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744" r:id="rId5"/>
    <p:sldMasterId id="2147483756" r:id="rId6"/>
    <p:sldMasterId id="2147483779" r:id="rId7"/>
  </p:sldMasterIdLst>
  <p:notesMasterIdLst>
    <p:notesMasterId r:id="rId42"/>
  </p:notesMasterIdLst>
  <p:handoutMasterIdLst>
    <p:handoutMasterId r:id="rId43"/>
  </p:handoutMasterIdLst>
  <p:sldIdLst>
    <p:sldId id="2670" r:id="rId8"/>
    <p:sldId id="5401" r:id="rId9"/>
    <p:sldId id="5402" r:id="rId10"/>
    <p:sldId id="5403" r:id="rId11"/>
    <p:sldId id="5404" r:id="rId12"/>
    <p:sldId id="5405" r:id="rId13"/>
    <p:sldId id="5406" r:id="rId14"/>
    <p:sldId id="5407" r:id="rId15"/>
    <p:sldId id="5408" r:id="rId16"/>
    <p:sldId id="5409" r:id="rId17"/>
    <p:sldId id="5410" r:id="rId18"/>
    <p:sldId id="5411" r:id="rId19"/>
    <p:sldId id="5412" r:id="rId20"/>
    <p:sldId id="5413" r:id="rId21"/>
    <p:sldId id="5414" r:id="rId22"/>
    <p:sldId id="5415" r:id="rId23"/>
    <p:sldId id="5416" r:id="rId24"/>
    <p:sldId id="5417" r:id="rId25"/>
    <p:sldId id="5418" r:id="rId26"/>
    <p:sldId id="5419" r:id="rId27"/>
    <p:sldId id="5420" r:id="rId28"/>
    <p:sldId id="5421" r:id="rId29"/>
    <p:sldId id="5422" r:id="rId30"/>
    <p:sldId id="5423" r:id="rId31"/>
    <p:sldId id="5424" r:id="rId32"/>
    <p:sldId id="5425" r:id="rId33"/>
    <p:sldId id="5426" r:id="rId34"/>
    <p:sldId id="5427" r:id="rId35"/>
    <p:sldId id="5428" r:id="rId36"/>
    <p:sldId id="5429" r:id="rId37"/>
    <p:sldId id="5430" r:id="rId38"/>
    <p:sldId id="5431" r:id="rId39"/>
    <p:sldId id="5432" r:id="rId40"/>
    <p:sldId id="5433" r:id="rId41"/>
  </p:sldIdLst>
  <p:sldSz cx="9144000" cy="5143500" type="screen16x9"/>
  <p:notesSz cx="6797675" cy="9872663"/>
  <p:defaultTextStyle>
    <a:defPPr>
      <a:defRPr lang="fr-FR"/>
    </a:defPPr>
    <a:lvl1pPr algn="l" defTabSz="457200" rtl="0" fontAlgn="base">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1pPr>
    <a:lvl2pPr marL="457200" algn="l" defTabSz="457200" rtl="0" fontAlgn="base">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2pPr>
    <a:lvl3pPr marL="914400" algn="l" defTabSz="457200" rtl="0" fontAlgn="base">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3pPr>
    <a:lvl4pPr marL="1371600" algn="l" defTabSz="457200" rtl="0" fontAlgn="base">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4pPr>
    <a:lvl5pPr marL="1828800" algn="l" defTabSz="457200" rtl="0" fontAlgn="base">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9pPr>
  </p:defaultTextStyle>
  <p:extLst>
    <p:ext uri="{521415D9-36F7-43E2-AB2F-B90AF26B5E84}">
      <p14:sectionLst xmlns:p14="http://schemas.microsoft.com/office/powerpoint/2010/main">
        <p14:section name="Section par défaut" id="{949A2EA1-4D09-43D2-9096-CC474E561366}">
          <p14:sldIdLst>
            <p14:sldId id="2670"/>
            <p14:sldId id="5401"/>
            <p14:sldId id="5402"/>
            <p14:sldId id="5403"/>
            <p14:sldId id="5404"/>
            <p14:sldId id="5405"/>
            <p14:sldId id="5406"/>
            <p14:sldId id="5407"/>
            <p14:sldId id="5408"/>
            <p14:sldId id="5409"/>
            <p14:sldId id="5410"/>
            <p14:sldId id="5411"/>
            <p14:sldId id="5412"/>
            <p14:sldId id="5413"/>
            <p14:sldId id="5414"/>
            <p14:sldId id="5415"/>
            <p14:sldId id="5416"/>
            <p14:sldId id="5417"/>
            <p14:sldId id="5418"/>
            <p14:sldId id="5419"/>
            <p14:sldId id="5420"/>
            <p14:sldId id="5421"/>
            <p14:sldId id="5422"/>
            <p14:sldId id="5423"/>
            <p14:sldId id="5424"/>
            <p14:sldId id="5425"/>
            <p14:sldId id="5426"/>
            <p14:sldId id="5427"/>
            <p14:sldId id="5428"/>
            <p14:sldId id="5429"/>
            <p14:sldId id="5430"/>
            <p14:sldId id="5431"/>
            <p14:sldId id="5432"/>
            <p14:sldId id="5433"/>
          </p14:sldIdLst>
        </p14:section>
        <p14:section name="Section par défaut" id="{889855DF-538C-4B68-AE87-D3DFF3A998AA}">
          <p14:sldIdLst/>
        </p14:section>
        <p14:section name="Default Section" id="{EAA04CCA-8E54-4E2B-A8CF-089A5D289DCC}">
          <p14:sldIdLst/>
        </p14:section>
        <p14:section name="Default Section" id="{35A81E05-DF8E-5C4C-845D-E61DC3ADCC67}">
          <p14:sldIdLst/>
        </p14:section>
      </p14:sectionLst>
    </p:ex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32953"/>
    <a:srgbClr val="DF367A"/>
    <a:srgbClr val="DB256E"/>
    <a:srgbClr val="12355D"/>
    <a:srgbClr val="183A6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yle moyen 2 - Accentuation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799" autoAdjust="0"/>
    <p:restoredTop sz="94694"/>
  </p:normalViewPr>
  <p:slideViewPr>
    <p:cSldViewPr snapToGrid="0">
      <p:cViewPr varScale="1">
        <p:scale>
          <a:sx n="161" d="100"/>
          <a:sy n="161" d="100"/>
        </p:scale>
        <p:origin x="768" y="200"/>
      </p:cViewPr>
      <p:guideLst>
        <p:guide orient="horz" pos="1620"/>
        <p:guide pos="2880"/>
      </p:guideLst>
    </p:cSldViewPr>
  </p:slideViewPr>
  <p:notesTextViewPr>
    <p:cViewPr>
      <p:scale>
        <a:sx n="1" d="1"/>
        <a:sy n="1" d="1"/>
      </p:scale>
      <p:origin x="0" y="0"/>
    </p:cViewPr>
  </p:notesTextViewPr>
  <p:sorterViewPr>
    <p:cViewPr>
      <p:scale>
        <a:sx n="66" d="100"/>
        <a:sy n="66" d="100"/>
      </p:scale>
      <p:origin x="0" y="-123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handoutMaster" Target="handoutMasters/handoutMaster1.xml"/><Relationship Id="rId48" Type="http://schemas.microsoft.com/office/2016/11/relationships/changesInfo" Target="changesInfos/changesInfo1.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theme" Target="theme/theme1.xml"/><Relationship Id="rId20" Type="http://schemas.openxmlformats.org/officeDocument/2006/relationships/slide" Target="slides/slide13.xml"/><Relationship Id="rId41" Type="http://schemas.openxmlformats.org/officeDocument/2006/relationships/slide" Target="slides/slide3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LONGUET" userId="1fe30c30-bf0f-4037-807c-1a102c69eddd" providerId="ADAL" clId="{14BBD337-64E3-40D8-90E2-589FC0C2FE68}"/>
    <pc:docChg chg="undo custSel addSld modSld modSection">
      <pc:chgData name="Thomas LONGUET" userId="1fe30c30-bf0f-4037-807c-1a102c69eddd" providerId="ADAL" clId="{14BBD337-64E3-40D8-90E2-589FC0C2FE68}" dt="2024-06-11T16:16:53.851" v="23" actId="20577"/>
      <pc:docMkLst>
        <pc:docMk/>
      </pc:docMkLst>
      <pc:sldChg chg="delSp modSp mod">
        <pc:chgData name="Thomas LONGUET" userId="1fe30c30-bf0f-4037-807c-1a102c69eddd" providerId="ADAL" clId="{14BBD337-64E3-40D8-90E2-589FC0C2FE68}" dt="2024-06-11T16:15:26.935" v="9" actId="113"/>
        <pc:sldMkLst>
          <pc:docMk/>
          <pc:sldMk cId="955529731" sldId="5370"/>
        </pc:sldMkLst>
        <pc:spChg chg="mod">
          <ac:chgData name="Thomas LONGUET" userId="1fe30c30-bf0f-4037-807c-1a102c69eddd" providerId="ADAL" clId="{14BBD337-64E3-40D8-90E2-589FC0C2FE68}" dt="2024-06-11T16:15:26.935" v="9" actId="113"/>
          <ac:spMkLst>
            <pc:docMk/>
            <pc:sldMk cId="955529731" sldId="5370"/>
            <ac:spMk id="4" creationId="{63DC40D9-B68A-0753-5402-D85BA0C495D8}"/>
          </ac:spMkLst>
        </pc:spChg>
        <pc:picChg chg="del">
          <ac:chgData name="Thomas LONGUET" userId="1fe30c30-bf0f-4037-807c-1a102c69eddd" providerId="ADAL" clId="{14BBD337-64E3-40D8-90E2-589FC0C2FE68}" dt="2024-06-11T16:15:06.970" v="4" actId="478"/>
          <ac:picMkLst>
            <pc:docMk/>
            <pc:sldMk cId="955529731" sldId="5370"/>
            <ac:picMk id="6" creationId="{8EC01B4F-92FB-7A5C-0FE5-86F85CD07BD1}"/>
          </ac:picMkLst>
        </pc:picChg>
        <pc:picChg chg="del">
          <ac:chgData name="Thomas LONGUET" userId="1fe30c30-bf0f-4037-807c-1a102c69eddd" providerId="ADAL" clId="{14BBD337-64E3-40D8-90E2-589FC0C2FE68}" dt="2024-06-11T16:15:07.935" v="5" actId="478"/>
          <ac:picMkLst>
            <pc:docMk/>
            <pc:sldMk cId="955529731" sldId="5370"/>
            <ac:picMk id="9" creationId="{238A2BE5-5ECA-9434-0747-422A7B072117}"/>
          </ac:picMkLst>
        </pc:picChg>
      </pc:sldChg>
      <pc:sldChg chg="modSp mod">
        <pc:chgData name="Thomas LONGUET" userId="1fe30c30-bf0f-4037-807c-1a102c69eddd" providerId="ADAL" clId="{14BBD337-64E3-40D8-90E2-589FC0C2FE68}" dt="2024-06-11T16:16:53.851" v="23" actId="20577"/>
        <pc:sldMkLst>
          <pc:docMk/>
          <pc:sldMk cId="3701194300" sldId="5372"/>
        </pc:sldMkLst>
        <pc:spChg chg="mod">
          <ac:chgData name="Thomas LONGUET" userId="1fe30c30-bf0f-4037-807c-1a102c69eddd" providerId="ADAL" clId="{14BBD337-64E3-40D8-90E2-589FC0C2FE68}" dt="2024-06-11T16:16:53.851" v="23" actId="20577"/>
          <ac:spMkLst>
            <pc:docMk/>
            <pc:sldMk cId="3701194300" sldId="5372"/>
            <ac:spMk id="4" creationId="{63DC40D9-B68A-0753-5402-D85BA0C495D8}"/>
          </ac:spMkLst>
        </pc:spChg>
      </pc:sldChg>
      <pc:sldChg chg="modSp mod">
        <pc:chgData name="Thomas LONGUET" userId="1fe30c30-bf0f-4037-807c-1a102c69eddd" providerId="ADAL" clId="{14BBD337-64E3-40D8-90E2-589FC0C2FE68}" dt="2024-06-11T16:13:16.651" v="2" actId="20577"/>
        <pc:sldMkLst>
          <pc:docMk/>
          <pc:sldMk cId="1120709337" sldId="5376"/>
        </pc:sldMkLst>
        <pc:spChg chg="mod">
          <ac:chgData name="Thomas LONGUET" userId="1fe30c30-bf0f-4037-807c-1a102c69eddd" providerId="ADAL" clId="{14BBD337-64E3-40D8-90E2-589FC0C2FE68}" dt="2024-06-11T16:13:16.651" v="2" actId="20577"/>
          <ac:spMkLst>
            <pc:docMk/>
            <pc:sldMk cId="1120709337" sldId="5376"/>
            <ac:spMk id="4" creationId="{63DC40D9-B68A-0753-5402-D85BA0C495D8}"/>
          </ac:spMkLst>
        </pc:spChg>
      </pc:sldChg>
      <pc:sldChg chg="modSp add mod">
        <pc:chgData name="Thomas LONGUET" userId="1fe30c30-bf0f-4037-807c-1a102c69eddd" providerId="ADAL" clId="{14BBD337-64E3-40D8-90E2-589FC0C2FE68}" dt="2024-06-11T16:16:02.045" v="18" actId="14100"/>
        <pc:sldMkLst>
          <pc:docMk/>
          <pc:sldMk cId="1722108094" sldId="5383"/>
        </pc:sldMkLst>
        <pc:spChg chg="mod">
          <ac:chgData name="Thomas LONGUET" userId="1fe30c30-bf0f-4037-807c-1a102c69eddd" providerId="ADAL" clId="{14BBD337-64E3-40D8-90E2-589FC0C2FE68}" dt="2024-06-11T16:15:33.376" v="10" actId="20577"/>
          <ac:spMkLst>
            <pc:docMk/>
            <pc:sldMk cId="1722108094" sldId="5383"/>
            <ac:spMk id="4" creationId="{63DC40D9-B68A-0753-5402-D85BA0C495D8}"/>
          </ac:spMkLst>
        </pc:spChg>
        <pc:picChg chg="mod">
          <ac:chgData name="Thomas LONGUET" userId="1fe30c30-bf0f-4037-807c-1a102c69eddd" providerId="ADAL" clId="{14BBD337-64E3-40D8-90E2-589FC0C2FE68}" dt="2024-06-11T16:15:56.089" v="17" actId="14100"/>
          <ac:picMkLst>
            <pc:docMk/>
            <pc:sldMk cId="1722108094" sldId="5383"/>
            <ac:picMk id="6" creationId="{8EC01B4F-92FB-7A5C-0FE5-86F85CD07BD1}"/>
          </ac:picMkLst>
        </pc:picChg>
        <pc:picChg chg="mod">
          <ac:chgData name="Thomas LONGUET" userId="1fe30c30-bf0f-4037-807c-1a102c69eddd" providerId="ADAL" clId="{14BBD337-64E3-40D8-90E2-589FC0C2FE68}" dt="2024-06-11T16:16:02.045" v="18" actId="14100"/>
          <ac:picMkLst>
            <pc:docMk/>
            <pc:sldMk cId="1722108094" sldId="5383"/>
            <ac:picMk id="9" creationId="{238A2BE5-5ECA-9434-0747-422A7B072117}"/>
          </ac:picMkLst>
        </pc:picChg>
      </pc:sldChg>
    </pc:docChg>
  </pc:docChgLst>
  <pc:docChgLst>
    <pc:chgData name="Sadio TRAORE" userId="d883b947-a7d1-4a84-b846-1dfeaa7c4c6f" providerId="ADAL" clId="{328CF1DE-C0A7-400D-B2C0-6C4C2AE9F53C}"/>
    <pc:docChg chg="undo redo custSel addSld delSld modSld sldOrd delMainMaster modSection">
      <pc:chgData name="Sadio TRAORE" userId="d883b947-a7d1-4a84-b846-1dfeaa7c4c6f" providerId="ADAL" clId="{328CF1DE-C0A7-400D-B2C0-6C4C2AE9F53C}" dt="2024-06-11T15:00:18.054" v="750" actId="2696"/>
      <pc:docMkLst>
        <pc:docMk/>
      </pc:docMkLst>
      <pc:sldChg chg="addSp delSp modSp mod">
        <pc:chgData name="Sadio TRAORE" userId="d883b947-a7d1-4a84-b846-1dfeaa7c4c6f" providerId="ADAL" clId="{328CF1DE-C0A7-400D-B2C0-6C4C2AE9F53C}" dt="2024-06-04T07:49:35.819" v="5" actId="962"/>
        <pc:sldMkLst>
          <pc:docMk/>
          <pc:sldMk cId="0" sldId="256"/>
        </pc:sldMkLst>
        <pc:picChg chg="add mod">
          <ac:chgData name="Sadio TRAORE" userId="d883b947-a7d1-4a84-b846-1dfeaa7c4c6f" providerId="ADAL" clId="{328CF1DE-C0A7-400D-B2C0-6C4C2AE9F53C}" dt="2024-06-04T07:49:35.819" v="5" actId="962"/>
          <ac:picMkLst>
            <pc:docMk/>
            <pc:sldMk cId="0" sldId="256"/>
            <ac:picMk id="4" creationId="{4C33DF95-5B3B-26A3-6F8C-2705EC373D2A}"/>
          </ac:picMkLst>
        </pc:picChg>
        <pc:picChg chg="del">
          <ac:chgData name="Sadio TRAORE" userId="d883b947-a7d1-4a84-b846-1dfeaa7c4c6f" providerId="ADAL" clId="{328CF1DE-C0A7-400D-B2C0-6C4C2AE9F53C}" dt="2024-06-04T07:49:25.534" v="1" actId="478"/>
          <ac:picMkLst>
            <pc:docMk/>
            <pc:sldMk cId="0" sldId="256"/>
            <ac:picMk id="8" creationId="{C890DABA-39F8-95A6-F11E-1D93EC8E36E3}"/>
          </ac:picMkLst>
        </pc:picChg>
        <pc:picChg chg="del">
          <ac:chgData name="Sadio TRAORE" userId="d883b947-a7d1-4a84-b846-1dfeaa7c4c6f" providerId="ADAL" clId="{328CF1DE-C0A7-400D-B2C0-6C4C2AE9F53C}" dt="2024-06-04T07:49:19.820" v="0" actId="478"/>
          <ac:picMkLst>
            <pc:docMk/>
            <pc:sldMk cId="0" sldId="256"/>
            <ac:picMk id="10" creationId="{F0373D4A-22B8-2414-49CF-445472CB7BF1}"/>
          </ac:picMkLst>
        </pc:picChg>
      </pc:sldChg>
      <pc:sldChg chg="add">
        <pc:chgData name="Sadio TRAORE" userId="d883b947-a7d1-4a84-b846-1dfeaa7c4c6f" providerId="ADAL" clId="{328CF1DE-C0A7-400D-B2C0-6C4C2AE9F53C}" dt="2024-06-11T14:43:15.599" v="726"/>
        <pc:sldMkLst>
          <pc:docMk/>
          <pc:sldMk cId="0" sldId="257"/>
        </pc:sldMkLst>
      </pc:sldChg>
      <pc:sldChg chg="del">
        <pc:chgData name="Sadio TRAORE" userId="d883b947-a7d1-4a84-b846-1dfeaa7c4c6f" providerId="ADAL" clId="{328CF1DE-C0A7-400D-B2C0-6C4C2AE9F53C}" dt="2024-06-11T15:00:04.559" v="747" actId="2696"/>
        <pc:sldMkLst>
          <pc:docMk/>
          <pc:sldMk cId="0" sldId="258"/>
        </pc:sldMkLst>
      </pc:sldChg>
      <pc:sldChg chg="add">
        <pc:chgData name="Sadio TRAORE" userId="d883b947-a7d1-4a84-b846-1dfeaa7c4c6f" providerId="ADAL" clId="{328CF1DE-C0A7-400D-B2C0-6C4C2AE9F53C}" dt="2024-06-11T14:43:15.599" v="726"/>
        <pc:sldMkLst>
          <pc:docMk/>
          <pc:sldMk cId="0" sldId="259"/>
        </pc:sldMkLst>
      </pc:sldChg>
      <pc:sldChg chg="del">
        <pc:chgData name="Sadio TRAORE" userId="d883b947-a7d1-4a84-b846-1dfeaa7c4c6f" providerId="ADAL" clId="{328CF1DE-C0A7-400D-B2C0-6C4C2AE9F53C}" dt="2024-06-11T15:00:04.559" v="747" actId="2696"/>
        <pc:sldMkLst>
          <pc:docMk/>
          <pc:sldMk cId="0" sldId="260"/>
        </pc:sldMkLst>
      </pc:sldChg>
      <pc:sldChg chg="del">
        <pc:chgData name="Sadio TRAORE" userId="d883b947-a7d1-4a84-b846-1dfeaa7c4c6f" providerId="ADAL" clId="{328CF1DE-C0A7-400D-B2C0-6C4C2AE9F53C}" dt="2024-06-11T15:00:04.559" v="747" actId="2696"/>
        <pc:sldMkLst>
          <pc:docMk/>
          <pc:sldMk cId="0" sldId="261"/>
        </pc:sldMkLst>
      </pc:sldChg>
      <pc:sldChg chg="add">
        <pc:chgData name="Sadio TRAORE" userId="d883b947-a7d1-4a84-b846-1dfeaa7c4c6f" providerId="ADAL" clId="{328CF1DE-C0A7-400D-B2C0-6C4C2AE9F53C}" dt="2024-06-11T14:43:15.599" v="726"/>
        <pc:sldMkLst>
          <pc:docMk/>
          <pc:sldMk cId="0" sldId="262"/>
        </pc:sldMkLst>
      </pc:sldChg>
      <pc:sldChg chg="del">
        <pc:chgData name="Sadio TRAORE" userId="d883b947-a7d1-4a84-b846-1dfeaa7c4c6f" providerId="ADAL" clId="{328CF1DE-C0A7-400D-B2C0-6C4C2AE9F53C}" dt="2024-06-11T15:00:04.559" v="747" actId="2696"/>
        <pc:sldMkLst>
          <pc:docMk/>
          <pc:sldMk cId="0" sldId="263"/>
        </pc:sldMkLst>
      </pc:sldChg>
      <pc:sldChg chg="del">
        <pc:chgData name="Sadio TRAORE" userId="d883b947-a7d1-4a84-b846-1dfeaa7c4c6f" providerId="ADAL" clId="{328CF1DE-C0A7-400D-B2C0-6C4C2AE9F53C}" dt="2024-06-11T15:00:04.559" v="747" actId="2696"/>
        <pc:sldMkLst>
          <pc:docMk/>
          <pc:sldMk cId="0" sldId="264"/>
        </pc:sldMkLst>
      </pc:sldChg>
      <pc:sldChg chg="del">
        <pc:chgData name="Sadio TRAORE" userId="d883b947-a7d1-4a84-b846-1dfeaa7c4c6f" providerId="ADAL" clId="{328CF1DE-C0A7-400D-B2C0-6C4C2AE9F53C}" dt="2024-06-11T15:00:04.559" v="747" actId="2696"/>
        <pc:sldMkLst>
          <pc:docMk/>
          <pc:sldMk cId="0" sldId="265"/>
        </pc:sldMkLst>
      </pc:sldChg>
      <pc:sldChg chg="addSp delSp modSp mod">
        <pc:chgData name="Sadio TRAORE" userId="d883b947-a7d1-4a84-b846-1dfeaa7c4c6f" providerId="ADAL" clId="{328CF1DE-C0A7-400D-B2C0-6C4C2AE9F53C}" dt="2024-06-04T07:50:14.290" v="13" actId="14100"/>
        <pc:sldMkLst>
          <pc:docMk/>
          <pc:sldMk cId="3700544236" sldId="338"/>
        </pc:sldMkLst>
        <pc:picChg chg="del">
          <ac:chgData name="Sadio TRAORE" userId="d883b947-a7d1-4a84-b846-1dfeaa7c4c6f" providerId="ADAL" clId="{328CF1DE-C0A7-400D-B2C0-6C4C2AE9F53C}" dt="2024-06-04T07:49:45.372" v="7" actId="478"/>
          <ac:picMkLst>
            <pc:docMk/>
            <pc:sldMk cId="3700544236" sldId="338"/>
            <ac:picMk id="2" creationId="{D3DCDB82-0748-2375-5CE0-4F48F2E12224}"/>
          </ac:picMkLst>
        </pc:picChg>
        <pc:picChg chg="del">
          <ac:chgData name="Sadio TRAORE" userId="d883b947-a7d1-4a84-b846-1dfeaa7c4c6f" providerId="ADAL" clId="{328CF1DE-C0A7-400D-B2C0-6C4C2AE9F53C}" dt="2024-06-04T07:49:43.317" v="6" actId="478"/>
          <ac:picMkLst>
            <pc:docMk/>
            <pc:sldMk cId="3700544236" sldId="338"/>
            <ac:picMk id="6" creationId="{504F5C6C-CE32-394D-1092-B57A838A4416}"/>
          </ac:picMkLst>
        </pc:picChg>
        <pc:picChg chg="add mod">
          <ac:chgData name="Sadio TRAORE" userId="d883b947-a7d1-4a84-b846-1dfeaa7c4c6f" providerId="ADAL" clId="{328CF1DE-C0A7-400D-B2C0-6C4C2AE9F53C}" dt="2024-06-04T07:50:14.290" v="13" actId="14100"/>
          <ac:picMkLst>
            <pc:docMk/>
            <pc:sldMk cId="3700544236" sldId="338"/>
            <ac:picMk id="7" creationId="{F4BD21CC-41CD-90CE-FE47-3E79AE4F6F50}"/>
          </ac:picMkLst>
        </pc:picChg>
      </pc:sldChg>
      <pc:sldChg chg="addSp delSp modSp mod">
        <pc:chgData name="Sadio TRAORE" userId="d883b947-a7d1-4a84-b846-1dfeaa7c4c6f" providerId="ADAL" clId="{328CF1DE-C0A7-400D-B2C0-6C4C2AE9F53C}" dt="2024-06-04T07:59:58.572" v="84"/>
        <pc:sldMkLst>
          <pc:docMk/>
          <pc:sldMk cId="2130380151" sldId="373"/>
        </pc:sldMkLst>
        <pc:picChg chg="del">
          <ac:chgData name="Sadio TRAORE" userId="d883b947-a7d1-4a84-b846-1dfeaa7c4c6f" providerId="ADAL" clId="{328CF1DE-C0A7-400D-B2C0-6C4C2AE9F53C}" dt="2024-06-04T07:59:56.137" v="82" actId="478"/>
          <ac:picMkLst>
            <pc:docMk/>
            <pc:sldMk cId="2130380151" sldId="373"/>
            <ac:picMk id="3" creationId="{BC8ED2E6-207F-FC5B-C0BE-ED4B9CE3437A}"/>
          </ac:picMkLst>
        </pc:picChg>
        <pc:picChg chg="add mod">
          <ac:chgData name="Sadio TRAORE" userId="d883b947-a7d1-4a84-b846-1dfeaa7c4c6f" providerId="ADAL" clId="{328CF1DE-C0A7-400D-B2C0-6C4C2AE9F53C}" dt="2024-06-04T07:59:58.572" v="84"/>
          <ac:picMkLst>
            <pc:docMk/>
            <pc:sldMk cId="2130380151" sldId="373"/>
            <ac:picMk id="4" creationId="{9183CF4F-A866-2D2F-0181-6DA1EF1C55CB}"/>
          </ac:picMkLst>
        </pc:picChg>
        <pc:picChg chg="del">
          <ac:chgData name="Sadio TRAORE" userId="d883b947-a7d1-4a84-b846-1dfeaa7c4c6f" providerId="ADAL" clId="{328CF1DE-C0A7-400D-B2C0-6C4C2AE9F53C}" dt="2024-06-04T07:59:56.610" v="83" actId="478"/>
          <ac:picMkLst>
            <pc:docMk/>
            <pc:sldMk cId="2130380151" sldId="373"/>
            <ac:picMk id="5" creationId="{5DF8D0A5-EA5E-18FE-766D-11D4A761982F}"/>
          </ac:picMkLst>
        </pc:picChg>
      </pc:sldChg>
      <pc:sldChg chg="addSp delSp modSp mod">
        <pc:chgData name="Sadio TRAORE" userId="d883b947-a7d1-4a84-b846-1dfeaa7c4c6f" providerId="ADAL" clId="{328CF1DE-C0A7-400D-B2C0-6C4C2AE9F53C}" dt="2024-06-04T08:00:03.739" v="87"/>
        <pc:sldMkLst>
          <pc:docMk/>
          <pc:sldMk cId="3288797007" sldId="417"/>
        </pc:sldMkLst>
        <pc:picChg chg="del">
          <ac:chgData name="Sadio TRAORE" userId="d883b947-a7d1-4a84-b846-1dfeaa7c4c6f" providerId="ADAL" clId="{328CF1DE-C0A7-400D-B2C0-6C4C2AE9F53C}" dt="2024-06-04T08:00:01.524" v="85" actId="478"/>
          <ac:picMkLst>
            <pc:docMk/>
            <pc:sldMk cId="3288797007" sldId="417"/>
            <ac:picMk id="3" creationId="{8A208DFA-28C1-4973-322B-E107D9F4A419}"/>
          </ac:picMkLst>
        </pc:picChg>
        <pc:picChg chg="add mod">
          <ac:chgData name="Sadio TRAORE" userId="d883b947-a7d1-4a84-b846-1dfeaa7c4c6f" providerId="ADAL" clId="{328CF1DE-C0A7-400D-B2C0-6C4C2AE9F53C}" dt="2024-06-04T08:00:03.739" v="87"/>
          <ac:picMkLst>
            <pc:docMk/>
            <pc:sldMk cId="3288797007" sldId="417"/>
            <ac:picMk id="4" creationId="{988DAA5F-1AF2-6BCA-A2A3-C8732E7BB781}"/>
          </ac:picMkLst>
        </pc:picChg>
        <pc:picChg chg="del">
          <ac:chgData name="Sadio TRAORE" userId="d883b947-a7d1-4a84-b846-1dfeaa7c4c6f" providerId="ADAL" clId="{328CF1DE-C0A7-400D-B2C0-6C4C2AE9F53C}" dt="2024-06-04T08:00:02.199" v="86" actId="478"/>
          <ac:picMkLst>
            <pc:docMk/>
            <pc:sldMk cId="3288797007" sldId="417"/>
            <ac:picMk id="5" creationId="{51FBBF98-33EF-A5DD-4502-6CD6BCA4DD4A}"/>
          </ac:picMkLst>
        </pc:picChg>
      </pc:sldChg>
      <pc:sldChg chg="addSp delSp modSp del mod">
        <pc:chgData name="Sadio TRAORE" userId="d883b947-a7d1-4a84-b846-1dfeaa7c4c6f" providerId="ADAL" clId="{328CF1DE-C0A7-400D-B2C0-6C4C2AE9F53C}" dt="2024-06-04T08:00:29.742" v="88" actId="2696"/>
        <pc:sldMkLst>
          <pc:docMk/>
          <pc:sldMk cId="2685047661" sldId="418"/>
        </pc:sldMkLst>
        <pc:picChg chg="del">
          <ac:chgData name="Sadio TRAORE" userId="d883b947-a7d1-4a84-b846-1dfeaa7c4c6f" providerId="ADAL" clId="{328CF1DE-C0A7-400D-B2C0-6C4C2AE9F53C}" dt="2024-06-04T07:59:17.132" v="75" actId="478"/>
          <ac:picMkLst>
            <pc:docMk/>
            <pc:sldMk cId="2685047661" sldId="418"/>
            <ac:picMk id="5" creationId="{6136E989-2A46-0B53-19AB-3597431A5DB9}"/>
          </ac:picMkLst>
        </pc:picChg>
        <pc:picChg chg="del">
          <ac:chgData name="Sadio TRAORE" userId="d883b947-a7d1-4a84-b846-1dfeaa7c4c6f" providerId="ADAL" clId="{328CF1DE-C0A7-400D-B2C0-6C4C2AE9F53C}" dt="2024-06-04T07:59:18.216" v="76" actId="478"/>
          <ac:picMkLst>
            <pc:docMk/>
            <pc:sldMk cId="2685047661" sldId="418"/>
            <ac:picMk id="6" creationId="{FE599B20-14FE-3F23-B31E-8F0CF2AF6FD4}"/>
          </ac:picMkLst>
        </pc:picChg>
        <pc:picChg chg="add mod">
          <ac:chgData name="Sadio TRAORE" userId="d883b947-a7d1-4a84-b846-1dfeaa7c4c6f" providerId="ADAL" clId="{328CF1DE-C0A7-400D-B2C0-6C4C2AE9F53C}" dt="2024-06-04T07:59:20.056" v="77"/>
          <ac:picMkLst>
            <pc:docMk/>
            <pc:sldMk cId="2685047661" sldId="418"/>
            <ac:picMk id="7" creationId="{C6AFD62E-AF5D-1CAB-DC83-24F35F93B0B9}"/>
          </ac:picMkLst>
        </pc:picChg>
        <pc:picChg chg="del">
          <ac:chgData name="Sadio TRAORE" userId="d883b947-a7d1-4a84-b846-1dfeaa7c4c6f" providerId="ADAL" clId="{328CF1DE-C0A7-400D-B2C0-6C4C2AE9F53C}" dt="2024-06-04T07:59:16.456" v="74" actId="478"/>
          <ac:picMkLst>
            <pc:docMk/>
            <pc:sldMk cId="2685047661" sldId="418"/>
            <ac:picMk id="11" creationId="{48FA12A1-F83A-C2B3-93FA-BC6600864685}"/>
          </ac:picMkLst>
        </pc:picChg>
      </pc:sldChg>
      <pc:sldChg chg="addSp delSp modSp mod">
        <pc:chgData name="Sadio TRAORE" userId="d883b947-a7d1-4a84-b846-1dfeaa7c4c6f" providerId="ADAL" clId="{328CF1DE-C0A7-400D-B2C0-6C4C2AE9F53C}" dt="2024-06-04T07:59:06.672" v="73"/>
        <pc:sldMkLst>
          <pc:docMk/>
          <pc:sldMk cId="547032222" sldId="429"/>
        </pc:sldMkLst>
        <pc:picChg chg="del">
          <ac:chgData name="Sadio TRAORE" userId="d883b947-a7d1-4a84-b846-1dfeaa7c4c6f" providerId="ADAL" clId="{328CF1DE-C0A7-400D-B2C0-6C4C2AE9F53C}" dt="2024-06-04T07:59:02.885" v="71" actId="478"/>
          <ac:picMkLst>
            <pc:docMk/>
            <pc:sldMk cId="547032222" sldId="429"/>
            <ac:picMk id="2" creationId="{9BAF1338-F7DC-9225-6E94-666F53184C9F}"/>
          </ac:picMkLst>
        </pc:picChg>
        <pc:picChg chg="del">
          <ac:chgData name="Sadio TRAORE" userId="d883b947-a7d1-4a84-b846-1dfeaa7c4c6f" providerId="ADAL" clId="{328CF1DE-C0A7-400D-B2C0-6C4C2AE9F53C}" dt="2024-06-04T07:59:01.406" v="70" actId="478"/>
          <ac:picMkLst>
            <pc:docMk/>
            <pc:sldMk cId="547032222" sldId="429"/>
            <ac:picMk id="4" creationId="{EFB0F7E9-9E7A-530F-6329-E87499576C84}"/>
          </ac:picMkLst>
        </pc:picChg>
        <pc:picChg chg="del">
          <ac:chgData name="Sadio TRAORE" userId="d883b947-a7d1-4a84-b846-1dfeaa7c4c6f" providerId="ADAL" clId="{328CF1DE-C0A7-400D-B2C0-6C4C2AE9F53C}" dt="2024-06-04T07:59:04.740" v="72" actId="478"/>
          <ac:picMkLst>
            <pc:docMk/>
            <pc:sldMk cId="547032222" sldId="429"/>
            <ac:picMk id="5" creationId="{5FD33AA1-FD2C-1179-272A-B061D4DC86D5}"/>
          </ac:picMkLst>
        </pc:picChg>
        <pc:picChg chg="add mod">
          <ac:chgData name="Sadio TRAORE" userId="d883b947-a7d1-4a84-b846-1dfeaa7c4c6f" providerId="ADAL" clId="{328CF1DE-C0A7-400D-B2C0-6C4C2AE9F53C}" dt="2024-06-04T07:59:06.672" v="73"/>
          <ac:picMkLst>
            <pc:docMk/>
            <pc:sldMk cId="547032222" sldId="429"/>
            <ac:picMk id="8" creationId="{22FF02AD-6569-6F2D-515C-BA4855A46B12}"/>
          </ac:picMkLst>
        </pc:picChg>
      </pc:sldChg>
      <pc:sldChg chg="add">
        <pc:chgData name="Sadio TRAORE" userId="d883b947-a7d1-4a84-b846-1dfeaa7c4c6f" providerId="ADAL" clId="{328CF1DE-C0A7-400D-B2C0-6C4C2AE9F53C}" dt="2024-06-10T08:38:39.647" v="725"/>
        <pc:sldMkLst>
          <pc:docMk/>
          <pc:sldMk cId="3909051642" sldId="446"/>
        </pc:sldMkLst>
      </pc:sldChg>
      <pc:sldChg chg="addSp delSp modSp mod">
        <pc:chgData name="Sadio TRAORE" userId="d883b947-a7d1-4a84-b846-1dfeaa7c4c6f" providerId="ADAL" clId="{328CF1DE-C0A7-400D-B2C0-6C4C2AE9F53C}" dt="2024-06-10T08:37:00.580" v="723" actId="255"/>
        <pc:sldMkLst>
          <pc:docMk/>
          <pc:sldMk cId="2989889302" sldId="449"/>
        </pc:sldMkLst>
        <pc:spChg chg="mod">
          <ac:chgData name="Sadio TRAORE" userId="d883b947-a7d1-4a84-b846-1dfeaa7c4c6f" providerId="ADAL" clId="{328CF1DE-C0A7-400D-B2C0-6C4C2AE9F53C}" dt="2024-06-10T08:37:00.580" v="723" actId="255"/>
          <ac:spMkLst>
            <pc:docMk/>
            <pc:sldMk cId="2989889302" sldId="449"/>
            <ac:spMk id="4" creationId="{9A1DD469-64D4-B069-9B37-DDB5391323C0}"/>
          </ac:spMkLst>
        </pc:spChg>
        <pc:picChg chg="del mod">
          <ac:chgData name="Sadio TRAORE" userId="d883b947-a7d1-4a84-b846-1dfeaa7c4c6f" providerId="ADAL" clId="{328CF1DE-C0A7-400D-B2C0-6C4C2AE9F53C}" dt="2024-06-04T07:51:31.293" v="16" actId="478"/>
          <ac:picMkLst>
            <pc:docMk/>
            <pc:sldMk cId="2989889302" sldId="449"/>
            <ac:picMk id="5" creationId="{BA76EFCF-8D64-13F0-CCFE-E04C1DB672D6}"/>
          </ac:picMkLst>
        </pc:picChg>
        <pc:picChg chg="del">
          <ac:chgData name="Sadio TRAORE" userId="d883b947-a7d1-4a84-b846-1dfeaa7c4c6f" providerId="ADAL" clId="{328CF1DE-C0A7-400D-B2C0-6C4C2AE9F53C}" dt="2024-06-04T07:51:29.842" v="14" actId="478"/>
          <ac:picMkLst>
            <pc:docMk/>
            <pc:sldMk cId="2989889302" sldId="449"/>
            <ac:picMk id="8" creationId="{98108AF2-82DF-CC66-B8A6-FF653E28DE33}"/>
          </ac:picMkLst>
        </pc:picChg>
        <pc:picChg chg="add mod">
          <ac:chgData name="Sadio TRAORE" userId="d883b947-a7d1-4a84-b846-1dfeaa7c4c6f" providerId="ADAL" clId="{328CF1DE-C0A7-400D-B2C0-6C4C2AE9F53C}" dt="2024-06-04T07:51:51.402" v="22" actId="14100"/>
          <ac:picMkLst>
            <pc:docMk/>
            <pc:sldMk cId="2989889302" sldId="449"/>
            <ac:picMk id="9" creationId="{E12D3178-D254-7884-DE27-64F8503EB279}"/>
          </ac:picMkLst>
        </pc:picChg>
      </pc:sldChg>
      <pc:sldChg chg="addSp delSp modSp mod">
        <pc:chgData name="Sadio TRAORE" userId="d883b947-a7d1-4a84-b846-1dfeaa7c4c6f" providerId="ADAL" clId="{328CF1DE-C0A7-400D-B2C0-6C4C2AE9F53C}" dt="2024-06-06T13:32:01.975" v="390" actId="20577"/>
        <pc:sldMkLst>
          <pc:docMk/>
          <pc:sldMk cId="3091096754" sldId="486"/>
        </pc:sldMkLst>
        <pc:spChg chg="mod">
          <ac:chgData name="Sadio TRAORE" userId="d883b947-a7d1-4a84-b846-1dfeaa7c4c6f" providerId="ADAL" clId="{328CF1DE-C0A7-400D-B2C0-6C4C2AE9F53C}" dt="2024-06-06T13:32:01.975" v="390" actId="20577"/>
          <ac:spMkLst>
            <pc:docMk/>
            <pc:sldMk cId="3091096754" sldId="486"/>
            <ac:spMk id="3" creationId="{4015F6CD-A93A-4D1E-9CD3-C51308B0C288}"/>
          </ac:spMkLst>
        </pc:spChg>
        <pc:picChg chg="del">
          <ac:chgData name="Sadio TRAORE" userId="d883b947-a7d1-4a84-b846-1dfeaa7c4c6f" providerId="ADAL" clId="{328CF1DE-C0A7-400D-B2C0-6C4C2AE9F53C}" dt="2024-06-04T07:59:49.522" v="79" actId="478"/>
          <ac:picMkLst>
            <pc:docMk/>
            <pc:sldMk cId="3091096754" sldId="486"/>
            <ac:picMk id="2" creationId="{ED046BC2-4344-C68A-D54E-BB0596719D64}"/>
          </ac:picMkLst>
        </pc:picChg>
        <pc:picChg chg="del">
          <ac:chgData name="Sadio TRAORE" userId="d883b947-a7d1-4a84-b846-1dfeaa7c4c6f" providerId="ADAL" clId="{328CF1DE-C0A7-400D-B2C0-6C4C2AE9F53C}" dt="2024-06-04T07:59:51.047" v="80" actId="478"/>
          <ac:picMkLst>
            <pc:docMk/>
            <pc:sldMk cId="3091096754" sldId="486"/>
            <ac:picMk id="4" creationId="{67C8E05D-F9E0-F8E2-71D1-93C5F1C08206}"/>
          </ac:picMkLst>
        </pc:picChg>
        <pc:picChg chg="del">
          <ac:chgData name="Sadio TRAORE" userId="d883b947-a7d1-4a84-b846-1dfeaa7c4c6f" providerId="ADAL" clId="{328CF1DE-C0A7-400D-B2C0-6C4C2AE9F53C}" dt="2024-06-04T07:59:48.925" v="78" actId="478"/>
          <ac:picMkLst>
            <pc:docMk/>
            <pc:sldMk cId="3091096754" sldId="486"/>
            <ac:picMk id="6" creationId="{CD70BE40-A02E-BCEF-796C-1B2662D7C452}"/>
          </ac:picMkLst>
        </pc:picChg>
        <pc:picChg chg="add mod">
          <ac:chgData name="Sadio TRAORE" userId="d883b947-a7d1-4a84-b846-1dfeaa7c4c6f" providerId="ADAL" clId="{328CF1DE-C0A7-400D-B2C0-6C4C2AE9F53C}" dt="2024-06-04T07:59:53.044" v="81"/>
          <ac:picMkLst>
            <pc:docMk/>
            <pc:sldMk cId="3091096754" sldId="486"/>
            <ac:picMk id="7" creationId="{A35BB702-3EE8-BFF9-896A-AE5089563D6A}"/>
          </ac:picMkLst>
        </pc:picChg>
      </pc:sldChg>
      <pc:sldChg chg="add">
        <pc:chgData name="Sadio TRAORE" userId="d883b947-a7d1-4a84-b846-1dfeaa7c4c6f" providerId="ADAL" clId="{328CF1DE-C0A7-400D-B2C0-6C4C2AE9F53C}" dt="2024-06-11T14:43:15.599" v="726"/>
        <pc:sldMkLst>
          <pc:docMk/>
          <pc:sldMk cId="3410384188" sldId="3882"/>
        </pc:sldMkLst>
      </pc:sldChg>
      <pc:sldChg chg="add">
        <pc:chgData name="Sadio TRAORE" userId="d883b947-a7d1-4a84-b846-1dfeaa7c4c6f" providerId="ADAL" clId="{328CF1DE-C0A7-400D-B2C0-6C4C2AE9F53C}" dt="2024-06-11T14:43:15.599" v="726"/>
        <pc:sldMkLst>
          <pc:docMk/>
          <pc:sldMk cId="433327588" sldId="3901"/>
        </pc:sldMkLst>
      </pc:sldChg>
      <pc:sldChg chg="add">
        <pc:chgData name="Sadio TRAORE" userId="d883b947-a7d1-4a84-b846-1dfeaa7c4c6f" providerId="ADAL" clId="{328CF1DE-C0A7-400D-B2C0-6C4C2AE9F53C}" dt="2024-06-11T14:43:15.599" v="726"/>
        <pc:sldMkLst>
          <pc:docMk/>
          <pc:sldMk cId="4142204006" sldId="3907"/>
        </pc:sldMkLst>
      </pc:sldChg>
      <pc:sldChg chg="add">
        <pc:chgData name="Sadio TRAORE" userId="d883b947-a7d1-4a84-b846-1dfeaa7c4c6f" providerId="ADAL" clId="{328CF1DE-C0A7-400D-B2C0-6C4C2AE9F53C}" dt="2024-06-11T14:43:15.599" v="726"/>
        <pc:sldMkLst>
          <pc:docMk/>
          <pc:sldMk cId="2406867117" sldId="3917"/>
        </pc:sldMkLst>
      </pc:sldChg>
      <pc:sldChg chg="modSp add mod">
        <pc:chgData name="Sadio TRAORE" userId="d883b947-a7d1-4a84-b846-1dfeaa7c4c6f" providerId="ADAL" clId="{328CF1DE-C0A7-400D-B2C0-6C4C2AE9F53C}" dt="2024-06-11T14:53:01.268" v="746" actId="20577"/>
        <pc:sldMkLst>
          <pc:docMk/>
          <pc:sldMk cId="2441204214" sldId="3918"/>
        </pc:sldMkLst>
        <pc:spChg chg="mod">
          <ac:chgData name="Sadio TRAORE" userId="d883b947-a7d1-4a84-b846-1dfeaa7c4c6f" providerId="ADAL" clId="{328CF1DE-C0A7-400D-B2C0-6C4C2AE9F53C}" dt="2024-06-11T14:53:01.268" v="746" actId="20577"/>
          <ac:spMkLst>
            <pc:docMk/>
            <pc:sldMk cId="2441204214" sldId="3918"/>
            <ac:spMk id="4" creationId="{7233E9F6-69F3-FE1F-3DEB-C011EDE12420}"/>
          </ac:spMkLst>
        </pc:spChg>
      </pc:sldChg>
      <pc:sldChg chg="modSp add mod">
        <pc:chgData name="Sadio TRAORE" userId="d883b947-a7d1-4a84-b846-1dfeaa7c4c6f" providerId="ADAL" clId="{328CF1DE-C0A7-400D-B2C0-6C4C2AE9F53C}" dt="2024-06-11T14:46:08.205" v="729" actId="20577"/>
        <pc:sldMkLst>
          <pc:docMk/>
          <pc:sldMk cId="3980819058" sldId="3922"/>
        </pc:sldMkLst>
        <pc:spChg chg="mod">
          <ac:chgData name="Sadio TRAORE" userId="d883b947-a7d1-4a84-b846-1dfeaa7c4c6f" providerId="ADAL" clId="{328CF1DE-C0A7-400D-B2C0-6C4C2AE9F53C}" dt="2024-06-11T14:46:08.205" v="729" actId="20577"/>
          <ac:spMkLst>
            <pc:docMk/>
            <pc:sldMk cId="3980819058" sldId="3922"/>
            <ac:spMk id="2" creationId="{10063391-9C4F-0A11-07AC-CC3E070FB91A}"/>
          </ac:spMkLst>
        </pc:spChg>
      </pc:sldChg>
      <pc:sldChg chg="add">
        <pc:chgData name="Sadio TRAORE" userId="d883b947-a7d1-4a84-b846-1dfeaa7c4c6f" providerId="ADAL" clId="{328CF1DE-C0A7-400D-B2C0-6C4C2AE9F53C}" dt="2024-06-11T14:43:15.599" v="726"/>
        <pc:sldMkLst>
          <pc:docMk/>
          <pc:sldMk cId="3058741255" sldId="3923"/>
        </pc:sldMkLst>
      </pc:sldChg>
      <pc:sldChg chg="add">
        <pc:chgData name="Sadio TRAORE" userId="d883b947-a7d1-4a84-b846-1dfeaa7c4c6f" providerId="ADAL" clId="{328CF1DE-C0A7-400D-B2C0-6C4C2AE9F53C}" dt="2024-06-11T14:43:15.599" v="726"/>
        <pc:sldMkLst>
          <pc:docMk/>
          <pc:sldMk cId="15586129" sldId="3926"/>
        </pc:sldMkLst>
      </pc:sldChg>
      <pc:sldChg chg="add">
        <pc:chgData name="Sadio TRAORE" userId="d883b947-a7d1-4a84-b846-1dfeaa7c4c6f" providerId="ADAL" clId="{328CF1DE-C0A7-400D-B2C0-6C4C2AE9F53C}" dt="2024-06-11T14:43:15.599" v="726"/>
        <pc:sldMkLst>
          <pc:docMk/>
          <pc:sldMk cId="3388508862" sldId="3930"/>
        </pc:sldMkLst>
      </pc:sldChg>
      <pc:sldChg chg="add">
        <pc:chgData name="Sadio TRAORE" userId="d883b947-a7d1-4a84-b846-1dfeaa7c4c6f" providerId="ADAL" clId="{328CF1DE-C0A7-400D-B2C0-6C4C2AE9F53C}" dt="2024-06-11T14:43:15.599" v="726"/>
        <pc:sldMkLst>
          <pc:docMk/>
          <pc:sldMk cId="1808033433" sldId="3933"/>
        </pc:sldMkLst>
      </pc:sldChg>
      <pc:sldChg chg="add">
        <pc:chgData name="Sadio TRAORE" userId="d883b947-a7d1-4a84-b846-1dfeaa7c4c6f" providerId="ADAL" clId="{328CF1DE-C0A7-400D-B2C0-6C4C2AE9F53C}" dt="2024-06-11T14:43:15.599" v="726"/>
        <pc:sldMkLst>
          <pc:docMk/>
          <pc:sldMk cId="125938950" sldId="3943"/>
        </pc:sldMkLst>
      </pc:sldChg>
      <pc:sldChg chg="add">
        <pc:chgData name="Sadio TRAORE" userId="d883b947-a7d1-4a84-b846-1dfeaa7c4c6f" providerId="ADAL" clId="{328CF1DE-C0A7-400D-B2C0-6C4C2AE9F53C}" dt="2024-06-11T14:43:15.599" v="726"/>
        <pc:sldMkLst>
          <pc:docMk/>
          <pc:sldMk cId="2760296089" sldId="3951"/>
        </pc:sldMkLst>
      </pc:sldChg>
      <pc:sldChg chg="add">
        <pc:chgData name="Sadio TRAORE" userId="d883b947-a7d1-4a84-b846-1dfeaa7c4c6f" providerId="ADAL" clId="{328CF1DE-C0A7-400D-B2C0-6C4C2AE9F53C}" dt="2024-06-11T14:43:15.599" v="726"/>
        <pc:sldMkLst>
          <pc:docMk/>
          <pc:sldMk cId="2370041737" sldId="3953"/>
        </pc:sldMkLst>
      </pc:sldChg>
      <pc:sldChg chg="modSp add mod">
        <pc:chgData name="Sadio TRAORE" userId="d883b947-a7d1-4a84-b846-1dfeaa7c4c6f" providerId="ADAL" clId="{328CF1DE-C0A7-400D-B2C0-6C4C2AE9F53C}" dt="2024-06-11T14:52:26.955" v="742" actId="1076"/>
        <pc:sldMkLst>
          <pc:docMk/>
          <pc:sldMk cId="3289615905" sldId="3962"/>
        </pc:sldMkLst>
        <pc:spChg chg="mod">
          <ac:chgData name="Sadio TRAORE" userId="d883b947-a7d1-4a84-b846-1dfeaa7c4c6f" providerId="ADAL" clId="{328CF1DE-C0A7-400D-B2C0-6C4C2AE9F53C}" dt="2024-06-11T14:52:26.955" v="742" actId="1076"/>
          <ac:spMkLst>
            <pc:docMk/>
            <pc:sldMk cId="3289615905" sldId="3962"/>
            <ac:spMk id="7" creationId="{93E8428D-BFED-4B5B-913C-6FDC48A26F1E}"/>
          </ac:spMkLst>
        </pc:spChg>
      </pc:sldChg>
      <pc:sldChg chg="add">
        <pc:chgData name="Sadio TRAORE" userId="d883b947-a7d1-4a84-b846-1dfeaa7c4c6f" providerId="ADAL" clId="{328CF1DE-C0A7-400D-B2C0-6C4C2AE9F53C}" dt="2024-06-11T14:43:15.599" v="726"/>
        <pc:sldMkLst>
          <pc:docMk/>
          <pc:sldMk cId="1716304079" sldId="3965"/>
        </pc:sldMkLst>
      </pc:sldChg>
      <pc:sldChg chg="add">
        <pc:chgData name="Sadio TRAORE" userId="d883b947-a7d1-4a84-b846-1dfeaa7c4c6f" providerId="ADAL" clId="{328CF1DE-C0A7-400D-B2C0-6C4C2AE9F53C}" dt="2024-06-11T14:43:15.599" v="726"/>
        <pc:sldMkLst>
          <pc:docMk/>
          <pc:sldMk cId="1311115515" sldId="3983"/>
        </pc:sldMkLst>
      </pc:sldChg>
      <pc:sldChg chg="add">
        <pc:chgData name="Sadio TRAORE" userId="d883b947-a7d1-4a84-b846-1dfeaa7c4c6f" providerId="ADAL" clId="{328CF1DE-C0A7-400D-B2C0-6C4C2AE9F53C}" dt="2024-06-11T14:43:15.599" v="726"/>
        <pc:sldMkLst>
          <pc:docMk/>
          <pc:sldMk cId="0" sldId="3989"/>
        </pc:sldMkLst>
      </pc:sldChg>
      <pc:sldChg chg="add">
        <pc:chgData name="Sadio TRAORE" userId="d883b947-a7d1-4a84-b846-1dfeaa7c4c6f" providerId="ADAL" clId="{328CF1DE-C0A7-400D-B2C0-6C4C2AE9F53C}" dt="2024-06-11T14:43:15.599" v="726"/>
        <pc:sldMkLst>
          <pc:docMk/>
          <pc:sldMk cId="0" sldId="3992"/>
        </pc:sldMkLst>
      </pc:sldChg>
      <pc:sldChg chg="add">
        <pc:chgData name="Sadio TRAORE" userId="d883b947-a7d1-4a84-b846-1dfeaa7c4c6f" providerId="ADAL" clId="{328CF1DE-C0A7-400D-B2C0-6C4C2AE9F53C}" dt="2024-06-11T14:43:15.599" v="726"/>
        <pc:sldMkLst>
          <pc:docMk/>
          <pc:sldMk cId="0" sldId="3996"/>
        </pc:sldMkLst>
      </pc:sldChg>
      <pc:sldChg chg="modSp add mod">
        <pc:chgData name="Sadio TRAORE" userId="d883b947-a7d1-4a84-b846-1dfeaa7c4c6f" providerId="ADAL" clId="{328CF1DE-C0A7-400D-B2C0-6C4C2AE9F53C}" dt="2024-06-11T14:51:18.253" v="740" actId="1076"/>
        <pc:sldMkLst>
          <pc:docMk/>
          <pc:sldMk cId="0" sldId="3997"/>
        </pc:sldMkLst>
        <pc:spChg chg="mod">
          <ac:chgData name="Sadio TRAORE" userId="d883b947-a7d1-4a84-b846-1dfeaa7c4c6f" providerId="ADAL" clId="{328CF1DE-C0A7-400D-B2C0-6C4C2AE9F53C}" dt="2024-06-11T14:51:04.422" v="738" actId="14100"/>
          <ac:spMkLst>
            <pc:docMk/>
            <pc:sldMk cId="0" sldId="3997"/>
            <ac:spMk id="3" creationId="{2C720258-BB0C-EBA7-BE20-A2C6A6520526}"/>
          </ac:spMkLst>
        </pc:spChg>
        <pc:spChg chg="mod">
          <ac:chgData name="Sadio TRAORE" userId="d883b947-a7d1-4a84-b846-1dfeaa7c4c6f" providerId="ADAL" clId="{328CF1DE-C0A7-400D-B2C0-6C4C2AE9F53C}" dt="2024-06-11T14:51:18.253" v="740" actId="1076"/>
          <ac:spMkLst>
            <pc:docMk/>
            <pc:sldMk cId="0" sldId="3997"/>
            <ac:spMk id="5" creationId="{4C0D4D61-BEF6-9D04-A8D8-E7D9036615EA}"/>
          </ac:spMkLst>
        </pc:spChg>
      </pc:sldChg>
      <pc:sldChg chg="add">
        <pc:chgData name="Sadio TRAORE" userId="d883b947-a7d1-4a84-b846-1dfeaa7c4c6f" providerId="ADAL" clId="{328CF1DE-C0A7-400D-B2C0-6C4C2AE9F53C}" dt="2024-06-11T14:43:15.599" v="726"/>
        <pc:sldMkLst>
          <pc:docMk/>
          <pc:sldMk cId="1837748907" sldId="3998"/>
        </pc:sldMkLst>
      </pc:sldChg>
      <pc:sldChg chg="add">
        <pc:chgData name="Sadio TRAORE" userId="d883b947-a7d1-4a84-b846-1dfeaa7c4c6f" providerId="ADAL" clId="{328CF1DE-C0A7-400D-B2C0-6C4C2AE9F53C}" dt="2024-06-11T14:43:15.599" v="726"/>
        <pc:sldMkLst>
          <pc:docMk/>
          <pc:sldMk cId="2500708848" sldId="4000"/>
        </pc:sldMkLst>
      </pc:sldChg>
      <pc:sldChg chg="modSp add mod">
        <pc:chgData name="Sadio TRAORE" userId="d883b947-a7d1-4a84-b846-1dfeaa7c4c6f" providerId="ADAL" clId="{328CF1DE-C0A7-400D-B2C0-6C4C2AE9F53C}" dt="2024-06-11T14:45:50.330" v="728" actId="1076"/>
        <pc:sldMkLst>
          <pc:docMk/>
          <pc:sldMk cId="0" sldId="4003"/>
        </pc:sldMkLst>
        <pc:spChg chg="mod">
          <ac:chgData name="Sadio TRAORE" userId="d883b947-a7d1-4a84-b846-1dfeaa7c4c6f" providerId="ADAL" clId="{328CF1DE-C0A7-400D-B2C0-6C4C2AE9F53C}" dt="2024-06-11T14:45:50.330" v="728" actId="1076"/>
          <ac:spMkLst>
            <pc:docMk/>
            <pc:sldMk cId="0" sldId="4003"/>
            <ac:spMk id="2" creationId="{00000000-0000-0000-0000-000000000000}"/>
          </ac:spMkLst>
        </pc:spChg>
      </pc:sldChg>
      <pc:sldChg chg="add">
        <pc:chgData name="Sadio TRAORE" userId="d883b947-a7d1-4a84-b846-1dfeaa7c4c6f" providerId="ADAL" clId="{328CF1DE-C0A7-400D-B2C0-6C4C2AE9F53C}" dt="2024-06-11T14:43:15.599" v="726"/>
        <pc:sldMkLst>
          <pc:docMk/>
          <pc:sldMk cId="2427449321" sldId="4004"/>
        </pc:sldMkLst>
      </pc:sldChg>
      <pc:sldChg chg="add">
        <pc:chgData name="Sadio TRAORE" userId="d883b947-a7d1-4a84-b846-1dfeaa7c4c6f" providerId="ADAL" clId="{328CF1DE-C0A7-400D-B2C0-6C4C2AE9F53C}" dt="2024-06-11T14:43:15.599" v="726"/>
        <pc:sldMkLst>
          <pc:docMk/>
          <pc:sldMk cId="34031811" sldId="4005"/>
        </pc:sldMkLst>
      </pc:sldChg>
      <pc:sldChg chg="add">
        <pc:chgData name="Sadio TRAORE" userId="d883b947-a7d1-4a84-b846-1dfeaa7c4c6f" providerId="ADAL" clId="{328CF1DE-C0A7-400D-B2C0-6C4C2AE9F53C}" dt="2024-06-11T14:43:15.599" v="726"/>
        <pc:sldMkLst>
          <pc:docMk/>
          <pc:sldMk cId="2067781333" sldId="4006"/>
        </pc:sldMkLst>
      </pc:sldChg>
      <pc:sldChg chg="modSp add mod">
        <pc:chgData name="Sadio TRAORE" userId="d883b947-a7d1-4a84-b846-1dfeaa7c4c6f" providerId="ADAL" clId="{328CF1DE-C0A7-400D-B2C0-6C4C2AE9F53C}" dt="2024-06-11T14:46:40.892" v="732" actId="14100"/>
        <pc:sldMkLst>
          <pc:docMk/>
          <pc:sldMk cId="346438516" sldId="4007"/>
        </pc:sldMkLst>
        <pc:spChg chg="mod">
          <ac:chgData name="Sadio TRAORE" userId="d883b947-a7d1-4a84-b846-1dfeaa7c4c6f" providerId="ADAL" clId="{328CF1DE-C0A7-400D-B2C0-6C4C2AE9F53C}" dt="2024-06-11T14:46:40.892" v="732" actId="14100"/>
          <ac:spMkLst>
            <pc:docMk/>
            <pc:sldMk cId="346438516" sldId="4007"/>
            <ac:spMk id="8" creationId="{A2F3DC86-E77C-FD9B-E9D1-62491D5C5BF4}"/>
          </ac:spMkLst>
        </pc:spChg>
      </pc:sldChg>
      <pc:sldChg chg="add">
        <pc:chgData name="Sadio TRAORE" userId="d883b947-a7d1-4a84-b846-1dfeaa7c4c6f" providerId="ADAL" clId="{328CF1DE-C0A7-400D-B2C0-6C4C2AE9F53C}" dt="2024-06-11T14:43:15.599" v="726"/>
        <pc:sldMkLst>
          <pc:docMk/>
          <pc:sldMk cId="294711247" sldId="4008"/>
        </pc:sldMkLst>
      </pc:sldChg>
      <pc:sldChg chg="modSp add setBg">
        <pc:chgData name="Sadio TRAORE" userId="d883b947-a7d1-4a84-b846-1dfeaa7c4c6f" providerId="ADAL" clId="{328CF1DE-C0A7-400D-B2C0-6C4C2AE9F53C}" dt="2024-06-11T14:47:56.770" v="734" actId="20577"/>
        <pc:sldMkLst>
          <pc:docMk/>
          <pc:sldMk cId="3614458802" sldId="4010"/>
        </pc:sldMkLst>
        <pc:spChg chg="mod">
          <ac:chgData name="Sadio TRAORE" userId="d883b947-a7d1-4a84-b846-1dfeaa7c4c6f" providerId="ADAL" clId="{328CF1DE-C0A7-400D-B2C0-6C4C2AE9F53C}" dt="2024-06-11T14:47:54.742" v="733" actId="20577"/>
          <ac:spMkLst>
            <pc:docMk/>
            <pc:sldMk cId="3614458802" sldId="4010"/>
            <ac:spMk id="310" creationId="{AA8E2DE0-1E7C-F181-A6E2-E99C90FB5AA7}"/>
          </ac:spMkLst>
        </pc:spChg>
        <pc:spChg chg="mod">
          <ac:chgData name="Sadio TRAORE" userId="d883b947-a7d1-4a84-b846-1dfeaa7c4c6f" providerId="ADAL" clId="{328CF1DE-C0A7-400D-B2C0-6C4C2AE9F53C}" dt="2024-06-11T14:47:56.770" v="734" actId="20577"/>
          <ac:spMkLst>
            <pc:docMk/>
            <pc:sldMk cId="3614458802" sldId="4010"/>
            <ac:spMk id="311" creationId="{C33E2E0B-D985-B1F7-03DA-B8F37B51EF32}"/>
          </ac:spMkLst>
        </pc:spChg>
      </pc:sldChg>
      <pc:sldChg chg="add">
        <pc:chgData name="Sadio TRAORE" userId="d883b947-a7d1-4a84-b846-1dfeaa7c4c6f" providerId="ADAL" clId="{328CF1DE-C0A7-400D-B2C0-6C4C2AE9F53C}" dt="2024-06-11T14:43:15.599" v="726"/>
        <pc:sldMkLst>
          <pc:docMk/>
          <pc:sldMk cId="3020817725" sldId="4011"/>
        </pc:sldMkLst>
      </pc:sldChg>
      <pc:sldChg chg="del">
        <pc:chgData name="Sadio TRAORE" userId="d883b947-a7d1-4a84-b846-1dfeaa7c4c6f" providerId="ADAL" clId="{328CF1DE-C0A7-400D-B2C0-6C4C2AE9F53C}" dt="2024-06-05T09:03:40.616" v="132" actId="2696"/>
        <pc:sldMkLst>
          <pc:docMk/>
          <pc:sldMk cId="1158387351" sldId="5340"/>
        </pc:sldMkLst>
      </pc:sldChg>
      <pc:sldChg chg="addSp delSp modSp del mod">
        <pc:chgData name="Sadio TRAORE" userId="d883b947-a7d1-4a84-b846-1dfeaa7c4c6f" providerId="ADAL" clId="{328CF1DE-C0A7-400D-B2C0-6C4C2AE9F53C}" dt="2024-06-07T14:07:01.707" v="653" actId="2696"/>
        <pc:sldMkLst>
          <pc:docMk/>
          <pc:sldMk cId="1614416505" sldId="5341"/>
        </pc:sldMkLst>
        <pc:picChg chg="add mod">
          <ac:chgData name="Sadio TRAORE" userId="d883b947-a7d1-4a84-b846-1dfeaa7c4c6f" providerId="ADAL" clId="{328CF1DE-C0A7-400D-B2C0-6C4C2AE9F53C}" dt="2024-06-07T14:03:16.560" v="636" actId="1076"/>
          <ac:picMkLst>
            <pc:docMk/>
            <pc:sldMk cId="1614416505" sldId="5341"/>
            <ac:picMk id="15" creationId="{C7F5810B-DCE6-4934-8EAC-6DDFB22A522D}"/>
          </ac:picMkLst>
        </pc:picChg>
        <pc:picChg chg="del">
          <ac:chgData name="Sadio TRAORE" userId="d883b947-a7d1-4a84-b846-1dfeaa7c4c6f" providerId="ADAL" clId="{328CF1DE-C0A7-400D-B2C0-6C4C2AE9F53C}" dt="2024-06-05T09:02:19.197" v="120" actId="478"/>
          <ac:picMkLst>
            <pc:docMk/>
            <pc:sldMk cId="1614416505" sldId="5341"/>
            <ac:picMk id="15" creationId="{F0F765D2-33D9-79F7-F75E-885F8600E3D0}"/>
          </ac:picMkLst>
        </pc:picChg>
        <pc:picChg chg="del">
          <ac:chgData name="Sadio TRAORE" userId="d883b947-a7d1-4a84-b846-1dfeaa7c4c6f" providerId="ADAL" clId="{328CF1DE-C0A7-400D-B2C0-6C4C2AE9F53C}" dt="2024-06-05T09:02:56.877" v="128" actId="478"/>
          <ac:picMkLst>
            <pc:docMk/>
            <pc:sldMk cId="1614416505" sldId="5341"/>
            <ac:picMk id="16" creationId="{CBAC9480-C5E9-8B16-A438-4D8CE770AEBB}"/>
          </ac:picMkLst>
        </pc:picChg>
        <pc:picChg chg="add mod">
          <ac:chgData name="Sadio TRAORE" userId="d883b947-a7d1-4a84-b846-1dfeaa7c4c6f" providerId="ADAL" clId="{328CF1DE-C0A7-400D-B2C0-6C4C2AE9F53C}" dt="2024-06-07T14:04:05.146" v="640" actId="1076"/>
          <ac:picMkLst>
            <pc:docMk/>
            <pc:sldMk cId="1614416505" sldId="5341"/>
            <ac:picMk id="17" creationId="{CE7DC0B1-A1D6-4756-C9BF-D010C109AD14}"/>
          </ac:picMkLst>
        </pc:picChg>
        <pc:picChg chg="mod">
          <ac:chgData name="Sadio TRAORE" userId="d883b947-a7d1-4a84-b846-1dfeaa7c4c6f" providerId="ADAL" clId="{328CF1DE-C0A7-400D-B2C0-6C4C2AE9F53C}" dt="2024-06-07T14:03:35.203" v="638" actId="1076"/>
          <ac:picMkLst>
            <pc:docMk/>
            <pc:sldMk cId="1614416505" sldId="5341"/>
            <ac:picMk id="18" creationId="{4831D622-8F0E-977F-CA25-D141E6E8C024}"/>
          </ac:picMkLst>
        </pc:picChg>
        <pc:picChg chg="mod">
          <ac:chgData name="Sadio TRAORE" userId="d883b947-a7d1-4a84-b846-1dfeaa7c4c6f" providerId="ADAL" clId="{328CF1DE-C0A7-400D-B2C0-6C4C2AE9F53C}" dt="2024-06-07T14:02:55.074" v="633" actId="1076"/>
          <ac:picMkLst>
            <pc:docMk/>
            <pc:sldMk cId="1614416505" sldId="5341"/>
            <ac:picMk id="19" creationId="{2B1CB375-ADFB-4572-F643-D063D33E605D}"/>
          </ac:picMkLst>
        </pc:picChg>
        <pc:picChg chg="mod">
          <ac:chgData name="Sadio TRAORE" userId="d883b947-a7d1-4a84-b846-1dfeaa7c4c6f" providerId="ADAL" clId="{328CF1DE-C0A7-400D-B2C0-6C4C2AE9F53C}" dt="2024-06-05T09:03:00.878" v="129" actId="1076"/>
          <ac:picMkLst>
            <pc:docMk/>
            <pc:sldMk cId="1614416505" sldId="5341"/>
            <ac:picMk id="26" creationId="{99487477-4FEB-C9C0-F8EA-EE07E8BC8360}"/>
          </ac:picMkLst>
        </pc:picChg>
      </pc:sldChg>
      <pc:sldChg chg="add del ord">
        <pc:chgData name="Sadio TRAORE" userId="d883b947-a7d1-4a84-b846-1dfeaa7c4c6f" providerId="ADAL" clId="{328CF1DE-C0A7-400D-B2C0-6C4C2AE9F53C}" dt="2024-06-07T14:06:12.132" v="648" actId="2696"/>
        <pc:sldMkLst>
          <pc:docMk/>
          <pc:sldMk cId="2576128989" sldId="5342"/>
        </pc:sldMkLst>
      </pc:sldChg>
      <pc:sldChg chg="modSp add mod">
        <pc:chgData name="Sadio TRAORE" userId="d883b947-a7d1-4a84-b846-1dfeaa7c4c6f" providerId="ADAL" clId="{328CF1DE-C0A7-400D-B2C0-6C4C2AE9F53C}" dt="2024-06-06T13:41:21.179" v="522" actId="20577"/>
        <pc:sldMkLst>
          <pc:docMk/>
          <pc:sldMk cId="3897141150" sldId="5343"/>
        </pc:sldMkLst>
        <pc:spChg chg="mod">
          <ac:chgData name="Sadio TRAORE" userId="d883b947-a7d1-4a84-b846-1dfeaa7c4c6f" providerId="ADAL" clId="{328CF1DE-C0A7-400D-B2C0-6C4C2AE9F53C}" dt="2024-06-06T13:41:21.179" v="522" actId="20577"/>
          <ac:spMkLst>
            <pc:docMk/>
            <pc:sldMk cId="3897141150" sldId="5343"/>
            <ac:spMk id="3" creationId="{4015F6CD-A93A-4D1E-9CD3-C51308B0C288}"/>
          </ac:spMkLst>
        </pc:spChg>
      </pc:sldChg>
      <pc:sldChg chg="addSp modSp add mod">
        <pc:chgData name="Sadio TRAORE" userId="d883b947-a7d1-4a84-b846-1dfeaa7c4c6f" providerId="ADAL" clId="{328CF1DE-C0A7-400D-B2C0-6C4C2AE9F53C}" dt="2024-06-10T08:37:19.502" v="724" actId="1076"/>
        <pc:sldMkLst>
          <pc:docMk/>
          <pc:sldMk cId="2626502526" sldId="5344"/>
        </pc:sldMkLst>
        <pc:spChg chg="mod">
          <ac:chgData name="Sadio TRAORE" userId="d883b947-a7d1-4a84-b846-1dfeaa7c4c6f" providerId="ADAL" clId="{328CF1DE-C0A7-400D-B2C0-6C4C2AE9F53C}" dt="2024-06-06T13:34:59.954" v="404" actId="14100"/>
          <ac:spMkLst>
            <pc:docMk/>
            <pc:sldMk cId="2626502526" sldId="5344"/>
            <ac:spMk id="3" creationId="{4015F6CD-A93A-4D1E-9CD3-C51308B0C288}"/>
          </ac:spMkLst>
        </pc:spChg>
        <pc:spChg chg="add mod">
          <ac:chgData name="Sadio TRAORE" userId="d883b947-a7d1-4a84-b846-1dfeaa7c4c6f" providerId="ADAL" clId="{328CF1DE-C0A7-400D-B2C0-6C4C2AE9F53C}" dt="2024-06-10T08:37:19.502" v="724" actId="1076"/>
          <ac:spMkLst>
            <pc:docMk/>
            <pc:sldMk cId="2626502526" sldId="5344"/>
            <ac:spMk id="4" creationId="{3DEF21C5-4A0D-4754-DE3F-9B60656FF247}"/>
          </ac:spMkLst>
        </pc:spChg>
      </pc:sldChg>
      <pc:sldChg chg="delSp modSp new del mod">
        <pc:chgData name="Sadio TRAORE" userId="d883b947-a7d1-4a84-b846-1dfeaa7c4c6f" providerId="ADAL" clId="{328CF1DE-C0A7-400D-B2C0-6C4C2AE9F53C}" dt="2024-06-06T13:34:42.187" v="400" actId="2696"/>
        <pc:sldMkLst>
          <pc:docMk/>
          <pc:sldMk cId="3218181119" sldId="5344"/>
        </pc:sldMkLst>
        <pc:spChg chg="del">
          <ac:chgData name="Sadio TRAORE" userId="d883b947-a7d1-4a84-b846-1dfeaa7c4c6f" providerId="ADAL" clId="{328CF1DE-C0A7-400D-B2C0-6C4C2AE9F53C}" dt="2024-06-06T13:34:12.227" v="396" actId="478"/>
          <ac:spMkLst>
            <pc:docMk/>
            <pc:sldMk cId="3218181119" sldId="5344"/>
            <ac:spMk id="2" creationId="{94B63662-AB09-C4C4-F3C9-84D2BAB8CAEE}"/>
          </ac:spMkLst>
        </pc:spChg>
        <pc:spChg chg="mod">
          <ac:chgData name="Sadio TRAORE" userId="d883b947-a7d1-4a84-b846-1dfeaa7c4c6f" providerId="ADAL" clId="{328CF1DE-C0A7-400D-B2C0-6C4C2AE9F53C}" dt="2024-06-06T13:34:38.525" v="399" actId="21"/>
          <ac:spMkLst>
            <pc:docMk/>
            <pc:sldMk cId="3218181119" sldId="5344"/>
            <ac:spMk id="3" creationId="{AEE48815-ADC3-1A1A-88F0-3B5840B78BD6}"/>
          </ac:spMkLst>
        </pc:spChg>
      </pc:sldChg>
      <pc:sldChg chg="modSp add mod">
        <pc:chgData name="Sadio TRAORE" userId="d883b947-a7d1-4a84-b846-1dfeaa7c4c6f" providerId="ADAL" clId="{328CF1DE-C0A7-400D-B2C0-6C4C2AE9F53C}" dt="2024-06-06T13:41:55.705" v="549"/>
        <pc:sldMkLst>
          <pc:docMk/>
          <pc:sldMk cId="2532236869" sldId="5345"/>
        </pc:sldMkLst>
        <pc:spChg chg="mod">
          <ac:chgData name="Sadio TRAORE" userId="d883b947-a7d1-4a84-b846-1dfeaa7c4c6f" providerId="ADAL" clId="{328CF1DE-C0A7-400D-B2C0-6C4C2AE9F53C}" dt="2024-06-06T13:41:55.705" v="549"/>
          <ac:spMkLst>
            <pc:docMk/>
            <pc:sldMk cId="2532236869" sldId="5345"/>
            <ac:spMk id="3" creationId="{4015F6CD-A93A-4D1E-9CD3-C51308B0C288}"/>
          </ac:spMkLst>
        </pc:spChg>
      </pc:sldChg>
      <pc:sldChg chg="addSp modSp add mod">
        <pc:chgData name="Sadio TRAORE" userId="d883b947-a7d1-4a84-b846-1dfeaa7c4c6f" providerId="ADAL" clId="{328CF1DE-C0A7-400D-B2C0-6C4C2AE9F53C}" dt="2024-06-06T13:43:12.789" v="555" actId="1076"/>
        <pc:sldMkLst>
          <pc:docMk/>
          <pc:sldMk cId="1049598042" sldId="5346"/>
        </pc:sldMkLst>
        <pc:spChg chg="mod">
          <ac:chgData name="Sadio TRAORE" userId="d883b947-a7d1-4a84-b846-1dfeaa7c4c6f" providerId="ADAL" clId="{328CF1DE-C0A7-400D-B2C0-6C4C2AE9F53C}" dt="2024-06-06T13:42:37.526" v="553" actId="14100"/>
          <ac:spMkLst>
            <pc:docMk/>
            <pc:sldMk cId="1049598042" sldId="5346"/>
            <ac:spMk id="3" creationId="{4015F6CD-A93A-4D1E-9CD3-C51308B0C288}"/>
          </ac:spMkLst>
        </pc:spChg>
        <pc:spChg chg="add mod">
          <ac:chgData name="Sadio TRAORE" userId="d883b947-a7d1-4a84-b846-1dfeaa7c4c6f" providerId="ADAL" clId="{328CF1DE-C0A7-400D-B2C0-6C4C2AE9F53C}" dt="2024-06-06T13:43:12.789" v="555" actId="1076"/>
          <ac:spMkLst>
            <pc:docMk/>
            <pc:sldMk cId="1049598042" sldId="5346"/>
            <ac:spMk id="4" creationId="{63DC40D9-B68A-0753-5402-D85BA0C495D8}"/>
          </ac:spMkLst>
        </pc:spChg>
      </pc:sldChg>
      <pc:sldChg chg="modSp add del mod">
        <pc:chgData name="Sadio TRAORE" userId="d883b947-a7d1-4a84-b846-1dfeaa7c4c6f" providerId="ADAL" clId="{328CF1DE-C0A7-400D-B2C0-6C4C2AE9F53C}" dt="2024-06-11T15:00:09.267" v="748" actId="2696"/>
        <pc:sldMkLst>
          <pc:docMk/>
          <pc:sldMk cId="250638795" sldId="5347"/>
        </pc:sldMkLst>
        <pc:spChg chg="mod">
          <ac:chgData name="Sadio TRAORE" userId="d883b947-a7d1-4a84-b846-1dfeaa7c4c6f" providerId="ADAL" clId="{328CF1DE-C0A7-400D-B2C0-6C4C2AE9F53C}" dt="2024-06-06T13:45:43.873" v="561" actId="11"/>
          <ac:spMkLst>
            <pc:docMk/>
            <pc:sldMk cId="250638795" sldId="5347"/>
            <ac:spMk id="4" creationId="{63DC40D9-B68A-0753-5402-D85BA0C495D8}"/>
          </ac:spMkLst>
        </pc:spChg>
      </pc:sldChg>
      <pc:sldChg chg="add">
        <pc:chgData name="Sadio TRAORE" userId="d883b947-a7d1-4a84-b846-1dfeaa7c4c6f" providerId="ADAL" clId="{328CF1DE-C0A7-400D-B2C0-6C4C2AE9F53C}" dt="2024-06-06T13:45:55.379" v="562" actId="2890"/>
        <pc:sldMkLst>
          <pc:docMk/>
          <pc:sldMk cId="4055257183" sldId="5348"/>
        </pc:sldMkLst>
      </pc:sldChg>
      <pc:sldChg chg="add">
        <pc:chgData name="Sadio TRAORE" userId="d883b947-a7d1-4a84-b846-1dfeaa7c4c6f" providerId="ADAL" clId="{328CF1DE-C0A7-400D-B2C0-6C4C2AE9F53C}" dt="2024-06-06T13:45:57.830" v="563" actId="2890"/>
        <pc:sldMkLst>
          <pc:docMk/>
          <pc:sldMk cId="2731334662" sldId="5349"/>
        </pc:sldMkLst>
      </pc:sldChg>
      <pc:sldChg chg="add">
        <pc:chgData name="Sadio TRAORE" userId="d883b947-a7d1-4a84-b846-1dfeaa7c4c6f" providerId="ADAL" clId="{328CF1DE-C0A7-400D-B2C0-6C4C2AE9F53C}" dt="2024-06-06T13:46:00.344" v="564" actId="2890"/>
        <pc:sldMkLst>
          <pc:docMk/>
          <pc:sldMk cId="1234641" sldId="5350"/>
        </pc:sldMkLst>
      </pc:sldChg>
      <pc:sldChg chg="modSp add del mod">
        <pc:chgData name="Sadio TRAORE" userId="d883b947-a7d1-4a84-b846-1dfeaa7c4c6f" providerId="ADAL" clId="{328CF1DE-C0A7-400D-B2C0-6C4C2AE9F53C}" dt="2024-06-11T15:00:11.446" v="749" actId="2696"/>
        <pc:sldMkLst>
          <pc:docMk/>
          <pc:sldMk cId="2150728212" sldId="5351"/>
        </pc:sldMkLst>
        <pc:spChg chg="mod">
          <ac:chgData name="Sadio TRAORE" userId="d883b947-a7d1-4a84-b846-1dfeaa7c4c6f" providerId="ADAL" clId="{328CF1DE-C0A7-400D-B2C0-6C4C2AE9F53C}" dt="2024-06-06T13:46:25.846" v="568"/>
          <ac:spMkLst>
            <pc:docMk/>
            <pc:sldMk cId="2150728212" sldId="5351"/>
            <ac:spMk id="4" creationId="{63DC40D9-B68A-0753-5402-D85BA0C495D8}"/>
          </ac:spMkLst>
        </pc:spChg>
      </pc:sldChg>
      <pc:sldChg chg="addSp delSp modSp add del mod">
        <pc:chgData name="Sadio TRAORE" userId="d883b947-a7d1-4a84-b846-1dfeaa7c4c6f" providerId="ADAL" clId="{328CF1DE-C0A7-400D-B2C0-6C4C2AE9F53C}" dt="2024-06-11T15:00:18.054" v="750" actId="2696"/>
        <pc:sldMkLst>
          <pc:docMk/>
          <pc:sldMk cId="3302090604" sldId="5352"/>
        </pc:sldMkLst>
        <pc:spChg chg="del">
          <ac:chgData name="Sadio TRAORE" userId="d883b947-a7d1-4a84-b846-1dfeaa7c4c6f" providerId="ADAL" clId="{328CF1DE-C0A7-400D-B2C0-6C4C2AE9F53C}" dt="2024-06-06T13:46:47.217" v="570" actId="478"/>
          <ac:spMkLst>
            <pc:docMk/>
            <pc:sldMk cId="3302090604" sldId="5352"/>
            <ac:spMk id="4" creationId="{63DC40D9-B68A-0753-5402-D85BA0C495D8}"/>
          </ac:spMkLst>
        </pc:spChg>
        <pc:spChg chg="add mod">
          <ac:chgData name="Sadio TRAORE" userId="d883b947-a7d1-4a84-b846-1dfeaa7c4c6f" providerId="ADAL" clId="{328CF1DE-C0A7-400D-B2C0-6C4C2AE9F53C}" dt="2024-06-06T13:47:04.597" v="573" actId="1076"/>
          <ac:spMkLst>
            <pc:docMk/>
            <pc:sldMk cId="3302090604" sldId="5352"/>
            <ac:spMk id="6" creationId="{891C58EC-D73F-37BD-50BF-D7103D8ED400}"/>
          </ac:spMkLst>
        </pc:spChg>
      </pc:sldChg>
      <pc:sldChg chg="add del">
        <pc:chgData name="Sadio TRAORE" userId="d883b947-a7d1-4a84-b846-1dfeaa7c4c6f" providerId="ADAL" clId="{328CF1DE-C0A7-400D-B2C0-6C4C2AE9F53C}" dt="2024-06-11T15:00:18.054" v="750" actId="2696"/>
        <pc:sldMkLst>
          <pc:docMk/>
          <pc:sldMk cId="529943998" sldId="5353"/>
        </pc:sldMkLst>
      </pc:sldChg>
      <pc:sldChg chg="delSp modSp add del mod">
        <pc:chgData name="Sadio TRAORE" userId="d883b947-a7d1-4a84-b846-1dfeaa7c4c6f" providerId="ADAL" clId="{328CF1DE-C0A7-400D-B2C0-6C4C2AE9F53C}" dt="2024-06-11T15:00:18.054" v="750" actId="2696"/>
        <pc:sldMkLst>
          <pc:docMk/>
          <pc:sldMk cId="3368264616" sldId="5354"/>
        </pc:sldMkLst>
        <pc:spChg chg="mod">
          <ac:chgData name="Sadio TRAORE" userId="d883b947-a7d1-4a84-b846-1dfeaa7c4c6f" providerId="ADAL" clId="{328CF1DE-C0A7-400D-B2C0-6C4C2AE9F53C}" dt="2024-06-06T13:48:09.160" v="584" actId="1076"/>
          <ac:spMkLst>
            <pc:docMk/>
            <pc:sldMk cId="3368264616" sldId="5354"/>
            <ac:spMk id="3" creationId="{4015F6CD-A93A-4D1E-9CD3-C51308B0C288}"/>
          </ac:spMkLst>
        </pc:spChg>
        <pc:spChg chg="del mod">
          <ac:chgData name="Sadio TRAORE" userId="d883b947-a7d1-4a84-b846-1dfeaa7c4c6f" providerId="ADAL" clId="{328CF1DE-C0A7-400D-B2C0-6C4C2AE9F53C}" dt="2024-06-06T13:47:33.685" v="578"/>
          <ac:spMkLst>
            <pc:docMk/>
            <pc:sldMk cId="3368264616" sldId="5354"/>
            <ac:spMk id="6" creationId="{891C58EC-D73F-37BD-50BF-D7103D8ED400}"/>
          </ac:spMkLst>
        </pc:spChg>
      </pc:sldChg>
      <pc:sldChg chg="addSp modSp add mod">
        <pc:chgData name="Sadio TRAORE" userId="d883b947-a7d1-4a84-b846-1dfeaa7c4c6f" providerId="ADAL" clId="{328CF1DE-C0A7-400D-B2C0-6C4C2AE9F53C}" dt="2024-06-06T13:49:30.102" v="612" actId="20577"/>
        <pc:sldMkLst>
          <pc:docMk/>
          <pc:sldMk cId="154142254" sldId="5355"/>
        </pc:sldMkLst>
        <pc:spChg chg="mod">
          <ac:chgData name="Sadio TRAORE" userId="d883b947-a7d1-4a84-b846-1dfeaa7c4c6f" providerId="ADAL" clId="{328CF1DE-C0A7-400D-B2C0-6C4C2AE9F53C}" dt="2024-06-06T13:48:33.981" v="606" actId="20577"/>
          <ac:spMkLst>
            <pc:docMk/>
            <pc:sldMk cId="154142254" sldId="5355"/>
            <ac:spMk id="3" creationId="{4015F6CD-A93A-4D1E-9CD3-C51308B0C288}"/>
          </ac:spMkLst>
        </pc:spChg>
        <pc:spChg chg="add mod">
          <ac:chgData name="Sadio TRAORE" userId="d883b947-a7d1-4a84-b846-1dfeaa7c4c6f" providerId="ADAL" clId="{328CF1DE-C0A7-400D-B2C0-6C4C2AE9F53C}" dt="2024-06-06T13:48:58.456" v="608" actId="1076"/>
          <ac:spMkLst>
            <pc:docMk/>
            <pc:sldMk cId="154142254" sldId="5355"/>
            <ac:spMk id="4" creationId="{4A1E4513-AA8D-E6AF-69C9-71CAD08090EC}"/>
          </ac:spMkLst>
        </pc:spChg>
        <pc:spChg chg="add mod">
          <ac:chgData name="Sadio TRAORE" userId="d883b947-a7d1-4a84-b846-1dfeaa7c4c6f" providerId="ADAL" clId="{328CF1DE-C0A7-400D-B2C0-6C4C2AE9F53C}" dt="2024-06-06T13:49:30.102" v="612" actId="20577"/>
          <ac:spMkLst>
            <pc:docMk/>
            <pc:sldMk cId="154142254" sldId="5355"/>
            <ac:spMk id="8" creationId="{DE8C28DB-9E77-A7B2-672F-8FCE6F377BCB}"/>
          </ac:spMkLst>
        </pc:spChg>
      </pc:sldChg>
      <pc:sldChg chg="addSp delSp modSp add mod">
        <pc:chgData name="Sadio TRAORE" userId="d883b947-a7d1-4a84-b846-1dfeaa7c4c6f" providerId="ADAL" clId="{328CF1DE-C0A7-400D-B2C0-6C4C2AE9F53C}" dt="2024-06-06T13:50:48.447" v="626" actId="1076"/>
        <pc:sldMkLst>
          <pc:docMk/>
          <pc:sldMk cId="595998883" sldId="5356"/>
        </pc:sldMkLst>
        <pc:spChg chg="del mod">
          <ac:chgData name="Sadio TRAORE" userId="d883b947-a7d1-4a84-b846-1dfeaa7c4c6f" providerId="ADAL" clId="{328CF1DE-C0A7-400D-B2C0-6C4C2AE9F53C}" dt="2024-06-06T13:50:14.196" v="621"/>
          <ac:spMkLst>
            <pc:docMk/>
            <pc:sldMk cId="595998883" sldId="5356"/>
            <ac:spMk id="4" creationId="{4A1E4513-AA8D-E6AF-69C9-71CAD08090EC}"/>
          </ac:spMkLst>
        </pc:spChg>
        <pc:spChg chg="del mod">
          <ac:chgData name="Sadio TRAORE" userId="d883b947-a7d1-4a84-b846-1dfeaa7c4c6f" providerId="ADAL" clId="{328CF1DE-C0A7-400D-B2C0-6C4C2AE9F53C}" dt="2024-06-06T13:50:14.196" v="619"/>
          <ac:spMkLst>
            <pc:docMk/>
            <pc:sldMk cId="595998883" sldId="5356"/>
            <ac:spMk id="8" creationId="{DE8C28DB-9E77-A7B2-672F-8FCE6F377BCB}"/>
          </ac:spMkLst>
        </pc:spChg>
        <pc:picChg chg="add mod">
          <ac:chgData name="Sadio TRAORE" userId="d883b947-a7d1-4a84-b846-1dfeaa7c4c6f" providerId="ADAL" clId="{328CF1DE-C0A7-400D-B2C0-6C4C2AE9F53C}" dt="2024-06-06T13:50:48.447" v="626" actId="1076"/>
          <ac:picMkLst>
            <pc:docMk/>
            <pc:sldMk cId="595998883" sldId="5356"/>
            <ac:picMk id="2" creationId="{C013FF22-7899-C347-BC5F-87D50510D0F7}"/>
          </ac:picMkLst>
        </pc:picChg>
        <pc:picChg chg="del">
          <ac:chgData name="Sadio TRAORE" userId="d883b947-a7d1-4a84-b846-1dfeaa7c4c6f" providerId="ADAL" clId="{328CF1DE-C0A7-400D-B2C0-6C4C2AE9F53C}" dt="2024-06-06T13:50:17.732" v="623" actId="478"/>
          <ac:picMkLst>
            <pc:docMk/>
            <pc:sldMk cId="595998883" sldId="5356"/>
            <ac:picMk id="5" creationId="{53BE3B82-54F4-C7AB-8343-EF50BDE1CC55}"/>
          </ac:picMkLst>
        </pc:picChg>
        <pc:picChg chg="del">
          <ac:chgData name="Sadio TRAORE" userId="d883b947-a7d1-4a84-b846-1dfeaa7c4c6f" providerId="ADAL" clId="{328CF1DE-C0A7-400D-B2C0-6C4C2AE9F53C}" dt="2024-06-06T13:50:16.443" v="622" actId="478"/>
          <ac:picMkLst>
            <pc:docMk/>
            <pc:sldMk cId="595998883" sldId="5356"/>
            <ac:picMk id="7" creationId="{A35BB702-3EE8-BFF9-896A-AE5089563D6A}"/>
          </ac:picMkLst>
        </pc:picChg>
      </pc:sldChg>
      <pc:sldChg chg="add">
        <pc:chgData name="Sadio TRAORE" userId="d883b947-a7d1-4a84-b846-1dfeaa7c4c6f" providerId="ADAL" clId="{328CF1DE-C0A7-400D-B2C0-6C4C2AE9F53C}" dt="2024-06-06T13:51:05.429" v="627" actId="2890"/>
        <pc:sldMkLst>
          <pc:docMk/>
          <pc:sldMk cId="248438039" sldId="5357"/>
        </pc:sldMkLst>
      </pc:sldChg>
      <pc:sldChg chg="add">
        <pc:chgData name="Sadio TRAORE" userId="d883b947-a7d1-4a84-b846-1dfeaa7c4c6f" providerId="ADAL" clId="{328CF1DE-C0A7-400D-B2C0-6C4C2AE9F53C}" dt="2024-06-06T13:51:08.130" v="628" actId="2890"/>
        <pc:sldMkLst>
          <pc:docMk/>
          <pc:sldMk cId="4073901267" sldId="5358"/>
        </pc:sldMkLst>
      </pc:sldChg>
      <pc:sldChg chg="add">
        <pc:chgData name="Sadio TRAORE" userId="d883b947-a7d1-4a84-b846-1dfeaa7c4c6f" providerId="ADAL" clId="{328CF1DE-C0A7-400D-B2C0-6C4C2AE9F53C}" dt="2024-06-06T13:51:10.671" v="629" actId="2890"/>
        <pc:sldMkLst>
          <pc:docMk/>
          <pc:sldMk cId="1251665099" sldId="5359"/>
        </pc:sldMkLst>
      </pc:sldChg>
      <pc:sldChg chg="modSp add mod ord">
        <pc:chgData name="Sadio TRAORE" userId="d883b947-a7d1-4a84-b846-1dfeaa7c4c6f" providerId="ADAL" clId="{328CF1DE-C0A7-400D-B2C0-6C4C2AE9F53C}" dt="2024-06-07T14:06:25.968" v="649" actId="1076"/>
        <pc:sldMkLst>
          <pc:docMk/>
          <pc:sldMk cId="2617435406" sldId="5360"/>
        </pc:sldMkLst>
        <pc:picChg chg="mod">
          <ac:chgData name="Sadio TRAORE" userId="d883b947-a7d1-4a84-b846-1dfeaa7c4c6f" providerId="ADAL" clId="{328CF1DE-C0A7-400D-B2C0-6C4C2AE9F53C}" dt="2024-06-07T14:06:25.968" v="649" actId="1076"/>
          <ac:picMkLst>
            <pc:docMk/>
            <pc:sldMk cId="2617435406" sldId="5360"/>
            <ac:picMk id="15" creationId="{C7F5810B-DCE6-4934-8EAC-6DDFB22A522D}"/>
          </ac:picMkLst>
        </pc:picChg>
      </pc:sldChg>
      <pc:sldChg chg="add ord">
        <pc:chgData name="Sadio TRAORE" userId="d883b947-a7d1-4a84-b846-1dfeaa7c4c6f" providerId="ADAL" clId="{328CF1DE-C0A7-400D-B2C0-6C4C2AE9F53C}" dt="2024-06-07T14:06:55.596" v="652"/>
        <pc:sldMkLst>
          <pc:docMk/>
          <pc:sldMk cId="678582624" sldId="5361"/>
        </pc:sldMkLst>
      </pc:sldChg>
      <pc:sldChg chg="add">
        <pc:chgData name="Sadio TRAORE" userId="d883b947-a7d1-4a84-b846-1dfeaa7c4c6f" providerId="ADAL" clId="{328CF1DE-C0A7-400D-B2C0-6C4C2AE9F53C}" dt="2024-06-11T14:43:15.599" v="726"/>
        <pc:sldMkLst>
          <pc:docMk/>
          <pc:sldMk cId="0" sldId="5377"/>
        </pc:sldMkLst>
      </pc:sldChg>
      <pc:sldChg chg="del">
        <pc:chgData name="Sadio TRAORE" userId="d883b947-a7d1-4a84-b846-1dfeaa7c4c6f" providerId="ADAL" clId="{328CF1DE-C0A7-400D-B2C0-6C4C2AE9F53C}" dt="2024-06-11T15:00:04.559" v="747" actId="2696"/>
        <pc:sldMkLst>
          <pc:docMk/>
          <pc:sldMk cId="0" sldId="5378"/>
        </pc:sldMkLst>
      </pc:sldChg>
      <pc:sldChg chg="del">
        <pc:chgData name="Sadio TRAORE" userId="d883b947-a7d1-4a84-b846-1dfeaa7c4c6f" providerId="ADAL" clId="{328CF1DE-C0A7-400D-B2C0-6C4C2AE9F53C}" dt="2024-06-11T15:00:04.559" v="747" actId="2696"/>
        <pc:sldMkLst>
          <pc:docMk/>
          <pc:sldMk cId="0" sldId="5379"/>
        </pc:sldMkLst>
      </pc:sldChg>
      <pc:sldChg chg="del">
        <pc:chgData name="Sadio TRAORE" userId="d883b947-a7d1-4a84-b846-1dfeaa7c4c6f" providerId="ADAL" clId="{328CF1DE-C0A7-400D-B2C0-6C4C2AE9F53C}" dt="2024-06-11T15:00:04.559" v="747" actId="2696"/>
        <pc:sldMkLst>
          <pc:docMk/>
          <pc:sldMk cId="0" sldId="5380"/>
        </pc:sldMkLst>
      </pc:sldChg>
      <pc:sldChg chg="del">
        <pc:chgData name="Sadio TRAORE" userId="d883b947-a7d1-4a84-b846-1dfeaa7c4c6f" providerId="ADAL" clId="{328CF1DE-C0A7-400D-B2C0-6C4C2AE9F53C}" dt="2024-06-11T15:00:04.559" v="747" actId="2696"/>
        <pc:sldMkLst>
          <pc:docMk/>
          <pc:sldMk cId="0" sldId="5381"/>
        </pc:sldMkLst>
      </pc:sldChg>
      <pc:sldMasterChg chg="del delSldLayout">
        <pc:chgData name="Sadio TRAORE" userId="d883b947-a7d1-4a84-b846-1dfeaa7c4c6f" providerId="ADAL" clId="{328CF1DE-C0A7-400D-B2C0-6C4C2AE9F53C}" dt="2024-06-11T15:00:04.559" v="747" actId="2696"/>
        <pc:sldMasterMkLst>
          <pc:docMk/>
          <pc:sldMasterMk cId="917120077" sldId="2147483674"/>
        </pc:sldMasterMkLst>
        <pc:sldLayoutChg chg="del">
          <pc:chgData name="Sadio TRAORE" userId="d883b947-a7d1-4a84-b846-1dfeaa7c4c6f" providerId="ADAL" clId="{328CF1DE-C0A7-400D-B2C0-6C4C2AE9F53C}" dt="2024-06-11T15:00:04.559" v="747" actId="2696"/>
          <pc:sldLayoutMkLst>
            <pc:docMk/>
            <pc:sldMasterMk cId="917120077" sldId="2147483674"/>
            <pc:sldLayoutMk cId="2912296997" sldId="2147483675"/>
          </pc:sldLayoutMkLst>
        </pc:sldLayoutChg>
        <pc:sldLayoutChg chg="del">
          <pc:chgData name="Sadio TRAORE" userId="d883b947-a7d1-4a84-b846-1dfeaa7c4c6f" providerId="ADAL" clId="{328CF1DE-C0A7-400D-B2C0-6C4C2AE9F53C}" dt="2024-06-11T15:00:04.559" v="747" actId="2696"/>
          <pc:sldLayoutMkLst>
            <pc:docMk/>
            <pc:sldMasterMk cId="917120077" sldId="2147483674"/>
            <pc:sldLayoutMk cId="2795569797" sldId="2147483676"/>
          </pc:sldLayoutMkLst>
        </pc:sldLayoutChg>
        <pc:sldLayoutChg chg="del">
          <pc:chgData name="Sadio TRAORE" userId="d883b947-a7d1-4a84-b846-1dfeaa7c4c6f" providerId="ADAL" clId="{328CF1DE-C0A7-400D-B2C0-6C4C2AE9F53C}" dt="2024-06-11T15:00:04.559" v="747" actId="2696"/>
          <pc:sldLayoutMkLst>
            <pc:docMk/>
            <pc:sldMasterMk cId="917120077" sldId="2147483674"/>
            <pc:sldLayoutMk cId="4171264391" sldId="2147483677"/>
          </pc:sldLayoutMkLst>
        </pc:sldLayoutChg>
        <pc:sldLayoutChg chg="del">
          <pc:chgData name="Sadio TRAORE" userId="d883b947-a7d1-4a84-b846-1dfeaa7c4c6f" providerId="ADAL" clId="{328CF1DE-C0A7-400D-B2C0-6C4C2AE9F53C}" dt="2024-06-11T15:00:04.559" v="747" actId="2696"/>
          <pc:sldLayoutMkLst>
            <pc:docMk/>
            <pc:sldMasterMk cId="917120077" sldId="2147483674"/>
            <pc:sldLayoutMk cId="3437554951" sldId="2147483678"/>
          </pc:sldLayoutMkLst>
        </pc:sldLayoutChg>
        <pc:sldLayoutChg chg="del">
          <pc:chgData name="Sadio TRAORE" userId="d883b947-a7d1-4a84-b846-1dfeaa7c4c6f" providerId="ADAL" clId="{328CF1DE-C0A7-400D-B2C0-6C4C2AE9F53C}" dt="2024-06-11T15:00:04.559" v="747" actId="2696"/>
          <pc:sldLayoutMkLst>
            <pc:docMk/>
            <pc:sldMasterMk cId="917120077" sldId="2147483674"/>
            <pc:sldLayoutMk cId="271584751" sldId="2147483679"/>
          </pc:sldLayoutMkLst>
        </pc:sldLayoutChg>
        <pc:sldLayoutChg chg="del">
          <pc:chgData name="Sadio TRAORE" userId="d883b947-a7d1-4a84-b846-1dfeaa7c4c6f" providerId="ADAL" clId="{328CF1DE-C0A7-400D-B2C0-6C4C2AE9F53C}" dt="2024-06-11T15:00:04.559" v="747" actId="2696"/>
          <pc:sldLayoutMkLst>
            <pc:docMk/>
            <pc:sldMasterMk cId="917120077" sldId="2147483674"/>
            <pc:sldLayoutMk cId="3880876541" sldId="2147483680"/>
          </pc:sldLayoutMkLst>
        </pc:sldLayoutChg>
        <pc:sldLayoutChg chg="del">
          <pc:chgData name="Sadio TRAORE" userId="d883b947-a7d1-4a84-b846-1dfeaa7c4c6f" providerId="ADAL" clId="{328CF1DE-C0A7-400D-B2C0-6C4C2AE9F53C}" dt="2024-06-11T15:00:04.559" v="747" actId="2696"/>
          <pc:sldLayoutMkLst>
            <pc:docMk/>
            <pc:sldMasterMk cId="917120077" sldId="2147483674"/>
            <pc:sldLayoutMk cId="2725373274" sldId="2147483681"/>
          </pc:sldLayoutMkLst>
        </pc:sldLayoutChg>
        <pc:sldLayoutChg chg="del">
          <pc:chgData name="Sadio TRAORE" userId="d883b947-a7d1-4a84-b846-1dfeaa7c4c6f" providerId="ADAL" clId="{328CF1DE-C0A7-400D-B2C0-6C4C2AE9F53C}" dt="2024-06-11T15:00:04.559" v="747" actId="2696"/>
          <pc:sldLayoutMkLst>
            <pc:docMk/>
            <pc:sldMasterMk cId="917120077" sldId="2147483674"/>
            <pc:sldLayoutMk cId="1750879482" sldId="2147483682"/>
          </pc:sldLayoutMkLst>
        </pc:sldLayoutChg>
        <pc:sldLayoutChg chg="del">
          <pc:chgData name="Sadio TRAORE" userId="d883b947-a7d1-4a84-b846-1dfeaa7c4c6f" providerId="ADAL" clId="{328CF1DE-C0A7-400D-B2C0-6C4C2AE9F53C}" dt="2024-06-11T15:00:04.559" v="747" actId="2696"/>
          <pc:sldLayoutMkLst>
            <pc:docMk/>
            <pc:sldMasterMk cId="917120077" sldId="2147483674"/>
            <pc:sldLayoutMk cId="3595987515" sldId="2147483683"/>
          </pc:sldLayoutMkLst>
        </pc:sldLayoutChg>
        <pc:sldLayoutChg chg="del">
          <pc:chgData name="Sadio TRAORE" userId="d883b947-a7d1-4a84-b846-1dfeaa7c4c6f" providerId="ADAL" clId="{328CF1DE-C0A7-400D-B2C0-6C4C2AE9F53C}" dt="2024-06-11T15:00:04.559" v="747" actId="2696"/>
          <pc:sldLayoutMkLst>
            <pc:docMk/>
            <pc:sldMasterMk cId="917120077" sldId="2147483674"/>
            <pc:sldLayoutMk cId="2458309917" sldId="2147483684"/>
          </pc:sldLayoutMkLst>
        </pc:sldLayoutChg>
        <pc:sldLayoutChg chg="del">
          <pc:chgData name="Sadio TRAORE" userId="d883b947-a7d1-4a84-b846-1dfeaa7c4c6f" providerId="ADAL" clId="{328CF1DE-C0A7-400D-B2C0-6C4C2AE9F53C}" dt="2024-06-11T15:00:04.559" v="747" actId="2696"/>
          <pc:sldLayoutMkLst>
            <pc:docMk/>
            <pc:sldMasterMk cId="917120077" sldId="2147483674"/>
            <pc:sldLayoutMk cId="276291172" sldId="2147483685"/>
          </pc:sldLayoutMkLst>
        </pc:sldLayoutChg>
      </pc:sldMasterChg>
    </pc:docChg>
  </pc:docChgLst>
  <pc:docChgLst>
    <pc:chgData name="Severine DEFOSSE" userId="36af1021-911f-49b0-98a2-8d37009c6cb3" providerId="ADAL" clId="{CF90758D-87C7-4521-9367-1A270754801C}"/>
    <pc:docChg chg="undo custSel addSld delSld modSld sldOrd modSection">
      <pc:chgData name="Severine DEFOSSE" userId="36af1021-911f-49b0-98a2-8d37009c6cb3" providerId="ADAL" clId="{CF90758D-87C7-4521-9367-1A270754801C}" dt="2024-06-12T18:13:08.839" v="638" actId="2696"/>
      <pc:docMkLst>
        <pc:docMk/>
      </pc:docMkLst>
      <pc:sldChg chg="modSp mod">
        <pc:chgData name="Severine DEFOSSE" userId="36af1021-911f-49b0-98a2-8d37009c6cb3" providerId="ADAL" clId="{CF90758D-87C7-4521-9367-1A270754801C}" dt="2024-06-10T10:08:18.053" v="8" actId="1076"/>
        <pc:sldMkLst>
          <pc:docMk/>
          <pc:sldMk cId="0" sldId="256"/>
        </pc:sldMkLst>
        <pc:spChg chg="mod">
          <ac:chgData name="Severine DEFOSSE" userId="36af1021-911f-49b0-98a2-8d37009c6cb3" providerId="ADAL" clId="{CF90758D-87C7-4521-9367-1A270754801C}" dt="2024-06-10T10:08:18.053" v="8" actId="1076"/>
          <ac:spMkLst>
            <pc:docMk/>
            <pc:sldMk cId="0" sldId="256"/>
            <ac:spMk id="2" creationId="{F423B256-320A-495E-992B-4D07B1DC7DF7}"/>
          </ac:spMkLst>
        </pc:spChg>
        <pc:picChg chg="mod">
          <ac:chgData name="Severine DEFOSSE" userId="36af1021-911f-49b0-98a2-8d37009c6cb3" providerId="ADAL" clId="{CF90758D-87C7-4521-9367-1A270754801C}" dt="2024-06-10T10:08:15.510" v="7" actId="1076"/>
          <ac:picMkLst>
            <pc:docMk/>
            <pc:sldMk cId="0" sldId="256"/>
            <ac:picMk id="6" creationId="{A4A83050-AA1A-33FD-86E3-362749D9E0E9}"/>
          </ac:picMkLst>
        </pc:picChg>
      </pc:sldChg>
      <pc:sldChg chg="del">
        <pc:chgData name="Severine DEFOSSE" userId="36af1021-911f-49b0-98a2-8d37009c6cb3" providerId="ADAL" clId="{CF90758D-87C7-4521-9367-1A270754801C}" dt="2024-06-11T16:05:49.526" v="583" actId="2696"/>
        <pc:sldMkLst>
          <pc:docMk/>
          <pc:sldMk cId="0" sldId="265"/>
        </pc:sldMkLst>
      </pc:sldChg>
      <pc:sldChg chg="modSp mod">
        <pc:chgData name="Severine DEFOSSE" userId="36af1021-911f-49b0-98a2-8d37009c6cb3" providerId="ADAL" clId="{CF90758D-87C7-4521-9367-1A270754801C}" dt="2024-06-12T18:12:59.031" v="636" actId="27636"/>
        <pc:sldMkLst>
          <pc:docMk/>
          <pc:sldMk cId="0" sldId="303"/>
        </pc:sldMkLst>
        <pc:spChg chg="mod">
          <ac:chgData name="Severine DEFOSSE" userId="36af1021-911f-49b0-98a2-8d37009c6cb3" providerId="ADAL" clId="{CF90758D-87C7-4521-9367-1A270754801C}" dt="2024-06-12T18:12:59.031" v="636" actId="27636"/>
          <ac:spMkLst>
            <pc:docMk/>
            <pc:sldMk cId="0" sldId="303"/>
            <ac:spMk id="67645" creationId="{4DEA0166-3FB5-E847-8E95-E697AD1F6BC2}"/>
          </ac:spMkLst>
        </pc:spChg>
      </pc:sldChg>
      <pc:sldChg chg="modSp mod">
        <pc:chgData name="Severine DEFOSSE" userId="36af1021-911f-49b0-98a2-8d37009c6cb3" providerId="ADAL" clId="{CF90758D-87C7-4521-9367-1A270754801C}" dt="2024-06-10T10:07:38.904" v="6" actId="6549"/>
        <pc:sldMkLst>
          <pc:docMk/>
          <pc:sldMk cId="3700544236" sldId="338"/>
        </pc:sldMkLst>
        <pc:spChg chg="mod">
          <ac:chgData name="Severine DEFOSSE" userId="36af1021-911f-49b0-98a2-8d37009c6cb3" providerId="ADAL" clId="{CF90758D-87C7-4521-9367-1A270754801C}" dt="2024-06-10T10:07:38.904" v="6" actId="6549"/>
          <ac:spMkLst>
            <pc:docMk/>
            <pc:sldMk cId="3700544236" sldId="338"/>
            <ac:spMk id="3" creationId="{4015F6CD-A93A-4D1E-9CD3-C51308B0C288}"/>
          </ac:spMkLst>
        </pc:spChg>
      </pc:sldChg>
      <pc:sldChg chg="modSp mod">
        <pc:chgData name="Severine DEFOSSE" userId="36af1021-911f-49b0-98a2-8d37009c6cb3" providerId="ADAL" clId="{CF90758D-87C7-4521-9367-1A270754801C}" dt="2024-06-10T15:03:30.862" v="406" actId="1076"/>
        <pc:sldMkLst>
          <pc:docMk/>
          <pc:sldMk cId="2130380151" sldId="373"/>
        </pc:sldMkLst>
        <pc:spChg chg="mod">
          <ac:chgData name="Severine DEFOSSE" userId="36af1021-911f-49b0-98a2-8d37009c6cb3" providerId="ADAL" clId="{CF90758D-87C7-4521-9367-1A270754801C}" dt="2024-06-10T15:03:30.862" v="406" actId="1076"/>
          <ac:spMkLst>
            <pc:docMk/>
            <pc:sldMk cId="2130380151" sldId="373"/>
            <ac:spMk id="2" creationId="{44B71622-C473-459E-ADD6-3B32526F4340}"/>
          </ac:spMkLst>
        </pc:spChg>
      </pc:sldChg>
      <pc:sldChg chg="modSp mod">
        <pc:chgData name="Severine DEFOSSE" userId="36af1021-911f-49b0-98a2-8d37009c6cb3" providerId="ADAL" clId="{CF90758D-87C7-4521-9367-1A270754801C}" dt="2024-06-10T15:05:20.151" v="420" actId="1076"/>
        <pc:sldMkLst>
          <pc:docMk/>
          <pc:sldMk cId="547032222" sldId="429"/>
        </pc:sldMkLst>
        <pc:spChg chg="mod">
          <ac:chgData name="Severine DEFOSSE" userId="36af1021-911f-49b0-98a2-8d37009c6cb3" providerId="ADAL" clId="{CF90758D-87C7-4521-9367-1A270754801C}" dt="2024-06-10T15:05:20.151" v="420" actId="1076"/>
          <ac:spMkLst>
            <pc:docMk/>
            <pc:sldMk cId="547032222" sldId="429"/>
            <ac:spMk id="6" creationId="{DC1E8882-A6FB-47CE-B7B2-5AF0B9990941}"/>
          </ac:spMkLst>
        </pc:spChg>
      </pc:sldChg>
      <pc:sldChg chg="modSp mod">
        <pc:chgData name="Severine DEFOSSE" userId="36af1021-911f-49b0-98a2-8d37009c6cb3" providerId="ADAL" clId="{CF90758D-87C7-4521-9367-1A270754801C}" dt="2024-06-11T16:00:08.384" v="483" actId="1076"/>
        <pc:sldMkLst>
          <pc:docMk/>
          <pc:sldMk cId="3909051642" sldId="446"/>
        </pc:sldMkLst>
        <pc:picChg chg="mod">
          <ac:chgData name="Severine DEFOSSE" userId="36af1021-911f-49b0-98a2-8d37009c6cb3" providerId="ADAL" clId="{CF90758D-87C7-4521-9367-1A270754801C}" dt="2024-06-11T16:00:08.384" v="483" actId="1076"/>
          <ac:picMkLst>
            <pc:docMk/>
            <pc:sldMk cId="3909051642" sldId="446"/>
            <ac:picMk id="2" creationId="{8C222A1A-A1DD-F943-B693-75F513805E21}"/>
          </ac:picMkLst>
        </pc:picChg>
      </pc:sldChg>
      <pc:sldChg chg="modSp mod">
        <pc:chgData name="Severine DEFOSSE" userId="36af1021-911f-49b0-98a2-8d37009c6cb3" providerId="ADAL" clId="{CF90758D-87C7-4521-9367-1A270754801C}" dt="2024-06-10T10:24:38.040" v="294" actId="20577"/>
        <pc:sldMkLst>
          <pc:docMk/>
          <pc:sldMk cId="2989889302" sldId="449"/>
        </pc:sldMkLst>
        <pc:spChg chg="mod">
          <ac:chgData name="Severine DEFOSSE" userId="36af1021-911f-49b0-98a2-8d37009c6cb3" providerId="ADAL" clId="{CF90758D-87C7-4521-9367-1A270754801C}" dt="2024-06-10T10:24:38.040" v="294" actId="20577"/>
          <ac:spMkLst>
            <pc:docMk/>
            <pc:sldMk cId="2989889302" sldId="449"/>
            <ac:spMk id="4" creationId="{9A1DD469-64D4-B069-9B37-DDB5391323C0}"/>
          </ac:spMkLst>
        </pc:spChg>
      </pc:sldChg>
      <pc:sldChg chg="modSp mod">
        <pc:chgData name="Severine DEFOSSE" userId="36af1021-911f-49b0-98a2-8d37009c6cb3" providerId="ADAL" clId="{CF90758D-87C7-4521-9367-1A270754801C}" dt="2024-06-10T10:25:22.672" v="296" actId="1076"/>
        <pc:sldMkLst>
          <pc:docMk/>
          <pc:sldMk cId="3091096754" sldId="486"/>
        </pc:sldMkLst>
        <pc:spChg chg="mod">
          <ac:chgData name="Severine DEFOSSE" userId="36af1021-911f-49b0-98a2-8d37009c6cb3" providerId="ADAL" clId="{CF90758D-87C7-4521-9367-1A270754801C}" dt="2024-06-10T10:25:22.672" v="296" actId="1076"/>
          <ac:spMkLst>
            <pc:docMk/>
            <pc:sldMk cId="3091096754" sldId="486"/>
            <ac:spMk id="3" creationId="{4015F6CD-A93A-4D1E-9CD3-C51308B0C288}"/>
          </ac:spMkLst>
        </pc:spChg>
      </pc:sldChg>
      <pc:sldChg chg="modSp mod">
        <pc:chgData name="Severine DEFOSSE" userId="36af1021-911f-49b0-98a2-8d37009c6cb3" providerId="ADAL" clId="{CF90758D-87C7-4521-9367-1A270754801C}" dt="2024-06-11T15:58:14.822" v="465" actId="14100"/>
        <pc:sldMkLst>
          <pc:docMk/>
          <pc:sldMk cId="3410384188" sldId="3882"/>
        </pc:sldMkLst>
        <pc:picChg chg="mod">
          <ac:chgData name="Severine DEFOSSE" userId="36af1021-911f-49b0-98a2-8d37009c6cb3" providerId="ADAL" clId="{CF90758D-87C7-4521-9367-1A270754801C}" dt="2024-06-11T15:58:14.822" v="465" actId="14100"/>
          <ac:picMkLst>
            <pc:docMk/>
            <pc:sldMk cId="3410384188" sldId="3882"/>
            <ac:picMk id="4" creationId="{B6ACFBE5-B397-4226-9B64-951357599C7C}"/>
          </ac:picMkLst>
        </pc:picChg>
      </pc:sldChg>
      <pc:sldChg chg="modSp mod">
        <pc:chgData name="Severine DEFOSSE" userId="36af1021-911f-49b0-98a2-8d37009c6cb3" providerId="ADAL" clId="{CF90758D-87C7-4521-9367-1A270754801C}" dt="2024-06-11T15:58:06.204" v="464" actId="255"/>
        <pc:sldMkLst>
          <pc:docMk/>
          <pc:sldMk cId="433327588" sldId="3901"/>
        </pc:sldMkLst>
        <pc:spChg chg="mod">
          <ac:chgData name="Severine DEFOSSE" userId="36af1021-911f-49b0-98a2-8d37009c6cb3" providerId="ADAL" clId="{CF90758D-87C7-4521-9367-1A270754801C}" dt="2024-06-11T15:58:06.204" v="464" actId="255"/>
          <ac:spMkLst>
            <pc:docMk/>
            <pc:sldMk cId="433327588" sldId="3901"/>
            <ac:spMk id="4" creationId="{7233E9F6-69F3-FE1F-3DEB-C011EDE12420}"/>
          </ac:spMkLst>
        </pc:spChg>
      </pc:sldChg>
      <pc:sldChg chg="modSp mod">
        <pc:chgData name="Severine DEFOSSE" userId="36af1021-911f-49b0-98a2-8d37009c6cb3" providerId="ADAL" clId="{CF90758D-87C7-4521-9367-1A270754801C}" dt="2024-06-11T15:59:00.197" v="477" actId="1076"/>
        <pc:sldMkLst>
          <pc:docMk/>
          <pc:sldMk cId="125938950" sldId="3943"/>
        </pc:sldMkLst>
        <pc:spChg chg="mod">
          <ac:chgData name="Severine DEFOSSE" userId="36af1021-911f-49b0-98a2-8d37009c6cb3" providerId="ADAL" clId="{CF90758D-87C7-4521-9367-1A270754801C}" dt="2024-06-11T15:58:59.789" v="476" actId="1076"/>
          <ac:spMkLst>
            <pc:docMk/>
            <pc:sldMk cId="125938950" sldId="3943"/>
            <ac:spMk id="3" creationId="{0B2DC606-31CD-2B2D-F9B5-E65F7CA43E03}"/>
          </ac:spMkLst>
        </pc:spChg>
        <pc:spChg chg="mod">
          <ac:chgData name="Severine DEFOSSE" userId="36af1021-911f-49b0-98a2-8d37009c6cb3" providerId="ADAL" clId="{CF90758D-87C7-4521-9367-1A270754801C}" dt="2024-06-11T15:58:47.068" v="471" actId="20577"/>
          <ac:spMkLst>
            <pc:docMk/>
            <pc:sldMk cId="125938950" sldId="3943"/>
            <ac:spMk id="7" creationId="{65DE41CB-CC72-4BFE-A877-35AB3AE0FA97}"/>
          </ac:spMkLst>
        </pc:spChg>
        <pc:picChg chg="mod">
          <ac:chgData name="Severine DEFOSSE" userId="36af1021-911f-49b0-98a2-8d37009c6cb3" providerId="ADAL" clId="{CF90758D-87C7-4521-9367-1A270754801C}" dt="2024-06-11T15:59:00.197" v="477" actId="1076"/>
          <ac:picMkLst>
            <pc:docMk/>
            <pc:sldMk cId="125938950" sldId="3943"/>
            <ac:picMk id="11" creationId="{68320421-CBED-439F-B4E1-02EBAB1D3634}"/>
          </ac:picMkLst>
        </pc:picChg>
      </pc:sldChg>
      <pc:sldChg chg="modSp mod">
        <pc:chgData name="Severine DEFOSSE" userId="36af1021-911f-49b0-98a2-8d37009c6cb3" providerId="ADAL" clId="{CF90758D-87C7-4521-9367-1A270754801C}" dt="2024-06-11T15:59:52.638" v="480" actId="1076"/>
        <pc:sldMkLst>
          <pc:docMk/>
          <pc:sldMk cId="1837748907" sldId="3998"/>
        </pc:sldMkLst>
        <pc:spChg chg="mod">
          <ac:chgData name="Severine DEFOSSE" userId="36af1021-911f-49b0-98a2-8d37009c6cb3" providerId="ADAL" clId="{CF90758D-87C7-4521-9367-1A270754801C}" dt="2024-06-11T15:59:52.638" v="480" actId="1076"/>
          <ac:spMkLst>
            <pc:docMk/>
            <pc:sldMk cId="1837748907" sldId="3998"/>
            <ac:spMk id="5" creationId="{0079AD92-24F8-9889-4DBA-E6A6338B5DA3}"/>
          </ac:spMkLst>
        </pc:spChg>
      </pc:sldChg>
      <pc:sldChg chg="modSp mod">
        <pc:chgData name="Severine DEFOSSE" userId="36af1021-911f-49b0-98a2-8d37009c6cb3" providerId="ADAL" clId="{CF90758D-87C7-4521-9367-1A270754801C}" dt="2024-06-11T15:58:32.788" v="469" actId="1076"/>
        <pc:sldMkLst>
          <pc:docMk/>
          <pc:sldMk cId="2500708848" sldId="4000"/>
        </pc:sldMkLst>
        <pc:spChg chg="mod">
          <ac:chgData name="Severine DEFOSSE" userId="36af1021-911f-49b0-98a2-8d37009c6cb3" providerId="ADAL" clId="{CF90758D-87C7-4521-9367-1A270754801C}" dt="2024-06-11T15:58:32.788" v="469" actId="1076"/>
          <ac:spMkLst>
            <pc:docMk/>
            <pc:sldMk cId="2500708848" sldId="4000"/>
            <ac:spMk id="4" creationId="{7233E9F6-69F3-FE1F-3DEB-C011EDE12420}"/>
          </ac:spMkLst>
        </pc:spChg>
      </pc:sldChg>
      <pc:sldChg chg="modSp mod">
        <pc:chgData name="Severine DEFOSSE" userId="36af1021-911f-49b0-98a2-8d37009c6cb3" providerId="ADAL" clId="{CF90758D-87C7-4521-9367-1A270754801C}" dt="2024-06-10T14:56:44.968" v="382" actId="20577"/>
        <pc:sldMkLst>
          <pc:docMk/>
          <pc:sldMk cId="3897141150" sldId="5343"/>
        </pc:sldMkLst>
        <pc:spChg chg="mod">
          <ac:chgData name="Severine DEFOSSE" userId="36af1021-911f-49b0-98a2-8d37009c6cb3" providerId="ADAL" clId="{CF90758D-87C7-4521-9367-1A270754801C}" dt="2024-06-10T14:56:44.968" v="382" actId="20577"/>
          <ac:spMkLst>
            <pc:docMk/>
            <pc:sldMk cId="3897141150" sldId="5343"/>
            <ac:spMk id="3" creationId="{4015F6CD-A93A-4D1E-9CD3-C51308B0C288}"/>
          </ac:spMkLst>
        </pc:spChg>
      </pc:sldChg>
      <pc:sldChg chg="modSp mod ord">
        <pc:chgData name="Severine DEFOSSE" userId="36af1021-911f-49b0-98a2-8d37009c6cb3" providerId="ADAL" clId="{CF90758D-87C7-4521-9367-1A270754801C}" dt="2024-06-10T15:34:16.767" v="460"/>
        <pc:sldMkLst>
          <pc:docMk/>
          <pc:sldMk cId="2626502526" sldId="5344"/>
        </pc:sldMkLst>
        <pc:spChg chg="mod">
          <ac:chgData name="Severine DEFOSSE" userId="36af1021-911f-49b0-98a2-8d37009c6cb3" providerId="ADAL" clId="{CF90758D-87C7-4521-9367-1A270754801C}" dt="2024-06-10T10:27:02.100" v="325" actId="14100"/>
          <ac:spMkLst>
            <pc:docMk/>
            <pc:sldMk cId="2626502526" sldId="5344"/>
            <ac:spMk id="4" creationId="{3DEF21C5-4A0D-4754-DE3F-9B60656FF247}"/>
          </ac:spMkLst>
        </pc:spChg>
      </pc:sldChg>
      <pc:sldChg chg="del">
        <pc:chgData name="Severine DEFOSSE" userId="36af1021-911f-49b0-98a2-8d37009c6cb3" providerId="ADAL" clId="{CF90758D-87C7-4521-9367-1A270754801C}" dt="2024-06-10T14:56:53.260" v="383" actId="2696"/>
        <pc:sldMkLst>
          <pc:docMk/>
          <pc:sldMk cId="2532236869" sldId="5345"/>
        </pc:sldMkLst>
      </pc:sldChg>
      <pc:sldChg chg="modSp mod">
        <pc:chgData name="Severine DEFOSSE" userId="36af1021-911f-49b0-98a2-8d37009c6cb3" providerId="ADAL" clId="{CF90758D-87C7-4521-9367-1A270754801C}" dt="2024-06-10T15:10:20.927" v="450" actId="6549"/>
        <pc:sldMkLst>
          <pc:docMk/>
          <pc:sldMk cId="1049598042" sldId="5346"/>
        </pc:sldMkLst>
        <pc:spChg chg="mod">
          <ac:chgData name="Severine DEFOSSE" userId="36af1021-911f-49b0-98a2-8d37009c6cb3" providerId="ADAL" clId="{CF90758D-87C7-4521-9367-1A270754801C}" dt="2024-06-10T15:10:20.927" v="450" actId="6549"/>
          <ac:spMkLst>
            <pc:docMk/>
            <pc:sldMk cId="1049598042" sldId="5346"/>
            <ac:spMk id="4" creationId="{63DC40D9-B68A-0753-5402-D85BA0C495D8}"/>
          </ac:spMkLst>
        </pc:spChg>
      </pc:sldChg>
      <pc:sldChg chg="del">
        <pc:chgData name="Severine DEFOSSE" userId="36af1021-911f-49b0-98a2-8d37009c6cb3" providerId="ADAL" clId="{CF90758D-87C7-4521-9367-1A270754801C}" dt="2024-06-10T15:10:48.156" v="451" actId="2696"/>
        <pc:sldMkLst>
          <pc:docMk/>
          <pc:sldMk cId="4055257183" sldId="5348"/>
        </pc:sldMkLst>
      </pc:sldChg>
      <pc:sldChg chg="del">
        <pc:chgData name="Severine DEFOSSE" userId="36af1021-911f-49b0-98a2-8d37009c6cb3" providerId="ADAL" clId="{CF90758D-87C7-4521-9367-1A270754801C}" dt="2024-06-10T15:10:48.156" v="451" actId="2696"/>
        <pc:sldMkLst>
          <pc:docMk/>
          <pc:sldMk cId="2731334662" sldId="5349"/>
        </pc:sldMkLst>
      </pc:sldChg>
      <pc:sldChg chg="del">
        <pc:chgData name="Severine DEFOSSE" userId="36af1021-911f-49b0-98a2-8d37009c6cb3" providerId="ADAL" clId="{CF90758D-87C7-4521-9367-1A270754801C}" dt="2024-06-10T15:10:48.156" v="451" actId="2696"/>
        <pc:sldMkLst>
          <pc:docMk/>
          <pc:sldMk cId="1234641" sldId="5350"/>
        </pc:sldMkLst>
      </pc:sldChg>
      <pc:sldChg chg="delSp modSp mod">
        <pc:chgData name="Severine DEFOSSE" userId="36af1021-911f-49b0-98a2-8d37009c6cb3" providerId="ADAL" clId="{CF90758D-87C7-4521-9367-1A270754801C}" dt="2024-06-10T15:11:18.999" v="458"/>
        <pc:sldMkLst>
          <pc:docMk/>
          <pc:sldMk cId="154142254" sldId="5355"/>
        </pc:sldMkLst>
        <pc:spChg chg="del mod">
          <ac:chgData name="Severine DEFOSSE" userId="36af1021-911f-49b0-98a2-8d37009c6cb3" providerId="ADAL" clId="{CF90758D-87C7-4521-9367-1A270754801C}" dt="2024-06-10T15:11:18.999" v="458"/>
          <ac:spMkLst>
            <pc:docMk/>
            <pc:sldMk cId="154142254" sldId="5355"/>
            <ac:spMk id="4" creationId="{4A1E4513-AA8D-E6AF-69C9-71CAD08090EC}"/>
          </ac:spMkLst>
        </pc:spChg>
        <pc:spChg chg="mod">
          <ac:chgData name="Severine DEFOSSE" userId="36af1021-911f-49b0-98a2-8d37009c6cb3" providerId="ADAL" clId="{CF90758D-87C7-4521-9367-1A270754801C}" dt="2024-06-10T15:11:16.786" v="456" actId="255"/>
          <ac:spMkLst>
            <pc:docMk/>
            <pc:sldMk cId="154142254" sldId="5355"/>
            <ac:spMk id="8" creationId="{DE8C28DB-9E77-A7B2-672F-8FCE6F377BCB}"/>
          </ac:spMkLst>
        </pc:spChg>
      </pc:sldChg>
      <pc:sldChg chg="del">
        <pc:chgData name="Severine DEFOSSE" userId="36af1021-911f-49b0-98a2-8d37009c6cb3" providerId="ADAL" clId="{CF90758D-87C7-4521-9367-1A270754801C}" dt="2024-06-12T18:13:06.215" v="637" actId="2696"/>
        <pc:sldMkLst>
          <pc:docMk/>
          <pc:sldMk cId="595998883" sldId="5356"/>
        </pc:sldMkLst>
      </pc:sldChg>
      <pc:sldChg chg="del">
        <pc:chgData name="Severine DEFOSSE" userId="36af1021-911f-49b0-98a2-8d37009c6cb3" providerId="ADAL" clId="{CF90758D-87C7-4521-9367-1A270754801C}" dt="2024-06-12T18:13:06.215" v="637" actId="2696"/>
        <pc:sldMkLst>
          <pc:docMk/>
          <pc:sldMk cId="248438039" sldId="5357"/>
        </pc:sldMkLst>
      </pc:sldChg>
      <pc:sldChg chg="del">
        <pc:chgData name="Severine DEFOSSE" userId="36af1021-911f-49b0-98a2-8d37009c6cb3" providerId="ADAL" clId="{CF90758D-87C7-4521-9367-1A270754801C}" dt="2024-06-12T18:13:06.215" v="637" actId="2696"/>
        <pc:sldMkLst>
          <pc:docMk/>
          <pc:sldMk cId="4073901267" sldId="5358"/>
        </pc:sldMkLst>
      </pc:sldChg>
      <pc:sldChg chg="del">
        <pc:chgData name="Severine DEFOSSE" userId="36af1021-911f-49b0-98a2-8d37009c6cb3" providerId="ADAL" clId="{CF90758D-87C7-4521-9367-1A270754801C}" dt="2024-06-12T18:13:08.839" v="638" actId="2696"/>
        <pc:sldMkLst>
          <pc:docMk/>
          <pc:sldMk cId="1251665099" sldId="5359"/>
        </pc:sldMkLst>
      </pc:sldChg>
      <pc:sldChg chg="modSp add mod">
        <pc:chgData name="Severine DEFOSSE" userId="36af1021-911f-49b0-98a2-8d37009c6cb3" providerId="ADAL" clId="{CF90758D-87C7-4521-9367-1A270754801C}" dt="2024-06-10T15:05:36.984" v="422" actId="255"/>
        <pc:sldMkLst>
          <pc:docMk/>
          <pc:sldMk cId="744270201" sldId="5362"/>
        </pc:sldMkLst>
        <pc:spChg chg="mod">
          <ac:chgData name="Severine DEFOSSE" userId="36af1021-911f-49b0-98a2-8d37009c6cb3" providerId="ADAL" clId="{CF90758D-87C7-4521-9367-1A270754801C}" dt="2024-06-10T15:05:36.984" v="422" actId="255"/>
          <ac:spMkLst>
            <pc:docMk/>
            <pc:sldMk cId="744270201" sldId="5362"/>
            <ac:spMk id="4" creationId="{3DEF21C5-4A0D-4754-DE3F-9B60656FF247}"/>
          </ac:spMkLst>
        </pc:spChg>
      </pc:sldChg>
      <pc:sldChg chg="modSp add mod">
        <pc:chgData name="Severine DEFOSSE" userId="36af1021-911f-49b0-98a2-8d37009c6cb3" providerId="ADAL" clId="{CF90758D-87C7-4521-9367-1A270754801C}" dt="2024-06-10T15:07:11.833" v="440" actId="1076"/>
        <pc:sldMkLst>
          <pc:docMk/>
          <pc:sldMk cId="543308478" sldId="5363"/>
        </pc:sldMkLst>
        <pc:spChg chg="mod">
          <ac:chgData name="Severine DEFOSSE" userId="36af1021-911f-49b0-98a2-8d37009c6cb3" providerId="ADAL" clId="{CF90758D-87C7-4521-9367-1A270754801C}" dt="2024-06-10T15:07:11.833" v="440" actId="1076"/>
          <ac:spMkLst>
            <pc:docMk/>
            <pc:sldMk cId="543308478" sldId="5363"/>
            <ac:spMk id="4" creationId="{3DEF21C5-4A0D-4754-DE3F-9B60656FF247}"/>
          </ac:spMkLst>
        </pc:spChg>
      </pc:sldChg>
      <pc:sldChg chg="modSp add mod ord">
        <pc:chgData name="Severine DEFOSSE" userId="36af1021-911f-49b0-98a2-8d37009c6cb3" providerId="ADAL" clId="{CF90758D-87C7-4521-9367-1A270754801C}" dt="2024-06-10T15:06:26.727" v="433" actId="1076"/>
        <pc:sldMkLst>
          <pc:docMk/>
          <pc:sldMk cId="3805307731" sldId="5364"/>
        </pc:sldMkLst>
        <pc:spChg chg="mod">
          <ac:chgData name="Severine DEFOSSE" userId="36af1021-911f-49b0-98a2-8d37009c6cb3" providerId="ADAL" clId="{CF90758D-87C7-4521-9367-1A270754801C}" dt="2024-06-10T15:06:26.727" v="433" actId="1076"/>
          <ac:spMkLst>
            <pc:docMk/>
            <pc:sldMk cId="3805307731" sldId="5364"/>
            <ac:spMk id="4" creationId="{3DEF21C5-4A0D-4754-DE3F-9B60656FF247}"/>
          </ac:spMkLst>
        </pc:spChg>
      </pc:sldChg>
      <pc:sldChg chg="modSp add mod ord">
        <pc:chgData name="Severine DEFOSSE" userId="36af1021-911f-49b0-98a2-8d37009c6cb3" providerId="ADAL" clId="{CF90758D-87C7-4521-9367-1A270754801C}" dt="2024-06-11T16:06:43.603" v="631" actId="1076"/>
        <pc:sldMkLst>
          <pc:docMk/>
          <pc:sldMk cId="4162293145" sldId="5365"/>
        </pc:sldMkLst>
        <pc:spChg chg="mod">
          <ac:chgData name="Severine DEFOSSE" userId="36af1021-911f-49b0-98a2-8d37009c6cb3" providerId="ADAL" clId="{CF90758D-87C7-4521-9367-1A270754801C}" dt="2024-06-11T16:06:43.603" v="631" actId="1076"/>
          <ac:spMkLst>
            <pc:docMk/>
            <pc:sldMk cId="4162293145" sldId="5365"/>
            <ac:spMk id="4" creationId="{3DEF21C5-4A0D-4754-DE3F-9B60656FF247}"/>
          </ac:spMkLst>
        </pc:spChg>
      </pc:sldChg>
      <pc:sldChg chg="modSp mod">
        <pc:chgData name="Severine DEFOSSE" userId="36af1021-911f-49b0-98a2-8d37009c6cb3" providerId="ADAL" clId="{CF90758D-87C7-4521-9367-1A270754801C}" dt="2024-06-10T14:59:35.463" v="398" actId="14100"/>
        <pc:sldMkLst>
          <pc:docMk/>
          <pc:sldMk cId="2145639932" sldId="5366"/>
        </pc:sldMkLst>
        <pc:spChg chg="mod">
          <ac:chgData name="Severine DEFOSSE" userId="36af1021-911f-49b0-98a2-8d37009c6cb3" providerId="ADAL" clId="{CF90758D-87C7-4521-9367-1A270754801C}" dt="2024-06-10T14:59:35.463" v="398" actId="14100"/>
          <ac:spMkLst>
            <pc:docMk/>
            <pc:sldMk cId="2145639932" sldId="5366"/>
            <ac:spMk id="4" creationId="{63DC40D9-B68A-0753-5402-D85BA0C495D8}"/>
          </ac:spMkLst>
        </pc:spChg>
      </pc:sldChg>
      <pc:sldChg chg="modSp mod">
        <pc:chgData name="Severine DEFOSSE" userId="36af1021-911f-49b0-98a2-8d37009c6cb3" providerId="ADAL" clId="{CF90758D-87C7-4521-9367-1A270754801C}" dt="2024-06-10T14:59:05.544" v="394" actId="122"/>
        <pc:sldMkLst>
          <pc:docMk/>
          <pc:sldMk cId="3154027237" sldId="5367"/>
        </pc:sldMkLst>
        <pc:spChg chg="mod">
          <ac:chgData name="Severine DEFOSSE" userId="36af1021-911f-49b0-98a2-8d37009c6cb3" providerId="ADAL" clId="{CF90758D-87C7-4521-9367-1A270754801C}" dt="2024-06-10T14:59:05.544" v="394" actId="122"/>
          <ac:spMkLst>
            <pc:docMk/>
            <pc:sldMk cId="3154027237" sldId="5367"/>
            <ac:spMk id="4" creationId="{63DC40D9-B68A-0753-5402-D85BA0C495D8}"/>
          </ac:spMkLst>
        </pc:spChg>
      </pc:sldChg>
      <pc:sldChg chg="modSp mod">
        <pc:chgData name="Severine DEFOSSE" userId="36af1021-911f-49b0-98a2-8d37009c6cb3" providerId="ADAL" clId="{CF90758D-87C7-4521-9367-1A270754801C}" dt="2024-06-10T14:59:49.952" v="400" actId="20577"/>
        <pc:sldMkLst>
          <pc:docMk/>
          <pc:sldMk cId="3636013314" sldId="5368"/>
        </pc:sldMkLst>
        <pc:spChg chg="mod">
          <ac:chgData name="Severine DEFOSSE" userId="36af1021-911f-49b0-98a2-8d37009c6cb3" providerId="ADAL" clId="{CF90758D-87C7-4521-9367-1A270754801C}" dt="2024-06-10T14:59:49.952" v="400" actId="20577"/>
          <ac:spMkLst>
            <pc:docMk/>
            <pc:sldMk cId="3636013314" sldId="5368"/>
            <ac:spMk id="4" creationId="{63DC40D9-B68A-0753-5402-D85BA0C495D8}"/>
          </ac:spMkLst>
        </pc:spChg>
      </pc:sldChg>
      <pc:sldChg chg="modSp mod">
        <pc:chgData name="Severine DEFOSSE" userId="36af1021-911f-49b0-98a2-8d37009c6cb3" providerId="ADAL" clId="{CF90758D-87C7-4521-9367-1A270754801C}" dt="2024-06-10T15:00:40.169" v="405" actId="1076"/>
        <pc:sldMkLst>
          <pc:docMk/>
          <pc:sldMk cId="52801331" sldId="5369"/>
        </pc:sldMkLst>
        <pc:spChg chg="mod">
          <ac:chgData name="Severine DEFOSSE" userId="36af1021-911f-49b0-98a2-8d37009c6cb3" providerId="ADAL" clId="{CF90758D-87C7-4521-9367-1A270754801C}" dt="2024-06-10T15:00:40.169" v="405" actId="1076"/>
          <ac:spMkLst>
            <pc:docMk/>
            <pc:sldMk cId="52801331" sldId="5369"/>
            <ac:spMk id="4" creationId="{63DC40D9-B68A-0753-5402-D85BA0C495D8}"/>
          </ac:spMkLst>
        </pc:spChg>
      </pc:sldChg>
      <pc:sldChg chg="modSp mod">
        <pc:chgData name="Severine DEFOSSE" userId="36af1021-911f-49b0-98a2-8d37009c6cb3" providerId="ADAL" clId="{CF90758D-87C7-4521-9367-1A270754801C}" dt="2024-06-10T14:57:16.008" v="384" actId="20577"/>
        <pc:sldMkLst>
          <pc:docMk/>
          <pc:sldMk cId="3699211342" sldId="5371"/>
        </pc:sldMkLst>
        <pc:spChg chg="mod">
          <ac:chgData name="Severine DEFOSSE" userId="36af1021-911f-49b0-98a2-8d37009c6cb3" providerId="ADAL" clId="{CF90758D-87C7-4521-9367-1A270754801C}" dt="2024-06-10T14:57:16.008" v="384" actId="20577"/>
          <ac:spMkLst>
            <pc:docMk/>
            <pc:sldMk cId="3699211342" sldId="5371"/>
            <ac:spMk id="4" creationId="{63DC40D9-B68A-0753-5402-D85BA0C495D8}"/>
          </ac:spMkLst>
        </pc:spChg>
      </pc:sldChg>
      <pc:sldChg chg="modSp mod">
        <pc:chgData name="Severine DEFOSSE" userId="36af1021-911f-49b0-98a2-8d37009c6cb3" providerId="ADAL" clId="{CF90758D-87C7-4521-9367-1A270754801C}" dt="2024-06-11T16:00:55.972" v="519" actId="20577"/>
        <pc:sldMkLst>
          <pc:docMk/>
          <pc:sldMk cId="2655209707" sldId="5374"/>
        </pc:sldMkLst>
        <pc:spChg chg="mod">
          <ac:chgData name="Severine DEFOSSE" userId="36af1021-911f-49b0-98a2-8d37009c6cb3" providerId="ADAL" clId="{CF90758D-87C7-4521-9367-1A270754801C}" dt="2024-06-11T16:00:55.972" v="519" actId="20577"/>
          <ac:spMkLst>
            <pc:docMk/>
            <pc:sldMk cId="2655209707" sldId="5374"/>
            <ac:spMk id="4" creationId="{63DC40D9-B68A-0753-5402-D85BA0C495D8}"/>
          </ac:spMkLst>
        </pc:spChg>
      </pc:sldChg>
      <pc:sldChg chg="modSp mod">
        <pc:chgData name="Severine DEFOSSE" userId="36af1021-911f-49b0-98a2-8d37009c6cb3" providerId="ADAL" clId="{CF90758D-87C7-4521-9367-1A270754801C}" dt="2024-06-11T16:04:03.144" v="571" actId="255"/>
        <pc:sldMkLst>
          <pc:docMk/>
          <pc:sldMk cId="2546921221" sldId="5375"/>
        </pc:sldMkLst>
        <pc:spChg chg="mod">
          <ac:chgData name="Severine DEFOSSE" userId="36af1021-911f-49b0-98a2-8d37009c6cb3" providerId="ADAL" clId="{CF90758D-87C7-4521-9367-1A270754801C}" dt="2024-06-11T16:04:03.144" v="571" actId="255"/>
          <ac:spMkLst>
            <pc:docMk/>
            <pc:sldMk cId="2546921221" sldId="5375"/>
            <ac:spMk id="4" creationId="{63DC40D9-B68A-0753-5402-D85BA0C495D8}"/>
          </ac:spMkLst>
        </pc:spChg>
      </pc:sldChg>
      <pc:sldChg chg="modSp mod">
        <pc:chgData name="Severine DEFOSSE" userId="36af1021-911f-49b0-98a2-8d37009c6cb3" providerId="ADAL" clId="{CF90758D-87C7-4521-9367-1A270754801C}" dt="2024-06-11T16:04:31.909" v="582" actId="255"/>
        <pc:sldMkLst>
          <pc:docMk/>
          <pc:sldMk cId="1120709337" sldId="5376"/>
        </pc:sldMkLst>
        <pc:spChg chg="mod">
          <ac:chgData name="Severine DEFOSSE" userId="36af1021-911f-49b0-98a2-8d37009c6cb3" providerId="ADAL" clId="{CF90758D-87C7-4521-9367-1A270754801C}" dt="2024-06-11T16:04:31.909" v="582" actId="255"/>
          <ac:spMkLst>
            <pc:docMk/>
            <pc:sldMk cId="1120709337" sldId="5376"/>
            <ac:spMk id="4" creationId="{63DC40D9-B68A-0753-5402-D85BA0C495D8}"/>
          </ac:spMkLst>
        </pc:spChg>
      </pc:sldChg>
      <pc:sldChg chg="modSp add mod">
        <pc:chgData name="Severine DEFOSSE" userId="36af1021-911f-49b0-98a2-8d37009c6cb3" providerId="ADAL" clId="{CF90758D-87C7-4521-9367-1A270754801C}" dt="2024-06-11T16:07:39.241" v="635" actId="113"/>
        <pc:sldMkLst>
          <pc:docMk/>
          <pc:sldMk cId="2777079295" sldId="5382"/>
        </pc:sldMkLst>
        <pc:spChg chg="mod">
          <ac:chgData name="Severine DEFOSSE" userId="36af1021-911f-49b0-98a2-8d37009c6cb3" providerId="ADAL" clId="{CF90758D-87C7-4521-9367-1A270754801C}" dt="2024-06-11T16:07:39.241" v="635" actId="113"/>
          <ac:spMkLst>
            <pc:docMk/>
            <pc:sldMk cId="2777079295" sldId="5382"/>
            <ac:spMk id="8" creationId="{DE8C28DB-9E77-A7B2-672F-8FCE6F377BCB}"/>
          </ac:spMkLst>
        </pc:spChg>
      </pc:sldChg>
    </pc:docChg>
  </pc:docChgLst>
  <pc:docChgLst>
    <pc:chgData name="Thomas GRAFFIN" userId="1fe30c30-bf0f-4037-807c-1a102c69eddd" providerId="ADAL" clId="{AB3205D1-EEC3-433E-B1CE-DF935BD1914C}"/>
    <pc:docChg chg="delSld delMainMaster modSection">
      <pc:chgData name="Thomas GRAFFIN" userId="1fe30c30-bf0f-4037-807c-1a102c69eddd" providerId="ADAL" clId="{AB3205D1-EEC3-433E-B1CE-DF935BD1914C}" dt="2024-06-19T13:47:25.107" v="78" actId="47"/>
      <pc:docMkLst>
        <pc:docMk/>
      </pc:docMkLst>
      <pc:sldChg chg="del">
        <pc:chgData name="Thomas GRAFFIN" userId="1fe30c30-bf0f-4037-807c-1a102c69eddd" providerId="ADAL" clId="{AB3205D1-EEC3-433E-B1CE-DF935BD1914C}" dt="2024-06-19T13:46:08.230" v="0" actId="47"/>
        <pc:sldMkLst>
          <pc:docMk/>
          <pc:sldMk cId="0" sldId="256"/>
        </pc:sldMkLst>
      </pc:sldChg>
      <pc:sldChg chg="del">
        <pc:chgData name="Thomas GRAFFIN" userId="1fe30c30-bf0f-4037-807c-1a102c69eddd" providerId="ADAL" clId="{AB3205D1-EEC3-433E-B1CE-DF935BD1914C}" dt="2024-06-19T13:47:04.542" v="61" actId="47"/>
        <pc:sldMkLst>
          <pc:docMk/>
          <pc:sldMk cId="0" sldId="258"/>
        </pc:sldMkLst>
      </pc:sldChg>
      <pc:sldChg chg="del">
        <pc:chgData name="Thomas GRAFFIN" userId="1fe30c30-bf0f-4037-807c-1a102c69eddd" providerId="ADAL" clId="{AB3205D1-EEC3-433E-B1CE-DF935BD1914C}" dt="2024-06-19T13:47:05.046" v="62" actId="47"/>
        <pc:sldMkLst>
          <pc:docMk/>
          <pc:sldMk cId="0" sldId="260"/>
        </pc:sldMkLst>
      </pc:sldChg>
      <pc:sldChg chg="del">
        <pc:chgData name="Thomas GRAFFIN" userId="1fe30c30-bf0f-4037-807c-1a102c69eddd" providerId="ADAL" clId="{AB3205D1-EEC3-433E-B1CE-DF935BD1914C}" dt="2024-06-19T13:47:05.582" v="63" actId="47"/>
        <pc:sldMkLst>
          <pc:docMk/>
          <pc:sldMk cId="0" sldId="261"/>
        </pc:sldMkLst>
      </pc:sldChg>
      <pc:sldChg chg="del">
        <pc:chgData name="Thomas GRAFFIN" userId="1fe30c30-bf0f-4037-807c-1a102c69eddd" providerId="ADAL" clId="{AB3205D1-EEC3-433E-B1CE-DF935BD1914C}" dt="2024-06-19T13:46:51.391" v="18" actId="47"/>
        <pc:sldMkLst>
          <pc:docMk/>
          <pc:sldMk cId="0" sldId="263"/>
        </pc:sldMkLst>
      </pc:sldChg>
      <pc:sldChg chg="del">
        <pc:chgData name="Thomas GRAFFIN" userId="1fe30c30-bf0f-4037-807c-1a102c69eddd" providerId="ADAL" clId="{AB3205D1-EEC3-433E-B1CE-DF935BD1914C}" dt="2024-06-19T13:47:06.353" v="64" actId="47"/>
        <pc:sldMkLst>
          <pc:docMk/>
          <pc:sldMk cId="0" sldId="264"/>
        </pc:sldMkLst>
      </pc:sldChg>
      <pc:sldChg chg="del">
        <pc:chgData name="Thomas GRAFFIN" userId="1fe30c30-bf0f-4037-807c-1a102c69eddd" providerId="ADAL" clId="{AB3205D1-EEC3-433E-B1CE-DF935BD1914C}" dt="2024-06-19T13:46:51.720" v="20" actId="47"/>
        <pc:sldMkLst>
          <pc:docMk/>
          <pc:sldMk cId="0" sldId="265"/>
        </pc:sldMkLst>
      </pc:sldChg>
      <pc:sldChg chg="del">
        <pc:chgData name="Thomas GRAFFIN" userId="1fe30c30-bf0f-4037-807c-1a102c69eddd" providerId="ADAL" clId="{AB3205D1-EEC3-433E-B1CE-DF935BD1914C}" dt="2024-06-19T13:46:51.911" v="21" actId="47"/>
        <pc:sldMkLst>
          <pc:docMk/>
          <pc:sldMk cId="0" sldId="266"/>
        </pc:sldMkLst>
      </pc:sldChg>
      <pc:sldChg chg="del">
        <pc:chgData name="Thomas GRAFFIN" userId="1fe30c30-bf0f-4037-807c-1a102c69eddd" providerId="ADAL" clId="{AB3205D1-EEC3-433E-B1CE-DF935BD1914C}" dt="2024-06-19T13:46:52.068" v="22" actId="47"/>
        <pc:sldMkLst>
          <pc:docMk/>
          <pc:sldMk cId="0" sldId="267"/>
        </pc:sldMkLst>
      </pc:sldChg>
      <pc:sldChg chg="del">
        <pc:chgData name="Thomas GRAFFIN" userId="1fe30c30-bf0f-4037-807c-1a102c69eddd" providerId="ADAL" clId="{AB3205D1-EEC3-433E-B1CE-DF935BD1914C}" dt="2024-06-19T13:46:52.241" v="23" actId="47"/>
        <pc:sldMkLst>
          <pc:docMk/>
          <pc:sldMk cId="0" sldId="268"/>
        </pc:sldMkLst>
      </pc:sldChg>
      <pc:sldChg chg="del">
        <pc:chgData name="Thomas GRAFFIN" userId="1fe30c30-bf0f-4037-807c-1a102c69eddd" providerId="ADAL" clId="{AB3205D1-EEC3-433E-B1CE-DF935BD1914C}" dt="2024-06-19T13:46:52.415" v="24" actId="47"/>
        <pc:sldMkLst>
          <pc:docMk/>
          <pc:sldMk cId="0" sldId="269"/>
        </pc:sldMkLst>
      </pc:sldChg>
      <pc:sldChg chg="del">
        <pc:chgData name="Thomas GRAFFIN" userId="1fe30c30-bf0f-4037-807c-1a102c69eddd" providerId="ADAL" clId="{AB3205D1-EEC3-433E-B1CE-DF935BD1914C}" dt="2024-06-19T13:46:52.588" v="25" actId="47"/>
        <pc:sldMkLst>
          <pc:docMk/>
          <pc:sldMk cId="0" sldId="270"/>
        </pc:sldMkLst>
      </pc:sldChg>
      <pc:sldChg chg="del">
        <pc:chgData name="Thomas GRAFFIN" userId="1fe30c30-bf0f-4037-807c-1a102c69eddd" providerId="ADAL" clId="{AB3205D1-EEC3-433E-B1CE-DF935BD1914C}" dt="2024-06-19T13:47:16.395" v="72" actId="47"/>
        <pc:sldMkLst>
          <pc:docMk/>
          <pc:sldMk cId="0" sldId="271"/>
        </pc:sldMkLst>
      </pc:sldChg>
      <pc:sldChg chg="del">
        <pc:chgData name="Thomas GRAFFIN" userId="1fe30c30-bf0f-4037-807c-1a102c69eddd" providerId="ADAL" clId="{AB3205D1-EEC3-433E-B1CE-DF935BD1914C}" dt="2024-06-19T13:47:15.670" v="71" actId="47"/>
        <pc:sldMkLst>
          <pc:docMk/>
          <pc:sldMk cId="0" sldId="272"/>
        </pc:sldMkLst>
      </pc:sldChg>
      <pc:sldChg chg="del">
        <pc:chgData name="Thomas GRAFFIN" userId="1fe30c30-bf0f-4037-807c-1a102c69eddd" providerId="ADAL" clId="{AB3205D1-EEC3-433E-B1CE-DF935BD1914C}" dt="2024-06-19T13:46:53.124" v="28" actId="47"/>
        <pc:sldMkLst>
          <pc:docMk/>
          <pc:sldMk cId="0" sldId="273"/>
        </pc:sldMkLst>
      </pc:sldChg>
      <pc:sldChg chg="del">
        <pc:chgData name="Thomas GRAFFIN" userId="1fe30c30-bf0f-4037-807c-1a102c69eddd" providerId="ADAL" clId="{AB3205D1-EEC3-433E-B1CE-DF935BD1914C}" dt="2024-06-19T13:46:55.581" v="38" actId="47"/>
        <pc:sldMkLst>
          <pc:docMk/>
          <pc:sldMk cId="0" sldId="274"/>
        </pc:sldMkLst>
      </pc:sldChg>
      <pc:sldChg chg="del">
        <pc:chgData name="Thomas GRAFFIN" userId="1fe30c30-bf0f-4037-807c-1a102c69eddd" providerId="ADAL" clId="{AB3205D1-EEC3-433E-B1CE-DF935BD1914C}" dt="2024-06-19T13:46:55.851" v="39" actId="47"/>
        <pc:sldMkLst>
          <pc:docMk/>
          <pc:sldMk cId="0" sldId="275"/>
        </pc:sldMkLst>
      </pc:sldChg>
      <pc:sldChg chg="del">
        <pc:chgData name="Thomas GRAFFIN" userId="1fe30c30-bf0f-4037-807c-1a102c69eddd" providerId="ADAL" clId="{AB3205D1-EEC3-433E-B1CE-DF935BD1914C}" dt="2024-06-19T13:47:12.330" v="68" actId="47"/>
        <pc:sldMkLst>
          <pc:docMk/>
          <pc:sldMk cId="0" sldId="276"/>
        </pc:sldMkLst>
      </pc:sldChg>
      <pc:sldChg chg="del">
        <pc:chgData name="Thomas GRAFFIN" userId="1fe30c30-bf0f-4037-807c-1a102c69eddd" providerId="ADAL" clId="{AB3205D1-EEC3-433E-B1CE-DF935BD1914C}" dt="2024-06-19T13:46:53.865" v="32" actId="47"/>
        <pc:sldMkLst>
          <pc:docMk/>
          <pc:sldMk cId="0" sldId="277"/>
        </pc:sldMkLst>
      </pc:sldChg>
      <pc:sldChg chg="del">
        <pc:chgData name="Thomas GRAFFIN" userId="1fe30c30-bf0f-4037-807c-1a102c69eddd" providerId="ADAL" clId="{AB3205D1-EEC3-433E-B1CE-DF935BD1914C}" dt="2024-06-19T13:46:54.070" v="33" actId="47"/>
        <pc:sldMkLst>
          <pc:docMk/>
          <pc:sldMk cId="0" sldId="278"/>
        </pc:sldMkLst>
      </pc:sldChg>
      <pc:sldChg chg="del">
        <pc:chgData name="Thomas GRAFFIN" userId="1fe30c30-bf0f-4037-807c-1a102c69eddd" providerId="ADAL" clId="{AB3205D1-EEC3-433E-B1CE-DF935BD1914C}" dt="2024-06-19T13:46:54.243" v="34" actId="47"/>
        <pc:sldMkLst>
          <pc:docMk/>
          <pc:sldMk cId="0" sldId="279"/>
        </pc:sldMkLst>
      </pc:sldChg>
      <pc:sldChg chg="del">
        <pc:chgData name="Thomas GRAFFIN" userId="1fe30c30-bf0f-4037-807c-1a102c69eddd" providerId="ADAL" clId="{AB3205D1-EEC3-433E-B1CE-DF935BD1914C}" dt="2024-06-19T13:47:14.977" v="70" actId="47"/>
        <pc:sldMkLst>
          <pc:docMk/>
          <pc:sldMk cId="0" sldId="301"/>
        </pc:sldMkLst>
      </pc:sldChg>
      <pc:sldChg chg="del">
        <pc:chgData name="Thomas GRAFFIN" userId="1fe30c30-bf0f-4037-807c-1a102c69eddd" providerId="ADAL" clId="{AB3205D1-EEC3-433E-B1CE-DF935BD1914C}" dt="2024-06-19T13:47:13.087" v="69" actId="47"/>
        <pc:sldMkLst>
          <pc:docMk/>
          <pc:sldMk cId="0" sldId="302"/>
        </pc:sldMkLst>
      </pc:sldChg>
      <pc:sldChg chg="del">
        <pc:chgData name="Thomas GRAFFIN" userId="1fe30c30-bf0f-4037-807c-1a102c69eddd" providerId="ADAL" clId="{AB3205D1-EEC3-433E-B1CE-DF935BD1914C}" dt="2024-06-19T13:47:10.283" v="67" actId="47"/>
        <pc:sldMkLst>
          <pc:docMk/>
          <pc:sldMk cId="0" sldId="303"/>
        </pc:sldMkLst>
      </pc:sldChg>
      <pc:sldChg chg="del">
        <pc:chgData name="Thomas GRAFFIN" userId="1fe30c30-bf0f-4037-807c-1a102c69eddd" providerId="ADAL" clId="{AB3205D1-EEC3-433E-B1CE-DF935BD1914C}" dt="2024-06-19T13:47:19.604" v="73" actId="47"/>
        <pc:sldMkLst>
          <pc:docMk/>
          <pc:sldMk cId="0" sldId="313"/>
        </pc:sldMkLst>
      </pc:sldChg>
      <pc:sldChg chg="del">
        <pc:chgData name="Thomas GRAFFIN" userId="1fe30c30-bf0f-4037-807c-1a102c69eddd" providerId="ADAL" clId="{AB3205D1-EEC3-433E-B1CE-DF935BD1914C}" dt="2024-06-19T13:47:20.738" v="74" actId="47"/>
        <pc:sldMkLst>
          <pc:docMk/>
          <pc:sldMk cId="0" sldId="314"/>
        </pc:sldMkLst>
      </pc:sldChg>
      <pc:sldChg chg="del">
        <pc:chgData name="Thomas GRAFFIN" userId="1fe30c30-bf0f-4037-807c-1a102c69eddd" providerId="ADAL" clId="{AB3205D1-EEC3-433E-B1CE-DF935BD1914C}" dt="2024-06-19T13:46:08.798" v="1" actId="47"/>
        <pc:sldMkLst>
          <pc:docMk/>
          <pc:sldMk cId="3700544236" sldId="338"/>
        </pc:sldMkLst>
      </pc:sldChg>
      <pc:sldChg chg="del">
        <pc:chgData name="Thomas GRAFFIN" userId="1fe30c30-bf0f-4037-807c-1a102c69eddd" providerId="ADAL" clId="{AB3205D1-EEC3-433E-B1CE-DF935BD1914C}" dt="2024-06-19T13:47:24.402" v="77" actId="47"/>
        <pc:sldMkLst>
          <pc:docMk/>
          <pc:sldMk cId="2130380151" sldId="373"/>
        </pc:sldMkLst>
      </pc:sldChg>
      <pc:sldChg chg="del">
        <pc:chgData name="Thomas GRAFFIN" userId="1fe30c30-bf0f-4037-807c-1a102c69eddd" providerId="ADAL" clId="{AB3205D1-EEC3-433E-B1CE-DF935BD1914C}" dt="2024-06-19T13:46:56.227" v="42" actId="47"/>
        <pc:sldMkLst>
          <pc:docMk/>
          <pc:sldMk cId="2549134850" sldId="379"/>
        </pc:sldMkLst>
      </pc:sldChg>
      <pc:sldChg chg="del">
        <pc:chgData name="Thomas GRAFFIN" userId="1fe30c30-bf0f-4037-807c-1a102c69eddd" providerId="ADAL" clId="{AB3205D1-EEC3-433E-B1CE-DF935BD1914C}" dt="2024-06-19T13:46:09.401" v="2" actId="47"/>
        <pc:sldMkLst>
          <pc:docMk/>
          <pc:sldMk cId="2046441096" sldId="415"/>
        </pc:sldMkLst>
      </pc:sldChg>
      <pc:sldChg chg="del">
        <pc:chgData name="Thomas GRAFFIN" userId="1fe30c30-bf0f-4037-807c-1a102c69eddd" providerId="ADAL" clId="{AB3205D1-EEC3-433E-B1CE-DF935BD1914C}" dt="2024-06-19T13:46:56.118" v="41" actId="47"/>
        <pc:sldMkLst>
          <pc:docMk/>
          <pc:sldMk cId="875108" sldId="416"/>
        </pc:sldMkLst>
      </pc:sldChg>
      <pc:sldChg chg="del">
        <pc:chgData name="Thomas GRAFFIN" userId="1fe30c30-bf0f-4037-807c-1a102c69eddd" providerId="ADAL" clId="{AB3205D1-EEC3-433E-B1CE-DF935BD1914C}" dt="2024-06-19T13:47:25.107" v="78" actId="47"/>
        <pc:sldMkLst>
          <pc:docMk/>
          <pc:sldMk cId="3288797007" sldId="417"/>
        </pc:sldMkLst>
      </pc:sldChg>
      <pc:sldChg chg="del">
        <pc:chgData name="Thomas GRAFFIN" userId="1fe30c30-bf0f-4037-807c-1a102c69eddd" providerId="ADAL" clId="{AB3205D1-EEC3-433E-B1CE-DF935BD1914C}" dt="2024-06-19T13:46:11.335" v="5" actId="47"/>
        <pc:sldMkLst>
          <pc:docMk/>
          <pc:sldMk cId="547032222" sldId="429"/>
        </pc:sldMkLst>
      </pc:sldChg>
      <pc:sldChg chg="del">
        <pc:chgData name="Thomas GRAFFIN" userId="1fe30c30-bf0f-4037-807c-1a102c69eddd" providerId="ADAL" clId="{AB3205D1-EEC3-433E-B1CE-DF935BD1914C}" dt="2024-06-19T13:46:56.746" v="45" actId="47"/>
        <pc:sldMkLst>
          <pc:docMk/>
          <pc:sldMk cId="3909051642" sldId="446"/>
        </pc:sldMkLst>
      </pc:sldChg>
      <pc:sldChg chg="del">
        <pc:chgData name="Thomas GRAFFIN" userId="1fe30c30-bf0f-4037-807c-1a102c69eddd" providerId="ADAL" clId="{AB3205D1-EEC3-433E-B1CE-DF935BD1914C}" dt="2024-06-19T13:46:10.721" v="4" actId="47"/>
        <pc:sldMkLst>
          <pc:docMk/>
          <pc:sldMk cId="2989889302" sldId="449"/>
        </pc:sldMkLst>
      </pc:sldChg>
      <pc:sldChg chg="del">
        <pc:chgData name="Thomas GRAFFIN" userId="1fe30c30-bf0f-4037-807c-1a102c69eddd" providerId="ADAL" clId="{AB3205D1-EEC3-433E-B1CE-DF935BD1914C}" dt="2024-06-19T13:47:22.800" v="75" actId="47"/>
        <pc:sldMkLst>
          <pc:docMk/>
          <pc:sldMk cId="3716977252" sldId="483"/>
        </pc:sldMkLst>
      </pc:sldChg>
      <pc:sldChg chg="del">
        <pc:chgData name="Thomas GRAFFIN" userId="1fe30c30-bf0f-4037-807c-1a102c69eddd" providerId="ADAL" clId="{AB3205D1-EEC3-433E-B1CE-DF935BD1914C}" dt="2024-06-19T13:46:12.924" v="6" actId="47"/>
        <pc:sldMkLst>
          <pc:docMk/>
          <pc:sldMk cId="3091096754" sldId="486"/>
        </pc:sldMkLst>
      </pc:sldChg>
      <pc:sldChg chg="del">
        <pc:chgData name="Thomas GRAFFIN" userId="1fe30c30-bf0f-4037-807c-1a102c69eddd" providerId="ADAL" clId="{AB3205D1-EEC3-433E-B1CE-DF935BD1914C}" dt="2024-06-19T13:46:33.724" v="9" actId="47"/>
        <pc:sldMkLst>
          <pc:docMk/>
          <pc:sldMk cId="549174975" sldId="3942"/>
        </pc:sldMkLst>
      </pc:sldChg>
      <pc:sldChg chg="del">
        <pc:chgData name="Thomas GRAFFIN" userId="1fe30c30-bf0f-4037-807c-1a102c69eddd" providerId="ADAL" clId="{AB3205D1-EEC3-433E-B1CE-DF935BD1914C}" dt="2024-06-19T13:46:56.941" v="46" actId="47"/>
        <pc:sldMkLst>
          <pc:docMk/>
          <pc:sldMk cId="3897141150" sldId="5343"/>
        </pc:sldMkLst>
      </pc:sldChg>
      <pc:sldChg chg="del">
        <pc:chgData name="Thomas GRAFFIN" userId="1fe30c30-bf0f-4037-807c-1a102c69eddd" providerId="ADAL" clId="{AB3205D1-EEC3-433E-B1CE-DF935BD1914C}" dt="2024-06-19T13:46:13.510" v="7" actId="47"/>
        <pc:sldMkLst>
          <pc:docMk/>
          <pc:sldMk cId="2626502526" sldId="5344"/>
        </pc:sldMkLst>
      </pc:sldChg>
      <pc:sldChg chg="del">
        <pc:chgData name="Thomas GRAFFIN" userId="1fe30c30-bf0f-4037-807c-1a102c69eddd" providerId="ADAL" clId="{AB3205D1-EEC3-433E-B1CE-DF935BD1914C}" dt="2024-06-19T13:46:57.109" v="47" actId="47"/>
        <pc:sldMkLst>
          <pc:docMk/>
          <pc:sldMk cId="1049598042" sldId="5346"/>
        </pc:sldMkLst>
      </pc:sldChg>
      <pc:sldChg chg="del">
        <pc:chgData name="Thomas GRAFFIN" userId="1fe30c30-bf0f-4037-807c-1a102c69eddd" providerId="ADAL" clId="{AB3205D1-EEC3-433E-B1CE-DF935BD1914C}" dt="2024-06-19T13:47:07.579" v="65" actId="47"/>
        <pc:sldMkLst>
          <pc:docMk/>
          <pc:sldMk cId="154142254" sldId="5355"/>
        </pc:sldMkLst>
      </pc:sldChg>
      <pc:sldChg chg="del">
        <pc:chgData name="Thomas GRAFFIN" userId="1fe30c30-bf0f-4037-807c-1a102c69eddd" providerId="ADAL" clId="{AB3205D1-EEC3-433E-B1CE-DF935BD1914C}" dt="2024-06-19T13:47:23.399" v="76" actId="47"/>
        <pc:sldMkLst>
          <pc:docMk/>
          <pc:sldMk cId="2617435406" sldId="5360"/>
        </pc:sldMkLst>
      </pc:sldChg>
      <pc:sldChg chg="del">
        <pc:chgData name="Thomas GRAFFIN" userId="1fe30c30-bf0f-4037-807c-1a102c69eddd" providerId="ADAL" clId="{AB3205D1-EEC3-433E-B1CE-DF935BD1914C}" dt="2024-06-19T13:46:10.154" v="3" actId="47"/>
        <pc:sldMkLst>
          <pc:docMk/>
          <pc:sldMk cId="678582624" sldId="5361"/>
        </pc:sldMkLst>
      </pc:sldChg>
      <pc:sldChg chg="del">
        <pc:chgData name="Thomas GRAFFIN" userId="1fe30c30-bf0f-4037-807c-1a102c69eddd" providerId="ADAL" clId="{AB3205D1-EEC3-433E-B1CE-DF935BD1914C}" dt="2024-06-19T13:46:14.794" v="8" actId="47"/>
        <pc:sldMkLst>
          <pc:docMk/>
          <pc:sldMk cId="744270201" sldId="5362"/>
        </pc:sldMkLst>
      </pc:sldChg>
      <pc:sldChg chg="del">
        <pc:chgData name="Thomas GRAFFIN" userId="1fe30c30-bf0f-4037-807c-1a102c69eddd" providerId="ADAL" clId="{AB3205D1-EEC3-433E-B1CE-DF935BD1914C}" dt="2024-06-19T13:46:47.306" v="10" actId="47"/>
        <pc:sldMkLst>
          <pc:docMk/>
          <pc:sldMk cId="543308478" sldId="5363"/>
        </pc:sldMkLst>
      </pc:sldChg>
      <pc:sldChg chg="del">
        <pc:chgData name="Thomas GRAFFIN" userId="1fe30c30-bf0f-4037-807c-1a102c69eddd" providerId="ADAL" clId="{AB3205D1-EEC3-433E-B1CE-DF935BD1914C}" dt="2024-06-19T13:46:54.391" v="35" actId="47"/>
        <pc:sldMkLst>
          <pc:docMk/>
          <pc:sldMk cId="3805307731" sldId="5364"/>
        </pc:sldMkLst>
      </pc:sldChg>
      <pc:sldChg chg="del">
        <pc:chgData name="Thomas GRAFFIN" userId="1fe30c30-bf0f-4037-807c-1a102c69eddd" providerId="ADAL" clId="{AB3205D1-EEC3-433E-B1CE-DF935BD1914C}" dt="2024-06-19T13:46:56.605" v="44" actId="47"/>
        <pc:sldMkLst>
          <pc:docMk/>
          <pc:sldMk cId="4162293145" sldId="5365"/>
        </pc:sldMkLst>
      </pc:sldChg>
      <pc:sldChg chg="del">
        <pc:chgData name="Thomas GRAFFIN" userId="1fe30c30-bf0f-4037-807c-1a102c69eddd" providerId="ADAL" clId="{AB3205D1-EEC3-433E-B1CE-DF935BD1914C}" dt="2024-06-19T13:46:58.573" v="52" actId="47"/>
        <pc:sldMkLst>
          <pc:docMk/>
          <pc:sldMk cId="2145639932" sldId="5366"/>
        </pc:sldMkLst>
      </pc:sldChg>
      <pc:sldChg chg="del">
        <pc:chgData name="Thomas GRAFFIN" userId="1fe30c30-bf0f-4037-807c-1a102c69eddd" providerId="ADAL" clId="{AB3205D1-EEC3-433E-B1CE-DF935BD1914C}" dt="2024-06-19T13:46:58.984" v="53" actId="47"/>
        <pc:sldMkLst>
          <pc:docMk/>
          <pc:sldMk cId="3154027237" sldId="5367"/>
        </pc:sldMkLst>
      </pc:sldChg>
      <pc:sldChg chg="del">
        <pc:chgData name="Thomas GRAFFIN" userId="1fe30c30-bf0f-4037-807c-1a102c69eddd" providerId="ADAL" clId="{AB3205D1-EEC3-433E-B1CE-DF935BD1914C}" dt="2024-06-19T13:46:59.315" v="54" actId="47"/>
        <pc:sldMkLst>
          <pc:docMk/>
          <pc:sldMk cId="3636013314" sldId="5368"/>
        </pc:sldMkLst>
      </pc:sldChg>
      <pc:sldChg chg="del">
        <pc:chgData name="Thomas GRAFFIN" userId="1fe30c30-bf0f-4037-807c-1a102c69eddd" providerId="ADAL" clId="{AB3205D1-EEC3-433E-B1CE-DF935BD1914C}" dt="2024-06-19T13:47:00.100" v="55" actId="47"/>
        <pc:sldMkLst>
          <pc:docMk/>
          <pc:sldMk cId="52801331" sldId="5369"/>
        </pc:sldMkLst>
      </pc:sldChg>
      <pc:sldChg chg="del">
        <pc:chgData name="Thomas GRAFFIN" userId="1fe30c30-bf0f-4037-807c-1a102c69eddd" providerId="ADAL" clId="{AB3205D1-EEC3-433E-B1CE-DF935BD1914C}" dt="2024-06-19T13:47:00.713" v="56" actId="47"/>
        <pc:sldMkLst>
          <pc:docMk/>
          <pc:sldMk cId="955529731" sldId="5370"/>
        </pc:sldMkLst>
      </pc:sldChg>
      <pc:sldChg chg="del">
        <pc:chgData name="Thomas GRAFFIN" userId="1fe30c30-bf0f-4037-807c-1a102c69eddd" providerId="ADAL" clId="{AB3205D1-EEC3-433E-B1CE-DF935BD1914C}" dt="2024-06-19T13:46:57.848" v="51" actId="47"/>
        <pc:sldMkLst>
          <pc:docMk/>
          <pc:sldMk cId="3699211342" sldId="5371"/>
        </pc:sldMkLst>
      </pc:sldChg>
      <pc:sldChg chg="del">
        <pc:chgData name="Thomas GRAFFIN" userId="1fe30c30-bf0f-4037-807c-1a102c69eddd" providerId="ADAL" clId="{AB3205D1-EEC3-433E-B1CE-DF935BD1914C}" dt="2024-06-19T13:47:01.784" v="58" actId="47"/>
        <pc:sldMkLst>
          <pc:docMk/>
          <pc:sldMk cId="3701194300" sldId="5372"/>
        </pc:sldMkLst>
      </pc:sldChg>
      <pc:sldChg chg="del">
        <pc:chgData name="Thomas GRAFFIN" userId="1fe30c30-bf0f-4037-807c-1a102c69eddd" providerId="ADAL" clId="{AB3205D1-EEC3-433E-B1CE-DF935BD1914C}" dt="2024-06-19T13:46:57.297" v="48" actId="47"/>
        <pc:sldMkLst>
          <pc:docMk/>
          <pc:sldMk cId="2655209707" sldId="5374"/>
        </pc:sldMkLst>
      </pc:sldChg>
      <pc:sldChg chg="del">
        <pc:chgData name="Thomas GRAFFIN" userId="1fe30c30-bf0f-4037-807c-1a102c69eddd" providerId="ADAL" clId="{AB3205D1-EEC3-433E-B1CE-DF935BD1914C}" dt="2024-06-19T13:46:57.470" v="49" actId="47"/>
        <pc:sldMkLst>
          <pc:docMk/>
          <pc:sldMk cId="2546921221" sldId="5375"/>
        </pc:sldMkLst>
      </pc:sldChg>
      <pc:sldChg chg="del">
        <pc:chgData name="Thomas GRAFFIN" userId="1fe30c30-bf0f-4037-807c-1a102c69eddd" providerId="ADAL" clId="{AB3205D1-EEC3-433E-B1CE-DF935BD1914C}" dt="2024-06-19T13:46:57.674" v="50" actId="47"/>
        <pc:sldMkLst>
          <pc:docMk/>
          <pc:sldMk cId="1120709337" sldId="5376"/>
        </pc:sldMkLst>
      </pc:sldChg>
      <pc:sldChg chg="del">
        <pc:chgData name="Thomas GRAFFIN" userId="1fe30c30-bf0f-4037-807c-1a102c69eddd" providerId="ADAL" clId="{AB3205D1-EEC3-433E-B1CE-DF935BD1914C}" dt="2024-06-19T13:47:03.817" v="59" actId="47"/>
        <pc:sldMkLst>
          <pc:docMk/>
          <pc:sldMk cId="0" sldId="5378"/>
        </pc:sldMkLst>
      </pc:sldChg>
      <pc:sldChg chg="del">
        <pc:chgData name="Thomas GRAFFIN" userId="1fe30c30-bf0f-4037-807c-1a102c69eddd" providerId="ADAL" clId="{AB3205D1-EEC3-433E-B1CE-DF935BD1914C}" dt="2024-06-19T13:47:04.147" v="60" actId="47"/>
        <pc:sldMkLst>
          <pc:docMk/>
          <pc:sldMk cId="0" sldId="5379"/>
        </pc:sldMkLst>
      </pc:sldChg>
      <pc:sldChg chg="del">
        <pc:chgData name="Thomas GRAFFIN" userId="1fe30c30-bf0f-4037-807c-1a102c69eddd" providerId="ADAL" clId="{AB3205D1-EEC3-433E-B1CE-DF935BD1914C}" dt="2024-06-19T13:47:08.517" v="66" actId="47"/>
        <pc:sldMkLst>
          <pc:docMk/>
          <pc:sldMk cId="2777079295" sldId="5382"/>
        </pc:sldMkLst>
      </pc:sldChg>
      <pc:sldChg chg="del">
        <pc:chgData name="Thomas GRAFFIN" userId="1fe30c30-bf0f-4037-807c-1a102c69eddd" providerId="ADAL" clId="{AB3205D1-EEC3-433E-B1CE-DF935BD1914C}" dt="2024-06-19T13:47:01.232" v="57" actId="47"/>
        <pc:sldMkLst>
          <pc:docMk/>
          <pc:sldMk cId="1722108094" sldId="5383"/>
        </pc:sldMkLst>
      </pc:sldChg>
      <pc:sldChg chg="del">
        <pc:chgData name="Thomas GRAFFIN" userId="1fe30c30-bf0f-4037-807c-1a102c69eddd" providerId="ADAL" clId="{AB3205D1-EEC3-433E-B1CE-DF935BD1914C}" dt="2024-06-19T13:46:55.394" v="37" actId="47"/>
        <pc:sldMkLst>
          <pc:docMk/>
          <pc:sldMk cId="0" sldId="5384"/>
        </pc:sldMkLst>
      </pc:sldChg>
      <pc:sldChg chg="del">
        <pc:chgData name="Thomas GRAFFIN" userId="1fe30c30-bf0f-4037-807c-1a102c69eddd" providerId="ADAL" clId="{AB3205D1-EEC3-433E-B1CE-DF935BD1914C}" dt="2024-06-19T13:46:55.961" v="40" actId="47"/>
        <pc:sldMkLst>
          <pc:docMk/>
          <pc:sldMk cId="0" sldId="5385"/>
        </pc:sldMkLst>
      </pc:sldChg>
      <pc:sldChg chg="del">
        <pc:chgData name="Thomas GRAFFIN" userId="1fe30c30-bf0f-4037-807c-1a102c69eddd" providerId="ADAL" clId="{AB3205D1-EEC3-433E-B1CE-DF935BD1914C}" dt="2024-06-19T13:46:56.479" v="43" actId="47"/>
        <pc:sldMkLst>
          <pc:docMk/>
          <pc:sldMk cId="3422839611" sldId="5386"/>
        </pc:sldMkLst>
      </pc:sldChg>
      <pc:sldChg chg="del">
        <pc:chgData name="Thomas GRAFFIN" userId="1fe30c30-bf0f-4037-807c-1a102c69eddd" providerId="ADAL" clId="{AB3205D1-EEC3-433E-B1CE-DF935BD1914C}" dt="2024-06-19T13:46:55.219" v="36" actId="47"/>
        <pc:sldMkLst>
          <pc:docMk/>
          <pc:sldMk cId="0" sldId="5387"/>
        </pc:sldMkLst>
      </pc:sldChg>
      <pc:sldChg chg="del">
        <pc:chgData name="Thomas GRAFFIN" userId="1fe30c30-bf0f-4037-807c-1a102c69eddd" providerId="ADAL" clId="{AB3205D1-EEC3-433E-B1CE-DF935BD1914C}" dt="2024-06-19T13:46:48.044" v="11" actId="47"/>
        <pc:sldMkLst>
          <pc:docMk/>
          <pc:sldMk cId="0" sldId="5388"/>
        </pc:sldMkLst>
      </pc:sldChg>
      <pc:sldChg chg="del">
        <pc:chgData name="Thomas GRAFFIN" userId="1fe30c30-bf0f-4037-807c-1a102c69eddd" providerId="ADAL" clId="{AB3205D1-EEC3-433E-B1CE-DF935BD1914C}" dt="2024-06-19T13:46:48.599" v="12" actId="47"/>
        <pc:sldMkLst>
          <pc:docMk/>
          <pc:sldMk cId="0" sldId="5389"/>
        </pc:sldMkLst>
      </pc:sldChg>
      <pc:sldChg chg="del">
        <pc:chgData name="Thomas GRAFFIN" userId="1fe30c30-bf0f-4037-807c-1a102c69eddd" providerId="ADAL" clId="{AB3205D1-EEC3-433E-B1CE-DF935BD1914C}" dt="2024-06-19T13:46:49.200" v="13" actId="47"/>
        <pc:sldMkLst>
          <pc:docMk/>
          <pc:sldMk cId="0" sldId="5390"/>
        </pc:sldMkLst>
      </pc:sldChg>
      <pc:sldChg chg="del">
        <pc:chgData name="Thomas GRAFFIN" userId="1fe30c30-bf0f-4037-807c-1a102c69eddd" providerId="ADAL" clId="{AB3205D1-EEC3-433E-B1CE-DF935BD1914C}" dt="2024-06-19T13:46:49.738" v="14" actId="47"/>
        <pc:sldMkLst>
          <pc:docMk/>
          <pc:sldMk cId="0" sldId="5391"/>
        </pc:sldMkLst>
      </pc:sldChg>
      <pc:sldChg chg="del">
        <pc:chgData name="Thomas GRAFFIN" userId="1fe30c30-bf0f-4037-807c-1a102c69eddd" providerId="ADAL" clId="{AB3205D1-EEC3-433E-B1CE-DF935BD1914C}" dt="2024-06-19T13:46:50.257" v="15" actId="47"/>
        <pc:sldMkLst>
          <pc:docMk/>
          <pc:sldMk cId="0" sldId="5392"/>
        </pc:sldMkLst>
      </pc:sldChg>
      <pc:sldChg chg="del">
        <pc:chgData name="Thomas GRAFFIN" userId="1fe30c30-bf0f-4037-807c-1a102c69eddd" providerId="ADAL" clId="{AB3205D1-EEC3-433E-B1CE-DF935BD1914C}" dt="2024-06-19T13:46:50.746" v="16" actId="47"/>
        <pc:sldMkLst>
          <pc:docMk/>
          <pc:sldMk cId="0" sldId="5393"/>
        </pc:sldMkLst>
      </pc:sldChg>
      <pc:sldChg chg="del">
        <pc:chgData name="Thomas GRAFFIN" userId="1fe30c30-bf0f-4037-807c-1a102c69eddd" providerId="ADAL" clId="{AB3205D1-EEC3-433E-B1CE-DF935BD1914C}" dt="2024-06-19T13:46:51.138" v="17" actId="47"/>
        <pc:sldMkLst>
          <pc:docMk/>
          <pc:sldMk cId="0" sldId="5394"/>
        </pc:sldMkLst>
      </pc:sldChg>
      <pc:sldChg chg="del">
        <pc:chgData name="Thomas GRAFFIN" userId="1fe30c30-bf0f-4037-807c-1a102c69eddd" providerId="ADAL" clId="{AB3205D1-EEC3-433E-B1CE-DF935BD1914C}" dt="2024-06-19T13:46:51.585" v="19" actId="47"/>
        <pc:sldMkLst>
          <pc:docMk/>
          <pc:sldMk cId="0" sldId="5395"/>
        </pc:sldMkLst>
      </pc:sldChg>
      <pc:sldChg chg="del">
        <pc:chgData name="Thomas GRAFFIN" userId="1fe30c30-bf0f-4037-807c-1a102c69eddd" providerId="ADAL" clId="{AB3205D1-EEC3-433E-B1CE-DF935BD1914C}" dt="2024-06-19T13:46:52.746" v="26" actId="47"/>
        <pc:sldMkLst>
          <pc:docMk/>
          <pc:sldMk cId="0" sldId="5396"/>
        </pc:sldMkLst>
      </pc:sldChg>
      <pc:sldChg chg="del">
        <pc:chgData name="Thomas GRAFFIN" userId="1fe30c30-bf0f-4037-807c-1a102c69eddd" providerId="ADAL" clId="{AB3205D1-EEC3-433E-B1CE-DF935BD1914C}" dt="2024-06-19T13:46:52.951" v="27" actId="47"/>
        <pc:sldMkLst>
          <pc:docMk/>
          <pc:sldMk cId="0" sldId="5397"/>
        </pc:sldMkLst>
      </pc:sldChg>
      <pc:sldChg chg="del">
        <pc:chgData name="Thomas GRAFFIN" userId="1fe30c30-bf0f-4037-807c-1a102c69eddd" providerId="ADAL" clId="{AB3205D1-EEC3-433E-B1CE-DF935BD1914C}" dt="2024-06-19T13:46:53.313" v="29" actId="47"/>
        <pc:sldMkLst>
          <pc:docMk/>
          <pc:sldMk cId="0" sldId="5398"/>
        </pc:sldMkLst>
      </pc:sldChg>
      <pc:sldChg chg="del">
        <pc:chgData name="Thomas GRAFFIN" userId="1fe30c30-bf0f-4037-807c-1a102c69eddd" providerId="ADAL" clId="{AB3205D1-EEC3-433E-B1CE-DF935BD1914C}" dt="2024-06-19T13:46:53.471" v="30" actId="47"/>
        <pc:sldMkLst>
          <pc:docMk/>
          <pc:sldMk cId="0" sldId="5399"/>
        </pc:sldMkLst>
      </pc:sldChg>
      <pc:sldChg chg="del">
        <pc:chgData name="Thomas GRAFFIN" userId="1fe30c30-bf0f-4037-807c-1a102c69eddd" providerId="ADAL" clId="{AB3205D1-EEC3-433E-B1CE-DF935BD1914C}" dt="2024-06-19T13:46:53.676" v="31" actId="47"/>
        <pc:sldMkLst>
          <pc:docMk/>
          <pc:sldMk cId="0" sldId="5400"/>
        </pc:sldMkLst>
      </pc:sldChg>
      <pc:sldMasterChg chg="del delSldLayout">
        <pc:chgData name="Thomas GRAFFIN" userId="1fe30c30-bf0f-4037-807c-1a102c69eddd" providerId="ADAL" clId="{AB3205D1-EEC3-433E-B1CE-DF935BD1914C}" dt="2024-06-19T13:47:25.107" v="78" actId="47"/>
        <pc:sldMasterMkLst>
          <pc:docMk/>
          <pc:sldMasterMk cId="0" sldId="2147483648"/>
        </pc:sldMasterMkLst>
        <pc:sldLayoutChg chg="del">
          <pc:chgData name="Thomas GRAFFIN" userId="1fe30c30-bf0f-4037-807c-1a102c69eddd" providerId="ADAL" clId="{AB3205D1-EEC3-433E-B1CE-DF935BD1914C}" dt="2024-06-19T13:47:25.107" v="78" actId="47"/>
          <pc:sldLayoutMkLst>
            <pc:docMk/>
            <pc:sldMasterMk cId="0" sldId="2147483648"/>
            <pc:sldLayoutMk cId="4042266307" sldId="2147483649"/>
          </pc:sldLayoutMkLst>
        </pc:sldLayoutChg>
        <pc:sldLayoutChg chg="del">
          <pc:chgData name="Thomas GRAFFIN" userId="1fe30c30-bf0f-4037-807c-1a102c69eddd" providerId="ADAL" clId="{AB3205D1-EEC3-433E-B1CE-DF935BD1914C}" dt="2024-06-19T13:47:25.107" v="78" actId="47"/>
          <pc:sldLayoutMkLst>
            <pc:docMk/>
            <pc:sldMasterMk cId="0" sldId="2147483648"/>
            <pc:sldLayoutMk cId="601475656" sldId="2147483650"/>
          </pc:sldLayoutMkLst>
        </pc:sldLayoutChg>
        <pc:sldLayoutChg chg="del">
          <pc:chgData name="Thomas GRAFFIN" userId="1fe30c30-bf0f-4037-807c-1a102c69eddd" providerId="ADAL" clId="{AB3205D1-EEC3-433E-B1CE-DF935BD1914C}" dt="2024-06-19T13:47:25.107" v="78" actId="47"/>
          <pc:sldLayoutMkLst>
            <pc:docMk/>
            <pc:sldMasterMk cId="0" sldId="2147483648"/>
            <pc:sldLayoutMk cId="4186074825" sldId="2147483651"/>
          </pc:sldLayoutMkLst>
        </pc:sldLayoutChg>
        <pc:sldLayoutChg chg="del">
          <pc:chgData name="Thomas GRAFFIN" userId="1fe30c30-bf0f-4037-807c-1a102c69eddd" providerId="ADAL" clId="{AB3205D1-EEC3-433E-B1CE-DF935BD1914C}" dt="2024-06-19T13:47:25.107" v="78" actId="47"/>
          <pc:sldLayoutMkLst>
            <pc:docMk/>
            <pc:sldMasterMk cId="0" sldId="2147483648"/>
            <pc:sldLayoutMk cId="3833874664" sldId="2147483652"/>
          </pc:sldLayoutMkLst>
        </pc:sldLayoutChg>
        <pc:sldLayoutChg chg="del">
          <pc:chgData name="Thomas GRAFFIN" userId="1fe30c30-bf0f-4037-807c-1a102c69eddd" providerId="ADAL" clId="{AB3205D1-EEC3-433E-B1CE-DF935BD1914C}" dt="2024-06-19T13:47:25.107" v="78" actId="47"/>
          <pc:sldLayoutMkLst>
            <pc:docMk/>
            <pc:sldMasterMk cId="0" sldId="2147483648"/>
            <pc:sldLayoutMk cId="213386347" sldId="2147483653"/>
          </pc:sldLayoutMkLst>
        </pc:sldLayoutChg>
        <pc:sldLayoutChg chg="del">
          <pc:chgData name="Thomas GRAFFIN" userId="1fe30c30-bf0f-4037-807c-1a102c69eddd" providerId="ADAL" clId="{AB3205D1-EEC3-433E-B1CE-DF935BD1914C}" dt="2024-06-19T13:47:25.107" v="78" actId="47"/>
          <pc:sldLayoutMkLst>
            <pc:docMk/>
            <pc:sldMasterMk cId="0" sldId="2147483648"/>
            <pc:sldLayoutMk cId="4105336744" sldId="2147483654"/>
          </pc:sldLayoutMkLst>
        </pc:sldLayoutChg>
        <pc:sldLayoutChg chg="del">
          <pc:chgData name="Thomas GRAFFIN" userId="1fe30c30-bf0f-4037-807c-1a102c69eddd" providerId="ADAL" clId="{AB3205D1-EEC3-433E-B1CE-DF935BD1914C}" dt="2024-06-19T13:47:25.107" v="78" actId="47"/>
          <pc:sldLayoutMkLst>
            <pc:docMk/>
            <pc:sldMasterMk cId="0" sldId="2147483648"/>
            <pc:sldLayoutMk cId="658363877" sldId="2147483655"/>
          </pc:sldLayoutMkLst>
        </pc:sldLayoutChg>
        <pc:sldLayoutChg chg="del">
          <pc:chgData name="Thomas GRAFFIN" userId="1fe30c30-bf0f-4037-807c-1a102c69eddd" providerId="ADAL" clId="{AB3205D1-EEC3-433E-B1CE-DF935BD1914C}" dt="2024-06-19T13:47:25.107" v="78" actId="47"/>
          <pc:sldLayoutMkLst>
            <pc:docMk/>
            <pc:sldMasterMk cId="0" sldId="2147483648"/>
            <pc:sldLayoutMk cId="3713020870" sldId="2147483656"/>
          </pc:sldLayoutMkLst>
        </pc:sldLayoutChg>
        <pc:sldLayoutChg chg="del">
          <pc:chgData name="Thomas GRAFFIN" userId="1fe30c30-bf0f-4037-807c-1a102c69eddd" providerId="ADAL" clId="{AB3205D1-EEC3-433E-B1CE-DF935BD1914C}" dt="2024-06-19T13:47:25.107" v="78" actId="47"/>
          <pc:sldLayoutMkLst>
            <pc:docMk/>
            <pc:sldMasterMk cId="0" sldId="2147483648"/>
            <pc:sldLayoutMk cId="3163067969" sldId="2147483657"/>
          </pc:sldLayoutMkLst>
        </pc:sldLayoutChg>
        <pc:sldLayoutChg chg="del">
          <pc:chgData name="Thomas GRAFFIN" userId="1fe30c30-bf0f-4037-807c-1a102c69eddd" providerId="ADAL" clId="{AB3205D1-EEC3-433E-B1CE-DF935BD1914C}" dt="2024-06-19T13:47:25.107" v="78" actId="47"/>
          <pc:sldLayoutMkLst>
            <pc:docMk/>
            <pc:sldMasterMk cId="0" sldId="2147483648"/>
            <pc:sldLayoutMk cId="3053927505" sldId="2147483658"/>
          </pc:sldLayoutMkLst>
        </pc:sldLayoutChg>
        <pc:sldLayoutChg chg="del">
          <pc:chgData name="Thomas GRAFFIN" userId="1fe30c30-bf0f-4037-807c-1a102c69eddd" providerId="ADAL" clId="{AB3205D1-EEC3-433E-B1CE-DF935BD1914C}" dt="2024-06-19T13:47:25.107" v="78" actId="47"/>
          <pc:sldLayoutMkLst>
            <pc:docMk/>
            <pc:sldMasterMk cId="0" sldId="2147483648"/>
            <pc:sldLayoutMk cId="1126706429" sldId="2147483659"/>
          </pc:sldLayoutMkLst>
        </pc:sldLayoutChg>
        <pc:sldLayoutChg chg="del">
          <pc:chgData name="Thomas GRAFFIN" userId="1fe30c30-bf0f-4037-807c-1a102c69eddd" providerId="ADAL" clId="{AB3205D1-EEC3-433E-B1CE-DF935BD1914C}" dt="2024-06-19T13:46:56.746" v="45" actId="47"/>
          <pc:sldLayoutMkLst>
            <pc:docMk/>
            <pc:sldMasterMk cId="0" sldId="2147483648"/>
            <pc:sldLayoutMk cId="4018213406" sldId="2147483665"/>
          </pc:sldLayoutMkLst>
        </pc:sldLayoutChg>
      </pc:sldMasterChg>
      <pc:sldMasterChg chg="del delSldLayout">
        <pc:chgData name="Thomas GRAFFIN" userId="1fe30c30-bf0f-4037-807c-1a102c69eddd" providerId="ADAL" clId="{AB3205D1-EEC3-433E-B1CE-DF935BD1914C}" dt="2024-06-19T13:47:06.353" v="64" actId="47"/>
        <pc:sldMasterMkLst>
          <pc:docMk/>
          <pc:sldMasterMk cId="437819789" sldId="2147483674"/>
        </pc:sldMasterMkLst>
        <pc:sldLayoutChg chg="del">
          <pc:chgData name="Thomas GRAFFIN" userId="1fe30c30-bf0f-4037-807c-1a102c69eddd" providerId="ADAL" clId="{AB3205D1-EEC3-433E-B1CE-DF935BD1914C}" dt="2024-06-19T13:47:06.353" v="64" actId="47"/>
          <pc:sldLayoutMkLst>
            <pc:docMk/>
            <pc:sldMasterMk cId="437819789" sldId="2147483674"/>
            <pc:sldLayoutMk cId="2478114750" sldId="2147483675"/>
          </pc:sldLayoutMkLst>
        </pc:sldLayoutChg>
        <pc:sldLayoutChg chg="del">
          <pc:chgData name="Thomas GRAFFIN" userId="1fe30c30-bf0f-4037-807c-1a102c69eddd" providerId="ADAL" clId="{AB3205D1-EEC3-433E-B1CE-DF935BD1914C}" dt="2024-06-19T13:47:06.353" v="64" actId="47"/>
          <pc:sldLayoutMkLst>
            <pc:docMk/>
            <pc:sldMasterMk cId="437819789" sldId="2147483674"/>
            <pc:sldLayoutMk cId="2842085929" sldId="2147483676"/>
          </pc:sldLayoutMkLst>
        </pc:sldLayoutChg>
        <pc:sldLayoutChg chg="del">
          <pc:chgData name="Thomas GRAFFIN" userId="1fe30c30-bf0f-4037-807c-1a102c69eddd" providerId="ADAL" clId="{AB3205D1-EEC3-433E-B1CE-DF935BD1914C}" dt="2024-06-19T13:47:06.353" v="64" actId="47"/>
          <pc:sldLayoutMkLst>
            <pc:docMk/>
            <pc:sldMasterMk cId="437819789" sldId="2147483674"/>
            <pc:sldLayoutMk cId="759385560" sldId="2147483677"/>
          </pc:sldLayoutMkLst>
        </pc:sldLayoutChg>
        <pc:sldLayoutChg chg="del">
          <pc:chgData name="Thomas GRAFFIN" userId="1fe30c30-bf0f-4037-807c-1a102c69eddd" providerId="ADAL" clId="{AB3205D1-EEC3-433E-B1CE-DF935BD1914C}" dt="2024-06-19T13:47:06.353" v="64" actId="47"/>
          <pc:sldLayoutMkLst>
            <pc:docMk/>
            <pc:sldMasterMk cId="437819789" sldId="2147483674"/>
            <pc:sldLayoutMk cId="532486205" sldId="2147483678"/>
          </pc:sldLayoutMkLst>
        </pc:sldLayoutChg>
        <pc:sldLayoutChg chg="del">
          <pc:chgData name="Thomas GRAFFIN" userId="1fe30c30-bf0f-4037-807c-1a102c69eddd" providerId="ADAL" clId="{AB3205D1-EEC3-433E-B1CE-DF935BD1914C}" dt="2024-06-19T13:47:06.353" v="64" actId="47"/>
          <pc:sldLayoutMkLst>
            <pc:docMk/>
            <pc:sldMasterMk cId="437819789" sldId="2147483674"/>
            <pc:sldLayoutMk cId="3475903149" sldId="2147483679"/>
          </pc:sldLayoutMkLst>
        </pc:sldLayoutChg>
        <pc:sldLayoutChg chg="del">
          <pc:chgData name="Thomas GRAFFIN" userId="1fe30c30-bf0f-4037-807c-1a102c69eddd" providerId="ADAL" clId="{AB3205D1-EEC3-433E-B1CE-DF935BD1914C}" dt="2024-06-19T13:47:06.353" v="64" actId="47"/>
          <pc:sldLayoutMkLst>
            <pc:docMk/>
            <pc:sldMasterMk cId="437819789" sldId="2147483674"/>
            <pc:sldLayoutMk cId="2824713214" sldId="2147483680"/>
          </pc:sldLayoutMkLst>
        </pc:sldLayoutChg>
        <pc:sldLayoutChg chg="del">
          <pc:chgData name="Thomas GRAFFIN" userId="1fe30c30-bf0f-4037-807c-1a102c69eddd" providerId="ADAL" clId="{AB3205D1-EEC3-433E-B1CE-DF935BD1914C}" dt="2024-06-19T13:47:06.353" v="64" actId="47"/>
          <pc:sldLayoutMkLst>
            <pc:docMk/>
            <pc:sldMasterMk cId="437819789" sldId="2147483674"/>
            <pc:sldLayoutMk cId="863324112" sldId="2147483681"/>
          </pc:sldLayoutMkLst>
        </pc:sldLayoutChg>
        <pc:sldLayoutChg chg="del">
          <pc:chgData name="Thomas GRAFFIN" userId="1fe30c30-bf0f-4037-807c-1a102c69eddd" providerId="ADAL" clId="{AB3205D1-EEC3-433E-B1CE-DF935BD1914C}" dt="2024-06-19T13:47:06.353" v="64" actId="47"/>
          <pc:sldLayoutMkLst>
            <pc:docMk/>
            <pc:sldMasterMk cId="437819789" sldId="2147483674"/>
            <pc:sldLayoutMk cId="1623502548" sldId="2147483682"/>
          </pc:sldLayoutMkLst>
        </pc:sldLayoutChg>
        <pc:sldLayoutChg chg="del">
          <pc:chgData name="Thomas GRAFFIN" userId="1fe30c30-bf0f-4037-807c-1a102c69eddd" providerId="ADAL" clId="{AB3205D1-EEC3-433E-B1CE-DF935BD1914C}" dt="2024-06-19T13:47:06.353" v="64" actId="47"/>
          <pc:sldLayoutMkLst>
            <pc:docMk/>
            <pc:sldMasterMk cId="437819789" sldId="2147483674"/>
            <pc:sldLayoutMk cId="484579374" sldId="2147483683"/>
          </pc:sldLayoutMkLst>
        </pc:sldLayoutChg>
        <pc:sldLayoutChg chg="del">
          <pc:chgData name="Thomas GRAFFIN" userId="1fe30c30-bf0f-4037-807c-1a102c69eddd" providerId="ADAL" clId="{AB3205D1-EEC3-433E-B1CE-DF935BD1914C}" dt="2024-06-19T13:47:06.353" v="64" actId="47"/>
          <pc:sldLayoutMkLst>
            <pc:docMk/>
            <pc:sldMasterMk cId="437819789" sldId="2147483674"/>
            <pc:sldLayoutMk cId="930118593" sldId="2147483684"/>
          </pc:sldLayoutMkLst>
        </pc:sldLayoutChg>
        <pc:sldLayoutChg chg="del">
          <pc:chgData name="Thomas GRAFFIN" userId="1fe30c30-bf0f-4037-807c-1a102c69eddd" providerId="ADAL" clId="{AB3205D1-EEC3-433E-B1CE-DF935BD1914C}" dt="2024-06-19T13:47:06.353" v="64" actId="47"/>
          <pc:sldLayoutMkLst>
            <pc:docMk/>
            <pc:sldMasterMk cId="437819789" sldId="2147483674"/>
            <pc:sldLayoutMk cId="1686053650" sldId="2147483685"/>
          </pc:sldLayoutMkLst>
        </pc:sldLayoutChg>
      </pc:sldMasterChg>
      <pc:sldMasterChg chg="del delSldLayout">
        <pc:chgData name="Thomas GRAFFIN" userId="1fe30c30-bf0f-4037-807c-1a102c69eddd" providerId="ADAL" clId="{AB3205D1-EEC3-433E-B1CE-DF935BD1914C}" dt="2024-06-19T13:47:16.395" v="72" actId="47"/>
        <pc:sldMasterMkLst>
          <pc:docMk/>
          <pc:sldMasterMk cId="300052515" sldId="2147483686"/>
        </pc:sldMasterMkLst>
        <pc:sldLayoutChg chg="del">
          <pc:chgData name="Thomas GRAFFIN" userId="1fe30c30-bf0f-4037-807c-1a102c69eddd" providerId="ADAL" clId="{AB3205D1-EEC3-433E-B1CE-DF935BD1914C}" dt="2024-06-19T13:47:16.395" v="72" actId="47"/>
          <pc:sldLayoutMkLst>
            <pc:docMk/>
            <pc:sldMasterMk cId="300052515" sldId="2147483686"/>
            <pc:sldLayoutMk cId="2503068971" sldId="2147483687"/>
          </pc:sldLayoutMkLst>
        </pc:sldLayoutChg>
        <pc:sldLayoutChg chg="del">
          <pc:chgData name="Thomas GRAFFIN" userId="1fe30c30-bf0f-4037-807c-1a102c69eddd" providerId="ADAL" clId="{AB3205D1-EEC3-433E-B1CE-DF935BD1914C}" dt="2024-06-19T13:47:16.395" v="72" actId="47"/>
          <pc:sldLayoutMkLst>
            <pc:docMk/>
            <pc:sldMasterMk cId="300052515" sldId="2147483686"/>
            <pc:sldLayoutMk cId="614535860" sldId="2147483688"/>
          </pc:sldLayoutMkLst>
        </pc:sldLayoutChg>
        <pc:sldLayoutChg chg="del">
          <pc:chgData name="Thomas GRAFFIN" userId="1fe30c30-bf0f-4037-807c-1a102c69eddd" providerId="ADAL" clId="{AB3205D1-EEC3-433E-B1CE-DF935BD1914C}" dt="2024-06-19T13:47:16.395" v="72" actId="47"/>
          <pc:sldLayoutMkLst>
            <pc:docMk/>
            <pc:sldMasterMk cId="300052515" sldId="2147483686"/>
            <pc:sldLayoutMk cId="2295744379" sldId="2147483689"/>
          </pc:sldLayoutMkLst>
        </pc:sldLayoutChg>
        <pc:sldLayoutChg chg="del">
          <pc:chgData name="Thomas GRAFFIN" userId="1fe30c30-bf0f-4037-807c-1a102c69eddd" providerId="ADAL" clId="{AB3205D1-EEC3-433E-B1CE-DF935BD1914C}" dt="2024-06-19T13:47:16.395" v="72" actId="47"/>
          <pc:sldLayoutMkLst>
            <pc:docMk/>
            <pc:sldMasterMk cId="300052515" sldId="2147483686"/>
            <pc:sldLayoutMk cId="995805253" sldId="2147483690"/>
          </pc:sldLayoutMkLst>
        </pc:sldLayoutChg>
        <pc:sldLayoutChg chg="del">
          <pc:chgData name="Thomas GRAFFIN" userId="1fe30c30-bf0f-4037-807c-1a102c69eddd" providerId="ADAL" clId="{AB3205D1-EEC3-433E-B1CE-DF935BD1914C}" dt="2024-06-19T13:47:16.395" v="72" actId="47"/>
          <pc:sldLayoutMkLst>
            <pc:docMk/>
            <pc:sldMasterMk cId="300052515" sldId="2147483686"/>
            <pc:sldLayoutMk cId="1454977279" sldId="2147483691"/>
          </pc:sldLayoutMkLst>
        </pc:sldLayoutChg>
        <pc:sldLayoutChg chg="del">
          <pc:chgData name="Thomas GRAFFIN" userId="1fe30c30-bf0f-4037-807c-1a102c69eddd" providerId="ADAL" clId="{AB3205D1-EEC3-433E-B1CE-DF935BD1914C}" dt="2024-06-19T13:47:16.395" v="72" actId="47"/>
          <pc:sldLayoutMkLst>
            <pc:docMk/>
            <pc:sldMasterMk cId="300052515" sldId="2147483686"/>
            <pc:sldLayoutMk cId="2359659517" sldId="2147483692"/>
          </pc:sldLayoutMkLst>
        </pc:sldLayoutChg>
        <pc:sldLayoutChg chg="del">
          <pc:chgData name="Thomas GRAFFIN" userId="1fe30c30-bf0f-4037-807c-1a102c69eddd" providerId="ADAL" clId="{AB3205D1-EEC3-433E-B1CE-DF935BD1914C}" dt="2024-06-19T13:47:16.395" v="72" actId="47"/>
          <pc:sldLayoutMkLst>
            <pc:docMk/>
            <pc:sldMasterMk cId="300052515" sldId="2147483686"/>
            <pc:sldLayoutMk cId="961564017" sldId="2147483693"/>
          </pc:sldLayoutMkLst>
        </pc:sldLayoutChg>
        <pc:sldLayoutChg chg="del">
          <pc:chgData name="Thomas GRAFFIN" userId="1fe30c30-bf0f-4037-807c-1a102c69eddd" providerId="ADAL" clId="{AB3205D1-EEC3-433E-B1CE-DF935BD1914C}" dt="2024-06-19T13:47:16.395" v="72" actId="47"/>
          <pc:sldLayoutMkLst>
            <pc:docMk/>
            <pc:sldMasterMk cId="300052515" sldId="2147483686"/>
            <pc:sldLayoutMk cId="1976498324" sldId="2147483694"/>
          </pc:sldLayoutMkLst>
        </pc:sldLayoutChg>
        <pc:sldLayoutChg chg="del">
          <pc:chgData name="Thomas GRAFFIN" userId="1fe30c30-bf0f-4037-807c-1a102c69eddd" providerId="ADAL" clId="{AB3205D1-EEC3-433E-B1CE-DF935BD1914C}" dt="2024-06-19T13:47:16.395" v="72" actId="47"/>
          <pc:sldLayoutMkLst>
            <pc:docMk/>
            <pc:sldMasterMk cId="300052515" sldId="2147483686"/>
            <pc:sldLayoutMk cId="1949668086" sldId="2147483695"/>
          </pc:sldLayoutMkLst>
        </pc:sldLayoutChg>
        <pc:sldLayoutChg chg="del">
          <pc:chgData name="Thomas GRAFFIN" userId="1fe30c30-bf0f-4037-807c-1a102c69eddd" providerId="ADAL" clId="{AB3205D1-EEC3-433E-B1CE-DF935BD1914C}" dt="2024-06-19T13:47:16.395" v="72" actId="47"/>
          <pc:sldLayoutMkLst>
            <pc:docMk/>
            <pc:sldMasterMk cId="300052515" sldId="2147483686"/>
            <pc:sldLayoutMk cId="2484542451" sldId="2147483696"/>
          </pc:sldLayoutMkLst>
        </pc:sldLayoutChg>
        <pc:sldLayoutChg chg="del">
          <pc:chgData name="Thomas GRAFFIN" userId="1fe30c30-bf0f-4037-807c-1a102c69eddd" providerId="ADAL" clId="{AB3205D1-EEC3-433E-B1CE-DF935BD1914C}" dt="2024-06-19T13:47:16.395" v="72" actId="47"/>
          <pc:sldLayoutMkLst>
            <pc:docMk/>
            <pc:sldMasterMk cId="300052515" sldId="2147483686"/>
            <pc:sldLayoutMk cId="184669343" sldId="2147483697"/>
          </pc:sldLayoutMkLst>
        </pc:sldLayoutChg>
        <pc:sldLayoutChg chg="del">
          <pc:chgData name="Thomas GRAFFIN" userId="1fe30c30-bf0f-4037-807c-1a102c69eddd" providerId="ADAL" clId="{AB3205D1-EEC3-433E-B1CE-DF935BD1914C}" dt="2024-06-19T13:47:16.395" v="72" actId="47"/>
          <pc:sldLayoutMkLst>
            <pc:docMk/>
            <pc:sldMasterMk cId="300052515" sldId="2147483686"/>
            <pc:sldLayoutMk cId="2474561271" sldId="2147483698"/>
          </pc:sldLayoutMkLst>
        </pc:sldLayoutChg>
      </pc:sldMasterChg>
      <pc:sldMasterChg chg="del delSldLayout">
        <pc:chgData name="Thomas GRAFFIN" userId="1fe30c30-bf0f-4037-807c-1a102c69eddd" providerId="ADAL" clId="{AB3205D1-EEC3-433E-B1CE-DF935BD1914C}" dt="2024-06-19T13:47:20.738" v="74" actId="47"/>
        <pc:sldMasterMkLst>
          <pc:docMk/>
          <pc:sldMasterMk cId="2558681173" sldId="2147483699"/>
        </pc:sldMasterMkLst>
        <pc:sldLayoutChg chg="del">
          <pc:chgData name="Thomas GRAFFIN" userId="1fe30c30-bf0f-4037-807c-1a102c69eddd" providerId="ADAL" clId="{AB3205D1-EEC3-433E-B1CE-DF935BD1914C}" dt="2024-06-19T13:47:20.738" v="74" actId="47"/>
          <pc:sldLayoutMkLst>
            <pc:docMk/>
            <pc:sldMasterMk cId="2558681173" sldId="2147483699"/>
            <pc:sldLayoutMk cId="4220208345" sldId="2147483700"/>
          </pc:sldLayoutMkLst>
        </pc:sldLayoutChg>
        <pc:sldLayoutChg chg="del">
          <pc:chgData name="Thomas GRAFFIN" userId="1fe30c30-bf0f-4037-807c-1a102c69eddd" providerId="ADAL" clId="{AB3205D1-EEC3-433E-B1CE-DF935BD1914C}" dt="2024-06-19T13:47:20.738" v="74" actId="47"/>
          <pc:sldLayoutMkLst>
            <pc:docMk/>
            <pc:sldMasterMk cId="2558681173" sldId="2147483699"/>
            <pc:sldLayoutMk cId="1932350631" sldId="2147483701"/>
          </pc:sldLayoutMkLst>
        </pc:sldLayoutChg>
        <pc:sldLayoutChg chg="del">
          <pc:chgData name="Thomas GRAFFIN" userId="1fe30c30-bf0f-4037-807c-1a102c69eddd" providerId="ADAL" clId="{AB3205D1-EEC3-433E-B1CE-DF935BD1914C}" dt="2024-06-19T13:47:20.738" v="74" actId="47"/>
          <pc:sldLayoutMkLst>
            <pc:docMk/>
            <pc:sldMasterMk cId="2558681173" sldId="2147483699"/>
            <pc:sldLayoutMk cId="3139181739" sldId="2147483702"/>
          </pc:sldLayoutMkLst>
        </pc:sldLayoutChg>
        <pc:sldLayoutChg chg="del">
          <pc:chgData name="Thomas GRAFFIN" userId="1fe30c30-bf0f-4037-807c-1a102c69eddd" providerId="ADAL" clId="{AB3205D1-EEC3-433E-B1CE-DF935BD1914C}" dt="2024-06-19T13:47:20.738" v="74" actId="47"/>
          <pc:sldLayoutMkLst>
            <pc:docMk/>
            <pc:sldMasterMk cId="2558681173" sldId="2147483699"/>
            <pc:sldLayoutMk cId="1956610294" sldId="2147483703"/>
          </pc:sldLayoutMkLst>
        </pc:sldLayoutChg>
        <pc:sldLayoutChg chg="del">
          <pc:chgData name="Thomas GRAFFIN" userId="1fe30c30-bf0f-4037-807c-1a102c69eddd" providerId="ADAL" clId="{AB3205D1-EEC3-433E-B1CE-DF935BD1914C}" dt="2024-06-19T13:47:20.738" v="74" actId="47"/>
          <pc:sldLayoutMkLst>
            <pc:docMk/>
            <pc:sldMasterMk cId="2558681173" sldId="2147483699"/>
            <pc:sldLayoutMk cId="1460240706" sldId="2147483704"/>
          </pc:sldLayoutMkLst>
        </pc:sldLayoutChg>
        <pc:sldLayoutChg chg="del">
          <pc:chgData name="Thomas GRAFFIN" userId="1fe30c30-bf0f-4037-807c-1a102c69eddd" providerId="ADAL" clId="{AB3205D1-EEC3-433E-B1CE-DF935BD1914C}" dt="2024-06-19T13:47:20.738" v="74" actId="47"/>
          <pc:sldLayoutMkLst>
            <pc:docMk/>
            <pc:sldMasterMk cId="2558681173" sldId="2147483699"/>
            <pc:sldLayoutMk cId="741215936" sldId="2147483705"/>
          </pc:sldLayoutMkLst>
        </pc:sldLayoutChg>
        <pc:sldLayoutChg chg="del">
          <pc:chgData name="Thomas GRAFFIN" userId="1fe30c30-bf0f-4037-807c-1a102c69eddd" providerId="ADAL" clId="{AB3205D1-EEC3-433E-B1CE-DF935BD1914C}" dt="2024-06-19T13:47:20.738" v="74" actId="47"/>
          <pc:sldLayoutMkLst>
            <pc:docMk/>
            <pc:sldMasterMk cId="2558681173" sldId="2147483699"/>
            <pc:sldLayoutMk cId="2933787808" sldId="2147483706"/>
          </pc:sldLayoutMkLst>
        </pc:sldLayoutChg>
        <pc:sldLayoutChg chg="del">
          <pc:chgData name="Thomas GRAFFIN" userId="1fe30c30-bf0f-4037-807c-1a102c69eddd" providerId="ADAL" clId="{AB3205D1-EEC3-433E-B1CE-DF935BD1914C}" dt="2024-06-19T13:47:20.738" v="74" actId="47"/>
          <pc:sldLayoutMkLst>
            <pc:docMk/>
            <pc:sldMasterMk cId="2558681173" sldId="2147483699"/>
            <pc:sldLayoutMk cId="3982058310" sldId="2147483707"/>
          </pc:sldLayoutMkLst>
        </pc:sldLayoutChg>
        <pc:sldLayoutChg chg="del">
          <pc:chgData name="Thomas GRAFFIN" userId="1fe30c30-bf0f-4037-807c-1a102c69eddd" providerId="ADAL" clId="{AB3205D1-EEC3-433E-B1CE-DF935BD1914C}" dt="2024-06-19T13:47:20.738" v="74" actId="47"/>
          <pc:sldLayoutMkLst>
            <pc:docMk/>
            <pc:sldMasterMk cId="2558681173" sldId="2147483699"/>
            <pc:sldLayoutMk cId="1144468858" sldId="2147483708"/>
          </pc:sldLayoutMkLst>
        </pc:sldLayoutChg>
        <pc:sldLayoutChg chg="del">
          <pc:chgData name="Thomas GRAFFIN" userId="1fe30c30-bf0f-4037-807c-1a102c69eddd" providerId="ADAL" clId="{AB3205D1-EEC3-433E-B1CE-DF935BD1914C}" dt="2024-06-19T13:47:20.738" v="74" actId="47"/>
          <pc:sldLayoutMkLst>
            <pc:docMk/>
            <pc:sldMasterMk cId="2558681173" sldId="2147483699"/>
            <pc:sldLayoutMk cId="4099075443" sldId="2147483709"/>
          </pc:sldLayoutMkLst>
        </pc:sldLayoutChg>
        <pc:sldLayoutChg chg="del">
          <pc:chgData name="Thomas GRAFFIN" userId="1fe30c30-bf0f-4037-807c-1a102c69eddd" providerId="ADAL" clId="{AB3205D1-EEC3-433E-B1CE-DF935BD1914C}" dt="2024-06-19T13:47:20.738" v="74" actId="47"/>
          <pc:sldLayoutMkLst>
            <pc:docMk/>
            <pc:sldMasterMk cId="2558681173" sldId="2147483699"/>
            <pc:sldLayoutMk cId="1084336339" sldId="2147483710"/>
          </pc:sldLayoutMkLst>
        </pc:sldLayoutChg>
        <pc:sldLayoutChg chg="del">
          <pc:chgData name="Thomas GRAFFIN" userId="1fe30c30-bf0f-4037-807c-1a102c69eddd" providerId="ADAL" clId="{AB3205D1-EEC3-433E-B1CE-DF935BD1914C}" dt="2024-06-19T13:47:20.738" v="74" actId="47"/>
          <pc:sldLayoutMkLst>
            <pc:docMk/>
            <pc:sldMasterMk cId="2558681173" sldId="2147483699"/>
            <pc:sldLayoutMk cId="962482566" sldId="2147483711"/>
          </pc:sldLayoutMkLst>
        </pc:sldLayoutChg>
      </pc:sldMasterChg>
      <pc:sldMasterChg chg="del delSldLayout">
        <pc:chgData name="Thomas GRAFFIN" userId="1fe30c30-bf0f-4037-807c-1a102c69eddd" providerId="ADAL" clId="{AB3205D1-EEC3-433E-B1CE-DF935BD1914C}" dt="2024-06-19T13:46:55.961" v="40" actId="47"/>
        <pc:sldMasterMkLst>
          <pc:docMk/>
          <pc:sldMasterMk cId="3960239601" sldId="2147483712"/>
        </pc:sldMasterMkLst>
        <pc:sldLayoutChg chg="del">
          <pc:chgData name="Thomas GRAFFIN" userId="1fe30c30-bf0f-4037-807c-1a102c69eddd" providerId="ADAL" clId="{AB3205D1-EEC3-433E-B1CE-DF935BD1914C}" dt="2024-06-19T13:46:55.219" v="36" actId="47"/>
          <pc:sldLayoutMkLst>
            <pc:docMk/>
            <pc:sldMasterMk cId="3960239601" sldId="2147483712"/>
            <pc:sldLayoutMk cId="2366764110" sldId="2147483713"/>
          </pc:sldLayoutMkLst>
        </pc:sldLayoutChg>
        <pc:sldLayoutChg chg="del">
          <pc:chgData name="Thomas GRAFFIN" userId="1fe30c30-bf0f-4037-807c-1a102c69eddd" providerId="ADAL" clId="{AB3205D1-EEC3-433E-B1CE-DF935BD1914C}" dt="2024-06-19T13:46:55.961" v="40" actId="47"/>
          <pc:sldLayoutMkLst>
            <pc:docMk/>
            <pc:sldMasterMk cId="3960239601" sldId="2147483712"/>
            <pc:sldLayoutMk cId="1561249661" sldId="2147483714"/>
          </pc:sldLayoutMkLst>
        </pc:sldLayoutChg>
        <pc:sldLayoutChg chg="del">
          <pc:chgData name="Thomas GRAFFIN" userId="1fe30c30-bf0f-4037-807c-1a102c69eddd" providerId="ADAL" clId="{AB3205D1-EEC3-433E-B1CE-DF935BD1914C}" dt="2024-06-19T13:46:55.961" v="40" actId="47"/>
          <pc:sldLayoutMkLst>
            <pc:docMk/>
            <pc:sldMasterMk cId="3960239601" sldId="2147483712"/>
            <pc:sldLayoutMk cId="3023203306" sldId="2147483715"/>
          </pc:sldLayoutMkLst>
        </pc:sldLayoutChg>
        <pc:sldLayoutChg chg="del">
          <pc:chgData name="Thomas GRAFFIN" userId="1fe30c30-bf0f-4037-807c-1a102c69eddd" providerId="ADAL" clId="{AB3205D1-EEC3-433E-B1CE-DF935BD1914C}" dt="2024-06-19T13:46:55.961" v="40" actId="47"/>
          <pc:sldLayoutMkLst>
            <pc:docMk/>
            <pc:sldMasterMk cId="3960239601" sldId="2147483712"/>
            <pc:sldLayoutMk cId="3316359729" sldId="2147483716"/>
          </pc:sldLayoutMkLst>
        </pc:sldLayoutChg>
      </pc:sldMasterChg>
      <pc:sldMasterChg chg="del delSldLayout">
        <pc:chgData name="Thomas GRAFFIN" userId="1fe30c30-bf0f-4037-807c-1a102c69eddd" providerId="ADAL" clId="{AB3205D1-EEC3-433E-B1CE-DF935BD1914C}" dt="2024-06-19T13:46:56.479" v="43" actId="47"/>
        <pc:sldMasterMkLst>
          <pc:docMk/>
          <pc:sldMasterMk cId="1183513965" sldId="2147483717"/>
        </pc:sldMasterMkLst>
        <pc:sldLayoutChg chg="del">
          <pc:chgData name="Thomas GRAFFIN" userId="1fe30c30-bf0f-4037-807c-1a102c69eddd" providerId="ADAL" clId="{AB3205D1-EEC3-433E-B1CE-DF935BD1914C}" dt="2024-06-19T13:46:56.479" v="43" actId="47"/>
          <pc:sldLayoutMkLst>
            <pc:docMk/>
            <pc:sldMasterMk cId="1183513965" sldId="2147483717"/>
            <pc:sldLayoutMk cId="2619624640" sldId="2147483718"/>
          </pc:sldLayoutMkLst>
        </pc:sldLayoutChg>
        <pc:sldLayoutChg chg="del">
          <pc:chgData name="Thomas GRAFFIN" userId="1fe30c30-bf0f-4037-807c-1a102c69eddd" providerId="ADAL" clId="{AB3205D1-EEC3-433E-B1CE-DF935BD1914C}" dt="2024-06-19T13:46:56.479" v="43" actId="47"/>
          <pc:sldLayoutMkLst>
            <pc:docMk/>
            <pc:sldMasterMk cId="1183513965" sldId="2147483717"/>
            <pc:sldLayoutMk cId="3307602839" sldId="2147483719"/>
          </pc:sldLayoutMkLst>
        </pc:sldLayoutChg>
        <pc:sldLayoutChg chg="del">
          <pc:chgData name="Thomas GRAFFIN" userId="1fe30c30-bf0f-4037-807c-1a102c69eddd" providerId="ADAL" clId="{AB3205D1-EEC3-433E-B1CE-DF935BD1914C}" dt="2024-06-19T13:46:56.479" v="43" actId="47"/>
          <pc:sldLayoutMkLst>
            <pc:docMk/>
            <pc:sldMasterMk cId="1183513965" sldId="2147483717"/>
            <pc:sldLayoutMk cId="1930674837" sldId="2147483720"/>
          </pc:sldLayoutMkLst>
        </pc:sldLayoutChg>
        <pc:sldLayoutChg chg="del">
          <pc:chgData name="Thomas GRAFFIN" userId="1fe30c30-bf0f-4037-807c-1a102c69eddd" providerId="ADAL" clId="{AB3205D1-EEC3-433E-B1CE-DF935BD1914C}" dt="2024-06-19T13:46:56.479" v="43" actId="47"/>
          <pc:sldLayoutMkLst>
            <pc:docMk/>
            <pc:sldMasterMk cId="1183513965" sldId="2147483717"/>
            <pc:sldLayoutMk cId="3243206100" sldId="2147483721"/>
          </pc:sldLayoutMkLst>
        </pc:sldLayoutChg>
        <pc:sldLayoutChg chg="del">
          <pc:chgData name="Thomas GRAFFIN" userId="1fe30c30-bf0f-4037-807c-1a102c69eddd" providerId="ADAL" clId="{AB3205D1-EEC3-433E-B1CE-DF935BD1914C}" dt="2024-06-19T13:46:56.479" v="43" actId="47"/>
          <pc:sldLayoutMkLst>
            <pc:docMk/>
            <pc:sldMasterMk cId="1183513965" sldId="2147483717"/>
            <pc:sldLayoutMk cId="2135394638" sldId="2147483722"/>
          </pc:sldLayoutMkLst>
        </pc:sldLayoutChg>
        <pc:sldLayoutChg chg="del">
          <pc:chgData name="Thomas GRAFFIN" userId="1fe30c30-bf0f-4037-807c-1a102c69eddd" providerId="ADAL" clId="{AB3205D1-EEC3-433E-B1CE-DF935BD1914C}" dt="2024-06-19T13:46:56.479" v="43" actId="47"/>
          <pc:sldLayoutMkLst>
            <pc:docMk/>
            <pc:sldMasterMk cId="1183513965" sldId="2147483717"/>
            <pc:sldLayoutMk cId="1508400888" sldId="2147483723"/>
          </pc:sldLayoutMkLst>
        </pc:sldLayoutChg>
      </pc:sldMasterChg>
      <pc:sldMasterChg chg="del delSldLayout">
        <pc:chgData name="Thomas GRAFFIN" userId="1fe30c30-bf0f-4037-807c-1a102c69eddd" providerId="ADAL" clId="{AB3205D1-EEC3-433E-B1CE-DF935BD1914C}" dt="2024-06-19T13:46:54.243" v="34" actId="47"/>
        <pc:sldMasterMkLst>
          <pc:docMk/>
          <pc:sldMasterMk cId="3628877106" sldId="2147483724"/>
        </pc:sldMasterMkLst>
        <pc:sldLayoutChg chg="del">
          <pc:chgData name="Thomas GRAFFIN" userId="1fe30c30-bf0f-4037-807c-1a102c69eddd" providerId="ADAL" clId="{AB3205D1-EEC3-433E-B1CE-DF935BD1914C}" dt="2024-06-19T13:46:54.243" v="34" actId="47"/>
          <pc:sldLayoutMkLst>
            <pc:docMk/>
            <pc:sldMasterMk cId="3628877106" sldId="2147483724"/>
            <pc:sldLayoutMk cId="3577992053" sldId="2147483725"/>
          </pc:sldLayoutMkLst>
        </pc:sldLayoutChg>
        <pc:sldLayoutChg chg="del">
          <pc:chgData name="Thomas GRAFFIN" userId="1fe30c30-bf0f-4037-807c-1a102c69eddd" providerId="ADAL" clId="{AB3205D1-EEC3-433E-B1CE-DF935BD1914C}" dt="2024-06-19T13:46:54.243" v="34" actId="47"/>
          <pc:sldLayoutMkLst>
            <pc:docMk/>
            <pc:sldMasterMk cId="3628877106" sldId="2147483724"/>
            <pc:sldLayoutMk cId="1992309735" sldId="2147483726"/>
          </pc:sldLayoutMkLst>
        </pc:sldLayoutChg>
        <pc:sldLayoutChg chg="del">
          <pc:chgData name="Thomas GRAFFIN" userId="1fe30c30-bf0f-4037-807c-1a102c69eddd" providerId="ADAL" clId="{AB3205D1-EEC3-433E-B1CE-DF935BD1914C}" dt="2024-06-19T13:46:53.471" v="30" actId="47"/>
          <pc:sldLayoutMkLst>
            <pc:docMk/>
            <pc:sldMasterMk cId="3628877106" sldId="2147483724"/>
            <pc:sldLayoutMk cId="2357836099" sldId="2147483727"/>
          </pc:sldLayoutMkLst>
        </pc:sldLayoutChg>
        <pc:sldLayoutChg chg="del">
          <pc:chgData name="Thomas GRAFFIN" userId="1fe30c30-bf0f-4037-807c-1a102c69eddd" providerId="ADAL" clId="{AB3205D1-EEC3-433E-B1CE-DF935BD1914C}" dt="2024-06-19T13:46:54.243" v="34" actId="47"/>
          <pc:sldLayoutMkLst>
            <pc:docMk/>
            <pc:sldMasterMk cId="3628877106" sldId="2147483724"/>
            <pc:sldLayoutMk cId="3854546412" sldId="2147483728"/>
          </pc:sldLayoutMkLst>
        </pc:sldLayoutChg>
        <pc:sldLayoutChg chg="del">
          <pc:chgData name="Thomas GRAFFIN" userId="1fe30c30-bf0f-4037-807c-1a102c69eddd" providerId="ADAL" clId="{AB3205D1-EEC3-433E-B1CE-DF935BD1914C}" dt="2024-06-19T13:46:54.243" v="34" actId="47"/>
          <pc:sldLayoutMkLst>
            <pc:docMk/>
            <pc:sldMasterMk cId="3628877106" sldId="2147483724"/>
            <pc:sldLayoutMk cId="2744498320" sldId="2147483729"/>
          </pc:sldLayoutMkLst>
        </pc:sldLayoutChg>
        <pc:sldLayoutChg chg="del">
          <pc:chgData name="Thomas GRAFFIN" userId="1fe30c30-bf0f-4037-807c-1a102c69eddd" providerId="ADAL" clId="{AB3205D1-EEC3-433E-B1CE-DF935BD1914C}" dt="2024-06-19T13:46:54.243" v="34" actId="47"/>
          <pc:sldLayoutMkLst>
            <pc:docMk/>
            <pc:sldMasterMk cId="3628877106" sldId="2147483724"/>
            <pc:sldLayoutMk cId="2502024681" sldId="2147483730"/>
          </pc:sldLayoutMkLst>
        </pc:sldLayoutChg>
        <pc:sldLayoutChg chg="del">
          <pc:chgData name="Thomas GRAFFIN" userId="1fe30c30-bf0f-4037-807c-1a102c69eddd" providerId="ADAL" clId="{AB3205D1-EEC3-433E-B1CE-DF935BD1914C}" dt="2024-06-19T13:46:54.243" v="34" actId="47"/>
          <pc:sldLayoutMkLst>
            <pc:docMk/>
            <pc:sldMasterMk cId="3628877106" sldId="2147483724"/>
            <pc:sldLayoutMk cId="3829740441" sldId="2147483731"/>
          </pc:sldLayoutMkLst>
        </pc:sldLayoutChg>
        <pc:sldLayoutChg chg="del">
          <pc:chgData name="Thomas GRAFFIN" userId="1fe30c30-bf0f-4037-807c-1a102c69eddd" providerId="ADAL" clId="{AB3205D1-EEC3-433E-B1CE-DF935BD1914C}" dt="2024-06-19T13:46:54.243" v="34" actId="47"/>
          <pc:sldLayoutMkLst>
            <pc:docMk/>
            <pc:sldMasterMk cId="3628877106" sldId="2147483724"/>
            <pc:sldLayoutMk cId="2280294376" sldId="2147483732"/>
          </pc:sldLayoutMkLst>
        </pc:sldLayoutChg>
        <pc:sldLayoutChg chg="del">
          <pc:chgData name="Thomas GRAFFIN" userId="1fe30c30-bf0f-4037-807c-1a102c69eddd" providerId="ADAL" clId="{AB3205D1-EEC3-433E-B1CE-DF935BD1914C}" dt="2024-06-19T13:46:54.243" v="34" actId="47"/>
          <pc:sldLayoutMkLst>
            <pc:docMk/>
            <pc:sldMasterMk cId="3628877106" sldId="2147483724"/>
            <pc:sldLayoutMk cId="3206271138" sldId="2147483733"/>
          </pc:sldLayoutMkLst>
        </pc:sldLayoutChg>
        <pc:sldLayoutChg chg="del">
          <pc:chgData name="Thomas GRAFFIN" userId="1fe30c30-bf0f-4037-807c-1a102c69eddd" providerId="ADAL" clId="{AB3205D1-EEC3-433E-B1CE-DF935BD1914C}" dt="2024-06-19T13:46:54.243" v="34" actId="47"/>
          <pc:sldLayoutMkLst>
            <pc:docMk/>
            <pc:sldMasterMk cId="3628877106" sldId="2147483724"/>
            <pc:sldLayoutMk cId="2296165661" sldId="2147483734"/>
          </pc:sldLayoutMkLst>
        </pc:sldLayoutChg>
        <pc:sldLayoutChg chg="del">
          <pc:chgData name="Thomas GRAFFIN" userId="1fe30c30-bf0f-4037-807c-1a102c69eddd" providerId="ADAL" clId="{AB3205D1-EEC3-433E-B1CE-DF935BD1914C}" dt="2024-06-19T13:46:54.243" v="34" actId="47"/>
          <pc:sldLayoutMkLst>
            <pc:docMk/>
            <pc:sldMasterMk cId="3628877106" sldId="2147483724"/>
            <pc:sldLayoutMk cId="1988105486" sldId="2147483735"/>
          </pc:sldLayoutMkLst>
        </pc:sldLayoutChg>
        <pc:sldLayoutChg chg="del">
          <pc:chgData name="Thomas GRAFFIN" userId="1fe30c30-bf0f-4037-807c-1a102c69eddd" providerId="ADAL" clId="{AB3205D1-EEC3-433E-B1CE-DF935BD1914C}" dt="2024-06-19T13:46:54.243" v="34" actId="47"/>
          <pc:sldLayoutMkLst>
            <pc:docMk/>
            <pc:sldMasterMk cId="3628877106" sldId="2147483724"/>
            <pc:sldLayoutMk cId="360535025" sldId="2147483736"/>
          </pc:sldLayoutMkLst>
        </pc:sldLayoutChg>
        <pc:sldLayoutChg chg="del">
          <pc:chgData name="Thomas GRAFFIN" userId="1fe30c30-bf0f-4037-807c-1a102c69eddd" providerId="ADAL" clId="{AB3205D1-EEC3-433E-B1CE-DF935BD1914C}" dt="2024-06-19T13:46:53.676" v="31" actId="47"/>
          <pc:sldLayoutMkLst>
            <pc:docMk/>
            <pc:sldMasterMk cId="3628877106" sldId="2147483724"/>
            <pc:sldLayoutMk cId="3231407473" sldId="2147483737"/>
          </pc:sldLayoutMkLst>
        </pc:sldLayoutChg>
      </pc:sldMasterChg>
      <pc:sldMasterChg chg="del delSldLayout">
        <pc:chgData name="Thomas GRAFFIN" userId="1fe30c30-bf0f-4037-807c-1a102c69eddd" providerId="ADAL" clId="{AB3205D1-EEC3-433E-B1CE-DF935BD1914C}" dt="2024-06-19T13:46:54.070" v="33" actId="47"/>
        <pc:sldMasterMkLst>
          <pc:docMk/>
          <pc:sldMasterMk cId="1656304754" sldId="2147483738"/>
        </pc:sldMasterMkLst>
        <pc:sldLayoutChg chg="del">
          <pc:chgData name="Thomas GRAFFIN" userId="1fe30c30-bf0f-4037-807c-1a102c69eddd" providerId="ADAL" clId="{AB3205D1-EEC3-433E-B1CE-DF935BD1914C}" dt="2024-06-19T13:46:53.865" v="32" actId="47"/>
          <pc:sldLayoutMkLst>
            <pc:docMk/>
            <pc:sldMasterMk cId="1656304754" sldId="2147483738"/>
            <pc:sldLayoutMk cId="2299315351" sldId="2147483739"/>
          </pc:sldLayoutMkLst>
        </pc:sldLayoutChg>
        <pc:sldLayoutChg chg="del">
          <pc:chgData name="Thomas GRAFFIN" userId="1fe30c30-bf0f-4037-807c-1a102c69eddd" providerId="ADAL" clId="{AB3205D1-EEC3-433E-B1CE-DF935BD1914C}" dt="2024-06-19T13:46:54.070" v="33" actId="47"/>
          <pc:sldLayoutMkLst>
            <pc:docMk/>
            <pc:sldMasterMk cId="1656304754" sldId="2147483738"/>
            <pc:sldLayoutMk cId="1985885700" sldId="2147483740"/>
          </pc:sldLayoutMkLst>
        </pc:sldLayoutChg>
        <pc:sldLayoutChg chg="del">
          <pc:chgData name="Thomas GRAFFIN" userId="1fe30c30-bf0f-4037-807c-1a102c69eddd" providerId="ADAL" clId="{AB3205D1-EEC3-433E-B1CE-DF935BD1914C}" dt="2024-06-19T13:46:54.070" v="33" actId="47"/>
          <pc:sldLayoutMkLst>
            <pc:docMk/>
            <pc:sldMasterMk cId="1656304754" sldId="2147483738"/>
            <pc:sldLayoutMk cId="582372202" sldId="2147483741"/>
          </pc:sldLayoutMkLst>
        </pc:sldLayoutChg>
        <pc:sldLayoutChg chg="del">
          <pc:chgData name="Thomas GRAFFIN" userId="1fe30c30-bf0f-4037-807c-1a102c69eddd" providerId="ADAL" clId="{AB3205D1-EEC3-433E-B1CE-DF935BD1914C}" dt="2024-06-19T13:46:54.070" v="33" actId="47"/>
          <pc:sldLayoutMkLst>
            <pc:docMk/>
            <pc:sldMasterMk cId="1656304754" sldId="2147483738"/>
            <pc:sldLayoutMk cId="2961482107" sldId="2147483742"/>
          </pc:sldLayoutMkLst>
        </pc:sldLayoutChg>
        <pc:sldLayoutChg chg="del">
          <pc:chgData name="Thomas GRAFFIN" userId="1fe30c30-bf0f-4037-807c-1a102c69eddd" providerId="ADAL" clId="{AB3205D1-EEC3-433E-B1CE-DF935BD1914C}" dt="2024-06-19T13:46:54.070" v="33" actId="47"/>
          <pc:sldLayoutMkLst>
            <pc:docMk/>
            <pc:sldMasterMk cId="1656304754" sldId="2147483738"/>
            <pc:sldLayoutMk cId="3251746478" sldId="2147483743"/>
          </pc:sldLayoutMkLst>
        </pc:sldLayoutChg>
      </pc:sldMasterChg>
      <pc:sldMasterChg chg="delSldLayout">
        <pc:chgData name="Thomas GRAFFIN" userId="1fe30c30-bf0f-4037-807c-1a102c69eddd" providerId="ADAL" clId="{AB3205D1-EEC3-433E-B1CE-DF935BD1914C}" dt="2024-06-19T13:46:33.724" v="9" actId="47"/>
        <pc:sldMasterMkLst>
          <pc:docMk/>
          <pc:sldMasterMk cId="4003100808" sldId="2147483744"/>
        </pc:sldMasterMkLst>
        <pc:sldLayoutChg chg="del">
          <pc:chgData name="Thomas GRAFFIN" userId="1fe30c30-bf0f-4037-807c-1a102c69eddd" providerId="ADAL" clId="{AB3205D1-EEC3-433E-B1CE-DF935BD1914C}" dt="2024-06-19T13:46:33.724" v="9" actId="47"/>
          <pc:sldLayoutMkLst>
            <pc:docMk/>
            <pc:sldMasterMk cId="4003100808" sldId="2147483744"/>
            <pc:sldLayoutMk cId="1949447557" sldId="2147483753"/>
          </pc:sldLayoutMkLst>
        </pc:sldLayoutChg>
      </pc:sldMasterChg>
    </pc:docChg>
  </pc:docChgLst>
  <pc:docChgLst>
    <pc:chgData name="Thomas GRAFFIN" userId="1fe30c30-bf0f-4037-807c-1a102c69eddd" providerId="ADAL" clId="{14BBD337-64E3-40D8-90E2-589FC0C2FE68}"/>
    <pc:docChg chg="undo custSel addSld delSld modSld modSection">
      <pc:chgData name="Thomas GRAFFIN" userId="1fe30c30-bf0f-4037-807c-1a102c69eddd" providerId="ADAL" clId="{14BBD337-64E3-40D8-90E2-589FC0C2FE68}" dt="2024-06-11T16:38:37.323" v="2124" actId="2696"/>
      <pc:docMkLst>
        <pc:docMk/>
      </pc:docMkLst>
      <pc:sldChg chg="del">
        <pc:chgData name="Thomas GRAFFIN" userId="1fe30c30-bf0f-4037-807c-1a102c69eddd" providerId="ADAL" clId="{14BBD337-64E3-40D8-90E2-589FC0C2FE68}" dt="2024-06-11T16:38:20.902" v="2123" actId="2696"/>
        <pc:sldMkLst>
          <pc:docMk/>
          <pc:sldMk cId="0" sldId="263"/>
        </pc:sldMkLst>
      </pc:sldChg>
      <pc:sldChg chg="modSp mod">
        <pc:chgData name="Thomas GRAFFIN" userId="1fe30c30-bf0f-4037-807c-1a102c69eddd" providerId="ADAL" clId="{14BBD337-64E3-40D8-90E2-589FC0C2FE68}" dt="2024-06-10T12:05:26.289" v="859" actId="20577"/>
        <pc:sldMkLst>
          <pc:docMk/>
          <pc:sldMk cId="1049598042" sldId="5346"/>
        </pc:sldMkLst>
        <pc:spChg chg="mod">
          <ac:chgData name="Thomas GRAFFIN" userId="1fe30c30-bf0f-4037-807c-1a102c69eddd" providerId="ADAL" clId="{14BBD337-64E3-40D8-90E2-589FC0C2FE68}" dt="2024-06-10T12:05:26.289" v="859" actId="20577"/>
          <ac:spMkLst>
            <pc:docMk/>
            <pc:sldMk cId="1049598042" sldId="5346"/>
            <ac:spMk id="4" creationId="{63DC40D9-B68A-0753-5402-D85BA0C495D8}"/>
          </ac:spMkLst>
        </pc:spChg>
      </pc:sldChg>
      <pc:sldChg chg="modSp add mod">
        <pc:chgData name="Thomas GRAFFIN" userId="1fe30c30-bf0f-4037-807c-1a102c69eddd" providerId="ADAL" clId="{14BBD337-64E3-40D8-90E2-589FC0C2FE68}" dt="2024-06-10T11:56:36.080" v="523" actId="20577"/>
        <pc:sldMkLst>
          <pc:docMk/>
          <pc:sldMk cId="2145639932" sldId="5366"/>
        </pc:sldMkLst>
        <pc:spChg chg="mod">
          <ac:chgData name="Thomas GRAFFIN" userId="1fe30c30-bf0f-4037-807c-1a102c69eddd" providerId="ADAL" clId="{14BBD337-64E3-40D8-90E2-589FC0C2FE68}" dt="2024-06-10T11:56:36.080" v="523" actId="20577"/>
          <ac:spMkLst>
            <pc:docMk/>
            <pc:sldMk cId="2145639932" sldId="5366"/>
            <ac:spMk id="4" creationId="{63DC40D9-B68A-0753-5402-D85BA0C495D8}"/>
          </ac:spMkLst>
        </pc:spChg>
      </pc:sldChg>
      <pc:sldChg chg="modSp mod">
        <pc:chgData name="Thomas GRAFFIN" userId="1fe30c30-bf0f-4037-807c-1a102c69eddd" providerId="ADAL" clId="{14BBD337-64E3-40D8-90E2-589FC0C2FE68}" dt="2024-06-10T12:00:35.917" v="654" actId="20577"/>
        <pc:sldMkLst>
          <pc:docMk/>
          <pc:sldMk cId="3154027237" sldId="5367"/>
        </pc:sldMkLst>
        <pc:spChg chg="mod">
          <ac:chgData name="Thomas GRAFFIN" userId="1fe30c30-bf0f-4037-807c-1a102c69eddd" providerId="ADAL" clId="{14BBD337-64E3-40D8-90E2-589FC0C2FE68}" dt="2024-06-10T12:00:35.917" v="654" actId="20577"/>
          <ac:spMkLst>
            <pc:docMk/>
            <pc:sldMk cId="3154027237" sldId="5367"/>
            <ac:spMk id="4" creationId="{63DC40D9-B68A-0753-5402-D85BA0C495D8}"/>
          </ac:spMkLst>
        </pc:spChg>
      </pc:sldChg>
      <pc:sldChg chg="modSp add mod">
        <pc:chgData name="Thomas GRAFFIN" userId="1fe30c30-bf0f-4037-807c-1a102c69eddd" providerId="ADAL" clId="{14BBD337-64E3-40D8-90E2-589FC0C2FE68}" dt="2024-06-10T12:05:59.921" v="864" actId="20577"/>
        <pc:sldMkLst>
          <pc:docMk/>
          <pc:sldMk cId="3636013314" sldId="5368"/>
        </pc:sldMkLst>
        <pc:spChg chg="mod">
          <ac:chgData name="Thomas GRAFFIN" userId="1fe30c30-bf0f-4037-807c-1a102c69eddd" providerId="ADAL" clId="{14BBD337-64E3-40D8-90E2-589FC0C2FE68}" dt="2024-06-10T12:05:59.921" v="864" actId="20577"/>
          <ac:spMkLst>
            <pc:docMk/>
            <pc:sldMk cId="3636013314" sldId="5368"/>
            <ac:spMk id="4" creationId="{63DC40D9-B68A-0753-5402-D85BA0C495D8}"/>
          </ac:spMkLst>
        </pc:spChg>
      </pc:sldChg>
      <pc:sldChg chg="modSp add mod">
        <pc:chgData name="Thomas GRAFFIN" userId="1fe30c30-bf0f-4037-807c-1a102c69eddd" providerId="ADAL" clId="{14BBD337-64E3-40D8-90E2-589FC0C2FE68}" dt="2024-06-10T12:05:40.047" v="860" actId="113"/>
        <pc:sldMkLst>
          <pc:docMk/>
          <pc:sldMk cId="52801331" sldId="5369"/>
        </pc:sldMkLst>
        <pc:spChg chg="mod">
          <ac:chgData name="Thomas GRAFFIN" userId="1fe30c30-bf0f-4037-807c-1a102c69eddd" providerId="ADAL" clId="{14BBD337-64E3-40D8-90E2-589FC0C2FE68}" dt="2024-06-10T12:05:40.047" v="860" actId="113"/>
          <ac:spMkLst>
            <pc:docMk/>
            <pc:sldMk cId="52801331" sldId="5369"/>
            <ac:spMk id="4" creationId="{63DC40D9-B68A-0753-5402-D85BA0C495D8}"/>
          </ac:spMkLst>
        </pc:spChg>
      </pc:sldChg>
      <pc:sldChg chg="addSp modSp mod">
        <pc:chgData name="Thomas GRAFFIN" userId="1fe30c30-bf0f-4037-807c-1a102c69eddd" providerId="ADAL" clId="{14BBD337-64E3-40D8-90E2-589FC0C2FE68}" dt="2024-06-10T16:11:22.947" v="2121" actId="14100"/>
        <pc:sldMkLst>
          <pc:docMk/>
          <pc:sldMk cId="955529731" sldId="5370"/>
        </pc:sldMkLst>
        <pc:spChg chg="mod">
          <ac:chgData name="Thomas GRAFFIN" userId="1fe30c30-bf0f-4037-807c-1a102c69eddd" providerId="ADAL" clId="{14BBD337-64E3-40D8-90E2-589FC0C2FE68}" dt="2024-06-10T16:08:59.664" v="2110" actId="20577"/>
          <ac:spMkLst>
            <pc:docMk/>
            <pc:sldMk cId="955529731" sldId="5370"/>
            <ac:spMk id="4" creationId="{63DC40D9-B68A-0753-5402-D85BA0C495D8}"/>
          </ac:spMkLst>
        </pc:spChg>
        <pc:picChg chg="add mod">
          <ac:chgData name="Thomas GRAFFIN" userId="1fe30c30-bf0f-4037-807c-1a102c69eddd" providerId="ADAL" clId="{14BBD337-64E3-40D8-90E2-589FC0C2FE68}" dt="2024-06-10T16:10:26.697" v="2114" actId="962"/>
          <ac:picMkLst>
            <pc:docMk/>
            <pc:sldMk cId="955529731" sldId="5370"/>
            <ac:picMk id="6" creationId="{8EC01B4F-92FB-7A5C-0FE5-86F85CD07BD1}"/>
          </ac:picMkLst>
        </pc:picChg>
        <pc:picChg chg="add mod">
          <ac:chgData name="Thomas GRAFFIN" userId="1fe30c30-bf0f-4037-807c-1a102c69eddd" providerId="ADAL" clId="{14BBD337-64E3-40D8-90E2-589FC0C2FE68}" dt="2024-06-10T16:11:22.947" v="2121" actId="14100"/>
          <ac:picMkLst>
            <pc:docMk/>
            <pc:sldMk cId="955529731" sldId="5370"/>
            <ac:picMk id="9" creationId="{238A2BE5-5ECA-9434-0747-422A7B072117}"/>
          </ac:picMkLst>
        </pc:picChg>
      </pc:sldChg>
      <pc:sldChg chg="add">
        <pc:chgData name="Thomas GRAFFIN" userId="1fe30c30-bf0f-4037-807c-1a102c69eddd" providerId="ADAL" clId="{14BBD337-64E3-40D8-90E2-589FC0C2FE68}" dt="2024-06-10T12:04:17.530" v="765" actId="2890"/>
        <pc:sldMkLst>
          <pc:docMk/>
          <pc:sldMk cId="3699211342" sldId="5371"/>
        </pc:sldMkLst>
      </pc:sldChg>
      <pc:sldChg chg="modSp add mod">
        <pc:chgData name="Thomas GRAFFIN" userId="1fe30c30-bf0f-4037-807c-1a102c69eddd" providerId="ADAL" clId="{14BBD337-64E3-40D8-90E2-589FC0C2FE68}" dt="2024-06-10T12:08:25.267" v="1130" actId="255"/>
        <pc:sldMkLst>
          <pc:docMk/>
          <pc:sldMk cId="3701194300" sldId="5372"/>
        </pc:sldMkLst>
        <pc:spChg chg="mod">
          <ac:chgData name="Thomas GRAFFIN" userId="1fe30c30-bf0f-4037-807c-1a102c69eddd" providerId="ADAL" clId="{14BBD337-64E3-40D8-90E2-589FC0C2FE68}" dt="2024-06-10T12:08:25.267" v="1130" actId="255"/>
          <ac:spMkLst>
            <pc:docMk/>
            <pc:sldMk cId="3701194300" sldId="5372"/>
            <ac:spMk id="4" creationId="{63DC40D9-B68A-0753-5402-D85BA0C495D8}"/>
          </ac:spMkLst>
        </pc:spChg>
      </pc:sldChg>
      <pc:sldChg chg="modSp add del mod">
        <pc:chgData name="Thomas GRAFFIN" userId="1fe30c30-bf0f-4037-807c-1a102c69eddd" providerId="ADAL" clId="{14BBD337-64E3-40D8-90E2-589FC0C2FE68}" dt="2024-06-10T16:05:59.131" v="1837" actId="47"/>
        <pc:sldMkLst>
          <pc:docMk/>
          <pc:sldMk cId="3188312121" sldId="5373"/>
        </pc:sldMkLst>
        <pc:spChg chg="mod">
          <ac:chgData name="Thomas GRAFFIN" userId="1fe30c30-bf0f-4037-807c-1a102c69eddd" providerId="ADAL" clId="{14BBD337-64E3-40D8-90E2-589FC0C2FE68}" dt="2024-06-10T12:09:08.519" v="1243" actId="255"/>
          <ac:spMkLst>
            <pc:docMk/>
            <pc:sldMk cId="3188312121" sldId="5373"/>
            <ac:spMk id="4" creationId="{63DC40D9-B68A-0753-5402-D85BA0C495D8}"/>
          </ac:spMkLst>
        </pc:spChg>
      </pc:sldChg>
      <pc:sldChg chg="modSp mod">
        <pc:chgData name="Thomas GRAFFIN" userId="1fe30c30-bf0f-4037-807c-1a102c69eddd" providerId="ADAL" clId="{14BBD337-64E3-40D8-90E2-589FC0C2FE68}" dt="2024-06-10T16:02:23.430" v="1374" actId="255"/>
        <pc:sldMkLst>
          <pc:docMk/>
          <pc:sldMk cId="2655209707" sldId="5374"/>
        </pc:sldMkLst>
        <pc:spChg chg="mod">
          <ac:chgData name="Thomas GRAFFIN" userId="1fe30c30-bf0f-4037-807c-1a102c69eddd" providerId="ADAL" clId="{14BBD337-64E3-40D8-90E2-589FC0C2FE68}" dt="2024-06-10T16:02:23.430" v="1374" actId="255"/>
          <ac:spMkLst>
            <pc:docMk/>
            <pc:sldMk cId="2655209707" sldId="5374"/>
            <ac:spMk id="4" creationId="{63DC40D9-B68A-0753-5402-D85BA0C495D8}"/>
          </ac:spMkLst>
        </pc:spChg>
      </pc:sldChg>
      <pc:sldChg chg="modSp add mod">
        <pc:chgData name="Thomas GRAFFIN" userId="1fe30c30-bf0f-4037-807c-1a102c69eddd" providerId="ADAL" clId="{14BBD337-64E3-40D8-90E2-589FC0C2FE68}" dt="2024-06-10T16:06:21.133" v="1840" actId="120"/>
        <pc:sldMkLst>
          <pc:docMk/>
          <pc:sldMk cId="2546921221" sldId="5375"/>
        </pc:sldMkLst>
        <pc:spChg chg="mod">
          <ac:chgData name="Thomas GRAFFIN" userId="1fe30c30-bf0f-4037-807c-1a102c69eddd" providerId="ADAL" clId="{14BBD337-64E3-40D8-90E2-589FC0C2FE68}" dt="2024-06-10T16:06:21.133" v="1840" actId="120"/>
          <ac:spMkLst>
            <pc:docMk/>
            <pc:sldMk cId="2546921221" sldId="5375"/>
            <ac:spMk id="4" creationId="{63DC40D9-B68A-0753-5402-D85BA0C495D8}"/>
          </ac:spMkLst>
        </pc:spChg>
      </pc:sldChg>
      <pc:sldChg chg="modSp add mod">
        <pc:chgData name="Thomas GRAFFIN" userId="1fe30c30-bf0f-4037-807c-1a102c69eddd" providerId="ADAL" clId="{14BBD337-64E3-40D8-90E2-589FC0C2FE68}" dt="2024-06-10T16:05:42.247" v="1836" actId="255"/>
        <pc:sldMkLst>
          <pc:docMk/>
          <pc:sldMk cId="1120709337" sldId="5376"/>
        </pc:sldMkLst>
        <pc:spChg chg="mod">
          <ac:chgData name="Thomas GRAFFIN" userId="1fe30c30-bf0f-4037-807c-1a102c69eddd" providerId="ADAL" clId="{14BBD337-64E3-40D8-90E2-589FC0C2FE68}" dt="2024-06-10T16:05:42.247" v="1836" actId="255"/>
          <ac:spMkLst>
            <pc:docMk/>
            <pc:sldMk cId="1120709337" sldId="5376"/>
            <ac:spMk id="4" creationId="{63DC40D9-B68A-0753-5402-D85BA0C495D8}"/>
          </ac:spMkLst>
        </pc:spChg>
      </pc:sldChg>
      <pc:sldChg chg="del">
        <pc:chgData name="Thomas GRAFFIN" userId="1fe30c30-bf0f-4037-807c-1a102c69eddd" providerId="ADAL" clId="{14BBD337-64E3-40D8-90E2-589FC0C2FE68}" dt="2024-06-11T16:37:56.147" v="2122" actId="2696"/>
        <pc:sldMkLst>
          <pc:docMk/>
          <pc:sldMk cId="0" sldId="5380"/>
        </pc:sldMkLst>
      </pc:sldChg>
      <pc:sldChg chg="del">
        <pc:chgData name="Thomas GRAFFIN" userId="1fe30c30-bf0f-4037-807c-1a102c69eddd" providerId="ADAL" clId="{14BBD337-64E3-40D8-90E2-589FC0C2FE68}" dt="2024-06-11T16:38:37.323" v="2124" actId="2696"/>
        <pc:sldMkLst>
          <pc:docMk/>
          <pc:sldMk cId="0" sldId="5381"/>
        </pc:sldMkLst>
      </pc:sldChg>
    </pc:docChg>
  </pc:docChgLst>
  <pc:docChgLst>
    <pc:chgData name="Severine DEFOSSE" userId="36af1021-911f-49b0-98a2-8d37009c6cb3" providerId="ADAL" clId="{4E04AD25-9923-4082-91F7-F41BB13CA186}"/>
    <pc:docChg chg="custSel modSld">
      <pc:chgData name="Severine DEFOSSE" userId="36af1021-911f-49b0-98a2-8d37009c6cb3" providerId="ADAL" clId="{4E04AD25-9923-4082-91F7-F41BB13CA186}" dt="2024-06-13T11:15:29.120" v="31" actId="22"/>
      <pc:docMkLst>
        <pc:docMk/>
      </pc:docMkLst>
      <pc:sldChg chg="addSp mod">
        <pc:chgData name="Severine DEFOSSE" userId="36af1021-911f-49b0-98a2-8d37009c6cb3" providerId="ADAL" clId="{4E04AD25-9923-4082-91F7-F41BB13CA186}" dt="2024-06-13T11:15:29.120" v="31" actId="22"/>
        <pc:sldMkLst>
          <pc:docMk/>
          <pc:sldMk cId="543308478" sldId="5363"/>
        </pc:sldMkLst>
        <pc:spChg chg="add">
          <ac:chgData name="Severine DEFOSSE" userId="36af1021-911f-49b0-98a2-8d37009c6cb3" providerId="ADAL" clId="{4E04AD25-9923-4082-91F7-F41BB13CA186}" dt="2024-06-13T11:14:36.860" v="28" actId="22"/>
          <ac:spMkLst>
            <pc:docMk/>
            <pc:sldMk cId="543308478" sldId="5363"/>
            <ac:spMk id="6" creationId="{76BEEF2B-D3CE-C1A0-9205-0471D405B19A}"/>
          </ac:spMkLst>
        </pc:spChg>
        <pc:spChg chg="add">
          <ac:chgData name="Severine DEFOSSE" userId="36af1021-911f-49b0-98a2-8d37009c6cb3" providerId="ADAL" clId="{4E04AD25-9923-4082-91F7-F41BB13CA186}" dt="2024-06-13T11:14:43.155" v="29" actId="22"/>
          <ac:spMkLst>
            <pc:docMk/>
            <pc:sldMk cId="543308478" sldId="5363"/>
            <ac:spMk id="9" creationId="{ACA2D238-C894-33EB-99F8-693907D436FD}"/>
          </ac:spMkLst>
        </pc:spChg>
        <pc:spChg chg="add">
          <ac:chgData name="Severine DEFOSSE" userId="36af1021-911f-49b0-98a2-8d37009c6cb3" providerId="ADAL" clId="{4E04AD25-9923-4082-91F7-F41BB13CA186}" dt="2024-06-13T11:15:25.962" v="30" actId="22"/>
          <ac:spMkLst>
            <pc:docMk/>
            <pc:sldMk cId="543308478" sldId="5363"/>
            <ac:spMk id="11" creationId="{1BBE3CC0-D386-8EAF-C280-7BF211181E31}"/>
          </ac:spMkLst>
        </pc:spChg>
        <pc:spChg chg="add">
          <ac:chgData name="Severine DEFOSSE" userId="36af1021-911f-49b0-98a2-8d37009c6cb3" providerId="ADAL" clId="{4E04AD25-9923-4082-91F7-F41BB13CA186}" dt="2024-06-13T11:15:29.120" v="31" actId="22"/>
          <ac:spMkLst>
            <pc:docMk/>
            <pc:sldMk cId="543308478" sldId="5363"/>
            <ac:spMk id="13" creationId="{96AB6CD7-ED05-6103-694F-41C2EE8D99AA}"/>
          </ac:spMkLst>
        </pc:spChg>
      </pc:sldChg>
      <pc:sldChg chg="modSp mod">
        <pc:chgData name="Severine DEFOSSE" userId="36af1021-911f-49b0-98a2-8d37009c6cb3" providerId="ADAL" clId="{4E04AD25-9923-4082-91F7-F41BB13CA186}" dt="2024-06-13T07:18:55.630" v="17" actId="27636"/>
        <pc:sldMkLst>
          <pc:docMk/>
          <pc:sldMk cId="0" sldId="5384"/>
        </pc:sldMkLst>
        <pc:spChg chg="mod">
          <ac:chgData name="Severine DEFOSSE" userId="36af1021-911f-49b0-98a2-8d37009c6cb3" providerId="ADAL" clId="{4E04AD25-9923-4082-91F7-F41BB13CA186}" dt="2024-06-13T07:18:49.074" v="14" actId="1076"/>
          <ac:spMkLst>
            <pc:docMk/>
            <pc:sldMk cId="0" sldId="5384"/>
            <ac:spMk id="90" creationId="{00000000-0000-0000-0000-000000000000}"/>
          </ac:spMkLst>
        </pc:spChg>
        <pc:spChg chg="mod">
          <ac:chgData name="Severine DEFOSSE" userId="36af1021-911f-49b0-98a2-8d37009c6cb3" providerId="ADAL" clId="{4E04AD25-9923-4082-91F7-F41BB13CA186}" dt="2024-06-13T07:18:10.021" v="2" actId="1076"/>
          <ac:spMkLst>
            <pc:docMk/>
            <pc:sldMk cId="0" sldId="5384"/>
            <ac:spMk id="91" creationId="{00000000-0000-0000-0000-000000000000}"/>
          </ac:spMkLst>
        </pc:spChg>
        <pc:spChg chg="mod">
          <ac:chgData name="Severine DEFOSSE" userId="36af1021-911f-49b0-98a2-8d37009c6cb3" providerId="ADAL" clId="{4E04AD25-9923-4082-91F7-F41BB13CA186}" dt="2024-06-13T07:18:55.630" v="17" actId="27636"/>
          <ac:spMkLst>
            <pc:docMk/>
            <pc:sldMk cId="0" sldId="5384"/>
            <ac:spMk id="95" creationId="{00000000-0000-0000-0000-000000000000}"/>
          </ac:spMkLst>
        </pc:spChg>
      </pc:sldChg>
      <pc:sldChg chg="modSp mod">
        <pc:chgData name="Severine DEFOSSE" userId="36af1021-911f-49b0-98a2-8d37009c6cb3" providerId="ADAL" clId="{4E04AD25-9923-4082-91F7-F41BB13CA186}" dt="2024-06-13T07:21:24.416" v="27" actId="255"/>
        <pc:sldMkLst>
          <pc:docMk/>
          <pc:sldMk cId="0" sldId="5387"/>
        </pc:sldMkLst>
        <pc:spChg chg="mod">
          <ac:chgData name="Severine DEFOSSE" userId="36af1021-911f-49b0-98a2-8d37009c6cb3" providerId="ADAL" clId="{4E04AD25-9923-4082-91F7-F41BB13CA186}" dt="2024-06-13T07:21:24.416" v="27" actId="255"/>
          <ac:spMkLst>
            <pc:docMk/>
            <pc:sldMk cId="0" sldId="5387"/>
            <ac:spMk id="79"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a:extLst>
              <a:ext uri="{FF2B5EF4-FFF2-40B4-BE49-F238E27FC236}">
                <a16:creationId xmlns:a16="http://schemas.microsoft.com/office/drawing/2014/main" id="{C8ED60E7-C2CE-4A4F-B8C7-4820123375CA}"/>
              </a:ext>
            </a:extLst>
          </p:cNvPr>
          <p:cNvSpPr>
            <a:spLocks noGrp="1"/>
          </p:cNvSpPr>
          <p:nvPr>
            <p:ph type="hdr" sz="quarter"/>
          </p:nvPr>
        </p:nvSpPr>
        <p:spPr>
          <a:xfrm>
            <a:off x="0" y="0"/>
            <a:ext cx="2946247" cy="495619"/>
          </a:xfrm>
          <a:prstGeom prst="rect">
            <a:avLst/>
          </a:prstGeom>
        </p:spPr>
        <p:txBody>
          <a:bodyPr vert="horz" lIns="91815" tIns="45907" rIns="91815" bIns="45907" rtlCol="0"/>
          <a:lstStyle>
            <a:lvl1pPr algn="l">
              <a:defRPr sz="1200"/>
            </a:lvl1pPr>
          </a:lstStyle>
          <a:p>
            <a:endParaRPr lang="fr-FR"/>
          </a:p>
        </p:txBody>
      </p:sp>
      <p:sp>
        <p:nvSpPr>
          <p:cNvPr id="3" name="Espace réservé de la date 2">
            <a:extLst>
              <a:ext uri="{FF2B5EF4-FFF2-40B4-BE49-F238E27FC236}">
                <a16:creationId xmlns:a16="http://schemas.microsoft.com/office/drawing/2014/main" id="{373E4498-6637-4CB2-841B-576CAC80EB22}"/>
              </a:ext>
            </a:extLst>
          </p:cNvPr>
          <p:cNvSpPr>
            <a:spLocks noGrp="1"/>
          </p:cNvSpPr>
          <p:nvPr>
            <p:ph type="dt" sz="quarter" idx="1"/>
          </p:nvPr>
        </p:nvSpPr>
        <p:spPr>
          <a:xfrm>
            <a:off x="3849826" y="0"/>
            <a:ext cx="2946246" cy="495619"/>
          </a:xfrm>
          <a:prstGeom prst="rect">
            <a:avLst/>
          </a:prstGeom>
        </p:spPr>
        <p:txBody>
          <a:bodyPr vert="horz" lIns="91815" tIns="45907" rIns="91815" bIns="45907" rtlCol="0"/>
          <a:lstStyle>
            <a:lvl1pPr algn="r">
              <a:defRPr sz="1200"/>
            </a:lvl1pPr>
          </a:lstStyle>
          <a:p>
            <a:fld id="{D8F5B0B9-A8A2-4E5C-A22F-6B4B856E9F80}" type="datetimeFigureOut">
              <a:rPr lang="fr-FR" smtClean="0"/>
              <a:t>19/06/2024</a:t>
            </a:fld>
            <a:endParaRPr lang="fr-FR"/>
          </a:p>
        </p:txBody>
      </p:sp>
      <p:sp>
        <p:nvSpPr>
          <p:cNvPr id="4" name="Espace réservé du pied de page 3">
            <a:extLst>
              <a:ext uri="{FF2B5EF4-FFF2-40B4-BE49-F238E27FC236}">
                <a16:creationId xmlns:a16="http://schemas.microsoft.com/office/drawing/2014/main" id="{B21660E4-7FA3-4A72-A058-25037B2E6C49}"/>
              </a:ext>
            </a:extLst>
          </p:cNvPr>
          <p:cNvSpPr>
            <a:spLocks noGrp="1"/>
          </p:cNvSpPr>
          <p:nvPr>
            <p:ph type="ftr" sz="quarter" idx="2"/>
          </p:nvPr>
        </p:nvSpPr>
        <p:spPr>
          <a:xfrm>
            <a:off x="0" y="9377044"/>
            <a:ext cx="2946247" cy="495619"/>
          </a:xfrm>
          <a:prstGeom prst="rect">
            <a:avLst/>
          </a:prstGeom>
        </p:spPr>
        <p:txBody>
          <a:bodyPr vert="horz" lIns="91815" tIns="45907" rIns="91815" bIns="45907" rtlCol="0" anchor="b"/>
          <a:lstStyle>
            <a:lvl1pPr algn="l">
              <a:defRPr sz="1200"/>
            </a:lvl1pPr>
          </a:lstStyle>
          <a:p>
            <a:endParaRPr lang="fr-FR"/>
          </a:p>
        </p:txBody>
      </p:sp>
      <p:sp>
        <p:nvSpPr>
          <p:cNvPr id="5" name="Espace réservé du numéro de diapositive 4">
            <a:extLst>
              <a:ext uri="{FF2B5EF4-FFF2-40B4-BE49-F238E27FC236}">
                <a16:creationId xmlns:a16="http://schemas.microsoft.com/office/drawing/2014/main" id="{FDFD41DB-8086-496C-9CE4-7D66B730FF17}"/>
              </a:ext>
            </a:extLst>
          </p:cNvPr>
          <p:cNvSpPr>
            <a:spLocks noGrp="1"/>
          </p:cNvSpPr>
          <p:nvPr>
            <p:ph type="sldNum" sz="quarter" idx="3"/>
          </p:nvPr>
        </p:nvSpPr>
        <p:spPr>
          <a:xfrm>
            <a:off x="3849826" y="9377044"/>
            <a:ext cx="2946246" cy="495619"/>
          </a:xfrm>
          <a:prstGeom prst="rect">
            <a:avLst/>
          </a:prstGeom>
        </p:spPr>
        <p:txBody>
          <a:bodyPr vert="horz" lIns="91815" tIns="45907" rIns="91815" bIns="45907" rtlCol="0" anchor="b"/>
          <a:lstStyle>
            <a:lvl1pPr algn="r">
              <a:defRPr sz="1200"/>
            </a:lvl1pPr>
          </a:lstStyle>
          <a:p>
            <a:fld id="{67F32DD4-7C22-46A2-9F67-6230E959ED28}" type="slidenum">
              <a:rPr lang="fr-FR" smtClean="0"/>
              <a:t>‹N°›</a:t>
            </a:fld>
            <a:endParaRPr lang="fr-FR"/>
          </a:p>
        </p:txBody>
      </p:sp>
    </p:spTree>
    <p:extLst>
      <p:ext uri="{BB962C8B-B14F-4D97-AF65-F5344CB8AC3E}">
        <p14:creationId xmlns:p14="http://schemas.microsoft.com/office/powerpoint/2010/main" val="392108267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45660" cy="495348"/>
          </a:xfrm>
          <a:prstGeom prst="rect">
            <a:avLst/>
          </a:prstGeom>
        </p:spPr>
        <p:txBody>
          <a:bodyPr vert="horz" lIns="91815" tIns="45907" rIns="91815" bIns="45907" rtlCol="0"/>
          <a:lstStyle>
            <a:lvl1pPr algn="l">
              <a:defRPr sz="1200"/>
            </a:lvl1pPr>
          </a:lstStyle>
          <a:p>
            <a:endParaRPr lang="fr-FR"/>
          </a:p>
        </p:txBody>
      </p:sp>
      <p:sp>
        <p:nvSpPr>
          <p:cNvPr id="3" name="Espace réservé de la date 2"/>
          <p:cNvSpPr>
            <a:spLocks noGrp="1"/>
          </p:cNvSpPr>
          <p:nvPr>
            <p:ph type="dt" idx="1"/>
          </p:nvPr>
        </p:nvSpPr>
        <p:spPr>
          <a:xfrm>
            <a:off x="3850442" y="0"/>
            <a:ext cx="2945660" cy="495348"/>
          </a:xfrm>
          <a:prstGeom prst="rect">
            <a:avLst/>
          </a:prstGeom>
        </p:spPr>
        <p:txBody>
          <a:bodyPr vert="horz" lIns="91815" tIns="45907" rIns="91815" bIns="45907" rtlCol="0"/>
          <a:lstStyle>
            <a:lvl1pPr algn="r">
              <a:defRPr sz="1200"/>
            </a:lvl1pPr>
          </a:lstStyle>
          <a:p>
            <a:fld id="{03863A3C-9FF1-4DFC-A5B7-579259BBA1DD}" type="datetimeFigureOut">
              <a:rPr lang="fr-FR" smtClean="0"/>
              <a:t>19/06/2024</a:t>
            </a:fld>
            <a:endParaRPr lang="fr-FR"/>
          </a:p>
        </p:txBody>
      </p:sp>
      <p:sp>
        <p:nvSpPr>
          <p:cNvPr id="4" name="Espace réservé de l'image des diapositives 3"/>
          <p:cNvSpPr>
            <a:spLocks noGrp="1" noRot="1" noChangeAspect="1"/>
          </p:cNvSpPr>
          <p:nvPr>
            <p:ph type="sldImg" idx="2"/>
          </p:nvPr>
        </p:nvSpPr>
        <p:spPr>
          <a:xfrm>
            <a:off x="438150" y="1235075"/>
            <a:ext cx="5921375" cy="3330575"/>
          </a:xfrm>
          <a:prstGeom prst="rect">
            <a:avLst/>
          </a:prstGeom>
          <a:noFill/>
          <a:ln w="12700">
            <a:solidFill>
              <a:prstClr val="black"/>
            </a:solidFill>
          </a:ln>
        </p:spPr>
        <p:txBody>
          <a:bodyPr vert="horz" lIns="91815" tIns="45907" rIns="91815" bIns="45907" rtlCol="0" anchor="ctr"/>
          <a:lstStyle/>
          <a:p>
            <a:endParaRPr lang="fr-FR"/>
          </a:p>
        </p:txBody>
      </p:sp>
      <p:sp>
        <p:nvSpPr>
          <p:cNvPr id="5" name="Espace réservé des notes 4"/>
          <p:cNvSpPr>
            <a:spLocks noGrp="1"/>
          </p:cNvSpPr>
          <p:nvPr>
            <p:ph type="body" sz="quarter" idx="3"/>
          </p:nvPr>
        </p:nvSpPr>
        <p:spPr>
          <a:xfrm>
            <a:off x="679768" y="4751220"/>
            <a:ext cx="5438140" cy="3887361"/>
          </a:xfrm>
          <a:prstGeom prst="rect">
            <a:avLst/>
          </a:prstGeom>
        </p:spPr>
        <p:txBody>
          <a:bodyPr vert="horz" lIns="91815" tIns="45907" rIns="91815" bIns="45907" rtlCol="0"/>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6" name="Espace réservé du pied de page 5"/>
          <p:cNvSpPr>
            <a:spLocks noGrp="1"/>
          </p:cNvSpPr>
          <p:nvPr>
            <p:ph type="ftr" sz="quarter" idx="4"/>
          </p:nvPr>
        </p:nvSpPr>
        <p:spPr>
          <a:xfrm>
            <a:off x="0" y="9377317"/>
            <a:ext cx="2945660" cy="495347"/>
          </a:xfrm>
          <a:prstGeom prst="rect">
            <a:avLst/>
          </a:prstGeom>
        </p:spPr>
        <p:txBody>
          <a:bodyPr vert="horz" lIns="91815" tIns="45907" rIns="91815" bIns="45907" rtlCol="0" anchor="b"/>
          <a:lstStyle>
            <a:lvl1pPr algn="l">
              <a:defRPr sz="1200"/>
            </a:lvl1pPr>
          </a:lstStyle>
          <a:p>
            <a:endParaRPr lang="fr-FR"/>
          </a:p>
        </p:txBody>
      </p:sp>
      <p:sp>
        <p:nvSpPr>
          <p:cNvPr id="7" name="Espace réservé du numéro de diapositive 6"/>
          <p:cNvSpPr>
            <a:spLocks noGrp="1"/>
          </p:cNvSpPr>
          <p:nvPr>
            <p:ph type="sldNum" sz="quarter" idx="5"/>
          </p:nvPr>
        </p:nvSpPr>
        <p:spPr>
          <a:xfrm>
            <a:off x="3850442" y="9377317"/>
            <a:ext cx="2945660" cy="495347"/>
          </a:xfrm>
          <a:prstGeom prst="rect">
            <a:avLst/>
          </a:prstGeom>
        </p:spPr>
        <p:txBody>
          <a:bodyPr vert="horz" lIns="91815" tIns="45907" rIns="91815" bIns="45907" rtlCol="0" anchor="b"/>
          <a:lstStyle>
            <a:lvl1pPr algn="r">
              <a:defRPr sz="1200"/>
            </a:lvl1pPr>
          </a:lstStyle>
          <a:p>
            <a:fld id="{A62F2959-3ECA-4F11-8AA0-2B22756A555D}" type="slidenum">
              <a:rPr lang="fr-FR" smtClean="0"/>
              <a:t>‹N°›</a:t>
            </a:fld>
            <a:endParaRPr lang="fr-FR"/>
          </a:p>
        </p:txBody>
      </p:sp>
    </p:spTree>
    <p:extLst>
      <p:ext uri="{BB962C8B-B14F-4D97-AF65-F5344CB8AC3E}">
        <p14:creationId xmlns:p14="http://schemas.microsoft.com/office/powerpoint/2010/main" val="28764078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5"/>
          </p:nvPr>
        </p:nvSpPr>
        <p:spPr/>
        <p:txBody>
          <a:bodyPr/>
          <a:lstStyle/>
          <a:p>
            <a:fld id="{A62F2959-3ECA-4F11-8AA0-2B22756A555D}" type="slidenum">
              <a:rPr lang="fr-FR" smtClean="0"/>
              <a:t>1</a:t>
            </a:fld>
            <a:endParaRPr lang="fr-FR"/>
          </a:p>
        </p:txBody>
      </p:sp>
    </p:spTree>
    <p:extLst>
      <p:ext uri="{BB962C8B-B14F-4D97-AF65-F5344CB8AC3E}">
        <p14:creationId xmlns:p14="http://schemas.microsoft.com/office/powerpoint/2010/main" val="21500089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fr-FR" sz="1800" kern="0" dirty="0">
                <a:effectLst/>
                <a:latin typeface="Calibri" panose="020F0502020204030204" pitchFamily="34" charset="0"/>
                <a:ea typeface="Times New Roman" panose="02020603050405020304" pitchFamily="18" charset="0"/>
                <a:cs typeface="Calibri" panose="020F0502020204030204" pitchFamily="34" charset="0"/>
              </a:rPr>
              <a:t>Bonjour, mesdames et messieurs. Je suis ravie d'être ici aujourd'hui.</a:t>
            </a:r>
            <a:endParaRPr lang="en-US" sz="1800" kern="100" dirty="0">
              <a:effectLst/>
              <a:latin typeface="Calibri" panose="020F0502020204030204" pitchFamily="34" charset="0"/>
              <a:ea typeface="DengXian" panose="02010600030101010101" pitchFamily="2" charset="-122"/>
              <a:cs typeface="Arial" panose="020B0604020202020204" pitchFamily="34" charset="0"/>
            </a:endParaRPr>
          </a:p>
          <a:p>
            <a:pPr marL="0" marR="0">
              <a:lnSpc>
                <a:spcPct val="107000"/>
              </a:lnSpc>
              <a:spcBef>
                <a:spcPts val="0"/>
              </a:spcBef>
              <a:spcAft>
                <a:spcPts val="800"/>
              </a:spcAft>
            </a:pPr>
            <a:r>
              <a:rPr lang="fr-FR" sz="1800" kern="0" dirty="0">
                <a:effectLst/>
                <a:latin typeface="Calibri" panose="020F0502020204030204" pitchFamily="34" charset="0"/>
                <a:ea typeface="Times New Roman" panose="02020603050405020304" pitchFamily="18" charset="0"/>
                <a:cs typeface="Calibri" panose="020F0502020204030204" pitchFamily="34" charset="0"/>
              </a:rPr>
              <a:t>Je m'appelle Evgenia et je suis la Directrice des opérations de Bookdialysis. Je tiens à exprimer ma gratitude à FHP REIN pour m'avoir invitée ici et à vous tous pour avoir pris le temps de nous rejoindre aujourd'hui.</a:t>
            </a:r>
            <a:endParaRPr lang="en-US" sz="1800" kern="100" dirty="0">
              <a:effectLst/>
              <a:latin typeface="Calibri" panose="020F0502020204030204" pitchFamily="34" charset="0"/>
              <a:ea typeface="DengXian" panose="02010600030101010101" pitchFamily="2" charset="-122"/>
              <a:cs typeface="Arial" panose="020B0604020202020204" pitchFamily="34" charset="0"/>
            </a:endParaRPr>
          </a:p>
          <a:p>
            <a:pPr marL="0" marR="0">
              <a:lnSpc>
                <a:spcPct val="107000"/>
              </a:lnSpc>
              <a:spcBef>
                <a:spcPts val="0"/>
              </a:spcBef>
              <a:spcAft>
                <a:spcPts val="800"/>
              </a:spcAft>
            </a:pPr>
            <a:r>
              <a:rPr lang="fr-FR" sz="1800" kern="0" dirty="0">
                <a:effectLst/>
                <a:latin typeface="Calibri" panose="020F0502020204030204" pitchFamily="34" charset="0"/>
                <a:ea typeface="Times New Roman" panose="02020603050405020304" pitchFamily="18" charset="0"/>
                <a:cs typeface="Calibri" panose="020F0502020204030204" pitchFamily="34" charset="0"/>
              </a:rPr>
              <a:t>Avant de continuer ma présentation, permettez-moi de vous remercier pour votre patience et votre compassion alors que je présente en français. Apprendre le français a été un voyage plutôt court pour moi, et j'espère que mes efforts pour le parler aujourd'hui témoignent de mon respect et de mon enthousiasme pour votre culture.</a:t>
            </a:r>
            <a:endParaRPr lang="en-US" sz="1800" kern="100" dirty="0">
              <a:effectLst/>
              <a:latin typeface="Calibri" panose="020F0502020204030204" pitchFamily="34" charset="0"/>
              <a:ea typeface="DengXian" panose="02010600030101010101" pitchFamily="2" charset="-122"/>
              <a:cs typeface="Arial" panose="020B0604020202020204" pitchFamily="34" charset="0"/>
            </a:endParaRPr>
          </a:p>
          <a:p>
            <a:pPr marL="0" marR="0">
              <a:lnSpc>
                <a:spcPct val="107000"/>
              </a:lnSpc>
              <a:spcBef>
                <a:spcPts val="0"/>
              </a:spcBef>
              <a:spcAft>
                <a:spcPts val="800"/>
              </a:spcAft>
            </a:pPr>
            <a:r>
              <a:rPr lang="fr-FR" sz="1800" kern="0" dirty="0">
                <a:effectLst/>
                <a:latin typeface="Calibri" panose="020F0502020204030204" pitchFamily="34" charset="0"/>
                <a:ea typeface="Times New Roman" panose="02020603050405020304" pitchFamily="18" charset="0"/>
                <a:cs typeface="Calibri" panose="020F0502020204030204" pitchFamily="34" charset="0"/>
              </a:rPr>
              <a:t>Au cours des quinze prochaines minutes, j'aimerais discuter de deux questions : La première question est...</a:t>
            </a:r>
            <a:endParaRPr lang="en-US" sz="1800" kern="1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91630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Qu'est-ce</a:t>
            </a:r>
            <a:r>
              <a:rPr lang="en-US" dirty="0"/>
              <a:t> que Bookdialysis?</a:t>
            </a:r>
            <a:endParaRPr lang="el-GR" dirty="0"/>
          </a:p>
        </p:txBody>
      </p:sp>
    </p:spTree>
    <p:extLst>
      <p:ext uri="{BB962C8B-B14F-4D97-AF65-F5344CB8AC3E}">
        <p14:creationId xmlns:p14="http://schemas.microsoft.com/office/powerpoint/2010/main" val="20572148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Bookdialysis est une plateforme digital mondiale et indépendante avec un objectif supérieur</a:t>
            </a:r>
            <a:endParaRPr lang="el-GR" dirty="0"/>
          </a:p>
        </p:txBody>
      </p:sp>
    </p:spTree>
    <p:extLst>
      <p:ext uri="{BB962C8B-B14F-4D97-AF65-F5344CB8AC3E}">
        <p14:creationId xmlns:p14="http://schemas.microsoft.com/office/powerpoint/2010/main" val="16470493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sz="1800" kern="0" dirty="0">
                <a:effectLst/>
                <a:latin typeface="Calibri" panose="020F0502020204030204" pitchFamily="34" charset="0"/>
                <a:ea typeface="Times New Roman" panose="02020603050405020304" pitchFamily="18" charset="0"/>
                <a:cs typeface="Calibri" panose="020F0502020204030204" pitchFamily="34" charset="0"/>
              </a:rPr>
              <a:t>de permettre aux patients atteints d'insuffisance rénale chronique et à leurs familles de voyager en toute confiance à travers le monde.</a:t>
            </a:r>
            <a:endParaRPr lang="en-US" sz="1800" kern="100" dirty="0">
              <a:effectLst/>
              <a:latin typeface="Calibri" panose="020F0502020204030204" pitchFamily="34" charset="0"/>
              <a:ea typeface="DengXian" panose="02010600030101010101" pitchFamily="2" charset="-122"/>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br>
              <a:rPr lang="fr-FR" dirty="0"/>
            </a:br>
            <a:endParaRPr lang="en-US" dirty="0"/>
          </a:p>
        </p:txBody>
      </p:sp>
    </p:spTree>
    <p:extLst>
      <p:ext uri="{BB962C8B-B14F-4D97-AF65-F5344CB8AC3E}">
        <p14:creationId xmlns:p14="http://schemas.microsoft.com/office/powerpoint/2010/main" val="17520841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sz="1200" kern="1200" dirty="0">
                <a:solidFill>
                  <a:schemeClr val="tx1"/>
                </a:solidFill>
                <a:effectLst/>
                <a:latin typeface="+mn-lt"/>
                <a:ea typeface="+mn-ea"/>
                <a:cs typeface="+mn-cs"/>
              </a:rPr>
              <a:t>Nous sommes un réseau mondial en pleine croissance, avec plus de huit cent trente cliniques sélectionnées dans plus de cinquante pays sur quatre continents, permettant à nos patients de choisir de voyager à travers le monde.</a:t>
            </a:r>
          </a:p>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Vous pouvez voir ici </a:t>
            </a:r>
            <a:endParaRPr lang="el-GR" sz="12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15363182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un aperçu de notre empreinte mondiale.</a:t>
            </a:r>
          </a:p>
          <a:p>
            <a:r>
              <a:rPr lang="fr-FR" sz="1200" dirty="0"/>
              <a:t>Permettez-moi également de vous présenter </a:t>
            </a:r>
            <a:endParaRPr lang="fr-FR" dirty="0"/>
          </a:p>
        </p:txBody>
      </p:sp>
    </p:spTree>
    <p:extLst>
      <p:ext uri="{BB962C8B-B14F-4D97-AF65-F5344CB8AC3E}">
        <p14:creationId xmlns:p14="http://schemas.microsoft.com/office/powerpoint/2010/main" val="28379273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sz="2800" dirty="0"/>
              <a:t>les dix principales destinations des deux dernières années.</a:t>
            </a:r>
          </a:p>
          <a:p>
            <a:r>
              <a:rPr lang="fr-FR" sz="2800" b="0" i="0" u="none" strike="noStrike" dirty="0">
                <a:solidFill>
                  <a:srgbClr val="000000"/>
                </a:solidFill>
                <a:effectLst/>
                <a:latin typeface="Calibri" panose="020F0502020204030204" pitchFamily="34" charset="0"/>
              </a:rPr>
              <a:t>Les voici</a:t>
            </a:r>
            <a:r>
              <a:rPr lang="el-GR" sz="2800" b="0" i="0" u="none" strike="noStrike" dirty="0">
                <a:solidFill>
                  <a:srgbClr val="000000"/>
                </a:solidFill>
                <a:effectLst/>
                <a:latin typeface="Calibri" panose="020F0502020204030204" pitchFamily="34" charset="0"/>
              </a:rPr>
              <a:t>:</a:t>
            </a:r>
            <a:r>
              <a:rPr lang="en-US" sz="2800" b="0" i="0" u="none" strike="noStrike" dirty="0">
                <a:solidFill>
                  <a:srgbClr val="000000"/>
                </a:solidFill>
                <a:effectLst/>
                <a:latin typeface="Calibri" panose="020F0502020204030204" pitchFamily="34" charset="0"/>
              </a:rPr>
              <a:t> </a:t>
            </a:r>
            <a:r>
              <a:rPr lang="fr-FR" sz="1800" b="0" i="0" u="none" strike="noStrike" dirty="0">
                <a:solidFill>
                  <a:srgbClr val="000000"/>
                </a:solidFill>
                <a:effectLst/>
                <a:latin typeface="Calibri" panose="020F0502020204030204" pitchFamily="34" charset="0"/>
              </a:rPr>
              <a:t>Espagne, Grèce, Italie, France, Portugal, Royaume-Uni, Turquie, Émirats Arabes Unis, Îles Canaries, Maroc.</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De plus,</a:t>
            </a:r>
            <a:endParaRPr lang="el-GR" dirty="0"/>
          </a:p>
          <a:p>
            <a:endParaRPr lang="en-US" dirty="0"/>
          </a:p>
        </p:txBody>
      </p:sp>
    </p:spTree>
    <p:extLst>
      <p:ext uri="{BB962C8B-B14F-4D97-AF65-F5344CB8AC3E}">
        <p14:creationId xmlns:p14="http://schemas.microsoft.com/office/powerpoint/2010/main" val="15286781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Jusqu'à présent, nous avons eu l'opportunité d'accommoder plus de vingt mille traitements, pour des patients venant de plus de cent pays à travers le monde</a:t>
            </a:r>
            <a:endParaRPr lang="el-GR" sz="12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24370330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Vous pouvez voir sur</a:t>
            </a:r>
            <a:r>
              <a:rPr lang="en-US" dirty="0"/>
              <a:t> </a:t>
            </a:r>
            <a:r>
              <a:rPr lang="en-US" dirty="0" err="1"/>
              <a:t>l'écran</a:t>
            </a:r>
            <a:r>
              <a:rPr lang="fr-FR" dirty="0"/>
              <a:t> l'empreinte des diffèrent pays d'Origin de malades qui ont utilisé </a:t>
            </a:r>
            <a:r>
              <a:rPr lang="fr-FR" dirty="0" err="1"/>
              <a:t>bookdialysis</a:t>
            </a:r>
            <a:endParaRPr lang="fr-FR" dirty="0"/>
          </a:p>
          <a:p>
            <a:r>
              <a:rPr lang="fr-FR" dirty="0"/>
              <a:t>Bookdialysis </a:t>
            </a:r>
            <a:endParaRPr lang="en-US" dirty="0"/>
          </a:p>
        </p:txBody>
      </p:sp>
    </p:spTree>
    <p:extLst>
      <p:ext uri="{BB962C8B-B14F-4D97-AF65-F5344CB8AC3E}">
        <p14:creationId xmlns:p14="http://schemas.microsoft.com/office/powerpoint/2010/main" val="1295270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est une </a:t>
            </a:r>
            <a:r>
              <a:rPr lang="fr-FR" dirty="0" err="1"/>
              <a:t>plateform</a:t>
            </a:r>
            <a:r>
              <a:rPr lang="fr-FR" dirty="0"/>
              <a:t> de réservation intuitive, dynamique et à la pointe de la technologie.</a:t>
            </a:r>
          </a:p>
          <a:p>
            <a:r>
              <a:rPr lang="fr-FR" sz="1200" kern="1200" dirty="0">
                <a:solidFill>
                  <a:schemeClr val="tx1"/>
                </a:solidFill>
                <a:effectLst/>
                <a:latin typeface="+mn-lt"/>
                <a:ea typeface="+mn-ea"/>
                <a:cs typeface="+mn-cs"/>
              </a:rPr>
              <a:t>Notre plateforme </a:t>
            </a:r>
            <a:endParaRPr lang="el-GR" dirty="0"/>
          </a:p>
        </p:txBody>
      </p:sp>
    </p:spTree>
    <p:extLst>
      <p:ext uri="{BB962C8B-B14F-4D97-AF65-F5344CB8AC3E}">
        <p14:creationId xmlns:p14="http://schemas.microsoft.com/office/powerpoint/2010/main" val="9191031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sz="1200" kern="1200" dirty="0">
                <a:solidFill>
                  <a:schemeClr val="tx1"/>
                </a:solidFill>
                <a:effectLst/>
                <a:latin typeface="+mn-lt"/>
                <a:ea typeface="+mn-ea"/>
                <a:cs typeface="+mn-cs"/>
              </a:rPr>
              <a:t>est disponible en neuf langues : anglais, français, allemand, italien, espagnol, portugais, arabe, suédois et chinois, ce qui nous permet d'atteindre plus de la moitié de la population mondiale dans leur langue maternelle.</a:t>
            </a:r>
          </a:p>
          <a:p>
            <a:pPr marL="0" marR="0" lvl="0" indent="0" algn="l" defTabSz="914400" rtl="0" eaLnBrk="1" fontAlgn="auto" latinLnBrk="0" hangingPunct="1">
              <a:lnSpc>
                <a:spcPct val="100000"/>
              </a:lnSpc>
              <a:spcBef>
                <a:spcPts val="0"/>
              </a:spcBef>
              <a:spcAft>
                <a:spcPts val="0"/>
              </a:spcAft>
              <a:buClrTx/>
              <a:buSzTx/>
              <a:buFontTx/>
              <a:buNone/>
              <a:tabLst/>
              <a:defRPr/>
            </a:pPr>
            <a:r>
              <a:rPr lang="fr-FR" sz="1200" kern="1200" dirty="0">
                <a:solidFill>
                  <a:schemeClr val="tx1"/>
                </a:solidFill>
                <a:effectLst/>
                <a:latin typeface="+mn-lt"/>
                <a:ea typeface="+mn-ea"/>
                <a:cs typeface="+mn-cs"/>
              </a:rPr>
              <a:t>En plus de cela,</a:t>
            </a:r>
            <a:endParaRPr lang="el-GR" dirty="0"/>
          </a:p>
        </p:txBody>
      </p:sp>
    </p:spTree>
    <p:extLst>
      <p:ext uri="{BB962C8B-B14F-4D97-AF65-F5344CB8AC3E}">
        <p14:creationId xmlns:p14="http://schemas.microsoft.com/office/powerpoint/2010/main" val="33715774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sz="1200" kern="1200" dirty="0">
                <a:solidFill>
                  <a:schemeClr val="tx1"/>
                </a:solidFill>
                <a:effectLst/>
                <a:latin typeface="+mn-lt"/>
                <a:ea typeface="+mn-ea"/>
                <a:cs typeface="+mn-cs"/>
              </a:rPr>
              <a:t>Notre disponibilité des traitements en temps réel, nous permet d’offrir à nos utilisateurs un moyen simple et pratique pour réserver leurs traitements de dialyse dans le monde entier.</a:t>
            </a:r>
          </a:p>
          <a:p>
            <a:pPr marL="0" marR="0" lvl="0" indent="0" algn="l" defTabSz="914400" rtl="0" eaLnBrk="1" fontAlgn="auto" latinLnBrk="0" hangingPunct="1">
              <a:lnSpc>
                <a:spcPct val="100000"/>
              </a:lnSpc>
              <a:spcBef>
                <a:spcPts val="0"/>
              </a:spcBef>
              <a:spcAft>
                <a:spcPts val="0"/>
              </a:spcAft>
              <a:buClrTx/>
              <a:buSzTx/>
              <a:buFontTx/>
              <a:buNone/>
              <a:tabLst/>
              <a:defRPr/>
            </a:pPr>
            <a:r>
              <a:rPr lang="fr-FR" sz="1200" kern="1200" dirty="0">
                <a:solidFill>
                  <a:schemeClr val="tx1"/>
                </a:solidFill>
                <a:effectLst/>
                <a:latin typeface="+mn-lt"/>
                <a:ea typeface="+mn-ea"/>
                <a:cs typeface="+mn-cs"/>
              </a:rPr>
              <a:t>Vous pouvez faire votre demande de réservation en trois étapes seulement, en vous connectant à notre interface.: se connecter, sélectionner les cliniques et les dates de traitement souhaitées, insérer vos information et réserver !</a:t>
            </a:r>
            <a:br>
              <a:rPr lang="fr-FR" sz="1200" kern="1200" dirty="0">
                <a:solidFill>
                  <a:schemeClr val="tx1"/>
                </a:solidFill>
                <a:effectLst/>
                <a:latin typeface="+mn-lt"/>
                <a:ea typeface="+mn-ea"/>
                <a:cs typeface="+mn-cs"/>
              </a:rPr>
            </a:br>
            <a:r>
              <a:rPr lang="fr-FR" dirty="0"/>
              <a:t>Pour avoir un aperçu de notre plateforme, veuillez consulter les trois étapes à l'écran___</a:t>
            </a:r>
            <a:endParaRPr lang="fr-FR" sz="12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28291097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La première étape pour quiconque souhaite faire une demande de réservation est de se connecter___</a:t>
            </a:r>
            <a:endParaRPr lang="en-US" dirty="0"/>
          </a:p>
        </p:txBody>
      </p:sp>
    </p:spTree>
    <p:extLst>
      <p:ext uri="{BB962C8B-B14F-4D97-AF65-F5344CB8AC3E}">
        <p14:creationId xmlns:p14="http://schemas.microsoft.com/office/powerpoint/2010/main" val="511735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La deuxième étape consiste à sélectionner la clinique souhaitée</a:t>
            </a:r>
            <a:endParaRPr lang="en-US" dirty="0"/>
          </a:p>
        </p:txBody>
      </p:sp>
    </p:spTree>
    <p:extLst>
      <p:ext uri="{BB962C8B-B14F-4D97-AF65-F5344CB8AC3E}">
        <p14:creationId xmlns:p14="http://schemas.microsoft.com/office/powerpoint/2010/main" val="1665870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et les dates du traitement</a:t>
            </a:r>
            <a:endParaRPr lang="en-US" dirty="0"/>
          </a:p>
        </p:txBody>
      </p:sp>
    </p:spTree>
    <p:extLst>
      <p:ext uri="{BB962C8B-B14F-4D97-AF65-F5344CB8AC3E}">
        <p14:creationId xmlns:p14="http://schemas.microsoft.com/office/powerpoint/2010/main" val="29360159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La dernière étape, comme décrit, est d'insérer vos informations et</a:t>
            </a:r>
            <a:endParaRPr lang="en-US" dirty="0"/>
          </a:p>
        </p:txBody>
      </p:sp>
    </p:spTree>
    <p:extLst>
      <p:ext uri="{BB962C8B-B14F-4D97-AF65-F5344CB8AC3E}">
        <p14:creationId xmlns:p14="http://schemas.microsoft.com/office/powerpoint/2010/main" val="29704578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et ensuite, vous pouvez réserver votre traitement !</a:t>
            </a:r>
            <a:br>
              <a:rPr lang="fr-FR" dirty="0"/>
            </a:br>
            <a:r>
              <a:rPr lang="fr-FR" sz="1200" kern="1200" dirty="0">
                <a:solidFill>
                  <a:schemeClr val="tx1"/>
                </a:solidFill>
                <a:effectLst/>
                <a:latin typeface="+mn-lt"/>
                <a:ea typeface="+mn-ea"/>
                <a:cs typeface="+mn-cs"/>
              </a:rPr>
              <a:t>En parlant de technologie,</a:t>
            </a:r>
            <a:endParaRPr lang="el-GR" dirty="0"/>
          </a:p>
          <a:p>
            <a:endParaRPr lang="en-US" dirty="0"/>
          </a:p>
        </p:txBody>
      </p:sp>
    </p:spTree>
    <p:extLst>
      <p:ext uri="{BB962C8B-B14F-4D97-AF65-F5344CB8AC3E}">
        <p14:creationId xmlns:p14="http://schemas.microsoft.com/office/powerpoint/2010/main" val="9365114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sz="1200" kern="1200" dirty="0">
                <a:solidFill>
                  <a:schemeClr val="tx1"/>
                </a:solidFill>
                <a:effectLst/>
                <a:latin typeface="+mn-lt"/>
                <a:ea typeface="+mn-ea"/>
                <a:cs typeface="+mn-cs"/>
              </a:rPr>
              <a:t>Nous avons récemment lancé notre propre application mobile de réservation pour mieux servir la communauté des patients</a:t>
            </a:r>
            <a:r>
              <a:rPr lang="el-GR" sz="1200" kern="1200" dirty="0">
                <a:solidFill>
                  <a:schemeClr val="tx1"/>
                </a:solidFill>
                <a:effectLst/>
                <a:latin typeface="+mn-lt"/>
                <a:ea typeface="+mn-ea"/>
                <a:cs typeface="+mn-cs"/>
              </a:rPr>
              <a:t> </a:t>
            </a:r>
            <a:r>
              <a:rPr lang="fr-FR" sz="1800" kern="0" dirty="0">
                <a:effectLst/>
                <a:latin typeface="Calibri" panose="020F0502020204030204" pitchFamily="34" charset="0"/>
                <a:ea typeface="Times New Roman" panose="02020603050405020304" pitchFamily="18" charset="0"/>
              </a:rPr>
              <a:t>atteints d’insuffisance rénale chronique</a:t>
            </a:r>
            <a:r>
              <a:rPr lang="fr-FR" sz="1200" kern="1200" dirty="0">
                <a:solidFill>
                  <a:schemeClr val="tx1"/>
                </a:solidFill>
                <a:effectLst/>
                <a:latin typeface="+mn-lt"/>
                <a:ea typeface="+mn-ea"/>
                <a:cs typeface="+mn-cs"/>
              </a:rPr>
              <a:t>. Les utilisateurs auront accès à toute la gamme de nos services.</a:t>
            </a:r>
          </a:p>
          <a:p>
            <a:pPr marL="0" marR="0" lvl="0" indent="0" algn="l" defTabSz="914400" rtl="0" eaLnBrk="1" fontAlgn="auto" latinLnBrk="0" hangingPunct="1">
              <a:lnSpc>
                <a:spcPct val="100000"/>
              </a:lnSpc>
              <a:spcBef>
                <a:spcPts val="0"/>
              </a:spcBef>
              <a:spcAft>
                <a:spcPts val="0"/>
              </a:spcAft>
              <a:buClrTx/>
              <a:buSzTx/>
              <a:buFontTx/>
              <a:buNone/>
              <a:tabLst/>
              <a:defRPr/>
            </a:pPr>
            <a:r>
              <a:rPr lang="fr-FR" sz="1200" kern="1200" dirty="0">
                <a:solidFill>
                  <a:schemeClr val="tx1"/>
                </a:solidFill>
                <a:effectLst/>
                <a:latin typeface="+mn-lt"/>
                <a:ea typeface="+mn-ea"/>
                <a:cs typeface="+mn-cs"/>
              </a:rPr>
              <a:t>Notre plateforme de réservation, Bookdialysis, est une véritable solution digitale pour les patients </a:t>
            </a:r>
            <a:r>
              <a:rPr lang="fr-FR" sz="1200" kern="0" dirty="0">
                <a:effectLst/>
                <a:latin typeface="Calibri" panose="020F0502020204030204" pitchFamily="34" charset="0"/>
                <a:ea typeface="Times New Roman" panose="02020603050405020304" pitchFamily="18" charset="0"/>
              </a:rPr>
              <a:t>atteints d’insuffisance rénale chronique</a:t>
            </a:r>
            <a:r>
              <a:rPr lang="fr-FR" sz="1200" kern="1200" dirty="0">
                <a:solidFill>
                  <a:schemeClr val="tx1"/>
                </a:solidFill>
                <a:effectLst/>
                <a:latin typeface="+mn-lt"/>
                <a:ea typeface="+mn-ea"/>
                <a:cs typeface="+mn-cs"/>
              </a:rPr>
              <a:t>,</a:t>
            </a:r>
            <a:endParaRPr lang="el-GR" dirty="0"/>
          </a:p>
        </p:txBody>
      </p:sp>
    </p:spTree>
    <p:extLst>
      <p:ext uri="{BB962C8B-B14F-4D97-AF65-F5344CB8AC3E}">
        <p14:creationId xmlns:p14="http://schemas.microsoft.com/office/powerpoint/2010/main" val="27882436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Puisqu'ils ne passent en moyenne que sept minutes et dix-huit secondes pour trouver et réserver leurs traitements de dialyse dans leurs destinations préférées, comparé aux heures interminables de recherches sur Google et d'appels téléphoniques.</a:t>
            </a:r>
          </a:p>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De plus, il est complètement gratuit pour les patients de réserver ou de reprogrammer leurs traitements.</a:t>
            </a:r>
          </a:p>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Nous sommes également...</a:t>
            </a:r>
            <a:endParaRPr lang="en-SE" dirty="0"/>
          </a:p>
        </p:txBody>
      </p:sp>
    </p:spTree>
    <p:extLst>
      <p:ext uri="{BB962C8B-B14F-4D97-AF65-F5344CB8AC3E}">
        <p14:creationId xmlns:p14="http://schemas.microsoft.com/office/powerpoint/2010/main" val="29698744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un partenaire officiel des associations de patients </a:t>
            </a:r>
            <a:r>
              <a:rPr lang="fr-FR" sz="1800" kern="0" dirty="0">
                <a:effectLst/>
                <a:latin typeface="Calibri" panose="020F0502020204030204" pitchFamily="34" charset="0"/>
                <a:ea typeface="Times New Roman" panose="02020603050405020304" pitchFamily="18" charset="0"/>
              </a:rPr>
              <a:t>atteints d’insuffisance rénale chronique et des agences de voyage spécialisées</a:t>
            </a:r>
            <a:r>
              <a:rPr lang="fr-FR" dirty="0"/>
              <a:t>, les aidant à réserver les traitements de dialyse de leurs membres.</a:t>
            </a:r>
          </a:p>
          <a:p>
            <a:r>
              <a:rPr lang="fr-FR" dirty="0"/>
              <a:t>Nous avons signé une collaboration réussie</a:t>
            </a:r>
            <a:endParaRPr lang="en-SE" dirty="0"/>
          </a:p>
        </p:txBody>
      </p:sp>
    </p:spTree>
    <p:extLst>
      <p:ext uri="{BB962C8B-B14F-4D97-AF65-F5344CB8AC3E}">
        <p14:creationId xmlns:p14="http://schemas.microsoft.com/office/powerpoint/2010/main" val="13356466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sz="1200" kern="1200" dirty="0">
                <a:solidFill>
                  <a:schemeClr val="tx1"/>
                </a:solidFill>
                <a:effectLst/>
                <a:latin typeface="+mn-lt"/>
                <a:ea typeface="+mn-ea"/>
                <a:cs typeface="+mn-cs"/>
              </a:rPr>
              <a:t> avec la Fédération Européenne des Patients Insuffisants Rénaux (EKPF) pour utiliser Bookdialysis pour tous leurs besoins de vacances et de voyages.</a:t>
            </a:r>
          </a:p>
          <a:p>
            <a:pPr marL="0" marR="0" lvl="0" indent="0" algn="l" defTabSz="914400" rtl="0" eaLnBrk="1" fontAlgn="auto" latinLnBrk="0" hangingPunct="1">
              <a:lnSpc>
                <a:spcPct val="100000"/>
              </a:lnSpc>
              <a:spcBef>
                <a:spcPts val="0"/>
              </a:spcBef>
              <a:spcAft>
                <a:spcPts val="0"/>
              </a:spcAft>
              <a:buClrTx/>
              <a:buSzTx/>
              <a:buFontTx/>
              <a:buNone/>
              <a:tabLst/>
              <a:defRPr/>
            </a:pPr>
            <a:r>
              <a:rPr lang="fr-FR" sz="1200" kern="1200" dirty="0">
                <a:solidFill>
                  <a:schemeClr val="tx1"/>
                </a:solidFill>
                <a:effectLst/>
                <a:latin typeface="+mn-lt"/>
                <a:ea typeface="+mn-ea"/>
                <a:cs typeface="+mn-cs"/>
              </a:rPr>
              <a:t>L'EKPF est l'organisation des associations de patients atteints de maladies rénales en Europe et cet accord nous permet d'atteindre plus de cinq cent mille patients.</a:t>
            </a:r>
          </a:p>
          <a:p>
            <a:pPr marL="0" marR="0" lvl="0" indent="0" algn="l" defTabSz="914400" rtl="0" eaLnBrk="1" fontAlgn="auto" latinLnBrk="0" hangingPunct="1">
              <a:lnSpc>
                <a:spcPct val="100000"/>
              </a:lnSpc>
              <a:spcBef>
                <a:spcPts val="0"/>
              </a:spcBef>
              <a:spcAft>
                <a:spcPts val="0"/>
              </a:spcAft>
              <a:buClrTx/>
              <a:buSzTx/>
              <a:buFontTx/>
              <a:buNone/>
              <a:tabLst/>
              <a:defRPr/>
            </a:pPr>
            <a:r>
              <a:rPr lang="fr-FR" sz="1200" kern="1200" dirty="0">
                <a:solidFill>
                  <a:schemeClr val="tx1"/>
                </a:solidFill>
                <a:effectLst/>
                <a:latin typeface="+mn-lt"/>
                <a:ea typeface="+mn-ea"/>
                <a:cs typeface="+mn-cs"/>
              </a:rPr>
              <a:t>Enfin,</a:t>
            </a:r>
            <a:endParaRPr lang="el-GR" dirty="0"/>
          </a:p>
        </p:txBody>
      </p:sp>
    </p:spTree>
    <p:extLst>
      <p:ext uri="{BB962C8B-B14F-4D97-AF65-F5344CB8AC3E}">
        <p14:creationId xmlns:p14="http://schemas.microsoft.com/office/powerpoint/2010/main" val="28597080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Bookdialysis offre un service client premium qui tourne autour du patient.</a:t>
            </a:r>
          </a:p>
          <a:p>
            <a:r>
              <a:rPr lang="fr-FR" dirty="0"/>
              <a:t>Grâce à notre centre de contact dédié, nous offrons des expériences exceptionnelles à nos clients.</a:t>
            </a:r>
            <a:endParaRPr lang="el-GR" dirty="0"/>
          </a:p>
        </p:txBody>
      </p:sp>
    </p:spTree>
    <p:extLst>
      <p:ext uri="{BB962C8B-B14F-4D97-AF65-F5344CB8AC3E}">
        <p14:creationId xmlns:p14="http://schemas.microsoft.com/office/powerpoint/2010/main" val="41278009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sz="1200" kern="1200" dirty="0">
                <a:solidFill>
                  <a:schemeClr val="tx1"/>
                </a:solidFill>
                <a:effectLst/>
                <a:latin typeface="+mn-lt"/>
                <a:ea typeface="+mn-ea"/>
                <a:cs typeface="+mn-cs"/>
              </a:rPr>
              <a:t>Grâce à la technologie, notre service client est accessible via trois canaux différents : appels téléphoniques, e-mails et chat.</a:t>
            </a:r>
          </a:p>
          <a:p>
            <a:r>
              <a:rPr lang="fr-FR" sz="1200" kern="1200" dirty="0">
                <a:solidFill>
                  <a:schemeClr val="tx1"/>
                </a:solidFill>
                <a:effectLst/>
                <a:latin typeface="+mn-lt"/>
                <a:ea typeface="+mn-ea"/>
                <a:cs typeface="+mn-cs"/>
              </a:rPr>
              <a:t>Nous répondons rapidement, nous répondons avec précision et cela nous rend fiables.</a:t>
            </a:r>
          </a:p>
          <a:p>
            <a:r>
              <a:rPr lang="fr-FR" sz="1200" kern="1200" dirty="0">
                <a:solidFill>
                  <a:schemeClr val="tx1"/>
                </a:solidFill>
                <a:effectLst/>
                <a:latin typeface="+mn-lt"/>
                <a:ea typeface="+mn-ea"/>
                <a:cs typeface="+mn-cs"/>
              </a:rPr>
              <a:t>Nous étudions le parcours de chaque utilisateur et nous fournissons des solutions personnalisées.</a:t>
            </a:r>
          </a:p>
          <a:p>
            <a:r>
              <a:rPr lang="fr-FR" sz="1200" kern="1200" dirty="0">
                <a:solidFill>
                  <a:schemeClr val="tx1"/>
                </a:solidFill>
                <a:effectLst/>
                <a:latin typeface="+mn-lt"/>
                <a:ea typeface="+mn-ea"/>
                <a:cs typeface="+mn-cs"/>
              </a:rPr>
              <a:t>Nous dépassons les attentes des utilisateurs et élevons leur satisfaction !</a:t>
            </a:r>
          </a:p>
          <a:p>
            <a:r>
              <a:rPr lang="fr-FR" sz="1200" kern="1200" dirty="0">
                <a:solidFill>
                  <a:schemeClr val="tx1"/>
                </a:solidFill>
                <a:effectLst/>
                <a:latin typeface="+mn-lt"/>
                <a:ea typeface="+mn-ea"/>
                <a:cs typeface="+mn-cs"/>
              </a:rPr>
              <a:t>La deuxième question que j'aimerais aborder est...</a:t>
            </a:r>
            <a:endParaRPr lang="el-GR" dirty="0"/>
          </a:p>
        </p:txBody>
      </p:sp>
    </p:spTree>
    <p:extLst>
      <p:ext uri="{BB962C8B-B14F-4D97-AF65-F5344CB8AC3E}">
        <p14:creationId xmlns:p14="http://schemas.microsoft.com/office/powerpoint/2010/main" val="30919266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comment la technologie soutient nos cliniques partenaires</a:t>
            </a:r>
            <a:endParaRPr lang="el-GR" dirty="0"/>
          </a:p>
        </p:txBody>
      </p:sp>
    </p:spTree>
    <p:extLst>
      <p:ext uri="{BB962C8B-B14F-4D97-AF65-F5344CB8AC3E}">
        <p14:creationId xmlns:p14="http://schemas.microsoft.com/office/powerpoint/2010/main" val="39300962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Tout d'abord, en rejoignant notre plateforme, nos cliniques partenaires peuvent étendre leur présence digitale à travers le monde.</a:t>
            </a:r>
          </a:p>
          <a:p>
            <a:r>
              <a:rPr lang="fr-FR" dirty="0"/>
              <a:t>De plus, nous avons mis en place un système d'évaluation des utilisateurs, ce qui permet à nos cliniques partenaires de recevoir des retours d'information, visibles par des milliers d'utilisateurs et de patients, augmentant ainsi leur réputation en ligne</a:t>
            </a:r>
          </a:p>
          <a:p>
            <a:r>
              <a:rPr lang="fr-FR" dirty="0"/>
              <a:t>Comme nous le savons déjà, </a:t>
            </a:r>
            <a:endParaRPr lang="el-GR" dirty="0"/>
          </a:p>
          <a:p>
            <a:endParaRPr lang="fr-FR" dirty="0"/>
          </a:p>
        </p:txBody>
      </p:sp>
    </p:spTree>
    <p:extLst>
      <p:ext uri="{BB962C8B-B14F-4D97-AF65-F5344CB8AC3E}">
        <p14:creationId xmlns:p14="http://schemas.microsoft.com/office/powerpoint/2010/main" val="19815844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une présence digitale joue un rôle crucial dans la durabilité des entreprises aujourd'hui. </a:t>
            </a:r>
          </a:p>
          <a:p>
            <a:r>
              <a:rPr lang="fr-FR" dirty="0"/>
              <a:t>En élargissant leur présence digitale et en renforçant leur réputation en ligne, nos cliniques partenaires peuvent développer leur activité de manière efficace</a:t>
            </a:r>
            <a:r>
              <a:rPr lang="en-US" dirty="0"/>
              <a:t>.</a:t>
            </a:r>
          </a:p>
          <a:p>
            <a:r>
              <a:rPr lang="fr-FR" dirty="0"/>
              <a:t>Ils ont l'opportunité de</a:t>
            </a:r>
            <a:endParaRPr lang="el-GR" dirty="0"/>
          </a:p>
        </p:txBody>
      </p:sp>
    </p:spTree>
    <p:extLst>
      <p:ext uri="{BB962C8B-B14F-4D97-AF65-F5344CB8AC3E}">
        <p14:creationId xmlns:p14="http://schemas.microsoft.com/office/powerpoint/2010/main" val="350145630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atteindre un public international , d'élargir leur empreinte et également créer une nouvelle source de revenus pour leurs cliniques, tout en offrant aux patients en dialyse de nouvelles destinations de vacances.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fr-FR" dirty="0"/>
          </a:p>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Enfin, </a:t>
            </a:r>
            <a:endParaRPr lang="el-GR" dirty="0"/>
          </a:p>
        </p:txBody>
      </p:sp>
    </p:spTree>
    <p:extLst>
      <p:ext uri="{BB962C8B-B14F-4D97-AF65-F5344CB8AC3E}">
        <p14:creationId xmlns:p14="http://schemas.microsoft.com/office/powerpoint/2010/main" val="39170763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En améliorant notre plateforme digitale, nous avons également offert aux gestionnaires et au personnel des cliniques, la possibilité d'utiliser eux-mêmes la plateforme gratuitement, afin qu'ils puissent aider leurs propres patients à organiser leurs séances de dialyse à travers le monde.</a:t>
            </a:r>
          </a:p>
          <a:p>
            <a:r>
              <a:rPr lang="fr-FR" dirty="0"/>
              <a:t>Selon les retours de nos cliniques partenaires, cela joue un rôle fondamental dans l'augmentation de la fidélité de leurs propres patients.</a:t>
            </a:r>
          </a:p>
          <a:p>
            <a:r>
              <a:rPr lang="fr-FR" dirty="0"/>
              <a:t>Mesdames et messieurs</a:t>
            </a:r>
            <a:endParaRPr lang="el-GR" dirty="0"/>
          </a:p>
        </p:txBody>
      </p:sp>
    </p:spTree>
    <p:extLst>
      <p:ext uri="{BB962C8B-B14F-4D97-AF65-F5344CB8AC3E}">
        <p14:creationId xmlns:p14="http://schemas.microsoft.com/office/powerpoint/2010/main" val="233202632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 notre vision est de devenir le point de référence pour les patients atteints d’insuffisance rénale chronique, en transformant leurs besoins en expériences uniques.</a:t>
            </a:r>
          </a:p>
          <a:p>
            <a:r>
              <a:rPr lang="fr-FR" dirty="0"/>
              <a:t>C'est pourquoi nous n'arrêtons jamais d'évoluer en utilisant la technologie.</a:t>
            </a:r>
            <a:endParaRPr lang="en-US" dirty="0"/>
          </a:p>
        </p:txBody>
      </p:sp>
    </p:spTree>
    <p:extLst>
      <p:ext uri="{BB962C8B-B14F-4D97-AF65-F5344CB8AC3E}">
        <p14:creationId xmlns:p14="http://schemas.microsoft.com/office/powerpoint/2010/main" val="298335924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fr-FR" sz="1200" b="0" i="0" kern="1200" dirty="0">
                <a:solidFill>
                  <a:schemeClr val="tx1"/>
                </a:solidFill>
                <a:effectLst/>
                <a:latin typeface="+mn-lt"/>
                <a:ea typeface="+mn-ea"/>
                <a:cs typeface="+mn-cs"/>
              </a:rPr>
              <a:t>En regardant vers l'avenir, Bookdialysis a des projets de développements passionnants en préparation.</a:t>
            </a:r>
          </a:p>
          <a:p>
            <a:pPr rtl="0" fontAlgn="base"/>
            <a:r>
              <a:rPr lang="fr-FR" sz="1200" b="0" i="0" kern="1200" dirty="0">
                <a:solidFill>
                  <a:schemeClr val="tx1"/>
                </a:solidFill>
                <a:effectLst/>
                <a:latin typeface="+mn-lt"/>
                <a:ea typeface="+mn-ea"/>
                <a:cs typeface="+mn-cs"/>
              </a:rPr>
              <a:t>. Nous finalisons actuellement la mise en place de notre </a:t>
            </a:r>
            <a:r>
              <a:rPr lang="fr-FR" sz="1200" b="0" i="0" kern="1200" dirty="0" err="1">
                <a:solidFill>
                  <a:schemeClr val="tx1"/>
                </a:solidFill>
                <a:effectLst/>
                <a:latin typeface="+mn-lt"/>
                <a:ea typeface="+mn-ea"/>
                <a:cs typeface="+mn-cs"/>
              </a:rPr>
              <a:t>chatbot</a:t>
            </a:r>
            <a:r>
              <a:rPr lang="fr-FR" sz="1200" b="0" i="0" kern="1200" dirty="0">
                <a:solidFill>
                  <a:schemeClr val="tx1"/>
                </a:solidFill>
                <a:effectLst/>
                <a:latin typeface="+mn-lt"/>
                <a:ea typeface="+mn-ea"/>
                <a:cs typeface="+mn-cs"/>
              </a:rPr>
              <a:t> en ligne, offrant à nos utilisateurs un canal disponible vingt-quatre heures sur vingt-quatre, pour soumettre leurs demandes et recevoir une réponse en temps réel.</a:t>
            </a:r>
          </a:p>
          <a:p>
            <a:pPr rtl="0" fontAlgn="base"/>
            <a:r>
              <a:rPr lang="fr-FR" sz="1200" b="0" i="0" kern="1200" dirty="0">
                <a:solidFill>
                  <a:schemeClr val="tx1"/>
                </a:solidFill>
                <a:effectLst/>
                <a:latin typeface="+mn-lt"/>
                <a:ea typeface="+mn-ea"/>
                <a:cs typeface="+mn-cs"/>
              </a:rPr>
              <a:t>Pour optimiser encore davantage le processus de réservation, nous apportons des améliorations à la manière dont, les utilisateurs soumettent leurs documents médicaux aux cliniques réceptrices, de sorte que cela soit fait en ligne, de manière sécurisée et rapide.</a:t>
            </a:r>
          </a:p>
          <a:p>
            <a:pPr rtl="0" fontAlgn="base"/>
            <a:r>
              <a:rPr lang="fr-FR" sz="1200" b="0" i="0" kern="1200" dirty="0">
                <a:solidFill>
                  <a:schemeClr val="tx1"/>
                </a:solidFill>
                <a:effectLst/>
                <a:latin typeface="+mn-lt"/>
                <a:ea typeface="+mn-ea"/>
                <a:cs typeface="+mn-cs"/>
              </a:rPr>
              <a:t>Enfin, chez Bookdialysis, nous prêtons une attention particulière aux développements de l’ </a:t>
            </a:r>
            <a:r>
              <a:rPr lang="en-US" dirty="0"/>
              <a:t>Intelligence </a:t>
            </a:r>
            <a:r>
              <a:rPr lang="en-US" dirty="0" err="1"/>
              <a:t>artificielle</a:t>
            </a:r>
            <a:r>
              <a:rPr lang="fr-FR" sz="1200" b="0" i="0" kern="1200" dirty="0">
                <a:solidFill>
                  <a:schemeClr val="tx1"/>
                </a:solidFill>
                <a:effectLst/>
                <a:latin typeface="+mn-lt"/>
                <a:ea typeface="+mn-ea"/>
                <a:cs typeface="+mn-cs"/>
              </a:rPr>
              <a:t> et à la façon dont elle peut soutenir les voyageurs atteints d’ insuffisance </a:t>
            </a:r>
            <a:r>
              <a:rPr lang="fr-FR" sz="1800" kern="0" dirty="0">
                <a:effectLst/>
                <a:latin typeface="Calibri" panose="020F0502020204030204" pitchFamily="34" charset="0"/>
                <a:ea typeface="Times New Roman" panose="02020603050405020304" pitchFamily="18" charset="0"/>
              </a:rPr>
              <a:t>rénale</a:t>
            </a:r>
            <a:r>
              <a:rPr lang="fr-FR" sz="1200" b="0" i="0" kern="1200" dirty="0">
                <a:solidFill>
                  <a:schemeClr val="tx1"/>
                </a:solidFill>
                <a:effectLst/>
                <a:latin typeface="+mn-lt"/>
                <a:ea typeface="+mn-ea"/>
                <a:cs typeface="+mn-cs"/>
              </a:rPr>
              <a:t> chronique. Nous évaluons actuellement comment le déploiement d'un LLM (Grande </a:t>
            </a:r>
            <a:r>
              <a:rPr lang="fr-FR" sz="1200" b="0" i="0" kern="1200" dirty="0" err="1">
                <a:solidFill>
                  <a:schemeClr val="tx1"/>
                </a:solidFill>
                <a:effectLst/>
                <a:latin typeface="+mn-lt"/>
                <a:ea typeface="+mn-ea"/>
                <a:cs typeface="+mn-cs"/>
              </a:rPr>
              <a:t>Modele</a:t>
            </a:r>
            <a:r>
              <a:rPr lang="fr-FR" sz="1200" b="0" i="0" kern="1200" dirty="0">
                <a:solidFill>
                  <a:schemeClr val="tx1"/>
                </a:solidFill>
                <a:effectLst/>
                <a:latin typeface="+mn-lt"/>
                <a:ea typeface="+mn-ea"/>
                <a:cs typeface="+mn-cs"/>
              </a:rPr>
              <a:t> de </a:t>
            </a:r>
            <a:r>
              <a:rPr lang="fr-FR" sz="1200" b="0" i="0" kern="1200" dirty="0" err="1">
                <a:solidFill>
                  <a:schemeClr val="tx1"/>
                </a:solidFill>
                <a:effectLst/>
                <a:latin typeface="+mn-lt"/>
                <a:ea typeface="+mn-ea"/>
                <a:cs typeface="+mn-cs"/>
              </a:rPr>
              <a:t>Language</a:t>
            </a:r>
            <a:r>
              <a:rPr lang="fr-FR" sz="1200" b="0" i="0" kern="1200" dirty="0">
                <a:solidFill>
                  <a:schemeClr val="tx1"/>
                </a:solidFill>
                <a:effectLst/>
                <a:latin typeface="+mn-lt"/>
                <a:ea typeface="+mn-ea"/>
                <a:cs typeface="+mn-cs"/>
              </a:rPr>
              <a:t>) dans notre </a:t>
            </a:r>
            <a:r>
              <a:rPr lang="fr-FR" sz="1200" b="0" i="0" kern="1200" dirty="0" err="1">
                <a:solidFill>
                  <a:schemeClr val="tx1"/>
                </a:solidFill>
                <a:effectLst/>
                <a:latin typeface="+mn-lt"/>
                <a:ea typeface="+mn-ea"/>
                <a:cs typeface="+mn-cs"/>
              </a:rPr>
              <a:t>plateform</a:t>
            </a:r>
            <a:r>
              <a:rPr lang="fr-FR" sz="1200" b="0" i="0" kern="1200" dirty="0">
                <a:solidFill>
                  <a:schemeClr val="tx1"/>
                </a:solidFill>
                <a:effectLst/>
                <a:latin typeface="+mn-lt"/>
                <a:ea typeface="+mn-ea"/>
                <a:cs typeface="+mn-cs"/>
              </a:rPr>
              <a:t>, pourrait aider les utilisateurs avec des itinéraires de voyage sur mesure, adaptés à leurs besoins individuels.</a:t>
            </a:r>
          </a:p>
          <a:p>
            <a:pPr rtl="0" fontAlgn="base"/>
            <a:r>
              <a:rPr lang="en-US" sz="1200" b="0" i="0" dirty="0" err="1">
                <a:solidFill>
                  <a:srgbClr val="000000"/>
                </a:solidFill>
                <a:effectLst/>
                <a:latin typeface="Calibri" panose="020F0502020204030204" pitchFamily="34" charset="0"/>
              </a:rPr>
              <a:t>bookdialysis</a:t>
            </a:r>
            <a:endParaRPr lang="el-GR" dirty="0"/>
          </a:p>
        </p:txBody>
      </p:sp>
    </p:spTree>
    <p:extLst>
      <p:ext uri="{BB962C8B-B14F-4D97-AF65-F5344CB8AC3E}">
        <p14:creationId xmlns:p14="http://schemas.microsoft.com/office/powerpoint/2010/main" val="397594421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sz="2800" dirty="0"/>
              <a:t>n'est pas seulement une question de facilité; c'est aussi l'autonomisation par la technologie. Il s'agit de donner à la communauté des insuffisants rénaux chroniques les outils dont elle a besoin pour retrouver sa liberté, explorer de nouveaux horizons et vivre sa vie selon ses propres termes.</a:t>
            </a:r>
          </a:p>
          <a:p>
            <a:endParaRPr lang="en-US" dirty="0"/>
          </a:p>
        </p:txBody>
      </p:sp>
    </p:spTree>
    <p:extLst>
      <p:ext uri="{BB962C8B-B14F-4D97-AF65-F5344CB8AC3E}">
        <p14:creationId xmlns:p14="http://schemas.microsoft.com/office/powerpoint/2010/main" val="19165884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sz="1200" b="0" i="0" kern="1200" dirty="0">
                <a:solidFill>
                  <a:schemeClr val="tx1"/>
                </a:solidFill>
                <a:effectLst/>
                <a:latin typeface="+mn-lt"/>
                <a:ea typeface="+mn-ea"/>
                <a:cs typeface="+mn-cs"/>
              </a:rPr>
              <a:t>En utilisant la technologie, nous brisons les barrières, nous pulvérisons les limitations et nous ouvrons des portes au monde entier pour tous les membres et entreprises de la communauté des insuffisants rénaux chroniques.</a:t>
            </a:r>
          </a:p>
          <a:p>
            <a:r>
              <a:rPr lang="fr-FR" sz="1200" b="0" i="0" kern="1200" dirty="0">
                <a:solidFill>
                  <a:schemeClr val="tx1"/>
                </a:solidFill>
                <a:effectLst/>
                <a:latin typeface="+mn-lt"/>
                <a:ea typeface="+mn-ea"/>
                <a:cs typeface="+mn-cs"/>
              </a:rPr>
              <a:t>Merci pour votre patience et votre attention.</a:t>
            </a:r>
            <a:br>
              <a:rPr lang="fr-FR" sz="1200" b="0" i="0" kern="1200" dirty="0">
                <a:solidFill>
                  <a:schemeClr val="tx1"/>
                </a:solidFill>
                <a:effectLst/>
                <a:latin typeface="+mn-lt"/>
                <a:ea typeface="+mn-ea"/>
                <a:cs typeface="+mn-cs"/>
              </a:rPr>
            </a:br>
            <a:endParaRPr lang="el-GR" dirty="0"/>
          </a:p>
        </p:txBody>
      </p:sp>
    </p:spTree>
    <p:extLst>
      <p:ext uri="{BB962C8B-B14F-4D97-AF65-F5344CB8AC3E}">
        <p14:creationId xmlns:p14="http://schemas.microsoft.com/office/powerpoint/2010/main" val="225689803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Permettez-moi de vous présenter </a:t>
            </a:r>
            <a:r>
              <a:rPr lang="fr-FR"/>
              <a:t>Mme Manarioti, </a:t>
            </a:r>
            <a:r>
              <a:rPr lang="en-US" dirty="0" err="1"/>
              <a:t>Responsable</a:t>
            </a:r>
            <a:r>
              <a:rPr lang="fr-FR" dirty="0"/>
              <a:t> Marketing de Bookdialysis, qui assistera avec les réponses à vos questions.</a:t>
            </a:r>
            <a:endParaRPr lang="en-US" dirty="0"/>
          </a:p>
        </p:txBody>
      </p:sp>
    </p:spTree>
    <p:extLst>
      <p:ext uri="{BB962C8B-B14F-4D97-AF65-F5344CB8AC3E}">
        <p14:creationId xmlns:p14="http://schemas.microsoft.com/office/powerpoint/2010/main" val="32404528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0.jpe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0.jpe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0.jpe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0.jpe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0.jpeg"/><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2.jpeg"/><Relationship Id="rId1" Type="http://schemas.openxmlformats.org/officeDocument/2006/relationships/slideMaster" Target="../slideMasters/slideMaster3.xml"/><Relationship Id="rId4" Type="http://schemas.openxmlformats.org/officeDocument/2006/relationships/image" Target="../media/image13.png"/></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2" name="Image 1"/>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2031" y="0"/>
            <a:ext cx="9139938" cy="5143500"/>
          </a:xfrm>
          <a:prstGeom prst="rect">
            <a:avLst/>
          </a:prstGeom>
        </p:spPr>
      </p:pic>
      <p:sp>
        <p:nvSpPr>
          <p:cNvPr id="3" name="Subtitle 2"/>
          <p:cNvSpPr>
            <a:spLocks noGrp="1"/>
          </p:cNvSpPr>
          <p:nvPr userDrawn="1">
            <p:ph type="subTitle" idx="1" hasCustomPrompt="1"/>
          </p:nvPr>
        </p:nvSpPr>
        <p:spPr>
          <a:xfrm>
            <a:off x="441314" y="3134657"/>
            <a:ext cx="8112750" cy="410381"/>
          </a:xfrm>
          <a:noFill/>
          <a:effectLst/>
        </p:spPr>
        <p:txBody>
          <a:bodyPr bIns="71988" anchor="ctr">
            <a:normAutofit/>
          </a:bodyPr>
          <a:lstStyle>
            <a:lvl1pPr marL="0" indent="0" algn="l">
              <a:lnSpc>
                <a:spcPct val="100000"/>
              </a:lnSpc>
              <a:buNone/>
              <a:defRPr sz="1300" b="0" i="0" baseline="0">
                <a:solidFill>
                  <a:srgbClr val="0D92D2"/>
                </a:solidFill>
                <a:effectLst>
                  <a:outerShdw blurRad="25400" dist="12700" dir="2700000" algn="tl" rotWithShape="0">
                    <a:schemeClr val="tx1">
                      <a:alpha val="40000"/>
                    </a:schemeClr>
                  </a:outerShdw>
                </a:effectLst>
                <a:latin typeface="Arial" charset="0"/>
                <a:ea typeface="Arial" charset="0"/>
                <a:cs typeface="Arial" charset="0"/>
              </a:defRPr>
            </a:lvl1pPr>
            <a:lvl2pPr marL="342840" indent="0" algn="ctr">
              <a:buNone/>
              <a:defRPr sz="1500"/>
            </a:lvl2pPr>
            <a:lvl3pPr marL="685681" indent="0" algn="ctr">
              <a:buNone/>
              <a:defRPr sz="1300"/>
            </a:lvl3pPr>
            <a:lvl4pPr marL="1028522" indent="0" algn="ctr">
              <a:buNone/>
              <a:defRPr sz="1200"/>
            </a:lvl4pPr>
            <a:lvl5pPr marL="1371364" indent="0" algn="ctr">
              <a:buNone/>
              <a:defRPr sz="1200"/>
            </a:lvl5pPr>
            <a:lvl6pPr marL="1714204" indent="0" algn="ctr">
              <a:buNone/>
              <a:defRPr sz="1200"/>
            </a:lvl6pPr>
            <a:lvl7pPr marL="2057044" indent="0" algn="ctr">
              <a:buNone/>
              <a:defRPr sz="1200"/>
            </a:lvl7pPr>
            <a:lvl8pPr marL="2399884" indent="0" algn="ctr">
              <a:buNone/>
              <a:defRPr sz="1200"/>
            </a:lvl8pPr>
            <a:lvl9pPr marL="2742726" indent="0" algn="ctr">
              <a:buNone/>
              <a:defRPr sz="1200"/>
            </a:lvl9pPr>
          </a:lstStyle>
          <a:p>
            <a:r>
              <a:rPr lang="en-US"/>
              <a:t>Sous-</a:t>
            </a:r>
            <a:r>
              <a:rPr lang="en-US" err="1"/>
              <a:t>titre</a:t>
            </a:r>
            <a:endParaRPr lang="en-US"/>
          </a:p>
        </p:txBody>
      </p:sp>
      <p:sp>
        <p:nvSpPr>
          <p:cNvPr id="9" name="Rectangle 8"/>
          <p:cNvSpPr/>
          <p:nvPr userDrawn="1"/>
        </p:nvSpPr>
        <p:spPr>
          <a:xfrm>
            <a:off x="441315" y="4634565"/>
            <a:ext cx="1192923" cy="246205"/>
          </a:xfrm>
          <a:prstGeom prst="rect">
            <a:avLst/>
          </a:prstGeom>
        </p:spPr>
        <p:txBody>
          <a:bodyPr wrap="none" lIns="91424" tIns="45712" rIns="91424" bIns="45712">
            <a:spAutoFit/>
          </a:bodyPr>
          <a:lstStyle/>
          <a:p>
            <a:r>
              <a:rPr lang="en-GB" sz="1000" b="0">
                <a:solidFill>
                  <a:srgbClr val="0D92D2"/>
                </a:solidFill>
                <a:latin typeface="Arial"/>
                <a:cs typeface="Arial"/>
              </a:rPr>
              <a:t>ramsaysante.com</a:t>
            </a:r>
          </a:p>
        </p:txBody>
      </p:sp>
      <p:sp>
        <p:nvSpPr>
          <p:cNvPr id="15" name="Title 1"/>
          <p:cNvSpPr>
            <a:spLocks noGrp="1"/>
          </p:cNvSpPr>
          <p:nvPr userDrawn="1">
            <p:ph type="title" hasCustomPrompt="1"/>
          </p:nvPr>
        </p:nvSpPr>
        <p:spPr>
          <a:xfrm>
            <a:off x="441316" y="1071127"/>
            <a:ext cx="8112751" cy="2139553"/>
          </a:xfrm>
          <a:effectLst/>
        </p:spPr>
        <p:txBody>
          <a:bodyPr anchor="ctr">
            <a:normAutofit/>
          </a:bodyPr>
          <a:lstStyle>
            <a:lvl1pPr>
              <a:lnSpc>
                <a:spcPct val="100000"/>
              </a:lnSpc>
              <a:spcAft>
                <a:spcPts val="450"/>
              </a:spcAft>
              <a:defRPr sz="3600">
                <a:solidFill>
                  <a:schemeClr val="bg1"/>
                </a:solidFill>
                <a:effectLst>
                  <a:outerShdw blurRad="38100" dist="25400" dir="2700000" algn="tl" rotWithShape="0">
                    <a:schemeClr val="tx1">
                      <a:alpha val="40000"/>
                    </a:schemeClr>
                  </a:outerShdw>
                </a:effectLst>
                <a:latin typeface="Arial" charset="0"/>
                <a:ea typeface="Arial" charset="0"/>
                <a:cs typeface="Arial" charset="0"/>
              </a:defRPr>
            </a:lvl1pPr>
          </a:lstStyle>
          <a:p>
            <a:r>
              <a:rPr lang="en-US"/>
              <a:t>TITRE</a:t>
            </a:r>
          </a:p>
        </p:txBody>
      </p:sp>
    </p:spTree>
    <p:extLst>
      <p:ext uri="{BB962C8B-B14F-4D97-AF65-F5344CB8AC3E}">
        <p14:creationId xmlns:p14="http://schemas.microsoft.com/office/powerpoint/2010/main" val="4139561890"/>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pic>
        <p:nvPicPr>
          <p:cNvPr id="2" name="Image 1"/>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2031" y="0"/>
            <a:ext cx="9139938" cy="5143500"/>
          </a:xfrm>
          <a:prstGeom prst="rect">
            <a:avLst/>
          </a:prstGeom>
        </p:spPr>
      </p:pic>
    </p:spTree>
    <p:extLst>
      <p:ext uri="{BB962C8B-B14F-4D97-AF65-F5344CB8AC3E}">
        <p14:creationId xmlns:p14="http://schemas.microsoft.com/office/powerpoint/2010/main" val="2973933125"/>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
        <p:nvSpPr>
          <p:cNvPr id="3" name="Rectangle 2"/>
          <p:cNvSpPr/>
          <p:nvPr userDrawn="1"/>
        </p:nvSpPr>
        <p:spPr>
          <a:xfrm>
            <a:off x="3841750" y="3162300"/>
            <a:ext cx="5708650" cy="20764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 name="Image 4"/>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2031" y="0"/>
            <a:ext cx="9139938" cy="5143500"/>
          </a:xfrm>
          <a:prstGeom prst="rect">
            <a:avLst/>
          </a:prstGeom>
        </p:spPr>
      </p:pic>
    </p:spTree>
    <p:extLst>
      <p:ext uri="{BB962C8B-B14F-4D97-AF65-F5344CB8AC3E}">
        <p14:creationId xmlns:p14="http://schemas.microsoft.com/office/powerpoint/2010/main" val="1943680936"/>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Text Placeholder 4"/>
          <p:cNvSpPr>
            <a:spLocks noGrp="1"/>
          </p:cNvSpPr>
          <p:nvPr>
            <p:ph type="body" sz="quarter" idx="10"/>
          </p:nvPr>
        </p:nvSpPr>
        <p:spPr>
          <a:xfrm>
            <a:off x="441316" y="1150376"/>
            <a:ext cx="8231199" cy="3111910"/>
          </a:xfrm>
          <a:noFill/>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4"/>
          <p:cNvSpPr>
            <a:spLocks noGrp="1"/>
          </p:cNvSpPr>
          <p:nvPr>
            <p:ph type="sldNum" sz="quarter" idx="4"/>
          </p:nvPr>
        </p:nvSpPr>
        <p:spPr>
          <a:xfrm>
            <a:off x="441314" y="4821046"/>
            <a:ext cx="409586" cy="273844"/>
          </a:xfrm>
          <a:prstGeom prst="rect">
            <a:avLst/>
          </a:prstGeom>
        </p:spPr>
        <p:txBody>
          <a:bodyPr vert="horz" lIns="91424" tIns="45712" rIns="91424" bIns="71988" rtlCol="0" anchor="ctr"/>
          <a:lstStyle>
            <a:lvl1pPr algn="l">
              <a:defRPr sz="700">
                <a:solidFill>
                  <a:schemeClr val="accent1">
                    <a:lumMod val="40000"/>
                    <a:lumOff val="60000"/>
                  </a:schemeClr>
                </a:solidFill>
              </a:defRPr>
            </a:lvl1pPr>
          </a:lstStyle>
          <a:p>
            <a:fld id="{44E6B23D-06B3-6C43-AD33-5084B7AB26F9}" type="slidenum">
              <a:rPr lang="en-US" smtClean="0"/>
              <a:pPr/>
              <a:t>‹N°›</a:t>
            </a:fld>
            <a:endParaRPr lang="en-US"/>
          </a:p>
        </p:txBody>
      </p:sp>
      <p:sp>
        <p:nvSpPr>
          <p:cNvPr id="12" name="Footer Placeholder 11"/>
          <p:cNvSpPr>
            <a:spLocks noGrp="1"/>
          </p:cNvSpPr>
          <p:nvPr>
            <p:ph type="ftr" sz="quarter" idx="12"/>
          </p:nvPr>
        </p:nvSpPr>
        <p:spPr>
          <a:xfrm>
            <a:off x="772338" y="4821046"/>
            <a:ext cx="6426200" cy="273844"/>
          </a:xfrm>
        </p:spPr>
        <p:txBody>
          <a:bodyPr/>
          <a:lstStyle>
            <a:lvl1pPr>
              <a:defRPr sz="700">
                <a:solidFill>
                  <a:schemeClr val="accent1">
                    <a:lumMod val="40000"/>
                    <a:lumOff val="60000"/>
                  </a:schemeClr>
                </a:solidFill>
              </a:defRPr>
            </a:lvl1pPr>
          </a:lstStyle>
          <a:p>
            <a:endParaRPr lang="en-US"/>
          </a:p>
        </p:txBody>
      </p:sp>
    </p:spTree>
    <p:extLst>
      <p:ext uri="{BB962C8B-B14F-4D97-AF65-F5344CB8AC3E}">
        <p14:creationId xmlns:p14="http://schemas.microsoft.com/office/powerpoint/2010/main" val="3901790236"/>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Title 3 Grey">
    <p:bg>
      <p:bgPr>
        <a:solidFill>
          <a:srgbClr val="393E4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BCC92C5-31F9-39D9-1DDD-E0BAD9441B97}"/>
              </a:ext>
            </a:extLst>
          </p:cNvPr>
          <p:cNvPicPr>
            <a:picLocks noChangeAspect="1"/>
          </p:cNvPicPr>
          <p:nvPr userDrawn="1"/>
        </p:nvPicPr>
        <p:blipFill rotWithShape="1">
          <a:blip r:embed="rId2" cstate="print">
            <a:alphaModFix amt="10000"/>
            <a:extLst>
              <a:ext uri="{28A0092B-C50C-407E-A947-70E740481C1C}">
                <a14:useLocalDpi xmlns:a14="http://schemas.microsoft.com/office/drawing/2010/main"/>
              </a:ext>
            </a:extLst>
          </a:blip>
          <a:srcRect/>
          <a:stretch/>
        </p:blipFill>
        <p:spPr>
          <a:xfrm>
            <a:off x="0" y="0"/>
            <a:ext cx="9144000" cy="5143500"/>
          </a:xfrm>
          <a:prstGeom prst="rect">
            <a:avLst/>
          </a:prstGeom>
        </p:spPr>
      </p:pic>
      <p:pic>
        <p:nvPicPr>
          <p:cNvPr id="6" name="Picture 5">
            <a:extLst>
              <a:ext uri="{FF2B5EF4-FFF2-40B4-BE49-F238E27FC236}">
                <a16:creationId xmlns:a16="http://schemas.microsoft.com/office/drawing/2014/main" id="{776A462B-9869-CEE6-FAB7-B24B4352B937}"/>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7177684" y="4649749"/>
            <a:ext cx="1665386" cy="238789"/>
          </a:xfrm>
          <a:prstGeom prst="rect">
            <a:avLst/>
          </a:prstGeom>
        </p:spPr>
      </p:pic>
      <p:sp>
        <p:nvSpPr>
          <p:cNvPr id="7" name="Text Placeholder 4">
            <a:extLst>
              <a:ext uri="{FF2B5EF4-FFF2-40B4-BE49-F238E27FC236}">
                <a16:creationId xmlns:a16="http://schemas.microsoft.com/office/drawing/2014/main" id="{14BE8AE1-B239-D766-D65D-21A3A5DDC6A5}"/>
              </a:ext>
            </a:extLst>
          </p:cNvPr>
          <p:cNvSpPr>
            <a:spLocks noGrp="1"/>
          </p:cNvSpPr>
          <p:nvPr>
            <p:ph type="body" sz="quarter" idx="10"/>
          </p:nvPr>
        </p:nvSpPr>
        <p:spPr>
          <a:xfrm>
            <a:off x="264319" y="1321594"/>
            <a:ext cx="2428875" cy="1828800"/>
          </a:xfrm>
          <a:prstGeom prst="rect">
            <a:avLst/>
          </a:prstGeom>
        </p:spPr>
        <p:txBody>
          <a:bodyPr>
            <a:normAutofit/>
          </a:bodyPr>
          <a:lstStyle>
            <a:lvl1pPr marL="0" indent="0">
              <a:buNone/>
              <a:defRPr sz="2400"/>
            </a:lvl1pPr>
            <a:lvl2pPr marL="342900" indent="0">
              <a:buNone/>
              <a:defRPr/>
            </a:lvl2pPr>
            <a:lvl3pPr marL="685800" indent="0">
              <a:buNone/>
              <a:defRPr/>
            </a:lvl3pPr>
            <a:lvl4pPr marL="1028700" indent="0">
              <a:buNone/>
              <a:defRPr/>
            </a:lvl4pPr>
            <a:lvl5pPr marL="1371600" indent="0">
              <a:buFont typeface="Arial" panose="020B0604020202020204" pitchFamily="34" charset="0"/>
              <a:buNone/>
              <a:defRPr/>
            </a:lvl5pPr>
          </a:lstStyle>
          <a:p>
            <a:pPr lvl="0"/>
            <a:r>
              <a:rPr lang="en-US" dirty="0"/>
              <a:t>Click to edit Master text styles</a:t>
            </a:r>
          </a:p>
        </p:txBody>
      </p:sp>
      <p:sp>
        <p:nvSpPr>
          <p:cNvPr id="8" name="Text Placeholder 4">
            <a:extLst>
              <a:ext uri="{FF2B5EF4-FFF2-40B4-BE49-F238E27FC236}">
                <a16:creationId xmlns:a16="http://schemas.microsoft.com/office/drawing/2014/main" id="{D6C98CDF-6388-75AB-1BEB-56058BACD4EA}"/>
              </a:ext>
            </a:extLst>
          </p:cNvPr>
          <p:cNvSpPr>
            <a:spLocks noGrp="1"/>
          </p:cNvSpPr>
          <p:nvPr>
            <p:ph type="body" sz="quarter" idx="11"/>
          </p:nvPr>
        </p:nvSpPr>
        <p:spPr>
          <a:xfrm>
            <a:off x="264319" y="464344"/>
            <a:ext cx="2428875" cy="692944"/>
          </a:xfrm>
          <a:prstGeom prst="rect">
            <a:avLst/>
          </a:prstGeom>
        </p:spPr>
        <p:txBody>
          <a:bodyPr>
            <a:normAutofit/>
          </a:bodyPr>
          <a:lstStyle>
            <a:lvl1pPr marL="0" indent="0">
              <a:buNone/>
              <a:defRPr sz="2100"/>
            </a:lvl1pPr>
            <a:lvl2pPr marL="342900" indent="0">
              <a:buNone/>
              <a:defRPr/>
            </a:lvl2pPr>
            <a:lvl3pPr marL="685800" indent="0">
              <a:buNone/>
              <a:defRPr/>
            </a:lvl3pPr>
            <a:lvl4pPr marL="1028700" indent="0">
              <a:buNone/>
              <a:defRPr/>
            </a:lvl4pPr>
            <a:lvl5pPr marL="1371600" indent="0">
              <a:buFont typeface="Arial" panose="020B0604020202020204" pitchFamily="34" charset="0"/>
              <a:buNone/>
              <a:defRPr/>
            </a:lvl5pPr>
          </a:lstStyle>
          <a:p>
            <a:pPr lvl="0"/>
            <a:r>
              <a:rPr lang="en-US" dirty="0"/>
              <a:t>Click to edit Master text styles</a:t>
            </a:r>
          </a:p>
        </p:txBody>
      </p:sp>
    </p:spTree>
    <p:extLst>
      <p:ext uri="{BB962C8B-B14F-4D97-AF65-F5344CB8AC3E}">
        <p14:creationId xmlns:p14="http://schemas.microsoft.com/office/powerpoint/2010/main" val="388138492"/>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Title Grey">
    <p:bg>
      <p:bgPr>
        <a:solidFill>
          <a:srgbClr val="393E4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2AA8B15-6125-2325-7F99-B771FD14F965}"/>
              </a:ext>
            </a:extLst>
          </p:cNvPr>
          <p:cNvPicPr>
            <a:picLocks noChangeAspect="1"/>
          </p:cNvPicPr>
          <p:nvPr userDrawn="1"/>
        </p:nvPicPr>
        <p:blipFill rotWithShape="1">
          <a:blip r:embed="rId2" cstate="print">
            <a:alphaModFix amt="10000"/>
            <a:extLst>
              <a:ext uri="{28A0092B-C50C-407E-A947-70E740481C1C}">
                <a14:useLocalDpi xmlns:a14="http://schemas.microsoft.com/office/drawing/2010/main"/>
              </a:ext>
            </a:extLst>
          </a:blip>
          <a:srcRect/>
          <a:stretch/>
        </p:blipFill>
        <p:spPr>
          <a:xfrm>
            <a:off x="4662" y="0"/>
            <a:ext cx="9144000" cy="5143500"/>
          </a:xfrm>
          <a:prstGeom prst="rect">
            <a:avLst/>
          </a:prstGeom>
        </p:spPr>
      </p:pic>
      <p:pic>
        <p:nvPicPr>
          <p:cNvPr id="3" name="Picture 2">
            <a:extLst>
              <a:ext uri="{FF2B5EF4-FFF2-40B4-BE49-F238E27FC236}">
                <a16:creationId xmlns:a16="http://schemas.microsoft.com/office/drawing/2014/main" id="{0659D0C6-1316-C9B3-E7E5-884BD68AAE82}"/>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7177684" y="4649749"/>
            <a:ext cx="1665386" cy="238789"/>
          </a:xfrm>
          <a:prstGeom prst="rect">
            <a:avLst/>
          </a:prstGeom>
        </p:spPr>
      </p:pic>
      <p:sp>
        <p:nvSpPr>
          <p:cNvPr id="4" name="Title 1">
            <a:extLst>
              <a:ext uri="{FF2B5EF4-FFF2-40B4-BE49-F238E27FC236}">
                <a16:creationId xmlns:a16="http://schemas.microsoft.com/office/drawing/2014/main" id="{05DE3500-F4DD-3C02-17CA-4499C5040B2A}"/>
              </a:ext>
            </a:extLst>
          </p:cNvPr>
          <p:cNvSpPr>
            <a:spLocks noGrp="1"/>
          </p:cNvSpPr>
          <p:nvPr>
            <p:ph type="title"/>
          </p:nvPr>
        </p:nvSpPr>
        <p:spPr>
          <a:xfrm>
            <a:off x="264319" y="2074664"/>
            <a:ext cx="2428875" cy="994172"/>
          </a:xfrm>
          <a:prstGeom prst="rect">
            <a:avLst/>
          </a:prstGeom>
        </p:spPr>
        <p:txBody>
          <a:bodyPr>
            <a:normAutofit/>
          </a:bodyPr>
          <a:lstStyle>
            <a:lvl1pPr>
              <a:defRPr sz="2100"/>
            </a:lvl1pPr>
          </a:lstStyle>
          <a:p>
            <a:r>
              <a:rPr lang="en-US" dirty="0"/>
              <a:t>Click to edit Master title style</a:t>
            </a:r>
          </a:p>
        </p:txBody>
      </p:sp>
    </p:spTree>
    <p:extLst>
      <p:ext uri="{BB962C8B-B14F-4D97-AF65-F5344CB8AC3E}">
        <p14:creationId xmlns:p14="http://schemas.microsoft.com/office/powerpoint/2010/main" val="2882996765"/>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Content Grey Background">
    <p:bg>
      <p:bgPr>
        <a:solidFill>
          <a:srgbClr val="393E4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1DD631-5262-6956-5CC3-C847198CEBC4}"/>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7177684" y="4649749"/>
            <a:ext cx="1665386" cy="238789"/>
          </a:xfrm>
          <a:prstGeom prst="rect">
            <a:avLst/>
          </a:prstGeom>
        </p:spPr>
      </p:pic>
      <p:sp>
        <p:nvSpPr>
          <p:cNvPr id="2" name="Title 1">
            <a:extLst>
              <a:ext uri="{FF2B5EF4-FFF2-40B4-BE49-F238E27FC236}">
                <a16:creationId xmlns:a16="http://schemas.microsoft.com/office/drawing/2014/main" id="{ECAE21E0-EA2F-FDBB-C125-4A236DCF5D3E}"/>
              </a:ext>
            </a:extLst>
          </p:cNvPr>
          <p:cNvSpPr>
            <a:spLocks noGrp="1"/>
          </p:cNvSpPr>
          <p:nvPr>
            <p:ph type="title"/>
          </p:nvPr>
        </p:nvSpPr>
        <p:spPr>
          <a:xfrm>
            <a:off x="628650" y="273844"/>
            <a:ext cx="7886700" cy="326231"/>
          </a:xfrm>
          <a:prstGeom prst="rect">
            <a:avLst/>
          </a:prstGeom>
        </p:spPr>
        <p:txBody>
          <a:bodyPr anchor="t">
            <a:normAutofit/>
          </a:bodyPr>
          <a:lstStyle>
            <a:lvl1pPr>
              <a:defRPr sz="1800">
                <a:solidFill>
                  <a:schemeClr val="tx2"/>
                </a:solidFill>
              </a:defRPr>
            </a:lvl1pPr>
          </a:lstStyle>
          <a:p>
            <a:r>
              <a:rPr lang="en-US" dirty="0"/>
              <a:t>Click to edit Master title style</a:t>
            </a:r>
          </a:p>
        </p:txBody>
      </p:sp>
      <p:sp>
        <p:nvSpPr>
          <p:cNvPr id="4" name="Text Placeholder 3">
            <a:extLst>
              <a:ext uri="{FF2B5EF4-FFF2-40B4-BE49-F238E27FC236}">
                <a16:creationId xmlns:a16="http://schemas.microsoft.com/office/drawing/2014/main" id="{3D2EFB6C-A04A-4940-640E-114FD379FBFB}"/>
              </a:ext>
            </a:extLst>
          </p:cNvPr>
          <p:cNvSpPr>
            <a:spLocks noGrp="1"/>
          </p:cNvSpPr>
          <p:nvPr>
            <p:ph type="body" sz="quarter" idx="10"/>
          </p:nvPr>
        </p:nvSpPr>
        <p:spPr>
          <a:xfrm>
            <a:off x="628650" y="742951"/>
            <a:ext cx="7886701" cy="3971925"/>
          </a:xfrm>
          <a:prstGeom prst="rect">
            <a:avLst/>
          </a:prstGeom>
        </p:spPr>
        <p:txBody>
          <a:bodyPr>
            <a:normAutofit/>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554155683"/>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mp; Image Content Grey Background">
    <p:bg>
      <p:bgPr>
        <a:solidFill>
          <a:srgbClr val="393E4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E21E0-EA2F-FDBB-C125-4A236DCF5D3E}"/>
              </a:ext>
            </a:extLst>
          </p:cNvPr>
          <p:cNvSpPr>
            <a:spLocks noGrp="1"/>
          </p:cNvSpPr>
          <p:nvPr>
            <p:ph type="title"/>
          </p:nvPr>
        </p:nvSpPr>
        <p:spPr>
          <a:xfrm>
            <a:off x="628650" y="273844"/>
            <a:ext cx="3943350" cy="326231"/>
          </a:xfrm>
          <a:prstGeom prst="rect">
            <a:avLst/>
          </a:prstGeom>
        </p:spPr>
        <p:txBody>
          <a:bodyPr anchor="t">
            <a:normAutofit/>
          </a:bodyPr>
          <a:lstStyle>
            <a:lvl1pPr>
              <a:defRPr sz="1800">
                <a:solidFill>
                  <a:schemeClr val="tx2"/>
                </a:solidFill>
              </a:defRPr>
            </a:lvl1pPr>
          </a:lstStyle>
          <a:p>
            <a:r>
              <a:rPr lang="en-US" dirty="0"/>
              <a:t>Click to edit Master title style</a:t>
            </a:r>
          </a:p>
        </p:txBody>
      </p:sp>
      <p:sp>
        <p:nvSpPr>
          <p:cNvPr id="5" name="Picture Placeholder 4">
            <a:extLst>
              <a:ext uri="{FF2B5EF4-FFF2-40B4-BE49-F238E27FC236}">
                <a16:creationId xmlns:a16="http://schemas.microsoft.com/office/drawing/2014/main" id="{300922F9-244F-BAC4-2A16-7F09B100DF73}"/>
              </a:ext>
            </a:extLst>
          </p:cNvPr>
          <p:cNvSpPr>
            <a:spLocks noGrp="1"/>
          </p:cNvSpPr>
          <p:nvPr>
            <p:ph type="pic" sz="quarter" idx="11"/>
          </p:nvPr>
        </p:nvSpPr>
        <p:spPr>
          <a:xfrm>
            <a:off x="4743450" y="1"/>
            <a:ext cx="4400550" cy="5143499"/>
          </a:xfrm>
          <a:prstGeom prst="rect">
            <a:avLst/>
          </a:prstGeom>
        </p:spPr>
        <p:txBody>
          <a:bodyPr/>
          <a:lstStyle/>
          <a:p>
            <a:endParaRPr lang="en-US"/>
          </a:p>
        </p:txBody>
      </p:sp>
      <p:sp>
        <p:nvSpPr>
          <p:cNvPr id="6" name="Text Placeholder 3">
            <a:extLst>
              <a:ext uri="{FF2B5EF4-FFF2-40B4-BE49-F238E27FC236}">
                <a16:creationId xmlns:a16="http://schemas.microsoft.com/office/drawing/2014/main" id="{18F7EAED-BA16-3E44-B984-C370B3D848F2}"/>
              </a:ext>
            </a:extLst>
          </p:cNvPr>
          <p:cNvSpPr>
            <a:spLocks noGrp="1"/>
          </p:cNvSpPr>
          <p:nvPr>
            <p:ph type="body" sz="quarter" idx="10"/>
          </p:nvPr>
        </p:nvSpPr>
        <p:spPr>
          <a:xfrm>
            <a:off x="628650" y="742951"/>
            <a:ext cx="3943350" cy="3971925"/>
          </a:xfrm>
          <a:prstGeom prst="rect">
            <a:avLst/>
          </a:prstGeom>
        </p:spPr>
        <p:txBody>
          <a:bodyPr>
            <a:normAutofit/>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7" name="Picture 6">
            <a:extLst>
              <a:ext uri="{FF2B5EF4-FFF2-40B4-BE49-F238E27FC236}">
                <a16:creationId xmlns:a16="http://schemas.microsoft.com/office/drawing/2014/main" id="{CE5E3E93-8B83-7406-18AA-59C1761B22AC}"/>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7177684" y="4649749"/>
            <a:ext cx="1665386" cy="238789"/>
          </a:xfrm>
          <a:prstGeom prst="rect">
            <a:avLst/>
          </a:prstGeom>
        </p:spPr>
      </p:pic>
    </p:spTree>
    <p:extLst>
      <p:ext uri="{BB962C8B-B14F-4D97-AF65-F5344CB8AC3E}">
        <p14:creationId xmlns:p14="http://schemas.microsoft.com/office/powerpoint/2010/main" val="3042781760"/>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xt &amp; Chart Content Grey Background">
    <p:bg>
      <p:bgPr>
        <a:solidFill>
          <a:srgbClr val="393E4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E21E0-EA2F-FDBB-C125-4A236DCF5D3E}"/>
              </a:ext>
            </a:extLst>
          </p:cNvPr>
          <p:cNvSpPr>
            <a:spLocks noGrp="1"/>
          </p:cNvSpPr>
          <p:nvPr>
            <p:ph type="title"/>
          </p:nvPr>
        </p:nvSpPr>
        <p:spPr>
          <a:xfrm>
            <a:off x="628650" y="273844"/>
            <a:ext cx="3943350" cy="326231"/>
          </a:xfrm>
          <a:prstGeom prst="rect">
            <a:avLst/>
          </a:prstGeom>
        </p:spPr>
        <p:txBody>
          <a:bodyPr anchor="t">
            <a:normAutofit/>
          </a:bodyPr>
          <a:lstStyle>
            <a:lvl1pPr>
              <a:defRPr sz="1800">
                <a:solidFill>
                  <a:schemeClr val="tx2"/>
                </a:solidFill>
              </a:defRPr>
            </a:lvl1pPr>
          </a:lstStyle>
          <a:p>
            <a:r>
              <a:rPr lang="en-US" dirty="0"/>
              <a:t>Click to edit Master title style</a:t>
            </a:r>
          </a:p>
        </p:txBody>
      </p:sp>
      <p:sp>
        <p:nvSpPr>
          <p:cNvPr id="6" name="Text Placeholder 3">
            <a:extLst>
              <a:ext uri="{FF2B5EF4-FFF2-40B4-BE49-F238E27FC236}">
                <a16:creationId xmlns:a16="http://schemas.microsoft.com/office/drawing/2014/main" id="{18F7EAED-BA16-3E44-B984-C370B3D848F2}"/>
              </a:ext>
            </a:extLst>
          </p:cNvPr>
          <p:cNvSpPr>
            <a:spLocks noGrp="1"/>
          </p:cNvSpPr>
          <p:nvPr>
            <p:ph type="body" sz="quarter" idx="10"/>
          </p:nvPr>
        </p:nvSpPr>
        <p:spPr>
          <a:xfrm>
            <a:off x="628650" y="742951"/>
            <a:ext cx="3943350" cy="3971925"/>
          </a:xfrm>
          <a:prstGeom prst="rect">
            <a:avLst/>
          </a:prstGeom>
        </p:spPr>
        <p:txBody>
          <a:bodyPr>
            <a:normAutofit/>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hart Placeholder 7">
            <a:extLst>
              <a:ext uri="{FF2B5EF4-FFF2-40B4-BE49-F238E27FC236}">
                <a16:creationId xmlns:a16="http://schemas.microsoft.com/office/drawing/2014/main" id="{B347FA92-27F0-180A-791B-48657F3C9621}"/>
              </a:ext>
            </a:extLst>
          </p:cNvPr>
          <p:cNvSpPr>
            <a:spLocks noGrp="1"/>
          </p:cNvSpPr>
          <p:nvPr>
            <p:ph type="chart" sz="quarter" idx="11"/>
          </p:nvPr>
        </p:nvSpPr>
        <p:spPr>
          <a:xfrm>
            <a:off x="4722019" y="742951"/>
            <a:ext cx="4357688" cy="3743324"/>
          </a:xfrm>
          <a:prstGeom prst="rect">
            <a:avLst/>
          </a:prstGeom>
        </p:spPr>
        <p:txBody>
          <a:bodyPr/>
          <a:lstStyle/>
          <a:p>
            <a:endParaRPr lang="en-US"/>
          </a:p>
        </p:txBody>
      </p:sp>
      <p:pic>
        <p:nvPicPr>
          <p:cNvPr id="8" name="Picture 7">
            <a:extLst>
              <a:ext uri="{FF2B5EF4-FFF2-40B4-BE49-F238E27FC236}">
                <a16:creationId xmlns:a16="http://schemas.microsoft.com/office/drawing/2014/main" id="{28E9A354-2025-D4C0-1E98-C5ED1B560E6C}"/>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7177684" y="4649749"/>
            <a:ext cx="1665386" cy="238789"/>
          </a:xfrm>
          <a:prstGeom prst="rect">
            <a:avLst/>
          </a:prstGeom>
        </p:spPr>
      </p:pic>
    </p:spTree>
    <p:extLst>
      <p:ext uri="{BB962C8B-B14F-4D97-AF65-F5344CB8AC3E}">
        <p14:creationId xmlns:p14="http://schemas.microsoft.com/office/powerpoint/2010/main" val="3780718247"/>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Double Content Grey Background">
    <p:bg>
      <p:bgPr>
        <a:solidFill>
          <a:srgbClr val="393E4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E21E0-EA2F-FDBB-C125-4A236DCF5D3E}"/>
              </a:ext>
            </a:extLst>
          </p:cNvPr>
          <p:cNvSpPr>
            <a:spLocks noGrp="1"/>
          </p:cNvSpPr>
          <p:nvPr>
            <p:ph type="title"/>
          </p:nvPr>
        </p:nvSpPr>
        <p:spPr>
          <a:xfrm>
            <a:off x="628650" y="273844"/>
            <a:ext cx="3943350" cy="326231"/>
          </a:xfrm>
          <a:prstGeom prst="rect">
            <a:avLst/>
          </a:prstGeom>
        </p:spPr>
        <p:txBody>
          <a:bodyPr anchor="t">
            <a:normAutofit/>
          </a:bodyPr>
          <a:lstStyle>
            <a:lvl1pPr>
              <a:defRPr sz="1800">
                <a:solidFill>
                  <a:schemeClr val="tx2"/>
                </a:solidFill>
              </a:defRPr>
            </a:lvl1pPr>
          </a:lstStyle>
          <a:p>
            <a:r>
              <a:rPr lang="en-US" dirty="0"/>
              <a:t>Click to edit Master title style</a:t>
            </a:r>
          </a:p>
        </p:txBody>
      </p:sp>
      <p:sp>
        <p:nvSpPr>
          <p:cNvPr id="6" name="Content Placeholder 5">
            <a:extLst>
              <a:ext uri="{FF2B5EF4-FFF2-40B4-BE49-F238E27FC236}">
                <a16:creationId xmlns:a16="http://schemas.microsoft.com/office/drawing/2014/main" id="{E6152CC5-C330-D89E-5CA1-671A36AB04B2}"/>
              </a:ext>
            </a:extLst>
          </p:cNvPr>
          <p:cNvSpPr>
            <a:spLocks noGrp="1"/>
          </p:cNvSpPr>
          <p:nvPr>
            <p:ph sz="quarter" idx="12"/>
          </p:nvPr>
        </p:nvSpPr>
        <p:spPr>
          <a:xfrm>
            <a:off x="628650" y="742951"/>
            <a:ext cx="3793331" cy="374332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Content Placeholder 5">
            <a:extLst>
              <a:ext uri="{FF2B5EF4-FFF2-40B4-BE49-F238E27FC236}">
                <a16:creationId xmlns:a16="http://schemas.microsoft.com/office/drawing/2014/main" id="{B902517D-7C32-E33A-27F2-ED083C302B31}"/>
              </a:ext>
            </a:extLst>
          </p:cNvPr>
          <p:cNvSpPr>
            <a:spLocks noGrp="1"/>
          </p:cNvSpPr>
          <p:nvPr>
            <p:ph sz="quarter" idx="13"/>
          </p:nvPr>
        </p:nvSpPr>
        <p:spPr>
          <a:xfrm>
            <a:off x="4722019" y="742950"/>
            <a:ext cx="3793331" cy="374332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a:extLst>
              <a:ext uri="{FF2B5EF4-FFF2-40B4-BE49-F238E27FC236}">
                <a16:creationId xmlns:a16="http://schemas.microsoft.com/office/drawing/2014/main" id="{6F6972BB-7F9D-7631-3C2B-ADF7F796E05C}"/>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7177684" y="4649749"/>
            <a:ext cx="1665386" cy="238789"/>
          </a:xfrm>
          <a:prstGeom prst="rect">
            <a:avLst/>
          </a:prstGeom>
        </p:spPr>
      </p:pic>
    </p:spTree>
    <p:extLst>
      <p:ext uri="{BB962C8B-B14F-4D97-AF65-F5344CB8AC3E}">
        <p14:creationId xmlns:p14="http://schemas.microsoft.com/office/powerpoint/2010/main" val="2987516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Multiple Images Content Grey Background">
    <p:bg>
      <p:bgPr>
        <a:solidFill>
          <a:srgbClr val="393E4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1DD631-5262-6956-5CC3-C847198CEBC4}"/>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7177684" y="4649749"/>
            <a:ext cx="1665386" cy="238789"/>
          </a:xfrm>
          <a:prstGeom prst="rect">
            <a:avLst/>
          </a:prstGeom>
        </p:spPr>
      </p:pic>
      <p:sp>
        <p:nvSpPr>
          <p:cNvPr id="2" name="Title 1">
            <a:extLst>
              <a:ext uri="{FF2B5EF4-FFF2-40B4-BE49-F238E27FC236}">
                <a16:creationId xmlns:a16="http://schemas.microsoft.com/office/drawing/2014/main" id="{ECAE21E0-EA2F-FDBB-C125-4A236DCF5D3E}"/>
              </a:ext>
            </a:extLst>
          </p:cNvPr>
          <p:cNvSpPr>
            <a:spLocks noGrp="1"/>
          </p:cNvSpPr>
          <p:nvPr>
            <p:ph type="title"/>
          </p:nvPr>
        </p:nvSpPr>
        <p:spPr>
          <a:xfrm>
            <a:off x="628650" y="273844"/>
            <a:ext cx="7886700" cy="326231"/>
          </a:xfrm>
          <a:prstGeom prst="rect">
            <a:avLst/>
          </a:prstGeom>
        </p:spPr>
        <p:txBody>
          <a:bodyPr anchor="t">
            <a:normAutofit/>
          </a:bodyPr>
          <a:lstStyle>
            <a:lvl1pPr>
              <a:defRPr sz="1800">
                <a:solidFill>
                  <a:schemeClr val="tx2"/>
                </a:solidFill>
              </a:defRPr>
            </a:lvl1pPr>
          </a:lstStyle>
          <a:p>
            <a:r>
              <a:rPr lang="en-US" dirty="0"/>
              <a:t>Click to edit Master title style</a:t>
            </a:r>
          </a:p>
        </p:txBody>
      </p:sp>
      <p:sp>
        <p:nvSpPr>
          <p:cNvPr id="5" name="Text Placeholder 3">
            <a:extLst>
              <a:ext uri="{FF2B5EF4-FFF2-40B4-BE49-F238E27FC236}">
                <a16:creationId xmlns:a16="http://schemas.microsoft.com/office/drawing/2014/main" id="{51C19B9C-3AFA-7A1A-8B57-1B0C3BF7F246}"/>
              </a:ext>
            </a:extLst>
          </p:cNvPr>
          <p:cNvSpPr>
            <a:spLocks noGrp="1"/>
          </p:cNvSpPr>
          <p:nvPr>
            <p:ph type="body" sz="quarter" idx="10"/>
          </p:nvPr>
        </p:nvSpPr>
        <p:spPr>
          <a:xfrm>
            <a:off x="628650" y="3286124"/>
            <a:ext cx="7893844" cy="1285876"/>
          </a:xfrm>
          <a:prstGeom prst="rect">
            <a:avLst/>
          </a:prstGeom>
        </p:spPr>
        <p:txBody>
          <a:bodyPr>
            <a:normAutofit/>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Picture Placeholder 5">
            <a:extLst>
              <a:ext uri="{FF2B5EF4-FFF2-40B4-BE49-F238E27FC236}">
                <a16:creationId xmlns:a16="http://schemas.microsoft.com/office/drawing/2014/main" id="{BE55FFBB-76A8-8F54-11C4-E2351B818E5D}"/>
              </a:ext>
            </a:extLst>
          </p:cNvPr>
          <p:cNvSpPr>
            <a:spLocks noGrp="1"/>
          </p:cNvSpPr>
          <p:nvPr>
            <p:ph type="pic" sz="quarter" idx="11"/>
          </p:nvPr>
        </p:nvSpPr>
        <p:spPr>
          <a:xfrm>
            <a:off x="628651" y="921543"/>
            <a:ext cx="2314575" cy="2043113"/>
          </a:xfrm>
          <a:prstGeom prst="rect">
            <a:avLst/>
          </a:prstGeom>
        </p:spPr>
        <p:txBody>
          <a:bodyPr/>
          <a:lstStyle/>
          <a:p>
            <a:endParaRPr lang="en-US"/>
          </a:p>
        </p:txBody>
      </p:sp>
      <p:sp>
        <p:nvSpPr>
          <p:cNvPr id="7" name="Picture Placeholder 5">
            <a:extLst>
              <a:ext uri="{FF2B5EF4-FFF2-40B4-BE49-F238E27FC236}">
                <a16:creationId xmlns:a16="http://schemas.microsoft.com/office/drawing/2014/main" id="{EB9F5211-AA46-1F18-54A2-5AC5F746B234}"/>
              </a:ext>
            </a:extLst>
          </p:cNvPr>
          <p:cNvSpPr>
            <a:spLocks noGrp="1"/>
          </p:cNvSpPr>
          <p:nvPr>
            <p:ph type="pic" sz="quarter" idx="12"/>
          </p:nvPr>
        </p:nvSpPr>
        <p:spPr>
          <a:xfrm>
            <a:off x="3414713" y="921543"/>
            <a:ext cx="2314575" cy="2043113"/>
          </a:xfrm>
          <a:prstGeom prst="rect">
            <a:avLst/>
          </a:prstGeom>
        </p:spPr>
        <p:txBody>
          <a:bodyPr/>
          <a:lstStyle/>
          <a:p>
            <a:endParaRPr lang="en-US"/>
          </a:p>
        </p:txBody>
      </p:sp>
      <p:sp>
        <p:nvSpPr>
          <p:cNvPr id="8" name="Picture Placeholder 5">
            <a:extLst>
              <a:ext uri="{FF2B5EF4-FFF2-40B4-BE49-F238E27FC236}">
                <a16:creationId xmlns:a16="http://schemas.microsoft.com/office/drawing/2014/main" id="{AFA5597D-EDD6-F388-ED03-8EAC700EFEE0}"/>
              </a:ext>
            </a:extLst>
          </p:cNvPr>
          <p:cNvSpPr>
            <a:spLocks noGrp="1"/>
          </p:cNvSpPr>
          <p:nvPr>
            <p:ph type="pic" sz="quarter" idx="13"/>
          </p:nvPr>
        </p:nvSpPr>
        <p:spPr>
          <a:xfrm>
            <a:off x="6200774" y="921543"/>
            <a:ext cx="2314575" cy="2043113"/>
          </a:xfrm>
          <a:prstGeom prst="rect">
            <a:avLst/>
          </a:prstGeom>
        </p:spPr>
        <p:txBody>
          <a:bodyPr/>
          <a:lstStyle/>
          <a:p>
            <a:endParaRPr lang="en-US"/>
          </a:p>
        </p:txBody>
      </p:sp>
    </p:spTree>
    <p:extLst>
      <p:ext uri="{BB962C8B-B14F-4D97-AF65-F5344CB8AC3E}">
        <p14:creationId xmlns:p14="http://schemas.microsoft.com/office/powerpoint/2010/main" val="2599030098"/>
      </p:ext>
    </p:extLst>
  </p:cSld>
  <p:clrMapOvr>
    <a:overrideClrMapping bg1="dk1" tx1="lt1" bg2="dk2" tx2="lt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ru-RU"/>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Date Placeholder 3"/>
          <p:cNvSpPr>
            <a:spLocks noGrp="1"/>
          </p:cNvSpPr>
          <p:nvPr>
            <p:ph type="dt" sz="half" idx="10"/>
          </p:nvPr>
        </p:nvSpPr>
        <p:spPr/>
        <p:txBody>
          <a:bodyPr/>
          <a:lstStyle/>
          <a:p>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46387C30-24CF-422C-80FE-4B95BD3AD456}" type="slidenum">
              <a:rPr lang="ru-RU" smtClean="0"/>
              <a:t>‹N°›</a:t>
            </a:fld>
            <a:endParaRPr lang="ru-RU"/>
          </a:p>
        </p:txBody>
      </p:sp>
    </p:spTree>
    <p:extLst>
      <p:ext uri="{BB962C8B-B14F-4D97-AF65-F5344CB8AC3E}">
        <p14:creationId xmlns:p14="http://schemas.microsoft.com/office/powerpoint/2010/main" val="33777165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8642607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Section Title Blue">
    <p:bg>
      <p:bgPr>
        <a:solidFill>
          <a:srgbClr val="DB256E"/>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2AA8B15-6125-2325-7F99-B771FD14F965}"/>
              </a:ext>
            </a:extLst>
          </p:cNvPr>
          <p:cNvPicPr>
            <a:picLocks noChangeAspect="1"/>
          </p:cNvPicPr>
          <p:nvPr userDrawn="1"/>
        </p:nvPicPr>
        <p:blipFill rotWithShape="1">
          <a:blip r:embed="rId2" cstate="print">
            <a:alphaModFix amt="10000"/>
            <a:extLst>
              <a:ext uri="{28A0092B-C50C-407E-A947-70E740481C1C}">
                <a14:useLocalDpi xmlns:a14="http://schemas.microsoft.com/office/drawing/2010/main"/>
              </a:ext>
            </a:extLst>
          </a:blip>
          <a:srcRect/>
          <a:stretch/>
        </p:blipFill>
        <p:spPr>
          <a:xfrm>
            <a:off x="4662" y="0"/>
            <a:ext cx="9144000" cy="5143500"/>
          </a:xfrm>
          <a:prstGeom prst="rect">
            <a:avLst/>
          </a:prstGeom>
        </p:spPr>
      </p:pic>
      <p:sp>
        <p:nvSpPr>
          <p:cNvPr id="2" name="Title 1">
            <a:extLst>
              <a:ext uri="{FF2B5EF4-FFF2-40B4-BE49-F238E27FC236}">
                <a16:creationId xmlns:a16="http://schemas.microsoft.com/office/drawing/2014/main" id="{530C5E4B-EAFC-F7ED-9FEF-3F62F00464C9}"/>
              </a:ext>
            </a:extLst>
          </p:cNvPr>
          <p:cNvSpPr>
            <a:spLocks noGrp="1"/>
          </p:cNvSpPr>
          <p:nvPr>
            <p:ph type="title"/>
          </p:nvPr>
        </p:nvSpPr>
        <p:spPr>
          <a:xfrm>
            <a:off x="264319" y="2074664"/>
            <a:ext cx="2428875" cy="994172"/>
          </a:xfrm>
          <a:prstGeom prst="rect">
            <a:avLst/>
          </a:prstGeom>
        </p:spPr>
        <p:txBody>
          <a:bodyPr>
            <a:normAutofit/>
          </a:bodyPr>
          <a:lstStyle>
            <a:lvl1pPr>
              <a:defRPr sz="2100"/>
            </a:lvl1pPr>
          </a:lstStyle>
          <a:p>
            <a:r>
              <a:rPr lang="en-US"/>
              <a:t>Click to edit Master title style</a:t>
            </a:r>
            <a:endParaRPr lang="en-US" dirty="0"/>
          </a:p>
        </p:txBody>
      </p:sp>
      <p:pic>
        <p:nvPicPr>
          <p:cNvPr id="9" name="Picture 8">
            <a:extLst>
              <a:ext uri="{FF2B5EF4-FFF2-40B4-BE49-F238E27FC236}">
                <a16:creationId xmlns:a16="http://schemas.microsoft.com/office/drawing/2014/main" id="{FA96E8CB-3C85-8611-05DE-71FFCB989891}"/>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7177684" y="4649749"/>
            <a:ext cx="1665386" cy="238789"/>
          </a:xfrm>
          <a:prstGeom prst="rect">
            <a:avLst/>
          </a:prstGeom>
        </p:spPr>
      </p:pic>
    </p:spTree>
    <p:extLst>
      <p:ext uri="{BB962C8B-B14F-4D97-AF65-F5344CB8AC3E}">
        <p14:creationId xmlns:p14="http://schemas.microsoft.com/office/powerpoint/2010/main" val="2601784910"/>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Front Page Slide">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542C433-D419-3974-0D48-AF477FD90EBD}"/>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0" y="0"/>
            <a:ext cx="9144000" cy="5143500"/>
          </a:xfrm>
          <a:prstGeom prst="rect">
            <a:avLst/>
          </a:prstGeom>
        </p:spPr>
      </p:pic>
      <p:sp>
        <p:nvSpPr>
          <p:cNvPr id="8" name="Rectangle 7">
            <a:extLst>
              <a:ext uri="{FF2B5EF4-FFF2-40B4-BE49-F238E27FC236}">
                <a16:creationId xmlns:a16="http://schemas.microsoft.com/office/drawing/2014/main" id="{989A31AD-E3E7-7342-DFEB-EEB832122364}"/>
              </a:ext>
            </a:extLst>
          </p:cNvPr>
          <p:cNvSpPr/>
          <p:nvPr userDrawn="1"/>
        </p:nvSpPr>
        <p:spPr>
          <a:xfrm>
            <a:off x="0" y="0"/>
            <a:ext cx="9144000" cy="5143500"/>
          </a:xfrm>
          <a:prstGeom prst="rect">
            <a:avLst/>
          </a:prstGeom>
          <a:solidFill>
            <a:srgbClr val="244A6E">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90A884-4B37-DAA1-6580-7BBE67745C1F}"/>
              </a:ext>
            </a:extLst>
          </p:cNvPr>
          <p:cNvSpPr>
            <a:spLocks noGrp="1"/>
          </p:cNvSpPr>
          <p:nvPr>
            <p:ph type="ctrTitle"/>
          </p:nvPr>
        </p:nvSpPr>
        <p:spPr>
          <a:xfrm>
            <a:off x="1143000" y="4136231"/>
            <a:ext cx="6858000" cy="910829"/>
          </a:xfrm>
          <a:prstGeom prst="rect">
            <a:avLst/>
          </a:prstGeom>
        </p:spPr>
        <p:txBody>
          <a:bodyPr anchor="ctr">
            <a:normAutofit/>
          </a:bodyPr>
          <a:lstStyle>
            <a:lvl1pPr algn="ctr">
              <a:defRPr sz="2400"/>
            </a:lvl1pPr>
          </a:lstStyle>
          <a:p>
            <a:r>
              <a:rPr lang="en-US"/>
              <a:t>Click to edit Master title style</a:t>
            </a:r>
            <a:endParaRPr lang="en-US" dirty="0"/>
          </a:p>
        </p:txBody>
      </p:sp>
      <p:pic>
        <p:nvPicPr>
          <p:cNvPr id="9" name="Picture 8">
            <a:extLst>
              <a:ext uri="{FF2B5EF4-FFF2-40B4-BE49-F238E27FC236}">
                <a16:creationId xmlns:a16="http://schemas.microsoft.com/office/drawing/2014/main" id="{B5F018B3-4FA2-A856-28D7-A5F018DED0FE}"/>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3397900" y="2180247"/>
            <a:ext cx="2348201" cy="336694"/>
          </a:xfrm>
          <a:prstGeom prst="rect">
            <a:avLst/>
          </a:prstGeom>
        </p:spPr>
      </p:pic>
    </p:spTree>
    <p:extLst>
      <p:ext uri="{BB962C8B-B14F-4D97-AF65-F5344CB8AC3E}">
        <p14:creationId xmlns:p14="http://schemas.microsoft.com/office/powerpoint/2010/main" val="736775342"/>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Alternate Title Slide">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31C10C-8BD8-3DA1-0DDD-073B45A9B42F}"/>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0" y="-1"/>
            <a:ext cx="9149831" cy="5143500"/>
          </a:xfrm>
          <a:prstGeom prst="rect">
            <a:avLst/>
          </a:prstGeom>
        </p:spPr>
      </p:pic>
      <p:sp>
        <p:nvSpPr>
          <p:cNvPr id="8" name="Rectangle 7">
            <a:extLst>
              <a:ext uri="{FF2B5EF4-FFF2-40B4-BE49-F238E27FC236}">
                <a16:creationId xmlns:a16="http://schemas.microsoft.com/office/drawing/2014/main" id="{CCC7849B-60E2-52C0-37EB-AEDBE982DD8A}"/>
              </a:ext>
            </a:extLst>
          </p:cNvPr>
          <p:cNvSpPr/>
          <p:nvPr userDrawn="1"/>
        </p:nvSpPr>
        <p:spPr>
          <a:xfrm>
            <a:off x="-7144" y="-2"/>
            <a:ext cx="9158288" cy="5143500"/>
          </a:xfrm>
          <a:prstGeom prst="rect">
            <a:avLst/>
          </a:prstGeom>
          <a:solidFill>
            <a:srgbClr val="244A6E">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0AA748-516B-025D-089C-3A031E2F686F}"/>
              </a:ext>
            </a:extLst>
          </p:cNvPr>
          <p:cNvSpPr>
            <a:spLocks noGrp="1"/>
          </p:cNvSpPr>
          <p:nvPr>
            <p:ph type="title"/>
          </p:nvPr>
        </p:nvSpPr>
        <p:spPr>
          <a:xfrm>
            <a:off x="628650" y="1775907"/>
            <a:ext cx="7886700" cy="727472"/>
          </a:xfrm>
          <a:prstGeom prst="rect">
            <a:avLst/>
          </a:prstGeom>
        </p:spPr>
        <p:txBody>
          <a:bodyPr>
            <a:normAutofit/>
          </a:bodyPr>
          <a:lstStyle>
            <a:lvl1pPr algn="ctr">
              <a:defRPr sz="24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770BA28B-3805-9B9B-BA9E-903F165E4B95}"/>
              </a:ext>
            </a:extLst>
          </p:cNvPr>
          <p:cNvSpPr>
            <a:spLocks noGrp="1"/>
          </p:cNvSpPr>
          <p:nvPr>
            <p:ph type="body" sz="quarter" idx="10"/>
          </p:nvPr>
        </p:nvSpPr>
        <p:spPr>
          <a:xfrm>
            <a:off x="628650" y="514350"/>
            <a:ext cx="7886700" cy="671513"/>
          </a:xfrm>
          <a:prstGeom prst="rect">
            <a:avLst/>
          </a:prstGeom>
        </p:spPr>
        <p:txBody>
          <a:bodyPr anchor="ctr"/>
          <a:lstStyle>
            <a:lvl1pPr marL="0" indent="0" algn="ctr">
              <a:buNone/>
              <a:defRPr/>
            </a:lvl1pPr>
            <a:lvl2pPr marL="342900" indent="0">
              <a:buNone/>
              <a:defRPr/>
            </a:lvl2pPr>
            <a:lvl3pPr marL="685800" indent="0">
              <a:buNone/>
              <a:defRPr/>
            </a:lvl3pPr>
            <a:lvl4pPr marL="1028700" indent="0">
              <a:buNone/>
              <a:defRPr/>
            </a:lvl4pPr>
            <a:lvl5pPr marL="1371600" indent="0">
              <a:buNone/>
              <a:defRPr/>
            </a:lvl5pPr>
          </a:lstStyle>
          <a:p>
            <a:pPr lvl="0"/>
            <a:r>
              <a:rPr lang="en-US"/>
              <a:t>Edit Master text styles</a:t>
            </a:r>
          </a:p>
        </p:txBody>
      </p:sp>
      <p:pic>
        <p:nvPicPr>
          <p:cNvPr id="5" name="Picture 4">
            <a:extLst>
              <a:ext uri="{FF2B5EF4-FFF2-40B4-BE49-F238E27FC236}">
                <a16:creationId xmlns:a16="http://schemas.microsoft.com/office/drawing/2014/main" id="{EA245287-6443-4DE8-82CA-646FDE3AC963}"/>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7177684" y="4649749"/>
            <a:ext cx="1665386" cy="238789"/>
          </a:xfrm>
          <a:prstGeom prst="rect">
            <a:avLst/>
          </a:prstGeom>
        </p:spPr>
      </p:pic>
      <p:sp>
        <p:nvSpPr>
          <p:cNvPr id="6" name="Text Placeholder 3">
            <a:extLst>
              <a:ext uri="{FF2B5EF4-FFF2-40B4-BE49-F238E27FC236}">
                <a16:creationId xmlns:a16="http://schemas.microsoft.com/office/drawing/2014/main" id="{BB88062B-50D6-61B2-1DDE-0C0728F20445}"/>
              </a:ext>
            </a:extLst>
          </p:cNvPr>
          <p:cNvSpPr>
            <a:spLocks noGrp="1"/>
          </p:cNvSpPr>
          <p:nvPr>
            <p:ph type="body" sz="quarter" idx="11"/>
          </p:nvPr>
        </p:nvSpPr>
        <p:spPr>
          <a:xfrm>
            <a:off x="628650" y="2582050"/>
            <a:ext cx="7886700" cy="671513"/>
          </a:xfrm>
          <a:prstGeom prst="rect">
            <a:avLst/>
          </a:prstGeom>
        </p:spPr>
        <p:txBody>
          <a:bodyPr anchor="ctr">
            <a:normAutofit/>
          </a:bodyPr>
          <a:lstStyle>
            <a:lvl1pPr marL="0" indent="0" algn="ctr">
              <a:buNone/>
              <a:defRPr sz="1050"/>
            </a:lvl1pPr>
            <a:lvl2pPr marL="342900" indent="0">
              <a:buNone/>
              <a:defRPr/>
            </a:lvl2pPr>
            <a:lvl3pPr marL="685800" indent="0">
              <a:buNone/>
              <a:defRPr/>
            </a:lvl3pPr>
            <a:lvl4pPr marL="1028700" indent="0">
              <a:buNone/>
              <a:defRPr/>
            </a:lvl4pPr>
            <a:lvl5pPr marL="1371600" indent="0">
              <a:buNone/>
              <a:defRPr/>
            </a:lvl5pPr>
          </a:lstStyle>
          <a:p>
            <a:pPr lvl="0"/>
            <a:r>
              <a:rPr lang="en-US"/>
              <a:t>Edit Master text styles</a:t>
            </a:r>
          </a:p>
        </p:txBody>
      </p:sp>
    </p:spTree>
    <p:extLst>
      <p:ext uri="{BB962C8B-B14F-4D97-AF65-F5344CB8AC3E}">
        <p14:creationId xmlns:p14="http://schemas.microsoft.com/office/powerpoint/2010/main" val="1760897949"/>
      </p:ext>
    </p:extLst>
  </p:cSld>
  <p:clrMapOvr>
    <a:overrideClrMapping bg1="dk1" tx1="lt1" bg2="dk2" tx2="lt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Alternate Title Slide">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31C10C-8BD8-3DA1-0DDD-073B45A9B42F}"/>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0" y="-1"/>
            <a:ext cx="9149831" cy="5143500"/>
          </a:xfrm>
          <a:prstGeom prst="rect">
            <a:avLst/>
          </a:prstGeom>
        </p:spPr>
      </p:pic>
      <p:sp>
        <p:nvSpPr>
          <p:cNvPr id="8" name="Rectangle 7">
            <a:extLst>
              <a:ext uri="{FF2B5EF4-FFF2-40B4-BE49-F238E27FC236}">
                <a16:creationId xmlns:a16="http://schemas.microsoft.com/office/drawing/2014/main" id="{CCC7849B-60E2-52C0-37EB-AEDBE982DD8A}"/>
              </a:ext>
            </a:extLst>
          </p:cNvPr>
          <p:cNvSpPr/>
          <p:nvPr userDrawn="1"/>
        </p:nvSpPr>
        <p:spPr>
          <a:xfrm>
            <a:off x="-7144" y="-2"/>
            <a:ext cx="9158288" cy="51435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0AA748-516B-025D-089C-3A031E2F686F}"/>
              </a:ext>
            </a:extLst>
          </p:cNvPr>
          <p:cNvSpPr>
            <a:spLocks noGrp="1"/>
          </p:cNvSpPr>
          <p:nvPr>
            <p:ph type="title"/>
          </p:nvPr>
        </p:nvSpPr>
        <p:spPr>
          <a:xfrm>
            <a:off x="628650" y="1775907"/>
            <a:ext cx="7886700" cy="727472"/>
          </a:xfrm>
          <a:prstGeom prst="rect">
            <a:avLst/>
          </a:prstGeom>
        </p:spPr>
        <p:txBody>
          <a:bodyPr>
            <a:normAutofit/>
          </a:bodyPr>
          <a:lstStyle>
            <a:lvl1pPr algn="ctr">
              <a:defRPr sz="24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770BA28B-3805-9B9B-BA9E-903F165E4B95}"/>
              </a:ext>
            </a:extLst>
          </p:cNvPr>
          <p:cNvSpPr>
            <a:spLocks noGrp="1"/>
          </p:cNvSpPr>
          <p:nvPr>
            <p:ph type="body" sz="quarter" idx="10"/>
          </p:nvPr>
        </p:nvSpPr>
        <p:spPr>
          <a:xfrm>
            <a:off x="628650" y="514350"/>
            <a:ext cx="7886700" cy="671513"/>
          </a:xfrm>
          <a:prstGeom prst="rect">
            <a:avLst/>
          </a:prstGeom>
        </p:spPr>
        <p:txBody>
          <a:bodyPr anchor="ctr"/>
          <a:lstStyle>
            <a:lvl1pPr marL="0" indent="0" algn="ctr">
              <a:buNone/>
              <a:defRPr/>
            </a:lvl1pPr>
            <a:lvl2pPr marL="342900" indent="0">
              <a:buNone/>
              <a:defRPr/>
            </a:lvl2pPr>
            <a:lvl3pPr marL="685800" indent="0">
              <a:buNone/>
              <a:defRPr/>
            </a:lvl3pPr>
            <a:lvl4pPr marL="1028700" indent="0">
              <a:buNone/>
              <a:defRPr/>
            </a:lvl4pPr>
            <a:lvl5pPr marL="1371600" indent="0">
              <a:buNone/>
              <a:defRPr/>
            </a:lvl5pPr>
          </a:lstStyle>
          <a:p>
            <a:pPr lvl="0"/>
            <a:r>
              <a:rPr lang="en-US"/>
              <a:t>Edit Master text styles</a:t>
            </a:r>
          </a:p>
        </p:txBody>
      </p:sp>
      <p:pic>
        <p:nvPicPr>
          <p:cNvPr id="5" name="Picture 4">
            <a:extLst>
              <a:ext uri="{FF2B5EF4-FFF2-40B4-BE49-F238E27FC236}">
                <a16:creationId xmlns:a16="http://schemas.microsoft.com/office/drawing/2014/main" id="{EA245287-6443-4DE8-82CA-646FDE3AC963}"/>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7177684" y="4649749"/>
            <a:ext cx="1665386" cy="238789"/>
          </a:xfrm>
          <a:prstGeom prst="rect">
            <a:avLst/>
          </a:prstGeom>
        </p:spPr>
      </p:pic>
      <p:sp>
        <p:nvSpPr>
          <p:cNvPr id="6" name="Text Placeholder 3">
            <a:extLst>
              <a:ext uri="{FF2B5EF4-FFF2-40B4-BE49-F238E27FC236}">
                <a16:creationId xmlns:a16="http://schemas.microsoft.com/office/drawing/2014/main" id="{BB88062B-50D6-61B2-1DDE-0C0728F20445}"/>
              </a:ext>
            </a:extLst>
          </p:cNvPr>
          <p:cNvSpPr>
            <a:spLocks noGrp="1"/>
          </p:cNvSpPr>
          <p:nvPr>
            <p:ph type="body" sz="quarter" idx="11"/>
          </p:nvPr>
        </p:nvSpPr>
        <p:spPr>
          <a:xfrm>
            <a:off x="628650" y="2582050"/>
            <a:ext cx="7886700" cy="671513"/>
          </a:xfrm>
          <a:prstGeom prst="rect">
            <a:avLst/>
          </a:prstGeom>
        </p:spPr>
        <p:txBody>
          <a:bodyPr anchor="ctr">
            <a:normAutofit/>
          </a:bodyPr>
          <a:lstStyle>
            <a:lvl1pPr marL="0" indent="0" algn="ctr">
              <a:buNone/>
              <a:defRPr sz="1050"/>
            </a:lvl1pPr>
            <a:lvl2pPr marL="342900" indent="0">
              <a:buNone/>
              <a:defRPr/>
            </a:lvl2pPr>
            <a:lvl3pPr marL="685800" indent="0">
              <a:buNone/>
              <a:defRPr/>
            </a:lvl3pPr>
            <a:lvl4pPr marL="1028700" indent="0">
              <a:buNone/>
              <a:defRPr/>
            </a:lvl4pPr>
            <a:lvl5pPr marL="1371600" indent="0">
              <a:buNone/>
              <a:defRPr/>
            </a:lvl5pPr>
          </a:lstStyle>
          <a:p>
            <a:pPr lvl="0"/>
            <a:r>
              <a:rPr lang="en-US"/>
              <a:t>Edit Master text styles</a:t>
            </a:r>
          </a:p>
        </p:txBody>
      </p:sp>
    </p:spTree>
    <p:extLst>
      <p:ext uri="{BB962C8B-B14F-4D97-AF65-F5344CB8AC3E}">
        <p14:creationId xmlns:p14="http://schemas.microsoft.com/office/powerpoint/2010/main" val="1904615300"/>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Alternate Title Slide">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31C10C-8BD8-3DA1-0DDD-073B45A9B42F}"/>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0" y="-1"/>
            <a:ext cx="9149831" cy="5143500"/>
          </a:xfrm>
          <a:prstGeom prst="rect">
            <a:avLst/>
          </a:prstGeom>
        </p:spPr>
      </p:pic>
      <p:sp>
        <p:nvSpPr>
          <p:cNvPr id="8" name="Rectangle 7">
            <a:extLst>
              <a:ext uri="{FF2B5EF4-FFF2-40B4-BE49-F238E27FC236}">
                <a16:creationId xmlns:a16="http://schemas.microsoft.com/office/drawing/2014/main" id="{CCC7849B-60E2-52C0-37EB-AEDBE982DD8A}"/>
              </a:ext>
            </a:extLst>
          </p:cNvPr>
          <p:cNvSpPr/>
          <p:nvPr userDrawn="1"/>
        </p:nvSpPr>
        <p:spPr>
          <a:xfrm>
            <a:off x="-7144" y="-2"/>
            <a:ext cx="9158288" cy="5143500"/>
          </a:xfrm>
          <a:prstGeom prst="rect">
            <a:avLst/>
          </a:prstGeom>
          <a:solidFill>
            <a:schemeClr val="tx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0AA748-516B-025D-089C-3A031E2F686F}"/>
              </a:ext>
            </a:extLst>
          </p:cNvPr>
          <p:cNvSpPr>
            <a:spLocks noGrp="1"/>
          </p:cNvSpPr>
          <p:nvPr>
            <p:ph type="title"/>
          </p:nvPr>
        </p:nvSpPr>
        <p:spPr>
          <a:xfrm>
            <a:off x="628650" y="1775907"/>
            <a:ext cx="7886700" cy="727472"/>
          </a:xfrm>
          <a:prstGeom prst="rect">
            <a:avLst/>
          </a:prstGeom>
        </p:spPr>
        <p:txBody>
          <a:bodyPr>
            <a:normAutofit/>
          </a:bodyPr>
          <a:lstStyle>
            <a:lvl1pPr algn="ctr">
              <a:defRPr sz="24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770BA28B-3805-9B9B-BA9E-903F165E4B95}"/>
              </a:ext>
            </a:extLst>
          </p:cNvPr>
          <p:cNvSpPr>
            <a:spLocks noGrp="1"/>
          </p:cNvSpPr>
          <p:nvPr>
            <p:ph type="body" sz="quarter" idx="10"/>
          </p:nvPr>
        </p:nvSpPr>
        <p:spPr>
          <a:xfrm>
            <a:off x="628650" y="514350"/>
            <a:ext cx="7886700" cy="671513"/>
          </a:xfrm>
          <a:prstGeom prst="rect">
            <a:avLst/>
          </a:prstGeom>
        </p:spPr>
        <p:txBody>
          <a:bodyPr anchor="ctr"/>
          <a:lstStyle>
            <a:lvl1pPr marL="0" indent="0" algn="ctr">
              <a:buNone/>
              <a:defRPr/>
            </a:lvl1pPr>
            <a:lvl2pPr marL="342900" indent="0">
              <a:buNone/>
              <a:defRPr/>
            </a:lvl2pPr>
            <a:lvl3pPr marL="685800" indent="0">
              <a:buNone/>
              <a:defRPr/>
            </a:lvl3pPr>
            <a:lvl4pPr marL="1028700" indent="0">
              <a:buNone/>
              <a:defRPr/>
            </a:lvl4pPr>
            <a:lvl5pPr marL="1371600" indent="0">
              <a:buNone/>
              <a:defRPr/>
            </a:lvl5pPr>
          </a:lstStyle>
          <a:p>
            <a:pPr lvl="0"/>
            <a:r>
              <a:rPr lang="en-US"/>
              <a:t>Edit Master text styles</a:t>
            </a:r>
          </a:p>
        </p:txBody>
      </p:sp>
      <p:pic>
        <p:nvPicPr>
          <p:cNvPr id="5" name="Picture 4">
            <a:extLst>
              <a:ext uri="{FF2B5EF4-FFF2-40B4-BE49-F238E27FC236}">
                <a16:creationId xmlns:a16="http://schemas.microsoft.com/office/drawing/2014/main" id="{EA245287-6443-4DE8-82CA-646FDE3AC963}"/>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7177684" y="4649749"/>
            <a:ext cx="1665386" cy="238789"/>
          </a:xfrm>
          <a:prstGeom prst="rect">
            <a:avLst/>
          </a:prstGeom>
        </p:spPr>
      </p:pic>
      <p:sp>
        <p:nvSpPr>
          <p:cNvPr id="6" name="Text Placeholder 3">
            <a:extLst>
              <a:ext uri="{FF2B5EF4-FFF2-40B4-BE49-F238E27FC236}">
                <a16:creationId xmlns:a16="http://schemas.microsoft.com/office/drawing/2014/main" id="{BB88062B-50D6-61B2-1DDE-0C0728F20445}"/>
              </a:ext>
            </a:extLst>
          </p:cNvPr>
          <p:cNvSpPr>
            <a:spLocks noGrp="1"/>
          </p:cNvSpPr>
          <p:nvPr>
            <p:ph type="body" sz="quarter" idx="11"/>
          </p:nvPr>
        </p:nvSpPr>
        <p:spPr>
          <a:xfrm>
            <a:off x="628650" y="2582050"/>
            <a:ext cx="7886700" cy="671513"/>
          </a:xfrm>
          <a:prstGeom prst="rect">
            <a:avLst/>
          </a:prstGeom>
        </p:spPr>
        <p:txBody>
          <a:bodyPr anchor="ctr">
            <a:normAutofit/>
          </a:bodyPr>
          <a:lstStyle>
            <a:lvl1pPr marL="0" indent="0" algn="ctr">
              <a:buNone/>
              <a:defRPr sz="1050"/>
            </a:lvl1pPr>
            <a:lvl2pPr marL="342900" indent="0">
              <a:buNone/>
              <a:defRPr/>
            </a:lvl2pPr>
            <a:lvl3pPr marL="685800" indent="0">
              <a:buNone/>
              <a:defRPr/>
            </a:lvl3pPr>
            <a:lvl4pPr marL="1028700" indent="0">
              <a:buNone/>
              <a:defRPr/>
            </a:lvl4pPr>
            <a:lvl5pPr marL="1371600" indent="0">
              <a:buNone/>
              <a:defRPr/>
            </a:lvl5pPr>
          </a:lstStyle>
          <a:p>
            <a:pPr lvl="0"/>
            <a:r>
              <a:rPr lang="en-US"/>
              <a:t>Edit Master text styles</a:t>
            </a:r>
          </a:p>
        </p:txBody>
      </p:sp>
    </p:spTree>
    <p:extLst>
      <p:ext uri="{BB962C8B-B14F-4D97-AF65-F5344CB8AC3E}">
        <p14:creationId xmlns:p14="http://schemas.microsoft.com/office/powerpoint/2010/main" val="2653762924"/>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_Alternate Title Slide">
    <p:bg>
      <p:bgPr>
        <a:solidFill>
          <a:schemeClr val="accent4"/>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31C10C-8BD8-3DA1-0DDD-073B45A9B42F}"/>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0" y="-1"/>
            <a:ext cx="9149831" cy="5143500"/>
          </a:xfrm>
          <a:prstGeom prst="rect">
            <a:avLst/>
          </a:prstGeom>
        </p:spPr>
      </p:pic>
      <p:sp>
        <p:nvSpPr>
          <p:cNvPr id="8" name="Rectangle 7">
            <a:extLst>
              <a:ext uri="{FF2B5EF4-FFF2-40B4-BE49-F238E27FC236}">
                <a16:creationId xmlns:a16="http://schemas.microsoft.com/office/drawing/2014/main" id="{CCC7849B-60E2-52C0-37EB-AEDBE982DD8A}"/>
              </a:ext>
            </a:extLst>
          </p:cNvPr>
          <p:cNvSpPr/>
          <p:nvPr userDrawn="1"/>
        </p:nvSpPr>
        <p:spPr>
          <a:xfrm>
            <a:off x="-7144" y="-2"/>
            <a:ext cx="9158288" cy="5143500"/>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0AA748-516B-025D-089C-3A031E2F686F}"/>
              </a:ext>
            </a:extLst>
          </p:cNvPr>
          <p:cNvSpPr>
            <a:spLocks noGrp="1"/>
          </p:cNvSpPr>
          <p:nvPr>
            <p:ph type="title"/>
          </p:nvPr>
        </p:nvSpPr>
        <p:spPr>
          <a:xfrm>
            <a:off x="628650" y="1775907"/>
            <a:ext cx="7886700" cy="727472"/>
          </a:xfrm>
          <a:prstGeom prst="rect">
            <a:avLst/>
          </a:prstGeom>
        </p:spPr>
        <p:txBody>
          <a:bodyPr>
            <a:normAutofit/>
          </a:bodyPr>
          <a:lstStyle>
            <a:lvl1pPr algn="ctr">
              <a:defRPr sz="24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770BA28B-3805-9B9B-BA9E-903F165E4B95}"/>
              </a:ext>
            </a:extLst>
          </p:cNvPr>
          <p:cNvSpPr>
            <a:spLocks noGrp="1"/>
          </p:cNvSpPr>
          <p:nvPr>
            <p:ph type="body" sz="quarter" idx="10"/>
          </p:nvPr>
        </p:nvSpPr>
        <p:spPr>
          <a:xfrm>
            <a:off x="628650" y="514350"/>
            <a:ext cx="7886700" cy="671513"/>
          </a:xfrm>
          <a:prstGeom prst="rect">
            <a:avLst/>
          </a:prstGeom>
        </p:spPr>
        <p:txBody>
          <a:bodyPr anchor="ctr"/>
          <a:lstStyle>
            <a:lvl1pPr marL="0" indent="0" algn="ctr">
              <a:buNone/>
              <a:defRPr/>
            </a:lvl1pPr>
            <a:lvl2pPr marL="342900" indent="0">
              <a:buNone/>
              <a:defRPr/>
            </a:lvl2pPr>
            <a:lvl3pPr marL="685800" indent="0">
              <a:buNone/>
              <a:defRPr/>
            </a:lvl3pPr>
            <a:lvl4pPr marL="1028700" indent="0">
              <a:buNone/>
              <a:defRPr/>
            </a:lvl4pPr>
            <a:lvl5pPr marL="1371600" indent="0">
              <a:buNone/>
              <a:defRPr/>
            </a:lvl5pPr>
          </a:lstStyle>
          <a:p>
            <a:pPr lvl="0"/>
            <a:r>
              <a:rPr lang="en-US"/>
              <a:t>Edit Master text styles</a:t>
            </a:r>
          </a:p>
        </p:txBody>
      </p:sp>
      <p:pic>
        <p:nvPicPr>
          <p:cNvPr id="5" name="Picture 4">
            <a:extLst>
              <a:ext uri="{FF2B5EF4-FFF2-40B4-BE49-F238E27FC236}">
                <a16:creationId xmlns:a16="http://schemas.microsoft.com/office/drawing/2014/main" id="{EA245287-6443-4DE8-82CA-646FDE3AC963}"/>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7177684" y="4649749"/>
            <a:ext cx="1665386" cy="238789"/>
          </a:xfrm>
          <a:prstGeom prst="rect">
            <a:avLst/>
          </a:prstGeom>
        </p:spPr>
      </p:pic>
      <p:sp>
        <p:nvSpPr>
          <p:cNvPr id="6" name="Text Placeholder 3">
            <a:extLst>
              <a:ext uri="{FF2B5EF4-FFF2-40B4-BE49-F238E27FC236}">
                <a16:creationId xmlns:a16="http://schemas.microsoft.com/office/drawing/2014/main" id="{BB88062B-50D6-61B2-1DDE-0C0728F20445}"/>
              </a:ext>
            </a:extLst>
          </p:cNvPr>
          <p:cNvSpPr>
            <a:spLocks noGrp="1"/>
          </p:cNvSpPr>
          <p:nvPr>
            <p:ph type="body" sz="quarter" idx="11"/>
          </p:nvPr>
        </p:nvSpPr>
        <p:spPr>
          <a:xfrm>
            <a:off x="628650" y="2582050"/>
            <a:ext cx="7886700" cy="671513"/>
          </a:xfrm>
          <a:prstGeom prst="rect">
            <a:avLst/>
          </a:prstGeom>
        </p:spPr>
        <p:txBody>
          <a:bodyPr anchor="ctr">
            <a:normAutofit/>
          </a:bodyPr>
          <a:lstStyle>
            <a:lvl1pPr marL="0" indent="0" algn="ctr">
              <a:buNone/>
              <a:defRPr sz="1050"/>
            </a:lvl1pPr>
            <a:lvl2pPr marL="342900" indent="0">
              <a:buNone/>
              <a:defRPr/>
            </a:lvl2pPr>
            <a:lvl3pPr marL="685800" indent="0">
              <a:buNone/>
              <a:defRPr/>
            </a:lvl3pPr>
            <a:lvl4pPr marL="1028700" indent="0">
              <a:buNone/>
              <a:defRPr/>
            </a:lvl4pPr>
            <a:lvl5pPr marL="1371600" indent="0">
              <a:buNone/>
              <a:defRPr/>
            </a:lvl5pPr>
          </a:lstStyle>
          <a:p>
            <a:pPr lvl="0"/>
            <a:r>
              <a:rPr lang="en-US"/>
              <a:t>Edit Master text styles</a:t>
            </a:r>
          </a:p>
        </p:txBody>
      </p:sp>
    </p:spTree>
    <p:extLst>
      <p:ext uri="{BB962C8B-B14F-4D97-AF65-F5344CB8AC3E}">
        <p14:creationId xmlns:p14="http://schemas.microsoft.com/office/powerpoint/2010/main" val="3623489252"/>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4_Alternate Title Slide">
    <p:bg>
      <p:bgPr>
        <a:solidFill>
          <a:schemeClr val="accent4"/>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31C10C-8BD8-3DA1-0DDD-073B45A9B42F}"/>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0" y="-1"/>
            <a:ext cx="9149831" cy="5143500"/>
          </a:xfrm>
          <a:prstGeom prst="rect">
            <a:avLst/>
          </a:prstGeom>
        </p:spPr>
      </p:pic>
      <p:sp>
        <p:nvSpPr>
          <p:cNvPr id="8" name="Rectangle 7">
            <a:extLst>
              <a:ext uri="{FF2B5EF4-FFF2-40B4-BE49-F238E27FC236}">
                <a16:creationId xmlns:a16="http://schemas.microsoft.com/office/drawing/2014/main" id="{CCC7849B-60E2-52C0-37EB-AEDBE982DD8A}"/>
              </a:ext>
            </a:extLst>
          </p:cNvPr>
          <p:cNvSpPr/>
          <p:nvPr userDrawn="1"/>
        </p:nvSpPr>
        <p:spPr>
          <a:xfrm>
            <a:off x="-7144" y="-2"/>
            <a:ext cx="9158288" cy="51435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0AA748-516B-025D-089C-3A031E2F686F}"/>
              </a:ext>
            </a:extLst>
          </p:cNvPr>
          <p:cNvSpPr>
            <a:spLocks noGrp="1"/>
          </p:cNvSpPr>
          <p:nvPr>
            <p:ph type="title"/>
          </p:nvPr>
        </p:nvSpPr>
        <p:spPr>
          <a:xfrm>
            <a:off x="628650" y="1775907"/>
            <a:ext cx="7886700" cy="727472"/>
          </a:xfrm>
          <a:prstGeom prst="rect">
            <a:avLst/>
          </a:prstGeom>
        </p:spPr>
        <p:txBody>
          <a:bodyPr>
            <a:normAutofit/>
          </a:bodyPr>
          <a:lstStyle>
            <a:lvl1pPr algn="ctr">
              <a:defRPr sz="24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770BA28B-3805-9B9B-BA9E-903F165E4B95}"/>
              </a:ext>
            </a:extLst>
          </p:cNvPr>
          <p:cNvSpPr>
            <a:spLocks noGrp="1"/>
          </p:cNvSpPr>
          <p:nvPr>
            <p:ph type="body" sz="quarter" idx="10"/>
          </p:nvPr>
        </p:nvSpPr>
        <p:spPr>
          <a:xfrm>
            <a:off x="628650" y="514350"/>
            <a:ext cx="7886700" cy="671513"/>
          </a:xfrm>
          <a:prstGeom prst="rect">
            <a:avLst/>
          </a:prstGeom>
        </p:spPr>
        <p:txBody>
          <a:bodyPr anchor="ctr"/>
          <a:lstStyle>
            <a:lvl1pPr marL="0" indent="0" algn="ctr">
              <a:buNone/>
              <a:defRPr/>
            </a:lvl1pPr>
            <a:lvl2pPr marL="342900" indent="0">
              <a:buNone/>
              <a:defRPr/>
            </a:lvl2pPr>
            <a:lvl3pPr marL="685800" indent="0">
              <a:buNone/>
              <a:defRPr/>
            </a:lvl3pPr>
            <a:lvl4pPr marL="1028700" indent="0">
              <a:buNone/>
              <a:defRPr/>
            </a:lvl4pPr>
            <a:lvl5pPr marL="1371600" indent="0">
              <a:buNone/>
              <a:defRPr/>
            </a:lvl5pPr>
          </a:lstStyle>
          <a:p>
            <a:pPr lvl="0"/>
            <a:r>
              <a:rPr lang="en-US"/>
              <a:t>Edit Master text styles</a:t>
            </a:r>
          </a:p>
        </p:txBody>
      </p:sp>
      <p:pic>
        <p:nvPicPr>
          <p:cNvPr id="5" name="Picture 4">
            <a:extLst>
              <a:ext uri="{FF2B5EF4-FFF2-40B4-BE49-F238E27FC236}">
                <a16:creationId xmlns:a16="http://schemas.microsoft.com/office/drawing/2014/main" id="{EA245287-6443-4DE8-82CA-646FDE3AC963}"/>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7177684" y="4649749"/>
            <a:ext cx="1665386" cy="238789"/>
          </a:xfrm>
          <a:prstGeom prst="rect">
            <a:avLst/>
          </a:prstGeom>
        </p:spPr>
      </p:pic>
      <p:sp>
        <p:nvSpPr>
          <p:cNvPr id="6" name="Text Placeholder 3">
            <a:extLst>
              <a:ext uri="{FF2B5EF4-FFF2-40B4-BE49-F238E27FC236}">
                <a16:creationId xmlns:a16="http://schemas.microsoft.com/office/drawing/2014/main" id="{BB88062B-50D6-61B2-1DDE-0C0728F20445}"/>
              </a:ext>
            </a:extLst>
          </p:cNvPr>
          <p:cNvSpPr>
            <a:spLocks noGrp="1"/>
          </p:cNvSpPr>
          <p:nvPr>
            <p:ph type="body" sz="quarter" idx="11"/>
          </p:nvPr>
        </p:nvSpPr>
        <p:spPr>
          <a:xfrm>
            <a:off x="628650" y="2582050"/>
            <a:ext cx="7886700" cy="671513"/>
          </a:xfrm>
          <a:prstGeom prst="rect">
            <a:avLst/>
          </a:prstGeom>
        </p:spPr>
        <p:txBody>
          <a:bodyPr anchor="ctr">
            <a:normAutofit/>
          </a:bodyPr>
          <a:lstStyle>
            <a:lvl1pPr marL="0" indent="0" algn="ctr">
              <a:buNone/>
              <a:defRPr sz="1050"/>
            </a:lvl1pPr>
            <a:lvl2pPr marL="342900" indent="0">
              <a:buNone/>
              <a:defRPr/>
            </a:lvl2pPr>
            <a:lvl3pPr marL="685800" indent="0">
              <a:buNone/>
              <a:defRPr/>
            </a:lvl3pPr>
            <a:lvl4pPr marL="1028700" indent="0">
              <a:buNone/>
              <a:defRPr/>
            </a:lvl4pPr>
            <a:lvl5pPr marL="1371600" indent="0">
              <a:buNone/>
              <a:defRPr/>
            </a:lvl5pPr>
          </a:lstStyle>
          <a:p>
            <a:pPr lvl="0"/>
            <a:r>
              <a:rPr lang="en-US"/>
              <a:t>Edit Master text styles</a:t>
            </a:r>
          </a:p>
        </p:txBody>
      </p:sp>
    </p:spTree>
    <p:extLst>
      <p:ext uri="{BB962C8B-B14F-4D97-AF65-F5344CB8AC3E}">
        <p14:creationId xmlns:p14="http://schemas.microsoft.com/office/powerpoint/2010/main" val="3206485523"/>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Section Title Blue">
    <p:bg>
      <p:bgPr>
        <a:solidFill>
          <a:srgbClr val="DB256E"/>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2AA8B15-6125-2325-7F99-B771FD14F965}"/>
              </a:ext>
            </a:extLst>
          </p:cNvPr>
          <p:cNvPicPr>
            <a:picLocks noChangeAspect="1"/>
          </p:cNvPicPr>
          <p:nvPr userDrawn="1"/>
        </p:nvPicPr>
        <p:blipFill rotWithShape="1">
          <a:blip r:embed="rId2" cstate="print">
            <a:alphaModFix amt="10000"/>
            <a:extLst>
              <a:ext uri="{28A0092B-C50C-407E-A947-70E740481C1C}">
                <a14:useLocalDpi xmlns:a14="http://schemas.microsoft.com/office/drawing/2010/main"/>
              </a:ext>
            </a:extLst>
          </a:blip>
          <a:srcRect/>
          <a:stretch/>
        </p:blipFill>
        <p:spPr>
          <a:xfrm>
            <a:off x="4662" y="0"/>
            <a:ext cx="9144000" cy="5143500"/>
          </a:xfrm>
          <a:prstGeom prst="rect">
            <a:avLst/>
          </a:prstGeom>
        </p:spPr>
      </p:pic>
      <p:sp>
        <p:nvSpPr>
          <p:cNvPr id="2" name="Title 1">
            <a:extLst>
              <a:ext uri="{FF2B5EF4-FFF2-40B4-BE49-F238E27FC236}">
                <a16:creationId xmlns:a16="http://schemas.microsoft.com/office/drawing/2014/main" id="{530C5E4B-EAFC-F7ED-9FEF-3F62F00464C9}"/>
              </a:ext>
            </a:extLst>
          </p:cNvPr>
          <p:cNvSpPr>
            <a:spLocks noGrp="1"/>
          </p:cNvSpPr>
          <p:nvPr>
            <p:ph type="title"/>
          </p:nvPr>
        </p:nvSpPr>
        <p:spPr>
          <a:xfrm>
            <a:off x="264319" y="2074664"/>
            <a:ext cx="2428875" cy="994172"/>
          </a:xfrm>
          <a:prstGeom prst="rect">
            <a:avLst/>
          </a:prstGeom>
        </p:spPr>
        <p:txBody>
          <a:bodyPr>
            <a:normAutofit/>
          </a:bodyPr>
          <a:lstStyle>
            <a:lvl1pPr>
              <a:defRPr sz="2100"/>
            </a:lvl1pPr>
          </a:lstStyle>
          <a:p>
            <a:r>
              <a:rPr lang="en-US"/>
              <a:t>Click to edit Master title style</a:t>
            </a:r>
            <a:endParaRPr lang="en-US" dirty="0"/>
          </a:p>
        </p:txBody>
      </p:sp>
      <p:pic>
        <p:nvPicPr>
          <p:cNvPr id="9" name="Picture 8">
            <a:extLst>
              <a:ext uri="{FF2B5EF4-FFF2-40B4-BE49-F238E27FC236}">
                <a16:creationId xmlns:a16="http://schemas.microsoft.com/office/drawing/2014/main" id="{FA96E8CB-3C85-8611-05DE-71FFCB989891}"/>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7177684" y="4649749"/>
            <a:ext cx="1665386" cy="238789"/>
          </a:xfrm>
          <a:prstGeom prst="rect">
            <a:avLst/>
          </a:prstGeom>
        </p:spPr>
      </p:pic>
    </p:spTree>
    <p:extLst>
      <p:ext uri="{BB962C8B-B14F-4D97-AF65-F5344CB8AC3E}">
        <p14:creationId xmlns:p14="http://schemas.microsoft.com/office/powerpoint/2010/main" val="1240568866"/>
      </p:ext>
    </p:extLst>
  </p:cSld>
  <p:clrMapOvr>
    <a:overrideClrMapping bg1="dk1" tx1="lt1" bg2="dk2" tx2="lt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Them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9C3A7-AF56-8D75-377D-56CC796D6569}"/>
              </a:ext>
            </a:extLst>
          </p:cNvPr>
          <p:cNvSpPr>
            <a:spLocks noGrp="1"/>
          </p:cNvSpPr>
          <p:nvPr>
            <p:ph type="title"/>
          </p:nvPr>
        </p:nvSpPr>
        <p:spPr>
          <a:xfrm>
            <a:off x="623888" y="375048"/>
            <a:ext cx="7886700" cy="310752"/>
          </a:xfrm>
          <a:prstGeom prst="rect">
            <a:avLst/>
          </a:prstGeom>
        </p:spPr>
        <p:txBody>
          <a:bodyPr anchor="t">
            <a:normAutofit/>
          </a:bodyPr>
          <a:lstStyle>
            <a:lvl1pPr>
              <a:defRPr sz="1500">
                <a:solidFill>
                  <a:schemeClr val="bg2"/>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A6428F-B882-820B-C2BD-C65E0D4B58FF}"/>
              </a:ext>
            </a:extLst>
          </p:cNvPr>
          <p:cNvSpPr>
            <a:spLocks noGrp="1"/>
          </p:cNvSpPr>
          <p:nvPr>
            <p:ph type="body" idx="1"/>
          </p:nvPr>
        </p:nvSpPr>
        <p:spPr>
          <a:xfrm>
            <a:off x="623888" y="827486"/>
            <a:ext cx="7886700" cy="665559"/>
          </a:xfrm>
          <a:prstGeom prst="rect">
            <a:avLst/>
          </a:prstGeom>
        </p:spPr>
        <p:txBody>
          <a:bodyPr>
            <a:normAutofit/>
          </a:bodyPr>
          <a:lstStyle>
            <a:lvl1pPr marL="0" indent="0">
              <a:buNone/>
              <a:defRPr sz="1200">
                <a:solidFill>
                  <a:schemeClr val="accent6"/>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11" name="Text Placeholder 2">
            <a:extLst>
              <a:ext uri="{FF2B5EF4-FFF2-40B4-BE49-F238E27FC236}">
                <a16:creationId xmlns:a16="http://schemas.microsoft.com/office/drawing/2014/main" id="{150B5FE5-580D-45C9-B07B-0C9111CDD236}"/>
              </a:ext>
            </a:extLst>
          </p:cNvPr>
          <p:cNvSpPr>
            <a:spLocks noGrp="1"/>
          </p:cNvSpPr>
          <p:nvPr>
            <p:ph type="body" idx="10"/>
          </p:nvPr>
        </p:nvSpPr>
        <p:spPr>
          <a:xfrm>
            <a:off x="623888" y="2238971"/>
            <a:ext cx="7886700" cy="665559"/>
          </a:xfrm>
          <a:prstGeom prst="rect">
            <a:avLst/>
          </a:prstGeom>
        </p:spPr>
        <p:txBody>
          <a:bodyPr>
            <a:normAutofit/>
          </a:bodyPr>
          <a:lstStyle>
            <a:lvl1pPr marL="0" indent="0">
              <a:buNone/>
              <a:defRPr sz="1200">
                <a:solidFill>
                  <a:schemeClr val="accent6"/>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13" name="Text Placeholder 2">
            <a:extLst>
              <a:ext uri="{FF2B5EF4-FFF2-40B4-BE49-F238E27FC236}">
                <a16:creationId xmlns:a16="http://schemas.microsoft.com/office/drawing/2014/main" id="{1C9ED4E5-4C44-398A-B9C4-A2DEF5E9EB3E}"/>
              </a:ext>
            </a:extLst>
          </p:cNvPr>
          <p:cNvSpPr>
            <a:spLocks noGrp="1"/>
          </p:cNvSpPr>
          <p:nvPr>
            <p:ph type="body" idx="11"/>
          </p:nvPr>
        </p:nvSpPr>
        <p:spPr>
          <a:xfrm>
            <a:off x="623888" y="3650456"/>
            <a:ext cx="7886700" cy="665559"/>
          </a:xfrm>
          <a:prstGeom prst="rect">
            <a:avLst/>
          </a:prstGeom>
        </p:spPr>
        <p:txBody>
          <a:bodyPr>
            <a:normAutofit/>
          </a:bodyPr>
          <a:lstStyle>
            <a:lvl1pPr marL="0" indent="0">
              <a:buNone/>
              <a:defRPr sz="1200">
                <a:solidFill>
                  <a:schemeClr val="accent6"/>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14" name="Text Placeholder 2">
            <a:extLst>
              <a:ext uri="{FF2B5EF4-FFF2-40B4-BE49-F238E27FC236}">
                <a16:creationId xmlns:a16="http://schemas.microsoft.com/office/drawing/2014/main" id="{C1B7D0B0-2344-12B7-4A17-F21A5D5D7E9E}"/>
              </a:ext>
            </a:extLst>
          </p:cNvPr>
          <p:cNvSpPr>
            <a:spLocks noGrp="1"/>
          </p:cNvSpPr>
          <p:nvPr>
            <p:ph type="body" idx="12"/>
          </p:nvPr>
        </p:nvSpPr>
        <p:spPr>
          <a:xfrm>
            <a:off x="623888" y="1809752"/>
            <a:ext cx="7886700" cy="287536"/>
          </a:xfrm>
          <a:prstGeom prst="rect">
            <a:avLst/>
          </a:prstGeom>
        </p:spPr>
        <p:txBody>
          <a:bodyPr>
            <a:normAutofit/>
          </a:bodyPr>
          <a:lstStyle>
            <a:lvl1pPr marL="0" indent="0">
              <a:buNone/>
              <a:defRPr lang="en-US" sz="1500" kern="1200" dirty="0">
                <a:solidFill>
                  <a:schemeClr val="bg2"/>
                </a:solidFill>
                <a:latin typeface="Nunito sans bold" panose="00000800000000000000" pitchFamily="2" charset="0"/>
                <a:ea typeface="+mj-ea"/>
                <a:cs typeface="+mj-cs"/>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15" name="Text Placeholder 2">
            <a:extLst>
              <a:ext uri="{FF2B5EF4-FFF2-40B4-BE49-F238E27FC236}">
                <a16:creationId xmlns:a16="http://schemas.microsoft.com/office/drawing/2014/main" id="{BC625CB4-312B-3738-DEDC-5D0B89788EBB}"/>
              </a:ext>
            </a:extLst>
          </p:cNvPr>
          <p:cNvSpPr>
            <a:spLocks noGrp="1"/>
          </p:cNvSpPr>
          <p:nvPr>
            <p:ph type="body" idx="13"/>
          </p:nvPr>
        </p:nvSpPr>
        <p:spPr>
          <a:xfrm>
            <a:off x="623888" y="3238499"/>
            <a:ext cx="7886700" cy="287536"/>
          </a:xfrm>
          <a:prstGeom prst="rect">
            <a:avLst/>
          </a:prstGeom>
        </p:spPr>
        <p:txBody>
          <a:bodyPr>
            <a:normAutofit/>
          </a:bodyPr>
          <a:lstStyle>
            <a:lvl1pPr marL="0" indent="0">
              <a:buNone/>
              <a:defRPr lang="en-US" sz="1500" kern="1200" dirty="0">
                <a:solidFill>
                  <a:schemeClr val="bg2"/>
                </a:solidFill>
                <a:latin typeface="Nunito sans bold" panose="00000800000000000000" pitchFamily="2" charset="0"/>
                <a:ea typeface="+mj-ea"/>
                <a:cs typeface="+mj-cs"/>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pic>
        <p:nvPicPr>
          <p:cNvPr id="6" name="Picture 5">
            <a:extLst>
              <a:ext uri="{FF2B5EF4-FFF2-40B4-BE49-F238E27FC236}">
                <a16:creationId xmlns:a16="http://schemas.microsoft.com/office/drawing/2014/main" id="{4FA2CED3-6812-D8E7-3E59-55CB5F66D17E}"/>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7125892" y="4593266"/>
            <a:ext cx="1789509" cy="344324"/>
          </a:xfrm>
          <a:prstGeom prst="rect">
            <a:avLst/>
          </a:prstGeom>
        </p:spPr>
      </p:pic>
    </p:spTree>
    <p:extLst>
      <p:ext uri="{BB962C8B-B14F-4D97-AF65-F5344CB8AC3E}">
        <p14:creationId xmlns:p14="http://schemas.microsoft.com/office/powerpoint/2010/main" val="40081001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ext Content White Backgroun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E21E0-EA2F-FDBB-C125-4A236DCF5D3E}"/>
              </a:ext>
            </a:extLst>
          </p:cNvPr>
          <p:cNvSpPr>
            <a:spLocks noGrp="1"/>
          </p:cNvSpPr>
          <p:nvPr>
            <p:ph type="title"/>
          </p:nvPr>
        </p:nvSpPr>
        <p:spPr>
          <a:xfrm>
            <a:off x="628650" y="273844"/>
            <a:ext cx="7886700" cy="326231"/>
          </a:xfrm>
          <a:prstGeom prst="rect">
            <a:avLst/>
          </a:prstGeom>
        </p:spPr>
        <p:txBody>
          <a:bodyPr anchor="t">
            <a:normAutofit/>
          </a:bodyPr>
          <a:lstStyle>
            <a:lvl1pPr>
              <a:defRPr sz="1800">
                <a:solidFill>
                  <a:schemeClr val="tx2"/>
                </a:solidFill>
              </a:defRPr>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3D2EFB6C-A04A-4940-640E-114FD379FBFB}"/>
              </a:ext>
            </a:extLst>
          </p:cNvPr>
          <p:cNvSpPr>
            <a:spLocks noGrp="1"/>
          </p:cNvSpPr>
          <p:nvPr>
            <p:ph type="body" sz="quarter" idx="10"/>
          </p:nvPr>
        </p:nvSpPr>
        <p:spPr>
          <a:xfrm>
            <a:off x="628650" y="742951"/>
            <a:ext cx="7886701" cy="3971925"/>
          </a:xfrm>
          <a:prstGeom prst="rect">
            <a:avLst/>
          </a:prstGeom>
        </p:spPr>
        <p:txBody>
          <a:bodyPr>
            <a:normAutofit/>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 name="Picture 2">
            <a:extLst>
              <a:ext uri="{FF2B5EF4-FFF2-40B4-BE49-F238E27FC236}">
                <a16:creationId xmlns:a16="http://schemas.microsoft.com/office/drawing/2014/main" id="{B5519E31-AA01-A6CD-1E7B-B059F803DB35}"/>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7125892" y="4593266"/>
            <a:ext cx="1789509" cy="344324"/>
          </a:xfrm>
          <a:prstGeom prst="rect">
            <a:avLst/>
          </a:prstGeom>
        </p:spPr>
      </p:pic>
    </p:spTree>
    <p:extLst>
      <p:ext uri="{BB962C8B-B14F-4D97-AF65-F5344CB8AC3E}">
        <p14:creationId xmlns:p14="http://schemas.microsoft.com/office/powerpoint/2010/main" val="35367779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Text Content White Backgroun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E21E0-EA2F-FDBB-C125-4A236DCF5D3E}"/>
              </a:ext>
            </a:extLst>
          </p:cNvPr>
          <p:cNvSpPr>
            <a:spLocks noGrp="1"/>
          </p:cNvSpPr>
          <p:nvPr>
            <p:ph type="title"/>
          </p:nvPr>
        </p:nvSpPr>
        <p:spPr>
          <a:xfrm>
            <a:off x="628650" y="273844"/>
            <a:ext cx="7886700" cy="326231"/>
          </a:xfrm>
          <a:prstGeom prst="rect">
            <a:avLst/>
          </a:prstGeom>
        </p:spPr>
        <p:txBody>
          <a:bodyPr anchor="t">
            <a:normAutofit/>
          </a:bodyPr>
          <a:lstStyle>
            <a:lvl1pPr>
              <a:defRPr sz="1800">
                <a:solidFill>
                  <a:schemeClr val="tx2"/>
                </a:solidFill>
              </a:defRPr>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3D2EFB6C-A04A-4940-640E-114FD379FBFB}"/>
              </a:ext>
            </a:extLst>
          </p:cNvPr>
          <p:cNvSpPr>
            <a:spLocks noGrp="1"/>
          </p:cNvSpPr>
          <p:nvPr>
            <p:ph type="body" sz="quarter" idx="10"/>
          </p:nvPr>
        </p:nvSpPr>
        <p:spPr>
          <a:xfrm>
            <a:off x="628650" y="742951"/>
            <a:ext cx="7886701" cy="3971925"/>
          </a:xfrm>
          <a:prstGeom prst="rect">
            <a:avLst/>
          </a:prstGeom>
        </p:spPr>
        <p:txBody>
          <a:bodyPr>
            <a:normAutofit/>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110254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ext &amp; Image Content White Background">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E17FBE40-9584-4E61-E79E-ECBE31009C55}"/>
              </a:ext>
            </a:extLst>
          </p:cNvPr>
          <p:cNvSpPr>
            <a:spLocks noGrp="1"/>
          </p:cNvSpPr>
          <p:nvPr>
            <p:ph type="pic" sz="quarter" idx="11"/>
          </p:nvPr>
        </p:nvSpPr>
        <p:spPr>
          <a:xfrm>
            <a:off x="4743450" y="1"/>
            <a:ext cx="4400550" cy="5143499"/>
          </a:xfrm>
          <a:prstGeom prst="rect">
            <a:avLst/>
          </a:prstGeom>
        </p:spPr>
        <p:txBody>
          <a:bodyPr/>
          <a:lstStyle/>
          <a:p>
            <a:r>
              <a:rPr lang="en-US"/>
              <a:t>Click icon to add picture</a:t>
            </a:r>
          </a:p>
        </p:txBody>
      </p:sp>
      <p:sp>
        <p:nvSpPr>
          <p:cNvPr id="2" name="Title 1">
            <a:extLst>
              <a:ext uri="{FF2B5EF4-FFF2-40B4-BE49-F238E27FC236}">
                <a16:creationId xmlns:a16="http://schemas.microsoft.com/office/drawing/2014/main" id="{ECAE21E0-EA2F-FDBB-C125-4A236DCF5D3E}"/>
              </a:ext>
            </a:extLst>
          </p:cNvPr>
          <p:cNvSpPr>
            <a:spLocks noGrp="1"/>
          </p:cNvSpPr>
          <p:nvPr>
            <p:ph type="title"/>
          </p:nvPr>
        </p:nvSpPr>
        <p:spPr>
          <a:xfrm>
            <a:off x="628650" y="273844"/>
            <a:ext cx="3943350" cy="326231"/>
          </a:xfrm>
          <a:prstGeom prst="rect">
            <a:avLst/>
          </a:prstGeom>
        </p:spPr>
        <p:txBody>
          <a:bodyPr anchor="t">
            <a:normAutofit/>
          </a:bodyPr>
          <a:lstStyle>
            <a:lvl1pPr>
              <a:defRPr sz="1800">
                <a:solidFill>
                  <a:schemeClr val="tx2"/>
                </a:solidFill>
              </a:defRPr>
            </a:lvl1pPr>
          </a:lstStyle>
          <a:p>
            <a:r>
              <a:rPr lang="en-US"/>
              <a:t>Click to edit Master title style</a:t>
            </a:r>
          </a:p>
        </p:txBody>
      </p:sp>
      <p:sp>
        <p:nvSpPr>
          <p:cNvPr id="4" name="Text Placeholder 3">
            <a:extLst>
              <a:ext uri="{FF2B5EF4-FFF2-40B4-BE49-F238E27FC236}">
                <a16:creationId xmlns:a16="http://schemas.microsoft.com/office/drawing/2014/main" id="{3D2EFB6C-A04A-4940-640E-114FD379FBFB}"/>
              </a:ext>
            </a:extLst>
          </p:cNvPr>
          <p:cNvSpPr>
            <a:spLocks noGrp="1"/>
          </p:cNvSpPr>
          <p:nvPr>
            <p:ph type="body" sz="quarter" idx="10"/>
          </p:nvPr>
        </p:nvSpPr>
        <p:spPr>
          <a:xfrm>
            <a:off x="628650" y="742951"/>
            <a:ext cx="3943350" cy="3971925"/>
          </a:xfrm>
          <a:prstGeom prst="rect">
            <a:avLst/>
          </a:prstGeom>
        </p:spPr>
        <p:txBody>
          <a:bodyPr>
            <a:normAutofit/>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a:extLst>
              <a:ext uri="{FF2B5EF4-FFF2-40B4-BE49-F238E27FC236}">
                <a16:creationId xmlns:a16="http://schemas.microsoft.com/office/drawing/2014/main" id="{B12004C7-1290-F7B1-6738-5D8EA9F173F3}"/>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7177684" y="4649749"/>
            <a:ext cx="1665386" cy="238789"/>
          </a:xfrm>
          <a:prstGeom prst="rect">
            <a:avLst/>
          </a:prstGeom>
        </p:spPr>
      </p:pic>
    </p:spTree>
    <p:extLst>
      <p:ext uri="{BB962C8B-B14F-4D97-AF65-F5344CB8AC3E}">
        <p14:creationId xmlns:p14="http://schemas.microsoft.com/office/powerpoint/2010/main" val="39597448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ext &amp; Chart Content White Backgroun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E21E0-EA2F-FDBB-C125-4A236DCF5D3E}"/>
              </a:ext>
            </a:extLst>
          </p:cNvPr>
          <p:cNvSpPr>
            <a:spLocks noGrp="1"/>
          </p:cNvSpPr>
          <p:nvPr>
            <p:ph type="title"/>
          </p:nvPr>
        </p:nvSpPr>
        <p:spPr>
          <a:xfrm>
            <a:off x="628650" y="273844"/>
            <a:ext cx="3943350" cy="326231"/>
          </a:xfrm>
          <a:prstGeom prst="rect">
            <a:avLst/>
          </a:prstGeom>
        </p:spPr>
        <p:txBody>
          <a:bodyPr anchor="t">
            <a:normAutofit/>
          </a:bodyPr>
          <a:lstStyle>
            <a:lvl1pPr>
              <a:defRPr sz="1800">
                <a:solidFill>
                  <a:schemeClr val="tx2"/>
                </a:solidFill>
              </a:defRPr>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3D2EFB6C-A04A-4940-640E-114FD379FBFB}"/>
              </a:ext>
            </a:extLst>
          </p:cNvPr>
          <p:cNvSpPr>
            <a:spLocks noGrp="1"/>
          </p:cNvSpPr>
          <p:nvPr>
            <p:ph type="body" sz="quarter" idx="10"/>
          </p:nvPr>
        </p:nvSpPr>
        <p:spPr>
          <a:xfrm>
            <a:off x="628650" y="742951"/>
            <a:ext cx="3943350" cy="3971925"/>
          </a:xfrm>
          <a:prstGeom prst="rect">
            <a:avLst/>
          </a:prstGeom>
        </p:spPr>
        <p:txBody>
          <a:bodyPr>
            <a:normAutofit/>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Chart Placeholder 7">
            <a:extLst>
              <a:ext uri="{FF2B5EF4-FFF2-40B4-BE49-F238E27FC236}">
                <a16:creationId xmlns:a16="http://schemas.microsoft.com/office/drawing/2014/main" id="{D68D3B38-3B3D-CAC8-A3CD-9C5D0C0ABFF0}"/>
              </a:ext>
            </a:extLst>
          </p:cNvPr>
          <p:cNvSpPr>
            <a:spLocks noGrp="1"/>
          </p:cNvSpPr>
          <p:nvPr>
            <p:ph type="chart" sz="quarter" idx="11"/>
          </p:nvPr>
        </p:nvSpPr>
        <p:spPr>
          <a:xfrm>
            <a:off x="4722019" y="742951"/>
            <a:ext cx="4357688" cy="3743324"/>
          </a:xfrm>
          <a:prstGeom prst="rect">
            <a:avLst/>
          </a:prstGeom>
        </p:spPr>
        <p:txBody>
          <a:bodyPr/>
          <a:lstStyle/>
          <a:p>
            <a:r>
              <a:rPr lang="en-US"/>
              <a:t>Click icon to add chart</a:t>
            </a:r>
          </a:p>
        </p:txBody>
      </p:sp>
      <p:pic>
        <p:nvPicPr>
          <p:cNvPr id="5" name="Picture 4">
            <a:extLst>
              <a:ext uri="{FF2B5EF4-FFF2-40B4-BE49-F238E27FC236}">
                <a16:creationId xmlns:a16="http://schemas.microsoft.com/office/drawing/2014/main" id="{41AEDD85-D7F0-21D8-AE6F-E21060B15715}"/>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7125892" y="4593266"/>
            <a:ext cx="1789509" cy="344324"/>
          </a:xfrm>
          <a:prstGeom prst="rect">
            <a:avLst/>
          </a:prstGeom>
        </p:spPr>
      </p:pic>
    </p:spTree>
    <p:extLst>
      <p:ext uri="{BB962C8B-B14F-4D97-AF65-F5344CB8AC3E}">
        <p14:creationId xmlns:p14="http://schemas.microsoft.com/office/powerpoint/2010/main" val="42109759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Double Content White Backgroun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E21E0-EA2F-FDBB-C125-4A236DCF5D3E}"/>
              </a:ext>
            </a:extLst>
          </p:cNvPr>
          <p:cNvSpPr>
            <a:spLocks noGrp="1"/>
          </p:cNvSpPr>
          <p:nvPr>
            <p:ph type="title"/>
          </p:nvPr>
        </p:nvSpPr>
        <p:spPr>
          <a:xfrm>
            <a:off x="628650" y="273844"/>
            <a:ext cx="3943350" cy="326231"/>
          </a:xfrm>
          <a:prstGeom prst="rect">
            <a:avLst/>
          </a:prstGeom>
        </p:spPr>
        <p:txBody>
          <a:bodyPr anchor="t">
            <a:normAutofit/>
          </a:bodyPr>
          <a:lstStyle>
            <a:lvl1pPr>
              <a:defRPr sz="1800">
                <a:solidFill>
                  <a:schemeClr val="tx2"/>
                </a:solidFill>
              </a:defRPr>
            </a:lvl1pPr>
          </a:lstStyle>
          <a:p>
            <a:r>
              <a:rPr lang="en-US"/>
              <a:t>Click to edit Master title style</a:t>
            </a:r>
            <a:endParaRPr lang="en-US" dirty="0"/>
          </a:p>
        </p:txBody>
      </p:sp>
      <p:sp>
        <p:nvSpPr>
          <p:cNvPr id="6" name="Content Placeholder 5">
            <a:extLst>
              <a:ext uri="{FF2B5EF4-FFF2-40B4-BE49-F238E27FC236}">
                <a16:creationId xmlns:a16="http://schemas.microsoft.com/office/drawing/2014/main" id="{E6152CC5-C330-D89E-5CA1-671A36AB04B2}"/>
              </a:ext>
            </a:extLst>
          </p:cNvPr>
          <p:cNvSpPr>
            <a:spLocks noGrp="1"/>
          </p:cNvSpPr>
          <p:nvPr>
            <p:ph sz="quarter" idx="12"/>
          </p:nvPr>
        </p:nvSpPr>
        <p:spPr>
          <a:xfrm>
            <a:off x="628650" y="742951"/>
            <a:ext cx="3793331" cy="3743324"/>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Content Placeholder 5">
            <a:extLst>
              <a:ext uri="{FF2B5EF4-FFF2-40B4-BE49-F238E27FC236}">
                <a16:creationId xmlns:a16="http://schemas.microsoft.com/office/drawing/2014/main" id="{B902517D-7C32-E33A-27F2-ED083C302B31}"/>
              </a:ext>
            </a:extLst>
          </p:cNvPr>
          <p:cNvSpPr>
            <a:spLocks noGrp="1"/>
          </p:cNvSpPr>
          <p:nvPr>
            <p:ph sz="quarter" idx="13"/>
          </p:nvPr>
        </p:nvSpPr>
        <p:spPr>
          <a:xfrm>
            <a:off x="4722019" y="742950"/>
            <a:ext cx="3793331" cy="3743324"/>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a:extLst>
              <a:ext uri="{FF2B5EF4-FFF2-40B4-BE49-F238E27FC236}">
                <a16:creationId xmlns:a16="http://schemas.microsoft.com/office/drawing/2014/main" id="{477920D0-39C6-F0EA-9A83-0D1DC8BF2660}"/>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7125892" y="4593266"/>
            <a:ext cx="1789509" cy="344324"/>
          </a:xfrm>
          <a:prstGeom prst="rect">
            <a:avLst/>
          </a:prstGeom>
        </p:spPr>
      </p:pic>
    </p:spTree>
    <p:extLst>
      <p:ext uri="{BB962C8B-B14F-4D97-AF65-F5344CB8AC3E}">
        <p14:creationId xmlns:p14="http://schemas.microsoft.com/office/powerpoint/2010/main" val="19368923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ultiple Images Content White Backgroun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E21E0-EA2F-FDBB-C125-4A236DCF5D3E}"/>
              </a:ext>
            </a:extLst>
          </p:cNvPr>
          <p:cNvSpPr>
            <a:spLocks noGrp="1"/>
          </p:cNvSpPr>
          <p:nvPr>
            <p:ph type="title"/>
          </p:nvPr>
        </p:nvSpPr>
        <p:spPr>
          <a:xfrm>
            <a:off x="628650" y="273844"/>
            <a:ext cx="3943350" cy="326231"/>
          </a:xfrm>
          <a:prstGeom prst="rect">
            <a:avLst/>
          </a:prstGeom>
        </p:spPr>
        <p:txBody>
          <a:bodyPr anchor="t">
            <a:normAutofit/>
          </a:bodyPr>
          <a:lstStyle>
            <a:lvl1pPr>
              <a:defRPr sz="1800">
                <a:solidFill>
                  <a:schemeClr val="tx2"/>
                </a:solidFill>
              </a:defRPr>
            </a:lvl1pPr>
          </a:lstStyle>
          <a:p>
            <a:r>
              <a:rPr lang="en-US"/>
              <a:t>Click to edit Master title style</a:t>
            </a:r>
          </a:p>
        </p:txBody>
      </p:sp>
      <p:sp>
        <p:nvSpPr>
          <p:cNvPr id="4" name="Text Placeholder 3">
            <a:extLst>
              <a:ext uri="{FF2B5EF4-FFF2-40B4-BE49-F238E27FC236}">
                <a16:creationId xmlns:a16="http://schemas.microsoft.com/office/drawing/2014/main" id="{3D2EFB6C-A04A-4940-640E-114FD379FBFB}"/>
              </a:ext>
            </a:extLst>
          </p:cNvPr>
          <p:cNvSpPr>
            <a:spLocks noGrp="1"/>
          </p:cNvSpPr>
          <p:nvPr>
            <p:ph type="body" sz="quarter" idx="10"/>
          </p:nvPr>
        </p:nvSpPr>
        <p:spPr>
          <a:xfrm>
            <a:off x="628650" y="3286124"/>
            <a:ext cx="7893844" cy="1285876"/>
          </a:xfrm>
          <a:prstGeom prst="rect">
            <a:avLst/>
          </a:prstGeom>
        </p:spPr>
        <p:txBody>
          <a:bodyPr>
            <a:normAutofit/>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Picture Placeholder 5">
            <a:extLst>
              <a:ext uri="{FF2B5EF4-FFF2-40B4-BE49-F238E27FC236}">
                <a16:creationId xmlns:a16="http://schemas.microsoft.com/office/drawing/2014/main" id="{986FF900-BC5D-D4F9-B732-B3C9947AA6C6}"/>
              </a:ext>
            </a:extLst>
          </p:cNvPr>
          <p:cNvSpPr>
            <a:spLocks noGrp="1"/>
          </p:cNvSpPr>
          <p:nvPr>
            <p:ph type="pic" sz="quarter" idx="11"/>
          </p:nvPr>
        </p:nvSpPr>
        <p:spPr>
          <a:xfrm>
            <a:off x="628651" y="921543"/>
            <a:ext cx="2314575" cy="2043113"/>
          </a:xfrm>
          <a:prstGeom prst="rect">
            <a:avLst/>
          </a:prstGeom>
        </p:spPr>
        <p:txBody>
          <a:bodyPr/>
          <a:lstStyle/>
          <a:p>
            <a:r>
              <a:rPr lang="en-US"/>
              <a:t>Click icon to add picture</a:t>
            </a:r>
          </a:p>
        </p:txBody>
      </p:sp>
      <p:sp>
        <p:nvSpPr>
          <p:cNvPr id="7" name="Picture Placeholder 5">
            <a:extLst>
              <a:ext uri="{FF2B5EF4-FFF2-40B4-BE49-F238E27FC236}">
                <a16:creationId xmlns:a16="http://schemas.microsoft.com/office/drawing/2014/main" id="{443DE403-CFCE-8F38-F088-28EBEEED2D48}"/>
              </a:ext>
            </a:extLst>
          </p:cNvPr>
          <p:cNvSpPr>
            <a:spLocks noGrp="1"/>
          </p:cNvSpPr>
          <p:nvPr>
            <p:ph type="pic" sz="quarter" idx="12"/>
          </p:nvPr>
        </p:nvSpPr>
        <p:spPr>
          <a:xfrm>
            <a:off x="3414713" y="921543"/>
            <a:ext cx="2314575" cy="2043113"/>
          </a:xfrm>
          <a:prstGeom prst="rect">
            <a:avLst/>
          </a:prstGeom>
        </p:spPr>
        <p:txBody>
          <a:bodyPr/>
          <a:lstStyle/>
          <a:p>
            <a:r>
              <a:rPr lang="en-US"/>
              <a:t>Click icon to add picture</a:t>
            </a:r>
          </a:p>
        </p:txBody>
      </p:sp>
      <p:sp>
        <p:nvSpPr>
          <p:cNvPr id="9" name="Picture Placeholder 5">
            <a:extLst>
              <a:ext uri="{FF2B5EF4-FFF2-40B4-BE49-F238E27FC236}">
                <a16:creationId xmlns:a16="http://schemas.microsoft.com/office/drawing/2014/main" id="{F98B065E-5779-9CC1-3967-C919A268F422}"/>
              </a:ext>
            </a:extLst>
          </p:cNvPr>
          <p:cNvSpPr>
            <a:spLocks noGrp="1"/>
          </p:cNvSpPr>
          <p:nvPr>
            <p:ph type="pic" sz="quarter" idx="13"/>
          </p:nvPr>
        </p:nvSpPr>
        <p:spPr>
          <a:xfrm>
            <a:off x="6200774" y="921543"/>
            <a:ext cx="2314575" cy="2043113"/>
          </a:xfrm>
          <a:prstGeom prst="rect">
            <a:avLst/>
          </a:prstGeom>
        </p:spPr>
        <p:txBody>
          <a:bodyPr/>
          <a:lstStyle/>
          <a:p>
            <a:r>
              <a:rPr lang="en-US"/>
              <a:t>Click icon to add picture</a:t>
            </a:r>
          </a:p>
        </p:txBody>
      </p:sp>
      <p:pic>
        <p:nvPicPr>
          <p:cNvPr id="5" name="Picture 4">
            <a:extLst>
              <a:ext uri="{FF2B5EF4-FFF2-40B4-BE49-F238E27FC236}">
                <a16:creationId xmlns:a16="http://schemas.microsoft.com/office/drawing/2014/main" id="{3893BD43-622C-5CD7-F6BF-7CA56174EABD}"/>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7125892" y="4593266"/>
            <a:ext cx="1789509" cy="344324"/>
          </a:xfrm>
          <a:prstGeom prst="rect">
            <a:avLst/>
          </a:prstGeom>
        </p:spPr>
      </p:pic>
    </p:spTree>
    <p:extLst>
      <p:ext uri="{BB962C8B-B14F-4D97-AF65-F5344CB8AC3E}">
        <p14:creationId xmlns:p14="http://schemas.microsoft.com/office/powerpoint/2010/main" val="220233136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Section Title 2 Blue">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BB10636-1681-B534-161E-36E590E69FED}"/>
              </a:ext>
            </a:extLst>
          </p:cNvPr>
          <p:cNvPicPr>
            <a:picLocks noChangeAspect="1"/>
          </p:cNvPicPr>
          <p:nvPr userDrawn="1"/>
        </p:nvPicPr>
        <p:blipFill rotWithShape="1">
          <a:blip r:embed="rId2" cstate="print">
            <a:alphaModFix amt="10000"/>
            <a:extLst>
              <a:ext uri="{28A0092B-C50C-407E-A947-70E740481C1C}">
                <a14:useLocalDpi xmlns:a14="http://schemas.microsoft.com/office/drawing/2010/main"/>
              </a:ext>
            </a:extLst>
          </a:blip>
          <a:srcRect/>
          <a:stretch/>
        </p:blipFill>
        <p:spPr>
          <a:xfrm>
            <a:off x="0" y="0"/>
            <a:ext cx="9144000" cy="5143500"/>
          </a:xfrm>
          <a:prstGeom prst="rect">
            <a:avLst/>
          </a:prstGeom>
        </p:spPr>
      </p:pic>
      <p:pic>
        <p:nvPicPr>
          <p:cNvPr id="9" name="Picture 8">
            <a:extLst>
              <a:ext uri="{FF2B5EF4-FFF2-40B4-BE49-F238E27FC236}">
                <a16:creationId xmlns:a16="http://schemas.microsoft.com/office/drawing/2014/main" id="{FA96E8CB-3C85-8611-05DE-71FFCB989891}"/>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7177684" y="4649749"/>
            <a:ext cx="1665386" cy="238789"/>
          </a:xfrm>
          <a:prstGeom prst="rect">
            <a:avLst/>
          </a:prstGeom>
        </p:spPr>
      </p:pic>
      <p:sp>
        <p:nvSpPr>
          <p:cNvPr id="5" name="Text Placeholder 4">
            <a:extLst>
              <a:ext uri="{FF2B5EF4-FFF2-40B4-BE49-F238E27FC236}">
                <a16:creationId xmlns:a16="http://schemas.microsoft.com/office/drawing/2014/main" id="{F723C3B7-7E80-BA22-C81A-4955872B0F14}"/>
              </a:ext>
            </a:extLst>
          </p:cNvPr>
          <p:cNvSpPr>
            <a:spLocks noGrp="1"/>
          </p:cNvSpPr>
          <p:nvPr>
            <p:ph type="body" sz="quarter" idx="10"/>
          </p:nvPr>
        </p:nvSpPr>
        <p:spPr>
          <a:xfrm>
            <a:off x="264319" y="1321594"/>
            <a:ext cx="2428875" cy="1828800"/>
          </a:xfrm>
          <a:prstGeom prst="rect">
            <a:avLst/>
          </a:prstGeom>
        </p:spPr>
        <p:txBody>
          <a:bodyPr>
            <a:normAutofit/>
          </a:bodyPr>
          <a:lstStyle>
            <a:lvl1pPr marL="0" indent="0">
              <a:buNone/>
              <a:defRPr sz="2400"/>
            </a:lvl1pPr>
            <a:lvl2pPr marL="342900" indent="0">
              <a:buNone/>
              <a:defRPr/>
            </a:lvl2pPr>
            <a:lvl3pPr marL="685800" indent="0">
              <a:buNone/>
              <a:defRPr/>
            </a:lvl3pPr>
            <a:lvl4pPr marL="1028700" indent="0">
              <a:buNone/>
              <a:defRPr/>
            </a:lvl4pPr>
            <a:lvl5pPr marL="1371600" indent="0">
              <a:buFont typeface="Arial" panose="020B0604020202020204" pitchFamily="34" charset="0"/>
              <a:buNone/>
              <a:defRPr/>
            </a:lvl5pPr>
          </a:lstStyle>
          <a:p>
            <a:pPr lvl="0"/>
            <a:r>
              <a:rPr lang="en-US"/>
              <a:t>Edit Master text styles</a:t>
            </a:r>
          </a:p>
        </p:txBody>
      </p:sp>
      <p:sp>
        <p:nvSpPr>
          <p:cNvPr id="6" name="Text Placeholder 4">
            <a:extLst>
              <a:ext uri="{FF2B5EF4-FFF2-40B4-BE49-F238E27FC236}">
                <a16:creationId xmlns:a16="http://schemas.microsoft.com/office/drawing/2014/main" id="{71749CDA-49D7-39D0-6AA1-74D92CF7B138}"/>
              </a:ext>
            </a:extLst>
          </p:cNvPr>
          <p:cNvSpPr>
            <a:spLocks noGrp="1"/>
          </p:cNvSpPr>
          <p:nvPr>
            <p:ph type="body" sz="quarter" idx="11"/>
          </p:nvPr>
        </p:nvSpPr>
        <p:spPr>
          <a:xfrm>
            <a:off x="264319" y="464344"/>
            <a:ext cx="2428875" cy="692944"/>
          </a:xfrm>
          <a:prstGeom prst="rect">
            <a:avLst/>
          </a:prstGeom>
        </p:spPr>
        <p:txBody>
          <a:bodyPr>
            <a:normAutofit/>
          </a:bodyPr>
          <a:lstStyle>
            <a:lvl1pPr marL="0" indent="0">
              <a:buNone/>
              <a:defRPr sz="2100"/>
            </a:lvl1pPr>
            <a:lvl2pPr marL="342900" indent="0">
              <a:buNone/>
              <a:defRPr/>
            </a:lvl2pPr>
            <a:lvl3pPr marL="685800" indent="0">
              <a:buNone/>
              <a:defRPr/>
            </a:lvl3pPr>
            <a:lvl4pPr marL="1028700" indent="0">
              <a:buNone/>
              <a:defRPr/>
            </a:lvl4pPr>
            <a:lvl5pPr marL="1371600" indent="0">
              <a:buFont typeface="Arial" panose="020B0604020202020204" pitchFamily="34" charset="0"/>
              <a:buNone/>
              <a:defRPr/>
            </a:lvl5pPr>
          </a:lstStyle>
          <a:p>
            <a:pPr lvl="0"/>
            <a:r>
              <a:rPr lang="en-US"/>
              <a:t>Edit Master text styles</a:t>
            </a:r>
          </a:p>
        </p:txBody>
      </p:sp>
    </p:spTree>
    <p:extLst>
      <p:ext uri="{BB962C8B-B14F-4D97-AF65-F5344CB8AC3E}">
        <p14:creationId xmlns:p14="http://schemas.microsoft.com/office/powerpoint/2010/main" val="2770848612"/>
      </p:ext>
    </p:extLst>
  </p:cSld>
  <p:clrMapOvr>
    <a:overrideClrMapping bg1="dk1" tx1="lt1" bg2="dk2" tx2="lt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End Slide">
    <p:bg>
      <p:bgRef idx="1001">
        <a:schemeClr val="bg1"/>
      </p:bgRef>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F410312-C960-1B1C-BA7F-EA9A80E6910D}"/>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0" y="1"/>
            <a:ext cx="9144000" cy="5135477"/>
          </a:xfrm>
          <a:prstGeom prst="rect">
            <a:avLst/>
          </a:prstGeom>
        </p:spPr>
      </p:pic>
      <p:sp>
        <p:nvSpPr>
          <p:cNvPr id="8" name="Rectangle 7">
            <a:extLst>
              <a:ext uri="{FF2B5EF4-FFF2-40B4-BE49-F238E27FC236}">
                <a16:creationId xmlns:a16="http://schemas.microsoft.com/office/drawing/2014/main" id="{989A31AD-E3E7-7342-DFEB-EEB832122364}"/>
              </a:ext>
            </a:extLst>
          </p:cNvPr>
          <p:cNvSpPr/>
          <p:nvPr userDrawn="1"/>
        </p:nvSpPr>
        <p:spPr>
          <a:xfrm>
            <a:off x="0" y="0"/>
            <a:ext cx="9144000" cy="5143500"/>
          </a:xfrm>
          <a:prstGeom prst="rect">
            <a:avLst/>
          </a:prstGeom>
          <a:solidFill>
            <a:srgbClr val="244A6E">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C1BBB8C7-1EC1-209D-955C-88EC514F5280}"/>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7177684" y="4649749"/>
            <a:ext cx="1665386" cy="238789"/>
          </a:xfrm>
          <a:prstGeom prst="rect">
            <a:avLst/>
          </a:prstGeom>
        </p:spPr>
      </p:pic>
      <p:sp>
        <p:nvSpPr>
          <p:cNvPr id="6" name="Text Placeholder 5">
            <a:extLst>
              <a:ext uri="{FF2B5EF4-FFF2-40B4-BE49-F238E27FC236}">
                <a16:creationId xmlns:a16="http://schemas.microsoft.com/office/drawing/2014/main" id="{2C214749-11D1-5564-06D4-F834394649AE}"/>
              </a:ext>
            </a:extLst>
          </p:cNvPr>
          <p:cNvSpPr>
            <a:spLocks noGrp="1"/>
          </p:cNvSpPr>
          <p:nvPr>
            <p:ph type="body" sz="quarter" idx="10" hasCustomPrompt="1"/>
          </p:nvPr>
        </p:nvSpPr>
        <p:spPr>
          <a:xfrm>
            <a:off x="5823696" y="1743076"/>
            <a:ext cx="2098476" cy="1985468"/>
          </a:xfrm>
          <a:prstGeom prst="rect">
            <a:avLst/>
          </a:prstGeom>
        </p:spPr>
        <p:txBody>
          <a:bodyPr>
            <a:normAutofit/>
          </a:bodyPr>
          <a:lstStyle>
            <a:lvl1pPr marL="0" indent="0">
              <a:buNone/>
              <a:defRPr sz="1050">
                <a:latin typeface="+mn-lt"/>
              </a:defRPr>
            </a:lvl1pPr>
            <a:lvl2pPr>
              <a:defRPr sz="900"/>
            </a:lvl2pPr>
            <a:lvl3pPr>
              <a:defRPr sz="825"/>
            </a:lvl3pPr>
            <a:lvl4pPr>
              <a:defRPr sz="788"/>
            </a:lvl4pPr>
            <a:lvl5pPr>
              <a:defRPr sz="788"/>
            </a:lvl5pPr>
          </a:lstStyle>
          <a:p>
            <a:pPr lvl="0"/>
            <a:r>
              <a:rPr lang="en-US" dirty="0"/>
              <a:t>Contact us:</a:t>
            </a:r>
          </a:p>
          <a:p>
            <a:pPr lvl="0"/>
            <a:r>
              <a:rPr lang="en-US" dirty="0"/>
              <a:t>+1 877 394 6045</a:t>
            </a:r>
          </a:p>
          <a:p>
            <a:pPr lvl="0"/>
            <a:r>
              <a:rPr lang="en-US" dirty="0"/>
              <a:t>+44 800 069 8072</a:t>
            </a:r>
          </a:p>
          <a:p>
            <a:pPr lvl="0"/>
            <a:r>
              <a:rPr lang="en-US" dirty="0"/>
              <a:t>info@bookdialysis.com</a:t>
            </a:r>
          </a:p>
          <a:p>
            <a:pPr lvl="0"/>
            <a:endParaRPr lang="en-US" dirty="0"/>
          </a:p>
          <a:p>
            <a:pPr lvl="0"/>
            <a:r>
              <a:rPr lang="en-US" dirty="0"/>
              <a:t>Find us:</a:t>
            </a:r>
          </a:p>
          <a:p>
            <a:pPr lvl="0"/>
            <a:r>
              <a:rPr lang="en-US" dirty="0"/>
              <a:t>@bookdialysis</a:t>
            </a:r>
          </a:p>
        </p:txBody>
      </p:sp>
      <p:pic>
        <p:nvPicPr>
          <p:cNvPr id="10" name="Picture 9">
            <a:extLst>
              <a:ext uri="{FF2B5EF4-FFF2-40B4-BE49-F238E27FC236}">
                <a16:creationId xmlns:a16="http://schemas.microsoft.com/office/drawing/2014/main" id="{240E1F04-7625-77EF-4713-C9DF1B5CCC59}"/>
              </a:ext>
            </a:extLst>
          </p:cNvPr>
          <p:cNvPicPr>
            <a:picLocks noChangeAspect="1"/>
          </p:cNvPicPr>
          <p:nvPr userDrawn="1"/>
        </p:nvPicPr>
        <p:blipFill>
          <a:blip r:embed="rId4" cstate="print">
            <a:extLst>
              <a:ext uri="{28A0092B-C50C-407E-A947-70E740481C1C}">
                <a14:useLocalDpi xmlns:a14="http://schemas.microsoft.com/office/drawing/2010/main"/>
              </a:ext>
            </a:extLst>
          </a:blip>
          <a:stretch>
            <a:fillRect/>
          </a:stretch>
        </p:blipFill>
        <p:spPr>
          <a:xfrm>
            <a:off x="5823697" y="3397621"/>
            <a:ext cx="1190121" cy="330923"/>
          </a:xfrm>
          <a:prstGeom prst="rect">
            <a:avLst/>
          </a:prstGeom>
        </p:spPr>
      </p:pic>
      <p:sp>
        <p:nvSpPr>
          <p:cNvPr id="11" name="Text Placeholder 5">
            <a:extLst>
              <a:ext uri="{FF2B5EF4-FFF2-40B4-BE49-F238E27FC236}">
                <a16:creationId xmlns:a16="http://schemas.microsoft.com/office/drawing/2014/main" id="{3794C861-ADDB-C9F7-2CFE-F88D067DB26E}"/>
              </a:ext>
            </a:extLst>
          </p:cNvPr>
          <p:cNvSpPr>
            <a:spLocks noGrp="1"/>
          </p:cNvSpPr>
          <p:nvPr>
            <p:ph type="body" sz="quarter" idx="11" hasCustomPrompt="1"/>
          </p:nvPr>
        </p:nvSpPr>
        <p:spPr>
          <a:xfrm>
            <a:off x="5823696" y="810985"/>
            <a:ext cx="2098476" cy="471488"/>
          </a:xfrm>
          <a:prstGeom prst="rect">
            <a:avLst/>
          </a:prstGeom>
        </p:spPr>
        <p:txBody>
          <a:bodyPr>
            <a:normAutofit/>
          </a:bodyPr>
          <a:lstStyle>
            <a:lvl1pPr marL="0" indent="0">
              <a:buNone/>
              <a:defRPr sz="2100"/>
            </a:lvl1pPr>
            <a:lvl2pPr>
              <a:defRPr sz="900"/>
            </a:lvl2pPr>
            <a:lvl3pPr>
              <a:defRPr sz="825"/>
            </a:lvl3pPr>
            <a:lvl4pPr>
              <a:defRPr sz="788"/>
            </a:lvl4pPr>
            <a:lvl5pPr>
              <a:defRPr sz="788"/>
            </a:lvl5pPr>
          </a:lstStyle>
          <a:p>
            <a:pPr lvl="0"/>
            <a:r>
              <a:rPr lang="en-US" dirty="0"/>
              <a:t>Thank you!</a:t>
            </a:r>
          </a:p>
        </p:txBody>
      </p:sp>
    </p:spTree>
    <p:extLst>
      <p:ext uri="{BB962C8B-B14F-4D97-AF65-F5344CB8AC3E}">
        <p14:creationId xmlns:p14="http://schemas.microsoft.com/office/powerpoint/2010/main" val="1316241789"/>
      </p:ext>
    </p:extLst>
  </p:cSld>
  <p:clrMapOvr>
    <a:overrideClrMapping bg1="dk1" tx1="lt1" bg2="dk2" tx2="lt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58_Blank">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2A18A351-0440-4C54-9CA6-46368E90BC33}"/>
              </a:ext>
            </a:extLst>
          </p:cNvPr>
          <p:cNvSpPr>
            <a:spLocks noGrp="1"/>
          </p:cNvSpPr>
          <p:nvPr>
            <p:ph type="pic" sz="quarter" idx="23" hasCustomPrompt="1"/>
          </p:nvPr>
        </p:nvSpPr>
        <p:spPr>
          <a:xfrm>
            <a:off x="767503" y="608318"/>
            <a:ext cx="1992418" cy="1837707"/>
          </a:xfrm>
          <a:custGeom>
            <a:avLst/>
            <a:gdLst>
              <a:gd name="connsiteX0" fmla="*/ 0 w 2656557"/>
              <a:gd name="connsiteY0" fmla="*/ 0 h 2450276"/>
              <a:gd name="connsiteX1" fmla="*/ 2656557 w 2656557"/>
              <a:gd name="connsiteY1" fmla="*/ 0 h 2450276"/>
              <a:gd name="connsiteX2" fmla="*/ 2656557 w 2656557"/>
              <a:gd name="connsiteY2" fmla="*/ 2450276 h 2450276"/>
              <a:gd name="connsiteX3" fmla="*/ 0 w 2656557"/>
              <a:gd name="connsiteY3" fmla="*/ 2450276 h 2450276"/>
            </a:gdLst>
            <a:ahLst/>
            <a:cxnLst>
              <a:cxn ang="0">
                <a:pos x="connsiteX0" y="connsiteY0"/>
              </a:cxn>
              <a:cxn ang="0">
                <a:pos x="connsiteX1" y="connsiteY1"/>
              </a:cxn>
              <a:cxn ang="0">
                <a:pos x="connsiteX2" y="connsiteY2"/>
              </a:cxn>
              <a:cxn ang="0">
                <a:pos x="connsiteX3" y="connsiteY3"/>
              </a:cxn>
            </a:cxnLst>
            <a:rect l="l" t="t" r="r" b="b"/>
            <a:pathLst>
              <a:path w="2656557" h="2450276">
                <a:moveTo>
                  <a:pt x="0" y="0"/>
                </a:moveTo>
                <a:lnTo>
                  <a:pt x="2656557" y="0"/>
                </a:lnTo>
                <a:lnTo>
                  <a:pt x="2656557" y="2450276"/>
                </a:lnTo>
                <a:lnTo>
                  <a:pt x="0" y="2450276"/>
                </a:lnTo>
                <a:close/>
              </a:path>
            </a:pathLst>
          </a:custGeom>
          <a:solidFill>
            <a:schemeClr val="bg1">
              <a:lumMod val="95000"/>
            </a:schemeClr>
          </a:solidFill>
          <a:ln w="12700">
            <a:solidFill>
              <a:schemeClr val="bg1"/>
            </a:solidFill>
          </a:ln>
        </p:spPr>
        <p:txBody>
          <a:bodyPr wrap="square" anchor="ctr">
            <a:noAutofit/>
          </a:bodyPr>
          <a:lstStyle>
            <a:lvl1pPr marL="0" indent="0" algn="ctr">
              <a:buFontTx/>
              <a:buNone/>
              <a:defRPr sz="900">
                <a:solidFill>
                  <a:schemeClr val="tx1"/>
                </a:solidFill>
              </a:defRPr>
            </a:lvl1pPr>
          </a:lstStyle>
          <a:p>
            <a:r>
              <a:rPr lang="en-US"/>
              <a:t>Image</a:t>
            </a:r>
          </a:p>
        </p:txBody>
      </p:sp>
      <p:sp>
        <p:nvSpPr>
          <p:cNvPr id="20" name="Picture Placeholder 19">
            <a:extLst>
              <a:ext uri="{FF2B5EF4-FFF2-40B4-BE49-F238E27FC236}">
                <a16:creationId xmlns:a16="http://schemas.microsoft.com/office/drawing/2014/main" id="{4D8C9C99-38BF-4796-8768-4035E2FD458D}"/>
              </a:ext>
            </a:extLst>
          </p:cNvPr>
          <p:cNvSpPr>
            <a:spLocks noGrp="1"/>
          </p:cNvSpPr>
          <p:nvPr>
            <p:ph type="pic" sz="quarter" idx="24" hasCustomPrompt="1"/>
          </p:nvPr>
        </p:nvSpPr>
        <p:spPr>
          <a:xfrm>
            <a:off x="3560962" y="608318"/>
            <a:ext cx="1992418" cy="1837707"/>
          </a:xfrm>
          <a:custGeom>
            <a:avLst/>
            <a:gdLst>
              <a:gd name="connsiteX0" fmla="*/ 0 w 2656557"/>
              <a:gd name="connsiteY0" fmla="*/ 0 h 2450276"/>
              <a:gd name="connsiteX1" fmla="*/ 2656557 w 2656557"/>
              <a:gd name="connsiteY1" fmla="*/ 0 h 2450276"/>
              <a:gd name="connsiteX2" fmla="*/ 2656557 w 2656557"/>
              <a:gd name="connsiteY2" fmla="*/ 2450276 h 2450276"/>
              <a:gd name="connsiteX3" fmla="*/ 0 w 2656557"/>
              <a:gd name="connsiteY3" fmla="*/ 2450276 h 2450276"/>
            </a:gdLst>
            <a:ahLst/>
            <a:cxnLst>
              <a:cxn ang="0">
                <a:pos x="connsiteX0" y="connsiteY0"/>
              </a:cxn>
              <a:cxn ang="0">
                <a:pos x="connsiteX1" y="connsiteY1"/>
              </a:cxn>
              <a:cxn ang="0">
                <a:pos x="connsiteX2" y="connsiteY2"/>
              </a:cxn>
              <a:cxn ang="0">
                <a:pos x="connsiteX3" y="connsiteY3"/>
              </a:cxn>
            </a:cxnLst>
            <a:rect l="l" t="t" r="r" b="b"/>
            <a:pathLst>
              <a:path w="2656557" h="2450276">
                <a:moveTo>
                  <a:pt x="0" y="0"/>
                </a:moveTo>
                <a:lnTo>
                  <a:pt x="2656557" y="0"/>
                </a:lnTo>
                <a:lnTo>
                  <a:pt x="2656557" y="2450276"/>
                </a:lnTo>
                <a:lnTo>
                  <a:pt x="0" y="2450276"/>
                </a:lnTo>
                <a:close/>
              </a:path>
            </a:pathLst>
          </a:custGeom>
          <a:solidFill>
            <a:schemeClr val="bg1">
              <a:lumMod val="95000"/>
            </a:schemeClr>
          </a:solidFill>
          <a:ln w="12700">
            <a:solidFill>
              <a:schemeClr val="bg1"/>
            </a:solidFill>
          </a:ln>
        </p:spPr>
        <p:txBody>
          <a:bodyPr wrap="square" anchor="ctr">
            <a:noAutofit/>
          </a:bodyPr>
          <a:lstStyle>
            <a:lvl1pPr marL="0" indent="0" algn="ctr">
              <a:buFontTx/>
              <a:buNone/>
              <a:defRPr sz="900">
                <a:solidFill>
                  <a:schemeClr val="tx1"/>
                </a:solidFill>
              </a:defRPr>
            </a:lvl1pPr>
          </a:lstStyle>
          <a:p>
            <a:r>
              <a:rPr lang="en-US"/>
              <a:t>Image</a:t>
            </a:r>
          </a:p>
        </p:txBody>
      </p:sp>
      <p:sp>
        <p:nvSpPr>
          <p:cNvPr id="22" name="Picture Placeholder 21">
            <a:extLst>
              <a:ext uri="{FF2B5EF4-FFF2-40B4-BE49-F238E27FC236}">
                <a16:creationId xmlns:a16="http://schemas.microsoft.com/office/drawing/2014/main" id="{4D209EB2-EA8B-4CAD-BD6C-1E937938AF6A}"/>
              </a:ext>
            </a:extLst>
          </p:cNvPr>
          <p:cNvSpPr>
            <a:spLocks noGrp="1"/>
          </p:cNvSpPr>
          <p:nvPr>
            <p:ph type="pic" sz="quarter" idx="25" hasCustomPrompt="1"/>
          </p:nvPr>
        </p:nvSpPr>
        <p:spPr>
          <a:xfrm>
            <a:off x="6354422" y="608318"/>
            <a:ext cx="1992418" cy="1837707"/>
          </a:xfrm>
          <a:custGeom>
            <a:avLst/>
            <a:gdLst>
              <a:gd name="connsiteX0" fmla="*/ 0 w 2656557"/>
              <a:gd name="connsiteY0" fmla="*/ 0 h 2450276"/>
              <a:gd name="connsiteX1" fmla="*/ 2656557 w 2656557"/>
              <a:gd name="connsiteY1" fmla="*/ 0 h 2450276"/>
              <a:gd name="connsiteX2" fmla="*/ 2656557 w 2656557"/>
              <a:gd name="connsiteY2" fmla="*/ 2450276 h 2450276"/>
              <a:gd name="connsiteX3" fmla="*/ 0 w 2656557"/>
              <a:gd name="connsiteY3" fmla="*/ 2450276 h 2450276"/>
            </a:gdLst>
            <a:ahLst/>
            <a:cxnLst>
              <a:cxn ang="0">
                <a:pos x="connsiteX0" y="connsiteY0"/>
              </a:cxn>
              <a:cxn ang="0">
                <a:pos x="connsiteX1" y="connsiteY1"/>
              </a:cxn>
              <a:cxn ang="0">
                <a:pos x="connsiteX2" y="connsiteY2"/>
              </a:cxn>
              <a:cxn ang="0">
                <a:pos x="connsiteX3" y="connsiteY3"/>
              </a:cxn>
            </a:cxnLst>
            <a:rect l="l" t="t" r="r" b="b"/>
            <a:pathLst>
              <a:path w="2656557" h="2450276">
                <a:moveTo>
                  <a:pt x="0" y="0"/>
                </a:moveTo>
                <a:lnTo>
                  <a:pt x="2656557" y="0"/>
                </a:lnTo>
                <a:lnTo>
                  <a:pt x="2656557" y="2450276"/>
                </a:lnTo>
                <a:lnTo>
                  <a:pt x="0" y="2450276"/>
                </a:lnTo>
                <a:close/>
              </a:path>
            </a:pathLst>
          </a:custGeom>
          <a:solidFill>
            <a:schemeClr val="bg1">
              <a:lumMod val="95000"/>
            </a:schemeClr>
          </a:solidFill>
          <a:ln w="12700">
            <a:solidFill>
              <a:schemeClr val="bg1"/>
            </a:solidFill>
          </a:ln>
        </p:spPr>
        <p:txBody>
          <a:bodyPr wrap="square" anchor="ctr">
            <a:noAutofit/>
          </a:bodyPr>
          <a:lstStyle>
            <a:lvl1pPr marL="0" indent="0" algn="ctr">
              <a:buFontTx/>
              <a:buNone/>
              <a:defRPr sz="900">
                <a:solidFill>
                  <a:schemeClr val="tx1"/>
                </a:solidFill>
              </a:defRPr>
            </a:lvl1pPr>
          </a:lstStyle>
          <a:p>
            <a:r>
              <a:rPr lang="en-US"/>
              <a:t>Image</a:t>
            </a:r>
          </a:p>
        </p:txBody>
      </p:sp>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a:xfrm>
            <a:off x="3028950" y="4767263"/>
            <a:ext cx="3086100" cy="273844"/>
          </a:xfrm>
          <a:prstGeom prst="rect">
            <a:avLst/>
          </a:prstGeom>
        </p:spPr>
        <p:txBody>
          <a:bodyPr/>
          <a:lstStyle/>
          <a:p>
            <a:endParaRPr lang="en-US"/>
          </a:p>
        </p:txBody>
      </p:sp>
    </p:spTree>
    <p:extLst>
      <p:ext uri="{BB962C8B-B14F-4D97-AF65-F5344CB8AC3E}">
        <p14:creationId xmlns:p14="http://schemas.microsoft.com/office/powerpoint/2010/main" val="351862399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sp>
        <p:nvSpPr>
          <p:cNvPr id="7" name="Picture Placeholder 17">
            <a:extLst>
              <a:ext uri="{FF2B5EF4-FFF2-40B4-BE49-F238E27FC236}">
                <a16:creationId xmlns:a16="http://schemas.microsoft.com/office/drawing/2014/main" id="{217394BF-E694-4F68-861B-0208C767FBFE}"/>
              </a:ext>
            </a:extLst>
          </p:cNvPr>
          <p:cNvSpPr>
            <a:spLocks noGrp="1"/>
          </p:cNvSpPr>
          <p:nvPr>
            <p:ph type="pic" sz="quarter" idx="10"/>
          </p:nvPr>
        </p:nvSpPr>
        <p:spPr>
          <a:xfrm>
            <a:off x="2618550" y="735806"/>
            <a:ext cx="1674844" cy="3633422"/>
          </a:xfrm>
          <a:custGeom>
            <a:avLst/>
            <a:gdLst>
              <a:gd name="connsiteX0" fmla="*/ 182633 w 1639888"/>
              <a:gd name="connsiteY0" fmla="*/ 0 h 3557588"/>
              <a:gd name="connsiteX1" fmla="*/ 331022 w 1639888"/>
              <a:gd name="connsiteY1" fmla="*/ 0 h 3557588"/>
              <a:gd name="connsiteX2" fmla="*/ 365265 w 1639888"/>
              <a:gd name="connsiteY2" fmla="*/ 34281 h 3557588"/>
              <a:gd name="connsiteX3" fmla="*/ 365265 w 1639888"/>
              <a:gd name="connsiteY3" fmla="*/ 38090 h 3557588"/>
              <a:gd name="connsiteX4" fmla="*/ 460386 w 1639888"/>
              <a:gd name="connsiteY4" fmla="*/ 133314 h 3557588"/>
              <a:gd name="connsiteX5" fmla="*/ 1183307 w 1639888"/>
              <a:gd name="connsiteY5" fmla="*/ 133314 h 3557588"/>
              <a:gd name="connsiteX6" fmla="*/ 1278428 w 1639888"/>
              <a:gd name="connsiteY6" fmla="*/ 38090 h 3557588"/>
              <a:gd name="connsiteX7" fmla="*/ 1278428 w 1639888"/>
              <a:gd name="connsiteY7" fmla="*/ 34281 h 3557588"/>
              <a:gd name="connsiteX8" fmla="*/ 1308867 w 1639888"/>
              <a:gd name="connsiteY8" fmla="*/ 0 h 3557588"/>
              <a:gd name="connsiteX9" fmla="*/ 1461060 w 1639888"/>
              <a:gd name="connsiteY9" fmla="*/ 0 h 3557588"/>
              <a:gd name="connsiteX10" fmla="*/ 1639888 w 1639888"/>
              <a:gd name="connsiteY10" fmla="*/ 182831 h 3557588"/>
              <a:gd name="connsiteX11" fmla="*/ 1639888 w 1639888"/>
              <a:gd name="connsiteY11" fmla="*/ 3378566 h 3557588"/>
              <a:gd name="connsiteX12" fmla="*/ 1461060 w 1639888"/>
              <a:gd name="connsiteY12" fmla="*/ 3557588 h 3557588"/>
              <a:gd name="connsiteX13" fmla="*/ 182633 w 1639888"/>
              <a:gd name="connsiteY13" fmla="*/ 3557588 h 3557588"/>
              <a:gd name="connsiteX14" fmla="*/ 0 w 1639888"/>
              <a:gd name="connsiteY14" fmla="*/ 3378566 h 3557588"/>
              <a:gd name="connsiteX15" fmla="*/ 0 w 1639888"/>
              <a:gd name="connsiteY15" fmla="*/ 182831 h 3557588"/>
              <a:gd name="connsiteX16" fmla="*/ 182633 w 1639888"/>
              <a:gd name="connsiteY16" fmla="*/ 0 h 3557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39888" h="3557588">
                <a:moveTo>
                  <a:pt x="182633" y="0"/>
                </a:moveTo>
                <a:cubicBezTo>
                  <a:pt x="182633" y="0"/>
                  <a:pt x="182633" y="0"/>
                  <a:pt x="331022" y="0"/>
                </a:cubicBezTo>
                <a:cubicBezTo>
                  <a:pt x="350046" y="0"/>
                  <a:pt x="365265" y="15236"/>
                  <a:pt x="365265" y="34281"/>
                </a:cubicBezTo>
                <a:cubicBezTo>
                  <a:pt x="365265" y="34281"/>
                  <a:pt x="365265" y="34281"/>
                  <a:pt x="365265" y="38090"/>
                </a:cubicBezTo>
                <a:cubicBezTo>
                  <a:pt x="365265" y="87607"/>
                  <a:pt x="407119" y="133314"/>
                  <a:pt x="460386" y="133314"/>
                </a:cubicBezTo>
                <a:cubicBezTo>
                  <a:pt x="460386" y="133314"/>
                  <a:pt x="460386" y="133314"/>
                  <a:pt x="1183307" y="133314"/>
                </a:cubicBezTo>
                <a:cubicBezTo>
                  <a:pt x="1236575" y="133314"/>
                  <a:pt x="1278428" y="87607"/>
                  <a:pt x="1278428" y="38090"/>
                </a:cubicBezTo>
                <a:cubicBezTo>
                  <a:pt x="1278428" y="38090"/>
                  <a:pt x="1278428" y="38090"/>
                  <a:pt x="1278428" y="34281"/>
                </a:cubicBezTo>
                <a:cubicBezTo>
                  <a:pt x="1278428" y="15236"/>
                  <a:pt x="1293647" y="0"/>
                  <a:pt x="1308867" y="0"/>
                </a:cubicBezTo>
                <a:cubicBezTo>
                  <a:pt x="1308867" y="0"/>
                  <a:pt x="1308867" y="0"/>
                  <a:pt x="1461060" y="0"/>
                </a:cubicBezTo>
                <a:cubicBezTo>
                  <a:pt x="1559986" y="0"/>
                  <a:pt x="1639888" y="79989"/>
                  <a:pt x="1639888" y="182831"/>
                </a:cubicBezTo>
                <a:cubicBezTo>
                  <a:pt x="1639888" y="182831"/>
                  <a:pt x="1639888" y="182831"/>
                  <a:pt x="1639888" y="3378566"/>
                </a:cubicBezTo>
                <a:cubicBezTo>
                  <a:pt x="1639888" y="3477600"/>
                  <a:pt x="1559986" y="3557588"/>
                  <a:pt x="1461060" y="3557588"/>
                </a:cubicBezTo>
                <a:cubicBezTo>
                  <a:pt x="1461060" y="3557588"/>
                  <a:pt x="1461060" y="3557588"/>
                  <a:pt x="182633" y="3557588"/>
                </a:cubicBezTo>
                <a:cubicBezTo>
                  <a:pt x="83707" y="3557588"/>
                  <a:pt x="0" y="3477600"/>
                  <a:pt x="0" y="3378566"/>
                </a:cubicBezTo>
                <a:cubicBezTo>
                  <a:pt x="0" y="3378566"/>
                  <a:pt x="0" y="3378566"/>
                  <a:pt x="0" y="182831"/>
                </a:cubicBezTo>
                <a:cubicBezTo>
                  <a:pt x="0" y="79989"/>
                  <a:pt x="83707" y="0"/>
                  <a:pt x="182633" y="0"/>
                </a:cubicBezTo>
                <a:close/>
              </a:path>
            </a:pathLst>
          </a:custGeom>
        </p:spPr>
        <p:txBody>
          <a:bodyPr wrap="square">
            <a:noAutofit/>
          </a:bodyPr>
          <a:lstStyle/>
          <a:p>
            <a:endParaRPr lang="ru-RU"/>
          </a:p>
        </p:txBody>
      </p:sp>
    </p:spTree>
    <p:extLst>
      <p:ext uri="{BB962C8B-B14F-4D97-AF65-F5344CB8AC3E}">
        <p14:creationId xmlns:p14="http://schemas.microsoft.com/office/powerpoint/2010/main" val="212309103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129_Blank">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5ABD1865-7B07-46A6-9877-877BB9EC2864}"/>
              </a:ext>
            </a:extLst>
          </p:cNvPr>
          <p:cNvSpPr>
            <a:spLocks noGrp="1"/>
          </p:cNvSpPr>
          <p:nvPr>
            <p:ph type="pic" sz="quarter" idx="22" hasCustomPrompt="1"/>
          </p:nvPr>
        </p:nvSpPr>
        <p:spPr>
          <a:xfrm>
            <a:off x="3881221" y="1"/>
            <a:ext cx="5262779" cy="5175986"/>
          </a:xfrm>
          <a:custGeom>
            <a:avLst/>
            <a:gdLst>
              <a:gd name="connsiteX0" fmla="*/ 3618268 w 7017038"/>
              <a:gd name="connsiteY0" fmla="*/ 3881895 h 6901315"/>
              <a:gd name="connsiteX1" fmla="*/ 3819612 w 7017038"/>
              <a:gd name="connsiteY1" fmla="*/ 3965294 h 6901315"/>
              <a:gd name="connsiteX2" fmla="*/ 5224488 w 7017038"/>
              <a:gd name="connsiteY2" fmla="*/ 5370170 h 6901315"/>
              <a:gd name="connsiteX3" fmla="*/ 5224488 w 7017038"/>
              <a:gd name="connsiteY3" fmla="*/ 5772858 h 6901315"/>
              <a:gd name="connsiteX4" fmla="*/ 4096031 w 7017038"/>
              <a:gd name="connsiteY4" fmla="*/ 6901315 h 6901315"/>
              <a:gd name="connsiteX5" fmla="*/ 3140504 w 7017038"/>
              <a:gd name="connsiteY5" fmla="*/ 6901315 h 6901315"/>
              <a:gd name="connsiteX6" fmla="*/ 2012048 w 7017038"/>
              <a:gd name="connsiteY6" fmla="*/ 5772858 h 6901315"/>
              <a:gd name="connsiteX7" fmla="*/ 2012048 w 7017038"/>
              <a:gd name="connsiteY7" fmla="*/ 5370170 h 6901315"/>
              <a:gd name="connsiteX8" fmla="*/ 3416924 w 7017038"/>
              <a:gd name="connsiteY8" fmla="*/ 3965294 h 6901315"/>
              <a:gd name="connsiteX9" fmla="*/ 3618268 w 7017038"/>
              <a:gd name="connsiteY9" fmla="*/ 3881895 h 6901315"/>
              <a:gd name="connsiteX10" fmla="*/ 5546918 w 7017038"/>
              <a:gd name="connsiteY10" fmla="*/ 1932228 h 6901315"/>
              <a:gd name="connsiteX11" fmla="*/ 5748261 w 7017038"/>
              <a:gd name="connsiteY11" fmla="*/ 2015628 h 6901315"/>
              <a:gd name="connsiteX12" fmla="*/ 7017038 w 7017038"/>
              <a:gd name="connsiteY12" fmla="*/ 3284402 h 6901315"/>
              <a:gd name="connsiteX13" fmla="*/ 7017038 w 7017038"/>
              <a:gd name="connsiteY13" fmla="*/ 3959291 h 6901315"/>
              <a:gd name="connsiteX14" fmla="*/ 5748261 w 7017038"/>
              <a:gd name="connsiteY14" fmla="*/ 5228068 h 6901315"/>
              <a:gd name="connsiteX15" fmla="*/ 5345573 w 7017038"/>
              <a:gd name="connsiteY15" fmla="*/ 5228067 h 6901315"/>
              <a:gd name="connsiteX16" fmla="*/ 3940697 w 7017038"/>
              <a:gd name="connsiteY16" fmla="*/ 3823192 h 6901315"/>
              <a:gd name="connsiteX17" fmla="*/ 3940697 w 7017038"/>
              <a:gd name="connsiteY17" fmla="*/ 3420503 h 6901315"/>
              <a:gd name="connsiteX18" fmla="*/ 5345573 w 7017038"/>
              <a:gd name="connsiteY18" fmla="*/ 2015628 h 6901315"/>
              <a:gd name="connsiteX19" fmla="*/ 5546918 w 7017038"/>
              <a:gd name="connsiteY19" fmla="*/ 1932228 h 6901315"/>
              <a:gd name="connsiteX20" fmla="*/ 1689620 w 7017038"/>
              <a:gd name="connsiteY20" fmla="*/ 1932227 h 6901315"/>
              <a:gd name="connsiteX21" fmla="*/ 1890965 w 7017038"/>
              <a:gd name="connsiteY21" fmla="*/ 2015626 h 6901315"/>
              <a:gd name="connsiteX22" fmla="*/ 3295840 w 7017038"/>
              <a:gd name="connsiteY22" fmla="*/ 3420502 h 6901315"/>
              <a:gd name="connsiteX23" fmla="*/ 3295840 w 7017038"/>
              <a:gd name="connsiteY23" fmla="*/ 3823191 h 6901315"/>
              <a:gd name="connsiteX24" fmla="*/ 1890965 w 7017038"/>
              <a:gd name="connsiteY24" fmla="*/ 5228066 h 6901315"/>
              <a:gd name="connsiteX25" fmla="*/ 1488276 w 7017038"/>
              <a:gd name="connsiteY25" fmla="*/ 5228066 h 6901315"/>
              <a:gd name="connsiteX26" fmla="*/ 83400 w 7017038"/>
              <a:gd name="connsiteY26" fmla="*/ 3823191 h 6901315"/>
              <a:gd name="connsiteX27" fmla="*/ 83400 w 7017038"/>
              <a:gd name="connsiteY27" fmla="*/ 3420502 h 6901315"/>
              <a:gd name="connsiteX28" fmla="*/ 1488276 w 7017038"/>
              <a:gd name="connsiteY28" fmla="*/ 2015626 h 6901315"/>
              <a:gd name="connsiteX29" fmla="*/ 1689620 w 7017038"/>
              <a:gd name="connsiteY29" fmla="*/ 1932227 h 6901315"/>
              <a:gd name="connsiteX30" fmla="*/ 7017037 w 7017038"/>
              <a:gd name="connsiteY30" fmla="*/ 323146 h 6901315"/>
              <a:gd name="connsiteX31" fmla="*/ 7017037 w 7017038"/>
              <a:gd name="connsiteY31" fmla="*/ 3021212 h 6901315"/>
              <a:gd name="connsiteX32" fmla="*/ 5869347 w 7017038"/>
              <a:gd name="connsiteY32" fmla="*/ 1873524 h 6901315"/>
              <a:gd name="connsiteX33" fmla="*/ 5869347 w 7017038"/>
              <a:gd name="connsiteY33" fmla="*/ 1470835 h 6901315"/>
              <a:gd name="connsiteX34" fmla="*/ 3522621 w 7017038"/>
              <a:gd name="connsiteY34" fmla="*/ 1 h 6901315"/>
              <a:gd name="connsiteX35" fmla="*/ 3713915 w 7017038"/>
              <a:gd name="connsiteY35" fmla="*/ 1 h 6901315"/>
              <a:gd name="connsiteX36" fmla="*/ 3725417 w 7017038"/>
              <a:gd name="connsiteY36" fmla="*/ 3409 h 6901315"/>
              <a:gd name="connsiteX37" fmla="*/ 3819612 w 7017038"/>
              <a:gd name="connsiteY37" fmla="*/ 65958 h 6901315"/>
              <a:gd name="connsiteX38" fmla="*/ 5224489 w 7017038"/>
              <a:gd name="connsiteY38" fmla="*/ 1470834 h 6901315"/>
              <a:gd name="connsiteX39" fmla="*/ 5224489 w 7017038"/>
              <a:gd name="connsiteY39" fmla="*/ 1873524 h 6901315"/>
              <a:gd name="connsiteX40" fmla="*/ 3819612 w 7017038"/>
              <a:gd name="connsiteY40" fmla="*/ 3278399 h 6901315"/>
              <a:gd name="connsiteX41" fmla="*/ 3416924 w 7017038"/>
              <a:gd name="connsiteY41" fmla="*/ 3278399 h 6901315"/>
              <a:gd name="connsiteX42" fmla="*/ 2012049 w 7017038"/>
              <a:gd name="connsiteY42" fmla="*/ 1873524 h 6901315"/>
              <a:gd name="connsiteX43" fmla="*/ 2012048 w 7017038"/>
              <a:gd name="connsiteY43" fmla="*/ 1470835 h 6901315"/>
              <a:gd name="connsiteX44" fmla="*/ 3416924 w 7017038"/>
              <a:gd name="connsiteY44" fmla="*/ 65958 h 6901315"/>
              <a:gd name="connsiteX45" fmla="*/ 3511119 w 7017038"/>
              <a:gd name="connsiteY45" fmla="*/ 3409 h 6901315"/>
              <a:gd name="connsiteX46" fmla="*/ 4016841 w 7017038"/>
              <a:gd name="connsiteY46" fmla="*/ 0 h 6901315"/>
              <a:gd name="connsiteX47" fmla="*/ 7017037 w 7017038"/>
              <a:gd name="connsiteY47" fmla="*/ 0 h 6901315"/>
              <a:gd name="connsiteX48" fmla="*/ 7017037 w 7017038"/>
              <a:gd name="connsiteY48" fmla="*/ 59954 h 6901315"/>
              <a:gd name="connsiteX49" fmla="*/ 5748260 w 7017038"/>
              <a:gd name="connsiteY49" fmla="*/ 1328730 h 6901315"/>
              <a:gd name="connsiteX50" fmla="*/ 5345572 w 7017038"/>
              <a:gd name="connsiteY50" fmla="*/ 1328730 h 6901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7017038" h="6901315">
                <a:moveTo>
                  <a:pt x="3618268" y="3881895"/>
                </a:moveTo>
                <a:cubicBezTo>
                  <a:pt x="3691140" y="3881894"/>
                  <a:pt x="3764013" y="3909695"/>
                  <a:pt x="3819612" y="3965294"/>
                </a:cubicBezTo>
                <a:lnTo>
                  <a:pt x="5224488" y="5370170"/>
                </a:lnTo>
                <a:cubicBezTo>
                  <a:pt x="5335688" y="5481369"/>
                  <a:pt x="5335688" y="5661659"/>
                  <a:pt x="5224488" y="5772858"/>
                </a:cubicBezTo>
                <a:lnTo>
                  <a:pt x="4096031" y="6901315"/>
                </a:lnTo>
                <a:lnTo>
                  <a:pt x="3140504" y="6901315"/>
                </a:lnTo>
                <a:lnTo>
                  <a:pt x="2012048" y="5772858"/>
                </a:lnTo>
                <a:cubicBezTo>
                  <a:pt x="1900849" y="5661659"/>
                  <a:pt x="1900849" y="5481369"/>
                  <a:pt x="2012048" y="5370170"/>
                </a:cubicBezTo>
                <a:lnTo>
                  <a:pt x="3416924" y="3965294"/>
                </a:lnTo>
                <a:cubicBezTo>
                  <a:pt x="3472523" y="3909694"/>
                  <a:pt x="3545396" y="3881895"/>
                  <a:pt x="3618268" y="3881895"/>
                </a:cubicBezTo>
                <a:close/>
                <a:moveTo>
                  <a:pt x="5546918" y="1932228"/>
                </a:moveTo>
                <a:cubicBezTo>
                  <a:pt x="5619789" y="1932228"/>
                  <a:pt x="5692662" y="1960028"/>
                  <a:pt x="5748261" y="2015628"/>
                </a:cubicBezTo>
                <a:lnTo>
                  <a:pt x="7017038" y="3284402"/>
                </a:lnTo>
                <a:lnTo>
                  <a:pt x="7017038" y="3959291"/>
                </a:lnTo>
                <a:lnTo>
                  <a:pt x="5748261" y="5228068"/>
                </a:lnTo>
                <a:cubicBezTo>
                  <a:pt x="5637062" y="5339266"/>
                  <a:pt x="5456772" y="5339267"/>
                  <a:pt x="5345573" y="5228067"/>
                </a:cubicBezTo>
                <a:lnTo>
                  <a:pt x="3940697" y="3823192"/>
                </a:lnTo>
                <a:cubicBezTo>
                  <a:pt x="3829497" y="3711992"/>
                  <a:pt x="3829497" y="3531703"/>
                  <a:pt x="3940697" y="3420503"/>
                </a:cubicBezTo>
                <a:lnTo>
                  <a:pt x="5345573" y="2015628"/>
                </a:lnTo>
                <a:cubicBezTo>
                  <a:pt x="5401172" y="1960028"/>
                  <a:pt x="5474045" y="1932228"/>
                  <a:pt x="5546918" y="1932228"/>
                </a:cubicBezTo>
                <a:close/>
                <a:moveTo>
                  <a:pt x="1689620" y="1932227"/>
                </a:moveTo>
                <a:cubicBezTo>
                  <a:pt x="1762493" y="1932226"/>
                  <a:pt x="1835366" y="1960027"/>
                  <a:pt x="1890965" y="2015626"/>
                </a:cubicBezTo>
                <a:lnTo>
                  <a:pt x="3295840" y="3420502"/>
                </a:lnTo>
                <a:cubicBezTo>
                  <a:pt x="3407040" y="3531701"/>
                  <a:pt x="3407040" y="3711991"/>
                  <a:pt x="3295840" y="3823191"/>
                </a:cubicBezTo>
                <a:lnTo>
                  <a:pt x="1890965" y="5228066"/>
                </a:lnTo>
                <a:cubicBezTo>
                  <a:pt x="1779765" y="5339266"/>
                  <a:pt x="1599476" y="5339266"/>
                  <a:pt x="1488276" y="5228066"/>
                </a:cubicBezTo>
                <a:lnTo>
                  <a:pt x="83400" y="3823191"/>
                </a:lnTo>
                <a:cubicBezTo>
                  <a:pt x="-27799" y="3711991"/>
                  <a:pt x="-27799" y="3531701"/>
                  <a:pt x="83400" y="3420502"/>
                </a:cubicBezTo>
                <a:lnTo>
                  <a:pt x="1488276" y="2015626"/>
                </a:lnTo>
                <a:cubicBezTo>
                  <a:pt x="1543876" y="1960028"/>
                  <a:pt x="1616748" y="1932226"/>
                  <a:pt x="1689620" y="1932227"/>
                </a:cubicBezTo>
                <a:close/>
                <a:moveTo>
                  <a:pt x="7017037" y="323146"/>
                </a:moveTo>
                <a:lnTo>
                  <a:pt x="7017037" y="3021212"/>
                </a:lnTo>
                <a:lnTo>
                  <a:pt x="5869347" y="1873524"/>
                </a:lnTo>
                <a:cubicBezTo>
                  <a:pt x="5758147" y="1762324"/>
                  <a:pt x="5758147" y="1582034"/>
                  <a:pt x="5869347" y="1470835"/>
                </a:cubicBezTo>
                <a:close/>
                <a:moveTo>
                  <a:pt x="3522621" y="1"/>
                </a:moveTo>
                <a:lnTo>
                  <a:pt x="3713915" y="1"/>
                </a:lnTo>
                <a:lnTo>
                  <a:pt x="3725417" y="3409"/>
                </a:lnTo>
                <a:cubicBezTo>
                  <a:pt x="3759694" y="17310"/>
                  <a:pt x="3791812" y="38159"/>
                  <a:pt x="3819612" y="65958"/>
                </a:cubicBezTo>
                <a:lnTo>
                  <a:pt x="5224489" y="1470834"/>
                </a:lnTo>
                <a:cubicBezTo>
                  <a:pt x="5335688" y="1582034"/>
                  <a:pt x="5335688" y="1762324"/>
                  <a:pt x="5224489" y="1873524"/>
                </a:cubicBezTo>
                <a:lnTo>
                  <a:pt x="3819612" y="3278399"/>
                </a:lnTo>
                <a:cubicBezTo>
                  <a:pt x="3708413" y="3389597"/>
                  <a:pt x="3528123" y="3389597"/>
                  <a:pt x="3416924" y="3278399"/>
                </a:cubicBezTo>
                <a:lnTo>
                  <a:pt x="2012049" y="1873524"/>
                </a:lnTo>
                <a:cubicBezTo>
                  <a:pt x="1900849" y="1762324"/>
                  <a:pt x="1900849" y="1582034"/>
                  <a:pt x="2012048" y="1470835"/>
                </a:cubicBezTo>
                <a:lnTo>
                  <a:pt x="3416924" y="65958"/>
                </a:lnTo>
                <a:cubicBezTo>
                  <a:pt x="3444724" y="38159"/>
                  <a:pt x="3476842" y="17310"/>
                  <a:pt x="3511119" y="3409"/>
                </a:cubicBezTo>
                <a:close/>
                <a:moveTo>
                  <a:pt x="4016841" y="0"/>
                </a:moveTo>
                <a:lnTo>
                  <a:pt x="7017037" y="0"/>
                </a:lnTo>
                <a:lnTo>
                  <a:pt x="7017037" y="59954"/>
                </a:lnTo>
                <a:lnTo>
                  <a:pt x="5748260" y="1328730"/>
                </a:lnTo>
                <a:cubicBezTo>
                  <a:pt x="5637061" y="1439930"/>
                  <a:pt x="5456771" y="1439930"/>
                  <a:pt x="5345572" y="1328730"/>
                </a:cubicBezTo>
                <a:close/>
              </a:path>
            </a:pathLst>
          </a:custGeom>
          <a:solidFill>
            <a:schemeClr val="bg1">
              <a:lumMod val="95000"/>
            </a:schemeClr>
          </a:solidFill>
        </p:spPr>
        <p:txBody>
          <a:bodyPr wrap="square" anchor="ctr">
            <a:noAutofit/>
          </a:bodyPr>
          <a:lstStyle>
            <a:lvl1pPr marL="0" indent="0" algn="ctr">
              <a:buFontTx/>
              <a:buNone/>
              <a:defRPr sz="900">
                <a:solidFill>
                  <a:schemeClr val="tx1"/>
                </a:solidFill>
              </a:defRPr>
            </a:lvl1pPr>
          </a:lstStyle>
          <a:p>
            <a:r>
              <a:rPr lang="en-US"/>
              <a:t>Image</a:t>
            </a:r>
          </a:p>
        </p:txBody>
      </p:sp>
      <p:sp>
        <p:nvSpPr>
          <p:cNvPr id="2" name="Date Placeholder 1"/>
          <p:cNvSpPr>
            <a:spLocks noGrp="1"/>
          </p:cNvSpPr>
          <p:nvPr>
            <p:ph type="dt" sz="half" idx="10"/>
          </p:nvPr>
        </p:nvSpPr>
        <p:spPr/>
        <p:txBody>
          <a:bodyPr/>
          <a:lstStyle/>
          <a:p>
            <a:endParaRPr lang="en-US" dirty="0"/>
          </a:p>
        </p:txBody>
      </p:sp>
      <p:sp>
        <p:nvSpPr>
          <p:cNvPr id="3" name="Footer Placeholder 2"/>
          <p:cNvSpPr>
            <a:spLocks noGrp="1"/>
          </p:cNvSpPr>
          <p:nvPr>
            <p:ph type="ftr" sz="quarter" idx="11"/>
          </p:nvPr>
        </p:nvSpPr>
        <p:spPr>
          <a:xfrm>
            <a:off x="3028950" y="4767263"/>
            <a:ext cx="3086100" cy="273844"/>
          </a:xfrm>
          <a:prstGeom prst="rect">
            <a:avLst/>
          </a:prstGeom>
        </p:spPr>
        <p:txBody>
          <a:bodyPr/>
          <a:lstStyle/>
          <a:p>
            <a:endParaRPr lang="en-US" dirty="0"/>
          </a:p>
        </p:txBody>
      </p:sp>
    </p:spTree>
    <p:extLst>
      <p:ext uri="{BB962C8B-B14F-4D97-AF65-F5344CB8AC3E}">
        <p14:creationId xmlns:p14="http://schemas.microsoft.com/office/powerpoint/2010/main" val="343650404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en-US" dirty="0"/>
              <a:t>Click to edit Master title style</a:t>
            </a:r>
            <a:endParaRPr lang="ru-RU" dirty="0"/>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ru-RU"/>
          </a:p>
        </p:txBody>
      </p:sp>
      <p:sp>
        <p:nvSpPr>
          <p:cNvPr id="4" name="Date Placeholder 3"/>
          <p:cNvSpPr>
            <a:spLocks noGrp="1"/>
          </p:cNvSpPr>
          <p:nvPr>
            <p:ph type="dt" sz="half" idx="10"/>
          </p:nvPr>
        </p:nvSpPr>
        <p:spPr/>
        <p:txBody>
          <a:bodyPr/>
          <a:lstStyle/>
          <a:p>
            <a:endParaRPr lang="ru-RU" dirty="0"/>
          </a:p>
        </p:txBody>
      </p:sp>
      <p:sp>
        <p:nvSpPr>
          <p:cNvPr id="5" name="Footer Placeholder 4"/>
          <p:cNvSpPr>
            <a:spLocks noGrp="1"/>
          </p:cNvSpPr>
          <p:nvPr>
            <p:ph type="ftr" sz="quarter" idx="11"/>
          </p:nvPr>
        </p:nvSpPr>
        <p:spPr>
          <a:xfrm>
            <a:off x="3028950" y="4767263"/>
            <a:ext cx="3086100" cy="273844"/>
          </a:xfrm>
          <a:prstGeom prst="rect">
            <a:avLst/>
          </a:prstGeom>
        </p:spPr>
        <p:txBody>
          <a:bodyPr/>
          <a:lstStyle/>
          <a:p>
            <a:endParaRPr lang="ru-RU" dirty="0"/>
          </a:p>
        </p:txBody>
      </p:sp>
      <p:sp>
        <p:nvSpPr>
          <p:cNvPr id="6" name="Slide Number Placeholder 5"/>
          <p:cNvSpPr>
            <a:spLocks noGrp="1"/>
          </p:cNvSpPr>
          <p:nvPr>
            <p:ph type="sldNum" sz="quarter" idx="12"/>
          </p:nvPr>
        </p:nvSpPr>
        <p:spPr/>
        <p:txBody>
          <a:bodyPr/>
          <a:lstStyle/>
          <a:p>
            <a:endParaRPr lang="ru-RU" dirty="0"/>
          </a:p>
        </p:txBody>
      </p:sp>
    </p:spTree>
    <p:extLst>
      <p:ext uri="{BB962C8B-B14F-4D97-AF65-F5344CB8AC3E}">
        <p14:creationId xmlns:p14="http://schemas.microsoft.com/office/powerpoint/2010/main" val="38105370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6/19/24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‹N°›</a:t>
            </a:fld>
            <a:endParaRPr lang="en-US"/>
          </a:p>
        </p:txBody>
      </p:sp>
    </p:spTree>
    <p:extLst>
      <p:ext uri="{BB962C8B-B14F-4D97-AF65-F5344CB8AC3E}">
        <p14:creationId xmlns:p14="http://schemas.microsoft.com/office/powerpoint/2010/main" val="207027820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69_Custom Layout">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2F171F61-3868-4A42-8F4B-32EA3A69B2BD}"/>
              </a:ext>
            </a:extLst>
          </p:cNvPr>
          <p:cNvSpPr>
            <a:spLocks noGrp="1"/>
          </p:cNvSpPr>
          <p:nvPr>
            <p:ph type="pic" sz="quarter" idx="36" hasCustomPrompt="1"/>
          </p:nvPr>
        </p:nvSpPr>
        <p:spPr>
          <a:xfrm>
            <a:off x="1328746" y="711061"/>
            <a:ext cx="1737688" cy="3734496"/>
          </a:xfrm>
          <a:custGeom>
            <a:avLst/>
            <a:gdLst>
              <a:gd name="connsiteX0" fmla="*/ 207434 w 2316917"/>
              <a:gd name="connsiteY0" fmla="*/ 0 h 4979328"/>
              <a:gd name="connsiteX1" fmla="*/ 502502 w 2316917"/>
              <a:gd name="connsiteY1" fmla="*/ 0 h 4979328"/>
              <a:gd name="connsiteX2" fmla="*/ 657482 w 2316917"/>
              <a:gd name="connsiteY2" fmla="*/ 154558 h 4979328"/>
              <a:gd name="connsiteX3" fmla="*/ 1679107 w 2316917"/>
              <a:gd name="connsiteY3" fmla="*/ 154558 h 4979328"/>
              <a:gd name="connsiteX4" fmla="*/ 1791697 w 2316917"/>
              <a:gd name="connsiteY4" fmla="*/ 17096 h 4979328"/>
              <a:gd name="connsiteX5" fmla="*/ 1801650 w 2316917"/>
              <a:gd name="connsiteY5" fmla="*/ 0 h 4979328"/>
              <a:gd name="connsiteX6" fmla="*/ 2109484 w 2316917"/>
              <a:gd name="connsiteY6" fmla="*/ 0 h 4979328"/>
              <a:gd name="connsiteX7" fmla="*/ 2316917 w 2316917"/>
              <a:gd name="connsiteY7" fmla="*/ 206111 h 4979328"/>
              <a:gd name="connsiteX8" fmla="*/ 2316917 w 2316917"/>
              <a:gd name="connsiteY8" fmla="*/ 4773218 h 4979328"/>
              <a:gd name="connsiteX9" fmla="*/ 2109484 w 2316917"/>
              <a:gd name="connsiteY9" fmla="*/ 4979328 h 4979328"/>
              <a:gd name="connsiteX10" fmla="*/ 207434 w 2316917"/>
              <a:gd name="connsiteY10" fmla="*/ 4979328 h 4979328"/>
              <a:gd name="connsiteX11" fmla="*/ 0 w 2316917"/>
              <a:gd name="connsiteY11" fmla="*/ 4773218 h 4979328"/>
              <a:gd name="connsiteX12" fmla="*/ 0 w 2316917"/>
              <a:gd name="connsiteY12" fmla="*/ 206111 h 4979328"/>
              <a:gd name="connsiteX13" fmla="*/ 207434 w 2316917"/>
              <a:gd name="connsiteY13" fmla="*/ 0 h 4979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16917" h="4979328">
                <a:moveTo>
                  <a:pt x="207434" y="0"/>
                </a:moveTo>
                <a:lnTo>
                  <a:pt x="502502" y="0"/>
                </a:lnTo>
                <a:cubicBezTo>
                  <a:pt x="548521" y="9214"/>
                  <a:pt x="498649" y="153805"/>
                  <a:pt x="657482" y="154558"/>
                </a:cubicBezTo>
                <a:lnTo>
                  <a:pt x="1679107" y="154558"/>
                </a:lnTo>
                <a:cubicBezTo>
                  <a:pt x="1799285" y="119294"/>
                  <a:pt x="1772533" y="64707"/>
                  <a:pt x="1791697" y="17096"/>
                </a:cubicBezTo>
                <a:lnTo>
                  <a:pt x="1801650" y="0"/>
                </a:lnTo>
                <a:lnTo>
                  <a:pt x="2109484" y="0"/>
                </a:lnTo>
                <a:cubicBezTo>
                  <a:pt x="2224046" y="0"/>
                  <a:pt x="2316917" y="92279"/>
                  <a:pt x="2316917" y="206111"/>
                </a:cubicBezTo>
                <a:lnTo>
                  <a:pt x="2316917" y="4773218"/>
                </a:lnTo>
                <a:cubicBezTo>
                  <a:pt x="2316917" y="4887049"/>
                  <a:pt x="2224046" y="4979328"/>
                  <a:pt x="2109484" y="4979328"/>
                </a:cubicBezTo>
                <a:lnTo>
                  <a:pt x="207434" y="4979328"/>
                </a:lnTo>
                <a:cubicBezTo>
                  <a:pt x="92871" y="4979328"/>
                  <a:pt x="0" y="4887049"/>
                  <a:pt x="0" y="4773218"/>
                </a:cubicBezTo>
                <a:lnTo>
                  <a:pt x="0" y="206111"/>
                </a:lnTo>
                <a:cubicBezTo>
                  <a:pt x="0" y="92279"/>
                  <a:pt x="92871" y="0"/>
                  <a:pt x="207434" y="0"/>
                </a:cubicBezTo>
                <a:close/>
              </a:path>
            </a:pathLst>
          </a:custGeom>
          <a:solidFill>
            <a:schemeClr val="bg1">
              <a:lumMod val="95000"/>
            </a:schemeClr>
          </a:solidFill>
        </p:spPr>
        <p:txBody>
          <a:bodyPr wrap="square" anchor="ctr">
            <a:noAutofit/>
          </a:bodyPr>
          <a:lstStyle>
            <a:lvl1pPr marL="0" indent="0" algn="ctr">
              <a:buFontTx/>
              <a:buNone/>
              <a:defRPr sz="900">
                <a:solidFill>
                  <a:schemeClr val="tx1"/>
                </a:solidFill>
              </a:defRPr>
            </a:lvl1pPr>
          </a:lstStyle>
          <a:p>
            <a:r>
              <a:rPr lang="en-US"/>
              <a:t>Image</a:t>
            </a:r>
          </a:p>
        </p:txBody>
      </p:sp>
      <p:sp>
        <p:nvSpPr>
          <p:cNvPr id="3" name="Date Placeholder 2">
            <a:extLst>
              <a:ext uri="{FF2B5EF4-FFF2-40B4-BE49-F238E27FC236}">
                <a16:creationId xmlns:a16="http://schemas.microsoft.com/office/drawing/2014/main" id="{4E7EE39E-C9E8-456D-8A48-2CE23AD96216}"/>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8C7E2EBD-7786-4D15-B2AE-79D22745A73B}"/>
              </a:ext>
            </a:extLst>
          </p:cNvPr>
          <p:cNvSpPr>
            <a:spLocks noGrp="1"/>
          </p:cNvSpPr>
          <p:nvPr>
            <p:ph type="ftr" sz="quarter" idx="11"/>
          </p:nvPr>
        </p:nvSpPr>
        <p:spPr>
          <a:xfrm>
            <a:off x="3028950" y="4767263"/>
            <a:ext cx="3086100" cy="273844"/>
          </a:xfrm>
          <a:prstGeom prst="rect">
            <a:avLst/>
          </a:prstGeom>
        </p:spPr>
        <p:txBody>
          <a:bodyPr/>
          <a:lstStyle/>
          <a:p>
            <a:endParaRPr lang="en-US" dirty="0"/>
          </a:p>
        </p:txBody>
      </p:sp>
      <p:sp>
        <p:nvSpPr>
          <p:cNvPr id="5" name="Slide Number Placeholder 4">
            <a:extLst>
              <a:ext uri="{FF2B5EF4-FFF2-40B4-BE49-F238E27FC236}">
                <a16:creationId xmlns:a16="http://schemas.microsoft.com/office/drawing/2014/main" id="{ADB04E41-DA6D-43B7-951D-A48D6C29666D}"/>
              </a:ext>
            </a:extLst>
          </p:cNvPr>
          <p:cNvSpPr>
            <a:spLocks noGrp="1"/>
          </p:cNvSpPr>
          <p:nvPr>
            <p:ph type="sldNum" sz="quarter" idx="12"/>
          </p:nvPr>
        </p:nvSpPr>
        <p:spPr/>
        <p:txBody>
          <a:bodyPr/>
          <a:lstStyle/>
          <a:p>
            <a:fld id="{3C6DF47B-3BED-4C75-ACAB-4344E1B376FE}" type="slidenum">
              <a:rPr lang="en-US" smtClean="0"/>
              <a:pPr/>
              <a:t>‹N°›</a:t>
            </a:fld>
            <a:endParaRPr lang="en-US"/>
          </a:p>
        </p:txBody>
      </p:sp>
      <p:sp>
        <p:nvSpPr>
          <p:cNvPr id="11" name="Picture Placeholder 10">
            <a:extLst>
              <a:ext uri="{FF2B5EF4-FFF2-40B4-BE49-F238E27FC236}">
                <a16:creationId xmlns:a16="http://schemas.microsoft.com/office/drawing/2014/main" id="{F9797F73-DB9A-4FB8-B2A5-4D395BFB37DC}"/>
              </a:ext>
            </a:extLst>
          </p:cNvPr>
          <p:cNvSpPr>
            <a:spLocks noGrp="1"/>
          </p:cNvSpPr>
          <p:nvPr>
            <p:ph type="pic" sz="quarter" idx="35" hasCustomPrompt="1"/>
          </p:nvPr>
        </p:nvSpPr>
        <p:spPr>
          <a:xfrm>
            <a:off x="2322187" y="2128957"/>
            <a:ext cx="1737688" cy="1293086"/>
          </a:xfrm>
          <a:custGeom>
            <a:avLst/>
            <a:gdLst>
              <a:gd name="connsiteX0" fmla="*/ 112930 w 2316917"/>
              <a:gd name="connsiteY0" fmla="*/ 0 h 1724115"/>
              <a:gd name="connsiteX1" fmla="*/ 2203987 w 2316917"/>
              <a:gd name="connsiteY1" fmla="*/ 0 h 1724115"/>
              <a:gd name="connsiteX2" fmla="*/ 2316917 w 2316917"/>
              <a:gd name="connsiteY2" fmla="*/ 112930 h 1724115"/>
              <a:gd name="connsiteX3" fmla="*/ 2316917 w 2316917"/>
              <a:gd name="connsiteY3" fmla="*/ 1611185 h 1724115"/>
              <a:gd name="connsiteX4" fmla="*/ 2203987 w 2316917"/>
              <a:gd name="connsiteY4" fmla="*/ 1724115 h 1724115"/>
              <a:gd name="connsiteX5" fmla="*/ 112930 w 2316917"/>
              <a:gd name="connsiteY5" fmla="*/ 1724115 h 1724115"/>
              <a:gd name="connsiteX6" fmla="*/ 0 w 2316917"/>
              <a:gd name="connsiteY6" fmla="*/ 1611185 h 1724115"/>
              <a:gd name="connsiteX7" fmla="*/ 0 w 2316917"/>
              <a:gd name="connsiteY7" fmla="*/ 112930 h 1724115"/>
              <a:gd name="connsiteX8" fmla="*/ 112930 w 2316917"/>
              <a:gd name="connsiteY8" fmla="*/ 0 h 1724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16917" h="1724115">
                <a:moveTo>
                  <a:pt x="112930" y="0"/>
                </a:moveTo>
                <a:lnTo>
                  <a:pt x="2203987" y="0"/>
                </a:lnTo>
                <a:cubicBezTo>
                  <a:pt x="2266357" y="0"/>
                  <a:pt x="2316917" y="50560"/>
                  <a:pt x="2316917" y="112930"/>
                </a:cubicBezTo>
                <a:lnTo>
                  <a:pt x="2316917" y="1611185"/>
                </a:lnTo>
                <a:cubicBezTo>
                  <a:pt x="2316917" y="1673555"/>
                  <a:pt x="2266357" y="1724115"/>
                  <a:pt x="2203987" y="1724115"/>
                </a:cubicBezTo>
                <a:lnTo>
                  <a:pt x="112930" y="1724115"/>
                </a:lnTo>
                <a:cubicBezTo>
                  <a:pt x="50560" y="1724115"/>
                  <a:pt x="0" y="1673555"/>
                  <a:pt x="0" y="1611185"/>
                </a:cubicBezTo>
                <a:lnTo>
                  <a:pt x="0" y="112930"/>
                </a:lnTo>
                <a:cubicBezTo>
                  <a:pt x="0" y="50560"/>
                  <a:pt x="50560" y="0"/>
                  <a:pt x="112930" y="0"/>
                </a:cubicBezTo>
                <a:close/>
              </a:path>
            </a:pathLst>
          </a:custGeom>
          <a:solidFill>
            <a:schemeClr val="bg1">
              <a:lumMod val="95000"/>
            </a:schemeClr>
          </a:solidFill>
          <a:ln w="12700">
            <a:solidFill>
              <a:schemeClr val="bg1"/>
            </a:solidFill>
          </a:ln>
          <a:effectLst>
            <a:outerShdw blurRad="127000" dist="38100" dir="5400000" algn="ctr" rotWithShape="0">
              <a:srgbClr val="000000">
                <a:alpha val="20000"/>
              </a:srgbClr>
            </a:outerShdw>
          </a:effectLst>
        </p:spPr>
        <p:txBody>
          <a:bodyPr wrap="square" anchor="ctr">
            <a:noAutofit/>
          </a:bodyPr>
          <a:lstStyle>
            <a:lvl1pPr marL="0" indent="0" algn="ctr">
              <a:buFontTx/>
              <a:buNone/>
              <a:defRPr sz="900">
                <a:solidFill>
                  <a:schemeClr val="tx1"/>
                </a:solidFill>
              </a:defRPr>
            </a:lvl1pPr>
          </a:lstStyle>
          <a:p>
            <a:r>
              <a:rPr lang="en-US"/>
              <a:t>Image</a:t>
            </a:r>
          </a:p>
        </p:txBody>
      </p:sp>
    </p:spTree>
    <p:extLst>
      <p:ext uri="{BB962C8B-B14F-4D97-AF65-F5344CB8AC3E}">
        <p14:creationId xmlns:p14="http://schemas.microsoft.com/office/powerpoint/2010/main" val="363330292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Section Title 2 Light Blue">
    <p:bg>
      <p:bgPr>
        <a:solidFill>
          <a:srgbClr val="254A6E"/>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BB10636-1681-B534-161E-36E590E69FED}"/>
              </a:ext>
            </a:extLst>
          </p:cNvPr>
          <p:cNvPicPr>
            <a:picLocks noChangeAspect="1"/>
          </p:cNvPicPr>
          <p:nvPr userDrawn="1"/>
        </p:nvPicPr>
        <p:blipFill rotWithShape="1">
          <a:blip r:embed="rId2" cstate="print">
            <a:alphaModFix amt="10000"/>
            <a:extLst>
              <a:ext uri="{28A0092B-C50C-407E-A947-70E740481C1C}">
                <a14:useLocalDpi xmlns:a14="http://schemas.microsoft.com/office/drawing/2010/main"/>
              </a:ext>
            </a:extLst>
          </a:blip>
          <a:srcRect/>
          <a:stretch/>
        </p:blipFill>
        <p:spPr>
          <a:xfrm>
            <a:off x="0" y="0"/>
            <a:ext cx="9144000" cy="5143500"/>
          </a:xfrm>
          <a:prstGeom prst="rect">
            <a:avLst/>
          </a:prstGeom>
        </p:spPr>
      </p:pic>
      <p:pic>
        <p:nvPicPr>
          <p:cNvPr id="9" name="Picture 8">
            <a:extLst>
              <a:ext uri="{FF2B5EF4-FFF2-40B4-BE49-F238E27FC236}">
                <a16:creationId xmlns:a16="http://schemas.microsoft.com/office/drawing/2014/main" id="{FA96E8CB-3C85-8611-05DE-71FFCB989891}"/>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7177684" y="4649749"/>
            <a:ext cx="1665386" cy="238789"/>
          </a:xfrm>
          <a:prstGeom prst="rect">
            <a:avLst/>
          </a:prstGeom>
        </p:spPr>
      </p:pic>
      <p:sp>
        <p:nvSpPr>
          <p:cNvPr id="4" name="Text Placeholder 4">
            <a:extLst>
              <a:ext uri="{FF2B5EF4-FFF2-40B4-BE49-F238E27FC236}">
                <a16:creationId xmlns:a16="http://schemas.microsoft.com/office/drawing/2014/main" id="{F836B95F-D40E-49D7-52F1-465F73034D3F}"/>
              </a:ext>
            </a:extLst>
          </p:cNvPr>
          <p:cNvSpPr>
            <a:spLocks noGrp="1"/>
          </p:cNvSpPr>
          <p:nvPr>
            <p:ph type="body" sz="quarter" idx="10"/>
          </p:nvPr>
        </p:nvSpPr>
        <p:spPr>
          <a:xfrm>
            <a:off x="264319" y="1321594"/>
            <a:ext cx="2428875" cy="1828800"/>
          </a:xfrm>
          <a:prstGeom prst="rect">
            <a:avLst/>
          </a:prstGeom>
        </p:spPr>
        <p:txBody>
          <a:bodyPr>
            <a:normAutofit/>
          </a:bodyPr>
          <a:lstStyle>
            <a:lvl1pPr marL="0" indent="0">
              <a:buNone/>
              <a:defRPr sz="2400"/>
            </a:lvl1pPr>
            <a:lvl2pPr marL="342900" indent="0">
              <a:buNone/>
              <a:defRPr/>
            </a:lvl2pPr>
            <a:lvl3pPr marL="685800" indent="0">
              <a:buNone/>
              <a:defRPr/>
            </a:lvl3pPr>
            <a:lvl4pPr marL="1028700" indent="0">
              <a:buNone/>
              <a:defRPr/>
            </a:lvl4pPr>
            <a:lvl5pPr marL="1371600" indent="0">
              <a:buFont typeface="Arial" panose="020B0604020202020204" pitchFamily="34" charset="0"/>
              <a:buNone/>
              <a:defRPr/>
            </a:lvl5pPr>
          </a:lstStyle>
          <a:p>
            <a:pPr lvl="0"/>
            <a:r>
              <a:rPr lang="en-US" dirty="0"/>
              <a:t>Click to edit Master text styles</a:t>
            </a:r>
          </a:p>
        </p:txBody>
      </p:sp>
      <p:sp>
        <p:nvSpPr>
          <p:cNvPr id="5" name="Text Placeholder 4">
            <a:extLst>
              <a:ext uri="{FF2B5EF4-FFF2-40B4-BE49-F238E27FC236}">
                <a16:creationId xmlns:a16="http://schemas.microsoft.com/office/drawing/2014/main" id="{108F26B3-C4A6-CE97-18ED-2000D57276B5}"/>
              </a:ext>
            </a:extLst>
          </p:cNvPr>
          <p:cNvSpPr>
            <a:spLocks noGrp="1"/>
          </p:cNvSpPr>
          <p:nvPr>
            <p:ph type="body" sz="quarter" idx="11"/>
          </p:nvPr>
        </p:nvSpPr>
        <p:spPr>
          <a:xfrm>
            <a:off x="264319" y="464344"/>
            <a:ext cx="2428875" cy="692944"/>
          </a:xfrm>
          <a:prstGeom prst="rect">
            <a:avLst/>
          </a:prstGeom>
        </p:spPr>
        <p:txBody>
          <a:bodyPr>
            <a:normAutofit/>
          </a:bodyPr>
          <a:lstStyle>
            <a:lvl1pPr marL="0" indent="0">
              <a:buNone/>
              <a:defRPr sz="2100"/>
            </a:lvl1pPr>
            <a:lvl2pPr marL="342900" indent="0">
              <a:buNone/>
              <a:defRPr/>
            </a:lvl2pPr>
            <a:lvl3pPr marL="685800" indent="0">
              <a:buNone/>
              <a:defRPr/>
            </a:lvl3pPr>
            <a:lvl4pPr marL="1028700" indent="0">
              <a:buNone/>
              <a:defRPr/>
            </a:lvl4pPr>
            <a:lvl5pPr marL="1371600" indent="0">
              <a:buFont typeface="Arial" panose="020B0604020202020204" pitchFamily="34" charset="0"/>
              <a:buNone/>
              <a:defRPr/>
            </a:lvl5pPr>
          </a:lstStyle>
          <a:p>
            <a:pPr lvl="0"/>
            <a:r>
              <a:rPr lang="en-US" dirty="0"/>
              <a:t>Click to edit Master text styles</a:t>
            </a:r>
          </a:p>
        </p:txBody>
      </p:sp>
    </p:spTree>
    <p:extLst>
      <p:ext uri="{BB962C8B-B14F-4D97-AF65-F5344CB8AC3E}">
        <p14:creationId xmlns:p14="http://schemas.microsoft.com/office/powerpoint/2010/main" val="4219741158"/>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Section Title Light Blue">
    <p:bg>
      <p:bgPr>
        <a:solidFill>
          <a:srgbClr val="254A6E"/>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2AA8B15-6125-2325-7F99-B771FD14F965}"/>
              </a:ext>
            </a:extLst>
          </p:cNvPr>
          <p:cNvPicPr>
            <a:picLocks noChangeAspect="1"/>
          </p:cNvPicPr>
          <p:nvPr userDrawn="1"/>
        </p:nvPicPr>
        <p:blipFill rotWithShape="1">
          <a:blip r:embed="rId2" cstate="print">
            <a:alphaModFix amt="10000"/>
            <a:extLst>
              <a:ext uri="{28A0092B-C50C-407E-A947-70E740481C1C}">
                <a14:useLocalDpi xmlns:a14="http://schemas.microsoft.com/office/drawing/2010/main"/>
              </a:ext>
            </a:extLst>
          </a:blip>
          <a:srcRect/>
          <a:stretch/>
        </p:blipFill>
        <p:spPr>
          <a:xfrm>
            <a:off x="4662" y="0"/>
            <a:ext cx="9144000" cy="5143500"/>
          </a:xfrm>
          <a:prstGeom prst="rect">
            <a:avLst/>
          </a:prstGeom>
        </p:spPr>
      </p:pic>
      <p:pic>
        <p:nvPicPr>
          <p:cNvPr id="3" name="Picture 2">
            <a:extLst>
              <a:ext uri="{FF2B5EF4-FFF2-40B4-BE49-F238E27FC236}">
                <a16:creationId xmlns:a16="http://schemas.microsoft.com/office/drawing/2014/main" id="{C320C5D0-E0DC-C001-24BE-3219BBD11E1C}"/>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7177684" y="4649749"/>
            <a:ext cx="1665386" cy="238789"/>
          </a:xfrm>
          <a:prstGeom prst="rect">
            <a:avLst/>
          </a:prstGeom>
        </p:spPr>
      </p:pic>
      <p:sp>
        <p:nvSpPr>
          <p:cNvPr id="4" name="Title 1">
            <a:extLst>
              <a:ext uri="{FF2B5EF4-FFF2-40B4-BE49-F238E27FC236}">
                <a16:creationId xmlns:a16="http://schemas.microsoft.com/office/drawing/2014/main" id="{9B0527D2-109E-20FB-7EDE-B3D52E8AC137}"/>
              </a:ext>
            </a:extLst>
          </p:cNvPr>
          <p:cNvSpPr>
            <a:spLocks noGrp="1"/>
          </p:cNvSpPr>
          <p:nvPr>
            <p:ph type="title"/>
          </p:nvPr>
        </p:nvSpPr>
        <p:spPr>
          <a:xfrm>
            <a:off x="264319" y="2074664"/>
            <a:ext cx="2428875" cy="994172"/>
          </a:xfrm>
          <a:prstGeom prst="rect">
            <a:avLst/>
          </a:prstGeom>
        </p:spPr>
        <p:txBody>
          <a:bodyPr>
            <a:normAutofit/>
          </a:bodyPr>
          <a:lstStyle>
            <a:lvl1pPr>
              <a:defRPr sz="2100"/>
            </a:lvl1pPr>
          </a:lstStyle>
          <a:p>
            <a:r>
              <a:rPr lang="en-US" dirty="0"/>
              <a:t>Click to edit Master title style</a:t>
            </a:r>
          </a:p>
        </p:txBody>
      </p:sp>
    </p:spTree>
    <p:extLst>
      <p:ext uri="{BB962C8B-B14F-4D97-AF65-F5344CB8AC3E}">
        <p14:creationId xmlns:p14="http://schemas.microsoft.com/office/powerpoint/2010/main" val="905386430"/>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ext Content Dark Blue Background">
    <p:bg>
      <p:bgPr>
        <a:solidFill>
          <a:srgbClr val="254A6E"/>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1DD631-5262-6956-5CC3-C847198CEBC4}"/>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7177684" y="4649749"/>
            <a:ext cx="1665386" cy="238789"/>
          </a:xfrm>
          <a:prstGeom prst="rect">
            <a:avLst/>
          </a:prstGeom>
        </p:spPr>
      </p:pic>
      <p:sp>
        <p:nvSpPr>
          <p:cNvPr id="2" name="Title 1">
            <a:extLst>
              <a:ext uri="{FF2B5EF4-FFF2-40B4-BE49-F238E27FC236}">
                <a16:creationId xmlns:a16="http://schemas.microsoft.com/office/drawing/2014/main" id="{ECAE21E0-EA2F-FDBB-C125-4A236DCF5D3E}"/>
              </a:ext>
            </a:extLst>
          </p:cNvPr>
          <p:cNvSpPr>
            <a:spLocks noGrp="1"/>
          </p:cNvSpPr>
          <p:nvPr>
            <p:ph type="title"/>
          </p:nvPr>
        </p:nvSpPr>
        <p:spPr>
          <a:xfrm>
            <a:off x="628650" y="273844"/>
            <a:ext cx="7886700" cy="326231"/>
          </a:xfrm>
          <a:prstGeom prst="rect">
            <a:avLst/>
          </a:prstGeom>
        </p:spPr>
        <p:txBody>
          <a:bodyPr anchor="t">
            <a:normAutofit/>
          </a:bodyPr>
          <a:lstStyle>
            <a:lvl1pPr>
              <a:defRPr sz="1800">
                <a:solidFill>
                  <a:schemeClr val="tx2"/>
                </a:solidFill>
              </a:defRPr>
            </a:lvl1pPr>
          </a:lstStyle>
          <a:p>
            <a:r>
              <a:rPr lang="en-US" dirty="0"/>
              <a:t>Click to edit Master title style</a:t>
            </a:r>
          </a:p>
        </p:txBody>
      </p:sp>
      <p:sp>
        <p:nvSpPr>
          <p:cNvPr id="4" name="Text Placeholder 3">
            <a:extLst>
              <a:ext uri="{FF2B5EF4-FFF2-40B4-BE49-F238E27FC236}">
                <a16:creationId xmlns:a16="http://schemas.microsoft.com/office/drawing/2014/main" id="{3D2EFB6C-A04A-4940-640E-114FD379FBFB}"/>
              </a:ext>
            </a:extLst>
          </p:cNvPr>
          <p:cNvSpPr>
            <a:spLocks noGrp="1"/>
          </p:cNvSpPr>
          <p:nvPr>
            <p:ph type="body" sz="quarter" idx="10"/>
          </p:nvPr>
        </p:nvSpPr>
        <p:spPr>
          <a:xfrm>
            <a:off x="628650" y="742951"/>
            <a:ext cx="7886701" cy="3971925"/>
          </a:xfrm>
          <a:prstGeom prst="rect">
            <a:avLst/>
          </a:prstGeom>
        </p:spPr>
        <p:txBody>
          <a:bodyPr>
            <a:normAutofit/>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8355655"/>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ext &amp; Image Content Dark Blue Background">
    <p:bg>
      <p:bgPr>
        <a:solidFill>
          <a:srgbClr val="254A6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E21E0-EA2F-FDBB-C125-4A236DCF5D3E}"/>
              </a:ext>
            </a:extLst>
          </p:cNvPr>
          <p:cNvSpPr>
            <a:spLocks noGrp="1"/>
          </p:cNvSpPr>
          <p:nvPr>
            <p:ph type="title"/>
          </p:nvPr>
        </p:nvSpPr>
        <p:spPr>
          <a:xfrm>
            <a:off x="628650" y="273844"/>
            <a:ext cx="3943350" cy="326231"/>
          </a:xfrm>
          <a:prstGeom prst="rect">
            <a:avLst/>
          </a:prstGeom>
        </p:spPr>
        <p:txBody>
          <a:bodyPr anchor="t">
            <a:normAutofit/>
          </a:bodyPr>
          <a:lstStyle>
            <a:lvl1pPr>
              <a:defRPr sz="1800">
                <a:solidFill>
                  <a:schemeClr val="tx2"/>
                </a:solidFill>
              </a:defRPr>
            </a:lvl1pPr>
          </a:lstStyle>
          <a:p>
            <a:r>
              <a:rPr lang="en-US" dirty="0"/>
              <a:t>Click to edit Master title style</a:t>
            </a:r>
          </a:p>
        </p:txBody>
      </p:sp>
      <p:sp>
        <p:nvSpPr>
          <p:cNvPr id="5" name="Picture Placeholder 4">
            <a:extLst>
              <a:ext uri="{FF2B5EF4-FFF2-40B4-BE49-F238E27FC236}">
                <a16:creationId xmlns:a16="http://schemas.microsoft.com/office/drawing/2014/main" id="{300922F9-244F-BAC4-2A16-7F09B100DF73}"/>
              </a:ext>
            </a:extLst>
          </p:cNvPr>
          <p:cNvSpPr>
            <a:spLocks noGrp="1"/>
          </p:cNvSpPr>
          <p:nvPr>
            <p:ph type="pic" sz="quarter" idx="11"/>
          </p:nvPr>
        </p:nvSpPr>
        <p:spPr>
          <a:xfrm>
            <a:off x="4743450" y="1"/>
            <a:ext cx="4400550" cy="5143499"/>
          </a:xfrm>
          <a:prstGeom prst="rect">
            <a:avLst/>
          </a:prstGeom>
        </p:spPr>
        <p:txBody>
          <a:bodyPr/>
          <a:lstStyle/>
          <a:p>
            <a:endParaRPr lang="en-US"/>
          </a:p>
        </p:txBody>
      </p:sp>
      <p:sp>
        <p:nvSpPr>
          <p:cNvPr id="6" name="Text Placeholder 3">
            <a:extLst>
              <a:ext uri="{FF2B5EF4-FFF2-40B4-BE49-F238E27FC236}">
                <a16:creationId xmlns:a16="http://schemas.microsoft.com/office/drawing/2014/main" id="{18F7EAED-BA16-3E44-B984-C370B3D848F2}"/>
              </a:ext>
            </a:extLst>
          </p:cNvPr>
          <p:cNvSpPr>
            <a:spLocks noGrp="1"/>
          </p:cNvSpPr>
          <p:nvPr>
            <p:ph type="body" sz="quarter" idx="10"/>
          </p:nvPr>
        </p:nvSpPr>
        <p:spPr>
          <a:xfrm>
            <a:off x="628650" y="742951"/>
            <a:ext cx="3943350" cy="3971925"/>
          </a:xfrm>
          <a:prstGeom prst="rect">
            <a:avLst/>
          </a:prstGeom>
        </p:spPr>
        <p:txBody>
          <a:bodyPr>
            <a:normAutofit/>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7" name="Picture 6">
            <a:extLst>
              <a:ext uri="{FF2B5EF4-FFF2-40B4-BE49-F238E27FC236}">
                <a16:creationId xmlns:a16="http://schemas.microsoft.com/office/drawing/2014/main" id="{CE5E3E93-8B83-7406-18AA-59C1761B22AC}"/>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7177684" y="4649749"/>
            <a:ext cx="1665386" cy="238789"/>
          </a:xfrm>
          <a:prstGeom prst="rect">
            <a:avLst/>
          </a:prstGeom>
        </p:spPr>
      </p:pic>
    </p:spTree>
    <p:extLst>
      <p:ext uri="{BB962C8B-B14F-4D97-AF65-F5344CB8AC3E}">
        <p14:creationId xmlns:p14="http://schemas.microsoft.com/office/powerpoint/2010/main" val="3881405286"/>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ext &amp; Chart Content Dark Blue Background">
    <p:bg>
      <p:bgPr>
        <a:solidFill>
          <a:srgbClr val="254A6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E21E0-EA2F-FDBB-C125-4A236DCF5D3E}"/>
              </a:ext>
            </a:extLst>
          </p:cNvPr>
          <p:cNvSpPr>
            <a:spLocks noGrp="1"/>
          </p:cNvSpPr>
          <p:nvPr>
            <p:ph type="title"/>
          </p:nvPr>
        </p:nvSpPr>
        <p:spPr>
          <a:xfrm>
            <a:off x="628650" y="273844"/>
            <a:ext cx="3943350" cy="326231"/>
          </a:xfrm>
          <a:prstGeom prst="rect">
            <a:avLst/>
          </a:prstGeom>
        </p:spPr>
        <p:txBody>
          <a:bodyPr anchor="t">
            <a:normAutofit/>
          </a:bodyPr>
          <a:lstStyle>
            <a:lvl1pPr>
              <a:defRPr sz="1800">
                <a:solidFill>
                  <a:schemeClr val="tx2"/>
                </a:solidFill>
              </a:defRPr>
            </a:lvl1pPr>
          </a:lstStyle>
          <a:p>
            <a:r>
              <a:rPr lang="en-US" dirty="0"/>
              <a:t>Click to edit Master title style</a:t>
            </a:r>
          </a:p>
        </p:txBody>
      </p:sp>
      <p:sp>
        <p:nvSpPr>
          <p:cNvPr id="6" name="Text Placeholder 3">
            <a:extLst>
              <a:ext uri="{FF2B5EF4-FFF2-40B4-BE49-F238E27FC236}">
                <a16:creationId xmlns:a16="http://schemas.microsoft.com/office/drawing/2014/main" id="{18F7EAED-BA16-3E44-B984-C370B3D848F2}"/>
              </a:ext>
            </a:extLst>
          </p:cNvPr>
          <p:cNvSpPr>
            <a:spLocks noGrp="1"/>
          </p:cNvSpPr>
          <p:nvPr>
            <p:ph type="body" sz="quarter" idx="10"/>
          </p:nvPr>
        </p:nvSpPr>
        <p:spPr>
          <a:xfrm>
            <a:off x="628650" y="742951"/>
            <a:ext cx="3943350" cy="3971925"/>
          </a:xfrm>
          <a:prstGeom prst="rect">
            <a:avLst/>
          </a:prstGeom>
        </p:spPr>
        <p:txBody>
          <a:bodyPr>
            <a:normAutofit/>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hart Placeholder 7">
            <a:extLst>
              <a:ext uri="{FF2B5EF4-FFF2-40B4-BE49-F238E27FC236}">
                <a16:creationId xmlns:a16="http://schemas.microsoft.com/office/drawing/2014/main" id="{B347FA92-27F0-180A-791B-48657F3C9621}"/>
              </a:ext>
            </a:extLst>
          </p:cNvPr>
          <p:cNvSpPr>
            <a:spLocks noGrp="1"/>
          </p:cNvSpPr>
          <p:nvPr>
            <p:ph type="chart" sz="quarter" idx="11"/>
          </p:nvPr>
        </p:nvSpPr>
        <p:spPr>
          <a:xfrm>
            <a:off x="4722019" y="742951"/>
            <a:ext cx="4357688" cy="3743324"/>
          </a:xfrm>
          <a:prstGeom prst="rect">
            <a:avLst/>
          </a:prstGeom>
        </p:spPr>
        <p:txBody>
          <a:bodyPr/>
          <a:lstStyle/>
          <a:p>
            <a:endParaRPr lang="en-US"/>
          </a:p>
        </p:txBody>
      </p:sp>
      <p:pic>
        <p:nvPicPr>
          <p:cNvPr id="8" name="Picture 7">
            <a:extLst>
              <a:ext uri="{FF2B5EF4-FFF2-40B4-BE49-F238E27FC236}">
                <a16:creationId xmlns:a16="http://schemas.microsoft.com/office/drawing/2014/main" id="{28E9A354-2025-D4C0-1E98-C5ED1B560E6C}"/>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7177684" y="4649749"/>
            <a:ext cx="1665386" cy="238789"/>
          </a:xfrm>
          <a:prstGeom prst="rect">
            <a:avLst/>
          </a:prstGeom>
        </p:spPr>
      </p:pic>
    </p:spTree>
    <p:extLst>
      <p:ext uri="{BB962C8B-B14F-4D97-AF65-F5344CB8AC3E}">
        <p14:creationId xmlns:p14="http://schemas.microsoft.com/office/powerpoint/2010/main" val="2151779659"/>
      </p:ext>
    </p:extLst>
  </p:cSld>
  <p:clrMapOvr>
    <a:overrideClrMapping bg1="lt1" tx1="dk1" bg2="lt2" tx2="dk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Double Content Dark Blue Background">
    <p:bg>
      <p:bgPr>
        <a:solidFill>
          <a:srgbClr val="254A6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E21E0-EA2F-FDBB-C125-4A236DCF5D3E}"/>
              </a:ext>
            </a:extLst>
          </p:cNvPr>
          <p:cNvSpPr>
            <a:spLocks noGrp="1"/>
          </p:cNvSpPr>
          <p:nvPr>
            <p:ph type="title"/>
          </p:nvPr>
        </p:nvSpPr>
        <p:spPr>
          <a:xfrm>
            <a:off x="628650" y="273844"/>
            <a:ext cx="3943350" cy="326231"/>
          </a:xfrm>
          <a:prstGeom prst="rect">
            <a:avLst/>
          </a:prstGeom>
        </p:spPr>
        <p:txBody>
          <a:bodyPr anchor="t">
            <a:normAutofit/>
          </a:bodyPr>
          <a:lstStyle>
            <a:lvl1pPr>
              <a:defRPr sz="1800">
                <a:solidFill>
                  <a:schemeClr val="tx2"/>
                </a:solidFill>
              </a:defRPr>
            </a:lvl1pPr>
          </a:lstStyle>
          <a:p>
            <a:r>
              <a:rPr lang="en-US" dirty="0"/>
              <a:t>Click to edit Master title style</a:t>
            </a:r>
          </a:p>
        </p:txBody>
      </p:sp>
      <p:sp>
        <p:nvSpPr>
          <p:cNvPr id="6" name="Content Placeholder 5">
            <a:extLst>
              <a:ext uri="{FF2B5EF4-FFF2-40B4-BE49-F238E27FC236}">
                <a16:creationId xmlns:a16="http://schemas.microsoft.com/office/drawing/2014/main" id="{E6152CC5-C330-D89E-5CA1-671A36AB04B2}"/>
              </a:ext>
            </a:extLst>
          </p:cNvPr>
          <p:cNvSpPr>
            <a:spLocks noGrp="1"/>
          </p:cNvSpPr>
          <p:nvPr>
            <p:ph sz="quarter" idx="12"/>
          </p:nvPr>
        </p:nvSpPr>
        <p:spPr>
          <a:xfrm>
            <a:off x="628650" y="742951"/>
            <a:ext cx="3793331" cy="374332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Content Placeholder 5">
            <a:extLst>
              <a:ext uri="{FF2B5EF4-FFF2-40B4-BE49-F238E27FC236}">
                <a16:creationId xmlns:a16="http://schemas.microsoft.com/office/drawing/2014/main" id="{B902517D-7C32-E33A-27F2-ED083C302B31}"/>
              </a:ext>
            </a:extLst>
          </p:cNvPr>
          <p:cNvSpPr>
            <a:spLocks noGrp="1"/>
          </p:cNvSpPr>
          <p:nvPr>
            <p:ph sz="quarter" idx="13"/>
          </p:nvPr>
        </p:nvSpPr>
        <p:spPr>
          <a:xfrm>
            <a:off x="4722019" y="742950"/>
            <a:ext cx="3793331" cy="374332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a:extLst>
              <a:ext uri="{FF2B5EF4-FFF2-40B4-BE49-F238E27FC236}">
                <a16:creationId xmlns:a16="http://schemas.microsoft.com/office/drawing/2014/main" id="{6F6972BB-7F9D-7631-3C2B-ADF7F796E05C}"/>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7177684" y="4649749"/>
            <a:ext cx="1665386" cy="238789"/>
          </a:xfrm>
          <a:prstGeom prst="rect">
            <a:avLst/>
          </a:prstGeom>
        </p:spPr>
      </p:pic>
    </p:spTree>
    <p:extLst>
      <p:ext uri="{BB962C8B-B14F-4D97-AF65-F5344CB8AC3E}">
        <p14:creationId xmlns:p14="http://schemas.microsoft.com/office/powerpoint/2010/main" val="66374743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Multiple Images Content Dark Blue Background">
    <p:bg>
      <p:bgPr>
        <a:solidFill>
          <a:srgbClr val="254A6E"/>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1DD631-5262-6956-5CC3-C847198CEBC4}"/>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7177684" y="4649749"/>
            <a:ext cx="1665386" cy="238789"/>
          </a:xfrm>
          <a:prstGeom prst="rect">
            <a:avLst/>
          </a:prstGeom>
        </p:spPr>
      </p:pic>
      <p:sp>
        <p:nvSpPr>
          <p:cNvPr id="2" name="Title 1">
            <a:extLst>
              <a:ext uri="{FF2B5EF4-FFF2-40B4-BE49-F238E27FC236}">
                <a16:creationId xmlns:a16="http://schemas.microsoft.com/office/drawing/2014/main" id="{ECAE21E0-EA2F-FDBB-C125-4A236DCF5D3E}"/>
              </a:ext>
            </a:extLst>
          </p:cNvPr>
          <p:cNvSpPr>
            <a:spLocks noGrp="1"/>
          </p:cNvSpPr>
          <p:nvPr>
            <p:ph type="title"/>
          </p:nvPr>
        </p:nvSpPr>
        <p:spPr>
          <a:xfrm>
            <a:off x="628650" y="273844"/>
            <a:ext cx="7886700" cy="326231"/>
          </a:xfrm>
          <a:prstGeom prst="rect">
            <a:avLst/>
          </a:prstGeom>
        </p:spPr>
        <p:txBody>
          <a:bodyPr anchor="t">
            <a:normAutofit/>
          </a:bodyPr>
          <a:lstStyle>
            <a:lvl1pPr>
              <a:defRPr sz="1800">
                <a:solidFill>
                  <a:schemeClr val="tx2"/>
                </a:solidFill>
              </a:defRPr>
            </a:lvl1pPr>
          </a:lstStyle>
          <a:p>
            <a:r>
              <a:rPr lang="en-US" dirty="0"/>
              <a:t>Click to edit Master title style</a:t>
            </a:r>
          </a:p>
        </p:txBody>
      </p:sp>
      <p:sp>
        <p:nvSpPr>
          <p:cNvPr id="5" name="Text Placeholder 3">
            <a:extLst>
              <a:ext uri="{FF2B5EF4-FFF2-40B4-BE49-F238E27FC236}">
                <a16:creationId xmlns:a16="http://schemas.microsoft.com/office/drawing/2014/main" id="{51C19B9C-3AFA-7A1A-8B57-1B0C3BF7F246}"/>
              </a:ext>
            </a:extLst>
          </p:cNvPr>
          <p:cNvSpPr>
            <a:spLocks noGrp="1"/>
          </p:cNvSpPr>
          <p:nvPr>
            <p:ph type="body" sz="quarter" idx="10"/>
          </p:nvPr>
        </p:nvSpPr>
        <p:spPr>
          <a:xfrm>
            <a:off x="628650" y="3286124"/>
            <a:ext cx="7893844" cy="1285876"/>
          </a:xfrm>
          <a:prstGeom prst="rect">
            <a:avLst/>
          </a:prstGeom>
        </p:spPr>
        <p:txBody>
          <a:bodyPr>
            <a:normAutofit/>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Picture Placeholder 5">
            <a:extLst>
              <a:ext uri="{FF2B5EF4-FFF2-40B4-BE49-F238E27FC236}">
                <a16:creationId xmlns:a16="http://schemas.microsoft.com/office/drawing/2014/main" id="{BE55FFBB-76A8-8F54-11C4-E2351B818E5D}"/>
              </a:ext>
            </a:extLst>
          </p:cNvPr>
          <p:cNvSpPr>
            <a:spLocks noGrp="1"/>
          </p:cNvSpPr>
          <p:nvPr>
            <p:ph type="pic" sz="quarter" idx="11"/>
          </p:nvPr>
        </p:nvSpPr>
        <p:spPr>
          <a:xfrm>
            <a:off x="628651" y="921543"/>
            <a:ext cx="2314575" cy="2043113"/>
          </a:xfrm>
          <a:prstGeom prst="rect">
            <a:avLst/>
          </a:prstGeom>
        </p:spPr>
        <p:txBody>
          <a:bodyPr/>
          <a:lstStyle/>
          <a:p>
            <a:endParaRPr lang="en-US"/>
          </a:p>
        </p:txBody>
      </p:sp>
      <p:sp>
        <p:nvSpPr>
          <p:cNvPr id="7" name="Picture Placeholder 5">
            <a:extLst>
              <a:ext uri="{FF2B5EF4-FFF2-40B4-BE49-F238E27FC236}">
                <a16:creationId xmlns:a16="http://schemas.microsoft.com/office/drawing/2014/main" id="{EB9F5211-AA46-1F18-54A2-5AC5F746B234}"/>
              </a:ext>
            </a:extLst>
          </p:cNvPr>
          <p:cNvSpPr>
            <a:spLocks noGrp="1"/>
          </p:cNvSpPr>
          <p:nvPr>
            <p:ph type="pic" sz="quarter" idx="12"/>
          </p:nvPr>
        </p:nvSpPr>
        <p:spPr>
          <a:xfrm>
            <a:off x="3414713" y="921543"/>
            <a:ext cx="2314575" cy="2043113"/>
          </a:xfrm>
          <a:prstGeom prst="rect">
            <a:avLst/>
          </a:prstGeom>
        </p:spPr>
        <p:txBody>
          <a:bodyPr/>
          <a:lstStyle/>
          <a:p>
            <a:endParaRPr lang="en-US"/>
          </a:p>
        </p:txBody>
      </p:sp>
      <p:sp>
        <p:nvSpPr>
          <p:cNvPr id="8" name="Picture Placeholder 5">
            <a:extLst>
              <a:ext uri="{FF2B5EF4-FFF2-40B4-BE49-F238E27FC236}">
                <a16:creationId xmlns:a16="http://schemas.microsoft.com/office/drawing/2014/main" id="{AFA5597D-EDD6-F388-ED03-8EAC700EFEE0}"/>
              </a:ext>
            </a:extLst>
          </p:cNvPr>
          <p:cNvSpPr>
            <a:spLocks noGrp="1"/>
          </p:cNvSpPr>
          <p:nvPr>
            <p:ph type="pic" sz="quarter" idx="13"/>
          </p:nvPr>
        </p:nvSpPr>
        <p:spPr>
          <a:xfrm>
            <a:off x="6200774" y="921543"/>
            <a:ext cx="2314575" cy="2043113"/>
          </a:xfrm>
          <a:prstGeom prst="rect">
            <a:avLst/>
          </a:prstGeom>
        </p:spPr>
        <p:txBody>
          <a:bodyPr/>
          <a:lstStyle/>
          <a:p>
            <a:endParaRPr lang="en-US"/>
          </a:p>
        </p:txBody>
      </p:sp>
    </p:spTree>
    <p:extLst>
      <p:ext uri="{BB962C8B-B14F-4D97-AF65-F5344CB8AC3E}">
        <p14:creationId xmlns:p14="http://schemas.microsoft.com/office/powerpoint/2010/main" val="4186942603"/>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theme" Target="../theme/theme2.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slideLayout" Target="../slideLayouts/slideLayout27.xml"/><Relationship Id="rId18" Type="http://schemas.openxmlformats.org/officeDocument/2006/relationships/slideLayout" Target="../slideLayouts/slideLayout32.xml"/><Relationship Id="rId3" Type="http://schemas.openxmlformats.org/officeDocument/2006/relationships/slideLayout" Target="../slideLayouts/slideLayout17.xml"/><Relationship Id="rId21" Type="http://schemas.openxmlformats.org/officeDocument/2006/relationships/slideLayout" Target="../slideLayouts/slideLayout35.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17" Type="http://schemas.openxmlformats.org/officeDocument/2006/relationships/slideLayout" Target="../slideLayouts/slideLayout31.xml"/><Relationship Id="rId2" Type="http://schemas.openxmlformats.org/officeDocument/2006/relationships/slideLayout" Target="../slideLayouts/slideLayout16.xml"/><Relationship Id="rId16" Type="http://schemas.openxmlformats.org/officeDocument/2006/relationships/slideLayout" Target="../slideLayouts/slideLayout30.xml"/><Relationship Id="rId20" Type="http://schemas.openxmlformats.org/officeDocument/2006/relationships/slideLayout" Target="../slideLayouts/slideLayout34.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5" Type="http://schemas.openxmlformats.org/officeDocument/2006/relationships/slideLayout" Target="../slideLayouts/slideLayout29.xml"/><Relationship Id="rId23" Type="http://schemas.openxmlformats.org/officeDocument/2006/relationships/theme" Target="../theme/theme3.xml"/><Relationship Id="rId10" Type="http://schemas.openxmlformats.org/officeDocument/2006/relationships/slideLayout" Target="../slideLayouts/slideLayout24.xml"/><Relationship Id="rId19" Type="http://schemas.openxmlformats.org/officeDocument/2006/relationships/slideLayout" Target="../slideLayouts/slideLayout33.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slideLayout" Target="../slideLayouts/slideLayout28.xml"/><Relationship Id="rId22" Type="http://schemas.openxmlformats.org/officeDocument/2006/relationships/slideLayout" Target="../slideLayouts/slideLayout36.xml"/></Relationships>
</file>

<file path=ppt/slideMasters/_rels/slideMaster4.xml.rels><?xml version="1.0" encoding="UTF-8" standalone="yes"?>
<Relationships xmlns="http://schemas.openxmlformats.org/package/2006/relationships"><Relationship Id="rId8" Type="http://schemas.openxmlformats.org/officeDocument/2006/relationships/theme" Target="../theme/theme4.xml"/><Relationship Id="rId3" Type="http://schemas.openxmlformats.org/officeDocument/2006/relationships/slideLayout" Target="../slideLayouts/slideLayout39.xml"/><Relationship Id="rId7" Type="http://schemas.openxmlformats.org/officeDocument/2006/relationships/slideLayout" Target="../slideLayouts/slideLayout43.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5" Type="http://schemas.openxmlformats.org/officeDocument/2006/relationships/slideLayout" Target="../slideLayouts/slideLayout41.xml"/><Relationship Id="rId4" Type="http://schemas.openxmlformats.org/officeDocument/2006/relationships/slideLayout" Target="../slideLayouts/slideLayout4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Image 6"/>
          <p:cNvPicPr>
            <a:picLocks noChangeAspect="1"/>
          </p:cNvPicPr>
          <p:nvPr userDrawn="1"/>
        </p:nvPicPr>
        <p:blipFill>
          <a:blip r:embed="rId6" cstate="screen">
            <a:extLst>
              <a:ext uri="{28A0092B-C50C-407E-A947-70E740481C1C}">
                <a14:useLocalDpi xmlns:a14="http://schemas.microsoft.com/office/drawing/2010/main" val="0"/>
              </a:ext>
            </a:extLst>
          </a:blip>
          <a:stretch>
            <a:fillRect/>
          </a:stretch>
        </p:blipFill>
        <p:spPr>
          <a:xfrm>
            <a:off x="2031" y="0"/>
            <a:ext cx="9139938" cy="5143500"/>
          </a:xfrm>
          <a:prstGeom prst="rect">
            <a:avLst/>
          </a:prstGeom>
        </p:spPr>
      </p:pic>
      <p:sp>
        <p:nvSpPr>
          <p:cNvPr id="2" name="Title Placeholder 1"/>
          <p:cNvSpPr>
            <a:spLocks noGrp="1"/>
          </p:cNvSpPr>
          <p:nvPr userDrawn="1">
            <p:ph type="title"/>
          </p:nvPr>
        </p:nvSpPr>
        <p:spPr>
          <a:xfrm>
            <a:off x="441315" y="185357"/>
            <a:ext cx="8230738" cy="839659"/>
          </a:xfrm>
          <a:prstGeom prst="rect">
            <a:avLst/>
          </a:prstGeom>
        </p:spPr>
        <p:txBody>
          <a:bodyPr vert="horz" lIns="91424" tIns="45712" rIns="91424" bIns="71988" rtlCol="0" anchor="ctr">
            <a:normAutofit/>
          </a:bodyPr>
          <a:lstStyle/>
          <a:p>
            <a:r>
              <a:rPr lang="en-US" err="1"/>
              <a:t>Titre</a:t>
            </a:r>
            <a:endParaRPr lang="en-US"/>
          </a:p>
        </p:txBody>
      </p:sp>
      <p:sp>
        <p:nvSpPr>
          <p:cNvPr id="3" name="Text Placeholder 2"/>
          <p:cNvSpPr>
            <a:spLocks noGrp="1"/>
          </p:cNvSpPr>
          <p:nvPr userDrawn="1">
            <p:ph type="body" idx="1"/>
          </p:nvPr>
        </p:nvSpPr>
        <p:spPr>
          <a:xfrm>
            <a:off x="441315" y="1158406"/>
            <a:ext cx="8230738" cy="3192368"/>
          </a:xfrm>
          <a:prstGeom prst="rect">
            <a:avLst/>
          </a:prstGeom>
          <a:noFill/>
        </p:spPr>
        <p:txBody>
          <a:bodyPr vert="horz" lIns="91424" tIns="45712" rIns="91424" bIns="45712" rtlCol="0">
            <a:normAutofit/>
          </a:bodyPr>
          <a:lstStyle/>
          <a:p>
            <a:pPr lvl="0"/>
            <a:r>
              <a:rPr lang="en-US" err="1"/>
              <a:t>Titre</a:t>
            </a:r>
            <a:endParaRPr lang="en-US"/>
          </a:p>
          <a:p>
            <a:pPr lvl="1"/>
            <a:r>
              <a:rPr lang="en-US"/>
              <a:t>Première </a:t>
            </a:r>
            <a:r>
              <a:rPr lang="en-US" err="1"/>
              <a:t>liste</a:t>
            </a:r>
            <a:endParaRPr lang="en-US"/>
          </a:p>
          <a:p>
            <a:pPr lvl="2"/>
            <a:r>
              <a:rPr lang="en-US" err="1"/>
              <a:t>Deuxième</a:t>
            </a:r>
            <a:r>
              <a:rPr lang="en-US"/>
              <a:t> </a:t>
            </a:r>
            <a:r>
              <a:rPr lang="en-US" err="1"/>
              <a:t>liste</a:t>
            </a:r>
            <a:endParaRPr lang="en-US"/>
          </a:p>
          <a:p>
            <a:pPr lvl="3"/>
            <a:r>
              <a:rPr lang="en-US" err="1"/>
              <a:t>Troisième</a:t>
            </a:r>
            <a:r>
              <a:rPr lang="en-US"/>
              <a:t> </a:t>
            </a:r>
            <a:r>
              <a:rPr lang="en-US" err="1"/>
              <a:t>liste</a:t>
            </a:r>
            <a:endParaRPr lang="en-US"/>
          </a:p>
          <a:p>
            <a:pPr lvl="4"/>
            <a:r>
              <a:rPr lang="en-US" err="1"/>
              <a:t>Quatrième</a:t>
            </a:r>
            <a:r>
              <a:rPr lang="en-US"/>
              <a:t> </a:t>
            </a:r>
            <a:r>
              <a:rPr lang="en-US" err="1"/>
              <a:t>liste</a:t>
            </a:r>
            <a:endParaRPr lang="en-US"/>
          </a:p>
        </p:txBody>
      </p:sp>
      <p:sp>
        <p:nvSpPr>
          <p:cNvPr id="5" name="Slide Number Placeholder 4"/>
          <p:cNvSpPr>
            <a:spLocks noGrp="1"/>
          </p:cNvSpPr>
          <p:nvPr userDrawn="1">
            <p:ph type="sldNum" sz="quarter" idx="4"/>
          </p:nvPr>
        </p:nvSpPr>
        <p:spPr>
          <a:xfrm>
            <a:off x="441314" y="4812981"/>
            <a:ext cx="438109" cy="273844"/>
          </a:xfrm>
          <a:prstGeom prst="rect">
            <a:avLst/>
          </a:prstGeom>
        </p:spPr>
        <p:txBody>
          <a:bodyPr vert="horz" lIns="91424" tIns="45712" rIns="91424" bIns="71988" rtlCol="0" anchor="ctr"/>
          <a:lstStyle>
            <a:lvl1pPr algn="l">
              <a:defRPr sz="700" b="0" i="0">
                <a:solidFill>
                  <a:schemeClr val="accent1">
                    <a:lumMod val="40000"/>
                    <a:lumOff val="60000"/>
                  </a:schemeClr>
                </a:solidFill>
                <a:latin typeface="Arial" charset="0"/>
                <a:ea typeface="Arial" charset="0"/>
                <a:cs typeface="Arial" charset="0"/>
              </a:defRPr>
            </a:lvl1pPr>
          </a:lstStyle>
          <a:p>
            <a:r>
              <a:rPr lang="en-US"/>
              <a:t>P.01</a:t>
            </a:r>
          </a:p>
        </p:txBody>
      </p:sp>
      <p:sp>
        <p:nvSpPr>
          <p:cNvPr id="6" name="Footer Placeholder 5"/>
          <p:cNvSpPr>
            <a:spLocks noGrp="1"/>
          </p:cNvSpPr>
          <p:nvPr userDrawn="1">
            <p:ph type="ftr" sz="quarter" idx="3"/>
          </p:nvPr>
        </p:nvSpPr>
        <p:spPr>
          <a:xfrm>
            <a:off x="809469" y="4812981"/>
            <a:ext cx="6558944" cy="273844"/>
          </a:xfrm>
          <a:prstGeom prst="rect">
            <a:avLst/>
          </a:prstGeom>
        </p:spPr>
        <p:txBody>
          <a:bodyPr vert="horz" lIns="91424" tIns="45712" rIns="91424" bIns="71988" rtlCol="0" anchor="ctr"/>
          <a:lstStyle>
            <a:lvl1pPr algn="l">
              <a:defRPr sz="700" b="0" i="0">
                <a:solidFill>
                  <a:schemeClr val="accent1">
                    <a:lumMod val="40000"/>
                    <a:lumOff val="60000"/>
                  </a:schemeClr>
                </a:solidFill>
                <a:latin typeface="Arial" charset="0"/>
                <a:ea typeface="Arial" charset="0"/>
                <a:cs typeface="Arial" charset="0"/>
              </a:defRPr>
            </a:lvl1pPr>
          </a:lstStyle>
          <a:p>
            <a:r>
              <a:rPr lang="en-AU"/>
              <a:t>Rapport </a:t>
            </a:r>
            <a:r>
              <a:rPr lang="en-AU" err="1"/>
              <a:t>annuel</a:t>
            </a:r>
            <a:r>
              <a:rPr lang="en-AU"/>
              <a:t> – 30 </a:t>
            </a:r>
            <a:r>
              <a:rPr lang="en-AU" err="1"/>
              <a:t>juin</a:t>
            </a:r>
            <a:r>
              <a:rPr lang="en-AU"/>
              <a:t> 2018</a:t>
            </a:r>
            <a:endParaRPr lang="en-US"/>
          </a:p>
        </p:txBody>
      </p:sp>
    </p:spTree>
    <p:extLst>
      <p:ext uri="{BB962C8B-B14F-4D97-AF65-F5344CB8AC3E}">
        <p14:creationId xmlns:p14="http://schemas.microsoft.com/office/powerpoint/2010/main" val="386638000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hf hdr="0" dt="0"/>
  <p:txStyles>
    <p:titleStyle>
      <a:lvl1pPr algn="l" defTabSz="685681" rtl="0" eaLnBrk="1" latinLnBrk="0" hangingPunct="1">
        <a:lnSpc>
          <a:spcPct val="100000"/>
        </a:lnSpc>
        <a:spcBef>
          <a:spcPct val="0"/>
        </a:spcBef>
        <a:spcAft>
          <a:spcPts val="450"/>
        </a:spcAft>
        <a:buNone/>
        <a:defRPr sz="2700" b="0" i="0" kern="1200">
          <a:solidFill>
            <a:srgbClr val="182F4E"/>
          </a:solidFill>
          <a:latin typeface="Arial" charset="0"/>
          <a:ea typeface="Arial" charset="0"/>
          <a:cs typeface="Arial" charset="0"/>
        </a:defRPr>
      </a:lvl1pPr>
    </p:titleStyle>
    <p:bodyStyle>
      <a:lvl1pPr marL="257131" indent="-257131" algn="l" defTabSz="685681" rtl="0" eaLnBrk="1" latinLnBrk="0" hangingPunct="1">
        <a:lnSpc>
          <a:spcPct val="100000"/>
        </a:lnSpc>
        <a:spcBef>
          <a:spcPts val="0"/>
        </a:spcBef>
        <a:spcAft>
          <a:spcPts val="450"/>
        </a:spcAft>
        <a:buFont typeface="+mj-lt"/>
        <a:buAutoNum type="arabicPeriod"/>
        <a:defRPr sz="1300" b="0" i="0" kern="1200">
          <a:solidFill>
            <a:srgbClr val="182F4E"/>
          </a:solidFill>
          <a:latin typeface="Arial" charset="0"/>
          <a:ea typeface="Arial" charset="0"/>
          <a:cs typeface="Arial" charset="0"/>
        </a:defRPr>
      </a:lvl1pPr>
      <a:lvl2pPr marL="514262" indent="-171420" algn="l" defTabSz="685681" rtl="0" eaLnBrk="1" latinLnBrk="0" hangingPunct="1">
        <a:lnSpc>
          <a:spcPct val="100000"/>
        </a:lnSpc>
        <a:spcBef>
          <a:spcPts val="0"/>
        </a:spcBef>
        <a:spcAft>
          <a:spcPts val="450"/>
        </a:spcAft>
        <a:buFont typeface="Arial" panose="020B0604020202020204" pitchFamily="34" charset="0"/>
        <a:buChar char="•"/>
        <a:defRPr sz="1300" b="0" i="0" kern="1200">
          <a:solidFill>
            <a:srgbClr val="0D92D2"/>
          </a:solidFill>
          <a:latin typeface="Arial" charset="0"/>
          <a:ea typeface="Arial" charset="0"/>
          <a:cs typeface="Arial" charset="0"/>
        </a:defRPr>
      </a:lvl2pPr>
      <a:lvl3pPr marL="857102" indent="-171420" algn="l" defTabSz="685681" rtl="0" eaLnBrk="1" latinLnBrk="0" hangingPunct="1">
        <a:lnSpc>
          <a:spcPct val="100000"/>
        </a:lnSpc>
        <a:spcBef>
          <a:spcPts val="0"/>
        </a:spcBef>
        <a:spcAft>
          <a:spcPts val="450"/>
        </a:spcAft>
        <a:buFont typeface="Arial" panose="020B0604020202020204" pitchFamily="34" charset="0"/>
        <a:buChar char="•"/>
        <a:defRPr sz="1300" b="0" i="0" kern="1200">
          <a:solidFill>
            <a:schemeClr val="bg1">
              <a:lumMod val="50000"/>
            </a:schemeClr>
          </a:solidFill>
          <a:latin typeface="Arial" charset="0"/>
          <a:ea typeface="Arial" charset="0"/>
          <a:cs typeface="Arial" charset="0"/>
        </a:defRPr>
      </a:lvl3pPr>
      <a:lvl4pPr marL="1199942" indent="-171420" algn="l" defTabSz="685681" rtl="0" eaLnBrk="1" latinLnBrk="0" hangingPunct="1">
        <a:lnSpc>
          <a:spcPct val="100000"/>
        </a:lnSpc>
        <a:spcBef>
          <a:spcPts val="0"/>
        </a:spcBef>
        <a:spcAft>
          <a:spcPts val="450"/>
        </a:spcAft>
        <a:buFont typeface="Arial" panose="020B0604020202020204" pitchFamily="34" charset="0"/>
        <a:buChar char="•"/>
        <a:defRPr sz="1000" b="0" i="0" kern="1200" baseline="0">
          <a:solidFill>
            <a:srgbClr val="182F4E"/>
          </a:solidFill>
          <a:latin typeface="Arial" charset="0"/>
          <a:ea typeface="Arial" charset="0"/>
          <a:cs typeface="Arial" charset="0"/>
        </a:defRPr>
      </a:lvl4pPr>
      <a:lvl5pPr marL="1542783" indent="-171420" algn="l" defTabSz="685681" rtl="0" eaLnBrk="1" latinLnBrk="0" hangingPunct="1">
        <a:lnSpc>
          <a:spcPct val="100000"/>
        </a:lnSpc>
        <a:spcBef>
          <a:spcPts val="0"/>
        </a:spcBef>
        <a:spcAft>
          <a:spcPts val="450"/>
        </a:spcAft>
        <a:buClrTx/>
        <a:buFont typeface="LucidaGrande" charset="0"/>
        <a:buChar char="-"/>
        <a:defRPr sz="1000" b="0" i="0" kern="1200">
          <a:solidFill>
            <a:schemeClr val="bg1">
              <a:lumMod val="50000"/>
            </a:schemeClr>
          </a:solidFill>
          <a:latin typeface="Arial" charset="0"/>
          <a:ea typeface="Arial" charset="0"/>
          <a:cs typeface="Arial" charset="0"/>
        </a:defRPr>
      </a:lvl5pPr>
      <a:lvl6pPr marL="1885624" indent="-171420" algn="l" defTabSz="685681" rtl="0" eaLnBrk="1" latinLnBrk="0" hangingPunct="1">
        <a:lnSpc>
          <a:spcPct val="90000"/>
        </a:lnSpc>
        <a:spcBef>
          <a:spcPts val="375"/>
        </a:spcBef>
        <a:buFont typeface="Arial" panose="020B0604020202020204" pitchFamily="34" charset="0"/>
        <a:buChar char="•"/>
        <a:defRPr sz="1300" kern="1200">
          <a:solidFill>
            <a:schemeClr val="tx1"/>
          </a:solidFill>
          <a:latin typeface="+mn-lt"/>
          <a:ea typeface="+mn-ea"/>
          <a:cs typeface="+mn-cs"/>
        </a:defRPr>
      </a:lvl6pPr>
      <a:lvl7pPr marL="2228466" indent="-171420" algn="l" defTabSz="685681" rtl="0" eaLnBrk="1" latinLnBrk="0" hangingPunct="1">
        <a:lnSpc>
          <a:spcPct val="90000"/>
        </a:lnSpc>
        <a:spcBef>
          <a:spcPts val="375"/>
        </a:spcBef>
        <a:buFont typeface="Arial" panose="020B0604020202020204" pitchFamily="34" charset="0"/>
        <a:buChar char="•"/>
        <a:defRPr sz="1300" kern="1200">
          <a:solidFill>
            <a:schemeClr val="tx1"/>
          </a:solidFill>
          <a:latin typeface="+mn-lt"/>
          <a:ea typeface="+mn-ea"/>
          <a:cs typeface="+mn-cs"/>
        </a:defRPr>
      </a:lvl7pPr>
      <a:lvl8pPr marL="2571306" indent="-171420" algn="l" defTabSz="685681" rtl="0" eaLnBrk="1" latinLnBrk="0" hangingPunct="1">
        <a:lnSpc>
          <a:spcPct val="90000"/>
        </a:lnSpc>
        <a:spcBef>
          <a:spcPts val="375"/>
        </a:spcBef>
        <a:buFont typeface="Arial" panose="020B0604020202020204" pitchFamily="34" charset="0"/>
        <a:buChar char="•"/>
        <a:defRPr sz="1300" kern="1200">
          <a:solidFill>
            <a:schemeClr val="tx1"/>
          </a:solidFill>
          <a:latin typeface="+mn-lt"/>
          <a:ea typeface="+mn-ea"/>
          <a:cs typeface="+mn-cs"/>
        </a:defRPr>
      </a:lvl8pPr>
      <a:lvl9pPr marL="2914146" indent="-171420" algn="l" defTabSz="685681" rtl="0" eaLnBrk="1" latinLnBrk="0" hangingPunct="1">
        <a:lnSpc>
          <a:spcPct val="90000"/>
        </a:lnSpc>
        <a:spcBef>
          <a:spcPts val="375"/>
        </a:spcBef>
        <a:buFont typeface="Arial" panose="020B0604020202020204" pitchFamily="34" charset="0"/>
        <a:buChar char="•"/>
        <a:defRPr sz="1300" kern="1200">
          <a:solidFill>
            <a:schemeClr val="tx1"/>
          </a:solidFill>
          <a:latin typeface="+mn-lt"/>
          <a:ea typeface="+mn-ea"/>
          <a:cs typeface="+mn-cs"/>
        </a:defRPr>
      </a:lvl9pPr>
    </p:bodyStyle>
    <p:otherStyle>
      <a:defPPr>
        <a:defRPr lang="en-US"/>
      </a:defPPr>
      <a:lvl1pPr marL="0" algn="l" defTabSz="685681" rtl="0" eaLnBrk="1" latinLnBrk="0" hangingPunct="1">
        <a:defRPr sz="1300" kern="1200">
          <a:solidFill>
            <a:schemeClr val="tx1"/>
          </a:solidFill>
          <a:latin typeface="+mn-lt"/>
          <a:ea typeface="+mn-ea"/>
          <a:cs typeface="+mn-cs"/>
        </a:defRPr>
      </a:lvl1pPr>
      <a:lvl2pPr marL="342840" algn="l" defTabSz="685681" rtl="0" eaLnBrk="1" latinLnBrk="0" hangingPunct="1">
        <a:defRPr sz="1300" kern="1200">
          <a:solidFill>
            <a:schemeClr val="tx1"/>
          </a:solidFill>
          <a:latin typeface="+mn-lt"/>
          <a:ea typeface="+mn-ea"/>
          <a:cs typeface="+mn-cs"/>
        </a:defRPr>
      </a:lvl2pPr>
      <a:lvl3pPr marL="685681" algn="l" defTabSz="685681" rtl="0" eaLnBrk="1" latinLnBrk="0" hangingPunct="1">
        <a:defRPr sz="1300" kern="1200">
          <a:solidFill>
            <a:schemeClr val="tx1"/>
          </a:solidFill>
          <a:latin typeface="+mn-lt"/>
          <a:ea typeface="+mn-ea"/>
          <a:cs typeface="+mn-cs"/>
        </a:defRPr>
      </a:lvl3pPr>
      <a:lvl4pPr marL="1028522" algn="l" defTabSz="685681" rtl="0" eaLnBrk="1" latinLnBrk="0" hangingPunct="1">
        <a:defRPr sz="1300" kern="1200">
          <a:solidFill>
            <a:schemeClr val="tx1"/>
          </a:solidFill>
          <a:latin typeface="+mn-lt"/>
          <a:ea typeface="+mn-ea"/>
          <a:cs typeface="+mn-cs"/>
        </a:defRPr>
      </a:lvl4pPr>
      <a:lvl5pPr marL="1371364" algn="l" defTabSz="685681" rtl="0" eaLnBrk="1" latinLnBrk="0" hangingPunct="1">
        <a:defRPr sz="1300" kern="1200">
          <a:solidFill>
            <a:schemeClr val="tx1"/>
          </a:solidFill>
          <a:latin typeface="+mn-lt"/>
          <a:ea typeface="+mn-ea"/>
          <a:cs typeface="+mn-cs"/>
        </a:defRPr>
      </a:lvl5pPr>
      <a:lvl6pPr marL="1714204" algn="l" defTabSz="685681" rtl="0" eaLnBrk="1" latinLnBrk="0" hangingPunct="1">
        <a:defRPr sz="1300" kern="1200">
          <a:solidFill>
            <a:schemeClr val="tx1"/>
          </a:solidFill>
          <a:latin typeface="+mn-lt"/>
          <a:ea typeface="+mn-ea"/>
          <a:cs typeface="+mn-cs"/>
        </a:defRPr>
      </a:lvl6pPr>
      <a:lvl7pPr marL="2057044" algn="l" defTabSz="685681" rtl="0" eaLnBrk="1" latinLnBrk="0" hangingPunct="1">
        <a:defRPr sz="1300" kern="1200">
          <a:solidFill>
            <a:schemeClr val="tx1"/>
          </a:solidFill>
          <a:latin typeface="+mn-lt"/>
          <a:ea typeface="+mn-ea"/>
          <a:cs typeface="+mn-cs"/>
        </a:defRPr>
      </a:lvl7pPr>
      <a:lvl8pPr marL="2399884" algn="l" defTabSz="685681" rtl="0" eaLnBrk="1" latinLnBrk="0" hangingPunct="1">
        <a:defRPr sz="1300" kern="1200">
          <a:solidFill>
            <a:schemeClr val="tx1"/>
          </a:solidFill>
          <a:latin typeface="+mn-lt"/>
          <a:ea typeface="+mn-ea"/>
          <a:cs typeface="+mn-cs"/>
        </a:defRPr>
      </a:lvl8pPr>
      <a:lvl9pPr marL="2742726" algn="l" defTabSz="685681" rtl="0" eaLnBrk="1" latinLnBrk="0" hangingPunct="1">
        <a:defRPr sz="13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03100808"/>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4" r:id="rId9"/>
    <p:sldLayoutId id="2147483755" r:id="rId10"/>
  </p:sldLayoutIdLst>
  <p:hf hdr="0" ftr="0" dt="0"/>
  <p:txStyles>
    <p:titleStyle>
      <a:lvl1pPr algn="l" defTabSz="685800" rtl="0" eaLnBrk="1" latinLnBrk="0" hangingPunct="1">
        <a:lnSpc>
          <a:spcPct val="90000"/>
        </a:lnSpc>
        <a:spcBef>
          <a:spcPct val="0"/>
        </a:spcBef>
        <a:buNone/>
        <a:defRPr sz="3300" kern="1200">
          <a:solidFill>
            <a:schemeClr val="tx1"/>
          </a:solidFill>
          <a:latin typeface="Nunito sans bold" panose="00000800000000000000" pitchFamily="2" charset="0"/>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Nunito sans regular" pitchFamily="2" charset="0"/>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Nunito sans regular" pitchFamily="2"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Nunito sans regular" pitchFamily="2"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unito sans regular" pitchFamily="2"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unito sans regular" pitchFamily="2"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05992550"/>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 id="2147483773" r:id="rId17"/>
    <p:sldLayoutId id="2147483774" r:id="rId18"/>
    <p:sldLayoutId id="2147483775" r:id="rId19"/>
    <p:sldLayoutId id="2147483776" r:id="rId20"/>
    <p:sldLayoutId id="2147483777" r:id="rId21"/>
    <p:sldLayoutId id="2147483778" r:id="rId22"/>
  </p:sldLayoutIdLst>
  <p:hf hdr="0" ftr="0" dt="0"/>
  <p:txStyles>
    <p:titleStyle>
      <a:lvl1pPr algn="l" defTabSz="685800" rtl="0" eaLnBrk="1" latinLnBrk="0" hangingPunct="1">
        <a:lnSpc>
          <a:spcPct val="90000"/>
        </a:lnSpc>
        <a:spcBef>
          <a:spcPct val="0"/>
        </a:spcBef>
        <a:buNone/>
        <a:defRPr sz="3300" kern="1200">
          <a:solidFill>
            <a:schemeClr val="tx1"/>
          </a:solidFill>
          <a:latin typeface="Nunito sans bold" panose="00000800000000000000" pitchFamily="2" charset="0"/>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Nunito sans regular" pitchFamily="2" charset="0"/>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Nunito sans regular" pitchFamily="2"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Nunito sans regular" pitchFamily="2"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unito sans regular" pitchFamily="2"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unito sans regular" pitchFamily="2"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021282"/>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Lst>
  <p:hf hdr="0" ftr="0" dt="0"/>
  <p:txStyles>
    <p:titleStyle>
      <a:lvl1pPr algn="l" defTabSz="685800" rtl="0" eaLnBrk="1" latinLnBrk="0" hangingPunct="1">
        <a:lnSpc>
          <a:spcPct val="90000"/>
        </a:lnSpc>
        <a:spcBef>
          <a:spcPct val="0"/>
        </a:spcBef>
        <a:buNone/>
        <a:defRPr sz="3300" kern="1200">
          <a:solidFill>
            <a:schemeClr val="tx1"/>
          </a:solidFill>
          <a:latin typeface="Nunito sans bold" panose="00000800000000000000" pitchFamily="2" charset="0"/>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Nunito sans regular" pitchFamily="2" charset="0"/>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Nunito sans regular" pitchFamily="2"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Nunito sans regular" pitchFamily="2"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unito sans regular" pitchFamily="2"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unito sans regular" pitchFamily="2"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4.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3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34.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35.xml"/><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37.xml"/></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37.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37.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37.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37.xml"/></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32.png"/><Relationship Id="rId2" Type="http://schemas.openxmlformats.org/officeDocument/2006/relationships/notesSlide" Target="../notesSlides/notesSlide19.xml"/><Relationship Id="rId1" Type="http://schemas.openxmlformats.org/officeDocument/2006/relationships/slideLayout" Target="../slideLayouts/slideLayout24.xml"/><Relationship Id="rId6" Type="http://schemas.openxmlformats.org/officeDocument/2006/relationships/image" Target="../media/image16.png"/><Relationship Id="rId5" Type="http://schemas.openxmlformats.org/officeDocument/2006/relationships/image" Target="../media/image31.jpg"/><Relationship Id="rId4" Type="http://schemas.openxmlformats.org/officeDocument/2006/relationships/image" Target="../media/image19.png"/></Relationships>
</file>

<file path=ppt/slides/_rels/slide2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0.xml"/><Relationship Id="rId1" Type="http://schemas.openxmlformats.org/officeDocument/2006/relationships/slideLayout" Target="../slideLayouts/slideLayout13.xml"/><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2.xml"/><Relationship Id="rId1" Type="http://schemas.openxmlformats.org/officeDocument/2006/relationships/slideLayout" Target="../slideLayouts/slideLayout25.xml"/><Relationship Id="rId5" Type="http://schemas.openxmlformats.org/officeDocument/2006/relationships/image" Target="../media/image6.png"/><Relationship Id="rId4" Type="http://schemas.openxmlformats.org/officeDocument/2006/relationships/image" Target="../media/image35.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9.xml"/></Relationships>
</file>

<file path=ppt/slides/_rels/slide2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4.xml"/><Relationship Id="rId1" Type="http://schemas.openxmlformats.org/officeDocument/2006/relationships/slideLayout" Target="../slideLayouts/slideLayout26.xml"/><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6.xml"/></Relationships>
</file>

<file path=ppt/slides/_rels/slide2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6.xml"/><Relationship Id="rId1" Type="http://schemas.openxmlformats.org/officeDocument/2006/relationships/slideLayout" Target="../slideLayouts/slideLayout35.xml"/><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7.xml"/><Relationship Id="rId1" Type="http://schemas.openxmlformats.org/officeDocument/2006/relationships/slideLayout" Target="../slideLayouts/slideLayout35.xml"/><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8.xml"/><Relationship Id="rId1" Type="http://schemas.openxmlformats.org/officeDocument/2006/relationships/slideLayout" Target="../slideLayouts/slideLayout35.xml"/><Relationship Id="rId4" Type="http://schemas.openxmlformats.org/officeDocument/2006/relationships/image" Target="../media/image6.png"/></Relationships>
</file>

<file path=ppt/slides/_rels/slide2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9.xml"/><Relationship Id="rId1" Type="http://schemas.openxmlformats.org/officeDocument/2006/relationships/slideLayout" Target="../slideLayouts/slideLayout35.xml"/><Relationship Id="rId4" Type="http://schemas.openxmlformats.org/officeDocument/2006/relationships/image" Target="../media/image6.png"/></Relationships>
</file>

<file path=ppt/slides/_rels/slide3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0.xml"/><Relationship Id="rId1" Type="http://schemas.openxmlformats.org/officeDocument/2006/relationships/slideLayout" Target="../slideLayouts/slideLayout36.xml"/><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1.xml"/><Relationship Id="rId1" Type="http://schemas.openxmlformats.org/officeDocument/2006/relationships/slideLayout" Target="../slideLayouts/slideLayout35.xml"/><Relationship Id="rId4" Type="http://schemas.openxmlformats.org/officeDocument/2006/relationships/image" Target="../media/image6.png"/></Relationships>
</file>

<file path=ppt/slides/_rels/slide3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2.xml"/><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33.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33.xml"/><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DVM090 Diaverum - BookDialisys.com 05 (1)">
            <a:hlinkClick r:id="" action="ppaction://media"/>
            <a:extLst>
              <a:ext uri="{FF2B5EF4-FFF2-40B4-BE49-F238E27FC236}">
                <a16:creationId xmlns:a16="http://schemas.microsoft.com/office/drawing/2014/main" id="{065A256C-4586-4468-93A2-9E6808AE11D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98783"/>
            <a:ext cx="9144000" cy="5143500"/>
          </a:xfrm>
          <a:prstGeom prst="rect">
            <a:avLst/>
          </a:prstGeom>
        </p:spPr>
      </p:pic>
      <p:sp>
        <p:nvSpPr>
          <p:cNvPr id="3" name="TextBox 2">
            <a:extLst>
              <a:ext uri="{FF2B5EF4-FFF2-40B4-BE49-F238E27FC236}">
                <a16:creationId xmlns:a16="http://schemas.microsoft.com/office/drawing/2014/main" id="{F6EE7A4D-EC16-AA9B-FFCC-A343886ADEB0}"/>
              </a:ext>
            </a:extLst>
          </p:cNvPr>
          <p:cNvSpPr txBox="1"/>
          <p:nvPr/>
        </p:nvSpPr>
        <p:spPr>
          <a:xfrm>
            <a:off x="2338856" y="3382489"/>
            <a:ext cx="4466287" cy="923330"/>
          </a:xfrm>
          <a:prstGeom prst="rect">
            <a:avLst/>
          </a:prstGeom>
          <a:noFill/>
        </p:spPr>
        <p:txBody>
          <a:bodyPr wrap="none" rtlCol="0">
            <a:spAutoFit/>
          </a:bodyPr>
          <a:lstStyle/>
          <a:p>
            <a:pPr defTabSz="685800" fontAlgn="auto">
              <a:spcBef>
                <a:spcPts val="0"/>
              </a:spcBef>
              <a:spcAft>
                <a:spcPts val="0"/>
              </a:spcAft>
            </a:pPr>
            <a:r>
              <a:rPr lang="en-US" sz="5400" dirty="0">
                <a:solidFill>
                  <a:srgbClr val="DB256E"/>
                </a:solidFill>
                <a:latin typeface="Segoe Print" panose="02000800000000000000" pitchFamily="2" charset="0"/>
                <a:ea typeface="+mn-ea"/>
                <a:cs typeface="Didot" panose="02000503000000020003" pitchFamily="2" charset="-79"/>
              </a:rPr>
              <a:t>Lire la </a:t>
            </a:r>
            <a:r>
              <a:rPr lang="en-US" sz="5400" dirty="0" err="1">
                <a:solidFill>
                  <a:srgbClr val="DB256E"/>
                </a:solidFill>
                <a:latin typeface="Segoe Print" panose="02000800000000000000" pitchFamily="2" charset="0"/>
                <a:ea typeface="+mn-ea"/>
                <a:cs typeface="Didot" panose="02000503000000020003" pitchFamily="2" charset="-79"/>
              </a:rPr>
              <a:t>vidéo</a:t>
            </a:r>
            <a:endParaRPr lang="en-SE" sz="5400" dirty="0">
              <a:solidFill>
                <a:srgbClr val="DB256E"/>
              </a:solidFill>
              <a:latin typeface="Segoe Print" panose="02000800000000000000" pitchFamily="2" charset="0"/>
              <a:ea typeface="+mn-ea"/>
              <a:cs typeface="Didot" panose="02000503000000020003" pitchFamily="2" charset="-79"/>
            </a:endParaRPr>
          </a:p>
        </p:txBody>
      </p:sp>
      <p:cxnSp>
        <p:nvCxnSpPr>
          <p:cNvPr id="9" name="Connecteur en arc 8">
            <a:extLst>
              <a:ext uri="{FF2B5EF4-FFF2-40B4-BE49-F238E27FC236}">
                <a16:creationId xmlns:a16="http://schemas.microsoft.com/office/drawing/2014/main" id="{6C89BAD2-05F2-49BD-D84D-3295937E4CAF}"/>
              </a:ext>
            </a:extLst>
          </p:cNvPr>
          <p:cNvCxnSpPr>
            <a:cxnSpLocks/>
            <a:stCxn id="3" idx="2"/>
          </p:cNvCxnSpPr>
          <p:nvPr/>
        </p:nvCxnSpPr>
        <p:spPr>
          <a:xfrm rot="5400000">
            <a:off x="2093275" y="2586256"/>
            <a:ext cx="759162" cy="4198289"/>
          </a:xfrm>
          <a:prstGeom prst="curvedConnector2">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02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144000" cy="51435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r="-15483"/>
            </a:stretch>
          </a:blipFill>
        </p:spPr>
        <p:txBody>
          <a:bodyPr/>
          <a:lstStyle/>
          <a:p>
            <a:pPr defTabSz="685800" fontAlgn="auto">
              <a:spcBef>
                <a:spcPts val="0"/>
              </a:spcBef>
              <a:spcAft>
                <a:spcPts val="0"/>
              </a:spcAft>
            </a:pPr>
            <a:endParaRPr lang="en-US" sz="1350">
              <a:solidFill>
                <a:srgbClr val="171616"/>
              </a:solidFill>
              <a:latin typeface="Nunito sans regular"/>
              <a:ea typeface="+mn-ea"/>
            </a:endParaRPr>
          </a:p>
        </p:txBody>
      </p:sp>
      <p:sp>
        <p:nvSpPr>
          <p:cNvPr id="3" name="TextBox 2">
            <a:extLst>
              <a:ext uri="{FF2B5EF4-FFF2-40B4-BE49-F238E27FC236}">
                <a16:creationId xmlns:a16="http://schemas.microsoft.com/office/drawing/2014/main" id="{FA3912A6-74A7-45AD-B71F-49D3A49D0953}"/>
              </a:ext>
            </a:extLst>
          </p:cNvPr>
          <p:cNvSpPr txBox="1"/>
          <p:nvPr/>
        </p:nvSpPr>
        <p:spPr>
          <a:xfrm>
            <a:off x="242668" y="3566160"/>
            <a:ext cx="5866228" cy="1107996"/>
          </a:xfrm>
          <a:prstGeom prst="rect">
            <a:avLst/>
          </a:prstGeom>
          <a:noFill/>
        </p:spPr>
        <p:txBody>
          <a:bodyPr wrap="square" rtlCol="0">
            <a:spAutoFit/>
          </a:bodyPr>
          <a:lstStyle/>
          <a:p>
            <a:pPr defTabSz="685800" fontAlgn="auto">
              <a:spcBef>
                <a:spcPts val="0"/>
              </a:spcBef>
              <a:spcAft>
                <a:spcPts val="0"/>
              </a:spcAft>
            </a:pPr>
            <a:r>
              <a:rPr lang="en-US" sz="6600" dirty="0">
                <a:solidFill>
                  <a:prstClr val="white"/>
                </a:solidFill>
                <a:latin typeface="Nunito sans regular"/>
                <a:ea typeface="+mn-ea"/>
              </a:rPr>
              <a:t>Bonjour</a:t>
            </a:r>
            <a:endParaRPr lang="el-GR" sz="6600" dirty="0">
              <a:solidFill>
                <a:prstClr val="white"/>
              </a:solidFill>
              <a:latin typeface="Nunito sans regular"/>
              <a:ea typeface="+mn-ea"/>
            </a:endParaRPr>
          </a:p>
        </p:txBody>
      </p:sp>
      <p:pic>
        <p:nvPicPr>
          <p:cNvPr id="4" name="Picture 3">
            <a:extLst>
              <a:ext uri="{FF2B5EF4-FFF2-40B4-BE49-F238E27FC236}">
                <a16:creationId xmlns:a16="http://schemas.microsoft.com/office/drawing/2014/main" id="{25D203D9-C4DC-09A9-4929-5C08C322C1CD}"/>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7285429" y="4750092"/>
            <a:ext cx="1665386" cy="238789"/>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A11E6B4-1580-42AC-2E1B-94DE415295A0}"/>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l="2390" r="24417"/>
          <a:stretch/>
        </p:blipFill>
        <p:spPr>
          <a:xfrm>
            <a:off x="1434155" y="2433094"/>
            <a:ext cx="5036440" cy="1323975"/>
          </a:xfrm>
          <a:prstGeom prst="rect">
            <a:avLst/>
          </a:prstGeom>
        </p:spPr>
      </p:pic>
      <p:sp>
        <p:nvSpPr>
          <p:cNvPr id="3" name="TextBox 2">
            <a:extLst>
              <a:ext uri="{FF2B5EF4-FFF2-40B4-BE49-F238E27FC236}">
                <a16:creationId xmlns:a16="http://schemas.microsoft.com/office/drawing/2014/main" id="{5C2297D9-021D-7EE3-D823-D6A694861FAD}"/>
              </a:ext>
            </a:extLst>
          </p:cNvPr>
          <p:cNvSpPr txBox="1"/>
          <p:nvPr/>
        </p:nvSpPr>
        <p:spPr>
          <a:xfrm>
            <a:off x="1804886" y="1148173"/>
            <a:ext cx="4919937" cy="923330"/>
          </a:xfrm>
          <a:prstGeom prst="rect">
            <a:avLst/>
          </a:prstGeom>
          <a:noFill/>
        </p:spPr>
        <p:txBody>
          <a:bodyPr wrap="none" rtlCol="0">
            <a:spAutoFit/>
          </a:bodyPr>
          <a:lstStyle/>
          <a:p>
            <a:pPr defTabSz="685800" fontAlgn="auto">
              <a:spcBef>
                <a:spcPts val="0"/>
              </a:spcBef>
              <a:spcAft>
                <a:spcPts val="0"/>
              </a:spcAft>
            </a:pPr>
            <a:r>
              <a:rPr lang="en-US" sz="5400" dirty="0" err="1">
                <a:solidFill>
                  <a:srgbClr val="DB256E"/>
                </a:solidFill>
                <a:latin typeface="Segoe Print" panose="02000800000000000000" pitchFamily="2" charset="0"/>
                <a:ea typeface="+mn-ea"/>
                <a:cs typeface="Didot" panose="02000503000000020003" pitchFamily="2" charset="-79"/>
              </a:rPr>
              <a:t>Qu'est-ce</a:t>
            </a:r>
            <a:r>
              <a:rPr lang="en-US" sz="5400" dirty="0">
                <a:solidFill>
                  <a:srgbClr val="DB256E"/>
                </a:solidFill>
                <a:latin typeface="Segoe Print" panose="02000800000000000000" pitchFamily="2" charset="0"/>
                <a:ea typeface="+mn-ea"/>
                <a:cs typeface="Didot" panose="02000503000000020003" pitchFamily="2" charset="-79"/>
              </a:rPr>
              <a:t> que</a:t>
            </a:r>
            <a:endParaRPr lang="en-SE" sz="5400" dirty="0">
              <a:solidFill>
                <a:srgbClr val="DB256E"/>
              </a:solidFill>
              <a:latin typeface="Segoe Print" panose="02000800000000000000" pitchFamily="2" charset="0"/>
              <a:ea typeface="+mn-ea"/>
              <a:cs typeface="Didot" panose="02000503000000020003" pitchFamily="2" charset="-79"/>
            </a:endParaRPr>
          </a:p>
        </p:txBody>
      </p:sp>
      <p:sp>
        <p:nvSpPr>
          <p:cNvPr id="4" name="TextBox 3">
            <a:extLst>
              <a:ext uri="{FF2B5EF4-FFF2-40B4-BE49-F238E27FC236}">
                <a16:creationId xmlns:a16="http://schemas.microsoft.com/office/drawing/2014/main" id="{CFDFE63E-BB9B-43EA-852A-1D49B7651DF1}"/>
              </a:ext>
            </a:extLst>
          </p:cNvPr>
          <p:cNvSpPr txBox="1"/>
          <p:nvPr/>
        </p:nvSpPr>
        <p:spPr>
          <a:xfrm>
            <a:off x="6528211" y="2739887"/>
            <a:ext cx="469232" cy="923330"/>
          </a:xfrm>
          <a:prstGeom prst="rect">
            <a:avLst/>
          </a:prstGeom>
          <a:noFill/>
        </p:spPr>
        <p:txBody>
          <a:bodyPr wrap="square" rtlCol="0">
            <a:spAutoFit/>
          </a:bodyPr>
          <a:lstStyle/>
          <a:p>
            <a:pPr defTabSz="685800" fontAlgn="auto">
              <a:spcBef>
                <a:spcPts val="0"/>
              </a:spcBef>
              <a:spcAft>
                <a:spcPts val="0"/>
              </a:spcAft>
            </a:pPr>
            <a:r>
              <a:rPr lang="en-US" sz="5400" dirty="0">
                <a:solidFill>
                  <a:srgbClr val="DB256E"/>
                </a:solidFill>
                <a:latin typeface="Nunito sans regular"/>
                <a:ea typeface="+mn-ea"/>
              </a:rPr>
              <a:t>?</a:t>
            </a:r>
            <a:endParaRPr lang="el-GR" sz="5400" dirty="0">
              <a:solidFill>
                <a:srgbClr val="DB256E"/>
              </a:solidFill>
              <a:latin typeface="Nunito sans regular"/>
              <a:ea typeface="+mn-ea"/>
            </a:endParaRPr>
          </a:p>
        </p:txBody>
      </p:sp>
    </p:spTree>
    <p:extLst>
      <p:ext uri="{BB962C8B-B14F-4D97-AF65-F5344CB8AC3E}">
        <p14:creationId xmlns:p14="http://schemas.microsoft.com/office/powerpoint/2010/main" val="3638594724"/>
      </p:ext>
    </p:extLst>
  </p:cSld>
  <p:clrMapOvr>
    <a:masterClrMapping/>
  </p:clrMapOvr>
  <p:transition spd="med">
    <p:pull/>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0063391-9C4F-0A11-07AC-CC3E070FB91A}"/>
              </a:ext>
            </a:extLst>
          </p:cNvPr>
          <p:cNvSpPr txBox="1"/>
          <p:nvPr/>
        </p:nvSpPr>
        <p:spPr>
          <a:xfrm>
            <a:off x="161365" y="883972"/>
            <a:ext cx="8892348" cy="2931572"/>
          </a:xfrm>
          <a:prstGeom prst="rect">
            <a:avLst/>
          </a:prstGeom>
          <a:noFill/>
        </p:spPr>
        <p:txBody>
          <a:bodyPr wrap="square" rtlCol="0">
            <a:spAutoFit/>
          </a:bodyPr>
          <a:lstStyle/>
          <a:p>
            <a:pPr algn="ctr" defTabSz="685800" fontAlgn="auto">
              <a:spcBef>
                <a:spcPts val="0"/>
              </a:spcBef>
              <a:spcAft>
                <a:spcPts val="0"/>
              </a:spcAft>
            </a:pPr>
            <a:r>
              <a:rPr lang="en-US" sz="4125" dirty="0">
                <a:solidFill>
                  <a:prstClr val="white"/>
                </a:solidFill>
                <a:latin typeface="Nunito Sans" pitchFamily="2" charset="77"/>
                <a:ea typeface="+mn-ea"/>
                <a:cs typeface="Calibri" panose="020F0502020204030204" pitchFamily="34" charset="0"/>
              </a:rPr>
              <a:t>Une </a:t>
            </a:r>
            <a:r>
              <a:rPr lang="en-US" sz="4125" dirty="0" err="1">
                <a:solidFill>
                  <a:prstClr val="white"/>
                </a:solidFill>
                <a:latin typeface="Nunito Sans" pitchFamily="2" charset="77"/>
                <a:ea typeface="+mn-ea"/>
                <a:cs typeface="Calibri" panose="020F0502020204030204" pitchFamily="34" charset="0"/>
              </a:rPr>
              <a:t>plateform</a:t>
            </a:r>
            <a:r>
              <a:rPr lang="en-US" sz="4125" dirty="0">
                <a:solidFill>
                  <a:prstClr val="white"/>
                </a:solidFill>
                <a:latin typeface="Nunito Sans" pitchFamily="2" charset="77"/>
                <a:ea typeface="+mn-ea"/>
                <a:cs typeface="Calibri" panose="020F0502020204030204" pitchFamily="34" charset="0"/>
              </a:rPr>
              <a:t> </a:t>
            </a:r>
            <a:r>
              <a:rPr lang="en-US" sz="4125" dirty="0" err="1">
                <a:solidFill>
                  <a:prstClr val="white"/>
                </a:solidFill>
                <a:latin typeface="Nunito Sans" pitchFamily="2" charset="77"/>
                <a:ea typeface="+mn-ea"/>
                <a:cs typeface="Calibri" panose="020F0502020204030204" pitchFamily="34" charset="0"/>
              </a:rPr>
              <a:t>digitale</a:t>
            </a:r>
            <a:r>
              <a:rPr lang="en-SE" sz="4125" dirty="0">
                <a:solidFill>
                  <a:prstClr val="white"/>
                </a:solidFill>
                <a:latin typeface="Nunito Sans" pitchFamily="2" charset="77"/>
                <a:ea typeface="+mn-ea"/>
                <a:cs typeface="Calibri" panose="020F0502020204030204" pitchFamily="34" charset="0"/>
              </a:rPr>
              <a:t>,</a:t>
            </a:r>
            <a:r>
              <a:rPr lang="en-US" sz="4125" dirty="0">
                <a:solidFill>
                  <a:prstClr val="white"/>
                </a:solidFill>
                <a:latin typeface="Nunito Sans" pitchFamily="2" charset="77"/>
                <a:ea typeface="+mn-ea"/>
                <a:cs typeface="Calibri" panose="020F0502020204030204" pitchFamily="34" charset="0"/>
              </a:rPr>
              <a:t> </a:t>
            </a:r>
            <a:r>
              <a:rPr lang="en-US" sz="4125" dirty="0" err="1">
                <a:solidFill>
                  <a:prstClr val="white"/>
                </a:solidFill>
                <a:latin typeface="Nunito Sans" pitchFamily="2" charset="77"/>
                <a:ea typeface="+mn-ea"/>
                <a:cs typeface="Calibri" panose="020F0502020204030204" pitchFamily="34" charset="0"/>
              </a:rPr>
              <a:t>mondiale</a:t>
            </a:r>
            <a:r>
              <a:rPr lang="en-US" sz="4125" dirty="0">
                <a:solidFill>
                  <a:prstClr val="white"/>
                </a:solidFill>
                <a:latin typeface="Nunito Sans" pitchFamily="2" charset="77"/>
                <a:ea typeface="+mn-ea"/>
                <a:cs typeface="Calibri" panose="020F0502020204030204" pitchFamily="34" charset="0"/>
              </a:rPr>
              <a:t> et </a:t>
            </a:r>
            <a:r>
              <a:rPr lang="en-US" sz="4125" dirty="0" err="1">
                <a:solidFill>
                  <a:prstClr val="white"/>
                </a:solidFill>
                <a:latin typeface="Nunito Sans" pitchFamily="2" charset="77"/>
                <a:ea typeface="+mn-ea"/>
                <a:cs typeface="Calibri" panose="020F0502020204030204" pitchFamily="34" charset="0"/>
              </a:rPr>
              <a:t>indépendante</a:t>
            </a:r>
            <a:r>
              <a:rPr lang="en-SE" sz="4125" dirty="0">
                <a:solidFill>
                  <a:prstClr val="white"/>
                </a:solidFill>
                <a:latin typeface="Nunito Sans" pitchFamily="2" charset="77"/>
                <a:ea typeface="+mn-ea"/>
                <a:cs typeface="Calibri" panose="020F0502020204030204" pitchFamily="34" charset="0"/>
              </a:rPr>
              <a:t> </a:t>
            </a:r>
            <a:r>
              <a:rPr lang="en-US" sz="4125" dirty="0">
                <a:solidFill>
                  <a:prstClr val="white"/>
                </a:solidFill>
                <a:latin typeface="Nunito Sans" pitchFamily="2" charset="77"/>
                <a:ea typeface="+mn-ea"/>
                <a:cs typeface="Calibri" panose="020F0502020204030204" pitchFamily="34" charset="0"/>
              </a:rPr>
              <a:t>avec un</a:t>
            </a:r>
            <a:endParaRPr lang="en-SE" sz="4125" dirty="0">
              <a:solidFill>
                <a:prstClr val="white"/>
              </a:solidFill>
              <a:latin typeface="Nunito Sans" pitchFamily="2" charset="77"/>
              <a:ea typeface="+mn-ea"/>
              <a:cs typeface="Calibri" panose="020F0502020204030204" pitchFamily="34" charset="0"/>
            </a:endParaRPr>
          </a:p>
          <a:p>
            <a:pPr algn="ctr" defTabSz="685800" fontAlgn="auto">
              <a:spcBef>
                <a:spcPts val="0"/>
              </a:spcBef>
              <a:spcAft>
                <a:spcPts val="0"/>
              </a:spcAft>
            </a:pPr>
            <a:r>
              <a:rPr lang="en-SE" sz="3000" dirty="0">
                <a:solidFill>
                  <a:prstClr val="white"/>
                </a:solidFill>
                <a:latin typeface="Nunito Sans" pitchFamily="2" charset="77"/>
                <a:ea typeface="+mn-ea"/>
                <a:cs typeface="Calibri" panose="020F0502020204030204" pitchFamily="34" charset="0"/>
              </a:rPr>
              <a:t> </a:t>
            </a:r>
          </a:p>
          <a:p>
            <a:pPr algn="ctr" defTabSz="685800" fontAlgn="auto">
              <a:spcBef>
                <a:spcPts val="0"/>
              </a:spcBef>
              <a:spcAft>
                <a:spcPts val="0"/>
              </a:spcAft>
            </a:pPr>
            <a:r>
              <a:rPr lang="en-SE" sz="7200" dirty="0">
                <a:solidFill>
                  <a:prstClr val="white"/>
                </a:solidFill>
                <a:latin typeface="Nunito Sans" pitchFamily="2" charset="77"/>
                <a:ea typeface="+mn-ea"/>
                <a:cs typeface="Calibri" panose="020F0502020204030204" pitchFamily="34" charset="0"/>
              </a:rPr>
              <a:t>objectif supérieur</a:t>
            </a:r>
          </a:p>
        </p:txBody>
      </p:sp>
    </p:spTree>
    <p:extLst>
      <p:ext uri="{BB962C8B-B14F-4D97-AF65-F5344CB8AC3E}">
        <p14:creationId xmlns:p14="http://schemas.microsoft.com/office/powerpoint/2010/main" val="288424675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erson and person sitting on a rock looking at a lake&#10;&#10;Description automatically generated">
            <a:extLst>
              <a:ext uri="{FF2B5EF4-FFF2-40B4-BE49-F238E27FC236}">
                <a16:creationId xmlns:a16="http://schemas.microsoft.com/office/drawing/2014/main" id="{3D9E00C6-13D6-8462-3B99-981EBF716010}"/>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0" y="-1"/>
            <a:ext cx="9144000" cy="5143501"/>
          </a:xfrm>
          <a:prstGeom prst="rect">
            <a:avLst/>
          </a:prstGeom>
        </p:spPr>
      </p:pic>
      <p:sp>
        <p:nvSpPr>
          <p:cNvPr id="8" name="TextBox 7">
            <a:extLst>
              <a:ext uri="{FF2B5EF4-FFF2-40B4-BE49-F238E27FC236}">
                <a16:creationId xmlns:a16="http://schemas.microsoft.com/office/drawing/2014/main" id="{4C776FAE-64EA-4FEF-8364-A24610ADBDFF}"/>
              </a:ext>
            </a:extLst>
          </p:cNvPr>
          <p:cNvSpPr txBox="1"/>
          <p:nvPr/>
        </p:nvSpPr>
        <p:spPr>
          <a:xfrm>
            <a:off x="92869" y="1457346"/>
            <a:ext cx="8986838" cy="2342949"/>
          </a:xfrm>
          <a:prstGeom prst="rect">
            <a:avLst/>
          </a:prstGeom>
          <a:noFill/>
        </p:spPr>
        <p:txBody>
          <a:bodyPr wrap="square" rtlCol="0">
            <a:spAutoFit/>
          </a:bodyPr>
          <a:lstStyle/>
          <a:p>
            <a:pPr algn="ctr" defTabSz="685800" fontAlgn="auto">
              <a:spcBef>
                <a:spcPts val="0"/>
              </a:spcBef>
              <a:spcAft>
                <a:spcPts val="0"/>
              </a:spcAft>
            </a:pPr>
            <a:r>
              <a:rPr lang="en-US" sz="4875" dirty="0">
                <a:solidFill>
                  <a:srgbClr val="DB256E">
                    <a:lumMod val="60000"/>
                    <a:lumOff val="40000"/>
                  </a:srgbClr>
                </a:solidFill>
                <a:latin typeface="Nunito Sans" pitchFamily="2" charset="77"/>
                <a:ea typeface="+mn-ea"/>
                <a:cs typeface="Calibri" panose="020F0502020204030204" pitchFamily="34" charset="0"/>
              </a:rPr>
              <a:t>De </a:t>
            </a:r>
            <a:r>
              <a:rPr lang="en-US" sz="4875" dirty="0" err="1">
                <a:solidFill>
                  <a:srgbClr val="DB256E">
                    <a:lumMod val="60000"/>
                    <a:lumOff val="40000"/>
                  </a:srgbClr>
                </a:solidFill>
                <a:latin typeface="Nunito Sans" pitchFamily="2" charset="77"/>
                <a:ea typeface="+mn-ea"/>
                <a:cs typeface="Calibri" panose="020F0502020204030204" pitchFamily="34" charset="0"/>
              </a:rPr>
              <a:t>permettre</a:t>
            </a:r>
            <a:r>
              <a:rPr lang="en-US" sz="4875" dirty="0">
                <a:solidFill>
                  <a:srgbClr val="DB256E">
                    <a:lumMod val="60000"/>
                    <a:lumOff val="40000"/>
                  </a:srgbClr>
                </a:solidFill>
                <a:latin typeface="Nunito Sans" pitchFamily="2" charset="77"/>
                <a:ea typeface="+mn-ea"/>
                <a:cs typeface="Calibri" panose="020F0502020204030204" pitchFamily="34" charset="0"/>
              </a:rPr>
              <a:t> aux patients </a:t>
            </a:r>
            <a:r>
              <a:rPr lang="en-US" sz="4875" dirty="0" err="1">
                <a:solidFill>
                  <a:srgbClr val="DB256E">
                    <a:lumMod val="60000"/>
                    <a:lumOff val="40000"/>
                  </a:srgbClr>
                </a:solidFill>
                <a:latin typeface="Nunito Sans" pitchFamily="2" charset="77"/>
                <a:ea typeface="+mn-ea"/>
                <a:cs typeface="Calibri" panose="020F0502020204030204" pitchFamily="34" charset="0"/>
              </a:rPr>
              <a:t>d'insuffisance</a:t>
            </a:r>
            <a:r>
              <a:rPr lang="en-US" sz="4875" dirty="0">
                <a:solidFill>
                  <a:srgbClr val="DB256E">
                    <a:lumMod val="60000"/>
                    <a:lumOff val="40000"/>
                  </a:srgbClr>
                </a:solidFill>
                <a:latin typeface="Nunito Sans" pitchFamily="2" charset="77"/>
                <a:ea typeface="+mn-ea"/>
                <a:cs typeface="Calibri" panose="020F0502020204030204" pitchFamily="34" charset="0"/>
              </a:rPr>
              <a:t> </a:t>
            </a:r>
            <a:r>
              <a:rPr lang="en-US" sz="4875" dirty="0" err="1">
                <a:solidFill>
                  <a:srgbClr val="DB256E">
                    <a:lumMod val="60000"/>
                    <a:lumOff val="40000"/>
                  </a:srgbClr>
                </a:solidFill>
                <a:latin typeface="Nunito Sans" pitchFamily="2" charset="77"/>
                <a:ea typeface="+mn-ea"/>
                <a:cs typeface="Calibri" panose="020F0502020204030204" pitchFamily="34" charset="0"/>
              </a:rPr>
              <a:t>rénale</a:t>
            </a:r>
            <a:r>
              <a:rPr lang="en-US" sz="4875" dirty="0">
                <a:solidFill>
                  <a:srgbClr val="DB256E">
                    <a:lumMod val="60000"/>
                    <a:lumOff val="40000"/>
                  </a:srgbClr>
                </a:solidFill>
                <a:latin typeface="Nunito Sans" pitchFamily="2" charset="77"/>
                <a:ea typeface="+mn-ea"/>
                <a:cs typeface="Calibri" panose="020F0502020204030204" pitchFamily="34" charset="0"/>
              </a:rPr>
              <a:t> </a:t>
            </a:r>
            <a:r>
              <a:rPr lang="en-US" sz="4875" dirty="0" err="1">
                <a:solidFill>
                  <a:srgbClr val="DB256E">
                    <a:lumMod val="60000"/>
                    <a:lumOff val="40000"/>
                  </a:srgbClr>
                </a:solidFill>
                <a:latin typeface="Nunito Sans" pitchFamily="2" charset="77"/>
                <a:ea typeface="+mn-ea"/>
                <a:cs typeface="Calibri" panose="020F0502020204030204" pitchFamily="34" charset="0"/>
              </a:rPr>
              <a:t>chronique</a:t>
            </a:r>
            <a:endParaRPr lang="en-SE" sz="4875" dirty="0">
              <a:solidFill>
                <a:srgbClr val="DB256E">
                  <a:lumMod val="60000"/>
                  <a:lumOff val="40000"/>
                </a:srgbClr>
              </a:solidFill>
              <a:latin typeface="Nunito Sans" pitchFamily="2" charset="77"/>
              <a:ea typeface="+mn-ea"/>
              <a:cs typeface="Calibri" panose="020F0502020204030204" pitchFamily="34" charset="0"/>
            </a:endParaRPr>
          </a:p>
          <a:p>
            <a:pPr algn="ctr" defTabSz="685800" fontAlgn="auto">
              <a:spcBef>
                <a:spcPts val="0"/>
              </a:spcBef>
              <a:spcAft>
                <a:spcPts val="0"/>
              </a:spcAft>
            </a:pPr>
            <a:r>
              <a:rPr lang="fr-FR" sz="4875" dirty="0">
                <a:solidFill>
                  <a:prstClr val="white"/>
                </a:solidFill>
                <a:latin typeface="Nunito Sans" pitchFamily="2" charset="77"/>
                <a:ea typeface="+mn-ea"/>
                <a:cs typeface="Calibri" panose="020F0502020204030204" pitchFamily="34" charset="0"/>
              </a:rPr>
              <a:t>de voyager en toute confiance </a:t>
            </a:r>
            <a:r>
              <a:rPr lang="en-SE" sz="3000" dirty="0">
                <a:solidFill>
                  <a:srgbClr val="171616"/>
                </a:solidFill>
                <a:latin typeface="Nunito Sans" pitchFamily="2" charset="77"/>
                <a:ea typeface="+mn-ea"/>
                <a:cs typeface="Calibri" panose="020F0502020204030204" pitchFamily="34" charset="0"/>
              </a:rPr>
              <a:t> </a:t>
            </a:r>
          </a:p>
        </p:txBody>
      </p:sp>
      <p:pic>
        <p:nvPicPr>
          <p:cNvPr id="2" name="Picture 1">
            <a:extLst>
              <a:ext uri="{FF2B5EF4-FFF2-40B4-BE49-F238E27FC236}">
                <a16:creationId xmlns:a16="http://schemas.microsoft.com/office/drawing/2014/main" id="{13A56531-D474-5E22-0248-8A8394D49AFF}"/>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3570679" y="4707230"/>
            <a:ext cx="1665386" cy="238789"/>
          </a:xfrm>
          <a:prstGeom prst="rect">
            <a:avLst/>
          </a:prstGeom>
        </p:spPr>
      </p:pic>
    </p:spTree>
    <p:extLst>
      <p:ext uri="{BB962C8B-B14F-4D97-AF65-F5344CB8AC3E}">
        <p14:creationId xmlns:p14="http://schemas.microsoft.com/office/powerpoint/2010/main" val="2772579411"/>
      </p:ext>
    </p:extLst>
  </p:cSld>
  <p:clrMapOvr>
    <a:masterClrMapping/>
  </p:clrMapOvr>
  <mc:AlternateContent xmlns:mc="http://schemas.openxmlformats.org/markup-compatibility/2006" xmlns:p14="http://schemas.microsoft.com/office/powerpoint/2010/main">
    <mc:Choice Requires="p14">
      <p:transition spd="slow" p14:dur="20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233E9F6-69F3-FE1F-3DEB-C011EDE12420}"/>
              </a:ext>
            </a:extLst>
          </p:cNvPr>
          <p:cNvSpPr txBox="1"/>
          <p:nvPr/>
        </p:nvSpPr>
        <p:spPr>
          <a:xfrm>
            <a:off x="-160225" y="488487"/>
            <a:ext cx="9464450" cy="4651273"/>
          </a:xfrm>
          <a:prstGeom prst="rect">
            <a:avLst/>
          </a:prstGeom>
          <a:noFill/>
        </p:spPr>
        <p:txBody>
          <a:bodyPr wrap="none" rtlCol="0">
            <a:spAutoFit/>
          </a:bodyPr>
          <a:lstStyle/>
          <a:p>
            <a:pPr algn="ctr" defTabSz="685800" fontAlgn="auto">
              <a:spcBef>
                <a:spcPts val="0"/>
              </a:spcBef>
              <a:spcAft>
                <a:spcPts val="0"/>
              </a:spcAft>
            </a:pPr>
            <a:r>
              <a:rPr lang="fr-FR" sz="4125" dirty="0">
                <a:solidFill>
                  <a:prstClr val="white"/>
                </a:solidFill>
                <a:latin typeface="Nunito Sans" pitchFamily="2" charset="77"/>
                <a:ea typeface="+mn-ea"/>
                <a:cs typeface="Calibri" panose="020F0502020204030204" pitchFamily="34" charset="0"/>
              </a:rPr>
              <a:t>un réseau mondial en pleine croissance</a:t>
            </a:r>
          </a:p>
          <a:p>
            <a:pPr algn="ctr" defTabSz="685800" fontAlgn="auto">
              <a:spcBef>
                <a:spcPts val="0"/>
              </a:spcBef>
              <a:spcAft>
                <a:spcPts val="0"/>
              </a:spcAft>
            </a:pPr>
            <a:r>
              <a:rPr lang="en-SE" sz="3000" dirty="0">
                <a:solidFill>
                  <a:prstClr val="white"/>
                </a:solidFill>
                <a:latin typeface="Nunito Sans" pitchFamily="2" charset="77"/>
                <a:ea typeface="+mn-ea"/>
                <a:cs typeface="Calibri" panose="020F0502020204030204" pitchFamily="34" charset="0"/>
              </a:rPr>
              <a:t> </a:t>
            </a:r>
          </a:p>
          <a:p>
            <a:pPr algn="ctr" defTabSz="685800" fontAlgn="auto">
              <a:spcBef>
                <a:spcPts val="0"/>
              </a:spcBef>
              <a:spcAft>
                <a:spcPts val="0"/>
              </a:spcAft>
            </a:pPr>
            <a:r>
              <a:rPr lang="en-SE" sz="7500" dirty="0">
                <a:solidFill>
                  <a:prstClr val="white"/>
                </a:solidFill>
                <a:latin typeface="Nunito Sans" pitchFamily="2" charset="77"/>
                <a:ea typeface="+mn-ea"/>
                <a:cs typeface="Calibri" panose="020F0502020204030204" pitchFamily="34" charset="0"/>
              </a:rPr>
              <a:t>8</a:t>
            </a:r>
            <a:r>
              <a:rPr lang="en-US" sz="7500" dirty="0">
                <a:solidFill>
                  <a:prstClr val="white"/>
                </a:solidFill>
                <a:latin typeface="Nunito Sans" pitchFamily="2" charset="77"/>
                <a:ea typeface="+mn-ea"/>
                <a:cs typeface="Calibri" panose="020F0502020204030204" pitchFamily="34" charset="0"/>
              </a:rPr>
              <a:t>3</a:t>
            </a:r>
            <a:r>
              <a:rPr lang="en-SE" sz="7500" dirty="0">
                <a:solidFill>
                  <a:prstClr val="white"/>
                </a:solidFill>
                <a:latin typeface="Nunito Sans" pitchFamily="2" charset="77"/>
                <a:ea typeface="+mn-ea"/>
                <a:cs typeface="Calibri" panose="020F0502020204030204" pitchFamily="34" charset="0"/>
              </a:rPr>
              <a:t>0+ clini</a:t>
            </a:r>
            <a:r>
              <a:rPr lang="en-US" sz="7500" dirty="0">
                <a:solidFill>
                  <a:prstClr val="white"/>
                </a:solidFill>
                <a:latin typeface="Nunito Sans" pitchFamily="2" charset="77"/>
                <a:ea typeface="+mn-ea"/>
                <a:cs typeface="Calibri" panose="020F0502020204030204" pitchFamily="34" charset="0"/>
              </a:rPr>
              <a:t>ques</a:t>
            </a:r>
            <a:endParaRPr lang="en-SE" sz="7500" dirty="0">
              <a:solidFill>
                <a:prstClr val="white"/>
              </a:solidFill>
              <a:latin typeface="Nunito Sans" pitchFamily="2" charset="77"/>
              <a:ea typeface="+mn-ea"/>
              <a:cs typeface="Calibri" panose="020F0502020204030204" pitchFamily="34" charset="0"/>
            </a:endParaRPr>
          </a:p>
          <a:p>
            <a:pPr algn="ctr" defTabSz="685800" fontAlgn="auto">
              <a:spcBef>
                <a:spcPts val="0"/>
              </a:spcBef>
              <a:spcAft>
                <a:spcPts val="0"/>
              </a:spcAft>
            </a:pPr>
            <a:r>
              <a:rPr lang="en-SE" sz="7500" dirty="0">
                <a:solidFill>
                  <a:prstClr val="white"/>
                </a:solidFill>
                <a:latin typeface="Nunito Sans" pitchFamily="2" charset="77"/>
                <a:ea typeface="+mn-ea"/>
                <a:cs typeface="Calibri" panose="020F0502020204030204" pitchFamily="34" charset="0"/>
              </a:rPr>
              <a:t>50+ </a:t>
            </a:r>
            <a:r>
              <a:rPr lang="en-US" sz="7500" dirty="0">
                <a:solidFill>
                  <a:prstClr val="white"/>
                </a:solidFill>
                <a:latin typeface="Nunito Sans" pitchFamily="2" charset="77"/>
                <a:ea typeface="+mn-ea"/>
                <a:cs typeface="Calibri" panose="020F0502020204030204" pitchFamily="34" charset="0"/>
              </a:rPr>
              <a:t>pays</a:t>
            </a:r>
          </a:p>
          <a:p>
            <a:pPr algn="ctr" defTabSz="685800" fontAlgn="auto">
              <a:spcBef>
                <a:spcPts val="0"/>
              </a:spcBef>
              <a:spcAft>
                <a:spcPts val="0"/>
              </a:spcAft>
            </a:pPr>
            <a:r>
              <a:rPr lang="en-US" sz="7500" dirty="0">
                <a:solidFill>
                  <a:prstClr val="white"/>
                </a:solidFill>
                <a:latin typeface="Nunito Sans" pitchFamily="2" charset="77"/>
                <a:ea typeface="+mn-ea"/>
                <a:cs typeface="Calibri" panose="020F0502020204030204" pitchFamily="34" charset="0"/>
              </a:rPr>
              <a:t>4 continents</a:t>
            </a:r>
            <a:r>
              <a:rPr lang="en-SE" sz="7500" dirty="0">
                <a:solidFill>
                  <a:prstClr val="white"/>
                </a:solidFill>
                <a:latin typeface="Nunito Sans" pitchFamily="2" charset="77"/>
                <a:ea typeface="+mn-ea"/>
                <a:cs typeface="Calibri" panose="020F0502020204030204" pitchFamily="34" charset="0"/>
              </a:rPr>
              <a:t> </a:t>
            </a:r>
          </a:p>
        </p:txBody>
      </p:sp>
    </p:spTree>
    <p:extLst>
      <p:ext uri="{BB962C8B-B14F-4D97-AF65-F5344CB8AC3E}">
        <p14:creationId xmlns:p14="http://schemas.microsoft.com/office/powerpoint/2010/main" val="224482430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76CD444-AFB8-4031-9B74-A149D98F08DB}"/>
              </a:ext>
            </a:extLst>
          </p:cNvPr>
          <p:cNvSpPr>
            <a:spLocks noGrp="1"/>
          </p:cNvSpPr>
          <p:nvPr>
            <p:ph type="sldNum" sz="quarter" idx="4294967295"/>
          </p:nvPr>
        </p:nvSpPr>
        <p:spPr/>
        <p:txBody>
          <a:bodyPr/>
          <a:lstStyle/>
          <a:p>
            <a:pPr defTabSz="685800" fontAlgn="auto">
              <a:spcBef>
                <a:spcPts val="0"/>
              </a:spcBef>
              <a:spcAft>
                <a:spcPts val="0"/>
              </a:spcAft>
            </a:pPr>
            <a:r>
              <a:rPr lang="en-US" sz="1350" dirty="0">
                <a:solidFill>
                  <a:srgbClr val="171616"/>
                </a:solidFill>
                <a:latin typeface="Nunito sans regular"/>
                <a:ea typeface="+mn-ea"/>
              </a:rPr>
              <a:t> </a:t>
            </a:r>
            <a:endParaRPr lang="ru-RU" sz="1350" dirty="0">
              <a:solidFill>
                <a:srgbClr val="171616"/>
              </a:solidFill>
              <a:latin typeface="Nunito sans regular"/>
              <a:ea typeface="+mn-ea"/>
            </a:endParaRPr>
          </a:p>
        </p:txBody>
      </p:sp>
      <p:pic>
        <p:nvPicPr>
          <p:cNvPr id="4" name="Picture 3">
            <a:extLst>
              <a:ext uri="{FF2B5EF4-FFF2-40B4-BE49-F238E27FC236}">
                <a16:creationId xmlns:a16="http://schemas.microsoft.com/office/drawing/2014/main" id="{B6ACFBE5-B397-4226-9B64-951357599C7C}"/>
              </a:ext>
            </a:extLst>
          </p:cNvPr>
          <p:cNvPicPr>
            <a:picLocks noChangeAspect="1"/>
          </p:cNvPicPr>
          <p:nvPr/>
        </p:nvPicPr>
        <p:blipFill rotWithShape="1">
          <a:blip r:embed="rId3"/>
          <a:srcRect t="4079" b="4079"/>
          <a:stretch/>
        </p:blipFill>
        <p:spPr>
          <a:xfrm>
            <a:off x="0" y="1"/>
            <a:ext cx="9144000" cy="5143500"/>
          </a:xfrm>
          <a:prstGeom prst="rect">
            <a:avLst/>
          </a:prstGeom>
          <a:ln>
            <a:noFill/>
          </a:ln>
          <a:effectLst>
            <a:outerShdw blurRad="190500" algn="tl" rotWithShape="0">
              <a:srgbClr val="000000">
                <a:alpha val="70000"/>
              </a:srgbClr>
            </a:outerShdw>
            <a:softEdge rad="12700"/>
          </a:effectLst>
        </p:spPr>
      </p:pic>
      <p:pic>
        <p:nvPicPr>
          <p:cNvPr id="6" name="Picture 5">
            <a:extLst>
              <a:ext uri="{FF2B5EF4-FFF2-40B4-BE49-F238E27FC236}">
                <a16:creationId xmlns:a16="http://schemas.microsoft.com/office/drawing/2014/main" id="{98B934A0-8B20-442D-99D2-3FB342B48468}"/>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7584333" y="4843401"/>
            <a:ext cx="1559667" cy="300100"/>
          </a:xfrm>
          <a:prstGeom prst="rect">
            <a:avLst/>
          </a:prstGeom>
        </p:spPr>
      </p:pic>
    </p:spTree>
    <p:extLst>
      <p:ext uri="{BB962C8B-B14F-4D97-AF65-F5344CB8AC3E}">
        <p14:creationId xmlns:p14="http://schemas.microsoft.com/office/powerpoint/2010/main" val="1289398458"/>
      </p:ext>
    </p:extLst>
  </p:cSld>
  <p:clrMapOvr>
    <a:masterClrMapping/>
  </p:clrMapOvr>
  <mc:AlternateContent xmlns:mc="http://schemas.openxmlformats.org/markup-compatibility/2006" xmlns:p14="http://schemas.microsoft.com/office/powerpoint/2010/main">
    <mc:Choice Requires="p14">
      <p:transition spd="slow" p14:dur="20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Greenland">
            <a:extLst>
              <a:ext uri="{FF2B5EF4-FFF2-40B4-BE49-F238E27FC236}">
                <a16:creationId xmlns:a16="http://schemas.microsoft.com/office/drawing/2014/main" id="{46649F54-C64B-2BE9-EFEC-0078C1E26027}"/>
              </a:ext>
            </a:extLst>
          </p:cNvPr>
          <p:cNvSpPr>
            <a:spLocks noEditPoints="1"/>
          </p:cNvSpPr>
          <p:nvPr/>
        </p:nvSpPr>
        <p:spPr bwMode="auto">
          <a:xfrm>
            <a:off x="2468167" y="176214"/>
            <a:ext cx="1291828" cy="1899047"/>
          </a:xfrm>
          <a:custGeom>
            <a:avLst/>
            <a:gdLst>
              <a:gd name="T0" fmla="*/ 372 w 414"/>
              <a:gd name="T1" fmla="*/ 146 h 608"/>
              <a:gd name="T2" fmla="*/ 380 w 414"/>
              <a:gd name="T3" fmla="*/ 163 h 608"/>
              <a:gd name="T4" fmla="*/ 362 w 414"/>
              <a:gd name="T5" fmla="*/ 204 h 608"/>
              <a:gd name="T6" fmla="*/ 353 w 414"/>
              <a:gd name="T7" fmla="*/ 248 h 608"/>
              <a:gd name="T8" fmla="*/ 351 w 414"/>
              <a:gd name="T9" fmla="*/ 277 h 608"/>
              <a:gd name="T10" fmla="*/ 358 w 414"/>
              <a:gd name="T11" fmla="*/ 310 h 608"/>
              <a:gd name="T12" fmla="*/ 357 w 414"/>
              <a:gd name="T13" fmla="*/ 342 h 608"/>
              <a:gd name="T14" fmla="*/ 352 w 414"/>
              <a:gd name="T15" fmla="*/ 366 h 608"/>
              <a:gd name="T16" fmla="*/ 312 w 414"/>
              <a:gd name="T17" fmla="*/ 377 h 608"/>
              <a:gd name="T18" fmla="*/ 341 w 414"/>
              <a:gd name="T19" fmla="*/ 410 h 608"/>
              <a:gd name="T20" fmla="*/ 302 w 414"/>
              <a:gd name="T21" fmla="*/ 403 h 608"/>
              <a:gd name="T22" fmla="*/ 296 w 414"/>
              <a:gd name="T23" fmla="*/ 434 h 608"/>
              <a:gd name="T24" fmla="*/ 317 w 414"/>
              <a:gd name="T25" fmla="*/ 438 h 608"/>
              <a:gd name="T26" fmla="*/ 304 w 414"/>
              <a:gd name="T27" fmla="*/ 472 h 608"/>
              <a:gd name="T28" fmla="*/ 262 w 414"/>
              <a:gd name="T29" fmla="*/ 502 h 608"/>
              <a:gd name="T30" fmla="*/ 227 w 414"/>
              <a:gd name="T31" fmla="*/ 521 h 608"/>
              <a:gd name="T32" fmla="*/ 208 w 414"/>
              <a:gd name="T33" fmla="*/ 566 h 608"/>
              <a:gd name="T34" fmla="*/ 201 w 414"/>
              <a:gd name="T35" fmla="*/ 601 h 608"/>
              <a:gd name="T36" fmla="*/ 159 w 414"/>
              <a:gd name="T37" fmla="*/ 583 h 608"/>
              <a:gd name="T38" fmla="*/ 142 w 414"/>
              <a:gd name="T39" fmla="*/ 534 h 608"/>
              <a:gd name="T40" fmla="*/ 134 w 414"/>
              <a:gd name="T41" fmla="*/ 479 h 608"/>
              <a:gd name="T42" fmla="*/ 151 w 414"/>
              <a:gd name="T43" fmla="*/ 461 h 608"/>
              <a:gd name="T44" fmla="*/ 148 w 414"/>
              <a:gd name="T45" fmla="*/ 437 h 608"/>
              <a:gd name="T46" fmla="*/ 143 w 414"/>
              <a:gd name="T47" fmla="*/ 409 h 608"/>
              <a:gd name="T48" fmla="*/ 122 w 414"/>
              <a:gd name="T49" fmla="*/ 404 h 608"/>
              <a:gd name="T50" fmla="*/ 113 w 414"/>
              <a:gd name="T51" fmla="*/ 386 h 608"/>
              <a:gd name="T52" fmla="*/ 115 w 414"/>
              <a:gd name="T53" fmla="*/ 361 h 608"/>
              <a:gd name="T54" fmla="*/ 100 w 414"/>
              <a:gd name="T55" fmla="*/ 318 h 608"/>
              <a:gd name="T56" fmla="*/ 27 w 414"/>
              <a:gd name="T57" fmla="*/ 298 h 608"/>
              <a:gd name="T58" fmla="*/ 31 w 414"/>
              <a:gd name="T59" fmla="*/ 265 h 608"/>
              <a:gd name="T60" fmla="*/ 11 w 414"/>
              <a:gd name="T61" fmla="*/ 249 h 608"/>
              <a:gd name="T62" fmla="*/ 60 w 414"/>
              <a:gd name="T63" fmla="*/ 167 h 608"/>
              <a:gd name="T64" fmla="*/ 66 w 414"/>
              <a:gd name="T65" fmla="*/ 127 h 608"/>
              <a:gd name="T66" fmla="*/ 92 w 414"/>
              <a:gd name="T67" fmla="*/ 96 h 608"/>
              <a:gd name="T68" fmla="*/ 141 w 414"/>
              <a:gd name="T69" fmla="*/ 100 h 608"/>
              <a:gd name="T70" fmla="*/ 173 w 414"/>
              <a:gd name="T71" fmla="*/ 90 h 608"/>
              <a:gd name="T72" fmla="*/ 206 w 414"/>
              <a:gd name="T73" fmla="*/ 70 h 608"/>
              <a:gd name="T74" fmla="*/ 180 w 414"/>
              <a:gd name="T75" fmla="*/ 48 h 608"/>
              <a:gd name="T76" fmla="*/ 205 w 414"/>
              <a:gd name="T77" fmla="*/ 32 h 608"/>
              <a:gd name="T78" fmla="*/ 229 w 414"/>
              <a:gd name="T79" fmla="*/ 8 h 608"/>
              <a:gd name="T80" fmla="*/ 302 w 414"/>
              <a:gd name="T81" fmla="*/ 25 h 608"/>
              <a:gd name="T82" fmla="*/ 284 w 414"/>
              <a:gd name="T83" fmla="*/ 30 h 608"/>
              <a:gd name="T84" fmla="*/ 330 w 414"/>
              <a:gd name="T85" fmla="*/ 75 h 608"/>
              <a:gd name="T86" fmla="*/ 322 w 414"/>
              <a:gd name="T87" fmla="*/ 89 h 608"/>
              <a:gd name="T88" fmla="*/ 330 w 414"/>
              <a:gd name="T89" fmla="*/ 148 h 608"/>
              <a:gd name="T90" fmla="*/ 377 w 414"/>
              <a:gd name="T91" fmla="*/ 106 h 608"/>
              <a:gd name="T92" fmla="*/ 301 w 414"/>
              <a:gd name="T93" fmla="*/ 426 h 608"/>
              <a:gd name="T94" fmla="*/ 326 w 414"/>
              <a:gd name="T95" fmla="*/ 386 h 608"/>
              <a:gd name="T96" fmla="*/ 225 w 414"/>
              <a:gd name="T97" fmla="*/ 29 h 608"/>
              <a:gd name="T98" fmla="*/ 364 w 414"/>
              <a:gd name="T99" fmla="*/ 169 h 608"/>
              <a:gd name="T100" fmla="*/ 11 w 414"/>
              <a:gd name="T101" fmla="*/ 266 h 608"/>
              <a:gd name="T102" fmla="*/ 129 w 414"/>
              <a:gd name="T103" fmla="*/ 423 h 608"/>
              <a:gd name="T104" fmla="*/ 137 w 414"/>
              <a:gd name="T105" fmla="*/ 446 h 608"/>
              <a:gd name="T106" fmla="*/ 136 w 414"/>
              <a:gd name="T107" fmla="*/ 80 h 608"/>
              <a:gd name="T108" fmla="*/ 112 w 414"/>
              <a:gd name="T109" fmla="*/ 360 h 608"/>
              <a:gd name="T110" fmla="*/ 207 w 414"/>
              <a:gd name="T111" fmla="*/ 22 h 608"/>
              <a:gd name="T112" fmla="*/ 366 w 414"/>
              <a:gd name="T113" fmla="*/ 225 h 608"/>
              <a:gd name="T114" fmla="*/ 117 w 414"/>
              <a:gd name="T115" fmla="*/ 406 h 608"/>
              <a:gd name="T116" fmla="*/ 352 w 414"/>
              <a:gd name="T117" fmla="*/ 239 h 608"/>
              <a:gd name="T118" fmla="*/ 132 w 414"/>
              <a:gd name="T119" fmla="*/ 476 h 608"/>
              <a:gd name="T120" fmla="*/ 363 w 414"/>
              <a:gd name="T121" fmla="*/ 243 h 608"/>
              <a:gd name="T122" fmla="*/ 346 w 414"/>
              <a:gd name="T123" fmla="*/ 291 h 6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14" h="608">
                <a:moveTo>
                  <a:pt x="119" y="395"/>
                </a:moveTo>
                <a:cubicBezTo>
                  <a:pt x="119" y="395"/>
                  <a:pt x="119" y="395"/>
                  <a:pt x="119" y="395"/>
                </a:cubicBezTo>
                <a:cubicBezTo>
                  <a:pt x="119" y="395"/>
                  <a:pt x="119" y="395"/>
                  <a:pt x="119" y="395"/>
                </a:cubicBezTo>
                <a:close/>
                <a:moveTo>
                  <a:pt x="313" y="33"/>
                </a:moveTo>
                <a:cubicBezTo>
                  <a:pt x="313" y="33"/>
                  <a:pt x="313" y="33"/>
                  <a:pt x="313" y="33"/>
                </a:cubicBezTo>
                <a:cubicBezTo>
                  <a:pt x="313" y="33"/>
                  <a:pt x="313" y="33"/>
                  <a:pt x="313" y="33"/>
                </a:cubicBezTo>
                <a:close/>
                <a:moveTo>
                  <a:pt x="201" y="567"/>
                </a:moveTo>
                <a:cubicBezTo>
                  <a:pt x="201" y="568"/>
                  <a:pt x="201" y="568"/>
                  <a:pt x="201" y="568"/>
                </a:cubicBezTo>
                <a:cubicBezTo>
                  <a:pt x="201" y="568"/>
                  <a:pt x="201" y="568"/>
                  <a:pt x="201" y="567"/>
                </a:cubicBezTo>
                <a:close/>
                <a:moveTo>
                  <a:pt x="297" y="433"/>
                </a:moveTo>
                <a:cubicBezTo>
                  <a:pt x="297" y="433"/>
                  <a:pt x="298" y="433"/>
                  <a:pt x="298" y="433"/>
                </a:cubicBezTo>
                <a:cubicBezTo>
                  <a:pt x="297" y="433"/>
                  <a:pt x="297" y="433"/>
                  <a:pt x="297" y="433"/>
                </a:cubicBezTo>
                <a:close/>
                <a:moveTo>
                  <a:pt x="63" y="129"/>
                </a:moveTo>
                <a:cubicBezTo>
                  <a:pt x="63" y="129"/>
                  <a:pt x="63" y="128"/>
                  <a:pt x="63" y="128"/>
                </a:cubicBezTo>
                <a:cubicBezTo>
                  <a:pt x="63" y="129"/>
                  <a:pt x="63" y="129"/>
                  <a:pt x="63" y="129"/>
                </a:cubicBezTo>
                <a:close/>
                <a:moveTo>
                  <a:pt x="326" y="151"/>
                </a:moveTo>
                <a:cubicBezTo>
                  <a:pt x="326" y="151"/>
                  <a:pt x="326" y="151"/>
                  <a:pt x="326" y="151"/>
                </a:cubicBezTo>
                <a:cubicBezTo>
                  <a:pt x="326" y="151"/>
                  <a:pt x="326" y="151"/>
                  <a:pt x="326" y="151"/>
                </a:cubicBezTo>
                <a:close/>
                <a:moveTo>
                  <a:pt x="301" y="426"/>
                </a:moveTo>
                <a:cubicBezTo>
                  <a:pt x="301" y="426"/>
                  <a:pt x="301" y="426"/>
                  <a:pt x="301" y="426"/>
                </a:cubicBezTo>
                <a:cubicBezTo>
                  <a:pt x="301" y="426"/>
                  <a:pt x="301" y="426"/>
                  <a:pt x="301" y="426"/>
                </a:cubicBezTo>
                <a:close/>
                <a:moveTo>
                  <a:pt x="136" y="405"/>
                </a:moveTo>
                <a:cubicBezTo>
                  <a:pt x="136" y="405"/>
                  <a:pt x="136" y="405"/>
                  <a:pt x="136" y="405"/>
                </a:cubicBezTo>
                <a:cubicBezTo>
                  <a:pt x="136" y="405"/>
                  <a:pt x="136" y="405"/>
                  <a:pt x="136" y="405"/>
                </a:cubicBezTo>
                <a:cubicBezTo>
                  <a:pt x="136" y="405"/>
                  <a:pt x="136" y="405"/>
                  <a:pt x="136" y="405"/>
                </a:cubicBezTo>
                <a:close/>
                <a:moveTo>
                  <a:pt x="122" y="401"/>
                </a:moveTo>
                <a:cubicBezTo>
                  <a:pt x="122" y="401"/>
                  <a:pt x="122" y="401"/>
                  <a:pt x="122" y="401"/>
                </a:cubicBezTo>
                <a:cubicBezTo>
                  <a:pt x="122" y="401"/>
                  <a:pt x="122" y="401"/>
                  <a:pt x="122" y="401"/>
                </a:cubicBezTo>
                <a:close/>
                <a:moveTo>
                  <a:pt x="372" y="146"/>
                </a:moveTo>
                <a:cubicBezTo>
                  <a:pt x="372" y="146"/>
                  <a:pt x="372" y="146"/>
                  <a:pt x="373" y="146"/>
                </a:cubicBezTo>
                <a:cubicBezTo>
                  <a:pt x="372" y="146"/>
                  <a:pt x="372" y="146"/>
                  <a:pt x="372" y="146"/>
                </a:cubicBezTo>
                <a:close/>
                <a:moveTo>
                  <a:pt x="413" y="115"/>
                </a:moveTo>
                <a:cubicBezTo>
                  <a:pt x="413" y="117"/>
                  <a:pt x="411" y="120"/>
                  <a:pt x="409" y="121"/>
                </a:cubicBezTo>
                <a:cubicBezTo>
                  <a:pt x="407" y="121"/>
                  <a:pt x="406" y="123"/>
                  <a:pt x="406" y="124"/>
                </a:cubicBezTo>
                <a:cubicBezTo>
                  <a:pt x="406" y="126"/>
                  <a:pt x="405" y="127"/>
                  <a:pt x="403" y="127"/>
                </a:cubicBezTo>
                <a:cubicBezTo>
                  <a:pt x="403" y="129"/>
                  <a:pt x="400" y="131"/>
                  <a:pt x="400" y="133"/>
                </a:cubicBezTo>
                <a:cubicBezTo>
                  <a:pt x="399" y="134"/>
                  <a:pt x="398" y="134"/>
                  <a:pt x="397" y="133"/>
                </a:cubicBezTo>
                <a:cubicBezTo>
                  <a:pt x="395" y="133"/>
                  <a:pt x="394" y="134"/>
                  <a:pt x="393" y="135"/>
                </a:cubicBezTo>
                <a:cubicBezTo>
                  <a:pt x="392" y="135"/>
                  <a:pt x="392" y="136"/>
                  <a:pt x="393" y="136"/>
                </a:cubicBezTo>
                <a:cubicBezTo>
                  <a:pt x="393" y="137"/>
                  <a:pt x="393" y="136"/>
                  <a:pt x="394" y="136"/>
                </a:cubicBezTo>
                <a:cubicBezTo>
                  <a:pt x="395" y="134"/>
                  <a:pt x="397" y="136"/>
                  <a:pt x="399" y="136"/>
                </a:cubicBezTo>
                <a:cubicBezTo>
                  <a:pt x="399" y="136"/>
                  <a:pt x="399" y="136"/>
                  <a:pt x="399" y="137"/>
                </a:cubicBezTo>
                <a:cubicBezTo>
                  <a:pt x="397" y="138"/>
                  <a:pt x="397" y="141"/>
                  <a:pt x="394" y="142"/>
                </a:cubicBezTo>
                <a:cubicBezTo>
                  <a:pt x="394" y="142"/>
                  <a:pt x="394" y="143"/>
                  <a:pt x="393" y="143"/>
                </a:cubicBezTo>
                <a:cubicBezTo>
                  <a:pt x="392" y="146"/>
                  <a:pt x="390" y="146"/>
                  <a:pt x="387" y="146"/>
                </a:cubicBezTo>
                <a:cubicBezTo>
                  <a:pt x="387" y="146"/>
                  <a:pt x="387" y="146"/>
                  <a:pt x="387" y="147"/>
                </a:cubicBezTo>
                <a:cubicBezTo>
                  <a:pt x="387" y="149"/>
                  <a:pt x="385" y="150"/>
                  <a:pt x="383" y="150"/>
                </a:cubicBezTo>
                <a:cubicBezTo>
                  <a:pt x="383" y="150"/>
                  <a:pt x="382" y="150"/>
                  <a:pt x="382" y="150"/>
                </a:cubicBezTo>
                <a:cubicBezTo>
                  <a:pt x="381" y="150"/>
                  <a:pt x="380" y="149"/>
                  <a:pt x="379" y="149"/>
                </a:cubicBezTo>
                <a:cubicBezTo>
                  <a:pt x="377" y="149"/>
                  <a:pt x="375" y="149"/>
                  <a:pt x="374" y="146"/>
                </a:cubicBezTo>
                <a:cubicBezTo>
                  <a:pt x="374" y="146"/>
                  <a:pt x="373" y="146"/>
                  <a:pt x="373" y="146"/>
                </a:cubicBezTo>
                <a:cubicBezTo>
                  <a:pt x="374" y="149"/>
                  <a:pt x="372" y="150"/>
                  <a:pt x="370" y="151"/>
                </a:cubicBezTo>
                <a:cubicBezTo>
                  <a:pt x="369" y="152"/>
                  <a:pt x="368" y="153"/>
                  <a:pt x="366" y="152"/>
                </a:cubicBezTo>
                <a:cubicBezTo>
                  <a:pt x="365" y="152"/>
                  <a:pt x="365" y="151"/>
                  <a:pt x="364" y="152"/>
                </a:cubicBezTo>
                <a:cubicBezTo>
                  <a:pt x="365" y="155"/>
                  <a:pt x="370" y="157"/>
                  <a:pt x="373" y="155"/>
                </a:cubicBezTo>
                <a:cubicBezTo>
                  <a:pt x="373" y="155"/>
                  <a:pt x="374" y="154"/>
                  <a:pt x="375" y="154"/>
                </a:cubicBezTo>
                <a:cubicBezTo>
                  <a:pt x="376" y="153"/>
                  <a:pt x="377" y="153"/>
                  <a:pt x="378" y="154"/>
                </a:cubicBezTo>
                <a:cubicBezTo>
                  <a:pt x="379" y="156"/>
                  <a:pt x="381" y="157"/>
                  <a:pt x="382" y="157"/>
                </a:cubicBezTo>
                <a:cubicBezTo>
                  <a:pt x="384" y="157"/>
                  <a:pt x="385" y="158"/>
                  <a:pt x="383" y="160"/>
                </a:cubicBezTo>
                <a:cubicBezTo>
                  <a:pt x="383" y="160"/>
                  <a:pt x="383" y="161"/>
                  <a:pt x="382" y="162"/>
                </a:cubicBezTo>
                <a:cubicBezTo>
                  <a:pt x="382" y="162"/>
                  <a:pt x="381" y="164"/>
                  <a:pt x="380" y="162"/>
                </a:cubicBezTo>
                <a:cubicBezTo>
                  <a:pt x="380" y="162"/>
                  <a:pt x="380" y="163"/>
                  <a:pt x="380" y="163"/>
                </a:cubicBezTo>
                <a:cubicBezTo>
                  <a:pt x="380" y="166"/>
                  <a:pt x="379" y="168"/>
                  <a:pt x="376" y="168"/>
                </a:cubicBezTo>
                <a:cubicBezTo>
                  <a:pt x="375" y="168"/>
                  <a:pt x="374" y="168"/>
                  <a:pt x="373" y="168"/>
                </a:cubicBezTo>
                <a:cubicBezTo>
                  <a:pt x="372" y="168"/>
                  <a:pt x="372" y="168"/>
                  <a:pt x="371" y="168"/>
                </a:cubicBezTo>
                <a:cubicBezTo>
                  <a:pt x="370" y="167"/>
                  <a:pt x="369" y="169"/>
                  <a:pt x="368" y="168"/>
                </a:cubicBezTo>
                <a:cubicBezTo>
                  <a:pt x="367" y="168"/>
                  <a:pt x="366" y="168"/>
                  <a:pt x="366" y="167"/>
                </a:cubicBezTo>
                <a:cubicBezTo>
                  <a:pt x="364" y="167"/>
                  <a:pt x="363" y="165"/>
                  <a:pt x="361" y="165"/>
                </a:cubicBezTo>
                <a:cubicBezTo>
                  <a:pt x="360" y="165"/>
                  <a:pt x="360" y="165"/>
                  <a:pt x="359" y="164"/>
                </a:cubicBezTo>
                <a:cubicBezTo>
                  <a:pt x="359" y="165"/>
                  <a:pt x="358" y="166"/>
                  <a:pt x="358" y="167"/>
                </a:cubicBezTo>
                <a:cubicBezTo>
                  <a:pt x="357" y="169"/>
                  <a:pt x="356" y="171"/>
                  <a:pt x="354" y="171"/>
                </a:cubicBezTo>
                <a:cubicBezTo>
                  <a:pt x="356" y="172"/>
                  <a:pt x="356" y="172"/>
                  <a:pt x="355" y="174"/>
                </a:cubicBezTo>
                <a:cubicBezTo>
                  <a:pt x="353" y="175"/>
                  <a:pt x="355" y="176"/>
                  <a:pt x="354" y="176"/>
                </a:cubicBezTo>
                <a:cubicBezTo>
                  <a:pt x="354" y="177"/>
                  <a:pt x="354" y="178"/>
                  <a:pt x="354" y="179"/>
                </a:cubicBezTo>
                <a:cubicBezTo>
                  <a:pt x="353" y="180"/>
                  <a:pt x="352" y="181"/>
                  <a:pt x="355" y="181"/>
                </a:cubicBezTo>
                <a:cubicBezTo>
                  <a:pt x="356" y="181"/>
                  <a:pt x="355" y="183"/>
                  <a:pt x="355" y="184"/>
                </a:cubicBezTo>
                <a:cubicBezTo>
                  <a:pt x="356" y="184"/>
                  <a:pt x="356" y="183"/>
                  <a:pt x="356" y="182"/>
                </a:cubicBezTo>
                <a:cubicBezTo>
                  <a:pt x="356" y="178"/>
                  <a:pt x="359" y="175"/>
                  <a:pt x="362" y="173"/>
                </a:cubicBezTo>
                <a:cubicBezTo>
                  <a:pt x="363" y="173"/>
                  <a:pt x="363" y="173"/>
                  <a:pt x="364" y="173"/>
                </a:cubicBezTo>
                <a:cubicBezTo>
                  <a:pt x="366" y="174"/>
                  <a:pt x="367" y="172"/>
                  <a:pt x="368" y="172"/>
                </a:cubicBezTo>
                <a:cubicBezTo>
                  <a:pt x="368" y="172"/>
                  <a:pt x="369" y="172"/>
                  <a:pt x="369" y="172"/>
                </a:cubicBezTo>
                <a:cubicBezTo>
                  <a:pt x="371" y="171"/>
                  <a:pt x="372" y="172"/>
                  <a:pt x="374" y="173"/>
                </a:cubicBezTo>
                <a:cubicBezTo>
                  <a:pt x="375" y="175"/>
                  <a:pt x="374" y="176"/>
                  <a:pt x="373" y="176"/>
                </a:cubicBezTo>
                <a:cubicBezTo>
                  <a:pt x="373" y="178"/>
                  <a:pt x="373" y="179"/>
                  <a:pt x="372" y="180"/>
                </a:cubicBezTo>
                <a:cubicBezTo>
                  <a:pt x="372" y="182"/>
                  <a:pt x="371" y="183"/>
                  <a:pt x="370" y="185"/>
                </a:cubicBezTo>
                <a:cubicBezTo>
                  <a:pt x="369" y="187"/>
                  <a:pt x="368" y="187"/>
                  <a:pt x="366" y="186"/>
                </a:cubicBezTo>
                <a:cubicBezTo>
                  <a:pt x="366" y="186"/>
                  <a:pt x="365" y="186"/>
                  <a:pt x="365" y="186"/>
                </a:cubicBezTo>
                <a:cubicBezTo>
                  <a:pt x="362" y="185"/>
                  <a:pt x="360" y="186"/>
                  <a:pt x="360" y="188"/>
                </a:cubicBezTo>
                <a:cubicBezTo>
                  <a:pt x="360" y="191"/>
                  <a:pt x="359" y="194"/>
                  <a:pt x="358" y="196"/>
                </a:cubicBezTo>
                <a:cubicBezTo>
                  <a:pt x="358" y="197"/>
                  <a:pt x="358" y="198"/>
                  <a:pt x="359" y="198"/>
                </a:cubicBezTo>
                <a:cubicBezTo>
                  <a:pt x="360" y="199"/>
                  <a:pt x="359" y="201"/>
                  <a:pt x="359" y="202"/>
                </a:cubicBezTo>
                <a:cubicBezTo>
                  <a:pt x="361" y="201"/>
                  <a:pt x="362" y="202"/>
                  <a:pt x="363" y="202"/>
                </a:cubicBezTo>
                <a:cubicBezTo>
                  <a:pt x="363" y="203"/>
                  <a:pt x="362" y="204"/>
                  <a:pt x="362" y="204"/>
                </a:cubicBezTo>
                <a:cubicBezTo>
                  <a:pt x="362" y="204"/>
                  <a:pt x="363" y="205"/>
                  <a:pt x="363" y="205"/>
                </a:cubicBezTo>
                <a:cubicBezTo>
                  <a:pt x="363" y="206"/>
                  <a:pt x="362" y="207"/>
                  <a:pt x="361" y="207"/>
                </a:cubicBezTo>
                <a:cubicBezTo>
                  <a:pt x="360" y="208"/>
                  <a:pt x="360" y="206"/>
                  <a:pt x="360" y="206"/>
                </a:cubicBezTo>
                <a:cubicBezTo>
                  <a:pt x="360" y="207"/>
                  <a:pt x="360" y="209"/>
                  <a:pt x="358" y="208"/>
                </a:cubicBezTo>
                <a:cubicBezTo>
                  <a:pt x="358" y="208"/>
                  <a:pt x="357" y="208"/>
                  <a:pt x="357" y="208"/>
                </a:cubicBezTo>
                <a:cubicBezTo>
                  <a:pt x="356" y="210"/>
                  <a:pt x="356" y="212"/>
                  <a:pt x="357" y="214"/>
                </a:cubicBezTo>
                <a:cubicBezTo>
                  <a:pt x="358" y="216"/>
                  <a:pt x="356" y="218"/>
                  <a:pt x="354" y="217"/>
                </a:cubicBezTo>
                <a:cubicBezTo>
                  <a:pt x="351" y="217"/>
                  <a:pt x="351" y="217"/>
                  <a:pt x="352" y="220"/>
                </a:cubicBezTo>
                <a:cubicBezTo>
                  <a:pt x="351" y="220"/>
                  <a:pt x="351" y="219"/>
                  <a:pt x="350" y="219"/>
                </a:cubicBezTo>
                <a:cubicBezTo>
                  <a:pt x="349" y="218"/>
                  <a:pt x="349" y="219"/>
                  <a:pt x="349" y="220"/>
                </a:cubicBezTo>
                <a:cubicBezTo>
                  <a:pt x="349" y="221"/>
                  <a:pt x="349" y="222"/>
                  <a:pt x="349" y="223"/>
                </a:cubicBezTo>
                <a:cubicBezTo>
                  <a:pt x="349" y="223"/>
                  <a:pt x="350" y="223"/>
                  <a:pt x="350" y="224"/>
                </a:cubicBezTo>
                <a:cubicBezTo>
                  <a:pt x="350" y="224"/>
                  <a:pt x="350" y="224"/>
                  <a:pt x="349" y="224"/>
                </a:cubicBezTo>
                <a:cubicBezTo>
                  <a:pt x="349" y="224"/>
                  <a:pt x="349" y="224"/>
                  <a:pt x="349" y="224"/>
                </a:cubicBezTo>
                <a:cubicBezTo>
                  <a:pt x="348" y="225"/>
                  <a:pt x="347" y="224"/>
                  <a:pt x="347" y="225"/>
                </a:cubicBezTo>
                <a:cubicBezTo>
                  <a:pt x="347" y="226"/>
                  <a:pt x="348" y="225"/>
                  <a:pt x="349" y="225"/>
                </a:cubicBezTo>
                <a:cubicBezTo>
                  <a:pt x="350" y="225"/>
                  <a:pt x="351" y="226"/>
                  <a:pt x="350" y="227"/>
                </a:cubicBezTo>
                <a:cubicBezTo>
                  <a:pt x="350" y="228"/>
                  <a:pt x="349" y="228"/>
                  <a:pt x="348" y="228"/>
                </a:cubicBezTo>
                <a:cubicBezTo>
                  <a:pt x="348" y="229"/>
                  <a:pt x="349" y="229"/>
                  <a:pt x="348" y="230"/>
                </a:cubicBezTo>
                <a:cubicBezTo>
                  <a:pt x="349" y="233"/>
                  <a:pt x="347" y="235"/>
                  <a:pt x="347" y="238"/>
                </a:cubicBezTo>
                <a:cubicBezTo>
                  <a:pt x="348" y="239"/>
                  <a:pt x="347" y="240"/>
                  <a:pt x="347" y="241"/>
                </a:cubicBezTo>
                <a:cubicBezTo>
                  <a:pt x="346" y="244"/>
                  <a:pt x="344" y="246"/>
                  <a:pt x="344" y="250"/>
                </a:cubicBezTo>
                <a:cubicBezTo>
                  <a:pt x="344" y="251"/>
                  <a:pt x="344" y="253"/>
                  <a:pt x="342" y="255"/>
                </a:cubicBezTo>
                <a:cubicBezTo>
                  <a:pt x="342" y="255"/>
                  <a:pt x="342" y="255"/>
                  <a:pt x="342" y="255"/>
                </a:cubicBezTo>
                <a:cubicBezTo>
                  <a:pt x="342" y="255"/>
                  <a:pt x="342" y="256"/>
                  <a:pt x="342" y="256"/>
                </a:cubicBezTo>
                <a:cubicBezTo>
                  <a:pt x="344" y="256"/>
                  <a:pt x="345" y="256"/>
                  <a:pt x="346" y="256"/>
                </a:cubicBezTo>
                <a:cubicBezTo>
                  <a:pt x="346" y="253"/>
                  <a:pt x="348" y="250"/>
                  <a:pt x="349" y="247"/>
                </a:cubicBezTo>
                <a:cubicBezTo>
                  <a:pt x="350" y="246"/>
                  <a:pt x="351" y="246"/>
                  <a:pt x="351" y="247"/>
                </a:cubicBezTo>
                <a:cubicBezTo>
                  <a:pt x="351" y="249"/>
                  <a:pt x="352" y="249"/>
                  <a:pt x="353" y="250"/>
                </a:cubicBezTo>
                <a:cubicBezTo>
                  <a:pt x="354" y="251"/>
                  <a:pt x="355" y="252"/>
                  <a:pt x="356" y="252"/>
                </a:cubicBezTo>
                <a:cubicBezTo>
                  <a:pt x="355" y="250"/>
                  <a:pt x="354" y="249"/>
                  <a:pt x="353" y="248"/>
                </a:cubicBezTo>
                <a:cubicBezTo>
                  <a:pt x="355" y="247"/>
                  <a:pt x="356" y="248"/>
                  <a:pt x="357" y="249"/>
                </a:cubicBezTo>
                <a:cubicBezTo>
                  <a:pt x="357" y="249"/>
                  <a:pt x="358" y="250"/>
                  <a:pt x="359" y="250"/>
                </a:cubicBezTo>
                <a:cubicBezTo>
                  <a:pt x="360" y="250"/>
                  <a:pt x="361" y="251"/>
                  <a:pt x="361" y="252"/>
                </a:cubicBezTo>
                <a:cubicBezTo>
                  <a:pt x="360" y="253"/>
                  <a:pt x="359" y="253"/>
                  <a:pt x="359" y="252"/>
                </a:cubicBezTo>
                <a:cubicBezTo>
                  <a:pt x="358" y="252"/>
                  <a:pt x="358" y="252"/>
                  <a:pt x="358" y="253"/>
                </a:cubicBezTo>
                <a:cubicBezTo>
                  <a:pt x="358" y="253"/>
                  <a:pt x="358" y="253"/>
                  <a:pt x="358" y="253"/>
                </a:cubicBezTo>
                <a:cubicBezTo>
                  <a:pt x="360" y="254"/>
                  <a:pt x="361" y="254"/>
                  <a:pt x="361" y="256"/>
                </a:cubicBezTo>
                <a:cubicBezTo>
                  <a:pt x="362" y="257"/>
                  <a:pt x="363" y="258"/>
                  <a:pt x="362" y="259"/>
                </a:cubicBezTo>
                <a:cubicBezTo>
                  <a:pt x="361" y="259"/>
                  <a:pt x="361" y="261"/>
                  <a:pt x="359" y="259"/>
                </a:cubicBezTo>
                <a:cubicBezTo>
                  <a:pt x="358" y="259"/>
                  <a:pt x="358" y="258"/>
                  <a:pt x="358" y="258"/>
                </a:cubicBezTo>
                <a:cubicBezTo>
                  <a:pt x="356" y="257"/>
                  <a:pt x="355" y="255"/>
                  <a:pt x="353" y="256"/>
                </a:cubicBezTo>
                <a:cubicBezTo>
                  <a:pt x="352" y="256"/>
                  <a:pt x="352" y="256"/>
                  <a:pt x="351" y="256"/>
                </a:cubicBezTo>
                <a:cubicBezTo>
                  <a:pt x="351" y="256"/>
                  <a:pt x="350" y="256"/>
                  <a:pt x="350" y="257"/>
                </a:cubicBezTo>
                <a:cubicBezTo>
                  <a:pt x="350" y="258"/>
                  <a:pt x="351" y="258"/>
                  <a:pt x="351" y="259"/>
                </a:cubicBezTo>
                <a:cubicBezTo>
                  <a:pt x="354" y="259"/>
                  <a:pt x="354" y="259"/>
                  <a:pt x="353" y="261"/>
                </a:cubicBezTo>
                <a:cubicBezTo>
                  <a:pt x="353" y="262"/>
                  <a:pt x="352" y="262"/>
                  <a:pt x="351" y="262"/>
                </a:cubicBezTo>
                <a:cubicBezTo>
                  <a:pt x="351" y="261"/>
                  <a:pt x="350" y="261"/>
                  <a:pt x="350" y="262"/>
                </a:cubicBezTo>
                <a:cubicBezTo>
                  <a:pt x="350" y="263"/>
                  <a:pt x="351" y="263"/>
                  <a:pt x="352" y="263"/>
                </a:cubicBezTo>
                <a:cubicBezTo>
                  <a:pt x="353" y="263"/>
                  <a:pt x="354" y="264"/>
                  <a:pt x="355" y="264"/>
                </a:cubicBezTo>
                <a:cubicBezTo>
                  <a:pt x="355" y="264"/>
                  <a:pt x="355" y="264"/>
                  <a:pt x="355" y="265"/>
                </a:cubicBezTo>
                <a:cubicBezTo>
                  <a:pt x="354" y="265"/>
                  <a:pt x="352" y="264"/>
                  <a:pt x="353" y="265"/>
                </a:cubicBezTo>
                <a:cubicBezTo>
                  <a:pt x="353" y="267"/>
                  <a:pt x="354" y="266"/>
                  <a:pt x="355" y="266"/>
                </a:cubicBezTo>
                <a:cubicBezTo>
                  <a:pt x="358" y="265"/>
                  <a:pt x="359" y="267"/>
                  <a:pt x="359" y="269"/>
                </a:cubicBezTo>
                <a:cubicBezTo>
                  <a:pt x="359" y="270"/>
                  <a:pt x="360" y="270"/>
                  <a:pt x="361" y="270"/>
                </a:cubicBezTo>
                <a:cubicBezTo>
                  <a:pt x="362" y="270"/>
                  <a:pt x="361" y="269"/>
                  <a:pt x="361" y="269"/>
                </a:cubicBezTo>
                <a:cubicBezTo>
                  <a:pt x="362" y="267"/>
                  <a:pt x="365" y="266"/>
                  <a:pt x="366" y="268"/>
                </a:cubicBezTo>
                <a:cubicBezTo>
                  <a:pt x="367" y="269"/>
                  <a:pt x="368" y="271"/>
                  <a:pt x="367" y="273"/>
                </a:cubicBezTo>
                <a:cubicBezTo>
                  <a:pt x="368" y="276"/>
                  <a:pt x="367" y="279"/>
                  <a:pt x="366" y="282"/>
                </a:cubicBezTo>
                <a:cubicBezTo>
                  <a:pt x="366" y="283"/>
                  <a:pt x="365" y="284"/>
                  <a:pt x="363" y="283"/>
                </a:cubicBezTo>
                <a:cubicBezTo>
                  <a:pt x="362" y="282"/>
                  <a:pt x="361" y="282"/>
                  <a:pt x="360" y="281"/>
                </a:cubicBezTo>
                <a:cubicBezTo>
                  <a:pt x="357" y="279"/>
                  <a:pt x="354" y="279"/>
                  <a:pt x="351" y="277"/>
                </a:cubicBezTo>
                <a:cubicBezTo>
                  <a:pt x="350" y="278"/>
                  <a:pt x="349" y="277"/>
                  <a:pt x="349" y="278"/>
                </a:cubicBezTo>
                <a:cubicBezTo>
                  <a:pt x="349" y="278"/>
                  <a:pt x="349" y="279"/>
                  <a:pt x="349" y="279"/>
                </a:cubicBezTo>
                <a:cubicBezTo>
                  <a:pt x="350" y="279"/>
                  <a:pt x="351" y="278"/>
                  <a:pt x="351" y="279"/>
                </a:cubicBezTo>
                <a:cubicBezTo>
                  <a:pt x="351" y="280"/>
                  <a:pt x="351" y="280"/>
                  <a:pt x="351" y="280"/>
                </a:cubicBezTo>
                <a:cubicBezTo>
                  <a:pt x="350" y="281"/>
                  <a:pt x="349" y="281"/>
                  <a:pt x="349" y="280"/>
                </a:cubicBezTo>
                <a:cubicBezTo>
                  <a:pt x="348" y="280"/>
                  <a:pt x="347" y="280"/>
                  <a:pt x="347" y="280"/>
                </a:cubicBezTo>
                <a:cubicBezTo>
                  <a:pt x="346" y="280"/>
                  <a:pt x="345" y="280"/>
                  <a:pt x="344" y="280"/>
                </a:cubicBezTo>
                <a:cubicBezTo>
                  <a:pt x="346" y="281"/>
                  <a:pt x="347" y="281"/>
                  <a:pt x="349" y="281"/>
                </a:cubicBezTo>
                <a:cubicBezTo>
                  <a:pt x="349" y="283"/>
                  <a:pt x="345" y="286"/>
                  <a:pt x="344" y="286"/>
                </a:cubicBezTo>
                <a:cubicBezTo>
                  <a:pt x="344" y="286"/>
                  <a:pt x="343" y="285"/>
                  <a:pt x="343" y="285"/>
                </a:cubicBezTo>
                <a:cubicBezTo>
                  <a:pt x="343" y="284"/>
                  <a:pt x="342" y="283"/>
                  <a:pt x="341" y="282"/>
                </a:cubicBezTo>
                <a:cubicBezTo>
                  <a:pt x="341" y="282"/>
                  <a:pt x="341" y="281"/>
                  <a:pt x="340" y="281"/>
                </a:cubicBezTo>
                <a:cubicBezTo>
                  <a:pt x="340" y="282"/>
                  <a:pt x="339" y="282"/>
                  <a:pt x="340" y="283"/>
                </a:cubicBezTo>
                <a:cubicBezTo>
                  <a:pt x="340" y="283"/>
                  <a:pt x="340" y="283"/>
                  <a:pt x="340" y="283"/>
                </a:cubicBezTo>
                <a:cubicBezTo>
                  <a:pt x="336" y="285"/>
                  <a:pt x="339" y="287"/>
                  <a:pt x="339" y="289"/>
                </a:cubicBezTo>
                <a:cubicBezTo>
                  <a:pt x="340" y="287"/>
                  <a:pt x="342" y="287"/>
                  <a:pt x="343" y="288"/>
                </a:cubicBezTo>
                <a:cubicBezTo>
                  <a:pt x="344" y="289"/>
                  <a:pt x="343" y="291"/>
                  <a:pt x="342" y="292"/>
                </a:cubicBezTo>
                <a:cubicBezTo>
                  <a:pt x="345" y="293"/>
                  <a:pt x="345" y="294"/>
                  <a:pt x="344" y="298"/>
                </a:cubicBezTo>
                <a:cubicBezTo>
                  <a:pt x="345" y="298"/>
                  <a:pt x="346" y="299"/>
                  <a:pt x="346" y="299"/>
                </a:cubicBezTo>
                <a:cubicBezTo>
                  <a:pt x="347" y="299"/>
                  <a:pt x="347" y="299"/>
                  <a:pt x="348" y="299"/>
                </a:cubicBezTo>
                <a:cubicBezTo>
                  <a:pt x="348" y="296"/>
                  <a:pt x="349" y="296"/>
                  <a:pt x="351" y="298"/>
                </a:cubicBezTo>
                <a:cubicBezTo>
                  <a:pt x="352" y="299"/>
                  <a:pt x="352" y="299"/>
                  <a:pt x="354" y="298"/>
                </a:cubicBezTo>
                <a:cubicBezTo>
                  <a:pt x="355" y="298"/>
                  <a:pt x="356" y="298"/>
                  <a:pt x="356" y="299"/>
                </a:cubicBezTo>
                <a:cubicBezTo>
                  <a:pt x="356" y="300"/>
                  <a:pt x="359" y="302"/>
                  <a:pt x="356" y="303"/>
                </a:cubicBezTo>
                <a:cubicBezTo>
                  <a:pt x="355" y="303"/>
                  <a:pt x="355" y="303"/>
                  <a:pt x="354" y="304"/>
                </a:cubicBezTo>
                <a:cubicBezTo>
                  <a:pt x="354" y="305"/>
                  <a:pt x="352" y="305"/>
                  <a:pt x="351" y="305"/>
                </a:cubicBezTo>
                <a:cubicBezTo>
                  <a:pt x="348" y="304"/>
                  <a:pt x="346" y="305"/>
                  <a:pt x="343" y="306"/>
                </a:cubicBezTo>
                <a:cubicBezTo>
                  <a:pt x="345" y="306"/>
                  <a:pt x="347" y="306"/>
                  <a:pt x="349" y="306"/>
                </a:cubicBezTo>
                <a:cubicBezTo>
                  <a:pt x="350" y="306"/>
                  <a:pt x="352" y="306"/>
                  <a:pt x="353" y="307"/>
                </a:cubicBezTo>
                <a:cubicBezTo>
                  <a:pt x="353" y="307"/>
                  <a:pt x="354" y="307"/>
                  <a:pt x="354" y="307"/>
                </a:cubicBezTo>
                <a:cubicBezTo>
                  <a:pt x="356" y="306"/>
                  <a:pt x="357" y="308"/>
                  <a:pt x="358" y="310"/>
                </a:cubicBezTo>
                <a:cubicBezTo>
                  <a:pt x="358" y="310"/>
                  <a:pt x="358" y="310"/>
                  <a:pt x="358" y="311"/>
                </a:cubicBezTo>
                <a:cubicBezTo>
                  <a:pt x="359" y="312"/>
                  <a:pt x="358" y="313"/>
                  <a:pt x="358" y="314"/>
                </a:cubicBezTo>
                <a:cubicBezTo>
                  <a:pt x="358" y="315"/>
                  <a:pt x="359" y="316"/>
                  <a:pt x="359" y="317"/>
                </a:cubicBezTo>
                <a:cubicBezTo>
                  <a:pt x="360" y="319"/>
                  <a:pt x="360" y="322"/>
                  <a:pt x="359" y="324"/>
                </a:cubicBezTo>
                <a:cubicBezTo>
                  <a:pt x="360" y="327"/>
                  <a:pt x="359" y="327"/>
                  <a:pt x="357" y="328"/>
                </a:cubicBezTo>
                <a:cubicBezTo>
                  <a:pt x="356" y="327"/>
                  <a:pt x="356" y="326"/>
                  <a:pt x="356" y="326"/>
                </a:cubicBezTo>
                <a:cubicBezTo>
                  <a:pt x="356" y="324"/>
                  <a:pt x="355" y="324"/>
                  <a:pt x="354" y="323"/>
                </a:cubicBezTo>
                <a:cubicBezTo>
                  <a:pt x="353" y="323"/>
                  <a:pt x="351" y="325"/>
                  <a:pt x="350" y="323"/>
                </a:cubicBezTo>
                <a:cubicBezTo>
                  <a:pt x="349" y="322"/>
                  <a:pt x="348" y="321"/>
                  <a:pt x="347" y="319"/>
                </a:cubicBezTo>
                <a:cubicBezTo>
                  <a:pt x="347" y="319"/>
                  <a:pt x="346" y="318"/>
                  <a:pt x="345" y="317"/>
                </a:cubicBezTo>
                <a:cubicBezTo>
                  <a:pt x="345" y="317"/>
                  <a:pt x="344" y="316"/>
                  <a:pt x="344" y="316"/>
                </a:cubicBezTo>
                <a:cubicBezTo>
                  <a:pt x="343" y="315"/>
                  <a:pt x="342" y="315"/>
                  <a:pt x="341" y="314"/>
                </a:cubicBezTo>
                <a:cubicBezTo>
                  <a:pt x="340" y="314"/>
                  <a:pt x="342" y="315"/>
                  <a:pt x="341" y="315"/>
                </a:cubicBezTo>
                <a:cubicBezTo>
                  <a:pt x="342" y="315"/>
                  <a:pt x="343" y="316"/>
                  <a:pt x="343" y="317"/>
                </a:cubicBezTo>
                <a:cubicBezTo>
                  <a:pt x="345" y="318"/>
                  <a:pt x="346" y="318"/>
                  <a:pt x="344" y="320"/>
                </a:cubicBezTo>
                <a:cubicBezTo>
                  <a:pt x="344" y="320"/>
                  <a:pt x="344" y="320"/>
                  <a:pt x="344" y="320"/>
                </a:cubicBezTo>
                <a:cubicBezTo>
                  <a:pt x="346" y="320"/>
                  <a:pt x="346" y="322"/>
                  <a:pt x="346" y="323"/>
                </a:cubicBezTo>
                <a:cubicBezTo>
                  <a:pt x="348" y="323"/>
                  <a:pt x="349" y="324"/>
                  <a:pt x="349" y="325"/>
                </a:cubicBezTo>
                <a:cubicBezTo>
                  <a:pt x="350" y="325"/>
                  <a:pt x="350" y="326"/>
                  <a:pt x="350" y="326"/>
                </a:cubicBezTo>
                <a:cubicBezTo>
                  <a:pt x="351" y="327"/>
                  <a:pt x="352" y="327"/>
                  <a:pt x="352" y="328"/>
                </a:cubicBezTo>
                <a:cubicBezTo>
                  <a:pt x="351" y="329"/>
                  <a:pt x="350" y="329"/>
                  <a:pt x="349" y="328"/>
                </a:cubicBezTo>
                <a:cubicBezTo>
                  <a:pt x="349" y="328"/>
                  <a:pt x="348" y="328"/>
                  <a:pt x="348" y="329"/>
                </a:cubicBezTo>
                <a:cubicBezTo>
                  <a:pt x="347" y="330"/>
                  <a:pt x="345" y="331"/>
                  <a:pt x="344" y="333"/>
                </a:cubicBezTo>
                <a:cubicBezTo>
                  <a:pt x="345" y="333"/>
                  <a:pt x="346" y="332"/>
                  <a:pt x="347" y="331"/>
                </a:cubicBezTo>
                <a:cubicBezTo>
                  <a:pt x="347" y="330"/>
                  <a:pt x="348" y="330"/>
                  <a:pt x="349" y="331"/>
                </a:cubicBezTo>
                <a:cubicBezTo>
                  <a:pt x="350" y="330"/>
                  <a:pt x="351" y="331"/>
                  <a:pt x="351" y="331"/>
                </a:cubicBezTo>
                <a:cubicBezTo>
                  <a:pt x="351" y="333"/>
                  <a:pt x="351" y="334"/>
                  <a:pt x="350" y="335"/>
                </a:cubicBezTo>
                <a:cubicBezTo>
                  <a:pt x="351" y="336"/>
                  <a:pt x="351" y="338"/>
                  <a:pt x="351" y="339"/>
                </a:cubicBezTo>
                <a:cubicBezTo>
                  <a:pt x="351" y="340"/>
                  <a:pt x="351" y="340"/>
                  <a:pt x="351" y="340"/>
                </a:cubicBezTo>
                <a:cubicBezTo>
                  <a:pt x="352" y="340"/>
                  <a:pt x="353" y="340"/>
                  <a:pt x="354" y="340"/>
                </a:cubicBezTo>
                <a:cubicBezTo>
                  <a:pt x="355" y="341"/>
                  <a:pt x="356" y="341"/>
                  <a:pt x="357" y="342"/>
                </a:cubicBezTo>
                <a:cubicBezTo>
                  <a:pt x="357" y="342"/>
                  <a:pt x="357" y="342"/>
                  <a:pt x="357" y="342"/>
                </a:cubicBezTo>
                <a:cubicBezTo>
                  <a:pt x="358" y="341"/>
                  <a:pt x="359" y="340"/>
                  <a:pt x="360" y="340"/>
                </a:cubicBezTo>
                <a:cubicBezTo>
                  <a:pt x="361" y="341"/>
                  <a:pt x="360" y="342"/>
                  <a:pt x="360" y="343"/>
                </a:cubicBezTo>
                <a:cubicBezTo>
                  <a:pt x="362" y="346"/>
                  <a:pt x="362" y="346"/>
                  <a:pt x="360" y="349"/>
                </a:cubicBezTo>
                <a:cubicBezTo>
                  <a:pt x="359" y="350"/>
                  <a:pt x="358" y="352"/>
                  <a:pt x="356" y="350"/>
                </a:cubicBezTo>
                <a:cubicBezTo>
                  <a:pt x="354" y="350"/>
                  <a:pt x="354" y="349"/>
                  <a:pt x="354" y="347"/>
                </a:cubicBezTo>
                <a:cubicBezTo>
                  <a:pt x="353" y="346"/>
                  <a:pt x="351" y="345"/>
                  <a:pt x="349" y="345"/>
                </a:cubicBezTo>
                <a:cubicBezTo>
                  <a:pt x="349" y="345"/>
                  <a:pt x="349" y="346"/>
                  <a:pt x="349" y="346"/>
                </a:cubicBezTo>
                <a:cubicBezTo>
                  <a:pt x="349" y="346"/>
                  <a:pt x="349" y="346"/>
                  <a:pt x="349" y="346"/>
                </a:cubicBezTo>
                <a:cubicBezTo>
                  <a:pt x="351" y="346"/>
                  <a:pt x="352" y="347"/>
                  <a:pt x="352" y="349"/>
                </a:cubicBezTo>
                <a:cubicBezTo>
                  <a:pt x="353" y="350"/>
                  <a:pt x="355" y="351"/>
                  <a:pt x="354" y="352"/>
                </a:cubicBezTo>
                <a:cubicBezTo>
                  <a:pt x="353" y="354"/>
                  <a:pt x="351" y="354"/>
                  <a:pt x="349" y="354"/>
                </a:cubicBezTo>
                <a:cubicBezTo>
                  <a:pt x="348" y="354"/>
                  <a:pt x="348" y="354"/>
                  <a:pt x="347" y="354"/>
                </a:cubicBezTo>
                <a:cubicBezTo>
                  <a:pt x="347" y="354"/>
                  <a:pt x="347" y="354"/>
                  <a:pt x="347" y="354"/>
                </a:cubicBezTo>
                <a:cubicBezTo>
                  <a:pt x="346" y="354"/>
                  <a:pt x="345" y="354"/>
                  <a:pt x="345" y="353"/>
                </a:cubicBezTo>
                <a:cubicBezTo>
                  <a:pt x="344" y="352"/>
                  <a:pt x="340" y="352"/>
                  <a:pt x="343" y="349"/>
                </a:cubicBezTo>
                <a:cubicBezTo>
                  <a:pt x="343" y="349"/>
                  <a:pt x="343" y="349"/>
                  <a:pt x="342" y="349"/>
                </a:cubicBezTo>
                <a:cubicBezTo>
                  <a:pt x="342" y="349"/>
                  <a:pt x="341" y="349"/>
                  <a:pt x="341" y="349"/>
                </a:cubicBezTo>
                <a:cubicBezTo>
                  <a:pt x="340" y="349"/>
                  <a:pt x="341" y="349"/>
                  <a:pt x="341" y="350"/>
                </a:cubicBezTo>
                <a:cubicBezTo>
                  <a:pt x="341" y="350"/>
                  <a:pt x="342" y="351"/>
                  <a:pt x="341" y="351"/>
                </a:cubicBezTo>
                <a:cubicBezTo>
                  <a:pt x="340" y="352"/>
                  <a:pt x="341" y="354"/>
                  <a:pt x="340" y="355"/>
                </a:cubicBezTo>
                <a:cubicBezTo>
                  <a:pt x="339" y="356"/>
                  <a:pt x="340" y="356"/>
                  <a:pt x="340" y="356"/>
                </a:cubicBezTo>
                <a:cubicBezTo>
                  <a:pt x="342" y="357"/>
                  <a:pt x="342" y="358"/>
                  <a:pt x="342" y="359"/>
                </a:cubicBezTo>
                <a:cubicBezTo>
                  <a:pt x="342" y="357"/>
                  <a:pt x="343" y="356"/>
                  <a:pt x="344" y="356"/>
                </a:cubicBezTo>
                <a:cubicBezTo>
                  <a:pt x="346" y="355"/>
                  <a:pt x="346" y="357"/>
                  <a:pt x="347" y="358"/>
                </a:cubicBezTo>
                <a:cubicBezTo>
                  <a:pt x="348" y="358"/>
                  <a:pt x="350" y="359"/>
                  <a:pt x="350" y="360"/>
                </a:cubicBezTo>
                <a:cubicBezTo>
                  <a:pt x="351" y="360"/>
                  <a:pt x="351" y="360"/>
                  <a:pt x="351" y="360"/>
                </a:cubicBezTo>
                <a:cubicBezTo>
                  <a:pt x="352" y="360"/>
                  <a:pt x="353" y="359"/>
                  <a:pt x="354" y="360"/>
                </a:cubicBezTo>
                <a:cubicBezTo>
                  <a:pt x="354" y="361"/>
                  <a:pt x="353" y="362"/>
                  <a:pt x="353" y="362"/>
                </a:cubicBezTo>
                <a:cubicBezTo>
                  <a:pt x="352" y="363"/>
                  <a:pt x="352" y="364"/>
                  <a:pt x="352" y="365"/>
                </a:cubicBezTo>
                <a:cubicBezTo>
                  <a:pt x="352" y="365"/>
                  <a:pt x="352" y="365"/>
                  <a:pt x="352" y="366"/>
                </a:cubicBezTo>
                <a:cubicBezTo>
                  <a:pt x="352" y="365"/>
                  <a:pt x="352" y="365"/>
                  <a:pt x="352" y="365"/>
                </a:cubicBezTo>
                <a:cubicBezTo>
                  <a:pt x="352" y="366"/>
                  <a:pt x="352" y="367"/>
                  <a:pt x="353" y="368"/>
                </a:cubicBezTo>
                <a:cubicBezTo>
                  <a:pt x="353" y="368"/>
                  <a:pt x="353" y="369"/>
                  <a:pt x="352" y="369"/>
                </a:cubicBezTo>
                <a:cubicBezTo>
                  <a:pt x="351" y="371"/>
                  <a:pt x="349" y="370"/>
                  <a:pt x="347" y="370"/>
                </a:cubicBezTo>
                <a:cubicBezTo>
                  <a:pt x="346" y="370"/>
                  <a:pt x="345" y="370"/>
                  <a:pt x="345" y="371"/>
                </a:cubicBezTo>
                <a:cubicBezTo>
                  <a:pt x="344" y="372"/>
                  <a:pt x="343" y="372"/>
                  <a:pt x="341" y="373"/>
                </a:cubicBezTo>
                <a:cubicBezTo>
                  <a:pt x="341" y="373"/>
                  <a:pt x="341" y="373"/>
                  <a:pt x="341" y="373"/>
                </a:cubicBezTo>
                <a:cubicBezTo>
                  <a:pt x="341" y="374"/>
                  <a:pt x="340" y="374"/>
                  <a:pt x="339" y="374"/>
                </a:cubicBezTo>
                <a:cubicBezTo>
                  <a:pt x="335" y="372"/>
                  <a:pt x="332" y="370"/>
                  <a:pt x="329" y="367"/>
                </a:cubicBezTo>
                <a:cubicBezTo>
                  <a:pt x="328" y="366"/>
                  <a:pt x="328" y="365"/>
                  <a:pt x="328" y="364"/>
                </a:cubicBezTo>
                <a:cubicBezTo>
                  <a:pt x="329" y="363"/>
                  <a:pt x="330" y="364"/>
                  <a:pt x="331" y="364"/>
                </a:cubicBezTo>
                <a:cubicBezTo>
                  <a:pt x="331" y="364"/>
                  <a:pt x="332" y="364"/>
                  <a:pt x="332" y="364"/>
                </a:cubicBezTo>
                <a:cubicBezTo>
                  <a:pt x="332" y="364"/>
                  <a:pt x="332" y="363"/>
                  <a:pt x="332" y="363"/>
                </a:cubicBezTo>
                <a:cubicBezTo>
                  <a:pt x="331" y="363"/>
                  <a:pt x="329" y="364"/>
                  <a:pt x="328" y="361"/>
                </a:cubicBezTo>
                <a:cubicBezTo>
                  <a:pt x="328" y="362"/>
                  <a:pt x="327" y="362"/>
                  <a:pt x="326" y="362"/>
                </a:cubicBezTo>
                <a:cubicBezTo>
                  <a:pt x="326" y="363"/>
                  <a:pt x="326" y="363"/>
                  <a:pt x="326" y="364"/>
                </a:cubicBezTo>
                <a:cubicBezTo>
                  <a:pt x="325" y="367"/>
                  <a:pt x="325" y="367"/>
                  <a:pt x="322" y="366"/>
                </a:cubicBezTo>
                <a:cubicBezTo>
                  <a:pt x="322" y="366"/>
                  <a:pt x="322" y="367"/>
                  <a:pt x="322" y="367"/>
                </a:cubicBezTo>
                <a:cubicBezTo>
                  <a:pt x="323" y="367"/>
                  <a:pt x="324" y="368"/>
                  <a:pt x="323" y="369"/>
                </a:cubicBezTo>
                <a:cubicBezTo>
                  <a:pt x="323" y="369"/>
                  <a:pt x="322" y="370"/>
                  <a:pt x="321" y="370"/>
                </a:cubicBezTo>
                <a:cubicBezTo>
                  <a:pt x="320" y="369"/>
                  <a:pt x="319" y="370"/>
                  <a:pt x="319" y="372"/>
                </a:cubicBezTo>
                <a:cubicBezTo>
                  <a:pt x="318" y="372"/>
                  <a:pt x="318" y="373"/>
                  <a:pt x="318" y="373"/>
                </a:cubicBezTo>
                <a:cubicBezTo>
                  <a:pt x="317" y="375"/>
                  <a:pt x="316" y="376"/>
                  <a:pt x="314" y="375"/>
                </a:cubicBezTo>
                <a:cubicBezTo>
                  <a:pt x="314" y="374"/>
                  <a:pt x="313" y="374"/>
                  <a:pt x="313" y="374"/>
                </a:cubicBezTo>
                <a:cubicBezTo>
                  <a:pt x="313" y="374"/>
                  <a:pt x="313" y="374"/>
                  <a:pt x="313" y="374"/>
                </a:cubicBezTo>
                <a:cubicBezTo>
                  <a:pt x="311" y="377"/>
                  <a:pt x="310" y="377"/>
                  <a:pt x="308" y="376"/>
                </a:cubicBezTo>
                <a:cubicBezTo>
                  <a:pt x="307" y="376"/>
                  <a:pt x="306" y="376"/>
                  <a:pt x="306" y="377"/>
                </a:cubicBezTo>
                <a:cubicBezTo>
                  <a:pt x="306" y="377"/>
                  <a:pt x="305" y="377"/>
                  <a:pt x="305" y="378"/>
                </a:cubicBezTo>
                <a:cubicBezTo>
                  <a:pt x="306" y="378"/>
                  <a:pt x="306" y="378"/>
                  <a:pt x="306" y="379"/>
                </a:cubicBezTo>
                <a:cubicBezTo>
                  <a:pt x="307" y="377"/>
                  <a:pt x="308" y="377"/>
                  <a:pt x="309" y="378"/>
                </a:cubicBezTo>
                <a:cubicBezTo>
                  <a:pt x="311" y="378"/>
                  <a:pt x="311" y="378"/>
                  <a:pt x="312" y="377"/>
                </a:cubicBezTo>
                <a:cubicBezTo>
                  <a:pt x="313" y="375"/>
                  <a:pt x="315" y="376"/>
                  <a:pt x="317" y="377"/>
                </a:cubicBezTo>
                <a:cubicBezTo>
                  <a:pt x="318" y="378"/>
                  <a:pt x="318" y="378"/>
                  <a:pt x="320" y="379"/>
                </a:cubicBezTo>
                <a:cubicBezTo>
                  <a:pt x="321" y="379"/>
                  <a:pt x="322" y="379"/>
                  <a:pt x="322" y="380"/>
                </a:cubicBezTo>
                <a:cubicBezTo>
                  <a:pt x="321" y="381"/>
                  <a:pt x="321" y="382"/>
                  <a:pt x="319" y="382"/>
                </a:cubicBezTo>
                <a:cubicBezTo>
                  <a:pt x="318" y="383"/>
                  <a:pt x="317" y="383"/>
                  <a:pt x="316" y="384"/>
                </a:cubicBezTo>
                <a:cubicBezTo>
                  <a:pt x="315" y="386"/>
                  <a:pt x="314" y="386"/>
                  <a:pt x="312" y="385"/>
                </a:cubicBezTo>
                <a:cubicBezTo>
                  <a:pt x="312" y="385"/>
                  <a:pt x="312" y="386"/>
                  <a:pt x="311" y="386"/>
                </a:cubicBezTo>
                <a:cubicBezTo>
                  <a:pt x="313" y="387"/>
                  <a:pt x="313" y="387"/>
                  <a:pt x="313" y="389"/>
                </a:cubicBezTo>
                <a:cubicBezTo>
                  <a:pt x="313" y="388"/>
                  <a:pt x="314" y="388"/>
                  <a:pt x="314" y="387"/>
                </a:cubicBezTo>
                <a:cubicBezTo>
                  <a:pt x="314" y="386"/>
                  <a:pt x="315" y="387"/>
                  <a:pt x="315" y="387"/>
                </a:cubicBezTo>
                <a:cubicBezTo>
                  <a:pt x="317" y="386"/>
                  <a:pt x="318" y="383"/>
                  <a:pt x="320" y="385"/>
                </a:cubicBezTo>
                <a:cubicBezTo>
                  <a:pt x="320" y="386"/>
                  <a:pt x="321" y="386"/>
                  <a:pt x="321" y="386"/>
                </a:cubicBezTo>
                <a:cubicBezTo>
                  <a:pt x="323" y="387"/>
                  <a:pt x="324" y="388"/>
                  <a:pt x="324" y="390"/>
                </a:cubicBezTo>
                <a:cubicBezTo>
                  <a:pt x="324" y="392"/>
                  <a:pt x="323" y="392"/>
                  <a:pt x="321" y="393"/>
                </a:cubicBezTo>
                <a:cubicBezTo>
                  <a:pt x="321" y="393"/>
                  <a:pt x="321" y="394"/>
                  <a:pt x="321" y="394"/>
                </a:cubicBezTo>
                <a:cubicBezTo>
                  <a:pt x="321" y="394"/>
                  <a:pt x="321" y="394"/>
                  <a:pt x="321" y="394"/>
                </a:cubicBezTo>
                <a:cubicBezTo>
                  <a:pt x="323" y="393"/>
                  <a:pt x="325" y="393"/>
                  <a:pt x="327" y="395"/>
                </a:cubicBezTo>
                <a:cubicBezTo>
                  <a:pt x="327" y="396"/>
                  <a:pt x="328" y="397"/>
                  <a:pt x="329" y="397"/>
                </a:cubicBezTo>
                <a:cubicBezTo>
                  <a:pt x="330" y="397"/>
                  <a:pt x="331" y="398"/>
                  <a:pt x="330" y="399"/>
                </a:cubicBezTo>
                <a:cubicBezTo>
                  <a:pt x="331" y="399"/>
                  <a:pt x="332" y="400"/>
                  <a:pt x="332" y="400"/>
                </a:cubicBezTo>
                <a:cubicBezTo>
                  <a:pt x="334" y="401"/>
                  <a:pt x="336" y="403"/>
                  <a:pt x="337" y="404"/>
                </a:cubicBezTo>
                <a:cubicBezTo>
                  <a:pt x="338" y="404"/>
                  <a:pt x="338" y="405"/>
                  <a:pt x="338" y="405"/>
                </a:cubicBezTo>
                <a:cubicBezTo>
                  <a:pt x="337" y="405"/>
                  <a:pt x="338" y="407"/>
                  <a:pt x="336" y="407"/>
                </a:cubicBezTo>
                <a:cubicBezTo>
                  <a:pt x="336" y="408"/>
                  <a:pt x="336" y="408"/>
                  <a:pt x="335" y="408"/>
                </a:cubicBezTo>
                <a:cubicBezTo>
                  <a:pt x="335" y="409"/>
                  <a:pt x="334" y="410"/>
                  <a:pt x="334" y="410"/>
                </a:cubicBezTo>
                <a:cubicBezTo>
                  <a:pt x="337" y="411"/>
                  <a:pt x="337" y="408"/>
                  <a:pt x="338" y="408"/>
                </a:cubicBezTo>
                <a:cubicBezTo>
                  <a:pt x="339" y="409"/>
                  <a:pt x="337" y="410"/>
                  <a:pt x="339" y="411"/>
                </a:cubicBezTo>
                <a:cubicBezTo>
                  <a:pt x="339" y="411"/>
                  <a:pt x="340" y="410"/>
                  <a:pt x="340" y="409"/>
                </a:cubicBezTo>
                <a:cubicBezTo>
                  <a:pt x="340" y="409"/>
                  <a:pt x="340" y="408"/>
                  <a:pt x="341" y="408"/>
                </a:cubicBezTo>
                <a:cubicBezTo>
                  <a:pt x="341" y="408"/>
                  <a:pt x="342" y="409"/>
                  <a:pt x="342" y="409"/>
                </a:cubicBezTo>
                <a:cubicBezTo>
                  <a:pt x="342" y="410"/>
                  <a:pt x="341" y="410"/>
                  <a:pt x="341" y="410"/>
                </a:cubicBezTo>
                <a:cubicBezTo>
                  <a:pt x="341" y="411"/>
                  <a:pt x="340" y="411"/>
                  <a:pt x="339" y="412"/>
                </a:cubicBezTo>
                <a:cubicBezTo>
                  <a:pt x="338" y="414"/>
                  <a:pt x="338" y="416"/>
                  <a:pt x="339" y="418"/>
                </a:cubicBezTo>
                <a:cubicBezTo>
                  <a:pt x="340" y="417"/>
                  <a:pt x="339" y="416"/>
                  <a:pt x="340" y="415"/>
                </a:cubicBezTo>
                <a:cubicBezTo>
                  <a:pt x="341" y="415"/>
                  <a:pt x="341" y="413"/>
                  <a:pt x="343" y="414"/>
                </a:cubicBezTo>
                <a:cubicBezTo>
                  <a:pt x="344" y="414"/>
                  <a:pt x="344" y="415"/>
                  <a:pt x="344" y="416"/>
                </a:cubicBezTo>
                <a:cubicBezTo>
                  <a:pt x="344" y="417"/>
                  <a:pt x="344" y="417"/>
                  <a:pt x="344" y="418"/>
                </a:cubicBezTo>
                <a:cubicBezTo>
                  <a:pt x="344" y="419"/>
                  <a:pt x="345" y="420"/>
                  <a:pt x="344" y="421"/>
                </a:cubicBezTo>
                <a:cubicBezTo>
                  <a:pt x="344" y="423"/>
                  <a:pt x="343" y="426"/>
                  <a:pt x="345" y="429"/>
                </a:cubicBezTo>
                <a:cubicBezTo>
                  <a:pt x="345" y="431"/>
                  <a:pt x="343" y="432"/>
                  <a:pt x="345" y="433"/>
                </a:cubicBezTo>
                <a:cubicBezTo>
                  <a:pt x="345" y="434"/>
                  <a:pt x="345" y="435"/>
                  <a:pt x="344" y="435"/>
                </a:cubicBezTo>
                <a:cubicBezTo>
                  <a:pt x="344" y="435"/>
                  <a:pt x="343" y="436"/>
                  <a:pt x="342" y="435"/>
                </a:cubicBezTo>
                <a:cubicBezTo>
                  <a:pt x="342" y="435"/>
                  <a:pt x="342" y="434"/>
                  <a:pt x="342" y="434"/>
                </a:cubicBezTo>
                <a:cubicBezTo>
                  <a:pt x="338" y="436"/>
                  <a:pt x="339" y="432"/>
                  <a:pt x="339" y="431"/>
                </a:cubicBezTo>
                <a:cubicBezTo>
                  <a:pt x="339" y="430"/>
                  <a:pt x="339" y="428"/>
                  <a:pt x="339" y="427"/>
                </a:cubicBezTo>
                <a:cubicBezTo>
                  <a:pt x="339" y="427"/>
                  <a:pt x="339" y="427"/>
                  <a:pt x="338" y="427"/>
                </a:cubicBezTo>
                <a:cubicBezTo>
                  <a:pt x="337" y="429"/>
                  <a:pt x="338" y="431"/>
                  <a:pt x="338" y="433"/>
                </a:cubicBezTo>
                <a:cubicBezTo>
                  <a:pt x="338" y="434"/>
                  <a:pt x="339" y="436"/>
                  <a:pt x="336" y="436"/>
                </a:cubicBezTo>
                <a:cubicBezTo>
                  <a:pt x="335" y="436"/>
                  <a:pt x="334" y="436"/>
                  <a:pt x="332" y="435"/>
                </a:cubicBezTo>
                <a:cubicBezTo>
                  <a:pt x="330" y="433"/>
                  <a:pt x="329" y="432"/>
                  <a:pt x="329" y="430"/>
                </a:cubicBezTo>
                <a:cubicBezTo>
                  <a:pt x="327" y="428"/>
                  <a:pt x="327" y="425"/>
                  <a:pt x="327" y="423"/>
                </a:cubicBezTo>
                <a:cubicBezTo>
                  <a:pt x="327" y="421"/>
                  <a:pt x="325" y="420"/>
                  <a:pt x="324" y="418"/>
                </a:cubicBezTo>
                <a:cubicBezTo>
                  <a:pt x="324" y="418"/>
                  <a:pt x="324" y="417"/>
                  <a:pt x="324" y="416"/>
                </a:cubicBezTo>
                <a:cubicBezTo>
                  <a:pt x="322" y="418"/>
                  <a:pt x="321" y="418"/>
                  <a:pt x="320" y="416"/>
                </a:cubicBezTo>
                <a:cubicBezTo>
                  <a:pt x="319" y="414"/>
                  <a:pt x="318" y="412"/>
                  <a:pt x="316" y="413"/>
                </a:cubicBezTo>
                <a:cubicBezTo>
                  <a:pt x="315" y="413"/>
                  <a:pt x="315" y="412"/>
                  <a:pt x="315" y="412"/>
                </a:cubicBezTo>
                <a:cubicBezTo>
                  <a:pt x="314" y="412"/>
                  <a:pt x="312" y="411"/>
                  <a:pt x="311" y="412"/>
                </a:cubicBezTo>
                <a:cubicBezTo>
                  <a:pt x="310" y="413"/>
                  <a:pt x="309" y="412"/>
                  <a:pt x="309" y="411"/>
                </a:cubicBezTo>
                <a:cubicBezTo>
                  <a:pt x="308" y="411"/>
                  <a:pt x="308" y="410"/>
                  <a:pt x="307" y="409"/>
                </a:cubicBezTo>
                <a:cubicBezTo>
                  <a:pt x="307" y="409"/>
                  <a:pt x="307" y="408"/>
                  <a:pt x="307" y="408"/>
                </a:cubicBezTo>
                <a:cubicBezTo>
                  <a:pt x="306" y="407"/>
                  <a:pt x="305" y="407"/>
                  <a:pt x="304" y="405"/>
                </a:cubicBezTo>
                <a:cubicBezTo>
                  <a:pt x="304" y="404"/>
                  <a:pt x="303" y="404"/>
                  <a:pt x="302" y="403"/>
                </a:cubicBezTo>
                <a:cubicBezTo>
                  <a:pt x="301" y="403"/>
                  <a:pt x="301" y="403"/>
                  <a:pt x="300" y="403"/>
                </a:cubicBezTo>
                <a:cubicBezTo>
                  <a:pt x="299" y="402"/>
                  <a:pt x="298" y="401"/>
                  <a:pt x="298" y="401"/>
                </a:cubicBezTo>
                <a:cubicBezTo>
                  <a:pt x="297" y="402"/>
                  <a:pt x="299" y="402"/>
                  <a:pt x="298" y="403"/>
                </a:cubicBezTo>
                <a:cubicBezTo>
                  <a:pt x="298" y="403"/>
                  <a:pt x="298" y="403"/>
                  <a:pt x="298" y="403"/>
                </a:cubicBezTo>
                <a:cubicBezTo>
                  <a:pt x="298" y="405"/>
                  <a:pt x="300" y="404"/>
                  <a:pt x="300" y="404"/>
                </a:cubicBezTo>
                <a:cubicBezTo>
                  <a:pt x="301" y="404"/>
                  <a:pt x="302" y="404"/>
                  <a:pt x="301" y="405"/>
                </a:cubicBezTo>
                <a:cubicBezTo>
                  <a:pt x="303" y="405"/>
                  <a:pt x="303" y="406"/>
                  <a:pt x="304" y="407"/>
                </a:cubicBezTo>
                <a:cubicBezTo>
                  <a:pt x="304" y="407"/>
                  <a:pt x="304" y="408"/>
                  <a:pt x="304" y="408"/>
                </a:cubicBezTo>
                <a:cubicBezTo>
                  <a:pt x="305" y="408"/>
                  <a:pt x="306" y="408"/>
                  <a:pt x="306" y="409"/>
                </a:cubicBezTo>
                <a:cubicBezTo>
                  <a:pt x="306" y="410"/>
                  <a:pt x="305" y="410"/>
                  <a:pt x="304" y="410"/>
                </a:cubicBezTo>
                <a:cubicBezTo>
                  <a:pt x="304" y="411"/>
                  <a:pt x="303" y="411"/>
                  <a:pt x="303" y="411"/>
                </a:cubicBezTo>
                <a:cubicBezTo>
                  <a:pt x="303" y="411"/>
                  <a:pt x="304" y="411"/>
                  <a:pt x="304" y="411"/>
                </a:cubicBezTo>
                <a:cubicBezTo>
                  <a:pt x="305" y="411"/>
                  <a:pt x="307" y="411"/>
                  <a:pt x="307" y="413"/>
                </a:cubicBezTo>
                <a:cubicBezTo>
                  <a:pt x="307" y="413"/>
                  <a:pt x="307" y="414"/>
                  <a:pt x="307" y="414"/>
                </a:cubicBezTo>
                <a:cubicBezTo>
                  <a:pt x="307" y="414"/>
                  <a:pt x="308" y="414"/>
                  <a:pt x="308" y="414"/>
                </a:cubicBezTo>
                <a:cubicBezTo>
                  <a:pt x="309" y="412"/>
                  <a:pt x="310" y="414"/>
                  <a:pt x="311" y="414"/>
                </a:cubicBezTo>
                <a:cubicBezTo>
                  <a:pt x="312" y="414"/>
                  <a:pt x="312" y="413"/>
                  <a:pt x="313" y="414"/>
                </a:cubicBezTo>
                <a:cubicBezTo>
                  <a:pt x="316" y="413"/>
                  <a:pt x="317" y="415"/>
                  <a:pt x="319" y="417"/>
                </a:cubicBezTo>
                <a:cubicBezTo>
                  <a:pt x="319" y="418"/>
                  <a:pt x="319" y="419"/>
                  <a:pt x="318" y="419"/>
                </a:cubicBezTo>
                <a:cubicBezTo>
                  <a:pt x="317" y="421"/>
                  <a:pt x="316" y="423"/>
                  <a:pt x="313" y="423"/>
                </a:cubicBezTo>
                <a:cubicBezTo>
                  <a:pt x="312" y="425"/>
                  <a:pt x="307" y="426"/>
                  <a:pt x="305" y="424"/>
                </a:cubicBezTo>
                <a:cubicBezTo>
                  <a:pt x="305" y="424"/>
                  <a:pt x="304" y="424"/>
                  <a:pt x="304" y="424"/>
                </a:cubicBezTo>
                <a:cubicBezTo>
                  <a:pt x="303" y="425"/>
                  <a:pt x="302" y="425"/>
                  <a:pt x="301" y="424"/>
                </a:cubicBezTo>
                <a:cubicBezTo>
                  <a:pt x="301" y="424"/>
                  <a:pt x="300" y="424"/>
                  <a:pt x="300" y="424"/>
                </a:cubicBezTo>
                <a:cubicBezTo>
                  <a:pt x="299" y="424"/>
                  <a:pt x="299" y="425"/>
                  <a:pt x="299" y="425"/>
                </a:cubicBezTo>
                <a:cubicBezTo>
                  <a:pt x="300" y="425"/>
                  <a:pt x="300" y="425"/>
                  <a:pt x="301" y="426"/>
                </a:cubicBezTo>
                <a:cubicBezTo>
                  <a:pt x="303" y="427"/>
                  <a:pt x="302" y="430"/>
                  <a:pt x="300" y="432"/>
                </a:cubicBezTo>
                <a:cubicBezTo>
                  <a:pt x="300" y="434"/>
                  <a:pt x="298" y="433"/>
                  <a:pt x="297" y="433"/>
                </a:cubicBezTo>
                <a:cubicBezTo>
                  <a:pt x="297" y="433"/>
                  <a:pt x="298" y="433"/>
                  <a:pt x="298" y="433"/>
                </a:cubicBezTo>
                <a:cubicBezTo>
                  <a:pt x="297" y="433"/>
                  <a:pt x="297" y="433"/>
                  <a:pt x="297" y="433"/>
                </a:cubicBezTo>
                <a:cubicBezTo>
                  <a:pt x="297" y="434"/>
                  <a:pt x="296" y="434"/>
                  <a:pt x="296" y="434"/>
                </a:cubicBezTo>
                <a:cubicBezTo>
                  <a:pt x="296" y="435"/>
                  <a:pt x="293" y="434"/>
                  <a:pt x="294" y="436"/>
                </a:cubicBezTo>
                <a:cubicBezTo>
                  <a:pt x="295" y="436"/>
                  <a:pt x="297" y="435"/>
                  <a:pt x="298" y="435"/>
                </a:cubicBezTo>
                <a:cubicBezTo>
                  <a:pt x="299" y="434"/>
                  <a:pt x="299" y="434"/>
                  <a:pt x="300" y="435"/>
                </a:cubicBezTo>
                <a:cubicBezTo>
                  <a:pt x="300" y="436"/>
                  <a:pt x="300" y="436"/>
                  <a:pt x="301" y="437"/>
                </a:cubicBezTo>
                <a:cubicBezTo>
                  <a:pt x="302" y="436"/>
                  <a:pt x="303" y="436"/>
                  <a:pt x="303" y="436"/>
                </a:cubicBezTo>
                <a:cubicBezTo>
                  <a:pt x="302" y="435"/>
                  <a:pt x="301" y="436"/>
                  <a:pt x="302" y="434"/>
                </a:cubicBezTo>
                <a:cubicBezTo>
                  <a:pt x="301" y="432"/>
                  <a:pt x="302" y="431"/>
                  <a:pt x="304" y="432"/>
                </a:cubicBezTo>
                <a:cubicBezTo>
                  <a:pt x="305" y="429"/>
                  <a:pt x="307" y="426"/>
                  <a:pt x="311" y="426"/>
                </a:cubicBezTo>
                <a:cubicBezTo>
                  <a:pt x="312" y="426"/>
                  <a:pt x="313" y="425"/>
                  <a:pt x="314" y="425"/>
                </a:cubicBezTo>
                <a:cubicBezTo>
                  <a:pt x="315" y="424"/>
                  <a:pt x="316" y="423"/>
                  <a:pt x="317" y="422"/>
                </a:cubicBezTo>
                <a:cubicBezTo>
                  <a:pt x="317" y="423"/>
                  <a:pt x="317" y="424"/>
                  <a:pt x="317" y="424"/>
                </a:cubicBezTo>
                <a:cubicBezTo>
                  <a:pt x="320" y="425"/>
                  <a:pt x="319" y="428"/>
                  <a:pt x="320" y="430"/>
                </a:cubicBezTo>
                <a:cubicBezTo>
                  <a:pt x="320" y="431"/>
                  <a:pt x="320" y="431"/>
                  <a:pt x="319" y="431"/>
                </a:cubicBezTo>
                <a:cubicBezTo>
                  <a:pt x="317" y="432"/>
                  <a:pt x="315" y="433"/>
                  <a:pt x="314" y="434"/>
                </a:cubicBezTo>
                <a:cubicBezTo>
                  <a:pt x="314" y="435"/>
                  <a:pt x="313" y="435"/>
                  <a:pt x="313" y="435"/>
                </a:cubicBezTo>
                <a:cubicBezTo>
                  <a:pt x="313" y="432"/>
                  <a:pt x="311" y="433"/>
                  <a:pt x="310" y="433"/>
                </a:cubicBezTo>
                <a:cubicBezTo>
                  <a:pt x="310" y="433"/>
                  <a:pt x="310" y="433"/>
                  <a:pt x="310" y="434"/>
                </a:cubicBezTo>
                <a:cubicBezTo>
                  <a:pt x="311" y="434"/>
                  <a:pt x="311" y="434"/>
                  <a:pt x="311" y="435"/>
                </a:cubicBezTo>
                <a:cubicBezTo>
                  <a:pt x="312" y="435"/>
                  <a:pt x="313" y="436"/>
                  <a:pt x="312" y="437"/>
                </a:cubicBezTo>
                <a:cubicBezTo>
                  <a:pt x="312" y="438"/>
                  <a:pt x="311" y="438"/>
                  <a:pt x="310" y="438"/>
                </a:cubicBezTo>
                <a:cubicBezTo>
                  <a:pt x="308" y="438"/>
                  <a:pt x="307" y="439"/>
                  <a:pt x="306" y="440"/>
                </a:cubicBezTo>
                <a:cubicBezTo>
                  <a:pt x="305" y="441"/>
                  <a:pt x="304" y="441"/>
                  <a:pt x="303" y="441"/>
                </a:cubicBezTo>
                <a:cubicBezTo>
                  <a:pt x="303" y="442"/>
                  <a:pt x="302" y="442"/>
                  <a:pt x="302" y="442"/>
                </a:cubicBezTo>
                <a:cubicBezTo>
                  <a:pt x="301" y="441"/>
                  <a:pt x="300" y="441"/>
                  <a:pt x="299" y="442"/>
                </a:cubicBezTo>
                <a:cubicBezTo>
                  <a:pt x="299" y="442"/>
                  <a:pt x="298" y="443"/>
                  <a:pt x="299" y="442"/>
                </a:cubicBezTo>
                <a:cubicBezTo>
                  <a:pt x="301" y="442"/>
                  <a:pt x="302" y="444"/>
                  <a:pt x="304" y="443"/>
                </a:cubicBezTo>
                <a:cubicBezTo>
                  <a:pt x="305" y="443"/>
                  <a:pt x="305" y="444"/>
                  <a:pt x="305" y="444"/>
                </a:cubicBezTo>
                <a:cubicBezTo>
                  <a:pt x="305" y="444"/>
                  <a:pt x="306" y="445"/>
                  <a:pt x="307" y="444"/>
                </a:cubicBezTo>
                <a:cubicBezTo>
                  <a:pt x="307" y="442"/>
                  <a:pt x="307" y="440"/>
                  <a:pt x="309" y="439"/>
                </a:cubicBezTo>
                <a:cubicBezTo>
                  <a:pt x="311" y="439"/>
                  <a:pt x="312" y="440"/>
                  <a:pt x="314" y="440"/>
                </a:cubicBezTo>
                <a:cubicBezTo>
                  <a:pt x="314" y="439"/>
                  <a:pt x="315" y="438"/>
                  <a:pt x="317" y="438"/>
                </a:cubicBezTo>
                <a:cubicBezTo>
                  <a:pt x="317" y="437"/>
                  <a:pt x="318" y="437"/>
                  <a:pt x="319" y="437"/>
                </a:cubicBezTo>
                <a:cubicBezTo>
                  <a:pt x="320" y="437"/>
                  <a:pt x="320" y="437"/>
                  <a:pt x="320" y="438"/>
                </a:cubicBezTo>
                <a:cubicBezTo>
                  <a:pt x="321" y="438"/>
                  <a:pt x="321" y="436"/>
                  <a:pt x="323" y="438"/>
                </a:cubicBezTo>
                <a:cubicBezTo>
                  <a:pt x="324" y="438"/>
                  <a:pt x="325" y="439"/>
                  <a:pt x="327" y="440"/>
                </a:cubicBezTo>
                <a:cubicBezTo>
                  <a:pt x="328" y="441"/>
                  <a:pt x="330" y="442"/>
                  <a:pt x="332" y="442"/>
                </a:cubicBezTo>
                <a:cubicBezTo>
                  <a:pt x="335" y="442"/>
                  <a:pt x="338" y="443"/>
                  <a:pt x="340" y="441"/>
                </a:cubicBezTo>
                <a:cubicBezTo>
                  <a:pt x="340" y="441"/>
                  <a:pt x="341" y="441"/>
                  <a:pt x="341" y="441"/>
                </a:cubicBezTo>
                <a:cubicBezTo>
                  <a:pt x="341" y="442"/>
                  <a:pt x="341" y="442"/>
                  <a:pt x="341" y="443"/>
                </a:cubicBezTo>
                <a:cubicBezTo>
                  <a:pt x="340" y="444"/>
                  <a:pt x="338" y="446"/>
                  <a:pt x="336" y="445"/>
                </a:cubicBezTo>
                <a:cubicBezTo>
                  <a:pt x="336" y="445"/>
                  <a:pt x="335" y="445"/>
                  <a:pt x="335" y="445"/>
                </a:cubicBezTo>
                <a:cubicBezTo>
                  <a:pt x="335" y="446"/>
                  <a:pt x="335" y="446"/>
                  <a:pt x="335" y="447"/>
                </a:cubicBezTo>
                <a:cubicBezTo>
                  <a:pt x="335" y="448"/>
                  <a:pt x="335" y="448"/>
                  <a:pt x="334" y="448"/>
                </a:cubicBezTo>
                <a:cubicBezTo>
                  <a:pt x="334" y="448"/>
                  <a:pt x="333" y="448"/>
                  <a:pt x="333" y="448"/>
                </a:cubicBezTo>
                <a:cubicBezTo>
                  <a:pt x="333" y="449"/>
                  <a:pt x="335" y="451"/>
                  <a:pt x="332" y="450"/>
                </a:cubicBezTo>
                <a:cubicBezTo>
                  <a:pt x="331" y="449"/>
                  <a:pt x="332" y="451"/>
                  <a:pt x="331" y="451"/>
                </a:cubicBezTo>
                <a:cubicBezTo>
                  <a:pt x="331" y="454"/>
                  <a:pt x="330" y="453"/>
                  <a:pt x="329" y="452"/>
                </a:cubicBezTo>
                <a:cubicBezTo>
                  <a:pt x="328" y="453"/>
                  <a:pt x="329" y="455"/>
                  <a:pt x="327" y="455"/>
                </a:cubicBezTo>
                <a:cubicBezTo>
                  <a:pt x="326" y="455"/>
                  <a:pt x="326" y="456"/>
                  <a:pt x="325" y="456"/>
                </a:cubicBezTo>
                <a:cubicBezTo>
                  <a:pt x="324" y="456"/>
                  <a:pt x="324" y="457"/>
                  <a:pt x="324" y="457"/>
                </a:cubicBezTo>
                <a:cubicBezTo>
                  <a:pt x="324" y="459"/>
                  <a:pt x="323" y="459"/>
                  <a:pt x="322" y="458"/>
                </a:cubicBezTo>
                <a:cubicBezTo>
                  <a:pt x="322" y="458"/>
                  <a:pt x="321" y="457"/>
                  <a:pt x="321" y="457"/>
                </a:cubicBezTo>
                <a:cubicBezTo>
                  <a:pt x="321" y="457"/>
                  <a:pt x="321" y="457"/>
                  <a:pt x="321" y="457"/>
                </a:cubicBezTo>
                <a:cubicBezTo>
                  <a:pt x="320" y="459"/>
                  <a:pt x="321" y="459"/>
                  <a:pt x="322" y="460"/>
                </a:cubicBezTo>
                <a:cubicBezTo>
                  <a:pt x="321" y="461"/>
                  <a:pt x="319" y="462"/>
                  <a:pt x="318" y="464"/>
                </a:cubicBezTo>
                <a:cubicBezTo>
                  <a:pt x="318" y="465"/>
                  <a:pt x="318" y="466"/>
                  <a:pt x="317" y="466"/>
                </a:cubicBezTo>
                <a:cubicBezTo>
                  <a:pt x="316" y="467"/>
                  <a:pt x="315" y="467"/>
                  <a:pt x="315" y="467"/>
                </a:cubicBezTo>
                <a:cubicBezTo>
                  <a:pt x="313" y="466"/>
                  <a:pt x="313" y="468"/>
                  <a:pt x="313" y="469"/>
                </a:cubicBezTo>
                <a:cubicBezTo>
                  <a:pt x="312" y="470"/>
                  <a:pt x="309" y="469"/>
                  <a:pt x="308" y="471"/>
                </a:cubicBezTo>
                <a:cubicBezTo>
                  <a:pt x="308" y="471"/>
                  <a:pt x="308" y="471"/>
                  <a:pt x="308" y="471"/>
                </a:cubicBezTo>
                <a:cubicBezTo>
                  <a:pt x="307" y="471"/>
                  <a:pt x="307" y="471"/>
                  <a:pt x="306" y="472"/>
                </a:cubicBezTo>
                <a:cubicBezTo>
                  <a:pt x="305" y="471"/>
                  <a:pt x="305" y="471"/>
                  <a:pt x="304" y="472"/>
                </a:cubicBezTo>
                <a:cubicBezTo>
                  <a:pt x="304" y="472"/>
                  <a:pt x="304" y="472"/>
                  <a:pt x="304" y="472"/>
                </a:cubicBezTo>
                <a:cubicBezTo>
                  <a:pt x="303" y="473"/>
                  <a:pt x="302" y="472"/>
                  <a:pt x="302" y="472"/>
                </a:cubicBezTo>
                <a:cubicBezTo>
                  <a:pt x="301" y="472"/>
                  <a:pt x="301" y="473"/>
                  <a:pt x="300" y="473"/>
                </a:cubicBezTo>
                <a:cubicBezTo>
                  <a:pt x="299" y="473"/>
                  <a:pt x="298" y="475"/>
                  <a:pt x="296" y="475"/>
                </a:cubicBezTo>
                <a:cubicBezTo>
                  <a:pt x="295" y="475"/>
                  <a:pt x="295" y="475"/>
                  <a:pt x="295" y="475"/>
                </a:cubicBezTo>
                <a:cubicBezTo>
                  <a:pt x="292" y="477"/>
                  <a:pt x="292" y="477"/>
                  <a:pt x="289" y="474"/>
                </a:cubicBezTo>
                <a:cubicBezTo>
                  <a:pt x="289" y="474"/>
                  <a:pt x="288" y="475"/>
                  <a:pt x="288" y="475"/>
                </a:cubicBezTo>
                <a:cubicBezTo>
                  <a:pt x="288" y="476"/>
                  <a:pt x="288" y="476"/>
                  <a:pt x="288" y="476"/>
                </a:cubicBezTo>
                <a:cubicBezTo>
                  <a:pt x="288" y="477"/>
                  <a:pt x="287" y="478"/>
                  <a:pt x="288" y="479"/>
                </a:cubicBezTo>
                <a:cubicBezTo>
                  <a:pt x="287" y="480"/>
                  <a:pt x="286" y="480"/>
                  <a:pt x="286" y="478"/>
                </a:cubicBezTo>
                <a:cubicBezTo>
                  <a:pt x="286" y="477"/>
                  <a:pt x="285" y="477"/>
                  <a:pt x="284" y="477"/>
                </a:cubicBezTo>
                <a:cubicBezTo>
                  <a:pt x="286" y="480"/>
                  <a:pt x="286" y="480"/>
                  <a:pt x="283" y="480"/>
                </a:cubicBezTo>
                <a:cubicBezTo>
                  <a:pt x="281" y="480"/>
                  <a:pt x="279" y="480"/>
                  <a:pt x="277" y="479"/>
                </a:cubicBezTo>
                <a:cubicBezTo>
                  <a:pt x="276" y="479"/>
                  <a:pt x="276" y="478"/>
                  <a:pt x="276" y="478"/>
                </a:cubicBezTo>
                <a:cubicBezTo>
                  <a:pt x="276" y="477"/>
                  <a:pt x="277" y="477"/>
                  <a:pt x="277" y="477"/>
                </a:cubicBezTo>
                <a:cubicBezTo>
                  <a:pt x="278" y="477"/>
                  <a:pt x="278" y="477"/>
                  <a:pt x="278" y="477"/>
                </a:cubicBezTo>
                <a:cubicBezTo>
                  <a:pt x="277" y="477"/>
                  <a:pt x="275" y="477"/>
                  <a:pt x="275" y="475"/>
                </a:cubicBezTo>
                <a:cubicBezTo>
                  <a:pt x="273" y="474"/>
                  <a:pt x="273" y="472"/>
                  <a:pt x="272" y="470"/>
                </a:cubicBezTo>
                <a:cubicBezTo>
                  <a:pt x="271" y="470"/>
                  <a:pt x="273" y="472"/>
                  <a:pt x="271" y="473"/>
                </a:cubicBezTo>
                <a:cubicBezTo>
                  <a:pt x="272" y="473"/>
                  <a:pt x="272" y="474"/>
                  <a:pt x="272" y="474"/>
                </a:cubicBezTo>
                <a:cubicBezTo>
                  <a:pt x="272" y="475"/>
                  <a:pt x="276" y="476"/>
                  <a:pt x="273" y="478"/>
                </a:cubicBezTo>
                <a:cubicBezTo>
                  <a:pt x="272" y="478"/>
                  <a:pt x="273" y="479"/>
                  <a:pt x="274" y="479"/>
                </a:cubicBezTo>
                <a:cubicBezTo>
                  <a:pt x="275" y="479"/>
                  <a:pt x="275" y="479"/>
                  <a:pt x="275" y="480"/>
                </a:cubicBezTo>
                <a:cubicBezTo>
                  <a:pt x="274" y="481"/>
                  <a:pt x="274" y="481"/>
                  <a:pt x="274" y="482"/>
                </a:cubicBezTo>
                <a:cubicBezTo>
                  <a:pt x="274" y="483"/>
                  <a:pt x="274" y="483"/>
                  <a:pt x="274" y="483"/>
                </a:cubicBezTo>
                <a:cubicBezTo>
                  <a:pt x="271" y="482"/>
                  <a:pt x="271" y="487"/>
                  <a:pt x="268" y="487"/>
                </a:cubicBezTo>
                <a:cubicBezTo>
                  <a:pt x="268" y="487"/>
                  <a:pt x="266" y="489"/>
                  <a:pt x="266" y="491"/>
                </a:cubicBezTo>
                <a:cubicBezTo>
                  <a:pt x="267" y="492"/>
                  <a:pt x="267" y="493"/>
                  <a:pt x="265" y="493"/>
                </a:cubicBezTo>
                <a:cubicBezTo>
                  <a:pt x="265" y="493"/>
                  <a:pt x="265" y="494"/>
                  <a:pt x="265" y="494"/>
                </a:cubicBezTo>
                <a:cubicBezTo>
                  <a:pt x="265" y="496"/>
                  <a:pt x="265" y="498"/>
                  <a:pt x="262" y="499"/>
                </a:cubicBezTo>
                <a:cubicBezTo>
                  <a:pt x="262" y="500"/>
                  <a:pt x="261" y="501"/>
                  <a:pt x="262" y="502"/>
                </a:cubicBezTo>
                <a:cubicBezTo>
                  <a:pt x="261" y="503"/>
                  <a:pt x="261" y="504"/>
                  <a:pt x="260" y="505"/>
                </a:cubicBezTo>
                <a:cubicBezTo>
                  <a:pt x="260" y="505"/>
                  <a:pt x="260" y="505"/>
                  <a:pt x="260" y="505"/>
                </a:cubicBezTo>
                <a:cubicBezTo>
                  <a:pt x="259" y="506"/>
                  <a:pt x="259" y="506"/>
                  <a:pt x="259" y="506"/>
                </a:cubicBezTo>
                <a:cubicBezTo>
                  <a:pt x="259" y="507"/>
                  <a:pt x="258" y="508"/>
                  <a:pt x="257" y="508"/>
                </a:cubicBezTo>
                <a:cubicBezTo>
                  <a:pt x="256" y="511"/>
                  <a:pt x="254" y="512"/>
                  <a:pt x="251" y="510"/>
                </a:cubicBezTo>
                <a:cubicBezTo>
                  <a:pt x="251" y="511"/>
                  <a:pt x="251" y="511"/>
                  <a:pt x="251" y="512"/>
                </a:cubicBezTo>
                <a:cubicBezTo>
                  <a:pt x="250" y="513"/>
                  <a:pt x="249" y="514"/>
                  <a:pt x="249" y="516"/>
                </a:cubicBezTo>
                <a:cubicBezTo>
                  <a:pt x="248" y="517"/>
                  <a:pt x="247" y="517"/>
                  <a:pt x="246" y="517"/>
                </a:cubicBezTo>
                <a:cubicBezTo>
                  <a:pt x="244" y="517"/>
                  <a:pt x="246" y="515"/>
                  <a:pt x="245" y="515"/>
                </a:cubicBezTo>
                <a:cubicBezTo>
                  <a:pt x="244" y="515"/>
                  <a:pt x="246" y="520"/>
                  <a:pt x="242" y="517"/>
                </a:cubicBezTo>
                <a:cubicBezTo>
                  <a:pt x="242" y="517"/>
                  <a:pt x="243" y="518"/>
                  <a:pt x="243" y="518"/>
                </a:cubicBezTo>
                <a:cubicBezTo>
                  <a:pt x="243" y="519"/>
                  <a:pt x="243" y="520"/>
                  <a:pt x="242" y="521"/>
                </a:cubicBezTo>
                <a:cubicBezTo>
                  <a:pt x="241" y="520"/>
                  <a:pt x="242" y="519"/>
                  <a:pt x="242" y="518"/>
                </a:cubicBezTo>
                <a:cubicBezTo>
                  <a:pt x="241" y="518"/>
                  <a:pt x="242" y="517"/>
                  <a:pt x="241" y="516"/>
                </a:cubicBezTo>
                <a:cubicBezTo>
                  <a:pt x="240" y="517"/>
                  <a:pt x="242" y="519"/>
                  <a:pt x="239" y="519"/>
                </a:cubicBezTo>
                <a:cubicBezTo>
                  <a:pt x="239" y="520"/>
                  <a:pt x="239" y="521"/>
                  <a:pt x="239" y="521"/>
                </a:cubicBezTo>
                <a:cubicBezTo>
                  <a:pt x="238" y="522"/>
                  <a:pt x="236" y="523"/>
                  <a:pt x="235" y="522"/>
                </a:cubicBezTo>
                <a:cubicBezTo>
                  <a:pt x="234" y="521"/>
                  <a:pt x="234" y="520"/>
                  <a:pt x="235" y="519"/>
                </a:cubicBezTo>
                <a:cubicBezTo>
                  <a:pt x="235" y="519"/>
                  <a:pt x="236" y="518"/>
                  <a:pt x="236" y="518"/>
                </a:cubicBezTo>
                <a:cubicBezTo>
                  <a:pt x="235" y="515"/>
                  <a:pt x="238" y="513"/>
                  <a:pt x="240" y="511"/>
                </a:cubicBezTo>
                <a:cubicBezTo>
                  <a:pt x="238" y="510"/>
                  <a:pt x="236" y="510"/>
                  <a:pt x="233" y="509"/>
                </a:cubicBezTo>
                <a:cubicBezTo>
                  <a:pt x="233" y="510"/>
                  <a:pt x="234" y="510"/>
                  <a:pt x="235" y="510"/>
                </a:cubicBezTo>
                <a:cubicBezTo>
                  <a:pt x="235" y="511"/>
                  <a:pt x="235" y="511"/>
                  <a:pt x="235" y="511"/>
                </a:cubicBezTo>
                <a:cubicBezTo>
                  <a:pt x="235" y="511"/>
                  <a:pt x="235" y="511"/>
                  <a:pt x="235" y="510"/>
                </a:cubicBezTo>
                <a:cubicBezTo>
                  <a:pt x="237" y="511"/>
                  <a:pt x="235" y="512"/>
                  <a:pt x="235" y="513"/>
                </a:cubicBezTo>
                <a:cubicBezTo>
                  <a:pt x="235" y="513"/>
                  <a:pt x="235" y="515"/>
                  <a:pt x="235" y="516"/>
                </a:cubicBezTo>
                <a:cubicBezTo>
                  <a:pt x="235" y="517"/>
                  <a:pt x="234" y="518"/>
                  <a:pt x="233" y="517"/>
                </a:cubicBezTo>
                <a:cubicBezTo>
                  <a:pt x="233" y="519"/>
                  <a:pt x="233" y="519"/>
                  <a:pt x="233" y="521"/>
                </a:cubicBezTo>
                <a:cubicBezTo>
                  <a:pt x="233" y="521"/>
                  <a:pt x="233" y="522"/>
                  <a:pt x="232" y="522"/>
                </a:cubicBezTo>
                <a:cubicBezTo>
                  <a:pt x="231" y="520"/>
                  <a:pt x="230" y="522"/>
                  <a:pt x="229" y="522"/>
                </a:cubicBezTo>
                <a:cubicBezTo>
                  <a:pt x="227" y="523"/>
                  <a:pt x="228" y="521"/>
                  <a:pt x="227" y="521"/>
                </a:cubicBezTo>
                <a:cubicBezTo>
                  <a:pt x="226" y="523"/>
                  <a:pt x="226" y="524"/>
                  <a:pt x="224" y="522"/>
                </a:cubicBezTo>
                <a:cubicBezTo>
                  <a:pt x="224" y="522"/>
                  <a:pt x="223" y="522"/>
                  <a:pt x="223" y="522"/>
                </a:cubicBezTo>
                <a:cubicBezTo>
                  <a:pt x="223" y="525"/>
                  <a:pt x="222" y="523"/>
                  <a:pt x="221" y="523"/>
                </a:cubicBezTo>
                <a:cubicBezTo>
                  <a:pt x="221" y="525"/>
                  <a:pt x="222" y="525"/>
                  <a:pt x="222" y="527"/>
                </a:cubicBezTo>
                <a:cubicBezTo>
                  <a:pt x="223" y="529"/>
                  <a:pt x="220" y="530"/>
                  <a:pt x="220" y="531"/>
                </a:cubicBezTo>
                <a:cubicBezTo>
                  <a:pt x="219" y="532"/>
                  <a:pt x="218" y="530"/>
                  <a:pt x="217" y="530"/>
                </a:cubicBezTo>
                <a:cubicBezTo>
                  <a:pt x="217" y="530"/>
                  <a:pt x="217" y="530"/>
                  <a:pt x="217" y="530"/>
                </a:cubicBezTo>
                <a:cubicBezTo>
                  <a:pt x="217" y="530"/>
                  <a:pt x="217" y="530"/>
                  <a:pt x="217" y="530"/>
                </a:cubicBezTo>
                <a:cubicBezTo>
                  <a:pt x="217" y="530"/>
                  <a:pt x="216" y="531"/>
                  <a:pt x="216" y="531"/>
                </a:cubicBezTo>
                <a:cubicBezTo>
                  <a:pt x="214" y="530"/>
                  <a:pt x="214" y="532"/>
                  <a:pt x="214" y="534"/>
                </a:cubicBezTo>
                <a:cubicBezTo>
                  <a:pt x="215" y="534"/>
                  <a:pt x="215" y="536"/>
                  <a:pt x="216" y="534"/>
                </a:cubicBezTo>
                <a:cubicBezTo>
                  <a:pt x="216" y="533"/>
                  <a:pt x="217" y="534"/>
                  <a:pt x="217" y="534"/>
                </a:cubicBezTo>
                <a:cubicBezTo>
                  <a:pt x="218" y="536"/>
                  <a:pt x="219" y="537"/>
                  <a:pt x="218" y="539"/>
                </a:cubicBezTo>
                <a:cubicBezTo>
                  <a:pt x="219" y="539"/>
                  <a:pt x="219" y="539"/>
                  <a:pt x="220" y="540"/>
                </a:cubicBezTo>
                <a:cubicBezTo>
                  <a:pt x="218" y="540"/>
                  <a:pt x="216" y="542"/>
                  <a:pt x="216" y="543"/>
                </a:cubicBezTo>
                <a:cubicBezTo>
                  <a:pt x="216" y="544"/>
                  <a:pt x="216" y="544"/>
                  <a:pt x="216" y="544"/>
                </a:cubicBezTo>
                <a:cubicBezTo>
                  <a:pt x="215" y="544"/>
                  <a:pt x="215" y="544"/>
                  <a:pt x="215" y="543"/>
                </a:cubicBezTo>
                <a:cubicBezTo>
                  <a:pt x="214" y="542"/>
                  <a:pt x="212" y="542"/>
                  <a:pt x="211" y="543"/>
                </a:cubicBezTo>
                <a:cubicBezTo>
                  <a:pt x="211" y="545"/>
                  <a:pt x="213" y="545"/>
                  <a:pt x="215" y="545"/>
                </a:cubicBezTo>
                <a:cubicBezTo>
                  <a:pt x="217" y="545"/>
                  <a:pt x="218" y="546"/>
                  <a:pt x="217" y="548"/>
                </a:cubicBezTo>
                <a:cubicBezTo>
                  <a:pt x="216" y="548"/>
                  <a:pt x="216" y="549"/>
                  <a:pt x="217" y="549"/>
                </a:cubicBezTo>
                <a:cubicBezTo>
                  <a:pt x="218" y="552"/>
                  <a:pt x="217" y="554"/>
                  <a:pt x="214" y="555"/>
                </a:cubicBezTo>
                <a:cubicBezTo>
                  <a:pt x="212" y="556"/>
                  <a:pt x="214" y="556"/>
                  <a:pt x="214" y="557"/>
                </a:cubicBezTo>
                <a:cubicBezTo>
                  <a:pt x="213" y="557"/>
                  <a:pt x="213" y="556"/>
                  <a:pt x="212" y="556"/>
                </a:cubicBezTo>
                <a:cubicBezTo>
                  <a:pt x="212" y="556"/>
                  <a:pt x="211" y="556"/>
                  <a:pt x="211" y="556"/>
                </a:cubicBezTo>
                <a:cubicBezTo>
                  <a:pt x="211" y="557"/>
                  <a:pt x="212" y="557"/>
                  <a:pt x="212" y="557"/>
                </a:cubicBezTo>
                <a:cubicBezTo>
                  <a:pt x="212" y="558"/>
                  <a:pt x="214" y="557"/>
                  <a:pt x="213" y="559"/>
                </a:cubicBezTo>
                <a:cubicBezTo>
                  <a:pt x="212" y="560"/>
                  <a:pt x="212" y="559"/>
                  <a:pt x="211" y="558"/>
                </a:cubicBezTo>
                <a:cubicBezTo>
                  <a:pt x="211" y="559"/>
                  <a:pt x="211" y="559"/>
                  <a:pt x="211" y="559"/>
                </a:cubicBezTo>
                <a:cubicBezTo>
                  <a:pt x="213" y="561"/>
                  <a:pt x="212" y="562"/>
                  <a:pt x="210" y="564"/>
                </a:cubicBezTo>
                <a:cubicBezTo>
                  <a:pt x="209" y="565"/>
                  <a:pt x="209" y="565"/>
                  <a:pt x="208" y="566"/>
                </a:cubicBezTo>
                <a:cubicBezTo>
                  <a:pt x="207" y="567"/>
                  <a:pt x="206" y="567"/>
                  <a:pt x="205" y="566"/>
                </a:cubicBezTo>
                <a:cubicBezTo>
                  <a:pt x="205" y="566"/>
                  <a:pt x="206" y="566"/>
                  <a:pt x="206" y="565"/>
                </a:cubicBezTo>
                <a:cubicBezTo>
                  <a:pt x="206" y="565"/>
                  <a:pt x="206" y="565"/>
                  <a:pt x="206" y="565"/>
                </a:cubicBezTo>
                <a:cubicBezTo>
                  <a:pt x="205" y="565"/>
                  <a:pt x="205" y="565"/>
                  <a:pt x="205" y="564"/>
                </a:cubicBezTo>
                <a:cubicBezTo>
                  <a:pt x="205" y="564"/>
                  <a:pt x="204" y="564"/>
                  <a:pt x="204" y="564"/>
                </a:cubicBezTo>
                <a:cubicBezTo>
                  <a:pt x="204" y="566"/>
                  <a:pt x="203" y="568"/>
                  <a:pt x="201" y="566"/>
                </a:cubicBezTo>
                <a:cubicBezTo>
                  <a:pt x="201" y="567"/>
                  <a:pt x="201" y="567"/>
                  <a:pt x="201" y="567"/>
                </a:cubicBezTo>
                <a:cubicBezTo>
                  <a:pt x="201" y="568"/>
                  <a:pt x="201" y="568"/>
                  <a:pt x="201" y="568"/>
                </a:cubicBezTo>
                <a:cubicBezTo>
                  <a:pt x="201" y="568"/>
                  <a:pt x="201" y="568"/>
                  <a:pt x="201" y="567"/>
                </a:cubicBezTo>
                <a:cubicBezTo>
                  <a:pt x="201" y="567"/>
                  <a:pt x="202" y="567"/>
                  <a:pt x="203" y="568"/>
                </a:cubicBezTo>
                <a:cubicBezTo>
                  <a:pt x="203" y="568"/>
                  <a:pt x="203" y="568"/>
                  <a:pt x="203" y="568"/>
                </a:cubicBezTo>
                <a:cubicBezTo>
                  <a:pt x="204" y="568"/>
                  <a:pt x="205" y="568"/>
                  <a:pt x="205" y="569"/>
                </a:cubicBezTo>
                <a:cubicBezTo>
                  <a:pt x="205" y="569"/>
                  <a:pt x="207" y="569"/>
                  <a:pt x="206" y="570"/>
                </a:cubicBezTo>
                <a:cubicBezTo>
                  <a:pt x="206" y="572"/>
                  <a:pt x="205" y="572"/>
                  <a:pt x="204" y="571"/>
                </a:cubicBezTo>
                <a:cubicBezTo>
                  <a:pt x="204" y="571"/>
                  <a:pt x="203" y="571"/>
                  <a:pt x="203" y="571"/>
                </a:cubicBezTo>
                <a:cubicBezTo>
                  <a:pt x="205" y="572"/>
                  <a:pt x="206" y="574"/>
                  <a:pt x="205" y="576"/>
                </a:cubicBezTo>
                <a:cubicBezTo>
                  <a:pt x="207" y="577"/>
                  <a:pt x="205" y="579"/>
                  <a:pt x="207" y="579"/>
                </a:cubicBezTo>
                <a:cubicBezTo>
                  <a:pt x="207" y="579"/>
                  <a:pt x="206" y="580"/>
                  <a:pt x="206" y="580"/>
                </a:cubicBezTo>
                <a:cubicBezTo>
                  <a:pt x="205" y="581"/>
                  <a:pt x="205" y="581"/>
                  <a:pt x="204" y="581"/>
                </a:cubicBezTo>
                <a:cubicBezTo>
                  <a:pt x="204" y="582"/>
                  <a:pt x="205" y="582"/>
                  <a:pt x="205" y="583"/>
                </a:cubicBezTo>
                <a:cubicBezTo>
                  <a:pt x="205" y="584"/>
                  <a:pt x="203" y="583"/>
                  <a:pt x="203" y="584"/>
                </a:cubicBezTo>
                <a:cubicBezTo>
                  <a:pt x="203" y="584"/>
                  <a:pt x="204" y="584"/>
                  <a:pt x="204" y="584"/>
                </a:cubicBezTo>
                <a:cubicBezTo>
                  <a:pt x="205" y="585"/>
                  <a:pt x="205" y="585"/>
                  <a:pt x="204" y="586"/>
                </a:cubicBezTo>
                <a:cubicBezTo>
                  <a:pt x="203" y="587"/>
                  <a:pt x="202" y="586"/>
                  <a:pt x="201" y="587"/>
                </a:cubicBezTo>
                <a:cubicBezTo>
                  <a:pt x="203" y="588"/>
                  <a:pt x="203" y="588"/>
                  <a:pt x="200" y="590"/>
                </a:cubicBezTo>
                <a:cubicBezTo>
                  <a:pt x="201" y="591"/>
                  <a:pt x="203" y="590"/>
                  <a:pt x="203" y="592"/>
                </a:cubicBezTo>
                <a:cubicBezTo>
                  <a:pt x="203" y="593"/>
                  <a:pt x="202" y="593"/>
                  <a:pt x="202" y="593"/>
                </a:cubicBezTo>
                <a:cubicBezTo>
                  <a:pt x="202" y="594"/>
                  <a:pt x="202" y="594"/>
                  <a:pt x="202" y="595"/>
                </a:cubicBezTo>
                <a:cubicBezTo>
                  <a:pt x="201" y="596"/>
                  <a:pt x="202" y="598"/>
                  <a:pt x="200" y="598"/>
                </a:cubicBezTo>
                <a:cubicBezTo>
                  <a:pt x="199" y="598"/>
                  <a:pt x="199" y="599"/>
                  <a:pt x="198" y="600"/>
                </a:cubicBezTo>
                <a:cubicBezTo>
                  <a:pt x="199" y="600"/>
                  <a:pt x="200" y="599"/>
                  <a:pt x="201" y="601"/>
                </a:cubicBezTo>
                <a:cubicBezTo>
                  <a:pt x="201" y="603"/>
                  <a:pt x="201" y="604"/>
                  <a:pt x="200" y="605"/>
                </a:cubicBezTo>
                <a:cubicBezTo>
                  <a:pt x="199" y="606"/>
                  <a:pt x="198" y="605"/>
                  <a:pt x="197" y="605"/>
                </a:cubicBezTo>
                <a:cubicBezTo>
                  <a:pt x="195" y="608"/>
                  <a:pt x="194" y="607"/>
                  <a:pt x="192" y="606"/>
                </a:cubicBezTo>
                <a:cubicBezTo>
                  <a:pt x="191" y="604"/>
                  <a:pt x="188" y="605"/>
                  <a:pt x="188" y="603"/>
                </a:cubicBezTo>
                <a:cubicBezTo>
                  <a:pt x="188" y="602"/>
                  <a:pt x="187" y="602"/>
                  <a:pt x="187" y="602"/>
                </a:cubicBezTo>
                <a:cubicBezTo>
                  <a:pt x="186" y="602"/>
                  <a:pt x="188" y="601"/>
                  <a:pt x="187" y="601"/>
                </a:cubicBezTo>
                <a:cubicBezTo>
                  <a:pt x="186" y="601"/>
                  <a:pt x="186" y="601"/>
                  <a:pt x="186" y="603"/>
                </a:cubicBezTo>
                <a:cubicBezTo>
                  <a:pt x="185" y="600"/>
                  <a:pt x="188" y="600"/>
                  <a:pt x="188" y="598"/>
                </a:cubicBezTo>
                <a:cubicBezTo>
                  <a:pt x="185" y="597"/>
                  <a:pt x="183" y="597"/>
                  <a:pt x="182" y="593"/>
                </a:cubicBezTo>
                <a:cubicBezTo>
                  <a:pt x="182" y="592"/>
                  <a:pt x="181" y="592"/>
                  <a:pt x="180" y="591"/>
                </a:cubicBezTo>
                <a:cubicBezTo>
                  <a:pt x="180" y="593"/>
                  <a:pt x="179" y="594"/>
                  <a:pt x="177" y="594"/>
                </a:cubicBezTo>
                <a:cubicBezTo>
                  <a:pt x="177" y="593"/>
                  <a:pt x="178" y="593"/>
                  <a:pt x="179" y="592"/>
                </a:cubicBezTo>
                <a:cubicBezTo>
                  <a:pt x="179" y="592"/>
                  <a:pt x="179" y="591"/>
                  <a:pt x="179" y="591"/>
                </a:cubicBezTo>
                <a:cubicBezTo>
                  <a:pt x="179" y="591"/>
                  <a:pt x="179" y="590"/>
                  <a:pt x="178" y="590"/>
                </a:cubicBezTo>
                <a:cubicBezTo>
                  <a:pt x="178" y="590"/>
                  <a:pt x="178" y="591"/>
                  <a:pt x="178" y="591"/>
                </a:cubicBezTo>
                <a:cubicBezTo>
                  <a:pt x="177" y="592"/>
                  <a:pt x="176" y="593"/>
                  <a:pt x="175" y="594"/>
                </a:cubicBezTo>
                <a:cubicBezTo>
                  <a:pt x="175" y="594"/>
                  <a:pt x="174" y="594"/>
                  <a:pt x="174" y="593"/>
                </a:cubicBezTo>
                <a:cubicBezTo>
                  <a:pt x="173" y="593"/>
                  <a:pt x="175" y="593"/>
                  <a:pt x="174" y="592"/>
                </a:cubicBezTo>
                <a:cubicBezTo>
                  <a:pt x="173" y="594"/>
                  <a:pt x="170" y="593"/>
                  <a:pt x="169" y="595"/>
                </a:cubicBezTo>
                <a:cubicBezTo>
                  <a:pt x="169" y="595"/>
                  <a:pt x="168" y="595"/>
                  <a:pt x="167" y="595"/>
                </a:cubicBezTo>
                <a:cubicBezTo>
                  <a:pt x="167" y="595"/>
                  <a:pt x="166" y="594"/>
                  <a:pt x="166" y="594"/>
                </a:cubicBezTo>
                <a:cubicBezTo>
                  <a:pt x="166" y="593"/>
                  <a:pt x="167" y="592"/>
                  <a:pt x="168" y="592"/>
                </a:cubicBezTo>
                <a:cubicBezTo>
                  <a:pt x="168" y="592"/>
                  <a:pt x="168" y="591"/>
                  <a:pt x="168" y="591"/>
                </a:cubicBezTo>
                <a:cubicBezTo>
                  <a:pt x="167" y="591"/>
                  <a:pt x="166" y="591"/>
                  <a:pt x="165" y="591"/>
                </a:cubicBezTo>
                <a:cubicBezTo>
                  <a:pt x="165" y="590"/>
                  <a:pt x="165" y="590"/>
                  <a:pt x="164" y="589"/>
                </a:cubicBezTo>
                <a:cubicBezTo>
                  <a:pt x="164" y="589"/>
                  <a:pt x="164" y="589"/>
                  <a:pt x="164" y="588"/>
                </a:cubicBezTo>
                <a:cubicBezTo>
                  <a:pt x="164" y="588"/>
                  <a:pt x="164" y="588"/>
                  <a:pt x="164" y="587"/>
                </a:cubicBezTo>
                <a:cubicBezTo>
                  <a:pt x="164" y="587"/>
                  <a:pt x="163" y="587"/>
                  <a:pt x="162" y="587"/>
                </a:cubicBezTo>
                <a:cubicBezTo>
                  <a:pt x="162" y="587"/>
                  <a:pt x="162" y="586"/>
                  <a:pt x="161" y="586"/>
                </a:cubicBezTo>
                <a:cubicBezTo>
                  <a:pt x="161" y="585"/>
                  <a:pt x="162" y="585"/>
                  <a:pt x="162" y="585"/>
                </a:cubicBezTo>
                <a:cubicBezTo>
                  <a:pt x="161" y="584"/>
                  <a:pt x="160" y="584"/>
                  <a:pt x="159" y="583"/>
                </a:cubicBezTo>
                <a:cubicBezTo>
                  <a:pt x="161" y="582"/>
                  <a:pt x="160" y="579"/>
                  <a:pt x="162" y="578"/>
                </a:cubicBezTo>
                <a:cubicBezTo>
                  <a:pt x="160" y="578"/>
                  <a:pt x="160" y="580"/>
                  <a:pt x="159" y="581"/>
                </a:cubicBezTo>
                <a:cubicBezTo>
                  <a:pt x="159" y="579"/>
                  <a:pt x="159" y="579"/>
                  <a:pt x="162" y="576"/>
                </a:cubicBezTo>
                <a:cubicBezTo>
                  <a:pt x="161" y="576"/>
                  <a:pt x="160" y="575"/>
                  <a:pt x="160" y="576"/>
                </a:cubicBezTo>
                <a:cubicBezTo>
                  <a:pt x="159" y="577"/>
                  <a:pt x="159" y="577"/>
                  <a:pt x="158" y="576"/>
                </a:cubicBezTo>
                <a:cubicBezTo>
                  <a:pt x="158" y="577"/>
                  <a:pt x="158" y="577"/>
                  <a:pt x="157" y="577"/>
                </a:cubicBezTo>
                <a:cubicBezTo>
                  <a:pt x="157" y="577"/>
                  <a:pt x="157" y="577"/>
                  <a:pt x="157" y="577"/>
                </a:cubicBezTo>
                <a:cubicBezTo>
                  <a:pt x="157" y="576"/>
                  <a:pt x="158" y="576"/>
                  <a:pt x="158" y="576"/>
                </a:cubicBezTo>
                <a:cubicBezTo>
                  <a:pt x="158" y="575"/>
                  <a:pt x="160" y="574"/>
                  <a:pt x="158" y="573"/>
                </a:cubicBezTo>
                <a:cubicBezTo>
                  <a:pt x="157" y="573"/>
                  <a:pt x="157" y="573"/>
                  <a:pt x="157" y="573"/>
                </a:cubicBezTo>
                <a:cubicBezTo>
                  <a:pt x="157" y="574"/>
                  <a:pt x="157" y="574"/>
                  <a:pt x="157" y="574"/>
                </a:cubicBezTo>
                <a:cubicBezTo>
                  <a:pt x="157" y="574"/>
                  <a:pt x="158" y="574"/>
                  <a:pt x="158" y="574"/>
                </a:cubicBezTo>
                <a:cubicBezTo>
                  <a:pt x="158" y="575"/>
                  <a:pt x="157" y="575"/>
                  <a:pt x="157" y="575"/>
                </a:cubicBezTo>
                <a:cubicBezTo>
                  <a:pt x="156" y="574"/>
                  <a:pt x="156" y="574"/>
                  <a:pt x="156" y="573"/>
                </a:cubicBezTo>
                <a:cubicBezTo>
                  <a:pt x="155" y="573"/>
                  <a:pt x="155" y="573"/>
                  <a:pt x="155" y="573"/>
                </a:cubicBezTo>
                <a:cubicBezTo>
                  <a:pt x="153" y="572"/>
                  <a:pt x="152" y="571"/>
                  <a:pt x="152" y="569"/>
                </a:cubicBezTo>
                <a:cubicBezTo>
                  <a:pt x="153" y="567"/>
                  <a:pt x="153" y="565"/>
                  <a:pt x="151" y="563"/>
                </a:cubicBezTo>
                <a:cubicBezTo>
                  <a:pt x="151" y="563"/>
                  <a:pt x="149" y="562"/>
                  <a:pt x="150" y="561"/>
                </a:cubicBezTo>
                <a:cubicBezTo>
                  <a:pt x="150" y="561"/>
                  <a:pt x="150" y="560"/>
                  <a:pt x="150" y="560"/>
                </a:cubicBezTo>
                <a:cubicBezTo>
                  <a:pt x="147" y="561"/>
                  <a:pt x="147" y="559"/>
                  <a:pt x="147" y="558"/>
                </a:cubicBezTo>
                <a:cubicBezTo>
                  <a:pt x="147" y="557"/>
                  <a:pt x="147" y="557"/>
                  <a:pt x="147" y="556"/>
                </a:cubicBezTo>
                <a:cubicBezTo>
                  <a:pt x="146" y="556"/>
                  <a:pt x="146" y="555"/>
                  <a:pt x="145" y="554"/>
                </a:cubicBezTo>
                <a:cubicBezTo>
                  <a:pt x="144" y="553"/>
                  <a:pt x="144" y="552"/>
                  <a:pt x="146" y="551"/>
                </a:cubicBezTo>
                <a:cubicBezTo>
                  <a:pt x="146" y="550"/>
                  <a:pt x="145" y="550"/>
                  <a:pt x="145" y="550"/>
                </a:cubicBezTo>
                <a:cubicBezTo>
                  <a:pt x="144" y="548"/>
                  <a:pt x="144" y="546"/>
                  <a:pt x="143" y="544"/>
                </a:cubicBezTo>
                <a:cubicBezTo>
                  <a:pt x="143" y="544"/>
                  <a:pt x="143" y="544"/>
                  <a:pt x="143" y="544"/>
                </a:cubicBezTo>
                <a:cubicBezTo>
                  <a:pt x="141" y="545"/>
                  <a:pt x="140" y="544"/>
                  <a:pt x="140" y="542"/>
                </a:cubicBezTo>
                <a:cubicBezTo>
                  <a:pt x="140" y="540"/>
                  <a:pt x="141" y="539"/>
                  <a:pt x="140" y="537"/>
                </a:cubicBezTo>
                <a:cubicBezTo>
                  <a:pt x="140" y="536"/>
                  <a:pt x="142" y="535"/>
                  <a:pt x="144" y="534"/>
                </a:cubicBezTo>
                <a:cubicBezTo>
                  <a:pt x="144" y="534"/>
                  <a:pt x="144" y="534"/>
                  <a:pt x="144" y="533"/>
                </a:cubicBezTo>
                <a:cubicBezTo>
                  <a:pt x="143" y="532"/>
                  <a:pt x="142" y="532"/>
                  <a:pt x="142" y="534"/>
                </a:cubicBezTo>
                <a:cubicBezTo>
                  <a:pt x="142" y="535"/>
                  <a:pt x="141" y="535"/>
                  <a:pt x="140" y="535"/>
                </a:cubicBezTo>
                <a:cubicBezTo>
                  <a:pt x="139" y="535"/>
                  <a:pt x="139" y="534"/>
                  <a:pt x="140" y="533"/>
                </a:cubicBezTo>
                <a:cubicBezTo>
                  <a:pt x="140" y="532"/>
                  <a:pt x="140" y="530"/>
                  <a:pt x="139" y="528"/>
                </a:cubicBezTo>
                <a:cubicBezTo>
                  <a:pt x="137" y="527"/>
                  <a:pt x="138" y="526"/>
                  <a:pt x="139" y="525"/>
                </a:cubicBezTo>
                <a:cubicBezTo>
                  <a:pt x="137" y="526"/>
                  <a:pt x="137" y="525"/>
                  <a:pt x="136" y="524"/>
                </a:cubicBezTo>
                <a:cubicBezTo>
                  <a:pt x="135" y="522"/>
                  <a:pt x="136" y="520"/>
                  <a:pt x="133" y="521"/>
                </a:cubicBezTo>
                <a:cubicBezTo>
                  <a:pt x="134" y="519"/>
                  <a:pt x="134" y="517"/>
                  <a:pt x="132" y="517"/>
                </a:cubicBezTo>
                <a:cubicBezTo>
                  <a:pt x="131" y="516"/>
                  <a:pt x="133" y="515"/>
                  <a:pt x="132" y="514"/>
                </a:cubicBezTo>
                <a:cubicBezTo>
                  <a:pt x="129" y="514"/>
                  <a:pt x="130" y="512"/>
                  <a:pt x="130" y="511"/>
                </a:cubicBezTo>
                <a:cubicBezTo>
                  <a:pt x="129" y="509"/>
                  <a:pt x="130" y="507"/>
                  <a:pt x="132" y="507"/>
                </a:cubicBezTo>
                <a:cubicBezTo>
                  <a:pt x="132" y="506"/>
                  <a:pt x="131" y="506"/>
                  <a:pt x="132" y="505"/>
                </a:cubicBezTo>
                <a:cubicBezTo>
                  <a:pt x="132" y="504"/>
                  <a:pt x="133" y="504"/>
                  <a:pt x="134" y="504"/>
                </a:cubicBezTo>
                <a:cubicBezTo>
                  <a:pt x="134" y="505"/>
                  <a:pt x="135" y="504"/>
                  <a:pt x="135" y="504"/>
                </a:cubicBezTo>
                <a:cubicBezTo>
                  <a:pt x="135" y="503"/>
                  <a:pt x="134" y="504"/>
                  <a:pt x="134" y="504"/>
                </a:cubicBezTo>
                <a:cubicBezTo>
                  <a:pt x="135" y="503"/>
                  <a:pt x="135" y="503"/>
                  <a:pt x="136" y="503"/>
                </a:cubicBezTo>
                <a:cubicBezTo>
                  <a:pt x="136" y="503"/>
                  <a:pt x="136" y="503"/>
                  <a:pt x="136" y="502"/>
                </a:cubicBezTo>
                <a:cubicBezTo>
                  <a:pt x="136" y="502"/>
                  <a:pt x="135" y="502"/>
                  <a:pt x="135" y="502"/>
                </a:cubicBezTo>
                <a:cubicBezTo>
                  <a:pt x="134" y="503"/>
                  <a:pt x="133" y="503"/>
                  <a:pt x="133" y="501"/>
                </a:cubicBezTo>
                <a:cubicBezTo>
                  <a:pt x="134" y="501"/>
                  <a:pt x="135" y="502"/>
                  <a:pt x="136" y="501"/>
                </a:cubicBezTo>
                <a:cubicBezTo>
                  <a:pt x="135" y="501"/>
                  <a:pt x="133" y="500"/>
                  <a:pt x="132" y="500"/>
                </a:cubicBezTo>
                <a:cubicBezTo>
                  <a:pt x="131" y="501"/>
                  <a:pt x="130" y="500"/>
                  <a:pt x="130" y="499"/>
                </a:cubicBezTo>
                <a:cubicBezTo>
                  <a:pt x="129" y="498"/>
                  <a:pt x="131" y="498"/>
                  <a:pt x="131" y="497"/>
                </a:cubicBezTo>
                <a:cubicBezTo>
                  <a:pt x="130" y="497"/>
                  <a:pt x="129" y="498"/>
                  <a:pt x="129" y="497"/>
                </a:cubicBezTo>
                <a:cubicBezTo>
                  <a:pt x="128" y="496"/>
                  <a:pt x="130" y="496"/>
                  <a:pt x="131" y="495"/>
                </a:cubicBezTo>
                <a:cubicBezTo>
                  <a:pt x="131" y="495"/>
                  <a:pt x="132" y="495"/>
                  <a:pt x="132" y="495"/>
                </a:cubicBezTo>
                <a:cubicBezTo>
                  <a:pt x="131" y="494"/>
                  <a:pt x="129" y="496"/>
                  <a:pt x="128" y="495"/>
                </a:cubicBezTo>
                <a:cubicBezTo>
                  <a:pt x="128" y="494"/>
                  <a:pt x="129" y="492"/>
                  <a:pt x="129" y="491"/>
                </a:cubicBezTo>
                <a:cubicBezTo>
                  <a:pt x="129" y="490"/>
                  <a:pt x="129" y="488"/>
                  <a:pt x="130" y="487"/>
                </a:cubicBezTo>
                <a:cubicBezTo>
                  <a:pt x="130" y="486"/>
                  <a:pt x="129" y="484"/>
                  <a:pt x="131" y="485"/>
                </a:cubicBezTo>
                <a:cubicBezTo>
                  <a:pt x="131" y="485"/>
                  <a:pt x="132" y="485"/>
                  <a:pt x="132" y="484"/>
                </a:cubicBezTo>
                <a:cubicBezTo>
                  <a:pt x="132" y="482"/>
                  <a:pt x="133" y="481"/>
                  <a:pt x="134" y="479"/>
                </a:cubicBezTo>
                <a:cubicBezTo>
                  <a:pt x="133" y="479"/>
                  <a:pt x="132" y="479"/>
                  <a:pt x="133" y="478"/>
                </a:cubicBezTo>
                <a:cubicBezTo>
                  <a:pt x="133" y="477"/>
                  <a:pt x="134" y="478"/>
                  <a:pt x="134" y="478"/>
                </a:cubicBezTo>
                <a:cubicBezTo>
                  <a:pt x="134" y="478"/>
                  <a:pt x="135" y="478"/>
                  <a:pt x="135" y="479"/>
                </a:cubicBezTo>
                <a:cubicBezTo>
                  <a:pt x="136" y="479"/>
                  <a:pt x="137" y="478"/>
                  <a:pt x="138" y="478"/>
                </a:cubicBezTo>
                <a:cubicBezTo>
                  <a:pt x="137" y="478"/>
                  <a:pt x="137" y="477"/>
                  <a:pt x="137" y="477"/>
                </a:cubicBezTo>
                <a:cubicBezTo>
                  <a:pt x="136" y="478"/>
                  <a:pt x="135" y="477"/>
                  <a:pt x="135" y="476"/>
                </a:cubicBezTo>
                <a:cubicBezTo>
                  <a:pt x="135" y="476"/>
                  <a:pt x="134" y="476"/>
                  <a:pt x="134" y="476"/>
                </a:cubicBezTo>
                <a:cubicBezTo>
                  <a:pt x="134" y="475"/>
                  <a:pt x="134" y="475"/>
                  <a:pt x="134" y="475"/>
                </a:cubicBezTo>
                <a:cubicBezTo>
                  <a:pt x="133" y="474"/>
                  <a:pt x="132" y="474"/>
                  <a:pt x="133" y="473"/>
                </a:cubicBezTo>
                <a:cubicBezTo>
                  <a:pt x="134" y="473"/>
                  <a:pt x="135" y="472"/>
                  <a:pt x="135" y="474"/>
                </a:cubicBezTo>
                <a:cubicBezTo>
                  <a:pt x="136" y="473"/>
                  <a:pt x="136" y="473"/>
                  <a:pt x="137" y="473"/>
                </a:cubicBezTo>
                <a:cubicBezTo>
                  <a:pt x="136" y="472"/>
                  <a:pt x="136" y="471"/>
                  <a:pt x="137" y="471"/>
                </a:cubicBezTo>
                <a:cubicBezTo>
                  <a:pt x="138" y="471"/>
                  <a:pt x="138" y="470"/>
                  <a:pt x="138" y="470"/>
                </a:cubicBezTo>
                <a:cubicBezTo>
                  <a:pt x="136" y="469"/>
                  <a:pt x="135" y="471"/>
                  <a:pt x="133" y="470"/>
                </a:cubicBezTo>
                <a:cubicBezTo>
                  <a:pt x="134" y="469"/>
                  <a:pt x="136" y="470"/>
                  <a:pt x="136" y="469"/>
                </a:cubicBezTo>
                <a:cubicBezTo>
                  <a:pt x="137" y="468"/>
                  <a:pt x="138" y="468"/>
                  <a:pt x="139" y="469"/>
                </a:cubicBezTo>
                <a:cubicBezTo>
                  <a:pt x="139" y="469"/>
                  <a:pt x="139" y="469"/>
                  <a:pt x="139" y="470"/>
                </a:cubicBezTo>
                <a:cubicBezTo>
                  <a:pt x="139" y="470"/>
                  <a:pt x="140" y="470"/>
                  <a:pt x="140" y="470"/>
                </a:cubicBezTo>
                <a:cubicBezTo>
                  <a:pt x="141" y="470"/>
                  <a:pt x="142" y="470"/>
                  <a:pt x="142" y="471"/>
                </a:cubicBezTo>
                <a:cubicBezTo>
                  <a:pt x="142" y="472"/>
                  <a:pt x="142" y="472"/>
                  <a:pt x="143" y="472"/>
                </a:cubicBezTo>
                <a:cubicBezTo>
                  <a:pt x="144" y="472"/>
                  <a:pt x="145" y="471"/>
                  <a:pt x="146" y="471"/>
                </a:cubicBezTo>
                <a:cubicBezTo>
                  <a:pt x="147" y="471"/>
                  <a:pt x="148" y="471"/>
                  <a:pt x="148" y="470"/>
                </a:cubicBezTo>
                <a:cubicBezTo>
                  <a:pt x="145" y="470"/>
                  <a:pt x="148" y="469"/>
                  <a:pt x="147" y="468"/>
                </a:cubicBezTo>
                <a:cubicBezTo>
                  <a:pt x="146" y="468"/>
                  <a:pt x="145" y="468"/>
                  <a:pt x="146" y="467"/>
                </a:cubicBezTo>
                <a:cubicBezTo>
                  <a:pt x="147" y="465"/>
                  <a:pt x="147" y="464"/>
                  <a:pt x="147" y="462"/>
                </a:cubicBezTo>
                <a:cubicBezTo>
                  <a:pt x="147" y="462"/>
                  <a:pt x="147" y="461"/>
                  <a:pt x="148" y="461"/>
                </a:cubicBezTo>
                <a:cubicBezTo>
                  <a:pt x="148" y="461"/>
                  <a:pt x="148" y="461"/>
                  <a:pt x="149" y="461"/>
                </a:cubicBezTo>
                <a:cubicBezTo>
                  <a:pt x="150" y="462"/>
                  <a:pt x="151" y="464"/>
                  <a:pt x="152" y="465"/>
                </a:cubicBezTo>
                <a:cubicBezTo>
                  <a:pt x="152" y="465"/>
                  <a:pt x="152" y="464"/>
                  <a:pt x="152" y="464"/>
                </a:cubicBezTo>
                <a:cubicBezTo>
                  <a:pt x="152" y="463"/>
                  <a:pt x="151" y="463"/>
                  <a:pt x="152" y="462"/>
                </a:cubicBezTo>
                <a:cubicBezTo>
                  <a:pt x="152" y="461"/>
                  <a:pt x="151" y="462"/>
                  <a:pt x="151" y="461"/>
                </a:cubicBezTo>
                <a:cubicBezTo>
                  <a:pt x="152" y="461"/>
                  <a:pt x="153" y="460"/>
                  <a:pt x="154" y="461"/>
                </a:cubicBezTo>
                <a:cubicBezTo>
                  <a:pt x="154" y="461"/>
                  <a:pt x="155" y="461"/>
                  <a:pt x="155" y="460"/>
                </a:cubicBezTo>
                <a:cubicBezTo>
                  <a:pt x="155" y="460"/>
                  <a:pt x="156" y="460"/>
                  <a:pt x="155" y="459"/>
                </a:cubicBezTo>
                <a:cubicBezTo>
                  <a:pt x="154" y="459"/>
                  <a:pt x="154" y="459"/>
                  <a:pt x="154" y="458"/>
                </a:cubicBezTo>
                <a:cubicBezTo>
                  <a:pt x="152" y="459"/>
                  <a:pt x="150" y="459"/>
                  <a:pt x="148" y="460"/>
                </a:cubicBezTo>
                <a:cubicBezTo>
                  <a:pt x="148" y="460"/>
                  <a:pt x="147" y="459"/>
                  <a:pt x="147" y="459"/>
                </a:cubicBezTo>
                <a:cubicBezTo>
                  <a:pt x="148" y="457"/>
                  <a:pt x="148" y="456"/>
                  <a:pt x="149" y="454"/>
                </a:cubicBezTo>
                <a:cubicBezTo>
                  <a:pt x="149" y="454"/>
                  <a:pt x="149" y="454"/>
                  <a:pt x="149" y="453"/>
                </a:cubicBezTo>
                <a:cubicBezTo>
                  <a:pt x="148" y="451"/>
                  <a:pt x="149" y="451"/>
                  <a:pt x="151" y="451"/>
                </a:cubicBezTo>
                <a:cubicBezTo>
                  <a:pt x="151" y="450"/>
                  <a:pt x="149" y="451"/>
                  <a:pt x="149" y="450"/>
                </a:cubicBezTo>
                <a:cubicBezTo>
                  <a:pt x="149" y="448"/>
                  <a:pt x="151" y="448"/>
                  <a:pt x="153" y="448"/>
                </a:cubicBezTo>
                <a:cubicBezTo>
                  <a:pt x="153" y="448"/>
                  <a:pt x="153" y="448"/>
                  <a:pt x="153" y="448"/>
                </a:cubicBezTo>
                <a:cubicBezTo>
                  <a:pt x="152" y="447"/>
                  <a:pt x="151" y="446"/>
                  <a:pt x="151" y="445"/>
                </a:cubicBezTo>
                <a:cubicBezTo>
                  <a:pt x="151" y="445"/>
                  <a:pt x="151" y="444"/>
                  <a:pt x="152" y="444"/>
                </a:cubicBezTo>
                <a:cubicBezTo>
                  <a:pt x="151" y="444"/>
                  <a:pt x="150" y="444"/>
                  <a:pt x="150" y="444"/>
                </a:cubicBezTo>
                <a:cubicBezTo>
                  <a:pt x="148" y="444"/>
                  <a:pt x="147" y="445"/>
                  <a:pt x="146" y="444"/>
                </a:cubicBezTo>
                <a:cubicBezTo>
                  <a:pt x="145" y="444"/>
                  <a:pt x="144" y="444"/>
                  <a:pt x="144" y="443"/>
                </a:cubicBezTo>
                <a:cubicBezTo>
                  <a:pt x="144" y="443"/>
                  <a:pt x="144" y="443"/>
                  <a:pt x="144" y="443"/>
                </a:cubicBezTo>
                <a:cubicBezTo>
                  <a:pt x="141" y="445"/>
                  <a:pt x="138" y="443"/>
                  <a:pt x="137" y="440"/>
                </a:cubicBezTo>
                <a:cubicBezTo>
                  <a:pt x="136" y="439"/>
                  <a:pt x="135" y="438"/>
                  <a:pt x="133" y="437"/>
                </a:cubicBezTo>
                <a:cubicBezTo>
                  <a:pt x="133" y="437"/>
                  <a:pt x="133" y="437"/>
                  <a:pt x="132" y="437"/>
                </a:cubicBezTo>
                <a:cubicBezTo>
                  <a:pt x="131" y="437"/>
                  <a:pt x="130" y="437"/>
                  <a:pt x="129" y="437"/>
                </a:cubicBezTo>
                <a:cubicBezTo>
                  <a:pt x="127" y="436"/>
                  <a:pt x="127" y="435"/>
                  <a:pt x="126" y="434"/>
                </a:cubicBezTo>
                <a:cubicBezTo>
                  <a:pt x="126" y="433"/>
                  <a:pt x="126" y="433"/>
                  <a:pt x="126" y="433"/>
                </a:cubicBezTo>
                <a:cubicBezTo>
                  <a:pt x="123" y="430"/>
                  <a:pt x="123" y="429"/>
                  <a:pt x="126" y="428"/>
                </a:cubicBezTo>
                <a:cubicBezTo>
                  <a:pt x="127" y="427"/>
                  <a:pt x="127" y="427"/>
                  <a:pt x="128" y="427"/>
                </a:cubicBezTo>
                <a:cubicBezTo>
                  <a:pt x="129" y="429"/>
                  <a:pt x="132" y="428"/>
                  <a:pt x="134" y="429"/>
                </a:cubicBezTo>
                <a:cubicBezTo>
                  <a:pt x="135" y="429"/>
                  <a:pt x="135" y="429"/>
                  <a:pt x="136" y="429"/>
                </a:cubicBezTo>
                <a:cubicBezTo>
                  <a:pt x="137" y="429"/>
                  <a:pt x="138" y="431"/>
                  <a:pt x="139" y="432"/>
                </a:cubicBezTo>
                <a:cubicBezTo>
                  <a:pt x="140" y="432"/>
                  <a:pt x="140" y="432"/>
                  <a:pt x="141" y="433"/>
                </a:cubicBezTo>
                <a:cubicBezTo>
                  <a:pt x="143" y="435"/>
                  <a:pt x="146" y="436"/>
                  <a:pt x="148" y="437"/>
                </a:cubicBezTo>
                <a:cubicBezTo>
                  <a:pt x="149" y="437"/>
                  <a:pt x="149" y="437"/>
                  <a:pt x="149" y="437"/>
                </a:cubicBezTo>
                <a:cubicBezTo>
                  <a:pt x="151" y="437"/>
                  <a:pt x="149" y="435"/>
                  <a:pt x="150" y="434"/>
                </a:cubicBezTo>
                <a:cubicBezTo>
                  <a:pt x="149" y="436"/>
                  <a:pt x="148" y="436"/>
                  <a:pt x="147" y="434"/>
                </a:cubicBezTo>
                <a:cubicBezTo>
                  <a:pt x="147" y="434"/>
                  <a:pt x="146" y="434"/>
                  <a:pt x="146" y="433"/>
                </a:cubicBezTo>
                <a:cubicBezTo>
                  <a:pt x="146" y="433"/>
                  <a:pt x="146" y="433"/>
                  <a:pt x="146" y="433"/>
                </a:cubicBezTo>
                <a:cubicBezTo>
                  <a:pt x="147" y="433"/>
                  <a:pt x="147" y="433"/>
                  <a:pt x="147" y="434"/>
                </a:cubicBezTo>
                <a:cubicBezTo>
                  <a:pt x="148" y="433"/>
                  <a:pt x="149" y="434"/>
                  <a:pt x="148" y="433"/>
                </a:cubicBezTo>
                <a:cubicBezTo>
                  <a:pt x="147" y="431"/>
                  <a:pt x="149" y="432"/>
                  <a:pt x="149" y="431"/>
                </a:cubicBezTo>
                <a:cubicBezTo>
                  <a:pt x="149" y="431"/>
                  <a:pt x="149" y="430"/>
                  <a:pt x="149" y="430"/>
                </a:cubicBezTo>
                <a:cubicBezTo>
                  <a:pt x="148" y="430"/>
                  <a:pt x="147" y="431"/>
                  <a:pt x="147" y="429"/>
                </a:cubicBezTo>
                <a:cubicBezTo>
                  <a:pt x="148" y="429"/>
                  <a:pt x="149" y="429"/>
                  <a:pt x="150" y="430"/>
                </a:cubicBezTo>
                <a:cubicBezTo>
                  <a:pt x="149" y="428"/>
                  <a:pt x="149" y="427"/>
                  <a:pt x="148" y="426"/>
                </a:cubicBezTo>
                <a:cubicBezTo>
                  <a:pt x="146" y="427"/>
                  <a:pt x="145" y="426"/>
                  <a:pt x="143" y="425"/>
                </a:cubicBezTo>
                <a:cubicBezTo>
                  <a:pt x="143" y="425"/>
                  <a:pt x="142" y="424"/>
                  <a:pt x="141" y="423"/>
                </a:cubicBezTo>
                <a:cubicBezTo>
                  <a:pt x="143" y="422"/>
                  <a:pt x="144" y="424"/>
                  <a:pt x="146" y="424"/>
                </a:cubicBezTo>
                <a:cubicBezTo>
                  <a:pt x="145" y="423"/>
                  <a:pt x="145" y="422"/>
                  <a:pt x="145" y="422"/>
                </a:cubicBezTo>
                <a:cubicBezTo>
                  <a:pt x="144" y="422"/>
                  <a:pt x="143" y="422"/>
                  <a:pt x="143" y="421"/>
                </a:cubicBezTo>
                <a:cubicBezTo>
                  <a:pt x="142" y="421"/>
                  <a:pt x="142" y="421"/>
                  <a:pt x="142" y="421"/>
                </a:cubicBezTo>
                <a:cubicBezTo>
                  <a:pt x="141" y="422"/>
                  <a:pt x="140" y="422"/>
                  <a:pt x="140" y="422"/>
                </a:cubicBezTo>
                <a:cubicBezTo>
                  <a:pt x="139" y="421"/>
                  <a:pt x="140" y="420"/>
                  <a:pt x="140" y="420"/>
                </a:cubicBezTo>
                <a:cubicBezTo>
                  <a:pt x="140" y="420"/>
                  <a:pt x="140" y="420"/>
                  <a:pt x="140" y="420"/>
                </a:cubicBezTo>
                <a:cubicBezTo>
                  <a:pt x="139" y="420"/>
                  <a:pt x="138" y="420"/>
                  <a:pt x="138" y="421"/>
                </a:cubicBezTo>
                <a:cubicBezTo>
                  <a:pt x="137" y="421"/>
                  <a:pt x="137" y="420"/>
                  <a:pt x="137" y="420"/>
                </a:cubicBezTo>
                <a:cubicBezTo>
                  <a:pt x="136" y="420"/>
                  <a:pt x="136" y="420"/>
                  <a:pt x="135" y="420"/>
                </a:cubicBezTo>
                <a:cubicBezTo>
                  <a:pt x="134" y="420"/>
                  <a:pt x="133" y="420"/>
                  <a:pt x="133" y="418"/>
                </a:cubicBezTo>
                <a:cubicBezTo>
                  <a:pt x="133" y="417"/>
                  <a:pt x="134" y="416"/>
                  <a:pt x="135" y="416"/>
                </a:cubicBezTo>
                <a:cubicBezTo>
                  <a:pt x="135" y="416"/>
                  <a:pt x="135" y="416"/>
                  <a:pt x="135" y="416"/>
                </a:cubicBezTo>
                <a:cubicBezTo>
                  <a:pt x="134" y="415"/>
                  <a:pt x="134" y="415"/>
                  <a:pt x="135" y="414"/>
                </a:cubicBezTo>
                <a:cubicBezTo>
                  <a:pt x="136" y="413"/>
                  <a:pt x="137" y="413"/>
                  <a:pt x="138" y="412"/>
                </a:cubicBezTo>
                <a:cubicBezTo>
                  <a:pt x="138" y="412"/>
                  <a:pt x="139" y="412"/>
                  <a:pt x="139" y="412"/>
                </a:cubicBezTo>
                <a:cubicBezTo>
                  <a:pt x="141" y="412"/>
                  <a:pt x="143" y="411"/>
                  <a:pt x="143" y="409"/>
                </a:cubicBezTo>
                <a:cubicBezTo>
                  <a:pt x="143" y="408"/>
                  <a:pt x="143" y="408"/>
                  <a:pt x="142" y="408"/>
                </a:cubicBezTo>
                <a:cubicBezTo>
                  <a:pt x="142" y="410"/>
                  <a:pt x="141" y="410"/>
                  <a:pt x="140" y="411"/>
                </a:cubicBezTo>
                <a:cubicBezTo>
                  <a:pt x="139" y="411"/>
                  <a:pt x="138" y="411"/>
                  <a:pt x="137" y="410"/>
                </a:cubicBezTo>
                <a:cubicBezTo>
                  <a:pt x="136" y="409"/>
                  <a:pt x="136" y="409"/>
                  <a:pt x="136" y="409"/>
                </a:cubicBezTo>
                <a:cubicBezTo>
                  <a:pt x="135" y="409"/>
                  <a:pt x="135" y="409"/>
                  <a:pt x="134" y="409"/>
                </a:cubicBezTo>
                <a:cubicBezTo>
                  <a:pt x="135" y="409"/>
                  <a:pt x="135" y="409"/>
                  <a:pt x="135" y="410"/>
                </a:cubicBezTo>
                <a:cubicBezTo>
                  <a:pt x="135" y="410"/>
                  <a:pt x="135" y="411"/>
                  <a:pt x="135" y="411"/>
                </a:cubicBezTo>
                <a:cubicBezTo>
                  <a:pt x="134" y="412"/>
                  <a:pt x="134" y="412"/>
                  <a:pt x="132" y="412"/>
                </a:cubicBezTo>
                <a:cubicBezTo>
                  <a:pt x="132" y="412"/>
                  <a:pt x="132" y="411"/>
                  <a:pt x="132" y="411"/>
                </a:cubicBezTo>
                <a:cubicBezTo>
                  <a:pt x="131" y="408"/>
                  <a:pt x="133" y="410"/>
                  <a:pt x="133" y="410"/>
                </a:cubicBezTo>
                <a:cubicBezTo>
                  <a:pt x="133" y="410"/>
                  <a:pt x="133" y="410"/>
                  <a:pt x="133" y="410"/>
                </a:cubicBezTo>
                <a:cubicBezTo>
                  <a:pt x="133" y="409"/>
                  <a:pt x="133" y="409"/>
                  <a:pt x="133" y="409"/>
                </a:cubicBezTo>
                <a:cubicBezTo>
                  <a:pt x="132" y="408"/>
                  <a:pt x="133" y="407"/>
                  <a:pt x="134" y="407"/>
                </a:cubicBezTo>
                <a:cubicBezTo>
                  <a:pt x="135" y="406"/>
                  <a:pt x="135" y="406"/>
                  <a:pt x="135" y="404"/>
                </a:cubicBezTo>
                <a:cubicBezTo>
                  <a:pt x="133" y="404"/>
                  <a:pt x="134" y="407"/>
                  <a:pt x="132" y="407"/>
                </a:cubicBezTo>
                <a:cubicBezTo>
                  <a:pt x="132" y="407"/>
                  <a:pt x="132" y="406"/>
                  <a:pt x="131" y="406"/>
                </a:cubicBezTo>
                <a:cubicBezTo>
                  <a:pt x="131" y="407"/>
                  <a:pt x="131" y="407"/>
                  <a:pt x="130" y="407"/>
                </a:cubicBezTo>
                <a:cubicBezTo>
                  <a:pt x="130" y="408"/>
                  <a:pt x="129" y="408"/>
                  <a:pt x="129" y="409"/>
                </a:cubicBezTo>
                <a:cubicBezTo>
                  <a:pt x="130" y="411"/>
                  <a:pt x="128" y="410"/>
                  <a:pt x="127" y="410"/>
                </a:cubicBezTo>
                <a:cubicBezTo>
                  <a:pt x="129" y="413"/>
                  <a:pt x="129" y="413"/>
                  <a:pt x="126" y="415"/>
                </a:cubicBezTo>
                <a:cubicBezTo>
                  <a:pt x="126" y="415"/>
                  <a:pt x="126" y="415"/>
                  <a:pt x="126" y="415"/>
                </a:cubicBezTo>
                <a:cubicBezTo>
                  <a:pt x="126" y="415"/>
                  <a:pt x="126" y="415"/>
                  <a:pt x="125" y="415"/>
                </a:cubicBezTo>
                <a:cubicBezTo>
                  <a:pt x="125" y="415"/>
                  <a:pt x="126" y="415"/>
                  <a:pt x="126" y="415"/>
                </a:cubicBezTo>
                <a:cubicBezTo>
                  <a:pt x="124" y="416"/>
                  <a:pt x="123" y="417"/>
                  <a:pt x="121" y="415"/>
                </a:cubicBezTo>
                <a:cubicBezTo>
                  <a:pt x="121" y="415"/>
                  <a:pt x="121" y="414"/>
                  <a:pt x="120" y="415"/>
                </a:cubicBezTo>
                <a:cubicBezTo>
                  <a:pt x="119" y="416"/>
                  <a:pt x="118" y="415"/>
                  <a:pt x="117" y="414"/>
                </a:cubicBezTo>
                <a:cubicBezTo>
                  <a:pt x="117" y="413"/>
                  <a:pt x="117" y="411"/>
                  <a:pt x="115" y="409"/>
                </a:cubicBezTo>
                <a:cubicBezTo>
                  <a:pt x="115" y="409"/>
                  <a:pt x="115" y="408"/>
                  <a:pt x="116" y="408"/>
                </a:cubicBezTo>
                <a:cubicBezTo>
                  <a:pt x="117" y="408"/>
                  <a:pt x="117" y="407"/>
                  <a:pt x="118" y="407"/>
                </a:cubicBezTo>
                <a:cubicBezTo>
                  <a:pt x="118" y="406"/>
                  <a:pt x="118" y="406"/>
                  <a:pt x="119" y="405"/>
                </a:cubicBezTo>
                <a:cubicBezTo>
                  <a:pt x="120" y="404"/>
                  <a:pt x="121" y="405"/>
                  <a:pt x="122" y="404"/>
                </a:cubicBezTo>
                <a:cubicBezTo>
                  <a:pt x="122" y="404"/>
                  <a:pt x="122" y="404"/>
                  <a:pt x="122" y="404"/>
                </a:cubicBezTo>
                <a:cubicBezTo>
                  <a:pt x="122" y="404"/>
                  <a:pt x="122" y="403"/>
                  <a:pt x="122" y="403"/>
                </a:cubicBezTo>
                <a:cubicBezTo>
                  <a:pt x="121" y="404"/>
                  <a:pt x="120" y="405"/>
                  <a:pt x="119" y="404"/>
                </a:cubicBezTo>
                <a:cubicBezTo>
                  <a:pt x="118" y="404"/>
                  <a:pt x="117" y="403"/>
                  <a:pt x="117" y="402"/>
                </a:cubicBezTo>
                <a:cubicBezTo>
                  <a:pt x="117" y="401"/>
                  <a:pt x="118" y="400"/>
                  <a:pt x="119" y="400"/>
                </a:cubicBezTo>
                <a:cubicBezTo>
                  <a:pt x="120" y="399"/>
                  <a:pt x="121" y="398"/>
                  <a:pt x="121" y="397"/>
                </a:cubicBezTo>
                <a:cubicBezTo>
                  <a:pt x="121" y="395"/>
                  <a:pt x="120" y="396"/>
                  <a:pt x="120" y="397"/>
                </a:cubicBezTo>
                <a:cubicBezTo>
                  <a:pt x="120" y="397"/>
                  <a:pt x="119" y="398"/>
                  <a:pt x="119" y="398"/>
                </a:cubicBezTo>
                <a:cubicBezTo>
                  <a:pt x="118" y="398"/>
                  <a:pt x="118" y="399"/>
                  <a:pt x="117" y="399"/>
                </a:cubicBezTo>
                <a:cubicBezTo>
                  <a:pt x="116" y="399"/>
                  <a:pt x="116" y="398"/>
                  <a:pt x="117" y="398"/>
                </a:cubicBezTo>
                <a:cubicBezTo>
                  <a:pt x="117" y="397"/>
                  <a:pt x="117" y="396"/>
                  <a:pt x="118" y="396"/>
                </a:cubicBezTo>
                <a:cubicBezTo>
                  <a:pt x="119" y="396"/>
                  <a:pt x="119" y="396"/>
                  <a:pt x="119" y="395"/>
                </a:cubicBezTo>
                <a:cubicBezTo>
                  <a:pt x="119" y="395"/>
                  <a:pt x="119" y="395"/>
                  <a:pt x="119" y="395"/>
                </a:cubicBezTo>
                <a:cubicBezTo>
                  <a:pt x="119" y="395"/>
                  <a:pt x="119" y="394"/>
                  <a:pt x="119" y="394"/>
                </a:cubicBezTo>
                <a:cubicBezTo>
                  <a:pt x="119" y="394"/>
                  <a:pt x="119" y="394"/>
                  <a:pt x="118" y="394"/>
                </a:cubicBezTo>
                <a:cubicBezTo>
                  <a:pt x="117" y="394"/>
                  <a:pt x="116" y="393"/>
                  <a:pt x="116" y="393"/>
                </a:cubicBezTo>
                <a:cubicBezTo>
                  <a:pt x="117" y="392"/>
                  <a:pt x="118" y="391"/>
                  <a:pt x="119" y="390"/>
                </a:cubicBezTo>
                <a:cubicBezTo>
                  <a:pt x="119" y="390"/>
                  <a:pt x="119" y="392"/>
                  <a:pt x="120" y="391"/>
                </a:cubicBezTo>
                <a:cubicBezTo>
                  <a:pt x="120" y="391"/>
                  <a:pt x="120" y="391"/>
                  <a:pt x="120" y="391"/>
                </a:cubicBezTo>
                <a:cubicBezTo>
                  <a:pt x="121" y="391"/>
                  <a:pt x="121" y="391"/>
                  <a:pt x="121" y="391"/>
                </a:cubicBezTo>
                <a:cubicBezTo>
                  <a:pt x="121" y="390"/>
                  <a:pt x="121" y="389"/>
                  <a:pt x="122" y="389"/>
                </a:cubicBezTo>
                <a:cubicBezTo>
                  <a:pt x="122" y="389"/>
                  <a:pt x="122" y="389"/>
                  <a:pt x="122" y="389"/>
                </a:cubicBezTo>
                <a:cubicBezTo>
                  <a:pt x="122" y="389"/>
                  <a:pt x="122" y="389"/>
                  <a:pt x="122" y="388"/>
                </a:cubicBezTo>
                <a:cubicBezTo>
                  <a:pt x="121" y="388"/>
                  <a:pt x="121" y="388"/>
                  <a:pt x="121" y="388"/>
                </a:cubicBezTo>
                <a:cubicBezTo>
                  <a:pt x="120" y="389"/>
                  <a:pt x="120" y="389"/>
                  <a:pt x="120" y="387"/>
                </a:cubicBezTo>
                <a:cubicBezTo>
                  <a:pt x="120" y="386"/>
                  <a:pt x="119" y="387"/>
                  <a:pt x="119" y="388"/>
                </a:cubicBezTo>
                <a:cubicBezTo>
                  <a:pt x="118" y="389"/>
                  <a:pt x="118" y="389"/>
                  <a:pt x="117" y="389"/>
                </a:cubicBezTo>
                <a:cubicBezTo>
                  <a:pt x="115" y="389"/>
                  <a:pt x="115" y="389"/>
                  <a:pt x="116" y="387"/>
                </a:cubicBezTo>
                <a:cubicBezTo>
                  <a:pt x="116" y="387"/>
                  <a:pt x="115" y="386"/>
                  <a:pt x="114" y="387"/>
                </a:cubicBezTo>
                <a:cubicBezTo>
                  <a:pt x="114" y="388"/>
                  <a:pt x="113" y="388"/>
                  <a:pt x="113" y="388"/>
                </a:cubicBezTo>
                <a:cubicBezTo>
                  <a:pt x="112" y="387"/>
                  <a:pt x="113" y="387"/>
                  <a:pt x="113" y="386"/>
                </a:cubicBezTo>
                <a:cubicBezTo>
                  <a:pt x="114" y="386"/>
                  <a:pt x="114" y="385"/>
                  <a:pt x="115" y="384"/>
                </a:cubicBezTo>
                <a:cubicBezTo>
                  <a:pt x="116" y="386"/>
                  <a:pt x="117" y="387"/>
                  <a:pt x="118" y="385"/>
                </a:cubicBezTo>
                <a:cubicBezTo>
                  <a:pt x="119" y="383"/>
                  <a:pt x="119" y="383"/>
                  <a:pt x="121" y="385"/>
                </a:cubicBezTo>
                <a:cubicBezTo>
                  <a:pt x="122" y="385"/>
                  <a:pt x="122" y="385"/>
                  <a:pt x="123" y="384"/>
                </a:cubicBezTo>
                <a:cubicBezTo>
                  <a:pt x="123" y="383"/>
                  <a:pt x="123" y="382"/>
                  <a:pt x="123" y="381"/>
                </a:cubicBezTo>
                <a:cubicBezTo>
                  <a:pt x="122" y="380"/>
                  <a:pt x="121" y="380"/>
                  <a:pt x="120" y="380"/>
                </a:cubicBezTo>
                <a:cubicBezTo>
                  <a:pt x="120" y="381"/>
                  <a:pt x="120" y="383"/>
                  <a:pt x="118" y="381"/>
                </a:cubicBezTo>
                <a:cubicBezTo>
                  <a:pt x="117" y="382"/>
                  <a:pt x="117" y="381"/>
                  <a:pt x="116" y="381"/>
                </a:cubicBezTo>
                <a:cubicBezTo>
                  <a:pt x="116" y="380"/>
                  <a:pt x="116" y="380"/>
                  <a:pt x="116" y="380"/>
                </a:cubicBezTo>
                <a:cubicBezTo>
                  <a:pt x="117" y="379"/>
                  <a:pt x="117" y="379"/>
                  <a:pt x="118" y="380"/>
                </a:cubicBezTo>
                <a:cubicBezTo>
                  <a:pt x="119" y="379"/>
                  <a:pt x="117" y="379"/>
                  <a:pt x="117" y="379"/>
                </a:cubicBezTo>
                <a:cubicBezTo>
                  <a:pt x="117" y="379"/>
                  <a:pt x="116" y="379"/>
                  <a:pt x="116" y="378"/>
                </a:cubicBezTo>
                <a:cubicBezTo>
                  <a:pt x="116" y="377"/>
                  <a:pt x="117" y="378"/>
                  <a:pt x="118" y="377"/>
                </a:cubicBezTo>
                <a:cubicBezTo>
                  <a:pt x="118" y="376"/>
                  <a:pt x="119" y="376"/>
                  <a:pt x="120" y="376"/>
                </a:cubicBezTo>
                <a:cubicBezTo>
                  <a:pt x="120" y="376"/>
                  <a:pt x="120" y="375"/>
                  <a:pt x="119" y="375"/>
                </a:cubicBezTo>
                <a:cubicBezTo>
                  <a:pt x="117" y="374"/>
                  <a:pt x="118" y="373"/>
                  <a:pt x="119" y="372"/>
                </a:cubicBezTo>
                <a:cubicBezTo>
                  <a:pt x="120" y="369"/>
                  <a:pt x="118" y="370"/>
                  <a:pt x="117" y="370"/>
                </a:cubicBezTo>
                <a:cubicBezTo>
                  <a:pt x="117" y="370"/>
                  <a:pt x="117" y="371"/>
                  <a:pt x="117" y="371"/>
                </a:cubicBezTo>
                <a:cubicBezTo>
                  <a:pt x="117" y="371"/>
                  <a:pt x="117" y="372"/>
                  <a:pt x="117" y="372"/>
                </a:cubicBezTo>
                <a:cubicBezTo>
                  <a:pt x="117" y="372"/>
                  <a:pt x="118" y="371"/>
                  <a:pt x="118" y="372"/>
                </a:cubicBezTo>
                <a:cubicBezTo>
                  <a:pt x="118" y="373"/>
                  <a:pt x="117" y="373"/>
                  <a:pt x="117" y="373"/>
                </a:cubicBezTo>
                <a:cubicBezTo>
                  <a:pt x="116" y="374"/>
                  <a:pt x="115" y="374"/>
                  <a:pt x="115" y="373"/>
                </a:cubicBezTo>
                <a:cubicBezTo>
                  <a:pt x="115" y="373"/>
                  <a:pt x="115" y="373"/>
                  <a:pt x="114" y="373"/>
                </a:cubicBezTo>
                <a:cubicBezTo>
                  <a:pt x="114" y="373"/>
                  <a:pt x="113" y="373"/>
                  <a:pt x="113" y="372"/>
                </a:cubicBezTo>
                <a:cubicBezTo>
                  <a:pt x="113" y="371"/>
                  <a:pt x="114" y="371"/>
                  <a:pt x="114" y="371"/>
                </a:cubicBezTo>
                <a:cubicBezTo>
                  <a:pt x="115" y="372"/>
                  <a:pt x="115" y="371"/>
                  <a:pt x="116" y="371"/>
                </a:cubicBezTo>
                <a:cubicBezTo>
                  <a:pt x="116" y="370"/>
                  <a:pt x="115" y="369"/>
                  <a:pt x="115" y="368"/>
                </a:cubicBezTo>
                <a:cubicBezTo>
                  <a:pt x="116" y="368"/>
                  <a:pt x="116" y="369"/>
                  <a:pt x="117" y="369"/>
                </a:cubicBezTo>
                <a:cubicBezTo>
                  <a:pt x="118" y="368"/>
                  <a:pt x="116" y="367"/>
                  <a:pt x="116" y="366"/>
                </a:cubicBezTo>
                <a:cubicBezTo>
                  <a:pt x="115" y="365"/>
                  <a:pt x="114" y="365"/>
                  <a:pt x="114" y="364"/>
                </a:cubicBezTo>
                <a:cubicBezTo>
                  <a:pt x="114" y="363"/>
                  <a:pt x="115" y="362"/>
                  <a:pt x="115" y="361"/>
                </a:cubicBezTo>
                <a:cubicBezTo>
                  <a:pt x="117" y="361"/>
                  <a:pt x="117" y="360"/>
                  <a:pt x="116" y="359"/>
                </a:cubicBezTo>
                <a:cubicBezTo>
                  <a:pt x="114" y="358"/>
                  <a:pt x="113" y="356"/>
                  <a:pt x="112" y="355"/>
                </a:cubicBezTo>
                <a:cubicBezTo>
                  <a:pt x="112" y="354"/>
                  <a:pt x="112" y="353"/>
                  <a:pt x="113" y="352"/>
                </a:cubicBezTo>
                <a:cubicBezTo>
                  <a:pt x="113" y="352"/>
                  <a:pt x="114" y="351"/>
                  <a:pt x="112" y="350"/>
                </a:cubicBezTo>
                <a:cubicBezTo>
                  <a:pt x="111" y="353"/>
                  <a:pt x="109" y="354"/>
                  <a:pt x="106" y="354"/>
                </a:cubicBezTo>
                <a:cubicBezTo>
                  <a:pt x="107" y="353"/>
                  <a:pt x="108" y="352"/>
                  <a:pt x="109" y="352"/>
                </a:cubicBezTo>
                <a:cubicBezTo>
                  <a:pt x="111" y="351"/>
                  <a:pt x="112" y="350"/>
                  <a:pt x="110" y="348"/>
                </a:cubicBezTo>
                <a:cubicBezTo>
                  <a:pt x="111" y="348"/>
                  <a:pt x="112" y="348"/>
                  <a:pt x="112" y="348"/>
                </a:cubicBezTo>
                <a:cubicBezTo>
                  <a:pt x="113" y="348"/>
                  <a:pt x="113" y="347"/>
                  <a:pt x="112" y="346"/>
                </a:cubicBezTo>
                <a:cubicBezTo>
                  <a:pt x="112" y="346"/>
                  <a:pt x="112" y="346"/>
                  <a:pt x="112" y="346"/>
                </a:cubicBezTo>
                <a:cubicBezTo>
                  <a:pt x="111" y="347"/>
                  <a:pt x="110" y="347"/>
                  <a:pt x="110" y="346"/>
                </a:cubicBezTo>
                <a:cubicBezTo>
                  <a:pt x="109" y="345"/>
                  <a:pt x="111" y="346"/>
                  <a:pt x="111" y="345"/>
                </a:cubicBezTo>
                <a:cubicBezTo>
                  <a:pt x="110" y="345"/>
                  <a:pt x="109" y="345"/>
                  <a:pt x="108" y="344"/>
                </a:cubicBezTo>
                <a:cubicBezTo>
                  <a:pt x="107" y="345"/>
                  <a:pt x="106" y="345"/>
                  <a:pt x="104" y="344"/>
                </a:cubicBezTo>
                <a:cubicBezTo>
                  <a:pt x="106" y="344"/>
                  <a:pt x="108" y="343"/>
                  <a:pt x="109" y="343"/>
                </a:cubicBezTo>
                <a:cubicBezTo>
                  <a:pt x="110" y="343"/>
                  <a:pt x="111" y="344"/>
                  <a:pt x="112" y="344"/>
                </a:cubicBezTo>
                <a:cubicBezTo>
                  <a:pt x="113" y="344"/>
                  <a:pt x="113" y="344"/>
                  <a:pt x="113" y="344"/>
                </a:cubicBezTo>
                <a:cubicBezTo>
                  <a:pt x="112" y="343"/>
                  <a:pt x="110" y="343"/>
                  <a:pt x="111" y="341"/>
                </a:cubicBezTo>
                <a:cubicBezTo>
                  <a:pt x="110" y="341"/>
                  <a:pt x="109" y="340"/>
                  <a:pt x="108" y="339"/>
                </a:cubicBezTo>
                <a:cubicBezTo>
                  <a:pt x="107" y="339"/>
                  <a:pt x="106" y="338"/>
                  <a:pt x="107" y="337"/>
                </a:cubicBezTo>
                <a:cubicBezTo>
                  <a:pt x="108" y="337"/>
                  <a:pt x="108" y="336"/>
                  <a:pt x="108" y="335"/>
                </a:cubicBezTo>
                <a:cubicBezTo>
                  <a:pt x="107" y="334"/>
                  <a:pt x="106" y="334"/>
                  <a:pt x="106" y="334"/>
                </a:cubicBezTo>
                <a:cubicBezTo>
                  <a:pt x="105" y="333"/>
                  <a:pt x="103" y="332"/>
                  <a:pt x="102" y="331"/>
                </a:cubicBezTo>
                <a:cubicBezTo>
                  <a:pt x="101" y="330"/>
                  <a:pt x="100" y="330"/>
                  <a:pt x="100" y="329"/>
                </a:cubicBezTo>
                <a:cubicBezTo>
                  <a:pt x="101" y="328"/>
                  <a:pt x="102" y="327"/>
                  <a:pt x="99" y="326"/>
                </a:cubicBezTo>
                <a:cubicBezTo>
                  <a:pt x="98" y="326"/>
                  <a:pt x="98" y="323"/>
                  <a:pt x="98" y="322"/>
                </a:cubicBezTo>
                <a:cubicBezTo>
                  <a:pt x="98" y="322"/>
                  <a:pt x="97" y="322"/>
                  <a:pt x="97" y="322"/>
                </a:cubicBezTo>
                <a:cubicBezTo>
                  <a:pt x="96" y="322"/>
                  <a:pt x="97" y="321"/>
                  <a:pt x="97" y="321"/>
                </a:cubicBezTo>
                <a:cubicBezTo>
                  <a:pt x="98" y="320"/>
                  <a:pt x="98" y="320"/>
                  <a:pt x="99" y="320"/>
                </a:cubicBezTo>
                <a:cubicBezTo>
                  <a:pt x="99" y="320"/>
                  <a:pt x="99" y="320"/>
                  <a:pt x="99" y="320"/>
                </a:cubicBezTo>
                <a:cubicBezTo>
                  <a:pt x="99" y="319"/>
                  <a:pt x="99" y="318"/>
                  <a:pt x="100" y="318"/>
                </a:cubicBezTo>
                <a:cubicBezTo>
                  <a:pt x="99" y="317"/>
                  <a:pt x="97" y="317"/>
                  <a:pt x="98" y="315"/>
                </a:cubicBezTo>
                <a:cubicBezTo>
                  <a:pt x="97" y="315"/>
                  <a:pt x="98" y="310"/>
                  <a:pt x="95" y="313"/>
                </a:cubicBezTo>
                <a:cubicBezTo>
                  <a:pt x="94" y="313"/>
                  <a:pt x="92" y="311"/>
                  <a:pt x="93" y="310"/>
                </a:cubicBezTo>
                <a:cubicBezTo>
                  <a:pt x="93" y="309"/>
                  <a:pt x="93" y="309"/>
                  <a:pt x="93" y="308"/>
                </a:cubicBezTo>
                <a:cubicBezTo>
                  <a:pt x="92" y="308"/>
                  <a:pt x="92" y="308"/>
                  <a:pt x="91" y="308"/>
                </a:cubicBezTo>
                <a:cubicBezTo>
                  <a:pt x="90" y="310"/>
                  <a:pt x="90" y="309"/>
                  <a:pt x="89" y="308"/>
                </a:cubicBezTo>
                <a:cubicBezTo>
                  <a:pt x="86" y="304"/>
                  <a:pt x="82" y="301"/>
                  <a:pt x="77" y="300"/>
                </a:cubicBezTo>
                <a:cubicBezTo>
                  <a:pt x="75" y="299"/>
                  <a:pt x="73" y="299"/>
                  <a:pt x="73" y="297"/>
                </a:cubicBezTo>
                <a:cubicBezTo>
                  <a:pt x="73" y="297"/>
                  <a:pt x="72" y="297"/>
                  <a:pt x="72" y="297"/>
                </a:cubicBezTo>
                <a:cubicBezTo>
                  <a:pt x="71" y="298"/>
                  <a:pt x="69" y="297"/>
                  <a:pt x="68" y="298"/>
                </a:cubicBezTo>
                <a:cubicBezTo>
                  <a:pt x="69" y="295"/>
                  <a:pt x="66" y="296"/>
                  <a:pt x="65" y="295"/>
                </a:cubicBezTo>
                <a:cubicBezTo>
                  <a:pt x="63" y="297"/>
                  <a:pt x="63" y="300"/>
                  <a:pt x="60" y="302"/>
                </a:cubicBezTo>
                <a:cubicBezTo>
                  <a:pt x="60" y="300"/>
                  <a:pt x="58" y="298"/>
                  <a:pt x="59" y="296"/>
                </a:cubicBezTo>
                <a:cubicBezTo>
                  <a:pt x="59" y="296"/>
                  <a:pt x="59" y="295"/>
                  <a:pt x="59" y="295"/>
                </a:cubicBezTo>
                <a:cubicBezTo>
                  <a:pt x="58" y="295"/>
                  <a:pt x="58" y="296"/>
                  <a:pt x="58" y="296"/>
                </a:cubicBezTo>
                <a:cubicBezTo>
                  <a:pt x="59" y="298"/>
                  <a:pt x="55" y="298"/>
                  <a:pt x="56" y="300"/>
                </a:cubicBezTo>
                <a:cubicBezTo>
                  <a:pt x="55" y="300"/>
                  <a:pt x="54" y="300"/>
                  <a:pt x="53" y="300"/>
                </a:cubicBezTo>
                <a:cubicBezTo>
                  <a:pt x="52" y="301"/>
                  <a:pt x="51" y="301"/>
                  <a:pt x="52" y="302"/>
                </a:cubicBezTo>
                <a:cubicBezTo>
                  <a:pt x="52" y="303"/>
                  <a:pt x="52" y="305"/>
                  <a:pt x="50" y="304"/>
                </a:cubicBezTo>
                <a:cubicBezTo>
                  <a:pt x="49" y="304"/>
                  <a:pt x="48" y="303"/>
                  <a:pt x="48" y="301"/>
                </a:cubicBezTo>
                <a:cubicBezTo>
                  <a:pt x="48" y="301"/>
                  <a:pt x="49" y="300"/>
                  <a:pt x="49" y="300"/>
                </a:cubicBezTo>
                <a:cubicBezTo>
                  <a:pt x="49" y="299"/>
                  <a:pt x="51" y="298"/>
                  <a:pt x="49" y="297"/>
                </a:cubicBezTo>
                <a:cubicBezTo>
                  <a:pt x="47" y="297"/>
                  <a:pt x="46" y="297"/>
                  <a:pt x="45" y="299"/>
                </a:cubicBezTo>
                <a:cubicBezTo>
                  <a:pt x="45" y="299"/>
                  <a:pt x="45" y="300"/>
                  <a:pt x="45" y="301"/>
                </a:cubicBezTo>
                <a:cubicBezTo>
                  <a:pt x="45" y="301"/>
                  <a:pt x="45" y="302"/>
                  <a:pt x="44" y="302"/>
                </a:cubicBezTo>
                <a:cubicBezTo>
                  <a:pt x="43" y="302"/>
                  <a:pt x="43" y="301"/>
                  <a:pt x="43" y="301"/>
                </a:cubicBezTo>
                <a:cubicBezTo>
                  <a:pt x="42" y="300"/>
                  <a:pt x="43" y="299"/>
                  <a:pt x="42" y="299"/>
                </a:cubicBezTo>
                <a:cubicBezTo>
                  <a:pt x="41" y="298"/>
                  <a:pt x="41" y="297"/>
                  <a:pt x="40" y="298"/>
                </a:cubicBezTo>
                <a:cubicBezTo>
                  <a:pt x="39" y="299"/>
                  <a:pt x="38" y="300"/>
                  <a:pt x="39" y="301"/>
                </a:cubicBezTo>
                <a:cubicBezTo>
                  <a:pt x="41" y="302"/>
                  <a:pt x="40" y="304"/>
                  <a:pt x="43" y="304"/>
                </a:cubicBezTo>
                <a:cubicBezTo>
                  <a:pt x="37" y="305"/>
                  <a:pt x="31" y="303"/>
                  <a:pt x="27" y="298"/>
                </a:cubicBezTo>
                <a:cubicBezTo>
                  <a:pt x="26" y="297"/>
                  <a:pt x="25" y="296"/>
                  <a:pt x="24" y="296"/>
                </a:cubicBezTo>
                <a:cubicBezTo>
                  <a:pt x="22" y="294"/>
                  <a:pt x="22" y="293"/>
                  <a:pt x="25" y="292"/>
                </a:cubicBezTo>
                <a:cubicBezTo>
                  <a:pt x="25" y="292"/>
                  <a:pt x="26" y="292"/>
                  <a:pt x="26" y="292"/>
                </a:cubicBezTo>
                <a:cubicBezTo>
                  <a:pt x="27" y="289"/>
                  <a:pt x="29" y="288"/>
                  <a:pt x="32" y="288"/>
                </a:cubicBezTo>
                <a:cubicBezTo>
                  <a:pt x="33" y="288"/>
                  <a:pt x="34" y="288"/>
                  <a:pt x="33" y="286"/>
                </a:cubicBezTo>
                <a:cubicBezTo>
                  <a:pt x="33" y="286"/>
                  <a:pt x="34" y="286"/>
                  <a:pt x="34" y="285"/>
                </a:cubicBezTo>
                <a:cubicBezTo>
                  <a:pt x="33" y="285"/>
                  <a:pt x="33" y="285"/>
                  <a:pt x="32" y="285"/>
                </a:cubicBezTo>
                <a:cubicBezTo>
                  <a:pt x="29" y="286"/>
                  <a:pt x="26" y="286"/>
                  <a:pt x="23" y="284"/>
                </a:cubicBezTo>
                <a:cubicBezTo>
                  <a:pt x="23" y="284"/>
                  <a:pt x="23" y="284"/>
                  <a:pt x="23" y="284"/>
                </a:cubicBezTo>
                <a:cubicBezTo>
                  <a:pt x="20" y="283"/>
                  <a:pt x="20" y="282"/>
                  <a:pt x="21" y="280"/>
                </a:cubicBezTo>
                <a:cubicBezTo>
                  <a:pt x="21" y="279"/>
                  <a:pt x="21" y="279"/>
                  <a:pt x="21" y="278"/>
                </a:cubicBezTo>
                <a:cubicBezTo>
                  <a:pt x="19" y="279"/>
                  <a:pt x="19" y="282"/>
                  <a:pt x="17" y="282"/>
                </a:cubicBezTo>
                <a:cubicBezTo>
                  <a:pt x="16" y="282"/>
                  <a:pt x="16" y="282"/>
                  <a:pt x="16" y="281"/>
                </a:cubicBezTo>
                <a:cubicBezTo>
                  <a:pt x="15" y="281"/>
                  <a:pt x="15" y="281"/>
                  <a:pt x="15" y="280"/>
                </a:cubicBezTo>
                <a:cubicBezTo>
                  <a:pt x="14" y="280"/>
                  <a:pt x="13" y="280"/>
                  <a:pt x="15" y="279"/>
                </a:cubicBezTo>
                <a:cubicBezTo>
                  <a:pt x="16" y="278"/>
                  <a:pt x="14" y="278"/>
                  <a:pt x="14" y="278"/>
                </a:cubicBezTo>
                <a:cubicBezTo>
                  <a:pt x="14" y="277"/>
                  <a:pt x="14" y="277"/>
                  <a:pt x="13" y="277"/>
                </a:cubicBezTo>
                <a:cubicBezTo>
                  <a:pt x="13" y="277"/>
                  <a:pt x="13" y="277"/>
                  <a:pt x="13" y="277"/>
                </a:cubicBezTo>
                <a:cubicBezTo>
                  <a:pt x="12" y="276"/>
                  <a:pt x="13" y="274"/>
                  <a:pt x="12" y="273"/>
                </a:cubicBezTo>
                <a:cubicBezTo>
                  <a:pt x="12" y="272"/>
                  <a:pt x="13" y="271"/>
                  <a:pt x="14" y="272"/>
                </a:cubicBezTo>
                <a:cubicBezTo>
                  <a:pt x="14" y="272"/>
                  <a:pt x="15" y="272"/>
                  <a:pt x="15" y="272"/>
                </a:cubicBezTo>
                <a:cubicBezTo>
                  <a:pt x="14" y="270"/>
                  <a:pt x="15" y="270"/>
                  <a:pt x="16" y="270"/>
                </a:cubicBezTo>
                <a:cubicBezTo>
                  <a:pt x="16" y="270"/>
                  <a:pt x="17" y="270"/>
                  <a:pt x="17" y="269"/>
                </a:cubicBezTo>
                <a:cubicBezTo>
                  <a:pt x="21" y="268"/>
                  <a:pt x="24" y="270"/>
                  <a:pt x="28" y="271"/>
                </a:cubicBezTo>
                <a:cubicBezTo>
                  <a:pt x="29" y="271"/>
                  <a:pt x="31" y="271"/>
                  <a:pt x="32" y="271"/>
                </a:cubicBezTo>
                <a:cubicBezTo>
                  <a:pt x="32" y="271"/>
                  <a:pt x="32" y="271"/>
                  <a:pt x="33" y="271"/>
                </a:cubicBezTo>
                <a:cubicBezTo>
                  <a:pt x="33" y="271"/>
                  <a:pt x="33" y="271"/>
                  <a:pt x="33" y="271"/>
                </a:cubicBezTo>
                <a:cubicBezTo>
                  <a:pt x="33" y="270"/>
                  <a:pt x="32" y="270"/>
                  <a:pt x="31" y="270"/>
                </a:cubicBezTo>
                <a:cubicBezTo>
                  <a:pt x="30" y="270"/>
                  <a:pt x="28" y="269"/>
                  <a:pt x="27" y="268"/>
                </a:cubicBezTo>
                <a:cubicBezTo>
                  <a:pt x="26" y="268"/>
                  <a:pt x="27" y="268"/>
                  <a:pt x="27" y="268"/>
                </a:cubicBezTo>
                <a:cubicBezTo>
                  <a:pt x="28" y="267"/>
                  <a:pt x="29" y="265"/>
                  <a:pt x="31" y="265"/>
                </a:cubicBezTo>
                <a:cubicBezTo>
                  <a:pt x="32" y="264"/>
                  <a:pt x="34" y="265"/>
                  <a:pt x="36" y="265"/>
                </a:cubicBezTo>
                <a:cubicBezTo>
                  <a:pt x="38" y="263"/>
                  <a:pt x="40" y="265"/>
                  <a:pt x="42" y="266"/>
                </a:cubicBezTo>
                <a:cubicBezTo>
                  <a:pt x="43" y="266"/>
                  <a:pt x="43" y="268"/>
                  <a:pt x="45" y="268"/>
                </a:cubicBezTo>
                <a:cubicBezTo>
                  <a:pt x="45" y="267"/>
                  <a:pt x="45" y="267"/>
                  <a:pt x="44" y="266"/>
                </a:cubicBezTo>
                <a:cubicBezTo>
                  <a:pt x="43" y="266"/>
                  <a:pt x="43" y="265"/>
                  <a:pt x="43" y="264"/>
                </a:cubicBezTo>
                <a:cubicBezTo>
                  <a:pt x="43" y="263"/>
                  <a:pt x="45" y="263"/>
                  <a:pt x="45" y="263"/>
                </a:cubicBezTo>
                <a:cubicBezTo>
                  <a:pt x="46" y="263"/>
                  <a:pt x="46" y="263"/>
                  <a:pt x="47" y="262"/>
                </a:cubicBezTo>
                <a:cubicBezTo>
                  <a:pt x="47" y="260"/>
                  <a:pt x="44" y="255"/>
                  <a:pt x="41" y="255"/>
                </a:cubicBezTo>
                <a:cubicBezTo>
                  <a:pt x="40" y="255"/>
                  <a:pt x="39" y="255"/>
                  <a:pt x="40" y="257"/>
                </a:cubicBezTo>
                <a:cubicBezTo>
                  <a:pt x="39" y="258"/>
                  <a:pt x="38" y="260"/>
                  <a:pt x="36" y="260"/>
                </a:cubicBezTo>
                <a:cubicBezTo>
                  <a:pt x="34" y="261"/>
                  <a:pt x="33" y="261"/>
                  <a:pt x="31" y="260"/>
                </a:cubicBezTo>
                <a:cubicBezTo>
                  <a:pt x="31" y="259"/>
                  <a:pt x="30" y="258"/>
                  <a:pt x="30" y="257"/>
                </a:cubicBezTo>
                <a:cubicBezTo>
                  <a:pt x="30" y="256"/>
                  <a:pt x="29" y="256"/>
                  <a:pt x="28" y="256"/>
                </a:cubicBezTo>
                <a:cubicBezTo>
                  <a:pt x="29" y="257"/>
                  <a:pt x="30" y="258"/>
                  <a:pt x="30" y="260"/>
                </a:cubicBezTo>
                <a:cubicBezTo>
                  <a:pt x="28" y="262"/>
                  <a:pt x="26" y="263"/>
                  <a:pt x="23" y="261"/>
                </a:cubicBezTo>
                <a:cubicBezTo>
                  <a:pt x="22" y="260"/>
                  <a:pt x="21" y="260"/>
                  <a:pt x="20" y="260"/>
                </a:cubicBezTo>
                <a:cubicBezTo>
                  <a:pt x="20" y="260"/>
                  <a:pt x="19" y="260"/>
                  <a:pt x="19" y="259"/>
                </a:cubicBezTo>
                <a:cubicBezTo>
                  <a:pt x="19" y="258"/>
                  <a:pt x="19" y="258"/>
                  <a:pt x="20" y="258"/>
                </a:cubicBezTo>
                <a:cubicBezTo>
                  <a:pt x="21" y="257"/>
                  <a:pt x="21" y="257"/>
                  <a:pt x="22" y="257"/>
                </a:cubicBezTo>
                <a:cubicBezTo>
                  <a:pt x="22" y="256"/>
                  <a:pt x="23" y="256"/>
                  <a:pt x="24" y="255"/>
                </a:cubicBezTo>
                <a:cubicBezTo>
                  <a:pt x="24" y="255"/>
                  <a:pt x="24" y="254"/>
                  <a:pt x="24" y="254"/>
                </a:cubicBezTo>
                <a:cubicBezTo>
                  <a:pt x="22" y="254"/>
                  <a:pt x="21" y="255"/>
                  <a:pt x="19" y="255"/>
                </a:cubicBezTo>
                <a:cubicBezTo>
                  <a:pt x="17" y="256"/>
                  <a:pt x="16" y="255"/>
                  <a:pt x="17" y="254"/>
                </a:cubicBezTo>
                <a:cubicBezTo>
                  <a:pt x="18" y="252"/>
                  <a:pt x="19" y="251"/>
                  <a:pt x="21" y="250"/>
                </a:cubicBezTo>
                <a:cubicBezTo>
                  <a:pt x="21" y="250"/>
                  <a:pt x="21" y="249"/>
                  <a:pt x="20" y="249"/>
                </a:cubicBezTo>
                <a:cubicBezTo>
                  <a:pt x="18" y="249"/>
                  <a:pt x="17" y="251"/>
                  <a:pt x="16" y="252"/>
                </a:cubicBezTo>
                <a:cubicBezTo>
                  <a:pt x="15" y="252"/>
                  <a:pt x="14" y="252"/>
                  <a:pt x="14" y="253"/>
                </a:cubicBezTo>
                <a:cubicBezTo>
                  <a:pt x="13" y="253"/>
                  <a:pt x="12" y="253"/>
                  <a:pt x="11" y="252"/>
                </a:cubicBezTo>
                <a:cubicBezTo>
                  <a:pt x="10" y="251"/>
                  <a:pt x="11" y="251"/>
                  <a:pt x="12" y="250"/>
                </a:cubicBezTo>
                <a:cubicBezTo>
                  <a:pt x="12" y="250"/>
                  <a:pt x="12" y="249"/>
                  <a:pt x="12" y="249"/>
                </a:cubicBezTo>
                <a:cubicBezTo>
                  <a:pt x="12" y="249"/>
                  <a:pt x="12" y="249"/>
                  <a:pt x="11" y="249"/>
                </a:cubicBezTo>
                <a:cubicBezTo>
                  <a:pt x="10" y="250"/>
                  <a:pt x="9" y="249"/>
                  <a:pt x="9" y="248"/>
                </a:cubicBezTo>
                <a:cubicBezTo>
                  <a:pt x="6" y="248"/>
                  <a:pt x="5" y="247"/>
                  <a:pt x="5" y="244"/>
                </a:cubicBezTo>
                <a:cubicBezTo>
                  <a:pt x="5" y="242"/>
                  <a:pt x="3" y="244"/>
                  <a:pt x="2" y="242"/>
                </a:cubicBezTo>
                <a:cubicBezTo>
                  <a:pt x="1" y="242"/>
                  <a:pt x="0" y="241"/>
                  <a:pt x="0" y="240"/>
                </a:cubicBezTo>
                <a:cubicBezTo>
                  <a:pt x="0" y="237"/>
                  <a:pt x="0" y="235"/>
                  <a:pt x="1" y="233"/>
                </a:cubicBezTo>
                <a:cubicBezTo>
                  <a:pt x="1" y="231"/>
                  <a:pt x="2" y="230"/>
                  <a:pt x="2" y="228"/>
                </a:cubicBezTo>
                <a:cubicBezTo>
                  <a:pt x="4" y="227"/>
                  <a:pt x="6" y="227"/>
                  <a:pt x="7" y="227"/>
                </a:cubicBezTo>
                <a:cubicBezTo>
                  <a:pt x="8" y="226"/>
                  <a:pt x="9" y="226"/>
                  <a:pt x="10" y="225"/>
                </a:cubicBezTo>
                <a:cubicBezTo>
                  <a:pt x="11" y="224"/>
                  <a:pt x="12" y="224"/>
                  <a:pt x="13" y="224"/>
                </a:cubicBezTo>
                <a:cubicBezTo>
                  <a:pt x="14" y="224"/>
                  <a:pt x="15" y="224"/>
                  <a:pt x="15" y="224"/>
                </a:cubicBezTo>
                <a:cubicBezTo>
                  <a:pt x="16" y="221"/>
                  <a:pt x="19" y="221"/>
                  <a:pt x="21" y="219"/>
                </a:cubicBezTo>
                <a:cubicBezTo>
                  <a:pt x="21" y="219"/>
                  <a:pt x="22" y="218"/>
                  <a:pt x="22" y="218"/>
                </a:cubicBezTo>
                <a:cubicBezTo>
                  <a:pt x="24" y="219"/>
                  <a:pt x="26" y="217"/>
                  <a:pt x="27" y="216"/>
                </a:cubicBezTo>
                <a:cubicBezTo>
                  <a:pt x="28" y="216"/>
                  <a:pt x="28" y="215"/>
                  <a:pt x="27" y="215"/>
                </a:cubicBezTo>
                <a:cubicBezTo>
                  <a:pt x="26" y="214"/>
                  <a:pt x="26" y="214"/>
                  <a:pt x="27" y="213"/>
                </a:cubicBezTo>
                <a:cubicBezTo>
                  <a:pt x="29" y="211"/>
                  <a:pt x="31" y="209"/>
                  <a:pt x="34" y="209"/>
                </a:cubicBezTo>
                <a:cubicBezTo>
                  <a:pt x="35" y="209"/>
                  <a:pt x="36" y="208"/>
                  <a:pt x="37" y="208"/>
                </a:cubicBezTo>
                <a:cubicBezTo>
                  <a:pt x="39" y="206"/>
                  <a:pt x="42" y="205"/>
                  <a:pt x="44" y="207"/>
                </a:cubicBezTo>
                <a:cubicBezTo>
                  <a:pt x="45" y="207"/>
                  <a:pt x="45" y="208"/>
                  <a:pt x="46" y="208"/>
                </a:cubicBezTo>
                <a:cubicBezTo>
                  <a:pt x="47" y="207"/>
                  <a:pt x="48" y="206"/>
                  <a:pt x="48" y="205"/>
                </a:cubicBezTo>
                <a:cubicBezTo>
                  <a:pt x="51" y="201"/>
                  <a:pt x="53" y="197"/>
                  <a:pt x="55" y="193"/>
                </a:cubicBezTo>
                <a:cubicBezTo>
                  <a:pt x="55" y="192"/>
                  <a:pt x="55" y="190"/>
                  <a:pt x="55" y="189"/>
                </a:cubicBezTo>
                <a:cubicBezTo>
                  <a:pt x="54" y="187"/>
                  <a:pt x="55" y="185"/>
                  <a:pt x="54" y="184"/>
                </a:cubicBezTo>
                <a:cubicBezTo>
                  <a:pt x="53" y="181"/>
                  <a:pt x="54" y="178"/>
                  <a:pt x="54" y="176"/>
                </a:cubicBezTo>
                <a:cubicBezTo>
                  <a:pt x="54" y="175"/>
                  <a:pt x="54" y="175"/>
                  <a:pt x="54" y="175"/>
                </a:cubicBezTo>
                <a:cubicBezTo>
                  <a:pt x="54" y="174"/>
                  <a:pt x="56" y="175"/>
                  <a:pt x="57" y="174"/>
                </a:cubicBezTo>
                <a:cubicBezTo>
                  <a:pt x="58" y="173"/>
                  <a:pt x="60" y="173"/>
                  <a:pt x="60" y="171"/>
                </a:cubicBezTo>
                <a:cubicBezTo>
                  <a:pt x="61" y="170"/>
                  <a:pt x="61" y="170"/>
                  <a:pt x="62" y="170"/>
                </a:cubicBezTo>
                <a:cubicBezTo>
                  <a:pt x="61" y="169"/>
                  <a:pt x="60" y="169"/>
                  <a:pt x="60" y="167"/>
                </a:cubicBezTo>
                <a:cubicBezTo>
                  <a:pt x="60" y="167"/>
                  <a:pt x="60" y="167"/>
                  <a:pt x="60" y="167"/>
                </a:cubicBezTo>
                <a:cubicBezTo>
                  <a:pt x="60" y="167"/>
                  <a:pt x="60" y="167"/>
                  <a:pt x="60" y="167"/>
                </a:cubicBezTo>
                <a:cubicBezTo>
                  <a:pt x="60" y="167"/>
                  <a:pt x="60" y="167"/>
                  <a:pt x="59" y="167"/>
                </a:cubicBezTo>
                <a:cubicBezTo>
                  <a:pt x="60" y="169"/>
                  <a:pt x="59" y="171"/>
                  <a:pt x="58" y="172"/>
                </a:cubicBezTo>
                <a:cubicBezTo>
                  <a:pt x="57" y="173"/>
                  <a:pt x="55" y="173"/>
                  <a:pt x="53" y="172"/>
                </a:cubicBezTo>
                <a:cubicBezTo>
                  <a:pt x="52" y="171"/>
                  <a:pt x="52" y="172"/>
                  <a:pt x="51" y="173"/>
                </a:cubicBezTo>
                <a:cubicBezTo>
                  <a:pt x="50" y="174"/>
                  <a:pt x="48" y="175"/>
                  <a:pt x="47" y="174"/>
                </a:cubicBezTo>
                <a:cubicBezTo>
                  <a:pt x="46" y="173"/>
                  <a:pt x="46" y="171"/>
                  <a:pt x="45" y="171"/>
                </a:cubicBezTo>
                <a:cubicBezTo>
                  <a:pt x="44" y="171"/>
                  <a:pt x="43" y="172"/>
                  <a:pt x="42" y="172"/>
                </a:cubicBezTo>
                <a:cubicBezTo>
                  <a:pt x="40" y="172"/>
                  <a:pt x="39" y="171"/>
                  <a:pt x="40" y="170"/>
                </a:cubicBezTo>
                <a:cubicBezTo>
                  <a:pt x="40" y="169"/>
                  <a:pt x="39" y="169"/>
                  <a:pt x="39" y="168"/>
                </a:cubicBezTo>
                <a:cubicBezTo>
                  <a:pt x="36" y="166"/>
                  <a:pt x="37" y="162"/>
                  <a:pt x="39" y="159"/>
                </a:cubicBezTo>
                <a:cubicBezTo>
                  <a:pt x="41" y="158"/>
                  <a:pt x="43" y="156"/>
                  <a:pt x="42" y="153"/>
                </a:cubicBezTo>
                <a:cubicBezTo>
                  <a:pt x="44" y="152"/>
                  <a:pt x="46" y="150"/>
                  <a:pt x="48" y="148"/>
                </a:cubicBezTo>
                <a:cubicBezTo>
                  <a:pt x="48" y="148"/>
                  <a:pt x="49" y="148"/>
                  <a:pt x="50" y="149"/>
                </a:cubicBezTo>
                <a:cubicBezTo>
                  <a:pt x="48" y="146"/>
                  <a:pt x="48" y="146"/>
                  <a:pt x="51" y="145"/>
                </a:cubicBezTo>
                <a:cubicBezTo>
                  <a:pt x="52" y="145"/>
                  <a:pt x="52" y="144"/>
                  <a:pt x="52" y="144"/>
                </a:cubicBezTo>
                <a:cubicBezTo>
                  <a:pt x="53" y="142"/>
                  <a:pt x="53" y="141"/>
                  <a:pt x="53" y="139"/>
                </a:cubicBezTo>
                <a:cubicBezTo>
                  <a:pt x="53" y="138"/>
                  <a:pt x="55" y="138"/>
                  <a:pt x="54" y="137"/>
                </a:cubicBezTo>
                <a:cubicBezTo>
                  <a:pt x="54" y="135"/>
                  <a:pt x="55" y="134"/>
                  <a:pt x="56" y="134"/>
                </a:cubicBezTo>
                <a:cubicBezTo>
                  <a:pt x="57" y="134"/>
                  <a:pt x="57" y="134"/>
                  <a:pt x="57" y="134"/>
                </a:cubicBezTo>
                <a:cubicBezTo>
                  <a:pt x="58" y="133"/>
                  <a:pt x="59" y="132"/>
                  <a:pt x="59" y="131"/>
                </a:cubicBezTo>
                <a:cubicBezTo>
                  <a:pt x="59" y="130"/>
                  <a:pt x="60" y="129"/>
                  <a:pt x="61" y="129"/>
                </a:cubicBezTo>
                <a:cubicBezTo>
                  <a:pt x="61" y="129"/>
                  <a:pt x="61" y="130"/>
                  <a:pt x="61" y="131"/>
                </a:cubicBezTo>
                <a:cubicBezTo>
                  <a:pt x="62" y="133"/>
                  <a:pt x="62" y="136"/>
                  <a:pt x="63" y="138"/>
                </a:cubicBezTo>
                <a:cubicBezTo>
                  <a:pt x="64" y="138"/>
                  <a:pt x="64" y="139"/>
                  <a:pt x="64" y="139"/>
                </a:cubicBezTo>
                <a:cubicBezTo>
                  <a:pt x="65" y="139"/>
                  <a:pt x="65" y="139"/>
                  <a:pt x="65" y="139"/>
                </a:cubicBezTo>
                <a:cubicBezTo>
                  <a:pt x="64" y="138"/>
                  <a:pt x="64" y="137"/>
                  <a:pt x="64" y="136"/>
                </a:cubicBezTo>
                <a:cubicBezTo>
                  <a:pt x="63" y="135"/>
                  <a:pt x="63" y="133"/>
                  <a:pt x="62" y="131"/>
                </a:cubicBezTo>
                <a:cubicBezTo>
                  <a:pt x="62" y="131"/>
                  <a:pt x="62" y="131"/>
                  <a:pt x="62" y="131"/>
                </a:cubicBezTo>
                <a:cubicBezTo>
                  <a:pt x="62" y="131"/>
                  <a:pt x="62" y="131"/>
                  <a:pt x="62" y="131"/>
                </a:cubicBezTo>
                <a:cubicBezTo>
                  <a:pt x="61" y="128"/>
                  <a:pt x="62" y="127"/>
                  <a:pt x="64" y="125"/>
                </a:cubicBezTo>
                <a:cubicBezTo>
                  <a:pt x="65" y="124"/>
                  <a:pt x="66" y="126"/>
                  <a:pt x="66" y="127"/>
                </a:cubicBezTo>
                <a:cubicBezTo>
                  <a:pt x="67" y="127"/>
                  <a:pt x="67" y="127"/>
                  <a:pt x="67" y="127"/>
                </a:cubicBezTo>
                <a:cubicBezTo>
                  <a:pt x="67" y="127"/>
                  <a:pt x="68" y="127"/>
                  <a:pt x="68" y="127"/>
                </a:cubicBezTo>
                <a:cubicBezTo>
                  <a:pt x="70" y="127"/>
                  <a:pt x="71" y="128"/>
                  <a:pt x="71" y="130"/>
                </a:cubicBezTo>
                <a:cubicBezTo>
                  <a:pt x="71" y="130"/>
                  <a:pt x="71" y="130"/>
                  <a:pt x="71" y="130"/>
                </a:cubicBezTo>
                <a:cubicBezTo>
                  <a:pt x="72" y="130"/>
                  <a:pt x="72" y="130"/>
                  <a:pt x="73" y="130"/>
                </a:cubicBezTo>
                <a:cubicBezTo>
                  <a:pt x="74" y="133"/>
                  <a:pt x="76" y="136"/>
                  <a:pt x="76" y="139"/>
                </a:cubicBezTo>
                <a:cubicBezTo>
                  <a:pt x="78" y="139"/>
                  <a:pt x="79" y="138"/>
                  <a:pt x="81" y="138"/>
                </a:cubicBezTo>
                <a:cubicBezTo>
                  <a:pt x="83" y="138"/>
                  <a:pt x="83" y="136"/>
                  <a:pt x="82" y="135"/>
                </a:cubicBezTo>
                <a:cubicBezTo>
                  <a:pt x="82" y="134"/>
                  <a:pt x="82" y="134"/>
                  <a:pt x="81" y="133"/>
                </a:cubicBezTo>
                <a:cubicBezTo>
                  <a:pt x="80" y="131"/>
                  <a:pt x="79" y="130"/>
                  <a:pt x="78" y="128"/>
                </a:cubicBezTo>
                <a:cubicBezTo>
                  <a:pt x="78" y="127"/>
                  <a:pt x="77" y="126"/>
                  <a:pt x="77" y="125"/>
                </a:cubicBezTo>
                <a:cubicBezTo>
                  <a:pt x="76" y="123"/>
                  <a:pt x="76" y="122"/>
                  <a:pt x="76" y="120"/>
                </a:cubicBezTo>
                <a:cubicBezTo>
                  <a:pt x="74" y="119"/>
                  <a:pt x="75" y="118"/>
                  <a:pt x="76" y="117"/>
                </a:cubicBezTo>
                <a:cubicBezTo>
                  <a:pt x="77" y="115"/>
                  <a:pt x="78" y="114"/>
                  <a:pt x="79" y="111"/>
                </a:cubicBezTo>
                <a:cubicBezTo>
                  <a:pt x="76" y="111"/>
                  <a:pt x="77" y="109"/>
                  <a:pt x="76" y="107"/>
                </a:cubicBezTo>
                <a:cubicBezTo>
                  <a:pt x="75" y="105"/>
                  <a:pt x="73" y="102"/>
                  <a:pt x="75" y="99"/>
                </a:cubicBezTo>
                <a:cubicBezTo>
                  <a:pt x="76" y="97"/>
                  <a:pt x="77" y="96"/>
                  <a:pt x="79" y="95"/>
                </a:cubicBezTo>
                <a:cubicBezTo>
                  <a:pt x="81" y="93"/>
                  <a:pt x="83" y="93"/>
                  <a:pt x="85" y="94"/>
                </a:cubicBezTo>
                <a:cubicBezTo>
                  <a:pt x="86" y="94"/>
                  <a:pt x="87" y="95"/>
                  <a:pt x="88" y="95"/>
                </a:cubicBezTo>
                <a:cubicBezTo>
                  <a:pt x="90" y="96"/>
                  <a:pt x="91" y="99"/>
                  <a:pt x="91" y="100"/>
                </a:cubicBezTo>
                <a:cubicBezTo>
                  <a:pt x="91" y="104"/>
                  <a:pt x="93" y="106"/>
                  <a:pt x="96" y="108"/>
                </a:cubicBezTo>
                <a:cubicBezTo>
                  <a:pt x="96" y="108"/>
                  <a:pt x="97" y="108"/>
                  <a:pt x="97" y="108"/>
                </a:cubicBezTo>
                <a:cubicBezTo>
                  <a:pt x="99" y="109"/>
                  <a:pt x="99" y="112"/>
                  <a:pt x="101" y="113"/>
                </a:cubicBezTo>
                <a:cubicBezTo>
                  <a:pt x="101" y="115"/>
                  <a:pt x="101" y="117"/>
                  <a:pt x="103" y="117"/>
                </a:cubicBezTo>
                <a:cubicBezTo>
                  <a:pt x="104" y="117"/>
                  <a:pt x="104" y="119"/>
                  <a:pt x="106" y="119"/>
                </a:cubicBezTo>
                <a:cubicBezTo>
                  <a:pt x="106" y="119"/>
                  <a:pt x="105" y="118"/>
                  <a:pt x="105" y="118"/>
                </a:cubicBezTo>
                <a:cubicBezTo>
                  <a:pt x="103" y="116"/>
                  <a:pt x="101" y="115"/>
                  <a:pt x="101" y="111"/>
                </a:cubicBezTo>
                <a:cubicBezTo>
                  <a:pt x="100" y="111"/>
                  <a:pt x="100" y="109"/>
                  <a:pt x="99" y="108"/>
                </a:cubicBezTo>
                <a:cubicBezTo>
                  <a:pt x="98" y="107"/>
                  <a:pt x="98" y="105"/>
                  <a:pt x="96" y="105"/>
                </a:cubicBezTo>
                <a:cubicBezTo>
                  <a:pt x="95" y="105"/>
                  <a:pt x="95" y="105"/>
                  <a:pt x="95" y="104"/>
                </a:cubicBezTo>
                <a:cubicBezTo>
                  <a:pt x="94" y="101"/>
                  <a:pt x="93" y="99"/>
                  <a:pt x="92" y="96"/>
                </a:cubicBezTo>
                <a:cubicBezTo>
                  <a:pt x="92" y="94"/>
                  <a:pt x="90" y="93"/>
                  <a:pt x="88" y="92"/>
                </a:cubicBezTo>
                <a:cubicBezTo>
                  <a:pt x="87" y="91"/>
                  <a:pt x="86" y="91"/>
                  <a:pt x="86" y="89"/>
                </a:cubicBezTo>
                <a:cubicBezTo>
                  <a:pt x="86" y="88"/>
                  <a:pt x="87" y="87"/>
                  <a:pt x="88" y="86"/>
                </a:cubicBezTo>
                <a:cubicBezTo>
                  <a:pt x="91" y="84"/>
                  <a:pt x="93" y="83"/>
                  <a:pt x="96" y="82"/>
                </a:cubicBezTo>
                <a:cubicBezTo>
                  <a:pt x="97" y="81"/>
                  <a:pt x="98" y="81"/>
                  <a:pt x="99" y="81"/>
                </a:cubicBezTo>
                <a:cubicBezTo>
                  <a:pt x="101" y="80"/>
                  <a:pt x="103" y="80"/>
                  <a:pt x="105" y="79"/>
                </a:cubicBezTo>
                <a:cubicBezTo>
                  <a:pt x="105" y="78"/>
                  <a:pt x="107" y="79"/>
                  <a:pt x="106" y="80"/>
                </a:cubicBezTo>
                <a:cubicBezTo>
                  <a:pt x="106" y="81"/>
                  <a:pt x="106" y="82"/>
                  <a:pt x="107" y="82"/>
                </a:cubicBezTo>
                <a:cubicBezTo>
                  <a:pt x="107" y="80"/>
                  <a:pt x="108" y="79"/>
                  <a:pt x="108" y="78"/>
                </a:cubicBezTo>
                <a:cubicBezTo>
                  <a:pt x="108" y="77"/>
                  <a:pt x="109" y="77"/>
                  <a:pt x="109" y="77"/>
                </a:cubicBezTo>
                <a:cubicBezTo>
                  <a:pt x="110" y="77"/>
                  <a:pt x="112" y="78"/>
                  <a:pt x="113" y="78"/>
                </a:cubicBezTo>
                <a:cubicBezTo>
                  <a:pt x="114" y="78"/>
                  <a:pt x="113" y="80"/>
                  <a:pt x="113" y="81"/>
                </a:cubicBezTo>
                <a:cubicBezTo>
                  <a:pt x="114" y="81"/>
                  <a:pt x="114" y="81"/>
                  <a:pt x="115" y="81"/>
                </a:cubicBezTo>
                <a:cubicBezTo>
                  <a:pt x="115" y="81"/>
                  <a:pt x="115" y="80"/>
                  <a:pt x="115" y="80"/>
                </a:cubicBezTo>
                <a:cubicBezTo>
                  <a:pt x="114" y="80"/>
                  <a:pt x="114" y="80"/>
                  <a:pt x="114" y="79"/>
                </a:cubicBezTo>
                <a:cubicBezTo>
                  <a:pt x="115" y="78"/>
                  <a:pt x="114" y="77"/>
                  <a:pt x="113" y="76"/>
                </a:cubicBezTo>
                <a:cubicBezTo>
                  <a:pt x="118" y="71"/>
                  <a:pt x="120" y="71"/>
                  <a:pt x="122" y="77"/>
                </a:cubicBezTo>
                <a:cubicBezTo>
                  <a:pt x="122" y="77"/>
                  <a:pt x="123" y="78"/>
                  <a:pt x="123" y="79"/>
                </a:cubicBezTo>
                <a:cubicBezTo>
                  <a:pt x="124" y="82"/>
                  <a:pt x="125" y="85"/>
                  <a:pt x="124" y="89"/>
                </a:cubicBezTo>
                <a:cubicBezTo>
                  <a:pt x="124" y="91"/>
                  <a:pt x="124" y="94"/>
                  <a:pt x="124" y="96"/>
                </a:cubicBezTo>
                <a:cubicBezTo>
                  <a:pt x="124" y="97"/>
                  <a:pt x="125" y="98"/>
                  <a:pt x="124" y="99"/>
                </a:cubicBezTo>
                <a:cubicBezTo>
                  <a:pt x="123" y="101"/>
                  <a:pt x="123" y="103"/>
                  <a:pt x="122" y="105"/>
                </a:cubicBezTo>
                <a:cubicBezTo>
                  <a:pt x="122" y="105"/>
                  <a:pt x="123" y="106"/>
                  <a:pt x="123" y="106"/>
                </a:cubicBezTo>
                <a:cubicBezTo>
                  <a:pt x="123" y="106"/>
                  <a:pt x="124" y="107"/>
                  <a:pt x="124" y="106"/>
                </a:cubicBezTo>
                <a:cubicBezTo>
                  <a:pt x="125" y="104"/>
                  <a:pt x="126" y="103"/>
                  <a:pt x="127" y="101"/>
                </a:cubicBezTo>
                <a:cubicBezTo>
                  <a:pt x="129" y="98"/>
                  <a:pt x="129" y="95"/>
                  <a:pt x="129" y="92"/>
                </a:cubicBezTo>
                <a:cubicBezTo>
                  <a:pt x="129" y="91"/>
                  <a:pt x="129" y="90"/>
                  <a:pt x="129" y="90"/>
                </a:cubicBezTo>
                <a:cubicBezTo>
                  <a:pt x="130" y="89"/>
                  <a:pt x="130" y="90"/>
                  <a:pt x="131" y="91"/>
                </a:cubicBezTo>
                <a:cubicBezTo>
                  <a:pt x="132" y="92"/>
                  <a:pt x="134" y="93"/>
                  <a:pt x="135" y="95"/>
                </a:cubicBezTo>
                <a:cubicBezTo>
                  <a:pt x="135" y="95"/>
                  <a:pt x="136" y="95"/>
                  <a:pt x="136" y="96"/>
                </a:cubicBezTo>
                <a:cubicBezTo>
                  <a:pt x="139" y="96"/>
                  <a:pt x="140" y="99"/>
                  <a:pt x="141" y="100"/>
                </a:cubicBezTo>
                <a:cubicBezTo>
                  <a:pt x="143" y="103"/>
                  <a:pt x="144" y="105"/>
                  <a:pt x="146" y="107"/>
                </a:cubicBezTo>
                <a:cubicBezTo>
                  <a:pt x="146" y="108"/>
                  <a:pt x="146" y="109"/>
                  <a:pt x="146" y="110"/>
                </a:cubicBezTo>
                <a:cubicBezTo>
                  <a:pt x="146" y="111"/>
                  <a:pt x="147" y="111"/>
                  <a:pt x="148" y="112"/>
                </a:cubicBezTo>
                <a:cubicBezTo>
                  <a:pt x="148" y="112"/>
                  <a:pt x="149" y="112"/>
                  <a:pt x="149" y="112"/>
                </a:cubicBezTo>
                <a:cubicBezTo>
                  <a:pt x="149" y="112"/>
                  <a:pt x="150" y="111"/>
                  <a:pt x="149" y="110"/>
                </a:cubicBezTo>
                <a:cubicBezTo>
                  <a:pt x="147" y="109"/>
                  <a:pt x="148" y="107"/>
                  <a:pt x="148" y="105"/>
                </a:cubicBezTo>
                <a:cubicBezTo>
                  <a:pt x="145" y="104"/>
                  <a:pt x="143" y="103"/>
                  <a:pt x="144" y="100"/>
                </a:cubicBezTo>
                <a:cubicBezTo>
                  <a:pt x="144" y="100"/>
                  <a:pt x="143" y="99"/>
                  <a:pt x="143" y="99"/>
                </a:cubicBezTo>
                <a:cubicBezTo>
                  <a:pt x="142" y="99"/>
                  <a:pt x="142" y="98"/>
                  <a:pt x="142" y="97"/>
                </a:cubicBezTo>
                <a:cubicBezTo>
                  <a:pt x="141" y="96"/>
                  <a:pt x="141" y="96"/>
                  <a:pt x="141" y="95"/>
                </a:cubicBezTo>
                <a:cubicBezTo>
                  <a:pt x="142" y="95"/>
                  <a:pt x="143" y="96"/>
                  <a:pt x="144" y="97"/>
                </a:cubicBezTo>
                <a:cubicBezTo>
                  <a:pt x="146" y="96"/>
                  <a:pt x="147" y="98"/>
                  <a:pt x="148" y="98"/>
                </a:cubicBezTo>
                <a:cubicBezTo>
                  <a:pt x="149" y="98"/>
                  <a:pt x="149" y="96"/>
                  <a:pt x="150" y="97"/>
                </a:cubicBezTo>
                <a:cubicBezTo>
                  <a:pt x="151" y="97"/>
                  <a:pt x="151" y="96"/>
                  <a:pt x="151" y="96"/>
                </a:cubicBezTo>
                <a:cubicBezTo>
                  <a:pt x="151" y="95"/>
                  <a:pt x="151" y="95"/>
                  <a:pt x="151" y="95"/>
                </a:cubicBezTo>
                <a:cubicBezTo>
                  <a:pt x="151" y="95"/>
                  <a:pt x="151" y="95"/>
                  <a:pt x="151" y="94"/>
                </a:cubicBezTo>
                <a:cubicBezTo>
                  <a:pt x="149" y="93"/>
                  <a:pt x="148" y="92"/>
                  <a:pt x="148" y="90"/>
                </a:cubicBezTo>
                <a:cubicBezTo>
                  <a:pt x="147" y="89"/>
                  <a:pt x="146" y="88"/>
                  <a:pt x="146" y="86"/>
                </a:cubicBezTo>
                <a:cubicBezTo>
                  <a:pt x="144" y="82"/>
                  <a:pt x="143" y="78"/>
                  <a:pt x="143" y="74"/>
                </a:cubicBezTo>
                <a:cubicBezTo>
                  <a:pt x="143" y="72"/>
                  <a:pt x="141" y="70"/>
                  <a:pt x="142" y="68"/>
                </a:cubicBezTo>
                <a:cubicBezTo>
                  <a:pt x="142" y="67"/>
                  <a:pt x="142" y="66"/>
                  <a:pt x="144" y="66"/>
                </a:cubicBezTo>
                <a:cubicBezTo>
                  <a:pt x="146" y="65"/>
                  <a:pt x="148" y="66"/>
                  <a:pt x="150" y="66"/>
                </a:cubicBezTo>
                <a:cubicBezTo>
                  <a:pt x="151" y="67"/>
                  <a:pt x="153" y="67"/>
                  <a:pt x="154" y="68"/>
                </a:cubicBezTo>
                <a:cubicBezTo>
                  <a:pt x="154" y="68"/>
                  <a:pt x="155" y="69"/>
                  <a:pt x="155" y="70"/>
                </a:cubicBezTo>
                <a:cubicBezTo>
                  <a:pt x="156" y="71"/>
                  <a:pt x="157" y="73"/>
                  <a:pt x="157" y="74"/>
                </a:cubicBezTo>
                <a:cubicBezTo>
                  <a:pt x="157" y="75"/>
                  <a:pt x="158" y="76"/>
                  <a:pt x="158" y="77"/>
                </a:cubicBezTo>
                <a:cubicBezTo>
                  <a:pt x="158" y="77"/>
                  <a:pt x="158" y="77"/>
                  <a:pt x="159" y="77"/>
                </a:cubicBezTo>
                <a:cubicBezTo>
                  <a:pt x="159" y="77"/>
                  <a:pt x="159" y="78"/>
                  <a:pt x="160" y="78"/>
                </a:cubicBezTo>
                <a:cubicBezTo>
                  <a:pt x="161" y="78"/>
                  <a:pt x="163" y="80"/>
                  <a:pt x="163" y="81"/>
                </a:cubicBezTo>
                <a:cubicBezTo>
                  <a:pt x="164" y="83"/>
                  <a:pt x="166" y="85"/>
                  <a:pt x="167" y="86"/>
                </a:cubicBezTo>
                <a:cubicBezTo>
                  <a:pt x="170" y="87"/>
                  <a:pt x="172" y="88"/>
                  <a:pt x="173" y="90"/>
                </a:cubicBezTo>
                <a:cubicBezTo>
                  <a:pt x="174" y="92"/>
                  <a:pt x="176" y="94"/>
                  <a:pt x="175" y="97"/>
                </a:cubicBezTo>
                <a:cubicBezTo>
                  <a:pt x="175" y="98"/>
                  <a:pt x="176" y="98"/>
                  <a:pt x="176" y="99"/>
                </a:cubicBezTo>
                <a:cubicBezTo>
                  <a:pt x="177" y="100"/>
                  <a:pt x="178" y="101"/>
                  <a:pt x="178" y="102"/>
                </a:cubicBezTo>
                <a:cubicBezTo>
                  <a:pt x="179" y="102"/>
                  <a:pt x="179" y="102"/>
                  <a:pt x="179" y="102"/>
                </a:cubicBezTo>
                <a:cubicBezTo>
                  <a:pt x="184" y="101"/>
                  <a:pt x="184" y="101"/>
                  <a:pt x="183" y="96"/>
                </a:cubicBezTo>
                <a:cubicBezTo>
                  <a:pt x="182" y="94"/>
                  <a:pt x="182" y="93"/>
                  <a:pt x="184" y="93"/>
                </a:cubicBezTo>
                <a:cubicBezTo>
                  <a:pt x="186" y="91"/>
                  <a:pt x="185" y="89"/>
                  <a:pt x="185" y="87"/>
                </a:cubicBezTo>
                <a:cubicBezTo>
                  <a:pt x="183" y="84"/>
                  <a:pt x="184" y="82"/>
                  <a:pt x="186" y="80"/>
                </a:cubicBezTo>
                <a:cubicBezTo>
                  <a:pt x="188" y="78"/>
                  <a:pt x="189" y="79"/>
                  <a:pt x="191" y="80"/>
                </a:cubicBezTo>
                <a:cubicBezTo>
                  <a:pt x="192" y="80"/>
                  <a:pt x="193" y="81"/>
                  <a:pt x="194" y="82"/>
                </a:cubicBezTo>
                <a:cubicBezTo>
                  <a:pt x="195" y="82"/>
                  <a:pt x="196" y="82"/>
                  <a:pt x="197" y="83"/>
                </a:cubicBezTo>
                <a:cubicBezTo>
                  <a:pt x="198" y="82"/>
                  <a:pt x="199" y="84"/>
                  <a:pt x="199" y="85"/>
                </a:cubicBezTo>
                <a:cubicBezTo>
                  <a:pt x="199" y="85"/>
                  <a:pt x="199" y="85"/>
                  <a:pt x="200" y="85"/>
                </a:cubicBezTo>
                <a:cubicBezTo>
                  <a:pt x="201" y="84"/>
                  <a:pt x="202" y="84"/>
                  <a:pt x="203" y="83"/>
                </a:cubicBezTo>
                <a:cubicBezTo>
                  <a:pt x="200" y="83"/>
                  <a:pt x="198" y="80"/>
                  <a:pt x="194" y="80"/>
                </a:cubicBezTo>
                <a:cubicBezTo>
                  <a:pt x="193" y="80"/>
                  <a:pt x="192" y="79"/>
                  <a:pt x="191" y="78"/>
                </a:cubicBezTo>
                <a:cubicBezTo>
                  <a:pt x="191" y="77"/>
                  <a:pt x="191" y="76"/>
                  <a:pt x="192" y="75"/>
                </a:cubicBezTo>
                <a:cubicBezTo>
                  <a:pt x="192" y="75"/>
                  <a:pt x="193" y="74"/>
                  <a:pt x="193" y="74"/>
                </a:cubicBezTo>
                <a:cubicBezTo>
                  <a:pt x="189" y="72"/>
                  <a:pt x="186" y="69"/>
                  <a:pt x="186" y="64"/>
                </a:cubicBezTo>
                <a:cubicBezTo>
                  <a:pt x="184" y="64"/>
                  <a:pt x="184" y="63"/>
                  <a:pt x="183" y="61"/>
                </a:cubicBezTo>
                <a:cubicBezTo>
                  <a:pt x="182" y="61"/>
                  <a:pt x="183" y="59"/>
                  <a:pt x="182" y="58"/>
                </a:cubicBezTo>
                <a:cubicBezTo>
                  <a:pt x="181" y="58"/>
                  <a:pt x="180" y="58"/>
                  <a:pt x="179" y="57"/>
                </a:cubicBezTo>
                <a:cubicBezTo>
                  <a:pt x="179" y="56"/>
                  <a:pt x="178" y="55"/>
                  <a:pt x="178" y="55"/>
                </a:cubicBezTo>
                <a:cubicBezTo>
                  <a:pt x="178" y="53"/>
                  <a:pt x="179" y="52"/>
                  <a:pt x="181" y="52"/>
                </a:cubicBezTo>
                <a:cubicBezTo>
                  <a:pt x="185" y="52"/>
                  <a:pt x="190" y="52"/>
                  <a:pt x="194" y="52"/>
                </a:cubicBezTo>
                <a:cubicBezTo>
                  <a:pt x="195" y="52"/>
                  <a:pt x="196" y="52"/>
                  <a:pt x="197" y="52"/>
                </a:cubicBezTo>
                <a:cubicBezTo>
                  <a:pt x="197" y="52"/>
                  <a:pt x="198" y="52"/>
                  <a:pt x="198" y="52"/>
                </a:cubicBezTo>
                <a:cubicBezTo>
                  <a:pt x="202" y="52"/>
                  <a:pt x="203" y="53"/>
                  <a:pt x="203" y="56"/>
                </a:cubicBezTo>
                <a:cubicBezTo>
                  <a:pt x="203" y="57"/>
                  <a:pt x="204" y="58"/>
                  <a:pt x="204" y="58"/>
                </a:cubicBezTo>
                <a:cubicBezTo>
                  <a:pt x="205" y="60"/>
                  <a:pt x="205" y="61"/>
                  <a:pt x="205" y="62"/>
                </a:cubicBezTo>
                <a:cubicBezTo>
                  <a:pt x="204" y="65"/>
                  <a:pt x="206" y="67"/>
                  <a:pt x="206" y="70"/>
                </a:cubicBezTo>
                <a:cubicBezTo>
                  <a:pt x="206" y="71"/>
                  <a:pt x="207" y="71"/>
                  <a:pt x="208" y="70"/>
                </a:cubicBezTo>
                <a:cubicBezTo>
                  <a:pt x="208" y="69"/>
                  <a:pt x="208" y="69"/>
                  <a:pt x="208" y="69"/>
                </a:cubicBezTo>
                <a:cubicBezTo>
                  <a:pt x="207" y="68"/>
                  <a:pt x="206" y="66"/>
                  <a:pt x="207" y="65"/>
                </a:cubicBezTo>
                <a:cubicBezTo>
                  <a:pt x="207" y="63"/>
                  <a:pt x="207" y="60"/>
                  <a:pt x="205" y="58"/>
                </a:cubicBezTo>
                <a:cubicBezTo>
                  <a:pt x="205" y="57"/>
                  <a:pt x="204" y="55"/>
                  <a:pt x="205" y="54"/>
                </a:cubicBezTo>
                <a:cubicBezTo>
                  <a:pt x="206" y="54"/>
                  <a:pt x="208" y="55"/>
                  <a:pt x="208" y="56"/>
                </a:cubicBezTo>
                <a:cubicBezTo>
                  <a:pt x="209" y="56"/>
                  <a:pt x="209" y="57"/>
                  <a:pt x="209" y="57"/>
                </a:cubicBezTo>
                <a:cubicBezTo>
                  <a:pt x="211" y="59"/>
                  <a:pt x="213" y="61"/>
                  <a:pt x="215" y="63"/>
                </a:cubicBezTo>
                <a:cubicBezTo>
                  <a:pt x="215" y="64"/>
                  <a:pt x="218" y="64"/>
                  <a:pt x="217" y="66"/>
                </a:cubicBezTo>
                <a:cubicBezTo>
                  <a:pt x="218" y="67"/>
                  <a:pt x="218" y="68"/>
                  <a:pt x="218" y="69"/>
                </a:cubicBezTo>
                <a:cubicBezTo>
                  <a:pt x="218" y="71"/>
                  <a:pt x="218" y="73"/>
                  <a:pt x="219" y="74"/>
                </a:cubicBezTo>
                <a:cubicBezTo>
                  <a:pt x="220" y="75"/>
                  <a:pt x="220" y="75"/>
                  <a:pt x="220" y="75"/>
                </a:cubicBezTo>
                <a:cubicBezTo>
                  <a:pt x="221" y="75"/>
                  <a:pt x="220" y="74"/>
                  <a:pt x="221" y="74"/>
                </a:cubicBezTo>
                <a:cubicBezTo>
                  <a:pt x="221" y="73"/>
                  <a:pt x="221" y="73"/>
                  <a:pt x="221" y="72"/>
                </a:cubicBezTo>
                <a:cubicBezTo>
                  <a:pt x="220" y="71"/>
                  <a:pt x="219" y="69"/>
                  <a:pt x="220" y="68"/>
                </a:cubicBezTo>
                <a:cubicBezTo>
                  <a:pt x="221" y="67"/>
                  <a:pt x="221" y="67"/>
                  <a:pt x="220" y="67"/>
                </a:cubicBezTo>
                <a:cubicBezTo>
                  <a:pt x="219" y="67"/>
                  <a:pt x="219" y="66"/>
                  <a:pt x="219" y="65"/>
                </a:cubicBezTo>
                <a:cubicBezTo>
                  <a:pt x="219" y="65"/>
                  <a:pt x="219" y="65"/>
                  <a:pt x="219" y="64"/>
                </a:cubicBezTo>
                <a:cubicBezTo>
                  <a:pt x="218" y="64"/>
                  <a:pt x="218" y="63"/>
                  <a:pt x="218" y="62"/>
                </a:cubicBezTo>
                <a:cubicBezTo>
                  <a:pt x="218" y="60"/>
                  <a:pt x="218" y="58"/>
                  <a:pt x="218" y="57"/>
                </a:cubicBezTo>
                <a:cubicBezTo>
                  <a:pt x="217" y="55"/>
                  <a:pt x="217" y="55"/>
                  <a:pt x="216" y="54"/>
                </a:cubicBezTo>
                <a:cubicBezTo>
                  <a:pt x="214" y="55"/>
                  <a:pt x="213" y="56"/>
                  <a:pt x="212" y="53"/>
                </a:cubicBezTo>
                <a:cubicBezTo>
                  <a:pt x="212" y="53"/>
                  <a:pt x="211" y="52"/>
                  <a:pt x="211" y="52"/>
                </a:cubicBezTo>
                <a:cubicBezTo>
                  <a:pt x="211" y="52"/>
                  <a:pt x="210" y="52"/>
                  <a:pt x="210" y="51"/>
                </a:cubicBezTo>
                <a:cubicBezTo>
                  <a:pt x="209" y="51"/>
                  <a:pt x="208" y="52"/>
                  <a:pt x="208" y="51"/>
                </a:cubicBezTo>
                <a:cubicBezTo>
                  <a:pt x="206" y="51"/>
                  <a:pt x="205" y="50"/>
                  <a:pt x="204" y="48"/>
                </a:cubicBezTo>
                <a:cubicBezTo>
                  <a:pt x="202" y="48"/>
                  <a:pt x="200" y="48"/>
                  <a:pt x="198" y="48"/>
                </a:cubicBezTo>
                <a:cubicBezTo>
                  <a:pt x="195" y="49"/>
                  <a:pt x="192" y="49"/>
                  <a:pt x="190" y="49"/>
                </a:cubicBezTo>
                <a:cubicBezTo>
                  <a:pt x="189" y="49"/>
                  <a:pt x="189" y="49"/>
                  <a:pt x="188" y="49"/>
                </a:cubicBezTo>
                <a:cubicBezTo>
                  <a:pt x="187" y="49"/>
                  <a:pt x="186" y="49"/>
                  <a:pt x="186" y="48"/>
                </a:cubicBezTo>
                <a:cubicBezTo>
                  <a:pt x="184" y="48"/>
                  <a:pt x="182" y="48"/>
                  <a:pt x="180" y="48"/>
                </a:cubicBezTo>
                <a:cubicBezTo>
                  <a:pt x="179" y="48"/>
                  <a:pt x="178" y="48"/>
                  <a:pt x="177" y="48"/>
                </a:cubicBezTo>
                <a:cubicBezTo>
                  <a:pt x="175" y="50"/>
                  <a:pt x="173" y="50"/>
                  <a:pt x="171" y="49"/>
                </a:cubicBezTo>
                <a:cubicBezTo>
                  <a:pt x="170" y="48"/>
                  <a:pt x="169" y="48"/>
                  <a:pt x="169" y="47"/>
                </a:cubicBezTo>
                <a:cubicBezTo>
                  <a:pt x="168" y="46"/>
                  <a:pt x="168" y="45"/>
                  <a:pt x="169" y="44"/>
                </a:cubicBezTo>
                <a:cubicBezTo>
                  <a:pt x="170" y="43"/>
                  <a:pt x="170" y="41"/>
                  <a:pt x="171" y="41"/>
                </a:cubicBezTo>
                <a:cubicBezTo>
                  <a:pt x="172" y="38"/>
                  <a:pt x="174" y="36"/>
                  <a:pt x="176" y="36"/>
                </a:cubicBezTo>
                <a:cubicBezTo>
                  <a:pt x="177" y="36"/>
                  <a:pt x="178" y="37"/>
                  <a:pt x="178" y="38"/>
                </a:cubicBezTo>
                <a:cubicBezTo>
                  <a:pt x="179" y="38"/>
                  <a:pt x="179" y="38"/>
                  <a:pt x="179" y="38"/>
                </a:cubicBezTo>
                <a:cubicBezTo>
                  <a:pt x="180" y="39"/>
                  <a:pt x="181" y="39"/>
                  <a:pt x="181" y="37"/>
                </a:cubicBezTo>
                <a:cubicBezTo>
                  <a:pt x="181" y="35"/>
                  <a:pt x="179" y="35"/>
                  <a:pt x="179" y="33"/>
                </a:cubicBezTo>
                <a:cubicBezTo>
                  <a:pt x="180" y="31"/>
                  <a:pt x="180" y="31"/>
                  <a:pt x="182" y="32"/>
                </a:cubicBezTo>
                <a:cubicBezTo>
                  <a:pt x="182" y="32"/>
                  <a:pt x="182" y="32"/>
                  <a:pt x="182" y="33"/>
                </a:cubicBezTo>
                <a:cubicBezTo>
                  <a:pt x="183" y="33"/>
                  <a:pt x="184" y="34"/>
                  <a:pt x="185" y="34"/>
                </a:cubicBezTo>
                <a:cubicBezTo>
                  <a:pt x="185" y="34"/>
                  <a:pt x="185" y="34"/>
                  <a:pt x="185" y="33"/>
                </a:cubicBezTo>
                <a:cubicBezTo>
                  <a:pt x="185" y="33"/>
                  <a:pt x="184" y="32"/>
                  <a:pt x="185" y="31"/>
                </a:cubicBezTo>
                <a:cubicBezTo>
                  <a:pt x="186" y="30"/>
                  <a:pt x="187" y="31"/>
                  <a:pt x="188" y="31"/>
                </a:cubicBezTo>
                <a:cubicBezTo>
                  <a:pt x="189" y="32"/>
                  <a:pt x="191" y="34"/>
                  <a:pt x="193" y="31"/>
                </a:cubicBezTo>
                <a:cubicBezTo>
                  <a:pt x="192" y="30"/>
                  <a:pt x="191" y="31"/>
                  <a:pt x="191" y="30"/>
                </a:cubicBezTo>
                <a:cubicBezTo>
                  <a:pt x="190" y="29"/>
                  <a:pt x="190" y="29"/>
                  <a:pt x="189" y="29"/>
                </a:cubicBezTo>
                <a:cubicBezTo>
                  <a:pt x="189" y="28"/>
                  <a:pt x="188" y="27"/>
                  <a:pt x="190" y="28"/>
                </a:cubicBezTo>
                <a:cubicBezTo>
                  <a:pt x="190" y="28"/>
                  <a:pt x="191" y="27"/>
                  <a:pt x="192" y="28"/>
                </a:cubicBezTo>
                <a:cubicBezTo>
                  <a:pt x="192" y="28"/>
                  <a:pt x="192" y="28"/>
                  <a:pt x="193" y="28"/>
                </a:cubicBezTo>
                <a:cubicBezTo>
                  <a:pt x="193" y="28"/>
                  <a:pt x="194" y="28"/>
                  <a:pt x="195" y="28"/>
                </a:cubicBezTo>
                <a:cubicBezTo>
                  <a:pt x="195" y="28"/>
                  <a:pt x="195" y="27"/>
                  <a:pt x="194" y="27"/>
                </a:cubicBezTo>
                <a:cubicBezTo>
                  <a:pt x="193" y="27"/>
                  <a:pt x="192" y="26"/>
                  <a:pt x="192" y="25"/>
                </a:cubicBezTo>
                <a:cubicBezTo>
                  <a:pt x="192" y="24"/>
                  <a:pt x="194" y="25"/>
                  <a:pt x="195" y="24"/>
                </a:cubicBezTo>
                <a:cubicBezTo>
                  <a:pt x="195" y="24"/>
                  <a:pt x="196" y="24"/>
                  <a:pt x="197" y="24"/>
                </a:cubicBezTo>
                <a:cubicBezTo>
                  <a:pt x="198" y="24"/>
                  <a:pt x="199" y="24"/>
                  <a:pt x="199" y="24"/>
                </a:cubicBezTo>
                <a:cubicBezTo>
                  <a:pt x="200" y="24"/>
                  <a:pt x="202" y="24"/>
                  <a:pt x="202" y="25"/>
                </a:cubicBezTo>
                <a:cubicBezTo>
                  <a:pt x="202" y="27"/>
                  <a:pt x="204" y="29"/>
                  <a:pt x="204" y="32"/>
                </a:cubicBezTo>
                <a:cubicBezTo>
                  <a:pt x="204" y="32"/>
                  <a:pt x="204" y="32"/>
                  <a:pt x="205" y="32"/>
                </a:cubicBezTo>
                <a:cubicBezTo>
                  <a:pt x="208" y="33"/>
                  <a:pt x="210" y="36"/>
                  <a:pt x="211" y="39"/>
                </a:cubicBezTo>
                <a:cubicBezTo>
                  <a:pt x="212" y="41"/>
                  <a:pt x="214" y="40"/>
                  <a:pt x="216" y="41"/>
                </a:cubicBezTo>
                <a:cubicBezTo>
                  <a:pt x="218" y="41"/>
                  <a:pt x="221" y="40"/>
                  <a:pt x="222" y="44"/>
                </a:cubicBezTo>
                <a:cubicBezTo>
                  <a:pt x="224" y="46"/>
                  <a:pt x="225" y="48"/>
                  <a:pt x="227" y="50"/>
                </a:cubicBezTo>
                <a:cubicBezTo>
                  <a:pt x="227" y="50"/>
                  <a:pt x="228" y="51"/>
                  <a:pt x="228" y="51"/>
                </a:cubicBezTo>
                <a:cubicBezTo>
                  <a:pt x="228" y="49"/>
                  <a:pt x="230" y="50"/>
                  <a:pt x="231" y="49"/>
                </a:cubicBezTo>
                <a:cubicBezTo>
                  <a:pt x="231" y="48"/>
                  <a:pt x="230" y="47"/>
                  <a:pt x="228" y="47"/>
                </a:cubicBezTo>
                <a:cubicBezTo>
                  <a:pt x="226" y="48"/>
                  <a:pt x="226" y="46"/>
                  <a:pt x="226" y="45"/>
                </a:cubicBezTo>
                <a:cubicBezTo>
                  <a:pt x="226" y="45"/>
                  <a:pt x="226" y="45"/>
                  <a:pt x="226" y="45"/>
                </a:cubicBezTo>
                <a:cubicBezTo>
                  <a:pt x="226" y="44"/>
                  <a:pt x="226" y="44"/>
                  <a:pt x="225" y="43"/>
                </a:cubicBezTo>
                <a:cubicBezTo>
                  <a:pt x="225" y="43"/>
                  <a:pt x="225" y="43"/>
                  <a:pt x="225" y="42"/>
                </a:cubicBezTo>
                <a:cubicBezTo>
                  <a:pt x="224" y="41"/>
                  <a:pt x="222" y="41"/>
                  <a:pt x="223" y="39"/>
                </a:cubicBezTo>
                <a:cubicBezTo>
                  <a:pt x="224" y="37"/>
                  <a:pt x="226" y="37"/>
                  <a:pt x="227" y="37"/>
                </a:cubicBezTo>
                <a:cubicBezTo>
                  <a:pt x="228" y="37"/>
                  <a:pt x="229" y="37"/>
                  <a:pt x="230" y="37"/>
                </a:cubicBezTo>
                <a:cubicBezTo>
                  <a:pt x="231" y="37"/>
                  <a:pt x="232" y="37"/>
                  <a:pt x="233" y="37"/>
                </a:cubicBezTo>
                <a:cubicBezTo>
                  <a:pt x="232" y="35"/>
                  <a:pt x="231" y="37"/>
                  <a:pt x="230" y="36"/>
                </a:cubicBezTo>
                <a:cubicBezTo>
                  <a:pt x="229" y="36"/>
                  <a:pt x="227" y="36"/>
                  <a:pt x="226" y="36"/>
                </a:cubicBezTo>
                <a:cubicBezTo>
                  <a:pt x="225" y="35"/>
                  <a:pt x="225" y="35"/>
                  <a:pt x="225" y="34"/>
                </a:cubicBezTo>
                <a:cubicBezTo>
                  <a:pt x="226" y="33"/>
                  <a:pt x="228" y="32"/>
                  <a:pt x="229" y="32"/>
                </a:cubicBezTo>
                <a:cubicBezTo>
                  <a:pt x="231" y="30"/>
                  <a:pt x="233" y="31"/>
                  <a:pt x="236" y="31"/>
                </a:cubicBezTo>
                <a:cubicBezTo>
                  <a:pt x="236" y="31"/>
                  <a:pt x="236" y="30"/>
                  <a:pt x="236" y="30"/>
                </a:cubicBezTo>
                <a:cubicBezTo>
                  <a:pt x="236" y="30"/>
                  <a:pt x="235" y="29"/>
                  <a:pt x="235" y="29"/>
                </a:cubicBezTo>
                <a:cubicBezTo>
                  <a:pt x="234" y="29"/>
                  <a:pt x="233" y="29"/>
                  <a:pt x="232" y="28"/>
                </a:cubicBezTo>
                <a:cubicBezTo>
                  <a:pt x="232" y="28"/>
                  <a:pt x="231" y="27"/>
                  <a:pt x="231" y="26"/>
                </a:cubicBezTo>
                <a:cubicBezTo>
                  <a:pt x="231" y="26"/>
                  <a:pt x="230" y="26"/>
                  <a:pt x="229" y="26"/>
                </a:cubicBezTo>
                <a:cubicBezTo>
                  <a:pt x="226" y="27"/>
                  <a:pt x="225" y="27"/>
                  <a:pt x="224" y="24"/>
                </a:cubicBezTo>
                <a:cubicBezTo>
                  <a:pt x="223" y="23"/>
                  <a:pt x="223" y="22"/>
                  <a:pt x="222" y="22"/>
                </a:cubicBezTo>
                <a:cubicBezTo>
                  <a:pt x="221" y="21"/>
                  <a:pt x="220" y="21"/>
                  <a:pt x="219" y="20"/>
                </a:cubicBezTo>
                <a:cubicBezTo>
                  <a:pt x="217" y="18"/>
                  <a:pt x="218" y="17"/>
                  <a:pt x="219" y="15"/>
                </a:cubicBezTo>
                <a:cubicBezTo>
                  <a:pt x="222" y="12"/>
                  <a:pt x="226" y="11"/>
                  <a:pt x="229" y="15"/>
                </a:cubicBezTo>
                <a:cubicBezTo>
                  <a:pt x="229" y="12"/>
                  <a:pt x="228" y="10"/>
                  <a:pt x="229" y="8"/>
                </a:cubicBezTo>
                <a:cubicBezTo>
                  <a:pt x="229" y="7"/>
                  <a:pt x="229" y="6"/>
                  <a:pt x="230" y="6"/>
                </a:cubicBezTo>
                <a:cubicBezTo>
                  <a:pt x="232" y="7"/>
                  <a:pt x="233" y="9"/>
                  <a:pt x="235" y="7"/>
                </a:cubicBezTo>
                <a:cubicBezTo>
                  <a:pt x="236" y="6"/>
                  <a:pt x="237" y="6"/>
                  <a:pt x="238" y="5"/>
                </a:cubicBezTo>
                <a:cubicBezTo>
                  <a:pt x="239" y="5"/>
                  <a:pt x="239" y="4"/>
                  <a:pt x="240" y="4"/>
                </a:cubicBezTo>
                <a:cubicBezTo>
                  <a:pt x="241" y="3"/>
                  <a:pt x="241" y="3"/>
                  <a:pt x="242" y="3"/>
                </a:cubicBezTo>
                <a:cubicBezTo>
                  <a:pt x="243" y="3"/>
                  <a:pt x="245" y="2"/>
                  <a:pt x="246" y="2"/>
                </a:cubicBezTo>
                <a:cubicBezTo>
                  <a:pt x="247" y="2"/>
                  <a:pt x="248" y="3"/>
                  <a:pt x="248" y="4"/>
                </a:cubicBezTo>
                <a:cubicBezTo>
                  <a:pt x="248" y="4"/>
                  <a:pt x="248" y="4"/>
                  <a:pt x="248" y="4"/>
                </a:cubicBezTo>
                <a:cubicBezTo>
                  <a:pt x="249" y="4"/>
                  <a:pt x="249" y="4"/>
                  <a:pt x="249" y="3"/>
                </a:cubicBezTo>
                <a:cubicBezTo>
                  <a:pt x="250" y="1"/>
                  <a:pt x="252" y="1"/>
                  <a:pt x="254" y="2"/>
                </a:cubicBezTo>
                <a:cubicBezTo>
                  <a:pt x="254" y="2"/>
                  <a:pt x="254" y="2"/>
                  <a:pt x="255" y="3"/>
                </a:cubicBezTo>
                <a:cubicBezTo>
                  <a:pt x="256" y="3"/>
                  <a:pt x="257" y="2"/>
                  <a:pt x="258" y="1"/>
                </a:cubicBezTo>
                <a:cubicBezTo>
                  <a:pt x="259" y="0"/>
                  <a:pt x="263" y="0"/>
                  <a:pt x="265" y="1"/>
                </a:cubicBezTo>
                <a:cubicBezTo>
                  <a:pt x="265" y="2"/>
                  <a:pt x="265" y="2"/>
                  <a:pt x="266" y="2"/>
                </a:cubicBezTo>
                <a:cubicBezTo>
                  <a:pt x="266" y="2"/>
                  <a:pt x="266" y="2"/>
                  <a:pt x="267" y="2"/>
                </a:cubicBezTo>
                <a:cubicBezTo>
                  <a:pt x="267" y="1"/>
                  <a:pt x="268" y="1"/>
                  <a:pt x="269" y="2"/>
                </a:cubicBezTo>
                <a:cubicBezTo>
                  <a:pt x="270" y="3"/>
                  <a:pt x="271" y="3"/>
                  <a:pt x="273" y="3"/>
                </a:cubicBezTo>
                <a:cubicBezTo>
                  <a:pt x="276" y="1"/>
                  <a:pt x="278" y="2"/>
                  <a:pt x="283" y="5"/>
                </a:cubicBezTo>
                <a:cubicBezTo>
                  <a:pt x="284" y="5"/>
                  <a:pt x="284" y="5"/>
                  <a:pt x="284" y="5"/>
                </a:cubicBezTo>
                <a:cubicBezTo>
                  <a:pt x="285" y="6"/>
                  <a:pt x="285" y="7"/>
                  <a:pt x="285" y="8"/>
                </a:cubicBezTo>
                <a:cubicBezTo>
                  <a:pt x="286" y="8"/>
                  <a:pt x="286" y="7"/>
                  <a:pt x="287" y="7"/>
                </a:cubicBezTo>
                <a:cubicBezTo>
                  <a:pt x="288" y="6"/>
                  <a:pt x="288" y="6"/>
                  <a:pt x="289" y="7"/>
                </a:cubicBezTo>
                <a:cubicBezTo>
                  <a:pt x="290" y="7"/>
                  <a:pt x="290" y="7"/>
                  <a:pt x="290" y="7"/>
                </a:cubicBezTo>
                <a:cubicBezTo>
                  <a:pt x="291" y="7"/>
                  <a:pt x="291" y="7"/>
                  <a:pt x="291" y="8"/>
                </a:cubicBezTo>
                <a:cubicBezTo>
                  <a:pt x="292" y="8"/>
                  <a:pt x="293" y="8"/>
                  <a:pt x="294" y="9"/>
                </a:cubicBezTo>
                <a:cubicBezTo>
                  <a:pt x="297" y="9"/>
                  <a:pt x="298" y="9"/>
                  <a:pt x="300" y="11"/>
                </a:cubicBezTo>
                <a:cubicBezTo>
                  <a:pt x="303" y="12"/>
                  <a:pt x="306" y="14"/>
                  <a:pt x="308" y="16"/>
                </a:cubicBezTo>
                <a:cubicBezTo>
                  <a:pt x="309" y="16"/>
                  <a:pt x="309" y="16"/>
                  <a:pt x="309" y="17"/>
                </a:cubicBezTo>
                <a:cubicBezTo>
                  <a:pt x="311" y="19"/>
                  <a:pt x="311" y="20"/>
                  <a:pt x="310" y="22"/>
                </a:cubicBezTo>
                <a:cubicBezTo>
                  <a:pt x="309" y="24"/>
                  <a:pt x="308" y="25"/>
                  <a:pt x="306" y="25"/>
                </a:cubicBezTo>
                <a:cubicBezTo>
                  <a:pt x="305" y="25"/>
                  <a:pt x="303" y="25"/>
                  <a:pt x="302" y="25"/>
                </a:cubicBezTo>
                <a:cubicBezTo>
                  <a:pt x="302" y="25"/>
                  <a:pt x="302" y="25"/>
                  <a:pt x="302" y="25"/>
                </a:cubicBezTo>
                <a:cubicBezTo>
                  <a:pt x="299" y="25"/>
                  <a:pt x="296" y="24"/>
                  <a:pt x="294" y="24"/>
                </a:cubicBezTo>
                <a:cubicBezTo>
                  <a:pt x="293" y="24"/>
                  <a:pt x="293" y="24"/>
                  <a:pt x="292" y="24"/>
                </a:cubicBezTo>
                <a:cubicBezTo>
                  <a:pt x="288" y="24"/>
                  <a:pt x="284" y="25"/>
                  <a:pt x="280" y="26"/>
                </a:cubicBezTo>
                <a:cubicBezTo>
                  <a:pt x="280" y="27"/>
                  <a:pt x="280" y="28"/>
                  <a:pt x="279" y="29"/>
                </a:cubicBezTo>
                <a:cubicBezTo>
                  <a:pt x="277" y="30"/>
                  <a:pt x="275" y="31"/>
                  <a:pt x="274" y="32"/>
                </a:cubicBezTo>
                <a:cubicBezTo>
                  <a:pt x="273" y="33"/>
                  <a:pt x="272" y="33"/>
                  <a:pt x="271" y="32"/>
                </a:cubicBezTo>
                <a:cubicBezTo>
                  <a:pt x="268" y="31"/>
                  <a:pt x="266" y="29"/>
                  <a:pt x="264" y="28"/>
                </a:cubicBezTo>
                <a:cubicBezTo>
                  <a:pt x="263" y="27"/>
                  <a:pt x="262" y="27"/>
                  <a:pt x="260" y="27"/>
                </a:cubicBezTo>
                <a:cubicBezTo>
                  <a:pt x="261" y="29"/>
                  <a:pt x="263" y="28"/>
                  <a:pt x="264" y="29"/>
                </a:cubicBezTo>
                <a:cubicBezTo>
                  <a:pt x="264" y="30"/>
                  <a:pt x="265" y="30"/>
                  <a:pt x="266" y="30"/>
                </a:cubicBezTo>
                <a:cubicBezTo>
                  <a:pt x="268" y="31"/>
                  <a:pt x="268" y="33"/>
                  <a:pt x="267" y="35"/>
                </a:cubicBezTo>
                <a:cubicBezTo>
                  <a:pt x="265" y="36"/>
                  <a:pt x="263" y="36"/>
                  <a:pt x="261" y="37"/>
                </a:cubicBezTo>
                <a:cubicBezTo>
                  <a:pt x="259" y="38"/>
                  <a:pt x="259" y="39"/>
                  <a:pt x="258" y="40"/>
                </a:cubicBezTo>
                <a:cubicBezTo>
                  <a:pt x="256" y="40"/>
                  <a:pt x="254" y="40"/>
                  <a:pt x="252" y="41"/>
                </a:cubicBezTo>
                <a:cubicBezTo>
                  <a:pt x="251" y="41"/>
                  <a:pt x="251" y="41"/>
                  <a:pt x="251" y="41"/>
                </a:cubicBezTo>
                <a:cubicBezTo>
                  <a:pt x="250" y="42"/>
                  <a:pt x="249" y="42"/>
                  <a:pt x="248" y="43"/>
                </a:cubicBezTo>
                <a:cubicBezTo>
                  <a:pt x="249" y="43"/>
                  <a:pt x="248" y="45"/>
                  <a:pt x="250" y="46"/>
                </a:cubicBezTo>
                <a:cubicBezTo>
                  <a:pt x="251" y="46"/>
                  <a:pt x="251" y="44"/>
                  <a:pt x="252" y="44"/>
                </a:cubicBezTo>
                <a:cubicBezTo>
                  <a:pt x="254" y="42"/>
                  <a:pt x="255" y="41"/>
                  <a:pt x="258" y="42"/>
                </a:cubicBezTo>
                <a:cubicBezTo>
                  <a:pt x="258" y="42"/>
                  <a:pt x="259" y="42"/>
                  <a:pt x="260" y="43"/>
                </a:cubicBezTo>
                <a:cubicBezTo>
                  <a:pt x="260" y="43"/>
                  <a:pt x="260" y="44"/>
                  <a:pt x="261" y="44"/>
                </a:cubicBezTo>
                <a:cubicBezTo>
                  <a:pt x="262" y="43"/>
                  <a:pt x="259" y="41"/>
                  <a:pt x="262" y="40"/>
                </a:cubicBezTo>
                <a:cubicBezTo>
                  <a:pt x="262" y="40"/>
                  <a:pt x="263" y="39"/>
                  <a:pt x="264" y="39"/>
                </a:cubicBezTo>
                <a:cubicBezTo>
                  <a:pt x="264" y="39"/>
                  <a:pt x="264" y="39"/>
                  <a:pt x="265" y="39"/>
                </a:cubicBezTo>
                <a:cubicBezTo>
                  <a:pt x="265" y="38"/>
                  <a:pt x="265" y="38"/>
                  <a:pt x="266" y="38"/>
                </a:cubicBezTo>
                <a:cubicBezTo>
                  <a:pt x="268" y="38"/>
                  <a:pt x="270" y="37"/>
                  <a:pt x="273" y="37"/>
                </a:cubicBezTo>
                <a:cubicBezTo>
                  <a:pt x="273" y="37"/>
                  <a:pt x="273" y="37"/>
                  <a:pt x="274" y="37"/>
                </a:cubicBezTo>
                <a:cubicBezTo>
                  <a:pt x="275" y="38"/>
                  <a:pt x="276" y="36"/>
                  <a:pt x="277" y="35"/>
                </a:cubicBezTo>
                <a:cubicBezTo>
                  <a:pt x="278" y="34"/>
                  <a:pt x="279" y="32"/>
                  <a:pt x="281" y="31"/>
                </a:cubicBezTo>
                <a:cubicBezTo>
                  <a:pt x="282" y="30"/>
                  <a:pt x="283" y="30"/>
                  <a:pt x="284" y="30"/>
                </a:cubicBezTo>
                <a:cubicBezTo>
                  <a:pt x="284" y="29"/>
                  <a:pt x="285" y="29"/>
                  <a:pt x="285" y="29"/>
                </a:cubicBezTo>
                <a:cubicBezTo>
                  <a:pt x="286" y="28"/>
                  <a:pt x="287" y="28"/>
                  <a:pt x="289" y="28"/>
                </a:cubicBezTo>
                <a:cubicBezTo>
                  <a:pt x="291" y="27"/>
                  <a:pt x="292" y="28"/>
                  <a:pt x="294" y="28"/>
                </a:cubicBezTo>
                <a:cubicBezTo>
                  <a:pt x="296" y="28"/>
                  <a:pt x="299" y="29"/>
                  <a:pt x="300" y="31"/>
                </a:cubicBezTo>
                <a:cubicBezTo>
                  <a:pt x="301" y="30"/>
                  <a:pt x="302" y="29"/>
                  <a:pt x="304" y="30"/>
                </a:cubicBezTo>
                <a:cubicBezTo>
                  <a:pt x="305" y="30"/>
                  <a:pt x="306" y="30"/>
                  <a:pt x="307" y="30"/>
                </a:cubicBezTo>
                <a:cubicBezTo>
                  <a:pt x="307" y="30"/>
                  <a:pt x="308" y="30"/>
                  <a:pt x="309" y="30"/>
                </a:cubicBezTo>
                <a:cubicBezTo>
                  <a:pt x="310" y="30"/>
                  <a:pt x="311" y="30"/>
                  <a:pt x="312" y="30"/>
                </a:cubicBezTo>
                <a:cubicBezTo>
                  <a:pt x="312" y="30"/>
                  <a:pt x="312" y="29"/>
                  <a:pt x="313" y="29"/>
                </a:cubicBezTo>
                <a:cubicBezTo>
                  <a:pt x="314" y="28"/>
                  <a:pt x="314" y="27"/>
                  <a:pt x="315" y="27"/>
                </a:cubicBezTo>
                <a:cubicBezTo>
                  <a:pt x="317" y="28"/>
                  <a:pt x="316" y="29"/>
                  <a:pt x="316" y="30"/>
                </a:cubicBezTo>
                <a:cubicBezTo>
                  <a:pt x="317" y="30"/>
                  <a:pt x="317" y="31"/>
                  <a:pt x="317" y="31"/>
                </a:cubicBezTo>
                <a:cubicBezTo>
                  <a:pt x="316" y="32"/>
                  <a:pt x="316" y="32"/>
                  <a:pt x="316" y="33"/>
                </a:cubicBezTo>
                <a:cubicBezTo>
                  <a:pt x="316" y="34"/>
                  <a:pt x="317" y="34"/>
                  <a:pt x="317" y="35"/>
                </a:cubicBezTo>
                <a:cubicBezTo>
                  <a:pt x="318" y="36"/>
                  <a:pt x="318" y="36"/>
                  <a:pt x="319" y="37"/>
                </a:cubicBezTo>
                <a:cubicBezTo>
                  <a:pt x="321" y="39"/>
                  <a:pt x="323" y="40"/>
                  <a:pt x="324" y="42"/>
                </a:cubicBezTo>
                <a:cubicBezTo>
                  <a:pt x="326" y="43"/>
                  <a:pt x="324" y="44"/>
                  <a:pt x="324" y="45"/>
                </a:cubicBezTo>
                <a:cubicBezTo>
                  <a:pt x="325" y="45"/>
                  <a:pt x="327" y="43"/>
                  <a:pt x="328" y="45"/>
                </a:cubicBezTo>
                <a:cubicBezTo>
                  <a:pt x="328" y="45"/>
                  <a:pt x="329" y="45"/>
                  <a:pt x="329" y="45"/>
                </a:cubicBezTo>
                <a:cubicBezTo>
                  <a:pt x="329" y="45"/>
                  <a:pt x="329" y="46"/>
                  <a:pt x="330" y="46"/>
                </a:cubicBezTo>
                <a:cubicBezTo>
                  <a:pt x="330" y="45"/>
                  <a:pt x="331" y="46"/>
                  <a:pt x="331" y="46"/>
                </a:cubicBezTo>
                <a:cubicBezTo>
                  <a:pt x="332" y="46"/>
                  <a:pt x="333" y="46"/>
                  <a:pt x="333" y="47"/>
                </a:cubicBezTo>
                <a:cubicBezTo>
                  <a:pt x="335" y="49"/>
                  <a:pt x="335" y="49"/>
                  <a:pt x="333" y="51"/>
                </a:cubicBezTo>
                <a:cubicBezTo>
                  <a:pt x="333" y="52"/>
                  <a:pt x="333" y="52"/>
                  <a:pt x="333" y="53"/>
                </a:cubicBezTo>
                <a:cubicBezTo>
                  <a:pt x="334" y="53"/>
                  <a:pt x="335" y="54"/>
                  <a:pt x="335" y="55"/>
                </a:cubicBezTo>
                <a:cubicBezTo>
                  <a:pt x="336" y="56"/>
                  <a:pt x="337" y="57"/>
                  <a:pt x="337" y="58"/>
                </a:cubicBezTo>
                <a:cubicBezTo>
                  <a:pt x="338" y="58"/>
                  <a:pt x="339" y="59"/>
                  <a:pt x="339" y="60"/>
                </a:cubicBezTo>
                <a:cubicBezTo>
                  <a:pt x="340" y="60"/>
                  <a:pt x="340" y="60"/>
                  <a:pt x="340" y="60"/>
                </a:cubicBezTo>
                <a:cubicBezTo>
                  <a:pt x="341" y="62"/>
                  <a:pt x="341" y="64"/>
                  <a:pt x="339" y="65"/>
                </a:cubicBezTo>
                <a:cubicBezTo>
                  <a:pt x="338" y="66"/>
                  <a:pt x="337" y="66"/>
                  <a:pt x="336" y="67"/>
                </a:cubicBezTo>
                <a:cubicBezTo>
                  <a:pt x="336" y="72"/>
                  <a:pt x="335" y="74"/>
                  <a:pt x="330" y="75"/>
                </a:cubicBezTo>
                <a:cubicBezTo>
                  <a:pt x="329" y="76"/>
                  <a:pt x="328" y="77"/>
                  <a:pt x="327" y="77"/>
                </a:cubicBezTo>
                <a:cubicBezTo>
                  <a:pt x="327" y="78"/>
                  <a:pt x="326" y="78"/>
                  <a:pt x="326" y="78"/>
                </a:cubicBezTo>
                <a:cubicBezTo>
                  <a:pt x="325" y="79"/>
                  <a:pt x="324" y="79"/>
                  <a:pt x="323" y="79"/>
                </a:cubicBezTo>
                <a:cubicBezTo>
                  <a:pt x="321" y="79"/>
                  <a:pt x="319" y="79"/>
                  <a:pt x="318" y="80"/>
                </a:cubicBezTo>
                <a:cubicBezTo>
                  <a:pt x="317" y="81"/>
                  <a:pt x="316" y="81"/>
                  <a:pt x="315" y="81"/>
                </a:cubicBezTo>
                <a:cubicBezTo>
                  <a:pt x="309" y="79"/>
                  <a:pt x="303" y="79"/>
                  <a:pt x="297" y="80"/>
                </a:cubicBezTo>
                <a:cubicBezTo>
                  <a:pt x="296" y="81"/>
                  <a:pt x="294" y="82"/>
                  <a:pt x="292" y="81"/>
                </a:cubicBezTo>
                <a:cubicBezTo>
                  <a:pt x="291" y="81"/>
                  <a:pt x="290" y="82"/>
                  <a:pt x="289" y="82"/>
                </a:cubicBezTo>
                <a:cubicBezTo>
                  <a:pt x="289" y="80"/>
                  <a:pt x="287" y="80"/>
                  <a:pt x="286" y="80"/>
                </a:cubicBezTo>
                <a:cubicBezTo>
                  <a:pt x="286" y="81"/>
                  <a:pt x="287" y="81"/>
                  <a:pt x="287" y="82"/>
                </a:cubicBezTo>
                <a:cubicBezTo>
                  <a:pt x="289" y="83"/>
                  <a:pt x="289" y="84"/>
                  <a:pt x="287" y="85"/>
                </a:cubicBezTo>
                <a:cubicBezTo>
                  <a:pt x="285" y="87"/>
                  <a:pt x="282" y="88"/>
                  <a:pt x="280" y="90"/>
                </a:cubicBezTo>
                <a:cubicBezTo>
                  <a:pt x="279" y="91"/>
                  <a:pt x="278" y="91"/>
                  <a:pt x="277" y="92"/>
                </a:cubicBezTo>
                <a:cubicBezTo>
                  <a:pt x="274" y="93"/>
                  <a:pt x="272" y="95"/>
                  <a:pt x="270" y="98"/>
                </a:cubicBezTo>
                <a:cubicBezTo>
                  <a:pt x="270" y="98"/>
                  <a:pt x="269" y="99"/>
                  <a:pt x="270" y="100"/>
                </a:cubicBezTo>
                <a:cubicBezTo>
                  <a:pt x="272" y="101"/>
                  <a:pt x="270" y="103"/>
                  <a:pt x="271" y="105"/>
                </a:cubicBezTo>
                <a:cubicBezTo>
                  <a:pt x="273" y="105"/>
                  <a:pt x="274" y="105"/>
                  <a:pt x="275" y="102"/>
                </a:cubicBezTo>
                <a:cubicBezTo>
                  <a:pt x="275" y="101"/>
                  <a:pt x="276" y="100"/>
                  <a:pt x="277" y="100"/>
                </a:cubicBezTo>
                <a:cubicBezTo>
                  <a:pt x="279" y="97"/>
                  <a:pt x="282" y="96"/>
                  <a:pt x="285" y="95"/>
                </a:cubicBezTo>
                <a:cubicBezTo>
                  <a:pt x="286" y="94"/>
                  <a:pt x="286" y="94"/>
                  <a:pt x="286" y="94"/>
                </a:cubicBezTo>
                <a:cubicBezTo>
                  <a:pt x="287" y="93"/>
                  <a:pt x="289" y="93"/>
                  <a:pt x="290" y="92"/>
                </a:cubicBezTo>
                <a:cubicBezTo>
                  <a:pt x="290" y="92"/>
                  <a:pt x="291" y="91"/>
                  <a:pt x="291" y="92"/>
                </a:cubicBezTo>
                <a:cubicBezTo>
                  <a:pt x="292" y="92"/>
                  <a:pt x="292" y="93"/>
                  <a:pt x="292" y="93"/>
                </a:cubicBezTo>
                <a:cubicBezTo>
                  <a:pt x="291" y="94"/>
                  <a:pt x="291" y="94"/>
                  <a:pt x="291" y="95"/>
                </a:cubicBezTo>
                <a:cubicBezTo>
                  <a:pt x="292" y="95"/>
                  <a:pt x="292" y="94"/>
                  <a:pt x="293" y="94"/>
                </a:cubicBezTo>
                <a:cubicBezTo>
                  <a:pt x="293" y="94"/>
                  <a:pt x="293" y="93"/>
                  <a:pt x="293" y="93"/>
                </a:cubicBezTo>
                <a:cubicBezTo>
                  <a:pt x="294" y="90"/>
                  <a:pt x="296" y="89"/>
                  <a:pt x="299" y="89"/>
                </a:cubicBezTo>
                <a:cubicBezTo>
                  <a:pt x="301" y="87"/>
                  <a:pt x="303" y="88"/>
                  <a:pt x="305" y="87"/>
                </a:cubicBezTo>
                <a:cubicBezTo>
                  <a:pt x="306" y="87"/>
                  <a:pt x="307" y="87"/>
                  <a:pt x="308" y="87"/>
                </a:cubicBezTo>
                <a:cubicBezTo>
                  <a:pt x="310" y="87"/>
                  <a:pt x="313" y="87"/>
                  <a:pt x="315" y="88"/>
                </a:cubicBezTo>
                <a:cubicBezTo>
                  <a:pt x="317" y="89"/>
                  <a:pt x="320" y="89"/>
                  <a:pt x="322" y="89"/>
                </a:cubicBezTo>
                <a:cubicBezTo>
                  <a:pt x="324" y="89"/>
                  <a:pt x="326" y="88"/>
                  <a:pt x="324" y="91"/>
                </a:cubicBezTo>
                <a:cubicBezTo>
                  <a:pt x="324" y="92"/>
                  <a:pt x="326" y="94"/>
                  <a:pt x="325" y="96"/>
                </a:cubicBezTo>
                <a:cubicBezTo>
                  <a:pt x="325" y="99"/>
                  <a:pt x="324" y="102"/>
                  <a:pt x="321" y="103"/>
                </a:cubicBezTo>
                <a:cubicBezTo>
                  <a:pt x="320" y="105"/>
                  <a:pt x="318" y="105"/>
                  <a:pt x="316" y="106"/>
                </a:cubicBezTo>
                <a:cubicBezTo>
                  <a:pt x="315" y="108"/>
                  <a:pt x="312" y="109"/>
                  <a:pt x="311" y="110"/>
                </a:cubicBezTo>
                <a:cubicBezTo>
                  <a:pt x="311" y="111"/>
                  <a:pt x="311" y="112"/>
                  <a:pt x="311" y="112"/>
                </a:cubicBezTo>
                <a:cubicBezTo>
                  <a:pt x="310" y="114"/>
                  <a:pt x="311" y="114"/>
                  <a:pt x="312" y="115"/>
                </a:cubicBezTo>
                <a:cubicBezTo>
                  <a:pt x="314" y="115"/>
                  <a:pt x="314" y="114"/>
                  <a:pt x="315" y="113"/>
                </a:cubicBezTo>
                <a:cubicBezTo>
                  <a:pt x="316" y="112"/>
                  <a:pt x="316" y="111"/>
                  <a:pt x="317" y="111"/>
                </a:cubicBezTo>
                <a:cubicBezTo>
                  <a:pt x="317" y="111"/>
                  <a:pt x="318" y="111"/>
                  <a:pt x="318" y="111"/>
                </a:cubicBezTo>
                <a:cubicBezTo>
                  <a:pt x="321" y="109"/>
                  <a:pt x="325" y="107"/>
                  <a:pt x="327" y="104"/>
                </a:cubicBezTo>
                <a:cubicBezTo>
                  <a:pt x="328" y="103"/>
                  <a:pt x="329" y="103"/>
                  <a:pt x="330" y="103"/>
                </a:cubicBezTo>
                <a:cubicBezTo>
                  <a:pt x="331" y="102"/>
                  <a:pt x="332" y="103"/>
                  <a:pt x="333" y="102"/>
                </a:cubicBezTo>
                <a:cubicBezTo>
                  <a:pt x="333" y="101"/>
                  <a:pt x="333" y="100"/>
                  <a:pt x="334" y="99"/>
                </a:cubicBezTo>
                <a:cubicBezTo>
                  <a:pt x="332" y="96"/>
                  <a:pt x="333" y="94"/>
                  <a:pt x="333" y="91"/>
                </a:cubicBezTo>
                <a:cubicBezTo>
                  <a:pt x="332" y="90"/>
                  <a:pt x="334" y="89"/>
                  <a:pt x="335" y="89"/>
                </a:cubicBezTo>
                <a:cubicBezTo>
                  <a:pt x="337" y="87"/>
                  <a:pt x="340" y="86"/>
                  <a:pt x="343" y="85"/>
                </a:cubicBezTo>
                <a:cubicBezTo>
                  <a:pt x="347" y="84"/>
                  <a:pt x="348" y="85"/>
                  <a:pt x="348" y="89"/>
                </a:cubicBezTo>
                <a:cubicBezTo>
                  <a:pt x="348" y="91"/>
                  <a:pt x="349" y="92"/>
                  <a:pt x="349" y="95"/>
                </a:cubicBezTo>
                <a:cubicBezTo>
                  <a:pt x="349" y="96"/>
                  <a:pt x="349" y="97"/>
                  <a:pt x="348" y="98"/>
                </a:cubicBezTo>
                <a:cubicBezTo>
                  <a:pt x="348" y="98"/>
                  <a:pt x="348" y="99"/>
                  <a:pt x="348" y="99"/>
                </a:cubicBezTo>
                <a:cubicBezTo>
                  <a:pt x="349" y="102"/>
                  <a:pt x="348" y="104"/>
                  <a:pt x="348" y="107"/>
                </a:cubicBezTo>
                <a:cubicBezTo>
                  <a:pt x="348" y="108"/>
                  <a:pt x="348" y="110"/>
                  <a:pt x="347" y="111"/>
                </a:cubicBezTo>
                <a:cubicBezTo>
                  <a:pt x="346" y="114"/>
                  <a:pt x="346" y="116"/>
                  <a:pt x="345" y="118"/>
                </a:cubicBezTo>
                <a:cubicBezTo>
                  <a:pt x="345" y="119"/>
                  <a:pt x="345" y="120"/>
                  <a:pt x="344" y="121"/>
                </a:cubicBezTo>
                <a:cubicBezTo>
                  <a:pt x="342" y="122"/>
                  <a:pt x="342" y="124"/>
                  <a:pt x="341" y="126"/>
                </a:cubicBezTo>
                <a:cubicBezTo>
                  <a:pt x="339" y="129"/>
                  <a:pt x="339" y="133"/>
                  <a:pt x="335" y="135"/>
                </a:cubicBezTo>
                <a:cubicBezTo>
                  <a:pt x="335" y="136"/>
                  <a:pt x="334" y="137"/>
                  <a:pt x="333" y="138"/>
                </a:cubicBezTo>
                <a:cubicBezTo>
                  <a:pt x="334" y="140"/>
                  <a:pt x="334" y="142"/>
                  <a:pt x="333" y="144"/>
                </a:cubicBezTo>
                <a:cubicBezTo>
                  <a:pt x="333" y="145"/>
                  <a:pt x="331" y="145"/>
                  <a:pt x="331" y="146"/>
                </a:cubicBezTo>
                <a:cubicBezTo>
                  <a:pt x="332" y="147"/>
                  <a:pt x="331" y="148"/>
                  <a:pt x="330" y="148"/>
                </a:cubicBezTo>
                <a:cubicBezTo>
                  <a:pt x="329" y="148"/>
                  <a:pt x="329" y="149"/>
                  <a:pt x="330" y="150"/>
                </a:cubicBezTo>
                <a:cubicBezTo>
                  <a:pt x="330" y="151"/>
                  <a:pt x="330" y="151"/>
                  <a:pt x="331" y="150"/>
                </a:cubicBezTo>
                <a:cubicBezTo>
                  <a:pt x="331" y="149"/>
                  <a:pt x="332" y="149"/>
                  <a:pt x="333" y="148"/>
                </a:cubicBezTo>
                <a:cubicBezTo>
                  <a:pt x="335" y="145"/>
                  <a:pt x="336" y="143"/>
                  <a:pt x="336" y="140"/>
                </a:cubicBezTo>
                <a:cubicBezTo>
                  <a:pt x="336" y="139"/>
                  <a:pt x="336" y="139"/>
                  <a:pt x="337" y="139"/>
                </a:cubicBezTo>
                <a:cubicBezTo>
                  <a:pt x="338" y="138"/>
                  <a:pt x="339" y="137"/>
                  <a:pt x="340" y="136"/>
                </a:cubicBezTo>
                <a:cubicBezTo>
                  <a:pt x="342" y="135"/>
                  <a:pt x="342" y="134"/>
                  <a:pt x="342" y="132"/>
                </a:cubicBezTo>
                <a:cubicBezTo>
                  <a:pt x="343" y="131"/>
                  <a:pt x="344" y="131"/>
                  <a:pt x="344" y="130"/>
                </a:cubicBezTo>
                <a:cubicBezTo>
                  <a:pt x="344" y="130"/>
                  <a:pt x="345" y="129"/>
                  <a:pt x="345" y="129"/>
                </a:cubicBezTo>
                <a:cubicBezTo>
                  <a:pt x="345" y="127"/>
                  <a:pt x="347" y="126"/>
                  <a:pt x="348" y="125"/>
                </a:cubicBezTo>
                <a:cubicBezTo>
                  <a:pt x="349" y="125"/>
                  <a:pt x="349" y="124"/>
                  <a:pt x="350" y="124"/>
                </a:cubicBezTo>
                <a:cubicBezTo>
                  <a:pt x="348" y="122"/>
                  <a:pt x="351" y="122"/>
                  <a:pt x="351" y="121"/>
                </a:cubicBezTo>
                <a:cubicBezTo>
                  <a:pt x="350" y="117"/>
                  <a:pt x="353" y="116"/>
                  <a:pt x="355" y="113"/>
                </a:cubicBezTo>
                <a:cubicBezTo>
                  <a:pt x="356" y="112"/>
                  <a:pt x="356" y="111"/>
                  <a:pt x="358" y="110"/>
                </a:cubicBezTo>
                <a:cubicBezTo>
                  <a:pt x="358" y="110"/>
                  <a:pt x="358" y="109"/>
                  <a:pt x="358" y="109"/>
                </a:cubicBezTo>
                <a:cubicBezTo>
                  <a:pt x="356" y="109"/>
                  <a:pt x="357" y="107"/>
                  <a:pt x="356" y="106"/>
                </a:cubicBezTo>
                <a:cubicBezTo>
                  <a:pt x="356" y="105"/>
                  <a:pt x="356" y="105"/>
                  <a:pt x="356" y="105"/>
                </a:cubicBezTo>
                <a:cubicBezTo>
                  <a:pt x="357" y="104"/>
                  <a:pt x="358" y="105"/>
                  <a:pt x="358" y="105"/>
                </a:cubicBezTo>
                <a:cubicBezTo>
                  <a:pt x="358" y="107"/>
                  <a:pt x="359" y="108"/>
                  <a:pt x="360" y="107"/>
                </a:cubicBezTo>
                <a:cubicBezTo>
                  <a:pt x="361" y="108"/>
                  <a:pt x="360" y="108"/>
                  <a:pt x="360" y="109"/>
                </a:cubicBezTo>
                <a:cubicBezTo>
                  <a:pt x="361" y="109"/>
                  <a:pt x="361" y="107"/>
                  <a:pt x="363" y="108"/>
                </a:cubicBezTo>
                <a:cubicBezTo>
                  <a:pt x="360" y="110"/>
                  <a:pt x="361" y="114"/>
                  <a:pt x="359" y="118"/>
                </a:cubicBezTo>
                <a:cubicBezTo>
                  <a:pt x="361" y="118"/>
                  <a:pt x="361" y="117"/>
                  <a:pt x="362" y="116"/>
                </a:cubicBezTo>
                <a:cubicBezTo>
                  <a:pt x="365" y="112"/>
                  <a:pt x="367" y="112"/>
                  <a:pt x="370" y="116"/>
                </a:cubicBezTo>
                <a:cubicBezTo>
                  <a:pt x="371" y="116"/>
                  <a:pt x="370" y="114"/>
                  <a:pt x="371" y="115"/>
                </a:cubicBezTo>
                <a:cubicBezTo>
                  <a:pt x="372" y="115"/>
                  <a:pt x="372" y="116"/>
                  <a:pt x="372" y="116"/>
                </a:cubicBezTo>
                <a:cubicBezTo>
                  <a:pt x="372" y="117"/>
                  <a:pt x="372" y="118"/>
                  <a:pt x="373" y="118"/>
                </a:cubicBezTo>
                <a:cubicBezTo>
                  <a:pt x="374" y="118"/>
                  <a:pt x="375" y="118"/>
                  <a:pt x="375" y="116"/>
                </a:cubicBezTo>
                <a:cubicBezTo>
                  <a:pt x="375" y="114"/>
                  <a:pt x="377" y="113"/>
                  <a:pt x="378" y="111"/>
                </a:cubicBezTo>
                <a:cubicBezTo>
                  <a:pt x="377" y="111"/>
                  <a:pt x="377" y="110"/>
                  <a:pt x="377" y="110"/>
                </a:cubicBezTo>
                <a:cubicBezTo>
                  <a:pt x="376" y="109"/>
                  <a:pt x="376" y="106"/>
                  <a:pt x="377" y="106"/>
                </a:cubicBezTo>
                <a:cubicBezTo>
                  <a:pt x="379" y="105"/>
                  <a:pt x="378" y="107"/>
                  <a:pt x="379" y="107"/>
                </a:cubicBezTo>
                <a:cubicBezTo>
                  <a:pt x="379" y="107"/>
                  <a:pt x="379" y="107"/>
                  <a:pt x="380" y="107"/>
                </a:cubicBezTo>
                <a:cubicBezTo>
                  <a:pt x="379" y="105"/>
                  <a:pt x="380" y="103"/>
                  <a:pt x="379" y="101"/>
                </a:cubicBezTo>
                <a:cubicBezTo>
                  <a:pt x="379" y="99"/>
                  <a:pt x="381" y="100"/>
                  <a:pt x="381" y="99"/>
                </a:cubicBezTo>
                <a:cubicBezTo>
                  <a:pt x="383" y="101"/>
                  <a:pt x="383" y="99"/>
                  <a:pt x="383" y="98"/>
                </a:cubicBezTo>
                <a:cubicBezTo>
                  <a:pt x="384" y="97"/>
                  <a:pt x="385" y="96"/>
                  <a:pt x="386" y="98"/>
                </a:cubicBezTo>
                <a:cubicBezTo>
                  <a:pt x="389" y="96"/>
                  <a:pt x="392" y="100"/>
                  <a:pt x="395" y="98"/>
                </a:cubicBezTo>
                <a:cubicBezTo>
                  <a:pt x="396" y="97"/>
                  <a:pt x="398" y="98"/>
                  <a:pt x="399" y="99"/>
                </a:cubicBezTo>
                <a:cubicBezTo>
                  <a:pt x="401" y="102"/>
                  <a:pt x="405" y="103"/>
                  <a:pt x="408" y="106"/>
                </a:cubicBezTo>
                <a:cubicBezTo>
                  <a:pt x="409" y="107"/>
                  <a:pt x="410" y="108"/>
                  <a:pt x="410" y="109"/>
                </a:cubicBezTo>
                <a:cubicBezTo>
                  <a:pt x="411" y="111"/>
                  <a:pt x="411" y="112"/>
                  <a:pt x="413" y="113"/>
                </a:cubicBezTo>
                <a:cubicBezTo>
                  <a:pt x="414" y="113"/>
                  <a:pt x="413" y="114"/>
                  <a:pt x="413" y="115"/>
                </a:cubicBezTo>
                <a:close/>
                <a:moveTo>
                  <a:pt x="313" y="33"/>
                </a:moveTo>
                <a:cubicBezTo>
                  <a:pt x="313" y="33"/>
                  <a:pt x="313" y="33"/>
                  <a:pt x="313" y="33"/>
                </a:cubicBezTo>
                <a:cubicBezTo>
                  <a:pt x="313" y="33"/>
                  <a:pt x="313" y="33"/>
                  <a:pt x="313" y="33"/>
                </a:cubicBezTo>
                <a:close/>
                <a:moveTo>
                  <a:pt x="63" y="129"/>
                </a:moveTo>
                <a:cubicBezTo>
                  <a:pt x="63" y="129"/>
                  <a:pt x="63" y="128"/>
                  <a:pt x="63" y="128"/>
                </a:cubicBezTo>
                <a:cubicBezTo>
                  <a:pt x="63" y="129"/>
                  <a:pt x="63" y="129"/>
                  <a:pt x="63" y="129"/>
                </a:cubicBezTo>
                <a:close/>
                <a:moveTo>
                  <a:pt x="119" y="395"/>
                </a:moveTo>
                <a:cubicBezTo>
                  <a:pt x="119" y="395"/>
                  <a:pt x="119" y="395"/>
                  <a:pt x="119" y="395"/>
                </a:cubicBezTo>
                <a:cubicBezTo>
                  <a:pt x="119" y="395"/>
                  <a:pt x="119" y="395"/>
                  <a:pt x="119" y="395"/>
                </a:cubicBezTo>
                <a:close/>
                <a:moveTo>
                  <a:pt x="122" y="401"/>
                </a:moveTo>
                <a:cubicBezTo>
                  <a:pt x="122" y="401"/>
                  <a:pt x="122" y="401"/>
                  <a:pt x="122" y="401"/>
                </a:cubicBezTo>
                <a:cubicBezTo>
                  <a:pt x="122" y="401"/>
                  <a:pt x="122" y="401"/>
                  <a:pt x="122" y="401"/>
                </a:cubicBezTo>
                <a:close/>
                <a:moveTo>
                  <a:pt x="136" y="405"/>
                </a:moveTo>
                <a:cubicBezTo>
                  <a:pt x="136" y="405"/>
                  <a:pt x="136" y="405"/>
                  <a:pt x="136" y="405"/>
                </a:cubicBezTo>
                <a:cubicBezTo>
                  <a:pt x="136" y="405"/>
                  <a:pt x="136" y="405"/>
                  <a:pt x="136" y="405"/>
                </a:cubicBezTo>
                <a:cubicBezTo>
                  <a:pt x="136" y="405"/>
                  <a:pt x="136" y="405"/>
                  <a:pt x="136" y="405"/>
                </a:cubicBezTo>
                <a:close/>
                <a:moveTo>
                  <a:pt x="301" y="426"/>
                </a:moveTo>
                <a:cubicBezTo>
                  <a:pt x="301" y="426"/>
                  <a:pt x="301" y="426"/>
                  <a:pt x="301" y="426"/>
                </a:cubicBezTo>
                <a:cubicBezTo>
                  <a:pt x="301" y="426"/>
                  <a:pt x="301" y="426"/>
                  <a:pt x="301" y="426"/>
                </a:cubicBezTo>
                <a:close/>
                <a:moveTo>
                  <a:pt x="326" y="151"/>
                </a:moveTo>
                <a:cubicBezTo>
                  <a:pt x="326" y="151"/>
                  <a:pt x="326" y="151"/>
                  <a:pt x="326" y="151"/>
                </a:cubicBezTo>
                <a:cubicBezTo>
                  <a:pt x="326" y="151"/>
                  <a:pt x="326" y="151"/>
                  <a:pt x="326" y="151"/>
                </a:cubicBezTo>
                <a:close/>
                <a:moveTo>
                  <a:pt x="373" y="146"/>
                </a:moveTo>
                <a:cubicBezTo>
                  <a:pt x="372" y="146"/>
                  <a:pt x="372" y="146"/>
                  <a:pt x="372" y="146"/>
                </a:cubicBezTo>
                <a:cubicBezTo>
                  <a:pt x="372" y="146"/>
                  <a:pt x="372" y="146"/>
                  <a:pt x="373" y="146"/>
                </a:cubicBezTo>
                <a:close/>
                <a:moveTo>
                  <a:pt x="373" y="329"/>
                </a:moveTo>
                <a:cubicBezTo>
                  <a:pt x="372" y="328"/>
                  <a:pt x="372" y="329"/>
                  <a:pt x="372" y="329"/>
                </a:cubicBezTo>
                <a:cubicBezTo>
                  <a:pt x="371" y="330"/>
                  <a:pt x="371" y="330"/>
                  <a:pt x="370" y="329"/>
                </a:cubicBezTo>
                <a:cubicBezTo>
                  <a:pt x="369" y="328"/>
                  <a:pt x="369" y="327"/>
                  <a:pt x="368" y="325"/>
                </a:cubicBezTo>
                <a:cubicBezTo>
                  <a:pt x="368" y="325"/>
                  <a:pt x="369" y="325"/>
                  <a:pt x="369" y="324"/>
                </a:cubicBezTo>
                <a:cubicBezTo>
                  <a:pt x="370" y="324"/>
                  <a:pt x="370" y="323"/>
                  <a:pt x="370" y="323"/>
                </a:cubicBezTo>
                <a:cubicBezTo>
                  <a:pt x="369" y="322"/>
                  <a:pt x="369" y="321"/>
                  <a:pt x="369" y="321"/>
                </a:cubicBezTo>
                <a:cubicBezTo>
                  <a:pt x="368" y="321"/>
                  <a:pt x="368" y="322"/>
                  <a:pt x="368" y="322"/>
                </a:cubicBezTo>
                <a:cubicBezTo>
                  <a:pt x="367" y="323"/>
                  <a:pt x="367" y="324"/>
                  <a:pt x="366" y="323"/>
                </a:cubicBezTo>
                <a:cubicBezTo>
                  <a:pt x="365" y="322"/>
                  <a:pt x="363" y="323"/>
                  <a:pt x="363" y="324"/>
                </a:cubicBezTo>
                <a:cubicBezTo>
                  <a:pt x="363" y="326"/>
                  <a:pt x="363" y="327"/>
                  <a:pt x="363" y="328"/>
                </a:cubicBezTo>
                <a:cubicBezTo>
                  <a:pt x="363" y="330"/>
                  <a:pt x="362" y="331"/>
                  <a:pt x="363" y="332"/>
                </a:cubicBezTo>
                <a:cubicBezTo>
                  <a:pt x="364" y="332"/>
                  <a:pt x="366" y="333"/>
                  <a:pt x="367" y="332"/>
                </a:cubicBezTo>
                <a:cubicBezTo>
                  <a:pt x="368" y="331"/>
                  <a:pt x="370" y="331"/>
                  <a:pt x="371" y="332"/>
                </a:cubicBezTo>
                <a:cubicBezTo>
                  <a:pt x="372" y="332"/>
                  <a:pt x="373" y="332"/>
                  <a:pt x="373" y="330"/>
                </a:cubicBezTo>
                <a:cubicBezTo>
                  <a:pt x="373" y="329"/>
                  <a:pt x="373" y="329"/>
                  <a:pt x="373" y="329"/>
                </a:cubicBezTo>
                <a:close/>
                <a:moveTo>
                  <a:pt x="340" y="393"/>
                </a:moveTo>
                <a:cubicBezTo>
                  <a:pt x="340" y="393"/>
                  <a:pt x="340" y="393"/>
                  <a:pt x="340" y="393"/>
                </a:cubicBezTo>
                <a:cubicBezTo>
                  <a:pt x="341" y="394"/>
                  <a:pt x="342" y="394"/>
                  <a:pt x="342" y="393"/>
                </a:cubicBezTo>
                <a:cubicBezTo>
                  <a:pt x="343" y="393"/>
                  <a:pt x="342" y="392"/>
                  <a:pt x="342" y="391"/>
                </a:cubicBezTo>
                <a:cubicBezTo>
                  <a:pt x="340" y="390"/>
                  <a:pt x="338" y="389"/>
                  <a:pt x="337" y="388"/>
                </a:cubicBezTo>
                <a:cubicBezTo>
                  <a:pt x="336" y="387"/>
                  <a:pt x="335" y="386"/>
                  <a:pt x="335" y="385"/>
                </a:cubicBezTo>
                <a:cubicBezTo>
                  <a:pt x="334" y="384"/>
                  <a:pt x="333" y="383"/>
                  <a:pt x="331" y="384"/>
                </a:cubicBezTo>
                <a:cubicBezTo>
                  <a:pt x="330" y="383"/>
                  <a:pt x="330" y="383"/>
                  <a:pt x="329" y="383"/>
                </a:cubicBezTo>
                <a:cubicBezTo>
                  <a:pt x="326" y="382"/>
                  <a:pt x="325" y="383"/>
                  <a:pt x="326" y="386"/>
                </a:cubicBezTo>
                <a:cubicBezTo>
                  <a:pt x="326" y="387"/>
                  <a:pt x="326" y="388"/>
                  <a:pt x="326" y="389"/>
                </a:cubicBezTo>
                <a:cubicBezTo>
                  <a:pt x="328" y="391"/>
                  <a:pt x="329" y="393"/>
                  <a:pt x="332" y="394"/>
                </a:cubicBezTo>
                <a:cubicBezTo>
                  <a:pt x="333" y="395"/>
                  <a:pt x="334" y="395"/>
                  <a:pt x="335" y="396"/>
                </a:cubicBezTo>
                <a:cubicBezTo>
                  <a:pt x="336" y="398"/>
                  <a:pt x="337" y="399"/>
                  <a:pt x="339" y="399"/>
                </a:cubicBezTo>
                <a:cubicBezTo>
                  <a:pt x="339" y="400"/>
                  <a:pt x="340" y="401"/>
                  <a:pt x="340" y="400"/>
                </a:cubicBezTo>
                <a:cubicBezTo>
                  <a:pt x="341" y="400"/>
                  <a:pt x="341" y="399"/>
                  <a:pt x="341" y="398"/>
                </a:cubicBezTo>
                <a:cubicBezTo>
                  <a:pt x="341" y="396"/>
                  <a:pt x="340" y="396"/>
                  <a:pt x="339" y="395"/>
                </a:cubicBezTo>
                <a:cubicBezTo>
                  <a:pt x="338" y="395"/>
                  <a:pt x="337" y="394"/>
                  <a:pt x="338" y="393"/>
                </a:cubicBezTo>
                <a:cubicBezTo>
                  <a:pt x="338" y="392"/>
                  <a:pt x="339" y="393"/>
                  <a:pt x="340" y="393"/>
                </a:cubicBezTo>
                <a:close/>
                <a:moveTo>
                  <a:pt x="129" y="86"/>
                </a:moveTo>
                <a:cubicBezTo>
                  <a:pt x="129" y="87"/>
                  <a:pt x="130" y="87"/>
                  <a:pt x="131" y="88"/>
                </a:cubicBezTo>
                <a:cubicBezTo>
                  <a:pt x="131" y="88"/>
                  <a:pt x="131" y="88"/>
                  <a:pt x="131" y="88"/>
                </a:cubicBezTo>
                <a:cubicBezTo>
                  <a:pt x="132" y="89"/>
                  <a:pt x="132" y="89"/>
                  <a:pt x="133" y="90"/>
                </a:cubicBezTo>
                <a:cubicBezTo>
                  <a:pt x="134" y="91"/>
                  <a:pt x="135" y="92"/>
                  <a:pt x="137" y="93"/>
                </a:cubicBezTo>
                <a:cubicBezTo>
                  <a:pt x="138" y="93"/>
                  <a:pt x="139" y="93"/>
                  <a:pt x="139" y="92"/>
                </a:cubicBezTo>
                <a:cubicBezTo>
                  <a:pt x="140" y="92"/>
                  <a:pt x="139" y="91"/>
                  <a:pt x="139" y="90"/>
                </a:cubicBezTo>
                <a:cubicBezTo>
                  <a:pt x="138" y="90"/>
                  <a:pt x="138" y="89"/>
                  <a:pt x="137" y="88"/>
                </a:cubicBezTo>
                <a:cubicBezTo>
                  <a:pt x="137" y="86"/>
                  <a:pt x="136" y="83"/>
                  <a:pt x="133" y="83"/>
                </a:cubicBezTo>
                <a:cubicBezTo>
                  <a:pt x="132" y="82"/>
                  <a:pt x="132" y="80"/>
                  <a:pt x="131" y="79"/>
                </a:cubicBezTo>
                <a:cubicBezTo>
                  <a:pt x="132" y="78"/>
                  <a:pt x="132" y="78"/>
                  <a:pt x="131" y="77"/>
                </a:cubicBezTo>
                <a:cubicBezTo>
                  <a:pt x="131" y="76"/>
                  <a:pt x="130" y="75"/>
                  <a:pt x="129" y="75"/>
                </a:cubicBezTo>
                <a:cubicBezTo>
                  <a:pt x="129" y="74"/>
                  <a:pt x="128" y="74"/>
                  <a:pt x="127" y="75"/>
                </a:cubicBezTo>
                <a:cubicBezTo>
                  <a:pt x="126" y="78"/>
                  <a:pt x="126" y="82"/>
                  <a:pt x="127" y="85"/>
                </a:cubicBezTo>
                <a:cubicBezTo>
                  <a:pt x="128" y="86"/>
                  <a:pt x="128" y="86"/>
                  <a:pt x="129" y="86"/>
                </a:cubicBezTo>
                <a:close/>
                <a:moveTo>
                  <a:pt x="216" y="27"/>
                </a:moveTo>
                <a:cubicBezTo>
                  <a:pt x="217" y="27"/>
                  <a:pt x="217" y="27"/>
                  <a:pt x="218" y="27"/>
                </a:cubicBezTo>
                <a:cubicBezTo>
                  <a:pt x="218" y="27"/>
                  <a:pt x="218" y="27"/>
                  <a:pt x="219" y="28"/>
                </a:cubicBezTo>
                <a:cubicBezTo>
                  <a:pt x="219" y="28"/>
                  <a:pt x="219" y="28"/>
                  <a:pt x="219" y="28"/>
                </a:cubicBezTo>
                <a:cubicBezTo>
                  <a:pt x="221" y="29"/>
                  <a:pt x="222" y="30"/>
                  <a:pt x="223" y="31"/>
                </a:cubicBezTo>
                <a:cubicBezTo>
                  <a:pt x="224" y="32"/>
                  <a:pt x="225" y="32"/>
                  <a:pt x="225" y="31"/>
                </a:cubicBezTo>
                <a:cubicBezTo>
                  <a:pt x="226" y="31"/>
                  <a:pt x="226" y="30"/>
                  <a:pt x="225" y="29"/>
                </a:cubicBezTo>
                <a:cubicBezTo>
                  <a:pt x="225" y="29"/>
                  <a:pt x="224" y="29"/>
                  <a:pt x="224" y="28"/>
                </a:cubicBezTo>
                <a:cubicBezTo>
                  <a:pt x="223" y="27"/>
                  <a:pt x="222" y="28"/>
                  <a:pt x="221" y="28"/>
                </a:cubicBezTo>
                <a:cubicBezTo>
                  <a:pt x="221" y="27"/>
                  <a:pt x="221" y="27"/>
                  <a:pt x="220" y="27"/>
                </a:cubicBezTo>
                <a:cubicBezTo>
                  <a:pt x="220" y="23"/>
                  <a:pt x="217" y="21"/>
                  <a:pt x="214" y="19"/>
                </a:cubicBezTo>
                <a:cubicBezTo>
                  <a:pt x="213" y="18"/>
                  <a:pt x="212" y="19"/>
                  <a:pt x="211" y="20"/>
                </a:cubicBezTo>
                <a:cubicBezTo>
                  <a:pt x="211" y="23"/>
                  <a:pt x="211" y="27"/>
                  <a:pt x="216" y="27"/>
                </a:cubicBezTo>
                <a:close/>
                <a:moveTo>
                  <a:pt x="208" y="32"/>
                </a:moveTo>
                <a:cubicBezTo>
                  <a:pt x="209" y="34"/>
                  <a:pt x="211" y="36"/>
                  <a:pt x="212" y="38"/>
                </a:cubicBezTo>
                <a:cubicBezTo>
                  <a:pt x="212" y="38"/>
                  <a:pt x="213" y="39"/>
                  <a:pt x="213" y="39"/>
                </a:cubicBezTo>
                <a:cubicBezTo>
                  <a:pt x="214" y="40"/>
                  <a:pt x="216" y="41"/>
                  <a:pt x="217" y="40"/>
                </a:cubicBezTo>
                <a:cubicBezTo>
                  <a:pt x="218" y="39"/>
                  <a:pt x="216" y="38"/>
                  <a:pt x="216" y="37"/>
                </a:cubicBezTo>
                <a:cubicBezTo>
                  <a:pt x="214" y="35"/>
                  <a:pt x="212" y="32"/>
                  <a:pt x="210" y="29"/>
                </a:cubicBezTo>
                <a:cubicBezTo>
                  <a:pt x="209" y="28"/>
                  <a:pt x="209" y="29"/>
                  <a:pt x="208" y="29"/>
                </a:cubicBezTo>
                <a:cubicBezTo>
                  <a:pt x="206" y="30"/>
                  <a:pt x="207" y="31"/>
                  <a:pt x="208" y="32"/>
                </a:cubicBezTo>
                <a:close/>
                <a:moveTo>
                  <a:pt x="336" y="377"/>
                </a:moveTo>
                <a:cubicBezTo>
                  <a:pt x="334" y="375"/>
                  <a:pt x="332" y="377"/>
                  <a:pt x="330" y="376"/>
                </a:cubicBezTo>
                <a:cubicBezTo>
                  <a:pt x="330" y="375"/>
                  <a:pt x="330" y="375"/>
                  <a:pt x="330" y="375"/>
                </a:cubicBezTo>
                <a:cubicBezTo>
                  <a:pt x="330" y="375"/>
                  <a:pt x="331" y="375"/>
                  <a:pt x="331" y="375"/>
                </a:cubicBezTo>
                <a:cubicBezTo>
                  <a:pt x="332" y="375"/>
                  <a:pt x="332" y="376"/>
                  <a:pt x="333" y="375"/>
                </a:cubicBezTo>
                <a:cubicBezTo>
                  <a:pt x="333" y="374"/>
                  <a:pt x="332" y="374"/>
                  <a:pt x="332" y="373"/>
                </a:cubicBezTo>
                <a:cubicBezTo>
                  <a:pt x="331" y="372"/>
                  <a:pt x="330" y="372"/>
                  <a:pt x="329" y="372"/>
                </a:cubicBezTo>
                <a:cubicBezTo>
                  <a:pt x="326" y="370"/>
                  <a:pt x="323" y="370"/>
                  <a:pt x="320" y="371"/>
                </a:cubicBezTo>
                <a:cubicBezTo>
                  <a:pt x="320" y="372"/>
                  <a:pt x="320" y="372"/>
                  <a:pt x="320" y="373"/>
                </a:cubicBezTo>
                <a:cubicBezTo>
                  <a:pt x="319" y="374"/>
                  <a:pt x="318" y="375"/>
                  <a:pt x="318" y="376"/>
                </a:cubicBezTo>
                <a:cubicBezTo>
                  <a:pt x="317" y="378"/>
                  <a:pt x="319" y="377"/>
                  <a:pt x="320" y="377"/>
                </a:cubicBezTo>
                <a:cubicBezTo>
                  <a:pt x="321" y="378"/>
                  <a:pt x="322" y="378"/>
                  <a:pt x="323" y="379"/>
                </a:cubicBezTo>
                <a:cubicBezTo>
                  <a:pt x="326" y="380"/>
                  <a:pt x="333" y="379"/>
                  <a:pt x="336" y="377"/>
                </a:cubicBezTo>
                <a:close/>
                <a:moveTo>
                  <a:pt x="358" y="173"/>
                </a:moveTo>
                <a:cubicBezTo>
                  <a:pt x="358" y="174"/>
                  <a:pt x="359" y="173"/>
                  <a:pt x="360" y="173"/>
                </a:cubicBezTo>
                <a:cubicBezTo>
                  <a:pt x="361" y="172"/>
                  <a:pt x="362" y="171"/>
                  <a:pt x="364" y="170"/>
                </a:cubicBezTo>
                <a:cubicBezTo>
                  <a:pt x="364" y="170"/>
                  <a:pt x="364" y="170"/>
                  <a:pt x="364" y="169"/>
                </a:cubicBezTo>
                <a:cubicBezTo>
                  <a:pt x="363" y="168"/>
                  <a:pt x="362" y="167"/>
                  <a:pt x="361" y="167"/>
                </a:cubicBezTo>
                <a:cubicBezTo>
                  <a:pt x="359" y="166"/>
                  <a:pt x="359" y="168"/>
                  <a:pt x="359" y="168"/>
                </a:cubicBezTo>
                <a:cubicBezTo>
                  <a:pt x="358" y="169"/>
                  <a:pt x="359" y="171"/>
                  <a:pt x="358" y="172"/>
                </a:cubicBezTo>
                <a:cubicBezTo>
                  <a:pt x="358" y="172"/>
                  <a:pt x="357" y="173"/>
                  <a:pt x="358" y="173"/>
                </a:cubicBezTo>
                <a:close/>
                <a:moveTo>
                  <a:pt x="371" y="108"/>
                </a:moveTo>
                <a:cubicBezTo>
                  <a:pt x="371" y="109"/>
                  <a:pt x="372" y="109"/>
                  <a:pt x="373" y="109"/>
                </a:cubicBezTo>
                <a:cubicBezTo>
                  <a:pt x="373" y="108"/>
                  <a:pt x="373" y="107"/>
                  <a:pt x="373" y="107"/>
                </a:cubicBezTo>
                <a:cubicBezTo>
                  <a:pt x="372" y="105"/>
                  <a:pt x="372" y="104"/>
                  <a:pt x="371" y="102"/>
                </a:cubicBezTo>
                <a:cubicBezTo>
                  <a:pt x="370" y="102"/>
                  <a:pt x="370" y="102"/>
                  <a:pt x="369" y="102"/>
                </a:cubicBezTo>
                <a:cubicBezTo>
                  <a:pt x="369" y="102"/>
                  <a:pt x="367" y="102"/>
                  <a:pt x="368" y="103"/>
                </a:cubicBezTo>
                <a:cubicBezTo>
                  <a:pt x="368" y="105"/>
                  <a:pt x="369" y="107"/>
                  <a:pt x="371" y="108"/>
                </a:cubicBezTo>
                <a:close/>
                <a:moveTo>
                  <a:pt x="369" y="257"/>
                </a:moveTo>
                <a:cubicBezTo>
                  <a:pt x="369" y="257"/>
                  <a:pt x="370" y="257"/>
                  <a:pt x="370" y="256"/>
                </a:cubicBezTo>
                <a:cubicBezTo>
                  <a:pt x="371" y="255"/>
                  <a:pt x="371" y="253"/>
                  <a:pt x="371" y="252"/>
                </a:cubicBezTo>
                <a:cubicBezTo>
                  <a:pt x="372" y="251"/>
                  <a:pt x="371" y="250"/>
                  <a:pt x="370" y="249"/>
                </a:cubicBezTo>
                <a:cubicBezTo>
                  <a:pt x="370" y="249"/>
                  <a:pt x="369" y="249"/>
                  <a:pt x="369" y="250"/>
                </a:cubicBezTo>
                <a:cubicBezTo>
                  <a:pt x="370" y="252"/>
                  <a:pt x="368" y="253"/>
                  <a:pt x="368" y="256"/>
                </a:cubicBezTo>
                <a:cubicBezTo>
                  <a:pt x="368" y="256"/>
                  <a:pt x="368" y="257"/>
                  <a:pt x="369" y="257"/>
                </a:cubicBezTo>
                <a:close/>
                <a:moveTo>
                  <a:pt x="361" y="292"/>
                </a:moveTo>
                <a:cubicBezTo>
                  <a:pt x="363" y="295"/>
                  <a:pt x="363" y="297"/>
                  <a:pt x="364" y="300"/>
                </a:cubicBezTo>
                <a:cubicBezTo>
                  <a:pt x="364" y="302"/>
                  <a:pt x="365" y="304"/>
                  <a:pt x="365" y="305"/>
                </a:cubicBezTo>
                <a:cubicBezTo>
                  <a:pt x="366" y="303"/>
                  <a:pt x="365" y="300"/>
                  <a:pt x="365" y="297"/>
                </a:cubicBezTo>
                <a:cubicBezTo>
                  <a:pt x="364" y="295"/>
                  <a:pt x="364" y="293"/>
                  <a:pt x="364" y="291"/>
                </a:cubicBezTo>
                <a:cubicBezTo>
                  <a:pt x="364" y="290"/>
                  <a:pt x="363" y="289"/>
                  <a:pt x="362" y="289"/>
                </a:cubicBezTo>
                <a:cubicBezTo>
                  <a:pt x="361" y="289"/>
                  <a:pt x="361" y="290"/>
                  <a:pt x="361" y="291"/>
                </a:cubicBezTo>
                <a:cubicBezTo>
                  <a:pt x="361" y="291"/>
                  <a:pt x="361" y="292"/>
                  <a:pt x="361" y="292"/>
                </a:cubicBezTo>
                <a:close/>
                <a:moveTo>
                  <a:pt x="11" y="264"/>
                </a:moveTo>
                <a:cubicBezTo>
                  <a:pt x="9" y="264"/>
                  <a:pt x="8" y="263"/>
                  <a:pt x="6" y="263"/>
                </a:cubicBezTo>
                <a:cubicBezTo>
                  <a:pt x="5" y="263"/>
                  <a:pt x="4" y="264"/>
                  <a:pt x="4" y="264"/>
                </a:cubicBezTo>
                <a:cubicBezTo>
                  <a:pt x="5" y="265"/>
                  <a:pt x="6" y="267"/>
                  <a:pt x="7" y="267"/>
                </a:cubicBezTo>
                <a:cubicBezTo>
                  <a:pt x="9" y="267"/>
                  <a:pt x="10" y="266"/>
                  <a:pt x="11" y="266"/>
                </a:cubicBezTo>
                <a:cubicBezTo>
                  <a:pt x="11" y="265"/>
                  <a:pt x="11" y="265"/>
                  <a:pt x="11" y="264"/>
                </a:cubicBezTo>
                <a:close/>
                <a:moveTo>
                  <a:pt x="219" y="32"/>
                </a:moveTo>
                <a:cubicBezTo>
                  <a:pt x="218" y="31"/>
                  <a:pt x="217" y="32"/>
                  <a:pt x="216" y="31"/>
                </a:cubicBezTo>
                <a:cubicBezTo>
                  <a:pt x="216" y="29"/>
                  <a:pt x="215" y="28"/>
                  <a:pt x="213" y="29"/>
                </a:cubicBezTo>
                <a:cubicBezTo>
                  <a:pt x="212" y="30"/>
                  <a:pt x="213" y="32"/>
                  <a:pt x="214" y="33"/>
                </a:cubicBezTo>
                <a:cubicBezTo>
                  <a:pt x="214" y="33"/>
                  <a:pt x="214" y="33"/>
                  <a:pt x="214" y="33"/>
                </a:cubicBezTo>
                <a:cubicBezTo>
                  <a:pt x="215" y="34"/>
                  <a:pt x="217" y="36"/>
                  <a:pt x="218" y="37"/>
                </a:cubicBezTo>
                <a:cubicBezTo>
                  <a:pt x="218" y="38"/>
                  <a:pt x="218" y="38"/>
                  <a:pt x="218" y="38"/>
                </a:cubicBezTo>
                <a:cubicBezTo>
                  <a:pt x="219" y="39"/>
                  <a:pt x="220" y="38"/>
                  <a:pt x="220" y="38"/>
                </a:cubicBezTo>
                <a:cubicBezTo>
                  <a:pt x="221" y="37"/>
                  <a:pt x="222" y="37"/>
                  <a:pt x="222" y="36"/>
                </a:cubicBezTo>
                <a:cubicBezTo>
                  <a:pt x="222" y="33"/>
                  <a:pt x="220" y="33"/>
                  <a:pt x="219" y="32"/>
                </a:cubicBezTo>
                <a:close/>
                <a:moveTo>
                  <a:pt x="361" y="221"/>
                </a:moveTo>
                <a:cubicBezTo>
                  <a:pt x="361" y="219"/>
                  <a:pt x="362" y="217"/>
                  <a:pt x="361" y="215"/>
                </a:cubicBezTo>
                <a:cubicBezTo>
                  <a:pt x="360" y="216"/>
                  <a:pt x="359" y="218"/>
                  <a:pt x="358" y="219"/>
                </a:cubicBezTo>
                <a:cubicBezTo>
                  <a:pt x="357" y="221"/>
                  <a:pt x="359" y="222"/>
                  <a:pt x="360" y="222"/>
                </a:cubicBezTo>
                <a:cubicBezTo>
                  <a:pt x="361" y="223"/>
                  <a:pt x="361" y="222"/>
                  <a:pt x="361" y="221"/>
                </a:cubicBezTo>
                <a:close/>
                <a:moveTo>
                  <a:pt x="370" y="212"/>
                </a:moveTo>
                <a:cubicBezTo>
                  <a:pt x="370" y="212"/>
                  <a:pt x="370" y="212"/>
                  <a:pt x="371" y="212"/>
                </a:cubicBezTo>
                <a:cubicBezTo>
                  <a:pt x="373" y="210"/>
                  <a:pt x="374" y="209"/>
                  <a:pt x="372" y="205"/>
                </a:cubicBezTo>
                <a:cubicBezTo>
                  <a:pt x="370" y="207"/>
                  <a:pt x="370" y="209"/>
                  <a:pt x="369" y="211"/>
                </a:cubicBezTo>
                <a:cubicBezTo>
                  <a:pt x="369" y="212"/>
                  <a:pt x="369" y="212"/>
                  <a:pt x="370" y="212"/>
                </a:cubicBezTo>
                <a:close/>
                <a:moveTo>
                  <a:pt x="14" y="265"/>
                </a:moveTo>
                <a:cubicBezTo>
                  <a:pt x="16" y="265"/>
                  <a:pt x="17" y="264"/>
                  <a:pt x="19" y="264"/>
                </a:cubicBezTo>
                <a:cubicBezTo>
                  <a:pt x="17" y="263"/>
                  <a:pt x="16" y="261"/>
                  <a:pt x="14" y="262"/>
                </a:cubicBezTo>
                <a:cubicBezTo>
                  <a:pt x="13" y="262"/>
                  <a:pt x="12" y="262"/>
                  <a:pt x="12" y="263"/>
                </a:cubicBezTo>
                <a:cubicBezTo>
                  <a:pt x="12" y="264"/>
                  <a:pt x="13" y="265"/>
                  <a:pt x="14" y="265"/>
                </a:cubicBezTo>
                <a:close/>
                <a:moveTo>
                  <a:pt x="131" y="423"/>
                </a:moveTo>
                <a:cubicBezTo>
                  <a:pt x="131" y="422"/>
                  <a:pt x="132" y="422"/>
                  <a:pt x="132" y="421"/>
                </a:cubicBezTo>
                <a:cubicBezTo>
                  <a:pt x="131" y="420"/>
                  <a:pt x="131" y="419"/>
                  <a:pt x="130" y="418"/>
                </a:cubicBezTo>
                <a:cubicBezTo>
                  <a:pt x="129" y="418"/>
                  <a:pt x="128" y="419"/>
                  <a:pt x="128" y="420"/>
                </a:cubicBezTo>
                <a:cubicBezTo>
                  <a:pt x="127" y="422"/>
                  <a:pt x="128" y="422"/>
                  <a:pt x="129" y="423"/>
                </a:cubicBezTo>
                <a:cubicBezTo>
                  <a:pt x="130" y="423"/>
                  <a:pt x="130" y="423"/>
                  <a:pt x="131" y="423"/>
                </a:cubicBezTo>
                <a:close/>
                <a:moveTo>
                  <a:pt x="149" y="447"/>
                </a:moveTo>
                <a:cubicBezTo>
                  <a:pt x="148" y="446"/>
                  <a:pt x="147" y="445"/>
                  <a:pt x="146" y="446"/>
                </a:cubicBezTo>
                <a:cubicBezTo>
                  <a:pt x="145" y="446"/>
                  <a:pt x="145" y="447"/>
                  <a:pt x="146" y="447"/>
                </a:cubicBezTo>
                <a:cubicBezTo>
                  <a:pt x="146" y="447"/>
                  <a:pt x="146" y="448"/>
                  <a:pt x="146" y="448"/>
                </a:cubicBezTo>
                <a:cubicBezTo>
                  <a:pt x="145" y="450"/>
                  <a:pt x="146" y="451"/>
                  <a:pt x="146" y="453"/>
                </a:cubicBezTo>
                <a:cubicBezTo>
                  <a:pt x="148" y="453"/>
                  <a:pt x="148" y="452"/>
                  <a:pt x="148" y="451"/>
                </a:cubicBezTo>
                <a:cubicBezTo>
                  <a:pt x="148" y="450"/>
                  <a:pt x="148" y="449"/>
                  <a:pt x="148" y="448"/>
                </a:cubicBezTo>
                <a:cubicBezTo>
                  <a:pt x="149" y="448"/>
                  <a:pt x="150" y="448"/>
                  <a:pt x="149" y="447"/>
                </a:cubicBezTo>
                <a:close/>
                <a:moveTo>
                  <a:pt x="326" y="383"/>
                </a:moveTo>
                <a:cubicBezTo>
                  <a:pt x="328" y="383"/>
                  <a:pt x="329" y="382"/>
                  <a:pt x="331" y="383"/>
                </a:cubicBezTo>
                <a:cubicBezTo>
                  <a:pt x="333" y="383"/>
                  <a:pt x="335" y="383"/>
                  <a:pt x="337" y="386"/>
                </a:cubicBezTo>
                <a:cubicBezTo>
                  <a:pt x="337" y="387"/>
                  <a:pt x="338" y="387"/>
                  <a:pt x="339" y="386"/>
                </a:cubicBezTo>
                <a:cubicBezTo>
                  <a:pt x="340" y="386"/>
                  <a:pt x="341" y="387"/>
                  <a:pt x="342" y="387"/>
                </a:cubicBezTo>
                <a:cubicBezTo>
                  <a:pt x="342" y="386"/>
                  <a:pt x="341" y="385"/>
                  <a:pt x="342" y="383"/>
                </a:cubicBezTo>
                <a:cubicBezTo>
                  <a:pt x="342" y="383"/>
                  <a:pt x="342" y="382"/>
                  <a:pt x="342" y="382"/>
                </a:cubicBezTo>
                <a:cubicBezTo>
                  <a:pt x="340" y="382"/>
                  <a:pt x="340" y="381"/>
                  <a:pt x="338" y="380"/>
                </a:cubicBezTo>
                <a:cubicBezTo>
                  <a:pt x="335" y="379"/>
                  <a:pt x="332" y="380"/>
                  <a:pt x="329" y="380"/>
                </a:cubicBezTo>
                <a:cubicBezTo>
                  <a:pt x="328" y="380"/>
                  <a:pt x="327" y="380"/>
                  <a:pt x="326" y="380"/>
                </a:cubicBezTo>
                <a:cubicBezTo>
                  <a:pt x="326" y="381"/>
                  <a:pt x="325" y="381"/>
                  <a:pt x="325" y="382"/>
                </a:cubicBezTo>
                <a:cubicBezTo>
                  <a:pt x="325" y="382"/>
                  <a:pt x="326" y="382"/>
                  <a:pt x="326" y="383"/>
                </a:cubicBezTo>
                <a:close/>
                <a:moveTo>
                  <a:pt x="363" y="237"/>
                </a:moveTo>
                <a:cubicBezTo>
                  <a:pt x="362" y="236"/>
                  <a:pt x="362" y="235"/>
                  <a:pt x="361" y="234"/>
                </a:cubicBezTo>
                <a:cubicBezTo>
                  <a:pt x="360" y="235"/>
                  <a:pt x="361" y="236"/>
                  <a:pt x="361" y="238"/>
                </a:cubicBezTo>
                <a:cubicBezTo>
                  <a:pt x="361" y="238"/>
                  <a:pt x="361" y="239"/>
                  <a:pt x="362" y="239"/>
                </a:cubicBezTo>
                <a:cubicBezTo>
                  <a:pt x="363" y="239"/>
                  <a:pt x="363" y="238"/>
                  <a:pt x="363" y="237"/>
                </a:cubicBezTo>
                <a:close/>
                <a:moveTo>
                  <a:pt x="131" y="458"/>
                </a:moveTo>
                <a:cubicBezTo>
                  <a:pt x="133" y="457"/>
                  <a:pt x="135" y="457"/>
                  <a:pt x="136" y="455"/>
                </a:cubicBezTo>
                <a:cubicBezTo>
                  <a:pt x="138" y="455"/>
                  <a:pt x="140" y="455"/>
                  <a:pt x="140" y="453"/>
                </a:cubicBezTo>
                <a:cubicBezTo>
                  <a:pt x="143" y="451"/>
                  <a:pt x="141" y="450"/>
                  <a:pt x="141" y="448"/>
                </a:cubicBezTo>
                <a:cubicBezTo>
                  <a:pt x="140" y="447"/>
                  <a:pt x="138" y="447"/>
                  <a:pt x="137" y="446"/>
                </a:cubicBezTo>
                <a:cubicBezTo>
                  <a:pt x="135" y="445"/>
                  <a:pt x="135" y="443"/>
                  <a:pt x="133" y="441"/>
                </a:cubicBezTo>
                <a:cubicBezTo>
                  <a:pt x="132" y="440"/>
                  <a:pt x="131" y="439"/>
                  <a:pt x="129" y="439"/>
                </a:cubicBezTo>
                <a:cubicBezTo>
                  <a:pt x="129" y="439"/>
                  <a:pt x="129" y="439"/>
                  <a:pt x="128" y="439"/>
                </a:cubicBezTo>
                <a:cubicBezTo>
                  <a:pt x="128" y="439"/>
                  <a:pt x="128" y="438"/>
                  <a:pt x="127" y="438"/>
                </a:cubicBezTo>
                <a:cubicBezTo>
                  <a:pt x="127" y="438"/>
                  <a:pt x="127" y="438"/>
                  <a:pt x="126" y="438"/>
                </a:cubicBezTo>
                <a:cubicBezTo>
                  <a:pt x="125" y="438"/>
                  <a:pt x="124" y="438"/>
                  <a:pt x="123" y="439"/>
                </a:cubicBezTo>
                <a:cubicBezTo>
                  <a:pt x="121" y="440"/>
                  <a:pt x="122" y="443"/>
                  <a:pt x="124" y="444"/>
                </a:cubicBezTo>
                <a:cubicBezTo>
                  <a:pt x="124" y="445"/>
                  <a:pt x="125" y="446"/>
                  <a:pt x="124" y="445"/>
                </a:cubicBezTo>
                <a:cubicBezTo>
                  <a:pt x="122" y="445"/>
                  <a:pt x="122" y="446"/>
                  <a:pt x="122" y="447"/>
                </a:cubicBezTo>
                <a:cubicBezTo>
                  <a:pt x="121" y="448"/>
                  <a:pt x="122" y="448"/>
                  <a:pt x="123" y="448"/>
                </a:cubicBezTo>
                <a:cubicBezTo>
                  <a:pt x="123" y="449"/>
                  <a:pt x="124" y="449"/>
                  <a:pt x="124" y="449"/>
                </a:cubicBezTo>
                <a:cubicBezTo>
                  <a:pt x="124" y="450"/>
                  <a:pt x="123" y="449"/>
                  <a:pt x="123" y="449"/>
                </a:cubicBezTo>
                <a:cubicBezTo>
                  <a:pt x="122" y="449"/>
                  <a:pt x="122" y="449"/>
                  <a:pt x="121" y="450"/>
                </a:cubicBezTo>
                <a:cubicBezTo>
                  <a:pt x="121" y="450"/>
                  <a:pt x="121" y="452"/>
                  <a:pt x="122" y="452"/>
                </a:cubicBezTo>
                <a:cubicBezTo>
                  <a:pt x="124" y="452"/>
                  <a:pt x="126" y="453"/>
                  <a:pt x="128" y="452"/>
                </a:cubicBezTo>
                <a:cubicBezTo>
                  <a:pt x="128" y="454"/>
                  <a:pt x="129" y="454"/>
                  <a:pt x="131" y="454"/>
                </a:cubicBezTo>
                <a:cubicBezTo>
                  <a:pt x="129" y="455"/>
                  <a:pt x="129" y="455"/>
                  <a:pt x="127" y="455"/>
                </a:cubicBezTo>
                <a:cubicBezTo>
                  <a:pt x="126" y="455"/>
                  <a:pt x="126" y="456"/>
                  <a:pt x="126" y="456"/>
                </a:cubicBezTo>
                <a:cubicBezTo>
                  <a:pt x="128" y="457"/>
                  <a:pt x="129" y="459"/>
                  <a:pt x="131" y="458"/>
                </a:cubicBezTo>
                <a:close/>
                <a:moveTo>
                  <a:pt x="351" y="298"/>
                </a:moveTo>
                <a:cubicBezTo>
                  <a:pt x="353" y="298"/>
                  <a:pt x="353" y="295"/>
                  <a:pt x="354" y="294"/>
                </a:cubicBezTo>
                <a:cubicBezTo>
                  <a:pt x="354" y="294"/>
                  <a:pt x="354" y="294"/>
                  <a:pt x="354" y="293"/>
                </a:cubicBezTo>
                <a:cubicBezTo>
                  <a:pt x="353" y="293"/>
                  <a:pt x="353" y="293"/>
                  <a:pt x="353" y="294"/>
                </a:cubicBezTo>
                <a:cubicBezTo>
                  <a:pt x="352" y="295"/>
                  <a:pt x="350" y="296"/>
                  <a:pt x="351" y="298"/>
                </a:cubicBezTo>
                <a:close/>
                <a:moveTo>
                  <a:pt x="207" y="25"/>
                </a:moveTo>
                <a:cubicBezTo>
                  <a:pt x="206" y="25"/>
                  <a:pt x="205" y="25"/>
                  <a:pt x="205" y="26"/>
                </a:cubicBezTo>
                <a:cubicBezTo>
                  <a:pt x="205" y="27"/>
                  <a:pt x="206" y="27"/>
                  <a:pt x="208" y="27"/>
                </a:cubicBezTo>
                <a:cubicBezTo>
                  <a:pt x="208" y="27"/>
                  <a:pt x="209" y="27"/>
                  <a:pt x="209" y="26"/>
                </a:cubicBezTo>
                <a:cubicBezTo>
                  <a:pt x="209" y="25"/>
                  <a:pt x="208" y="25"/>
                  <a:pt x="207" y="25"/>
                </a:cubicBezTo>
                <a:close/>
                <a:moveTo>
                  <a:pt x="135" y="81"/>
                </a:moveTo>
                <a:cubicBezTo>
                  <a:pt x="136" y="81"/>
                  <a:pt x="137" y="81"/>
                  <a:pt x="136" y="80"/>
                </a:cubicBezTo>
                <a:cubicBezTo>
                  <a:pt x="136" y="79"/>
                  <a:pt x="136" y="78"/>
                  <a:pt x="135" y="77"/>
                </a:cubicBezTo>
                <a:cubicBezTo>
                  <a:pt x="134" y="77"/>
                  <a:pt x="134" y="78"/>
                  <a:pt x="134" y="79"/>
                </a:cubicBezTo>
                <a:cubicBezTo>
                  <a:pt x="134" y="80"/>
                  <a:pt x="134" y="81"/>
                  <a:pt x="135" y="81"/>
                </a:cubicBezTo>
                <a:close/>
                <a:moveTo>
                  <a:pt x="176" y="60"/>
                </a:moveTo>
                <a:cubicBezTo>
                  <a:pt x="175" y="58"/>
                  <a:pt x="173" y="58"/>
                  <a:pt x="171" y="58"/>
                </a:cubicBezTo>
                <a:cubicBezTo>
                  <a:pt x="169" y="58"/>
                  <a:pt x="168" y="59"/>
                  <a:pt x="167" y="59"/>
                </a:cubicBezTo>
                <a:cubicBezTo>
                  <a:pt x="164" y="60"/>
                  <a:pt x="164" y="60"/>
                  <a:pt x="165" y="61"/>
                </a:cubicBezTo>
                <a:cubicBezTo>
                  <a:pt x="168" y="65"/>
                  <a:pt x="168" y="70"/>
                  <a:pt x="169" y="75"/>
                </a:cubicBezTo>
                <a:cubicBezTo>
                  <a:pt x="169" y="75"/>
                  <a:pt x="170" y="76"/>
                  <a:pt x="170" y="77"/>
                </a:cubicBezTo>
                <a:cubicBezTo>
                  <a:pt x="171" y="77"/>
                  <a:pt x="171" y="77"/>
                  <a:pt x="171" y="77"/>
                </a:cubicBezTo>
                <a:cubicBezTo>
                  <a:pt x="173" y="80"/>
                  <a:pt x="176" y="82"/>
                  <a:pt x="178" y="84"/>
                </a:cubicBezTo>
                <a:cubicBezTo>
                  <a:pt x="179" y="85"/>
                  <a:pt x="181" y="87"/>
                  <a:pt x="181" y="89"/>
                </a:cubicBezTo>
                <a:cubicBezTo>
                  <a:pt x="181" y="90"/>
                  <a:pt x="181" y="90"/>
                  <a:pt x="181" y="91"/>
                </a:cubicBezTo>
                <a:cubicBezTo>
                  <a:pt x="182" y="92"/>
                  <a:pt x="182" y="92"/>
                  <a:pt x="182" y="92"/>
                </a:cubicBezTo>
                <a:cubicBezTo>
                  <a:pt x="183" y="92"/>
                  <a:pt x="183" y="92"/>
                  <a:pt x="184" y="92"/>
                </a:cubicBezTo>
                <a:cubicBezTo>
                  <a:pt x="184" y="91"/>
                  <a:pt x="184" y="90"/>
                  <a:pt x="184" y="90"/>
                </a:cubicBezTo>
                <a:cubicBezTo>
                  <a:pt x="183" y="88"/>
                  <a:pt x="183" y="86"/>
                  <a:pt x="182" y="85"/>
                </a:cubicBezTo>
                <a:cubicBezTo>
                  <a:pt x="182" y="84"/>
                  <a:pt x="183" y="82"/>
                  <a:pt x="183" y="81"/>
                </a:cubicBezTo>
                <a:cubicBezTo>
                  <a:pt x="183" y="80"/>
                  <a:pt x="184" y="80"/>
                  <a:pt x="184" y="80"/>
                </a:cubicBezTo>
                <a:cubicBezTo>
                  <a:pt x="187" y="78"/>
                  <a:pt x="187" y="77"/>
                  <a:pt x="186" y="74"/>
                </a:cubicBezTo>
                <a:cubicBezTo>
                  <a:pt x="186" y="73"/>
                  <a:pt x="186" y="73"/>
                  <a:pt x="185" y="73"/>
                </a:cubicBezTo>
                <a:cubicBezTo>
                  <a:pt x="184" y="70"/>
                  <a:pt x="184" y="68"/>
                  <a:pt x="182" y="66"/>
                </a:cubicBezTo>
                <a:cubicBezTo>
                  <a:pt x="181" y="65"/>
                  <a:pt x="181" y="65"/>
                  <a:pt x="180" y="64"/>
                </a:cubicBezTo>
                <a:cubicBezTo>
                  <a:pt x="180" y="64"/>
                  <a:pt x="179" y="64"/>
                  <a:pt x="179" y="63"/>
                </a:cubicBezTo>
                <a:cubicBezTo>
                  <a:pt x="179" y="63"/>
                  <a:pt x="179" y="63"/>
                  <a:pt x="179" y="63"/>
                </a:cubicBezTo>
                <a:cubicBezTo>
                  <a:pt x="179" y="63"/>
                  <a:pt x="179" y="63"/>
                  <a:pt x="179" y="63"/>
                </a:cubicBezTo>
                <a:cubicBezTo>
                  <a:pt x="179" y="61"/>
                  <a:pt x="177" y="61"/>
                  <a:pt x="176" y="60"/>
                </a:cubicBezTo>
                <a:close/>
                <a:moveTo>
                  <a:pt x="110" y="361"/>
                </a:moveTo>
                <a:cubicBezTo>
                  <a:pt x="111" y="361"/>
                  <a:pt x="111" y="361"/>
                  <a:pt x="112" y="361"/>
                </a:cubicBezTo>
                <a:cubicBezTo>
                  <a:pt x="113" y="361"/>
                  <a:pt x="113" y="362"/>
                  <a:pt x="114" y="361"/>
                </a:cubicBezTo>
                <a:cubicBezTo>
                  <a:pt x="114" y="360"/>
                  <a:pt x="113" y="360"/>
                  <a:pt x="112" y="360"/>
                </a:cubicBezTo>
                <a:cubicBezTo>
                  <a:pt x="112" y="360"/>
                  <a:pt x="111" y="359"/>
                  <a:pt x="111" y="359"/>
                </a:cubicBezTo>
                <a:cubicBezTo>
                  <a:pt x="111" y="359"/>
                  <a:pt x="110" y="358"/>
                  <a:pt x="110" y="359"/>
                </a:cubicBezTo>
                <a:cubicBezTo>
                  <a:pt x="109" y="360"/>
                  <a:pt x="110" y="361"/>
                  <a:pt x="110" y="361"/>
                </a:cubicBezTo>
                <a:close/>
                <a:moveTo>
                  <a:pt x="364" y="289"/>
                </a:moveTo>
                <a:cubicBezTo>
                  <a:pt x="364" y="287"/>
                  <a:pt x="364" y="286"/>
                  <a:pt x="362" y="285"/>
                </a:cubicBezTo>
                <a:cubicBezTo>
                  <a:pt x="362" y="285"/>
                  <a:pt x="361" y="285"/>
                  <a:pt x="361" y="286"/>
                </a:cubicBezTo>
                <a:cubicBezTo>
                  <a:pt x="361" y="287"/>
                  <a:pt x="362" y="288"/>
                  <a:pt x="364" y="289"/>
                </a:cubicBezTo>
                <a:close/>
                <a:moveTo>
                  <a:pt x="230" y="29"/>
                </a:moveTo>
                <a:cubicBezTo>
                  <a:pt x="229" y="27"/>
                  <a:pt x="229" y="27"/>
                  <a:pt x="226" y="28"/>
                </a:cubicBezTo>
                <a:cubicBezTo>
                  <a:pt x="226" y="31"/>
                  <a:pt x="228" y="31"/>
                  <a:pt x="230" y="29"/>
                </a:cubicBezTo>
                <a:close/>
                <a:moveTo>
                  <a:pt x="350" y="291"/>
                </a:moveTo>
                <a:cubicBezTo>
                  <a:pt x="349" y="291"/>
                  <a:pt x="348" y="292"/>
                  <a:pt x="348" y="293"/>
                </a:cubicBezTo>
                <a:cubicBezTo>
                  <a:pt x="348" y="294"/>
                  <a:pt x="349" y="294"/>
                  <a:pt x="349" y="294"/>
                </a:cubicBezTo>
                <a:cubicBezTo>
                  <a:pt x="350" y="294"/>
                  <a:pt x="350" y="293"/>
                  <a:pt x="350" y="292"/>
                </a:cubicBezTo>
                <a:cubicBezTo>
                  <a:pt x="350" y="292"/>
                  <a:pt x="350" y="291"/>
                  <a:pt x="350" y="291"/>
                </a:cubicBezTo>
                <a:close/>
                <a:moveTo>
                  <a:pt x="363" y="341"/>
                </a:moveTo>
                <a:cubicBezTo>
                  <a:pt x="362" y="341"/>
                  <a:pt x="361" y="341"/>
                  <a:pt x="361" y="342"/>
                </a:cubicBezTo>
                <a:cubicBezTo>
                  <a:pt x="361" y="343"/>
                  <a:pt x="362" y="343"/>
                  <a:pt x="363" y="343"/>
                </a:cubicBezTo>
                <a:cubicBezTo>
                  <a:pt x="363" y="343"/>
                  <a:pt x="364" y="343"/>
                  <a:pt x="364" y="342"/>
                </a:cubicBezTo>
                <a:cubicBezTo>
                  <a:pt x="363" y="342"/>
                  <a:pt x="364" y="341"/>
                  <a:pt x="363" y="341"/>
                </a:cubicBezTo>
                <a:close/>
                <a:moveTo>
                  <a:pt x="320" y="384"/>
                </a:moveTo>
                <a:cubicBezTo>
                  <a:pt x="321" y="385"/>
                  <a:pt x="322" y="386"/>
                  <a:pt x="323" y="385"/>
                </a:cubicBezTo>
                <a:cubicBezTo>
                  <a:pt x="323" y="385"/>
                  <a:pt x="323" y="383"/>
                  <a:pt x="323" y="383"/>
                </a:cubicBezTo>
                <a:cubicBezTo>
                  <a:pt x="322" y="382"/>
                  <a:pt x="321" y="383"/>
                  <a:pt x="320" y="384"/>
                </a:cubicBezTo>
                <a:close/>
                <a:moveTo>
                  <a:pt x="140" y="424"/>
                </a:moveTo>
                <a:cubicBezTo>
                  <a:pt x="139" y="425"/>
                  <a:pt x="140" y="426"/>
                  <a:pt x="141" y="427"/>
                </a:cubicBezTo>
                <a:cubicBezTo>
                  <a:pt x="142" y="427"/>
                  <a:pt x="142" y="427"/>
                  <a:pt x="143" y="427"/>
                </a:cubicBezTo>
                <a:cubicBezTo>
                  <a:pt x="143" y="426"/>
                  <a:pt x="142" y="426"/>
                  <a:pt x="142" y="425"/>
                </a:cubicBezTo>
                <a:cubicBezTo>
                  <a:pt x="141" y="425"/>
                  <a:pt x="141" y="424"/>
                  <a:pt x="140" y="424"/>
                </a:cubicBezTo>
                <a:close/>
                <a:moveTo>
                  <a:pt x="206" y="22"/>
                </a:moveTo>
                <a:cubicBezTo>
                  <a:pt x="207" y="22"/>
                  <a:pt x="208" y="22"/>
                  <a:pt x="207" y="22"/>
                </a:cubicBezTo>
                <a:cubicBezTo>
                  <a:pt x="207" y="21"/>
                  <a:pt x="207" y="20"/>
                  <a:pt x="206" y="20"/>
                </a:cubicBezTo>
                <a:cubicBezTo>
                  <a:pt x="205" y="20"/>
                  <a:pt x="204" y="21"/>
                  <a:pt x="204" y="21"/>
                </a:cubicBezTo>
                <a:cubicBezTo>
                  <a:pt x="205" y="22"/>
                  <a:pt x="205" y="22"/>
                  <a:pt x="206" y="22"/>
                </a:cubicBezTo>
                <a:close/>
                <a:moveTo>
                  <a:pt x="24" y="289"/>
                </a:moveTo>
                <a:cubicBezTo>
                  <a:pt x="23" y="288"/>
                  <a:pt x="23" y="288"/>
                  <a:pt x="22" y="288"/>
                </a:cubicBezTo>
                <a:cubicBezTo>
                  <a:pt x="21" y="288"/>
                  <a:pt x="20" y="288"/>
                  <a:pt x="20" y="289"/>
                </a:cubicBezTo>
                <a:cubicBezTo>
                  <a:pt x="21" y="290"/>
                  <a:pt x="22" y="290"/>
                  <a:pt x="22" y="290"/>
                </a:cubicBezTo>
                <a:cubicBezTo>
                  <a:pt x="23" y="290"/>
                  <a:pt x="24" y="289"/>
                  <a:pt x="24" y="289"/>
                </a:cubicBezTo>
                <a:close/>
                <a:moveTo>
                  <a:pt x="159" y="68"/>
                </a:moveTo>
                <a:cubicBezTo>
                  <a:pt x="159" y="68"/>
                  <a:pt x="159" y="68"/>
                  <a:pt x="159" y="67"/>
                </a:cubicBezTo>
                <a:cubicBezTo>
                  <a:pt x="158" y="67"/>
                  <a:pt x="159" y="65"/>
                  <a:pt x="158" y="65"/>
                </a:cubicBezTo>
                <a:cubicBezTo>
                  <a:pt x="157" y="65"/>
                  <a:pt x="157" y="66"/>
                  <a:pt x="157" y="66"/>
                </a:cubicBezTo>
                <a:cubicBezTo>
                  <a:pt x="157" y="67"/>
                  <a:pt x="158" y="68"/>
                  <a:pt x="159" y="68"/>
                </a:cubicBezTo>
                <a:close/>
                <a:moveTo>
                  <a:pt x="151" y="49"/>
                </a:moveTo>
                <a:cubicBezTo>
                  <a:pt x="151" y="49"/>
                  <a:pt x="150" y="47"/>
                  <a:pt x="149" y="48"/>
                </a:cubicBezTo>
                <a:cubicBezTo>
                  <a:pt x="149" y="48"/>
                  <a:pt x="148" y="49"/>
                  <a:pt x="149" y="50"/>
                </a:cubicBezTo>
                <a:cubicBezTo>
                  <a:pt x="150" y="51"/>
                  <a:pt x="150" y="49"/>
                  <a:pt x="151" y="49"/>
                </a:cubicBezTo>
                <a:close/>
                <a:moveTo>
                  <a:pt x="348" y="289"/>
                </a:moveTo>
                <a:cubicBezTo>
                  <a:pt x="348" y="288"/>
                  <a:pt x="347" y="288"/>
                  <a:pt x="346" y="287"/>
                </a:cubicBezTo>
                <a:cubicBezTo>
                  <a:pt x="346" y="287"/>
                  <a:pt x="345" y="287"/>
                  <a:pt x="345" y="288"/>
                </a:cubicBezTo>
                <a:cubicBezTo>
                  <a:pt x="345" y="289"/>
                  <a:pt x="346" y="289"/>
                  <a:pt x="347" y="289"/>
                </a:cubicBezTo>
                <a:cubicBezTo>
                  <a:pt x="347" y="289"/>
                  <a:pt x="348" y="289"/>
                  <a:pt x="348" y="289"/>
                </a:cubicBezTo>
                <a:close/>
                <a:moveTo>
                  <a:pt x="304" y="427"/>
                </a:moveTo>
                <a:cubicBezTo>
                  <a:pt x="304" y="427"/>
                  <a:pt x="304" y="428"/>
                  <a:pt x="304" y="428"/>
                </a:cubicBezTo>
                <a:cubicBezTo>
                  <a:pt x="305" y="428"/>
                  <a:pt x="306" y="427"/>
                  <a:pt x="306" y="426"/>
                </a:cubicBezTo>
                <a:cubicBezTo>
                  <a:pt x="305" y="426"/>
                  <a:pt x="304" y="425"/>
                  <a:pt x="304" y="427"/>
                </a:cubicBezTo>
                <a:close/>
                <a:moveTo>
                  <a:pt x="366" y="225"/>
                </a:moveTo>
                <a:cubicBezTo>
                  <a:pt x="365" y="225"/>
                  <a:pt x="365" y="226"/>
                  <a:pt x="365" y="227"/>
                </a:cubicBezTo>
                <a:cubicBezTo>
                  <a:pt x="364" y="227"/>
                  <a:pt x="365" y="227"/>
                  <a:pt x="365" y="227"/>
                </a:cubicBezTo>
                <a:cubicBezTo>
                  <a:pt x="366" y="227"/>
                  <a:pt x="367" y="226"/>
                  <a:pt x="367" y="225"/>
                </a:cubicBezTo>
                <a:cubicBezTo>
                  <a:pt x="367" y="225"/>
                  <a:pt x="367" y="224"/>
                  <a:pt x="366" y="225"/>
                </a:cubicBezTo>
                <a:close/>
                <a:moveTo>
                  <a:pt x="346" y="250"/>
                </a:moveTo>
                <a:cubicBezTo>
                  <a:pt x="348" y="249"/>
                  <a:pt x="348" y="248"/>
                  <a:pt x="348" y="246"/>
                </a:cubicBezTo>
                <a:cubicBezTo>
                  <a:pt x="346" y="247"/>
                  <a:pt x="346" y="249"/>
                  <a:pt x="346" y="250"/>
                </a:cubicBezTo>
                <a:close/>
                <a:moveTo>
                  <a:pt x="42" y="151"/>
                </a:moveTo>
                <a:cubicBezTo>
                  <a:pt x="42" y="151"/>
                  <a:pt x="42" y="150"/>
                  <a:pt x="42" y="150"/>
                </a:cubicBezTo>
                <a:cubicBezTo>
                  <a:pt x="42" y="149"/>
                  <a:pt x="42" y="149"/>
                  <a:pt x="41" y="148"/>
                </a:cubicBezTo>
                <a:cubicBezTo>
                  <a:pt x="41" y="148"/>
                  <a:pt x="41" y="149"/>
                  <a:pt x="41" y="149"/>
                </a:cubicBezTo>
                <a:cubicBezTo>
                  <a:pt x="41" y="150"/>
                  <a:pt x="41" y="150"/>
                  <a:pt x="42" y="151"/>
                </a:cubicBezTo>
                <a:close/>
                <a:moveTo>
                  <a:pt x="359" y="235"/>
                </a:moveTo>
                <a:cubicBezTo>
                  <a:pt x="358" y="234"/>
                  <a:pt x="358" y="235"/>
                  <a:pt x="358" y="235"/>
                </a:cubicBezTo>
                <a:cubicBezTo>
                  <a:pt x="358" y="237"/>
                  <a:pt x="358" y="237"/>
                  <a:pt x="359" y="237"/>
                </a:cubicBezTo>
                <a:cubicBezTo>
                  <a:pt x="360" y="236"/>
                  <a:pt x="360" y="235"/>
                  <a:pt x="359" y="235"/>
                </a:cubicBezTo>
                <a:close/>
                <a:moveTo>
                  <a:pt x="353" y="338"/>
                </a:moveTo>
                <a:cubicBezTo>
                  <a:pt x="353" y="339"/>
                  <a:pt x="354" y="339"/>
                  <a:pt x="354" y="339"/>
                </a:cubicBezTo>
                <a:cubicBezTo>
                  <a:pt x="355" y="339"/>
                  <a:pt x="355" y="338"/>
                  <a:pt x="355" y="338"/>
                </a:cubicBezTo>
                <a:cubicBezTo>
                  <a:pt x="356" y="337"/>
                  <a:pt x="358" y="336"/>
                  <a:pt x="357" y="335"/>
                </a:cubicBezTo>
                <a:cubicBezTo>
                  <a:pt x="356" y="334"/>
                  <a:pt x="356" y="333"/>
                  <a:pt x="356" y="333"/>
                </a:cubicBezTo>
                <a:cubicBezTo>
                  <a:pt x="355" y="331"/>
                  <a:pt x="354" y="330"/>
                  <a:pt x="352" y="331"/>
                </a:cubicBezTo>
                <a:cubicBezTo>
                  <a:pt x="351" y="332"/>
                  <a:pt x="352" y="334"/>
                  <a:pt x="352" y="335"/>
                </a:cubicBezTo>
                <a:cubicBezTo>
                  <a:pt x="351" y="336"/>
                  <a:pt x="352" y="337"/>
                  <a:pt x="353" y="338"/>
                </a:cubicBezTo>
                <a:close/>
                <a:moveTo>
                  <a:pt x="123" y="436"/>
                </a:moveTo>
                <a:cubicBezTo>
                  <a:pt x="122" y="435"/>
                  <a:pt x="122" y="435"/>
                  <a:pt x="121" y="435"/>
                </a:cubicBezTo>
                <a:cubicBezTo>
                  <a:pt x="121" y="435"/>
                  <a:pt x="120" y="435"/>
                  <a:pt x="121" y="435"/>
                </a:cubicBezTo>
                <a:cubicBezTo>
                  <a:pt x="121" y="436"/>
                  <a:pt x="121" y="437"/>
                  <a:pt x="122" y="437"/>
                </a:cubicBezTo>
                <a:cubicBezTo>
                  <a:pt x="122" y="436"/>
                  <a:pt x="123" y="436"/>
                  <a:pt x="123" y="436"/>
                </a:cubicBezTo>
                <a:close/>
                <a:moveTo>
                  <a:pt x="368" y="219"/>
                </a:moveTo>
                <a:cubicBezTo>
                  <a:pt x="367" y="219"/>
                  <a:pt x="367" y="219"/>
                  <a:pt x="367" y="220"/>
                </a:cubicBezTo>
                <a:cubicBezTo>
                  <a:pt x="367" y="220"/>
                  <a:pt x="368" y="221"/>
                  <a:pt x="368" y="221"/>
                </a:cubicBezTo>
                <a:cubicBezTo>
                  <a:pt x="369" y="221"/>
                  <a:pt x="369" y="220"/>
                  <a:pt x="369" y="220"/>
                </a:cubicBezTo>
                <a:cubicBezTo>
                  <a:pt x="369" y="219"/>
                  <a:pt x="369" y="219"/>
                  <a:pt x="368" y="219"/>
                </a:cubicBezTo>
                <a:close/>
                <a:moveTo>
                  <a:pt x="117" y="406"/>
                </a:moveTo>
                <a:cubicBezTo>
                  <a:pt x="117" y="406"/>
                  <a:pt x="117" y="405"/>
                  <a:pt x="118" y="405"/>
                </a:cubicBezTo>
                <a:cubicBezTo>
                  <a:pt x="118" y="404"/>
                  <a:pt x="117" y="404"/>
                  <a:pt x="117" y="404"/>
                </a:cubicBezTo>
                <a:cubicBezTo>
                  <a:pt x="116" y="405"/>
                  <a:pt x="116" y="405"/>
                  <a:pt x="116" y="405"/>
                </a:cubicBezTo>
                <a:cubicBezTo>
                  <a:pt x="116" y="406"/>
                  <a:pt x="116" y="406"/>
                  <a:pt x="117" y="406"/>
                </a:cubicBezTo>
                <a:close/>
                <a:moveTo>
                  <a:pt x="112" y="364"/>
                </a:moveTo>
                <a:cubicBezTo>
                  <a:pt x="111" y="363"/>
                  <a:pt x="111" y="364"/>
                  <a:pt x="110" y="364"/>
                </a:cubicBezTo>
                <a:cubicBezTo>
                  <a:pt x="110" y="365"/>
                  <a:pt x="109" y="364"/>
                  <a:pt x="108" y="365"/>
                </a:cubicBezTo>
                <a:cubicBezTo>
                  <a:pt x="109" y="366"/>
                  <a:pt x="110" y="365"/>
                  <a:pt x="111" y="365"/>
                </a:cubicBezTo>
                <a:cubicBezTo>
                  <a:pt x="111" y="365"/>
                  <a:pt x="112" y="365"/>
                  <a:pt x="112" y="364"/>
                </a:cubicBezTo>
                <a:close/>
                <a:moveTo>
                  <a:pt x="166" y="50"/>
                </a:moveTo>
                <a:cubicBezTo>
                  <a:pt x="166" y="50"/>
                  <a:pt x="167" y="50"/>
                  <a:pt x="167" y="50"/>
                </a:cubicBezTo>
                <a:cubicBezTo>
                  <a:pt x="167" y="49"/>
                  <a:pt x="167" y="49"/>
                  <a:pt x="166" y="49"/>
                </a:cubicBezTo>
                <a:cubicBezTo>
                  <a:pt x="166" y="48"/>
                  <a:pt x="165" y="48"/>
                  <a:pt x="164" y="48"/>
                </a:cubicBezTo>
                <a:cubicBezTo>
                  <a:pt x="164" y="47"/>
                  <a:pt x="162" y="46"/>
                  <a:pt x="161" y="46"/>
                </a:cubicBezTo>
                <a:cubicBezTo>
                  <a:pt x="160" y="47"/>
                  <a:pt x="160" y="49"/>
                  <a:pt x="161" y="50"/>
                </a:cubicBezTo>
                <a:cubicBezTo>
                  <a:pt x="163" y="51"/>
                  <a:pt x="164" y="49"/>
                  <a:pt x="166" y="50"/>
                </a:cubicBezTo>
                <a:close/>
                <a:moveTo>
                  <a:pt x="216" y="58"/>
                </a:moveTo>
                <a:cubicBezTo>
                  <a:pt x="216" y="58"/>
                  <a:pt x="216" y="58"/>
                  <a:pt x="216" y="57"/>
                </a:cubicBezTo>
                <a:cubicBezTo>
                  <a:pt x="216" y="57"/>
                  <a:pt x="216" y="57"/>
                  <a:pt x="215" y="56"/>
                </a:cubicBezTo>
                <a:cubicBezTo>
                  <a:pt x="215" y="57"/>
                  <a:pt x="215" y="57"/>
                  <a:pt x="215" y="57"/>
                </a:cubicBezTo>
                <a:cubicBezTo>
                  <a:pt x="215" y="58"/>
                  <a:pt x="215" y="58"/>
                  <a:pt x="216" y="58"/>
                </a:cubicBezTo>
                <a:close/>
                <a:moveTo>
                  <a:pt x="142" y="431"/>
                </a:moveTo>
                <a:cubicBezTo>
                  <a:pt x="143" y="431"/>
                  <a:pt x="144" y="431"/>
                  <a:pt x="144" y="430"/>
                </a:cubicBezTo>
                <a:cubicBezTo>
                  <a:pt x="143" y="430"/>
                  <a:pt x="142" y="429"/>
                  <a:pt x="142" y="429"/>
                </a:cubicBezTo>
                <a:cubicBezTo>
                  <a:pt x="141" y="430"/>
                  <a:pt x="141" y="430"/>
                  <a:pt x="142" y="431"/>
                </a:cubicBezTo>
                <a:close/>
                <a:moveTo>
                  <a:pt x="54" y="303"/>
                </a:moveTo>
                <a:cubicBezTo>
                  <a:pt x="53" y="303"/>
                  <a:pt x="53" y="303"/>
                  <a:pt x="53" y="304"/>
                </a:cubicBezTo>
                <a:cubicBezTo>
                  <a:pt x="53" y="304"/>
                  <a:pt x="53" y="305"/>
                  <a:pt x="53" y="304"/>
                </a:cubicBezTo>
                <a:cubicBezTo>
                  <a:pt x="54" y="304"/>
                  <a:pt x="54" y="304"/>
                  <a:pt x="54" y="303"/>
                </a:cubicBezTo>
                <a:cubicBezTo>
                  <a:pt x="54" y="303"/>
                  <a:pt x="54" y="302"/>
                  <a:pt x="54" y="303"/>
                </a:cubicBezTo>
                <a:close/>
                <a:moveTo>
                  <a:pt x="352" y="239"/>
                </a:moveTo>
                <a:cubicBezTo>
                  <a:pt x="352" y="239"/>
                  <a:pt x="351" y="240"/>
                  <a:pt x="351" y="240"/>
                </a:cubicBezTo>
                <a:cubicBezTo>
                  <a:pt x="351" y="241"/>
                  <a:pt x="352" y="241"/>
                  <a:pt x="352" y="241"/>
                </a:cubicBezTo>
                <a:cubicBezTo>
                  <a:pt x="352" y="241"/>
                  <a:pt x="353" y="240"/>
                  <a:pt x="353" y="240"/>
                </a:cubicBezTo>
                <a:cubicBezTo>
                  <a:pt x="353" y="240"/>
                  <a:pt x="353" y="239"/>
                  <a:pt x="352" y="239"/>
                </a:cubicBezTo>
                <a:close/>
                <a:moveTo>
                  <a:pt x="134" y="522"/>
                </a:moveTo>
                <a:cubicBezTo>
                  <a:pt x="133" y="522"/>
                  <a:pt x="133" y="522"/>
                  <a:pt x="133" y="522"/>
                </a:cubicBezTo>
                <a:cubicBezTo>
                  <a:pt x="133" y="523"/>
                  <a:pt x="133" y="523"/>
                  <a:pt x="134" y="523"/>
                </a:cubicBezTo>
                <a:cubicBezTo>
                  <a:pt x="134" y="523"/>
                  <a:pt x="135" y="523"/>
                  <a:pt x="135" y="523"/>
                </a:cubicBezTo>
                <a:cubicBezTo>
                  <a:pt x="135" y="522"/>
                  <a:pt x="134" y="522"/>
                  <a:pt x="134" y="522"/>
                </a:cubicBezTo>
                <a:close/>
                <a:moveTo>
                  <a:pt x="366" y="340"/>
                </a:moveTo>
                <a:cubicBezTo>
                  <a:pt x="365" y="339"/>
                  <a:pt x="365" y="340"/>
                  <a:pt x="365" y="340"/>
                </a:cubicBezTo>
                <a:cubicBezTo>
                  <a:pt x="365" y="341"/>
                  <a:pt x="365" y="341"/>
                  <a:pt x="366" y="341"/>
                </a:cubicBezTo>
                <a:cubicBezTo>
                  <a:pt x="366" y="341"/>
                  <a:pt x="366" y="341"/>
                  <a:pt x="366" y="341"/>
                </a:cubicBezTo>
                <a:cubicBezTo>
                  <a:pt x="367" y="340"/>
                  <a:pt x="366" y="340"/>
                  <a:pt x="366" y="340"/>
                </a:cubicBezTo>
                <a:close/>
                <a:moveTo>
                  <a:pt x="145" y="429"/>
                </a:moveTo>
                <a:cubicBezTo>
                  <a:pt x="145" y="429"/>
                  <a:pt x="145" y="430"/>
                  <a:pt x="145" y="430"/>
                </a:cubicBezTo>
                <a:cubicBezTo>
                  <a:pt x="145" y="430"/>
                  <a:pt x="146" y="429"/>
                  <a:pt x="147" y="429"/>
                </a:cubicBezTo>
                <a:cubicBezTo>
                  <a:pt x="146" y="428"/>
                  <a:pt x="145" y="429"/>
                  <a:pt x="145" y="429"/>
                </a:cubicBezTo>
                <a:close/>
                <a:moveTo>
                  <a:pt x="353" y="307"/>
                </a:moveTo>
                <a:cubicBezTo>
                  <a:pt x="354" y="307"/>
                  <a:pt x="355" y="306"/>
                  <a:pt x="355" y="305"/>
                </a:cubicBezTo>
                <a:cubicBezTo>
                  <a:pt x="354" y="305"/>
                  <a:pt x="353" y="306"/>
                  <a:pt x="353" y="307"/>
                </a:cubicBezTo>
                <a:close/>
                <a:moveTo>
                  <a:pt x="216" y="62"/>
                </a:moveTo>
                <a:cubicBezTo>
                  <a:pt x="216" y="61"/>
                  <a:pt x="216" y="60"/>
                  <a:pt x="215" y="60"/>
                </a:cubicBezTo>
                <a:cubicBezTo>
                  <a:pt x="215" y="61"/>
                  <a:pt x="215" y="62"/>
                  <a:pt x="216" y="62"/>
                </a:cubicBezTo>
                <a:close/>
                <a:moveTo>
                  <a:pt x="359" y="238"/>
                </a:moveTo>
                <a:cubicBezTo>
                  <a:pt x="359" y="239"/>
                  <a:pt x="360" y="238"/>
                  <a:pt x="360" y="238"/>
                </a:cubicBezTo>
                <a:cubicBezTo>
                  <a:pt x="360" y="237"/>
                  <a:pt x="360" y="237"/>
                  <a:pt x="359" y="237"/>
                </a:cubicBezTo>
                <a:cubicBezTo>
                  <a:pt x="359" y="237"/>
                  <a:pt x="358" y="238"/>
                  <a:pt x="359" y="238"/>
                </a:cubicBezTo>
                <a:close/>
                <a:moveTo>
                  <a:pt x="132" y="476"/>
                </a:moveTo>
                <a:cubicBezTo>
                  <a:pt x="133" y="477"/>
                  <a:pt x="133" y="476"/>
                  <a:pt x="134" y="476"/>
                </a:cubicBezTo>
                <a:cubicBezTo>
                  <a:pt x="133" y="476"/>
                  <a:pt x="133" y="475"/>
                  <a:pt x="132" y="476"/>
                </a:cubicBezTo>
                <a:cubicBezTo>
                  <a:pt x="132" y="476"/>
                  <a:pt x="132" y="476"/>
                  <a:pt x="132" y="476"/>
                </a:cubicBezTo>
                <a:close/>
                <a:moveTo>
                  <a:pt x="346" y="377"/>
                </a:moveTo>
                <a:cubicBezTo>
                  <a:pt x="346" y="377"/>
                  <a:pt x="346" y="377"/>
                  <a:pt x="346" y="377"/>
                </a:cubicBezTo>
                <a:cubicBezTo>
                  <a:pt x="346" y="378"/>
                  <a:pt x="346" y="378"/>
                  <a:pt x="346" y="378"/>
                </a:cubicBezTo>
                <a:cubicBezTo>
                  <a:pt x="347" y="378"/>
                  <a:pt x="347" y="378"/>
                  <a:pt x="347" y="378"/>
                </a:cubicBezTo>
                <a:cubicBezTo>
                  <a:pt x="347" y="377"/>
                  <a:pt x="347" y="377"/>
                  <a:pt x="346" y="377"/>
                </a:cubicBezTo>
                <a:close/>
                <a:moveTo>
                  <a:pt x="115" y="374"/>
                </a:moveTo>
                <a:cubicBezTo>
                  <a:pt x="114" y="375"/>
                  <a:pt x="114" y="376"/>
                  <a:pt x="114" y="376"/>
                </a:cubicBezTo>
                <a:cubicBezTo>
                  <a:pt x="115" y="376"/>
                  <a:pt x="115" y="375"/>
                  <a:pt x="115" y="374"/>
                </a:cubicBezTo>
                <a:close/>
                <a:moveTo>
                  <a:pt x="133" y="501"/>
                </a:moveTo>
                <a:cubicBezTo>
                  <a:pt x="133" y="501"/>
                  <a:pt x="132" y="501"/>
                  <a:pt x="132" y="502"/>
                </a:cubicBezTo>
                <a:cubicBezTo>
                  <a:pt x="132" y="502"/>
                  <a:pt x="133" y="502"/>
                  <a:pt x="133" y="501"/>
                </a:cubicBezTo>
                <a:close/>
                <a:moveTo>
                  <a:pt x="111" y="366"/>
                </a:moveTo>
                <a:cubicBezTo>
                  <a:pt x="111" y="366"/>
                  <a:pt x="111" y="367"/>
                  <a:pt x="111" y="367"/>
                </a:cubicBezTo>
                <a:cubicBezTo>
                  <a:pt x="111" y="367"/>
                  <a:pt x="111" y="367"/>
                  <a:pt x="111" y="367"/>
                </a:cubicBezTo>
                <a:cubicBezTo>
                  <a:pt x="111" y="367"/>
                  <a:pt x="112" y="367"/>
                  <a:pt x="112" y="367"/>
                </a:cubicBezTo>
                <a:cubicBezTo>
                  <a:pt x="112" y="367"/>
                  <a:pt x="111" y="366"/>
                  <a:pt x="111" y="366"/>
                </a:cubicBezTo>
                <a:close/>
                <a:moveTo>
                  <a:pt x="349" y="295"/>
                </a:moveTo>
                <a:cubicBezTo>
                  <a:pt x="349" y="295"/>
                  <a:pt x="349" y="296"/>
                  <a:pt x="350" y="296"/>
                </a:cubicBezTo>
                <a:cubicBezTo>
                  <a:pt x="350" y="296"/>
                  <a:pt x="350" y="296"/>
                  <a:pt x="350" y="295"/>
                </a:cubicBezTo>
                <a:cubicBezTo>
                  <a:pt x="350" y="295"/>
                  <a:pt x="350" y="295"/>
                  <a:pt x="349" y="295"/>
                </a:cubicBezTo>
                <a:cubicBezTo>
                  <a:pt x="349" y="295"/>
                  <a:pt x="349" y="295"/>
                  <a:pt x="349" y="295"/>
                </a:cubicBezTo>
                <a:close/>
                <a:moveTo>
                  <a:pt x="352" y="245"/>
                </a:moveTo>
                <a:cubicBezTo>
                  <a:pt x="352" y="245"/>
                  <a:pt x="352" y="245"/>
                  <a:pt x="352" y="245"/>
                </a:cubicBezTo>
                <a:cubicBezTo>
                  <a:pt x="352" y="245"/>
                  <a:pt x="352" y="245"/>
                  <a:pt x="352" y="246"/>
                </a:cubicBezTo>
                <a:cubicBezTo>
                  <a:pt x="353" y="245"/>
                  <a:pt x="353" y="245"/>
                  <a:pt x="353" y="245"/>
                </a:cubicBezTo>
                <a:cubicBezTo>
                  <a:pt x="353" y="245"/>
                  <a:pt x="353" y="245"/>
                  <a:pt x="352" y="245"/>
                </a:cubicBezTo>
                <a:close/>
                <a:moveTo>
                  <a:pt x="362" y="242"/>
                </a:moveTo>
                <a:cubicBezTo>
                  <a:pt x="362" y="242"/>
                  <a:pt x="362" y="243"/>
                  <a:pt x="362" y="243"/>
                </a:cubicBezTo>
                <a:cubicBezTo>
                  <a:pt x="361" y="243"/>
                  <a:pt x="362" y="243"/>
                  <a:pt x="362" y="243"/>
                </a:cubicBezTo>
                <a:cubicBezTo>
                  <a:pt x="362" y="243"/>
                  <a:pt x="362" y="243"/>
                  <a:pt x="363" y="243"/>
                </a:cubicBezTo>
                <a:cubicBezTo>
                  <a:pt x="363" y="243"/>
                  <a:pt x="362" y="242"/>
                  <a:pt x="362" y="242"/>
                </a:cubicBezTo>
                <a:close/>
                <a:moveTo>
                  <a:pt x="357" y="282"/>
                </a:moveTo>
                <a:cubicBezTo>
                  <a:pt x="357" y="282"/>
                  <a:pt x="356" y="283"/>
                  <a:pt x="356" y="283"/>
                </a:cubicBezTo>
                <a:cubicBezTo>
                  <a:pt x="356" y="283"/>
                  <a:pt x="357" y="283"/>
                  <a:pt x="357" y="283"/>
                </a:cubicBezTo>
                <a:cubicBezTo>
                  <a:pt x="357" y="283"/>
                  <a:pt x="357" y="283"/>
                  <a:pt x="357" y="283"/>
                </a:cubicBezTo>
                <a:cubicBezTo>
                  <a:pt x="357" y="282"/>
                  <a:pt x="357" y="282"/>
                  <a:pt x="357" y="282"/>
                </a:cubicBezTo>
                <a:close/>
                <a:moveTo>
                  <a:pt x="181" y="597"/>
                </a:moveTo>
                <a:cubicBezTo>
                  <a:pt x="181" y="597"/>
                  <a:pt x="182" y="597"/>
                  <a:pt x="182" y="598"/>
                </a:cubicBezTo>
                <a:cubicBezTo>
                  <a:pt x="182" y="597"/>
                  <a:pt x="182" y="597"/>
                  <a:pt x="182" y="597"/>
                </a:cubicBezTo>
                <a:cubicBezTo>
                  <a:pt x="182" y="597"/>
                  <a:pt x="182" y="597"/>
                  <a:pt x="182" y="596"/>
                </a:cubicBezTo>
                <a:cubicBezTo>
                  <a:pt x="182" y="597"/>
                  <a:pt x="182" y="597"/>
                  <a:pt x="181" y="597"/>
                </a:cubicBezTo>
                <a:close/>
                <a:moveTo>
                  <a:pt x="180" y="594"/>
                </a:moveTo>
                <a:cubicBezTo>
                  <a:pt x="180" y="594"/>
                  <a:pt x="179" y="594"/>
                  <a:pt x="179" y="594"/>
                </a:cubicBezTo>
                <a:cubicBezTo>
                  <a:pt x="179" y="594"/>
                  <a:pt x="180" y="595"/>
                  <a:pt x="180" y="595"/>
                </a:cubicBezTo>
                <a:cubicBezTo>
                  <a:pt x="180" y="595"/>
                  <a:pt x="180" y="595"/>
                  <a:pt x="181" y="594"/>
                </a:cubicBezTo>
                <a:cubicBezTo>
                  <a:pt x="180" y="594"/>
                  <a:pt x="180" y="594"/>
                  <a:pt x="180" y="594"/>
                </a:cubicBezTo>
                <a:close/>
                <a:moveTo>
                  <a:pt x="353" y="292"/>
                </a:moveTo>
                <a:cubicBezTo>
                  <a:pt x="353" y="292"/>
                  <a:pt x="353" y="291"/>
                  <a:pt x="353" y="291"/>
                </a:cubicBezTo>
                <a:cubicBezTo>
                  <a:pt x="352" y="292"/>
                  <a:pt x="352" y="292"/>
                  <a:pt x="352" y="292"/>
                </a:cubicBezTo>
                <a:cubicBezTo>
                  <a:pt x="352" y="292"/>
                  <a:pt x="352" y="292"/>
                  <a:pt x="353" y="292"/>
                </a:cubicBezTo>
                <a:cubicBezTo>
                  <a:pt x="353" y="292"/>
                  <a:pt x="353" y="292"/>
                  <a:pt x="353" y="292"/>
                </a:cubicBezTo>
                <a:close/>
                <a:moveTo>
                  <a:pt x="356" y="261"/>
                </a:moveTo>
                <a:cubicBezTo>
                  <a:pt x="356" y="262"/>
                  <a:pt x="356" y="262"/>
                  <a:pt x="356" y="262"/>
                </a:cubicBezTo>
                <a:cubicBezTo>
                  <a:pt x="356" y="262"/>
                  <a:pt x="357" y="262"/>
                  <a:pt x="357" y="261"/>
                </a:cubicBezTo>
                <a:cubicBezTo>
                  <a:pt x="356" y="261"/>
                  <a:pt x="356" y="261"/>
                  <a:pt x="356" y="261"/>
                </a:cubicBezTo>
                <a:cubicBezTo>
                  <a:pt x="356" y="261"/>
                  <a:pt x="356" y="261"/>
                  <a:pt x="356" y="261"/>
                </a:cubicBezTo>
                <a:close/>
                <a:moveTo>
                  <a:pt x="346" y="291"/>
                </a:moveTo>
                <a:cubicBezTo>
                  <a:pt x="346" y="292"/>
                  <a:pt x="346" y="292"/>
                  <a:pt x="346" y="292"/>
                </a:cubicBezTo>
                <a:cubicBezTo>
                  <a:pt x="346" y="292"/>
                  <a:pt x="347" y="292"/>
                  <a:pt x="346" y="291"/>
                </a:cubicBezTo>
                <a:cubicBezTo>
                  <a:pt x="346" y="291"/>
                  <a:pt x="346" y="291"/>
                  <a:pt x="346" y="291"/>
                </a:cubicBezTo>
                <a:cubicBezTo>
                  <a:pt x="346" y="291"/>
                  <a:pt x="345" y="291"/>
                  <a:pt x="346" y="291"/>
                </a:cubicBezTo>
                <a:close/>
                <a:moveTo>
                  <a:pt x="288" y="479"/>
                </a:moveTo>
                <a:cubicBezTo>
                  <a:pt x="288" y="479"/>
                  <a:pt x="288" y="479"/>
                  <a:pt x="288" y="479"/>
                </a:cubicBezTo>
                <a:cubicBezTo>
                  <a:pt x="288" y="479"/>
                  <a:pt x="288" y="479"/>
                  <a:pt x="288" y="479"/>
                </a:cubicBezTo>
                <a:cubicBezTo>
                  <a:pt x="288" y="479"/>
                  <a:pt x="288" y="479"/>
                  <a:pt x="288" y="479"/>
                </a:cubicBezTo>
                <a:close/>
                <a:moveTo>
                  <a:pt x="288" y="479"/>
                </a:moveTo>
                <a:cubicBezTo>
                  <a:pt x="289" y="479"/>
                  <a:pt x="290" y="479"/>
                  <a:pt x="290" y="477"/>
                </a:cubicBezTo>
                <a:cubicBezTo>
                  <a:pt x="289" y="478"/>
                  <a:pt x="289" y="478"/>
                  <a:pt x="288" y="479"/>
                </a:cubicBezTo>
                <a:close/>
              </a:path>
            </a:pathLst>
          </a:custGeom>
          <a:solidFill>
            <a:schemeClr val="accent2">
              <a:lumMod val="60000"/>
              <a:lumOff val="40000"/>
            </a:schemeClr>
          </a:solid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8" name="Svalbard">
            <a:extLst>
              <a:ext uri="{FF2B5EF4-FFF2-40B4-BE49-F238E27FC236}">
                <a16:creationId xmlns:a16="http://schemas.microsoft.com/office/drawing/2014/main" id="{A715B942-FF0F-A053-10AE-1BDB9ED535B6}"/>
              </a:ext>
            </a:extLst>
          </p:cNvPr>
          <p:cNvSpPr>
            <a:spLocks noEditPoints="1"/>
          </p:cNvSpPr>
          <p:nvPr/>
        </p:nvSpPr>
        <p:spPr bwMode="auto">
          <a:xfrm>
            <a:off x="4250533" y="616745"/>
            <a:ext cx="486965" cy="465535"/>
          </a:xfrm>
          <a:custGeom>
            <a:avLst/>
            <a:gdLst>
              <a:gd name="T0" fmla="*/ 97 w 156"/>
              <a:gd name="T1" fmla="*/ 17 h 149"/>
              <a:gd name="T2" fmla="*/ 90 w 156"/>
              <a:gd name="T3" fmla="*/ 19 h 149"/>
              <a:gd name="T4" fmla="*/ 86 w 156"/>
              <a:gd name="T5" fmla="*/ 15 h 149"/>
              <a:gd name="T6" fmla="*/ 81 w 156"/>
              <a:gd name="T7" fmla="*/ 29 h 149"/>
              <a:gd name="T8" fmla="*/ 69 w 156"/>
              <a:gd name="T9" fmla="*/ 19 h 149"/>
              <a:gd name="T10" fmla="*/ 62 w 156"/>
              <a:gd name="T11" fmla="*/ 15 h 149"/>
              <a:gd name="T12" fmla="*/ 60 w 156"/>
              <a:gd name="T13" fmla="*/ 24 h 149"/>
              <a:gd name="T14" fmla="*/ 56 w 156"/>
              <a:gd name="T15" fmla="*/ 41 h 149"/>
              <a:gd name="T16" fmla="*/ 71 w 156"/>
              <a:gd name="T17" fmla="*/ 48 h 149"/>
              <a:gd name="T18" fmla="*/ 83 w 156"/>
              <a:gd name="T19" fmla="*/ 54 h 149"/>
              <a:gd name="T20" fmla="*/ 112 w 156"/>
              <a:gd name="T21" fmla="*/ 31 h 149"/>
              <a:gd name="T22" fmla="*/ 71 w 156"/>
              <a:gd name="T23" fmla="*/ 71 h 149"/>
              <a:gd name="T24" fmla="*/ 55 w 156"/>
              <a:gd name="T25" fmla="*/ 58 h 149"/>
              <a:gd name="T26" fmla="*/ 49 w 156"/>
              <a:gd name="T27" fmla="*/ 53 h 149"/>
              <a:gd name="T28" fmla="*/ 41 w 156"/>
              <a:gd name="T29" fmla="*/ 29 h 149"/>
              <a:gd name="T30" fmla="*/ 38 w 156"/>
              <a:gd name="T31" fmla="*/ 58 h 149"/>
              <a:gd name="T32" fmla="*/ 36 w 156"/>
              <a:gd name="T33" fmla="*/ 62 h 149"/>
              <a:gd name="T34" fmla="*/ 33 w 156"/>
              <a:gd name="T35" fmla="*/ 54 h 149"/>
              <a:gd name="T36" fmla="*/ 31 w 156"/>
              <a:gd name="T37" fmla="*/ 42 h 149"/>
              <a:gd name="T38" fmla="*/ 24 w 156"/>
              <a:gd name="T39" fmla="*/ 56 h 149"/>
              <a:gd name="T40" fmla="*/ 13 w 156"/>
              <a:gd name="T41" fmla="*/ 49 h 149"/>
              <a:gd name="T42" fmla="*/ 23 w 156"/>
              <a:gd name="T43" fmla="*/ 36 h 149"/>
              <a:gd name="T44" fmla="*/ 12 w 156"/>
              <a:gd name="T45" fmla="*/ 43 h 149"/>
              <a:gd name="T46" fmla="*/ 6 w 156"/>
              <a:gd name="T47" fmla="*/ 39 h 149"/>
              <a:gd name="T48" fmla="*/ 3 w 156"/>
              <a:gd name="T49" fmla="*/ 54 h 149"/>
              <a:gd name="T50" fmla="*/ 7 w 156"/>
              <a:gd name="T51" fmla="*/ 58 h 149"/>
              <a:gd name="T52" fmla="*/ 9 w 156"/>
              <a:gd name="T53" fmla="*/ 64 h 149"/>
              <a:gd name="T54" fmla="*/ 6 w 156"/>
              <a:gd name="T55" fmla="*/ 69 h 149"/>
              <a:gd name="T56" fmla="*/ 13 w 156"/>
              <a:gd name="T57" fmla="*/ 83 h 149"/>
              <a:gd name="T58" fmla="*/ 18 w 156"/>
              <a:gd name="T59" fmla="*/ 94 h 149"/>
              <a:gd name="T60" fmla="*/ 25 w 156"/>
              <a:gd name="T61" fmla="*/ 88 h 149"/>
              <a:gd name="T62" fmla="*/ 30 w 156"/>
              <a:gd name="T63" fmla="*/ 81 h 149"/>
              <a:gd name="T64" fmla="*/ 34 w 156"/>
              <a:gd name="T65" fmla="*/ 77 h 149"/>
              <a:gd name="T66" fmla="*/ 42 w 156"/>
              <a:gd name="T67" fmla="*/ 82 h 149"/>
              <a:gd name="T68" fmla="*/ 44 w 156"/>
              <a:gd name="T69" fmla="*/ 89 h 149"/>
              <a:gd name="T70" fmla="*/ 32 w 156"/>
              <a:gd name="T71" fmla="*/ 96 h 149"/>
              <a:gd name="T72" fmla="*/ 26 w 156"/>
              <a:gd name="T73" fmla="*/ 109 h 149"/>
              <a:gd name="T74" fmla="*/ 43 w 156"/>
              <a:gd name="T75" fmla="*/ 108 h 149"/>
              <a:gd name="T76" fmla="*/ 34 w 156"/>
              <a:gd name="T77" fmla="*/ 115 h 149"/>
              <a:gd name="T78" fmla="*/ 24 w 156"/>
              <a:gd name="T79" fmla="*/ 119 h 149"/>
              <a:gd name="T80" fmla="*/ 40 w 156"/>
              <a:gd name="T81" fmla="*/ 131 h 149"/>
              <a:gd name="T82" fmla="*/ 41 w 156"/>
              <a:gd name="T83" fmla="*/ 145 h 149"/>
              <a:gd name="T84" fmla="*/ 48 w 156"/>
              <a:gd name="T85" fmla="*/ 125 h 149"/>
              <a:gd name="T86" fmla="*/ 54 w 156"/>
              <a:gd name="T87" fmla="*/ 110 h 149"/>
              <a:gd name="T88" fmla="*/ 56 w 156"/>
              <a:gd name="T89" fmla="*/ 95 h 149"/>
              <a:gd name="T90" fmla="*/ 64 w 156"/>
              <a:gd name="T91" fmla="*/ 81 h 149"/>
              <a:gd name="T92" fmla="*/ 89 w 156"/>
              <a:gd name="T93" fmla="*/ 105 h 149"/>
              <a:gd name="T94" fmla="*/ 71 w 156"/>
              <a:gd name="T95" fmla="*/ 115 h 149"/>
              <a:gd name="T96" fmla="*/ 83 w 156"/>
              <a:gd name="T97" fmla="*/ 125 h 149"/>
              <a:gd name="T98" fmla="*/ 144 w 156"/>
              <a:gd name="T99" fmla="*/ 22 h 149"/>
              <a:gd name="T100" fmla="*/ 73 w 156"/>
              <a:gd name="T101" fmla="*/ 80 h 149"/>
              <a:gd name="T102" fmla="*/ 72 w 156"/>
              <a:gd name="T103" fmla="*/ 94 h 149"/>
              <a:gd name="T104" fmla="*/ 129 w 156"/>
              <a:gd name="T105" fmla="*/ 71 h 149"/>
              <a:gd name="T106" fmla="*/ 67 w 156"/>
              <a:gd name="T107" fmla="*/ 67 h 149"/>
              <a:gd name="T108" fmla="*/ 112 w 156"/>
              <a:gd name="T109" fmla="*/ 78 h 149"/>
              <a:gd name="T110" fmla="*/ 102 w 156"/>
              <a:gd name="T111" fmla="*/ 142 h 149"/>
              <a:gd name="T112" fmla="*/ 70 w 156"/>
              <a:gd name="T113" fmla="*/ 3 h 149"/>
              <a:gd name="T114" fmla="*/ 72 w 156"/>
              <a:gd name="T115" fmla="*/ 4 h 149"/>
              <a:gd name="T116" fmla="*/ 65 w 156"/>
              <a:gd name="T117" fmla="*/ 59 h 149"/>
              <a:gd name="T118" fmla="*/ 42 w 156"/>
              <a:gd name="T119" fmla="*/ 148 h 149"/>
              <a:gd name="T120" fmla="*/ 92 w 156"/>
              <a:gd name="T121" fmla="*/ 11 h 149"/>
              <a:gd name="T122" fmla="*/ 3 w 156"/>
              <a:gd name="T123" fmla="*/ 76 h 149"/>
              <a:gd name="T124" fmla="*/ 124 w 156"/>
              <a:gd name="T125" fmla="*/ 75 h 1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56" h="149">
                <a:moveTo>
                  <a:pt x="111" y="24"/>
                </a:moveTo>
                <a:cubicBezTo>
                  <a:pt x="109" y="23"/>
                  <a:pt x="107" y="23"/>
                  <a:pt x="105" y="24"/>
                </a:cubicBezTo>
                <a:cubicBezTo>
                  <a:pt x="104" y="24"/>
                  <a:pt x="104" y="24"/>
                  <a:pt x="104" y="24"/>
                </a:cubicBezTo>
                <a:cubicBezTo>
                  <a:pt x="103" y="23"/>
                  <a:pt x="104" y="23"/>
                  <a:pt x="104" y="23"/>
                </a:cubicBezTo>
                <a:cubicBezTo>
                  <a:pt x="104" y="23"/>
                  <a:pt x="104" y="22"/>
                  <a:pt x="104" y="22"/>
                </a:cubicBezTo>
                <a:cubicBezTo>
                  <a:pt x="104" y="22"/>
                  <a:pt x="104" y="22"/>
                  <a:pt x="103" y="22"/>
                </a:cubicBezTo>
                <a:cubicBezTo>
                  <a:pt x="103" y="22"/>
                  <a:pt x="103" y="22"/>
                  <a:pt x="102" y="23"/>
                </a:cubicBezTo>
                <a:cubicBezTo>
                  <a:pt x="103" y="22"/>
                  <a:pt x="102" y="21"/>
                  <a:pt x="102" y="21"/>
                </a:cubicBezTo>
                <a:cubicBezTo>
                  <a:pt x="100" y="21"/>
                  <a:pt x="100" y="20"/>
                  <a:pt x="101" y="19"/>
                </a:cubicBezTo>
                <a:cubicBezTo>
                  <a:pt x="100" y="19"/>
                  <a:pt x="100" y="20"/>
                  <a:pt x="99" y="20"/>
                </a:cubicBezTo>
                <a:cubicBezTo>
                  <a:pt x="99" y="20"/>
                  <a:pt x="99" y="20"/>
                  <a:pt x="98" y="20"/>
                </a:cubicBezTo>
                <a:cubicBezTo>
                  <a:pt x="98" y="20"/>
                  <a:pt x="98" y="20"/>
                  <a:pt x="98" y="19"/>
                </a:cubicBezTo>
                <a:cubicBezTo>
                  <a:pt x="98" y="19"/>
                  <a:pt x="98" y="18"/>
                  <a:pt x="98" y="18"/>
                </a:cubicBezTo>
                <a:cubicBezTo>
                  <a:pt x="98" y="17"/>
                  <a:pt x="97" y="17"/>
                  <a:pt x="97" y="17"/>
                </a:cubicBezTo>
                <a:cubicBezTo>
                  <a:pt x="97" y="18"/>
                  <a:pt x="97" y="19"/>
                  <a:pt x="95" y="20"/>
                </a:cubicBezTo>
                <a:cubicBezTo>
                  <a:pt x="95" y="19"/>
                  <a:pt x="95" y="18"/>
                  <a:pt x="95" y="18"/>
                </a:cubicBezTo>
                <a:cubicBezTo>
                  <a:pt x="96" y="17"/>
                  <a:pt x="95" y="16"/>
                  <a:pt x="94" y="16"/>
                </a:cubicBezTo>
                <a:cubicBezTo>
                  <a:pt x="94" y="16"/>
                  <a:pt x="93" y="16"/>
                  <a:pt x="93" y="16"/>
                </a:cubicBezTo>
                <a:cubicBezTo>
                  <a:pt x="93" y="17"/>
                  <a:pt x="93" y="17"/>
                  <a:pt x="94" y="17"/>
                </a:cubicBezTo>
                <a:cubicBezTo>
                  <a:pt x="94" y="18"/>
                  <a:pt x="95" y="18"/>
                  <a:pt x="94" y="18"/>
                </a:cubicBezTo>
                <a:cubicBezTo>
                  <a:pt x="94" y="18"/>
                  <a:pt x="94" y="19"/>
                  <a:pt x="94" y="19"/>
                </a:cubicBezTo>
                <a:cubicBezTo>
                  <a:pt x="93" y="18"/>
                  <a:pt x="93" y="20"/>
                  <a:pt x="93" y="20"/>
                </a:cubicBezTo>
                <a:cubicBezTo>
                  <a:pt x="93" y="20"/>
                  <a:pt x="92" y="19"/>
                  <a:pt x="92" y="19"/>
                </a:cubicBezTo>
                <a:cubicBezTo>
                  <a:pt x="92" y="19"/>
                  <a:pt x="92" y="18"/>
                  <a:pt x="92" y="18"/>
                </a:cubicBezTo>
                <a:cubicBezTo>
                  <a:pt x="91" y="18"/>
                  <a:pt x="91" y="19"/>
                  <a:pt x="91" y="19"/>
                </a:cubicBezTo>
                <a:cubicBezTo>
                  <a:pt x="91" y="19"/>
                  <a:pt x="91" y="19"/>
                  <a:pt x="91" y="19"/>
                </a:cubicBezTo>
                <a:cubicBezTo>
                  <a:pt x="91" y="19"/>
                  <a:pt x="91" y="19"/>
                  <a:pt x="91" y="19"/>
                </a:cubicBezTo>
                <a:cubicBezTo>
                  <a:pt x="91" y="19"/>
                  <a:pt x="91" y="19"/>
                  <a:pt x="90" y="19"/>
                </a:cubicBezTo>
                <a:cubicBezTo>
                  <a:pt x="90" y="20"/>
                  <a:pt x="90" y="20"/>
                  <a:pt x="90" y="21"/>
                </a:cubicBezTo>
                <a:cubicBezTo>
                  <a:pt x="90" y="21"/>
                  <a:pt x="90" y="21"/>
                  <a:pt x="90" y="21"/>
                </a:cubicBezTo>
                <a:cubicBezTo>
                  <a:pt x="90" y="21"/>
                  <a:pt x="90" y="21"/>
                  <a:pt x="90" y="22"/>
                </a:cubicBezTo>
                <a:cubicBezTo>
                  <a:pt x="90" y="23"/>
                  <a:pt x="89" y="24"/>
                  <a:pt x="89" y="24"/>
                </a:cubicBezTo>
                <a:cubicBezTo>
                  <a:pt x="88" y="24"/>
                  <a:pt x="89" y="23"/>
                  <a:pt x="88" y="23"/>
                </a:cubicBezTo>
                <a:cubicBezTo>
                  <a:pt x="88" y="23"/>
                  <a:pt x="88" y="23"/>
                  <a:pt x="88" y="23"/>
                </a:cubicBezTo>
                <a:cubicBezTo>
                  <a:pt x="87" y="23"/>
                  <a:pt x="88" y="24"/>
                  <a:pt x="88" y="25"/>
                </a:cubicBezTo>
                <a:cubicBezTo>
                  <a:pt x="87" y="24"/>
                  <a:pt x="87" y="24"/>
                  <a:pt x="87" y="23"/>
                </a:cubicBezTo>
                <a:cubicBezTo>
                  <a:pt x="86" y="24"/>
                  <a:pt x="86" y="25"/>
                  <a:pt x="86" y="26"/>
                </a:cubicBezTo>
                <a:cubicBezTo>
                  <a:pt x="86" y="26"/>
                  <a:pt x="86" y="26"/>
                  <a:pt x="86" y="25"/>
                </a:cubicBezTo>
                <a:cubicBezTo>
                  <a:pt x="85" y="24"/>
                  <a:pt x="85" y="21"/>
                  <a:pt x="86" y="20"/>
                </a:cubicBezTo>
                <a:cubicBezTo>
                  <a:pt x="87" y="20"/>
                  <a:pt x="87" y="19"/>
                  <a:pt x="87" y="19"/>
                </a:cubicBezTo>
                <a:cubicBezTo>
                  <a:pt x="87" y="18"/>
                  <a:pt x="87" y="17"/>
                  <a:pt x="86" y="15"/>
                </a:cubicBezTo>
                <a:cubicBezTo>
                  <a:pt x="86" y="15"/>
                  <a:pt x="86" y="15"/>
                  <a:pt x="86" y="15"/>
                </a:cubicBezTo>
                <a:cubicBezTo>
                  <a:pt x="86" y="15"/>
                  <a:pt x="86" y="15"/>
                  <a:pt x="86" y="15"/>
                </a:cubicBezTo>
                <a:cubicBezTo>
                  <a:pt x="87" y="14"/>
                  <a:pt x="87" y="13"/>
                  <a:pt x="86" y="12"/>
                </a:cubicBezTo>
                <a:cubicBezTo>
                  <a:pt x="85" y="12"/>
                  <a:pt x="85" y="11"/>
                  <a:pt x="84" y="10"/>
                </a:cubicBezTo>
                <a:cubicBezTo>
                  <a:pt x="83" y="12"/>
                  <a:pt x="84" y="13"/>
                  <a:pt x="84" y="14"/>
                </a:cubicBezTo>
                <a:cubicBezTo>
                  <a:pt x="84" y="14"/>
                  <a:pt x="84" y="14"/>
                  <a:pt x="84" y="14"/>
                </a:cubicBezTo>
                <a:cubicBezTo>
                  <a:pt x="83" y="15"/>
                  <a:pt x="83" y="15"/>
                  <a:pt x="83" y="16"/>
                </a:cubicBezTo>
                <a:cubicBezTo>
                  <a:pt x="82" y="15"/>
                  <a:pt x="83" y="15"/>
                  <a:pt x="83" y="15"/>
                </a:cubicBezTo>
                <a:cubicBezTo>
                  <a:pt x="83" y="14"/>
                  <a:pt x="83" y="13"/>
                  <a:pt x="82" y="14"/>
                </a:cubicBezTo>
                <a:cubicBezTo>
                  <a:pt x="82" y="14"/>
                  <a:pt x="81" y="14"/>
                  <a:pt x="81" y="15"/>
                </a:cubicBezTo>
                <a:cubicBezTo>
                  <a:pt x="80" y="16"/>
                  <a:pt x="80" y="17"/>
                  <a:pt x="82" y="18"/>
                </a:cubicBezTo>
                <a:cubicBezTo>
                  <a:pt x="82" y="18"/>
                  <a:pt x="82" y="18"/>
                  <a:pt x="82" y="18"/>
                </a:cubicBezTo>
                <a:cubicBezTo>
                  <a:pt x="81" y="20"/>
                  <a:pt x="82" y="21"/>
                  <a:pt x="81" y="23"/>
                </a:cubicBezTo>
                <a:cubicBezTo>
                  <a:pt x="81" y="25"/>
                  <a:pt x="81" y="27"/>
                  <a:pt x="81" y="29"/>
                </a:cubicBezTo>
                <a:cubicBezTo>
                  <a:pt x="81" y="30"/>
                  <a:pt x="81" y="29"/>
                  <a:pt x="81" y="29"/>
                </a:cubicBezTo>
                <a:cubicBezTo>
                  <a:pt x="79" y="30"/>
                  <a:pt x="79" y="29"/>
                  <a:pt x="79" y="28"/>
                </a:cubicBezTo>
                <a:cubicBezTo>
                  <a:pt x="79" y="28"/>
                  <a:pt x="79" y="28"/>
                  <a:pt x="79" y="27"/>
                </a:cubicBezTo>
                <a:cubicBezTo>
                  <a:pt x="79" y="26"/>
                  <a:pt x="77" y="24"/>
                  <a:pt x="76" y="25"/>
                </a:cubicBezTo>
                <a:cubicBezTo>
                  <a:pt x="76" y="24"/>
                  <a:pt x="77" y="23"/>
                  <a:pt x="77" y="21"/>
                </a:cubicBezTo>
                <a:cubicBezTo>
                  <a:pt x="77" y="20"/>
                  <a:pt x="77" y="20"/>
                  <a:pt x="77" y="20"/>
                </a:cubicBezTo>
                <a:cubicBezTo>
                  <a:pt x="76" y="20"/>
                  <a:pt x="76" y="20"/>
                  <a:pt x="76" y="21"/>
                </a:cubicBezTo>
                <a:cubicBezTo>
                  <a:pt x="76" y="21"/>
                  <a:pt x="76" y="21"/>
                  <a:pt x="76" y="21"/>
                </a:cubicBezTo>
                <a:cubicBezTo>
                  <a:pt x="75" y="21"/>
                  <a:pt x="75" y="20"/>
                  <a:pt x="75" y="20"/>
                </a:cubicBezTo>
                <a:cubicBezTo>
                  <a:pt x="74" y="20"/>
                  <a:pt x="74" y="22"/>
                  <a:pt x="74" y="21"/>
                </a:cubicBezTo>
                <a:cubicBezTo>
                  <a:pt x="73" y="21"/>
                  <a:pt x="73" y="21"/>
                  <a:pt x="73" y="22"/>
                </a:cubicBezTo>
                <a:cubicBezTo>
                  <a:pt x="72" y="22"/>
                  <a:pt x="71" y="22"/>
                  <a:pt x="71" y="22"/>
                </a:cubicBezTo>
                <a:cubicBezTo>
                  <a:pt x="70" y="22"/>
                  <a:pt x="70" y="21"/>
                  <a:pt x="70" y="21"/>
                </a:cubicBezTo>
                <a:cubicBezTo>
                  <a:pt x="70" y="20"/>
                  <a:pt x="70" y="20"/>
                  <a:pt x="70" y="19"/>
                </a:cubicBezTo>
                <a:cubicBezTo>
                  <a:pt x="70" y="19"/>
                  <a:pt x="70" y="18"/>
                  <a:pt x="69" y="19"/>
                </a:cubicBezTo>
                <a:cubicBezTo>
                  <a:pt x="68" y="19"/>
                  <a:pt x="68" y="19"/>
                  <a:pt x="68" y="18"/>
                </a:cubicBezTo>
                <a:cubicBezTo>
                  <a:pt x="68" y="17"/>
                  <a:pt x="68" y="15"/>
                  <a:pt x="67" y="14"/>
                </a:cubicBezTo>
                <a:cubicBezTo>
                  <a:pt x="67" y="14"/>
                  <a:pt x="67" y="14"/>
                  <a:pt x="66" y="14"/>
                </a:cubicBezTo>
                <a:cubicBezTo>
                  <a:pt x="65" y="14"/>
                  <a:pt x="65" y="13"/>
                  <a:pt x="65" y="12"/>
                </a:cubicBezTo>
                <a:cubicBezTo>
                  <a:pt x="65" y="12"/>
                  <a:pt x="64" y="13"/>
                  <a:pt x="64" y="13"/>
                </a:cubicBezTo>
                <a:cubicBezTo>
                  <a:pt x="64" y="12"/>
                  <a:pt x="64" y="12"/>
                  <a:pt x="65" y="12"/>
                </a:cubicBezTo>
                <a:cubicBezTo>
                  <a:pt x="65" y="12"/>
                  <a:pt x="65" y="11"/>
                  <a:pt x="64" y="12"/>
                </a:cubicBezTo>
                <a:cubicBezTo>
                  <a:pt x="63" y="12"/>
                  <a:pt x="63" y="11"/>
                  <a:pt x="63" y="11"/>
                </a:cubicBezTo>
                <a:cubicBezTo>
                  <a:pt x="63" y="11"/>
                  <a:pt x="63" y="10"/>
                  <a:pt x="62" y="10"/>
                </a:cubicBezTo>
                <a:cubicBezTo>
                  <a:pt x="62" y="10"/>
                  <a:pt x="62" y="11"/>
                  <a:pt x="62" y="11"/>
                </a:cubicBezTo>
                <a:cubicBezTo>
                  <a:pt x="62" y="12"/>
                  <a:pt x="62" y="12"/>
                  <a:pt x="62" y="12"/>
                </a:cubicBezTo>
                <a:cubicBezTo>
                  <a:pt x="61" y="12"/>
                  <a:pt x="61" y="13"/>
                  <a:pt x="61" y="13"/>
                </a:cubicBezTo>
                <a:cubicBezTo>
                  <a:pt x="61" y="14"/>
                  <a:pt x="61" y="15"/>
                  <a:pt x="62" y="15"/>
                </a:cubicBezTo>
                <a:cubicBezTo>
                  <a:pt x="62" y="15"/>
                  <a:pt x="62" y="15"/>
                  <a:pt x="62" y="15"/>
                </a:cubicBezTo>
                <a:cubicBezTo>
                  <a:pt x="63" y="15"/>
                  <a:pt x="64" y="15"/>
                  <a:pt x="64" y="16"/>
                </a:cubicBezTo>
                <a:cubicBezTo>
                  <a:pt x="63" y="16"/>
                  <a:pt x="63" y="17"/>
                  <a:pt x="63" y="18"/>
                </a:cubicBezTo>
                <a:cubicBezTo>
                  <a:pt x="63" y="18"/>
                  <a:pt x="63" y="18"/>
                  <a:pt x="63" y="18"/>
                </a:cubicBezTo>
                <a:cubicBezTo>
                  <a:pt x="63" y="19"/>
                  <a:pt x="62" y="20"/>
                  <a:pt x="63" y="21"/>
                </a:cubicBezTo>
                <a:cubicBezTo>
                  <a:pt x="63" y="21"/>
                  <a:pt x="63" y="21"/>
                  <a:pt x="62" y="22"/>
                </a:cubicBezTo>
                <a:cubicBezTo>
                  <a:pt x="62" y="21"/>
                  <a:pt x="62" y="21"/>
                  <a:pt x="61" y="21"/>
                </a:cubicBezTo>
                <a:cubicBezTo>
                  <a:pt x="61" y="19"/>
                  <a:pt x="60" y="18"/>
                  <a:pt x="59" y="17"/>
                </a:cubicBezTo>
                <a:cubicBezTo>
                  <a:pt x="59" y="17"/>
                  <a:pt x="59" y="16"/>
                  <a:pt x="58" y="17"/>
                </a:cubicBezTo>
                <a:cubicBezTo>
                  <a:pt x="58" y="17"/>
                  <a:pt x="58" y="17"/>
                  <a:pt x="58" y="18"/>
                </a:cubicBezTo>
                <a:cubicBezTo>
                  <a:pt x="58" y="19"/>
                  <a:pt x="58" y="20"/>
                  <a:pt x="59" y="21"/>
                </a:cubicBezTo>
                <a:cubicBezTo>
                  <a:pt x="59" y="22"/>
                  <a:pt x="59" y="22"/>
                  <a:pt x="59" y="22"/>
                </a:cubicBezTo>
                <a:cubicBezTo>
                  <a:pt x="59" y="22"/>
                  <a:pt x="59" y="22"/>
                  <a:pt x="59" y="22"/>
                </a:cubicBezTo>
                <a:cubicBezTo>
                  <a:pt x="59" y="22"/>
                  <a:pt x="59" y="22"/>
                  <a:pt x="59" y="22"/>
                </a:cubicBezTo>
                <a:cubicBezTo>
                  <a:pt x="59" y="23"/>
                  <a:pt x="60" y="23"/>
                  <a:pt x="60" y="24"/>
                </a:cubicBezTo>
                <a:cubicBezTo>
                  <a:pt x="61" y="24"/>
                  <a:pt x="61" y="24"/>
                  <a:pt x="61" y="24"/>
                </a:cubicBezTo>
                <a:cubicBezTo>
                  <a:pt x="60" y="25"/>
                  <a:pt x="61" y="26"/>
                  <a:pt x="60" y="27"/>
                </a:cubicBezTo>
                <a:cubicBezTo>
                  <a:pt x="59" y="26"/>
                  <a:pt x="58" y="24"/>
                  <a:pt x="57" y="23"/>
                </a:cubicBezTo>
                <a:cubicBezTo>
                  <a:pt x="57" y="22"/>
                  <a:pt x="57" y="22"/>
                  <a:pt x="56" y="23"/>
                </a:cubicBezTo>
                <a:cubicBezTo>
                  <a:pt x="56" y="23"/>
                  <a:pt x="56" y="24"/>
                  <a:pt x="55" y="23"/>
                </a:cubicBezTo>
                <a:cubicBezTo>
                  <a:pt x="54" y="22"/>
                  <a:pt x="51" y="23"/>
                  <a:pt x="49" y="25"/>
                </a:cubicBezTo>
                <a:cubicBezTo>
                  <a:pt x="50" y="24"/>
                  <a:pt x="51" y="25"/>
                  <a:pt x="51" y="25"/>
                </a:cubicBezTo>
                <a:cubicBezTo>
                  <a:pt x="51" y="27"/>
                  <a:pt x="52" y="28"/>
                  <a:pt x="52" y="30"/>
                </a:cubicBezTo>
                <a:cubicBezTo>
                  <a:pt x="52" y="30"/>
                  <a:pt x="52" y="30"/>
                  <a:pt x="52" y="30"/>
                </a:cubicBezTo>
                <a:cubicBezTo>
                  <a:pt x="51" y="30"/>
                  <a:pt x="50" y="31"/>
                  <a:pt x="51" y="32"/>
                </a:cubicBezTo>
                <a:cubicBezTo>
                  <a:pt x="51" y="33"/>
                  <a:pt x="51" y="34"/>
                  <a:pt x="52" y="35"/>
                </a:cubicBezTo>
                <a:cubicBezTo>
                  <a:pt x="52" y="35"/>
                  <a:pt x="52" y="35"/>
                  <a:pt x="52" y="35"/>
                </a:cubicBezTo>
                <a:cubicBezTo>
                  <a:pt x="53" y="36"/>
                  <a:pt x="53" y="38"/>
                  <a:pt x="54" y="39"/>
                </a:cubicBezTo>
                <a:cubicBezTo>
                  <a:pt x="55" y="39"/>
                  <a:pt x="56" y="40"/>
                  <a:pt x="56" y="41"/>
                </a:cubicBezTo>
                <a:cubicBezTo>
                  <a:pt x="56" y="41"/>
                  <a:pt x="56" y="41"/>
                  <a:pt x="57" y="41"/>
                </a:cubicBezTo>
                <a:cubicBezTo>
                  <a:pt x="58" y="40"/>
                  <a:pt x="59" y="40"/>
                  <a:pt x="60" y="41"/>
                </a:cubicBezTo>
                <a:cubicBezTo>
                  <a:pt x="61" y="41"/>
                  <a:pt x="63" y="41"/>
                  <a:pt x="64" y="41"/>
                </a:cubicBezTo>
                <a:cubicBezTo>
                  <a:pt x="65" y="40"/>
                  <a:pt x="66" y="40"/>
                  <a:pt x="67" y="39"/>
                </a:cubicBezTo>
                <a:cubicBezTo>
                  <a:pt x="69" y="38"/>
                  <a:pt x="72" y="38"/>
                  <a:pt x="74" y="37"/>
                </a:cubicBezTo>
                <a:cubicBezTo>
                  <a:pt x="75" y="37"/>
                  <a:pt x="76" y="37"/>
                  <a:pt x="76" y="38"/>
                </a:cubicBezTo>
                <a:cubicBezTo>
                  <a:pt x="75" y="39"/>
                  <a:pt x="75" y="40"/>
                  <a:pt x="75" y="41"/>
                </a:cubicBezTo>
                <a:cubicBezTo>
                  <a:pt x="75" y="42"/>
                  <a:pt x="75" y="42"/>
                  <a:pt x="74" y="42"/>
                </a:cubicBezTo>
                <a:cubicBezTo>
                  <a:pt x="72" y="41"/>
                  <a:pt x="71" y="42"/>
                  <a:pt x="69" y="42"/>
                </a:cubicBezTo>
                <a:cubicBezTo>
                  <a:pt x="69" y="42"/>
                  <a:pt x="68" y="43"/>
                  <a:pt x="68" y="43"/>
                </a:cubicBezTo>
                <a:cubicBezTo>
                  <a:pt x="68" y="44"/>
                  <a:pt x="68" y="45"/>
                  <a:pt x="69" y="45"/>
                </a:cubicBezTo>
                <a:cubicBezTo>
                  <a:pt x="70" y="45"/>
                  <a:pt x="71" y="46"/>
                  <a:pt x="72" y="46"/>
                </a:cubicBezTo>
                <a:cubicBezTo>
                  <a:pt x="72" y="47"/>
                  <a:pt x="73" y="46"/>
                  <a:pt x="73" y="47"/>
                </a:cubicBezTo>
                <a:cubicBezTo>
                  <a:pt x="73" y="48"/>
                  <a:pt x="72" y="48"/>
                  <a:pt x="71" y="48"/>
                </a:cubicBezTo>
                <a:cubicBezTo>
                  <a:pt x="71" y="47"/>
                  <a:pt x="70" y="47"/>
                  <a:pt x="69" y="47"/>
                </a:cubicBezTo>
                <a:cubicBezTo>
                  <a:pt x="68" y="46"/>
                  <a:pt x="67" y="46"/>
                  <a:pt x="66" y="45"/>
                </a:cubicBezTo>
                <a:cubicBezTo>
                  <a:pt x="66" y="45"/>
                  <a:pt x="66" y="44"/>
                  <a:pt x="65" y="44"/>
                </a:cubicBezTo>
                <a:cubicBezTo>
                  <a:pt x="64" y="44"/>
                  <a:pt x="63" y="44"/>
                  <a:pt x="62" y="45"/>
                </a:cubicBezTo>
                <a:cubicBezTo>
                  <a:pt x="62" y="45"/>
                  <a:pt x="62" y="46"/>
                  <a:pt x="62" y="46"/>
                </a:cubicBezTo>
                <a:cubicBezTo>
                  <a:pt x="64" y="48"/>
                  <a:pt x="65" y="51"/>
                  <a:pt x="67" y="51"/>
                </a:cubicBezTo>
                <a:cubicBezTo>
                  <a:pt x="68" y="52"/>
                  <a:pt x="68" y="52"/>
                  <a:pt x="69" y="52"/>
                </a:cubicBezTo>
                <a:cubicBezTo>
                  <a:pt x="69" y="52"/>
                  <a:pt x="69" y="52"/>
                  <a:pt x="69" y="52"/>
                </a:cubicBezTo>
                <a:cubicBezTo>
                  <a:pt x="69" y="52"/>
                  <a:pt x="70" y="52"/>
                  <a:pt x="70" y="53"/>
                </a:cubicBezTo>
                <a:cubicBezTo>
                  <a:pt x="70" y="55"/>
                  <a:pt x="71" y="55"/>
                  <a:pt x="73" y="54"/>
                </a:cubicBezTo>
                <a:cubicBezTo>
                  <a:pt x="74" y="54"/>
                  <a:pt x="75" y="54"/>
                  <a:pt x="76" y="54"/>
                </a:cubicBezTo>
                <a:cubicBezTo>
                  <a:pt x="77" y="55"/>
                  <a:pt x="78" y="55"/>
                  <a:pt x="78" y="54"/>
                </a:cubicBezTo>
                <a:cubicBezTo>
                  <a:pt x="80" y="53"/>
                  <a:pt x="81" y="53"/>
                  <a:pt x="82" y="53"/>
                </a:cubicBezTo>
                <a:cubicBezTo>
                  <a:pt x="83" y="53"/>
                  <a:pt x="83" y="53"/>
                  <a:pt x="83" y="54"/>
                </a:cubicBezTo>
                <a:cubicBezTo>
                  <a:pt x="83" y="56"/>
                  <a:pt x="83" y="57"/>
                  <a:pt x="85" y="58"/>
                </a:cubicBezTo>
                <a:cubicBezTo>
                  <a:pt x="87" y="60"/>
                  <a:pt x="90" y="60"/>
                  <a:pt x="92" y="59"/>
                </a:cubicBezTo>
                <a:cubicBezTo>
                  <a:pt x="93" y="59"/>
                  <a:pt x="93" y="59"/>
                  <a:pt x="93" y="58"/>
                </a:cubicBezTo>
                <a:cubicBezTo>
                  <a:pt x="93" y="57"/>
                  <a:pt x="94" y="56"/>
                  <a:pt x="95" y="56"/>
                </a:cubicBezTo>
                <a:cubicBezTo>
                  <a:pt x="95" y="55"/>
                  <a:pt x="96" y="55"/>
                  <a:pt x="96" y="55"/>
                </a:cubicBezTo>
                <a:cubicBezTo>
                  <a:pt x="97" y="54"/>
                  <a:pt x="97" y="53"/>
                  <a:pt x="98" y="55"/>
                </a:cubicBezTo>
                <a:cubicBezTo>
                  <a:pt x="98" y="56"/>
                  <a:pt x="99" y="56"/>
                  <a:pt x="100" y="55"/>
                </a:cubicBezTo>
                <a:cubicBezTo>
                  <a:pt x="101" y="54"/>
                  <a:pt x="103" y="53"/>
                  <a:pt x="104" y="50"/>
                </a:cubicBezTo>
                <a:cubicBezTo>
                  <a:pt x="104" y="49"/>
                  <a:pt x="105" y="47"/>
                  <a:pt x="104" y="46"/>
                </a:cubicBezTo>
                <a:cubicBezTo>
                  <a:pt x="103" y="45"/>
                  <a:pt x="104" y="44"/>
                  <a:pt x="105" y="44"/>
                </a:cubicBezTo>
                <a:cubicBezTo>
                  <a:pt x="107" y="43"/>
                  <a:pt x="108" y="41"/>
                  <a:pt x="109" y="39"/>
                </a:cubicBezTo>
                <a:cubicBezTo>
                  <a:pt x="110" y="38"/>
                  <a:pt x="110" y="37"/>
                  <a:pt x="111" y="36"/>
                </a:cubicBezTo>
                <a:cubicBezTo>
                  <a:pt x="113" y="35"/>
                  <a:pt x="113" y="34"/>
                  <a:pt x="112" y="32"/>
                </a:cubicBezTo>
                <a:cubicBezTo>
                  <a:pt x="112" y="31"/>
                  <a:pt x="112" y="31"/>
                  <a:pt x="112" y="31"/>
                </a:cubicBezTo>
                <a:cubicBezTo>
                  <a:pt x="114" y="30"/>
                  <a:pt x="114" y="29"/>
                  <a:pt x="114" y="28"/>
                </a:cubicBezTo>
                <a:cubicBezTo>
                  <a:pt x="113" y="27"/>
                  <a:pt x="112" y="25"/>
                  <a:pt x="111" y="24"/>
                </a:cubicBezTo>
                <a:close/>
                <a:moveTo>
                  <a:pt x="62" y="15"/>
                </a:moveTo>
                <a:cubicBezTo>
                  <a:pt x="62" y="14"/>
                  <a:pt x="62" y="14"/>
                  <a:pt x="63" y="14"/>
                </a:cubicBezTo>
                <a:cubicBezTo>
                  <a:pt x="62" y="14"/>
                  <a:pt x="62" y="14"/>
                  <a:pt x="62" y="15"/>
                </a:cubicBezTo>
                <a:close/>
                <a:moveTo>
                  <a:pt x="68" y="78"/>
                </a:moveTo>
                <a:cubicBezTo>
                  <a:pt x="69" y="78"/>
                  <a:pt x="70" y="78"/>
                  <a:pt x="71" y="78"/>
                </a:cubicBezTo>
                <a:cubicBezTo>
                  <a:pt x="71" y="78"/>
                  <a:pt x="71" y="78"/>
                  <a:pt x="71" y="78"/>
                </a:cubicBezTo>
                <a:cubicBezTo>
                  <a:pt x="71" y="78"/>
                  <a:pt x="71" y="80"/>
                  <a:pt x="72" y="79"/>
                </a:cubicBezTo>
                <a:cubicBezTo>
                  <a:pt x="73" y="79"/>
                  <a:pt x="74" y="79"/>
                  <a:pt x="74" y="78"/>
                </a:cubicBezTo>
                <a:cubicBezTo>
                  <a:pt x="74" y="77"/>
                  <a:pt x="75" y="75"/>
                  <a:pt x="75" y="74"/>
                </a:cubicBezTo>
                <a:cubicBezTo>
                  <a:pt x="75" y="73"/>
                  <a:pt x="74" y="72"/>
                  <a:pt x="73" y="73"/>
                </a:cubicBezTo>
                <a:cubicBezTo>
                  <a:pt x="73" y="73"/>
                  <a:pt x="72" y="72"/>
                  <a:pt x="72" y="72"/>
                </a:cubicBezTo>
                <a:cubicBezTo>
                  <a:pt x="72" y="72"/>
                  <a:pt x="71" y="71"/>
                  <a:pt x="71" y="71"/>
                </a:cubicBezTo>
                <a:cubicBezTo>
                  <a:pt x="69" y="71"/>
                  <a:pt x="68" y="70"/>
                  <a:pt x="67" y="68"/>
                </a:cubicBezTo>
                <a:cubicBezTo>
                  <a:pt x="67" y="68"/>
                  <a:pt x="66" y="67"/>
                  <a:pt x="66" y="68"/>
                </a:cubicBezTo>
                <a:cubicBezTo>
                  <a:pt x="64" y="68"/>
                  <a:pt x="64" y="67"/>
                  <a:pt x="64" y="66"/>
                </a:cubicBezTo>
                <a:cubicBezTo>
                  <a:pt x="64" y="66"/>
                  <a:pt x="64" y="66"/>
                  <a:pt x="64" y="65"/>
                </a:cubicBezTo>
                <a:cubicBezTo>
                  <a:pt x="63" y="64"/>
                  <a:pt x="63" y="61"/>
                  <a:pt x="61" y="61"/>
                </a:cubicBezTo>
                <a:cubicBezTo>
                  <a:pt x="61" y="61"/>
                  <a:pt x="60" y="61"/>
                  <a:pt x="60" y="61"/>
                </a:cubicBezTo>
                <a:cubicBezTo>
                  <a:pt x="60" y="60"/>
                  <a:pt x="60" y="60"/>
                  <a:pt x="59" y="61"/>
                </a:cubicBezTo>
                <a:cubicBezTo>
                  <a:pt x="59" y="63"/>
                  <a:pt x="58" y="62"/>
                  <a:pt x="57" y="61"/>
                </a:cubicBezTo>
                <a:cubicBezTo>
                  <a:pt x="57" y="61"/>
                  <a:pt x="57" y="61"/>
                  <a:pt x="57" y="61"/>
                </a:cubicBezTo>
                <a:cubicBezTo>
                  <a:pt x="57" y="61"/>
                  <a:pt x="57" y="61"/>
                  <a:pt x="57" y="61"/>
                </a:cubicBezTo>
                <a:cubicBezTo>
                  <a:pt x="57" y="61"/>
                  <a:pt x="57" y="61"/>
                  <a:pt x="57" y="61"/>
                </a:cubicBezTo>
                <a:cubicBezTo>
                  <a:pt x="57" y="61"/>
                  <a:pt x="57" y="61"/>
                  <a:pt x="57" y="61"/>
                </a:cubicBezTo>
                <a:cubicBezTo>
                  <a:pt x="57" y="60"/>
                  <a:pt x="57" y="59"/>
                  <a:pt x="56" y="59"/>
                </a:cubicBezTo>
                <a:cubicBezTo>
                  <a:pt x="55" y="59"/>
                  <a:pt x="55" y="58"/>
                  <a:pt x="55" y="58"/>
                </a:cubicBezTo>
                <a:cubicBezTo>
                  <a:pt x="56" y="58"/>
                  <a:pt x="56" y="57"/>
                  <a:pt x="56" y="57"/>
                </a:cubicBezTo>
                <a:cubicBezTo>
                  <a:pt x="57" y="55"/>
                  <a:pt x="57" y="54"/>
                  <a:pt x="57" y="52"/>
                </a:cubicBezTo>
                <a:cubicBezTo>
                  <a:pt x="56" y="51"/>
                  <a:pt x="57" y="50"/>
                  <a:pt x="56" y="49"/>
                </a:cubicBezTo>
                <a:cubicBezTo>
                  <a:pt x="56" y="49"/>
                  <a:pt x="56" y="48"/>
                  <a:pt x="55" y="47"/>
                </a:cubicBezTo>
                <a:cubicBezTo>
                  <a:pt x="55" y="47"/>
                  <a:pt x="55" y="47"/>
                  <a:pt x="55" y="47"/>
                </a:cubicBezTo>
                <a:cubicBezTo>
                  <a:pt x="55" y="47"/>
                  <a:pt x="55" y="47"/>
                  <a:pt x="55" y="47"/>
                </a:cubicBezTo>
                <a:cubicBezTo>
                  <a:pt x="55" y="47"/>
                  <a:pt x="55" y="47"/>
                  <a:pt x="55" y="47"/>
                </a:cubicBezTo>
                <a:cubicBezTo>
                  <a:pt x="55" y="47"/>
                  <a:pt x="54" y="46"/>
                  <a:pt x="54" y="46"/>
                </a:cubicBezTo>
                <a:cubicBezTo>
                  <a:pt x="54" y="46"/>
                  <a:pt x="54" y="46"/>
                  <a:pt x="54" y="46"/>
                </a:cubicBezTo>
                <a:cubicBezTo>
                  <a:pt x="54" y="45"/>
                  <a:pt x="53" y="45"/>
                  <a:pt x="53" y="45"/>
                </a:cubicBezTo>
                <a:cubicBezTo>
                  <a:pt x="52" y="45"/>
                  <a:pt x="52" y="46"/>
                  <a:pt x="52" y="46"/>
                </a:cubicBezTo>
                <a:cubicBezTo>
                  <a:pt x="51" y="47"/>
                  <a:pt x="51" y="48"/>
                  <a:pt x="51" y="49"/>
                </a:cubicBezTo>
                <a:cubicBezTo>
                  <a:pt x="52" y="51"/>
                  <a:pt x="50" y="53"/>
                  <a:pt x="49" y="54"/>
                </a:cubicBezTo>
                <a:cubicBezTo>
                  <a:pt x="49" y="54"/>
                  <a:pt x="49" y="53"/>
                  <a:pt x="49" y="53"/>
                </a:cubicBezTo>
                <a:cubicBezTo>
                  <a:pt x="50" y="51"/>
                  <a:pt x="50" y="49"/>
                  <a:pt x="49" y="47"/>
                </a:cubicBezTo>
                <a:cubicBezTo>
                  <a:pt x="49" y="47"/>
                  <a:pt x="49" y="47"/>
                  <a:pt x="49" y="47"/>
                </a:cubicBezTo>
                <a:cubicBezTo>
                  <a:pt x="49" y="47"/>
                  <a:pt x="49" y="47"/>
                  <a:pt x="49" y="47"/>
                </a:cubicBezTo>
                <a:cubicBezTo>
                  <a:pt x="49" y="46"/>
                  <a:pt x="49" y="45"/>
                  <a:pt x="50" y="44"/>
                </a:cubicBezTo>
                <a:cubicBezTo>
                  <a:pt x="51" y="42"/>
                  <a:pt x="52" y="40"/>
                  <a:pt x="50" y="38"/>
                </a:cubicBezTo>
                <a:cubicBezTo>
                  <a:pt x="50" y="38"/>
                  <a:pt x="49" y="37"/>
                  <a:pt x="49" y="37"/>
                </a:cubicBezTo>
                <a:cubicBezTo>
                  <a:pt x="49" y="35"/>
                  <a:pt x="47" y="34"/>
                  <a:pt x="46" y="33"/>
                </a:cubicBezTo>
                <a:cubicBezTo>
                  <a:pt x="44" y="31"/>
                  <a:pt x="44" y="32"/>
                  <a:pt x="44" y="33"/>
                </a:cubicBezTo>
                <a:cubicBezTo>
                  <a:pt x="43" y="34"/>
                  <a:pt x="44" y="35"/>
                  <a:pt x="44" y="35"/>
                </a:cubicBezTo>
                <a:cubicBezTo>
                  <a:pt x="43" y="35"/>
                  <a:pt x="43" y="35"/>
                  <a:pt x="42" y="34"/>
                </a:cubicBezTo>
                <a:cubicBezTo>
                  <a:pt x="42" y="34"/>
                  <a:pt x="42" y="34"/>
                  <a:pt x="42" y="34"/>
                </a:cubicBezTo>
                <a:cubicBezTo>
                  <a:pt x="42" y="34"/>
                  <a:pt x="42" y="34"/>
                  <a:pt x="42" y="34"/>
                </a:cubicBezTo>
                <a:cubicBezTo>
                  <a:pt x="42" y="33"/>
                  <a:pt x="43" y="33"/>
                  <a:pt x="42" y="32"/>
                </a:cubicBezTo>
                <a:cubicBezTo>
                  <a:pt x="41" y="31"/>
                  <a:pt x="41" y="30"/>
                  <a:pt x="41" y="29"/>
                </a:cubicBezTo>
                <a:cubicBezTo>
                  <a:pt x="41" y="29"/>
                  <a:pt x="39" y="28"/>
                  <a:pt x="39" y="28"/>
                </a:cubicBezTo>
                <a:cubicBezTo>
                  <a:pt x="38" y="29"/>
                  <a:pt x="36" y="32"/>
                  <a:pt x="37" y="34"/>
                </a:cubicBezTo>
                <a:cubicBezTo>
                  <a:pt x="38" y="34"/>
                  <a:pt x="38" y="35"/>
                  <a:pt x="38" y="35"/>
                </a:cubicBezTo>
                <a:cubicBezTo>
                  <a:pt x="37" y="36"/>
                  <a:pt x="37" y="35"/>
                  <a:pt x="37" y="35"/>
                </a:cubicBezTo>
                <a:cubicBezTo>
                  <a:pt x="36" y="35"/>
                  <a:pt x="35" y="35"/>
                  <a:pt x="35" y="36"/>
                </a:cubicBezTo>
                <a:cubicBezTo>
                  <a:pt x="35" y="38"/>
                  <a:pt x="35" y="39"/>
                  <a:pt x="35" y="41"/>
                </a:cubicBezTo>
                <a:cubicBezTo>
                  <a:pt x="35" y="41"/>
                  <a:pt x="35" y="41"/>
                  <a:pt x="35" y="41"/>
                </a:cubicBezTo>
                <a:cubicBezTo>
                  <a:pt x="36" y="44"/>
                  <a:pt x="36" y="46"/>
                  <a:pt x="37" y="49"/>
                </a:cubicBezTo>
                <a:cubicBezTo>
                  <a:pt x="37" y="50"/>
                  <a:pt x="36" y="51"/>
                  <a:pt x="37" y="52"/>
                </a:cubicBezTo>
                <a:cubicBezTo>
                  <a:pt x="37" y="52"/>
                  <a:pt x="37" y="52"/>
                  <a:pt x="37" y="52"/>
                </a:cubicBezTo>
                <a:cubicBezTo>
                  <a:pt x="37" y="52"/>
                  <a:pt x="37" y="52"/>
                  <a:pt x="37" y="52"/>
                </a:cubicBezTo>
                <a:cubicBezTo>
                  <a:pt x="37" y="54"/>
                  <a:pt x="37" y="55"/>
                  <a:pt x="37" y="56"/>
                </a:cubicBezTo>
                <a:cubicBezTo>
                  <a:pt x="37" y="57"/>
                  <a:pt x="37" y="57"/>
                  <a:pt x="38" y="58"/>
                </a:cubicBezTo>
                <a:cubicBezTo>
                  <a:pt x="38" y="58"/>
                  <a:pt x="38" y="58"/>
                  <a:pt x="38" y="58"/>
                </a:cubicBezTo>
                <a:cubicBezTo>
                  <a:pt x="38" y="58"/>
                  <a:pt x="38" y="59"/>
                  <a:pt x="38" y="59"/>
                </a:cubicBezTo>
                <a:cubicBezTo>
                  <a:pt x="38" y="59"/>
                  <a:pt x="38" y="59"/>
                  <a:pt x="38" y="59"/>
                </a:cubicBezTo>
                <a:cubicBezTo>
                  <a:pt x="38" y="59"/>
                  <a:pt x="38" y="59"/>
                  <a:pt x="38" y="59"/>
                </a:cubicBezTo>
                <a:cubicBezTo>
                  <a:pt x="38" y="59"/>
                  <a:pt x="38" y="59"/>
                  <a:pt x="38" y="59"/>
                </a:cubicBezTo>
                <a:cubicBezTo>
                  <a:pt x="38" y="60"/>
                  <a:pt x="38" y="61"/>
                  <a:pt x="39" y="62"/>
                </a:cubicBezTo>
                <a:cubicBezTo>
                  <a:pt x="39" y="65"/>
                  <a:pt x="40" y="69"/>
                  <a:pt x="41" y="72"/>
                </a:cubicBezTo>
                <a:cubicBezTo>
                  <a:pt x="41" y="72"/>
                  <a:pt x="41" y="72"/>
                  <a:pt x="41" y="72"/>
                </a:cubicBezTo>
                <a:cubicBezTo>
                  <a:pt x="41" y="72"/>
                  <a:pt x="41" y="72"/>
                  <a:pt x="41" y="72"/>
                </a:cubicBezTo>
                <a:cubicBezTo>
                  <a:pt x="41" y="72"/>
                  <a:pt x="41" y="72"/>
                  <a:pt x="41" y="72"/>
                </a:cubicBezTo>
                <a:cubicBezTo>
                  <a:pt x="41" y="72"/>
                  <a:pt x="41" y="72"/>
                  <a:pt x="41" y="72"/>
                </a:cubicBezTo>
                <a:cubicBezTo>
                  <a:pt x="40" y="71"/>
                  <a:pt x="40" y="70"/>
                  <a:pt x="39" y="70"/>
                </a:cubicBezTo>
                <a:cubicBezTo>
                  <a:pt x="39" y="69"/>
                  <a:pt x="39" y="68"/>
                  <a:pt x="38" y="67"/>
                </a:cubicBezTo>
                <a:cubicBezTo>
                  <a:pt x="38" y="67"/>
                  <a:pt x="38" y="67"/>
                  <a:pt x="38" y="67"/>
                </a:cubicBezTo>
                <a:cubicBezTo>
                  <a:pt x="38" y="65"/>
                  <a:pt x="37" y="63"/>
                  <a:pt x="36" y="62"/>
                </a:cubicBezTo>
                <a:cubicBezTo>
                  <a:pt x="36" y="62"/>
                  <a:pt x="35" y="63"/>
                  <a:pt x="35" y="64"/>
                </a:cubicBezTo>
                <a:cubicBezTo>
                  <a:pt x="35" y="64"/>
                  <a:pt x="35" y="64"/>
                  <a:pt x="35" y="64"/>
                </a:cubicBezTo>
                <a:cubicBezTo>
                  <a:pt x="35" y="64"/>
                  <a:pt x="35" y="64"/>
                  <a:pt x="35" y="64"/>
                </a:cubicBezTo>
                <a:cubicBezTo>
                  <a:pt x="35" y="64"/>
                  <a:pt x="35" y="63"/>
                  <a:pt x="35" y="63"/>
                </a:cubicBezTo>
                <a:cubicBezTo>
                  <a:pt x="35" y="62"/>
                  <a:pt x="35" y="61"/>
                  <a:pt x="36" y="60"/>
                </a:cubicBezTo>
                <a:cubicBezTo>
                  <a:pt x="36" y="59"/>
                  <a:pt x="36" y="59"/>
                  <a:pt x="35" y="58"/>
                </a:cubicBezTo>
                <a:cubicBezTo>
                  <a:pt x="35" y="58"/>
                  <a:pt x="35" y="58"/>
                  <a:pt x="35" y="58"/>
                </a:cubicBezTo>
                <a:cubicBezTo>
                  <a:pt x="35" y="58"/>
                  <a:pt x="35" y="58"/>
                  <a:pt x="35" y="58"/>
                </a:cubicBezTo>
                <a:cubicBezTo>
                  <a:pt x="35" y="58"/>
                  <a:pt x="34" y="57"/>
                  <a:pt x="34" y="56"/>
                </a:cubicBezTo>
                <a:cubicBezTo>
                  <a:pt x="34" y="56"/>
                  <a:pt x="34" y="56"/>
                  <a:pt x="34" y="56"/>
                </a:cubicBezTo>
                <a:cubicBezTo>
                  <a:pt x="34" y="56"/>
                  <a:pt x="34" y="56"/>
                  <a:pt x="34" y="56"/>
                </a:cubicBezTo>
                <a:cubicBezTo>
                  <a:pt x="34" y="55"/>
                  <a:pt x="34" y="55"/>
                  <a:pt x="33" y="55"/>
                </a:cubicBezTo>
                <a:cubicBezTo>
                  <a:pt x="33" y="55"/>
                  <a:pt x="33" y="55"/>
                  <a:pt x="33" y="55"/>
                </a:cubicBezTo>
                <a:cubicBezTo>
                  <a:pt x="33" y="54"/>
                  <a:pt x="33" y="54"/>
                  <a:pt x="33" y="54"/>
                </a:cubicBezTo>
                <a:cubicBezTo>
                  <a:pt x="33" y="54"/>
                  <a:pt x="33" y="54"/>
                  <a:pt x="33" y="54"/>
                </a:cubicBezTo>
                <a:cubicBezTo>
                  <a:pt x="34" y="53"/>
                  <a:pt x="33" y="51"/>
                  <a:pt x="33" y="50"/>
                </a:cubicBezTo>
                <a:cubicBezTo>
                  <a:pt x="33" y="50"/>
                  <a:pt x="33" y="49"/>
                  <a:pt x="32" y="49"/>
                </a:cubicBezTo>
                <a:cubicBezTo>
                  <a:pt x="32" y="49"/>
                  <a:pt x="32" y="49"/>
                  <a:pt x="32" y="49"/>
                </a:cubicBezTo>
                <a:cubicBezTo>
                  <a:pt x="32" y="48"/>
                  <a:pt x="32" y="48"/>
                  <a:pt x="32" y="48"/>
                </a:cubicBezTo>
                <a:cubicBezTo>
                  <a:pt x="32" y="48"/>
                  <a:pt x="32" y="48"/>
                  <a:pt x="32" y="48"/>
                </a:cubicBezTo>
                <a:cubicBezTo>
                  <a:pt x="32" y="47"/>
                  <a:pt x="32" y="47"/>
                  <a:pt x="32" y="47"/>
                </a:cubicBezTo>
                <a:cubicBezTo>
                  <a:pt x="32" y="46"/>
                  <a:pt x="32" y="46"/>
                  <a:pt x="32" y="46"/>
                </a:cubicBezTo>
                <a:cubicBezTo>
                  <a:pt x="32" y="46"/>
                  <a:pt x="32" y="46"/>
                  <a:pt x="32" y="47"/>
                </a:cubicBezTo>
                <a:cubicBezTo>
                  <a:pt x="32" y="46"/>
                  <a:pt x="32" y="45"/>
                  <a:pt x="32" y="45"/>
                </a:cubicBezTo>
                <a:cubicBezTo>
                  <a:pt x="31" y="44"/>
                  <a:pt x="31" y="44"/>
                  <a:pt x="31" y="44"/>
                </a:cubicBezTo>
                <a:cubicBezTo>
                  <a:pt x="31" y="44"/>
                  <a:pt x="31" y="44"/>
                  <a:pt x="31" y="44"/>
                </a:cubicBezTo>
                <a:cubicBezTo>
                  <a:pt x="31" y="43"/>
                  <a:pt x="31" y="43"/>
                  <a:pt x="31" y="43"/>
                </a:cubicBezTo>
                <a:cubicBezTo>
                  <a:pt x="31" y="43"/>
                  <a:pt x="31" y="42"/>
                  <a:pt x="31" y="42"/>
                </a:cubicBezTo>
                <a:cubicBezTo>
                  <a:pt x="31" y="42"/>
                  <a:pt x="31" y="42"/>
                  <a:pt x="31" y="42"/>
                </a:cubicBezTo>
                <a:cubicBezTo>
                  <a:pt x="31" y="42"/>
                  <a:pt x="30" y="41"/>
                  <a:pt x="30" y="41"/>
                </a:cubicBezTo>
                <a:cubicBezTo>
                  <a:pt x="30" y="40"/>
                  <a:pt x="30" y="39"/>
                  <a:pt x="29" y="38"/>
                </a:cubicBezTo>
                <a:cubicBezTo>
                  <a:pt x="28" y="38"/>
                  <a:pt x="27" y="38"/>
                  <a:pt x="27" y="39"/>
                </a:cubicBezTo>
                <a:cubicBezTo>
                  <a:pt x="26" y="41"/>
                  <a:pt x="25" y="43"/>
                  <a:pt x="25" y="45"/>
                </a:cubicBezTo>
                <a:cubicBezTo>
                  <a:pt x="25" y="45"/>
                  <a:pt x="24" y="45"/>
                  <a:pt x="24" y="46"/>
                </a:cubicBezTo>
                <a:cubicBezTo>
                  <a:pt x="24" y="46"/>
                  <a:pt x="24" y="46"/>
                  <a:pt x="24" y="46"/>
                </a:cubicBezTo>
                <a:cubicBezTo>
                  <a:pt x="24" y="46"/>
                  <a:pt x="24" y="46"/>
                  <a:pt x="24" y="46"/>
                </a:cubicBezTo>
                <a:cubicBezTo>
                  <a:pt x="23" y="47"/>
                  <a:pt x="23" y="48"/>
                  <a:pt x="23" y="49"/>
                </a:cubicBezTo>
                <a:cubicBezTo>
                  <a:pt x="24" y="51"/>
                  <a:pt x="24" y="53"/>
                  <a:pt x="25" y="55"/>
                </a:cubicBezTo>
                <a:cubicBezTo>
                  <a:pt x="25" y="55"/>
                  <a:pt x="25" y="55"/>
                  <a:pt x="25" y="55"/>
                </a:cubicBezTo>
                <a:cubicBezTo>
                  <a:pt x="25" y="56"/>
                  <a:pt x="25" y="56"/>
                  <a:pt x="24" y="56"/>
                </a:cubicBezTo>
                <a:cubicBezTo>
                  <a:pt x="24" y="56"/>
                  <a:pt x="24" y="56"/>
                  <a:pt x="24" y="56"/>
                </a:cubicBezTo>
                <a:cubicBezTo>
                  <a:pt x="24" y="56"/>
                  <a:pt x="24" y="56"/>
                  <a:pt x="24" y="56"/>
                </a:cubicBezTo>
                <a:cubicBezTo>
                  <a:pt x="24" y="56"/>
                  <a:pt x="24" y="58"/>
                  <a:pt x="23" y="57"/>
                </a:cubicBezTo>
                <a:cubicBezTo>
                  <a:pt x="23" y="55"/>
                  <a:pt x="23" y="52"/>
                  <a:pt x="21" y="50"/>
                </a:cubicBezTo>
                <a:cubicBezTo>
                  <a:pt x="20" y="50"/>
                  <a:pt x="20" y="50"/>
                  <a:pt x="20" y="52"/>
                </a:cubicBezTo>
                <a:cubicBezTo>
                  <a:pt x="20" y="52"/>
                  <a:pt x="20" y="52"/>
                  <a:pt x="20" y="52"/>
                </a:cubicBezTo>
                <a:cubicBezTo>
                  <a:pt x="20" y="52"/>
                  <a:pt x="19" y="51"/>
                  <a:pt x="19" y="51"/>
                </a:cubicBezTo>
                <a:cubicBezTo>
                  <a:pt x="19" y="51"/>
                  <a:pt x="19" y="51"/>
                  <a:pt x="19" y="51"/>
                </a:cubicBezTo>
                <a:cubicBezTo>
                  <a:pt x="19" y="51"/>
                  <a:pt x="19" y="51"/>
                  <a:pt x="19" y="51"/>
                </a:cubicBezTo>
                <a:cubicBezTo>
                  <a:pt x="19" y="51"/>
                  <a:pt x="19" y="51"/>
                  <a:pt x="19" y="51"/>
                </a:cubicBezTo>
                <a:cubicBezTo>
                  <a:pt x="19" y="50"/>
                  <a:pt x="19" y="50"/>
                  <a:pt x="19" y="49"/>
                </a:cubicBezTo>
                <a:cubicBezTo>
                  <a:pt x="20" y="48"/>
                  <a:pt x="20" y="47"/>
                  <a:pt x="20" y="46"/>
                </a:cubicBezTo>
                <a:cubicBezTo>
                  <a:pt x="20" y="46"/>
                  <a:pt x="20" y="46"/>
                  <a:pt x="20" y="46"/>
                </a:cubicBezTo>
                <a:cubicBezTo>
                  <a:pt x="20" y="46"/>
                  <a:pt x="19" y="46"/>
                  <a:pt x="18" y="46"/>
                </a:cubicBezTo>
                <a:cubicBezTo>
                  <a:pt x="17" y="46"/>
                  <a:pt x="15" y="47"/>
                  <a:pt x="14" y="49"/>
                </a:cubicBezTo>
                <a:cubicBezTo>
                  <a:pt x="14" y="49"/>
                  <a:pt x="14" y="49"/>
                  <a:pt x="13" y="49"/>
                </a:cubicBezTo>
                <a:cubicBezTo>
                  <a:pt x="13" y="49"/>
                  <a:pt x="13" y="49"/>
                  <a:pt x="13" y="48"/>
                </a:cubicBezTo>
                <a:cubicBezTo>
                  <a:pt x="13" y="48"/>
                  <a:pt x="13" y="47"/>
                  <a:pt x="13" y="46"/>
                </a:cubicBezTo>
                <a:cubicBezTo>
                  <a:pt x="13" y="46"/>
                  <a:pt x="13" y="46"/>
                  <a:pt x="13" y="46"/>
                </a:cubicBezTo>
                <a:cubicBezTo>
                  <a:pt x="13" y="46"/>
                  <a:pt x="13" y="46"/>
                  <a:pt x="13" y="46"/>
                </a:cubicBezTo>
                <a:cubicBezTo>
                  <a:pt x="13" y="46"/>
                  <a:pt x="13" y="46"/>
                  <a:pt x="13" y="46"/>
                </a:cubicBezTo>
                <a:cubicBezTo>
                  <a:pt x="14" y="46"/>
                  <a:pt x="15" y="46"/>
                  <a:pt x="15" y="45"/>
                </a:cubicBezTo>
                <a:cubicBezTo>
                  <a:pt x="15" y="45"/>
                  <a:pt x="15" y="45"/>
                  <a:pt x="15" y="45"/>
                </a:cubicBezTo>
                <a:cubicBezTo>
                  <a:pt x="16" y="44"/>
                  <a:pt x="16" y="43"/>
                  <a:pt x="17" y="43"/>
                </a:cubicBezTo>
                <a:cubicBezTo>
                  <a:pt x="17" y="42"/>
                  <a:pt x="18" y="42"/>
                  <a:pt x="18" y="42"/>
                </a:cubicBezTo>
                <a:cubicBezTo>
                  <a:pt x="19" y="42"/>
                  <a:pt x="19" y="42"/>
                  <a:pt x="19" y="42"/>
                </a:cubicBezTo>
                <a:cubicBezTo>
                  <a:pt x="22" y="42"/>
                  <a:pt x="22" y="42"/>
                  <a:pt x="23" y="40"/>
                </a:cubicBezTo>
                <a:cubicBezTo>
                  <a:pt x="23" y="40"/>
                  <a:pt x="23" y="40"/>
                  <a:pt x="23" y="40"/>
                </a:cubicBezTo>
                <a:cubicBezTo>
                  <a:pt x="23" y="40"/>
                  <a:pt x="23" y="40"/>
                  <a:pt x="23" y="40"/>
                </a:cubicBezTo>
                <a:cubicBezTo>
                  <a:pt x="23" y="39"/>
                  <a:pt x="23" y="37"/>
                  <a:pt x="23" y="36"/>
                </a:cubicBezTo>
                <a:cubicBezTo>
                  <a:pt x="23" y="36"/>
                  <a:pt x="23" y="35"/>
                  <a:pt x="22" y="35"/>
                </a:cubicBezTo>
                <a:cubicBezTo>
                  <a:pt x="20" y="36"/>
                  <a:pt x="18" y="37"/>
                  <a:pt x="17" y="38"/>
                </a:cubicBezTo>
                <a:cubicBezTo>
                  <a:pt x="16" y="38"/>
                  <a:pt x="15" y="39"/>
                  <a:pt x="15" y="39"/>
                </a:cubicBezTo>
                <a:cubicBezTo>
                  <a:pt x="15" y="39"/>
                  <a:pt x="15" y="39"/>
                  <a:pt x="15" y="39"/>
                </a:cubicBezTo>
                <a:cubicBezTo>
                  <a:pt x="15" y="39"/>
                  <a:pt x="15" y="39"/>
                  <a:pt x="15" y="39"/>
                </a:cubicBezTo>
                <a:cubicBezTo>
                  <a:pt x="14" y="39"/>
                  <a:pt x="14" y="39"/>
                  <a:pt x="14" y="39"/>
                </a:cubicBezTo>
                <a:cubicBezTo>
                  <a:pt x="14" y="39"/>
                  <a:pt x="14" y="39"/>
                  <a:pt x="14" y="39"/>
                </a:cubicBezTo>
                <a:cubicBezTo>
                  <a:pt x="14" y="38"/>
                  <a:pt x="14" y="37"/>
                  <a:pt x="12" y="36"/>
                </a:cubicBezTo>
                <a:cubicBezTo>
                  <a:pt x="11" y="38"/>
                  <a:pt x="11" y="39"/>
                  <a:pt x="12" y="41"/>
                </a:cubicBezTo>
                <a:cubicBezTo>
                  <a:pt x="12" y="41"/>
                  <a:pt x="12" y="41"/>
                  <a:pt x="12" y="41"/>
                </a:cubicBezTo>
                <a:cubicBezTo>
                  <a:pt x="12" y="41"/>
                  <a:pt x="12" y="41"/>
                  <a:pt x="12" y="41"/>
                </a:cubicBezTo>
                <a:cubicBezTo>
                  <a:pt x="12" y="41"/>
                  <a:pt x="12" y="42"/>
                  <a:pt x="13" y="42"/>
                </a:cubicBezTo>
                <a:cubicBezTo>
                  <a:pt x="12" y="42"/>
                  <a:pt x="13" y="43"/>
                  <a:pt x="12" y="43"/>
                </a:cubicBezTo>
                <a:cubicBezTo>
                  <a:pt x="12" y="43"/>
                  <a:pt x="12" y="43"/>
                  <a:pt x="12" y="43"/>
                </a:cubicBezTo>
                <a:cubicBezTo>
                  <a:pt x="12" y="43"/>
                  <a:pt x="12" y="41"/>
                  <a:pt x="11" y="43"/>
                </a:cubicBezTo>
                <a:cubicBezTo>
                  <a:pt x="11" y="43"/>
                  <a:pt x="11" y="43"/>
                  <a:pt x="11" y="43"/>
                </a:cubicBezTo>
                <a:cubicBezTo>
                  <a:pt x="11" y="43"/>
                  <a:pt x="11" y="43"/>
                  <a:pt x="11" y="43"/>
                </a:cubicBezTo>
                <a:cubicBezTo>
                  <a:pt x="11" y="42"/>
                  <a:pt x="11" y="41"/>
                  <a:pt x="11" y="41"/>
                </a:cubicBezTo>
                <a:cubicBezTo>
                  <a:pt x="10" y="40"/>
                  <a:pt x="11" y="39"/>
                  <a:pt x="10" y="38"/>
                </a:cubicBezTo>
                <a:cubicBezTo>
                  <a:pt x="10" y="38"/>
                  <a:pt x="10" y="38"/>
                  <a:pt x="10" y="38"/>
                </a:cubicBezTo>
                <a:cubicBezTo>
                  <a:pt x="10" y="38"/>
                  <a:pt x="10" y="38"/>
                  <a:pt x="10" y="38"/>
                </a:cubicBezTo>
                <a:cubicBezTo>
                  <a:pt x="9" y="38"/>
                  <a:pt x="9" y="38"/>
                  <a:pt x="9" y="38"/>
                </a:cubicBezTo>
                <a:cubicBezTo>
                  <a:pt x="10" y="37"/>
                  <a:pt x="9" y="37"/>
                  <a:pt x="9" y="37"/>
                </a:cubicBezTo>
                <a:cubicBezTo>
                  <a:pt x="9" y="37"/>
                  <a:pt x="9" y="37"/>
                  <a:pt x="9" y="37"/>
                </a:cubicBezTo>
                <a:cubicBezTo>
                  <a:pt x="9" y="37"/>
                  <a:pt x="8" y="37"/>
                  <a:pt x="8" y="37"/>
                </a:cubicBezTo>
                <a:cubicBezTo>
                  <a:pt x="8" y="37"/>
                  <a:pt x="8" y="37"/>
                  <a:pt x="8" y="37"/>
                </a:cubicBezTo>
                <a:cubicBezTo>
                  <a:pt x="7" y="37"/>
                  <a:pt x="7" y="38"/>
                  <a:pt x="7" y="39"/>
                </a:cubicBezTo>
                <a:cubicBezTo>
                  <a:pt x="6" y="39"/>
                  <a:pt x="6" y="39"/>
                  <a:pt x="6" y="39"/>
                </a:cubicBezTo>
                <a:cubicBezTo>
                  <a:pt x="6" y="39"/>
                  <a:pt x="6" y="39"/>
                  <a:pt x="6" y="39"/>
                </a:cubicBezTo>
                <a:cubicBezTo>
                  <a:pt x="5" y="38"/>
                  <a:pt x="5" y="38"/>
                  <a:pt x="5" y="39"/>
                </a:cubicBezTo>
                <a:cubicBezTo>
                  <a:pt x="5" y="40"/>
                  <a:pt x="5" y="42"/>
                  <a:pt x="6" y="43"/>
                </a:cubicBezTo>
                <a:cubicBezTo>
                  <a:pt x="6" y="43"/>
                  <a:pt x="6" y="44"/>
                  <a:pt x="6" y="44"/>
                </a:cubicBezTo>
                <a:cubicBezTo>
                  <a:pt x="6" y="44"/>
                  <a:pt x="5" y="44"/>
                  <a:pt x="5" y="44"/>
                </a:cubicBezTo>
                <a:cubicBezTo>
                  <a:pt x="5" y="44"/>
                  <a:pt x="4" y="44"/>
                  <a:pt x="4" y="44"/>
                </a:cubicBezTo>
                <a:cubicBezTo>
                  <a:pt x="3" y="44"/>
                  <a:pt x="3" y="44"/>
                  <a:pt x="3" y="45"/>
                </a:cubicBezTo>
                <a:cubicBezTo>
                  <a:pt x="2" y="46"/>
                  <a:pt x="3" y="46"/>
                  <a:pt x="3" y="46"/>
                </a:cubicBezTo>
                <a:cubicBezTo>
                  <a:pt x="4" y="46"/>
                  <a:pt x="4" y="46"/>
                  <a:pt x="4" y="47"/>
                </a:cubicBezTo>
                <a:cubicBezTo>
                  <a:pt x="4" y="47"/>
                  <a:pt x="3" y="47"/>
                  <a:pt x="3" y="47"/>
                </a:cubicBezTo>
                <a:cubicBezTo>
                  <a:pt x="2" y="47"/>
                  <a:pt x="1" y="47"/>
                  <a:pt x="2" y="49"/>
                </a:cubicBezTo>
                <a:cubicBezTo>
                  <a:pt x="2" y="49"/>
                  <a:pt x="2" y="49"/>
                  <a:pt x="2" y="50"/>
                </a:cubicBezTo>
                <a:cubicBezTo>
                  <a:pt x="3" y="50"/>
                  <a:pt x="3" y="51"/>
                  <a:pt x="3" y="52"/>
                </a:cubicBezTo>
                <a:cubicBezTo>
                  <a:pt x="3" y="53"/>
                  <a:pt x="3" y="53"/>
                  <a:pt x="3" y="54"/>
                </a:cubicBezTo>
                <a:cubicBezTo>
                  <a:pt x="2" y="55"/>
                  <a:pt x="2" y="55"/>
                  <a:pt x="4" y="56"/>
                </a:cubicBezTo>
                <a:cubicBezTo>
                  <a:pt x="4" y="56"/>
                  <a:pt x="4" y="56"/>
                  <a:pt x="4" y="56"/>
                </a:cubicBezTo>
                <a:cubicBezTo>
                  <a:pt x="4" y="56"/>
                  <a:pt x="4" y="56"/>
                  <a:pt x="4" y="56"/>
                </a:cubicBezTo>
                <a:cubicBezTo>
                  <a:pt x="4" y="56"/>
                  <a:pt x="4" y="56"/>
                  <a:pt x="4" y="56"/>
                </a:cubicBezTo>
                <a:cubicBezTo>
                  <a:pt x="4" y="56"/>
                  <a:pt x="4" y="56"/>
                  <a:pt x="4" y="56"/>
                </a:cubicBezTo>
                <a:cubicBezTo>
                  <a:pt x="4" y="56"/>
                  <a:pt x="4" y="56"/>
                  <a:pt x="4" y="56"/>
                </a:cubicBezTo>
                <a:cubicBezTo>
                  <a:pt x="4" y="56"/>
                  <a:pt x="3" y="57"/>
                  <a:pt x="4" y="57"/>
                </a:cubicBezTo>
                <a:cubicBezTo>
                  <a:pt x="4" y="59"/>
                  <a:pt x="5" y="61"/>
                  <a:pt x="5" y="63"/>
                </a:cubicBezTo>
                <a:cubicBezTo>
                  <a:pt x="5" y="64"/>
                  <a:pt x="6" y="64"/>
                  <a:pt x="6" y="63"/>
                </a:cubicBezTo>
                <a:cubicBezTo>
                  <a:pt x="7" y="63"/>
                  <a:pt x="8" y="61"/>
                  <a:pt x="8" y="60"/>
                </a:cubicBezTo>
                <a:cubicBezTo>
                  <a:pt x="8" y="60"/>
                  <a:pt x="8" y="60"/>
                  <a:pt x="8" y="60"/>
                </a:cubicBezTo>
                <a:cubicBezTo>
                  <a:pt x="8" y="59"/>
                  <a:pt x="8" y="58"/>
                  <a:pt x="7" y="58"/>
                </a:cubicBezTo>
                <a:cubicBezTo>
                  <a:pt x="7" y="58"/>
                  <a:pt x="7" y="58"/>
                  <a:pt x="7" y="58"/>
                </a:cubicBezTo>
                <a:cubicBezTo>
                  <a:pt x="7" y="58"/>
                  <a:pt x="7" y="58"/>
                  <a:pt x="7" y="58"/>
                </a:cubicBezTo>
                <a:cubicBezTo>
                  <a:pt x="7" y="57"/>
                  <a:pt x="7" y="56"/>
                  <a:pt x="8" y="57"/>
                </a:cubicBezTo>
                <a:cubicBezTo>
                  <a:pt x="9" y="58"/>
                  <a:pt x="8" y="59"/>
                  <a:pt x="9" y="59"/>
                </a:cubicBezTo>
                <a:cubicBezTo>
                  <a:pt x="10" y="59"/>
                  <a:pt x="10" y="59"/>
                  <a:pt x="9" y="58"/>
                </a:cubicBezTo>
                <a:cubicBezTo>
                  <a:pt x="9" y="58"/>
                  <a:pt x="9" y="58"/>
                  <a:pt x="9" y="58"/>
                </a:cubicBezTo>
                <a:cubicBezTo>
                  <a:pt x="9" y="57"/>
                  <a:pt x="11" y="57"/>
                  <a:pt x="11" y="56"/>
                </a:cubicBezTo>
                <a:cubicBezTo>
                  <a:pt x="11" y="58"/>
                  <a:pt x="10" y="59"/>
                  <a:pt x="11" y="60"/>
                </a:cubicBezTo>
                <a:cubicBezTo>
                  <a:pt x="11" y="60"/>
                  <a:pt x="11" y="60"/>
                  <a:pt x="11" y="60"/>
                </a:cubicBezTo>
                <a:cubicBezTo>
                  <a:pt x="11" y="60"/>
                  <a:pt x="11" y="60"/>
                  <a:pt x="11" y="60"/>
                </a:cubicBezTo>
                <a:cubicBezTo>
                  <a:pt x="11" y="60"/>
                  <a:pt x="10" y="60"/>
                  <a:pt x="10" y="60"/>
                </a:cubicBezTo>
                <a:cubicBezTo>
                  <a:pt x="9" y="60"/>
                  <a:pt x="10" y="61"/>
                  <a:pt x="10" y="62"/>
                </a:cubicBezTo>
                <a:cubicBezTo>
                  <a:pt x="10" y="62"/>
                  <a:pt x="10" y="62"/>
                  <a:pt x="10" y="62"/>
                </a:cubicBezTo>
                <a:cubicBezTo>
                  <a:pt x="9" y="62"/>
                  <a:pt x="9" y="62"/>
                  <a:pt x="9" y="62"/>
                </a:cubicBezTo>
                <a:cubicBezTo>
                  <a:pt x="9" y="63"/>
                  <a:pt x="9" y="63"/>
                  <a:pt x="9" y="64"/>
                </a:cubicBezTo>
                <a:cubicBezTo>
                  <a:pt x="9" y="64"/>
                  <a:pt x="9" y="64"/>
                  <a:pt x="9" y="64"/>
                </a:cubicBezTo>
                <a:cubicBezTo>
                  <a:pt x="8" y="65"/>
                  <a:pt x="8" y="65"/>
                  <a:pt x="9" y="66"/>
                </a:cubicBezTo>
                <a:cubicBezTo>
                  <a:pt x="10" y="67"/>
                  <a:pt x="10" y="67"/>
                  <a:pt x="11" y="67"/>
                </a:cubicBezTo>
                <a:cubicBezTo>
                  <a:pt x="11" y="67"/>
                  <a:pt x="11" y="67"/>
                  <a:pt x="11" y="67"/>
                </a:cubicBezTo>
                <a:cubicBezTo>
                  <a:pt x="10" y="68"/>
                  <a:pt x="10" y="68"/>
                  <a:pt x="10" y="68"/>
                </a:cubicBezTo>
                <a:cubicBezTo>
                  <a:pt x="11" y="69"/>
                  <a:pt x="11" y="68"/>
                  <a:pt x="12" y="68"/>
                </a:cubicBezTo>
                <a:cubicBezTo>
                  <a:pt x="12" y="68"/>
                  <a:pt x="12" y="68"/>
                  <a:pt x="12" y="67"/>
                </a:cubicBezTo>
                <a:cubicBezTo>
                  <a:pt x="13" y="68"/>
                  <a:pt x="13" y="68"/>
                  <a:pt x="13" y="68"/>
                </a:cubicBezTo>
                <a:cubicBezTo>
                  <a:pt x="13" y="68"/>
                  <a:pt x="13" y="68"/>
                  <a:pt x="13" y="68"/>
                </a:cubicBezTo>
                <a:cubicBezTo>
                  <a:pt x="13" y="68"/>
                  <a:pt x="13" y="69"/>
                  <a:pt x="13" y="70"/>
                </a:cubicBezTo>
                <a:cubicBezTo>
                  <a:pt x="13" y="70"/>
                  <a:pt x="14" y="70"/>
                  <a:pt x="13" y="71"/>
                </a:cubicBezTo>
                <a:cubicBezTo>
                  <a:pt x="13" y="71"/>
                  <a:pt x="12" y="71"/>
                  <a:pt x="12" y="71"/>
                </a:cubicBezTo>
                <a:cubicBezTo>
                  <a:pt x="11" y="70"/>
                  <a:pt x="10" y="70"/>
                  <a:pt x="10" y="70"/>
                </a:cubicBezTo>
                <a:cubicBezTo>
                  <a:pt x="9" y="69"/>
                  <a:pt x="8" y="69"/>
                  <a:pt x="7" y="68"/>
                </a:cubicBezTo>
                <a:cubicBezTo>
                  <a:pt x="7" y="68"/>
                  <a:pt x="6" y="68"/>
                  <a:pt x="6" y="69"/>
                </a:cubicBezTo>
                <a:cubicBezTo>
                  <a:pt x="6" y="69"/>
                  <a:pt x="6" y="70"/>
                  <a:pt x="6" y="70"/>
                </a:cubicBezTo>
                <a:cubicBezTo>
                  <a:pt x="7" y="71"/>
                  <a:pt x="7" y="72"/>
                  <a:pt x="9" y="73"/>
                </a:cubicBezTo>
                <a:cubicBezTo>
                  <a:pt x="9" y="73"/>
                  <a:pt x="10" y="73"/>
                  <a:pt x="10" y="74"/>
                </a:cubicBezTo>
                <a:cubicBezTo>
                  <a:pt x="9" y="74"/>
                  <a:pt x="8" y="74"/>
                  <a:pt x="8" y="75"/>
                </a:cubicBezTo>
                <a:cubicBezTo>
                  <a:pt x="8" y="76"/>
                  <a:pt x="8" y="76"/>
                  <a:pt x="8" y="77"/>
                </a:cubicBezTo>
                <a:cubicBezTo>
                  <a:pt x="8" y="77"/>
                  <a:pt x="9" y="78"/>
                  <a:pt x="10" y="78"/>
                </a:cubicBezTo>
                <a:cubicBezTo>
                  <a:pt x="10" y="78"/>
                  <a:pt x="10" y="78"/>
                  <a:pt x="10" y="78"/>
                </a:cubicBezTo>
                <a:cubicBezTo>
                  <a:pt x="10" y="78"/>
                  <a:pt x="10" y="78"/>
                  <a:pt x="10" y="78"/>
                </a:cubicBezTo>
                <a:cubicBezTo>
                  <a:pt x="10" y="79"/>
                  <a:pt x="9" y="79"/>
                  <a:pt x="10" y="80"/>
                </a:cubicBezTo>
                <a:cubicBezTo>
                  <a:pt x="10" y="81"/>
                  <a:pt x="10" y="81"/>
                  <a:pt x="11" y="81"/>
                </a:cubicBezTo>
                <a:cubicBezTo>
                  <a:pt x="11" y="81"/>
                  <a:pt x="11" y="81"/>
                  <a:pt x="11" y="81"/>
                </a:cubicBezTo>
                <a:cubicBezTo>
                  <a:pt x="12" y="82"/>
                  <a:pt x="13" y="82"/>
                  <a:pt x="13" y="82"/>
                </a:cubicBezTo>
                <a:cubicBezTo>
                  <a:pt x="13" y="82"/>
                  <a:pt x="13" y="82"/>
                  <a:pt x="13" y="82"/>
                </a:cubicBezTo>
                <a:cubicBezTo>
                  <a:pt x="13" y="82"/>
                  <a:pt x="13" y="83"/>
                  <a:pt x="13" y="83"/>
                </a:cubicBezTo>
                <a:cubicBezTo>
                  <a:pt x="14" y="84"/>
                  <a:pt x="17" y="84"/>
                  <a:pt x="18" y="83"/>
                </a:cubicBezTo>
                <a:cubicBezTo>
                  <a:pt x="18" y="83"/>
                  <a:pt x="18" y="83"/>
                  <a:pt x="18" y="83"/>
                </a:cubicBezTo>
                <a:cubicBezTo>
                  <a:pt x="18" y="83"/>
                  <a:pt x="18" y="82"/>
                  <a:pt x="19" y="83"/>
                </a:cubicBezTo>
                <a:cubicBezTo>
                  <a:pt x="19" y="83"/>
                  <a:pt x="19" y="84"/>
                  <a:pt x="18" y="84"/>
                </a:cubicBezTo>
                <a:cubicBezTo>
                  <a:pt x="17" y="85"/>
                  <a:pt x="15" y="85"/>
                  <a:pt x="14" y="85"/>
                </a:cubicBezTo>
                <a:cubicBezTo>
                  <a:pt x="14" y="85"/>
                  <a:pt x="14" y="85"/>
                  <a:pt x="14" y="85"/>
                </a:cubicBezTo>
                <a:cubicBezTo>
                  <a:pt x="13" y="86"/>
                  <a:pt x="13" y="87"/>
                  <a:pt x="14" y="88"/>
                </a:cubicBezTo>
                <a:cubicBezTo>
                  <a:pt x="15" y="89"/>
                  <a:pt x="16" y="90"/>
                  <a:pt x="16" y="91"/>
                </a:cubicBezTo>
                <a:cubicBezTo>
                  <a:pt x="17" y="91"/>
                  <a:pt x="17" y="91"/>
                  <a:pt x="17" y="92"/>
                </a:cubicBezTo>
                <a:cubicBezTo>
                  <a:pt x="17" y="92"/>
                  <a:pt x="17" y="92"/>
                  <a:pt x="17" y="92"/>
                </a:cubicBezTo>
                <a:cubicBezTo>
                  <a:pt x="17" y="92"/>
                  <a:pt x="17" y="92"/>
                  <a:pt x="17" y="92"/>
                </a:cubicBezTo>
                <a:cubicBezTo>
                  <a:pt x="17" y="92"/>
                  <a:pt x="17" y="92"/>
                  <a:pt x="17" y="92"/>
                </a:cubicBezTo>
                <a:cubicBezTo>
                  <a:pt x="17" y="92"/>
                  <a:pt x="17" y="93"/>
                  <a:pt x="17" y="94"/>
                </a:cubicBezTo>
                <a:cubicBezTo>
                  <a:pt x="17" y="95"/>
                  <a:pt x="17" y="94"/>
                  <a:pt x="18" y="94"/>
                </a:cubicBezTo>
                <a:cubicBezTo>
                  <a:pt x="19" y="94"/>
                  <a:pt x="20" y="95"/>
                  <a:pt x="21" y="95"/>
                </a:cubicBezTo>
                <a:cubicBezTo>
                  <a:pt x="21" y="95"/>
                  <a:pt x="22" y="95"/>
                  <a:pt x="23" y="94"/>
                </a:cubicBezTo>
                <a:cubicBezTo>
                  <a:pt x="23" y="94"/>
                  <a:pt x="23" y="94"/>
                  <a:pt x="23" y="94"/>
                </a:cubicBezTo>
                <a:cubicBezTo>
                  <a:pt x="23" y="94"/>
                  <a:pt x="23" y="94"/>
                  <a:pt x="23" y="94"/>
                </a:cubicBezTo>
                <a:cubicBezTo>
                  <a:pt x="23" y="94"/>
                  <a:pt x="22" y="93"/>
                  <a:pt x="23" y="93"/>
                </a:cubicBezTo>
                <a:cubicBezTo>
                  <a:pt x="24" y="94"/>
                  <a:pt x="23" y="93"/>
                  <a:pt x="23" y="92"/>
                </a:cubicBezTo>
                <a:cubicBezTo>
                  <a:pt x="23" y="92"/>
                  <a:pt x="24" y="92"/>
                  <a:pt x="24" y="92"/>
                </a:cubicBezTo>
                <a:cubicBezTo>
                  <a:pt x="24" y="92"/>
                  <a:pt x="24" y="92"/>
                  <a:pt x="24" y="93"/>
                </a:cubicBezTo>
                <a:cubicBezTo>
                  <a:pt x="24" y="92"/>
                  <a:pt x="26" y="92"/>
                  <a:pt x="26" y="91"/>
                </a:cubicBezTo>
                <a:cubicBezTo>
                  <a:pt x="26" y="91"/>
                  <a:pt x="26" y="91"/>
                  <a:pt x="26" y="91"/>
                </a:cubicBezTo>
                <a:cubicBezTo>
                  <a:pt x="26" y="90"/>
                  <a:pt x="25" y="90"/>
                  <a:pt x="25" y="90"/>
                </a:cubicBezTo>
                <a:cubicBezTo>
                  <a:pt x="25" y="90"/>
                  <a:pt x="24" y="90"/>
                  <a:pt x="25" y="90"/>
                </a:cubicBezTo>
                <a:cubicBezTo>
                  <a:pt x="26" y="89"/>
                  <a:pt x="25" y="89"/>
                  <a:pt x="25" y="89"/>
                </a:cubicBezTo>
                <a:cubicBezTo>
                  <a:pt x="25" y="88"/>
                  <a:pt x="24" y="88"/>
                  <a:pt x="25" y="88"/>
                </a:cubicBezTo>
                <a:cubicBezTo>
                  <a:pt x="25" y="87"/>
                  <a:pt x="25" y="88"/>
                  <a:pt x="26" y="88"/>
                </a:cubicBezTo>
                <a:cubicBezTo>
                  <a:pt x="26" y="89"/>
                  <a:pt x="28" y="88"/>
                  <a:pt x="28" y="89"/>
                </a:cubicBezTo>
                <a:cubicBezTo>
                  <a:pt x="28" y="89"/>
                  <a:pt x="29" y="89"/>
                  <a:pt x="29" y="88"/>
                </a:cubicBezTo>
                <a:cubicBezTo>
                  <a:pt x="29" y="88"/>
                  <a:pt x="28" y="86"/>
                  <a:pt x="27" y="86"/>
                </a:cubicBezTo>
                <a:cubicBezTo>
                  <a:pt x="26" y="86"/>
                  <a:pt x="25" y="86"/>
                  <a:pt x="26" y="85"/>
                </a:cubicBezTo>
                <a:cubicBezTo>
                  <a:pt x="26" y="84"/>
                  <a:pt x="26" y="84"/>
                  <a:pt x="26" y="84"/>
                </a:cubicBezTo>
                <a:cubicBezTo>
                  <a:pt x="26" y="83"/>
                  <a:pt x="26" y="83"/>
                  <a:pt x="27" y="83"/>
                </a:cubicBezTo>
                <a:cubicBezTo>
                  <a:pt x="27" y="83"/>
                  <a:pt x="28" y="83"/>
                  <a:pt x="28" y="83"/>
                </a:cubicBezTo>
                <a:cubicBezTo>
                  <a:pt x="27" y="81"/>
                  <a:pt x="27" y="79"/>
                  <a:pt x="26" y="78"/>
                </a:cubicBezTo>
                <a:cubicBezTo>
                  <a:pt x="26" y="78"/>
                  <a:pt x="26" y="78"/>
                  <a:pt x="26" y="77"/>
                </a:cubicBezTo>
                <a:cubicBezTo>
                  <a:pt x="27" y="78"/>
                  <a:pt x="27" y="78"/>
                  <a:pt x="28" y="77"/>
                </a:cubicBezTo>
                <a:cubicBezTo>
                  <a:pt x="29" y="77"/>
                  <a:pt x="29" y="77"/>
                  <a:pt x="29" y="77"/>
                </a:cubicBezTo>
                <a:cubicBezTo>
                  <a:pt x="29" y="78"/>
                  <a:pt x="30" y="79"/>
                  <a:pt x="29" y="80"/>
                </a:cubicBezTo>
                <a:cubicBezTo>
                  <a:pt x="29" y="80"/>
                  <a:pt x="30" y="81"/>
                  <a:pt x="30" y="81"/>
                </a:cubicBezTo>
                <a:cubicBezTo>
                  <a:pt x="30" y="81"/>
                  <a:pt x="30" y="81"/>
                  <a:pt x="30" y="81"/>
                </a:cubicBezTo>
                <a:cubicBezTo>
                  <a:pt x="31" y="80"/>
                  <a:pt x="32" y="79"/>
                  <a:pt x="32" y="78"/>
                </a:cubicBezTo>
                <a:cubicBezTo>
                  <a:pt x="32" y="78"/>
                  <a:pt x="32" y="78"/>
                  <a:pt x="32" y="78"/>
                </a:cubicBezTo>
                <a:cubicBezTo>
                  <a:pt x="32" y="78"/>
                  <a:pt x="32" y="78"/>
                  <a:pt x="32" y="78"/>
                </a:cubicBezTo>
                <a:cubicBezTo>
                  <a:pt x="32" y="77"/>
                  <a:pt x="32" y="76"/>
                  <a:pt x="32" y="75"/>
                </a:cubicBezTo>
                <a:cubicBezTo>
                  <a:pt x="32" y="75"/>
                  <a:pt x="32" y="75"/>
                  <a:pt x="32" y="75"/>
                </a:cubicBezTo>
                <a:cubicBezTo>
                  <a:pt x="32" y="75"/>
                  <a:pt x="32" y="75"/>
                  <a:pt x="32" y="74"/>
                </a:cubicBezTo>
                <a:cubicBezTo>
                  <a:pt x="33" y="74"/>
                  <a:pt x="33" y="73"/>
                  <a:pt x="34" y="74"/>
                </a:cubicBezTo>
                <a:cubicBezTo>
                  <a:pt x="34" y="74"/>
                  <a:pt x="34" y="74"/>
                  <a:pt x="34" y="74"/>
                </a:cubicBezTo>
                <a:cubicBezTo>
                  <a:pt x="34" y="74"/>
                  <a:pt x="34" y="74"/>
                  <a:pt x="34" y="74"/>
                </a:cubicBezTo>
                <a:cubicBezTo>
                  <a:pt x="34" y="75"/>
                  <a:pt x="33" y="75"/>
                  <a:pt x="34" y="75"/>
                </a:cubicBezTo>
                <a:cubicBezTo>
                  <a:pt x="34" y="75"/>
                  <a:pt x="34" y="75"/>
                  <a:pt x="34" y="75"/>
                </a:cubicBezTo>
                <a:cubicBezTo>
                  <a:pt x="34" y="75"/>
                  <a:pt x="34" y="75"/>
                  <a:pt x="34" y="75"/>
                </a:cubicBezTo>
                <a:cubicBezTo>
                  <a:pt x="34" y="76"/>
                  <a:pt x="34" y="76"/>
                  <a:pt x="34" y="77"/>
                </a:cubicBezTo>
                <a:cubicBezTo>
                  <a:pt x="34" y="77"/>
                  <a:pt x="34" y="77"/>
                  <a:pt x="34" y="77"/>
                </a:cubicBezTo>
                <a:cubicBezTo>
                  <a:pt x="34" y="77"/>
                  <a:pt x="34" y="78"/>
                  <a:pt x="34" y="78"/>
                </a:cubicBezTo>
                <a:cubicBezTo>
                  <a:pt x="34" y="79"/>
                  <a:pt x="34" y="80"/>
                  <a:pt x="33" y="81"/>
                </a:cubicBezTo>
                <a:cubicBezTo>
                  <a:pt x="33" y="81"/>
                  <a:pt x="32" y="82"/>
                  <a:pt x="32" y="83"/>
                </a:cubicBezTo>
                <a:cubicBezTo>
                  <a:pt x="33" y="84"/>
                  <a:pt x="32" y="85"/>
                  <a:pt x="33" y="85"/>
                </a:cubicBezTo>
                <a:cubicBezTo>
                  <a:pt x="34" y="86"/>
                  <a:pt x="35" y="86"/>
                  <a:pt x="35" y="86"/>
                </a:cubicBezTo>
                <a:cubicBezTo>
                  <a:pt x="35" y="86"/>
                  <a:pt x="35" y="86"/>
                  <a:pt x="35" y="86"/>
                </a:cubicBezTo>
                <a:cubicBezTo>
                  <a:pt x="36" y="86"/>
                  <a:pt x="37" y="86"/>
                  <a:pt x="37" y="85"/>
                </a:cubicBezTo>
                <a:cubicBezTo>
                  <a:pt x="38" y="84"/>
                  <a:pt x="40" y="83"/>
                  <a:pt x="40" y="81"/>
                </a:cubicBezTo>
                <a:cubicBezTo>
                  <a:pt x="40" y="81"/>
                  <a:pt x="40" y="81"/>
                  <a:pt x="40" y="81"/>
                </a:cubicBezTo>
                <a:cubicBezTo>
                  <a:pt x="41" y="81"/>
                  <a:pt x="41" y="81"/>
                  <a:pt x="42" y="81"/>
                </a:cubicBezTo>
                <a:cubicBezTo>
                  <a:pt x="42" y="81"/>
                  <a:pt x="42" y="81"/>
                  <a:pt x="42" y="81"/>
                </a:cubicBezTo>
                <a:cubicBezTo>
                  <a:pt x="42" y="81"/>
                  <a:pt x="42" y="81"/>
                  <a:pt x="42" y="81"/>
                </a:cubicBezTo>
                <a:cubicBezTo>
                  <a:pt x="42" y="81"/>
                  <a:pt x="42" y="82"/>
                  <a:pt x="42" y="82"/>
                </a:cubicBezTo>
                <a:cubicBezTo>
                  <a:pt x="41" y="83"/>
                  <a:pt x="41" y="84"/>
                  <a:pt x="41" y="86"/>
                </a:cubicBezTo>
                <a:cubicBezTo>
                  <a:pt x="40" y="86"/>
                  <a:pt x="40" y="86"/>
                  <a:pt x="40" y="87"/>
                </a:cubicBezTo>
                <a:cubicBezTo>
                  <a:pt x="40" y="87"/>
                  <a:pt x="41" y="87"/>
                  <a:pt x="41" y="87"/>
                </a:cubicBezTo>
                <a:cubicBezTo>
                  <a:pt x="41" y="87"/>
                  <a:pt x="41" y="87"/>
                  <a:pt x="41" y="87"/>
                </a:cubicBezTo>
                <a:cubicBezTo>
                  <a:pt x="41" y="87"/>
                  <a:pt x="41" y="87"/>
                  <a:pt x="41" y="87"/>
                </a:cubicBezTo>
                <a:cubicBezTo>
                  <a:pt x="41" y="87"/>
                  <a:pt x="41" y="87"/>
                  <a:pt x="41" y="87"/>
                </a:cubicBezTo>
                <a:cubicBezTo>
                  <a:pt x="41" y="88"/>
                  <a:pt x="42" y="88"/>
                  <a:pt x="43" y="89"/>
                </a:cubicBezTo>
                <a:cubicBezTo>
                  <a:pt x="43" y="89"/>
                  <a:pt x="43" y="89"/>
                  <a:pt x="43" y="89"/>
                </a:cubicBezTo>
                <a:cubicBezTo>
                  <a:pt x="43" y="89"/>
                  <a:pt x="44" y="88"/>
                  <a:pt x="44" y="88"/>
                </a:cubicBezTo>
                <a:cubicBezTo>
                  <a:pt x="44" y="88"/>
                  <a:pt x="44" y="88"/>
                  <a:pt x="44" y="88"/>
                </a:cubicBezTo>
                <a:cubicBezTo>
                  <a:pt x="44" y="88"/>
                  <a:pt x="44" y="88"/>
                  <a:pt x="44" y="88"/>
                </a:cubicBezTo>
                <a:cubicBezTo>
                  <a:pt x="44" y="88"/>
                  <a:pt x="44" y="89"/>
                  <a:pt x="44" y="89"/>
                </a:cubicBezTo>
                <a:cubicBezTo>
                  <a:pt x="44" y="89"/>
                  <a:pt x="44" y="89"/>
                  <a:pt x="44" y="89"/>
                </a:cubicBezTo>
                <a:cubicBezTo>
                  <a:pt x="44" y="89"/>
                  <a:pt x="44" y="89"/>
                  <a:pt x="44" y="89"/>
                </a:cubicBezTo>
                <a:cubicBezTo>
                  <a:pt x="44" y="90"/>
                  <a:pt x="43" y="90"/>
                  <a:pt x="43" y="90"/>
                </a:cubicBezTo>
                <a:cubicBezTo>
                  <a:pt x="42" y="90"/>
                  <a:pt x="40" y="90"/>
                  <a:pt x="39" y="90"/>
                </a:cubicBezTo>
                <a:cubicBezTo>
                  <a:pt x="38" y="89"/>
                  <a:pt x="37" y="90"/>
                  <a:pt x="36" y="90"/>
                </a:cubicBezTo>
                <a:cubicBezTo>
                  <a:pt x="35" y="91"/>
                  <a:pt x="34" y="92"/>
                  <a:pt x="35" y="93"/>
                </a:cubicBezTo>
                <a:cubicBezTo>
                  <a:pt x="36" y="93"/>
                  <a:pt x="36" y="94"/>
                  <a:pt x="35" y="94"/>
                </a:cubicBezTo>
                <a:cubicBezTo>
                  <a:pt x="33" y="93"/>
                  <a:pt x="33" y="93"/>
                  <a:pt x="32" y="95"/>
                </a:cubicBezTo>
                <a:cubicBezTo>
                  <a:pt x="32" y="95"/>
                  <a:pt x="32" y="95"/>
                  <a:pt x="32" y="95"/>
                </a:cubicBezTo>
                <a:cubicBezTo>
                  <a:pt x="32" y="95"/>
                  <a:pt x="32" y="95"/>
                  <a:pt x="32" y="95"/>
                </a:cubicBezTo>
                <a:cubicBezTo>
                  <a:pt x="32" y="95"/>
                  <a:pt x="32" y="95"/>
                  <a:pt x="32" y="95"/>
                </a:cubicBezTo>
                <a:cubicBezTo>
                  <a:pt x="32" y="95"/>
                  <a:pt x="32" y="95"/>
                  <a:pt x="32" y="95"/>
                </a:cubicBezTo>
                <a:cubicBezTo>
                  <a:pt x="32" y="95"/>
                  <a:pt x="32" y="95"/>
                  <a:pt x="32" y="95"/>
                </a:cubicBezTo>
                <a:cubicBezTo>
                  <a:pt x="32" y="95"/>
                  <a:pt x="32" y="95"/>
                  <a:pt x="32" y="95"/>
                </a:cubicBezTo>
                <a:cubicBezTo>
                  <a:pt x="32" y="96"/>
                  <a:pt x="32" y="96"/>
                  <a:pt x="32" y="96"/>
                </a:cubicBezTo>
                <a:cubicBezTo>
                  <a:pt x="32" y="96"/>
                  <a:pt x="32" y="96"/>
                  <a:pt x="32" y="96"/>
                </a:cubicBezTo>
                <a:cubicBezTo>
                  <a:pt x="32" y="96"/>
                  <a:pt x="32" y="96"/>
                  <a:pt x="32" y="96"/>
                </a:cubicBezTo>
                <a:cubicBezTo>
                  <a:pt x="31" y="96"/>
                  <a:pt x="31" y="97"/>
                  <a:pt x="31" y="97"/>
                </a:cubicBezTo>
                <a:cubicBezTo>
                  <a:pt x="31" y="98"/>
                  <a:pt x="30" y="98"/>
                  <a:pt x="30" y="98"/>
                </a:cubicBezTo>
                <a:cubicBezTo>
                  <a:pt x="29" y="97"/>
                  <a:pt x="27" y="98"/>
                  <a:pt x="26" y="98"/>
                </a:cubicBezTo>
                <a:cubicBezTo>
                  <a:pt x="26" y="98"/>
                  <a:pt x="25" y="98"/>
                  <a:pt x="25" y="99"/>
                </a:cubicBezTo>
                <a:cubicBezTo>
                  <a:pt x="25" y="100"/>
                  <a:pt x="24" y="99"/>
                  <a:pt x="24" y="99"/>
                </a:cubicBezTo>
                <a:cubicBezTo>
                  <a:pt x="24" y="98"/>
                  <a:pt x="23" y="98"/>
                  <a:pt x="23" y="98"/>
                </a:cubicBezTo>
                <a:cubicBezTo>
                  <a:pt x="22" y="99"/>
                  <a:pt x="21" y="100"/>
                  <a:pt x="21" y="101"/>
                </a:cubicBezTo>
                <a:cubicBezTo>
                  <a:pt x="21" y="102"/>
                  <a:pt x="21" y="104"/>
                  <a:pt x="22" y="105"/>
                </a:cubicBezTo>
                <a:cubicBezTo>
                  <a:pt x="22" y="106"/>
                  <a:pt x="22" y="106"/>
                  <a:pt x="22" y="107"/>
                </a:cubicBezTo>
                <a:cubicBezTo>
                  <a:pt x="22" y="107"/>
                  <a:pt x="23" y="108"/>
                  <a:pt x="22" y="109"/>
                </a:cubicBezTo>
                <a:cubicBezTo>
                  <a:pt x="22" y="109"/>
                  <a:pt x="22" y="110"/>
                  <a:pt x="23" y="110"/>
                </a:cubicBezTo>
                <a:cubicBezTo>
                  <a:pt x="23" y="110"/>
                  <a:pt x="23" y="110"/>
                  <a:pt x="24" y="110"/>
                </a:cubicBezTo>
                <a:cubicBezTo>
                  <a:pt x="24" y="109"/>
                  <a:pt x="25" y="109"/>
                  <a:pt x="26" y="109"/>
                </a:cubicBezTo>
                <a:cubicBezTo>
                  <a:pt x="27" y="110"/>
                  <a:pt x="27" y="109"/>
                  <a:pt x="27" y="109"/>
                </a:cubicBezTo>
                <a:cubicBezTo>
                  <a:pt x="28" y="109"/>
                  <a:pt x="29" y="109"/>
                  <a:pt x="30" y="108"/>
                </a:cubicBezTo>
                <a:cubicBezTo>
                  <a:pt x="30" y="108"/>
                  <a:pt x="31" y="108"/>
                  <a:pt x="31" y="108"/>
                </a:cubicBezTo>
                <a:cubicBezTo>
                  <a:pt x="31" y="108"/>
                  <a:pt x="31" y="108"/>
                  <a:pt x="31" y="108"/>
                </a:cubicBezTo>
                <a:cubicBezTo>
                  <a:pt x="32" y="106"/>
                  <a:pt x="34" y="105"/>
                  <a:pt x="36" y="107"/>
                </a:cubicBezTo>
                <a:cubicBezTo>
                  <a:pt x="36" y="107"/>
                  <a:pt x="36" y="107"/>
                  <a:pt x="36" y="107"/>
                </a:cubicBezTo>
                <a:cubicBezTo>
                  <a:pt x="36" y="107"/>
                  <a:pt x="36" y="107"/>
                  <a:pt x="36" y="107"/>
                </a:cubicBezTo>
                <a:cubicBezTo>
                  <a:pt x="36" y="107"/>
                  <a:pt x="36" y="107"/>
                  <a:pt x="36" y="107"/>
                </a:cubicBezTo>
                <a:cubicBezTo>
                  <a:pt x="37" y="107"/>
                  <a:pt x="38" y="106"/>
                  <a:pt x="39" y="106"/>
                </a:cubicBezTo>
                <a:cubicBezTo>
                  <a:pt x="39" y="106"/>
                  <a:pt x="39" y="106"/>
                  <a:pt x="39" y="106"/>
                </a:cubicBezTo>
                <a:cubicBezTo>
                  <a:pt x="40" y="107"/>
                  <a:pt x="41" y="106"/>
                  <a:pt x="42" y="106"/>
                </a:cubicBezTo>
                <a:cubicBezTo>
                  <a:pt x="42" y="106"/>
                  <a:pt x="42" y="105"/>
                  <a:pt x="43" y="106"/>
                </a:cubicBezTo>
                <a:cubicBezTo>
                  <a:pt x="43" y="106"/>
                  <a:pt x="43" y="107"/>
                  <a:pt x="43" y="107"/>
                </a:cubicBezTo>
                <a:cubicBezTo>
                  <a:pt x="43" y="108"/>
                  <a:pt x="43" y="108"/>
                  <a:pt x="43" y="108"/>
                </a:cubicBezTo>
                <a:cubicBezTo>
                  <a:pt x="41" y="108"/>
                  <a:pt x="40" y="108"/>
                  <a:pt x="39" y="109"/>
                </a:cubicBezTo>
                <a:cubicBezTo>
                  <a:pt x="38" y="109"/>
                  <a:pt x="38" y="109"/>
                  <a:pt x="37" y="110"/>
                </a:cubicBezTo>
                <a:cubicBezTo>
                  <a:pt x="37" y="110"/>
                  <a:pt x="37" y="110"/>
                  <a:pt x="37" y="110"/>
                </a:cubicBezTo>
                <a:cubicBezTo>
                  <a:pt x="37" y="110"/>
                  <a:pt x="37" y="110"/>
                  <a:pt x="37" y="110"/>
                </a:cubicBezTo>
                <a:cubicBezTo>
                  <a:pt x="37" y="109"/>
                  <a:pt x="36" y="109"/>
                  <a:pt x="36" y="110"/>
                </a:cubicBezTo>
                <a:cubicBezTo>
                  <a:pt x="36" y="110"/>
                  <a:pt x="36" y="110"/>
                  <a:pt x="36" y="110"/>
                </a:cubicBezTo>
                <a:cubicBezTo>
                  <a:pt x="36" y="110"/>
                  <a:pt x="36" y="110"/>
                  <a:pt x="36" y="110"/>
                </a:cubicBezTo>
                <a:cubicBezTo>
                  <a:pt x="35" y="110"/>
                  <a:pt x="35" y="110"/>
                  <a:pt x="35" y="110"/>
                </a:cubicBezTo>
                <a:cubicBezTo>
                  <a:pt x="33" y="110"/>
                  <a:pt x="32" y="111"/>
                  <a:pt x="30" y="112"/>
                </a:cubicBezTo>
                <a:cubicBezTo>
                  <a:pt x="30" y="112"/>
                  <a:pt x="29" y="112"/>
                  <a:pt x="29" y="113"/>
                </a:cubicBezTo>
                <a:cubicBezTo>
                  <a:pt x="29" y="113"/>
                  <a:pt x="30" y="114"/>
                  <a:pt x="30" y="114"/>
                </a:cubicBezTo>
                <a:cubicBezTo>
                  <a:pt x="31" y="114"/>
                  <a:pt x="33" y="114"/>
                  <a:pt x="34" y="115"/>
                </a:cubicBezTo>
                <a:cubicBezTo>
                  <a:pt x="34" y="115"/>
                  <a:pt x="34" y="115"/>
                  <a:pt x="34" y="115"/>
                </a:cubicBezTo>
                <a:cubicBezTo>
                  <a:pt x="34" y="115"/>
                  <a:pt x="34" y="115"/>
                  <a:pt x="34" y="115"/>
                </a:cubicBezTo>
                <a:cubicBezTo>
                  <a:pt x="34" y="115"/>
                  <a:pt x="34" y="115"/>
                  <a:pt x="34" y="115"/>
                </a:cubicBezTo>
                <a:cubicBezTo>
                  <a:pt x="36" y="115"/>
                  <a:pt x="37" y="116"/>
                  <a:pt x="38" y="117"/>
                </a:cubicBezTo>
                <a:cubicBezTo>
                  <a:pt x="38" y="117"/>
                  <a:pt x="38" y="117"/>
                  <a:pt x="38" y="117"/>
                </a:cubicBezTo>
                <a:cubicBezTo>
                  <a:pt x="37" y="117"/>
                  <a:pt x="37" y="118"/>
                  <a:pt x="36" y="117"/>
                </a:cubicBezTo>
                <a:cubicBezTo>
                  <a:pt x="36" y="116"/>
                  <a:pt x="36" y="117"/>
                  <a:pt x="35" y="117"/>
                </a:cubicBezTo>
                <a:cubicBezTo>
                  <a:pt x="34" y="117"/>
                  <a:pt x="33" y="116"/>
                  <a:pt x="31" y="116"/>
                </a:cubicBezTo>
                <a:cubicBezTo>
                  <a:pt x="30" y="116"/>
                  <a:pt x="30" y="116"/>
                  <a:pt x="29" y="117"/>
                </a:cubicBezTo>
                <a:cubicBezTo>
                  <a:pt x="29" y="118"/>
                  <a:pt x="28" y="118"/>
                  <a:pt x="27" y="118"/>
                </a:cubicBezTo>
                <a:cubicBezTo>
                  <a:pt x="27" y="117"/>
                  <a:pt x="27" y="117"/>
                  <a:pt x="27" y="117"/>
                </a:cubicBezTo>
                <a:cubicBezTo>
                  <a:pt x="27" y="117"/>
                  <a:pt x="27" y="117"/>
                  <a:pt x="27" y="117"/>
                </a:cubicBezTo>
                <a:cubicBezTo>
                  <a:pt x="28" y="116"/>
                  <a:pt x="28" y="115"/>
                  <a:pt x="26" y="115"/>
                </a:cubicBezTo>
                <a:cubicBezTo>
                  <a:pt x="25" y="115"/>
                  <a:pt x="24" y="116"/>
                  <a:pt x="24" y="116"/>
                </a:cubicBezTo>
                <a:cubicBezTo>
                  <a:pt x="23" y="117"/>
                  <a:pt x="23" y="117"/>
                  <a:pt x="24" y="118"/>
                </a:cubicBezTo>
                <a:cubicBezTo>
                  <a:pt x="24" y="118"/>
                  <a:pt x="24" y="119"/>
                  <a:pt x="24" y="119"/>
                </a:cubicBezTo>
                <a:cubicBezTo>
                  <a:pt x="24" y="120"/>
                  <a:pt x="24" y="120"/>
                  <a:pt x="24" y="120"/>
                </a:cubicBezTo>
                <a:cubicBezTo>
                  <a:pt x="25" y="122"/>
                  <a:pt x="26" y="124"/>
                  <a:pt x="26" y="126"/>
                </a:cubicBezTo>
                <a:cubicBezTo>
                  <a:pt x="26" y="127"/>
                  <a:pt x="27" y="127"/>
                  <a:pt x="27" y="127"/>
                </a:cubicBezTo>
                <a:cubicBezTo>
                  <a:pt x="29" y="127"/>
                  <a:pt x="29" y="128"/>
                  <a:pt x="30" y="128"/>
                </a:cubicBezTo>
                <a:cubicBezTo>
                  <a:pt x="31" y="129"/>
                  <a:pt x="31" y="129"/>
                  <a:pt x="31" y="130"/>
                </a:cubicBezTo>
                <a:cubicBezTo>
                  <a:pt x="31" y="131"/>
                  <a:pt x="32" y="132"/>
                  <a:pt x="33" y="133"/>
                </a:cubicBezTo>
                <a:cubicBezTo>
                  <a:pt x="34" y="133"/>
                  <a:pt x="36" y="133"/>
                  <a:pt x="37" y="132"/>
                </a:cubicBezTo>
                <a:cubicBezTo>
                  <a:pt x="37" y="132"/>
                  <a:pt x="37" y="131"/>
                  <a:pt x="37" y="131"/>
                </a:cubicBezTo>
                <a:cubicBezTo>
                  <a:pt x="37" y="131"/>
                  <a:pt x="37" y="131"/>
                  <a:pt x="37" y="131"/>
                </a:cubicBezTo>
                <a:cubicBezTo>
                  <a:pt x="37" y="131"/>
                  <a:pt x="37" y="131"/>
                  <a:pt x="37" y="131"/>
                </a:cubicBezTo>
                <a:cubicBezTo>
                  <a:pt x="37" y="131"/>
                  <a:pt x="38" y="131"/>
                  <a:pt x="38" y="131"/>
                </a:cubicBezTo>
                <a:cubicBezTo>
                  <a:pt x="38" y="132"/>
                  <a:pt x="39" y="133"/>
                  <a:pt x="40" y="132"/>
                </a:cubicBezTo>
                <a:cubicBezTo>
                  <a:pt x="40" y="132"/>
                  <a:pt x="40" y="131"/>
                  <a:pt x="40" y="131"/>
                </a:cubicBezTo>
                <a:cubicBezTo>
                  <a:pt x="40" y="131"/>
                  <a:pt x="40" y="130"/>
                  <a:pt x="40" y="131"/>
                </a:cubicBezTo>
                <a:cubicBezTo>
                  <a:pt x="41" y="131"/>
                  <a:pt x="43" y="130"/>
                  <a:pt x="42" y="132"/>
                </a:cubicBezTo>
                <a:cubicBezTo>
                  <a:pt x="41" y="133"/>
                  <a:pt x="42" y="133"/>
                  <a:pt x="42" y="133"/>
                </a:cubicBezTo>
                <a:cubicBezTo>
                  <a:pt x="41" y="134"/>
                  <a:pt x="39" y="133"/>
                  <a:pt x="40" y="136"/>
                </a:cubicBezTo>
                <a:cubicBezTo>
                  <a:pt x="39" y="135"/>
                  <a:pt x="39" y="135"/>
                  <a:pt x="39" y="135"/>
                </a:cubicBezTo>
                <a:cubicBezTo>
                  <a:pt x="39" y="135"/>
                  <a:pt x="39" y="135"/>
                  <a:pt x="39" y="135"/>
                </a:cubicBezTo>
                <a:cubicBezTo>
                  <a:pt x="39" y="135"/>
                  <a:pt x="39" y="135"/>
                  <a:pt x="39" y="135"/>
                </a:cubicBezTo>
                <a:cubicBezTo>
                  <a:pt x="39" y="135"/>
                  <a:pt x="39" y="134"/>
                  <a:pt x="38" y="134"/>
                </a:cubicBezTo>
                <a:cubicBezTo>
                  <a:pt x="38" y="134"/>
                  <a:pt x="38" y="134"/>
                  <a:pt x="38" y="134"/>
                </a:cubicBezTo>
                <a:cubicBezTo>
                  <a:pt x="37" y="134"/>
                  <a:pt x="35" y="135"/>
                  <a:pt x="34" y="136"/>
                </a:cubicBezTo>
                <a:cubicBezTo>
                  <a:pt x="35" y="138"/>
                  <a:pt x="37" y="140"/>
                  <a:pt x="38" y="141"/>
                </a:cubicBezTo>
                <a:cubicBezTo>
                  <a:pt x="38" y="141"/>
                  <a:pt x="39" y="141"/>
                  <a:pt x="39" y="141"/>
                </a:cubicBezTo>
                <a:cubicBezTo>
                  <a:pt x="40" y="142"/>
                  <a:pt x="41" y="142"/>
                  <a:pt x="40" y="142"/>
                </a:cubicBezTo>
                <a:cubicBezTo>
                  <a:pt x="39" y="143"/>
                  <a:pt x="40" y="145"/>
                  <a:pt x="39" y="146"/>
                </a:cubicBezTo>
                <a:cubicBezTo>
                  <a:pt x="40" y="146"/>
                  <a:pt x="40" y="144"/>
                  <a:pt x="41" y="145"/>
                </a:cubicBezTo>
                <a:cubicBezTo>
                  <a:pt x="42" y="146"/>
                  <a:pt x="42" y="146"/>
                  <a:pt x="43" y="146"/>
                </a:cubicBezTo>
                <a:cubicBezTo>
                  <a:pt x="44" y="145"/>
                  <a:pt x="45" y="144"/>
                  <a:pt x="45" y="143"/>
                </a:cubicBezTo>
                <a:cubicBezTo>
                  <a:pt x="45" y="142"/>
                  <a:pt x="46" y="142"/>
                  <a:pt x="45" y="141"/>
                </a:cubicBezTo>
                <a:cubicBezTo>
                  <a:pt x="45" y="140"/>
                  <a:pt x="45" y="140"/>
                  <a:pt x="44" y="140"/>
                </a:cubicBezTo>
                <a:cubicBezTo>
                  <a:pt x="44" y="140"/>
                  <a:pt x="44" y="140"/>
                  <a:pt x="44" y="140"/>
                </a:cubicBezTo>
                <a:cubicBezTo>
                  <a:pt x="44" y="140"/>
                  <a:pt x="44" y="140"/>
                  <a:pt x="44" y="140"/>
                </a:cubicBezTo>
                <a:cubicBezTo>
                  <a:pt x="44" y="140"/>
                  <a:pt x="44" y="139"/>
                  <a:pt x="44" y="139"/>
                </a:cubicBezTo>
                <a:cubicBezTo>
                  <a:pt x="45" y="138"/>
                  <a:pt x="45" y="137"/>
                  <a:pt x="46" y="135"/>
                </a:cubicBezTo>
                <a:cubicBezTo>
                  <a:pt x="47" y="133"/>
                  <a:pt x="47" y="133"/>
                  <a:pt x="45" y="132"/>
                </a:cubicBezTo>
                <a:cubicBezTo>
                  <a:pt x="45" y="132"/>
                  <a:pt x="45" y="132"/>
                  <a:pt x="45" y="132"/>
                </a:cubicBezTo>
                <a:cubicBezTo>
                  <a:pt x="45" y="132"/>
                  <a:pt x="45" y="132"/>
                  <a:pt x="45" y="132"/>
                </a:cubicBezTo>
                <a:cubicBezTo>
                  <a:pt x="45" y="132"/>
                  <a:pt x="45" y="132"/>
                  <a:pt x="45" y="132"/>
                </a:cubicBezTo>
                <a:cubicBezTo>
                  <a:pt x="45" y="131"/>
                  <a:pt x="47" y="132"/>
                  <a:pt x="47" y="131"/>
                </a:cubicBezTo>
                <a:cubicBezTo>
                  <a:pt x="47" y="129"/>
                  <a:pt x="47" y="127"/>
                  <a:pt x="48" y="125"/>
                </a:cubicBezTo>
                <a:cubicBezTo>
                  <a:pt x="48" y="124"/>
                  <a:pt x="47" y="124"/>
                  <a:pt x="47" y="124"/>
                </a:cubicBezTo>
                <a:cubicBezTo>
                  <a:pt x="47" y="124"/>
                  <a:pt x="47" y="124"/>
                  <a:pt x="47" y="124"/>
                </a:cubicBezTo>
                <a:cubicBezTo>
                  <a:pt x="47" y="124"/>
                  <a:pt x="47" y="124"/>
                  <a:pt x="47" y="123"/>
                </a:cubicBezTo>
                <a:cubicBezTo>
                  <a:pt x="48" y="123"/>
                  <a:pt x="48" y="123"/>
                  <a:pt x="48" y="122"/>
                </a:cubicBezTo>
                <a:cubicBezTo>
                  <a:pt x="48" y="121"/>
                  <a:pt x="48" y="121"/>
                  <a:pt x="47" y="121"/>
                </a:cubicBezTo>
                <a:cubicBezTo>
                  <a:pt x="46" y="121"/>
                  <a:pt x="47" y="121"/>
                  <a:pt x="48" y="120"/>
                </a:cubicBezTo>
                <a:cubicBezTo>
                  <a:pt x="49" y="119"/>
                  <a:pt x="49" y="118"/>
                  <a:pt x="48" y="116"/>
                </a:cubicBezTo>
                <a:cubicBezTo>
                  <a:pt x="48" y="116"/>
                  <a:pt x="48" y="115"/>
                  <a:pt x="48" y="115"/>
                </a:cubicBezTo>
                <a:cubicBezTo>
                  <a:pt x="49" y="115"/>
                  <a:pt x="49" y="115"/>
                  <a:pt x="49" y="115"/>
                </a:cubicBezTo>
                <a:cubicBezTo>
                  <a:pt x="50" y="116"/>
                  <a:pt x="50" y="116"/>
                  <a:pt x="51" y="117"/>
                </a:cubicBezTo>
                <a:cubicBezTo>
                  <a:pt x="51" y="117"/>
                  <a:pt x="52" y="118"/>
                  <a:pt x="53" y="117"/>
                </a:cubicBezTo>
                <a:cubicBezTo>
                  <a:pt x="53" y="116"/>
                  <a:pt x="53" y="114"/>
                  <a:pt x="53" y="113"/>
                </a:cubicBezTo>
                <a:cubicBezTo>
                  <a:pt x="53" y="112"/>
                  <a:pt x="53" y="111"/>
                  <a:pt x="53" y="111"/>
                </a:cubicBezTo>
                <a:cubicBezTo>
                  <a:pt x="53" y="111"/>
                  <a:pt x="54" y="110"/>
                  <a:pt x="54" y="110"/>
                </a:cubicBezTo>
                <a:cubicBezTo>
                  <a:pt x="54" y="109"/>
                  <a:pt x="55" y="108"/>
                  <a:pt x="53" y="107"/>
                </a:cubicBezTo>
                <a:cubicBezTo>
                  <a:pt x="53" y="107"/>
                  <a:pt x="53" y="107"/>
                  <a:pt x="53" y="107"/>
                </a:cubicBezTo>
                <a:cubicBezTo>
                  <a:pt x="53" y="107"/>
                  <a:pt x="53" y="106"/>
                  <a:pt x="53" y="106"/>
                </a:cubicBezTo>
                <a:cubicBezTo>
                  <a:pt x="53" y="106"/>
                  <a:pt x="53" y="106"/>
                  <a:pt x="53" y="106"/>
                </a:cubicBezTo>
                <a:cubicBezTo>
                  <a:pt x="53" y="106"/>
                  <a:pt x="54" y="106"/>
                  <a:pt x="53" y="106"/>
                </a:cubicBezTo>
                <a:cubicBezTo>
                  <a:pt x="53" y="105"/>
                  <a:pt x="53" y="105"/>
                  <a:pt x="53" y="105"/>
                </a:cubicBezTo>
                <a:cubicBezTo>
                  <a:pt x="52" y="105"/>
                  <a:pt x="52" y="105"/>
                  <a:pt x="52" y="105"/>
                </a:cubicBezTo>
                <a:cubicBezTo>
                  <a:pt x="52" y="104"/>
                  <a:pt x="52" y="104"/>
                  <a:pt x="53" y="104"/>
                </a:cubicBezTo>
                <a:cubicBezTo>
                  <a:pt x="54" y="104"/>
                  <a:pt x="54" y="103"/>
                  <a:pt x="54" y="102"/>
                </a:cubicBezTo>
                <a:cubicBezTo>
                  <a:pt x="54" y="101"/>
                  <a:pt x="53" y="101"/>
                  <a:pt x="54" y="100"/>
                </a:cubicBezTo>
                <a:cubicBezTo>
                  <a:pt x="54" y="100"/>
                  <a:pt x="55" y="100"/>
                  <a:pt x="56" y="100"/>
                </a:cubicBezTo>
                <a:cubicBezTo>
                  <a:pt x="56" y="101"/>
                  <a:pt x="57" y="100"/>
                  <a:pt x="57" y="100"/>
                </a:cubicBezTo>
                <a:cubicBezTo>
                  <a:pt x="59" y="98"/>
                  <a:pt x="58" y="96"/>
                  <a:pt x="56" y="95"/>
                </a:cubicBezTo>
                <a:cubicBezTo>
                  <a:pt x="56" y="95"/>
                  <a:pt x="56" y="95"/>
                  <a:pt x="56" y="95"/>
                </a:cubicBezTo>
                <a:cubicBezTo>
                  <a:pt x="56" y="95"/>
                  <a:pt x="57" y="95"/>
                  <a:pt x="57" y="95"/>
                </a:cubicBezTo>
                <a:cubicBezTo>
                  <a:pt x="57" y="95"/>
                  <a:pt x="58" y="95"/>
                  <a:pt x="58" y="95"/>
                </a:cubicBezTo>
                <a:cubicBezTo>
                  <a:pt x="59" y="94"/>
                  <a:pt x="58" y="93"/>
                  <a:pt x="58" y="93"/>
                </a:cubicBezTo>
                <a:cubicBezTo>
                  <a:pt x="58" y="93"/>
                  <a:pt x="58" y="93"/>
                  <a:pt x="58" y="93"/>
                </a:cubicBezTo>
                <a:cubicBezTo>
                  <a:pt x="58" y="92"/>
                  <a:pt x="57" y="92"/>
                  <a:pt x="57" y="91"/>
                </a:cubicBezTo>
                <a:cubicBezTo>
                  <a:pt x="56" y="91"/>
                  <a:pt x="56" y="91"/>
                  <a:pt x="57" y="90"/>
                </a:cubicBezTo>
                <a:cubicBezTo>
                  <a:pt x="57" y="90"/>
                  <a:pt x="57" y="90"/>
                  <a:pt x="57" y="90"/>
                </a:cubicBezTo>
                <a:cubicBezTo>
                  <a:pt x="58" y="91"/>
                  <a:pt x="58" y="90"/>
                  <a:pt x="58" y="89"/>
                </a:cubicBezTo>
                <a:cubicBezTo>
                  <a:pt x="58" y="88"/>
                  <a:pt x="58" y="88"/>
                  <a:pt x="58" y="87"/>
                </a:cubicBezTo>
                <a:cubicBezTo>
                  <a:pt x="58" y="86"/>
                  <a:pt x="58" y="86"/>
                  <a:pt x="58" y="86"/>
                </a:cubicBezTo>
                <a:cubicBezTo>
                  <a:pt x="59" y="86"/>
                  <a:pt x="60" y="85"/>
                  <a:pt x="61" y="85"/>
                </a:cubicBezTo>
                <a:cubicBezTo>
                  <a:pt x="62" y="84"/>
                  <a:pt x="63" y="84"/>
                  <a:pt x="62" y="83"/>
                </a:cubicBezTo>
                <a:cubicBezTo>
                  <a:pt x="62" y="83"/>
                  <a:pt x="62" y="83"/>
                  <a:pt x="62" y="82"/>
                </a:cubicBezTo>
                <a:cubicBezTo>
                  <a:pt x="62" y="81"/>
                  <a:pt x="63" y="81"/>
                  <a:pt x="64" y="81"/>
                </a:cubicBezTo>
                <a:cubicBezTo>
                  <a:pt x="65" y="81"/>
                  <a:pt x="65" y="81"/>
                  <a:pt x="65" y="81"/>
                </a:cubicBezTo>
                <a:cubicBezTo>
                  <a:pt x="66" y="79"/>
                  <a:pt x="67" y="79"/>
                  <a:pt x="68" y="78"/>
                </a:cubicBezTo>
                <a:close/>
                <a:moveTo>
                  <a:pt x="56" y="53"/>
                </a:moveTo>
                <a:cubicBezTo>
                  <a:pt x="56" y="53"/>
                  <a:pt x="56" y="53"/>
                  <a:pt x="56" y="53"/>
                </a:cubicBezTo>
                <a:cubicBezTo>
                  <a:pt x="56" y="53"/>
                  <a:pt x="56" y="53"/>
                  <a:pt x="56" y="53"/>
                </a:cubicBezTo>
                <a:cubicBezTo>
                  <a:pt x="56" y="53"/>
                  <a:pt x="56" y="53"/>
                  <a:pt x="56" y="53"/>
                </a:cubicBezTo>
                <a:close/>
                <a:moveTo>
                  <a:pt x="32" y="75"/>
                </a:moveTo>
                <a:cubicBezTo>
                  <a:pt x="32" y="75"/>
                  <a:pt x="32" y="75"/>
                  <a:pt x="32" y="75"/>
                </a:cubicBezTo>
                <a:cubicBezTo>
                  <a:pt x="32" y="75"/>
                  <a:pt x="32" y="75"/>
                  <a:pt x="32" y="75"/>
                </a:cubicBezTo>
                <a:cubicBezTo>
                  <a:pt x="32" y="75"/>
                  <a:pt x="32" y="75"/>
                  <a:pt x="32" y="75"/>
                </a:cubicBezTo>
                <a:close/>
                <a:moveTo>
                  <a:pt x="94" y="107"/>
                </a:moveTo>
                <a:cubicBezTo>
                  <a:pt x="94" y="106"/>
                  <a:pt x="92" y="105"/>
                  <a:pt x="91" y="106"/>
                </a:cubicBezTo>
                <a:cubicBezTo>
                  <a:pt x="90" y="107"/>
                  <a:pt x="89" y="106"/>
                  <a:pt x="89" y="105"/>
                </a:cubicBezTo>
                <a:cubicBezTo>
                  <a:pt x="89" y="105"/>
                  <a:pt x="89" y="105"/>
                  <a:pt x="89" y="105"/>
                </a:cubicBezTo>
                <a:cubicBezTo>
                  <a:pt x="89" y="105"/>
                  <a:pt x="89" y="105"/>
                  <a:pt x="89" y="105"/>
                </a:cubicBezTo>
                <a:cubicBezTo>
                  <a:pt x="88" y="103"/>
                  <a:pt x="87" y="102"/>
                  <a:pt x="87" y="101"/>
                </a:cubicBezTo>
                <a:cubicBezTo>
                  <a:pt x="86" y="99"/>
                  <a:pt x="86" y="98"/>
                  <a:pt x="87" y="97"/>
                </a:cubicBezTo>
                <a:cubicBezTo>
                  <a:pt x="87" y="96"/>
                  <a:pt x="85" y="93"/>
                  <a:pt x="84" y="93"/>
                </a:cubicBezTo>
                <a:cubicBezTo>
                  <a:pt x="83" y="93"/>
                  <a:pt x="83" y="93"/>
                  <a:pt x="83" y="93"/>
                </a:cubicBezTo>
                <a:cubicBezTo>
                  <a:pt x="83" y="94"/>
                  <a:pt x="82" y="94"/>
                  <a:pt x="81" y="95"/>
                </a:cubicBezTo>
                <a:cubicBezTo>
                  <a:pt x="80" y="95"/>
                  <a:pt x="79" y="95"/>
                  <a:pt x="79" y="95"/>
                </a:cubicBezTo>
                <a:cubicBezTo>
                  <a:pt x="76" y="94"/>
                  <a:pt x="72" y="96"/>
                  <a:pt x="71" y="97"/>
                </a:cubicBezTo>
                <a:cubicBezTo>
                  <a:pt x="70" y="98"/>
                  <a:pt x="70" y="98"/>
                  <a:pt x="70" y="99"/>
                </a:cubicBezTo>
                <a:cubicBezTo>
                  <a:pt x="71" y="100"/>
                  <a:pt x="72" y="102"/>
                  <a:pt x="73" y="103"/>
                </a:cubicBezTo>
                <a:cubicBezTo>
                  <a:pt x="75" y="104"/>
                  <a:pt x="75" y="104"/>
                  <a:pt x="75" y="106"/>
                </a:cubicBezTo>
                <a:cubicBezTo>
                  <a:pt x="74" y="106"/>
                  <a:pt x="74" y="107"/>
                  <a:pt x="74" y="107"/>
                </a:cubicBezTo>
                <a:cubicBezTo>
                  <a:pt x="74" y="109"/>
                  <a:pt x="72" y="110"/>
                  <a:pt x="73" y="112"/>
                </a:cubicBezTo>
                <a:cubicBezTo>
                  <a:pt x="73" y="113"/>
                  <a:pt x="73" y="114"/>
                  <a:pt x="71" y="115"/>
                </a:cubicBezTo>
                <a:cubicBezTo>
                  <a:pt x="71" y="115"/>
                  <a:pt x="71" y="115"/>
                  <a:pt x="71" y="115"/>
                </a:cubicBezTo>
                <a:cubicBezTo>
                  <a:pt x="70" y="116"/>
                  <a:pt x="71" y="117"/>
                  <a:pt x="70" y="119"/>
                </a:cubicBezTo>
                <a:cubicBezTo>
                  <a:pt x="70" y="119"/>
                  <a:pt x="71" y="119"/>
                  <a:pt x="71" y="119"/>
                </a:cubicBezTo>
                <a:cubicBezTo>
                  <a:pt x="72" y="119"/>
                  <a:pt x="72" y="119"/>
                  <a:pt x="73" y="119"/>
                </a:cubicBezTo>
                <a:cubicBezTo>
                  <a:pt x="74" y="118"/>
                  <a:pt x="75" y="117"/>
                  <a:pt x="76" y="118"/>
                </a:cubicBezTo>
                <a:cubicBezTo>
                  <a:pt x="77" y="118"/>
                  <a:pt x="78" y="117"/>
                  <a:pt x="79" y="116"/>
                </a:cubicBezTo>
                <a:cubicBezTo>
                  <a:pt x="80" y="115"/>
                  <a:pt x="80" y="114"/>
                  <a:pt x="82" y="114"/>
                </a:cubicBezTo>
                <a:cubicBezTo>
                  <a:pt x="82" y="114"/>
                  <a:pt x="82" y="114"/>
                  <a:pt x="82" y="114"/>
                </a:cubicBezTo>
                <a:cubicBezTo>
                  <a:pt x="83" y="116"/>
                  <a:pt x="83" y="117"/>
                  <a:pt x="83" y="118"/>
                </a:cubicBezTo>
                <a:cubicBezTo>
                  <a:pt x="84" y="119"/>
                  <a:pt x="84" y="119"/>
                  <a:pt x="83" y="119"/>
                </a:cubicBezTo>
                <a:cubicBezTo>
                  <a:pt x="82" y="120"/>
                  <a:pt x="83" y="121"/>
                  <a:pt x="83" y="122"/>
                </a:cubicBezTo>
                <a:cubicBezTo>
                  <a:pt x="83" y="123"/>
                  <a:pt x="82" y="123"/>
                  <a:pt x="82" y="124"/>
                </a:cubicBezTo>
                <a:cubicBezTo>
                  <a:pt x="82" y="124"/>
                  <a:pt x="82" y="125"/>
                  <a:pt x="82" y="125"/>
                </a:cubicBezTo>
                <a:cubicBezTo>
                  <a:pt x="83" y="126"/>
                  <a:pt x="83" y="125"/>
                  <a:pt x="83" y="125"/>
                </a:cubicBezTo>
                <a:cubicBezTo>
                  <a:pt x="85" y="124"/>
                  <a:pt x="86" y="122"/>
                  <a:pt x="87" y="121"/>
                </a:cubicBezTo>
                <a:cubicBezTo>
                  <a:pt x="88" y="120"/>
                  <a:pt x="89" y="119"/>
                  <a:pt x="90" y="117"/>
                </a:cubicBezTo>
                <a:cubicBezTo>
                  <a:pt x="90" y="116"/>
                  <a:pt x="91" y="116"/>
                  <a:pt x="92" y="115"/>
                </a:cubicBezTo>
                <a:cubicBezTo>
                  <a:pt x="92" y="115"/>
                  <a:pt x="92" y="115"/>
                  <a:pt x="92" y="115"/>
                </a:cubicBezTo>
                <a:cubicBezTo>
                  <a:pt x="93" y="115"/>
                  <a:pt x="93" y="115"/>
                  <a:pt x="92" y="113"/>
                </a:cubicBezTo>
                <a:cubicBezTo>
                  <a:pt x="94" y="113"/>
                  <a:pt x="94" y="112"/>
                  <a:pt x="93" y="111"/>
                </a:cubicBezTo>
                <a:cubicBezTo>
                  <a:pt x="93" y="110"/>
                  <a:pt x="93" y="109"/>
                  <a:pt x="94" y="108"/>
                </a:cubicBezTo>
                <a:cubicBezTo>
                  <a:pt x="94" y="107"/>
                  <a:pt x="94" y="107"/>
                  <a:pt x="94" y="107"/>
                </a:cubicBezTo>
                <a:close/>
                <a:moveTo>
                  <a:pt x="156" y="22"/>
                </a:moveTo>
                <a:cubicBezTo>
                  <a:pt x="156" y="23"/>
                  <a:pt x="156" y="24"/>
                  <a:pt x="154" y="24"/>
                </a:cubicBezTo>
                <a:cubicBezTo>
                  <a:pt x="152" y="25"/>
                  <a:pt x="150" y="26"/>
                  <a:pt x="148" y="26"/>
                </a:cubicBezTo>
                <a:cubicBezTo>
                  <a:pt x="147" y="26"/>
                  <a:pt x="146" y="28"/>
                  <a:pt x="145" y="28"/>
                </a:cubicBezTo>
                <a:cubicBezTo>
                  <a:pt x="144" y="28"/>
                  <a:pt x="143" y="28"/>
                  <a:pt x="143" y="27"/>
                </a:cubicBezTo>
                <a:cubicBezTo>
                  <a:pt x="142" y="25"/>
                  <a:pt x="143" y="23"/>
                  <a:pt x="144" y="22"/>
                </a:cubicBezTo>
                <a:cubicBezTo>
                  <a:pt x="146" y="21"/>
                  <a:pt x="147" y="20"/>
                  <a:pt x="148" y="19"/>
                </a:cubicBezTo>
                <a:cubicBezTo>
                  <a:pt x="149" y="18"/>
                  <a:pt x="150" y="18"/>
                  <a:pt x="152" y="17"/>
                </a:cubicBezTo>
                <a:cubicBezTo>
                  <a:pt x="152" y="17"/>
                  <a:pt x="153" y="17"/>
                  <a:pt x="154" y="18"/>
                </a:cubicBezTo>
                <a:cubicBezTo>
                  <a:pt x="155" y="19"/>
                  <a:pt x="156" y="20"/>
                  <a:pt x="156" y="22"/>
                </a:cubicBezTo>
                <a:close/>
                <a:moveTo>
                  <a:pt x="70" y="94"/>
                </a:moveTo>
                <a:cubicBezTo>
                  <a:pt x="69" y="94"/>
                  <a:pt x="70" y="93"/>
                  <a:pt x="70" y="93"/>
                </a:cubicBezTo>
                <a:cubicBezTo>
                  <a:pt x="70" y="92"/>
                  <a:pt x="69" y="91"/>
                  <a:pt x="69" y="91"/>
                </a:cubicBezTo>
                <a:cubicBezTo>
                  <a:pt x="69" y="90"/>
                  <a:pt x="69" y="89"/>
                  <a:pt x="69" y="88"/>
                </a:cubicBezTo>
                <a:cubicBezTo>
                  <a:pt x="69" y="87"/>
                  <a:pt x="68" y="86"/>
                  <a:pt x="67" y="86"/>
                </a:cubicBezTo>
                <a:cubicBezTo>
                  <a:pt x="67" y="86"/>
                  <a:pt x="66" y="86"/>
                  <a:pt x="66" y="85"/>
                </a:cubicBezTo>
                <a:cubicBezTo>
                  <a:pt x="66" y="85"/>
                  <a:pt x="66" y="84"/>
                  <a:pt x="67" y="84"/>
                </a:cubicBezTo>
                <a:cubicBezTo>
                  <a:pt x="68" y="84"/>
                  <a:pt x="70" y="83"/>
                  <a:pt x="71" y="83"/>
                </a:cubicBezTo>
                <a:cubicBezTo>
                  <a:pt x="72" y="83"/>
                  <a:pt x="72" y="82"/>
                  <a:pt x="72" y="82"/>
                </a:cubicBezTo>
                <a:cubicBezTo>
                  <a:pt x="72" y="81"/>
                  <a:pt x="72" y="80"/>
                  <a:pt x="73" y="80"/>
                </a:cubicBezTo>
                <a:cubicBezTo>
                  <a:pt x="74" y="80"/>
                  <a:pt x="74" y="81"/>
                  <a:pt x="74" y="81"/>
                </a:cubicBezTo>
                <a:cubicBezTo>
                  <a:pt x="74" y="82"/>
                  <a:pt x="74" y="82"/>
                  <a:pt x="74" y="82"/>
                </a:cubicBezTo>
                <a:cubicBezTo>
                  <a:pt x="75" y="81"/>
                  <a:pt x="75" y="80"/>
                  <a:pt x="76" y="81"/>
                </a:cubicBezTo>
                <a:cubicBezTo>
                  <a:pt x="77" y="82"/>
                  <a:pt x="78" y="82"/>
                  <a:pt x="78" y="83"/>
                </a:cubicBezTo>
                <a:cubicBezTo>
                  <a:pt x="78" y="84"/>
                  <a:pt x="78" y="84"/>
                  <a:pt x="78" y="84"/>
                </a:cubicBezTo>
                <a:cubicBezTo>
                  <a:pt x="78" y="84"/>
                  <a:pt x="78" y="84"/>
                  <a:pt x="78" y="84"/>
                </a:cubicBezTo>
                <a:cubicBezTo>
                  <a:pt x="78" y="84"/>
                  <a:pt x="78" y="84"/>
                  <a:pt x="78" y="84"/>
                </a:cubicBezTo>
                <a:cubicBezTo>
                  <a:pt x="79" y="85"/>
                  <a:pt x="79" y="85"/>
                  <a:pt x="79" y="86"/>
                </a:cubicBezTo>
                <a:cubicBezTo>
                  <a:pt x="79" y="86"/>
                  <a:pt x="79" y="86"/>
                  <a:pt x="79" y="86"/>
                </a:cubicBezTo>
                <a:cubicBezTo>
                  <a:pt x="79" y="87"/>
                  <a:pt x="79" y="87"/>
                  <a:pt x="79" y="88"/>
                </a:cubicBezTo>
                <a:cubicBezTo>
                  <a:pt x="80" y="90"/>
                  <a:pt x="79" y="91"/>
                  <a:pt x="79" y="92"/>
                </a:cubicBezTo>
                <a:cubicBezTo>
                  <a:pt x="79" y="93"/>
                  <a:pt x="78" y="93"/>
                  <a:pt x="77" y="93"/>
                </a:cubicBezTo>
                <a:cubicBezTo>
                  <a:pt x="77" y="94"/>
                  <a:pt x="76" y="93"/>
                  <a:pt x="76" y="93"/>
                </a:cubicBezTo>
                <a:cubicBezTo>
                  <a:pt x="75" y="93"/>
                  <a:pt x="73" y="94"/>
                  <a:pt x="72" y="94"/>
                </a:cubicBezTo>
                <a:cubicBezTo>
                  <a:pt x="71" y="95"/>
                  <a:pt x="71" y="93"/>
                  <a:pt x="70" y="94"/>
                </a:cubicBezTo>
                <a:close/>
                <a:moveTo>
                  <a:pt x="130" y="71"/>
                </a:moveTo>
                <a:cubicBezTo>
                  <a:pt x="130" y="71"/>
                  <a:pt x="130" y="71"/>
                  <a:pt x="130" y="71"/>
                </a:cubicBezTo>
                <a:cubicBezTo>
                  <a:pt x="129" y="71"/>
                  <a:pt x="129" y="72"/>
                  <a:pt x="129" y="72"/>
                </a:cubicBezTo>
                <a:cubicBezTo>
                  <a:pt x="128" y="73"/>
                  <a:pt x="127" y="73"/>
                  <a:pt x="126" y="72"/>
                </a:cubicBezTo>
                <a:cubicBezTo>
                  <a:pt x="125" y="71"/>
                  <a:pt x="124" y="71"/>
                  <a:pt x="123" y="71"/>
                </a:cubicBezTo>
                <a:cubicBezTo>
                  <a:pt x="122" y="72"/>
                  <a:pt x="121" y="72"/>
                  <a:pt x="120" y="73"/>
                </a:cubicBezTo>
                <a:cubicBezTo>
                  <a:pt x="120" y="73"/>
                  <a:pt x="120" y="73"/>
                  <a:pt x="120" y="73"/>
                </a:cubicBezTo>
                <a:cubicBezTo>
                  <a:pt x="120" y="74"/>
                  <a:pt x="120" y="74"/>
                  <a:pt x="119" y="74"/>
                </a:cubicBezTo>
                <a:cubicBezTo>
                  <a:pt x="119" y="74"/>
                  <a:pt x="119" y="74"/>
                  <a:pt x="119" y="74"/>
                </a:cubicBezTo>
                <a:cubicBezTo>
                  <a:pt x="118" y="73"/>
                  <a:pt x="118" y="73"/>
                  <a:pt x="119" y="72"/>
                </a:cubicBezTo>
                <a:cubicBezTo>
                  <a:pt x="120" y="70"/>
                  <a:pt x="122" y="71"/>
                  <a:pt x="122" y="69"/>
                </a:cubicBezTo>
                <a:cubicBezTo>
                  <a:pt x="122" y="69"/>
                  <a:pt x="125" y="69"/>
                  <a:pt x="125" y="69"/>
                </a:cubicBezTo>
                <a:cubicBezTo>
                  <a:pt x="127" y="71"/>
                  <a:pt x="128" y="71"/>
                  <a:pt x="129" y="71"/>
                </a:cubicBezTo>
                <a:cubicBezTo>
                  <a:pt x="130" y="71"/>
                  <a:pt x="130" y="70"/>
                  <a:pt x="130" y="71"/>
                </a:cubicBezTo>
                <a:close/>
                <a:moveTo>
                  <a:pt x="118" y="27"/>
                </a:moveTo>
                <a:cubicBezTo>
                  <a:pt x="117" y="26"/>
                  <a:pt x="117" y="25"/>
                  <a:pt x="117" y="24"/>
                </a:cubicBezTo>
                <a:cubicBezTo>
                  <a:pt x="117" y="23"/>
                  <a:pt x="117" y="22"/>
                  <a:pt x="118" y="22"/>
                </a:cubicBezTo>
                <a:cubicBezTo>
                  <a:pt x="118" y="22"/>
                  <a:pt x="119" y="22"/>
                  <a:pt x="119" y="23"/>
                </a:cubicBezTo>
                <a:cubicBezTo>
                  <a:pt x="120" y="24"/>
                  <a:pt x="121" y="24"/>
                  <a:pt x="121" y="25"/>
                </a:cubicBezTo>
                <a:cubicBezTo>
                  <a:pt x="121" y="25"/>
                  <a:pt x="121" y="25"/>
                  <a:pt x="121" y="25"/>
                </a:cubicBezTo>
                <a:cubicBezTo>
                  <a:pt x="122" y="26"/>
                  <a:pt x="122" y="26"/>
                  <a:pt x="121" y="27"/>
                </a:cubicBezTo>
                <a:cubicBezTo>
                  <a:pt x="121" y="27"/>
                  <a:pt x="121" y="27"/>
                  <a:pt x="120" y="28"/>
                </a:cubicBezTo>
                <a:cubicBezTo>
                  <a:pt x="119" y="28"/>
                  <a:pt x="118" y="28"/>
                  <a:pt x="118" y="27"/>
                </a:cubicBezTo>
                <a:close/>
                <a:moveTo>
                  <a:pt x="65" y="65"/>
                </a:moveTo>
                <a:cubicBezTo>
                  <a:pt x="65" y="63"/>
                  <a:pt x="66" y="63"/>
                  <a:pt x="68" y="64"/>
                </a:cubicBezTo>
                <a:cubicBezTo>
                  <a:pt x="70" y="64"/>
                  <a:pt x="70" y="65"/>
                  <a:pt x="70" y="66"/>
                </a:cubicBezTo>
                <a:cubicBezTo>
                  <a:pt x="69" y="67"/>
                  <a:pt x="68" y="67"/>
                  <a:pt x="67" y="67"/>
                </a:cubicBezTo>
                <a:cubicBezTo>
                  <a:pt x="66" y="67"/>
                  <a:pt x="65" y="66"/>
                  <a:pt x="65" y="65"/>
                </a:cubicBezTo>
                <a:close/>
                <a:moveTo>
                  <a:pt x="52" y="16"/>
                </a:moveTo>
                <a:cubicBezTo>
                  <a:pt x="52" y="16"/>
                  <a:pt x="53" y="15"/>
                  <a:pt x="53" y="15"/>
                </a:cubicBezTo>
                <a:cubicBezTo>
                  <a:pt x="54" y="16"/>
                  <a:pt x="55" y="16"/>
                  <a:pt x="55" y="17"/>
                </a:cubicBezTo>
                <a:cubicBezTo>
                  <a:pt x="55" y="18"/>
                  <a:pt x="55" y="18"/>
                  <a:pt x="56" y="18"/>
                </a:cubicBezTo>
                <a:cubicBezTo>
                  <a:pt x="56" y="19"/>
                  <a:pt x="55" y="19"/>
                  <a:pt x="55" y="19"/>
                </a:cubicBezTo>
                <a:cubicBezTo>
                  <a:pt x="55" y="20"/>
                  <a:pt x="54" y="20"/>
                  <a:pt x="53" y="20"/>
                </a:cubicBezTo>
                <a:cubicBezTo>
                  <a:pt x="52" y="19"/>
                  <a:pt x="51" y="18"/>
                  <a:pt x="52" y="16"/>
                </a:cubicBezTo>
                <a:close/>
                <a:moveTo>
                  <a:pt x="112" y="79"/>
                </a:moveTo>
                <a:cubicBezTo>
                  <a:pt x="111" y="80"/>
                  <a:pt x="111" y="80"/>
                  <a:pt x="110" y="80"/>
                </a:cubicBezTo>
                <a:cubicBezTo>
                  <a:pt x="109" y="79"/>
                  <a:pt x="108" y="77"/>
                  <a:pt x="108" y="75"/>
                </a:cubicBezTo>
                <a:cubicBezTo>
                  <a:pt x="108" y="75"/>
                  <a:pt x="108" y="74"/>
                  <a:pt x="109" y="74"/>
                </a:cubicBezTo>
                <a:cubicBezTo>
                  <a:pt x="109" y="74"/>
                  <a:pt x="109" y="75"/>
                  <a:pt x="110" y="75"/>
                </a:cubicBezTo>
                <a:cubicBezTo>
                  <a:pt x="110" y="76"/>
                  <a:pt x="110" y="77"/>
                  <a:pt x="112" y="78"/>
                </a:cubicBezTo>
                <a:cubicBezTo>
                  <a:pt x="112" y="78"/>
                  <a:pt x="112" y="79"/>
                  <a:pt x="112" y="79"/>
                </a:cubicBezTo>
                <a:close/>
                <a:moveTo>
                  <a:pt x="135" y="67"/>
                </a:moveTo>
                <a:cubicBezTo>
                  <a:pt x="135" y="68"/>
                  <a:pt x="134" y="69"/>
                  <a:pt x="133" y="69"/>
                </a:cubicBezTo>
                <a:cubicBezTo>
                  <a:pt x="133" y="69"/>
                  <a:pt x="132" y="68"/>
                  <a:pt x="132" y="68"/>
                </a:cubicBezTo>
                <a:cubicBezTo>
                  <a:pt x="132" y="67"/>
                  <a:pt x="133" y="66"/>
                  <a:pt x="134" y="66"/>
                </a:cubicBezTo>
                <a:cubicBezTo>
                  <a:pt x="134" y="66"/>
                  <a:pt x="135" y="66"/>
                  <a:pt x="135" y="67"/>
                </a:cubicBezTo>
                <a:close/>
                <a:moveTo>
                  <a:pt x="65" y="55"/>
                </a:moveTo>
                <a:cubicBezTo>
                  <a:pt x="65" y="55"/>
                  <a:pt x="64" y="55"/>
                  <a:pt x="63" y="55"/>
                </a:cubicBezTo>
                <a:cubicBezTo>
                  <a:pt x="63" y="55"/>
                  <a:pt x="63" y="55"/>
                  <a:pt x="62" y="55"/>
                </a:cubicBezTo>
                <a:cubicBezTo>
                  <a:pt x="62" y="54"/>
                  <a:pt x="62" y="54"/>
                  <a:pt x="62" y="53"/>
                </a:cubicBezTo>
                <a:cubicBezTo>
                  <a:pt x="62" y="52"/>
                  <a:pt x="63" y="53"/>
                  <a:pt x="63" y="53"/>
                </a:cubicBezTo>
                <a:cubicBezTo>
                  <a:pt x="64" y="53"/>
                  <a:pt x="65" y="54"/>
                  <a:pt x="65" y="55"/>
                </a:cubicBezTo>
                <a:close/>
                <a:moveTo>
                  <a:pt x="102" y="142"/>
                </a:moveTo>
                <a:cubicBezTo>
                  <a:pt x="102" y="142"/>
                  <a:pt x="102" y="142"/>
                  <a:pt x="102" y="142"/>
                </a:cubicBezTo>
                <a:cubicBezTo>
                  <a:pt x="101" y="145"/>
                  <a:pt x="100" y="147"/>
                  <a:pt x="98" y="149"/>
                </a:cubicBezTo>
                <a:cubicBezTo>
                  <a:pt x="99" y="146"/>
                  <a:pt x="101" y="144"/>
                  <a:pt x="102" y="142"/>
                </a:cubicBezTo>
                <a:close/>
                <a:moveTo>
                  <a:pt x="4" y="43"/>
                </a:moveTo>
                <a:cubicBezTo>
                  <a:pt x="4" y="43"/>
                  <a:pt x="3" y="43"/>
                  <a:pt x="3" y="44"/>
                </a:cubicBezTo>
                <a:cubicBezTo>
                  <a:pt x="2" y="43"/>
                  <a:pt x="2" y="43"/>
                  <a:pt x="2" y="43"/>
                </a:cubicBezTo>
                <a:cubicBezTo>
                  <a:pt x="2" y="42"/>
                  <a:pt x="3" y="42"/>
                  <a:pt x="2" y="41"/>
                </a:cubicBezTo>
                <a:cubicBezTo>
                  <a:pt x="2" y="41"/>
                  <a:pt x="2" y="41"/>
                  <a:pt x="3" y="41"/>
                </a:cubicBezTo>
                <a:cubicBezTo>
                  <a:pt x="4" y="41"/>
                  <a:pt x="4" y="42"/>
                  <a:pt x="4" y="43"/>
                </a:cubicBezTo>
                <a:close/>
                <a:moveTo>
                  <a:pt x="68" y="4"/>
                </a:moveTo>
                <a:cubicBezTo>
                  <a:pt x="68" y="3"/>
                  <a:pt x="68" y="3"/>
                  <a:pt x="69" y="3"/>
                </a:cubicBezTo>
                <a:cubicBezTo>
                  <a:pt x="69" y="3"/>
                  <a:pt x="70" y="3"/>
                  <a:pt x="70" y="4"/>
                </a:cubicBezTo>
                <a:cubicBezTo>
                  <a:pt x="70" y="4"/>
                  <a:pt x="70" y="5"/>
                  <a:pt x="70" y="5"/>
                </a:cubicBezTo>
                <a:cubicBezTo>
                  <a:pt x="69" y="5"/>
                  <a:pt x="68" y="4"/>
                  <a:pt x="68" y="4"/>
                </a:cubicBezTo>
                <a:close/>
                <a:moveTo>
                  <a:pt x="70" y="3"/>
                </a:moveTo>
                <a:cubicBezTo>
                  <a:pt x="70" y="1"/>
                  <a:pt x="69" y="1"/>
                  <a:pt x="69" y="0"/>
                </a:cubicBezTo>
                <a:cubicBezTo>
                  <a:pt x="69" y="0"/>
                  <a:pt x="69" y="0"/>
                  <a:pt x="70" y="0"/>
                </a:cubicBezTo>
                <a:cubicBezTo>
                  <a:pt x="70" y="1"/>
                  <a:pt x="70" y="1"/>
                  <a:pt x="70" y="1"/>
                </a:cubicBezTo>
                <a:cubicBezTo>
                  <a:pt x="71" y="1"/>
                  <a:pt x="71" y="0"/>
                  <a:pt x="71" y="1"/>
                </a:cubicBezTo>
                <a:cubicBezTo>
                  <a:pt x="71" y="2"/>
                  <a:pt x="71" y="2"/>
                  <a:pt x="70" y="3"/>
                </a:cubicBezTo>
                <a:close/>
                <a:moveTo>
                  <a:pt x="2" y="40"/>
                </a:moveTo>
                <a:cubicBezTo>
                  <a:pt x="2" y="39"/>
                  <a:pt x="2" y="39"/>
                  <a:pt x="2" y="39"/>
                </a:cubicBezTo>
                <a:cubicBezTo>
                  <a:pt x="3" y="39"/>
                  <a:pt x="3" y="39"/>
                  <a:pt x="3" y="40"/>
                </a:cubicBezTo>
                <a:cubicBezTo>
                  <a:pt x="4" y="40"/>
                  <a:pt x="3" y="40"/>
                  <a:pt x="3" y="40"/>
                </a:cubicBezTo>
                <a:cubicBezTo>
                  <a:pt x="2" y="40"/>
                  <a:pt x="2" y="40"/>
                  <a:pt x="2" y="40"/>
                </a:cubicBezTo>
                <a:close/>
                <a:moveTo>
                  <a:pt x="72" y="3"/>
                </a:moveTo>
                <a:cubicBezTo>
                  <a:pt x="72" y="2"/>
                  <a:pt x="73" y="2"/>
                  <a:pt x="73" y="2"/>
                </a:cubicBezTo>
                <a:cubicBezTo>
                  <a:pt x="74" y="2"/>
                  <a:pt x="74" y="2"/>
                  <a:pt x="74" y="3"/>
                </a:cubicBezTo>
                <a:cubicBezTo>
                  <a:pt x="73" y="3"/>
                  <a:pt x="73" y="3"/>
                  <a:pt x="72" y="4"/>
                </a:cubicBezTo>
                <a:cubicBezTo>
                  <a:pt x="72" y="4"/>
                  <a:pt x="72" y="3"/>
                  <a:pt x="72" y="3"/>
                </a:cubicBezTo>
                <a:close/>
                <a:moveTo>
                  <a:pt x="93" y="14"/>
                </a:moveTo>
                <a:cubicBezTo>
                  <a:pt x="93" y="14"/>
                  <a:pt x="92" y="13"/>
                  <a:pt x="93" y="13"/>
                </a:cubicBezTo>
                <a:cubicBezTo>
                  <a:pt x="94" y="13"/>
                  <a:pt x="94" y="14"/>
                  <a:pt x="94" y="14"/>
                </a:cubicBezTo>
                <a:cubicBezTo>
                  <a:pt x="94" y="15"/>
                  <a:pt x="94" y="15"/>
                  <a:pt x="93" y="15"/>
                </a:cubicBezTo>
                <a:cubicBezTo>
                  <a:pt x="93" y="15"/>
                  <a:pt x="92" y="15"/>
                  <a:pt x="93" y="14"/>
                </a:cubicBezTo>
                <a:close/>
                <a:moveTo>
                  <a:pt x="64" y="11"/>
                </a:moveTo>
                <a:cubicBezTo>
                  <a:pt x="63" y="10"/>
                  <a:pt x="64" y="9"/>
                  <a:pt x="65" y="8"/>
                </a:cubicBezTo>
                <a:cubicBezTo>
                  <a:pt x="65" y="9"/>
                  <a:pt x="66" y="10"/>
                  <a:pt x="65" y="11"/>
                </a:cubicBezTo>
                <a:cubicBezTo>
                  <a:pt x="64" y="11"/>
                  <a:pt x="64" y="11"/>
                  <a:pt x="64" y="11"/>
                </a:cubicBezTo>
                <a:close/>
                <a:moveTo>
                  <a:pt x="65" y="58"/>
                </a:moveTo>
                <a:cubicBezTo>
                  <a:pt x="65" y="57"/>
                  <a:pt x="64" y="57"/>
                  <a:pt x="65" y="57"/>
                </a:cubicBezTo>
                <a:cubicBezTo>
                  <a:pt x="65" y="57"/>
                  <a:pt x="65" y="57"/>
                  <a:pt x="65" y="58"/>
                </a:cubicBezTo>
                <a:cubicBezTo>
                  <a:pt x="65" y="58"/>
                  <a:pt x="65" y="59"/>
                  <a:pt x="65" y="59"/>
                </a:cubicBezTo>
                <a:cubicBezTo>
                  <a:pt x="64" y="59"/>
                  <a:pt x="64" y="58"/>
                  <a:pt x="65" y="58"/>
                </a:cubicBezTo>
                <a:close/>
                <a:moveTo>
                  <a:pt x="27" y="29"/>
                </a:moveTo>
                <a:cubicBezTo>
                  <a:pt x="27" y="29"/>
                  <a:pt x="27" y="29"/>
                  <a:pt x="27" y="29"/>
                </a:cubicBezTo>
                <a:cubicBezTo>
                  <a:pt x="28" y="29"/>
                  <a:pt x="28" y="29"/>
                  <a:pt x="28" y="29"/>
                </a:cubicBezTo>
                <a:cubicBezTo>
                  <a:pt x="28" y="29"/>
                  <a:pt x="27" y="30"/>
                  <a:pt x="27" y="30"/>
                </a:cubicBezTo>
                <a:cubicBezTo>
                  <a:pt x="27" y="30"/>
                  <a:pt x="27" y="29"/>
                  <a:pt x="27" y="29"/>
                </a:cubicBezTo>
                <a:close/>
                <a:moveTo>
                  <a:pt x="75" y="16"/>
                </a:moveTo>
                <a:cubicBezTo>
                  <a:pt x="75" y="16"/>
                  <a:pt x="74" y="17"/>
                  <a:pt x="74" y="17"/>
                </a:cubicBezTo>
                <a:cubicBezTo>
                  <a:pt x="74" y="16"/>
                  <a:pt x="74" y="16"/>
                  <a:pt x="75" y="16"/>
                </a:cubicBezTo>
                <a:close/>
                <a:moveTo>
                  <a:pt x="42" y="148"/>
                </a:moveTo>
                <a:cubicBezTo>
                  <a:pt x="42" y="148"/>
                  <a:pt x="42" y="148"/>
                  <a:pt x="42" y="148"/>
                </a:cubicBezTo>
                <a:cubicBezTo>
                  <a:pt x="41" y="148"/>
                  <a:pt x="41" y="148"/>
                  <a:pt x="41" y="148"/>
                </a:cubicBezTo>
                <a:cubicBezTo>
                  <a:pt x="41" y="148"/>
                  <a:pt x="41" y="147"/>
                  <a:pt x="42" y="147"/>
                </a:cubicBezTo>
                <a:cubicBezTo>
                  <a:pt x="42" y="148"/>
                  <a:pt x="42" y="148"/>
                  <a:pt x="42" y="148"/>
                </a:cubicBezTo>
                <a:close/>
                <a:moveTo>
                  <a:pt x="29" y="79"/>
                </a:moveTo>
                <a:cubicBezTo>
                  <a:pt x="29" y="79"/>
                  <a:pt x="28" y="79"/>
                  <a:pt x="29" y="79"/>
                </a:cubicBezTo>
                <a:cubicBezTo>
                  <a:pt x="29" y="78"/>
                  <a:pt x="29" y="78"/>
                  <a:pt x="29" y="78"/>
                </a:cubicBezTo>
                <a:cubicBezTo>
                  <a:pt x="29" y="78"/>
                  <a:pt x="29" y="78"/>
                  <a:pt x="29" y="79"/>
                </a:cubicBezTo>
                <a:cubicBezTo>
                  <a:pt x="29" y="79"/>
                  <a:pt x="29" y="79"/>
                  <a:pt x="29" y="79"/>
                </a:cubicBezTo>
                <a:close/>
                <a:moveTo>
                  <a:pt x="86" y="124"/>
                </a:moveTo>
                <a:cubicBezTo>
                  <a:pt x="86" y="124"/>
                  <a:pt x="86" y="125"/>
                  <a:pt x="86" y="125"/>
                </a:cubicBezTo>
                <a:cubicBezTo>
                  <a:pt x="86" y="125"/>
                  <a:pt x="86" y="125"/>
                  <a:pt x="86" y="125"/>
                </a:cubicBezTo>
                <a:cubicBezTo>
                  <a:pt x="86" y="125"/>
                  <a:pt x="85" y="125"/>
                  <a:pt x="85" y="125"/>
                </a:cubicBezTo>
                <a:cubicBezTo>
                  <a:pt x="85" y="125"/>
                  <a:pt x="86" y="124"/>
                  <a:pt x="86" y="124"/>
                </a:cubicBezTo>
                <a:close/>
                <a:moveTo>
                  <a:pt x="92" y="11"/>
                </a:moveTo>
                <a:cubicBezTo>
                  <a:pt x="92" y="11"/>
                  <a:pt x="92" y="11"/>
                  <a:pt x="92" y="11"/>
                </a:cubicBezTo>
                <a:cubicBezTo>
                  <a:pt x="92" y="10"/>
                  <a:pt x="92" y="10"/>
                  <a:pt x="93" y="11"/>
                </a:cubicBezTo>
                <a:cubicBezTo>
                  <a:pt x="93" y="11"/>
                  <a:pt x="92" y="11"/>
                  <a:pt x="92" y="11"/>
                </a:cubicBezTo>
                <a:close/>
                <a:moveTo>
                  <a:pt x="11" y="93"/>
                </a:moveTo>
                <a:cubicBezTo>
                  <a:pt x="11" y="93"/>
                  <a:pt x="11" y="94"/>
                  <a:pt x="11" y="95"/>
                </a:cubicBezTo>
                <a:cubicBezTo>
                  <a:pt x="11" y="94"/>
                  <a:pt x="10" y="94"/>
                  <a:pt x="10" y="94"/>
                </a:cubicBezTo>
                <a:cubicBezTo>
                  <a:pt x="9" y="93"/>
                  <a:pt x="9" y="93"/>
                  <a:pt x="9" y="93"/>
                </a:cubicBezTo>
                <a:cubicBezTo>
                  <a:pt x="9" y="91"/>
                  <a:pt x="7" y="89"/>
                  <a:pt x="6" y="87"/>
                </a:cubicBezTo>
                <a:cubicBezTo>
                  <a:pt x="6" y="87"/>
                  <a:pt x="6" y="86"/>
                  <a:pt x="6" y="87"/>
                </a:cubicBezTo>
                <a:cubicBezTo>
                  <a:pt x="3" y="87"/>
                  <a:pt x="3" y="85"/>
                  <a:pt x="3" y="84"/>
                </a:cubicBezTo>
                <a:cubicBezTo>
                  <a:pt x="3" y="81"/>
                  <a:pt x="2" y="79"/>
                  <a:pt x="1" y="76"/>
                </a:cubicBezTo>
                <a:cubicBezTo>
                  <a:pt x="0" y="75"/>
                  <a:pt x="1" y="73"/>
                  <a:pt x="0" y="72"/>
                </a:cubicBezTo>
                <a:cubicBezTo>
                  <a:pt x="0" y="71"/>
                  <a:pt x="1" y="71"/>
                  <a:pt x="1" y="71"/>
                </a:cubicBezTo>
                <a:cubicBezTo>
                  <a:pt x="2" y="72"/>
                  <a:pt x="3" y="72"/>
                  <a:pt x="3" y="73"/>
                </a:cubicBezTo>
                <a:cubicBezTo>
                  <a:pt x="3" y="73"/>
                  <a:pt x="3" y="73"/>
                  <a:pt x="3" y="73"/>
                </a:cubicBezTo>
                <a:cubicBezTo>
                  <a:pt x="4" y="73"/>
                  <a:pt x="4" y="74"/>
                  <a:pt x="3" y="74"/>
                </a:cubicBezTo>
                <a:cubicBezTo>
                  <a:pt x="3" y="75"/>
                  <a:pt x="3" y="75"/>
                  <a:pt x="3" y="76"/>
                </a:cubicBezTo>
                <a:cubicBezTo>
                  <a:pt x="5" y="76"/>
                  <a:pt x="4" y="77"/>
                  <a:pt x="4" y="77"/>
                </a:cubicBezTo>
                <a:cubicBezTo>
                  <a:pt x="4" y="78"/>
                  <a:pt x="4" y="79"/>
                  <a:pt x="4" y="79"/>
                </a:cubicBezTo>
                <a:cubicBezTo>
                  <a:pt x="5" y="79"/>
                  <a:pt x="4" y="80"/>
                  <a:pt x="4" y="80"/>
                </a:cubicBezTo>
                <a:cubicBezTo>
                  <a:pt x="4" y="81"/>
                  <a:pt x="4" y="81"/>
                  <a:pt x="5" y="81"/>
                </a:cubicBezTo>
                <a:cubicBezTo>
                  <a:pt x="5" y="81"/>
                  <a:pt x="5" y="81"/>
                  <a:pt x="5" y="82"/>
                </a:cubicBezTo>
                <a:cubicBezTo>
                  <a:pt x="5" y="82"/>
                  <a:pt x="5" y="83"/>
                  <a:pt x="6" y="83"/>
                </a:cubicBezTo>
                <a:cubicBezTo>
                  <a:pt x="6" y="83"/>
                  <a:pt x="7" y="84"/>
                  <a:pt x="7" y="84"/>
                </a:cubicBezTo>
                <a:cubicBezTo>
                  <a:pt x="7" y="85"/>
                  <a:pt x="8" y="86"/>
                  <a:pt x="9" y="87"/>
                </a:cubicBezTo>
                <a:cubicBezTo>
                  <a:pt x="9" y="87"/>
                  <a:pt x="10" y="87"/>
                  <a:pt x="9" y="87"/>
                </a:cubicBezTo>
                <a:cubicBezTo>
                  <a:pt x="9" y="89"/>
                  <a:pt x="10" y="90"/>
                  <a:pt x="10" y="92"/>
                </a:cubicBezTo>
                <a:cubicBezTo>
                  <a:pt x="10" y="92"/>
                  <a:pt x="10" y="92"/>
                  <a:pt x="10" y="92"/>
                </a:cubicBezTo>
                <a:cubicBezTo>
                  <a:pt x="11" y="92"/>
                  <a:pt x="11" y="93"/>
                  <a:pt x="11" y="93"/>
                </a:cubicBezTo>
                <a:close/>
                <a:moveTo>
                  <a:pt x="124" y="75"/>
                </a:moveTo>
                <a:cubicBezTo>
                  <a:pt x="124" y="75"/>
                  <a:pt x="124" y="75"/>
                  <a:pt x="124" y="75"/>
                </a:cubicBezTo>
                <a:cubicBezTo>
                  <a:pt x="124" y="75"/>
                  <a:pt x="123" y="75"/>
                  <a:pt x="123" y="75"/>
                </a:cubicBezTo>
                <a:cubicBezTo>
                  <a:pt x="124" y="75"/>
                  <a:pt x="124" y="75"/>
                  <a:pt x="124" y="75"/>
                </a:cubicBezTo>
                <a:cubicBezTo>
                  <a:pt x="124" y="75"/>
                  <a:pt x="124" y="75"/>
                  <a:pt x="124" y="75"/>
                </a:cubicBezTo>
                <a:close/>
                <a:moveTo>
                  <a:pt x="62" y="52"/>
                </a:moveTo>
                <a:cubicBezTo>
                  <a:pt x="62" y="52"/>
                  <a:pt x="62" y="51"/>
                  <a:pt x="62" y="51"/>
                </a:cubicBezTo>
                <a:cubicBezTo>
                  <a:pt x="62" y="51"/>
                  <a:pt x="62" y="52"/>
                  <a:pt x="62" y="52"/>
                </a:cubicBezTo>
                <a:cubicBezTo>
                  <a:pt x="62" y="52"/>
                  <a:pt x="62" y="52"/>
                  <a:pt x="62" y="52"/>
                </a:cubicBezTo>
                <a:cubicBezTo>
                  <a:pt x="62" y="52"/>
                  <a:pt x="62" y="52"/>
                  <a:pt x="62" y="52"/>
                </a:cubicBezTo>
                <a:close/>
              </a:path>
            </a:pathLst>
          </a:custGeom>
          <a:solidFill>
            <a:schemeClr val="accent2">
              <a:lumMod val="60000"/>
              <a:lumOff val="40000"/>
            </a:schemeClr>
          </a:solid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grpSp>
        <p:nvGrpSpPr>
          <p:cNvPr id="9" name="Oceania">
            <a:extLst>
              <a:ext uri="{FF2B5EF4-FFF2-40B4-BE49-F238E27FC236}">
                <a16:creationId xmlns:a16="http://schemas.microsoft.com/office/drawing/2014/main" id="{4DB77ABE-8DD6-FF5B-37EE-7D8FDAA718E4}"/>
              </a:ext>
            </a:extLst>
          </p:cNvPr>
          <p:cNvGrpSpPr/>
          <p:nvPr/>
        </p:nvGrpSpPr>
        <p:grpSpPr>
          <a:xfrm>
            <a:off x="6416280" y="3715941"/>
            <a:ext cx="1510903" cy="1162050"/>
            <a:chOff x="8555038" y="4954588"/>
            <a:chExt cx="2014537" cy="1549400"/>
          </a:xfrm>
          <a:solidFill>
            <a:schemeClr val="accent2">
              <a:lumMod val="60000"/>
              <a:lumOff val="40000"/>
            </a:schemeClr>
          </a:solidFill>
        </p:grpSpPr>
        <p:sp>
          <p:nvSpPr>
            <p:cNvPr id="10" name="Freeform 703">
              <a:extLst>
                <a:ext uri="{FF2B5EF4-FFF2-40B4-BE49-F238E27FC236}">
                  <a16:creationId xmlns:a16="http://schemas.microsoft.com/office/drawing/2014/main" id="{82E18D95-2E65-72D7-4AF1-CEDB3E69A2D6}"/>
                </a:ext>
              </a:extLst>
            </p:cNvPr>
            <p:cNvSpPr>
              <a:spLocks noEditPoints="1"/>
            </p:cNvSpPr>
            <p:nvPr/>
          </p:nvSpPr>
          <p:spPr bwMode="auto">
            <a:xfrm>
              <a:off x="9725025" y="5026025"/>
              <a:ext cx="50800" cy="66675"/>
            </a:xfrm>
            <a:custGeom>
              <a:avLst/>
              <a:gdLst>
                <a:gd name="T0" fmla="*/ 1 w 12"/>
                <a:gd name="T1" fmla="*/ 0 h 16"/>
                <a:gd name="T2" fmla="*/ 1 w 12"/>
                <a:gd name="T3" fmla="*/ 0 h 16"/>
                <a:gd name="T4" fmla="*/ 0 w 12"/>
                <a:gd name="T5" fmla="*/ 0 h 16"/>
                <a:gd name="T6" fmla="*/ 4 w 12"/>
                <a:gd name="T7" fmla="*/ 7 h 16"/>
                <a:gd name="T8" fmla="*/ 4 w 12"/>
                <a:gd name="T9" fmla="*/ 9 h 16"/>
                <a:gd name="T10" fmla="*/ 5 w 12"/>
                <a:gd name="T11" fmla="*/ 11 h 16"/>
                <a:gd name="T12" fmla="*/ 6 w 12"/>
                <a:gd name="T13" fmla="*/ 12 h 16"/>
                <a:gd name="T14" fmla="*/ 7 w 12"/>
                <a:gd name="T15" fmla="*/ 13 h 16"/>
                <a:gd name="T16" fmla="*/ 7 w 12"/>
                <a:gd name="T17" fmla="*/ 14 h 16"/>
                <a:gd name="T18" fmla="*/ 8 w 12"/>
                <a:gd name="T19" fmla="*/ 15 h 16"/>
                <a:gd name="T20" fmla="*/ 11 w 12"/>
                <a:gd name="T21" fmla="*/ 16 h 16"/>
                <a:gd name="T22" fmla="*/ 11 w 12"/>
                <a:gd name="T23" fmla="*/ 15 h 16"/>
                <a:gd name="T24" fmla="*/ 12 w 12"/>
                <a:gd name="T25" fmla="*/ 16 h 16"/>
                <a:gd name="T26" fmla="*/ 12 w 12"/>
                <a:gd name="T27" fmla="*/ 14 h 16"/>
                <a:gd name="T28" fmla="*/ 11 w 12"/>
                <a:gd name="T29" fmla="*/ 13 h 16"/>
                <a:gd name="T30" fmla="*/ 10 w 12"/>
                <a:gd name="T31" fmla="*/ 12 h 16"/>
                <a:gd name="T32" fmla="*/ 9 w 12"/>
                <a:gd name="T33" fmla="*/ 10 h 16"/>
                <a:gd name="T34" fmla="*/ 8 w 12"/>
                <a:gd name="T35" fmla="*/ 10 h 16"/>
                <a:gd name="T36" fmla="*/ 7 w 12"/>
                <a:gd name="T37" fmla="*/ 9 h 16"/>
                <a:gd name="T38" fmla="*/ 7 w 12"/>
                <a:gd name="T39" fmla="*/ 8 h 16"/>
                <a:gd name="T40" fmla="*/ 6 w 12"/>
                <a:gd name="T41" fmla="*/ 7 h 16"/>
                <a:gd name="T42" fmla="*/ 6 w 12"/>
                <a:gd name="T43" fmla="*/ 7 h 16"/>
                <a:gd name="T44" fmla="*/ 6 w 12"/>
                <a:gd name="T45" fmla="*/ 7 h 16"/>
                <a:gd name="T46" fmla="*/ 5 w 12"/>
                <a:gd name="T47" fmla="*/ 7 h 16"/>
                <a:gd name="T48" fmla="*/ 4 w 12"/>
                <a:gd name="T49" fmla="*/ 6 h 16"/>
                <a:gd name="T50" fmla="*/ 4 w 12"/>
                <a:gd name="T51" fmla="*/ 6 h 16"/>
                <a:gd name="T52" fmla="*/ 4 w 12"/>
                <a:gd name="T53" fmla="*/ 7 h 16"/>
                <a:gd name="T54" fmla="*/ 3 w 12"/>
                <a:gd name="T55" fmla="*/ 7 h 16"/>
                <a:gd name="T56" fmla="*/ 4 w 12"/>
                <a:gd name="T57" fmla="*/ 7 h 16"/>
                <a:gd name="T58" fmla="*/ 4 w 12"/>
                <a:gd name="T59" fmla="*/ 7 h 16"/>
                <a:gd name="T60" fmla="*/ 4 w 12"/>
                <a:gd name="T61" fmla="*/ 7 h 16"/>
                <a:gd name="T62" fmla="*/ 3 w 12"/>
                <a:gd name="T63" fmla="*/ 7 h 16"/>
                <a:gd name="T64" fmla="*/ 3 w 12"/>
                <a:gd name="T65" fmla="*/ 7 h 16"/>
                <a:gd name="T66" fmla="*/ 3 w 12"/>
                <a:gd name="T67" fmla="*/ 7 h 16"/>
                <a:gd name="T68" fmla="*/ 4 w 12"/>
                <a:gd name="T69" fmla="*/ 6 h 16"/>
                <a:gd name="T70" fmla="*/ 4 w 12"/>
                <a:gd name="T71" fmla="*/ 5 h 16"/>
                <a:gd name="T72" fmla="*/ 4 w 12"/>
                <a:gd name="T73" fmla="*/ 5 h 16"/>
                <a:gd name="T74" fmla="*/ 4 w 12"/>
                <a:gd name="T75" fmla="*/ 4 h 16"/>
                <a:gd name="T76" fmla="*/ 3 w 12"/>
                <a:gd name="T77" fmla="*/ 3 h 16"/>
                <a:gd name="T78" fmla="*/ 3 w 12"/>
                <a:gd name="T79" fmla="*/ 4 h 16"/>
                <a:gd name="T80" fmla="*/ 3 w 12"/>
                <a:gd name="T81" fmla="*/ 4 h 16"/>
                <a:gd name="T82" fmla="*/ 3 w 12"/>
                <a:gd name="T83" fmla="*/ 4 h 16"/>
                <a:gd name="T84" fmla="*/ 3 w 12"/>
                <a:gd name="T85" fmla="*/ 4 h 16"/>
                <a:gd name="T86" fmla="*/ 3 w 12"/>
                <a:gd name="T87" fmla="*/ 5 h 16"/>
                <a:gd name="T88" fmla="*/ 3 w 12"/>
                <a:gd name="T89" fmla="*/ 6 h 16"/>
                <a:gd name="T90" fmla="*/ 3 w 12"/>
                <a:gd name="T91" fmla="*/ 6 h 16"/>
                <a:gd name="T92" fmla="*/ 3 w 12"/>
                <a:gd name="T93" fmla="*/ 6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2" h="16">
                  <a:moveTo>
                    <a:pt x="1" y="0"/>
                  </a:moveTo>
                  <a:cubicBezTo>
                    <a:pt x="1" y="0"/>
                    <a:pt x="1" y="0"/>
                    <a:pt x="1" y="0"/>
                  </a:cubicBezTo>
                  <a:cubicBezTo>
                    <a:pt x="1" y="0"/>
                    <a:pt x="1" y="0"/>
                    <a:pt x="1" y="0"/>
                  </a:cubicBezTo>
                  <a:cubicBezTo>
                    <a:pt x="1" y="0"/>
                    <a:pt x="1" y="0"/>
                    <a:pt x="1" y="0"/>
                  </a:cubicBezTo>
                  <a:cubicBezTo>
                    <a:pt x="1" y="0"/>
                    <a:pt x="1" y="0"/>
                    <a:pt x="1" y="0"/>
                  </a:cubicBezTo>
                  <a:cubicBezTo>
                    <a:pt x="1" y="0"/>
                    <a:pt x="1" y="0"/>
                    <a:pt x="1" y="0"/>
                  </a:cubicBezTo>
                  <a:cubicBezTo>
                    <a:pt x="1" y="0"/>
                    <a:pt x="1" y="0"/>
                    <a:pt x="1" y="0"/>
                  </a:cubicBezTo>
                  <a:cubicBezTo>
                    <a:pt x="1" y="0"/>
                    <a:pt x="0" y="0"/>
                    <a:pt x="0" y="0"/>
                  </a:cubicBezTo>
                  <a:cubicBezTo>
                    <a:pt x="0" y="0"/>
                    <a:pt x="0" y="0"/>
                    <a:pt x="0" y="0"/>
                  </a:cubicBezTo>
                  <a:cubicBezTo>
                    <a:pt x="0" y="0"/>
                    <a:pt x="0" y="0"/>
                    <a:pt x="0" y="0"/>
                  </a:cubicBezTo>
                  <a:cubicBezTo>
                    <a:pt x="0" y="0"/>
                    <a:pt x="1" y="0"/>
                    <a:pt x="1" y="0"/>
                  </a:cubicBezTo>
                  <a:close/>
                  <a:moveTo>
                    <a:pt x="4" y="7"/>
                  </a:moveTo>
                  <a:cubicBezTo>
                    <a:pt x="4" y="8"/>
                    <a:pt x="4" y="8"/>
                    <a:pt x="4" y="8"/>
                  </a:cubicBezTo>
                  <a:cubicBezTo>
                    <a:pt x="4" y="8"/>
                    <a:pt x="4" y="9"/>
                    <a:pt x="4" y="9"/>
                  </a:cubicBezTo>
                  <a:cubicBezTo>
                    <a:pt x="4" y="9"/>
                    <a:pt x="4" y="9"/>
                    <a:pt x="4" y="9"/>
                  </a:cubicBezTo>
                  <a:cubicBezTo>
                    <a:pt x="4" y="9"/>
                    <a:pt x="4" y="10"/>
                    <a:pt x="4" y="10"/>
                  </a:cubicBezTo>
                  <a:cubicBezTo>
                    <a:pt x="4" y="10"/>
                    <a:pt x="4" y="10"/>
                    <a:pt x="4" y="10"/>
                  </a:cubicBezTo>
                  <a:cubicBezTo>
                    <a:pt x="5" y="10"/>
                    <a:pt x="5" y="10"/>
                    <a:pt x="5" y="11"/>
                  </a:cubicBezTo>
                  <a:cubicBezTo>
                    <a:pt x="5" y="11"/>
                    <a:pt x="6" y="11"/>
                    <a:pt x="6" y="11"/>
                  </a:cubicBezTo>
                  <a:cubicBezTo>
                    <a:pt x="6" y="11"/>
                    <a:pt x="6" y="11"/>
                    <a:pt x="6" y="11"/>
                  </a:cubicBezTo>
                  <a:cubicBezTo>
                    <a:pt x="6" y="12"/>
                    <a:pt x="6" y="12"/>
                    <a:pt x="6" y="12"/>
                  </a:cubicBezTo>
                  <a:cubicBezTo>
                    <a:pt x="6" y="12"/>
                    <a:pt x="6" y="12"/>
                    <a:pt x="6" y="12"/>
                  </a:cubicBezTo>
                  <a:cubicBezTo>
                    <a:pt x="6" y="12"/>
                    <a:pt x="7" y="12"/>
                    <a:pt x="7" y="12"/>
                  </a:cubicBezTo>
                  <a:cubicBezTo>
                    <a:pt x="7" y="12"/>
                    <a:pt x="7" y="12"/>
                    <a:pt x="7" y="13"/>
                  </a:cubicBezTo>
                  <a:cubicBezTo>
                    <a:pt x="7" y="13"/>
                    <a:pt x="7" y="13"/>
                    <a:pt x="7" y="13"/>
                  </a:cubicBezTo>
                  <a:cubicBezTo>
                    <a:pt x="7" y="13"/>
                    <a:pt x="7" y="13"/>
                    <a:pt x="7" y="13"/>
                  </a:cubicBezTo>
                  <a:cubicBezTo>
                    <a:pt x="7" y="13"/>
                    <a:pt x="7" y="14"/>
                    <a:pt x="7" y="14"/>
                  </a:cubicBezTo>
                  <a:cubicBezTo>
                    <a:pt x="7" y="14"/>
                    <a:pt x="7" y="14"/>
                    <a:pt x="7" y="14"/>
                  </a:cubicBezTo>
                  <a:cubicBezTo>
                    <a:pt x="8" y="14"/>
                    <a:pt x="8" y="15"/>
                    <a:pt x="8" y="15"/>
                  </a:cubicBezTo>
                  <a:cubicBezTo>
                    <a:pt x="8" y="15"/>
                    <a:pt x="8" y="15"/>
                    <a:pt x="8" y="15"/>
                  </a:cubicBezTo>
                  <a:cubicBezTo>
                    <a:pt x="8" y="15"/>
                    <a:pt x="8" y="15"/>
                    <a:pt x="8" y="15"/>
                  </a:cubicBezTo>
                  <a:cubicBezTo>
                    <a:pt x="9" y="16"/>
                    <a:pt x="10" y="16"/>
                    <a:pt x="10" y="16"/>
                  </a:cubicBezTo>
                  <a:cubicBezTo>
                    <a:pt x="10" y="16"/>
                    <a:pt x="11" y="16"/>
                    <a:pt x="11" y="16"/>
                  </a:cubicBezTo>
                  <a:cubicBezTo>
                    <a:pt x="11" y="16"/>
                    <a:pt x="11" y="16"/>
                    <a:pt x="11" y="16"/>
                  </a:cubicBezTo>
                  <a:cubicBezTo>
                    <a:pt x="11" y="16"/>
                    <a:pt x="11" y="16"/>
                    <a:pt x="11" y="16"/>
                  </a:cubicBezTo>
                  <a:cubicBezTo>
                    <a:pt x="11" y="16"/>
                    <a:pt x="11" y="16"/>
                    <a:pt x="11" y="15"/>
                  </a:cubicBezTo>
                  <a:cubicBezTo>
                    <a:pt x="12" y="15"/>
                    <a:pt x="12" y="15"/>
                    <a:pt x="12" y="15"/>
                  </a:cubicBezTo>
                  <a:cubicBezTo>
                    <a:pt x="12" y="15"/>
                    <a:pt x="12" y="15"/>
                    <a:pt x="12" y="15"/>
                  </a:cubicBezTo>
                  <a:cubicBezTo>
                    <a:pt x="12" y="15"/>
                    <a:pt x="12" y="15"/>
                    <a:pt x="12" y="16"/>
                  </a:cubicBezTo>
                  <a:cubicBezTo>
                    <a:pt x="12" y="15"/>
                    <a:pt x="12" y="15"/>
                    <a:pt x="12" y="15"/>
                  </a:cubicBezTo>
                  <a:cubicBezTo>
                    <a:pt x="12" y="15"/>
                    <a:pt x="12" y="15"/>
                    <a:pt x="12" y="14"/>
                  </a:cubicBezTo>
                  <a:cubicBezTo>
                    <a:pt x="12" y="14"/>
                    <a:pt x="12" y="14"/>
                    <a:pt x="12" y="14"/>
                  </a:cubicBezTo>
                  <a:cubicBezTo>
                    <a:pt x="12" y="14"/>
                    <a:pt x="12" y="14"/>
                    <a:pt x="12" y="14"/>
                  </a:cubicBezTo>
                  <a:cubicBezTo>
                    <a:pt x="12" y="13"/>
                    <a:pt x="12" y="13"/>
                    <a:pt x="12" y="13"/>
                  </a:cubicBezTo>
                  <a:cubicBezTo>
                    <a:pt x="12" y="13"/>
                    <a:pt x="12" y="13"/>
                    <a:pt x="11" y="13"/>
                  </a:cubicBezTo>
                  <a:cubicBezTo>
                    <a:pt x="11" y="13"/>
                    <a:pt x="11" y="13"/>
                    <a:pt x="11" y="13"/>
                  </a:cubicBezTo>
                  <a:cubicBezTo>
                    <a:pt x="11" y="12"/>
                    <a:pt x="10" y="12"/>
                    <a:pt x="10" y="11"/>
                  </a:cubicBezTo>
                  <a:cubicBezTo>
                    <a:pt x="10" y="12"/>
                    <a:pt x="10" y="12"/>
                    <a:pt x="10" y="12"/>
                  </a:cubicBezTo>
                  <a:cubicBezTo>
                    <a:pt x="10" y="11"/>
                    <a:pt x="10" y="11"/>
                    <a:pt x="9" y="11"/>
                  </a:cubicBezTo>
                  <a:cubicBezTo>
                    <a:pt x="9" y="11"/>
                    <a:pt x="9" y="11"/>
                    <a:pt x="9" y="11"/>
                  </a:cubicBezTo>
                  <a:cubicBezTo>
                    <a:pt x="9" y="11"/>
                    <a:pt x="9" y="11"/>
                    <a:pt x="9" y="10"/>
                  </a:cubicBezTo>
                  <a:cubicBezTo>
                    <a:pt x="9" y="10"/>
                    <a:pt x="8" y="10"/>
                    <a:pt x="8" y="10"/>
                  </a:cubicBezTo>
                  <a:cubicBezTo>
                    <a:pt x="8" y="10"/>
                    <a:pt x="8" y="10"/>
                    <a:pt x="8" y="10"/>
                  </a:cubicBezTo>
                  <a:cubicBezTo>
                    <a:pt x="8" y="10"/>
                    <a:pt x="8" y="10"/>
                    <a:pt x="8" y="10"/>
                  </a:cubicBezTo>
                  <a:cubicBezTo>
                    <a:pt x="8" y="9"/>
                    <a:pt x="8" y="9"/>
                    <a:pt x="7" y="9"/>
                  </a:cubicBezTo>
                  <a:cubicBezTo>
                    <a:pt x="7" y="9"/>
                    <a:pt x="7" y="9"/>
                    <a:pt x="7" y="9"/>
                  </a:cubicBezTo>
                  <a:cubicBezTo>
                    <a:pt x="7" y="9"/>
                    <a:pt x="7" y="9"/>
                    <a:pt x="7" y="9"/>
                  </a:cubicBezTo>
                  <a:cubicBezTo>
                    <a:pt x="7" y="9"/>
                    <a:pt x="7" y="9"/>
                    <a:pt x="7" y="9"/>
                  </a:cubicBezTo>
                  <a:cubicBezTo>
                    <a:pt x="7" y="9"/>
                    <a:pt x="7" y="9"/>
                    <a:pt x="7" y="8"/>
                  </a:cubicBezTo>
                  <a:cubicBezTo>
                    <a:pt x="7" y="8"/>
                    <a:pt x="7" y="8"/>
                    <a:pt x="7" y="8"/>
                  </a:cubicBezTo>
                  <a:cubicBezTo>
                    <a:pt x="7" y="8"/>
                    <a:pt x="7" y="8"/>
                    <a:pt x="7" y="8"/>
                  </a:cubicBezTo>
                  <a:cubicBezTo>
                    <a:pt x="7" y="8"/>
                    <a:pt x="7" y="8"/>
                    <a:pt x="7" y="8"/>
                  </a:cubicBezTo>
                  <a:cubicBezTo>
                    <a:pt x="7" y="8"/>
                    <a:pt x="6" y="8"/>
                    <a:pt x="6" y="7"/>
                  </a:cubicBezTo>
                  <a:cubicBezTo>
                    <a:pt x="6" y="7"/>
                    <a:pt x="6" y="7"/>
                    <a:pt x="6" y="7"/>
                  </a:cubicBezTo>
                  <a:cubicBezTo>
                    <a:pt x="6" y="7"/>
                    <a:pt x="6" y="7"/>
                    <a:pt x="6" y="7"/>
                  </a:cubicBezTo>
                  <a:cubicBezTo>
                    <a:pt x="6" y="7"/>
                    <a:pt x="6" y="7"/>
                    <a:pt x="6" y="7"/>
                  </a:cubicBezTo>
                  <a:cubicBezTo>
                    <a:pt x="6" y="7"/>
                    <a:pt x="6" y="7"/>
                    <a:pt x="6" y="7"/>
                  </a:cubicBezTo>
                  <a:cubicBezTo>
                    <a:pt x="6" y="7"/>
                    <a:pt x="6" y="7"/>
                    <a:pt x="6" y="7"/>
                  </a:cubicBezTo>
                  <a:cubicBezTo>
                    <a:pt x="6" y="7"/>
                    <a:pt x="6" y="7"/>
                    <a:pt x="6" y="7"/>
                  </a:cubicBezTo>
                  <a:cubicBezTo>
                    <a:pt x="6" y="7"/>
                    <a:pt x="5" y="7"/>
                    <a:pt x="5" y="7"/>
                  </a:cubicBezTo>
                  <a:cubicBezTo>
                    <a:pt x="5" y="7"/>
                    <a:pt x="5" y="7"/>
                    <a:pt x="5" y="7"/>
                  </a:cubicBezTo>
                  <a:cubicBezTo>
                    <a:pt x="5" y="7"/>
                    <a:pt x="5" y="7"/>
                    <a:pt x="5" y="7"/>
                  </a:cubicBezTo>
                  <a:cubicBezTo>
                    <a:pt x="5" y="7"/>
                    <a:pt x="5" y="7"/>
                    <a:pt x="4" y="7"/>
                  </a:cubicBezTo>
                  <a:cubicBezTo>
                    <a:pt x="4" y="7"/>
                    <a:pt x="4" y="6"/>
                    <a:pt x="4" y="6"/>
                  </a:cubicBezTo>
                  <a:cubicBezTo>
                    <a:pt x="4" y="6"/>
                    <a:pt x="4" y="6"/>
                    <a:pt x="4" y="6"/>
                  </a:cubicBezTo>
                  <a:cubicBezTo>
                    <a:pt x="4" y="6"/>
                    <a:pt x="4" y="6"/>
                    <a:pt x="4" y="6"/>
                  </a:cubicBezTo>
                  <a:cubicBezTo>
                    <a:pt x="4" y="6"/>
                    <a:pt x="4" y="6"/>
                    <a:pt x="4" y="6"/>
                  </a:cubicBezTo>
                  <a:cubicBezTo>
                    <a:pt x="4" y="6"/>
                    <a:pt x="4" y="6"/>
                    <a:pt x="4" y="6"/>
                  </a:cubicBezTo>
                  <a:cubicBezTo>
                    <a:pt x="4" y="7"/>
                    <a:pt x="4" y="7"/>
                    <a:pt x="4" y="7"/>
                  </a:cubicBezTo>
                  <a:cubicBezTo>
                    <a:pt x="4" y="7"/>
                    <a:pt x="4" y="7"/>
                    <a:pt x="4" y="7"/>
                  </a:cubicBezTo>
                  <a:cubicBezTo>
                    <a:pt x="4" y="7"/>
                    <a:pt x="4" y="7"/>
                    <a:pt x="4" y="7"/>
                  </a:cubicBezTo>
                  <a:cubicBezTo>
                    <a:pt x="4" y="7"/>
                    <a:pt x="4" y="7"/>
                    <a:pt x="4" y="7"/>
                  </a:cubicBezTo>
                  <a:close/>
                  <a:moveTo>
                    <a:pt x="3" y="7"/>
                  </a:moveTo>
                  <a:cubicBezTo>
                    <a:pt x="3" y="7"/>
                    <a:pt x="3" y="7"/>
                    <a:pt x="3" y="7"/>
                  </a:cubicBezTo>
                  <a:cubicBezTo>
                    <a:pt x="4" y="7"/>
                    <a:pt x="4" y="7"/>
                    <a:pt x="4" y="7"/>
                  </a:cubicBezTo>
                  <a:cubicBezTo>
                    <a:pt x="4" y="7"/>
                    <a:pt x="4" y="7"/>
                    <a:pt x="4" y="7"/>
                  </a:cubicBezTo>
                  <a:cubicBezTo>
                    <a:pt x="4" y="7"/>
                    <a:pt x="4" y="7"/>
                    <a:pt x="4" y="7"/>
                  </a:cubicBezTo>
                  <a:cubicBezTo>
                    <a:pt x="4" y="7"/>
                    <a:pt x="4" y="7"/>
                    <a:pt x="4" y="7"/>
                  </a:cubicBezTo>
                  <a:cubicBezTo>
                    <a:pt x="4" y="7"/>
                    <a:pt x="4" y="7"/>
                    <a:pt x="4" y="7"/>
                  </a:cubicBezTo>
                  <a:cubicBezTo>
                    <a:pt x="4" y="7"/>
                    <a:pt x="4" y="7"/>
                    <a:pt x="4" y="7"/>
                  </a:cubicBezTo>
                  <a:cubicBezTo>
                    <a:pt x="4" y="7"/>
                    <a:pt x="4" y="7"/>
                    <a:pt x="4" y="7"/>
                  </a:cubicBezTo>
                  <a:cubicBezTo>
                    <a:pt x="4" y="7"/>
                    <a:pt x="4" y="7"/>
                    <a:pt x="4" y="7"/>
                  </a:cubicBezTo>
                  <a:cubicBezTo>
                    <a:pt x="4" y="7"/>
                    <a:pt x="4" y="7"/>
                    <a:pt x="4" y="7"/>
                  </a:cubicBezTo>
                  <a:cubicBezTo>
                    <a:pt x="4" y="7"/>
                    <a:pt x="4" y="7"/>
                    <a:pt x="4" y="7"/>
                  </a:cubicBezTo>
                  <a:cubicBezTo>
                    <a:pt x="3" y="7"/>
                    <a:pt x="3" y="7"/>
                    <a:pt x="3" y="7"/>
                  </a:cubicBezTo>
                  <a:cubicBezTo>
                    <a:pt x="3" y="7"/>
                    <a:pt x="3" y="7"/>
                    <a:pt x="3" y="7"/>
                  </a:cubicBezTo>
                  <a:cubicBezTo>
                    <a:pt x="3" y="7"/>
                    <a:pt x="3" y="7"/>
                    <a:pt x="3" y="7"/>
                  </a:cubicBezTo>
                  <a:cubicBezTo>
                    <a:pt x="3" y="7"/>
                    <a:pt x="3" y="7"/>
                    <a:pt x="3" y="7"/>
                  </a:cubicBezTo>
                  <a:cubicBezTo>
                    <a:pt x="3" y="7"/>
                    <a:pt x="3" y="7"/>
                    <a:pt x="3" y="7"/>
                  </a:cubicBezTo>
                  <a:cubicBezTo>
                    <a:pt x="3" y="7"/>
                    <a:pt x="3" y="7"/>
                    <a:pt x="3" y="7"/>
                  </a:cubicBezTo>
                  <a:cubicBezTo>
                    <a:pt x="3" y="7"/>
                    <a:pt x="3" y="7"/>
                    <a:pt x="3" y="7"/>
                  </a:cubicBezTo>
                  <a:cubicBezTo>
                    <a:pt x="3" y="7"/>
                    <a:pt x="3" y="7"/>
                    <a:pt x="3" y="7"/>
                  </a:cubicBezTo>
                  <a:cubicBezTo>
                    <a:pt x="3" y="7"/>
                    <a:pt x="3" y="7"/>
                    <a:pt x="3" y="7"/>
                  </a:cubicBezTo>
                  <a:close/>
                  <a:moveTo>
                    <a:pt x="4" y="6"/>
                  </a:moveTo>
                  <a:cubicBezTo>
                    <a:pt x="4" y="6"/>
                    <a:pt x="4" y="6"/>
                    <a:pt x="4" y="6"/>
                  </a:cubicBezTo>
                  <a:cubicBezTo>
                    <a:pt x="4" y="6"/>
                    <a:pt x="4" y="6"/>
                    <a:pt x="4" y="6"/>
                  </a:cubicBezTo>
                  <a:cubicBezTo>
                    <a:pt x="4" y="6"/>
                    <a:pt x="4" y="6"/>
                    <a:pt x="4" y="6"/>
                  </a:cubicBezTo>
                  <a:cubicBezTo>
                    <a:pt x="4" y="6"/>
                    <a:pt x="4" y="5"/>
                    <a:pt x="4" y="5"/>
                  </a:cubicBezTo>
                  <a:cubicBezTo>
                    <a:pt x="4" y="5"/>
                    <a:pt x="4" y="5"/>
                    <a:pt x="4" y="5"/>
                  </a:cubicBezTo>
                  <a:cubicBezTo>
                    <a:pt x="4" y="5"/>
                    <a:pt x="4" y="5"/>
                    <a:pt x="4" y="5"/>
                  </a:cubicBezTo>
                  <a:cubicBezTo>
                    <a:pt x="4" y="5"/>
                    <a:pt x="4" y="5"/>
                    <a:pt x="4" y="5"/>
                  </a:cubicBezTo>
                  <a:cubicBezTo>
                    <a:pt x="4" y="5"/>
                    <a:pt x="4" y="5"/>
                    <a:pt x="4" y="4"/>
                  </a:cubicBezTo>
                  <a:cubicBezTo>
                    <a:pt x="4" y="4"/>
                    <a:pt x="4" y="4"/>
                    <a:pt x="4" y="4"/>
                  </a:cubicBezTo>
                  <a:cubicBezTo>
                    <a:pt x="4" y="4"/>
                    <a:pt x="4" y="4"/>
                    <a:pt x="4" y="4"/>
                  </a:cubicBezTo>
                  <a:cubicBezTo>
                    <a:pt x="4" y="4"/>
                    <a:pt x="4" y="4"/>
                    <a:pt x="4" y="4"/>
                  </a:cubicBezTo>
                  <a:cubicBezTo>
                    <a:pt x="4" y="4"/>
                    <a:pt x="3" y="4"/>
                    <a:pt x="3" y="3"/>
                  </a:cubicBezTo>
                  <a:cubicBezTo>
                    <a:pt x="3" y="3"/>
                    <a:pt x="3" y="3"/>
                    <a:pt x="3" y="3"/>
                  </a:cubicBezTo>
                  <a:cubicBezTo>
                    <a:pt x="3" y="3"/>
                    <a:pt x="3" y="3"/>
                    <a:pt x="3" y="3"/>
                  </a:cubicBezTo>
                  <a:cubicBezTo>
                    <a:pt x="3" y="3"/>
                    <a:pt x="3" y="3"/>
                    <a:pt x="3" y="3"/>
                  </a:cubicBezTo>
                  <a:cubicBezTo>
                    <a:pt x="3" y="3"/>
                    <a:pt x="3" y="3"/>
                    <a:pt x="3" y="4"/>
                  </a:cubicBezTo>
                  <a:cubicBezTo>
                    <a:pt x="3" y="4"/>
                    <a:pt x="3" y="4"/>
                    <a:pt x="3" y="4"/>
                  </a:cubicBezTo>
                  <a:cubicBezTo>
                    <a:pt x="3" y="4"/>
                    <a:pt x="3" y="4"/>
                    <a:pt x="3" y="4"/>
                  </a:cubicBezTo>
                  <a:cubicBezTo>
                    <a:pt x="3" y="4"/>
                    <a:pt x="3" y="4"/>
                    <a:pt x="3" y="4"/>
                  </a:cubicBezTo>
                  <a:cubicBezTo>
                    <a:pt x="3" y="4"/>
                    <a:pt x="3" y="4"/>
                    <a:pt x="3" y="4"/>
                  </a:cubicBezTo>
                  <a:cubicBezTo>
                    <a:pt x="3" y="4"/>
                    <a:pt x="3" y="4"/>
                    <a:pt x="3" y="4"/>
                  </a:cubicBezTo>
                  <a:cubicBezTo>
                    <a:pt x="3" y="4"/>
                    <a:pt x="3" y="4"/>
                    <a:pt x="3" y="4"/>
                  </a:cubicBezTo>
                  <a:cubicBezTo>
                    <a:pt x="3" y="4"/>
                    <a:pt x="3" y="4"/>
                    <a:pt x="3" y="4"/>
                  </a:cubicBezTo>
                  <a:cubicBezTo>
                    <a:pt x="3" y="4"/>
                    <a:pt x="3" y="4"/>
                    <a:pt x="3" y="4"/>
                  </a:cubicBezTo>
                  <a:cubicBezTo>
                    <a:pt x="3" y="4"/>
                    <a:pt x="3" y="4"/>
                    <a:pt x="3" y="4"/>
                  </a:cubicBezTo>
                  <a:cubicBezTo>
                    <a:pt x="3" y="4"/>
                    <a:pt x="3" y="4"/>
                    <a:pt x="3" y="4"/>
                  </a:cubicBezTo>
                  <a:cubicBezTo>
                    <a:pt x="3" y="5"/>
                    <a:pt x="3" y="5"/>
                    <a:pt x="3" y="5"/>
                  </a:cubicBezTo>
                  <a:cubicBezTo>
                    <a:pt x="3" y="5"/>
                    <a:pt x="3" y="5"/>
                    <a:pt x="3" y="5"/>
                  </a:cubicBezTo>
                  <a:cubicBezTo>
                    <a:pt x="3" y="5"/>
                    <a:pt x="3" y="5"/>
                    <a:pt x="3" y="5"/>
                  </a:cubicBezTo>
                  <a:cubicBezTo>
                    <a:pt x="3" y="5"/>
                    <a:pt x="3" y="5"/>
                    <a:pt x="3" y="6"/>
                  </a:cubicBezTo>
                  <a:cubicBezTo>
                    <a:pt x="3" y="6"/>
                    <a:pt x="3" y="6"/>
                    <a:pt x="3" y="6"/>
                  </a:cubicBezTo>
                  <a:cubicBezTo>
                    <a:pt x="3" y="6"/>
                    <a:pt x="3" y="6"/>
                    <a:pt x="3" y="6"/>
                  </a:cubicBezTo>
                  <a:cubicBezTo>
                    <a:pt x="3" y="6"/>
                    <a:pt x="3" y="6"/>
                    <a:pt x="3" y="6"/>
                  </a:cubicBezTo>
                  <a:cubicBezTo>
                    <a:pt x="3" y="6"/>
                    <a:pt x="3" y="6"/>
                    <a:pt x="3" y="6"/>
                  </a:cubicBezTo>
                  <a:cubicBezTo>
                    <a:pt x="3" y="6"/>
                    <a:pt x="3" y="6"/>
                    <a:pt x="3" y="6"/>
                  </a:cubicBezTo>
                  <a:cubicBezTo>
                    <a:pt x="3" y="6"/>
                    <a:pt x="3" y="6"/>
                    <a:pt x="3" y="6"/>
                  </a:cubicBezTo>
                  <a:cubicBezTo>
                    <a:pt x="3" y="6"/>
                    <a:pt x="3" y="6"/>
                    <a:pt x="3" y="6"/>
                  </a:cubicBezTo>
                  <a:cubicBezTo>
                    <a:pt x="3" y="6"/>
                    <a:pt x="3" y="6"/>
                    <a:pt x="3" y="6"/>
                  </a:cubicBezTo>
                  <a:cubicBezTo>
                    <a:pt x="3" y="6"/>
                    <a:pt x="4" y="6"/>
                    <a:pt x="4" y="6"/>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1" name="Freeform 707">
              <a:extLst>
                <a:ext uri="{FF2B5EF4-FFF2-40B4-BE49-F238E27FC236}">
                  <a16:creationId xmlns:a16="http://schemas.microsoft.com/office/drawing/2014/main" id="{0C7F10EE-9B0C-F355-21A5-71D3E5BC6873}"/>
                </a:ext>
              </a:extLst>
            </p:cNvPr>
            <p:cNvSpPr>
              <a:spLocks noEditPoints="1"/>
            </p:cNvSpPr>
            <p:nvPr/>
          </p:nvSpPr>
          <p:spPr bwMode="auto">
            <a:xfrm>
              <a:off x="9578975" y="5137150"/>
              <a:ext cx="150812" cy="92075"/>
            </a:xfrm>
            <a:custGeom>
              <a:avLst/>
              <a:gdLst>
                <a:gd name="T0" fmla="*/ 8 w 36"/>
                <a:gd name="T1" fmla="*/ 5 h 22"/>
                <a:gd name="T2" fmla="*/ 9 w 36"/>
                <a:gd name="T3" fmla="*/ 7 h 22"/>
                <a:gd name="T4" fmla="*/ 10 w 36"/>
                <a:gd name="T5" fmla="*/ 8 h 22"/>
                <a:gd name="T6" fmla="*/ 12 w 36"/>
                <a:gd name="T7" fmla="*/ 8 h 22"/>
                <a:gd name="T8" fmla="*/ 13 w 36"/>
                <a:gd name="T9" fmla="*/ 8 h 22"/>
                <a:gd name="T10" fmla="*/ 11 w 36"/>
                <a:gd name="T11" fmla="*/ 7 h 22"/>
                <a:gd name="T12" fmla="*/ 14 w 36"/>
                <a:gd name="T13" fmla="*/ 10 h 22"/>
                <a:gd name="T14" fmla="*/ 13 w 36"/>
                <a:gd name="T15" fmla="*/ 10 h 22"/>
                <a:gd name="T16" fmla="*/ 14 w 36"/>
                <a:gd name="T17" fmla="*/ 12 h 22"/>
                <a:gd name="T18" fmla="*/ 15 w 36"/>
                <a:gd name="T19" fmla="*/ 11 h 22"/>
                <a:gd name="T20" fmla="*/ 13 w 36"/>
                <a:gd name="T21" fmla="*/ 8 h 22"/>
                <a:gd name="T22" fmla="*/ 13 w 36"/>
                <a:gd name="T23" fmla="*/ 15 h 22"/>
                <a:gd name="T24" fmla="*/ 12 w 36"/>
                <a:gd name="T25" fmla="*/ 15 h 22"/>
                <a:gd name="T26" fmla="*/ 14 w 36"/>
                <a:gd name="T27" fmla="*/ 15 h 22"/>
                <a:gd name="T28" fmla="*/ 14 w 36"/>
                <a:gd name="T29" fmla="*/ 15 h 22"/>
                <a:gd name="T30" fmla="*/ 13 w 36"/>
                <a:gd name="T31" fmla="*/ 15 h 22"/>
                <a:gd name="T32" fmla="*/ 23 w 36"/>
                <a:gd name="T33" fmla="*/ 15 h 22"/>
                <a:gd name="T34" fmla="*/ 24 w 36"/>
                <a:gd name="T35" fmla="*/ 15 h 22"/>
                <a:gd name="T36" fmla="*/ 25 w 36"/>
                <a:gd name="T37" fmla="*/ 16 h 22"/>
                <a:gd name="T38" fmla="*/ 26 w 36"/>
                <a:gd name="T39" fmla="*/ 15 h 22"/>
                <a:gd name="T40" fmla="*/ 24 w 36"/>
                <a:gd name="T41" fmla="*/ 15 h 22"/>
                <a:gd name="T42" fmla="*/ 27 w 36"/>
                <a:gd name="T43" fmla="*/ 19 h 22"/>
                <a:gd name="T44" fmla="*/ 29 w 36"/>
                <a:gd name="T45" fmla="*/ 19 h 22"/>
                <a:gd name="T46" fmla="*/ 28 w 36"/>
                <a:gd name="T47" fmla="*/ 19 h 22"/>
                <a:gd name="T48" fmla="*/ 28 w 36"/>
                <a:gd name="T49" fmla="*/ 20 h 22"/>
                <a:gd name="T50" fmla="*/ 29 w 36"/>
                <a:gd name="T51" fmla="*/ 21 h 22"/>
                <a:gd name="T52" fmla="*/ 30 w 36"/>
                <a:gd name="T53" fmla="*/ 21 h 22"/>
                <a:gd name="T54" fmla="*/ 32 w 36"/>
                <a:gd name="T55" fmla="*/ 22 h 22"/>
                <a:gd name="T56" fmla="*/ 31 w 36"/>
                <a:gd name="T57" fmla="*/ 21 h 22"/>
                <a:gd name="T58" fmla="*/ 29 w 36"/>
                <a:gd name="T59" fmla="*/ 20 h 22"/>
                <a:gd name="T60" fmla="*/ 35 w 36"/>
                <a:gd name="T61" fmla="*/ 20 h 22"/>
                <a:gd name="T62" fmla="*/ 36 w 36"/>
                <a:gd name="T63" fmla="*/ 20 h 22"/>
                <a:gd name="T64" fmla="*/ 35 w 36"/>
                <a:gd name="T65" fmla="*/ 20 h 22"/>
                <a:gd name="T66" fmla="*/ 34 w 36"/>
                <a:gd name="T67" fmla="*/ 20 h 22"/>
                <a:gd name="T68" fmla="*/ 27 w 36"/>
                <a:gd name="T69" fmla="*/ 5 h 22"/>
                <a:gd name="T70" fmla="*/ 27 w 36"/>
                <a:gd name="T71" fmla="*/ 5 h 22"/>
                <a:gd name="T72" fmla="*/ 25 w 36"/>
                <a:gd name="T73" fmla="*/ 4 h 22"/>
                <a:gd name="T74" fmla="*/ 25 w 36"/>
                <a:gd name="T75" fmla="*/ 5 h 22"/>
                <a:gd name="T76" fmla="*/ 26 w 36"/>
                <a:gd name="T77" fmla="*/ 5 h 22"/>
                <a:gd name="T78" fmla="*/ 23 w 36"/>
                <a:gd name="T79" fmla="*/ 4 h 22"/>
                <a:gd name="T80" fmla="*/ 23 w 36"/>
                <a:gd name="T81" fmla="*/ 3 h 22"/>
                <a:gd name="T82" fmla="*/ 24 w 36"/>
                <a:gd name="T83" fmla="*/ 4 h 22"/>
                <a:gd name="T84" fmla="*/ 13 w 36"/>
                <a:gd name="T85" fmla="*/ 1 h 22"/>
                <a:gd name="T86" fmla="*/ 14 w 36"/>
                <a:gd name="T87" fmla="*/ 1 h 22"/>
                <a:gd name="T88" fmla="*/ 14 w 36"/>
                <a:gd name="T89" fmla="*/ 2 h 22"/>
                <a:gd name="T90" fmla="*/ 14 w 36"/>
                <a:gd name="T91" fmla="*/ 0 h 22"/>
                <a:gd name="T92" fmla="*/ 12 w 36"/>
                <a:gd name="T93" fmla="*/ 12 h 22"/>
                <a:gd name="T94" fmla="*/ 10 w 36"/>
                <a:gd name="T95" fmla="*/ 12 h 22"/>
                <a:gd name="T96" fmla="*/ 7 w 36"/>
                <a:gd name="T97" fmla="*/ 11 h 22"/>
                <a:gd name="T98" fmla="*/ 5 w 36"/>
                <a:gd name="T99" fmla="*/ 9 h 22"/>
                <a:gd name="T100" fmla="*/ 7 w 36"/>
                <a:gd name="T101" fmla="*/ 8 h 22"/>
                <a:gd name="T102" fmla="*/ 4 w 36"/>
                <a:gd name="T103" fmla="*/ 8 h 22"/>
                <a:gd name="T104" fmla="*/ 0 w 36"/>
                <a:gd name="T105" fmla="*/ 9 h 22"/>
                <a:gd name="T106" fmla="*/ 3 w 36"/>
                <a:gd name="T107" fmla="*/ 10 h 22"/>
                <a:gd name="T108" fmla="*/ 6 w 36"/>
                <a:gd name="T109" fmla="*/ 14 h 22"/>
                <a:gd name="T110" fmla="*/ 7 w 36"/>
                <a:gd name="T111" fmla="*/ 14 h 22"/>
                <a:gd name="T112" fmla="*/ 7 w 36"/>
                <a:gd name="T113" fmla="*/ 15 h 22"/>
                <a:gd name="T114" fmla="*/ 8 w 36"/>
                <a:gd name="T115" fmla="*/ 15 h 22"/>
                <a:gd name="T116" fmla="*/ 10 w 36"/>
                <a:gd name="T117" fmla="*/ 15 h 22"/>
                <a:gd name="T118" fmla="*/ 9 w 36"/>
                <a:gd name="T119" fmla="*/ 13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6" h="22">
                  <a:moveTo>
                    <a:pt x="8" y="7"/>
                  </a:moveTo>
                  <a:cubicBezTo>
                    <a:pt x="8" y="7"/>
                    <a:pt x="8" y="7"/>
                    <a:pt x="8" y="7"/>
                  </a:cubicBezTo>
                  <a:cubicBezTo>
                    <a:pt x="8" y="7"/>
                    <a:pt x="8" y="7"/>
                    <a:pt x="8" y="7"/>
                  </a:cubicBezTo>
                  <a:cubicBezTo>
                    <a:pt x="8" y="7"/>
                    <a:pt x="8" y="7"/>
                    <a:pt x="8" y="7"/>
                  </a:cubicBezTo>
                  <a:cubicBezTo>
                    <a:pt x="8" y="7"/>
                    <a:pt x="8" y="7"/>
                    <a:pt x="8" y="6"/>
                  </a:cubicBezTo>
                  <a:cubicBezTo>
                    <a:pt x="7" y="6"/>
                    <a:pt x="7" y="6"/>
                    <a:pt x="7" y="6"/>
                  </a:cubicBezTo>
                  <a:cubicBezTo>
                    <a:pt x="7" y="6"/>
                    <a:pt x="8" y="6"/>
                    <a:pt x="8" y="5"/>
                  </a:cubicBezTo>
                  <a:cubicBezTo>
                    <a:pt x="8" y="5"/>
                    <a:pt x="8" y="5"/>
                    <a:pt x="8" y="5"/>
                  </a:cubicBezTo>
                  <a:cubicBezTo>
                    <a:pt x="8" y="5"/>
                    <a:pt x="8" y="5"/>
                    <a:pt x="8" y="5"/>
                  </a:cubicBezTo>
                  <a:cubicBezTo>
                    <a:pt x="8" y="5"/>
                    <a:pt x="8" y="5"/>
                    <a:pt x="8" y="5"/>
                  </a:cubicBezTo>
                  <a:cubicBezTo>
                    <a:pt x="8" y="5"/>
                    <a:pt x="8" y="5"/>
                    <a:pt x="8" y="5"/>
                  </a:cubicBezTo>
                  <a:cubicBezTo>
                    <a:pt x="8" y="5"/>
                    <a:pt x="8" y="5"/>
                    <a:pt x="8" y="5"/>
                  </a:cubicBezTo>
                  <a:cubicBezTo>
                    <a:pt x="8" y="5"/>
                    <a:pt x="8" y="5"/>
                    <a:pt x="8" y="5"/>
                  </a:cubicBezTo>
                  <a:cubicBezTo>
                    <a:pt x="9" y="5"/>
                    <a:pt x="9" y="5"/>
                    <a:pt x="9" y="5"/>
                  </a:cubicBezTo>
                  <a:cubicBezTo>
                    <a:pt x="9" y="5"/>
                    <a:pt x="9" y="5"/>
                    <a:pt x="9" y="5"/>
                  </a:cubicBezTo>
                  <a:cubicBezTo>
                    <a:pt x="9" y="5"/>
                    <a:pt x="9" y="5"/>
                    <a:pt x="9" y="5"/>
                  </a:cubicBezTo>
                  <a:cubicBezTo>
                    <a:pt x="9" y="6"/>
                    <a:pt x="9" y="6"/>
                    <a:pt x="9" y="6"/>
                  </a:cubicBezTo>
                  <a:cubicBezTo>
                    <a:pt x="9" y="6"/>
                    <a:pt x="9" y="6"/>
                    <a:pt x="9" y="6"/>
                  </a:cubicBezTo>
                  <a:cubicBezTo>
                    <a:pt x="9" y="6"/>
                    <a:pt x="9" y="6"/>
                    <a:pt x="9" y="6"/>
                  </a:cubicBezTo>
                  <a:cubicBezTo>
                    <a:pt x="9" y="6"/>
                    <a:pt x="9" y="6"/>
                    <a:pt x="9" y="7"/>
                  </a:cubicBezTo>
                  <a:cubicBezTo>
                    <a:pt x="9" y="7"/>
                    <a:pt x="9" y="7"/>
                    <a:pt x="9" y="7"/>
                  </a:cubicBezTo>
                  <a:cubicBezTo>
                    <a:pt x="9" y="7"/>
                    <a:pt x="9" y="7"/>
                    <a:pt x="9" y="7"/>
                  </a:cubicBezTo>
                  <a:cubicBezTo>
                    <a:pt x="9" y="7"/>
                    <a:pt x="9" y="7"/>
                    <a:pt x="9" y="7"/>
                  </a:cubicBezTo>
                  <a:cubicBezTo>
                    <a:pt x="9" y="7"/>
                    <a:pt x="9" y="7"/>
                    <a:pt x="9" y="7"/>
                  </a:cubicBezTo>
                  <a:cubicBezTo>
                    <a:pt x="9" y="7"/>
                    <a:pt x="9" y="7"/>
                    <a:pt x="9" y="7"/>
                  </a:cubicBezTo>
                  <a:cubicBezTo>
                    <a:pt x="9" y="7"/>
                    <a:pt x="9" y="7"/>
                    <a:pt x="9" y="7"/>
                  </a:cubicBezTo>
                  <a:cubicBezTo>
                    <a:pt x="9" y="7"/>
                    <a:pt x="9" y="7"/>
                    <a:pt x="9" y="7"/>
                  </a:cubicBezTo>
                  <a:cubicBezTo>
                    <a:pt x="9" y="7"/>
                    <a:pt x="9" y="7"/>
                    <a:pt x="9" y="7"/>
                  </a:cubicBezTo>
                  <a:cubicBezTo>
                    <a:pt x="9" y="7"/>
                    <a:pt x="9" y="7"/>
                    <a:pt x="9" y="7"/>
                  </a:cubicBezTo>
                  <a:cubicBezTo>
                    <a:pt x="9" y="7"/>
                    <a:pt x="9" y="7"/>
                    <a:pt x="8" y="7"/>
                  </a:cubicBezTo>
                  <a:cubicBezTo>
                    <a:pt x="8" y="7"/>
                    <a:pt x="8" y="7"/>
                    <a:pt x="8" y="7"/>
                  </a:cubicBezTo>
                  <a:close/>
                  <a:moveTo>
                    <a:pt x="10" y="7"/>
                  </a:moveTo>
                  <a:cubicBezTo>
                    <a:pt x="10" y="7"/>
                    <a:pt x="10" y="7"/>
                    <a:pt x="10" y="7"/>
                  </a:cubicBezTo>
                  <a:cubicBezTo>
                    <a:pt x="10" y="7"/>
                    <a:pt x="10" y="7"/>
                    <a:pt x="10" y="7"/>
                  </a:cubicBezTo>
                  <a:cubicBezTo>
                    <a:pt x="10" y="7"/>
                    <a:pt x="10" y="8"/>
                    <a:pt x="10" y="8"/>
                  </a:cubicBezTo>
                  <a:cubicBezTo>
                    <a:pt x="10" y="8"/>
                    <a:pt x="10" y="8"/>
                    <a:pt x="10" y="8"/>
                  </a:cubicBezTo>
                  <a:cubicBezTo>
                    <a:pt x="10" y="8"/>
                    <a:pt x="10" y="8"/>
                    <a:pt x="10" y="8"/>
                  </a:cubicBezTo>
                  <a:cubicBezTo>
                    <a:pt x="10" y="8"/>
                    <a:pt x="10" y="8"/>
                    <a:pt x="10" y="8"/>
                  </a:cubicBezTo>
                  <a:cubicBezTo>
                    <a:pt x="10" y="8"/>
                    <a:pt x="10" y="8"/>
                    <a:pt x="10" y="8"/>
                  </a:cubicBezTo>
                  <a:cubicBezTo>
                    <a:pt x="10" y="8"/>
                    <a:pt x="10" y="8"/>
                    <a:pt x="10" y="8"/>
                  </a:cubicBezTo>
                  <a:cubicBezTo>
                    <a:pt x="10" y="8"/>
                    <a:pt x="10" y="8"/>
                    <a:pt x="10" y="8"/>
                  </a:cubicBezTo>
                  <a:cubicBezTo>
                    <a:pt x="10" y="8"/>
                    <a:pt x="11" y="8"/>
                    <a:pt x="11" y="8"/>
                  </a:cubicBezTo>
                  <a:cubicBezTo>
                    <a:pt x="11" y="8"/>
                    <a:pt x="11" y="8"/>
                    <a:pt x="11" y="8"/>
                  </a:cubicBezTo>
                  <a:cubicBezTo>
                    <a:pt x="11" y="8"/>
                    <a:pt x="11" y="8"/>
                    <a:pt x="11" y="8"/>
                  </a:cubicBezTo>
                  <a:cubicBezTo>
                    <a:pt x="11" y="8"/>
                    <a:pt x="11" y="8"/>
                    <a:pt x="11" y="8"/>
                  </a:cubicBezTo>
                  <a:cubicBezTo>
                    <a:pt x="11" y="8"/>
                    <a:pt x="11" y="8"/>
                    <a:pt x="12" y="8"/>
                  </a:cubicBezTo>
                  <a:cubicBezTo>
                    <a:pt x="12" y="8"/>
                    <a:pt x="12" y="8"/>
                    <a:pt x="12" y="8"/>
                  </a:cubicBezTo>
                  <a:cubicBezTo>
                    <a:pt x="12" y="8"/>
                    <a:pt x="12" y="8"/>
                    <a:pt x="12" y="8"/>
                  </a:cubicBezTo>
                  <a:cubicBezTo>
                    <a:pt x="12" y="8"/>
                    <a:pt x="12" y="8"/>
                    <a:pt x="12" y="8"/>
                  </a:cubicBezTo>
                  <a:cubicBezTo>
                    <a:pt x="12" y="8"/>
                    <a:pt x="12" y="8"/>
                    <a:pt x="12" y="8"/>
                  </a:cubicBezTo>
                  <a:cubicBezTo>
                    <a:pt x="12" y="8"/>
                    <a:pt x="12" y="8"/>
                    <a:pt x="12" y="8"/>
                  </a:cubicBezTo>
                  <a:cubicBezTo>
                    <a:pt x="12" y="8"/>
                    <a:pt x="12" y="8"/>
                    <a:pt x="12" y="8"/>
                  </a:cubicBezTo>
                  <a:cubicBezTo>
                    <a:pt x="12" y="8"/>
                    <a:pt x="13" y="8"/>
                    <a:pt x="13" y="8"/>
                  </a:cubicBezTo>
                  <a:cubicBezTo>
                    <a:pt x="13" y="8"/>
                    <a:pt x="13" y="9"/>
                    <a:pt x="13" y="9"/>
                  </a:cubicBezTo>
                  <a:cubicBezTo>
                    <a:pt x="13" y="9"/>
                    <a:pt x="13" y="9"/>
                    <a:pt x="13" y="9"/>
                  </a:cubicBezTo>
                  <a:cubicBezTo>
                    <a:pt x="13" y="9"/>
                    <a:pt x="13" y="9"/>
                    <a:pt x="13" y="9"/>
                  </a:cubicBezTo>
                  <a:cubicBezTo>
                    <a:pt x="13" y="9"/>
                    <a:pt x="13" y="9"/>
                    <a:pt x="13" y="9"/>
                  </a:cubicBezTo>
                  <a:cubicBezTo>
                    <a:pt x="13" y="9"/>
                    <a:pt x="13" y="9"/>
                    <a:pt x="13" y="9"/>
                  </a:cubicBezTo>
                  <a:cubicBezTo>
                    <a:pt x="13" y="9"/>
                    <a:pt x="13" y="8"/>
                    <a:pt x="13" y="8"/>
                  </a:cubicBezTo>
                  <a:cubicBezTo>
                    <a:pt x="13" y="8"/>
                    <a:pt x="13" y="8"/>
                    <a:pt x="13" y="8"/>
                  </a:cubicBezTo>
                  <a:cubicBezTo>
                    <a:pt x="13" y="8"/>
                    <a:pt x="13" y="8"/>
                    <a:pt x="13" y="8"/>
                  </a:cubicBezTo>
                  <a:cubicBezTo>
                    <a:pt x="13" y="8"/>
                    <a:pt x="13" y="8"/>
                    <a:pt x="13" y="8"/>
                  </a:cubicBezTo>
                  <a:cubicBezTo>
                    <a:pt x="13" y="8"/>
                    <a:pt x="13" y="8"/>
                    <a:pt x="13" y="8"/>
                  </a:cubicBezTo>
                  <a:cubicBezTo>
                    <a:pt x="13" y="8"/>
                    <a:pt x="13" y="8"/>
                    <a:pt x="13" y="8"/>
                  </a:cubicBezTo>
                  <a:cubicBezTo>
                    <a:pt x="13" y="7"/>
                    <a:pt x="13" y="7"/>
                    <a:pt x="13" y="7"/>
                  </a:cubicBezTo>
                  <a:cubicBezTo>
                    <a:pt x="13" y="7"/>
                    <a:pt x="13" y="7"/>
                    <a:pt x="13" y="7"/>
                  </a:cubicBezTo>
                  <a:cubicBezTo>
                    <a:pt x="12" y="7"/>
                    <a:pt x="12" y="7"/>
                    <a:pt x="12" y="7"/>
                  </a:cubicBezTo>
                  <a:cubicBezTo>
                    <a:pt x="12" y="7"/>
                    <a:pt x="12" y="7"/>
                    <a:pt x="12" y="7"/>
                  </a:cubicBezTo>
                  <a:cubicBezTo>
                    <a:pt x="12" y="7"/>
                    <a:pt x="12" y="7"/>
                    <a:pt x="12" y="7"/>
                  </a:cubicBezTo>
                  <a:cubicBezTo>
                    <a:pt x="12" y="7"/>
                    <a:pt x="12" y="7"/>
                    <a:pt x="12" y="7"/>
                  </a:cubicBezTo>
                  <a:cubicBezTo>
                    <a:pt x="12" y="7"/>
                    <a:pt x="12" y="7"/>
                    <a:pt x="12" y="7"/>
                  </a:cubicBezTo>
                  <a:cubicBezTo>
                    <a:pt x="11" y="7"/>
                    <a:pt x="11" y="7"/>
                    <a:pt x="11" y="7"/>
                  </a:cubicBezTo>
                  <a:cubicBezTo>
                    <a:pt x="11" y="7"/>
                    <a:pt x="11" y="6"/>
                    <a:pt x="11" y="6"/>
                  </a:cubicBezTo>
                  <a:cubicBezTo>
                    <a:pt x="11" y="6"/>
                    <a:pt x="11" y="6"/>
                    <a:pt x="11" y="6"/>
                  </a:cubicBezTo>
                  <a:cubicBezTo>
                    <a:pt x="11" y="6"/>
                    <a:pt x="11" y="6"/>
                    <a:pt x="11" y="6"/>
                  </a:cubicBezTo>
                  <a:cubicBezTo>
                    <a:pt x="11" y="6"/>
                    <a:pt x="10" y="6"/>
                    <a:pt x="10" y="6"/>
                  </a:cubicBezTo>
                  <a:cubicBezTo>
                    <a:pt x="10" y="6"/>
                    <a:pt x="10" y="6"/>
                    <a:pt x="10" y="6"/>
                  </a:cubicBezTo>
                  <a:cubicBezTo>
                    <a:pt x="10" y="6"/>
                    <a:pt x="10" y="6"/>
                    <a:pt x="10" y="6"/>
                  </a:cubicBezTo>
                  <a:cubicBezTo>
                    <a:pt x="10" y="6"/>
                    <a:pt x="10" y="6"/>
                    <a:pt x="10" y="6"/>
                  </a:cubicBezTo>
                  <a:cubicBezTo>
                    <a:pt x="10" y="6"/>
                    <a:pt x="10" y="6"/>
                    <a:pt x="10" y="6"/>
                  </a:cubicBezTo>
                  <a:cubicBezTo>
                    <a:pt x="10" y="6"/>
                    <a:pt x="10" y="6"/>
                    <a:pt x="10" y="7"/>
                  </a:cubicBezTo>
                  <a:close/>
                  <a:moveTo>
                    <a:pt x="14" y="10"/>
                  </a:moveTo>
                  <a:cubicBezTo>
                    <a:pt x="14" y="10"/>
                    <a:pt x="14" y="10"/>
                    <a:pt x="14" y="10"/>
                  </a:cubicBezTo>
                  <a:cubicBezTo>
                    <a:pt x="14" y="10"/>
                    <a:pt x="14" y="10"/>
                    <a:pt x="14" y="10"/>
                  </a:cubicBezTo>
                  <a:cubicBezTo>
                    <a:pt x="13" y="10"/>
                    <a:pt x="13" y="10"/>
                    <a:pt x="13" y="10"/>
                  </a:cubicBezTo>
                  <a:cubicBezTo>
                    <a:pt x="13" y="9"/>
                    <a:pt x="13" y="9"/>
                    <a:pt x="13" y="9"/>
                  </a:cubicBezTo>
                  <a:cubicBezTo>
                    <a:pt x="12" y="9"/>
                    <a:pt x="12" y="9"/>
                    <a:pt x="12" y="9"/>
                  </a:cubicBezTo>
                  <a:cubicBezTo>
                    <a:pt x="12" y="9"/>
                    <a:pt x="12" y="9"/>
                    <a:pt x="12" y="9"/>
                  </a:cubicBezTo>
                  <a:cubicBezTo>
                    <a:pt x="12" y="9"/>
                    <a:pt x="12" y="9"/>
                    <a:pt x="12" y="9"/>
                  </a:cubicBezTo>
                  <a:cubicBezTo>
                    <a:pt x="12" y="9"/>
                    <a:pt x="12" y="9"/>
                    <a:pt x="12" y="9"/>
                  </a:cubicBezTo>
                  <a:cubicBezTo>
                    <a:pt x="12" y="9"/>
                    <a:pt x="12" y="9"/>
                    <a:pt x="12" y="9"/>
                  </a:cubicBezTo>
                  <a:cubicBezTo>
                    <a:pt x="12" y="9"/>
                    <a:pt x="12" y="9"/>
                    <a:pt x="12" y="9"/>
                  </a:cubicBezTo>
                  <a:cubicBezTo>
                    <a:pt x="12" y="9"/>
                    <a:pt x="12" y="9"/>
                    <a:pt x="12" y="9"/>
                  </a:cubicBezTo>
                  <a:cubicBezTo>
                    <a:pt x="12" y="9"/>
                    <a:pt x="12" y="9"/>
                    <a:pt x="12" y="10"/>
                  </a:cubicBezTo>
                  <a:cubicBezTo>
                    <a:pt x="12" y="10"/>
                    <a:pt x="13" y="10"/>
                    <a:pt x="13" y="10"/>
                  </a:cubicBezTo>
                  <a:cubicBezTo>
                    <a:pt x="13" y="10"/>
                    <a:pt x="13" y="10"/>
                    <a:pt x="13" y="10"/>
                  </a:cubicBezTo>
                  <a:cubicBezTo>
                    <a:pt x="13" y="10"/>
                    <a:pt x="13" y="10"/>
                    <a:pt x="13" y="10"/>
                  </a:cubicBezTo>
                  <a:cubicBezTo>
                    <a:pt x="13" y="10"/>
                    <a:pt x="13" y="11"/>
                    <a:pt x="13" y="11"/>
                  </a:cubicBezTo>
                  <a:cubicBezTo>
                    <a:pt x="13" y="11"/>
                    <a:pt x="13" y="11"/>
                    <a:pt x="13" y="11"/>
                  </a:cubicBezTo>
                  <a:cubicBezTo>
                    <a:pt x="13" y="11"/>
                    <a:pt x="13" y="11"/>
                    <a:pt x="13" y="11"/>
                  </a:cubicBezTo>
                  <a:cubicBezTo>
                    <a:pt x="13" y="11"/>
                    <a:pt x="13" y="11"/>
                    <a:pt x="13" y="11"/>
                  </a:cubicBezTo>
                  <a:cubicBezTo>
                    <a:pt x="13" y="11"/>
                    <a:pt x="13" y="11"/>
                    <a:pt x="13" y="11"/>
                  </a:cubicBezTo>
                  <a:cubicBezTo>
                    <a:pt x="13" y="11"/>
                    <a:pt x="13" y="11"/>
                    <a:pt x="13" y="11"/>
                  </a:cubicBezTo>
                  <a:cubicBezTo>
                    <a:pt x="13" y="11"/>
                    <a:pt x="13" y="11"/>
                    <a:pt x="13" y="11"/>
                  </a:cubicBezTo>
                  <a:cubicBezTo>
                    <a:pt x="13" y="11"/>
                    <a:pt x="13" y="11"/>
                    <a:pt x="13" y="11"/>
                  </a:cubicBezTo>
                  <a:cubicBezTo>
                    <a:pt x="13" y="11"/>
                    <a:pt x="14" y="11"/>
                    <a:pt x="14" y="11"/>
                  </a:cubicBezTo>
                  <a:cubicBezTo>
                    <a:pt x="14" y="11"/>
                    <a:pt x="14" y="11"/>
                    <a:pt x="14" y="12"/>
                  </a:cubicBezTo>
                  <a:cubicBezTo>
                    <a:pt x="14" y="12"/>
                    <a:pt x="14" y="12"/>
                    <a:pt x="14" y="12"/>
                  </a:cubicBezTo>
                  <a:cubicBezTo>
                    <a:pt x="14" y="12"/>
                    <a:pt x="15" y="12"/>
                    <a:pt x="15" y="12"/>
                  </a:cubicBezTo>
                  <a:cubicBezTo>
                    <a:pt x="15" y="12"/>
                    <a:pt x="15" y="12"/>
                    <a:pt x="15" y="12"/>
                  </a:cubicBezTo>
                  <a:cubicBezTo>
                    <a:pt x="15" y="12"/>
                    <a:pt x="15" y="12"/>
                    <a:pt x="15" y="12"/>
                  </a:cubicBezTo>
                  <a:cubicBezTo>
                    <a:pt x="15" y="11"/>
                    <a:pt x="15" y="11"/>
                    <a:pt x="15" y="11"/>
                  </a:cubicBezTo>
                  <a:cubicBezTo>
                    <a:pt x="15" y="11"/>
                    <a:pt x="15" y="11"/>
                    <a:pt x="15" y="11"/>
                  </a:cubicBezTo>
                  <a:cubicBezTo>
                    <a:pt x="16" y="11"/>
                    <a:pt x="16" y="11"/>
                    <a:pt x="16" y="10"/>
                  </a:cubicBezTo>
                  <a:cubicBezTo>
                    <a:pt x="16" y="10"/>
                    <a:pt x="16" y="10"/>
                    <a:pt x="16" y="10"/>
                  </a:cubicBezTo>
                  <a:cubicBezTo>
                    <a:pt x="15" y="10"/>
                    <a:pt x="15" y="10"/>
                    <a:pt x="15" y="10"/>
                  </a:cubicBezTo>
                  <a:cubicBezTo>
                    <a:pt x="15" y="10"/>
                    <a:pt x="15" y="10"/>
                    <a:pt x="15" y="10"/>
                  </a:cubicBezTo>
                  <a:cubicBezTo>
                    <a:pt x="15" y="10"/>
                    <a:pt x="15" y="10"/>
                    <a:pt x="15" y="10"/>
                  </a:cubicBezTo>
                  <a:cubicBezTo>
                    <a:pt x="15" y="10"/>
                    <a:pt x="15" y="11"/>
                    <a:pt x="15" y="11"/>
                  </a:cubicBezTo>
                  <a:cubicBezTo>
                    <a:pt x="15" y="11"/>
                    <a:pt x="15" y="11"/>
                    <a:pt x="15" y="11"/>
                  </a:cubicBezTo>
                  <a:cubicBezTo>
                    <a:pt x="14" y="11"/>
                    <a:pt x="14" y="11"/>
                    <a:pt x="14" y="11"/>
                  </a:cubicBezTo>
                  <a:cubicBezTo>
                    <a:pt x="14" y="11"/>
                    <a:pt x="14" y="11"/>
                    <a:pt x="14" y="11"/>
                  </a:cubicBezTo>
                  <a:cubicBezTo>
                    <a:pt x="14" y="11"/>
                    <a:pt x="14" y="10"/>
                    <a:pt x="14" y="10"/>
                  </a:cubicBezTo>
                  <a:close/>
                  <a:moveTo>
                    <a:pt x="14" y="8"/>
                  </a:moveTo>
                  <a:cubicBezTo>
                    <a:pt x="14" y="8"/>
                    <a:pt x="14" y="8"/>
                    <a:pt x="14" y="8"/>
                  </a:cubicBezTo>
                  <a:cubicBezTo>
                    <a:pt x="14" y="8"/>
                    <a:pt x="14" y="8"/>
                    <a:pt x="14" y="8"/>
                  </a:cubicBezTo>
                  <a:cubicBezTo>
                    <a:pt x="14" y="8"/>
                    <a:pt x="14" y="8"/>
                    <a:pt x="14" y="8"/>
                  </a:cubicBezTo>
                  <a:cubicBezTo>
                    <a:pt x="14" y="8"/>
                    <a:pt x="14" y="8"/>
                    <a:pt x="14" y="8"/>
                  </a:cubicBezTo>
                  <a:cubicBezTo>
                    <a:pt x="14" y="8"/>
                    <a:pt x="14" y="8"/>
                    <a:pt x="14" y="8"/>
                  </a:cubicBezTo>
                  <a:cubicBezTo>
                    <a:pt x="14" y="8"/>
                    <a:pt x="14" y="8"/>
                    <a:pt x="14" y="8"/>
                  </a:cubicBezTo>
                  <a:cubicBezTo>
                    <a:pt x="14" y="8"/>
                    <a:pt x="13" y="8"/>
                    <a:pt x="13" y="8"/>
                  </a:cubicBezTo>
                  <a:cubicBezTo>
                    <a:pt x="13" y="8"/>
                    <a:pt x="13" y="8"/>
                    <a:pt x="13" y="8"/>
                  </a:cubicBezTo>
                  <a:cubicBezTo>
                    <a:pt x="13" y="8"/>
                    <a:pt x="13" y="8"/>
                    <a:pt x="13" y="8"/>
                  </a:cubicBezTo>
                  <a:cubicBezTo>
                    <a:pt x="13" y="8"/>
                    <a:pt x="13" y="8"/>
                    <a:pt x="13" y="8"/>
                  </a:cubicBezTo>
                  <a:cubicBezTo>
                    <a:pt x="13" y="8"/>
                    <a:pt x="13" y="8"/>
                    <a:pt x="13" y="8"/>
                  </a:cubicBezTo>
                  <a:cubicBezTo>
                    <a:pt x="13" y="8"/>
                    <a:pt x="13" y="8"/>
                    <a:pt x="14" y="8"/>
                  </a:cubicBezTo>
                  <a:cubicBezTo>
                    <a:pt x="14" y="8"/>
                    <a:pt x="14" y="8"/>
                    <a:pt x="14" y="8"/>
                  </a:cubicBezTo>
                  <a:cubicBezTo>
                    <a:pt x="14" y="8"/>
                    <a:pt x="14" y="8"/>
                    <a:pt x="14" y="8"/>
                  </a:cubicBezTo>
                  <a:close/>
                  <a:moveTo>
                    <a:pt x="13" y="15"/>
                  </a:moveTo>
                  <a:cubicBezTo>
                    <a:pt x="13" y="15"/>
                    <a:pt x="13" y="15"/>
                    <a:pt x="13" y="15"/>
                  </a:cubicBezTo>
                  <a:cubicBezTo>
                    <a:pt x="13" y="15"/>
                    <a:pt x="13" y="15"/>
                    <a:pt x="13" y="15"/>
                  </a:cubicBezTo>
                  <a:cubicBezTo>
                    <a:pt x="13" y="15"/>
                    <a:pt x="13" y="15"/>
                    <a:pt x="13" y="15"/>
                  </a:cubicBezTo>
                  <a:cubicBezTo>
                    <a:pt x="13" y="15"/>
                    <a:pt x="13" y="15"/>
                    <a:pt x="13" y="15"/>
                  </a:cubicBezTo>
                  <a:cubicBezTo>
                    <a:pt x="13" y="15"/>
                    <a:pt x="13" y="15"/>
                    <a:pt x="13" y="15"/>
                  </a:cubicBezTo>
                  <a:cubicBezTo>
                    <a:pt x="13" y="15"/>
                    <a:pt x="13" y="15"/>
                    <a:pt x="13" y="15"/>
                  </a:cubicBezTo>
                  <a:cubicBezTo>
                    <a:pt x="13" y="15"/>
                    <a:pt x="13" y="15"/>
                    <a:pt x="13" y="15"/>
                  </a:cubicBezTo>
                  <a:cubicBezTo>
                    <a:pt x="13" y="15"/>
                    <a:pt x="13" y="15"/>
                    <a:pt x="13" y="15"/>
                  </a:cubicBezTo>
                  <a:cubicBezTo>
                    <a:pt x="13" y="15"/>
                    <a:pt x="13" y="15"/>
                    <a:pt x="13" y="15"/>
                  </a:cubicBezTo>
                  <a:cubicBezTo>
                    <a:pt x="13" y="15"/>
                    <a:pt x="13" y="15"/>
                    <a:pt x="13" y="14"/>
                  </a:cubicBezTo>
                  <a:cubicBezTo>
                    <a:pt x="13" y="14"/>
                    <a:pt x="13" y="15"/>
                    <a:pt x="13" y="15"/>
                  </a:cubicBezTo>
                  <a:cubicBezTo>
                    <a:pt x="13" y="15"/>
                    <a:pt x="13" y="15"/>
                    <a:pt x="12" y="14"/>
                  </a:cubicBezTo>
                  <a:cubicBezTo>
                    <a:pt x="12" y="14"/>
                    <a:pt x="12" y="14"/>
                    <a:pt x="12" y="15"/>
                  </a:cubicBezTo>
                  <a:cubicBezTo>
                    <a:pt x="12" y="15"/>
                    <a:pt x="12" y="15"/>
                    <a:pt x="12" y="15"/>
                  </a:cubicBezTo>
                  <a:cubicBezTo>
                    <a:pt x="12" y="15"/>
                    <a:pt x="12" y="15"/>
                    <a:pt x="12" y="15"/>
                  </a:cubicBezTo>
                  <a:cubicBezTo>
                    <a:pt x="12" y="15"/>
                    <a:pt x="12" y="15"/>
                    <a:pt x="12" y="15"/>
                  </a:cubicBezTo>
                  <a:cubicBezTo>
                    <a:pt x="12" y="15"/>
                    <a:pt x="12" y="15"/>
                    <a:pt x="12" y="15"/>
                  </a:cubicBezTo>
                  <a:cubicBezTo>
                    <a:pt x="12" y="15"/>
                    <a:pt x="12" y="15"/>
                    <a:pt x="12" y="15"/>
                  </a:cubicBezTo>
                  <a:cubicBezTo>
                    <a:pt x="12" y="15"/>
                    <a:pt x="13" y="15"/>
                    <a:pt x="13" y="15"/>
                  </a:cubicBezTo>
                  <a:cubicBezTo>
                    <a:pt x="13" y="15"/>
                    <a:pt x="13" y="15"/>
                    <a:pt x="13" y="15"/>
                  </a:cubicBezTo>
                  <a:cubicBezTo>
                    <a:pt x="13" y="15"/>
                    <a:pt x="13" y="15"/>
                    <a:pt x="13" y="15"/>
                  </a:cubicBezTo>
                  <a:cubicBezTo>
                    <a:pt x="13" y="15"/>
                    <a:pt x="13" y="15"/>
                    <a:pt x="13" y="15"/>
                  </a:cubicBezTo>
                  <a:cubicBezTo>
                    <a:pt x="13" y="15"/>
                    <a:pt x="13" y="15"/>
                    <a:pt x="13" y="15"/>
                  </a:cubicBezTo>
                  <a:close/>
                  <a:moveTo>
                    <a:pt x="14" y="15"/>
                  </a:moveTo>
                  <a:cubicBezTo>
                    <a:pt x="14" y="15"/>
                    <a:pt x="14" y="15"/>
                    <a:pt x="14" y="15"/>
                  </a:cubicBezTo>
                  <a:cubicBezTo>
                    <a:pt x="14" y="15"/>
                    <a:pt x="14" y="15"/>
                    <a:pt x="14" y="15"/>
                  </a:cubicBezTo>
                  <a:cubicBezTo>
                    <a:pt x="14" y="15"/>
                    <a:pt x="14" y="15"/>
                    <a:pt x="14" y="15"/>
                  </a:cubicBezTo>
                  <a:cubicBezTo>
                    <a:pt x="14" y="15"/>
                    <a:pt x="14" y="15"/>
                    <a:pt x="14" y="15"/>
                  </a:cubicBezTo>
                  <a:cubicBezTo>
                    <a:pt x="14" y="15"/>
                    <a:pt x="14" y="15"/>
                    <a:pt x="14" y="15"/>
                  </a:cubicBezTo>
                  <a:cubicBezTo>
                    <a:pt x="14" y="15"/>
                    <a:pt x="14" y="15"/>
                    <a:pt x="14" y="15"/>
                  </a:cubicBezTo>
                  <a:cubicBezTo>
                    <a:pt x="14" y="15"/>
                    <a:pt x="14" y="15"/>
                    <a:pt x="14" y="15"/>
                  </a:cubicBezTo>
                  <a:cubicBezTo>
                    <a:pt x="14" y="15"/>
                    <a:pt x="14" y="15"/>
                    <a:pt x="14" y="15"/>
                  </a:cubicBezTo>
                  <a:cubicBezTo>
                    <a:pt x="14" y="15"/>
                    <a:pt x="14" y="15"/>
                    <a:pt x="14" y="15"/>
                  </a:cubicBezTo>
                  <a:cubicBezTo>
                    <a:pt x="14" y="15"/>
                    <a:pt x="14" y="15"/>
                    <a:pt x="14" y="15"/>
                  </a:cubicBezTo>
                  <a:cubicBezTo>
                    <a:pt x="14" y="15"/>
                    <a:pt x="14" y="15"/>
                    <a:pt x="14" y="15"/>
                  </a:cubicBezTo>
                  <a:cubicBezTo>
                    <a:pt x="14" y="15"/>
                    <a:pt x="14" y="15"/>
                    <a:pt x="14" y="15"/>
                  </a:cubicBezTo>
                  <a:cubicBezTo>
                    <a:pt x="14" y="15"/>
                    <a:pt x="14" y="15"/>
                    <a:pt x="14" y="15"/>
                  </a:cubicBezTo>
                  <a:cubicBezTo>
                    <a:pt x="14" y="15"/>
                    <a:pt x="14" y="15"/>
                    <a:pt x="14" y="15"/>
                  </a:cubicBezTo>
                  <a:cubicBezTo>
                    <a:pt x="14" y="15"/>
                    <a:pt x="14" y="15"/>
                    <a:pt x="14" y="15"/>
                  </a:cubicBezTo>
                  <a:cubicBezTo>
                    <a:pt x="14" y="15"/>
                    <a:pt x="14" y="15"/>
                    <a:pt x="14" y="15"/>
                  </a:cubicBezTo>
                  <a:cubicBezTo>
                    <a:pt x="14" y="15"/>
                    <a:pt x="14" y="15"/>
                    <a:pt x="14" y="15"/>
                  </a:cubicBezTo>
                  <a:cubicBezTo>
                    <a:pt x="14" y="15"/>
                    <a:pt x="14" y="15"/>
                    <a:pt x="14" y="15"/>
                  </a:cubicBezTo>
                  <a:cubicBezTo>
                    <a:pt x="14" y="15"/>
                    <a:pt x="14" y="15"/>
                    <a:pt x="13" y="15"/>
                  </a:cubicBezTo>
                  <a:cubicBezTo>
                    <a:pt x="13" y="15"/>
                    <a:pt x="13" y="15"/>
                    <a:pt x="13" y="15"/>
                  </a:cubicBezTo>
                  <a:cubicBezTo>
                    <a:pt x="13" y="15"/>
                    <a:pt x="13" y="15"/>
                    <a:pt x="13" y="15"/>
                  </a:cubicBezTo>
                  <a:cubicBezTo>
                    <a:pt x="13" y="15"/>
                    <a:pt x="13" y="15"/>
                    <a:pt x="13" y="15"/>
                  </a:cubicBezTo>
                  <a:cubicBezTo>
                    <a:pt x="13" y="15"/>
                    <a:pt x="13" y="15"/>
                    <a:pt x="13" y="15"/>
                  </a:cubicBezTo>
                  <a:cubicBezTo>
                    <a:pt x="13" y="15"/>
                    <a:pt x="13" y="15"/>
                    <a:pt x="13" y="15"/>
                  </a:cubicBezTo>
                  <a:cubicBezTo>
                    <a:pt x="13" y="15"/>
                    <a:pt x="13" y="15"/>
                    <a:pt x="13" y="15"/>
                  </a:cubicBezTo>
                  <a:cubicBezTo>
                    <a:pt x="13" y="15"/>
                    <a:pt x="13" y="15"/>
                    <a:pt x="13" y="15"/>
                  </a:cubicBezTo>
                  <a:cubicBezTo>
                    <a:pt x="13" y="15"/>
                    <a:pt x="13" y="15"/>
                    <a:pt x="13" y="15"/>
                  </a:cubicBezTo>
                  <a:cubicBezTo>
                    <a:pt x="13" y="15"/>
                    <a:pt x="13" y="15"/>
                    <a:pt x="13" y="15"/>
                  </a:cubicBezTo>
                  <a:cubicBezTo>
                    <a:pt x="13" y="15"/>
                    <a:pt x="13" y="15"/>
                    <a:pt x="13" y="15"/>
                  </a:cubicBezTo>
                  <a:cubicBezTo>
                    <a:pt x="13" y="15"/>
                    <a:pt x="13" y="15"/>
                    <a:pt x="13" y="15"/>
                  </a:cubicBezTo>
                  <a:cubicBezTo>
                    <a:pt x="13" y="15"/>
                    <a:pt x="13" y="15"/>
                    <a:pt x="13" y="15"/>
                  </a:cubicBezTo>
                  <a:cubicBezTo>
                    <a:pt x="14" y="15"/>
                    <a:pt x="14" y="15"/>
                    <a:pt x="14" y="15"/>
                  </a:cubicBezTo>
                  <a:close/>
                  <a:moveTo>
                    <a:pt x="23" y="15"/>
                  </a:moveTo>
                  <a:cubicBezTo>
                    <a:pt x="23" y="15"/>
                    <a:pt x="23" y="15"/>
                    <a:pt x="23" y="15"/>
                  </a:cubicBezTo>
                  <a:cubicBezTo>
                    <a:pt x="23" y="15"/>
                    <a:pt x="23" y="15"/>
                    <a:pt x="23" y="15"/>
                  </a:cubicBezTo>
                  <a:cubicBezTo>
                    <a:pt x="23" y="15"/>
                    <a:pt x="23" y="15"/>
                    <a:pt x="23" y="15"/>
                  </a:cubicBezTo>
                  <a:cubicBezTo>
                    <a:pt x="23" y="15"/>
                    <a:pt x="23" y="15"/>
                    <a:pt x="23" y="15"/>
                  </a:cubicBezTo>
                  <a:cubicBezTo>
                    <a:pt x="23" y="15"/>
                    <a:pt x="23" y="15"/>
                    <a:pt x="23" y="15"/>
                  </a:cubicBezTo>
                  <a:cubicBezTo>
                    <a:pt x="23" y="15"/>
                    <a:pt x="23" y="15"/>
                    <a:pt x="23" y="15"/>
                  </a:cubicBezTo>
                  <a:cubicBezTo>
                    <a:pt x="23" y="15"/>
                    <a:pt x="23" y="15"/>
                    <a:pt x="23" y="15"/>
                  </a:cubicBezTo>
                  <a:cubicBezTo>
                    <a:pt x="23" y="15"/>
                    <a:pt x="23" y="15"/>
                    <a:pt x="23" y="15"/>
                  </a:cubicBezTo>
                  <a:cubicBezTo>
                    <a:pt x="23" y="16"/>
                    <a:pt x="23" y="16"/>
                    <a:pt x="23" y="16"/>
                  </a:cubicBezTo>
                  <a:cubicBezTo>
                    <a:pt x="23" y="16"/>
                    <a:pt x="23" y="16"/>
                    <a:pt x="23" y="16"/>
                  </a:cubicBezTo>
                  <a:cubicBezTo>
                    <a:pt x="23" y="16"/>
                    <a:pt x="23" y="16"/>
                    <a:pt x="23" y="16"/>
                  </a:cubicBezTo>
                  <a:cubicBezTo>
                    <a:pt x="23" y="16"/>
                    <a:pt x="23" y="16"/>
                    <a:pt x="23" y="16"/>
                  </a:cubicBezTo>
                  <a:cubicBezTo>
                    <a:pt x="23" y="16"/>
                    <a:pt x="23" y="16"/>
                    <a:pt x="23" y="16"/>
                  </a:cubicBezTo>
                  <a:cubicBezTo>
                    <a:pt x="23" y="16"/>
                    <a:pt x="23" y="16"/>
                    <a:pt x="23" y="16"/>
                  </a:cubicBezTo>
                  <a:cubicBezTo>
                    <a:pt x="23" y="16"/>
                    <a:pt x="23" y="16"/>
                    <a:pt x="23" y="16"/>
                  </a:cubicBezTo>
                  <a:cubicBezTo>
                    <a:pt x="23" y="16"/>
                    <a:pt x="23" y="15"/>
                    <a:pt x="23" y="15"/>
                  </a:cubicBezTo>
                  <a:cubicBezTo>
                    <a:pt x="23" y="15"/>
                    <a:pt x="23" y="15"/>
                    <a:pt x="23" y="15"/>
                  </a:cubicBezTo>
                  <a:cubicBezTo>
                    <a:pt x="23" y="15"/>
                    <a:pt x="23" y="15"/>
                    <a:pt x="23" y="15"/>
                  </a:cubicBezTo>
                  <a:close/>
                  <a:moveTo>
                    <a:pt x="24" y="15"/>
                  </a:moveTo>
                  <a:cubicBezTo>
                    <a:pt x="24" y="15"/>
                    <a:pt x="24" y="15"/>
                    <a:pt x="24" y="15"/>
                  </a:cubicBezTo>
                  <a:cubicBezTo>
                    <a:pt x="24" y="15"/>
                    <a:pt x="24" y="15"/>
                    <a:pt x="24" y="15"/>
                  </a:cubicBezTo>
                  <a:cubicBezTo>
                    <a:pt x="24" y="15"/>
                    <a:pt x="24" y="15"/>
                    <a:pt x="24" y="15"/>
                  </a:cubicBezTo>
                  <a:cubicBezTo>
                    <a:pt x="24" y="15"/>
                    <a:pt x="24" y="15"/>
                    <a:pt x="24" y="15"/>
                  </a:cubicBezTo>
                  <a:cubicBezTo>
                    <a:pt x="24" y="15"/>
                    <a:pt x="24" y="15"/>
                    <a:pt x="24" y="15"/>
                  </a:cubicBezTo>
                  <a:cubicBezTo>
                    <a:pt x="24" y="15"/>
                    <a:pt x="24" y="15"/>
                    <a:pt x="24" y="15"/>
                  </a:cubicBezTo>
                  <a:cubicBezTo>
                    <a:pt x="24" y="15"/>
                    <a:pt x="25" y="15"/>
                    <a:pt x="25" y="15"/>
                  </a:cubicBezTo>
                  <a:cubicBezTo>
                    <a:pt x="25" y="15"/>
                    <a:pt x="25" y="15"/>
                    <a:pt x="25" y="15"/>
                  </a:cubicBezTo>
                  <a:cubicBezTo>
                    <a:pt x="25" y="15"/>
                    <a:pt x="25" y="15"/>
                    <a:pt x="25" y="15"/>
                  </a:cubicBezTo>
                  <a:cubicBezTo>
                    <a:pt x="25" y="15"/>
                    <a:pt x="25" y="15"/>
                    <a:pt x="25" y="15"/>
                  </a:cubicBezTo>
                  <a:cubicBezTo>
                    <a:pt x="25" y="15"/>
                    <a:pt x="25" y="15"/>
                    <a:pt x="25" y="15"/>
                  </a:cubicBezTo>
                  <a:cubicBezTo>
                    <a:pt x="25" y="15"/>
                    <a:pt x="25" y="16"/>
                    <a:pt x="25" y="16"/>
                  </a:cubicBezTo>
                  <a:cubicBezTo>
                    <a:pt x="25" y="16"/>
                    <a:pt x="25" y="16"/>
                    <a:pt x="25" y="16"/>
                  </a:cubicBezTo>
                  <a:cubicBezTo>
                    <a:pt x="25" y="16"/>
                    <a:pt x="26" y="15"/>
                    <a:pt x="26" y="15"/>
                  </a:cubicBezTo>
                  <a:cubicBezTo>
                    <a:pt x="26" y="15"/>
                    <a:pt x="26" y="15"/>
                    <a:pt x="26" y="15"/>
                  </a:cubicBezTo>
                  <a:cubicBezTo>
                    <a:pt x="26" y="15"/>
                    <a:pt x="26" y="15"/>
                    <a:pt x="26" y="15"/>
                  </a:cubicBezTo>
                  <a:cubicBezTo>
                    <a:pt x="26" y="15"/>
                    <a:pt x="26" y="15"/>
                    <a:pt x="26" y="15"/>
                  </a:cubicBezTo>
                  <a:cubicBezTo>
                    <a:pt x="26" y="15"/>
                    <a:pt x="26" y="15"/>
                    <a:pt x="26" y="15"/>
                  </a:cubicBezTo>
                  <a:cubicBezTo>
                    <a:pt x="26" y="15"/>
                    <a:pt x="26" y="15"/>
                    <a:pt x="26" y="15"/>
                  </a:cubicBezTo>
                  <a:cubicBezTo>
                    <a:pt x="26" y="15"/>
                    <a:pt x="26" y="15"/>
                    <a:pt x="26" y="15"/>
                  </a:cubicBezTo>
                  <a:cubicBezTo>
                    <a:pt x="26" y="15"/>
                    <a:pt x="26" y="15"/>
                    <a:pt x="26" y="15"/>
                  </a:cubicBezTo>
                  <a:cubicBezTo>
                    <a:pt x="26" y="15"/>
                    <a:pt x="26" y="15"/>
                    <a:pt x="26" y="15"/>
                  </a:cubicBezTo>
                  <a:cubicBezTo>
                    <a:pt x="26" y="15"/>
                    <a:pt x="26" y="15"/>
                    <a:pt x="26" y="15"/>
                  </a:cubicBezTo>
                  <a:cubicBezTo>
                    <a:pt x="26" y="15"/>
                    <a:pt x="26" y="15"/>
                    <a:pt x="26" y="15"/>
                  </a:cubicBezTo>
                  <a:cubicBezTo>
                    <a:pt x="26" y="15"/>
                    <a:pt x="26" y="15"/>
                    <a:pt x="26" y="15"/>
                  </a:cubicBezTo>
                  <a:cubicBezTo>
                    <a:pt x="26" y="15"/>
                    <a:pt x="26" y="15"/>
                    <a:pt x="26" y="15"/>
                  </a:cubicBezTo>
                  <a:cubicBezTo>
                    <a:pt x="26" y="15"/>
                    <a:pt x="26" y="15"/>
                    <a:pt x="26" y="15"/>
                  </a:cubicBezTo>
                  <a:cubicBezTo>
                    <a:pt x="25" y="15"/>
                    <a:pt x="25" y="15"/>
                    <a:pt x="25" y="15"/>
                  </a:cubicBezTo>
                  <a:cubicBezTo>
                    <a:pt x="25" y="15"/>
                    <a:pt x="25" y="15"/>
                    <a:pt x="25" y="15"/>
                  </a:cubicBezTo>
                  <a:cubicBezTo>
                    <a:pt x="25" y="15"/>
                    <a:pt x="25" y="15"/>
                    <a:pt x="25" y="15"/>
                  </a:cubicBezTo>
                  <a:cubicBezTo>
                    <a:pt x="25" y="15"/>
                    <a:pt x="25" y="15"/>
                    <a:pt x="25" y="15"/>
                  </a:cubicBezTo>
                  <a:cubicBezTo>
                    <a:pt x="25" y="15"/>
                    <a:pt x="25" y="15"/>
                    <a:pt x="25" y="15"/>
                  </a:cubicBezTo>
                  <a:cubicBezTo>
                    <a:pt x="25" y="15"/>
                    <a:pt x="25" y="15"/>
                    <a:pt x="25" y="15"/>
                  </a:cubicBezTo>
                  <a:cubicBezTo>
                    <a:pt x="25" y="15"/>
                    <a:pt x="25" y="15"/>
                    <a:pt x="25" y="15"/>
                  </a:cubicBezTo>
                  <a:cubicBezTo>
                    <a:pt x="25" y="15"/>
                    <a:pt x="25" y="15"/>
                    <a:pt x="25" y="15"/>
                  </a:cubicBezTo>
                  <a:cubicBezTo>
                    <a:pt x="25" y="15"/>
                    <a:pt x="24" y="15"/>
                    <a:pt x="24" y="15"/>
                  </a:cubicBezTo>
                  <a:cubicBezTo>
                    <a:pt x="24" y="15"/>
                    <a:pt x="24" y="15"/>
                    <a:pt x="24" y="15"/>
                  </a:cubicBezTo>
                  <a:cubicBezTo>
                    <a:pt x="24" y="15"/>
                    <a:pt x="24" y="15"/>
                    <a:pt x="24" y="15"/>
                  </a:cubicBezTo>
                  <a:cubicBezTo>
                    <a:pt x="24" y="15"/>
                    <a:pt x="24" y="15"/>
                    <a:pt x="24" y="15"/>
                  </a:cubicBezTo>
                  <a:close/>
                  <a:moveTo>
                    <a:pt x="27" y="19"/>
                  </a:moveTo>
                  <a:cubicBezTo>
                    <a:pt x="27" y="19"/>
                    <a:pt x="27" y="19"/>
                    <a:pt x="27" y="19"/>
                  </a:cubicBezTo>
                  <a:cubicBezTo>
                    <a:pt x="27" y="19"/>
                    <a:pt x="27" y="19"/>
                    <a:pt x="27" y="19"/>
                  </a:cubicBezTo>
                  <a:cubicBezTo>
                    <a:pt x="27" y="19"/>
                    <a:pt x="27" y="19"/>
                    <a:pt x="27" y="19"/>
                  </a:cubicBezTo>
                  <a:cubicBezTo>
                    <a:pt x="27" y="19"/>
                    <a:pt x="27" y="19"/>
                    <a:pt x="27" y="19"/>
                  </a:cubicBezTo>
                  <a:cubicBezTo>
                    <a:pt x="27" y="19"/>
                    <a:pt x="27" y="19"/>
                    <a:pt x="27" y="19"/>
                  </a:cubicBezTo>
                  <a:cubicBezTo>
                    <a:pt x="27" y="19"/>
                    <a:pt x="27" y="19"/>
                    <a:pt x="27" y="19"/>
                  </a:cubicBezTo>
                  <a:cubicBezTo>
                    <a:pt x="27" y="19"/>
                    <a:pt x="27" y="19"/>
                    <a:pt x="27" y="19"/>
                  </a:cubicBezTo>
                  <a:cubicBezTo>
                    <a:pt x="27" y="19"/>
                    <a:pt x="27" y="19"/>
                    <a:pt x="27" y="19"/>
                  </a:cubicBezTo>
                  <a:cubicBezTo>
                    <a:pt x="27" y="19"/>
                    <a:pt x="27" y="19"/>
                    <a:pt x="27" y="19"/>
                  </a:cubicBezTo>
                  <a:cubicBezTo>
                    <a:pt x="27" y="19"/>
                    <a:pt x="27" y="19"/>
                    <a:pt x="27" y="19"/>
                  </a:cubicBezTo>
                  <a:cubicBezTo>
                    <a:pt x="27" y="19"/>
                    <a:pt x="27" y="19"/>
                    <a:pt x="27" y="19"/>
                  </a:cubicBezTo>
                  <a:cubicBezTo>
                    <a:pt x="27" y="19"/>
                    <a:pt x="27" y="19"/>
                    <a:pt x="27" y="19"/>
                  </a:cubicBezTo>
                  <a:cubicBezTo>
                    <a:pt x="27" y="19"/>
                    <a:pt x="27" y="19"/>
                    <a:pt x="27" y="19"/>
                  </a:cubicBezTo>
                  <a:cubicBezTo>
                    <a:pt x="27" y="19"/>
                    <a:pt x="27" y="19"/>
                    <a:pt x="27" y="19"/>
                  </a:cubicBezTo>
                  <a:cubicBezTo>
                    <a:pt x="27" y="19"/>
                    <a:pt x="27" y="19"/>
                    <a:pt x="27" y="19"/>
                  </a:cubicBezTo>
                  <a:cubicBezTo>
                    <a:pt x="27" y="19"/>
                    <a:pt x="27" y="19"/>
                    <a:pt x="27" y="19"/>
                  </a:cubicBezTo>
                  <a:cubicBezTo>
                    <a:pt x="27" y="19"/>
                    <a:pt x="27" y="19"/>
                    <a:pt x="27" y="19"/>
                  </a:cubicBezTo>
                  <a:cubicBezTo>
                    <a:pt x="27" y="19"/>
                    <a:pt x="27" y="19"/>
                    <a:pt x="27" y="19"/>
                  </a:cubicBezTo>
                  <a:cubicBezTo>
                    <a:pt x="27" y="19"/>
                    <a:pt x="27" y="19"/>
                    <a:pt x="27" y="19"/>
                  </a:cubicBezTo>
                  <a:cubicBezTo>
                    <a:pt x="27" y="19"/>
                    <a:pt x="27" y="19"/>
                    <a:pt x="27" y="19"/>
                  </a:cubicBezTo>
                  <a:close/>
                  <a:moveTo>
                    <a:pt x="29" y="19"/>
                  </a:moveTo>
                  <a:cubicBezTo>
                    <a:pt x="29" y="19"/>
                    <a:pt x="29" y="19"/>
                    <a:pt x="29" y="19"/>
                  </a:cubicBezTo>
                  <a:cubicBezTo>
                    <a:pt x="29" y="19"/>
                    <a:pt x="29" y="19"/>
                    <a:pt x="29" y="19"/>
                  </a:cubicBezTo>
                  <a:cubicBezTo>
                    <a:pt x="29" y="19"/>
                    <a:pt x="29" y="19"/>
                    <a:pt x="29" y="19"/>
                  </a:cubicBezTo>
                  <a:cubicBezTo>
                    <a:pt x="29" y="19"/>
                    <a:pt x="29" y="19"/>
                    <a:pt x="29" y="19"/>
                  </a:cubicBezTo>
                  <a:cubicBezTo>
                    <a:pt x="29" y="19"/>
                    <a:pt x="29" y="19"/>
                    <a:pt x="28" y="19"/>
                  </a:cubicBezTo>
                  <a:cubicBezTo>
                    <a:pt x="28" y="19"/>
                    <a:pt x="28" y="19"/>
                    <a:pt x="28" y="19"/>
                  </a:cubicBezTo>
                  <a:cubicBezTo>
                    <a:pt x="28" y="19"/>
                    <a:pt x="28" y="19"/>
                    <a:pt x="28" y="19"/>
                  </a:cubicBezTo>
                  <a:cubicBezTo>
                    <a:pt x="28" y="19"/>
                    <a:pt x="28" y="19"/>
                    <a:pt x="28" y="19"/>
                  </a:cubicBezTo>
                  <a:cubicBezTo>
                    <a:pt x="28" y="19"/>
                    <a:pt x="28" y="19"/>
                    <a:pt x="28" y="19"/>
                  </a:cubicBezTo>
                  <a:cubicBezTo>
                    <a:pt x="28" y="19"/>
                    <a:pt x="28" y="19"/>
                    <a:pt x="28" y="19"/>
                  </a:cubicBezTo>
                  <a:cubicBezTo>
                    <a:pt x="28" y="19"/>
                    <a:pt x="28" y="19"/>
                    <a:pt x="28" y="19"/>
                  </a:cubicBezTo>
                  <a:cubicBezTo>
                    <a:pt x="28" y="19"/>
                    <a:pt x="28" y="19"/>
                    <a:pt x="28" y="19"/>
                  </a:cubicBezTo>
                  <a:cubicBezTo>
                    <a:pt x="28" y="19"/>
                    <a:pt x="28" y="19"/>
                    <a:pt x="28" y="19"/>
                  </a:cubicBezTo>
                  <a:cubicBezTo>
                    <a:pt x="28" y="19"/>
                    <a:pt x="28" y="19"/>
                    <a:pt x="28" y="19"/>
                  </a:cubicBezTo>
                  <a:cubicBezTo>
                    <a:pt x="28" y="19"/>
                    <a:pt x="28" y="19"/>
                    <a:pt x="28" y="19"/>
                  </a:cubicBezTo>
                  <a:cubicBezTo>
                    <a:pt x="28" y="19"/>
                    <a:pt x="28" y="19"/>
                    <a:pt x="28" y="19"/>
                  </a:cubicBezTo>
                  <a:cubicBezTo>
                    <a:pt x="28" y="19"/>
                    <a:pt x="28" y="19"/>
                    <a:pt x="28" y="19"/>
                  </a:cubicBezTo>
                  <a:cubicBezTo>
                    <a:pt x="28" y="19"/>
                    <a:pt x="28" y="19"/>
                    <a:pt x="28" y="19"/>
                  </a:cubicBezTo>
                  <a:cubicBezTo>
                    <a:pt x="28" y="19"/>
                    <a:pt x="28" y="19"/>
                    <a:pt x="28" y="19"/>
                  </a:cubicBezTo>
                  <a:cubicBezTo>
                    <a:pt x="28" y="19"/>
                    <a:pt x="28" y="19"/>
                    <a:pt x="28" y="19"/>
                  </a:cubicBezTo>
                  <a:cubicBezTo>
                    <a:pt x="28" y="19"/>
                    <a:pt x="28" y="19"/>
                    <a:pt x="28" y="19"/>
                  </a:cubicBezTo>
                  <a:cubicBezTo>
                    <a:pt x="28" y="19"/>
                    <a:pt x="28" y="19"/>
                    <a:pt x="28" y="19"/>
                  </a:cubicBezTo>
                  <a:cubicBezTo>
                    <a:pt x="28" y="19"/>
                    <a:pt x="28" y="20"/>
                    <a:pt x="28" y="20"/>
                  </a:cubicBezTo>
                  <a:cubicBezTo>
                    <a:pt x="28" y="20"/>
                    <a:pt x="28" y="20"/>
                    <a:pt x="28" y="20"/>
                  </a:cubicBezTo>
                  <a:cubicBezTo>
                    <a:pt x="29" y="20"/>
                    <a:pt x="29" y="20"/>
                    <a:pt x="29" y="19"/>
                  </a:cubicBezTo>
                  <a:cubicBezTo>
                    <a:pt x="29" y="19"/>
                    <a:pt x="29" y="19"/>
                    <a:pt x="29" y="19"/>
                  </a:cubicBezTo>
                  <a:cubicBezTo>
                    <a:pt x="29" y="19"/>
                    <a:pt x="29" y="19"/>
                    <a:pt x="29" y="19"/>
                  </a:cubicBezTo>
                  <a:cubicBezTo>
                    <a:pt x="29" y="19"/>
                    <a:pt x="29" y="19"/>
                    <a:pt x="29" y="19"/>
                  </a:cubicBezTo>
                  <a:cubicBezTo>
                    <a:pt x="29" y="19"/>
                    <a:pt x="29" y="19"/>
                    <a:pt x="29" y="19"/>
                  </a:cubicBezTo>
                  <a:close/>
                  <a:moveTo>
                    <a:pt x="28" y="20"/>
                  </a:moveTo>
                  <a:cubicBezTo>
                    <a:pt x="28" y="20"/>
                    <a:pt x="29" y="20"/>
                    <a:pt x="29" y="20"/>
                  </a:cubicBezTo>
                  <a:cubicBezTo>
                    <a:pt x="29" y="20"/>
                    <a:pt x="29" y="20"/>
                    <a:pt x="29" y="20"/>
                  </a:cubicBezTo>
                  <a:cubicBezTo>
                    <a:pt x="29" y="20"/>
                    <a:pt x="29" y="20"/>
                    <a:pt x="29" y="20"/>
                  </a:cubicBezTo>
                  <a:cubicBezTo>
                    <a:pt x="29" y="21"/>
                    <a:pt x="29" y="21"/>
                    <a:pt x="29" y="21"/>
                  </a:cubicBezTo>
                  <a:cubicBezTo>
                    <a:pt x="29" y="21"/>
                    <a:pt x="29" y="21"/>
                    <a:pt x="29" y="21"/>
                  </a:cubicBezTo>
                  <a:cubicBezTo>
                    <a:pt x="29" y="21"/>
                    <a:pt x="29" y="21"/>
                    <a:pt x="29" y="21"/>
                  </a:cubicBezTo>
                  <a:cubicBezTo>
                    <a:pt x="29" y="21"/>
                    <a:pt x="29" y="21"/>
                    <a:pt x="29" y="21"/>
                  </a:cubicBezTo>
                  <a:cubicBezTo>
                    <a:pt x="29" y="21"/>
                    <a:pt x="29" y="21"/>
                    <a:pt x="29" y="21"/>
                  </a:cubicBezTo>
                  <a:cubicBezTo>
                    <a:pt x="29" y="21"/>
                    <a:pt x="29" y="21"/>
                    <a:pt x="29" y="21"/>
                  </a:cubicBezTo>
                  <a:cubicBezTo>
                    <a:pt x="29" y="21"/>
                    <a:pt x="29" y="21"/>
                    <a:pt x="29" y="21"/>
                  </a:cubicBezTo>
                  <a:cubicBezTo>
                    <a:pt x="29" y="21"/>
                    <a:pt x="29" y="21"/>
                    <a:pt x="30" y="21"/>
                  </a:cubicBezTo>
                  <a:cubicBezTo>
                    <a:pt x="30" y="21"/>
                    <a:pt x="30" y="21"/>
                    <a:pt x="30" y="21"/>
                  </a:cubicBezTo>
                  <a:cubicBezTo>
                    <a:pt x="30" y="21"/>
                    <a:pt x="30" y="21"/>
                    <a:pt x="30" y="21"/>
                  </a:cubicBezTo>
                  <a:cubicBezTo>
                    <a:pt x="30" y="21"/>
                    <a:pt x="30" y="22"/>
                    <a:pt x="30" y="22"/>
                  </a:cubicBezTo>
                  <a:cubicBezTo>
                    <a:pt x="30" y="22"/>
                    <a:pt x="30" y="22"/>
                    <a:pt x="30" y="22"/>
                  </a:cubicBezTo>
                  <a:cubicBezTo>
                    <a:pt x="30" y="22"/>
                    <a:pt x="30" y="22"/>
                    <a:pt x="30" y="21"/>
                  </a:cubicBezTo>
                  <a:cubicBezTo>
                    <a:pt x="30" y="21"/>
                    <a:pt x="30" y="21"/>
                    <a:pt x="30" y="21"/>
                  </a:cubicBezTo>
                  <a:cubicBezTo>
                    <a:pt x="30" y="21"/>
                    <a:pt x="30" y="21"/>
                    <a:pt x="30" y="21"/>
                  </a:cubicBezTo>
                  <a:cubicBezTo>
                    <a:pt x="30" y="21"/>
                    <a:pt x="30" y="21"/>
                    <a:pt x="30" y="21"/>
                  </a:cubicBezTo>
                  <a:cubicBezTo>
                    <a:pt x="30" y="22"/>
                    <a:pt x="30" y="22"/>
                    <a:pt x="31" y="22"/>
                  </a:cubicBezTo>
                  <a:cubicBezTo>
                    <a:pt x="31" y="22"/>
                    <a:pt x="31" y="22"/>
                    <a:pt x="31" y="22"/>
                  </a:cubicBezTo>
                  <a:cubicBezTo>
                    <a:pt x="31" y="22"/>
                    <a:pt x="31" y="22"/>
                    <a:pt x="31" y="22"/>
                  </a:cubicBezTo>
                  <a:cubicBezTo>
                    <a:pt x="31" y="22"/>
                    <a:pt x="31" y="22"/>
                    <a:pt x="31" y="22"/>
                  </a:cubicBezTo>
                  <a:cubicBezTo>
                    <a:pt x="31" y="22"/>
                    <a:pt x="31" y="22"/>
                    <a:pt x="31" y="22"/>
                  </a:cubicBezTo>
                  <a:cubicBezTo>
                    <a:pt x="31" y="22"/>
                    <a:pt x="31" y="22"/>
                    <a:pt x="31" y="22"/>
                  </a:cubicBezTo>
                  <a:cubicBezTo>
                    <a:pt x="31" y="22"/>
                    <a:pt x="31" y="22"/>
                    <a:pt x="31" y="22"/>
                  </a:cubicBezTo>
                  <a:cubicBezTo>
                    <a:pt x="31" y="22"/>
                    <a:pt x="31" y="22"/>
                    <a:pt x="31" y="22"/>
                  </a:cubicBezTo>
                  <a:cubicBezTo>
                    <a:pt x="31" y="22"/>
                    <a:pt x="31" y="22"/>
                    <a:pt x="31" y="22"/>
                  </a:cubicBezTo>
                  <a:cubicBezTo>
                    <a:pt x="32" y="22"/>
                    <a:pt x="32" y="22"/>
                    <a:pt x="32" y="22"/>
                  </a:cubicBezTo>
                  <a:cubicBezTo>
                    <a:pt x="32" y="22"/>
                    <a:pt x="32" y="22"/>
                    <a:pt x="32" y="22"/>
                  </a:cubicBezTo>
                  <a:cubicBezTo>
                    <a:pt x="32" y="22"/>
                    <a:pt x="32" y="22"/>
                    <a:pt x="32" y="22"/>
                  </a:cubicBezTo>
                  <a:cubicBezTo>
                    <a:pt x="32" y="22"/>
                    <a:pt x="32" y="22"/>
                    <a:pt x="32" y="22"/>
                  </a:cubicBezTo>
                  <a:cubicBezTo>
                    <a:pt x="32" y="22"/>
                    <a:pt x="32" y="22"/>
                    <a:pt x="32" y="22"/>
                  </a:cubicBezTo>
                  <a:cubicBezTo>
                    <a:pt x="32" y="22"/>
                    <a:pt x="32" y="22"/>
                    <a:pt x="32" y="22"/>
                  </a:cubicBezTo>
                  <a:cubicBezTo>
                    <a:pt x="32" y="22"/>
                    <a:pt x="32" y="22"/>
                    <a:pt x="32" y="22"/>
                  </a:cubicBezTo>
                  <a:cubicBezTo>
                    <a:pt x="32" y="22"/>
                    <a:pt x="32" y="22"/>
                    <a:pt x="32" y="22"/>
                  </a:cubicBezTo>
                  <a:cubicBezTo>
                    <a:pt x="32" y="22"/>
                    <a:pt x="32" y="22"/>
                    <a:pt x="32" y="22"/>
                  </a:cubicBezTo>
                  <a:cubicBezTo>
                    <a:pt x="32" y="22"/>
                    <a:pt x="32" y="22"/>
                    <a:pt x="32" y="22"/>
                  </a:cubicBezTo>
                  <a:cubicBezTo>
                    <a:pt x="32" y="21"/>
                    <a:pt x="32" y="21"/>
                    <a:pt x="32" y="21"/>
                  </a:cubicBezTo>
                  <a:cubicBezTo>
                    <a:pt x="32" y="21"/>
                    <a:pt x="32" y="21"/>
                    <a:pt x="32" y="21"/>
                  </a:cubicBezTo>
                  <a:cubicBezTo>
                    <a:pt x="32" y="21"/>
                    <a:pt x="32" y="21"/>
                    <a:pt x="32" y="21"/>
                  </a:cubicBezTo>
                  <a:cubicBezTo>
                    <a:pt x="32" y="21"/>
                    <a:pt x="31" y="21"/>
                    <a:pt x="31" y="21"/>
                  </a:cubicBezTo>
                  <a:cubicBezTo>
                    <a:pt x="31" y="21"/>
                    <a:pt x="31" y="21"/>
                    <a:pt x="31" y="21"/>
                  </a:cubicBezTo>
                  <a:cubicBezTo>
                    <a:pt x="31" y="21"/>
                    <a:pt x="31" y="21"/>
                    <a:pt x="31" y="21"/>
                  </a:cubicBezTo>
                  <a:cubicBezTo>
                    <a:pt x="31" y="21"/>
                    <a:pt x="31" y="21"/>
                    <a:pt x="31" y="21"/>
                  </a:cubicBezTo>
                  <a:cubicBezTo>
                    <a:pt x="31" y="21"/>
                    <a:pt x="31" y="21"/>
                    <a:pt x="30" y="21"/>
                  </a:cubicBezTo>
                  <a:cubicBezTo>
                    <a:pt x="30" y="21"/>
                    <a:pt x="30" y="21"/>
                    <a:pt x="30" y="21"/>
                  </a:cubicBezTo>
                  <a:cubicBezTo>
                    <a:pt x="30" y="21"/>
                    <a:pt x="30" y="20"/>
                    <a:pt x="30" y="20"/>
                  </a:cubicBezTo>
                  <a:cubicBezTo>
                    <a:pt x="30" y="20"/>
                    <a:pt x="30" y="20"/>
                    <a:pt x="30" y="20"/>
                  </a:cubicBezTo>
                  <a:cubicBezTo>
                    <a:pt x="30" y="20"/>
                    <a:pt x="30" y="20"/>
                    <a:pt x="29" y="20"/>
                  </a:cubicBezTo>
                  <a:cubicBezTo>
                    <a:pt x="29" y="20"/>
                    <a:pt x="29" y="20"/>
                    <a:pt x="29" y="20"/>
                  </a:cubicBezTo>
                  <a:cubicBezTo>
                    <a:pt x="29" y="20"/>
                    <a:pt x="29" y="20"/>
                    <a:pt x="29" y="20"/>
                  </a:cubicBezTo>
                  <a:cubicBezTo>
                    <a:pt x="29" y="20"/>
                    <a:pt x="29" y="20"/>
                    <a:pt x="29" y="20"/>
                  </a:cubicBezTo>
                  <a:cubicBezTo>
                    <a:pt x="29" y="20"/>
                    <a:pt x="29" y="20"/>
                    <a:pt x="29" y="20"/>
                  </a:cubicBezTo>
                  <a:cubicBezTo>
                    <a:pt x="29" y="20"/>
                    <a:pt x="29" y="20"/>
                    <a:pt x="29" y="20"/>
                  </a:cubicBezTo>
                  <a:cubicBezTo>
                    <a:pt x="29" y="20"/>
                    <a:pt x="29" y="20"/>
                    <a:pt x="29" y="20"/>
                  </a:cubicBezTo>
                  <a:cubicBezTo>
                    <a:pt x="29" y="20"/>
                    <a:pt x="29" y="20"/>
                    <a:pt x="28" y="20"/>
                  </a:cubicBezTo>
                  <a:cubicBezTo>
                    <a:pt x="28" y="20"/>
                    <a:pt x="28" y="20"/>
                    <a:pt x="28" y="20"/>
                  </a:cubicBezTo>
                  <a:cubicBezTo>
                    <a:pt x="28" y="20"/>
                    <a:pt x="28" y="20"/>
                    <a:pt x="29" y="20"/>
                  </a:cubicBezTo>
                  <a:cubicBezTo>
                    <a:pt x="29" y="20"/>
                    <a:pt x="28" y="20"/>
                    <a:pt x="28" y="20"/>
                  </a:cubicBezTo>
                  <a:close/>
                  <a:moveTo>
                    <a:pt x="35" y="20"/>
                  </a:moveTo>
                  <a:cubicBezTo>
                    <a:pt x="35" y="20"/>
                    <a:pt x="35" y="20"/>
                    <a:pt x="35" y="20"/>
                  </a:cubicBezTo>
                  <a:cubicBezTo>
                    <a:pt x="35" y="20"/>
                    <a:pt x="35" y="20"/>
                    <a:pt x="35" y="20"/>
                  </a:cubicBezTo>
                  <a:cubicBezTo>
                    <a:pt x="35" y="20"/>
                    <a:pt x="35" y="20"/>
                    <a:pt x="35" y="20"/>
                  </a:cubicBezTo>
                  <a:cubicBezTo>
                    <a:pt x="35" y="20"/>
                    <a:pt x="35" y="20"/>
                    <a:pt x="35" y="20"/>
                  </a:cubicBezTo>
                  <a:cubicBezTo>
                    <a:pt x="35" y="20"/>
                    <a:pt x="35" y="20"/>
                    <a:pt x="35" y="20"/>
                  </a:cubicBezTo>
                  <a:cubicBezTo>
                    <a:pt x="35" y="20"/>
                    <a:pt x="35" y="20"/>
                    <a:pt x="35" y="20"/>
                  </a:cubicBezTo>
                  <a:cubicBezTo>
                    <a:pt x="35" y="20"/>
                    <a:pt x="35" y="20"/>
                    <a:pt x="35" y="20"/>
                  </a:cubicBezTo>
                  <a:cubicBezTo>
                    <a:pt x="35" y="20"/>
                    <a:pt x="35" y="20"/>
                    <a:pt x="35" y="20"/>
                  </a:cubicBezTo>
                  <a:cubicBezTo>
                    <a:pt x="35" y="20"/>
                    <a:pt x="36" y="20"/>
                    <a:pt x="36" y="20"/>
                  </a:cubicBezTo>
                  <a:cubicBezTo>
                    <a:pt x="36" y="20"/>
                    <a:pt x="36" y="20"/>
                    <a:pt x="36" y="21"/>
                  </a:cubicBezTo>
                  <a:cubicBezTo>
                    <a:pt x="36" y="21"/>
                    <a:pt x="36" y="21"/>
                    <a:pt x="36" y="21"/>
                  </a:cubicBezTo>
                  <a:cubicBezTo>
                    <a:pt x="36" y="21"/>
                    <a:pt x="36" y="21"/>
                    <a:pt x="36" y="21"/>
                  </a:cubicBezTo>
                  <a:cubicBezTo>
                    <a:pt x="36" y="20"/>
                    <a:pt x="36" y="20"/>
                    <a:pt x="36" y="20"/>
                  </a:cubicBezTo>
                  <a:cubicBezTo>
                    <a:pt x="36" y="20"/>
                    <a:pt x="36" y="20"/>
                    <a:pt x="36" y="20"/>
                  </a:cubicBezTo>
                  <a:cubicBezTo>
                    <a:pt x="36" y="20"/>
                    <a:pt x="36" y="20"/>
                    <a:pt x="36" y="20"/>
                  </a:cubicBezTo>
                  <a:cubicBezTo>
                    <a:pt x="36" y="20"/>
                    <a:pt x="36" y="20"/>
                    <a:pt x="36" y="20"/>
                  </a:cubicBezTo>
                  <a:cubicBezTo>
                    <a:pt x="36" y="20"/>
                    <a:pt x="36" y="20"/>
                    <a:pt x="36" y="20"/>
                  </a:cubicBezTo>
                  <a:cubicBezTo>
                    <a:pt x="36" y="20"/>
                    <a:pt x="36" y="20"/>
                    <a:pt x="36" y="20"/>
                  </a:cubicBezTo>
                  <a:cubicBezTo>
                    <a:pt x="36" y="20"/>
                    <a:pt x="36" y="20"/>
                    <a:pt x="36" y="20"/>
                  </a:cubicBezTo>
                  <a:cubicBezTo>
                    <a:pt x="36" y="20"/>
                    <a:pt x="36" y="20"/>
                    <a:pt x="36" y="20"/>
                  </a:cubicBezTo>
                  <a:cubicBezTo>
                    <a:pt x="36" y="20"/>
                    <a:pt x="36" y="20"/>
                    <a:pt x="36" y="20"/>
                  </a:cubicBezTo>
                  <a:cubicBezTo>
                    <a:pt x="36" y="20"/>
                    <a:pt x="36" y="20"/>
                    <a:pt x="36" y="20"/>
                  </a:cubicBezTo>
                  <a:cubicBezTo>
                    <a:pt x="36" y="20"/>
                    <a:pt x="36" y="20"/>
                    <a:pt x="36" y="20"/>
                  </a:cubicBezTo>
                  <a:cubicBezTo>
                    <a:pt x="36" y="20"/>
                    <a:pt x="35" y="20"/>
                    <a:pt x="35" y="20"/>
                  </a:cubicBezTo>
                  <a:cubicBezTo>
                    <a:pt x="35" y="20"/>
                    <a:pt x="35" y="20"/>
                    <a:pt x="35" y="20"/>
                  </a:cubicBezTo>
                  <a:cubicBezTo>
                    <a:pt x="35" y="20"/>
                    <a:pt x="35" y="20"/>
                    <a:pt x="35" y="20"/>
                  </a:cubicBezTo>
                  <a:cubicBezTo>
                    <a:pt x="35" y="20"/>
                    <a:pt x="35" y="20"/>
                    <a:pt x="35" y="20"/>
                  </a:cubicBezTo>
                  <a:cubicBezTo>
                    <a:pt x="35" y="20"/>
                    <a:pt x="35" y="20"/>
                    <a:pt x="35" y="20"/>
                  </a:cubicBezTo>
                  <a:cubicBezTo>
                    <a:pt x="35" y="20"/>
                    <a:pt x="35" y="20"/>
                    <a:pt x="35" y="20"/>
                  </a:cubicBezTo>
                  <a:cubicBezTo>
                    <a:pt x="35" y="20"/>
                    <a:pt x="35" y="20"/>
                    <a:pt x="35" y="20"/>
                  </a:cubicBezTo>
                  <a:cubicBezTo>
                    <a:pt x="35" y="20"/>
                    <a:pt x="35" y="20"/>
                    <a:pt x="35" y="20"/>
                  </a:cubicBezTo>
                  <a:cubicBezTo>
                    <a:pt x="35" y="20"/>
                    <a:pt x="35" y="20"/>
                    <a:pt x="35" y="20"/>
                  </a:cubicBezTo>
                  <a:cubicBezTo>
                    <a:pt x="35" y="20"/>
                    <a:pt x="35" y="20"/>
                    <a:pt x="35" y="20"/>
                  </a:cubicBezTo>
                  <a:cubicBezTo>
                    <a:pt x="35" y="20"/>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4" y="21"/>
                  </a:cubicBezTo>
                  <a:cubicBezTo>
                    <a:pt x="34" y="21"/>
                    <a:pt x="34" y="21"/>
                    <a:pt x="34" y="21"/>
                  </a:cubicBezTo>
                  <a:cubicBezTo>
                    <a:pt x="34" y="21"/>
                    <a:pt x="35" y="21"/>
                    <a:pt x="35" y="21"/>
                  </a:cubicBezTo>
                  <a:cubicBezTo>
                    <a:pt x="35" y="21"/>
                    <a:pt x="35" y="21"/>
                    <a:pt x="35" y="20"/>
                  </a:cubicBezTo>
                  <a:cubicBezTo>
                    <a:pt x="35" y="20"/>
                    <a:pt x="35" y="20"/>
                    <a:pt x="35" y="20"/>
                  </a:cubicBezTo>
                  <a:cubicBezTo>
                    <a:pt x="35" y="20"/>
                    <a:pt x="35" y="20"/>
                    <a:pt x="35" y="20"/>
                  </a:cubicBezTo>
                  <a:close/>
                  <a:moveTo>
                    <a:pt x="27" y="5"/>
                  </a:moveTo>
                  <a:cubicBezTo>
                    <a:pt x="27" y="5"/>
                    <a:pt x="27" y="5"/>
                    <a:pt x="27" y="5"/>
                  </a:cubicBezTo>
                  <a:cubicBezTo>
                    <a:pt x="27" y="5"/>
                    <a:pt x="27" y="5"/>
                    <a:pt x="27" y="5"/>
                  </a:cubicBezTo>
                  <a:cubicBezTo>
                    <a:pt x="27" y="5"/>
                    <a:pt x="27" y="5"/>
                    <a:pt x="27" y="5"/>
                  </a:cubicBezTo>
                  <a:cubicBezTo>
                    <a:pt x="27" y="5"/>
                    <a:pt x="27" y="5"/>
                    <a:pt x="27" y="5"/>
                  </a:cubicBezTo>
                  <a:cubicBezTo>
                    <a:pt x="27" y="5"/>
                    <a:pt x="27" y="5"/>
                    <a:pt x="27" y="5"/>
                  </a:cubicBezTo>
                  <a:cubicBezTo>
                    <a:pt x="27" y="5"/>
                    <a:pt x="27" y="5"/>
                    <a:pt x="27" y="5"/>
                  </a:cubicBezTo>
                  <a:cubicBezTo>
                    <a:pt x="27" y="5"/>
                    <a:pt x="27" y="5"/>
                    <a:pt x="27" y="5"/>
                  </a:cubicBezTo>
                  <a:cubicBezTo>
                    <a:pt x="27" y="5"/>
                    <a:pt x="27" y="5"/>
                    <a:pt x="27" y="5"/>
                  </a:cubicBezTo>
                  <a:cubicBezTo>
                    <a:pt x="27" y="5"/>
                    <a:pt x="27" y="5"/>
                    <a:pt x="27" y="5"/>
                  </a:cubicBezTo>
                  <a:cubicBezTo>
                    <a:pt x="27" y="5"/>
                    <a:pt x="27" y="5"/>
                    <a:pt x="27" y="5"/>
                  </a:cubicBezTo>
                  <a:cubicBezTo>
                    <a:pt x="27" y="5"/>
                    <a:pt x="27" y="5"/>
                    <a:pt x="27" y="5"/>
                  </a:cubicBezTo>
                  <a:cubicBezTo>
                    <a:pt x="27" y="5"/>
                    <a:pt x="27" y="5"/>
                    <a:pt x="27" y="5"/>
                  </a:cubicBezTo>
                  <a:cubicBezTo>
                    <a:pt x="27" y="5"/>
                    <a:pt x="27" y="5"/>
                    <a:pt x="27" y="5"/>
                  </a:cubicBezTo>
                  <a:cubicBezTo>
                    <a:pt x="27" y="5"/>
                    <a:pt x="27" y="5"/>
                    <a:pt x="27" y="5"/>
                  </a:cubicBezTo>
                  <a:cubicBezTo>
                    <a:pt x="27" y="5"/>
                    <a:pt x="27" y="5"/>
                    <a:pt x="27" y="4"/>
                  </a:cubicBezTo>
                  <a:cubicBezTo>
                    <a:pt x="27" y="4"/>
                    <a:pt x="27" y="4"/>
                    <a:pt x="27" y="4"/>
                  </a:cubicBezTo>
                  <a:cubicBezTo>
                    <a:pt x="27" y="4"/>
                    <a:pt x="27" y="4"/>
                    <a:pt x="27" y="4"/>
                  </a:cubicBezTo>
                  <a:cubicBezTo>
                    <a:pt x="26" y="4"/>
                    <a:pt x="26" y="4"/>
                    <a:pt x="26" y="4"/>
                  </a:cubicBezTo>
                  <a:cubicBezTo>
                    <a:pt x="26" y="4"/>
                    <a:pt x="26" y="4"/>
                    <a:pt x="26" y="4"/>
                  </a:cubicBezTo>
                  <a:cubicBezTo>
                    <a:pt x="26" y="4"/>
                    <a:pt x="26" y="4"/>
                    <a:pt x="26" y="4"/>
                  </a:cubicBezTo>
                  <a:cubicBezTo>
                    <a:pt x="26" y="4"/>
                    <a:pt x="26" y="4"/>
                    <a:pt x="26" y="4"/>
                  </a:cubicBezTo>
                  <a:cubicBezTo>
                    <a:pt x="26" y="4"/>
                    <a:pt x="26" y="4"/>
                    <a:pt x="26" y="4"/>
                  </a:cubicBezTo>
                  <a:cubicBezTo>
                    <a:pt x="26" y="4"/>
                    <a:pt x="26" y="4"/>
                    <a:pt x="26" y="4"/>
                  </a:cubicBezTo>
                  <a:cubicBezTo>
                    <a:pt x="26" y="4"/>
                    <a:pt x="25" y="4"/>
                    <a:pt x="25" y="4"/>
                  </a:cubicBezTo>
                  <a:cubicBezTo>
                    <a:pt x="25" y="4"/>
                    <a:pt x="25" y="4"/>
                    <a:pt x="25" y="4"/>
                  </a:cubicBezTo>
                  <a:cubicBezTo>
                    <a:pt x="25" y="4"/>
                    <a:pt x="25" y="4"/>
                    <a:pt x="25" y="4"/>
                  </a:cubicBezTo>
                  <a:cubicBezTo>
                    <a:pt x="24" y="4"/>
                    <a:pt x="24" y="4"/>
                    <a:pt x="24" y="4"/>
                  </a:cubicBezTo>
                  <a:cubicBezTo>
                    <a:pt x="24" y="4"/>
                    <a:pt x="24" y="4"/>
                    <a:pt x="24" y="4"/>
                  </a:cubicBezTo>
                  <a:cubicBezTo>
                    <a:pt x="24" y="4"/>
                    <a:pt x="24" y="4"/>
                    <a:pt x="24" y="4"/>
                  </a:cubicBezTo>
                  <a:cubicBezTo>
                    <a:pt x="24" y="4"/>
                    <a:pt x="24" y="4"/>
                    <a:pt x="24" y="4"/>
                  </a:cubicBezTo>
                  <a:cubicBezTo>
                    <a:pt x="24" y="4"/>
                    <a:pt x="24" y="4"/>
                    <a:pt x="24" y="4"/>
                  </a:cubicBezTo>
                  <a:cubicBezTo>
                    <a:pt x="24" y="4"/>
                    <a:pt x="24" y="4"/>
                    <a:pt x="24" y="4"/>
                  </a:cubicBezTo>
                  <a:cubicBezTo>
                    <a:pt x="24" y="4"/>
                    <a:pt x="24" y="4"/>
                    <a:pt x="24" y="4"/>
                  </a:cubicBezTo>
                  <a:cubicBezTo>
                    <a:pt x="24" y="4"/>
                    <a:pt x="24" y="4"/>
                    <a:pt x="24" y="4"/>
                  </a:cubicBezTo>
                  <a:cubicBezTo>
                    <a:pt x="24" y="4"/>
                    <a:pt x="24" y="4"/>
                    <a:pt x="24" y="4"/>
                  </a:cubicBezTo>
                  <a:cubicBezTo>
                    <a:pt x="25" y="4"/>
                    <a:pt x="25" y="4"/>
                    <a:pt x="25" y="4"/>
                  </a:cubicBezTo>
                  <a:cubicBezTo>
                    <a:pt x="25" y="5"/>
                    <a:pt x="25" y="5"/>
                    <a:pt x="25" y="5"/>
                  </a:cubicBezTo>
                  <a:cubicBezTo>
                    <a:pt x="25" y="5"/>
                    <a:pt x="25" y="5"/>
                    <a:pt x="25" y="5"/>
                  </a:cubicBezTo>
                  <a:cubicBezTo>
                    <a:pt x="25" y="5"/>
                    <a:pt x="25" y="5"/>
                    <a:pt x="25" y="5"/>
                  </a:cubicBezTo>
                  <a:cubicBezTo>
                    <a:pt x="25" y="5"/>
                    <a:pt x="25" y="5"/>
                    <a:pt x="25" y="5"/>
                  </a:cubicBezTo>
                  <a:cubicBezTo>
                    <a:pt x="25" y="5"/>
                    <a:pt x="25" y="5"/>
                    <a:pt x="25" y="5"/>
                  </a:cubicBezTo>
                  <a:cubicBezTo>
                    <a:pt x="25" y="5"/>
                    <a:pt x="25" y="5"/>
                    <a:pt x="25" y="5"/>
                  </a:cubicBezTo>
                  <a:cubicBezTo>
                    <a:pt x="25" y="5"/>
                    <a:pt x="25" y="5"/>
                    <a:pt x="25" y="5"/>
                  </a:cubicBezTo>
                  <a:cubicBezTo>
                    <a:pt x="25" y="5"/>
                    <a:pt x="25" y="5"/>
                    <a:pt x="25" y="5"/>
                  </a:cubicBezTo>
                  <a:cubicBezTo>
                    <a:pt x="25" y="5"/>
                    <a:pt x="25" y="5"/>
                    <a:pt x="25" y="5"/>
                  </a:cubicBezTo>
                  <a:cubicBezTo>
                    <a:pt x="25" y="5"/>
                    <a:pt x="25" y="5"/>
                    <a:pt x="25" y="5"/>
                  </a:cubicBezTo>
                  <a:cubicBezTo>
                    <a:pt x="25" y="5"/>
                    <a:pt x="25" y="5"/>
                    <a:pt x="25" y="5"/>
                  </a:cubicBezTo>
                  <a:cubicBezTo>
                    <a:pt x="25" y="5"/>
                    <a:pt x="25" y="5"/>
                    <a:pt x="25" y="5"/>
                  </a:cubicBezTo>
                  <a:cubicBezTo>
                    <a:pt x="26" y="5"/>
                    <a:pt x="26" y="5"/>
                    <a:pt x="26" y="5"/>
                  </a:cubicBezTo>
                  <a:cubicBezTo>
                    <a:pt x="26" y="5"/>
                    <a:pt x="26" y="5"/>
                    <a:pt x="26" y="5"/>
                  </a:cubicBezTo>
                  <a:cubicBezTo>
                    <a:pt x="26" y="5"/>
                    <a:pt x="26" y="5"/>
                    <a:pt x="26" y="6"/>
                  </a:cubicBezTo>
                  <a:cubicBezTo>
                    <a:pt x="26" y="6"/>
                    <a:pt x="26" y="6"/>
                    <a:pt x="26" y="6"/>
                  </a:cubicBezTo>
                  <a:cubicBezTo>
                    <a:pt x="26" y="6"/>
                    <a:pt x="26" y="6"/>
                    <a:pt x="26" y="6"/>
                  </a:cubicBezTo>
                  <a:cubicBezTo>
                    <a:pt x="26" y="5"/>
                    <a:pt x="26" y="6"/>
                    <a:pt x="27" y="5"/>
                  </a:cubicBezTo>
                  <a:cubicBezTo>
                    <a:pt x="27" y="5"/>
                    <a:pt x="27" y="5"/>
                    <a:pt x="27" y="5"/>
                  </a:cubicBezTo>
                  <a:close/>
                  <a:moveTo>
                    <a:pt x="23" y="4"/>
                  </a:moveTo>
                  <a:cubicBezTo>
                    <a:pt x="23" y="4"/>
                    <a:pt x="23" y="4"/>
                    <a:pt x="23" y="4"/>
                  </a:cubicBezTo>
                  <a:cubicBezTo>
                    <a:pt x="23" y="4"/>
                    <a:pt x="23" y="4"/>
                    <a:pt x="23" y="4"/>
                  </a:cubicBezTo>
                  <a:cubicBezTo>
                    <a:pt x="23" y="4"/>
                    <a:pt x="23" y="4"/>
                    <a:pt x="23" y="4"/>
                  </a:cubicBezTo>
                  <a:cubicBezTo>
                    <a:pt x="23" y="4"/>
                    <a:pt x="23" y="4"/>
                    <a:pt x="23" y="4"/>
                  </a:cubicBezTo>
                  <a:cubicBezTo>
                    <a:pt x="23" y="4"/>
                    <a:pt x="23" y="4"/>
                    <a:pt x="23" y="4"/>
                  </a:cubicBezTo>
                  <a:cubicBezTo>
                    <a:pt x="23" y="4"/>
                    <a:pt x="23" y="4"/>
                    <a:pt x="23" y="4"/>
                  </a:cubicBezTo>
                  <a:cubicBezTo>
                    <a:pt x="23" y="4"/>
                    <a:pt x="23" y="4"/>
                    <a:pt x="23" y="4"/>
                  </a:cubicBezTo>
                  <a:cubicBezTo>
                    <a:pt x="23" y="4"/>
                    <a:pt x="23" y="4"/>
                    <a:pt x="23" y="4"/>
                  </a:cubicBezTo>
                  <a:cubicBezTo>
                    <a:pt x="23" y="4"/>
                    <a:pt x="23" y="4"/>
                    <a:pt x="23" y="4"/>
                  </a:cubicBezTo>
                  <a:cubicBezTo>
                    <a:pt x="23" y="4"/>
                    <a:pt x="23" y="4"/>
                    <a:pt x="23" y="4"/>
                  </a:cubicBezTo>
                  <a:cubicBezTo>
                    <a:pt x="23" y="4"/>
                    <a:pt x="23" y="4"/>
                    <a:pt x="23" y="4"/>
                  </a:cubicBezTo>
                  <a:cubicBezTo>
                    <a:pt x="23" y="4"/>
                    <a:pt x="23" y="4"/>
                    <a:pt x="23" y="4"/>
                  </a:cubicBezTo>
                  <a:cubicBezTo>
                    <a:pt x="23" y="4"/>
                    <a:pt x="23" y="4"/>
                    <a:pt x="23" y="4"/>
                  </a:cubicBezTo>
                  <a:close/>
                  <a:moveTo>
                    <a:pt x="24" y="4"/>
                  </a:moveTo>
                  <a:cubicBezTo>
                    <a:pt x="24" y="4"/>
                    <a:pt x="24" y="4"/>
                    <a:pt x="24" y="4"/>
                  </a:cubicBezTo>
                  <a:cubicBezTo>
                    <a:pt x="24" y="4"/>
                    <a:pt x="24" y="3"/>
                    <a:pt x="24" y="3"/>
                  </a:cubicBezTo>
                  <a:cubicBezTo>
                    <a:pt x="24" y="3"/>
                    <a:pt x="24" y="3"/>
                    <a:pt x="24" y="3"/>
                  </a:cubicBezTo>
                  <a:cubicBezTo>
                    <a:pt x="24" y="3"/>
                    <a:pt x="23" y="3"/>
                    <a:pt x="23" y="3"/>
                  </a:cubicBezTo>
                  <a:cubicBezTo>
                    <a:pt x="23" y="3"/>
                    <a:pt x="23" y="3"/>
                    <a:pt x="23" y="3"/>
                  </a:cubicBezTo>
                  <a:cubicBezTo>
                    <a:pt x="23" y="3"/>
                    <a:pt x="23" y="3"/>
                    <a:pt x="23" y="4"/>
                  </a:cubicBezTo>
                  <a:cubicBezTo>
                    <a:pt x="23" y="4"/>
                    <a:pt x="23" y="4"/>
                    <a:pt x="23" y="4"/>
                  </a:cubicBezTo>
                  <a:cubicBezTo>
                    <a:pt x="23" y="4"/>
                    <a:pt x="23" y="4"/>
                    <a:pt x="23" y="4"/>
                  </a:cubicBezTo>
                  <a:cubicBezTo>
                    <a:pt x="23" y="4"/>
                    <a:pt x="24" y="4"/>
                    <a:pt x="24" y="4"/>
                  </a:cubicBezTo>
                  <a:cubicBezTo>
                    <a:pt x="24" y="4"/>
                    <a:pt x="24" y="4"/>
                    <a:pt x="24" y="4"/>
                  </a:cubicBezTo>
                  <a:cubicBezTo>
                    <a:pt x="24" y="4"/>
                    <a:pt x="24" y="4"/>
                    <a:pt x="24" y="4"/>
                  </a:cubicBezTo>
                  <a:cubicBezTo>
                    <a:pt x="24" y="4"/>
                    <a:pt x="24" y="4"/>
                    <a:pt x="24" y="4"/>
                  </a:cubicBezTo>
                  <a:cubicBezTo>
                    <a:pt x="24" y="4"/>
                    <a:pt x="24" y="4"/>
                    <a:pt x="24" y="4"/>
                  </a:cubicBezTo>
                  <a:cubicBezTo>
                    <a:pt x="24" y="4"/>
                    <a:pt x="24" y="4"/>
                    <a:pt x="24" y="4"/>
                  </a:cubicBezTo>
                  <a:cubicBezTo>
                    <a:pt x="24" y="4"/>
                    <a:pt x="24" y="4"/>
                    <a:pt x="24" y="4"/>
                  </a:cubicBezTo>
                  <a:cubicBezTo>
                    <a:pt x="24" y="4"/>
                    <a:pt x="24" y="4"/>
                    <a:pt x="24" y="4"/>
                  </a:cubicBezTo>
                  <a:close/>
                  <a:moveTo>
                    <a:pt x="13" y="0"/>
                  </a:moveTo>
                  <a:cubicBezTo>
                    <a:pt x="13" y="0"/>
                    <a:pt x="13" y="0"/>
                    <a:pt x="13" y="0"/>
                  </a:cubicBezTo>
                  <a:cubicBezTo>
                    <a:pt x="13" y="0"/>
                    <a:pt x="13" y="0"/>
                    <a:pt x="13" y="1"/>
                  </a:cubicBezTo>
                  <a:cubicBezTo>
                    <a:pt x="13" y="1"/>
                    <a:pt x="13" y="1"/>
                    <a:pt x="13" y="1"/>
                  </a:cubicBezTo>
                  <a:cubicBezTo>
                    <a:pt x="13" y="1"/>
                    <a:pt x="13" y="1"/>
                    <a:pt x="13" y="1"/>
                  </a:cubicBezTo>
                  <a:cubicBezTo>
                    <a:pt x="13" y="1"/>
                    <a:pt x="13" y="1"/>
                    <a:pt x="13" y="1"/>
                  </a:cubicBezTo>
                  <a:cubicBezTo>
                    <a:pt x="13" y="1"/>
                    <a:pt x="13" y="1"/>
                    <a:pt x="13" y="1"/>
                  </a:cubicBezTo>
                  <a:cubicBezTo>
                    <a:pt x="13" y="1"/>
                    <a:pt x="13" y="1"/>
                    <a:pt x="13" y="1"/>
                  </a:cubicBezTo>
                  <a:cubicBezTo>
                    <a:pt x="13" y="1"/>
                    <a:pt x="13" y="1"/>
                    <a:pt x="13" y="1"/>
                  </a:cubicBezTo>
                  <a:cubicBezTo>
                    <a:pt x="13" y="1"/>
                    <a:pt x="13" y="1"/>
                    <a:pt x="13" y="1"/>
                  </a:cubicBezTo>
                  <a:cubicBezTo>
                    <a:pt x="13" y="1"/>
                    <a:pt x="13" y="1"/>
                    <a:pt x="13" y="1"/>
                  </a:cubicBezTo>
                  <a:cubicBezTo>
                    <a:pt x="13" y="1"/>
                    <a:pt x="13" y="1"/>
                    <a:pt x="13" y="1"/>
                  </a:cubicBezTo>
                  <a:cubicBezTo>
                    <a:pt x="13" y="1"/>
                    <a:pt x="13" y="1"/>
                    <a:pt x="13" y="1"/>
                  </a:cubicBezTo>
                  <a:cubicBezTo>
                    <a:pt x="13" y="1"/>
                    <a:pt x="13" y="0"/>
                    <a:pt x="13" y="0"/>
                  </a:cubicBezTo>
                  <a:cubicBezTo>
                    <a:pt x="13" y="0"/>
                    <a:pt x="13" y="0"/>
                    <a:pt x="13" y="0"/>
                  </a:cubicBezTo>
                  <a:cubicBezTo>
                    <a:pt x="13" y="0"/>
                    <a:pt x="13" y="0"/>
                    <a:pt x="13" y="0"/>
                  </a:cubicBezTo>
                  <a:cubicBezTo>
                    <a:pt x="13" y="0"/>
                    <a:pt x="13" y="0"/>
                    <a:pt x="13" y="0"/>
                  </a:cubicBezTo>
                  <a:close/>
                  <a:moveTo>
                    <a:pt x="14" y="0"/>
                  </a:moveTo>
                  <a:cubicBezTo>
                    <a:pt x="14" y="0"/>
                    <a:pt x="14" y="0"/>
                    <a:pt x="14" y="0"/>
                  </a:cubicBezTo>
                  <a:cubicBezTo>
                    <a:pt x="14" y="0"/>
                    <a:pt x="14" y="0"/>
                    <a:pt x="14" y="0"/>
                  </a:cubicBezTo>
                  <a:cubicBezTo>
                    <a:pt x="14" y="0"/>
                    <a:pt x="14" y="0"/>
                    <a:pt x="14" y="1"/>
                  </a:cubicBezTo>
                  <a:cubicBezTo>
                    <a:pt x="14" y="1"/>
                    <a:pt x="14" y="1"/>
                    <a:pt x="14" y="1"/>
                  </a:cubicBezTo>
                  <a:cubicBezTo>
                    <a:pt x="14" y="1"/>
                    <a:pt x="14" y="1"/>
                    <a:pt x="14" y="1"/>
                  </a:cubicBezTo>
                  <a:cubicBezTo>
                    <a:pt x="14" y="1"/>
                    <a:pt x="14" y="1"/>
                    <a:pt x="14" y="1"/>
                  </a:cubicBezTo>
                  <a:cubicBezTo>
                    <a:pt x="14" y="1"/>
                    <a:pt x="14" y="1"/>
                    <a:pt x="14" y="1"/>
                  </a:cubicBezTo>
                  <a:cubicBezTo>
                    <a:pt x="14" y="1"/>
                    <a:pt x="14" y="1"/>
                    <a:pt x="14" y="1"/>
                  </a:cubicBezTo>
                  <a:cubicBezTo>
                    <a:pt x="14" y="1"/>
                    <a:pt x="14" y="1"/>
                    <a:pt x="14" y="1"/>
                  </a:cubicBezTo>
                  <a:cubicBezTo>
                    <a:pt x="14" y="1"/>
                    <a:pt x="14" y="1"/>
                    <a:pt x="14" y="1"/>
                  </a:cubicBezTo>
                  <a:cubicBezTo>
                    <a:pt x="14" y="1"/>
                    <a:pt x="14" y="1"/>
                    <a:pt x="14" y="1"/>
                  </a:cubicBezTo>
                  <a:cubicBezTo>
                    <a:pt x="14" y="1"/>
                    <a:pt x="14" y="1"/>
                    <a:pt x="14" y="1"/>
                  </a:cubicBezTo>
                  <a:cubicBezTo>
                    <a:pt x="14" y="1"/>
                    <a:pt x="14" y="1"/>
                    <a:pt x="14" y="2"/>
                  </a:cubicBezTo>
                  <a:cubicBezTo>
                    <a:pt x="14" y="2"/>
                    <a:pt x="14" y="2"/>
                    <a:pt x="14" y="2"/>
                  </a:cubicBezTo>
                  <a:cubicBezTo>
                    <a:pt x="14" y="2"/>
                    <a:pt x="14" y="2"/>
                    <a:pt x="14" y="2"/>
                  </a:cubicBezTo>
                  <a:cubicBezTo>
                    <a:pt x="14" y="2"/>
                    <a:pt x="14" y="2"/>
                    <a:pt x="14" y="2"/>
                  </a:cubicBezTo>
                  <a:cubicBezTo>
                    <a:pt x="14" y="2"/>
                    <a:pt x="14" y="2"/>
                    <a:pt x="14" y="2"/>
                  </a:cubicBezTo>
                  <a:cubicBezTo>
                    <a:pt x="14" y="2"/>
                    <a:pt x="14" y="2"/>
                    <a:pt x="14" y="2"/>
                  </a:cubicBezTo>
                  <a:cubicBezTo>
                    <a:pt x="14" y="2"/>
                    <a:pt x="14" y="2"/>
                    <a:pt x="14" y="2"/>
                  </a:cubicBezTo>
                  <a:cubicBezTo>
                    <a:pt x="14" y="2"/>
                    <a:pt x="14" y="2"/>
                    <a:pt x="14" y="2"/>
                  </a:cubicBezTo>
                  <a:cubicBezTo>
                    <a:pt x="14" y="2"/>
                    <a:pt x="14" y="2"/>
                    <a:pt x="14" y="2"/>
                  </a:cubicBezTo>
                  <a:cubicBezTo>
                    <a:pt x="14" y="2"/>
                    <a:pt x="14" y="2"/>
                    <a:pt x="14" y="2"/>
                  </a:cubicBezTo>
                  <a:cubicBezTo>
                    <a:pt x="14" y="2"/>
                    <a:pt x="14" y="2"/>
                    <a:pt x="14" y="2"/>
                  </a:cubicBezTo>
                  <a:cubicBezTo>
                    <a:pt x="14" y="2"/>
                    <a:pt x="14" y="2"/>
                    <a:pt x="14" y="2"/>
                  </a:cubicBezTo>
                  <a:cubicBezTo>
                    <a:pt x="14" y="1"/>
                    <a:pt x="14" y="1"/>
                    <a:pt x="15" y="1"/>
                  </a:cubicBezTo>
                  <a:cubicBezTo>
                    <a:pt x="15" y="1"/>
                    <a:pt x="15" y="1"/>
                    <a:pt x="15" y="1"/>
                  </a:cubicBezTo>
                  <a:cubicBezTo>
                    <a:pt x="14" y="0"/>
                    <a:pt x="14" y="0"/>
                    <a:pt x="14" y="0"/>
                  </a:cubicBezTo>
                  <a:cubicBezTo>
                    <a:pt x="14" y="0"/>
                    <a:pt x="14" y="0"/>
                    <a:pt x="14" y="0"/>
                  </a:cubicBezTo>
                  <a:cubicBezTo>
                    <a:pt x="14" y="0"/>
                    <a:pt x="14" y="0"/>
                    <a:pt x="14" y="0"/>
                  </a:cubicBezTo>
                  <a:cubicBezTo>
                    <a:pt x="14" y="0"/>
                    <a:pt x="14" y="0"/>
                    <a:pt x="14" y="0"/>
                  </a:cubicBezTo>
                  <a:cubicBezTo>
                    <a:pt x="14" y="0"/>
                    <a:pt x="14" y="0"/>
                    <a:pt x="14" y="0"/>
                  </a:cubicBezTo>
                  <a:cubicBezTo>
                    <a:pt x="14" y="0"/>
                    <a:pt x="14" y="0"/>
                    <a:pt x="14" y="0"/>
                  </a:cubicBezTo>
                  <a:cubicBezTo>
                    <a:pt x="14" y="0"/>
                    <a:pt x="14" y="0"/>
                    <a:pt x="14" y="0"/>
                  </a:cubicBezTo>
                  <a:cubicBezTo>
                    <a:pt x="14" y="0"/>
                    <a:pt x="14" y="0"/>
                    <a:pt x="14" y="0"/>
                  </a:cubicBezTo>
                  <a:cubicBezTo>
                    <a:pt x="14" y="0"/>
                    <a:pt x="14" y="0"/>
                    <a:pt x="14" y="0"/>
                  </a:cubicBezTo>
                  <a:cubicBezTo>
                    <a:pt x="14" y="0"/>
                    <a:pt x="14" y="0"/>
                    <a:pt x="14" y="0"/>
                  </a:cubicBezTo>
                  <a:cubicBezTo>
                    <a:pt x="14" y="0"/>
                    <a:pt x="14" y="0"/>
                    <a:pt x="14" y="0"/>
                  </a:cubicBezTo>
                  <a:cubicBezTo>
                    <a:pt x="14" y="0"/>
                    <a:pt x="14" y="0"/>
                    <a:pt x="14" y="0"/>
                  </a:cubicBezTo>
                  <a:cubicBezTo>
                    <a:pt x="14" y="0"/>
                    <a:pt x="14" y="0"/>
                    <a:pt x="14" y="0"/>
                  </a:cubicBezTo>
                  <a:cubicBezTo>
                    <a:pt x="14" y="0"/>
                    <a:pt x="14" y="0"/>
                    <a:pt x="14" y="0"/>
                  </a:cubicBezTo>
                  <a:close/>
                  <a:moveTo>
                    <a:pt x="13" y="12"/>
                  </a:moveTo>
                  <a:cubicBezTo>
                    <a:pt x="12" y="13"/>
                    <a:pt x="12" y="13"/>
                    <a:pt x="12" y="12"/>
                  </a:cubicBezTo>
                  <a:cubicBezTo>
                    <a:pt x="12" y="12"/>
                    <a:pt x="12" y="12"/>
                    <a:pt x="12" y="12"/>
                  </a:cubicBezTo>
                  <a:cubicBezTo>
                    <a:pt x="12" y="12"/>
                    <a:pt x="12" y="12"/>
                    <a:pt x="12" y="12"/>
                  </a:cubicBezTo>
                  <a:cubicBezTo>
                    <a:pt x="11" y="13"/>
                    <a:pt x="11" y="13"/>
                    <a:pt x="11" y="13"/>
                  </a:cubicBezTo>
                  <a:cubicBezTo>
                    <a:pt x="11" y="13"/>
                    <a:pt x="11" y="13"/>
                    <a:pt x="11" y="13"/>
                  </a:cubicBezTo>
                  <a:cubicBezTo>
                    <a:pt x="11" y="13"/>
                    <a:pt x="11" y="13"/>
                    <a:pt x="11" y="12"/>
                  </a:cubicBezTo>
                  <a:cubicBezTo>
                    <a:pt x="11" y="12"/>
                    <a:pt x="11" y="12"/>
                    <a:pt x="11" y="12"/>
                  </a:cubicBezTo>
                  <a:cubicBezTo>
                    <a:pt x="11" y="12"/>
                    <a:pt x="11" y="12"/>
                    <a:pt x="11" y="12"/>
                  </a:cubicBezTo>
                  <a:cubicBezTo>
                    <a:pt x="11" y="12"/>
                    <a:pt x="11" y="12"/>
                    <a:pt x="11" y="12"/>
                  </a:cubicBezTo>
                  <a:cubicBezTo>
                    <a:pt x="11" y="12"/>
                    <a:pt x="10" y="12"/>
                    <a:pt x="10" y="12"/>
                  </a:cubicBezTo>
                  <a:cubicBezTo>
                    <a:pt x="10" y="12"/>
                    <a:pt x="10" y="12"/>
                    <a:pt x="10" y="12"/>
                  </a:cubicBezTo>
                  <a:cubicBezTo>
                    <a:pt x="10" y="12"/>
                    <a:pt x="10" y="12"/>
                    <a:pt x="10" y="12"/>
                  </a:cubicBezTo>
                  <a:cubicBezTo>
                    <a:pt x="10" y="12"/>
                    <a:pt x="10" y="12"/>
                    <a:pt x="10" y="12"/>
                  </a:cubicBezTo>
                  <a:cubicBezTo>
                    <a:pt x="10" y="12"/>
                    <a:pt x="10" y="12"/>
                    <a:pt x="10" y="12"/>
                  </a:cubicBezTo>
                  <a:cubicBezTo>
                    <a:pt x="9" y="12"/>
                    <a:pt x="9" y="12"/>
                    <a:pt x="9" y="12"/>
                  </a:cubicBezTo>
                  <a:cubicBezTo>
                    <a:pt x="9" y="12"/>
                    <a:pt x="9" y="12"/>
                    <a:pt x="9" y="12"/>
                  </a:cubicBezTo>
                  <a:cubicBezTo>
                    <a:pt x="9" y="12"/>
                    <a:pt x="9" y="12"/>
                    <a:pt x="8" y="12"/>
                  </a:cubicBezTo>
                  <a:cubicBezTo>
                    <a:pt x="8" y="12"/>
                    <a:pt x="8" y="12"/>
                    <a:pt x="8" y="12"/>
                  </a:cubicBezTo>
                  <a:cubicBezTo>
                    <a:pt x="8" y="12"/>
                    <a:pt x="8" y="12"/>
                    <a:pt x="8" y="11"/>
                  </a:cubicBezTo>
                  <a:cubicBezTo>
                    <a:pt x="8" y="11"/>
                    <a:pt x="8" y="11"/>
                    <a:pt x="8" y="11"/>
                  </a:cubicBezTo>
                  <a:cubicBezTo>
                    <a:pt x="8" y="11"/>
                    <a:pt x="8" y="11"/>
                    <a:pt x="8" y="11"/>
                  </a:cubicBezTo>
                  <a:cubicBezTo>
                    <a:pt x="8" y="11"/>
                    <a:pt x="8" y="11"/>
                    <a:pt x="8" y="12"/>
                  </a:cubicBezTo>
                  <a:cubicBezTo>
                    <a:pt x="8" y="12"/>
                    <a:pt x="8" y="11"/>
                    <a:pt x="8" y="11"/>
                  </a:cubicBezTo>
                  <a:cubicBezTo>
                    <a:pt x="8" y="11"/>
                    <a:pt x="7" y="11"/>
                    <a:pt x="7" y="11"/>
                  </a:cubicBezTo>
                  <a:cubicBezTo>
                    <a:pt x="7" y="11"/>
                    <a:pt x="7" y="11"/>
                    <a:pt x="7" y="11"/>
                  </a:cubicBezTo>
                  <a:cubicBezTo>
                    <a:pt x="7" y="11"/>
                    <a:pt x="6" y="11"/>
                    <a:pt x="6" y="11"/>
                  </a:cubicBezTo>
                  <a:cubicBezTo>
                    <a:pt x="6" y="11"/>
                    <a:pt x="6" y="11"/>
                    <a:pt x="6" y="11"/>
                  </a:cubicBezTo>
                  <a:cubicBezTo>
                    <a:pt x="6" y="11"/>
                    <a:pt x="6" y="11"/>
                    <a:pt x="6" y="11"/>
                  </a:cubicBezTo>
                  <a:cubicBezTo>
                    <a:pt x="6" y="11"/>
                    <a:pt x="6" y="11"/>
                    <a:pt x="6" y="11"/>
                  </a:cubicBezTo>
                  <a:cubicBezTo>
                    <a:pt x="6" y="10"/>
                    <a:pt x="6" y="10"/>
                    <a:pt x="6" y="10"/>
                  </a:cubicBezTo>
                  <a:cubicBezTo>
                    <a:pt x="6" y="10"/>
                    <a:pt x="6" y="10"/>
                    <a:pt x="5" y="10"/>
                  </a:cubicBezTo>
                  <a:cubicBezTo>
                    <a:pt x="5" y="10"/>
                    <a:pt x="5" y="10"/>
                    <a:pt x="5" y="10"/>
                  </a:cubicBezTo>
                  <a:cubicBezTo>
                    <a:pt x="5" y="10"/>
                    <a:pt x="5" y="10"/>
                    <a:pt x="5" y="10"/>
                  </a:cubicBezTo>
                  <a:cubicBezTo>
                    <a:pt x="5" y="10"/>
                    <a:pt x="5" y="10"/>
                    <a:pt x="5" y="9"/>
                  </a:cubicBezTo>
                  <a:cubicBezTo>
                    <a:pt x="5" y="9"/>
                    <a:pt x="5" y="9"/>
                    <a:pt x="5" y="9"/>
                  </a:cubicBezTo>
                  <a:cubicBezTo>
                    <a:pt x="5" y="9"/>
                    <a:pt x="5" y="9"/>
                    <a:pt x="5" y="9"/>
                  </a:cubicBezTo>
                  <a:cubicBezTo>
                    <a:pt x="5" y="9"/>
                    <a:pt x="5" y="9"/>
                    <a:pt x="5" y="9"/>
                  </a:cubicBezTo>
                  <a:cubicBezTo>
                    <a:pt x="5" y="9"/>
                    <a:pt x="5" y="9"/>
                    <a:pt x="5" y="9"/>
                  </a:cubicBezTo>
                  <a:cubicBezTo>
                    <a:pt x="5" y="9"/>
                    <a:pt x="6" y="9"/>
                    <a:pt x="6" y="9"/>
                  </a:cubicBezTo>
                  <a:cubicBezTo>
                    <a:pt x="6" y="9"/>
                    <a:pt x="6" y="9"/>
                    <a:pt x="6" y="9"/>
                  </a:cubicBezTo>
                  <a:cubicBezTo>
                    <a:pt x="6" y="9"/>
                    <a:pt x="6" y="9"/>
                    <a:pt x="6" y="9"/>
                  </a:cubicBezTo>
                  <a:cubicBezTo>
                    <a:pt x="6" y="9"/>
                    <a:pt x="6" y="9"/>
                    <a:pt x="6" y="9"/>
                  </a:cubicBezTo>
                  <a:cubicBezTo>
                    <a:pt x="6" y="9"/>
                    <a:pt x="6" y="9"/>
                    <a:pt x="6" y="9"/>
                  </a:cubicBezTo>
                  <a:cubicBezTo>
                    <a:pt x="7" y="9"/>
                    <a:pt x="7" y="9"/>
                    <a:pt x="7" y="9"/>
                  </a:cubicBezTo>
                  <a:cubicBezTo>
                    <a:pt x="7" y="9"/>
                    <a:pt x="7" y="9"/>
                    <a:pt x="7" y="9"/>
                  </a:cubicBezTo>
                  <a:cubicBezTo>
                    <a:pt x="7" y="9"/>
                    <a:pt x="7" y="9"/>
                    <a:pt x="7" y="9"/>
                  </a:cubicBezTo>
                  <a:cubicBezTo>
                    <a:pt x="7" y="9"/>
                    <a:pt x="7" y="9"/>
                    <a:pt x="7" y="9"/>
                  </a:cubicBezTo>
                  <a:cubicBezTo>
                    <a:pt x="7" y="9"/>
                    <a:pt x="7" y="9"/>
                    <a:pt x="7" y="9"/>
                  </a:cubicBezTo>
                  <a:cubicBezTo>
                    <a:pt x="7" y="9"/>
                    <a:pt x="7" y="8"/>
                    <a:pt x="7" y="8"/>
                  </a:cubicBezTo>
                  <a:cubicBezTo>
                    <a:pt x="7" y="8"/>
                    <a:pt x="7" y="8"/>
                    <a:pt x="7" y="8"/>
                  </a:cubicBezTo>
                  <a:cubicBezTo>
                    <a:pt x="7" y="8"/>
                    <a:pt x="7" y="8"/>
                    <a:pt x="7" y="8"/>
                  </a:cubicBezTo>
                  <a:cubicBezTo>
                    <a:pt x="6" y="8"/>
                    <a:pt x="6" y="8"/>
                    <a:pt x="6" y="8"/>
                  </a:cubicBezTo>
                  <a:cubicBezTo>
                    <a:pt x="6" y="8"/>
                    <a:pt x="6" y="8"/>
                    <a:pt x="6" y="8"/>
                  </a:cubicBezTo>
                  <a:cubicBezTo>
                    <a:pt x="6" y="8"/>
                    <a:pt x="6" y="8"/>
                    <a:pt x="6" y="8"/>
                  </a:cubicBezTo>
                  <a:cubicBezTo>
                    <a:pt x="6" y="8"/>
                    <a:pt x="6" y="8"/>
                    <a:pt x="6" y="8"/>
                  </a:cubicBezTo>
                  <a:cubicBezTo>
                    <a:pt x="5" y="8"/>
                    <a:pt x="5" y="8"/>
                    <a:pt x="5" y="8"/>
                  </a:cubicBezTo>
                  <a:cubicBezTo>
                    <a:pt x="5" y="8"/>
                    <a:pt x="5" y="8"/>
                    <a:pt x="5" y="8"/>
                  </a:cubicBezTo>
                  <a:cubicBezTo>
                    <a:pt x="5" y="8"/>
                    <a:pt x="5" y="8"/>
                    <a:pt x="5" y="8"/>
                  </a:cubicBezTo>
                  <a:cubicBezTo>
                    <a:pt x="5" y="8"/>
                    <a:pt x="5" y="8"/>
                    <a:pt x="4" y="8"/>
                  </a:cubicBezTo>
                  <a:cubicBezTo>
                    <a:pt x="4" y="8"/>
                    <a:pt x="4" y="8"/>
                    <a:pt x="4" y="8"/>
                  </a:cubicBezTo>
                  <a:cubicBezTo>
                    <a:pt x="4" y="8"/>
                    <a:pt x="4" y="8"/>
                    <a:pt x="4" y="8"/>
                  </a:cubicBezTo>
                  <a:cubicBezTo>
                    <a:pt x="4" y="8"/>
                    <a:pt x="4" y="8"/>
                    <a:pt x="4" y="8"/>
                  </a:cubicBezTo>
                  <a:cubicBezTo>
                    <a:pt x="4" y="8"/>
                    <a:pt x="4" y="8"/>
                    <a:pt x="4" y="8"/>
                  </a:cubicBezTo>
                  <a:cubicBezTo>
                    <a:pt x="3" y="8"/>
                    <a:pt x="3" y="8"/>
                    <a:pt x="3" y="8"/>
                  </a:cubicBezTo>
                  <a:cubicBezTo>
                    <a:pt x="3" y="8"/>
                    <a:pt x="3" y="8"/>
                    <a:pt x="3" y="8"/>
                  </a:cubicBezTo>
                  <a:cubicBezTo>
                    <a:pt x="3" y="8"/>
                    <a:pt x="3" y="8"/>
                    <a:pt x="3" y="8"/>
                  </a:cubicBezTo>
                  <a:cubicBezTo>
                    <a:pt x="3" y="8"/>
                    <a:pt x="3" y="8"/>
                    <a:pt x="3" y="8"/>
                  </a:cubicBezTo>
                  <a:cubicBezTo>
                    <a:pt x="3" y="8"/>
                    <a:pt x="3" y="8"/>
                    <a:pt x="3" y="8"/>
                  </a:cubicBezTo>
                  <a:cubicBezTo>
                    <a:pt x="3" y="8"/>
                    <a:pt x="2" y="8"/>
                    <a:pt x="2" y="8"/>
                  </a:cubicBezTo>
                  <a:cubicBezTo>
                    <a:pt x="2" y="8"/>
                    <a:pt x="1" y="8"/>
                    <a:pt x="1" y="8"/>
                  </a:cubicBezTo>
                  <a:cubicBezTo>
                    <a:pt x="1" y="9"/>
                    <a:pt x="1" y="9"/>
                    <a:pt x="1" y="9"/>
                  </a:cubicBezTo>
                  <a:cubicBezTo>
                    <a:pt x="1" y="9"/>
                    <a:pt x="1" y="9"/>
                    <a:pt x="1" y="9"/>
                  </a:cubicBezTo>
                  <a:cubicBezTo>
                    <a:pt x="0" y="9"/>
                    <a:pt x="0" y="9"/>
                    <a:pt x="0" y="9"/>
                  </a:cubicBezTo>
                  <a:cubicBezTo>
                    <a:pt x="0" y="9"/>
                    <a:pt x="0" y="9"/>
                    <a:pt x="0" y="9"/>
                  </a:cubicBezTo>
                  <a:cubicBezTo>
                    <a:pt x="0" y="9"/>
                    <a:pt x="0" y="9"/>
                    <a:pt x="0" y="9"/>
                  </a:cubicBezTo>
                  <a:cubicBezTo>
                    <a:pt x="0" y="9"/>
                    <a:pt x="0" y="9"/>
                    <a:pt x="0" y="9"/>
                  </a:cubicBezTo>
                  <a:cubicBezTo>
                    <a:pt x="0" y="9"/>
                    <a:pt x="1" y="9"/>
                    <a:pt x="1" y="9"/>
                  </a:cubicBezTo>
                  <a:cubicBezTo>
                    <a:pt x="1" y="9"/>
                    <a:pt x="1" y="9"/>
                    <a:pt x="1" y="9"/>
                  </a:cubicBezTo>
                  <a:cubicBezTo>
                    <a:pt x="1" y="9"/>
                    <a:pt x="1" y="9"/>
                    <a:pt x="1" y="9"/>
                  </a:cubicBezTo>
                  <a:cubicBezTo>
                    <a:pt x="1" y="9"/>
                    <a:pt x="1" y="9"/>
                    <a:pt x="1" y="9"/>
                  </a:cubicBezTo>
                  <a:cubicBezTo>
                    <a:pt x="1" y="9"/>
                    <a:pt x="2" y="9"/>
                    <a:pt x="2" y="9"/>
                  </a:cubicBezTo>
                  <a:cubicBezTo>
                    <a:pt x="2" y="9"/>
                    <a:pt x="2" y="10"/>
                    <a:pt x="2" y="10"/>
                  </a:cubicBezTo>
                  <a:cubicBezTo>
                    <a:pt x="2" y="10"/>
                    <a:pt x="2" y="10"/>
                    <a:pt x="2" y="10"/>
                  </a:cubicBezTo>
                  <a:cubicBezTo>
                    <a:pt x="2" y="10"/>
                    <a:pt x="2" y="10"/>
                    <a:pt x="2" y="10"/>
                  </a:cubicBezTo>
                  <a:cubicBezTo>
                    <a:pt x="2" y="10"/>
                    <a:pt x="3" y="10"/>
                    <a:pt x="3" y="10"/>
                  </a:cubicBezTo>
                  <a:cubicBezTo>
                    <a:pt x="3" y="11"/>
                    <a:pt x="3" y="11"/>
                    <a:pt x="3" y="11"/>
                  </a:cubicBezTo>
                  <a:cubicBezTo>
                    <a:pt x="4" y="11"/>
                    <a:pt x="4" y="11"/>
                    <a:pt x="4" y="11"/>
                  </a:cubicBezTo>
                  <a:cubicBezTo>
                    <a:pt x="5" y="11"/>
                    <a:pt x="5" y="11"/>
                    <a:pt x="5" y="11"/>
                  </a:cubicBezTo>
                  <a:cubicBezTo>
                    <a:pt x="5" y="13"/>
                    <a:pt x="5" y="13"/>
                    <a:pt x="5" y="13"/>
                  </a:cubicBezTo>
                  <a:cubicBezTo>
                    <a:pt x="5" y="13"/>
                    <a:pt x="5" y="13"/>
                    <a:pt x="5" y="13"/>
                  </a:cubicBezTo>
                  <a:cubicBezTo>
                    <a:pt x="5" y="13"/>
                    <a:pt x="5" y="13"/>
                    <a:pt x="5" y="13"/>
                  </a:cubicBezTo>
                  <a:cubicBezTo>
                    <a:pt x="5" y="13"/>
                    <a:pt x="5" y="13"/>
                    <a:pt x="5" y="13"/>
                  </a:cubicBezTo>
                  <a:cubicBezTo>
                    <a:pt x="6" y="13"/>
                    <a:pt x="6" y="13"/>
                    <a:pt x="6" y="13"/>
                  </a:cubicBezTo>
                  <a:cubicBezTo>
                    <a:pt x="6" y="14"/>
                    <a:pt x="6" y="14"/>
                    <a:pt x="6" y="14"/>
                  </a:cubicBezTo>
                  <a:cubicBezTo>
                    <a:pt x="6" y="14"/>
                    <a:pt x="6" y="14"/>
                    <a:pt x="6" y="14"/>
                  </a:cubicBezTo>
                  <a:cubicBezTo>
                    <a:pt x="6" y="14"/>
                    <a:pt x="6" y="14"/>
                    <a:pt x="6" y="14"/>
                  </a:cubicBezTo>
                  <a:cubicBezTo>
                    <a:pt x="6" y="14"/>
                    <a:pt x="6" y="14"/>
                    <a:pt x="6" y="14"/>
                  </a:cubicBezTo>
                  <a:cubicBezTo>
                    <a:pt x="6" y="14"/>
                    <a:pt x="6" y="14"/>
                    <a:pt x="6" y="14"/>
                  </a:cubicBezTo>
                  <a:cubicBezTo>
                    <a:pt x="6" y="14"/>
                    <a:pt x="6" y="14"/>
                    <a:pt x="6" y="14"/>
                  </a:cubicBezTo>
                  <a:cubicBezTo>
                    <a:pt x="6" y="14"/>
                    <a:pt x="6" y="14"/>
                    <a:pt x="6" y="14"/>
                  </a:cubicBezTo>
                  <a:cubicBezTo>
                    <a:pt x="6" y="14"/>
                    <a:pt x="7" y="14"/>
                    <a:pt x="7" y="14"/>
                  </a:cubicBezTo>
                  <a:cubicBezTo>
                    <a:pt x="7" y="14"/>
                    <a:pt x="7" y="14"/>
                    <a:pt x="7" y="14"/>
                  </a:cubicBezTo>
                  <a:cubicBezTo>
                    <a:pt x="7" y="14"/>
                    <a:pt x="7" y="14"/>
                    <a:pt x="7" y="14"/>
                  </a:cubicBezTo>
                  <a:cubicBezTo>
                    <a:pt x="7" y="14"/>
                    <a:pt x="7" y="14"/>
                    <a:pt x="7" y="14"/>
                  </a:cubicBezTo>
                  <a:cubicBezTo>
                    <a:pt x="7" y="14"/>
                    <a:pt x="7" y="14"/>
                    <a:pt x="7" y="14"/>
                  </a:cubicBezTo>
                  <a:cubicBezTo>
                    <a:pt x="7" y="14"/>
                    <a:pt x="7" y="14"/>
                    <a:pt x="7" y="14"/>
                  </a:cubicBezTo>
                  <a:cubicBezTo>
                    <a:pt x="7" y="14"/>
                    <a:pt x="7" y="14"/>
                    <a:pt x="7" y="14"/>
                  </a:cubicBezTo>
                  <a:cubicBezTo>
                    <a:pt x="7" y="14"/>
                    <a:pt x="7" y="14"/>
                    <a:pt x="7" y="14"/>
                  </a:cubicBezTo>
                  <a:cubicBezTo>
                    <a:pt x="7" y="14"/>
                    <a:pt x="7" y="14"/>
                    <a:pt x="7" y="14"/>
                  </a:cubicBezTo>
                  <a:cubicBezTo>
                    <a:pt x="6" y="14"/>
                    <a:pt x="6" y="14"/>
                    <a:pt x="6" y="14"/>
                  </a:cubicBezTo>
                  <a:cubicBezTo>
                    <a:pt x="6" y="14"/>
                    <a:pt x="6" y="14"/>
                    <a:pt x="6" y="14"/>
                  </a:cubicBezTo>
                  <a:cubicBezTo>
                    <a:pt x="6" y="14"/>
                    <a:pt x="6" y="14"/>
                    <a:pt x="6" y="14"/>
                  </a:cubicBezTo>
                  <a:cubicBezTo>
                    <a:pt x="6" y="14"/>
                    <a:pt x="6" y="14"/>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7" y="15"/>
                    <a:pt x="7" y="15"/>
                  </a:cubicBezTo>
                  <a:cubicBezTo>
                    <a:pt x="7" y="15"/>
                    <a:pt x="7" y="15"/>
                    <a:pt x="7" y="15"/>
                  </a:cubicBezTo>
                  <a:cubicBezTo>
                    <a:pt x="7" y="15"/>
                    <a:pt x="7" y="15"/>
                    <a:pt x="7" y="15"/>
                  </a:cubicBezTo>
                  <a:cubicBezTo>
                    <a:pt x="7" y="15"/>
                    <a:pt x="7" y="15"/>
                    <a:pt x="7" y="15"/>
                  </a:cubicBezTo>
                  <a:cubicBezTo>
                    <a:pt x="7" y="15"/>
                    <a:pt x="7" y="15"/>
                    <a:pt x="7" y="15"/>
                  </a:cubicBezTo>
                  <a:cubicBezTo>
                    <a:pt x="7" y="15"/>
                    <a:pt x="7" y="15"/>
                    <a:pt x="7" y="15"/>
                  </a:cubicBezTo>
                  <a:cubicBezTo>
                    <a:pt x="7" y="15"/>
                    <a:pt x="7" y="15"/>
                    <a:pt x="8" y="15"/>
                  </a:cubicBezTo>
                  <a:cubicBezTo>
                    <a:pt x="8" y="15"/>
                    <a:pt x="8" y="15"/>
                    <a:pt x="8" y="15"/>
                  </a:cubicBezTo>
                  <a:cubicBezTo>
                    <a:pt x="8" y="15"/>
                    <a:pt x="8" y="15"/>
                    <a:pt x="8" y="15"/>
                  </a:cubicBezTo>
                  <a:cubicBezTo>
                    <a:pt x="8" y="15"/>
                    <a:pt x="8" y="15"/>
                    <a:pt x="8" y="15"/>
                  </a:cubicBezTo>
                  <a:cubicBezTo>
                    <a:pt x="8" y="15"/>
                    <a:pt x="8" y="15"/>
                    <a:pt x="8" y="15"/>
                  </a:cubicBezTo>
                  <a:cubicBezTo>
                    <a:pt x="8" y="15"/>
                    <a:pt x="8" y="15"/>
                    <a:pt x="8" y="15"/>
                  </a:cubicBezTo>
                  <a:cubicBezTo>
                    <a:pt x="8" y="15"/>
                    <a:pt x="8" y="15"/>
                    <a:pt x="8" y="15"/>
                  </a:cubicBezTo>
                  <a:cubicBezTo>
                    <a:pt x="8" y="15"/>
                    <a:pt x="8" y="15"/>
                    <a:pt x="8" y="15"/>
                  </a:cubicBezTo>
                  <a:cubicBezTo>
                    <a:pt x="8" y="16"/>
                    <a:pt x="8" y="16"/>
                    <a:pt x="8" y="16"/>
                  </a:cubicBezTo>
                  <a:cubicBezTo>
                    <a:pt x="9" y="16"/>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10" y="15"/>
                    <a:pt x="10" y="15"/>
                  </a:cubicBezTo>
                  <a:cubicBezTo>
                    <a:pt x="10" y="15"/>
                    <a:pt x="10" y="15"/>
                    <a:pt x="10" y="15"/>
                  </a:cubicBezTo>
                  <a:cubicBezTo>
                    <a:pt x="10" y="15"/>
                    <a:pt x="10" y="15"/>
                    <a:pt x="10" y="15"/>
                  </a:cubicBezTo>
                  <a:cubicBezTo>
                    <a:pt x="10" y="15"/>
                    <a:pt x="10" y="15"/>
                    <a:pt x="10" y="15"/>
                  </a:cubicBezTo>
                  <a:cubicBezTo>
                    <a:pt x="10" y="15"/>
                    <a:pt x="10" y="15"/>
                    <a:pt x="10" y="15"/>
                  </a:cubicBezTo>
                  <a:cubicBezTo>
                    <a:pt x="11" y="15"/>
                    <a:pt x="11" y="15"/>
                    <a:pt x="11" y="15"/>
                  </a:cubicBezTo>
                  <a:cubicBezTo>
                    <a:pt x="11" y="15"/>
                    <a:pt x="11" y="15"/>
                    <a:pt x="11" y="15"/>
                  </a:cubicBezTo>
                  <a:cubicBezTo>
                    <a:pt x="11" y="15"/>
                    <a:pt x="11" y="15"/>
                    <a:pt x="11" y="15"/>
                  </a:cubicBezTo>
                  <a:cubicBezTo>
                    <a:pt x="11" y="15"/>
                    <a:pt x="11" y="15"/>
                    <a:pt x="11" y="15"/>
                  </a:cubicBezTo>
                  <a:cubicBezTo>
                    <a:pt x="11" y="14"/>
                    <a:pt x="11" y="14"/>
                    <a:pt x="11" y="14"/>
                  </a:cubicBezTo>
                  <a:cubicBezTo>
                    <a:pt x="11" y="14"/>
                    <a:pt x="11" y="14"/>
                    <a:pt x="11" y="14"/>
                  </a:cubicBezTo>
                  <a:cubicBezTo>
                    <a:pt x="11" y="14"/>
                    <a:pt x="11" y="14"/>
                    <a:pt x="11" y="14"/>
                  </a:cubicBezTo>
                  <a:cubicBezTo>
                    <a:pt x="11" y="14"/>
                    <a:pt x="11" y="14"/>
                    <a:pt x="11" y="14"/>
                  </a:cubicBezTo>
                  <a:cubicBezTo>
                    <a:pt x="11" y="14"/>
                    <a:pt x="10" y="14"/>
                    <a:pt x="10" y="14"/>
                  </a:cubicBezTo>
                  <a:cubicBezTo>
                    <a:pt x="10" y="14"/>
                    <a:pt x="9" y="14"/>
                    <a:pt x="9" y="13"/>
                  </a:cubicBezTo>
                  <a:cubicBezTo>
                    <a:pt x="9" y="13"/>
                    <a:pt x="9" y="13"/>
                    <a:pt x="9" y="13"/>
                  </a:cubicBezTo>
                  <a:cubicBezTo>
                    <a:pt x="9" y="13"/>
                    <a:pt x="9" y="13"/>
                    <a:pt x="9" y="13"/>
                  </a:cubicBezTo>
                  <a:cubicBezTo>
                    <a:pt x="9" y="13"/>
                    <a:pt x="9" y="13"/>
                    <a:pt x="9" y="13"/>
                  </a:cubicBezTo>
                  <a:cubicBezTo>
                    <a:pt x="10" y="13"/>
                    <a:pt x="10" y="13"/>
                    <a:pt x="10" y="13"/>
                  </a:cubicBezTo>
                  <a:cubicBezTo>
                    <a:pt x="10" y="13"/>
                    <a:pt x="10" y="13"/>
                    <a:pt x="10" y="13"/>
                  </a:cubicBezTo>
                  <a:cubicBezTo>
                    <a:pt x="10" y="13"/>
                    <a:pt x="10" y="13"/>
                    <a:pt x="11" y="13"/>
                  </a:cubicBezTo>
                  <a:cubicBezTo>
                    <a:pt x="11" y="13"/>
                    <a:pt x="11" y="13"/>
                    <a:pt x="11" y="13"/>
                  </a:cubicBezTo>
                  <a:cubicBezTo>
                    <a:pt x="11" y="13"/>
                    <a:pt x="11" y="13"/>
                    <a:pt x="11" y="13"/>
                  </a:cubicBezTo>
                  <a:cubicBezTo>
                    <a:pt x="11" y="13"/>
                    <a:pt x="12" y="13"/>
                    <a:pt x="12" y="13"/>
                  </a:cubicBezTo>
                  <a:cubicBezTo>
                    <a:pt x="12" y="13"/>
                    <a:pt x="12" y="13"/>
                    <a:pt x="12" y="13"/>
                  </a:cubicBezTo>
                  <a:cubicBezTo>
                    <a:pt x="12" y="13"/>
                    <a:pt x="12" y="12"/>
                    <a:pt x="12" y="12"/>
                  </a:cubicBezTo>
                  <a:cubicBezTo>
                    <a:pt x="13" y="12"/>
                    <a:pt x="13" y="12"/>
                    <a:pt x="13" y="12"/>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grpSp>
          <p:nvGrpSpPr>
            <p:cNvPr id="12" name="Group 11">
              <a:extLst>
                <a:ext uri="{FF2B5EF4-FFF2-40B4-BE49-F238E27FC236}">
                  <a16:creationId xmlns:a16="http://schemas.microsoft.com/office/drawing/2014/main" id="{DBD017C2-9889-7555-2043-497C334767D1}"/>
                </a:ext>
              </a:extLst>
            </p:cNvPr>
            <p:cNvGrpSpPr/>
            <p:nvPr/>
          </p:nvGrpSpPr>
          <p:grpSpPr>
            <a:xfrm>
              <a:off x="9347200" y="4954588"/>
              <a:ext cx="365125" cy="236538"/>
              <a:chOff x="9347200" y="4954588"/>
              <a:chExt cx="365125" cy="236538"/>
            </a:xfrm>
            <a:grpFill/>
          </p:grpSpPr>
          <p:sp>
            <p:nvSpPr>
              <p:cNvPr id="45" name="Freeform 697">
                <a:extLst>
                  <a:ext uri="{FF2B5EF4-FFF2-40B4-BE49-F238E27FC236}">
                    <a16:creationId xmlns:a16="http://schemas.microsoft.com/office/drawing/2014/main" id="{36BCD1B8-462D-B449-344F-CFBE8D92BB20}"/>
                  </a:ext>
                </a:extLst>
              </p:cNvPr>
              <p:cNvSpPr>
                <a:spLocks/>
              </p:cNvSpPr>
              <p:nvPr/>
            </p:nvSpPr>
            <p:spPr bwMode="auto">
              <a:xfrm>
                <a:off x="9525000" y="5162550"/>
                <a:ext cx="4762" cy="4763"/>
              </a:xfrm>
              <a:custGeom>
                <a:avLst/>
                <a:gdLst>
                  <a:gd name="T0" fmla="*/ 1 w 1"/>
                  <a:gd name="T1" fmla="*/ 1 h 1"/>
                  <a:gd name="T2" fmla="*/ 1 w 1"/>
                  <a:gd name="T3" fmla="*/ 1 h 1"/>
                  <a:gd name="T4" fmla="*/ 1 w 1"/>
                  <a:gd name="T5" fmla="*/ 0 h 1"/>
                  <a:gd name="T6" fmla="*/ 1 w 1"/>
                  <a:gd name="T7" fmla="*/ 0 h 1"/>
                  <a:gd name="T8" fmla="*/ 1 w 1"/>
                  <a:gd name="T9" fmla="*/ 0 h 1"/>
                  <a:gd name="T10" fmla="*/ 1 w 1"/>
                  <a:gd name="T11" fmla="*/ 0 h 1"/>
                  <a:gd name="T12" fmla="*/ 1 w 1"/>
                  <a:gd name="T13" fmla="*/ 0 h 1"/>
                  <a:gd name="T14" fmla="*/ 1 w 1"/>
                  <a:gd name="T15" fmla="*/ 0 h 1"/>
                  <a:gd name="T16" fmla="*/ 0 w 1"/>
                  <a:gd name="T17" fmla="*/ 0 h 1"/>
                  <a:gd name="T18" fmla="*/ 0 w 1"/>
                  <a:gd name="T19" fmla="*/ 0 h 1"/>
                  <a:gd name="T20" fmla="*/ 0 w 1"/>
                  <a:gd name="T21" fmla="*/ 0 h 1"/>
                  <a:gd name="T22" fmla="*/ 0 w 1"/>
                  <a:gd name="T23" fmla="*/ 0 h 1"/>
                  <a:gd name="T24" fmla="*/ 0 w 1"/>
                  <a:gd name="T25" fmla="*/ 1 h 1"/>
                  <a:gd name="T26" fmla="*/ 0 w 1"/>
                  <a:gd name="T27" fmla="*/ 1 h 1"/>
                  <a:gd name="T28" fmla="*/ 0 w 1"/>
                  <a:gd name="T29" fmla="*/ 1 h 1"/>
                  <a:gd name="T30" fmla="*/ 0 w 1"/>
                  <a:gd name="T31" fmla="*/ 1 h 1"/>
                  <a:gd name="T32" fmla="*/ 0 w 1"/>
                  <a:gd name="T33" fmla="*/ 1 h 1"/>
                  <a:gd name="T34" fmla="*/ 0 w 1"/>
                  <a:gd name="T35" fmla="*/ 1 h 1"/>
                  <a:gd name="T36" fmla="*/ 0 w 1"/>
                  <a:gd name="T37" fmla="*/ 1 h 1"/>
                  <a:gd name="T38" fmla="*/ 1 w 1"/>
                  <a:gd name="T39" fmla="*/ 1 h 1"/>
                  <a:gd name="T40" fmla="*/ 1 w 1"/>
                  <a:gd name="T41" fmla="*/ 1 h 1"/>
                  <a:gd name="T42" fmla="*/ 1 w 1"/>
                  <a:gd name="T43" fmla="*/ 1 h 1"/>
                  <a:gd name="T44" fmla="*/ 1 w 1"/>
                  <a:gd name="T45" fmla="*/ 1 h 1"/>
                  <a:gd name="T46" fmla="*/ 1 w 1"/>
                  <a:gd name="T47" fmla="*/ 1 h 1"/>
                  <a:gd name="T48" fmla="*/ 1 w 1"/>
                  <a:gd name="T49" fmla="*/ 1 h 1"/>
                  <a:gd name="T50" fmla="*/ 1 w 1"/>
                  <a:gd name="T51" fmla="*/ 1 h 1"/>
                  <a:gd name="T52" fmla="*/ 1 w 1"/>
                  <a:gd name="T53" fmla="*/ 1 h 1"/>
                  <a:gd name="T54" fmla="*/ 1 w 1"/>
                  <a:gd name="T55" fmla="*/ 1 h 1"/>
                  <a:gd name="T56" fmla="*/ 1 w 1"/>
                  <a:gd name="T57" fmla="*/ 1 h 1"/>
                  <a:gd name="T58" fmla="*/ 1 w 1"/>
                  <a:gd name="T59" fmla="*/ 1 h 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 h="1">
                    <a:moveTo>
                      <a:pt x="1" y="1"/>
                    </a:moveTo>
                    <a:cubicBezTo>
                      <a:pt x="1" y="1"/>
                      <a:pt x="1" y="1"/>
                      <a:pt x="1" y="1"/>
                    </a:cubicBezTo>
                    <a:cubicBezTo>
                      <a:pt x="1" y="1"/>
                      <a:pt x="1" y="0"/>
                      <a:pt x="1" y="0"/>
                    </a:cubicBezTo>
                    <a:cubicBezTo>
                      <a:pt x="1" y="0"/>
                      <a:pt x="1" y="0"/>
                      <a:pt x="1" y="0"/>
                    </a:cubicBezTo>
                    <a:cubicBezTo>
                      <a:pt x="1" y="0"/>
                      <a:pt x="1" y="0"/>
                      <a:pt x="1" y="0"/>
                    </a:cubicBezTo>
                    <a:cubicBezTo>
                      <a:pt x="1" y="0"/>
                      <a:pt x="1" y="0"/>
                      <a:pt x="1" y="0"/>
                    </a:cubicBezTo>
                    <a:cubicBezTo>
                      <a:pt x="1" y="0"/>
                      <a:pt x="1" y="0"/>
                      <a:pt x="1" y="0"/>
                    </a:cubicBezTo>
                    <a:cubicBezTo>
                      <a:pt x="1" y="0"/>
                      <a:pt x="1" y="0"/>
                      <a:pt x="1" y="0"/>
                    </a:cubicBezTo>
                    <a:cubicBezTo>
                      <a:pt x="0" y="0"/>
                      <a:pt x="0" y="0"/>
                      <a:pt x="0" y="0"/>
                    </a:cubicBezTo>
                    <a:cubicBezTo>
                      <a:pt x="0" y="0"/>
                      <a:pt x="0" y="0"/>
                      <a:pt x="0" y="0"/>
                    </a:cubicBezTo>
                    <a:cubicBezTo>
                      <a:pt x="0" y="0"/>
                      <a:pt x="0" y="0"/>
                      <a:pt x="0" y="0"/>
                    </a:cubicBezTo>
                    <a:cubicBezTo>
                      <a:pt x="0" y="0"/>
                      <a:pt x="0" y="0"/>
                      <a:pt x="0" y="0"/>
                    </a:cubicBezTo>
                    <a:cubicBezTo>
                      <a:pt x="0" y="0"/>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46" name="Freeform 698">
                <a:extLst>
                  <a:ext uri="{FF2B5EF4-FFF2-40B4-BE49-F238E27FC236}">
                    <a16:creationId xmlns:a16="http://schemas.microsoft.com/office/drawing/2014/main" id="{E954BCF6-944F-C62E-1B55-16588E120A06}"/>
                  </a:ext>
                </a:extLst>
              </p:cNvPr>
              <p:cNvSpPr>
                <a:spLocks/>
              </p:cNvSpPr>
              <p:nvPr/>
            </p:nvSpPr>
            <p:spPr bwMode="auto">
              <a:xfrm>
                <a:off x="9350375" y="4970463"/>
                <a:ext cx="63500" cy="79375"/>
              </a:xfrm>
              <a:custGeom>
                <a:avLst/>
                <a:gdLst>
                  <a:gd name="T0" fmla="*/ 9 w 15"/>
                  <a:gd name="T1" fmla="*/ 19 h 19"/>
                  <a:gd name="T2" fmla="*/ 9 w 15"/>
                  <a:gd name="T3" fmla="*/ 18 h 19"/>
                  <a:gd name="T4" fmla="*/ 9 w 15"/>
                  <a:gd name="T5" fmla="*/ 17 h 19"/>
                  <a:gd name="T6" fmla="*/ 9 w 15"/>
                  <a:gd name="T7" fmla="*/ 17 h 19"/>
                  <a:gd name="T8" fmla="*/ 9 w 15"/>
                  <a:gd name="T9" fmla="*/ 14 h 19"/>
                  <a:gd name="T10" fmla="*/ 3 w 15"/>
                  <a:gd name="T11" fmla="*/ 11 h 19"/>
                  <a:gd name="T12" fmla="*/ 6 w 15"/>
                  <a:gd name="T13" fmla="*/ 9 h 19"/>
                  <a:gd name="T14" fmla="*/ 6 w 15"/>
                  <a:gd name="T15" fmla="*/ 9 h 19"/>
                  <a:gd name="T16" fmla="*/ 6 w 15"/>
                  <a:gd name="T17" fmla="*/ 10 h 19"/>
                  <a:gd name="T18" fmla="*/ 6 w 15"/>
                  <a:gd name="T19" fmla="*/ 10 h 19"/>
                  <a:gd name="T20" fmla="*/ 6 w 15"/>
                  <a:gd name="T21" fmla="*/ 10 h 19"/>
                  <a:gd name="T22" fmla="*/ 11 w 15"/>
                  <a:gd name="T23" fmla="*/ 10 h 19"/>
                  <a:gd name="T24" fmla="*/ 12 w 15"/>
                  <a:gd name="T25" fmla="*/ 9 h 19"/>
                  <a:gd name="T26" fmla="*/ 12 w 15"/>
                  <a:gd name="T27" fmla="*/ 7 h 19"/>
                  <a:gd name="T28" fmla="*/ 12 w 15"/>
                  <a:gd name="T29" fmla="*/ 6 h 19"/>
                  <a:gd name="T30" fmla="*/ 12 w 15"/>
                  <a:gd name="T31" fmla="*/ 6 h 19"/>
                  <a:gd name="T32" fmla="*/ 13 w 15"/>
                  <a:gd name="T33" fmla="*/ 6 h 19"/>
                  <a:gd name="T34" fmla="*/ 14 w 15"/>
                  <a:gd name="T35" fmla="*/ 6 h 19"/>
                  <a:gd name="T36" fmla="*/ 15 w 15"/>
                  <a:gd name="T37" fmla="*/ 6 h 19"/>
                  <a:gd name="T38" fmla="*/ 15 w 15"/>
                  <a:gd name="T39" fmla="*/ 5 h 19"/>
                  <a:gd name="T40" fmla="*/ 14 w 15"/>
                  <a:gd name="T41" fmla="*/ 5 h 19"/>
                  <a:gd name="T42" fmla="*/ 14 w 15"/>
                  <a:gd name="T43" fmla="*/ 5 h 19"/>
                  <a:gd name="T44" fmla="*/ 13 w 15"/>
                  <a:gd name="T45" fmla="*/ 5 h 19"/>
                  <a:gd name="T46" fmla="*/ 11 w 15"/>
                  <a:gd name="T47" fmla="*/ 4 h 19"/>
                  <a:gd name="T48" fmla="*/ 11 w 15"/>
                  <a:gd name="T49" fmla="*/ 4 h 19"/>
                  <a:gd name="T50" fmla="*/ 10 w 15"/>
                  <a:gd name="T51" fmla="*/ 4 h 19"/>
                  <a:gd name="T52" fmla="*/ 9 w 15"/>
                  <a:gd name="T53" fmla="*/ 4 h 19"/>
                  <a:gd name="T54" fmla="*/ 9 w 15"/>
                  <a:gd name="T55" fmla="*/ 3 h 19"/>
                  <a:gd name="T56" fmla="*/ 8 w 15"/>
                  <a:gd name="T57" fmla="*/ 3 h 19"/>
                  <a:gd name="T58" fmla="*/ 8 w 15"/>
                  <a:gd name="T59" fmla="*/ 3 h 19"/>
                  <a:gd name="T60" fmla="*/ 7 w 15"/>
                  <a:gd name="T61" fmla="*/ 2 h 19"/>
                  <a:gd name="T62" fmla="*/ 7 w 15"/>
                  <a:gd name="T63" fmla="*/ 2 h 19"/>
                  <a:gd name="T64" fmla="*/ 7 w 15"/>
                  <a:gd name="T65" fmla="*/ 2 h 19"/>
                  <a:gd name="T66" fmla="*/ 6 w 15"/>
                  <a:gd name="T67" fmla="*/ 2 h 19"/>
                  <a:gd name="T68" fmla="*/ 6 w 15"/>
                  <a:gd name="T69" fmla="*/ 2 h 19"/>
                  <a:gd name="T70" fmla="*/ 4 w 15"/>
                  <a:gd name="T71" fmla="*/ 1 h 19"/>
                  <a:gd name="T72" fmla="*/ 3 w 15"/>
                  <a:gd name="T73" fmla="*/ 1 h 19"/>
                  <a:gd name="T74" fmla="*/ 3 w 15"/>
                  <a:gd name="T75" fmla="*/ 1 h 19"/>
                  <a:gd name="T76" fmla="*/ 2 w 15"/>
                  <a:gd name="T77" fmla="*/ 0 h 19"/>
                  <a:gd name="T78" fmla="*/ 2 w 15"/>
                  <a:gd name="T79" fmla="*/ 0 h 19"/>
                  <a:gd name="T80" fmla="*/ 1 w 15"/>
                  <a:gd name="T81" fmla="*/ 0 h 19"/>
                  <a:gd name="T82" fmla="*/ 1 w 15"/>
                  <a:gd name="T83" fmla="*/ 0 h 19"/>
                  <a:gd name="T84" fmla="*/ 0 w 15"/>
                  <a:gd name="T85" fmla="*/ 17 h 19"/>
                  <a:gd name="T86" fmla="*/ 9 w 15"/>
                  <a:gd name="T87"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5" h="19">
                    <a:moveTo>
                      <a:pt x="9" y="19"/>
                    </a:moveTo>
                    <a:cubicBezTo>
                      <a:pt x="9" y="19"/>
                      <a:pt x="9" y="19"/>
                      <a:pt x="9" y="19"/>
                    </a:cubicBezTo>
                    <a:cubicBezTo>
                      <a:pt x="9" y="18"/>
                      <a:pt x="9" y="18"/>
                      <a:pt x="9" y="18"/>
                    </a:cubicBezTo>
                    <a:cubicBezTo>
                      <a:pt x="9" y="18"/>
                      <a:pt x="9" y="18"/>
                      <a:pt x="9" y="18"/>
                    </a:cubicBezTo>
                    <a:cubicBezTo>
                      <a:pt x="9" y="18"/>
                      <a:pt x="10" y="18"/>
                      <a:pt x="10" y="18"/>
                    </a:cubicBezTo>
                    <a:cubicBezTo>
                      <a:pt x="10" y="18"/>
                      <a:pt x="9" y="17"/>
                      <a:pt x="9" y="17"/>
                    </a:cubicBezTo>
                    <a:cubicBezTo>
                      <a:pt x="9" y="17"/>
                      <a:pt x="9" y="17"/>
                      <a:pt x="9" y="17"/>
                    </a:cubicBezTo>
                    <a:cubicBezTo>
                      <a:pt x="9" y="17"/>
                      <a:pt x="9" y="17"/>
                      <a:pt x="9" y="17"/>
                    </a:cubicBezTo>
                    <a:cubicBezTo>
                      <a:pt x="9" y="14"/>
                      <a:pt x="9" y="14"/>
                      <a:pt x="9" y="14"/>
                    </a:cubicBezTo>
                    <a:cubicBezTo>
                      <a:pt x="9" y="14"/>
                      <a:pt x="9" y="14"/>
                      <a:pt x="9" y="14"/>
                    </a:cubicBezTo>
                    <a:cubicBezTo>
                      <a:pt x="3" y="14"/>
                      <a:pt x="3" y="14"/>
                      <a:pt x="3" y="14"/>
                    </a:cubicBezTo>
                    <a:cubicBezTo>
                      <a:pt x="3" y="11"/>
                      <a:pt x="3" y="11"/>
                      <a:pt x="3" y="11"/>
                    </a:cubicBezTo>
                    <a:cubicBezTo>
                      <a:pt x="5" y="10"/>
                      <a:pt x="5" y="10"/>
                      <a:pt x="5" y="10"/>
                    </a:cubicBezTo>
                    <a:cubicBezTo>
                      <a:pt x="6" y="9"/>
                      <a:pt x="6" y="9"/>
                      <a:pt x="6" y="9"/>
                    </a:cubicBezTo>
                    <a:cubicBezTo>
                      <a:pt x="6" y="9"/>
                      <a:pt x="6" y="9"/>
                      <a:pt x="6" y="9"/>
                    </a:cubicBezTo>
                    <a:cubicBezTo>
                      <a:pt x="6" y="9"/>
                      <a:pt x="6" y="9"/>
                      <a:pt x="6" y="9"/>
                    </a:cubicBezTo>
                    <a:cubicBezTo>
                      <a:pt x="6" y="10"/>
                      <a:pt x="6" y="10"/>
                      <a:pt x="6" y="10"/>
                    </a:cubicBezTo>
                    <a:cubicBezTo>
                      <a:pt x="6" y="10"/>
                      <a:pt x="6" y="10"/>
                      <a:pt x="6" y="10"/>
                    </a:cubicBezTo>
                    <a:cubicBezTo>
                      <a:pt x="6" y="10"/>
                      <a:pt x="6" y="10"/>
                      <a:pt x="6" y="10"/>
                    </a:cubicBezTo>
                    <a:cubicBezTo>
                      <a:pt x="6" y="10"/>
                      <a:pt x="6" y="10"/>
                      <a:pt x="6" y="10"/>
                    </a:cubicBezTo>
                    <a:cubicBezTo>
                      <a:pt x="6" y="10"/>
                      <a:pt x="6" y="10"/>
                      <a:pt x="6" y="10"/>
                    </a:cubicBezTo>
                    <a:cubicBezTo>
                      <a:pt x="6" y="10"/>
                      <a:pt x="6" y="10"/>
                      <a:pt x="6" y="10"/>
                    </a:cubicBezTo>
                    <a:cubicBezTo>
                      <a:pt x="6" y="10"/>
                      <a:pt x="6" y="10"/>
                      <a:pt x="6" y="10"/>
                    </a:cubicBezTo>
                    <a:cubicBezTo>
                      <a:pt x="11" y="10"/>
                      <a:pt x="11" y="10"/>
                      <a:pt x="11" y="10"/>
                    </a:cubicBezTo>
                    <a:cubicBezTo>
                      <a:pt x="11" y="9"/>
                      <a:pt x="11" y="9"/>
                      <a:pt x="11" y="9"/>
                    </a:cubicBezTo>
                    <a:cubicBezTo>
                      <a:pt x="12" y="9"/>
                      <a:pt x="12" y="9"/>
                      <a:pt x="12" y="9"/>
                    </a:cubicBezTo>
                    <a:cubicBezTo>
                      <a:pt x="12" y="9"/>
                      <a:pt x="12" y="9"/>
                      <a:pt x="12" y="9"/>
                    </a:cubicBezTo>
                    <a:cubicBezTo>
                      <a:pt x="12" y="7"/>
                      <a:pt x="12" y="7"/>
                      <a:pt x="12" y="7"/>
                    </a:cubicBezTo>
                    <a:cubicBezTo>
                      <a:pt x="12" y="7"/>
                      <a:pt x="12" y="7"/>
                      <a:pt x="12" y="7"/>
                    </a:cubicBezTo>
                    <a:cubicBezTo>
                      <a:pt x="12" y="7"/>
                      <a:pt x="12" y="6"/>
                      <a:pt x="12" y="6"/>
                    </a:cubicBezTo>
                    <a:cubicBezTo>
                      <a:pt x="12" y="6"/>
                      <a:pt x="12" y="6"/>
                      <a:pt x="12" y="6"/>
                    </a:cubicBezTo>
                    <a:cubicBezTo>
                      <a:pt x="12" y="6"/>
                      <a:pt x="12" y="6"/>
                      <a:pt x="12" y="6"/>
                    </a:cubicBezTo>
                    <a:cubicBezTo>
                      <a:pt x="12" y="6"/>
                      <a:pt x="12" y="6"/>
                      <a:pt x="12" y="6"/>
                    </a:cubicBezTo>
                    <a:cubicBezTo>
                      <a:pt x="12" y="6"/>
                      <a:pt x="13" y="6"/>
                      <a:pt x="13" y="6"/>
                    </a:cubicBezTo>
                    <a:cubicBezTo>
                      <a:pt x="13" y="6"/>
                      <a:pt x="13" y="6"/>
                      <a:pt x="14" y="6"/>
                    </a:cubicBezTo>
                    <a:cubicBezTo>
                      <a:pt x="14" y="6"/>
                      <a:pt x="14" y="6"/>
                      <a:pt x="14" y="6"/>
                    </a:cubicBezTo>
                    <a:cubicBezTo>
                      <a:pt x="14" y="6"/>
                      <a:pt x="14" y="6"/>
                      <a:pt x="14" y="6"/>
                    </a:cubicBezTo>
                    <a:cubicBezTo>
                      <a:pt x="14" y="6"/>
                      <a:pt x="15" y="6"/>
                      <a:pt x="15" y="6"/>
                    </a:cubicBezTo>
                    <a:cubicBezTo>
                      <a:pt x="15" y="6"/>
                      <a:pt x="15" y="6"/>
                      <a:pt x="15" y="6"/>
                    </a:cubicBezTo>
                    <a:cubicBezTo>
                      <a:pt x="15" y="6"/>
                      <a:pt x="15" y="5"/>
                      <a:pt x="15" y="5"/>
                    </a:cubicBezTo>
                    <a:cubicBezTo>
                      <a:pt x="15" y="5"/>
                      <a:pt x="15" y="5"/>
                      <a:pt x="14" y="5"/>
                    </a:cubicBezTo>
                    <a:cubicBezTo>
                      <a:pt x="14" y="5"/>
                      <a:pt x="14" y="5"/>
                      <a:pt x="14" y="5"/>
                    </a:cubicBezTo>
                    <a:cubicBezTo>
                      <a:pt x="14" y="5"/>
                      <a:pt x="14" y="5"/>
                      <a:pt x="14" y="5"/>
                    </a:cubicBezTo>
                    <a:cubicBezTo>
                      <a:pt x="14" y="5"/>
                      <a:pt x="14" y="5"/>
                      <a:pt x="14" y="5"/>
                    </a:cubicBezTo>
                    <a:cubicBezTo>
                      <a:pt x="13" y="5"/>
                      <a:pt x="13" y="5"/>
                      <a:pt x="13" y="5"/>
                    </a:cubicBezTo>
                    <a:cubicBezTo>
                      <a:pt x="13" y="5"/>
                      <a:pt x="13" y="5"/>
                      <a:pt x="13" y="5"/>
                    </a:cubicBezTo>
                    <a:cubicBezTo>
                      <a:pt x="12" y="5"/>
                      <a:pt x="12" y="5"/>
                      <a:pt x="12" y="5"/>
                    </a:cubicBezTo>
                    <a:cubicBezTo>
                      <a:pt x="12" y="4"/>
                      <a:pt x="12" y="4"/>
                      <a:pt x="11" y="4"/>
                    </a:cubicBezTo>
                    <a:cubicBezTo>
                      <a:pt x="11" y="4"/>
                      <a:pt x="11" y="4"/>
                      <a:pt x="11" y="4"/>
                    </a:cubicBezTo>
                    <a:cubicBezTo>
                      <a:pt x="11" y="4"/>
                      <a:pt x="11" y="4"/>
                      <a:pt x="11" y="4"/>
                    </a:cubicBezTo>
                    <a:cubicBezTo>
                      <a:pt x="11" y="4"/>
                      <a:pt x="10" y="4"/>
                      <a:pt x="10" y="4"/>
                    </a:cubicBezTo>
                    <a:cubicBezTo>
                      <a:pt x="10" y="4"/>
                      <a:pt x="10" y="4"/>
                      <a:pt x="10" y="4"/>
                    </a:cubicBezTo>
                    <a:cubicBezTo>
                      <a:pt x="10" y="4"/>
                      <a:pt x="10" y="4"/>
                      <a:pt x="10" y="4"/>
                    </a:cubicBezTo>
                    <a:cubicBezTo>
                      <a:pt x="10" y="4"/>
                      <a:pt x="9" y="4"/>
                      <a:pt x="9" y="4"/>
                    </a:cubicBezTo>
                    <a:cubicBezTo>
                      <a:pt x="9" y="4"/>
                      <a:pt x="9" y="3"/>
                      <a:pt x="9" y="3"/>
                    </a:cubicBezTo>
                    <a:cubicBezTo>
                      <a:pt x="9" y="3"/>
                      <a:pt x="9" y="3"/>
                      <a:pt x="9" y="3"/>
                    </a:cubicBezTo>
                    <a:cubicBezTo>
                      <a:pt x="9" y="3"/>
                      <a:pt x="9" y="3"/>
                      <a:pt x="9" y="3"/>
                    </a:cubicBezTo>
                    <a:cubicBezTo>
                      <a:pt x="9" y="3"/>
                      <a:pt x="8" y="3"/>
                      <a:pt x="8" y="3"/>
                    </a:cubicBezTo>
                    <a:cubicBezTo>
                      <a:pt x="8" y="3"/>
                      <a:pt x="8" y="3"/>
                      <a:pt x="8" y="3"/>
                    </a:cubicBezTo>
                    <a:cubicBezTo>
                      <a:pt x="8" y="3"/>
                      <a:pt x="8" y="3"/>
                      <a:pt x="8" y="3"/>
                    </a:cubicBezTo>
                    <a:cubicBezTo>
                      <a:pt x="8" y="3"/>
                      <a:pt x="8" y="3"/>
                      <a:pt x="8" y="3"/>
                    </a:cubicBezTo>
                    <a:cubicBezTo>
                      <a:pt x="8" y="3"/>
                      <a:pt x="7" y="3"/>
                      <a:pt x="7" y="2"/>
                    </a:cubicBezTo>
                    <a:cubicBezTo>
                      <a:pt x="7" y="2"/>
                      <a:pt x="7" y="2"/>
                      <a:pt x="7" y="2"/>
                    </a:cubicBezTo>
                    <a:cubicBezTo>
                      <a:pt x="7" y="2"/>
                      <a:pt x="7" y="2"/>
                      <a:pt x="7" y="2"/>
                    </a:cubicBezTo>
                    <a:cubicBezTo>
                      <a:pt x="7" y="2"/>
                      <a:pt x="7" y="2"/>
                      <a:pt x="7" y="2"/>
                    </a:cubicBezTo>
                    <a:cubicBezTo>
                      <a:pt x="7" y="2"/>
                      <a:pt x="7" y="2"/>
                      <a:pt x="7" y="2"/>
                    </a:cubicBezTo>
                    <a:cubicBezTo>
                      <a:pt x="6" y="2"/>
                      <a:pt x="6" y="2"/>
                      <a:pt x="6" y="2"/>
                    </a:cubicBezTo>
                    <a:cubicBezTo>
                      <a:pt x="6" y="2"/>
                      <a:pt x="6" y="2"/>
                      <a:pt x="6" y="2"/>
                    </a:cubicBezTo>
                    <a:cubicBezTo>
                      <a:pt x="6" y="2"/>
                      <a:pt x="6" y="2"/>
                      <a:pt x="6" y="2"/>
                    </a:cubicBezTo>
                    <a:cubicBezTo>
                      <a:pt x="6" y="2"/>
                      <a:pt x="6" y="2"/>
                      <a:pt x="6" y="2"/>
                    </a:cubicBezTo>
                    <a:cubicBezTo>
                      <a:pt x="6" y="2"/>
                      <a:pt x="5" y="1"/>
                      <a:pt x="5" y="1"/>
                    </a:cubicBezTo>
                    <a:cubicBezTo>
                      <a:pt x="5" y="1"/>
                      <a:pt x="4" y="1"/>
                      <a:pt x="4" y="1"/>
                    </a:cubicBezTo>
                    <a:cubicBezTo>
                      <a:pt x="3" y="1"/>
                      <a:pt x="3" y="1"/>
                      <a:pt x="3" y="1"/>
                    </a:cubicBezTo>
                    <a:cubicBezTo>
                      <a:pt x="3" y="1"/>
                      <a:pt x="3" y="1"/>
                      <a:pt x="3" y="1"/>
                    </a:cubicBezTo>
                    <a:cubicBezTo>
                      <a:pt x="3" y="1"/>
                      <a:pt x="3" y="1"/>
                      <a:pt x="3" y="1"/>
                    </a:cubicBezTo>
                    <a:cubicBezTo>
                      <a:pt x="3" y="1"/>
                      <a:pt x="3" y="1"/>
                      <a:pt x="3" y="1"/>
                    </a:cubicBezTo>
                    <a:cubicBezTo>
                      <a:pt x="3" y="1"/>
                      <a:pt x="2" y="1"/>
                      <a:pt x="2" y="1"/>
                    </a:cubicBezTo>
                    <a:cubicBezTo>
                      <a:pt x="2" y="1"/>
                      <a:pt x="2" y="0"/>
                      <a:pt x="2" y="0"/>
                    </a:cubicBezTo>
                    <a:cubicBezTo>
                      <a:pt x="2" y="0"/>
                      <a:pt x="2" y="0"/>
                      <a:pt x="2" y="0"/>
                    </a:cubicBezTo>
                    <a:cubicBezTo>
                      <a:pt x="2" y="0"/>
                      <a:pt x="2" y="0"/>
                      <a:pt x="2" y="0"/>
                    </a:cubicBezTo>
                    <a:cubicBezTo>
                      <a:pt x="2" y="0"/>
                      <a:pt x="2" y="0"/>
                      <a:pt x="2" y="0"/>
                    </a:cubicBezTo>
                    <a:cubicBezTo>
                      <a:pt x="1" y="0"/>
                      <a:pt x="1" y="0"/>
                      <a:pt x="1" y="0"/>
                    </a:cubicBezTo>
                    <a:cubicBezTo>
                      <a:pt x="1" y="0"/>
                      <a:pt x="1" y="0"/>
                      <a:pt x="1" y="0"/>
                    </a:cubicBezTo>
                    <a:cubicBezTo>
                      <a:pt x="1" y="0"/>
                      <a:pt x="1" y="0"/>
                      <a:pt x="1" y="0"/>
                    </a:cubicBezTo>
                    <a:cubicBezTo>
                      <a:pt x="0" y="0"/>
                      <a:pt x="0" y="0"/>
                      <a:pt x="0" y="0"/>
                    </a:cubicBezTo>
                    <a:cubicBezTo>
                      <a:pt x="0" y="17"/>
                      <a:pt x="0" y="17"/>
                      <a:pt x="0" y="17"/>
                    </a:cubicBezTo>
                    <a:cubicBezTo>
                      <a:pt x="9" y="18"/>
                      <a:pt x="9" y="18"/>
                      <a:pt x="9" y="18"/>
                    </a:cubicBezTo>
                    <a:lnTo>
                      <a:pt x="9" y="19"/>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47" name="Freeform 699">
                <a:extLst>
                  <a:ext uri="{FF2B5EF4-FFF2-40B4-BE49-F238E27FC236}">
                    <a16:creationId xmlns:a16="http://schemas.microsoft.com/office/drawing/2014/main" id="{59E192EE-5825-CDFC-0FFE-9A623532BFBE}"/>
                  </a:ext>
                </a:extLst>
              </p:cNvPr>
              <p:cNvSpPr>
                <a:spLocks noEditPoints="1"/>
              </p:cNvSpPr>
              <p:nvPr/>
            </p:nvSpPr>
            <p:spPr bwMode="auto">
              <a:xfrm>
                <a:off x="9347200" y="5041900"/>
                <a:ext cx="87312" cy="120650"/>
              </a:xfrm>
              <a:custGeom>
                <a:avLst/>
                <a:gdLst>
                  <a:gd name="T0" fmla="*/ 17 w 21"/>
                  <a:gd name="T1" fmla="*/ 22 h 29"/>
                  <a:gd name="T2" fmla="*/ 17 w 21"/>
                  <a:gd name="T3" fmla="*/ 23 h 29"/>
                  <a:gd name="T4" fmla="*/ 17 w 21"/>
                  <a:gd name="T5" fmla="*/ 23 h 29"/>
                  <a:gd name="T6" fmla="*/ 19 w 21"/>
                  <a:gd name="T7" fmla="*/ 23 h 29"/>
                  <a:gd name="T8" fmla="*/ 19 w 21"/>
                  <a:gd name="T9" fmla="*/ 22 h 29"/>
                  <a:gd name="T10" fmla="*/ 17 w 21"/>
                  <a:gd name="T11" fmla="*/ 23 h 29"/>
                  <a:gd name="T12" fmla="*/ 19 w 21"/>
                  <a:gd name="T13" fmla="*/ 24 h 29"/>
                  <a:gd name="T14" fmla="*/ 16 w 21"/>
                  <a:gd name="T15" fmla="*/ 23 h 29"/>
                  <a:gd name="T16" fmla="*/ 17 w 21"/>
                  <a:gd name="T17" fmla="*/ 27 h 29"/>
                  <a:gd name="T18" fmla="*/ 16 w 21"/>
                  <a:gd name="T19" fmla="*/ 27 h 29"/>
                  <a:gd name="T20" fmla="*/ 17 w 21"/>
                  <a:gd name="T21" fmla="*/ 27 h 29"/>
                  <a:gd name="T22" fmla="*/ 17 w 21"/>
                  <a:gd name="T23" fmla="*/ 28 h 29"/>
                  <a:gd name="T24" fmla="*/ 18 w 21"/>
                  <a:gd name="T25" fmla="*/ 25 h 29"/>
                  <a:gd name="T26" fmla="*/ 19 w 21"/>
                  <a:gd name="T27" fmla="*/ 24 h 29"/>
                  <a:gd name="T28" fmla="*/ 17 w 21"/>
                  <a:gd name="T29" fmla="*/ 23 h 29"/>
                  <a:gd name="T30" fmla="*/ 19 w 21"/>
                  <a:gd name="T31" fmla="*/ 25 h 29"/>
                  <a:gd name="T32" fmla="*/ 17 w 21"/>
                  <a:gd name="T33" fmla="*/ 24 h 29"/>
                  <a:gd name="T34" fmla="*/ 17 w 21"/>
                  <a:gd name="T35" fmla="*/ 24 h 29"/>
                  <a:gd name="T36" fmla="*/ 20 w 21"/>
                  <a:gd name="T37" fmla="*/ 20 h 29"/>
                  <a:gd name="T38" fmla="*/ 19 w 21"/>
                  <a:gd name="T39" fmla="*/ 20 h 29"/>
                  <a:gd name="T40" fmla="*/ 20 w 21"/>
                  <a:gd name="T41" fmla="*/ 21 h 29"/>
                  <a:gd name="T42" fmla="*/ 11 w 21"/>
                  <a:gd name="T43" fmla="*/ 4 h 29"/>
                  <a:gd name="T44" fmla="*/ 1 w 21"/>
                  <a:gd name="T45" fmla="*/ 9 h 29"/>
                  <a:gd name="T46" fmla="*/ 1 w 21"/>
                  <a:gd name="T47" fmla="*/ 9 h 29"/>
                  <a:gd name="T48" fmla="*/ 1 w 21"/>
                  <a:gd name="T49" fmla="*/ 9 h 29"/>
                  <a:gd name="T50" fmla="*/ 1 w 21"/>
                  <a:gd name="T51" fmla="*/ 9 h 29"/>
                  <a:gd name="T52" fmla="*/ 1 w 21"/>
                  <a:gd name="T53" fmla="*/ 10 h 29"/>
                  <a:gd name="T54" fmla="*/ 0 w 21"/>
                  <a:gd name="T55" fmla="*/ 10 h 29"/>
                  <a:gd name="T56" fmla="*/ 1 w 21"/>
                  <a:gd name="T57" fmla="*/ 11 h 29"/>
                  <a:gd name="T58" fmla="*/ 1 w 21"/>
                  <a:gd name="T59" fmla="*/ 11 h 29"/>
                  <a:gd name="T60" fmla="*/ 1 w 21"/>
                  <a:gd name="T61" fmla="*/ 12 h 29"/>
                  <a:gd name="T62" fmla="*/ 1 w 21"/>
                  <a:gd name="T63" fmla="*/ 12 h 29"/>
                  <a:gd name="T64" fmla="*/ 2 w 21"/>
                  <a:gd name="T65" fmla="*/ 28 h 29"/>
                  <a:gd name="T66" fmla="*/ 6 w 21"/>
                  <a:gd name="T67" fmla="*/ 28 h 29"/>
                  <a:gd name="T68" fmla="*/ 8 w 21"/>
                  <a:gd name="T69" fmla="*/ 28 h 29"/>
                  <a:gd name="T70" fmla="*/ 11 w 21"/>
                  <a:gd name="T71" fmla="*/ 28 h 29"/>
                  <a:gd name="T72" fmla="*/ 15 w 21"/>
                  <a:gd name="T73" fmla="*/ 28 h 29"/>
                  <a:gd name="T74" fmla="*/ 18 w 21"/>
                  <a:gd name="T75" fmla="*/ 27 h 29"/>
                  <a:gd name="T76" fmla="*/ 17 w 21"/>
                  <a:gd name="T77" fmla="*/ 25 h 29"/>
                  <a:gd name="T78" fmla="*/ 16 w 21"/>
                  <a:gd name="T79" fmla="*/ 23 h 29"/>
                  <a:gd name="T80" fmla="*/ 10 w 21"/>
                  <a:gd name="T81" fmla="*/ 21 h 29"/>
                  <a:gd name="T82" fmla="*/ 11 w 21"/>
                  <a:gd name="T83" fmla="*/ 22 h 29"/>
                  <a:gd name="T84" fmla="*/ 16 w 21"/>
                  <a:gd name="T85" fmla="*/ 22 h 29"/>
                  <a:gd name="T86" fmla="*/ 19 w 21"/>
                  <a:gd name="T87" fmla="*/ 22 h 29"/>
                  <a:gd name="T88" fmla="*/ 20 w 21"/>
                  <a:gd name="T89" fmla="*/ 21 h 29"/>
                  <a:gd name="T90" fmla="*/ 18 w 21"/>
                  <a:gd name="T91" fmla="*/ 20 h 29"/>
                  <a:gd name="T92" fmla="*/ 18 w 21"/>
                  <a:gd name="T93" fmla="*/ 19 h 29"/>
                  <a:gd name="T94" fmla="*/ 17 w 21"/>
                  <a:gd name="T95" fmla="*/ 19 h 29"/>
                  <a:gd name="T96" fmla="*/ 18 w 21"/>
                  <a:gd name="T97" fmla="*/ 20 h 29"/>
                  <a:gd name="T98" fmla="*/ 20 w 21"/>
                  <a:gd name="T99" fmla="*/ 20 h 29"/>
                  <a:gd name="T100" fmla="*/ 21 w 21"/>
                  <a:gd name="T101" fmla="*/ 20 h 29"/>
                  <a:gd name="T102" fmla="*/ 19 w 21"/>
                  <a:gd name="T103" fmla="*/ 21 h 29"/>
                  <a:gd name="T104" fmla="*/ 16 w 21"/>
                  <a:gd name="T105" fmla="*/ 22 h 29"/>
                  <a:gd name="T106" fmla="*/ 15 w 21"/>
                  <a:gd name="T107" fmla="*/ 23 h 29"/>
                  <a:gd name="T108" fmla="*/ 20 w 21"/>
                  <a:gd name="T109" fmla="*/ 23 h 29"/>
                  <a:gd name="T110" fmla="*/ 20 w 21"/>
                  <a:gd name="T111" fmla="*/ 23 h 29"/>
                  <a:gd name="T112" fmla="*/ 19 w 21"/>
                  <a:gd name="T113" fmla="*/ 22 h 29"/>
                  <a:gd name="T114" fmla="*/ 20 w 21"/>
                  <a:gd name="T115" fmla="*/ 23 h 29"/>
                  <a:gd name="T116" fmla="*/ 18 w 21"/>
                  <a:gd name="T117" fmla="*/ 22 h 29"/>
                  <a:gd name="T118" fmla="*/ 20 w 21"/>
                  <a:gd name="T119" fmla="*/ 23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1" h="29">
                    <a:moveTo>
                      <a:pt x="17" y="22"/>
                    </a:moveTo>
                    <a:cubicBezTo>
                      <a:pt x="17" y="22"/>
                      <a:pt x="17" y="22"/>
                      <a:pt x="17" y="22"/>
                    </a:cubicBezTo>
                    <a:cubicBezTo>
                      <a:pt x="17" y="22"/>
                      <a:pt x="17" y="22"/>
                      <a:pt x="17" y="22"/>
                    </a:cubicBezTo>
                    <a:cubicBezTo>
                      <a:pt x="17" y="22"/>
                      <a:pt x="17" y="22"/>
                      <a:pt x="17" y="22"/>
                    </a:cubicBezTo>
                    <a:cubicBezTo>
                      <a:pt x="17" y="22"/>
                      <a:pt x="17" y="22"/>
                      <a:pt x="16" y="22"/>
                    </a:cubicBezTo>
                    <a:cubicBezTo>
                      <a:pt x="16" y="22"/>
                      <a:pt x="16" y="22"/>
                      <a:pt x="16" y="22"/>
                    </a:cubicBezTo>
                    <a:cubicBezTo>
                      <a:pt x="16" y="22"/>
                      <a:pt x="16" y="22"/>
                      <a:pt x="16" y="22"/>
                    </a:cubicBezTo>
                    <a:cubicBezTo>
                      <a:pt x="16" y="22"/>
                      <a:pt x="16" y="22"/>
                      <a:pt x="16" y="22"/>
                    </a:cubicBezTo>
                    <a:cubicBezTo>
                      <a:pt x="16" y="22"/>
                      <a:pt x="16" y="22"/>
                      <a:pt x="16" y="22"/>
                    </a:cubicBezTo>
                    <a:cubicBezTo>
                      <a:pt x="16" y="22"/>
                      <a:pt x="17" y="22"/>
                      <a:pt x="17" y="22"/>
                    </a:cubicBezTo>
                    <a:cubicBezTo>
                      <a:pt x="17" y="22"/>
                      <a:pt x="17" y="22"/>
                      <a:pt x="17" y="22"/>
                    </a:cubicBezTo>
                    <a:cubicBezTo>
                      <a:pt x="17" y="22"/>
                      <a:pt x="17" y="22"/>
                      <a:pt x="17" y="22"/>
                    </a:cubicBezTo>
                    <a:cubicBezTo>
                      <a:pt x="17" y="22"/>
                      <a:pt x="17" y="22"/>
                      <a:pt x="17" y="22"/>
                    </a:cubicBezTo>
                    <a:cubicBezTo>
                      <a:pt x="17" y="22"/>
                      <a:pt x="17" y="22"/>
                      <a:pt x="17" y="22"/>
                    </a:cubicBezTo>
                    <a:cubicBezTo>
                      <a:pt x="17" y="22"/>
                      <a:pt x="17" y="22"/>
                      <a:pt x="17" y="22"/>
                    </a:cubicBezTo>
                    <a:cubicBezTo>
                      <a:pt x="17" y="22"/>
                      <a:pt x="17" y="22"/>
                      <a:pt x="17" y="22"/>
                    </a:cubicBezTo>
                    <a:close/>
                    <a:moveTo>
                      <a:pt x="17" y="23"/>
                    </a:moveTo>
                    <a:cubicBezTo>
                      <a:pt x="17" y="23"/>
                      <a:pt x="17" y="23"/>
                      <a:pt x="17" y="23"/>
                    </a:cubicBezTo>
                    <a:cubicBezTo>
                      <a:pt x="17" y="23"/>
                      <a:pt x="17" y="23"/>
                      <a:pt x="17" y="23"/>
                    </a:cubicBezTo>
                    <a:cubicBezTo>
                      <a:pt x="17" y="23"/>
                      <a:pt x="17" y="23"/>
                      <a:pt x="17" y="23"/>
                    </a:cubicBezTo>
                    <a:cubicBezTo>
                      <a:pt x="17" y="23"/>
                      <a:pt x="17" y="23"/>
                      <a:pt x="17" y="23"/>
                    </a:cubicBezTo>
                    <a:cubicBezTo>
                      <a:pt x="17" y="23"/>
                      <a:pt x="17" y="23"/>
                      <a:pt x="17" y="23"/>
                    </a:cubicBezTo>
                    <a:cubicBezTo>
                      <a:pt x="17" y="23"/>
                      <a:pt x="17" y="23"/>
                      <a:pt x="17" y="23"/>
                    </a:cubicBezTo>
                    <a:cubicBezTo>
                      <a:pt x="17" y="23"/>
                      <a:pt x="17" y="23"/>
                      <a:pt x="17" y="23"/>
                    </a:cubicBezTo>
                    <a:cubicBezTo>
                      <a:pt x="17" y="23"/>
                      <a:pt x="17" y="23"/>
                      <a:pt x="17" y="23"/>
                    </a:cubicBezTo>
                    <a:cubicBezTo>
                      <a:pt x="17" y="23"/>
                      <a:pt x="17" y="23"/>
                      <a:pt x="17" y="23"/>
                    </a:cubicBezTo>
                    <a:cubicBezTo>
                      <a:pt x="17" y="23"/>
                      <a:pt x="17" y="23"/>
                      <a:pt x="17" y="23"/>
                    </a:cubicBezTo>
                    <a:cubicBezTo>
                      <a:pt x="17" y="23"/>
                      <a:pt x="17" y="23"/>
                      <a:pt x="17" y="23"/>
                    </a:cubicBezTo>
                    <a:cubicBezTo>
                      <a:pt x="17" y="23"/>
                      <a:pt x="17" y="23"/>
                      <a:pt x="17" y="23"/>
                    </a:cubicBezTo>
                    <a:cubicBezTo>
                      <a:pt x="17" y="23"/>
                      <a:pt x="17" y="23"/>
                      <a:pt x="17" y="23"/>
                    </a:cubicBezTo>
                    <a:close/>
                    <a:moveTo>
                      <a:pt x="18" y="24"/>
                    </a:moveTo>
                    <a:cubicBezTo>
                      <a:pt x="18" y="24"/>
                      <a:pt x="18" y="24"/>
                      <a:pt x="18" y="24"/>
                    </a:cubicBezTo>
                    <a:cubicBezTo>
                      <a:pt x="18" y="24"/>
                      <a:pt x="18" y="24"/>
                      <a:pt x="18" y="25"/>
                    </a:cubicBezTo>
                    <a:cubicBezTo>
                      <a:pt x="18" y="25"/>
                      <a:pt x="18" y="25"/>
                      <a:pt x="18" y="25"/>
                    </a:cubicBezTo>
                    <a:cubicBezTo>
                      <a:pt x="18" y="25"/>
                      <a:pt x="18" y="25"/>
                      <a:pt x="18" y="25"/>
                    </a:cubicBezTo>
                    <a:cubicBezTo>
                      <a:pt x="18" y="25"/>
                      <a:pt x="18" y="25"/>
                      <a:pt x="18" y="25"/>
                    </a:cubicBezTo>
                    <a:cubicBezTo>
                      <a:pt x="18" y="25"/>
                      <a:pt x="18" y="25"/>
                      <a:pt x="18" y="25"/>
                    </a:cubicBezTo>
                    <a:cubicBezTo>
                      <a:pt x="18" y="25"/>
                      <a:pt x="18" y="24"/>
                      <a:pt x="18" y="24"/>
                    </a:cubicBezTo>
                    <a:cubicBezTo>
                      <a:pt x="18" y="24"/>
                      <a:pt x="18" y="24"/>
                      <a:pt x="18" y="24"/>
                    </a:cubicBezTo>
                    <a:close/>
                    <a:moveTo>
                      <a:pt x="19" y="23"/>
                    </a:moveTo>
                    <a:cubicBezTo>
                      <a:pt x="19" y="23"/>
                      <a:pt x="19" y="23"/>
                      <a:pt x="19" y="23"/>
                    </a:cubicBezTo>
                    <a:cubicBezTo>
                      <a:pt x="19" y="23"/>
                      <a:pt x="19" y="23"/>
                      <a:pt x="19" y="23"/>
                    </a:cubicBezTo>
                    <a:cubicBezTo>
                      <a:pt x="19" y="23"/>
                      <a:pt x="19" y="23"/>
                      <a:pt x="19" y="23"/>
                    </a:cubicBezTo>
                    <a:cubicBezTo>
                      <a:pt x="19" y="23"/>
                      <a:pt x="19" y="23"/>
                      <a:pt x="19" y="23"/>
                    </a:cubicBezTo>
                    <a:cubicBezTo>
                      <a:pt x="19" y="23"/>
                      <a:pt x="19" y="23"/>
                      <a:pt x="19" y="23"/>
                    </a:cubicBezTo>
                    <a:cubicBezTo>
                      <a:pt x="19" y="23"/>
                      <a:pt x="19" y="23"/>
                      <a:pt x="19" y="23"/>
                    </a:cubicBezTo>
                    <a:cubicBezTo>
                      <a:pt x="19" y="23"/>
                      <a:pt x="19" y="23"/>
                      <a:pt x="19" y="23"/>
                    </a:cubicBezTo>
                    <a:cubicBezTo>
                      <a:pt x="19" y="23"/>
                      <a:pt x="19" y="23"/>
                      <a:pt x="19" y="23"/>
                    </a:cubicBezTo>
                    <a:cubicBezTo>
                      <a:pt x="19" y="23"/>
                      <a:pt x="19" y="23"/>
                      <a:pt x="19" y="23"/>
                    </a:cubicBezTo>
                    <a:cubicBezTo>
                      <a:pt x="19" y="23"/>
                      <a:pt x="19" y="22"/>
                      <a:pt x="19" y="22"/>
                    </a:cubicBezTo>
                    <a:cubicBezTo>
                      <a:pt x="19" y="22"/>
                      <a:pt x="19" y="22"/>
                      <a:pt x="19" y="22"/>
                    </a:cubicBezTo>
                    <a:cubicBezTo>
                      <a:pt x="19" y="22"/>
                      <a:pt x="18" y="22"/>
                      <a:pt x="18" y="22"/>
                    </a:cubicBezTo>
                    <a:cubicBezTo>
                      <a:pt x="18" y="22"/>
                      <a:pt x="18" y="22"/>
                      <a:pt x="18" y="22"/>
                    </a:cubicBezTo>
                    <a:cubicBezTo>
                      <a:pt x="18" y="22"/>
                      <a:pt x="18" y="22"/>
                      <a:pt x="18" y="22"/>
                    </a:cubicBezTo>
                    <a:cubicBezTo>
                      <a:pt x="18" y="22"/>
                      <a:pt x="18" y="22"/>
                      <a:pt x="18" y="22"/>
                    </a:cubicBezTo>
                    <a:cubicBezTo>
                      <a:pt x="18" y="22"/>
                      <a:pt x="18" y="22"/>
                      <a:pt x="18" y="22"/>
                    </a:cubicBezTo>
                    <a:cubicBezTo>
                      <a:pt x="18" y="22"/>
                      <a:pt x="18" y="22"/>
                      <a:pt x="17" y="22"/>
                    </a:cubicBezTo>
                    <a:cubicBezTo>
                      <a:pt x="17" y="22"/>
                      <a:pt x="17" y="22"/>
                      <a:pt x="17" y="22"/>
                    </a:cubicBezTo>
                    <a:cubicBezTo>
                      <a:pt x="17" y="22"/>
                      <a:pt x="17" y="22"/>
                      <a:pt x="17" y="23"/>
                    </a:cubicBezTo>
                    <a:cubicBezTo>
                      <a:pt x="17" y="23"/>
                      <a:pt x="17" y="23"/>
                      <a:pt x="17" y="23"/>
                    </a:cubicBezTo>
                    <a:cubicBezTo>
                      <a:pt x="18" y="23"/>
                      <a:pt x="18" y="23"/>
                      <a:pt x="18" y="23"/>
                    </a:cubicBezTo>
                    <a:cubicBezTo>
                      <a:pt x="18" y="23"/>
                      <a:pt x="18" y="23"/>
                      <a:pt x="18" y="23"/>
                    </a:cubicBezTo>
                    <a:cubicBezTo>
                      <a:pt x="18" y="23"/>
                      <a:pt x="18" y="23"/>
                      <a:pt x="18" y="23"/>
                    </a:cubicBezTo>
                    <a:cubicBezTo>
                      <a:pt x="18" y="23"/>
                      <a:pt x="19" y="23"/>
                      <a:pt x="19" y="23"/>
                    </a:cubicBezTo>
                    <a:cubicBezTo>
                      <a:pt x="19" y="23"/>
                      <a:pt x="19" y="23"/>
                      <a:pt x="19" y="23"/>
                    </a:cubicBezTo>
                    <a:cubicBezTo>
                      <a:pt x="19" y="23"/>
                      <a:pt x="19" y="23"/>
                      <a:pt x="19" y="23"/>
                    </a:cubicBezTo>
                    <a:cubicBezTo>
                      <a:pt x="19" y="23"/>
                      <a:pt x="19" y="23"/>
                      <a:pt x="19" y="23"/>
                    </a:cubicBezTo>
                    <a:cubicBezTo>
                      <a:pt x="19" y="23"/>
                      <a:pt x="19" y="23"/>
                      <a:pt x="19" y="23"/>
                    </a:cubicBezTo>
                    <a:cubicBezTo>
                      <a:pt x="19" y="23"/>
                      <a:pt x="19" y="23"/>
                      <a:pt x="19" y="24"/>
                    </a:cubicBezTo>
                    <a:cubicBezTo>
                      <a:pt x="19" y="24"/>
                      <a:pt x="19" y="24"/>
                      <a:pt x="19" y="24"/>
                    </a:cubicBezTo>
                    <a:cubicBezTo>
                      <a:pt x="20" y="24"/>
                      <a:pt x="20" y="24"/>
                      <a:pt x="20" y="24"/>
                    </a:cubicBezTo>
                    <a:cubicBezTo>
                      <a:pt x="20" y="23"/>
                      <a:pt x="20" y="23"/>
                      <a:pt x="20" y="23"/>
                    </a:cubicBezTo>
                    <a:cubicBezTo>
                      <a:pt x="20" y="23"/>
                      <a:pt x="20" y="23"/>
                      <a:pt x="20" y="23"/>
                    </a:cubicBezTo>
                    <a:cubicBezTo>
                      <a:pt x="20" y="23"/>
                      <a:pt x="20" y="23"/>
                      <a:pt x="19" y="23"/>
                    </a:cubicBezTo>
                    <a:close/>
                    <a:moveTo>
                      <a:pt x="16" y="23"/>
                    </a:moveTo>
                    <a:cubicBezTo>
                      <a:pt x="16" y="23"/>
                      <a:pt x="16" y="23"/>
                      <a:pt x="16" y="23"/>
                    </a:cubicBezTo>
                    <a:cubicBezTo>
                      <a:pt x="16" y="23"/>
                      <a:pt x="16" y="23"/>
                      <a:pt x="17" y="23"/>
                    </a:cubicBezTo>
                    <a:cubicBezTo>
                      <a:pt x="17" y="23"/>
                      <a:pt x="17" y="23"/>
                      <a:pt x="17" y="23"/>
                    </a:cubicBezTo>
                    <a:cubicBezTo>
                      <a:pt x="17" y="23"/>
                      <a:pt x="17" y="23"/>
                      <a:pt x="17" y="23"/>
                    </a:cubicBezTo>
                    <a:cubicBezTo>
                      <a:pt x="17" y="23"/>
                      <a:pt x="17" y="23"/>
                      <a:pt x="16" y="23"/>
                    </a:cubicBezTo>
                    <a:cubicBezTo>
                      <a:pt x="16" y="23"/>
                      <a:pt x="16" y="23"/>
                      <a:pt x="16" y="23"/>
                    </a:cubicBezTo>
                    <a:cubicBezTo>
                      <a:pt x="16" y="23"/>
                      <a:pt x="16" y="23"/>
                      <a:pt x="16" y="23"/>
                    </a:cubicBezTo>
                    <a:cubicBezTo>
                      <a:pt x="16" y="23"/>
                      <a:pt x="16" y="23"/>
                      <a:pt x="16" y="23"/>
                    </a:cubicBezTo>
                    <a:cubicBezTo>
                      <a:pt x="16" y="23"/>
                      <a:pt x="16" y="23"/>
                      <a:pt x="16" y="23"/>
                    </a:cubicBezTo>
                    <a:cubicBezTo>
                      <a:pt x="16" y="23"/>
                      <a:pt x="16" y="23"/>
                      <a:pt x="16" y="23"/>
                    </a:cubicBezTo>
                    <a:cubicBezTo>
                      <a:pt x="16" y="23"/>
                      <a:pt x="16" y="23"/>
                      <a:pt x="16" y="23"/>
                    </a:cubicBezTo>
                    <a:close/>
                    <a:moveTo>
                      <a:pt x="17" y="27"/>
                    </a:moveTo>
                    <a:cubicBezTo>
                      <a:pt x="17" y="27"/>
                      <a:pt x="17" y="27"/>
                      <a:pt x="17" y="27"/>
                    </a:cubicBezTo>
                    <a:cubicBezTo>
                      <a:pt x="17" y="27"/>
                      <a:pt x="17" y="27"/>
                      <a:pt x="17" y="27"/>
                    </a:cubicBezTo>
                    <a:cubicBezTo>
                      <a:pt x="17" y="27"/>
                      <a:pt x="17" y="27"/>
                      <a:pt x="17" y="27"/>
                    </a:cubicBezTo>
                    <a:cubicBezTo>
                      <a:pt x="17" y="27"/>
                      <a:pt x="17" y="27"/>
                      <a:pt x="17" y="27"/>
                    </a:cubicBezTo>
                    <a:cubicBezTo>
                      <a:pt x="17" y="27"/>
                      <a:pt x="17" y="27"/>
                      <a:pt x="17" y="27"/>
                    </a:cubicBezTo>
                    <a:cubicBezTo>
                      <a:pt x="17" y="27"/>
                      <a:pt x="17" y="27"/>
                      <a:pt x="17" y="27"/>
                    </a:cubicBezTo>
                    <a:cubicBezTo>
                      <a:pt x="17" y="27"/>
                      <a:pt x="17" y="27"/>
                      <a:pt x="17" y="27"/>
                    </a:cubicBezTo>
                    <a:cubicBezTo>
                      <a:pt x="17" y="27"/>
                      <a:pt x="17" y="27"/>
                      <a:pt x="17" y="27"/>
                    </a:cubicBezTo>
                    <a:cubicBezTo>
                      <a:pt x="17" y="27"/>
                      <a:pt x="17" y="27"/>
                      <a:pt x="17" y="27"/>
                    </a:cubicBezTo>
                    <a:cubicBezTo>
                      <a:pt x="17" y="27"/>
                      <a:pt x="17" y="27"/>
                      <a:pt x="16" y="27"/>
                    </a:cubicBezTo>
                    <a:cubicBezTo>
                      <a:pt x="16" y="27"/>
                      <a:pt x="16" y="27"/>
                      <a:pt x="16" y="27"/>
                    </a:cubicBezTo>
                    <a:cubicBezTo>
                      <a:pt x="16" y="27"/>
                      <a:pt x="16" y="27"/>
                      <a:pt x="16" y="27"/>
                    </a:cubicBezTo>
                    <a:cubicBezTo>
                      <a:pt x="16" y="27"/>
                      <a:pt x="16" y="27"/>
                      <a:pt x="16" y="27"/>
                    </a:cubicBezTo>
                    <a:cubicBezTo>
                      <a:pt x="16" y="27"/>
                      <a:pt x="16" y="27"/>
                      <a:pt x="16" y="27"/>
                    </a:cubicBezTo>
                    <a:cubicBezTo>
                      <a:pt x="16" y="27"/>
                      <a:pt x="16" y="27"/>
                      <a:pt x="16" y="27"/>
                    </a:cubicBezTo>
                    <a:cubicBezTo>
                      <a:pt x="16" y="27"/>
                      <a:pt x="16" y="27"/>
                      <a:pt x="16" y="27"/>
                    </a:cubicBezTo>
                    <a:cubicBezTo>
                      <a:pt x="16" y="27"/>
                      <a:pt x="16" y="27"/>
                      <a:pt x="16" y="27"/>
                    </a:cubicBezTo>
                    <a:cubicBezTo>
                      <a:pt x="16" y="27"/>
                      <a:pt x="16" y="27"/>
                      <a:pt x="16" y="27"/>
                    </a:cubicBezTo>
                    <a:cubicBezTo>
                      <a:pt x="16" y="27"/>
                      <a:pt x="16" y="27"/>
                      <a:pt x="16" y="27"/>
                    </a:cubicBezTo>
                    <a:cubicBezTo>
                      <a:pt x="17" y="27"/>
                      <a:pt x="17" y="27"/>
                      <a:pt x="17" y="27"/>
                    </a:cubicBezTo>
                    <a:cubicBezTo>
                      <a:pt x="17" y="27"/>
                      <a:pt x="17" y="27"/>
                      <a:pt x="17" y="27"/>
                    </a:cubicBezTo>
                    <a:close/>
                    <a:moveTo>
                      <a:pt x="17" y="27"/>
                    </a:moveTo>
                    <a:cubicBezTo>
                      <a:pt x="17" y="27"/>
                      <a:pt x="17" y="27"/>
                      <a:pt x="17" y="27"/>
                    </a:cubicBezTo>
                    <a:cubicBezTo>
                      <a:pt x="17" y="27"/>
                      <a:pt x="17" y="27"/>
                      <a:pt x="17" y="27"/>
                    </a:cubicBezTo>
                    <a:cubicBezTo>
                      <a:pt x="17" y="27"/>
                      <a:pt x="17" y="27"/>
                      <a:pt x="17" y="27"/>
                    </a:cubicBezTo>
                    <a:cubicBezTo>
                      <a:pt x="17" y="27"/>
                      <a:pt x="17" y="27"/>
                      <a:pt x="17" y="27"/>
                    </a:cubicBezTo>
                    <a:cubicBezTo>
                      <a:pt x="17" y="27"/>
                      <a:pt x="17" y="28"/>
                      <a:pt x="17" y="28"/>
                    </a:cubicBezTo>
                    <a:cubicBezTo>
                      <a:pt x="17" y="28"/>
                      <a:pt x="17" y="28"/>
                      <a:pt x="17" y="28"/>
                    </a:cubicBezTo>
                    <a:cubicBezTo>
                      <a:pt x="17" y="28"/>
                      <a:pt x="17" y="28"/>
                      <a:pt x="17" y="28"/>
                    </a:cubicBezTo>
                    <a:cubicBezTo>
                      <a:pt x="17" y="28"/>
                      <a:pt x="17" y="28"/>
                      <a:pt x="17" y="28"/>
                    </a:cubicBezTo>
                    <a:cubicBezTo>
                      <a:pt x="17" y="28"/>
                      <a:pt x="17" y="28"/>
                      <a:pt x="17" y="28"/>
                    </a:cubicBezTo>
                    <a:cubicBezTo>
                      <a:pt x="17" y="28"/>
                      <a:pt x="17" y="28"/>
                      <a:pt x="17" y="28"/>
                    </a:cubicBezTo>
                    <a:cubicBezTo>
                      <a:pt x="17" y="28"/>
                      <a:pt x="17" y="28"/>
                      <a:pt x="17" y="28"/>
                    </a:cubicBezTo>
                    <a:cubicBezTo>
                      <a:pt x="17" y="28"/>
                      <a:pt x="17" y="28"/>
                      <a:pt x="17" y="28"/>
                    </a:cubicBezTo>
                    <a:cubicBezTo>
                      <a:pt x="17" y="28"/>
                      <a:pt x="17" y="28"/>
                      <a:pt x="17" y="28"/>
                    </a:cubicBezTo>
                    <a:cubicBezTo>
                      <a:pt x="17" y="28"/>
                      <a:pt x="17" y="28"/>
                      <a:pt x="17" y="27"/>
                    </a:cubicBezTo>
                    <a:cubicBezTo>
                      <a:pt x="17" y="27"/>
                      <a:pt x="17" y="27"/>
                      <a:pt x="17" y="27"/>
                    </a:cubicBezTo>
                    <a:cubicBezTo>
                      <a:pt x="17" y="27"/>
                      <a:pt x="17" y="27"/>
                      <a:pt x="17" y="27"/>
                    </a:cubicBezTo>
                    <a:close/>
                    <a:moveTo>
                      <a:pt x="18" y="25"/>
                    </a:moveTo>
                    <a:cubicBezTo>
                      <a:pt x="18" y="25"/>
                      <a:pt x="18" y="25"/>
                      <a:pt x="18" y="25"/>
                    </a:cubicBezTo>
                    <a:cubicBezTo>
                      <a:pt x="18" y="25"/>
                      <a:pt x="18" y="25"/>
                      <a:pt x="18" y="25"/>
                    </a:cubicBezTo>
                    <a:cubicBezTo>
                      <a:pt x="18" y="25"/>
                      <a:pt x="18" y="25"/>
                      <a:pt x="18" y="25"/>
                    </a:cubicBezTo>
                    <a:cubicBezTo>
                      <a:pt x="18" y="25"/>
                      <a:pt x="18" y="25"/>
                      <a:pt x="18" y="25"/>
                    </a:cubicBezTo>
                    <a:cubicBezTo>
                      <a:pt x="18" y="25"/>
                      <a:pt x="18" y="25"/>
                      <a:pt x="18" y="25"/>
                    </a:cubicBezTo>
                    <a:cubicBezTo>
                      <a:pt x="18" y="25"/>
                      <a:pt x="18" y="25"/>
                      <a:pt x="18" y="25"/>
                    </a:cubicBezTo>
                    <a:cubicBezTo>
                      <a:pt x="18" y="25"/>
                      <a:pt x="18" y="25"/>
                      <a:pt x="18" y="25"/>
                    </a:cubicBezTo>
                    <a:cubicBezTo>
                      <a:pt x="18" y="25"/>
                      <a:pt x="18" y="25"/>
                      <a:pt x="18" y="25"/>
                    </a:cubicBezTo>
                    <a:cubicBezTo>
                      <a:pt x="18" y="25"/>
                      <a:pt x="18" y="25"/>
                      <a:pt x="18" y="25"/>
                    </a:cubicBezTo>
                    <a:cubicBezTo>
                      <a:pt x="18" y="25"/>
                      <a:pt x="18" y="25"/>
                      <a:pt x="18" y="25"/>
                    </a:cubicBezTo>
                    <a:cubicBezTo>
                      <a:pt x="18" y="25"/>
                      <a:pt x="18" y="25"/>
                      <a:pt x="18" y="25"/>
                    </a:cubicBezTo>
                    <a:cubicBezTo>
                      <a:pt x="18" y="25"/>
                      <a:pt x="18" y="25"/>
                      <a:pt x="18" y="25"/>
                    </a:cubicBezTo>
                    <a:close/>
                    <a:moveTo>
                      <a:pt x="19" y="24"/>
                    </a:moveTo>
                    <a:cubicBezTo>
                      <a:pt x="19" y="24"/>
                      <a:pt x="19" y="24"/>
                      <a:pt x="19" y="24"/>
                    </a:cubicBezTo>
                    <a:cubicBezTo>
                      <a:pt x="19" y="24"/>
                      <a:pt x="19" y="24"/>
                      <a:pt x="19" y="24"/>
                    </a:cubicBezTo>
                    <a:cubicBezTo>
                      <a:pt x="18" y="24"/>
                      <a:pt x="18" y="23"/>
                      <a:pt x="18" y="23"/>
                    </a:cubicBezTo>
                    <a:cubicBezTo>
                      <a:pt x="18" y="23"/>
                      <a:pt x="17" y="23"/>
                      <a:pt x="17" y="23"/>
                    </a:cubicBezTo>
                    <a:cubicBezTo>
                      <a:pt x="17" y="23"/>
                      <a:pt x="17" y="23"/>
                      <a:pt x="17" y="23"/>
                    </a:cubicBezTo>
                    <a:cubicBezTo>
                      <a:pt x="17" y="23"/>
                      <a:pt x="17" y="23"/>
                      <a:pt x="17" y="23"/>
                    </a:cubicBezTo>
                    <a:cubicBezTo>
                      <a:pt x="17" y="23"/>
                      <a:pt x="17" y="23"/>
                      <a:pt x="17" y="23"/>
                    </a:cubicBezTo>
                    <a:cubicBezTo>
                      <a:pt x="17" y="23"/>
                      <a:pt x="17" y="23"/>
                      <a:pt x="17" y="23"/>
                    </a:cubicBezTo>
                    <a:cubicBezTo>
                      <a:pt x="16" y="23"/>
                      <a:pt x="16" y="23"/>
                      <a:pt x="16" y="23"/>
                    </a:cubicBezTo>
                    <a:cubicBezTo>
                      <a:pt x="16" y="23"/>
                      <a:pt x="17" y="23"/>
                      <a:pt x="17" y="23"/>
                    </a:cubicBezTo>
                    <a:cubicBezTo>
                      <a:pt x="17" y="23"/>
                      <a:pt x="17" y="23"/>
                      <a:pt x="17" y="23"/>
                    </a:cubicBezTo>
                    <a:cubicBezTo>
                      <a:pt x="17" y="23"/>
                      <a:pt x="17" y="23"/>
                      <a:pt x="17" y="23"/>
                    </a:cubicBezTo>
                    <a:cubicBezTo>
                      <a:pt x="17" y="23"/>
                      <a:pt x="18" y="23"/>
                      <a:pt x="18" y="24"/>
                    </a:cubicBezTo>
                    <a:cubicBezTo>
                      <a:pt x="18" y="24"/>
                      <a:pt x="18" y="24"/>
                      <a:pt x="18" y="24"/>
                    </a:cubicBezTo>
                    <a:cubicBezTo>
                      <a:pt x="18" y="24"/>
                      <a:pt x="18" y="24"/>
                      <a:pt x="18" y="24"/>
                    </a:cubicBezTo>
                    <a:cubicBezTo>
                      <a:pt x="18" y="24"/>
                      <a:pt x="18" y="24"/>
                      <a:pt x="18" y="24"/>
                    </a:cubicBezTo>
                    <a:cubicBezTo>
                      <a:pt x="18" y="24"/>
                      <a:pt x="18" y="24"/>
                      <a:pt x="18" y="24"/>
                    </a:cubicBezTo>
                    <a:cubicBezTo>
                      <a:pt x="18" y="24"/>
                      <a:pt x="18" y="24"/>
                      <a:pt x="19" y="24"/>
                    </a:cubicBezTo>
                    <a:cubicBezTo>
                      <a:pt x="19" y="24"/>
                      <a:pt x="19" y="24"/>
                      <a:pt x="19" y="24"/>
                    </a:cubicBezTo>
                    <a:cubicBezTo>
                      <a:pt x="19" y="24"/>
                      <a:pt x="19" y="24"/>
                      <a:pt x="19" y="24"/>
                    </a:cubicBezTo>
                    <a:cubicBezTo>
                      <a:pt x="19" y="24"/>
                      <a:pt x="19" y="24"/>
                      <a:pt x="19" y="25"/>
                    </a:cubicBezTo>
                    <a:cubicBezTo>
                      <a:pt x="19" y="25"/>
                      <a:pt x="19" y="25"/>
                      <a:pt x="19" y="25"/>
                    </a:cubicBezTo>
                    <a:cubicBezTo>
                      <a:pt x="19" y="25"/>
                      <a:pt x="19" y="25"/>
                      <a:pt x="19" y="25"/>
                    </a:cubicBezTo>
                    <a:cubicBezTo>
                      <a:pt x="20" y="25"/>
                      <a:pt x="19" y="25"/>
                      <a:pt x="20" y="25"/>
                    </a:cubicBezTo>
                    <a:cubicBezTo>
                      <a:pt x="20" y="25"/>
                      <a:pt x="20" y="25"/>
                      <a:pt x="20" y="25"/>
                    </a:cubicBezTo>
                    <a:cubicBezTo>
                      <a:pt x="20" y="25"/>
                      <a:pt x="20" y="25"/>
                      <a:pt x="20" y="24"/>
                    </a:cubicBezTo>
                    <a:cubicBezTo>
                      <a:pt x="19" y="24"/>
                      <a:pt x="19" y="24"/>
                      <a:pt x="19" y="24"/>
                    </a:cubicBezTo>
                    <a:close/>
                    <a:moveTo>
                      <a:pt x="17" y="24"/>
                    </a:moveTo>
                    <a:cubicBezTo>
                      <a:pt x="17" y="24"/>
                      <a:pt x="17" y="24"/>
                      <a:pt x="17" y="24"/>
                    </a:cubicBezTo>
                    <a:cubicBezTo>
                      <a:pt x="17" y="24"/>
                      <a:pt x="17" y="24"/>
                      <a:pt x="17" y="24"/>
                    </a:cubicBezTo>
                    <a:cubicBezTo>
                      <a:pt x="17" y="24"/>
                      <a:pt x="17" y="24"/>
                      <a:pt x="17" y="24"/>
                    </a:cubicBezTo>
                    <a:cubicBezTo>
                      <a:pt x="17" y="24"/>
                      <a:pt x="17" y="24"/>
                      <a:pt x="17" y="24"/>
                    </a:cubicBezTo>
                    <a:cubicBezTo>
                      <a:pt x="17" y="24"/>
                      <a:pt x="17" y="24"/>
                      <a:pt x="17" y="24"/>
                    </a:cubicBezTo>
                    <a:cubicBezTo>
                      <a:pt x="17" y="24"/>
                      <a:pt x="17" y="24"/>
                      <a:pt x="17" y="24"/>
                    </a:cubicBezTo>
                    <a:cubicBezTo>
                      <a:pt x="17" y="24"/>
                      <a:pt x="17" y="24"/>
                      <a:pt x="17" y="24"/>
                    </a:cubicBezTo>
                    <a:cubicBezTo>
                      <a:pt x="17" y="24"/>
                      <a:pt x="17" y="24"/>
                      <a:pt x="17" y="24"/>
                    </a:cubicBezTo>
                    <a:cubicBezTo>
                      <a:pt x="17" y="24"/>
                      <a:pt x="17" y="24"/>
                      <a:pt x="17" y="24"/>
                    </a:cubicBezTo>
                    <a:cubicBezTo>
                      <a:pt x="17" y="24"/>
                      <a:pt x="17" y="24"/>
                      <a:pt x="17" y="24"/>
                    </a:cubicBezTo>
                    <a:cubicBezTo>
                      <a:pt x="17" y="24"/>
                      <a:pt x="17" y="24"/>
                      <a:pt x="17" y="24"/>
                    </a:cubicBezTo>
                    <a:cubicBezTo>
                      <a:pt x="17" y="24"/>
                      <a:pt x="17" y="24"/>
                      <a:pt x="17" y="24"/>
                    </a:cubicBezTo>
                    <a:cubicBezTo>
                      <a:pt x="17" y="24"/>
                      <a:pt x="17" y="24"/>
                      <a:pt x="17" y="24"/>
                    </a:cubicBezTo>
                    <a:cubicBezTo>
                      <a:pt x="17" y="24"/>
                      <a:pt x="17" y="24"/>
                      <a:pt x="17" y="24"/>
                    </a:cubicBezTo>
                    <a:cubicBezTo>
                      <a:pt x="17" y="24"/>
                      <a:pt x="17" y="24"/>
                      <a:pt x="17" y="24"/>
                    </a:cubicBezTo>
                    <a:cubicBezTo>
                      <a:pt x="17" y="24"/>
                      <a:pt x="17" y="24"/>
                      <a:pt x="17" y="24"/>
                    </a:cubicBezTo>
                    <a:cubicBezTo>
                      <a:pt x="17" y="24"/>
                      <a:pt x="17" y="24"/>
                      <a:pt x="17" y="24"/>
                    </a:cubicBezTo>
                    <a:cubicBezTo>
                      <a:pt x="17" y="24"/>
                      <a:pt x="17" y="24"/>
                      <a:pt x="17" y="24"/>
                    </a:cubicBezTo>
                    <a:cubicBezTo>
                      <a:pt x="17" y="24"/>
                      <a:pt x="17" y="24"/>
                      <a:pt x="17" y="24"/>
                    </a:cubicBezTo>
                    <a:cubicBezTo>
                      <a:pt x="17" y="24"/>
                      <a:pt x="17" y="24"/>
                      <a:pt x="17" y="24"/>
                    </a:cubicBezTo>
                    <a:close/>
                    <a:moveTo>
                      <a:pt x="20" y="20"/>
                    </a:moveTo>
                    <a:cubicBezTo>
                      <a:pt x="20" y="20"/>
                      <a:pt x="20" y="20"/>
                      <a:pt x="20" y="20"/>
                    </a:cubicBezTo>
                    <a:cubicBezTo>
                      <a:pt x="20" y="20"/>
                      <a:pt x="20" y="20"/>
                      <a:pt x="20" y="20"/>
                    </a:cubicBezTo>
                    <a:cubicBezTo>
                      <a:pt x="20" y="20"/>
                      <a:pt x="20" y="20"/>
                      <a:pt x="20" y="20"/>
                    </a:cubicBezTo>
                    <a:cubicBezTo>
                      <a:pt x="20" y="20"/>
                      <a:pt x="20" y="20"/>
                      <a:pt x="20" y="20"/>
                    </a:cubicBezTo>
                    <a:cubicBezTo>
                      <a:pt x="20" y="20"/>
                      <a:pt x="20" y="20"/>
                      <a:pt x="19" y="20"/>
                    </a:cubicBezTo>
                    <a:cubicBezTo>
                      <a:pt x="19" y="20"/>
                      <a:pt x="19" y="20"/>
                      <a:pt x="19" y="20"/>
                    </a:cubicBezTo>
                    <a:cubicBezTo>
                      <a:pt x="19" y="20"/>
                      <a:pt x="19" y="20"/>
                      <a:pt x="19" y="20"/>
                    </a:cubicBezTo>
                    <a:cubicBezTo>
                      <a:pt x="19" y="20"/>
                      <a:pt x="19" y="20"/>
                      <a:pt x="19" y="20"/>
                    </a:cubicBezTo>
                    <a:cubicBezTo>
                      <a:pt x="19" y="20"/>
                      <a:pt x="19" y="20"/>
                      <a:pt x="19" y="20"/>
                    </a:cubicBezTo>
                    <a:cubicBezTo>
                      <a:pt x="19" y="20"/>
                      <a:pt x="19" y="20"/>
                      <a:pt x="19" y="20"/>
                    </a:cubicBezTo>
                    <a:cubicBezTo>
                      <a:pt x="19" y="20"/>
                      <a:pt x="19" y="20"/>
                      <a:pt x="19" y="20"/>
                    </a:cubicBezTo>
                    <a:cubicBezTo>
                      <a:pt x="19" y="20"/>
                      <a:pt x="19" y="20"/>
                      <a:pt x="19" y="20"/>
                    </a:cubicBezTo>
                    <a:cubicBezTo>
                      <a:pt x="19" y="20"/>
                      <a:pt x="19" y="20"/>
                      <a:pt x="19" y="20"/>
                    </a:cubicBezTo>
                    <a:cubicBezTo>
                      <a:pt x="19" y="20"/>
                      <a:pt x="19" y="20"/>
                      <a:pt x="19" y="20"/>
                    </a:cubicBezTo>
                    <a:cubicBezTo>
                      <a:pt x="19" y="20"/>
                      <a:pt x="19" y="20"/>
                      <a:pt x="19" y="20"/>
                    </a:cubicBezTo>
                    <a:cubicBezTo>
                      <a:pt x="19" y="20"/>
                      <a:pt x="19" y="20"/>
                      <a:pt x="19" y="20"/>
                    </a:cubicBezTo>
                    <a:cubicBezTo>
                      <a:pt x="19" y="20"/>
                      <a:pt x="19" y="20"/>
                      <a:pt x="20" y="20"/>
                    </a:cubicBezTo>
                    <a:cubicBezTo>
                      <a:pt x="20" y="20"/>
                      <a:pt x="20" y="20"/>
                      <a:pt x="20" y="20"/>
                    </a:cubicBezTo>
                    <a:cubicBezTo>
                      <a:pt x="20" y="20"/>
                      <a:pt x="20" y="20"/>
                      <a:pt x="20" y="20"/>
                    </a:cubicBezTo>
                    <a:cubicBezTo>
                      <a:pt x="20" y="20"/>
                      <a:pt x="20" y="20"/>
                      <a:pt x="20" y="20"/>
                    </a:cubicBezTo>
                    <a:cubicBezTo>
                      <a:pt x="20" y="20"/>
                      <a:pt x="20" y="20"/>
                      <a:pt x="20" y="21"/>
                    </a:cubicBezTo>
                    <a:cubicBezTo>
                      <a:pt x="20" y="21"/>
                      <a:pt x="20" y="21"/>
                      <a:pt x="20" y="21"/>
                    </a:cubicBezTo>
                    <a:cubicBezTo>
                      <a:pt x="20" y="21"/>
                      <a:pt x="20" y="20"/>
                      <a:pt x="20" y="20"/>
                    </a:cubicBezTo>
                    <a:close/>
                    <a:moveTo>
                      <a:pt x="21" y="20"/>
                    </a:moveTo>
                    <a:cubicBezTo>
                      <a:pt x="21" y="20"/>
                      <a:pt x="21" y="20"/>
                      <a:pt x="21" y="20"/>
                    </a:cubicBezTo>
                    <a:cubicBezTo>
                      <a:pt x="21" y="20"/>
                      <a:pt x="21" y="20"/>
                      <a:pt x="21" y="20"/>
                    </a:cubicBezTo>
                    <a:cubicBezTo>
                      <a:pt x="15" y="13"/>
                      <a:pt x="15" y="13"/>
                      <a:pt x="15" y="13"/>
                    </a:cubicBezTo>
                    <a:cubicBezTo>
                      <a:pt x="15" y="12"/>
                      <a:pt x="15" y="12"/>
                      <a:pt x="15" y="12"/>
                    </a:cubicBezTo>
                    <a:cubicBezTo>
                      <a:pt x="13" y="12"/>
                      <a:pt x="13" y="12"/>
                      <a:pt x="13" y="12"/>
                    </a:cubicBezTo>
                    <a:cubicBezTo>
                      <a:pt x="13" y="5"/>
                      <a:pt x="13" y="5"/>
                      <a:pt x="13" y="5"/>
                    </a:cubicBezTo>
                    <a:cubicBezTo>
                      <a:pt x="11" y="5"/>
                      <a:pt x="11" y="5"/>
                      <a:pt x="11" y="5"/>
                    </a:cubicBezTo>
                    <a:cubicBezTo>
                      <a:pt x="11" y="4"/>
                      <a:pt x="11" y="4"/>
                      <a:pt x="11" y="4"/>
                    </a:cubicBezTo>
                    <a:cubicBezTo>
                      <a:pt x="9" y="3"/>
                      <a:pt x="9" y="3"/>
                      <a:pt x="9" y="3"/>
                    </a:cubicBezTo>
                    <a:cubicBezTo>
                      <a:pt x="9" y="3"/>
                      <a:pt x="9" y="3"/>
                      <a:pt x="9" y="3"/>
                    </a:cubicBezTo>
                    <a:cubicBezTo>
                      <a:pt x="9" y="2"/>
                      <a:pt x="9" y="2"/>
                      <a:pt x="9" y="2"/>
                    </a:cubicBezTo>
                    <a:cubicBezTo>
                      <a:pt x="10" y="1"/>
                      <a:pt x="10" y="1"/>
                      <a:pt x="10" y="1"/>
                    </a:cubicBezTo>
                    <a:cubicBezTo>
                      <a:pt x="1" y="0"/>
                      <a:pt x="1" y="0"/>
                      <a:pt x="1" y="0"/>
                    </a:cubicBezTo>
                    <a:cubicBezTo>
                      <a:pt x="1" y="8"/>
                      <a:pt x="1" y="8"/>
                      <a:pt x="1" y="8"/>
                    </a:cubicBezTo>
                    <a:cubicBezTo>
                      <a:pt x="1" y="8"/>
                      <a:pt x="1" y="8"/>
                      <a:pt x="1" y="8"/>
                    </a:cubicBezTo>
                    <a:cubicBezTo>
                      <a:pt x="1" y="8"/>
                      <a:pt x="1" y="8"/>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10"/>
                      <a:pt x="1" y="10"/>
                      <a:pt x="1" y="10"/>
                    </a:cubicBezTo>
                    <a:cubicBezTo>
                      <a:pt x="1" y="10"/>
                      <a:pt x="1" y="10"/>
                      <a:pt x="1" y="10"/>
                    </a:cubicBezTo>
                    <a:cubicBezTo>
                      <a:pt x="1" y="10"/>
                      <a:pt x="1" y="10"/>
                      <a:pt x="1" y="10"/>
                    </a:cubicBezTo>
                    <a:cubicBezTo>
                      <a:pt x="1" y="10"/>
                      <a:pt x="1" y="10"/>
                      <a:pt x="1" y="10"/>
                    </a:cubicBezTo>
                    <a:cubicBezTo>
                      <a:pt x="1" y="10"/>
                      <a:pt x="1" y="10"/>
                      <a:pt x="1" y="10"/>
                    </a:cubicBezTo>
                    <a:cubicBezTo>
                      <a:pt x="1" y="10"/>
                      <a:pt x="1" y="10"/>
                      <a:pt x="1" y="10"/>
                    </a:cubicBezTo>
                    <a:cubicBezTo>
                      <a:pt x="1" y="10"/>
                      <a:pt x="1" y="10"/>
                      <a:pt x="1" y="10"/>
                    </a:cubicBezTo>
                    <a:cubicBezTo>
                      <a:pt x="1" y="10"/>
                      <a:pt x="1" y="10"/>
                      <a:pt x="1" y="10"/>
                    </a:cubicBezTo>
                    <a:cubicBezTo>
                      <a:pt x="1" y="10"/>
                      <a:pt x="1" y="10"/>
                      <a:pt x="1" y="10"/>
                    </a:cubicBezTo>
                    <a:cubicBezTo>
                      <a:pt x="1" y="10"/>
                      <a:pt x="1" y="10"/>
                      <a:pt x="1" y="10"/>
                    </a:cubicBezTo>
                    <a:cubicBezTo>
                      <a:pt x="1" y="10"/>
                      <a:pt x="1" y="10"/>
                      <a:pt x="1" y="10"/>
                    </a:cubicBezTo>
                    <a:cubicBezTo>
                      <a:pt x="1" y="10"/>
                      <a:pt x="1" y="10"/>
                      <a:pt x="1" y="10"/>
                    </a:cubicBezTo>
                    <a:cubicBezTo>
                      <a:pt x="1" y="10"/>
                      <a:pt x="1" y="10"/>
                      <a:pt x="1" y="10"/>
                    </a:cubicBezTo>
                    <a:cubicBezTo>
                      <a:pt x="1" y="10"/>
                      <a:pt x="1" y="10"/>
                      <a:pt x="1" y="10"/>
                    </a:cubicBezTo>
                    <a:cubicBezTo>
                      <a:pt x="1" y="10"/>
                      <a:pt x="1" y="10"/>
                      <a:pt x="1" y="10"/>
                    </a:cubicBezTo>
                    <a:cubicBezTo>
                      <a:pt x="1" y="10"/>
                      <a:pt x="1" y="10"/>
                      <a:pt x="1" y="10"/>
                    </a:cubicBezTo>
                    <a:cubicBezTo>
                      <a:pt x="1" y="10"/>
                      <a:pt x="1" y="10"/>
                      <a:pt x="1" y="10"/>
                    </a:cubicBezTo>
                    <a:cubicBezTo>
                      <a:pt x="1" y="10"/>
                      <a:pt x="1" y="10"/>
                      <a:pt x="0" y="10"/>
                    </a:cubicBezTo>
                    <a:cubicBezTo>
                      <a:pt x="0" y="10"/>
                      <a:pt x="0" y="10"/>
                      <a:pt x="0" y="10"/>
                    </a:cubicBezTo>
                    <a:cubicBezTo>
                      <a:pt x="0" y="10"/>
                      <a:pt x="0" y="10"/>
                      <a:pt x="0" y="10"/>
                    </a:cubicBezTo>
                    <a:cubicBezTo>
                      <a:pt x="0" y="10"/>
                      <a:pt x="0" y="10"/>
                      <a:pt x="0" y="10"/>
                    </a:cubicBezTo>
                    <a:cubicBezTo>
                      <a:pt x="1" y="10"/>
                      <a:pt x="1" y="10"/>
                      <a:pt x="1" y="10"/>
                    </a:cubicBezTo>
                    <a:cubicBezTo>
                      <a:pt x="1" y="10"/>
                      <a:pt x="1" y="10"/>
                      <a:pt x="1" y="10"/>
                    </a:cubicBezTo>
                    <a:cubicBezTo>
                      <a:pt x="1" y="10"/>
                      <a:pt x="1" y="10"/>
                      <a:pt x="1" y="10"/>
                    </a:cubicBezTo>
                    <a:cubicBezTo>
                      <a:pt x="1" y="10"/>
                      <a:pt x="1" y="11"/>
                      <a:pt x="0" y="11"/>
                    </a:cubicBezTo>
                    <a:cubicBezTo>
                      <a:pt x="0" y="11"/>
                      <a:pt x="0" y="11"/>
                      <a:pt x="0" y="11"/>
                    </a:cubicBezTo>
                    <a:cubicBezTo>
                      <a:pt x="1" y="11"/>
                      <a:pt x="1" y="11"/>
                      <a:pt x="1" y="11"/>
                    </a:cubicBezTo>
                    <a:cubicBezTo>
                      <a:pt x="1" y="11"/>
                      <a:pt x="1" y="11"/>
                      <a:pt x="1" y="11"/>
                    </a:cubicBezTo>
                    <a:cubicBezTo>
                      <a:pt x="1" y="11"/>
                      <a:pt x="1" y="11"/>
                      <a:pt x="1" y="11"/>
                    </a:cubicBezTo>
                    <a:cubicBezTo>
                      <a:pt x="1" y="11"/>
                      <a:pt x="1" y="11"/>
                      <a:pt x="1" y="11"/>
                    </a:cubicBezTo>
                    <a:cubicBezTo>
                      <a:pt x="1" y="11"/>
                      <a:pt x="1" y="11"/>
                      <a:pt x="1" y="11"/>
                    </a:cubicBezTo>
                    <a:cubicBezTo>
                      <a:pt x="0" y="11"/>
                      <a:pt x="0" y="11"/>
                      <a:pt x="0" y="11"/>
                    </a:cubicBezTo>
                    <a:cubicBezTo>
                      <a:pt x="0" y="11"/>
                      <a:pt x="0" y="11"/>
                      <a:pt x="0" y="11"/>
                    </a:cubicBezTo>
                    <a:cubicBezTo>
                      <a:pt x="0" y="11"/>
                      <a:pt x="0" y="11"/>
                      <a:pt x="0" y="11"/>
                    </a:cubicBezTo>
                    <a:cubicBezTo>
                      <a:pt x="0" y="11"/>
                      <a:pt x="0" y="11"/>
                      <a:pt x="0" y="11"/>
                    </a:cubicBezTo>
                    <a:cubicBezTo>
                      <a:pt x="0" y="11"/>
                      <a:pt x="1" y="11"/>
                      <a:pt x="1" y="11"/>
                    </a:cubicBezTo>
                    <a:cubicBezTo>
                      <a:pt x="1" y="11"/>
                      <a:pt x="1" y="11"/>
                      <a:pt x="1" y="11"/>
                    </a:cubicBezTo>
                    <a:cubicBezTo>
                      <a:pt x="1" y="11"/>
                      <a:pt x="1" y="11"/>
                      <a:pt x="1" y="11"/>
                    </a:cubicBezTo>
                    <a:cubicBezTo>
                      <a:pt x="1" y="11"/>
                      <a:pt x="1" y="11"/>
                      <a:pt x="1" y="11"/>
                    </a:cubicBezTo>
                    <a:cubicBezTo>
                      <a:pt x="1" y="11"/>
                      <a:pt x="1" y="12"/>
                      <a:pt x="1" y="12"/>
                    </a:cubicBezTo>
                    <a:cubicBezTo>
                      <a:pt x="1" y="12"/>
                      <a:pt x="1" y="12"/>
                      <a:pt x="1" y="12"/>
                    </a:cubicBezTo>
                    <a:cubicBezTo>
                      <a:pt x="1" y="12"/>
                      <a:pt x="1" y="12"/>
                      <a:pt x="1" y="12"/>
                    </a:cubicBezTo>
                    <a:cubicBezTo>
                      <a:pt x="1" y="12"/>
                      <a:pt x="1" y="12"/>
                      <a:pt x="1" y="12"/>
                    </a:cubicBezTo>
                    <a:cubicBezTo>
                      <a:pt x="1" y="12"/>
                      <a:pt x="1" y="12"/>
                      <a:pt x="1" y="12"/>
                    </a:cubicBezTo>
                    <a:cubicBezTo>
                      <a:pt x="1" y="12"/>
                      <a:pt x="1" y="12"/>
                      <a:pt x="1" y="12"/>
                    </a:cubicBezTo>
                    <a:cubicBezTo>
                      <a:pt x="1" y="12"/>
                      <a:pt x="1" y="12"/>
                      <a:pt x="1" y="12"/>
                    </a:cubicBezTo>
                    <a:cubicBezTo>
                      <a:pt x="1" y="12"/>
                      <a:pt x="1" y="12"/>
                      <a:pt x="1" y="12"/>
                    </a:cubicBezTo>
                    <a:cubicBezTo>
                      <a:pt x="1" y="12"/>
                      <a:pt x="1" y="12"/>
                      <a:pt x="1" y="12"/>
                    </a:cubicBezTo>
                    <a:cubicBezTo>
                      <a:pt x="1" y="12"/>
                      <a:pt x="1" y="12"/>
                      <a:pt x="1" y="12"/>
                    </a:cubicBezTo>
                    <a:cubicBezTo>
                      <a:pt x="1" y="12"/>
                      <a:pt x="1" y="12"/>
                      <a:pt x="1" y="12"/>
                    </a:cubicBezTo>
                    <a:cubicBezTo>
                      <a:pt x="1" y="12"/>
                      <a:pt x="1" y="12"/>
                      <a:pt x="1" y="12"/>
                    </a:cubicBezTo>
                    <a:cubicBezTo>
                      <a:pt x="1" y="12"/>
                      <a:pt x="1" y="12"/>
                      <a:pt x="1" y="12"/>
                    </a:cubicBezTo>
                    <a:cubicBezTo>
                      <a:pt x="1" y="12"/>
                      <a:pt x="1" y="12"/>
                      <a:pt x="1" y="12"/>
                    </a:cubicBezTo>
                    <a:cubicBezTo>
                      <a:pt x="1" y="12"/>
                      <a:pt x="1" y="12"/>
                      <a:pt x="1" y="12"/>
                    </a:cubicBezTo>
                    <a:cubicBezTo>
                      <a:pt x="1" y="12"/>
                      <a:pt x="1" y="12"/>
                      <a:pt x="1" y="12"/>
                    </a:cubicBezTo>
                    <a:cubicBezTo>
                      <a:pt x="1" y="12"/>
                      <a:pt x="1" y="12"/>
                      <a:pt x="1" y="12"/>
                    </a:cubicBezTo>
                    <a:cubicBezTo>
                      <a:pt x="1" y="12"/>
                      <a:pt x="1" y="12"/>
                      <a:pt x="1" y="12"/>
                    </a:cubicBezTo>
                    <a:cubicBezTo>
                      <a:pt x="1" y="12"/>
                      <a:pt x="1" y="12"/>
                      <a:pt x="1" y="12"/>
                    </a:cubicBezTo>
                    <a:cubicBezTo>
                      <a:pt x="1" y="12"/>
                      <a:pt x="1" y="12"/>
                      <a:pt x="1" y="12"/>
                    </a:cubicBezTo>
                    <a:cubicBezTo>
                      <a:pt x="1" y="12"/>
                      <a:pt x="1" y="12"/>
                      <a:pt x="1" y="12"/>
                    </a:cubicBezTo>
                    <a:cubicBezTo>
                      <a:pt x="1" y="12"/>
                      <a:pt x="1" y="12"/>
                      <a:pt x="1" y="12"/>
                    </a:cubicBezTo>
                    <a:cubicBezTo>
                      <a:pt x="1" y="12"/>
                      <a:pt x="1" y="12"/>
                      <a:pt x="1" y="12"/>
                    </a:cubicBezTo>
                    <a:cubicBezTo>
                      <a:pt x="1" y="12"/>
                      <a:pt x="1" y="12"/>
                      <a:pt x="1" y="12"/>
                    </a:cubicBezTo>
                    <a:cubicBezTo>
                      <a:pt x="1" y="12"/>
                      <a:pt x="1" y="12"/>
                      <a:pt x="1" y="12"/>
                    </a:cubicBezTo>
                    <a:cubicBezTo>
                      <a:pt x="1" y="12"/>
                      <a:pt x="1" y="12"/>
                      <a:pt x="1" y="12"/>
                    </a:cubicBezTo>
                    <a:cubicBezTo>
                      <a:pt x="1" y="12"/>
                      <a:pt x="2" y="12"/>
                      <a:pt x="2" y="12"/>
                    </a:cubicBezTo>
                    <a:cubicBezTo>
                      <a:pt x="2" y="28"/>
                      <a:pt x="2" y="28"/>
                      <a:pt x="2" y="28"/>
                    </a:cubicBezTo>
                    <a:cubicBezTo>
                      <a:pt x="2" y="28"/>
                      <a:pt x="2" y="28"/>
                      <a:pt x="2" y="28"/>
                    </a:cubicBezTo>
                    <a:cubicBezTo>
                      <a:pt x="2" y="28"/>
                      <a:pt x="2" y="28"/>
                      <a:pt x="2" y="28"/>
                    </a:cubicBezTo>
                    <a:cubicBezTo>
                      <a:pt x="2" y="28"/>
                      <a:pt x="2" y="28"/>
                      <a:pt x="2" y="28"/>
                    </a:cubicBezTo>
                    <a:cubicBezTo>
                      <a:pt x="2" y="28"/>
                      <a:pt x="3" y="28"/>
                      <a:pt x="3" y="28"/>
                    </a:cubicBezTo>
                    <a:cubicBezTo>
                      <a:pt x="3" y="28"/>
                      <a:pt x="3" y="28"/>
                      <a:pt x="3" y="28"/>
                    </a:cubicBezTo>
                    <a:cubicBezTo>
                      <a:pt x="4" y="28"/>
                      <a:pt x="4" y="28"/>
                      <a:pt x="4" y="28"/>
                    </a:cubicBezTo>
                    <a:cubicBezTo>
                      <a:pt x="4" y="28"/>
                      <a:pt x="4" y="28"/>
                      <a:pt x="4" y="28"/>
                    </a:cubicBezTo>
                    <a:cubicBezTo>
                      <a:pt x="4" y="28"/>
                      <a:pt x="5" y="28"/>
                      <a:pt x="5" y="28"/>
                    </a:cubicBezTo>
                    <a:cubicBezTo>
                      <a:pt x="5" y="28"/>
                      <a:pt x="5" y="28"/>
                      <a:pt x="5" y="28"/>
                    </a:cubicBezTo>
                    <a:cubicBezTo>
                      <a:pt x="5" y="28"/>
                      <a:pt x="5" y="28"/>
                      <a:pt x="6" y="28"/>
                    </a:cubicBezTo>
                    <a:cubicBezTo>
                      <a:pt x="6" y="28"/>
                      <a:pt x="6" y="28"/>
                      <a:pt x="6" y="28"/>
                    </a:cubicBezTo>
                    <a:cubicBezTo>
                      <a:pt x="6" y="28"/>
                      <a:pt x="6" y="28"/>
                      <a:pt x="6" y="28"/>
                    </a:cubicBezTo>
                    <a:cubicBezTo>
                      <a:pt x="6" y="28"/>
                      <a:pt x="6" y="28"/>
                      <a:pt x="7" y="28"/>
                    </a:cubicBezTo>
                    <a:cubicBezTo>
                      <a:pt x="7" y="28"/>
                      <a:pt x="7" y="28"/>
                      <a:pt x="7" y="28"/>
                    </a:cubicBezTo>
                    <a:cubicBezTo>
                      <a:pt x="7" y="28"/>
                      <a:pt x="7" y="28"/>
                      <a:pt x="7" y="28"/>
                    </a:cubicBezTo>
                    <a:cubicBezTo>
                      <a:pt x="7" y="28"/>
                      <a:pt x="7" y="28"/>
                      <a:pt x="7" y="28"/>
                    </a:cubicBezTo>
                    <a:cubicBezTo>
                      <a:pt x="7" y="28"/>
                      <a:pt x="7" y="28"/>
                      <a:pt x="7" y="28"/>
                    </a:cubicBezTo>
                    <a:cubicBezTo>
                      <a:pt x="7" y="28"/>
                      <a:pt x="7" y="28"/>
                      <a:pt x="7" y="28"/>
                    </a:cubicBezTo>
                    <a:cubicBezTo>
                      <a:pt x="8" y="28"/>
                      <a:pt x="8" y="28"/>
                      <a:pt x="8" y="28"/>
                    </a:cubicBezTo>
                    <a:cubicBezTo>
                      <a:pt x="8" y="28"/>
                      <a:pt x="8" y="28"/>
                      <a:pt x="8" y="28"/>
                    </a:cubicBezTo>
                    <a:cubicBezTo>
                      <a:pt x="8" y="28"/>
                      <a:pt x="8" y="28"/>
                      <a:pt x="8" y="28"/>
                    </a:cubicBezTo>
                    <a:cubicBezTo>
                      <a:pt x="8" y="28"/>
                      <a:pt x="8" y="28"/>
                      <a:pt x="8" y="28"/>
                    </a:cubicBezTo>
                    <a:cubicBezTo>
                      <a:pt x="8" y="28"/>
                      <a:pt x="8" y="28"/>
                      <a:pt x="8" y="28"/>
                    </a:cubicBezTo>
                    <a:cubicBezTo>
                      <a:pt x="8" y="28"/>
                      <a:pt x="8" y="28"/>
                      <a:pt x="8" y="28"/>
                    </a:cubicBezTo>
                    <a:cubicBezTo>
                      <a:pt x="9" y="28"/>
                      <a:pt x="9" y="28"/>
                      <a:pt x="9" y="28"/>
                    </a:cubicBezTo>
                    <a:cubicBezTo>
                      <a:pt x="9" y="28"/>
                      <a:pt x="9" y="28"/>
                      <a:pt x="10" y="28"/>
                    </a:cubicBezTo>
                    <a:cubicBezTo>
                      <a:pt x="10" y="28"/>
                      <a:pt x="10" y="28"/>
                      <a:pt x="10" y="28"/>
                    </a:cubicBezTo>
                    <a:cubicBezTo>
                      <a:pt x="10" y="28"/>
                      <a:pt x="10" y="28"/>
                      <a:pt x="10" y="28"/>
                    </a:cubicBezTo>
                    <a:cubicBezTo>
                      <a:pt x="10" y="28"/>
                      <a:pt x="11" y="28"/>
                      <a:pt x="11" y="28"/>
                    </a:cubicBezTo>
                    <a:cubicBezTo>
                      <a:pt x="11" y="28"/>
                      <a:pt x="11" y="28"/>
                      <a:pt x="11" y="28"/>
                    </a:cubicBezTo>
                    <a:cubicBezTo>
                      <a:pt x="11" y="28"/>
                      <a:pt x="11" y="28"/>
                      <a:pt x="11" y="28"/>
                    </a:cubicBezTo>
                    <a:cubicBezTo>
                      <a:pt x="12" y="29"/>
                      <a:pt x="12" y="29"/>
                      <a:pt x="12" y="29"/>
                    </a:cubicBezTo>
                    <a:cubicBezTo>
                      <a:pt x="12" y="29"/>
                      <a:pt x="12" y="29"/>
                      <a:pt x="12" y="29"/>
                    </a:cubicBezTo>
                    <a:cubicBezTo>
                      <a:pt x="12" y="29"/>
                      <a:pt x="12" y="29"/>
                      <a:pt x="12" y="29"/>
                    </a:cubicBezTo>
                    <a:cubicBezTo>
                      <a:pt x="13" y="29"/>
                      <a:pt x="13" y="29"/>
                      <a:pt x="13" y="29"/>
                    </a:cubicBezTo>
                    <a:cubicBezTo>
                      <a:pt x="13" y="29"/>
                      <a:pt x="13" y="29"/>
                      <a:pt x="13" y="29"/>
                    </a:cubicBezTo>
                    <a:cubicBezTo>
                      <a:pt x="13" y="29"/>
                      <a:pt x="13" y="29"/>
                      <a:pt x="13" y="29"/>
                    </a:cubicBezTo>
                    <a:cubicBezTo>
                      <a:pt x="13" y="29"/>
                      <a:pt x="13" y="29"/>
                      <a:pt x="14" y="29"/>
                    </a:cubicBezTo>
                    <a:cubicBezTo>
                      <a:pt x="14" y="28"/>
                      <a:pt x="14" y="28"/>
                      <a:pt x="15" y="28"/>
                    </a:cubicBezTo>
                    <a:cubicBezTo>
                      <a:pt x="15" y="28"/>
                      <a:pt x="15" y="28"/>
                      <a:pt x="15" y="28"/>
                    </a:cubicBezTo>
                    <a:cubicBezTo>
                      <a:pt x="15" y="28"/>
                      <a:pt x="15" y="28"/>
                      <a:pt x="15" y="28"/>
                    </a:cubicBezTo>
                    <a:cubicBezTo>
                      <a:pt x="15" y="28"/>
                      <a:pt x="15" y="28"/>
                      <a:pt x="15" y="28"/>
                    </a:cubicBezTo>
                    <a:cubicBezTo>
                      <a:pt x="15" y="28"/>
                      <a:pt x="15" y="27"/>
                      <a:pt x="16" y="27"/>
                    </a:cubicBezTo>
                    <a:cubicBezTo>
                      <a:pt x="16" y="27"/>
                      <a:pt x="16" y="27"/>
                      <a:pt x="16" y="27"/>
                    </a:cubicBezTo>
                    <a:cubicBezTo>
                      <a:pt x="16" y="27"/>
                      <a:pt x="16" y="27"/>
                      <a:pt x="16" y="27"/>
                    </a:cubicBezTo>
                    <a:cubicBezTo>
                      <a:pt x="16" y="27"/>
                      <a:pt x="17" y="27"/>
                      <a:pt x="17" y="27"/>
                    </a:cubicBezTo>
                    <a:cubicBezTo>
                      <a:pt x="17" y="27"/>
                      <a:pt x="17" y="27"/>
                      <a:pt x="17" y="27"/>
                    </a:cubicBezTo>
                    <a:cubicBezTo>
                      <a:pt x="17" y="27"/>
                      <a:pt x="17"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6"/>
                      <a:pt x="18" y="26"/>
                      <a:pt x="18" y="26"/>
                    </a:cubicBezTo>
                    <a:cubicBezTo>
                      <a:pt x="18" y="26"/>
                      <a:pt x="18" y="26"/>
                      <a:pt x="18" y="26"/>
                    </a:cubicBezTo>
                    <a:cubicBezTo>
                      <a:pt x="18" y="26"/>
                      <a:pt x="18" y="26"/>
                      <a:pt x="18" y="26"/>
                    </a:cubicBezTo>
                    <a:cubicBezTo>
                      <a:pt x="18" y="26"/>
                      <a:pt x="18" y="26"/>
                      <a:pt x="18" y="26"/>
                    </a:cubicBezTo>
                    <a:cubicBezTo>
                      <a:pt x="18" y="25"/>
                      <a:pt x="18" y="25"/>
                      <a:pt x="18" y="25"/>
                    </a:cubicBezTo>
                    <a:cubicBezTo>
                      <a:pt x="18" y="25"/>
                      <a:pt x="17" y="25"/>
                      <a:pt x="17" y="25"/>
                    </a:cubicBezTo>
                    <a:cubicBezTo>
                      <a:pt x="17" y="24"/>
                      <a:pt x="17" y="24"/>
                      <a:pt x="17" y="24"/>
                    </a:cubicBezTo>
                    <a:cubicBezTo>
                      <a:pt x="17" y="24"/>
                      <a:pt x="17" y="24"/>
                      <a:pt x="17" y="24"/>
                    </a:cubicBezTo>
                    <a:cubicBezTo>
                      <a:pt x="17" y="24"/>
                      <a:pt x="17" y="24"/>
                      <a:pt x="17" y="24"/>
                    </a:cubicBezTo>
                    <a:cubicBezTo>
                      <a:pt x="17" y="24"/>
                      <a:pt x="17" y="24"/>
                      <a:pt x="17" y="24"/>
                    </a:cubicBezTo>
                    <a:cubicBezTo>
                      <a:pt x="17" y="24"/>
                      <a:pt x="17" y="24"/>
                      <a:pt x="17" y="24"/>
                    </a:cubicBezTo>
                    <a:cubicBezTo>
                      <a:pt x="17" y="24"/>
                      <a:pt x="17" y="24"/>
                      <a:pt x="17" y="24"/>
                    </a:cubicBezTo>
                    <a:cubicBezTo>
                      <a:pt x="17" y="24"/>
                      <a:pt x="16" y="24"/>
                      <a:pt x="16" y="24"/>
                    </a:cubicBezTo>
                    <a:cubicBezTo>
                      <a:pt x="16" y="23"/>
                      <a:pt x="16" y="23"/>
                      <a:pt x="16" y="23"/>
                    </a:cubicBezTo>
                    <a:cubicBezTo>
                      <a:pt x="16" y="23"/>
                      <a:pt x="16" y="23"/>
                      <a:pt x="16" y="23"/>
                    </a:cubicBezTo>
                    <a:cubicBezTo>
                      <a:pt x="16" y="23"/>
                      <a:pt x="16" y="23"/>
                      <a:pt x="16" y="23"/>
                    </a:cubicBezTo>
                    <a:cubicBezTo>
                      <a:pt x="15" y="23"/>
                      <a:pt x="15" y="23"/>
                      <a:pt x="15" y="23"/>
                    </a:cubicBezTo>
                    <a:cubicBezTo>
                      <a:pt x="14" y="23"/>
                      <a:pt x="14" y="22"/>
                      <a:pt x="14" y="22"/>
                    </a:cubicBezTo>
                    <a:cubicBezTo>
                      <a:pt x="14" y="22"/>
                      <a:pt x="13" y="22"/>
                      <a:pt x="13" y="22"/>
                    </a:cubicBezTo>
                    <a:cubicBezTo>
                      <a:pt x="13" y="22"/>
                      <a:pt x="13" y="22"/>
                      <a:pt x="13" y="22"/>
                    </a:cubicBezTo>
                    <a:cubicBezTo>
                      <a:pt x="13" y="22"/>
                      <a:pt x="13" y="22"/>
                      <a:pt x="13" y="22"/>
                    </a:cubicBezTo>
                    <a:cubicBezTo>
                      <a:pt x="13" y="22"/>
                      <a:pt x="13" y="22"/>
                      <a:pt x="13" y="22"/>
                    </a:cubicBezTo>
                    <a:cubicBezTo>
                      <a:pt x="12" y="22"/>
                      <a:pt x="12" y="22"/>
                      <a:pt x="12" y="22"/>
                    </a:cubicBezTo>
                    <a:cubicBezTo>
                      <a:pt x="12" y="22"/>
                      <a:pt x="11" y="22"/>
                      <a:pt x="11" y="22"/>
                    </a:cubicBezTo>
                    <a:cubicBezTo>
                      <a:pt x="11" y="22"/>
                      <a:pt x="11" y="22"/>
                      <a:pt x="11" y="21"/>
                    </a:cubicBezTo>
                    <a:cubicBezTo>
                      <a:pt x="11" y="21"/>
                      <a:pt x="10" y="21"/>
                      <a:pt x="10" y="21"/>
                    </a:cubicBezTo>
                    <a:cubicBezTo>
                      <a:pt x="10" y="21"/>
                      <a:pt x="10" y="21"/>
                      <a:pt x="10" y="21"/>
                    </a:cubicBezTo>
                    <a:cubicBezTo>
                      <a:pt x="10" y="21"/>
                      <a:pt x="10" y="21"/>
                      <a:pt x="10" y="21"/>
                    </a:cubicBezTo>
                    <a:cubicBezTo>
                      <a:pt x="9" y="22"/>
                      <a:pt x="9" y="21"/>
                      <a:pt x="9" y="21"/>
                    </a:cubicBezTo>
                    <a:cubicBezTo>
                      <a:pt x="9" y="21"/>
                      <a:pt x="9" y="21"/>
                      <a:pt x="9" y="21"/>
                    </a:cubicBezTo>
                    <a:cubicBezTo>
                      <a:pt x="10" y="21"/>
                      <a:pt x="10" y="21"/>
                      <a:pt x="10" y="21"/>
                    </a:cubicBezTo>
                    <a:cubicBezTo>
                      <a:pt x="10" y="21"/>
                      <a:pt x="10" y="21"/>
                      <a:pt x="10" y="21"/>
                    </a:cubicBezTo>
                    <a:cubicBezTo>
                      <a:pt x="10" y="21"/>
                      <a:pt x="10" y="21"/>
                      <a:pt x="10" y="21"/>
                    </a:cubicBezTo>
                    <a:cubicBezTo>
                      <a:pt x="11" y="21"/>
                      <a:pt x="11" y="21"/>
                      <a:pt x="11" y="21"/>
                    </a:cubicBezTo>
                    <a:cubicBezTo>
                      <a:pt x="11" y="21"/>
                      <a:pt x="11" y="21"/>
                      <a:pt x="11" y="22"/>
                    </a:cubicBezTo>
                    <a:cubicBezTo>
                      <a:pt x="11" y="22"/>
                      <a:pt x="11" y="22"/>
                      <a:pt x="11" y="22"/>
                    </a:cubicBezTo>
                    <a:cubicBezTo>
                      <a:pt x="11" y="22"/>
                      <a:pt x="12" y="22"/>
                      <a:pt x="12" y="22"/>
                    </a:cubicBezTo>
                    <a:cubicBezTo>
                      <a:pt x="12" y="22"/>
                      <a:pt x="12" y="22"/>
                      <a:pt x="12" y="22"/>
                    </a:cubicBezTo>
                    <a:cubicBezTo>
                      <a:pt x="13" y="22"/>
                      <a:pt x="13" y="22"/>
                      <a:pt x="13" y="22"/>
                    </a:cubicBezTo>
                    <a:cubicBezTo>
                      <a:pt x="13" y="22"/>
                      <a:pt x="13" y="22"/>
                      <a:pt x="13" y="22"/>
                    </a:cubicBezTo>
                    <a:cubicBezTo>
                      <a:pt x="13" y="22"/>
                      <a:pt x="14" y="22"/>
                      <a:pt x="14" y="22"/>
                    </a:cubicBezTo>
                    <a:cubicBezTo>
                      <a:pt x="14" y="22"/>
                      <a:pt x="14" y="22"/>
                      <a:pt x="14" y="22"/>
                    </a:cubicBezTo>
                    <a:cubicBezTo>
                      <a:pt x="14" y="22"/>
                      <a:pt x="14" y="22"/>
                      <a:pt x="15" y="22"/>
                    </a:cubicBezTo>
                    <a:cubicBezTo>
                      <a:pt x="15" y="22"/>
                      <a:pt x="15" y="22"/>
                      <a:pt x="15" y="22"/>
                    </a:cubicBezTo>
                    <a:cubicBezTo>
                      <a:pt x="15" y="22"/>
                      <a:pt x="16" y="22"/>
                      <a:pt x="16" y="22"/>
                    </a:cubicBezTo>
                    <a:cubicBezTo>
                      <a:pt x="16" y="22"/>
                      <a:pt x="16" y="22"/>
                      <a:pt x="16" y="22"/>
                    </a:cubicBezTo>
                    <a:cubicBezTo>
                      <a:pt x="16" y="22"/>
                      <a:pt x="16" y="22"/>
                      <a:pt x="17" y="22"/>
                    </a:cubicBezTo>
                    <a:cubicBezTo>
                      <a:pt x="17" y="22"/>
                      <a:pt x="17" y="22"/>
                      <a:pt x="17" y="22"/>
                    </a:cubicBezTo>
                    <a:cubicBezTo>
                      <a:pt x="17" y="22"/>
                      <a:pt x="17" y="22"/>
                      <a:pt x="17" y="22"/>
                    </a:cubicBezTo>
                    <a:cubicBezTo>
                      <a:pt x="17" y="22"/>
                      <a:pt x="17" y="22"/>
                      <a:pt x="17" y="22"/>
                    </a:cubicBezTo>
                    <a:cubicBezTo>
                      <a:pt x="17" y="22"/>
                      <a:pt x="17" y="22"/>
                      <a:pt x="17" y="22"/>
                    </a:cubicBezTo>
                    <a:cubicBezTo>
                      <a:pt x="18" y="22"/>
                      <a:pt x="18" y="22"/>
                      <a:pt x="18" y="22"/>
                    </a:cubicBezTo>
                    <a:cubicBezTo>
                      <a:pt x="18" y="22"/>
                      <a:pt x="18" y="22"/>
                      <a:pt x="18" y="22"/>
                    </a:cubicBezTo>
                    <a:cubicBezTo>
                      <a:pt x="18" y="21"/>
                      <a:pt x="18" y="22"/>
                      <a:pt x="18" y="22"/>
                    </a:cubicBezTo>
                    <a:cubicBezTo>
                      <a:pt x="18" y="22"/>
                      <a:pt x="19" y="22"/>
                      <a:pt x="19" y="22"/>
                    </a:cubicBezTo>
                    <a:cubicBezTo>
                      <a:pt x="19" y="22"/>
                      <a:pt x="19" y="22"/>
                      <a:pt x="19" y="22"/>
                    </a:cubicBezTo>
                    <a:cubicBezTo>
                      <a:pt x="19" y="21"/>
                      <a:pt x="19" y="21"/>
                      <a:pt x="19" y="21"/>
                    </a:cubicBezTo>
                    <a:cubicBezTo>
                      <a:pt x="19" y="21"/>
                      <a:pt x="19" y="22"/>
                      <a:pt x="19" y="22"/>
                    </a:cubicBezTo>
                    <a:cubicBezTo>
                      <a:pt x="19" y="22"/>
                      <a:pt x="19" y="21"/>
                      <a:pt x="20" y="21"/>
                    </a:cubicBezTo>
                    <a:cubicBezTo>
                      <a:pt x="20" y="21"/>
                      <a:pt x="20" y="21"/>
                      <a:pt x="20" y="21"/>
                    </a:cubicBezTo>
                    <a:cubicBezTo>
                      <a:pt x="20" y="21"/>
                      <a:pt x="20" y="21"/>
                      <a:pt x="20" y="21"/>
                    </a:cubicBezTo>
                    <a:cubicBezTo>
                      <a:pt x="20" y="21"/>
                      <a:pt x="20" y="21"/>
                      <a:pt x="20" y="21"/>
                    </a:cubicBezTo>
                    <a:cubicBezTo>
                      <a:pt x="20" y="21"/>
                      <a:pt x="20" y="21"/>
                      <a:pt x="20" y="21"/>
                    </a:cubicBezTo>
                    <a:cubicBezTo>
                      <a:pt x="20" y="21"/>
                      <a:pt x="20" y="21"/>
                      <a:pt x="20" y="21"/>
                    </a:cubicBezTo>
                    <a:cubicBezTo>
                      <a:pt x="20" y="21"/>
                      <a:pt x="20" y="21"/>
                      <a:pt x="20" y="21"/>
                    </a:cubicBezTo>
                    <a:cubicBezTo>
                      <a:pt x="20" y="21"/>
                      <a:pt x="20" y="21"/>
                      <a:pt x="20" y="21"/>
                    </a:cubicBezTo>
                    <a:cubicBezTo>
                      <a:pt x="20" y="21"/>
                      <a:pt x="20" y="21"/>
                      <a:pt x="19" y="21"/>
                    </a:cubicBezTo>
                    <a:cubicBezTo>
                      <a:pt x="19" y="21"/>
                      <a:pt x="19" y="21"/>
                      <a:pt x="19" y="21"/>
                    </a:cubicBezTo>
                    <a:cubicBezTo>
                      <a:pt x="19" y="21"/>
                      <a:pt x="19" y="21"/>
                      <a:pt x="19" y="21"/>
                    </a:cubicBezTo>
                    <a:cubicBezTo>
                      <a:pt x="19" y="21"/>
                      <a:pt x="19" y="21"/>
                      <a:pt x="19" y="21"/>
                    </a:cubicBezTo>
                    <a:cubicBezTo>
                      <a:pt x="19" y="21"/>
                      <a:pt x="19" y="21"/>
                      <a:pt x="19" y="21"/>
                    </a:cubicBezTo>
                    <a:cubicBezTo>
                      <a:pt x="19" y="21"/>
                      <a:pt x="19" y="21"/>
                      <a:pt x="19" y="21"/>
                    </a:cubicBezTo>
                    <a:cubicBezTo>
                      <a:pt x="19" y="21"/>
                      <a:pt x="19" y="21"/>
                      <a:pt x="19" y="21"/>
                    </a:cubicBezTo>
                    <a:cubicBezTo>
                      <a:pt x="19" y="20"/>
                      <a:pt x="19" y="20"/>
                      <a:pt x="19" y="20"/>
                    </a:cubicBezTo>
                    <a:cubicBezTo>
                      <a:pt x="19" y="20"/>
                      <a:pt x="19" y="20"/>
                      <a:pt x="19" y="20"/>
                    </a:cubicBezTo>
                    <a:cubicBezTo>
                      <a:pt x="18" y="20"/>
                      <a:pt x="18" y="20"/>
                      <a:pt x="18" y="20"/>
                    </a:cubicBezTo>
                    <a:cubicBezTo>
                      <a:pt x="18" y="20"/>
                      <a:pt x="18" y="20"/>
                      <a:pt x="18" y="20"/>
                    </a:cubicBezTo>
                    <a:cubicBezTo>
                      <a:pt x="18" y="20"/>
                      <a:pt x="18" y="20"/>
                      <a:pt x="18" y="20"/>
                    </a:cubicBezTo>
                    <a:cubicBezTo>
                      <a:pt x="18" y="20"/>
                      <a:pt x="18" y="20"/>
                      <a:pt x="18" y="20"/>
                    </a:cubicBezTo>
                    <a:cubicBezTo>
                      <a:pt x="18" y="20"/>
                      <a:pt x="18" y="20"/>
                      <a:pt x="18" y="20"/>
                    </a:cubicBezTo>
                    <a:cubicBezTo>
                      <a:pt x="18" y="19"/>
                      <a:pt x="18" y="19"/>
                      <a:pt x="18" y="19"/>
                    </a:cubicBezTo>
                    <a:cubicBezTo>
                      <a:pt x="18" y="19"/>
                      <a:pt x="18" y="19"/>
                      <a:pt x="18" y="19"/>
                    </a:cubicBezTo>
                    <a:cubicBezTo>
                      <a:pt x="18" y="19"/>
                      <a:pt x="18" y="20"/>
                      <a:pt x="18" y="20"/>
                    </a:cubicBezTo>
                    <a:cubicBezTo>
                      <a:pt x="18" y="20"/>
                      <a:pt x="18" y="20"/>
                      <a:pt x="18" y="20"/>
                    </a:cubicBezTo>
                    <a:cubicBezTo>
                      <a:pt x="18" y="20"/>
                      <a:pt x="18" y="19"/>
                      <a:pt x="18" y="19"/>
                    </a:cubicBezTo>
                    <a:cubicBezTo>
                      <a:pt x="18" y="19"/>
                      <a:pt x="18" y="19"/>
                      <a:pt x="18" y="19"/>
                    </a:cubicBezTo>
                    <a:cubicBezTo>
                      <a:pt x="18" y="19"/>
                      <a:pt x="18" y="19"/>
                      <a:pt x="18" y="19"/>
                    </a:cubicBezTo>
                    <a:cubicBezTo>
                      <a:pt x="18" y="19"/>
                      <a:pt x="17" y="19"/>
                      <a:pt x="17" y="19"/>
                    </a:cubicBezTo>
                    <a:cubicBezTo>
                      <a:pt x="17" y="19"/>
                      <a:pt x="17" y="19"/>
                      <a:pt x="17" y="19"/>
                    </a:cubicBezTo>
                    <a:cubicBezTo>
                      <a:pt x="17" y="19"/>
                      <a:pt x="17" y="19"/>
                      <a:pt x="17" y="19"/>
                    </a:cubicBezTo>
                    <a:cubicBezTo>
                      <a:pt x="17" y="19"/>
                      <a:pt x="17" y="19"/>
                      <a:pt x="17" y="19"/>
                    </a:cubicBezTo>
                    <a:cubicBezTo>
                      <a:pt x="17" y="19"/>
                      <a:pt x="17" y="19"/>
                      <a:pt x="17" y="19"/>
                    </a:cubicBezTo>
                    <a:cubicBezTo>
                      <a:pt x="17" y="19"/>
                      <a:pt x="17" y="19"/>
                      <a:pt x="17" y="19"/>
                    </a:cubicBezTo>
                    <a:cubicBezTo>
                      <a:pt x="17" y="19"/>
                      <a:pt x="17" y="19"/>
                      <a:pt x="17" y="19"/>
                    </a:cubicBezTo>
                    <a:cubicBezTo>
                      <a:pt x="17" y="19"/>
                      <a:pt x="17" y="19"/>
                      <a:pt x="17" y="19"/>
                    </a:cubicBezTo>
                    <a:cubicBezTo>
                      <a:pt x="17" y="19"/>
                      <a:pt x="17" y="19"/>
                      <a:pt x="17" y="19"/>
                    </a:cubicBezTo>
                    <a:cubicBezTo>
                      <a:pt x="17" y="19"/>
                      <a:pt x="17" y="19"/>
                      <a:pt x="17" y="19"/>
                    </a:cubicBezTo>
                    <a:cubicBezTo>
                      <a:pt x="17" y="19"/>
                      <a:pt x="17" y="19"/>
                      <a:pt x="18" y="19"/>
                    </a:cubicBezTo>
                    <a:cubicBezTo>
                      <a:pt x="18" y="19"/>
                      <a:pt x="18" y="19"/>
                      <a:pt x="18" y="19"/>
                    </a:cubicBezTo>
                    <a:cubicBezTo>
                      <a:pt x="18" y="19"/>
                      <a:pt x="18" y="19"/>
                      <a:pt x="18" y="19"/>
                    </a:cubicBezTo>
                    <a:cubicBezTo>
                      <a:pt x="18" y="19"/>
                      <a:pt x="18" y="19"/>
                      <a:pt x="18" y="19"/>
                    </a:cubicBezTo>
                    <a:cubicBezTo>
                      <a:pt x="18" y="19"/>
                      <a:pt x="18" y="19"/>
                      <a:pt x="18" y="19"/>
                    </a:cubicBezTo>
                    <a:cubicBezTo>
                      <a:pt x="18" y="19"/>
                      <a:pt x="18" y="19"/>
                      <a:pt x="18" y="19"/>
                    </a:cubicBezTo>
                    <a:cubicBezTo>
                      <a:pt x="18" y="19"/>
                      <a:pt x="18" y="19"/>
                      <a:pt x="18" y="19"/>
                    </a:cubicBezTo>
                    <a:cubicBezTo>
                      <a:pt x="18" y="19"/>
                      <a:pt x="18" y="19"/>
                      <a:pt x="18" y="19"/>
                    </a:cubicBezTo>
                    <a:cubicBezTo>
                      <a:pt x="18" y="19"/>
                      <a:pt x="18" y="19"/>
                      <a:pt x="18" y="20"/>
                    </a:cubicBezTo>
                    <a:cubicBezTo>
                      <a:pt x="18" y="20"/>
                      <a:pt x="18" y="20"/>
                      <a:pt x="18" y="20"/>
                    </a:cubicBezTo>
                    <a:cubicBezTo>
                      <a:pt x="18" y="20"/>
                      <a:pt x="18" y="20"/>
                      <a:pt x="18" y="20"/>
                    </a:cubicBezTo>
                    <a:cubicBezTo>
                      <a:pt x="18" y="20"/>
                      <a:pt x="18" y="20"/>
                      <a:pt x="18" y="20"/>
                    </a:cubicBezTo>
                    <a:cubicBezTo>
                      <a:pt x="18" y="20"/>
                      <a:pt x="18" y="20"/>
                      <a:pt x="18" y="20"/>
                    </a:cubicBezTo>
                    <a:cubicBezTo>
                      <a:pt x="19" y="20"/>
                      <a:pt x="19" y="20"/>
                      <a:pt x="19" y="20"/>
                    </a:cubicBezTo>
                    <a:cubicBezTo>
                      <a:pt x="19" y="20"/>
                      <a:pt x="19" y="20"/>
                      <a:pt x="19" y="20"/>
                    </a:cubicBezTo>
                    <a:cubicBezTo>
                      <a:pt x="19" y="20"/>
                      <a:pt x="19" y="20"/>
                      <a:pt x="19" y="20"/>
                    </a:cubicBezTo>
                    <a:cubicBezTo>
                      <a:pt x="19" y="20"/>
                      <a:pt x="19" y="20"/>
                      <a:pt x="19" y="20"/>
                    </a:cubicBezTo>
                    <a:cubicBezTo>
                      <a:pt x="19" y="20"/>
                      <a:pt x="19" y="20"/>
                      <a:pt x="20" y="20"/>
                    </a:cubicBezTo>
                    <a:cubicBezTo>
                      <a:pt x="20" y="20"/>
                      <a:pt x="20" y="20"/>
                      <a:pt x="20" y="20"/>
                    </a:cubicBezTo>
                    <a:cubicBezTo>
                      <a:pt x="20" y="20"/>
                      <a:pt x="20" y="20"/>
                      <a:pt x="20" y="20"/>
                    </a:cubicBezTo>
                    <a:cubicBezTo>
                      <a:pt x="20" y="20"/>
                      <a:pt x="20" y="20"/>
                      <a:pt x="21" y="20"/>
                    </a:cubicBezTo>
                    <a:cubicBezTo>
                      <a:pt x="21" y="20"/>
                      <a:pt x="21" y="20"/>
                      <a:pt x="21" y="20"/>
                    </a:cubicBezTo>
                    <a:cubicBezTo>
                      <a:pt x="21" y="20"/>
                      <a:pt x="21" y="20"/>
                      <a:pt x="21" y="20"/>
                    </a:cubicBezTo>
                    <a:cubicBezTo>
                      <a:pt x="21" y="20"/>
                      <a:pt x="21" y="20"/>
                      <a:pt x="21" y="20"/>
                    </a:cubicBezTo>
                    <a:cubicBezTo>
                      <a:pt x="21" y="20"/>
                      <a:pt x="21" y="20"/>
                      <a:pt x="21" y="20"/>
                    </a:cubicBezTo>
                    <a:cubicBezTo>
                      <a:pt x="21" y="20"/>
                      <a:pt x="21" y="20"/>
                      <a:pt x="21" y="20"/>
                    </a:cubicBezTo>
                    <a:cubicBezTo>
                      <a:pt x="21" y="20"/>
                      <a:pt x="21" y="20"/>
                      <a:pt x="21" y="20"/>
                    </a:cubicBezTo>
                    <a:cubicBezTo>
                      <a:pt x="21" y="20"/>
                      <a:pt x="21" y="20"/>
                      <a:pt x="21" y="20"/>
                    </a:cubicBezTo>
                    <a:cubicBezTo>
                      <a:pt x="21" y="20"/>
                      <a:pt x="21" y="20"/>
                      <a:pt x="21" y="20"/>
                    </a:cubicBezTo>
                    <a:close/>
                    <a:moveTo>
                      <a:pt x="19" y="21"/>
                    </a:moveTo>
                    <a:cubicBezTo>
                      <a:pt x="19" y="21"/>
                      <a:pt x="19" y="21"/>
                      <a:pt x="19" y="21"/>
                    </a:cubicBezTo>
                    <a:cubicBezTo>
                      <a:pt x="19" y="21"/>
                      <a:pt x="19" y="21"/>
                      <a:pt x="19" y="21"/>
                    </a:cubicBezTo>
                    <a:cubicBezTo>
                      <a:pt x="19" y="21"/>
                      <a:pt x="20" y="21"/>
                      <a:pt x="20" y="21"/>
                    </a:cubicBezTo>
                    <a:cubicBezTo>
                      <a:pt x="20" y="21"/>
                      <a:pt x="20" y="21"/>
                      <a:pt x="20" y="21"/>
                    </a:cubicBezTo>
                    <a:cubicBezTo>
                      <a:pt x="20" y="21"/>
                      <a:pt x="20" y="21"/>
                      <a:pt x="20" y="21"/>
                    </a:cubicBezTo>
                    <a:cubicBezTo>
                      <a:pt x="20" y="21"/>
                      <a:pt x="20" y="21"/>
                      <a:pt x="20" y="21"/>
                    </a:cubicBezTo>
                    <a:cubicBezTo>
                      <a:pt x="20" y="21"/>
                      <a:pt x="20" y="21"/>
                      <a:pt x="20" y="21"/>
                    </a:cubicBezTo>
                    <a:cubicBezTo>
                      <a:pt x="20" y="21"/>
                      <a:pt x="20" y="21"/>
                      <a:pt x="20" y="21"/>
                    </a:cubicBezTo>
                    <a:cubicBezTo>
                      <a:pt x="20" y="21"/>
                      <a:pt x="20" y="21"/>
                      <a:pt x="19" y="21"/>
                    </a:cubicBezTo>
                    <a:cubicBezTo>
                      <a:pt x="19" y="21"/>
                      <a:pt x="19" y="21"/>
                      <a:pt x="19" y="21"/>
                    </a:cubicBezTo>
                    <a:cubicBezTo>
                      <a:pt x="19" y="21"/>
                      <a:pt x="19" y="21"/>
                      <a:pt x="19" y="21"/>
                    </a:cubicBezTo>
                    <a:cubicBezTo>
                      <a:pt x="19" y="21"/>
                      <a:pt x="19" y="21"/>
                      <a:pt x="19" y="21"/>
                    </a:cubicBezTo>
                    <a:close/>
                    <a:moveTo>
                      <a:pt x="16" y="22"/>
                    </a:moveTo>
                    <a:cubicBezTo>
                      <a:pt x="16" y="22"/>
                      <a:pt x="16" y="22"/>
                      <a:pt x="16" y="22"/>
                    </a:cubicBezTo>
                    <a:cubicBezTo>
                      <a:pt x="16" y="22"/>
                      <a:pt x="16" y="22"/>
                      <a:pt x="16" y="22"/>
                    </a:cubicBezTo>
                    <a:cubicBezTo>
                      <a:pt x="16" y="22"/>
                      <a:pt x="16" y="22"/>
                      <a:pt x="16" y="22"/>
                    </a:cubicBezTo>
                    <a:cubicBezTo>
                      <a:pt x="16" y="22"/>
                      <a:pt x="16" y="22"/>
                      <a:pt x="16" y="22"/>
                    </a:cubicBezTo>
                    <a:cubicBezTo>
                      <a:pt x="16" y="22"/>
                      <a:pt x="16" y="22"/>
                      <a:pt x="16" y="22"/>
                    </a:cubicBezTo>
                    <a:cubicBezTo>
                      <a:pt x="16" y="22"/>
                      <a:pt x="16" y="22"/>
                      <a:pt x="16" y="22"/>
                    </a:cubicBezTo>
                    <a:cubicBezTo>
                      <a:pt x="16" y="22"/>
                      <a:pt x="16" y="22"/>
                      <a:pt x="16" y="22"/>
                    </a:cubicBezTo>
                    <a:cubicBezTo>
                      <a:pt x="16" y="22"/>
                      <a:pt x="16" y="22"/>
                      <a:pt x="16" y="22"/>
                    </a:cubicBezTo>
                    <a:cubicBezTo>
                      <a:pt x="16" y="22"/>
                      <a:pt x="16" y="22"/>
                      <a:pt x="16" y="22"/>
                    </a:cubicBezTo>
                    <a:cubicBezTo>
                      <a:pt x="16" y="22"/>
                      <a:pt x="16" y="22"/>
                      <a:pt x="16" y="22"/>
                    </a:cubicBezTo>
                    <a:cubicBezTo>
                      <a:pt x="16" y="22"/>
                      <a:pt x="16" y="22"/>
                      <a:pt x="16" y="22"/>
                    </a:cubicBezTo>
                    <a:close/>
                    <a:moveTo>
                      <a:pt x="16" y="23"/>
                    </a:moveTo>
                    <a:cubicBezTo>
                      <a:pt x="16" y="23"/>
                      <a:pt x="16" y="23"/>
                      <a:pt x="16" y="23"/>
                    </a:cubicBezTo>
                    <a:cubicBezTo>
                      <a:pt x="15" y="23"/>
                      <a:pt x="15" y="23"/>
                      <a:pt x="15" y="23"/>
                    </a:cubicBezTo>
                    <a:cubicBezTo>
                      <a:pt x="15" y="23"/>
                      <a:pt x="15" y="23"/>
                      <a:pt x="15" y="23"/>
                    </a:cubicBezTo>
                    <a:cubicBezTo>
                      <a:pt x="15" y="23"/>
                      <a:pt x="15" y="23"/>
                      <a:pt x="15" y="23"/>
                    </a:cubicBezTo>
                    <a:cubicBezTo>
                      <a:pt x="15" y="23"/>
                      <a:pt x="15" y="23"/>
                      <a:pt x="15" y="23"/>
                    </a:cubicBezTo>
                    <a:cubicBezTo>
                      <a:pt x="15" y="23"/>
                      <a:pt x="15" y="23"/>
                      <a:pt x="15" y="23"/>
                    </a:cubicBezTo>
                    <a:cubicBezTo>
                      <a:pt x="15" y="23"/>
                      <a:pt x="15" y="23"/>
                      <a:pt x="15" y="23"/>
                    </a:cubicBezTo>
                    <a:cubicBezTo>
                      <a:pt x="15" y="23"/>
                      <a:pt x="16" y="23"/>
                      <a:pt x="16" y="23"/>
                    </a:cubicBezTo>
                    <a:cubicBezTo>
                      <a:pt x="16" y="23"/>
                      <a:pt x="16" y="23"/>
                      <a:pt x="16" y="23"/>
                    </a:cubicBezTo>
                    <a:cubicBezTo>
                      <a:pt x="16" y="23"/>
                      <a:pt x="16" y="23"/>
                      <a:pt x="16" y="23"/>
                    </a:cubicBezTo>
                    <a:close/>
                    <a:moveTo>
                      <a:pt x="20" y="23"/>
                    </a:moveTo>
                    <a:cubicBezTo>
                      <a:pt x="20" y="23"/>
                      <a:pt x="20" y="23"/>
                      <a:pt x="20" y="23"/>
                    </a:cubicBezTo>
                    <a:cubicBezTo>
                      <a:pt x="20" y="23"/>
                      <a:pt x="20" y="23"/>
                      <a:pt x="20" y="23"/>
                    </a:cubicBezTo>
                    <a:cubicBezTo>
                      <a:pt x="20" y="23"/>
                      <a:pt x="20" y="23"/>
                      <a:pt x="20" y="23"/>
                    </a:cubicBezTo>
                    <a:cubicBezTo>
                      <a:pt x="20" y="23"/>
                      <a:pt x="20" y="23"/>
                      <a:pt x="20" y="23"/>
                    </a:cubicBezTo>
                    <a:cubicBezTo>
                      <a:pt x="20" y="23"/>
                      <a:pt x="20" y="23"/>
                      <a:pt x="20" y="23"/>
                    </a:cubicBezTo>
                    <a:cubicBezTo>
                      <a:pt x="20" y="23"/>
                      <a:pt x="20" y="23"/>
                      <a:pt x="20" y="23"/>
                    </a:cubicBezTo>
                    <a:cubicBezTo>
                      <a:pt x="20" y="23"/>
                      <a:pt x="20" y="23"/>
                      <a:pt x="20" y="23"/>
                    </a:cubicBezTo>
                    <a:cubicBezTo>
                      <a:pt x="20" y="23"/>
                      <a:pt x="20" y="23"/>
                      <a:pt x="20" y="23"/>
                    </a:cubicBezTo>
                    <a:cubicBezTo>
                      <a:pt x="20" y="23"/>
                      <a:pt x="20" y="23"/>
                      <a:pt x="20" y="23"/>
                    </a:cubicBezTo>
                    <a:cubicBezTo>
                      <a:pt x="20" y="23"/>
                      <a:pt x="20" y="23"/>
                      <a:pt x="20" y="23"/>
                    </a:cubicBezTo>
                    <a:cubicBezTo>
                      <a:pt x="20" y="23"/>
                      <a:pt x="20" y="23"/>
                      <a:pt x="20" y="23"/>
                    </a:cubicBezTo>
                    <a:cubicBezTo>
                      <a:pt x="20" y="23"/>
                      <a:pt x="20" y="23"/>
                      <a:pt x="20" y="23"/>
                    </a:cubicBezTo>
                    <a:cubicBezTo>
                      <a:pt x="20" y="23"/>
                      <a:pt x="20" y="23"/>
                      <a:pt x="20" y="23"/>
                    </a:cubicBezTo>
                    <a:cubicBezTo>
                      <a:pt x="20" y="23"/>
                      <a:pt x="20" y="23"/>
                      <a:pt x="20" y="23"/>
                    </a:cubicBezTo>
                    <a:cubicBezTo>
                      <a:pt x="20" y="23"/>
                      <a:pt x="20" y="23"/>
                      <a:pt x="20" y="23"/>
                    </a:cubicBezTo>
                    <a:cubicBezTo>
                      <a:pt x="20" y="23"/>
                      <a:pt x="20" y="23"/>
                      <a:pt x="20" y="23"/>
                    </a:cubicBezTo>
                    <a:cubicBezTo>
                      <a:pt x="20" y="23"/>
                      <a:pt x="20" y="23"/>
                      <a:pt x="20" y="23"/>
                    </a:cubicBezTo>
                    <a:close/>
                    <a:moveTo>
                      <a:pt x="20" y="23"/>
                    </a:moveTo>
                    <a:cubicBezTo>
                      <a:pt x="20" y="23"/>
                      <a:pt x="20" y="22"/>
                      <a:pt x="20" y="22"/>
                    </a:cubicBezTo>
                    <a:cubicBezTo>
                      <a:pt x="20" y="22"/>
                      <a:pt x="20" y="22"/>
                      <a:pt x="20" y="22"/>
                    </a:cubicBezTo>
                    <a:cubicBezTo>
                      <a:pt x="19" y="22"/>
                      <a:pt x="19" y="22"/>
                      <a:pt x="19" y="22"/>
                    </a:cubicBezTo>
                    <a:cubicBezTo>
                      <a:pt x="19" y="22"/>
                      <a:pt x="19" y="22"/>
                      <a:pt x="19" y="22"/>
                    </a:cubicBezTo>
                    <a:cubicBezTo>
                      <a:pt x="19" y="22"/>
                      <a:pt x="19" y="22"/>
                      <a:pt x="19" y="22"/>
                    </a:cubicBezTo>
                    <a:cubicBezTo>
                      <a:pt x="19" y="22"/>
                      <a:pt x="19" y="22"/>
                      <a:pt x="19" y="22"/>
                    </a:cubicBezTo>
                    <a:cubicBezTo>
                      <a:pt x="19" y="22"/>
                      <a:pt x="19" y="22"/>
                      <a:pt x="19" y="22"/>
                    </a:cubicBezTo>
                    <a:cubicBezTo>
                      <a:pt x="19" y="22"/>
                      <a:pt x="19" y="22"/>
                      <a:pt x="19" y="22"/>
                    </a:cubicBezTo>
                    <a:cubicBezTo>
                      <a:pt x="19" y="22"/>
                      <a:pt x="19" y="22"/>
                      <a:pt x="19" y="22"/>
                    </a:cubicBezTo>
                    <a:cubicBezTo>
                      <a:pt x="19" y="22"/>
                      <a:pt x="19" y="23"/>
                      <a:pt x="19" y="23"/>
                    </a:cubicBezTo>
                    <a:cubicBezTo>
                      <a:pt x="19" y="23"/>
                      <a:pt x="19" y="23"/>
                      <a:pt x="19" y="23"/>
                    </a:cubicBezTo>
                    <a:cubicBezTo>
                      <a:pt x="19" y="23"/>
                      <a:pt x="19" y="23"/>
                      <a:pt x="20" y="23"/>
                    </a:cubicBezTo>
                    <a:cubicBezTo>
                      <a:pt x="20" y="23"/>
                      <a:pt x="20" y="23"/>
                      <a:pt x="20" y="23"/>
                    </a:cubicBezTo>
                    <a:cubicBezTo>
                      <a:pt x="20" y="23"/>
                      <a:pt x="20" y="23"/>
                      <a:pt x="20" y="23"/>
                    </a:cubicBezTo>
                    <a:cubicBezTo>
                      <a:pt x="20" y="23"/>
                      <a:pt x="20" y="23"/>
                      <a:pt x="20" y="23"/>
                    </a:cubicBezTo>
                    <a:cubicBezTo>
                      <a:pt x="20" y="23"/>
                      <a:pt x="20" y="23"/>
                      <a:pt x="20" y="23"/>
                    </a:cubicBezTo>
                    <a:cubicBezTo>
                      <a:pt x="20" y="23"/>
                      <a:pt x="20" y="23"/>
                      <a:pt x="20" y="23"/>
                    </a:cubicBezTo>
                    <a:close/>
                    <a:moveTo>
                      <a:pt x="18" y="22"/>
                    </a:moveTo>
                    <a:cubicBezTo>
                      <a:pt x="18" y="22"/>
                      <a:pt x="18" y="22"/>
                      <a:pt x="18" y="22"/>
                    </a:cubicBezTo>
                    <a:cubicBezTo>
                      <a:pt x="18" y="22"/>
                      <a:pt x="18" y="22"/>
                      <a:pt x="17" y="22"/>
                    </a:cubicBezTo>
                    <a:cubicBezTo>
                      <a:pt x="17" y="22"/>
                      <a:pt x="17" y="22"/>
                      <a:pt x="17" y="22"/>
                    </a:cubicBezTo>
                    <a:cubicBezTo>
                      <a:pt x="18" y="22"/>
                      <a:pt x="18" y="22"/>
                      <a:pt x="18" y="22"/>
                    </a:cubicBezTo>
                    <a:cubicBezTo>
                      <a:pt x="18" y="22"/>
                      <a:pt x="18" y="22"/>
                      <a:pt x="18" y="22"/>
                    </a:cubicBezTo>
                    <a:cubicBezTo>
                      <a:pt x="18" y="22"/>
                      <a:pt x="18" y="22"/>
                      <a:pt x="18" y="22"/>
                    </a:cubicBezTo>
                    <a:cubicBezTo>
                      <a:pt x="18" y="22"/>
                      <a:pt x="18" y="22"/>
                      <a:pt x="18" y="22"/>
                    </a:cubicBezTo>
                    <a:cubicBezTo>
                      <a:pt x="18" y="22"/>
                      <a:pt x="18" y="22"/>
                      <a:pt x="18" y="22"/>
                    </a:cubicBezTo>
                    <a:cubicBezTo>
                      <a:pt x="18" y="22"/>
                      <a:pt x="18" y="22"/>
                      <a:pt x="18" y="22"/>
                    </a:cubicBezTo>
                    <a:cubicBezTo>
                      <a:pt x="18" y="22"/>
                      <a:pt x="18" y="22"/>
                      <a:pt x="18" y="22"/>
                    </a:cubicBezTo>
                    <a:cubicBezTo>
                      <a:pt x="18" y="22"/>
                      <a:pt x="18" y="22"/>
                      <a:pt x="18" y="22"/>
                    </a:cubicBezTo>
                    <a:cubicBezTo>
                      <a:pt x="18" y="22"/>
                      <a:pt x="18" y="22"/>
                      <a:pt x="18" y="22"/>
                    </a:cubicBezTo>
                    <a:close/>
                    <a:moveTo>
                      <a:pt x="21" y="23"/>
                    </a:moveTo>
                    <a:cubicBezTo>
                      <a:pt x="21" y="23"/>
                      <a:pt x="21" y="23"/>
                      <a:pt x="21" y="23"/>
                    </a:cubicBezTo>
                    <a:cubicBezTo>
                      <a:pt x="21" y="23"/>
                      <a:pt x="21" y="23"/>
                      <a:pt x="21" y="23"/>
                    </a:cubicBezTo>
                    <a:cubicBezTo>
                      <a:pt x="21" y="23"/>
                      <a:pt x="21" y="23"/>
                      <a:pt x="21" y="23"/>
                    </a:cubicBezTo>
                    <a:cubicBezTo>
                      <a:pt x="21" y="23"/>
                      <a:pt x="21" y="23"/>
                      <a:pt x="20" y="23"/>
                    </a:cubicBezTo>
                    <a:cubicBezTo>
                      <a:pt x="20" y="23"/>
                      <a:pt x="20" y="23"/>
                      <a:pt x="20" y="24"/>
                    </a:cubicBezTo>
                    <a:cubicBezTo>
                      <a:pt x="20" y="24"/>
                      <a:pt x="20" y="24"/>
                      <a:pt x="20" y="24"/>
                    </a:cubicBezTo>
                    <a:cubicBezTo>
                      <a:pt x="21" y="24"/>
                      <a:pt x="21" y="24"/>
                      <a:pt x="21" y="24"/>
                    </a:cubicBezTo>
                    <a:cubicBezTo>
                      <a:pt x="21" y="24"/>
                      <a:pt x="21" y="24"/>
                      <a:pt x="21" y="24"/>
                    </a:cubicBezTo>
                    <a:cubicBezTo>
                      <a:pt x="21" y="24"/>
                      <a:pt x="21" y="24"/>
                      <a:pt x="21" y="24"/>
                    </a:cubicBezTo>
                    <a:cubicBezTo>
                      <a:pt x="21" y="24"/>
                      <a:pt x="21" y="24"/>
                      <a:pt x="21" y="24"/>
                    </a:cubicBezTo>
                    <a:cubicBezTo>
                      <a:pt x="21" y="24"/>
                      <a:pt x="21" y="24"/>
                      <a:pt x="21" y="24"/>
                    </a:cubicBezTo>
                    <a:cubicBezTo>
                      <a:pt x="21" y="24"/>
                      <a:pt x="21" y="24"/>
                      <a:pt x="21" y="23"/>
                    </a:cubicBezTo>
                    <a:cubicBezTo>
                      <a:pt x="21" y="23"/>
                      <a:pt x="21" y="23"/>
                      <a:pt x="21" y="23"/>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48" name="Freeform 700">
                <a:extLst>
                  <a:ext uri="{FF2B5EF4-FFF2-40B4-BE49-F238E27FC236}">
                    <a16:creationId xmlns:a16="http://schemas.microsoft.com/office/drawing/2014/main" id="{A96BC6DA-35D4-50FA-1389-82DCBE7DF640}"/>
                  </a:ext>
                </a:extLst>
              </p:cNvPr>
              <p:cNvSpPr>
                <a:spLocks noEditPoints="1"/>
              </p:cNvSpPr>
              <p:nvPr/>
            </p:nvSpPr>
            <p:spPr bwMode="auto">
              <a:xfrm>
                <a:off x="9558338" y="5029200"/>
                <a:ext cx="96837" cy="46038"/>
              </a:xfrm>
              <a:custGeom>
                <a:avLst/>
                <a:gdLst>
                  <a:gd name="T0" fmla="*/ 6 w 23"/>
                  <a:gd name="T1" fmla="*/ 1 h 11"/>
                  <a:gd name="T2" fmla="*/ 6 w 23"/>
                  <a:gd name="T3" fmla="*/ 2 h 11"/>
                  <a:gd name="T4" fmla="*/ 8 w 23"/>
                  <a:gd name="T5" fmla="*/ 0 h 11"/>
                  <a:gd name="T6" fmla="*/ 8 w 23"/>
                  <a:gd name="T7" fmla="*/ 0 h 11"/>
                  <a:gd name="T8" fmla="*/ 9 w 23"/>
                  <a:gd name="T9" fmla="*/ 0 h 11"/>
                  <a:gd name="T10" fmla="*/ 8 w 23"/>
                  <a:gd name="T11" fmla="*/ 0 h 11"/>
                  <a:gd name="T12" fmla="*/ 8 w 23"/>
                  <a:gd name="T13" fmla="*/ 0 h 11"/>
                  <a:gd name="T14" fmla="*/ 20 w 23"/>
                  <a:gd name="T15" fmla="*/ 2 h 11"/>
                  <a:gd name="T16" fmla="*/ 20 w 23"/>
                  <a:gd name="T17" fmla="*/ 2 h 11"/>
                  <a:gd name="T18" fmla="*/ 19 w 23"/>
                  <a:gd name="T19" fmla="*/ 2 h 11"/>
                  <a:gd name="T20" fmla="*/ 20 w 23"/>
                  <a:gd name="T21" fmla="*/ 2 h 11"/>
                  <a:gd name="T22" fmla="*/ 16 w 23"/>
                  <a:gd name="T23" fmla="*/ 7 h 11"/>
                  <a:gd name="T24" fmla="*/ 19 w 23"/>
                  <a:gd name="T25" fmla="*/ 6 h 11"/>
                  <a:gd name="T26" fmla="*/ 20 w 23"/>
                  <a:gd name="T27" fmla="*/ 5 h 11"/>
                  <a:gd name="T28" fmla="*/ 23 w 23"/>
                  <a:gd name="T29" fmla="*/ 2 h 11"/>
                  <a:gd name="T30" fmla="*/ 22 w 23"/>
                  <a:gd name="T31" fmla="*/ 2 h 11"/>
                  <a:gd name="T32" fmla="*/ 21 w 23"/>
                  <a:gd name="T33" fmla="*/ 2 h 11"/>
                  <a:gd name="T34" fmla="*/ 19 w 23"/>
                  <a:gd name="T35" fmla="*/ 5 h 11"/>
                  <a:gd name="T36" fmla="*/ 17 w 23"/>
                  <a:gd name="T37" fmla="*/ 6 h 11"/>
                  <a:gd name="T38" fmla="*/ 16 w 23"/>
                  <a:gd name="T39" fmla="*/ 6 h 11"/>
                  <a:gd name="T40" fmla="*/ 15 w 23"/>
                  <a:gd name="T41" fmla="*/ 5 h 11"/>
                  <a:gd name="T42" fmla="*/ 13 w 23"/>
                  <a:gd name="T43" fmla="*/ 6 h 11"/>
                  <a:gd name="T44" fmla="*/ 12 w 23"/>
                  <a:gd name="T45" fmla="*/ 5 h 11"/>
                  <a:gd name="T46" fmla="*/ 12 w 23"/>
                  <a:gd name="T47" fmla="*/ 4 h 11"/>
                  <a:gd name="T48" fmla="*/ 12 w 23"/>
                  <a:gd name="T49" fmla="*/ 4 h 11"/>
                  <a:gd name="T50" fmla="*/ 13 w 23"/>
                  <a:gd name="T51" fmla="*/ 3 h 11"/>
                  <a:gd name="T52" fmla="*/ 13 w 23"/>
                  <a:gd name="T53" fmla="*/ 2 h 11"/>
                  <a:gd name="T54" fmla="*/ 12 w 23"/>
                  <a:gd name="T55" fmla="*/ 3 h 11"/>
                  <a:gd name="T56" fmla="*/ 12 w 23"/>
                  <a:gd name="T57" fmla="*/ 4 h 11"/>
                  <a:gd name="T58" fmla="*/ 11 w 23"/>
                  <a:gd name="T59" fmla="*/ 5 h 11"/>
                  <a:gd name="T60" fmla="*/ 10 w 23"/>
                  <a:gd name="T61" fmla="*/ 6 h 11"/>
                  <a:gd name="T62" fmla="*/ 10 w 23"/>
                  <a:gd name="T63" fmla="*/ 5 h 11"/>
                  <a:gd name="T64" fmla="*/ 8 w 23"/>
                  <a:gd name="T65" fmla="*/ 6 h 11"/>
                  <a:gd name="T66" fmla="*/ 8 w 23"/>
                  <a:gd name="T67" fmla="*/ 6 h 11"/>
                  <a:gd name="T68" fmla="*/ 7 w 23"/>
                  <a:gd name="T69" fmla="*/ 6 h 11"/>
                  <a:gd name="T70" fmla="*/ 6 w 23"/>
                  <a:gd name="T71" fmla="*/ 6 h 11"/>
                  <a:gd name="T72" fmla="*/ 5 w 23"/>
                  <a:gd name="T73" fmla="*/ 5 h 11"/>
                  <a:gd name="T74" fmla="*/ 4 w 23"/>
                  <a:gd name="T75" fmla="*/ 6 h 11"/>
                  <a:gd name="T76" fmla="*/ 3 w 23"/>
                  <a:gd name="T77" fmla="*/ 6 h 11"/>
                  <a:gd name="T78" fmla="*/ 1 w 23"/>
                  <a:gd name="T79" fmla="*/ 5 h 11"/>
                  <a:gd name="T80" fmla="*/ 0 w 23"/>
                  <a:gd name="T81" fmla="*/ 6 h 11"/>
                  <a:gd name="T82" fmla="*/ 2 w 23"/>
                  <a:gd name="T83" fmla="*/ 8 h 11"/>
                  <a:gd name="T84" fmla="*/ 3 w 23"/>
                  <a:gd name="T85" fmla="*/ 8 h 11"/>
                  <a:gd name="T86" fmla="*/ 3 w 23"/>
                  <a:gd name="T87" fmla="*/ 8 h 11"/>
                  <a:gd name="T88" fmla="*/ 4 w 23"/>
                  <a:gd name="T89" fmla="*/ 9 h 11"/>
                  <a:gd name="T90" fmla="*/ 4 w 23"/>
                  <a:gd name="T91" fmla="*/ 9 h 11"/>
                  <a:gd name="T92" fmla="*/ 5 w 23"/>
                  <a:gd name="T93" fmla="*/ 10 h 11"/>
                  <a:gd name="T94" fmla="*/ 6 w 23"/>
                  <a:gd name="T95" fmla="*/ 10 h 11"/>
                  <a:gd name="T96" fmla="*/ 7 w 23"/>
                  <a:gd name="T97" fmla="*/ 10 h 11"/>
                  <a:gd name="T98" fmla="*/ 9 w 23"/>
                  <a:gd name="T99" fmla="*/ 10 h 11"/>
                  <a:gd name="T100" fmla="*/ 11 w 23"/>
                  <a:gd name="T101" fmla="*/ 11 h 11"/>
                  <a:gd name="T102" fmla="*/ 12 w 23"/>
                  <a:gd name="T103" fmla="*/ 11 h 11"/>
                  <a:gd name="T104" fmla="*/ 13 w 23"/>
                  <a:gd name="T105" fmla="*/ 11 h 11"/>
                  <a:gd name="T106" fmla="*/ 15 w 23"/>
                  <a:gd name="T107" fmla="*/ 11 h 11"/>
                  <a:gd name="T108" fmla="*/ 17 w 23"/>
                  <a:gd name="T109" fmla="*/ 10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3" h="11">
                    <a:moveTo>
                      <a:pt x="6" y="1"/>
                    </a:moveTo>
                    <a:cubicBezTo>
                      <a:pt x="6" y="1"/>
                      <a:pt x="6" y="1"/>
                      <a:pt x="6" y="1"/>
                    </a:cubicBezTo>
                    <a:cubicBezTo>
                      <a:pt x="6" y="1"/>
                      <a:pt x="6" y="1"/>
                      <a:pt x="6" y="1"/>
                    </a:cubicBezTo>
                    <a:cubicBezTo>
                      <a:pt x="6" y="1"/>
                      <a:pt x="6" y="1"/>
                      <a:pt x="6" y="1"/>
                    </a:cubicBezTo>
                    <a:cubicBezTo>
                      <a:pt x="6" y="1"/>
                      <a:pt x="6" y="1"/>
                      <a:pt x="6" y="1"/>
                    </a:cubicBezTo>
                    <a:cubicBezTo>
                      <a:pt x="6" y="1"/>
                      <a:pt x="6" y="1"/>
                      <a:pt x="6" y="1"/>
                    </a:cubicBezTo>
                    <a:cubicBezTo>
                      <a:pt x="6" y="1"/>
                      <a:pt x="6" y="1"/>
                      <a:pt x="6" y="1"/>
                    </a:cubicBezTo>
                    <a:cubicBezTo>
                      <a:pt x="6" y="2"/>
                      <a:pt x="6" y="2"/>
                      <a:pt x="6" y="2"/>
                    </a:cubicBezTo>
                    <a:cubicBezTo>
                      <a:pt x="6" y="2"/>
                      <a:pt x="6" y="2"/>
                      <a:pt x="6" y="2"/>
                    </a:cubicBezTo>
                    <a:cubicBezTo>
                      <a:pt x="6" y="2"/>
                      <a:pt x="6" y="2"/>
                      <a:pt x="6" y="2"/>
                    </a:cubicBezTo>
                    <a:cubicBezTo>
                      <a:pt x="6" y="2"/>
                      <a:pt x="6" y="2"/>
                      <a:pt x="6" y="2"/>
                    </a:cubicBezTo>
                    <a:cubicBezTo>
                      <a:pt x="6" y="2"/>
                      <a:pt x="6" y="2"/>
                      <a:pt x="6" y="2"/>
                    </a:cubicBezTo>
                    <a:cubicBezTo>
                      <a:pt x="6" y="2"/>
                      <a:pt x="6" y="2"/>
                      <a:pt x="6" y="2"/>
                    </a:cubicBezTo>
                    <a:cubicBezTo>
                      <a:pt x="6" y="2"/>
                      <a:pt x="6" y="1"/>
                      <a:pt x="6" y="1"/>
                    </a:cubicBezTo>
                    <a:close/>
                    <a:moveTo>
                      <a:pt x="8" y="0"/>
                    </a:moveTo>
                    <a:cubicBezTo>
                      <a:pt x="8" y="0"/>
                      <a:pt x="8" y="0"/>
                      <a:pt x="8" y="0"/>
                    </a:cubicBezTo>
                    <a:cubicBezTo>
                      <a:pt x="8" y="0"/>
                      <a:pt x="8" y="0"/>
                      <a:pt x="8" y="0"/>
                    </a:cubicBezTo>
                    <a:cubicBezTo>
                      <a:pt x="8" y="0"/>
                      <a:pt x="8" y="0"/>
                      <a:pt x="8" y="0"/>
                    </a:cubicBezTo>
                    <a:cubicBezTo>
                      <a:pt x="8" y="0"/>
                      <a:pt x="8" y="0"/>
                      <a:pt x="8" y="0"/>
                    </a:cubicBezTo>
                    <a:cubicBezTo>
                      <a:pt x="8" y="0"/>
                      <a:pt x="8" y="0"/>
                      <a:pt x="8" y="0"/>
                    </a:cubicBezTo>
                    <a:cubicBezTo>
                      <a:pt x="8" y="0"/>
                      <a:pt x="8" y="0"/>
                      <a:pt x="8" y="0"/>
                    </a:cubicBezTo>
                    <a:cubicBezTo>
                      <a:pt x="8" y="0"/>
                      <a:pt x="8" y="0"/>
                      <a:pt x="8" y="0"/>
                    </a:cubicBezTo>
                    <a:cubicBezTo>
                      <a:pt x="8" y="0"/>
                      <a:pt x="8" y="0"/>
                      <a:pt x="8" y="0"/>
                    </a:cubicBezTo>
                    <a:cubicBezTo>
                      <a:pt x="8" y="0"/>
                      <a:pt x="8" y="0"/>
                      <a:pt x="8" y="0"/>
                    </a:cubicBezTo>
                    <a:cubicBezTo>
                      <a:pt x="8" y="0"/>
                      <a:pt x="8" y="0"/>
                      <a:pt x="8" y="0"/>
                    </a:cubicBezTo>
                    <a:cubicBezTo>
                      <a:pt x="8" y="0"/>
                      <a:pt x="8" y="0"/>
                      <a:pt x="8" y="0"/>
                    </a:cubicBezTo>
                    <a:cubicBezTo>
                      <a:pt x="8" y="0"/>
                      <a:pt x="8" y="0"/>
                      <a:pt x="8" y="0"/>
                    </a:cubicBezTo>
                    <a:cubicBezTo>
                      <a:pt x="8" y="0"/>
                      <a:pt x="8" y="0"/>
                      <a:pt x="9" y="0"/>
                    </a:cubicBezTo>
                    <a:cubicBezTo>
                      <a:pt x="9" y="0"/>
                      <a:pt x="9" y="0"/>
                      <a:pt x="9" y="0"/>
                    </a:cubicBezTo>
                    <a:cubicBezTo>
                      <a:pt x="9" y="0"/>
                      <a:pt x="9" y="0"/>
                      <a:pt x="9" y="0"/>
                    </a:cubicBezTo>
                    <a:cubicBezTo>
                      <a:pt x="9" y="0"/>
                      <a:pt x="9" y="0"/>
                      <a:pt x="9" y="0"/>
                    </a:cubicBezTo>
                    <a:cubicBezTo>
                      <a:pt x="9" y="0"/>
                      <a:pt x="9" y="0"/>
                      <a:pt x="9" y="0"/>
                    </a:cubicBezTo>
                    <a:cubicBezTo>
                      <a:pt x="9" y="0"/>
                      <a:pt x="9" y="0"/>
                      <a:pt x="9" y="0"/>
                    </a:cubicBezTo>
                    <a:cubicBezTo>
                      <a:pt x="9" y="0"/>
                      <a:pt x="9" y="0"/>
                      <a:pt x="9" y="0"/>
                    </a:cubicBezTo>
                    <a:cubicBezTo>
                      <a:pt x="9" y="0"/>
                      <a:pt x="9" y="0"/>
                      <a:pt x="9" y="0"/>
                    </a:cubicBezTo>
                    <a:cubicBezTo>
                      <a:pt x="8" y="0"/>
                      <a:pt x="8" y="0"/>
                      <a:pt x="8" y="0"/>
                    </a:cubicBezTo>
                    <a:cubicBezTo>
                      <a:pt x="8" y="0"/>
                      <a:pt x="8" y="0"/>
                      <a:pt x="8" y="0"/>
                    </a:cubicBezTo>
                    <a:cubicBezTo>
                      <a:pt x="8" y="0"/>
                      <a:pt x="8" y="0"/>
                      <a:pt x="8" y="0"/>
                    </a:cubicBezTo>
                    <a:cubicBezTo>
                      <a:pt x="8" y="0"/>
                      <a:pt x="8" y="0"/>
                      <a:pt x="8" y="0"/>
                    </a:cubicBezTo>
                    <a:cubicBezTo>
                      <a:pt x="8" y="0"/>
                      <a:pt x="8" y="0"/>
                      <a:pt x="8" y="0"/>
                    </a:cubicBezTo>
                    <a:cubicBezTo>
                      <a:pt x="8" y="0"/>
                      <a:pt x="8" y="0"/>
                      <a:pt x="8" y="0"/>
                    </a:cubicBezTo>
                    <a:cubicBezTo>
                      <a:pt x="8" y="0"/>
                      <a:pt x="8" y="0"/>
                      <a:pt x="8" y="0"/>
                    </a:cubicBezTo>
                    <a:cubicBezTo>
                      <a:pt x="8" y="0"/>
                      <a:pt x="8" y="0"/>
                      <a:pt x="8" y="0"/>
                    </a:cubicBezTo>
                    <a:close/>
                    <a:moveTo>
                      <a:pt x="20" y="2"/>
                    </a:moveTo>
                    <a:cubicBezTo>
                      <a:pt x="20" y="2"/>
                      <a:pt x="20" y="2"/>
                      <a:pt x="20" y="2"/>
                    </a:cubicBezTo>
                    <a:cubicBezTo>
                      <a:pt x="20" y="2"/>
                      <a:pt x="20" y="2"/>
                      <a:pt x="20" y="2"/>
                    </a:cubicBezTo>
                    <a:cubicBezTo>
                      <a:pt x="20" y="2"/>
                      <a:pt x="20" y="2"/>
                      <a:pt x="20" y="2"/>
                    </a:cubicBezTo>
                    <a:cubicBezTo>
                      <a:pt x="20" y="2"/>
                      <a:pt x="20" y="2"/>
                      <a:pt x="20" y="2"/>
                    </a:cubicBezTo>
                    <a:cubicBezTo>
                      <a:pt x="20" y="2"/>
                      <a:pt x="20" y="2"/>
                      <a:pt x="20" y="2"/>
                    </a:cubicBezTo>
                    <a:cubicBezTo>
                      <a:pt x="20" y="2"/>
                      <a:pt x="20" y="2"/>
                      <a:pt x="20" y="2"/>
                    </a:cubicBezTo>
                    <a:cubicBezTo>
                      <a:pt x="20" y="2"/>
                      <a:pt x="20" y="2"/>
                      <a:pt x="20" y="2"/>
                    </a:cubicBezTo>
                    <a:cubicBezTo>
                      <a:pt x="20" y="2"/>
                      <a:pt x="20" y="2"/>
                      <a:pt x="20" y="2"/>
                    </a:cubicBezTo>
                    <a:cubicBezTo>
                      <a:pt x="20" y="2"/>
                      <a:pt x="20" y="2"/>
                      <a:pt x="20" y="2"/>
                    </a:cubicBezTo>
                    <a:cubicBezTo>
                      <a:pt x="20" y="2"/>
                      <a:pt x="20" y="2"/>
                      <a:pt x="20" y="2"/>
                    </a:cubicBezTo>
                    <a:cubicBezTo>
                      <a:pt x="20" y="2"/>
                      <a:pt x="20" y="2"/>
                      <a:pt x="20" y="2"/>
                    </a:cubicBezTo>
                    <a:cubicBezTo>
                      <a:pt x="19" y="2"/>
                      <a:pt x="19" y="2"/>
                      <a:pt x="19" y="2"/>
                    </a:cubicBezTo>
                    <a:cubicBezTo>
                      <a:pt x="19" y="2"/>
                      <a:pt x="19" y="2"/>
                      <a:pt x="19" y="2"/>
                    </a:cubicBezTo>
                    <a:cubicBezTo>
                      <a:pt x="19" y="2"/>
                      <a:pt x="19" y="2"/>
                      <a:pt x="19" y="2"/>
                    </a:cubicBezTo>
                    <a:cubicBezTo>
                      <a:pt x="19" y="2"/>
                      <a:pt x="19" y="2"/>
                      <a:pt x="19" y="2"/>
                    </a:cubicBezTo>
                    <a:cubicBezTo>
                      <a:pt x="19" y="2"/>
                      <a:pt x="19" y="2"/>
                      <a:pt x="19" y="2"/>
                    </a:cubicBezTo>
                    <a:cubicBezTo>
                      <a:pt x="19" y="2"/>
                      <a:pt x="19" y="2"/>
                      <a:pt x="19" y="2"/>
                    </a:cubicBezTo>
                    <a:cubicBezTo>
                      <a:pt x="20" y="2"/>
                      <a:pt x="20" y="2"/>
                      <a:pt x="20" y="2"/>
                    </a:cubicBezTo>
                    <a:cubicBezTo>
                      <a:pt x="20" y="2"/>
                      <a:pt x="20" y="2"/>
                      <a:pt x="20" y="2"/>
                    </a:cubicBezTo>
                    <a:cubicBezTo>
                      <a:pt x="20" y="2"/>
                      <a:pt x="20" y="2"/>
                      <a:pt x="20" y="2"/>
                    </a:cubicBezTo>
                    <a:cubicBezTo>
                      <a:pt x="20" y="2"/>
                      <a:pt x="20" y="2"/>
                      <a:pt x="20" y="2"/>
                    </a:cubicBezTo>
                    <a:cubicBezTo>
                      <a:pt x="20" y="2"/>
                      <a:pt x="20" y="2"/>
                      <a:pt x="20" y="2"/>
                    </a:cubicBezTo>
                    <a:cubicBezTo>
                      <a:pt x="20" y="2"/>
                      <a:pt x="20" y="2"/>
                      <a:pt x="20" y="2"/>
                    </a:cubicBezTo>
                    <a:cubicBezTo>
                      <a:pt x="20" y="2"/>
                      <a:pt x="20" y="2"/>
                      <a:pt x="20" y="2"/>
                    </a:cubicBezTo>
                    <a:cubicBezTo>
                      <a:pt x="20" y="2"/>
                      <a:pt x="20" y="2"/>
                      <a:pt x="20" y="2"/>
                    </a:cubicBezTo>
                    <a:cubicBezTo>
                      <a:pt x="20" y="2"/>
                      <a:pt x="20" y="2"/>
                      <a:pt x="20" y="2"/>
                    </a:cubicBezTo>
                    <a:close/>
                    <a:moveTo>
                      <a:pt x="16" y="8"/>
                    </a:moveTo>
                    <a:cubicBezTo>
                      <a:pt x="16" y="8"/>
                      <a:pt x="16" y="7"/>
                      <a:pt x="16" y="7"/>
                    </a:cubicBezTo>
                    <a:cubicBezTo>
                      <a:pt x="18" y="7"/>
                      <a:pt x="18" y="7"/>
                      <a:pt x="18" y="7"/>
                    </a:cubicBezTo>
                    <a:cubicBezTo>
                      <a:pt x="18" y="7"/>
                      <a:pt x="18" y="7"/>
                      <a:pt x="18" y="7"/>
                    </a:cubicBezTo>
                    <a:cubicBezTo>
                      <a:pt x="18" y="7"/>
                      <a:pt x="18" y="7"/>
                      <a:pt x="18" y="7"/>
                    </a:cubicBezTo>
                    <a:cubicBezTo>
                      <a:pt x="18" y="7"/>
                      <a:pt x="18" y="7"/>
                      <a:pt x="18" y="7"/>
                    </a:cubicBezTo>
                    <a:cubicBezTo>
                      <a:pt x="18" y="6"/>
                      <a:pt x="18" y="6"/>
                      <a:pt x="18" y="6"/>
                    </a:cubicBezTo>
                    <a:cubicBezTo>
                      <a:pt x="18" y="6"/>
                      <a:pt x="19" y="6"/>
                      <a:pt x="19" y="6"/>
                    </a:cubicBezTo>
                    <a:cubicBezTo>
                      <a:pt x="19" y="6"/>
                      <a:pt x="19" y="6"/>
                      <a:pt x="19" y="6"/>
                    </a:cubicBezTo>
                    <a:cubicBezTo>
                      <a:pt x="20" y="6"/>
                      <a:pt x="20" y="6"/>
                      <a:pt x="20" y="6"/>
                    </a:cubicBezTo>
                    <a:cubicBezTo>
                      <a:pt x="20" y="5"/>
                      <a:pt x="20" y="5"/>
                      <a:pt x="20" y="5"/>
                    </a:cubicBezTo>
                    <a:cubicBezTo>
                      <a:pt x="20" y="5"/>
                      <a:pt x="20" y="5"/>
                      <a:pt x="20" y="5"/>
                    </a:cubicBezTo>
                    <a:cubicBezTo>
                      <a:pt x="20" y="5"/>
                      <a:pt x="20" y="5"/>
                      <a:pt x="20" y="5"/>
                    </a:cubicBezTo>
                    <a:cubicBezTo>
                      <a:pt x="20" y="5"/>
                      <a:pt x="20" y="5"/>
                      <a:pt x="20" y="5"/>
                    </a:cubicBezTo>
                    <a:cubicBezTo>
                      <a:pt x="20" y="4"/>
                      <a:pt x="20" y="4"/>
                      <a:pt x="20" y="4"/>
                    </a:cubicBezTo>
                    <a:cubicBezTo>
                      <a:pt x="21" y="3"/>
                      <a:pt x="21" y="3"/>
                      <a:pt x="21" y="3"/>
                    </a:cubicBezTo>
                    <a:cubicBezTo>
                      <a:pt x="21" y="2"/>
                      <a:pt x="21" y="2"/>
                      <a:pt x="21" y="2"/>
                    </a:cubicBezTo>
                    <a:cubicBezTo>
                      <a:pt x="22" y="2"/>
                      <a:pt x="22" y="2"/>
                      <a:pt x="22" y="2"/>
                    </a:cubicBezTo>
                    <a:cubicBezTo>
                      <a:pt x="22" y="2"/>
                      <a:pt x="22" y="2"/>
                      <a:pt x="23" y="2"/>
                    </a:cubicBezTo>
                    <a:cubicBezTo>
                      <a:pt x="23" y="2"/>
                      <a:pt x="23" y="2"/>
                      <a:pt x="23" y="2"/>
                    </a:cubicBezTo>
                    <a:cubicBezTo>
                      <a:pt x="23" y="2"/>
                      <a:pt x="23" y="2"/>
                      <a:pt x="23" y="2"/>
                    </a:cubicBezTo>
                    <a:cubicBezTo>
                      <a:pt x="23" y="2"/>
                      <a:pt x="23" y="2"/>
                      <a:pt x="23" y="2"/>
                    </a:cubicBezTo>
                    <a:cubicBezTo>
                      <a:pt x="23" y="2"/>
                      <a:pt x="23" y="2"/>
                      <a:pt x="23" y="2"/>
                    </a:cubicBezTo>
                    <a:cubicBezTo>
                      <a:pt x="23" y="2"/>
                      <a:pt x="23" y="2"/>
                      <a:pt x="23" y="2"/>
                    </a:cubicBezTo>
                    <a:cubicBezTo>
                      <a:pt x="22" y="2"/>
                      <a:pt x="22" y="2"/>
                      <a:pt x="22" y="2"/>
                    </a:cubicBezTo>
                    <a:cubicBezTo>
                      <a:pt x="22" y="2"/>
                      <a:pt x="22" y="2"/>
                      <a:pt x="22" y="2"/>
                    </a:cubicBezTo>
                    <a:cubicBezTo>
                      <a:pt x="22" y="2"/>
                      <a:pt x="22" y="2"/>
                      <a:pt x="22" y="2"/>
                    </a:cubicBezTo>
                    <a:cubicBezTo>
                      <a:pt x="22" y="2"/>
                      <a:pt x="21" y="2"/>
                      <a:pt x="21" y="2"/>
                    </a:cubicBezTo>
                    <a:cubicBezTo>
                      <a:pt x="21" y="2"/>
                      <a:pt x="21" y="2"/>
                      <a:pt x="21" y="2"/>
                    </a:cubicBezTo>
                    <a:cubicBezTo>
                      <a:pt x="21" y="2"/>
                      <a:pt x="21" y="2"/>
                      <a:pt x="21" y="2"/>
                    </a:cubicBezTo>
                    <a:cubicBezTo>
                      <a:pt x="21" y="2"/>
                      <a:pt x="21" y="2"/>
                      <a:pt x="21" y="2"/>
                    </a:cubicBezTo>
                    <a:cubicBezTo>
                      <a:pt x="21" y="2"/>
                      <a:pt x="21" y="2"/>
                      <a:pt x="21" y="2"/>
                    </a:cubicBezTo>
                    <a:cubicBezTo>
                      <a:pt x="20" y="2"/>
                      <a:pt x="20" y="2"/>
                      <a:pt x="20" y="2"/>
                    </a:cubicBezTo>
                    <a:cubicBezTo>
                      <a:pt x="20" y="3"/>
                      <a:pt x="20" y="3"/>
                      <a:pt x="20" y="3"/>
                    </a:cubicBezTo>
                    <a:cubicBezTo>
                      <a:pt x="19" y="3"/>
                      <a:pt x="19" y="4"/>
                      <a:pt x="19" y="4"/>
                    </a:cubicBezTo>
                    <a:cubicBezTo>
                      <a:pt x="19" y="4"/>
                      <a:pt x="19" y="4"/>
                      <a:pt x="19" y="4"/>
                    </a:cubicBezTo>
                    <a:cubicBezTo>
                      <a:pt x="19" y="4"/>
                      <a:pt x="19" y="4"/>
                      <a:pt x="19" y="4"/>
                    </a:cubicBezTo>
                    <a:cubicBezTo>
                      <a:pt x="19" y="4"/>
                      <a:pt x="19" y="5"/>
                      <a:pt x="19" y="5"/>
                    </a:cubicBezTo>
                    <a:cubicBezTo>
                      <a:pt x="19" y="5"/>
                      <a:pt x="19" y="5"/>
                      <a:pt x="19" y="5"/>
                    </a:cubicBezTo>
                    <a:cubicBezTo>
                      <a:pt x="18" y="5"/>
                      <a:pt x="18" y="5"/>
                      <a:pt x="18" y="5"/>
                    </a:cubicBezTo>
                    <a:cubicBezTo>
                      <a:pt x="18" y="5"/>
                      <a:pt x="18" y="5"/>
                      <a:pt x="18" y="6"/>
                    </a:cubicBezTo>
                    <a:cubicBezTo>
                      <a:pt x="18" y="6"/>
                      <a:pt x="18" y="6"/>
                      <a:pt x="18" y="6"/>
                    </a:cubicBezTo>
                    <a:cubicBezTo>
                      <a:pt x="18" y="6"/>
                      <a:pt x="18" y="6"/>
                      <a:pt x="18" y="6"/>
                    </a:cubicBezTo>
                    <a:cubicBezTo>
                      <a:pt x="18" y="6"/>
                      <a:pt x="18" y="6"/>
                      <a:pt x="17" y="6"/>
                    </a:cubicBezTo>
                    <a:cubicBezTo>
                      <a:pt x="17" y="6"/>
                      <a:pt x="17" y="5"/>
                      <a:pt x="17" y="5"/>
                    </a:cubicBezTo>
                    <a:cubicBezTo>
                      <a:pt x="17" y="5"/>
                      <a:pt x="17" y="5"/>
                      <a:pt x="17" y="5"/>
                    </a:cubicBezTo>
                    <a:cubicBezTo>
                      <a:pt x="17" y="5"/>
                      <a:pt x="17" y="5"/>
                      <a:pt x="17" y="5"/>
                    </a:cubicBezTo>
                    <a:cubicBezTo>
                      <a:pt x="17" y="6"/>
                      <a:pt x="17" y="6"/>
                      <a:pt x="17" y="6"/>
                    </a:cubicBezTo>
                    <a:cubicBezTo>
                      <a:pt x="17" y="6"/>
                      <a:pt x="17" y="6"/>
                      <a:pt x="16" y="6"/>
                    </a:cubicBezTo>
                    <a:cubicBezTo>
                      <a:pt x="16" y="6"/>
                      <a:pt x="16" y="6"/>
                      <a:pt x="16" y="6"/>
                    </a:cubicBezTo>
                    <a:cubicBezTo>
                      <a:pt x="16" y="6"/>
                      <a:pt x="16" y="6"/>
                      <a:pt x="16" y="6"/>
                    </a:cubicBezTo>
                    <a:cubicBezTo>
                      <a:pt x="16" y="6"/>
                      <a:pt x="16" y="6"/>
                      <a:pt x="16" y="6"/>
                    </a:cubicBezTo>
                    <a:cubicBezTo>
                      <a:pt x="16" y="6"/>
                      <a:pt x="16" y="5"/>
                      <a:pt x="15" y="5"/>
                    </a:cubicBezTo>
                    <a:cubicBezTo>
                      <a:pt x="15" y="5"/>
                      <a:pt x="15" y="5"/>
                      <a:pt x="15" y="5"/>
                    </a:cubicBezTo>
                    <a:cubicBezTo>
                      <a:pt x="15" y="5"/>
                      <a:pt x="15" y="5"/>
                      <a:pt x="15" y="5"/>
                    </a:cubicBezTo>
                    <a:cubicBezTo>
                      <a:pt x="15" y="5"/>
                      <a:pt x="15" y="5"/>
                      <a:pt x="15" y="5"/>
                    </a:cubicBezTo>
                    <a:cubicBezTo>
                      <a:pt x="15" y="5"/>
                      <a:pt x="15" y="5"/>
                      <a:pt x="15" y="5"/>
                    </a:cubicBezTo>
                    <a:cubicBezTo>
                      <a:pt x="14" y="5"/>
                      <a:pt x="14" y="5"/>
                      <a:pt x="14" y="6"/>
                    </a:cubicBezTo>
                    <a:cubicBezTo>
                      <a:pt x="14" y="6"/>
                      <a:pt x="14" y="6"/>
                      <a:pt x="14" y="6"/>
                    </a:cubicBezTo>
                    <a:cubicBezTo>
                      <a:pt x="14" y="6"/>
                      <a:pt x="14" y="6"/>
                      <a:pt x="14" y="6"/>
                    </a:cubicBezTo>
                    <a:cubicBezTo>
                      <a:pt x="14" y="6"/>
                      <a:pt x="14" y="6"/>
                      <a:pt x="13" y="6"/>
                    </a:cubicBezTo>
                    <a:cubicBezTo>
                      <a:pt x="13" y="6"/>
                      <a:pt x="13" y="6"/>
                      <a:pt x="13" y="6"/>
                    </a:cubicBezTo>
                    <a:cubicBezTo>
                      <a:pt x="13" y="6"/>
                      <a:pt x="13" y="6"/>
                      <a:pt x="13" y="6"/>
                    </a:cubicBezTo>
                    <a:cubicBezTo>
                      <a:pt x="13" y="6"/>
                      <a:pt x="13" y="6"/>
                      <a:pt x="13" y="6"/>
                    </a:cubicBezTo>
                    <a:cubicBezTo>
                      <a:pt x="13" y="6"/>
                      <a:pt x="13" y="6"/>
                      <a:pt x="13" y="6"/>
                    </a:cubicBezTo>
                    <a:cubicBezTo>
                      <a:pt x="12" y="6"/>
                      <a:pt x="12" y="6"/>
                      <a:pt x="12" y="6"/>
                    </a:cubicBezTo>
                    <a:cubicBezTo>
                      <a:pt x="12" y="6"/>
                      <a:pt x="12" y="5"/>
                      <a:pt x="12" y="5"/>
                    </a:cubicBezTo>
                    <a:cubicBezTo>
                      <a:pt x="12" y="5"/>
                      <a:pt x="12" y="5"/>
                      <a:pt x="12" y="5"/>
                    </a:cubicBezTo>
                    <a:cubicBezTo>
                      <a:pt x="12" y="5"/>
                      <a:pt x="12" y="5"/>
                      <a:pt x="12" y="5"/>
                    </a:cubicBezTo>
                    <a:cubicBezTo>
                      <a:pt x="12" y="5"/>
                      <a:pt x="12" y="5"/>
                      <a:pt x="12" y="5"/>
                    </a:cubicBezTo>
                    <a:cubicBezTo>
                      <a:pt x="12" y="5"/>
                      <a:pt x="12" y="5"/>
                      <a:pt x="12" y="4"/>
                    </a:cubicBezTo>
                    <a:cubicBezTo>
                      <a:pt x="12" y="4"/>
                      <a:pt x="12" y="4"/>
                      <a:pt x="12" y="4"/>
                    </a:cubicBezTo>
                    <a:cubicBezTo>
                      <a:pt x="12" y="4"/>
                      <a:pt x="12" y="4"/>
                      <a:pt x="12" y="4"/>
                    </a:cubicBezTo>
                    <a:cubicBezTo>
                      <a:pt x="12" y="4"/>
                      <a:pt x="12" y="4"/>
                      <a:pt x="12" y="4"/>
                    </a:cubicBezTo>
                    <a:cubicBezTo>
                      <a:pt x="12" y="4"/>
                      <a:pt x="12" y="4"/>
                      <a:pt x="12" y="4"/>
                    </a:cubicBezTo>
                    <a:cubicBezTo>
                      <a:pt x="12" y="4"/>
                      <a:pt x="12" y="4"/>
                      <a:pt x="12" y="4"/>
                    </a:cubicBezTo>
                    <a:cubicBezTo>
                      <a:pt x="12" y="4"/>
                      <a:pt x="12" y="4"/>
                      <a:pt x="12" y="4"/>
                    </a:cubicBezTo>
                    <a:cubicBezTo>
                      <a:pt x="12" y="4"/>
                      <a:pt x="12" y="4"/>
                      <a:pt x="12" y="4"/>
                    </a:cubicBezTo>
                    <a:cubicBezTo>
                      <a:pt x="12" y="4"/>
                      <a:pt x="12" y="4"/>
                      <a:pt x="12" y="4"/>
                    </a:cubicBezTo>
                    <a:cubicBezTo>
                      <a:pt x="12" y="4"/>
                      <a:pt x="12" y="4"/>
                      <a:pt x="12" y="4"/>
                    </a:cubicBezTo>
                    <a:cubicBezTo>
                      <a:pt x="12" y="4"/>
                      <a:pt x="12" y="4"/>
                      <a:pt x="12" y="4"/>
                    </a:cubicBezTo>
                    <a:cubicBezTo>
                      <a:pt x="12" y="4"/>
                      <a:pt x="12" y="4"/>
                      <a:pt x="12" y="4"/>
                    </a:cubicBezTo>
                    <a:cubicBezTo>
                      <a:pt x="12" y="3"/>
                      <a:pt x="12" y="3"/>
                      <a:pt x="12" y="3"/>
                    </a:cubicBezTo>
                    <a:cubicBezTo>
                      <a:pt x="12" y="3"/>
                      <a:pt x="13" y="3"/>
                      <a:pt x="13" y="3"/>
                    </a:cubicBezTo>
                    <a:cubicBezTo>
                      <a:pt x="13" y="3"/>
                      <a:pt x="13" y="3"/>
                      <a:pt x="13" y="3"/>
                    </a:cubicBezTo>
                    <a:cubicBezTo>
                      <a:pt x="13" y="3"/>
                      <a:pt x="13" y="3"/>
                      <a:pt x="13" y="3"/>
                    </a:cubicBezTo>
                    <a:cubicBezTo>
                      <a:pt x="13" y="3"/>
                      <a:pt x="13" y="3"/>
                      <a:pt x="13" y="3"/>
                    </a:cubicBezTo>
                    <a:cubicBezTo>
                      <a:pt x="13" y="3"/>
                      <a:pt x="13" y="3"/>
                      <a:pt x="13" y="3"/>
                    </a:cubicBezTo>
                    <a:cubicBezTo>
                      <a:pt x="13" y="3"/>
                      <a:pt x="13" y="3"/>
                      <a:pt x="13" y="3"/>
                    </a:cubicBezTo>
                    <a:cubicBezTo>
                      <a:pt x="13" y="3"/>
                      <a:pt x="13" y="3"/>
                      <a:pt x="13" y="2"/>
                    </a:cubicBezTo>
                    <a:cubicBezTo>
                      <a:pt x="13" y="2"/>
                      <a:pt x="13" y="2"/>
                      <a:pt x="13" y="2"/>
                    </a:cubicBezTo>
                    <a:cubicBezTo>
                      <a:pt x="13" y="2"/>
                      <a:pt x="13" y="2"/>
                      <a:pt x="13" y="2"/>
                    </a:cubicBezTo>
                    <a:cubicBezTo>
                      <a:pt x="13" y="2"/>
                      <a:pt x="13" y="2"/>
                      <a:pt x="13" y="2"/>
                    </a:cubicBezTo>
                    <a:cubicBezTo>
                      <a:pt x="13" y="2"/>
                      <a:pt x="13" y="2"/>
                      <a:pt x="13" y="2"/>
                    </a:cubicBezTo>
                    <a:cubicBezTo>
                      <a:pt x="12" y="2"/>
                      <a:pt x="12" y="2"/>
                      <a:pt x="12" y="2"/>
                    </a:cubicBezTo>
                    <a:cubicBezTo>
                      <a:pt x="12" y="2"/>
                      <a:pt x="12" y="2"/>
                      <a:pt x="12" y="2"/>
                    </a:cubicBezTo>
                    <a:cubicBezTo>
                      <a:pt x="12" y="3"/>
                      <a:pt x="12" y="3"/>
                      <a:pt x="12" y="3"/>
                    </a:cubicBezTo>
                    <a:cubicBezTo>
                      <a:pt x="12" y="3"/>
                      <a:pt x="12" y="3"/>
                      <a:pt x="12" y="3"/>
                    </a:cubicBezTo>
                    <a:cubicBezTo>
                      <a:pt x="12" y="3"/>
                      <a:pt x="12" y="3"/>
                      <a:pt x="12" y="3"/>
                    </a:cubicBezTo>
                    <a:cubicBezTo>
                      <a:pt x="12" y="3"/>
                      <a:pt x="12" y="3"/>
                      <a:pt x="12" y="3"/>
                    </a:cubicBezTo>
                    <a:cubicBezTo>
                      <a:pt x="12" y="3"/>
                      <a:pt x="12" y="3"/>
                      <a:pt x="12" y="3"/>
                    </a:cubicBezTo>
                    <a:cubicBezTo>
                      <a:pt x="12" y="4"/>
                      <a:pt x="12" y="4"/>
                      <a:pt x="12" y="4"/>
                    </a:cubicBezTo>
                    <a:cubicBezTo>
                      <a:pt x="12" y="4"/>
                      <a:pt x="12" y="4"/>
                      <a:pt x="12" y="4"/>
                    </a:cubicBezTo>
                    <a:cubicBezTo>
                      <a:pt x="12" y="4"/>
                      <a:pt x="12" y="4"/>
                      <a:pt x="12" y="4"/>
                    </a:cubicBezTo>
                    <a:cubicBezTo>
                      <a:pt x="12" y="4"/>
                      <a:pt x="11" y="4"/>
                      <a:pt x="11" y="5"/>
                    </a:cubicBezTo>
                    <a:cubicBezTo>
                      <a:pt x="11" y="5"/>
                      <a:pt x="11" y="5"/>
                      <a:pt x="11" y="5"/>
                    </a:cubicBezTo>
                    <a:cubicBezTo>
                      <a:pt x="11" y="5"/>
                      <a:pt x="11" y="5"/>
                      <a:pt x="11" y="5"/>
                    </a:cubicBezTo>
                    <a:cubicBezTo>
                      <a:pt x="11" y="5"/>
                      <a:pt x="11" y="5"/>
                      <a:pt x="12" y="5"/>
                    </a:cubicBezTo>
                    <a:cubicBezTo>
                      <a:pt x="12" y="5"/>
                      <a:pt x="11" y="5"/>
                      <a:pt x="11" y="5"/>
                    </a:cubicBezTo>
                    <a:cubicBezTo>
                      <a:pt x="11" y="5"/>
                      <a:pt x="11" y="5"/>
                      <a:pt x="11" y="5"/>
                    </a:cubicBezTo>
                    <a:cubicBezTo>
                      <a:pt x="11" y="6"/>
                      <a:pt x="11" y="6"/>
                      <a:pt x="11" y="6"/>
                    </a:cubicBezTo>
                    <a:cubicBezTo>
                      <a:pt x="11" y="6"/>
                      <a:pt x="11" y="6"/>
                      <a:pt x="11" y="6"/>
                    </a:cubicBezTo>
                    <a:cubicBezTo>
                      <a:pt x="11" y="6"/>
                      <a:pt x="11" y="6"/>
                      <a:pt x="11" y="6"/>
                    </a:cubicBezTo>
                    <a:cubicBezTo>
                      <a:pt x="11" y="6"/>
                      <a:pt x="11" y="6"/>
                      <a:pt x="10" y="6"/>
                    </a:cubicBezTo>
                    <a:cubicBezTo>
                      <a:pt x="10" y="6"/>
                      <a:pt x="10" y="6"/>
                      <a:pt x="10" y="6"/>
                    </a:cubicBezTo>
                    <a:cubicBezTo>
                      <a:pt x="10" y="6"/>
                      <a:pt x="10" y="6"/>
                      <a:pt x="10" y="6"/>
                    </a:cubicBezTo>
                    <a:cubicBezTo>
                      <a:pt x="10" y="6"/>
                      <a:pt x="10" y="6"/>
                      <a:pt x="10" y="6"/>
                    </a:cubicBezTo>
                    <a:cubicBezTo>
                      <a:pt x="10" y="6"/>
                      <a:pt x="10" y="6"/>
                      <a:pt x="10" y="6"/>
                    </a:cubicBezTo>
                    <a:cubicBezTo>
                      <a:pt x="10" y="6"/>
                      <a:pt x="10" y="6"/>
                      <a:pt x="10" y="6"/>
                    </a:cubicBezTo>
                    <a:cubicBezTo>
                      <a:pt x="10" y="6"/>
                      <a:pt x="10" y="6"/>
                      <a:pt x="10" y="6"/>
                    </a:cubicBezTo>
                    <a:cubicBezTo>
                      <a:pt x="10" y="6"/>
                      <a:pt x="10" y="6"/>
                      <a:pt x="10" y="6"/>
                    </a:cubicBezTo>
                    <a:cubicBezTo>
                      <a:pt x="10" y="6"/>
                      <a:pt x="10" y="6"/>
                      <a:pt x="10" y="5"/>
                    </a:cubicBezTo>
                    <a:cubicBezTo>
                      <a:pt x="10" y="6"/>
                      <a:pt x="10" y="6"/>
                      <a:pt x="9" y="6"/>
                    </a:cubicBezTo>
                    <a:cubicBezTo>
                      <a:pt x="9" y="6"/>
                      <a:pt x="9" y="6"/>
                      <a:pt x="9" y="6"/>
                    </a:cubicBezTo>
                    <a:cubicBezTo>
                      <a:pt x="9" y="6"/>
                      <a:pt x="9" y="6"/>
                      <a:pt x="9" y="6"/>
                    </a:cubicBezTo>
                    <a:cubicBezTo>
                      <a:pt x="9" y="6"/>
                      <a:pt x="9" y="6"/>
                      <a:pt x="9" y="6"/>
                    </a:cubicBezTo>
                    <a:cubicBezTo>
                      <a:pt x="9" y="6"/>
                      <a:pt x="9" y="6"/>
                      <a:pt x="8" y="6"/>
                    </a:cubicBezTo>
                    <a:cubicBezTo>
                      <a:pt x="8" y="6"/>
                      <a:pt x="8" y="6"/>
                      <a:pt x="8" y="6"/>
                    </a:cubicBezTo>
                    <a:cubicBezTo>
                      <a:pt x="8" y="6"/>
                      <a:pt x="8" y="6"/>
                      <a:pt x="8" y="6"/>
                    </a:cubicBezTo>
                    <a:cubicBezTo>
                      <a:pt x="8" y="6"/>
                      <a:pt x="8" y="6"/>
                      <a:pt x="8" y="6"/>
                    </a:cubicBezTo>
                    <a:cubicBezTo>
                      <a:pt x="8" y="6"/>
                      <a:pt x="8" y="6"/>
                      <a:pt x="8" y="6"/>
                    </a:cubicBezTo>
                    <a:cubicBezTo>
                      <a:pt x="8" y="6"/>
                      <a:pt x="8" y="6"/>
                      <a:pt x="8" y="6"/>
                    </a:cubicBezTo>
                    <a:cubicBezTo>
                      <a:pt x="8" y="6"/>
                      <a:pt x="8" y="6"/>
                      <a:pt x="8" y="6"/>
                    </a:cubicBezTo>
                    <a:cubicBezTo>
                      <a:pt x="8" y="6"/>
                      <a:pt x="8" y="6"/>
                      <a:pt x="8" y="6"/>
                    </a:cubicBezTo>
                    <a:cubicBezTo>
                      <a:pt x="8" y="6"/>
                      <a:pt x="8" y="6"/>
                      <a:pt x="8" y="6"/>
                    </a:cubicBezTo>
                    <a:cubicBezTo>
                      <a:pt x="8" y="6"/>
                      <a:pt x="8" y="6"/>
                      <a:pt x="8" y="6"/>
                    </a:cubicBezTo>
                    <a:cubicBezTo>
                      <a:pt x="7" y="6"/>
                      <a:pt x="7" y="6"/>
                      <a:pt x="7" y="6"/>
                    </a:cubicBezTo>
                    <a:cubicBezTo>
                      <a:pt x="7" y="6"/>
                      <a:pt x="7" y="6"/>
                      <a:pt x="7" y="6"/>
                    </a:cubicBezTo>
                    <a:cubicBezTo>
                      <a:pt x="7" y="6"/>
                      <a:pt x="7" y="6"/>
                      <a:pt x="7" y="6"/>
                    </a:cubicBezTo>
                    <a:cubicBezTo>
                      <a:pt x="7" y="6"/>
                      <a:pt x="7" y="6"/>
                      <a:pt x="7" y="6"/>
                    </a:cubicBezTo>
                    <a:cubicBezTo>
                      <a:pt x="7" y="6"/>
                      <a:pt x="7" y="6"/>
                      <a:pt x="7" y="6"/>
                    </a:cubicBezTo>
                    <a:cubicBezTo>
                      <a:pt x="7" y="6"/>
                      <a:pt x="7" y="6"/>
                      <a:pt x="6" y="6"/>
                    </a:cubicBezTo>
                    <a:cubicBezTo>
                      <a:pt x="6" y="6"/>
                      <a:pt x="6" y="6"/>
                      <a:pt x="6" y="6"/>
                    </a:cubicBezTo>
                    <a:cubicBezTo>
                      <a:pt x="6" y="6"/>
                      <a:pt x="6" y="6"/>
                      <a:pt x="6" y="6"/>
                    </a:cubicBezTo>
                    <a:cubicBezTo>
                      <a:pt x="6" y="6"/>
                      <a:pt x="6" y="6"/>
                      <a:pt x="6" y="6"/>
                    </a:cubicBezTo>
                    <a:cubicBezTo>
                      <a:pt x="6" y="6"/>
                      <a:pt x="6" y="6"/>
                      <a:pt x="6" y="6"/>
                    </a:cubicBezTo>
                    <a:cubicBezTo>
                      <a:pt x="6" y="6"/>
                      <a:pt x="6" y="6"/>
                      <a:pt x="6" y="6"/>
                    </a:cubicBezTo>
                    <a:cubicBezTo>
                      <a:pt x="6" y="6"/>
                      <a:pt x="6" y="6"/>
                      <a:pt x="6" y="6"/>
                    </a:cubicBezTo>
                    <a:cubicBezTo>
                      <a:pt x="6" y="6"/>
                      <a:pt x="6" y="6"/>
                      <a:pt x="6" y="6"/>
                    </a:cubicBezTo>
                    <a:cubicBezTo>
                      <a:pt x="6" y="6"/>
                      <a:pt x="5" y="6"/>
                      <a:pt x="5" y="6"/>
                    </a:cubicBezTo>
                    <a:cubicBezTo>
                      <a:pt x="5" y="6"/>
                      <a:pt x="5" y="6"/>
                      <a:pt x="5" y="6"/>
                    </a:cubicBezTo>
                    <a:cubicBezTo>
                      <a:pt x="5" y="6"/>
                      <a:pt x="5" y="6"/>
                      <a:pt x="5" y="5"/>
                    </a:cubicBezTo>
                    <a:cubicBezTo>
                      <a:pt x="5" y="5"/>
                      <a:pt x="5" y="5"/>
                      <a:pt x="5" y="6"/>
                    </a:cubicBezTo>
                    <a:cubicBezTo>
                      <a:pt x="5" y="6"/>
                      <a:pt x="5" y="6"/>
                      <a:pt x="5" y="6"/>
                    </a:cubicBezTo>
                    <a:cubicBezTo>
                      <a:pt x="5" y="6"/>
                      <a:pt x="4" y="6"/>
                      <a:pt x="4" y="6"/>
                    </a:cubicBezTo>
                    <a:cubicBezTo>
                      <a:pt x="4" y="6"/>
                      <a:pt x="4" y="6"/>
                      <a:pt x="4" y="6"/>
                    </a:cubicBezTo>
                    <a:cubicBezTo>
                      <a:pt x="4" y="6"/>
                      <a:pt x="4" y="6"/>
                      <a:pt x="4" y="6"/>
                    </a:cubicBezTo>
                    <a:cubicBezTo>
                      <a:pt x="4" y="6"/>
                      <a:pt x="4" y="6"/>
                      <a:pt x="4" y="6"/>
                    </a:cubicBezTo>
                    <a:cubicBezTo>
                      <a:pt x="4" y="6"/>
                      <a:pt x="4" y="6"/>
                      <a:pt x="4" y="6"/>
                    </a:cubicBezTo>
                    <a:cubicBezTo>
                      <a:pt x="4" y="6"/>
                      <a:pt x="4" y="6"/>
                      <a:pt x="4" y="6"/>
                    </a:cubicBezTo>
                    <a:cubicBezTo>
                      <a:pt x="3" y="6"/>
                      <a:pt x="3" y="6"/>
                      <a:pt x="3" y="6"/>
                    </a:cubicBezTo>
                    <a:cubicBezTo>
                      <a:pt x="3" y="6"/>
                      <a:pt x="3" y="6"/>
                      <a:pt x="3" y="6"/>
                    </a:cubicBezTo>
                    <a:cubicBezTo>
                      <a:pt x="3" y="6"/>
                      <a:pt x="3" y="6"/>
                      <a:pt x="3" y="6"/>
                    </a:cubicBezTo>
                    <a:cubicBezTo>
                      <a:pt x="3" y="6"/>
                      <a:pt x="3" y="6"/>
                      <a:pt x="3" y="6"/>
                    </a:cubicBezTo>
                    <a:cubicBezTo>
                      <a:pt x="3" y="6"/>
                      <a:pt x="3" y="6"/>
                      <a:pt x="3" y="6"/>
                    </a:cubicBezTo>
                    <a:cubicBezTo>
                      <a:pt x="2" y="6"/>
                      <a:pt x="2" y="6"/>
                      <a:pt x="2" y="6"/>
                    </a:cubicBezTo>
                    <a:cubicBezTo>
                      <a:pt x="2" y="6"/>
                      <a:pt x="2" y="6"/>
                      <a:pt x="2" y="6"/>
                    </a:cubicBezTo>
                    <a:cubicBezTo>
                      <a:pt x="2" y="6"/>
                      <a:pt x="2" y="6"/>
                      <a:pt x="2" y="6"/>
                    </a:cubicBezTo>
                    <a:cubicBezTo>
                      <a:pt x="2" y="6"/>
                      <a:pt x="2" y="6"/>
                      <a:pt x="2" y="6"/>
                    </a:cubicBezTo>
                    <a:cubicBezTo>
                      <a:pt x="2" y="6"/>
                      <a:pt x="1" y="6"/>
                      <a:pt x="1" y="5"/>
                    </a:cubicBezTo>
                    <a:cubicBezTo>
                      <a:pt x="1" y="5"/>
                      <a:pt x="1" y="5"/>
                      <a:pt x="1" y="5"/>
                    </a:cubicBezTo>
                    <a:cubicBezTo>
                      <a:pt x="1" y="5"/>
                      <a:pt x="1" y="5"/>
                      <a:pt x="1" y="5"/>
                    </a:cubicBezTo>
                    <a:cubicBezTo>
                      <a:pt x="1" y="5"/>
                      <a:pt x="1" y="5"/>
                      <a:pt x="1" y="6"/>
                    </a:cubicBezTo>
                    <a:cubicBezTo>
                      <a:pt x="1" y="6"/>
                      <a:pt x="1" y="6"/>
                      <a:pt x="1" y="6"/>
                    </a:cubicBezTo>
                    <a:cubicBezTo>
                      <a:pt x="0" y="6"/>
                      <a:pt x="0" y="6"/>
                      <a:pt x="0" y="6"/>
                    </a:cubicBezTo>
                    <a:cubicBezTo>
                      <a:pt x="0" y="6"/>
                      <a:pt x="0" y="6"/>
                      <a:pt x="0" y="6"/>
                    </a:cubicBezTo>
                    <a:cubicBezTo>
                      <a:pt x="0" y="6"/>
                      <a:pt x="0" y="7"/>
                      <a:pt x="0" y="7"/>
                    </a:cubicBezTo>
                    <a:cubicBezTo>
                      <a:pt x="0" y="7"/>
                      <a:pt x="0" y="7"/>
                      <a:pt x="0" y="7"/>
                    </a:cubicBezTo>
                    <a:cubicBezTo>
                      <a:pt x="0" y="7"/>
                      <a:pt x="1" y="8"/>
                      <a:pt x="1" y="8"/>
                    </a:cubicBezTo>
                    <a:cubicBezTo>
                      <a:pt x="1" y="8"/>
                      <a:pt x="2" y="8"/>
                      <a:pt x="2" y="8"/>
                    </a:cubicBezTo>
                    <a:cubicBezTo>
                      <a:pt x="2" y="8"/>
                      <a:pt x="2" y="8"/>
                      <a:pt x="2" y="8"/>
                    </a:cubicBezTo>
                    <a:cubicBezTo>
                      <a:pt x="2" y="8"/>
                      <a:pt x="2" y="8"/>
                      <a:pt x="2" y="8"/>
                    </a:cubicBezTo>
                    <a:cubicBezTo>
                      <a:pt x="2" y="8"/>
                      <a:pt x="2" y="8"/>
                      <a:pt x="2" y="8"/>
                    </a:cubicBezTo>
                    <a:cubicBezTo>
                      <a:pt x="2" y="8"/>
                      <a:pt x="2" y="8"/>
                      <a:pt x="2" y="8"/>
                    </a:cubicBezTo>
                    <a:cubicBezTo>
                      <a:pt x="2" y="8"/>
                      <a:pt x="2" y="8"/>
                      <a:pt x="2" y="8"/>
                    </a:cubicBezTo>
                    <a:cubicBezTo>
                      <a:pt x="2" y="8"/>
                      <a:pt x="3" y="8"/>
                      <a:pt x="3" y="8"/>
                    </a:cubicBezTo>
                    <a:cubicBezTo>
                      <a:pt x="3" y="8"/>
                      <a:pt x="3" y="8"/>
                      <a:pt x="3" y="8"/>
                    </a:cubicBezTo>
                    <a:cubicBezTo>
                      <a:pt x="3" y="8"/>
                      <a:pt x="3" y="8"/>
                      <a:pt x="3" y="8"/>
                    </a:cubicBezTo>
                    <a:cubicBezTo>
                      <a:pt x="3" y="8"/>
                      <a:pt x="3" y="8"/>
                      <a:pt x="3" y="8"/>
                    </a:cubicBezTo>
                    <a:cubicBezTo>
                      <a:pt x="3" y="8"/>
                      <a:pt x="3" y="8"/>
                      <a:pt x="3" y="8"/>
                    </a:cubicBezTo>
                    <a:cubicBezTo>
                      <a:pt x="3" y="8"/>
                      <a:pt x="3" y="8"/>
                      <a:pt x="3" y="8"/>
                    </a:cubicBezTo>
                    <a:cubicBezTo>
                      <a:pt x="3" y="8"/>
                      <a:pt x="3" y="8"/>
                      <a:pt x="3" y="8"/>
                    </a:cubicBezTo>
                    <a:cubicBezTo>
                      <a:pt x="3" y="8"/>
                      <a:pt x="3" y="8"/>
                      <a:pt x="3" y="8"/>
                    </a:cubicBezTo>
                    <a:cubicBezTo>
                      <a:pt x="3" y="8"/>
                      <a:pt x="3" y="8"/>
                      <a:pt x="3" y="8"/>
                    </a:cubicBezTo>
                    <a:cubicBezTo>
                      <a:pt x="3" y="9"/>
                      <a:pt x="3" y="9"/>
                      <a:pt x="3" y="9"/>
                    </a:cubicBezTo>
                    <a:cubicBezTo>
                      <a:pt x="3" y="9"/>
                      <a:pt x="3" y="9"/>
                      <a:pt x="3" y="9"/>
                    </a:cubicBezTo>
                    <a:cubicBezTo>
                      <a:pt x="3" y="9"/>
                      <a:pt x="3" y="9"/>
                      <a:pt x="3" y="9"/>
                    </a:cubicBezTo>
                    <a:cubicBezTo>
                      <a:pt x="3" y="9"/>
                      <a:pt x="3" y="9"/>
                      <a:pt x="3" y="9"/>
                    </a:cubicBezTo>
                    <a:cubicBezTo>
                      <a:pt x="4" y="9"/>
                      <a:pt x="4" y="9"/>
                      <a:pt x="4" y="9"/>
                    </a:cubicBezTo>
                    <a:cubicBezTo>
                      <a:pt x="4" y="9"/>
                      <a:pt x="4" y="9"/>
                      <a:pt x="4" y="9"/>
                    </a:cubicBezTo>
                    <a:cubicBezTo>
                      <a:pt x="4" y="9"/>
                      <a:pt x="4" y="9"/>
                      <a:pt x="4" y="9"/>
                    </a:cubicBezTo>
                    <a:cubicBezTo>
                      <a:pt x="4" y="9"/>
                      <a:pt x="4" y="9"/>
                      <a:pt x="4" y="9"/>
                    </a:cubicBezTo>
                    <a:cubicBezTo>
                      <a:pt x="4" y="9"/>
                      <a:pt x="4" y="9"/>
                      <a:pt x="4" y="9"/>
                    </a:cubicBezTo>
                    <a:cubicBezTo>
                      <a:pt x="4" y="9"/>
                      <a:pt x="4" y="9"/>
                      <a:pt x="4" y="9"/>
                    </a:cubicBezTo>
                    <a:cubicBezTo>
                      <a:pt x="4" y="9"/>
                      <a:pt x="4" y="9"/>
                      <a:pt x="4" y="9"/>
                    </a:cubicBezTo>
                    <a:cubicBezTo>
                      <a:pt x="4" y="9"/>
                      <a:pt x="4" y="9"/>
                      <a:pt x="4" y="9"/>
                    </a:cubicBezTo>
                    <a:cubicBezTo>
                      <a:pt x="4" y="9"/>
                      <a:pt x="4" y="9"/>
                      <a:pt x="4" y="9"/>
                    </a:cubicBezTo>
                    <a:cubicBezTo>
                      <a:pt x="4" y="9"/>
                      <a:pt x="4" y="9"/>
                      <a:pt x="5" y="9"/>
                    </a:cubicBezTo>
                    <a:cubicBezTo>
                      <a:pt x="5" y="9"/>
                      <a:pt x="5" y="9"/>
                      <a:pt x="5" y="9"/>
                    </a:cubicBezTo>
                    <a:cubicBezTo>
                      <a:pt x="5" y="9"/>
                      <a:pt x="5" y="9"/>
                      <a:pt x="5" y="9"/>
                    </a:cubicBezTo>
                    <a:cubicBezTo>
                      <a:pt x="5" y="9"/>
                      <a:pt x="5" y="9"/>
                      <a:pt x="5" y="10"/>
                    </a:cubicBezTo>
                    <a:cubicBezTo>
                      <a:pt x="5" y="10"/>
                      <a:pt x="5" y="10"/>
                      <a:pt x="5" y="10"/>
                    </a:cubicBezTo>
                    <a:cubicBezTo>
                      <a:pt x="5" y="10"/>
                      <a:pt x="5" y="10"/>
                      <a:pt x="5" y="10"/>
                    </a:cubicBezTo>
                    <a:cubicBezTo>
                      <a:pt x="5" y="10"/>
                      <a:pt x="5" y="10"/>
                      <a:pt x="5" y="10"/>
                    </a:cubicBezTo>
                    <a:cubicBezTo>
                      <a:pt x="5" y="10"/>
                      <a:pt x="5" y="10"/>
                      <a:pt x="5" y="10"/>
                    </a:cubicBezTo>
                    <a:cubicBezTo>
                      <a:pt x="5" y="10"/>
                      <a:pt x="6" y="10"/>
                      <a:pt x="6" y="10"/>
                    </a:cubicBezTo>
                    <a:cubicBezTo>
                      <a:pt x="6" y="10"/>
                      <a:pt x="6" y="10"/>
                      <a:pt x="6" y="10"/>
                    </a:cubicBezTo>
                    <a:cubicBezTo>
                      <a:pt x="6" y="10"/>
                      <a:pt x="6" y="10"/>
                      <a:pt x="6" y="10"/>
                    </a:cubicBezTo>
                    <a:cubicBezTo>
                      <a:pt x="6" y="10"/>
                      <a:pt x="6" y="10"/>
                      <a:pt x="6" y="10"/>
                    </a:cubicBezTo>
                    <a:cubicBezTo>
                      <a:pt x="6" y="10"/>
                      <a:pt x="6" y="10"/>
                      <a:pt x="7" y="10"/>
                    </a:cubicBezTo>
                    <a:cubicBezTo>
                      <a:pt x="7" y="10"/>
                      <a:pt x="7" y="10"/>
                      <a:pt x="7" y="9"/>
                    </a:cubicBezTo>
                    <a:cubicBezTo>
                      <a:pt x="7" y="10"/>
                      <a:pt x="7" y="10"/>
                      <a:pt x="7" y="10"/>
                    </a:cubicBezTo>
                    <a:cubicBezTo>
                      <a:pt x="7" y="10"/>
                      <a:pt x="7" y="10"/>
                      <a:pt x="7" y="10"/>
                    </a:cubicBezTo>
                    <a:cubicBezTo>
                      <a:pt x="7" y="10"/>
                      <a:pt x="7" y="10"/>
                      <a:pt x="7" y="10"/>
                    </a:cubicBezTo>
                    <a:cubicBezTo>
                      <a:pt x="7" y="10"/>
                      <a:pt x="7" y="10"/>
                      <a:pt x="8" y="10"/>
                    </a:cubicBezTo>
                    <a:cubicBezTo>
                      <a:pt x="8" y="10"/>
                      <a:pt x="8" y="10"/>
                      <a:pt x="8" y="10"/>
                    </a:cubicBezTo>
                    <a:cubicBezTo>
                      <a:pt x="8" y="10"/>
                      <a:pt x="8" y="10"/>
                      <a:pt x="8" y="10"/>
                    </a:cubicBezTo>
                    <a:cubicBezTo>
                      <a:pt x="8" y="10"/>
                      <a:pt x="8" y="10"/>
                      <a:pt x="8" y="10"/>
                    </a:cubicBezTo>
                    <a:cubicBezTo>
                      <a:pt x="8" y="10"/>
                      <a:pt x="8" y="10"/>
                      <a:pt x="8" y="10"/>
                    </a:cubicBezTo>
                    <a:cubicBezTo>
                      <a:pt x="8" y="10"/>
                      <a:pt x="9" y="10"/>
                      <a:pt x="9" y="10"/>
                    </a:cubicBezTo>
                    <a:cubicBezTo>
                      <a:pt x="9" y="11"/>
                      <a:pt x="9" y="11"/>
                      <a:pt x="9" y="11"/>
                    </a:cubicBezTo>
                    <a:cubicBezTo>
                      <a:pt x="9" y="11"/>
                      <a:pt x="9" y="11"/>
                      <a:pt x="9" y="11"/>
                    </a:cubicBezTo>
                    <a:cubicBezTo>
                      <a:pt x="9" y="11"/>
                      <a:pt x="10" y="11"/>
                      <a:pt x="10" y="11"/>
                    </a:cubicBezTo>
                    <a:cubicBezTo>
                      <a:pt x="10" y="11"/>
                      <a:pt x="10" y="11"/>
                      <a:pt x="10" y="11"/>
                    </a:cubicBezTo>
                    <a:cubicBezTo>
                      <a:pt x="10" y="11"/>
                      <a:pt x="10" y="11"/>
                      <a:pt x="10" y="11"/>
                    </a:cubicBezTo>
                    <a:cubicBezTo>
                      <a:pt x="10" y="11"/>
                      <a:pt x="10" y="11"/>
                      <a:pt x="11" y="11"/>
                    </a:cubicBezTo>
                    <a:cubicBezTo>
                      <a:pt x="11" y="11"/>
                      <a:pt x="11" y="11"/>
                      <a:pt x="11" y="11"/>
                    </a:cubicBezTo>
                    <a:cubicBezTo>
                      <a:pt x="11" y="11"/>
                      <a:pt x="11" y="11"/>
                      <a:pt x="11" y="11"/>
                    </a:cubicBezTo>
                    <a:cubicBezTo>
                      <a:pt x="11" y="11"/>
                      <a:pt x="11" y="11"/>
                      <a:pt x="11" y="11"/>
                    </a:cubicBezTo>
                    <a:cubicBezTo>
                      <a:pt x="11" y="11"/>
                      <a:pt x="12" y="11"/>
                      <a:pt x="12" y="11"/>
                    </a:cubicBezTo>
                    <a:cubicBezTo>
                      <a:pt x="12" y="11"/>
                      <a:pt x="12" y="11"/>
                      <a:pt x="12" y="11"/>
                    </a:cubicBezTo>
                    <a:cubicBezTo>
                      <a:pt x="12" y="11"/>
                      <a:pt x="12" y="11"/>
                      <a:pt x="12" y="11"/>
                    </a:cubicBezTo>
                    <a:cubicBezTo>
                      <a:pt x="12" y="11"/>
                      <a:pt x="12" y="11"/>
                      <a:pt x="12" y="11"/>
                    </a:cubicBezTo>
                    <a:cubicBezTo>
                      <a:pt x="12" y="11"/>
                      <a:pt x="12" y="11"/>
                      <a:pt x="12" y="11"/>
                    </a:cubicBezTo>
                    <a:cubicBezTo>
                      <a:pt x="12" y="11"/>
                      <a:pt x="12" y="11"/>
                      <a:pt x="12" y="11"/>
                    </a:cubicBezTo>
                    <a:cubicBezTo>
                      <a:pt x="12" y="11"/>
                      <a:pt x="12" y="11"/>
                      <a:pt x="13" y="11"/>
                    </a:cubicBezTo>
                    <a:cubicBezTo>
                      <a:pt x="13" y="11"/>
                      <a:pt x="13" y="11"/>
                      <a:pt x="13" y="11"/>
                    </a:cubicBezTo>
                    <a:cubicBezTo>
                      <a:pt x="13" y="11"/>
                      <a:pt x="13" y="11"/>
                      <a:pt x="13" y="11"/>
                    </a:cubicBezTo>
                    <a:cubicBezTo>
                      <a:pt x="13" y="11"/>
                      <a:pt x="13" y="11"/>
                      <a:pt x="13" y="11"/>
                    </a:cubicBezTo>
                    <a:cubicBezTo>
                      <a:pt x="13" y="11"/>
                      <a:pt x="13" y="11"/>
                      <a:pt x="13" y="11"/>
                    </a:cubicBezTo>
                    <a:cubicBezTo>
                      <a:pt x="14" y="11"/>
                      <a:pt x="14" y="11"/>
                      <a:pt x="14" y="11"/>
                    </a:cubicBezTo>
                    <a:cubicBezTo>
                      <a:pt x="14" y="11"/>
                      <a:pt x="14" y="11"/>
                      <a:pt x="14" y="11"/>
                    </a:cubicBezTo>
                    <a:cubicBezTo>
                      <a:pt x="14" y="11"/>
                      <a:pt x="14" y="11"/>
                      <a:pt x="14" y="11"/>
                    </a:cubicBezTo>
                    <a:cubicBezTo>
                      <a:pt x="14" y="11"/>
                      <a:pt x="15" y="11"/>
                      <a:pt x="15" y="11"/>
                    </a:cubicBezTo>
                    <a:cubicBezTo>
                      <a:pt x="15" y="11"/>
                      <a:pt x="15" y="11"/>
                      <a:pt x="15" y="10"/>
                    </a:cubicBezTo>
                    <a:cubicBezTo>
                      <a:pt x="16" y="10"/>
                      <a:pt x="16" y="10"/>
                      <a:pt x="16" y="10"/>
                    </a:cubicBezTo>
                    <a:cubicBezTo>
                      <a:pt x="16" y="10"/>
                      <a:pt x="16" y="10"/>
                      <a:pt x="16" y="10"/>
                    </a:cubicBezTo>
                    <a:cubicBezTo>
                      <a:pt x="16" y="10"/>
                      <a:pt x="16" y="10"/>
                      <a:pt x="16" y="10"/>
                    </a:cubicBezTo>
                    <a:cubicBezTo>
                      <a:pt x="16" y="10"/>
                      <a:pt x="17" y="10"/>
                      <a:pt x="17" y="10"/>
                    </a:cubicBezTo>
                    <a:cubicBezTo>
                      <a:pt x="17" y="10"/>
                      <a:pt x="17" y="10"/>
                      <a:pt x="17" y="10"/>
                    </a:cubicBezTo>
                    <a:cubicBezTo>
                      <a:pt x="16" y="9"/>
                      <a:pt x="16" y="9"/>
                      <a:pt x="16" y="9"/>
                    </a:cubicBezTo>
                    <a:cubicBezTo>
                      <a:pt x="16" y="9"/>
                      <a:pt x="16" y="8"/>
                      <a:pt x="16" y="8"/>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49" name="Freeform 701">
                <a:extLst>
                  <a:ext uri="{FF2B5EF4-FFF2-40B4-BE49-F238E27FC236}">
                    <a16:creationId xmlns:a16="http://schemas.microsoft.com/office/drawing/2014/main" id="{BE18F235-50DE-A1DD-AE8D-62352CA704D8}"/>
                  </a:ext>
                </a:extLst>
              </p:cNvPr>
              <p:cNvSpPr>
                <a:spLocks/>
              </p:cNvSpPr>
              <p:nvPr/>
            </p:nvSpPr>
            <p:spPr bwMode="auto">
              <a:xfrm>
                <a:off x="9429750" y="5046663"/>
                <a:ext cx="25400" cy="33338"/>
              </a:xfrm>
              <a:custGeom>
                <a:avLst/>
                <a:gdLst>
                  <a:gd name="T0" fmla="*/ 3 w 6"/>
                  <a:gd name="T1" fmla="*/ 1 h 8"/>
                  <a:gd name="T2" fmla="*/ 2 w 6"/>
                  <a:gd name="T3" fmla="*/ 1 h 8"/>
                  <a:gd name="T4" fmla="*/ 2 w 6"/>
                  <a:gd name="T5" fmla="*/ 1 h 8"/>
                  <a:gd name="T6" fmla="*/ 2 w 6"/>
                  <a:gd name="T7" fmla="*/ 2 h 8"/>
                  <a:gd name="T8" fmla="*/ 2 w 6"/>
                  <a:gd name="T9" fmla="*/ 2 h 8"/>
                  <a:gd name="T10" fmla="*/ 2 w 6"/>
                  <a:gd name="T11" fmla="*/ 2 h 8"/>
                  <a:gd name="T12" fmla="*/ 2 w 6"/>
                  <a:gd name="T13" fmla="*/ 3 h 8"/>
                  <a:gd name="T14" fmla="*/ 2 w 6"/>
                  <a:gd name="T15" fmla="*/ 3 h 8"/>
                  <a:gd name="T16" fmla="*/ 2 w 6"/>
                  <a:gd name="T17" fmla="*/ 4 h 8"/>
                  <a:gd name="T18" fmla="*/ 2 w 6"/>
                  <a:gd name="T19" fmla="*/ 4 h 8"/>
                  <a:gd name="T20" fmla="*/ 1 w 6"/>
                  <a:gd name="T21" fmla="*/ 4 h 8"/>
                  <a:gd name="T22" fmla="*/ 0 w 6"/>
                  <a:gd name="T23" fmla="*/ 4 h 8"/>
                  <a:gd name="T24" fmla="*/ 1 w 6"/>
                  <a:gd name="T25" fmla="*/ 5 h 8"/>
                  <a:gd name="T26" fmla="*/ 1 w 6"/>
                  <a:gd name="T27" fmla="*/ 5 h 8"/>
                  <a:gd name="T28" fmla="*/ 2 w 6"/>
                  <a:gd name="T29" fmla="*/ 5 h 8"/>
                  <a:gd name="T30" fmla="*/ 3 w 6"/>
                  <a:gd name="T31" fmla="*/ 6 h 8"/>
                  <a:gd name="T32" fmla="*/ 3 w 6"/>
                  <a:gd name="T33" fmla="*/ 6 h 8"/>
                  <a:gd name="T34" fmla="*/ 3 w 6"/>
                  <a:gd name="T35" fmla="*/ 6 h 8"/>
                  <a:gd name="T36" fmla="*/ 4 w 6"/>
                  <a:gd name="T37" fmla="*/ 6 h 8"/>
                  <a:gd name="T38" fmla="*/ 5 w 6"/>
                  <a:gd name="T39" fmla="*/ 7 h 8"/>
                  <a:gd name="T40" fmla="*/ 5 w 6"/>
                  <a:gd name="T41" fmla="*/ 7 h 8"/>
                  <a:gd name="T42" fmla="*/ 5 w 6"/>
                  <a:gd name="T43" fmla="*/ 7 h 8"/>
                  <a:gd name="T44" fmla="*/ 6 w 6"/>
                  <a:gd name="T45" fmla="*/ 7 h 8"/>
                  <a:gd name="T46" fmla="*/ 6 w 6"/>
                  <a:gd name="T47" fmla="*/ 6 h 8"/>
                  <a:gd name="T48" fmla="*/ 5 w 6"/>
                  <a:gd name="T49" fmla="*/ 6 h 8"/>
                  <a:gd name="T50" fmla="*/ 5 w 6"/>
                  <a:gd name="T51" fmla="*/ 5 h 8"/>
                  <a:gd name="T52" fmla="*/ 5 w 6"/>
                  <a:gd name="T53" fmla="*/ 5 h 8"/>
                  <a:gd name="T54" fmla="*/ 5 w 6"/>
                  <a:gd name="T55" fmla="*/ 4 h 8"/>
                  <a:gd name="T56" fmla="*/ 5 w 6"/>
                  <a:gd name="T57" fmla="*/ 4 h 8"/>
                  <a:gd name="T58" fmla="*/ 6 w 6"/>
                  <a:gd name="T59" fmla="*/ 3 h 8"/>
                  <a:gd name="T60" fmla="*/ 6 w 6"/>
                  <a:gd name="T61" fmla="*/ 3 h 8"/>
                  <a:gd name="T62" fmla="*/ 6 w 6"/>
                  <a:gd name="T63" fmla="*/ 2 h 8"/>
                  <a:gd name="T64" fmla="*/ 5 w 6"/>
                  <a:gd name="T65" fmla="*/ 2 h 8"/>
                  <a:gd name="T66" fmla="*/ 6 w 6"/>
                  <a:gd name="T67" fmla="*/ 1 h 8"/>
                  <a:gd name="T68" fmla="*/ 5 w 6"/>
                  <a:gd name="T69" fmla="*/ 1 h 8"/>
                  <a:gd name="T70" fmla="*/ 5 w 6"/>
                  <a:gd name="T71" fmla="*/ 0 h 8"/>
                  <a:gd name="T72" fmla="*/ 4 w 6"/>
                  <a:gd name="T73" fmla="*/ 0 h 8"/>
                  <a:gd name="T74" fmla="*/ 4 w 6"/>
                  <a:gd name="T75" fmla="*/ 1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 h="8">
                    <a:moveTo>
                      <a:pt x="3" y="1"/>
                    </a:moveTo>
                    <a:cubicBezTo>
                      <a:pt x="3" y="1"/>
                      <a:pt x="3" y="1"/>
                      <a:pt x="3" y="1"/>
                    </a:cubicBezTo>
                    <a:cubicBezTo>
                      <a:pt x="3" y="1"/>
                      <a:pt x="3" y="1"/>
                      <a:pt x="2" y="1"/>
                    </a:cubicBezTo>
                    <a:cubicBezTo>
                      <a:pt x="2" y="1"/>
                      <a:pt x="2" y="1"/>
                      <a:pt x="2" y="1"/>
                    </a:cubicBezTo>
                    <a:cubicBezTo>
                      <a:pt x="2" y="1"/>
                      <a:pt x="2" y="1"/>
                      <a:pt x="2" y="1"/>
                    </a:cubicBezTo>
                    <a:cubicBezTo>
                      <a:pt x="2" y="1"/>
                      <a:pt x="2" y="1"/>
                      <a:pt x="2" y="1"/>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3"/>
                      <a:pt x="2" y="3"/>
                    </a:cubicBezTo>
                    <a:cubicBezTo>
                      <a:pt x="2" y="3"/>
                      <a:pt x="2" y="3"/>
                      <a:pt x="2" y="3"/>
                    </a:cubicBezTo>
                    <a:cubicBezTo>
                      <a:pt x="2" y="3"/>
                      <a:pt x="2" y="3"/>
                      <a:pt x="2" y="3"/>
                    </a:cubicBezTo>
                    <a:cubicBezTo>
                      <a:pt x="2" y="3"/>
                      <a:pt x="2" y="3"/>
                      <a:pt x="2" y="3"/>
                    </a:cubicBezTo>
                    <a:cubicBezTo>
                      <a:pt x="2" y="3"/>
                      <a:pt x="2" y="3"/>
                      <a:pt x="2" y="4"/>
                    </a:cubicBezTo>
                    <a:cubicBezTo>
                      <a:pt x="2" y="4"/>
                      <a:pt x="2" y="4"/>
                      <a:pt x="2" y="4"/>
                    </a:cubicBezTo>
                    <a:cubicBezTo>
                      <a:pt x="2" y="4"/>
                      <a:pt x="2" y="4"/>
                      <a:pt x="2" y="4"/>
                    </a:cubicBezTo>
                    <a:cubicBezTo>
                      <a:pt x="2" y="4"/>
                      <a:pt x="1" y="4"/>
                      <a:pt x="1" y="4"/>
                    </a:cubicBezTo>
                    <a:cubicBezTo>
                      <a:pt x="1" y="4"/>
                      <a:pt x="1" y="4"/>
                      <a:pt x="1" y="4"/>
                    </a:cubicBezTo>
                    <a:cubicBezTo>
                      <a:pt x="1" y="4"/>
                      <a:pt x="0" y="4"/>
                      <a:pt x="0" y="4"/>
                    </a:cubicBezTo>
                    <a:cubicBezTo>
                      <a:pt x="0" y="4"/>
                      <a:pt x="0" y="4"/>
                      <a:pt x="0" y="4"/>
                    </a:cubicBezTo>
                    <a:cubicBezTo>
                      <a:pt x="1" y="5"/>
                      <a:pt x="1" y="5"/>
                      <a:pt x="1" y="5"/>
                    </a:cubicBezTo>
                    <a:cubicBezTo>
                      <a:pt x="1" y="5"/>
                      <a:pt x="1" y="5"/>
                      <a:pt x="1" y="5"/>
                    </a:cubicBezTo>
                    <a:cubicBezTo>
                      <a:pt x="1" y="5"/>
                      <a:pt x="1" y="5"/>
                      <a:pt x="1" y="5"/>
                    </a:cubicBezTo>
                    <a:cubicBezTo>
                      <a:pt x="1" y="5"/>
                      <a:pt x="1" y="5"/>
                      <a:pt x="1" y="5"/>
                    </a:cubicBezTo>
                    <a:cubicBezTo>
                      <a:pt x="2" y="5"/>
                      <a:pt x="2" y="5"/>
                      <a:pt x="2" y="5"/>
                    </a:cubicBezTo>
                    <a:cubicBezTo>
                      <a:pt x="2" y="5"/>
                      <a:pt x="2" y="5"/>
                      <a:pt x="2" y="5"/>
                    </a:cubicBezTo>
                    <a:cubicBezTo>
                      <a:pt x="2" y="5"/>
                      <a:pt x="2" y="5"/>
                      <a:pt x="2" y="5"/>
                    </a:cubicBezTo>
                    <a:cubicBezTo>
                      <a:pt x="2" y="5"/>
                      <a:pt x="3" y="6"/>
                      <a:pt x="3" y="6"/>
                    </a:cubicBezTo>
                    <a:cubicBezTo>
                      <a:pt x="3" y="6"/>
                      <a:pt x="3" y="6"/>
                      <a:pt x="3" y="6"/>
                    </a:cubicBezTo>
                    <a:cubicBezTo>
                      <a:pt x="3" y="6"/>
                      <a:pt x="3" y="6"/>
                      <a:pt x="3" y="6"/>
                    </a:cubicBezTo>
                    <a:cubicBezTo>
                      <a:pt x="3" y="6"/>
                      <a:pt x="3" y="6"/>
                      <a:pt x="3" y="6"/>
                    </a:cubicBezTo>
                    <a:cubicBezTo>
                      <a:pt x="3" y="6"/>
                      <a:pt x="3" y="6"/>
                      <a:pt x="3" y="6"/>
                    </a:cubicBezTo>
                    <a:cubicBezTo>
                      <a:pt x="3" y="6"/>
                      <a:pt x="4" y="6"/>
                      <a:pt x="4" y="6"/>
                    </a:cubicBezTo>
                    <a:cubicBezTo>
                      <a:pt x="4" y="6"/>
                      <a:pt x="4" y="6"/>
                      <a:pt x="4" y="6"/>
                    </a:cubicBezTo>
                    <a:cubicBezTo>
                      <a:pt x="4" y="7"/>
                      <a:pt x="4" y="7"/>
                      <a:pt x="4" y="7"/>
                    </a:cubicBezTo>
                    <a:cubicBezTo>
                      <a:pt x="4" y="7"/>
                      <a:pt x="5" y="7"/>
                      <a:pt x="5" y="7"/>
                    </a:cubicBezTo>
                    <a:cubicBezTo>
                      <a:pt x="5" y="7"/>
                      <a:pt x="5" y="7"/>
                      <a:pt x="5" y="7"/>
                    </a:cubicBezTo>
                    <a:cubicBezTo>
                      <a:pt x="5" y="7"/>
                      <a:pt x="5" y="7"/>
                      <a:pt x="5" y="7"/>
                    </a:cubicBezTo>
                    <a:cubicBezTo>
                      <a:pt x="5" y="7"/>
                      <a:pt x="5" y="7"/>
                      <a:pt x="5" y="7"/>
                    </a:cubicBezTo>
                    <a:cubicBezTo>
                      <a:pt x="5" y="7"/>
                      <a:pt x="5" y="7"/>
                      <a:pt x="5" y="7"/>
                    </a:cubicBezTo>
                    <a:cubicBezTo>
                      <a:pt x="5" y="7"/>
                      <a:pt x="6" y="8"/>
                      <a:pt x="6" y="8"/>
                    </a:cubicBezTo>
                    <a:cubicBezTo>
                      <a:pt x="6" y="7"/>
                      <a:pt x="6" y="7"/>
                      <a:pt x="6" y="7"/>
                    </a:cubicBezTo>
                    <a:cubicBezTo>
                      <a:pt x="5" y="7"/>
                      <a:pt x="5" y="7"/>
                      <a:pt x="5" y="7"/>
                    </a:cubicBezTo>
                    <a:cubicBezTo>
                      <a:pt x="5" y="7"/>
                      <a:pt x="6" y="6"/>
                      <a:pt x="6" y="6"/>
                    </a:cubicBezTo>
                    <a:cubicBezTo>
                      <a:pt x="6" y="6"/>
                      <a:pt x="6" y="6"/>
                      <a:pt x="6" y="6"/>
                    </a:cubicBezTo>
                    <a:cubicBezTo>
                      <a:pt x="6" y="6"/>
                      <a:pt x="5" y="6"/>
                      <a:pt x="5" y="6"/>
                    </a:cubicBezTo>
                    <a:cubicBezTo>
                      <a:pt x="5" y="6"/>
                      <a:pt x="5" y="6"/>
                      <a:pt x="5" y="6"/>
                    </a:cubicBezTo>
                    <a:cubicBezTo>
                      <a:pt x="5" y="6"/>
                      <a:pt x="5" y="5"/>
                      <a:pt x="5" y="5"/>
                    </a:cubicBezTo>
                    <a:cubicBezTo>
                      <a:pt x="5" y="5"/>
                      <a:pt x="5" y="5"/>
                      <a:pt x="5" y="5"/>
                    </a:cubicBezTo>
                    <a:cubicBezTo>
                      <a:pt x="5" y="5"/>
                      <a:pt x="5" y="5"/>
                      <a:pt x="5" y="5"/>
                    </a:cubicBezTo>
                    <a:cubicBezTo>
                      <a:pt x="5" y="5"/>
                      <a:pt x="5" y="4"/>
                      <a:pt x="5" y="4"/>
                    </a:cubicBezTo>
                    <a:cubicBezTo>
                      <a:pt x="5" y="4"/>
                      <a:pt x="5" y="4"/>
                      <a:pt x="5" y="4"/>
                    </a:cubicBezTo>
                    <a:cubicBezTo>
                      <a:pt x="5" y="4"/>
                      <a:pt x="5" y="4"/>
                      <a:pt x="5" y="4"/>
                    </a:cubicBezTo>
                    <a:cubicBezTo>
                      <a:pt x="5" y="4"/>
                      <a:pt x="5" y="4"/>
                      <a:pt x="5" y="4"/>
                    </a:cubicBezTo>
                    <a:cubicBezTo>
                      <a:pt x="5" y="4"/>
                      <a:pt x="5" y="4"/>
                      <a:pt x="5" y="4"/>
                    </a:cubicBezTo>
                    <a:cubicBezTo>
                      <a:pt x="5" y="3"/>
                      <a:pt x="6" y="3"/>
                      <a:pt x="6" y="3"/>
                    </a:cubicBezTo>
                    <a:cubicBezTo>
                      <a:pt x="6" y="3"/>
                      <a:pt x="6" y="3"/>
                      <a:pt x="6" y="3"/>
                    </a:cubicBezTo>
                    <a:cubicBezTo>
                      <a:pt x="6" y="3"/>
                      <a:pt x="6" y="3"/>
                      <a:pt x="6" y="3"/>
                    </a:cubicBezTo>
                    <a:cubicBezTo>
                      <a:pt x="6" y="3"/>
                      <a:pt x="6" y="3"/>
                      <a:pt x="6" y="3"/>
                    </a:cubicBezTo>
                    <a:cubicBezTo>
                      <a:pt x="6" y="3"/>
                      <a:pt x="6" y="2"/>
                      <a:pt x="6" y="2"/>
                    </a:cubicBezTo>
                    <a:cubicBezTo>
                      <a:pt x="5" y="2"/>
                      <a:pt x="5" y="2"/>
                      <a:pt x="5" y="2"/>
                    </a:cubicBezTo>
                    <a:cubicBezTo>
                      <a:pt x="5" y="2"/>
                      <a:pt x="5" y="2"/>
                      <a:pt x="5" y="2"/>
                    </a:cubicBezTo>
                    <a:cubicBezTo>
                      <a:pt x="5" y="2"/>
                      <a:pt x="6" y="1"/>
                      <a:pt x="6" y="1"/>
                    </a:cubicBezTo>
                    <a:cubicBezTo>
                      <a:pt x="6" y="1"/>
                      <a:pt x="6" y="1"/>
                      <a:pt x="6" y="1"/>
                    </a:cubicBezTo>
                    <a:cubicBezTo>
                      <a:pt x="6" y="1"/>
                      <a:pt x="6" y="1"/>
                      <a:pt x="6" y="1"/>
                    </a:cubicBezTo>
                    <a:cubicBezTo>
                      <a:pt x="6" y="1"/>
                      <a:pt x="5" y="1"/>
                      <a:pt x="5" y="1"/>
                    </a:cubicBezTo>
                    <a:cubicBezTo>
                      <a:pt x="5" y="0"/>
                      <a:pt x="5" y="0"/>
                      <a:pt x="5" y="0"/>
                    </a:cubicBezTo>
                    <a:cubicBezTo>
                      <a:pt x="5" y="0"/>
                      <a:pt x="5" y="0"/>
                      <a:pt x="5" y="0"/>
                    </a:cubicBezTo>
                    <a:cubicBezTo>
                      <a:pt x="5" y="0"/>
                      <a:pt x="5" y="0"/>
                      <a:pt x="5" y="0"/>
                    </a:cubicBezTo>
                    <a:cubicBezTo>
                      <a:pt x="4" y="0"/>
                      <a:pt x="4" y="0"/>
                      <a:pt x="4" y="0"/>
                    </a:cubicBezTo>
                    <a:cubicBezTo>
                      <a:pt x="4" y="0"/>
                      <a:pt x="4" y="0"/>
                      <a:pt x="4" y="0"/>
                    </a:cubicBezTo>
                    <a:cubicBezTo>
                      <a:pt x="4" y="1"/>
                      <a:pt x="4" y="1"/>
                      <a:pt x="4" y="1"/>
                    </a:cubicBezTo>
                    <a:lnTo>
                      <a:pt x="3" y="1"/>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50" name="Freeform 702">
                <a:extLst>
                  <a:ext uri="{FF2B5EF4-FFF2-40B4-BE49-F238E27FC236}">
                    <a16:creationId xmlns:a16="http://schemas.microsoft.com/office/drawing/2014/main" id="{0116EE57-93FA-2737-4392-9AA1C06BDE99}"/>
                  </a:ext>
                </a:extLst>
              </p:cNvPr>
              <p:cNvSpPr>
                <a:spLocks/>
              </p:cNvSpPr>
              <p:nvPr/>
            </p:nvSpPr>
            <p:spPr bwMode="auto">
              <a:xfrm>
                <a:off x="9383713" y="5037138"/>
                <a:ext cx="74612" cy="55563"/>
              </a:xfrm>
              <a:custGeom>
                <a:avLst/>
                <a:gdLst>
                  <a:gd name="T0" fmla="*/ 17 w 18"/>
                  <a:gd name="T1" fmla="*/ 12 h 13"/>
                  <a:gd name="T2" fmla="*/ 17 w 18"/>
                  <a:gd name="T3" fmla="*/ 11 h 13"/>
                  <a:gd name="T4" fmla="*/ 16 w 18"/>
                  <a:gd name="T5" fmla="*/ 11 h 13"/>
                  <a:gd name="T6" fmla="*/ 16 w 18"/>
                  <a:gd name="T7" fmla="*/ 10 h 13"/>
                  <a:gd name="T8" fmla="*/ 17 w 18"/>
                  <a:gd name="T9" fmla="*/ 10 h 13"/>
                  <a:gd name="T10" fmla="*/ 16 w 18"/>
                  <a:gd name="T11" fmla="*/ 9 h 13"/>
                  <a:gd name="T12" fmla="*/ 16 w 18"/>
                  <a:gd name="T13" fmla="*/ 9 h 13"/>
                  <a:gd name="T14" fmla="*/ 15 w 18"/>
                  <a:gd name="T15" fmla="*/ 9 h 13"/>
                  <a:gd name="T16" fmla="*/ 15 w 18"/>
                  <a:gd name="T17" fmla="*/ 8 h 13"/>
                  <a:gd name="T18" fmla="*/ 14 w 18"/>
                  <a:gd name="T19" fmla="*/ 8 h 13"/>
                  <a:gd name="T20" fmla="*/ 14 w 18"/>
                  <a:gd name="T21" fmla="*/ 8 h 13"/>
                  <a:gd name="T22" fmla="*/ 13 w 18"/>
                  <a:gd name="T23" fmla="*/ 7 h 13"/>
                  <a:gd name="T24" fmla="*/ 13 w 18"/>
                  <a:gd name="T25" fmla="*/ 7 h 13"/>
                  <a:gd name="T26" fmla="*/ 12 w 18"/>
                  <a:gd name="T27" fmla="*/ 7 h 13"/>
                  <a:gd name="T28" fmla="*/ 12 w 18"/>
                  <a:gd name="T29" fmla="*/ 7 h 13"/>
                  <a:gd name="T30" fmla="*/ 10 w 18"/>
                  <a:gd name="T31" fmla="*/ 7 h 13"/>
                  <a:gd name="T32" fmla="*/ 9 w 18"/>
                  <a:gd name="T33" fmla="*/ 6 h 13"/>
                  <a:gd name="T34" fmla="*/ 8 w 18"/>
                  <a:gd name="T35" fmla="*/ 6 h 13"/>
                  <a:gd name="T36" fmla="*/ 8 w 18"/>
                  <a:gd name="T37" fmla="*/ 5 h 13"/>
                  <a:gd name="T38" fmla="*/ 4 w 18"/>
                  <a:gd name="T39" fmla="*/ 4 h 13"/>
                  <a:gd name="T40" fmla="*/ 4 w 18"/>
                  <a:gd name="T41" fmla="*/ 0 h 13"/>
                  <a:gd name="T42" fmla="*/ 2 w 18"/>
                  <a:gd name="T43" fmla="*/ 0 h 13"/>
                  <a:gd name="T44" fmla="*/ 1 w 18"/>
                  <a:gd name="T45" fmla="*/ 1 h 13"/>
                  <a:gd name="T46" fmla="*/ 1 w 18"/>
                  <a:gd name="T47" fmla="*/ 1 h 13"/>
                  <a:gd name="T48" fmla="*/ 1 w 18"/>
                  <a:gd name="T49" fmla="*/ 2 h 13"/>
                  <a:gd name="T50" fmla="*/ 1 w 18"/>
                  <a:gd name="T51" fmla="*/ 3 h 13"/>
                  <a:gd name="T52" fmla="*/ 1 w 18"/>
                  <a:gd name="T53" fmla="*/ 2 h 13"/>
                  <a:gd name="T54" fmla="*/ 0 w 18"/>
                  <a:gd name="T55" fmla="*/ 4 h 13"/>
                  <a:gd name="T56" fmla="*/ 2 w 18"/>
                  <a:gd name="T57" fmla="*/ 5 h 13"/>
                  <a:gd name="T58" fmla="*/ 4 w 18"/>
                  <a:gd name="T59" fmla="*/ 6 h 13"/>
                  <a:gd name="T60" fmla="*/ 6 w 18"/>
                  <a:gd name="T61" fmla="*/ 13 h 13"/>
                  <a:gd name="T62" fmla="*/ 17 w 18"/>
                  <a:gd name="T63" fmla="*/ 12 h 13"/>
                  <a:gd name="T64" fmla="*/ 17 w 18"/>
                  <a:gd name="T65" fmla="*/ 1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8" h="13">
                    <a:moveTo>
                      <a:pt x="17" y="12"/>
                    </a:moveTo>
                    <a:cubicBezTo>
                      <a:pt x="17" y="12"/>
                      <a:pt x="17" y="12"/>
                      <a:pt x="17" y="12"/>
                    </a:cubicBezTo>
                    <a:cubicBezTo>
                      <a:pt x="17" y="12"/>
                      <a:pt x="17" y="12"/>
                      <a:pt x="17" y="12"/>
                    </a:cubicBezTo>
                    <a:cubicBezTo>
                      <a:pt x="17" y="11"/>
                      <a:pt x="17" y="11"/>
                      <a:pt x="17" y="11"/>
                    </a:cubicBezTo>
                    <a:cubicBezTo>
                      <a:pt x="17" y="11"/>
                      <a:pt x="16" y="11"/>
                      <a:pt x="16" y="11"/>
                    </a:cubicBezTo>
                    <a:cubicBezTo>
                      <a:pt x="16" y="11"/>
                      <a:pt x="16" y="11"/>
                      <a:pt x="16" y="11"/>
                    </a:cubicBezTo>
                    <a:cubicBezTo>
                      <a:pt x="16" y="11"/>
                      <a:pt x="16" y="10"/>
                      <a:pt x="16" y="10"/>
                    </a:cubicBezTo>
                    <a:cubicBezTo>
                      <a:pt x="16" y="10"/>
                      <a:pt x="16" y="10"/>
                      <a:pt x="16" y="10"/>
                    </a:cubicBezTo>
                    <a:cubicBezTo>
                      <a:pt x="17" y="10"/>
                      <a:pt x="17" y="10"/>
                      <a:pt x="17" y="10"/>
                    </a:cubicBezTo>
                    <a:cubicBezTo>
                      <a:pt x="17" y="10"/>
                      <a:pt x="17" y="10"/>
                      <a:pt x="17" y="10"/>
                    </a:cubicBezTo>
                    <a:cubicBezTo>
                      <a:pt x="17" y="10"/>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5" y="9"/>
                      <a:pt x="15" y="9"/>
                    </a:cubicBezTo>
                    <a:cubicBezTo>
                      <a:pt x="15" y="9"/>
                      <a:pt x="15" y="9"/>
                      <a:pt x="15" y="8"/>
                    </a:cubicBezTo>
                    <a:cubicBezTo>
                      <a:pt x="15" y="8"/>
                      <a:pt x="15" y="8"/>
                      <a:pt x="15" y="8"/>
                    </a:cubicBezTo>
                    <a:cubicBezTo>
                      <a:pt x="15" y="8"/>
                      <a:pt x="14" y="8"/>
                      <a:pt x="14" y="8"/>
                    </a:cubicBezTo>
                    <a:cubicBezTo>
                      <a:pt x="14" y="8"/>
                      <a:pt x="14" y="8"/>
                      <a:pt x="14" y="8"/>
                    </a:cubicBezTo>
                    <a:cubicBezTo>
                      <a:pt x="14" y="8"/>
                      <a:pt x="14" y="8"/>
                      <a:pt x="14" y="8"/>
                    </a:cubicBezTo>
                    <a:cubicBezTo>
                      <a:pt x="14" y="8"/>
                      <a:pt x="14" y="8"/>
                      <a:pt x="14" y="8"/>
                    </a:cubicBezTo>
                    <a:cubicBezTo>
                      <a:pt x="14" y="8"/>
                      <a:pt x="14" y="8"/>
                      <a:pt x="14" y="8"/>
                    </a:cubicBezTo>
                    <a:cubicBezTo>
                      <a:pt x="14" y="8"/>
                      <a:pt x="13" y="7"/>
                      <a:pt x="13" y="7"/>
                    </a:cubicBezTo>
                    <a:cubicBezTo>
                      <a:pt x="13" y="7"/>
                      <a:pt x="13" y="7"/>
                      <a:pt x="13" y="7"/>
                    </a:cubicBezTo>
                    <a:cubicBezTo>
                      <a:pt x="13" y="7"/>
                      <a:pt x="13" y="7"/>
                      <a:pt x="13" y="7"/>
                    </a:cubicBezTo>
                    <a:cubicBezTo>
                      <a:pt x="12" y="7"/>
                      <a:pt x="12" y="7"/>
                      <a:pt x="12" y="7"/>
                    </a:cubicBezTo>
                    <a:cubicBezTo>
                      <a:pt x="12" y="7"/>
                      <a:pt x="12" y="7"/>
                      <a:pt x="12" y="7"/>
                    </a:cubicBezTo>
                    <a:cubicBezTo>
                      <a:pt x="12" y="7"/>
                      <a:pt x="12" y="7"/>
                      <a:pt x="12" y="7"/>
                    </a:cubicBezTo>
                    <a:cubicBezTo>
                      <a:pt x="12" y="7"/>
                      <a:pt x="12" y="7"/>
                      <a:pt x="12" y="7"/>
                    </a:cubicBezTo>
                    <a:cubicBezTo>
                      <a:pt x="11" y="7"/>
                      <a:pt x="11" y="7"/>
                      <a:pt x="11" y="7"/>
                    </a:cubicBezTo>
                    <a:cubicBezTo>
                      <a:pt x="10" y="7"/>
                      <a:pt x="10" y="7"/>
                      <a:pt x="10" y="7"/>
                    </a:cubicBezTo>
                    <a:cubicBezTo>
                      <a:pt x="9" y="7"/>
                      <a:pt x="9" y="7"/>
                      <a:pt x="9" y="7"/>
                    </a:cubicBezTo>
                    <a:cubicBezTo>
                      <a:pt x="9" y="6"/>
                      <a:pt x="9" y="6"/>
                      <a:pt x="9" y="6"/>
                    </a:cubicBezTo>
                    <a:cubicBezTo>
                      <a:pt x="8" y="6"/>
                      <a:pt x="8" y="6"/>
                      <a:pt x="8" y="6"/>
                    </a:cubicBezTo>
                    <a:cubicBezTo>
                      <a:pt x="8" y="6"/>
                      <a:pt x="8" y="6"/>
                      <a:pt x="8" y="6"/>
                    </a:cubicBezTo>
                    <a:cubicBezTo>
                      <a:pt x="8" y="5"/>
                      <a:pt x="8" y="5"/>
                      <a:pt x="8" y="5"/>
                    </a:cubicBezTo>
                    <a:cubicBezTo>
                      <a:pt x="8" y="5"/>
                      <a:pt x="8" y="5"/>
                      <a:pt x="8" y="5"/>
                    </a:cubicBezTo>
                    <a:cubicBezTo>
                      <a:pt x="5" y="4"/>
                      <a:pt x="5" y="4"/>
                      <a:pt x="5" y="4"/>
                    </a:cubicBezTo>
                    <a:cubicBezTo>
                      <a:pt x="4" y="4"/>
                      <a:pt x="4" y="4"/>
                      <a:pt x="4" y="4"/>
                    </a:cubicBezTo>
                    <a:cubicBezTo>
                      <a:pt x="4" y="1"/>
                      <a:pt x="4" y="1"/>
                      <a:pt x="4" y="1"/>
                    </a:cubicBezTo>
                    <a:cubicBezTo>
                      <a:pt x="4" y="0"/>
                      <a:pt x="4" y="0"/>
                      <a:pt x="4" y="0"/>
                    </a:cubicBezTo>
                    <a:cubicBezTo>
                      <a:pt x="4" y="0"/>
                      <a:pt x="4" y="0"/>
                      <a:pt x="4" y="0"/>
                    </a:cubicBezTo>
                    <a:cubicBezTo>
                      <a:pt x="2" y="0"/>
                      <a:pt x="2" y="0"/>
                      <a:pt x="2" y="0"/>
                    </a:cubicBezTo>
                    <a:cubicBezTo>
                      <a:pt x="1" y="0"/>
                      <a:pt x="1" y="0"/>
                      <a:pt x="1" y="0"/>
                    </a:cubicBezTo>
                    <a:cubicBezTo>
                      <a:pt x="1" y="1"/>
                      <a:pt x="1" y="1"/>
                      <a:pt x="1" y="1"/>
                    </a:cubicBezTo>
                    <a:cubicBezTo>
                      <a:pt x="1" y="1"/>
                      <a:pt x="1" y="1"/>
                      <a:pt x="1" y="1"/>
                    </a:cubicBezTo>
                    <a:cubicBezTo>
                      <a:pt x="1" y="1"/>
                      <a:pt x="1" y="1"/>
                      <a:pt x="1" y="1"/>
                    </a:cubicBezTo>
                    <a:cubicBezTo>
                      <a:pt x="1" y="1"/>
                      <a:pt x="2" y="2"/>
                      <a:pt x="2" y="2"/>
                    </a:cubicBezTo>
                    <a:cubicBezTo>
                      <a:pt x="2" y="2"/>
                      <a:pt x="1" y="2"/>
                      <a:pt x="1" y="2"/>
                    </a:cubicBezTo>
                    <a:cubicBezTo>
                      <a:pt x="1" y="2"/>
                      <a:pt x="1" y="2"/>
                      <a:pt x="1" y="2"/>
                    </a:cubicBezTo>
                    <a:cubicBezTo>
                      <a:pt x="1" y="3"/>
                      <a:pt x="1" y="3"/>
                      <a:pt x="1" y="3"/>
                    </a:cubicBezTo>
                    <a:cubicBezTo>
                      <a:pt x="1" y="3"/>
                      <a:pt x="1" y="3"/>
                      <a:pt x="1" y="3"/>
                    </a:cubicBezTo>
                    <a:cubicBezTo>
                      <a:pt x="1" y="2"/>
                      <a:pt x="1" y="2"/>
                      <a:pt x="1" y="2"/>
                    </a:cubicBezTo>
                    <a:cubicBezTo>
                      <a:pt x="0" y="3"/>
                      <a:pt x="0" y="3"/>
                      <a:pt x="0" y="3"/>
                    </a:cubicBezTo>
                    <a:cubicBezTo>
                      <a:pt x="0" y="4"/>
                      <a:pt x="0" y="4"/>
                      <a:pt x="0" y="4"/>
                    </a:cubicBezTo>
                    <a:cubicBezTo>
                      <a:pt x="0" y="4"/>
                      <a:pt x="0" y="4"/>
                      <a:pt x="0" y="4"/>
                    </a:cubicBezTo>
                    <a:cubicBezTo>
                      <a:pt x="2" y="5"/>
                      <a:pt x="2" y="5"/>
                      <a:pt x="2" y="5"/>
                    </a:cubicBezTo>
                    <a:cubicBezTo>
                      <a:pt x="2" y="6"/>
                      <a:pt x="2" y="6"/>
                      <a:pt x="2" y="6"/>
                    </a:cubicBezTo>
                    <a:cubicBezTo>
                      <a:pt x="4" y="6"/>
                      <a:pt x="4" y="6"/>
                      <a:pt x="4" y="6"/>
                    </a:cubicBezTo>
                    <a:cubicBezTo>
                      <a:pt x="4" y="13"/>
                      <a:pt x="4" y="13"/>
                      <a:pt x="4" y="13"/>
                    </a:cubicBezTo>
                    <a:cubicBezTo>
                      <a:pt x="6" y="13"/>
                      <a:pt x="6" y="13"/>
                      <a:pt x="6" y="13"/>
                    </a:cubicBezTo>
                    <a:cubicBezTo>
                      <a:pt x="13" y="13"/>
                      <a:pt x="13" y="13"/>
                      <a:pt x="13" y="13"/>
                    </a:cubicBezTo>
                    <a:cubicBezTo>
                      <a:pt x="17" y="12"/>
                      <a:pt x="17" y="12"/>
                      <a:pt x="17" y="12"/>
                    </a:cubicBezTo>
                    <a:cubicBezTo>
                      <a:pt x="18" y="12"/>
                      <a:pt x="18" y="12"/>
                      <a:pt x="18" y="12"/>
                    </a:cubicBezTo>
                    <a:lnTo>
                      <a:pt x="17" y="12"/>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51" name="Freeform 704">
                <a:extLst>
                  <a:ext uri="{FF2B5EF4-FFF2-40B4-BE49-F238E27FC236}">
                    <a16:creationId xmlns:a16="http://schemas.microsoft.com/office/drawing/2014/main" id="{47C83B04-20CC-A95E-B529-85A0E3F79920}"/>
                  </a:ext>
                </a:extLst>
              </p:cNvPr>
              <p:cNvSpPr>
                <a:spLocks/>
              </p:cNvSpPr>
              <p:nvPr/>
            </p:nvSpPr>
            <p:spPr bwMode="auto">
              <a:xfrm>
                <a:off x="9521825" y="5126038"/>
                <a:ext cx="69850" cy="53975"/>
              </a:xfrm>
              <a:custGeom>
                <a:avLst/>
                <a:gdLst>
                  <a:gd name="T0" fmla="*/ 0 w 17"/>
                  <a:gd name="T1" fmla="*/ 0 h 13"/>
                  <a:gd name="T2" fmla="*/ 5 w 17"/>
                  <a:gd name="T3" fmla="*/ 4 h 13"/>
                  <a:gd name="T4" fmla="*/ 4 w 17"/>
                  <a:gd name="T5" fmla="*/ 6 h 13"/>
                  <a:gd name="T6" fmla="*/ 4 w 17"/>
                  <a:gd name="T7" fmla="*/ 6 h 13"/>
                  <a:gd name="T8" fmla="*/ 5 w 17"/>
                  <a:gd name="T9" fmla="*/ 7 h 13"/>
                  <a:gd name="T10" fmla="*/ 6 w 17"/>
                  <a:gd name="T11" fmla="*/ 8 h 13"/>
                  <a:gd name="T12" fmla="*/ 7 w 17"/>
                  <a:gd name="T13" fmla="*/ 9 h 13"/>
                  <a:gd name="T14" fmla="*/ 7 w 17"/>
                  <a:gd name="T15" fmla="*/ 10 h 13"/>
                  <a:gd name="T16" fmla="*/ 7 w 17"/>
                  <a:gd name="T17" fmla="*/ 10 h 13"/>
                  <a:gd name="T18" fmla="*/ 9 w 17"/>
                  <a:gd name="T19" fmla="*/ 12 h 13"/>
                  <a:gd name="T20" fmla="*/ 10 w 17"/>
                  <a:gd name="T21" fmla="*/ 12 h 13"/>
                  <a:gd name="T22" fmla="*/ 11 w 17"/>
                  <a:gd name="T23" fmla="*/ 13 h 13"/>
                  <a:gd name="T24" fmla="*/ 13 w 17"/>
                  <a:gd name="T25" fmla="*/ 13 h 13"/>
                  <a:gd name="T26" fmla="*/ 13 w 17"/>
                  <a:gd name="T27" fmla="*/ 13 h 13"/>
                  <a:gd name="T28" fmla="*/ 14 w 17"/>
                  <a:gd name="T29" fmla="*/ 13 h 13"/>
                  <a:gd name="T30" fmla="*/ 14 w 17"/>
                  <a:gd name="T31" fmla="*/ 12 h 13"/>
                  <a:gd name="T32" fmla="*/ 15 w 17"/>
                  <a:gd name="T33" fmla="*/ 12 h 13"/>
                  <a:gd name="T34" fmla="*/ 17 w 17"/>
                  <a:gd name="T35" fmla="*/ 11 h 13"/>
                  <a:gd name="T36" fmla="*/ 17 w 17"/>
                  <a:gd name="T37" fmla="*/ 11 h 13"/>
                  <a:gd name="T38" fmla="*/ 16 w 17"/>
                  <a:gd name="T39" fmla="*/ 10 h 13"/>
                  <a:gd name="T40" fmla="*/ 16 w 17"/>
                  <a:gd name="T41" fmla="*/ 10 h 13"/>
                  <a:gd name="T42" fmla="*/ 15 w 17"/>
                  <a:gd name="T43" fmla="*/ 10 h 13"/>
                  <a:gd name="T44" fmla="*/ 15 w 17"/>
                  <a:gd name="T45" fmla="*/ 10 h 13"/>
                  <a:gd name="T46" fmla="*/ 15 w 17"/>
                  <a:gd name="T47" fmla="*/ 9 h 13"/>
                  <a:gd name="T48" fmla="*/ 16 w 17"/>
                  <a:gd name="T49" fmla="*/ 8 h 13"/>
                  <a:gd name="T50" fmla="*/ 16 w 17"/>
                  <a:gd name="T51" fmla="*/ 8 h 13"/>
                  <a:gd name="T52" fmla="*/ 16 w 17"/>
                  <a:gd name="T53" fmla="*/ 8 h 13"/>
                  <a:gd name="T54" fmla="*/ 16 w 17"/>
                  <a:gd name="T55" fmla="*/ 8 h 13"/>
                  <a:gd name="T56" fmla="*/ 16 w 17"/>
                  <a:gd name="T57" fmla="*/ 7 h 13"/>
                  <a:gd name="T58" fmla="*/ 16 w 17"/>
                  <a:gd name="T59" fmla="*/ 7 h 13"/>
                  <a:gd name="T60" fmla="*/ 16 w 17"/>
                  <a:gd name="T61" fmla="*/ 7 h 13"/>
                  <a:gd name="T62" fmla="*/ 15 w 17"/>
                  <a:gd name="T63" fmla="*/ 7 h 13"/>
                  <a:gd name="T64" fmla="*/ 15 w 17"/>
                  <a:gd name="T65" fmla="*/ 7 h 13"/>
                  <a:gd name="T66" fmla="*/ 13 w 17"/>
                  <a:gd name="T67" fmla="*/ 7 h 13"/>
                  <a:gd name="T68" fmla="*/ 13 w 17"/>
                  <a:gd name="T69" fmla="*/ 8 h 13"/>
                  <a:gd name="T70" fmla="*/ 12 w 17"/>
                  <a:gd name="T71" fmla="*/ 8 h 13"/>
                  <a:gd name="T72" fmla="*/ 12 w 17"/>
                  <a:gd name="T73" fmla="*/ 7 h 13"/>
                  <a:gd name="T74" fmla="*/ 11 w 17"/>
                  <a:gd name="T75" fmla="*/ 7 h 13"/>
                  <a:gd name="T76" fmla="*/ 11 w 17"/>
                  <a:gd name="T77" fmla="*/ 7 h 13"/>
                  <a:gd name="T78" fmla="*/ 11 w 17"/>
                  <a:gd name="T79" fmla="*/ 6 h 13"/>
                  <a:gd name="T80" fmla="*/ 10 w 17"/>
                  <a:gd name="T81" fmla="*/ 6 h 13"/>
                  <a:gd name="T82" fmla="*/ 10 w 17"/>
                  <a:gd name="T83" fmla="*/ 5 h 13"/>
                  <a:gd name="T84" fmla="*/ 10 w 17"/>
                  <a:gd name="T85" fmla="*/ 4 h 13"/>
                  <a:gd name="T86" fmla="*/ 9 w 17"/>
                  <a:gd name="T87" fmla="*/ 4 h 13"/>
                  <a:gd name="T88" fmla="*/ 9 w 17"/>
                  <a:gd name="T89" fmla="*/ 4 h 13"/>
                  <a:gd name="T90" fmla="*/ 9 w 17"/>
                  <a:gd name="T91" fmla="*/ 3 h 13"/>
                  <a:gd name="T92" fmla="*/ 9 w 17"/>
                  <a:gd name="T93" fmla="*/ 3 h 13"/>
                  <a:gd name="T94" fmla="*/ 8 w 17"/>
                  <a:gd name="T95" fmla="*/ 2 h 13"/>
                  <a:gd name="T96" fmla="*/ 8 w 17"/>
                  <a:gd name="T97" fmla="*/ 1 h 13"/>
                  <a:gd name="T98" fmla="*/ 8 w 17"/>
                  <a:gd name="T99" fmla="*/ 0 h 13"/>
                  <a:gd name="T100" fmla="*/ 7 w 17"/>
                  <a:gd name="T101" fmla="*/ 0 h 13"/>
                  <a:gd name="T102" fmla="*/ 7 w 17"/>
                  <a:gd name="T103"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7" h="13">
                    <a:moveTo>
                      <a:pt x="2" y="0"/>
                    </a:moveTo>
                    <a:cubicBezTo>
                      <a:pt x="1" y="0"/>
                      <a:pt x="1" y="0"/>
                      <a:pt x="1" y="0"/>
                    </a:cubicBezTo>
                    <a:cubicBezTo>
                      <a:pt x="0" y="0"/>
                      <a:pt x="0" y="0"/>
                      <a:pt x="0" y="0"/>
                    </a:cubicBezTo>
                    <a:cubicBezTo>
                      <a:pt x="3" y="2"/>
                      <a:pt x="3" y="2"/>
                      <a:pt x="3" y="2"/>
                    </a:cubicBezTo>
                    <a:cubicBezTo>
                      <a:pt x="3" y="2"/>
                      <a:pt x="3" y="2"/>
                      <a:pt x="3" y="2"/>
                    </a:cubicBezTo>
                    <a:cubicBezTo>
                      <a:pt x="5" y="4"/>
                      <a:pt x="5" y="4"/>
                      <a:pt x="5" y="4"/>
                    </a:cubicBezTo>
                    <a:cubicBezTo>
                      <a:pt x="3" y="5"/>
                      <a:pt x="3" y="5"/>
                      <a:pt x="3" y="5"/>
                    </a:cubicBezTo>
                    <a:cubicBezTo>
                      <a:pt x="3" y="5"/>
                      <a:pt x="3" y="5"/>
                      <a:pt x="3" y="5"/>
                    </a:cubicBezTo>
                    <a:cubicBezTo>
                      <a:pt x="4" y="6"/>
                      <a:pt x="4" y="6"/>
                      <a:pt x="4" y="6"/>
                    </a:cubicBezTo>
                    <a:cubicBezTo>
                      <a:pt x="4" y="6"/>
                      <a:pt x="4" y="6"/>
                      <a:pt x="4" y="6"/>
                    </a:cubicBezTo>
                    <a:cubicBezTo>
                      <a:pt x="4" y="6"/>
                      <a:pt x="4" y="6"/>
                      <a:pt x="4" y="6"/>
                    </a:cubicBezTo>
                    <a:cubicBezTo>
                      <a:pt x="4" y="6"/>
                      <a:pt x="4" y="6"/>
                      <a:pt x="4" y="6"/>
                    </a:cubicBezTo>
                    <a:cubicBezTo>
                      <a:pt x="4" y="6"/>
                      <a:pt x="4" y="6"/>
                      <a:pt x="4" y="6"/>
                    </a:cubicBezTo>
                    <a:cubicBezTo>
                      <a:pt x="4" y="7"/>
                      <a:pt x="5" y="7"/>
                      <a:pt x="5" y="7"/>
                    </a:cubicBezTo>
                    <a:cubicBezTo>
                      <a:pt x="5" y="7"/>
                      <a:pt x="5" y="7"/>
                      <a:pt x="5" y="7"/>
                    </a:cubicBezTo>
                    <a:cubicBezTo>
                      <a:pt x="5" y="7"/>
                      <a:pt x="5" y="7"/>
                      <a:pt x="5" y="7"/>
                    </a:cubicBezTo>
                    <a:cubicBezTo>
                      <a:pt x="5" y="7"/>
                      <a:pt x="5" y="8"/>
                      <a:pt x="5" y="8"/>
                    </a:cubicBezTo>
                    <a:cubicBezTo>
                      <a:pt x="5" y="8"/>
                      <a:pt x="6" y="8"/>
                      <a:pt x="6" y="8"/>
                    </a:cubicBezTo>
                    <a:cubicBezTo>
                      <a:pt x="6" y="8"/>
                      <a:pt x="6" y="8"/>
                      <a:pt x="6" y="8"/>
                    </a:cubicBezTo>
                    <a:cubicBezTo>
                      <a:pt x="6" y="8"/>
                      <a:pt x="6" y="9"/>
                      <a:pt x="6" y="9"/>
                    </a:cubicBezTo>
                    <a:cubicBezTo>
                      <a:pt x="6" y="9"/>
                      <a:pt x="7" y="9"/>
                      <a:pt x="7" y="9"/>
                    </a:cubicBezTo>
                    <a:cubicBezTo>
                      <a:pt x="7" y="9"/>
                      <a:pt x="7" y="9"/>
                      <a:pt x="7" y="9"/>
                    </a:cubicBezTo>
                    <a:cubicBezTo>
                      <a:pt x="7" y="9"/>
                      <a:pt x="7" y="9"/>
                      <a:pt x="7" y="9"/>
                    </a:cubicBezTo>
                    <a:cubicBezTo>
                      <a:pt x="7" y="9"/>
                      <a:pt x="7" y="10"/>
                      <a:pt x="7" y="10"/>
                    </a:cubicBezTo>
                    <a:cubicBezTo>
                      <a:pt x="7" y="10"/>
                      <a:pt x="7" y="10"/>
                      <a:pt x="7" y="10"/>
                    </a:cubicBezTo>
                    <a:cubicBezTo>
                      <a:pt x="7" y="10"/>
                      <a:pt x="7" y="10"/>
                      <a:pt x="7" y="10"/>
                    </a:cubicBezTo>
                    <a:cubicBezTo>
                      <a:pt x="7" y="10"/>
                      <a:pt x="7" y="10"/>
                      <a:pt x="7" y="10"/>
                    </a:cubicBezTo>
                    <a:cubicBezTo>
                      <a:pt x="8" y="11"/>
                      <a:pt x="8" y="11"/>
                      <a:pt x="8" y="11"/>
                    </a:cubicBezTo>
                    <a:cubicBezTo>
                      <a:pt x="9" y="11"/>
                      <a:pt x="9" y="11"/>
                      <a:pt x="9" y="11"/>
                    </a:cubicBezTo>
                    <a:cubicBezTo>
                      <a:pt x="9" y="11"/>
                      <a:pt x="9" y="12"/>
                      <a:pt x="9" y="12"/>
                    </a:cubicBezTo>
                    <a:cubicBezTo>
                      <a:pt x="9" y="12"/>
                      <a:pt x="9" y="12"/>
                      <a:pt x="9" y="12"/>
                    </a:cubicBezTo>
                    <a:cubicBezTo>
                      <a:pt x="9" y="12"/>
                      <a:pt x="10" y="12"/>
                      <a:pt x="10" y="12"/>
                    </a:cubicBezTo>
                    <a:cubicBezTo>
                      <a:pt x="10" y="12"/>
                      <a:pt x="10" y="12"/>
                      <a:pt x="10" y="12"/>
                    </a:cubicBezTo>
                    <a:cubicBezTo>
                      <a:pt x="10" y="12"/>
                      <a:pt x="10" y="12"/>
                      <a:pt x="10" y="12"/>
                    </a:cubicBezTo>
                    <a:cubicBezTo>
                      <a:pt x="11" y="13"/>
                      <a:pt x="11" y="13"/>
                      <a:pt x="11" y="13"/>
                    </a:cubicBezTo>
                    <a:cubicBezTo>
                      <a:pt x="11" y="13"/>
                      <a:pt x="11" y="13"/>
                      <a:pt x="11" y="13"/>
                    </a:cubicBezTo>
                    <a:cubicBezTo>
                      <a:pt x="12" y="13"/>
                      <a:pt x="12" y="13"/>
                      <a:pt x="12" y="13"/>
                    </a:cubicBezTo>
                    <a:cubicBezTo>
                      <a:pt x="12" y="13"/>
                      <a:pt x="12" y="13"/>
                      <a:pt x="12" y="13"/>
                    </a:cubicBezTo>
                    <a:cubicBezTo>
                      <a:pt x="13" y="13"/>
                      <a:pt x="13" y="13"/>
                      <a:pt x="13" y="13"/>
                    </a:cubicBezTo>
                    <a:cubicBezTo>
                      <a:pt x="13" y="13"/>
                      <a:pt x="13" y="13"/>
                      <a:pt x="13" y="13"/>
                    </a:cubicBezTo>
                    <a:cubicBezTo>
                      <a:pt x="13" y="13"/>
                      <a:pt x="13" y="13"/>
                      <a:pt x="13" y="13"/>
                    </a:cubicBezTo>
                    <a:cubicBezTo>
                      <a:pt x="13" y="13"/>
                      <a:pt x="13" y="13"/>
                      <a:pt x="13" y="13"/>
                    </a:cubicBezTo>
                    <a:cubicBezTo>
                      <a:pt x="14" y="13"/>
                      <a:pt x="14" y="13"/>
                      <a:pt x="14" y="13"/>
                    </a:cubicBezTo>
                    <a:cubicBezTo>
                      <a:pt x="14" y="13"/>
                      <a:pt x="14" y="13"/>
                      <a:pt x="14" y="13"/>
                    </a:cubicBezTo>
                    <a:cubicBezTo>
                      <a:pt x="14" y="13"/>
                      <a:pt x="14" y="13"/>
                      <a:pt x="14" y="13"/>
                    </a:cubicBezTo>
                    <a:cubicBezTo>
                      <a:pt x="14" y="13"/>
                      <a:pt x="14" y="12"/>
                      <a:pt x="14" y="12"/>
                    </a:cubicBezTo>
                    <a:cubicBezTo>
                      <a:pt x="14" y="12"/>
                      <a:pt x="14" y="12"/>
                      <a:pt x="14" y="12"/>
                    </a:cubicBezTo>
                    <a:cubicBezTo>
                      <a:pt x="14" y="12"/>
                      <a:pt x="14" y="12"/>
                      <a:pt x="14" y="12"/>
                    </a:cubicBezTo>
                    <a:cubicBezTo>
                      <a:pt x="14" y="12"/>
                      <a:pt x="14" y="12"/>
                      <a:pt x="14" y="12"/>
                    </a:cubicBezTo>
                    <a:cubicBezTo>
                      <a:pt x="15" y="12"/>
                      <a:pt x="15" y="12"/>
                      <a:pt x="15" y="12"/>
                    </a:cubicBezTo>
                    <a:cubicBezTo>
                      <a:pt x="15" y="12"/>
                      <a:pt x="15" y="12"/>
                      <a:pt x="15" y="12"/>
                    </a:cubicBezTo>
                    <a:cubicBezTo>
                      <a:pt x="15" y="11"/>
                      <a:pt x="15" y="11"/>
                      <a:pt x="15" y="11"/>
                    </a:cubicBezTo>
                    <a:cubicBezTo>
                      <a:pt x="15" y="11"/>
                      <a:pt x="16" y="11"/>
                      <a:pt x="16" y="11"/>
                    </a:cubicBezTo>
                    <a:cubicBezTo>
                      <a:pt x="16" y="11"/>
                      <a:pt x="17" y="11"/>
                      <a:pt x="17" y="11"/>
                    </a:cubicBezTo>
                    <a:cubicBezTo>
                      <a:pt x="17" y="11"/>
                      <a:pt x="17" y="11"/>
                      <a:pt x="17" y="11"/>
                    </a:cubicBezTo>
                    <a:cubicBezTo>
                      <a:pt x="17" y="11"/>
                      <a:pt x="17" y="11"/>
                      <a:pt x="17" y="11"/>
                    </a:cubicBezTo>
                    <a:cubicBezTo>
                      <a:pt x="17" y="11"/>
                      <a:pt x="17" y="11"/>
                      <a:pt x="17" y="11"/>
                    </a:cubicBezTo>
                    <a:cubicBezTo>
                      <a:pt x="17" y="11"/>
                      <a:pt x="17" y="11"/>
                      <a:pt x="17" y="10"/>
                    </a:cubicBezTo>
                    <a:cubicBezTo>
                      <a:pt x="16" y="10"/>
                      <a:pt x="16" y="10"/>
                      <a:pt x="16" y="10"/>
                    </a:cubicBezTo>
                    <a:cubicBezTo>
                      <a:pt x="16" y="10"/>
                      <a:pt x="16" y="10"/>
                      <a:pt x="16" y="10"/>
                    </a:cubicBezTo>
                    <a:cubicBezTo>
                      <a:pt x="16" y="10"/>
                      <a:pt x="16" y="10"/>
                      <a:pt x="16" y="10"/>
                    </a:cubicBezTo>
                    <a:cubicBezTo>
                      <a:pt x="16" y="10"/>
                      <a:pt x="16" y="10"/>
                      <a:pt x="16" y="10"/>
                    </a:cubicBezTo>
                    <a:cubicBezTo>
                      <a:pt x="16" y="10"/>
                      <a:pt x="16" y="10"/>
                      <a:pt x="16" y="10"/>
                    </a:cubicBezTo>
                    <a:cubicBezTo>
                      <a:pt x="16" y="10"/>
                      <a:pt x="16" y="10"/>
                      <a:pt x="16" y="10"/>
                    </a:cubicBezTo>
                    <a:cubicBezTo>
                      <a:pt x="16" y="10"/>
                      <a:pt x="15" y="10"/>
                      <a:pt x="15" y="10"/>
                    </a:cubicBezTo>
                    <a:cubicBezTo>
                      <a:pt x="15" y="10"/>
                      <a:pt x="15" y="10"/>
                      <a:pt x="15" y="10"/>
                    </a:cubicBezTo>
                    <a:cubicBezTo>
                      <a:pt x="15" y="10"/>
                      <a:pt x="15" y="10"/>
                      <a:pt x="15" y="10"/>
                    </a:cubicBezTo>
                    <a:cubicBezTo>
                      <a:pt x="15" y="10"/>
                      <a:pt x="15" y="10"/>
                      <a:pt x="15" y="10"/>
                    </a:cubicBezTo>
                    <a:cubicBezTo>
                      <a:pt x="15" y="10"/>
                      <a:pt x="15" y="10"/>
                      <a:pt x="15" y="10"/>
                    </a:cubicBezTo>
                    <a:cubicBezTo>
                      <a:pt x="15" y="10"/>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5" y="7"/>
                      <a:pt x="15" y="7"/>
                      <a:pt x="15" y="7"/>
                    </a:cubicBezTo>
                    <a:cubicBezTo>
                      <a:pt x="15" y="7"/>
                      <a:pt x="15" y="7"/>
                      <a:pt x="15" y="7"/>
                    </a:cubicBezTo>
                    <a:cubicBezTo>
                      <a:pt x="15" y="7"/>
                      <a:pt x="15" y="7"/>
                      <a:pt x="15" y="7"/>
                    </a:cubicBezTo>
                    <a:cubicBezTo>
                      <a:pt x="15" y="7"/>
                      <a:pt x="15" y="7"/>
                      <a:pt x="15" y="7"/>
                    </a:cubicBezTo>
                    <a:cubicBezTo>
                      <a:pt x="15" y="7"/>
                      <a:pt x="15" y="7"/>
                      <a:pt x="15" y="7"/>
                    </a:cubicBezTo>
                    <a:cubicBezTo>
                      <a:pt x="15" y="7"/>
                      <a:pt x="15" y="7"/>
                      <a:pt x="15" y="7"/>
                    </a:cubicBezTo>
                    <a:cubicBezTo>
                      <a:pt x="15" y="7"/>
                      <a:pt x="15" y="7"/>
                      <a:pt x="14" y="7"/>
                    </a:cubicBezTo>
                    <a:cubicBezTo>
                      <a:pt x="14" y="7"/>
                      <a:pt x="14" y="7"/>
                      <a:pt x="14" y="7"/>
                    </a:cubicBezTo>
                    <a:cubicBezTo>
                      <a:pt x="14" y="7"/>
                      <a:pt x="13" y="7"/>
                      <a:pt x="13" y="7"/>
                    </a:cubicBezTo>
                    <a:cubicBezTo>
                      <a:pt x="13" y="7"/>
                      <a:pt x="13" y="7"/>
                      <a:pt x="13" y="7"/>
                    </a:cubicBezTo>
                    <a:cubicBezTo>
                      <a:pt x="13" y="7"/>
                      <a:pt x="13" y="7"/>
                      <a:pt x="13" y="7"/>
                    </a:cubicBezTo>
                    <a:cubicBezTo>
                      <a:pt x="13" y="7"/>
                      <a:pt x="13" y="7"/>
                      <a:pt x="13" y="8"/>
                    </a:cubicBezTo>
                    <a:cubicBezTo>
                      <a:pt x="13" y="8"/>
                      <a:pt x="12" y="8"/>
                      <a:pt x="12" y="8"/>
                    </a:cubicBezTo>
                    <a:cubicBezTo>
                      <a:pt x="12" y="8"/>
                      <a:pt x="12" y="8"/>
                      <a:pt x="12" y="8"/>
                    </a:cubicBezTo>
                    <a:cubicBezTo>
                      <a:pt x="12" y="8"/>
                      <a:pt x="12" y="8"/>
                      <a:pt x="12" y="8"/>
                    </a:cubicBezTo>
                    <a:cubicBezTo>
                      <a:pt x="12" y="8"/>
                      <a:pt x="12" y="7"/>
                      <a:pt x="12" y="7"/>
                    </a:cubicBezTo>
                    <a:cubicBezTo>
                      <a:pt x="12" y="7"/>
                      <a:pt x="12" y="7"/>
                      <a:pt x="12" y="7"/>
                    </a:cubicBezTo>
                    <a:cubicBezTo>
                      <a:pt x="12" y="7"/>
                      <a:pt x="12" y="7"/>
                      <a:pt x="12" y="7"/>
                    </a:cubicBezTo>
                    <a:cubicBezTo>
                      <a:pt x="11" y="7"/>
                      <a:pt x="11" y="7"/>
                      <a:pt x="11" y="7"/>
                    </a:cubicBezTo>
                    <a:cubicBezTo>
                      <a:pt x="11" y="7"/>
                      <a:pt x="11" y="7"/>
                      <a:pt x="11" y="7"/>
                    </a:cubicBezTo>
                    <a:cubicBezTo>
                      <a:pt x="11" y="7"/>
                      <a:pt x="11" y="7"/>
                      <a:pt x="11" y="7"/>
                    </a:cubicBezTo>
                    <a:cubicBezTo>
                      <a:pt x="11" y="7"/>
                      <a:pt x="11" y="7"/>
                      <a:pt x="11" y="7"/>
                    </a:cubicBezTo>
                    <a:cubicBezTo>
                      <a:pt x="11" y="7"/>
                      <a:pt x="11" y="7"/>
                      <a:pt x="11" y="7"/>
                    </a:cubicBezTo>
                    <a:cubicBezTo>
                      <a:pt x="11" y="7"/>
                      <a:pt x="11" y="7"/>
                      <a:pt x="11" y="7"/>
                    </a:cubicBezTo>
                    <a:cubicBezTo>
                      <a:pt x="11" y="6"/>
                      <a:pt x="11" y="6"/>
                      <a:pt x="11" y="6"/>
                    </a:cubicBezTo>
                    <a:cubicBezTo>
                      <a:pt x="11" y="6"/>
                      <a:pt x="11" y="6"/>
                      <a:pt x="11" y="6"/>
                    </a:cubicBezTo>
                    <a:cubicBezTo>
                      <a:pt x="11" y="6"/>
                      <a:pt x="11" y="6"/>
                      <a:pt x="11" y="6"/>
                    </a:cubicBezTo>
                    <a:cubicBezTo>
                      <a:pt x="10" y="6"/>
                      <a:pt x="11" y="6"/>
                      <a:pt x="11" y="6"/>
                    </a:cubicBezTo>
                    <a:cubicBezTo>
                      <a:pt x="11" y="6"/>
                      <a:pt x="11" y="6"/>
                      <a:pt x="11" y="6"/>
                    </a:cubicBezTo>
                    <a:cubicBezTo>
                      <a:pt x="10" y="6"/>
                      <a:pt x="10" y="6"/>
                      <a:pt x="10" y="6"/>
                    </a:cubicBezTo>
                    <a:cubicBezTo>
                      <a:pt x="10" y="6"/>
                      <a:pt x="10" y="6"/>
                      <a:pt x="10" y="6"/>
                    </a:cubicBezTo>
                    <a:cubicBezTo>
                      <a:pt x="10" y="6"/>
                      <a:pt x="10" y="5"/>
                      <a:pt x="10" y="5"/>
                    </a:cubicBezTo>
                    <a:cubicBezTo>
                      <a:pt x="10" y="5"/>
                      <a:pt x="10" y="5"/>
                      <a:pt x="10" y="5"/>
                    </a:cubicBezTo>
                    <a:cubicBezTo>
                      <a:pt x="10" y="5"/>
                      <a:pt x="10" y="5"/>
                      <a:pt x="10" y="5"/>
                    </a:cubicBezTo>
                    <a:cubicBezTo>
                      <a:pt x="10" y="4"/>
                      <a:pt x="10" y="4"/>
                      <a:pt x="10" y="4"/>
                    </a:cubicBezTo>
                    <a:cubicBezTo>
                      <a:pt x="10" y="4"/>
                      <a:pt x="10" y="4"/>
                      <a:pt x="10" y="4"/>
                    </a:cubicBezTo>
                    <a:cubicBezTo>
                      <a:pt x="10" y="4"/>
                      <a:pt x="9" y="4"/>
                      <a:pt x="9" y="4"/>
                    </a:cubicBezTo>
                    <a:cubicBezTo>
                      <a:pt x="9" y="4"/>
                      <a:pt x="9" y="4"/>
                      <a:pt x="9" y="4"/>
                    </a:cubicBezTo>
                    <a:cubicBezTo>
                      <a:pt x="9" y="4"/>
                      <a:pt x="9" y="4"/>
                      <a:pt x="9" y="4"/>
                    </a:cubicBezTo>
                    <a:cubicBezTo>
                      <a:pt x="9" y="4"/>
                      <a:pt x="9" y="4"/>
                      <a:pt x="9" y="4"/>
                    </a:cubicBezTo>
                    <a:cubicBezTo>
                      <a:pt x="9" y="4"/>
                      <a:pt x="9" y="4"/>
                      <a:pt x="9" y="4"/>
                    </a:cubicBezTo>
                    <a:cubicBezTo>
                      <a:pt x="9" y="4"/>
                      <a:pt x="9" y="4"/>
                      <a:pt x="9" y="4"/>
                    </a:cubicBezTo>
                    <a:cubicBezTo>
                      <a:pt x="9" y="3"/>
                      <a:pt x="9" y="3"/>
                      <a:pt x="9" y="3"/>
                    </a:cubicBezTo>
                    <a:cubicBezTo>
                      <a:pt x="9" y="3"/>
                      <a:pt x="9" y="3"/>
                      <a:pt x="9" y="3"/>
                    </a:cubicBezTo>
                    <a:cubicBezTo>
                      <a:pt x="9" y="3"/>
                      <a:pt x="9" y="3"/>
                      <a:pt x="9" y="3"/>
                    </a:cubicBezTo>
                    <a:cubicBezTo>
                      <a:pt x="9" y="3"/>
                      <a:pt x="9" y="3"/>
                      <a:pt x="9" y="3"/>
                    </a:cubicBezTo>
                    <a:cubicBezTo>
                      <a:pt x="9" y="3"/>
                      <a:pt x="9" y="3"/>
                      <a:pt x="9" y="3"/>
                    </a:cubicBezTo>
                    <a:cubicBezTo>
                      <a:pt x="9" y="3"/>
                      <a:pt x="9" y="3"/>
                      <a:pt x="9" y="3"/>
                    </a:cubicBezTo>
                    <a:cubicBezTo>
                      <a:pt x="9" y="3"/>
                      <a:pt x="9" y="3"/>
                      <a:pt x="9" y="3"/>
                    </a:cubicBezTo>
                    <a:cubicBezTo>
                      <a:pt x="9" y="2"/>
                      <a:pt x="9" y="2"/>
                      <a:pt x="9" y="2"/>
                    </a:cubicBezTo>
                    <a:cubicBezTo>
                      <a:pt x="9" y="2"/>
                      <a:pt x="9" y="2"/>
                      <a:pt x="8" y="2"/>
                    </a:cubicBezTo>
                    <a:cubicBezTo>
                      <a:pt x="8" y="2"/>
                      <a:pt x="8" y="1"/>
                      <a:pt x="8" y="1"/>
                    </a:cubicBezTo>
                    <a:cubicBezTo>
                      <a:pt x="8" y="1"/>
                      <a:pt x="8" y="1"/>
                      <a:pt x="8" y="1"/>
                    </a:cubicBezTo>
                    <a:cubicBezTo>
                      <a:pt x="8" y="1"/>
                      <a:pt x="8" y="1"/>
                      <a:pt x="8" y="1"/>
                    </a:cubicBezTo>
                    <a:cubicBezTo>
                      <a:pt x="8" y="1"/>
                      <a:pt x="8" y="1"/>
                      <a:pt x="8" y="0"/>
                    </a:cubicBezTo>
                    <a:cubicBezTo>
                      <a:pt x="8" y="0"/>
                      <a:pt x="8" y="0"/>
                      <a:pt x="8" y="0"/>
                    </a:cubicBezTo>
                    <a:cubicBezTo>
                      <a:pt x="8" y="0"/>
                      <a:pt x="8" y="0"/>
                      <a:pt x="8" y="0"/>
                    </a:cubicBezTo>
                    <a:cubicBezTo>
                      <a:pt x="8" y="0"/>
                      <a:pt x="7" y="0"/>
                      <a:pt x="7" y="0"/>
                    </a:cubicBezTo>
                    <a:cubicBezTo>
                      <a:pt x="7" y="0"/>
                      <a:pt x="7" y="0"/>
                      <a:pt x="7" y="0"/>
                    </a:cubicBezTo>
                    <a:cubicBezTo>
                      <a:pt x="7" y="0"/>
                      <a:pt x="7" y="0"/>
                      <a:pt x="7" y="0"/>
                    </a:cubicBezTo>
                    <a:cubicBezTo>
                      <a:pt x="7" y="0"/>
                      <a:pt x="7" y="0"/>
                      <a:pt x="7" y="0"/>
                    </a:cubicBezTo>
                    <a:cubicBezTo>
                      <a:pt x="7" y="0"/>
                      <a:pt x="7" y="0"/>
                      <a:pt x="7" y="0"/>
                    </a:cubicBezTo>
                    <a:cubicBezTo>
                      <a:pt x="7" y="0"/>
                      <a:pt x="7" y="0"/>
                      <a:pt x="7" y="0"/>
                    </a:cubicBezTo>
                    <a:cubicBezTo>
                      <a:pt x="2" y="0"/>
                      <a:pt x="2" y="0"/>
                      <a:pt x="2" y="0"/>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52" name="Freeform 705">
                <a:extLst>
                  <a:ext uri="{FF2B5EF4-FFF2-40B4-BE49-F238E27FC236}">
                    <a16:creationId xmlns:a16="http://schemas.microsoft.com/office/drawing/2014/main" id="{C4317DF2-C509-95D3-9943-7B177A2A5DF8}"/>
                  </a:ext>
                </a:extLst>
              </p:cNvPr>
              <p:cNvSpPr>
                <a:spLocks noEditPoints="1"/>
              </p:cNvSpPr>
              <p:nvPr/>
            </p:nvSpPr>
            <p:spPr bwMode="auto">
              <a:xfrm>
                <a:off x="9604375" y="4962525"/>
                <a:ext cx="107950" cy="71438"/>
              </a:xfrm>
              <a:custGeom>
                <a:avLst/>
                <a:gdLst>
                  <a:gd name="T0" fmla="*/ 2 w 26"/>
                  <a:gd name="T1" fmla="*/ 2 h 17"/>
                  <a:gd name="T2" fmla="*/ 1 w 26"/>
                  <a:gd name="T3" fmla="*/ 1 h 17"/>
                  <a:gd name="T4" fmla="*/ 2 w 26"/>
                  <a:gd name="T5" fmla="*/ 1 h 17"/>
                  <a:gd name="T6" fmla="*/ 3 w 26"/>
                  <a:gd name="T7" fmla="*/ 1 h 17"/>
                  <a:gd name="T8" fmla="*/ 4 w 26"/>
                  <a:gd name="T9" fmla="*/ 2 h 17"/>
                  <a:gd name="T10" fmla="*/ 3 w 26"/>
                  <a:gd name="T11" fmla="*/ 2 h 17"/>
                  <a:gd name="T12" fmla="*/ 5 w 26"/>
                  <a:gd name="T13" fmla="*/ 3 h 17"/>
                  <a:gd name="T14" fmla="*/ 5 w 26"/>
                  <a:gd name="T15" fmla="*/ 2 h 17"/>
                  <a:gd name="T16" fmla="*/ 6 w 26"/>
                  <a:gd name="T17" fmla="*/ 3 h 17"/>
                  <a:gd name="T18" fmla="*/ 9 w 26"/>
                  <a:gd name="T19" fmla="*/ 4 h 17"/>
                  <a:gd name="T20" fmla="*/ 14 w 26"/>
                  <a:gd name="T21" fmla="*/ 8 h 17"/>
                  <a:gd name="T22" fmla="*/ 16 w 26"/>
                  <a:gd name="T23" fmla="*/ 8 h 17"/>
                  <a:gd name="T24" fmla="*/ 17 w 26"/>
                  <a:gd name="T25" fmla="*/ 9 h 17"/>
                  <a:gd name="T26" fmla="*/ 19 w 26"/>
                  <a:gd name="T27" fmla="*/ 12 h 17"/>
                  <a:gd name="T28" fmla="*/ 19 w 26"/>
                  <a:gd name="T29" fmla="*/ 15 h 17"/>
                  <a:gd name="T30" fmla="*/ 19 w 26"/>
                  <a:gd name="T31" fmla="*/ 16 h 17"/>
                  <a:gd name="T32" fmla="*/ 21 w 26"/>
                  <a:gd name="T33" fmla="*/ 17 h 17"/>
                  <a:gd name="T34" fmla="*/ 22 w 26"/>
                  <a:gd name="T35" fmla="*/ 16 h 17"/>
                  <a:gd name="T36" fmla="*/ 21 w 26"/>
                  <a:gd name="T37" fmla="*/ 15 h 17"/>
                  <a:gd name="T38" fmla="*/ 22 w 26"/>
                  <a:gd name="T39" fmla="*/ 13 h 17"/>
                  <a:gd name="T40" fmla="*/ 21 w 26"/>
                  <a:gd name="T41" fmla="*/ 12 h 17"/>
                  <a:gd name="T42" fmla="*/ 19 w 26"/>
                  <a:gd name="T43" fmla="*/ 11 h 17"/>
                  <a:gd name="T44" fmla="*/ 18 w 26"/>
                  <a:gd name="T45" fmla="*/ 9 h 17"/>
                  <a:gd name="T46" fmla="*/ 16 w 26"/>
                  <a:gd name="T47" fmla="*/ 8 h 17"/>
                  <a:gd name="T48" fmla="*/ 14 w 26"/>
                  <a:gd name="T49" fmla="*/ 6 h 17"/>
                  <a:gd name="T50" fmla="*/ 12 w 26"/>
                  <a:gd name="T51" fmla="*/ 5 h 17"/>
                  <a:gd name="T52" fmla="*/ 10 w 26"/>
                  <a:gd name="T53" fmla="*/ 4 h 17"/>
                  <a:gd name="T54" fmla="*/ 8 w 26"/>
                  <a:gd name="T55" fmla="*/ 3 h 17"/>
                  <a:gd name="T56" fmla="*/ 6 w 26"/>
                  <a:gd name="T57" fmla="*/ 2 h 17"/>
                  <a:gd name="T58" fmla="*/ 6 w 26"/>
                  <a:gd name="T59" fmla="*/ 3 h 17"/>
                  <a:gd name="T60" fmla="*/ 5 w 26"/>
                  <a:gd name="T61" fmla="*/ 3 h 17"/>
                  <a:gd name="T62" fmla="*/ 7 w 26"/>
                  <a:gd name="T63" fmla="*/ 4 h 17"/>
                  <a:gd name="T64" fmla="*/ 6 w 26"/>
                  <a:gd name="T65" fmla="*/ 4 h 17"/>
                  <a:gd name="T66" fmla="*/ 6 w 26"/>
                  <a:gd name="T67" fmla="*/ 5 h 17"/>
                  <a:gd name="T68" fmla="*/ 6 w 26"/>
                  <a:gd name="T69" fmla="*/ 4 h 17"/>
                  <a:gd name="T70" fmla="*/ 7 w 26"/>
                  <a:gd name="T71" fmla="*/ 4 h 17"/>
                  <a:gd name="T72" fmla="*/ 14 w 26"/>
                  <a:gd name="T73" fmla="*/ 3 h 17"/>
                  <a:gd name="T74" fmla="*/ 14 w 26"/>
                  <a:gd name="T75" fmla="*/ 3 h 17"/>
                  <a:gd name="T76" fmla="*/ 14 w 26"/>
                  <a:gd name="T77" fmla="*/ 4 h 17"/>
                  <a:gd name="T78" fmla="*/ 14 w 26"/>
                  <a:gd name="T79" fmla="*/ 3 h 17"/>
                  <a:gd name="T80" fmla="*/ 14 w 26"/>
                  <a:gd name="T81" fmla="*/ 4 h 17"/>
                  <a:gd name="T82" fmla="*/ 14 w 26"/>
                  <a:gd name="T83" fmla="*/ 4 h 17"/>
                  <a:gd name="T84" fmla="*/ 15 w 26"/>
                  <a:gd name="T85" fmla="*/ 5 h 17"/>
                  <a:gd name="T86" fmla="*/ 14 w 26"/>
                  <a:gd name="T87" fmla="*/ 2 h 17"/>
                  <a:gd name="T88" fmla="*/ 14 w 26"/>
                  <a:gd name="T89" fmla="*/ 2 h 17"/>
                  <a:gd name="T90" fmla="*/ 15 w 26"/>
                  <a:gd name="T91" fmla="*/ 2 h 17"/>
                  <a:gd name="T92" fmla="*/ 18 w 26"/>
                  <a:gd name="T93" fmla="*/ 5 h 17"/>
                  <a:gd name="T94" fmla="*/ 19 w 26"/>
                  <a:gd name="T95" fmla="*/ 6 h 17"/>
                  <a:gd name="T96" fmla="*/ 19 w 26"/>
                  <a:gd name="T97" fmla="*/ 5 h 17"/>
                  <a:gd name="T98" fmla="*/ 22 w 26"/>
                  <a:gd name="T99" fmla="*/ 8 h 17"/>
                  <a:gd name="T100" fmla="*/ 23 w 26"/>
                  <a:gd name="T101" fmla="*/ 8 h 17"/>
                  <a:gd name="T102" fmla="*/ 23 w 26"/>
                  <a:gd name="T103" fmla="*/ 7 h 17"/>
                  <a:gd name="T104" fmla="*/ 23 w 26"/>
                  <a:gd name="T105" fmla="*/ 7 h 17"/>
                  <a:gd name="T106" fmla="*/ 26 w 26"/>
                  <a:gd name="T107" fmla="*/ 12 h 17"/>
                  <a:gd name="T108" fmla="*/ 25 w 26"/>
                  <a:gd name="T109" fmla="*/ 12 h 17"/>
                  <a:gd name="T110" fmla="*/ 26 w 26"/>
                  <a:gd name="T111" fmla="*/ 12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17">
                    <a:moveTo>
                      <a:pt x="3" y="2"/>
                    </a:moveTo>
                    <a:cubicBezTo>
                      <a:pt x="3" y="3"/>
                      <a:pt x="3" y="2"/>
                      <a:pt x="3" y="2"/>
                    </a:cubicBezTo>
                    <a:cubicBezTo>
                      <a:pt x="3" y="2"/>
                      <a:pt x="3" y="2"/>
                      <a:pt x="3" y="2"/>
                    </a:cubicBezTo>
                    <a:cubicBezTo>
                      <a:pt x="3" y="2"/>
                      <a:pt x="3" y="2"/>
                      <a:pt x="3" y="2"/>
                    </a:cubicBezTo>
                    <a:cubicBezTo>
                      <a:pt x="3"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1" y="2"/>
                      <a:pt x="1" y="2"/>
                      <a:pt x="1" y="2"/>
                    </a:cubicBezTo>
                    <a:cubicBezTo>
                      <a:pt x="1" y="2"/>
                      <a:pt x="1" y="1"/>
                      <a:pt x="1" y="1"/>
                    </a:cubicBezTo>
                    <a:cubicBezTo>
                      <a:pt x="1" y="1"/>
                      <a:pt x="1" y="1"/>
                      <a:pt x="1" y="1"/>
                    </a:cubicBezTo>
                    <a:cubicBezTo>
                      <a:pt x="1" y="1"/>
                      <a:pt x="1" y="1"/>
                      <a:pt x="1" y="1"/>
                    </a:cubicBezTo>
                    <a:cubicBezTo>
                      <a:pt x="1" y="1"/>
                      <a:pt x="0" y="1"/>
                      <a:pt x="0" y="1"/>
                    </a:cubicBezTo>
                    <a:cubicBezTo>
                      <a:pt x="0" y="1"/>
                      <a:pt x="0"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2" y="1"/>
                      <a:pt x="2" y="1"/>
                      <a:pt x="2" y="1"/>
                    </a:cubicBezTo>
                    <a:cubicBezTo>
                      <a:pt x="2" y="1"/>
                      <a:pt x="2" y="1"/>
                      <a:pt x="2" y="1"/>
                    </a:cubicBezTo>
                    <a:cubicBezTo>
                      <a:pt x="2" y="1"/>
                      <a:pt x="2" y="0"/>
                      <a:pt x="2" y="0"/>
                    </a:cubicBezTo>
                    <a:cubicBezTo>
                      <a:pt x="2" y="0"/>
                      <a:pt x="2" y="0"/>
                      <a:pt x="2" y="0"/>
                    </a:cubicBezTo>
                    <a:cubicBezTo>
                      <a:pt x="2" y="0"/>
                      <a:pt x="2" y="0"/>
                      <a:pt x="2" y="0"/>
                    </a:cubicBezTo>
                    <a:cubicBezTo>
                      <a:pt x="2" y="1"/>
                      <a:pt x="2" y="0"/>
                      <a:pt x="3" y="1"/>
                    </a:cubicBezTo>
                    <a:cubicBezTo>
                      <a:pt x="3" y="1"/>
                      <a:pt x="3" y="1"/>
                      <a:pt x="3" y="1"/>
                    </a:cubicBezTo>
                    <a:cubicBezTo>
                      <a:pt x="3" y="1"/>
                      <a:pt x="3" y="1"/>
                      <a:pt x="3" y="1"/>
                    </a:cubicBezTo>
                    <a:cubicBezTo>
                      <a:pt x="3" y="1"/>
                      <a:pt x="3" y="1"/>
                      <a:pt x="3" y="1"/>
                    </a:cubicBezTo>
                    <a:cubicBezTo>
                      <a:pt x="3" y="1"/>
                      <a:pt x="3" y="1"/>
                      <a:pt x="3" y="1"/>
                    </a:cubicBezTo>
                    <a:cubicBezTo>
                      <a:pt x="3" y="1"/>
                      <a:pt x="3" y="1"/>
                      <a:pt x="3" y="1"/>
                    </a:cubicBezTo>
                    <a:cubicBezTo>
                      <a:pt x="3" y="1"/>
                      <a:pt x="3" y="1"/>
                      <a:pt x="3" y="1"/>
                    </a:cubicBezTo>
                    <a:cubicBezTo>
                      <a:pt x="3" y="1"/>
                      <a:pt x="4" y="1"/>
                      <a:pt x="4" y="1"/>
                    </a:cubicBezTo>
                    <a:cubicBezTo>
                      <a:pt x="4" y="1"/>
                      <a:pt x="4" y="1"/>
                      <a:pt x="4" y="1"/>
                    </a:cubicBezTo>
                    <a:cubicBezTo>
                      <a:pt x="4" y="1"/>
                      <a:pt x="4" y="1"/>
                      <a:pt x="4" y="1"/>
                    </a:cubicBezTo>
                    <a:cubicBezTo>
                      <a:pt x="4" y="1"/>
                      <a:pt x="4" y="1"/>
                      <a:pt x="4" y="1"/>
                    </a:cubicBezTo>
                    <a:cubicBezTo>
                      <a:pt x="4" y="1"/>
                      <a:pt x="4" y="2"/>
                      <a:pt x="4" y="2"/>
                    </a:cubicBezTo>
                    <a:cubicBezTo>
                      <a:pt x="4" y="2"/>
                      <a:pt x="4" y="2"/>
                      <a:pt x="4" y="2"/>
                    </a:cubicBezTo>
                    <a:cubicBezTo>
                      <a:pt x="4" y="2"/>
                      <a:pt x="4" y="2"/>
                      <a:pt x="4" y="2"/>
                    </a:cubicBezTo>
                    <a:cubicBezTo>
                      <a:pt x="4" y="2"/>
                      <a:pt x="4" y="2"/>
                      <a:pt x="4" y="2"/>
                    </a:cubicBezTo>
                    <a:cubicBezTo>
                      <a:pt x="4" y="2"/>
                      <a:pt x="4" y="2"/>
                      <a:pt x="4" y="2"/>
                    </a:cubicBezTo>
                    <a:cubicBezTo>
                      <a:pt x="4" y="2"/>
                      <a:pt x="4" y="2"/>
                      <a:pt x="4" y="2"/>
                    </a:cubicBezTo>
                    <a:cubicBezTo>
                      <a:pt x="4" y="2"/>
                      <a:pt x="3" y="2"/>
                      <a:pt x="3" y="2"/>
                    </a:cubicBezTo>
                    <a:cubicBezTo>
                      <a:pt x="3" y="2"/>
                      <a:pt x="3" y="2"/>
                      <a:pt x="3" y="2"/>
                    </a:cubicBezTo>
                    <a:cubicBezTo>
                      <a:pt x="3" y="2"/>
                      <a:pt x="3" y="2"/>
                      <a:pt x="3" y="2"/>
                    </a:cubicBezTo>
                    <a:cubicBezTo>
                      <a:pt x="3" y="2"/>
                      <a:pt x="3" y="2"/>
                      <a:pt x="3" y="2"/>
                    </a:cubicBezTo>
                    <a:close/>
                    <a:moveTo>
                      <a:pt x="5" y="2"/>
                    </a:moveTo>
                    <a:cubicBezTo>
                      <a:pt x="5" y="2"/>
                      <a:pt x="4" y="2"/>
                      <a:pt x="4" y="2"/>
                    </a:cubicBezTo>
                    <a:cubicBezTo>
                      <a:pt x="4" y="2"/>
                      <a:pt x="5" y="2"/>
                      <a:pt x="5" y="2"/>
                    </a:cubicBezTo>
                    <a:cubicBezTo>
                      <a:pt x="5" y="3"/>
                      <a:pt x="5" y="3"/>
                      <a:pt x="5" y="3"/>
                    </a:cubicBezTo>
                    <a:cubicBezTo>
                      <a:pt x="5" y="3"/>
                      <a:pt x="5" y="3"/>
                      <a:pt x="5" y="3"/>
                    </a:cubicBezTo>
                    <a:cubicBezTo>
                      <a:pt x="5" y="3"/>
                      <a:pt x="5" y="3"/>
                      <a:pt x="5" y="3"/>
                    </a:cubicBezTo>
                    <a:cubicBezTo>
                      <a:pt x="5" y="3"/>
                      <a:pt x="5" y="3"/>
                      <a:pt x="5" y="3"/>
                    </a:cubicBezTo>
                    <a:cubicBezTo>
                      <a:pt x="5" y="3"/>
                      <a:pt x="5" y="3"/>
                      <a:pt x="5" y="3"/>
                    </a:cubicBezTo>
                    <a:cubicBezTo>
                      <a:pt x="5" y="3"/>
                      <a:pt x="5" y="3"/>
                      <a:pt x="5" y="3"/>
                    </a:cubicBezTo>
                    <a:cubicBezTo>
                      <a:pt x="5" y="3"/>
                      <a:pt x="5" y="3"/>
                      <a:pt x="5" y="3"/>
                    </a:cubicBezTo>
                    <a:cubicBezTo>
                      <a:pt x="5" y="3"/>
                      <a:pt x="5" y="3"/>
                      <a:pt x="5" y="3"/>
                    </a:cubicBezTo>
                    <a:cubicBezTo>
                      <a:pt x="5" y="2"/>
                      <a:pt x="5" y="2"/>
                      <a:pt x="5" y="2"/>
                    </a:cubicBezTo>
                    <a:cubicBezTo>
                      <a:pt x="5" y="2"/>
                      <a:pt x="5" y="2"/>
                      <a:pt x="5" y="2"/>
                    </a:cubicBezTo>
                    <a:cubicBezTo>
                      <a:pt x="5" y="2"/>
                      <a:pt x="5" y="2"/>
                      <a:pt x="5" y="2"/>
                    </a:cubicBezTo>
                    <a:close/>
                    <a:moveTo>
                      <a:pt x="5" y="2"/>
                    </a:moveTo>
                    <a:cubicBezTo>
                      <a:pt x="5" y="2"/>
                      <a:pt x="5" y="2"/>
                      <a:pt x="5" y="2"/>
                    </a:cubicBezTo>
                    <a:cubicBezTo>
                      <a:pt x="5" y="2"/>
                      <a:pt x="5" y="2"/>
                      <a:pt x="5" y="2"/>
                    </a:cubicBezTo>
                    <a:cubicBezTo>
                      <a:pt x="5" y="2"/>
                      <a:pt x="5" y="2"/>
                      <a:pt x="5" y="2"/>
                    </a:cubicBezTo>
                    <a:cubicBezTo>
                      <a:pt x="5" y="2"/>
                      <a:pt x="5" y="2"/>
                      <a:pt x="5" y="2"/>
                    </a:cubicBezTo>
                    <a:cubicBezTo>
                      <a:pt x="5" y="2"/>
                      <a:pt x="5" y="2"/>
                      <a:pt x="5" y="2"/>
                    </a:cubicBezTo>
                    <a:cubicBezTo>
                      <a:pt x="5" y="2"/>
                      <a:pt x="5" y="2"/>
                      <a:pt x="5" y="2"/>
                    </a:cubicBezTo>
                    <a:close/>
                    <a:moveTo>
                      <a:pt x="6" y="3"/>
                    </a:moveTo>
                    <a:cubicBezTo>
                      <a:pt x="6" y="3"/>
                      <a:pt x="6" y="3"/>
                      <a:pt x="6" y="3"/>
                    </a:cubicBezTo>
                    <a:cubicBezTo>
                      <a:pt x="6" y="3"/>
                      <a:pt x="6" y="3"/>
                      <a:pt x="6" y="3"/>
                    </a:cubicBezTo>
                    <a:cubicBezTo>
                      <a:pt x="6" y="3"/>
                      <a:pt x="6" y="3"/>
                      <a:pt x="6" y="3"/>
                    </a:cubicBezTo>
                    <a:cubicBezTo>
                      <a:pt x="6" y="3"/>
                      <a:pt x="7" y="3"/>
                      <a:pt x="7" y="3"/>
                    </a:cubicBezTo>
                    <a:cubicBezTo>
                      <a:pt x="7" y="3"/>
                      <a:pt x="7" y="3"/>
                      <a:pt x="8" y="3"/>
                    </a:cubicBezTo>
                    <a:cubicBezTo>
                      <a:pt x="8" y="3"/>
                      <a:pt x="8" y="3"/>
                      <a:pt x="8" y="3"/>
                    </a:cubicBezTo>
                    <a:cubicBezTo>
                      <a:pt x="8" y="4"/>
                      <a:pt x="8" y="4"/>
                      <a:pt x="8" y="4"/>
                    </a:cubicBezTo>
                    <a:cubicBezTo>
                      <a:pt x="8" y="4"/>
                      <a:pt x="8" y="4"/>
                      <a:pt x="8" y="4"/>
                    </a:cubicBezTo>
                    <a:cubicBezTo>
                      <a:pt x="8" y="4"/>
                      <a:pt x="8" y="4"/>
                      <a:pt x="8" y="4"/>
                    </a:cubicBezTo>
                    <a:cubicBezTo>
                      <a:pt x="8" y="4"/>
                      <a:pt x="9" y="4"/>
                      <a:pt x="9" y="4"/>
                    </a:cubicBezTo>
                    <a:cubicBezTo>
                      <a:pt x="9" y="4"/>
                      <a:pt x="9" y="4"/>
                      <a:pt x="9" y="4"/>
                    </a:cubicBezTo>
                    <a:cubicBezTo>
                      <a:pt x="9" y="5"/>
                      <a:pt x="10" y="5"/>
                      <a:pt x="10" y="5"/>
                    </a:cubicBezTo>
                    <a:cubicBezTo>
                      <a:pt x="11" y="5"/>
                      <a:pt x="11" y="5"/>
                      <a:pt x="11" y="6"/>
                    </a:cubicBezTo>
                    <a:cubicBezTo>
                      <a:pt x="11" y="6"/>
                      <a:pt x="12" y="6"/>
                      <a:pt x="12" y="6"/>
                    </a:cubicBezTo>
                    <a:cubicBezTo>
                      <a:pt x="12" y="6"/>
                      <a:pt x="12" y="6"/>
                      <a:pt x="12" y="7"/>
                    </a:cubicBezTo>
                    <a:cubicBezTo>
                      <a:pt x="13" y="7"/>
                      <a:pt x="13" y="7"/>
                      <a:pt x="13" y="7"/>
                    </a:cubicBezTo>
                    <a:cubicBezTo>
                      <a:pt x="13" y="7"/>
                      <a:pt x="13" y="7"/>
                      <a:pt x="13" y="7"/>
                    </a:cubicBezTo>
                    <a:cubicBezTo>
                      <a:pt x="14" y="7"/>
                      <a:pt x="14" y="8"/>
                      <a:pt x="14" y="8"/>
                    </a:cubicBezTo>
                    <a:cubicBezTo>
                      <a:pt x="14" y="8"/>
                      <a:pt x="14" y="8"/>
                      <a:pt x="14" y="8"/>
                    </a:cubicBezTo>
                    <a:cubicBezTo>
                      <a:pt x="14" y="8"/>
                      <a:pt x="14" y="8"/>
                      <a:pt x="14" y="8"/>
                    </a:cubicBezTo>
                    <a:cubicBezTo>
                      <a:pt x="14" y="8"/>
                      <a:pt x="14" y="8"/>
                      <a:pt x="14" y="8"/>
                    </a:cubicBezTo>
                    <a:cubicBezTo>
                      <a:pt x="15" y="8"/>
                      <a:pt x="15" y="8"/>
                      <a:pt x="15" y="8"/>
                    </a:cubicBezTo>
                    <a:cubicBezTo>
                      <a:pt x="15" y="8"/>
                      <a:pt x="15" y="8"/>
                      <a:pt x="15" y="8"/>
                    </a:cubicBezTo>
                    <a:cubicBezTo>
                      <a:pt x="15" y="8"/>
                      <a:pt x="15" y="8"/>
                      <a:pt x="15" y="8"/>
                    </a:cubicBezTo>
                    <a:cubicBezTo>
                      <a:pt x="15" y="8"/>
                      <a:pt x="15" y="8"/>
                      <a:pt x="15" y="8"/>
                    </a:cubicBezTo>
                    <a:cubicBezTo>
                      <a:pt x="15" y="8"/>
                      <a:pt x="16" y="8"/>
                      <a:pt x="16" y="8"/>
                    </a:cubicBezTo>
                    <a:cubicBezTo>
                      <a:pt x="16" y="8"/>
                      <a:pt x="16" y="8"/>
                      <a:pt x="16" y="8"/>
                    </a:cubicBezTo>
                    <a:cubicBezTo>
                      <a:pt x="16" y="8"/>
                      <a:pt x="16" y="8"/>
                      <a:pt x="16" y="8"/>
                    </a:cubicBezTo>
                    <a:cubicBezTo>
                      <a:pt x="16" y="8"/>
                      <a:pt x="16" y="8"/>
                      <a:pt x="16" y="8"/>
                    </a:cubicBezTo>
                    <a:cubicBezTo>
                      <a:pt x="16" y="9"/>
                      <a:pt x="16" y="9"/>
                      <a:pt x="16" y="9"/>
                    </a:cubicBezTo>
                    <a:cubicBezTo>
                      <a:pt x="16" y="9"/>
                      <a:pt x="16" y="9"/>
                      <a:pt x="16" y="9"/>
                    </a:cubicBezTo>
                    <a:cubicBezTo>
                      <a:pt x="16" y="9"/>
                      <a:pt x="16" y="9"/>
                      <a:pt x="16" y="9"/>
                    </a:cubicBezTo>
                    <a:cubicBezTo>
                      <a:pt x="16" y="9"/>
                      <a:pt x="17" y="9"/>
                      <a:pt x="17" y="9"/>
                    </a:cubicBezTo>
                    <a:cubicBezTo>
                      <a:pt x="17" y="9"/>
                      <a:pt x="17" y="9"/>
                      <a:pt x="17" y="9"/>
                    </a:cubicBezTo>
                    <a:cubicBezTo>
                      <a:pt x="17" y="9"/>
                      <a:pt x="17" y="9"/>
                      <a:pt x="17" y="9"/>
                    </a:cubicBezTo>
                    <a:cubicBezTo>
                      <a:pt x="17" y="9"/>
                      <a:pt x="17" y="9"/>
                      <a:pt x="17" y="10"/>
                    </a:cubicBezTo>
                    <a:cubicBezTo>
                      <a:pt x="17" y="10"/>
                      <a:pt x="17" y="10"/>
                      <a:pt x="17" y="10"/>
                    </a:cubicBezTo>
                    <a:cubicBezTo>
                      <a:pt x="17" y="10"/>
                      <a:pt x="17" y="10"/>
                      <a:pt x="17" y="10"/>
                    </a:cubicBezTo>
                    <a:cubicBezTo>
                      <a:pt x="17" y="10"/>
                      <a:pt x="18" y="10"/>
                      <a:pt x="18" y="11"/>
                    </a:cubicBezTo>
                    <a:cubicBezTo>
                      <a:pt x="18" y="11"/>
                      <a:pt x="18" y="11"/>
                      <a:pt x="18" y="11"/>
                    </a:cubicBezTo>
                    <a:cubicBezTo>
                      <a:pt x="18" y="11"/>
                      <a:pt x="18" y="11"/>
                      <a:pt x="18" y="11"/>
                    </a:cubicBezTo>
                    <a:cubicBezTo>
                      <a:pt x="18" y="12"/>
                      <a:pt x="19" y="12"/>
                      <a:pt x="19" y="12"/>
                    </a:cubicBezTo>
                    <a:cubicBezTo>
                      <a:pt x="19" y="12"/>
                      <a:pt x="19" y="12"/>
                      <a:pt x="19" y="13"/>
                    </a:cubicBezTo>
                    <a:cubicBezTo>
                      <a:pt x="19" y="13"/>
                      <a:pt x="19" y="13"/>
                      <a:pt x="19" y="13"/>
                    </a:cubicBezTo>
                    <a:cubicBezTo>
                      <a:pt x="19" y="13"/>
                      <a:pt x="19" y="13"/>
                      <a:pt x="19" y="13"/>
                    </a:cubicBezTo>
                    <a:cubicBezTo>
                      <a:pt x="19" y="13"/>
                      <a:pt x="19" y="13"/>
                      <a:pt x="19" y="13"/>
                    </a:cubicBezTo>
                    <a:cubicBezTo>
                      <a:pt x="19" y="13"/>
                      <a:pt x="19" y="13"/>
                      <a:pt x="19" y="13"/>
                    </a:cubicBezTo>
                    <a:cubicBezTo>
                      <a:pt x="19" y="13"/>
                      <a:pt x="19" y="14"/>
                      <a:pt x="19" y="14"/>
                    </a:cubicBezTo>
                    <a:cubicBezTo>
                      <a:pt x="19" y="14"/>
                      <a:pt x="19" y="14"/>
                      <a:pt x="19" y="14"/>
                    </a:cubicBezTo>
                    <a:cubicBezTo>
                      <a:pt x="19" y="14"/>
                      <a:pt x="19" y="14"/>
                      <a:pt x="19" y="15"/>
                    </a:cubicBezTo>
                    <a:cubicBezTo>
                      <a:pt x="19" y="15"/>
                      <a:pt x="19" y="15"/>
                      <a:pt x="19" y="15"/>
                    </a:cubicBezTo>
                    <a:cubicBezTo>
                      <a:pt x="19" y="15"/>
                      <a:pt x="19" y="15"/>
                      <a:pt x="19" y="15"/>
                    </a:cubicBezTo>
                    <a:cubicBezTo>
                      <a:pt x="19" y="15"/>
                      <a:pt x="19" y="15"/>
                      <a:pt x="19" y="15"/>
                    </a:cubicBezTo>
                    <a:cubicBezTo>
                      <a:pt x="19" y="15"/>
                      <a:pt x="19" y="15"/>
                      <a:pt x="19" y="15"/>
                    </a:cubicBezTo>
                    <a:cubicBezTo>
                      <a:pt x="19" y="15"/>
                      <a:pt x="19" y="15"/>
                      <a:pt x="19" y="15"/>
                    </a:cubicBezTo>
                    <a:cubicBezTo>
                      <a:pt x="19" y="16"/>
                      <a:pt x="19" y="16"/>
                      <a:pt x="19" y="16"/>
                    </a:cubicBezTo>
                    <a:cubicBezTo>
                      <a:pt x="19" y="16"/>
                      <a:pt x="19" y="16"/>
                      <a:pt x="19" y="16"/>
                    </a:cubicBezTo>
                    <a:cubicBezTo>
                      <a:pt x="19" y="16"/>
                      <a:pt x="19" y="16"/>
                      <a:pt x="19" y="16"/>
                    </a:cubicBezTo>
                    <a:cubicBezTo>
                      <a:pt x="19" y="16"/>
                      <a:pt x="19" y="16"/>
                      <a:pt x="20" y="16"/>
                    </a:cubicBezTo>
                    <a:cubicBezTo>
                      <a:pt x="20" y="16"/>
                      <a:pt x="20" y="16"/>
                      <a:pt x="20" y="17"/>
                    </a:cubicBezTo>
                    <a:cubicBezTo>
                      <a:pt x="20" y="17"/>
                      <a:pt x="20" y="17"/>
                      <a:pt x="20" y="17"/>
                    </a:cubicBezTo>
                    <a:cubicBezTo>
                      <a:pt x="20" y="17"/>
                      <a:pt x="20" y="17"/>
                      <a:pt x="20" y="17"/>
                    </a:cubicBezTo>
                    <a:cubicBezTo>
                      <a:pt x="20" y="17"/>
                      <a:pt x="20" y="17"/>
                      <a:pt x="20" y="17"/>
                    </a:cubicBezTo>
                    <a:cubicBezTo>
                      <a:pt x="20" y="17"/>
                      <a:pt x="20" y="17"/>
                      <a:pt x="20" y="17"/>
                    </a:cubicBezTo>
                    <a:cubicBezTo>
                      <a:pt x="21" y="17"/>
                      <a:pt x="21" y="17"/>
                      <a:pt x="21" y="17"/>
                    </a:cubicBezTo>
                    <a:cubicBezTo>
                      <a:pt x="21" y="17"/>
                      <a:pt x="21" y="17"/>
                      <a:pt x="21" y="17"/>
                    </a:cubicBezTo>
                    <a:cubicBezTo>
                      <a:pt x="21" y="17"/>
                      <a:pt x="21" y="17"/>
                      <a:pt x="21" y="17"/>
                    </a:cubicBezTo>
                    <a:cubicBezTo>
                      <a:pt x="21" y="17"/>
                      <a:pt x="21" y="17"/>
                      <a:pt x="21" y="17"/>
                    </a:cubicBezTo>
                    <a:cubicBezTo>
                      <a:pt x="21" y="17"/>
                      <a:pt x="21" y="17"/>
                      <a:pt x="21" y="17"/>
                    </a:cubicBezTo>
                    <a:cubicBezTo>
                      <a:pt x="21" y="17"/>
                      <a:pt x="21" y="17"/>
                      <a:pt x="21" y="17"/>
                    </a:cubicBezTo>
                    <a:cubicBezTo>
                      <a:pt x="21" y="16"/>
                      <a:pt x="21" y="16"/>
                      <a:pt x="21" y="16"/>
                    </a:cubicBezTo>
                    <a:cubicBezTo>
                      <a:pt x="21" y="16"/>
                      <a:pt x="21" y="16"/>
                      <a:pt x="21" y="16"/>
                    </a:cubicBezTo>
                    <a:cubicBezTo>
                      <a:pt x="21" y="16"/>
                      <a:pt x="21" y="16"/>
                      <a:pt x="21" y="16"/>
                    </a:cubicBezTo>
                    <a:cubicBezTo>
                      <a:pt x="21" y="16"/>
                      <a:pt x="21" y="16"/>
                      <a:pt x="22" y="16"/>
                    </a:cubicBezTo>
                    <a:cubicBezTo>
                      <a:pt x="22" y="16"/>
                      <a:pt x="22" y="16"/>
                      <a:pt x="22" y="16"/>
                    </a:cubicBezTo>
                    <a:cubicBezTo>
                      <a:pt x="22" y="16"/>
                      <a:pt x="22" y="16"/>
                      <a:pt x="22" y="16"/>
                    </a:cubicBezTo>
                    <a:cubicBezTo>
                      <a:pt x="22" y="15"/>
                      <a:pt x="22" y="15"/>
                      <a:pt x="22" y="15"/>
                    </a:cubicBezTo>
                    <a:cubicBezTo>
                      <a:pt x="22" y="15"/>
                      <a:pt x="22" y="15"/>
                      <a:pt x="22" y="15"/>
                    </a:cubicBezTo>
                    <a:cubicBezTo>
                      <a:pt x="22" y="15"/>
                      <a:pt x="21" y="15"/>
                      <a:pt x="21" y="15"/>
                    </a:cubicBezTo>
                    <a:cubicBezTo>
                      <a:pt x="21" y="15"/>
                      <a:pt x="21" y="15"/>
                      <a:pt x="21" y="15"/>
                    </a:cubicBezTo>
                    <a:cubicBezTo>
                      <a:pt x="21" y="15"/>
                      <a:pt x="21" y="15"/>
                      <a:pt x="21" y="15"/>
                    </a:cubicBezTo>
                    <a:cubicBezTo>
                      <a:pt x="21" y="15"/>
                      <a:pt x="21" y="15"/>
                      <a:pt x="21" y="15"/>
                    </a:cubicBezTo>
                    <a:cubicBezTo>
                      <a:pt x="22" y="15"/>
                      <a:pt x="22" y="15"/>
                      <a:pt x="22" y="14"/>
                    </a:cubicBezTo>
                    <a:cubicBezTo>
                      <a:pt x="22" y="14"/>
                      <a:pt x="22" y="14"/>
                      <a:pt x="22" y="14"/>
                    </a:cubicBezTo>
                    <a:cubicBezTo>
                      <a:pt x="22" y="14"/>
                      <a:pt x="22" y="14"/>
                      <a:pt x="22" y="14"/>
                    </a:cubicBezTo>
                    <a:cubicBezTo>
                      <a:pt x="22" y="14"/>
                      <a:pt x="22" y="14"/>
                      <a:pt x="22" y="14"/>
                    </a:cubicBezTo>
                    <a:cubicBezTo>
                      <a:pt x="22" y="14"/>
                      <a:pt x="22" y="14"/>
                      <a:pt x="22" y="13"/>
                    </a:cubicBezTo>
                    <a:cubicBezTo>
                      <a:pt x="22" y="13"/>
                      <a:pt x="22" y="13"/>
                      <a:pt x="22" y="13"/>
                    </a:cubicBezTo>
                    <a:cubicBezTo>
                      <a:pt x="22" y="13"/>
                      <a:pt x="22" y="13"/>
                      <a:pt x="22" y="13"/>
                    </a:cubicBezTo>
                    <a:cubicBezTo>
                      <a:pt x="22" y="13"/>
                      <a:pt x="22" y="13"/>
                      <a:pt x="22" y="13"/>
                    </a:cubicBezTo>
                    <a:cubicBezTo>
                      <a:pt x="22" y="13"/>
                      <a:pt x="22" y="13"/>
                      <a:pt x="22" y="13"/>
                    </a:cubicBezTo>
                    <a:cubicBezTo>
                      <a:pt x="22" y="13"/>
                      <a:pt x="22" y="13"/>
                      <a:pt x="22" y="13"/>
                    </a:cubicBezTo>
                    <a:cubicBezTo>
                      <a:pt x="22" y="13"/>
                      <a:pt x="22" y="13"/>
                      <a:pt x="22" y="13"/>
                    </a:cubicBezTo>
                    <a:cubicBezTo>
                      <a:pt x="21" y="13"/>
                      <a:pt x="22" y="13"/>
                      <a:pt x="21" y="13"/>
                    </a:cubicBezTo>
                    <a:cubicBezTo>
                      <a:pt x="21" y="12"/>
                      <a:pt x="21" y="12"/>
                      <a:pt x="21" y="12"/>
                    </a:cubicBezTo>
                    <a:cubicBezTo>
                      <a:pt x="21" y="12"/>
                      <a:pt x="21" y="12"/>
                      <a:pt x="21" y="12"/>
                    </a:cubicBezTo>
                    <a:cubicBezTo>
                      <a:pt x="21" y="12"/>
                      <a:pt x="21" y="12"/>
                      <a:pt x="21" y="12"/>
                    </a:cubicBezTo>
                    <a:cubicBezTo>
                      <a:pt x="21" y="12"/>
                      <a:pt x="21" y="12"/>
                      <a:pt x="21" y="12"/>
                    </a:cubicBezTo>
                    <a:cubicBezTo>
                      <a:pt x="21" y="12"/>
                      <a:pt x="21" y="12"/>
                      <a:pt x="21" y="11"/>
                    </a:cubicBezTo>
                    <a:cubicBezTo>
                      <a:pt x="21" y="11"/>
                      <a:pt x="21" y="11"/>
                      <a:pt x="21" y="11"/>
                    </a:cubicBezTo>
                    <a:cubicBezTo>
                      <a:pt x="21" y="11"/>
                      <a:pt x="21" y="11"/>
                      <a:pt x="20" y="11"/>
                    </a:cubicBezTo>
                    <a:cubicBezTo>
                      <a:pt x="20" y="11"/>
                      <a:pt x="20" y="11"/>
                      <a:pt x="20" y="11"/>
                    </a:cubicBezTo>
                    <a:cubicBezTo>
                      <a:pt x="20" y="11"/>
                      <a:pt x="20" y="11"/>
                      <a:pt x="20" y="11"/>
                    </a:cubicBezTo>
                    <a:cubicBezTo>
                      <a:pt x="20" y="11"/>
                      <a:pt x="20" y="11"/>
                      <a:pt x="20" y="11"/>
                    </a:cubicBezTo>
                    <a:cubicBezTo>
                      <a:pt x="20" y="11"/>
                      <a:pt x="20" y="11"/>
                      <a:pt x="20" y="11"/>
                    </a:cubicBezTo>
                    <a:cubicBezTo>
                      <a:pt x="19" y="11"/>
                      <a:pt x="19" y="11"/>
                      <a:pt x="19" y="11"/>
                    </a:cubicBezTo>
                    <a:cubicBezTo>
                      <a:pt x="19" y="11"/>
                      <a:pt x="19" y="10"/>
                      <a:pt x="19" y="10"/>
                    </a:cubicBezTo>
                    <a:cubicBezTo>
                      <a:pt x="19" y="10"/>
                      <a:pt x="19" y="10"/>
                      <a:pt x="18" y="10"/>
                    </a:cubicBezTo>
                    <a:cubicBezTo>
                      <a:pt x="18" y="10"/>
                      <a:pt x="18" y="10"/>
                      <a:pt x="18" y="10"/>
                    </a:cubicBezTo>
                    <a:cubicBezTo>
                      <a:pt x="18" y="10"/>
                      <a:pt x="18" y="10"/>
                      <a:pt x="18" y="10"/>
                    </a:cubicBezTo>
                    <a:cubicBezTo>
                      <a:pt x="18" y="10"/>
                      <a:pt x="18" y="10"/>
                      <a:pt x="18" y="10"/>
                    </a:cubicBezTo>
                    <a:cubicBezTo>
                      <a:pt x="18" y="9"/>
                      <a:pt x="18" y="9"/>
                      <a:pt x="18" y="9"/>
                    </a:cubicBezTo>
                    <a:cubicBezTo>
                      <a:pt x="18" y="9"/>
                      <a:pt x="18" y="9"/>
                      <a:pt x="18" y="9"/>
                    </a:cubicBezTo>
                    <a:cubicBezTo>
                      <a:pt x="18" y="9"/>
                      <a:pt x="18" y="9"/>
                      <a:pt x="18" y="9"/>
                    </a:cubicBezTo>
                    <a:cubicBezTo>
                      <a:pt x="17" y="9"/>
                      <a:pt x="17" y="9"/>
                      <a:pt x="17" y="9"/>
                    </a:cubicBezTo>
                    <a:cubicBezTo>
                      <a:pt x="17" y="9"/>
                      <a:pt x="17" y="9"/>
                      <a:pt x="17" y="9"/>
                    </a:cubicBezTo>
                    <a:cubicBezTo>
                      <a:pt x="17" y="9"/>
                      <a:pt x="17" y="9"/>
                      <a:pt x="17" y="9"/>
                    </a:cubicBezTo>
                    <a:cubicBezTo>
                      <a:pt x="17" y="9"/>
                      <a:pt x="17" y="9"/>
                      <a:pt x="17" y="9"/>
                    </a:cubicBezTo>
                    <a:cubicBezTo>
                      <a:pt x="17" y="9"/>
                      <a:pt x="17" y="9"/>
                      <a:pt x="17" y="9"/>
                    </a:cubicBezTo>
                    <a:cubicBezTo>
                      <a:pt x="17" y="9"/>
                      <a:pt x="17" y="8"/>
                      <a:pt x="17" y="8"/>
                    </a:cubicBezTo>
                    <a:cubicBezTo>
                      <a:pt x="17" y="8"/>
                      <a:pt x="17" y="8"/>
                      <a:pt x="17" y="8"/>
                    </a:cubicBezTo>
                    <a:cubicBezTo>
                      <a:pt x="16" y="8"/>
                      <a:pt x="16" y="8"/>
                      <a:pt x="16" y="8"/>
                    </a:cubicBezTo>
                    <a:cubicBezTo>
                      <a:pt x="16" y="7"/>
                      <a:pt x="15" y="7"/>
                      <a:pt x="15" y="7"/>
                    </a:cubicBezTo>
                    <a:cubicBezTo>
                      <a:pt x="15" y="7"/>
                      <a:pt x="15" y="7"/>
                      <a:pt x="15" y="7"/>
                    </a:cubicBezTo>
                    <a:cubicBezTo>
                      <a:pt x="15" y="7"/>
                      <a:pt x="15" y="7"/>
                      <a:pt x="15" y="7"/>
                    </a:cubicBezTo>
                    <a:cubicBezTo>
                      <a:pt x="15" y="7"/>
                      <a:pt x="15" y="7"/>
                      <a:pt x="15" y="7"/>
                    </a:cubicBezTo>
                    <a:cubicBezTo>
                      <a:pt x="15" y="6"/>
                      <a:pt x="15" y="6"/>
                      <a:pt x="15" y="6"/>
                    </a:cubicBezTo>
                    <a:cubicBezTo>
                      <a:pt x="15" y="6"/>
                      <a:pt x="15" y="6"/>
                      <a:pt x="15" y="6"/>
                    </a:cubicBezTo>
                    <a:cubicBezTo>
                      <a:pt x="14" y="6"/>
                      <a:pt x="14" y="6"/>
                      <a:pt x="14" y="6"/>
                    </a:cubicBezTo>
                    <a:cubicBezTo>
                      <a:pt x="14" y="6"/>
                      <a:pt x="14" y="6"/>
                      <a:pt x="14" y="6"/>
                    </a:cubicBezTo>
                    <a:cubicBezTo>
                      <a:pt x="14" y="6"/>
                      <a:pt x="14" y="6"/>
                      <a:pt x="14" y="6"/>
                    </a:cubicBezTo>
                    <a:cubicBezTo>
                      <a:pt x="14" y="6"/>
                      <a:pt x="14" y="6"/>
                      <a:pt x="14" y="6"/>
                    </a:cubicBezTo>
                    <a:cubicBezTo>
                      <a:pt x="13" y="6"/>
                      <a:pt x="13" y="6"/>
                      <a:pt x="13" y="6"/>
                    </a:cubicBezTo>
                    <a:cubicBezTo>
                      <a:pt x="13" y="6"/>
                      <a:pt x="13" y="6"/>
                      <a:pt x="13" y="6"/>
                    </a:cubicBezTo>
                    <a:cubicBezTo>
                      <a:pt x="13" y="6"/>
                      <a:pt x="13" y="6"/>
                      <a:pt x="13" y="6"/>
                    </a:cubicBezTo>
                    <a:cubicBezTo>
                      <a:pt x="13" y="6"/>
                      <a:pt x="13" y="6"/>
                      <a:pt x="13" y="5"/>
                    </a:cubicBezTo>
                    <a:cubicBezTo>
                      <a:pt x="13" y="5"/>
                      <a:pt x="12" y="5"/>
                      <a:pt x="12" y="5"/>
                    </a:cubicBezTo>
                    <a:cubicBezTo>
                      <a:pt x="12" y="5"/>
                      <a:pt x="12" y="5"/>
                      <a:pt x="12" y="5"/>
                    </a:cubicBezTo>
                    <a:cubicBezTo>
                      <a:pt x="12" y="5"/>
                      <a:pt x="12" y="5"/>
                      <a:pt x="12" y="5"/>
                    </a:cubicBezTo>
                    <a:cubicBezTo>
                      <a:pt x="11" y="5"/>
                      <a:pt x="11" y="5"/>
                      <a:pt x="11" y="5"/>
                    </a:cubicBezTo>
                    <a:cubicBezTo>
                      <a:pt x="11" y="4"/>
                      <a:pt x="11" y="4"/>
                      <a:pt x="11" y="4"/>
                    </a:cubicBezTo>
                    <a:cubicBezTo>
                      <a:pt x="11" y="4"/>
                      <a:pt x="11" y="4"/>
                      <a:pt x="10" y="4"/>
                    </a:cubicBezTo>
                    <a:cubicBezTo>
                      <a:pt x="10" y="4"/>
                      <a:pt x="10" y="4"/>
                      <a:pt x="10" y="4"/>
                    </a:cubicBezTo>
                    <a:cubicBezTo>
                      <a:pt x="10" y="4"/>
                      <a:pt x="10" y="4"/>
                      <a:pt x="10" y="4"/>
                    </a:cubicBezTo>
                    <a:cubicBezTo>
                      <a:pt x="10" y="4"/>
                      <a:pt x="10" y="4"/>
                      <a:pt x="10" y="4"/>
                    </a:cubicBezTo>
                    <a:cubicBezTo>
                      <a:pt x="10" y="4"/>
                      <a:pt x="10" y="4"/>
                      <a:pt x="10" y="4"/>
                    </a:cubicBezTo>
                    <a:cubicBezTo>
                      <a:pt x="10" y="4"/>
                      <a:pt x="9" y="4"/>
                      <a:pt x="9" y="4"/>
                    </a:cubicBezTo>
                    <a:cubicBezTo>
                      <a:pt x="9" y="4"/>
                      <a:pt x="9" y="4"/>
                      <a:pt x="9" y="4"/>
                    </a:cubicBezTo>
                    <a:cubicBezTo>
                      <a:pt x="9" y="4"/>
                      <a:pt x="9" y="3"/>
                      <a:pt x="9" y="3"/>
                    </a:cubicBezTo>
                    <a:cubicBezTo>
                      <a:pt x="9" y="3"/>
                      <a:pt x="9" y="3"/>
                      <a:pt x="9" y="3"/>
                    </a:cubicBezTo>
                    <a:cubicBezTo>
                      <a:pt x="9" y="3"/>
                      <a:pt x="9" y="3"/>
                      <a:pt x="9" y="3"/>
                    </a:cubicBezTo>
                    <a:cubicBezTo>
                      <a:pt x="9" y="3"/>
                      <a:pt x="9" y="3"/>
                      <a:pt x="9" y="3"/>
                    </a:cubicBezTo>
                    <a:cubicBezTo>
                      <a:pt x="8" y="3"/>
                      <a:pt x="8" y="3"/>
                      <a:pt x="8" y="3"/>
                    </a:cubicBezTo>
                    <a:cubicBezTo>
                      <a:pt x="8" y="3"/>
                      <a:pt x="8" y="3"/>
                      <a:pt x="8" y="3"/>
                    </a:cubicBezTo>
                    <a:cubicBezTo>
                      <a:pt x="8" y="3"/>
                      <a:pt x="8" y="3"/>
                      <a:pt x="8" y="3"/>
                    </a:cubicBezTo>
                    <a:cubicBezTo>
                      <a:pt x="8" y="3"/>
                      <a:pt x="8" y="3"/>
                      <a:pt x="8" y="3"/>
                    </a:cubicBezTo>
                    <a:cubicBezTo>
                      <a:pt x="8" y="2"/>
                      <a:pt x="7" y="2"/>
                      <a:pt x="7" y="2"/>
                    </a:cubicBezTo>
                    <a:cubicBezTo>
                      <a:pt x="7" y="2"/>
                      <a:pt x="7" y="2"/>
                      <a:pt x="7" y="2"/>
                    </a:cubicBezTo>
                    <a:cubicBezTo>
                      <a:pt x="7" y="2"/>
                      <a:pt x="7" y="2"/>
                      <a:pt x="6" y="2"/>
                    </a:cubicBezTo>
                    <a:cubicBezTo>
                      <a:pt x="6" y="2"/>
                      <a:pt x="6" y="2"/>
                      <a:pt x="6" y="2"/>
                    </a:cubicBezTo>
                    <a:cubicBezTo>
                      <a:pt x="6" y="2"/>
                      <a:pt x="6" y="2"/>
                      <a:pt x="6" y="2"/>
                    </a:cubicBezTo>
                    <a:cubicBezTo>
                      <a:pt x="6" y="2"/>
                      <a:pt x="6" y="2"/>
                      <a:pt x="6" y="2"/>
                    </a:cubicBezTo>
                    <a:cubicBezTo>
                      <a:pt x="6" y="2"/>
                      <a:pt x="6" y="2"/>
                      <a:pt x="6" y="2"/>
                    </a:cubicBezTo>
                    <a:cubicBezTo>
                      <a:pt x="6" y="2"/>
                      <a:pt x="6" y="2"/>
                      <a:pt x="6" y="2"/>
                    </a:cubicBezTo>
                    <a:cubicBezTo>
                      <a:pt x="6" y="2"/>
                      <a:pt x="6" y="2"/>
                      <a:pt x="6" y="2"/>
                    </a:cubicBezTo>
                    <a:cubicBezTo>
                      <a:pt x="6" y="2"/>
                      <a:pt x="7" y="2"/>
                      <a:pt x="7" y="2"/>
                    </a:cubicBezTo>
                    <a:cubicBezTo>
                      <a:pt x="7" y="2"/>
                      <a:pt x="7" y="3"/>
                      <a:pt x="7" y="3"/>
                    </a:cubicBezTo>
                    <a:cubicBezTo>
                      <a:pt x="7" y="3"/>
                      <a:pt x="6" y="3"/>
                      <a:pt x="6" y="3"/>
                    </a:cubicBezTo>
                    <a:cubicBezTo>
                      <a:pt x="6" y="3"/>
                      <a:pt x="6" y="3"/>
                      <a:pt x="6" y="3"/>
                    </a:cubicBezTo>
                    <a:cubicBezTo>
                      <a:pt x="6" y="3"/>
                      <a:pt x="6" y="3"/>
                      <a:pt x="6" y="3"/>
                    </a:cubicBezTo>
                    <a:cubicBezTo>
                      <a:pt x="6" y="3"/>
                      <a:pt x="6" y="3"/>
                      <a:pt x="6" y="3"/>
                    </a:cubicBezTo>
                    <a:cubicBezTo>
                      <a:pt x="6" y="3"/>
                      <a:pt x="6" y="3"/>
                      <a:pt x="6" y="3"/>
                    </a:cubicBezTo>
                    <a:cubicBezTo>
                      <a:pt x="6" y="3"/>
                      <a:pt x="6" y="3"/>
                      <a:pt x="6" y="3"/>
                    </a:cubicBezTo>
                    <a:cubicBezTo>
                      <a:pt x="6" y="3"/>
                      <a:pt x="6" y="3"/>
                      <a:pt x="5" y="3"/>
                    </a:cubicBezTo>
                    <a:cubicBezTo>
                      <a:pt x="5" y="3"/>
                      <a:pt x="5" y="3"/>
                      <a:pt x="5" y="3"/>
                    </a:cubicBezTo>
                    <a:cubicBezTo>
                      <a:pt x="5" y="3"/>
                      <a:pt x="5" y="3"/>
                      <a:pt x="5" y="3"/>
                    </a:cubicBezTo>
                    <a:cubicBezTo>
                      <a:pt x="5" y="3"/>
                      <a:pt x="5" y="3"/>
                      <a:pt x="5" y="3"/>
                    </a:cubicBezTo>
                    <a:cubicBezTo>
                      <a:pt x="5" y="3"/>
                      <a:pt x="5" y="3"/>
                      <a:pt x="5" y="3"/>
                    </a:cubicBezTo>
                    <a:cubicBezTo>
                      <a:pt x="5" y="3"/>
                      <a:pt x="5" y="3"/>
                      <a:pt x="5" y="3"/>
                    </a:cubicBezTo>
                    <a:cubicBezTo>
                      <a:pt x="6" y="3"/>
                      <a:pt x="6" y="3"/>
                      <a:pt x="6" y="3"/>
                    </a:cubicBezTo>
                    <a:close/>
                    <a:moveTo>
                      <a:pt x="8" y="4"/>
                    </a:moveTo>
                    <a:cubicBezTo>
                      <a:pt x="8" y="4"/>
                      <a:pt x="8" y="4"/>
                      <a:pt x="8" y="4"/>
                    </a:cubicBezTo>
                    <a:cubicBezTo>
                      <a:pt x="8" y="4"/>
                      <a:pt x="8" y="4"/>
                      <a:pt x="7" y="4"/>
                    </a:cubicBezTo>
                    <a:cubicBezTo>
                      <a:pt x="7" y="4"/>
                      <a:pt x="7" y="4"/>
                      <a:pt x="7" y="4"/>
                    </a:cubicBezTo>
                    <a:cubicBezTo>
                      <a:pt x="7" y="4"/>
                      <a:pt x="7" y="4"/>
                      <a:pt x="7" y="4"/>
                    </a:cubicBezTo>
                    <a:cubicBezTo>
                      <a:pt x="7" y="4"/>
                      <a:pt x="7" y="4"/>
                      <a:pt x="7" y="4"/>
                    </a:cubicBezTo>
                    <a:cubicBezTo>
                      <a:pt x="7" y="4"/>
                      <a:pt x="7" y="4"/>
                      <a:pt x="7" y="4"/>
                    </a:cubicBezTo>
                    <a:cubicBezTo>
                      <a:pt x="7" y="4"/>
                      <a:pt x="7" y="4"/>
                      <a:pt x="7" y="4"/>
                    </a:cubicBezTo>
                    <a:cubicBezTo>
                      <a:pt x="7" y="4"/>
                      <a:pt x="7" y="4"/>
                      <a:pt x="7" y="4"/>
                    </a:cubicBezTo>
                    <a:cubicBezTo>
                      <a:pt x="7" y="4"/>
                      <a:pt x="7" y="4"/>
                      <a:pt x="7" y="4"/>
                    </a:cubicBezTo>
                    <a:cubicBezTo>
                      <a:pt x="7" y="4"/>
                      <a:pt x="7" y="4"/>
                      <a:pt x="7" y="4"/>
                    </a:cubicBezTo>
                    <a:cubicBezTo>
                      <a:pt x="7" y="4"/>
                      <a:pt x="7" y="4"/>
                      <a:pt x="7" y="4"/>
                    </a:cubicBezTo>
                    <a:cubicBezTo>
                      <a:pt x="7" y="4"/>
                      <a:pt x="7" y="4"/>
                      <a:pt x="6" y="4"/>
                    </a:cubicBezTo>
                    <a:cubicBezTo>
                      <a:pt x="6" y="4"/>
                      <a:pt x="6" y="4"/>
                      <a:pt x="6" y="4"/>
                    </a:cubicBezTo>
                    <a:cubicBezTo>
                      <a:pt x="6" y="4"/>
                      <a:pt x="6" y="4"/>
                      <a:pt x="6" y="4"/>
                    </a:cubicBezTo>
                    <a:cubicBezTo>
                      <a:pt x="6" y="4"/>
                      <a:pt x="6" y="4"/>
                      <a:pt x="6" y="4"/>
                    </a:cubicBezTo>
                    <a:cubicBezTo>
                      <a:pt x="6" y="4"/>
                      <a:pt x="6" y="4"/>
                      <a:pt x="6" y="4"/>
                    </a:cubicBezTo>
                    <a:cubicBezTo>
                      <a:pt x="6" y="5"/>
                      <a:pt x="6" y="5"/>
                      <a:pt x="6" y="5"/>
                    </a:cubicBezTo>
                    <a:cubicBezTo>
                      <a:pt x="6" y="5"/>
                      <a:pt x="6" y="5"/>
                      <a:pt x="6" y="5"/>
                    </a:cubicBezTo>
                    <a:cubicBezTo>
                      <a:pt x="6" y="5"/>
                      <a:pt x="6" y="5"/>
                      <a:pt x="6" y="5"/>
                    </a:cubicBezTo>
                    <a:cubicBezTo>
                      <a:pt x="6" y="5"/>
                      <a:pt x="6" y="5"/>
                      <a:pt x="6" y="5"/>
                    </a:cubicBezTo>
                    <a:cubicBezTo>
                      <a:pt x="6" y="5"/>
                      <a:pt x="6" y="5"/>
                      <a:pt x="6" y="5"/>
                    </a:cubicBezTo>
                    <a:cubicBezTo>
                      <a:pt x="6" y="5"/>
                      <a:pt x="6" y="5"/>
                      <a:pt x="6" y="5"/>
                    </a:cubicBezTo>
                    <a:cubicBezTo>
                      <a:pt x="6" y="5"/>
                      <a:pt x="6" y="5"/>
                      <a:pt x="6" y="5"/>
                    </a:cubicBezTo>
                    <a:cubicBezTo>
                      <a:pt x="6" y="5"/>
                      <a:pt x="6" y="5"/>
                      <a:pt x="6" y="5"/>
                    </a:cubicBezTo>
                    <a:cubicBezTo>
                      <a:pt x="6" y="5"/>
                      <a:pt x="6" y="5"/>
                      <a:pt x="6" y="4"/>
                    </a:cubicBezTo>
                    <a:cubicBezTo>
                      <a:pt x="6" y="4"/>
                      <a:pt x="6" y="4"/>
                      <a:pt x="6" y="4"/>
                    </a:cubicBezTo>
                    <a:cubicBezTo>
                      <a:pt x="6" y="4"/>
                      <a:pt x="6" y="4"/>
                      <a:pt x="6" y="4"/>
                    </a:cubicBezTo>
                    <a:cubicBezTo>
                      <a:pt x="6" y="4"/>
                      <a:pt x="6" y="4"/>
                      <a:pt x="6" y="4"/>
                    </a:cubicBezTo>
                    <a:cubicBezTo>
                      <a:pt x="6" y="4"/>
                      <a:pt x="6" y="4"/>
                      <a:pt x="6" y="4"/>
                    </a:cubicBezTo>
                    <a:cubicBezTo>
                      <a:pt x="7" y="4"/>
                      <a:pt x="7" y="4"/>
                      <a:pt x="7" y="4"/>
                    </a:cubicBezTo>
                    <a:cubicBezTo>
                      <a:pt x="7" y="5"/>
                      <a:pt x="7" y="4"/>
                      <a:pt x="7" y="4"/>
                    </a:cubicBezTo>
                    <a:cubicBezTo>
                      <a:pt x="7" y="4"/>
                      <a:pt x="7" y="5"/>
                      <a:pt x="7" y="5"/>
                    </a:cubicBezTo>
                    <a:cubicBezTo>
                      <a:pt x="7" y="5"/>
                      <a:pt x="7" y="5"/>
                      <a:pt x="7" y="5"/>
                    </a:cubicBezTo>
                    <a:cubicBezTo>
                      <a:pt x="7" y="5"/>
                      <a:pt x="7" y="5"/>
                      <a:pt x="7" y="5"/>
                    </a:cubicBezTo>
                    <a:cubicBezTo>
                      <a:pt x="7" y="5"/>
                      <a:pt x="7" y="5"/>
                      <a:pt x="7" y="5"/>
                    </a:cubicBezTo>
                    <a:cubicBezTo>
                      <a:pt x="7" y="5"/>
                      <a:pt x="7" y="5"/>
                      <a:pt x="7" y="4"/>
                    </a:cubicBezTo>
                    <a:cubicBezTo>
                      <a:pt x="7" y="4"/>
                      <a:pt x="7" y="4"/>
                      <a:pt x="7" y="4"/>
                    </a:cubicBezTo>
                    <a:cubicBezTo>
                      <a:pt x="7" y="4"/>
                      <a:pt x="7" y="4"/>
                      <a:pt x="7" y="5"/>
                    </a:cubicBezTo>
                    <a:cubicBezTo>
                      <a:pt x="7" y="5"/>
                      <a:pt x="7" y="5"/>
                      <a:pt x="7" y="5"/>
                    </a:cubicBezTo>
                    <a:cubicBezTo>
                      <a:pt x="8" y="5"/>
                      <a:pt x="8" y="5"/>
                      <a:pt x="8" y="5"/>
                    </a:cubicBezTo>
                    <a:cubicBezTo>
                      <a:pt x="8" y="4"/>
                      <a:pt x="8" y="4"/>
                      <a:pt x="8" y="4"/>
                    </a:cubicBezTo>
                    <a:close/>
                    <a:moveTo>
                      <a:pt x="14" y="3"/>
                    </a:moveTo>
                    <a:cubicBezTo>
                      <a:pt x="14" y="3"/>
                      <a:pt x="14" y="3"/>
                      <a:pt x="14" y="3"/>
                    </a:cubicBezTo>
                    <a:cubicBezTo>
                      <a:pt x="14" y="3"/>
                      <a:pt x="14" y="3"/>
                      <a:pt x="14" y="3"/>
                    </a:cubicBezTo>
                    <a:cubicBezTo>
                      <a:pt x="14" y="3"/>
                      <a:pt x="14" y="3"/>
                      <a:pt x="14" y="3"/>
                    </a:cubicBezTo>
                    <a:cubicBezTo>
                      <a:pt x="14" y="3"/>
                      <a:pt x="14" y="3"/>
                      <a:pt x="14" y="3"/>
                    </a:cubicBezTo>
                    <a:cubicBezTo>
                      <a:pt x="14" y="3"/>
                      <a:pt x="14" y="3"/>
                      <a:pt x="14" y="3"/>
                    </a:cubicBezTo>
                    <a:cubicBezTo>
                      <a:pt x="14" y="3"/>
                      <a:pt x="14" y="3"/>
                      <a:pt x="14" y="3"/>
                    </a:cubicBezTo>
                    <a:cubicBezTo>
                      <a:pt x="14" y="3"/>
                      <a:pt x="14" y="3"/>
                      <a:pt x="14" y="3"/>
                    </a:cubicBezTo>
                    <a:cubicBezTo>
                      <a:pt x="14" y="3"/>
                      <a:pt x="14" y="3"/>
                      <a:pt x="14" y="3"/>
                    </a:cubicBezTo>
                    <a:cubicBezTo>
                      <a:pt x="14" y="3"/>
                      <a:pt x="14" y="3"/>
                      <a:pt x="14" y="3"/>
                    </a:cubicBezTo>
                    <a:cubicBezTo>
                      <a:pt x="14" y="3"/>
                      <a:pt x="14" y="3"/>
                      <a:pt x="14" y="3"/>
                    </a:cubicBezTo>
                    <a:cubicBezTo>
                      <a:pt x="14" y="3"/>
                      <a:pt x="14" y="3"/>
                      <a:pt x="14" y="3"/>
                    </a:cubicBezTo>
                    <a:cubicBezTo>
                      <a:pt x="14" y="3"/>
                      <a:pt x="14" y="3"/>
                      <a:pt x="14" y="3"/>
                    </a:cubicBezTo>
                    <a:cubicBezTo>
                      <a:pt x="14" y="3"/>
                      <a:pt x="14" y="3"/>
                      <a:pt x="14" y="3"/>
                    </a:cubicBezTo>
                    <a:cubicBezTo>
                      <a:pt x="14" y="3"/>
                      <a:pt x="14" y="3"/>
                      <a:pt x="14" y="3"/>
                    </a:cubicBezTo>
                    <a:cubicBezTo>
                      <a:pt x="14" y="4"/>
                      <a:pt x="14" y="4"/>
                      <a:pt x="14" y="4"/>
                    </a:cubicBezTo>
                    <a:cubicBezTo>
                      <a:pt x="14" y="4"/>
                      <a:pt x="14" y="4"/>
                      <a:pt x="14" y="4"/>
                    </a:cubicBezTo>
                    <a:cubicBezTo>
                      <a:pt x="14" y="4"/>
                      <a:pt x="14" y="4"/>
                      <a:pt x="14" y="4"/>
                    </a:cubicBezTo>
                    <a:cubicBezTo>
                      <a:pt x="14" y="4"/>
                      <a:pt x="14" y="4"/>
                      <a:pt x="14" y="4"/>
                    </a:cubicBezTo>
                    <a:cubicBezTo>
                      <a:pt x="14" y="4"/>
                      <a:pt x="14" y="4"/>
                      <a:pt x="14" y="4"/>
                    </a:cubicBezTo>
                    <a:cubicBezTo>
                      <a:pt x="14" y="4"/>
                      <a:pt x="14" y="4"/>
                      <a:pt x="14" y="4"/>
                    </a:cubicBezTo>
                    <a:cubicBezTo>
                      <a:pt x="14" y="4"/>
                      <a:pt x="14" y="4"/>
                      <a:pt x="14" y="4"/>
                    </a:cubicBezTo>
                    <a:cubicBezTo>
                      <a:pt x="14" y="4"/>
                      <a:pt x="14" y="4"/>
                      <a:pt x="14" y="4"/>
                    </a:cubicBezTo>
                    <a:cubicBezTo>
                      <a:pt x="14" y="4"/>
                      <a:pt x="14" y="3"/>
                      <a:pt x="14" y="3"/>
                    </a:cubicBezTo>
                    <a:cubicBezTo>
                      <a:pt x="14" y="3"/>
                      <a:pt x="14" y="3"/>
                      <a:pt x="14" y="3"/>
                    </a:cubicBezTo>
                    <a:cubicBezTo>
                      <a:pt x="14" y="3"/>
                      <a:pt x="14" y="3"/>
                      <a:pt x="14" y="3"/>
                    </a:cubicBezTo>
                    <a:cubicBezTo>
                      <a:pt x="14" y="3"/>
                      <a:pt x="14" y="3"/>
                      <a:pt x="14" y="3"/>
                    </a:cubicBezTo>
                    <a:cubicBezTo>
                      <a:pt x="14" y="3"/>
                      <a:pt x="14" y="3"/>
                      <a:pt x="14" y="3"/>
                    </a:cubicBezTo>
                    <a:cubicBezTo>
                      <a:pt x="14" y="3"/>
                      <a:pt x="14" y="3"/>
                      <a:pt x="14" y="3"/>
                    </a:cubicBezTo>
                    <a:close/>
                    <a:moveTo>
                      <a:pt x="15" y="4"/>
                    </a:moveTo>
                    <a:cubicBezTo>
                      <a:pt x="15" y="4"/>
                      <a:pt x="15" y="4"/>
                      <a:pt x="15" y="4"/>
                    </a:cubicBezTo>
                    <a:cubicBezTo>
                      <a:pt x="15" y="4"/>
                      <a:pt x="15" y="4"/>
                      <a:pt x="15" y="4"/>
                    </a:cubicBezTo>
                    <a:cubicBezTo>
                      <a:pt x="15" y="4"/>
                      <a:pt x="15" y="4"/>
                      <a:pt x="15" y="4"/>
                    </a:cubicBezTo>
                    <a:cubicBezTo>
                      <a:pt x="15" y="4"/>
                      <a:pt x="15" y="4"/>
                      <a:pt x="15" y="4"/>
                    </a:cubicBezTo>
                    <a:cubicBezTo>
                      <a:pt x="15" y="4"/>
                      <a:pt x="15" y="4"/>
                      <a:pt x="14" y="4"/>
                    </a:cubicBezTo>
                    <a:cubicBezTo>
                      <a:pt x="14" y="4"/>
                      <a:pt x="14" y="4"/>
                      <a:pt x="14" y="4"/>
                    </a:cubicBezTo>
                    <a:cubicBezTo>
                      <a:pt x="14" y="4"/>
                      <a:pt x="14" y="4"/>
                      <a:pt x="14" y="4"/>
                    </a:cubicBezTo>
                    <a:cubicBezTo>
                      <a:pt x="14" y="4"/>
                      <a:pt x="14" y="4"/>
                      <a:pt x="14" y="4"/>
                    </a:cubicBezTo>
                    <a:cubicBezTo>
                      <a:pt x="14" y="4"/>
                      <a:pt x="14" y="4"/>
                      <a:pt x="14" y="4"/>
                    </a:cubicBezTo>
                    <a:cubicBezTo>
                      <a:pt x="14" y="4"/>
                      <a:pt x="14" y="4"/>
                      <a:pt x="14" y="4"/>
                    </a:cubicBezTo>
                    <a:cubicBezTo>
                      <a:pt x="14" y="4"/>
                      <a:pt x="14" y="4"/>
                      <a:pt x="14" y="4"/>
                    </a:cubicBezTo>
                    <a:cubicBezTo>
                      <a:pt x="14" y="4"/>
                      <a:pt x="14" y="4"/>
                      <a:pt x="14" y="4"/>
                    </a:cubicBezTo>
                    <a:cubicBezTo>
                      <a:pt x="14" y="4"/>
                      <a:pt x="14" y="4"/>
                      <a:pt x="14" y="4"/>
                    </a:cubicBezTo>
                    <a:cubicBezTo>
                      <a:pt x="14" y="4"/>
                      <a:pt x="14" y="4"/>
                      <a:pt x="14" y="4"/>
                    </a:cubicBezTo>
                    <a:cubicBezTo>
                      <a:pt x="14" y="4"/>
                      <a:pt x="14" y="4"/>
                      <a:pt x="14" y="4"/>
                    </a:cubicBezTo>
                    <a:cubicBezTo>
                      <a:pt x="14" y="4"/>
                      <a:pt x="14" y="4"/>
                      <a:pt x="14" y="4"/>
                    </a:cubicBezTo>
                    <a:cubicBezTo>
                      <a:pt x="14" y="4"/>
                      <a:pt x="14" y="4"/>
                      <a:pt x="14" y="4"/>
                    </a:cubicBezTo>
                    <a:cubicBezTo>
                      <a:pt x="14" y="4"/>
                      <a:pt x="14" y="4"/>
                      <a:pt x="14" y="4"/>
                    </a:cubicBezTo>
                    <a:cubicBezTo>
                      <a:pt x="14" y="4"/>
                      <a:pt x="14" y="4"/>
                      <a:pt x="14" y="4"/>
                    </a:cubicBezTo>
                    <a:cubicBezTo>
                      <a:pt x="14" y="4"/>
                      <a:pt x="14" y="4"/>
                      <a:pt x="15" y="4"/>
                    </a:cubicBezTo>
                    <a:cubicBezTo>
                      <a:pt x="15" y="5"/>
                      <a:pt x="15" y="5"/>
                      <a:pt x="15" y="5"/>
                    </a:cubicBezTo>
                    <a:cubicBezTo>
                      <a:pt x="15" y="5"/>
                      <a:pt x="15" y="5"/>
                      <a:pt x="15" y="5"/>
                    </a:cubicBezTo>
                    <a:cubicBezTo>
                      <a:pt x="15" y="5"/>
                      <a:pt x="15" y="4"/>
                      <a:pt x="15" y="4"/>
                    </a:cubicBezTo>
                    <a:cubicBezTo>
                      <a:pt x="15" y="4"/>
                      <a:pt x="15" y="4"/>
                      <a:pt x="15" y="4"/>
                    </a:cubicBezTo>
                    <a:close/>
                    <a:moveTo>
                      <a:pt x="14" y="2"/>
                    </a:moveTo>
                    <a:cubicBezTo>
                      <a:pt x="14" y="2"/>
                      <a:pt x="14" y="2"/>
                      <a:pt x="14" y="2"/>
                    </a:cubicBezTo>
                    <a:cubicBezTo>
                      <a:pt x="14" y="2"/>
                      <a:pt x="14" y="2"/>
                      <a:pt x="14" y="2"/>
                    </a:cubicBezTo>
                    <a:cubicBezTo>
                      <a:pt x="14" y="2"/>
                      <a:pt x="14" y="2"/>
                      <a:pt x="14" y="2"/>
                    </a:cubicBezTo>
                    <a:cubicBezTo>
                      <a:pt x="14" y="2"/>
                      <a:pt x="14" y="2"/>
                      <a:pt x="14" y="2"/>
                    </a:cubicBezTo>
                    <a:cubicBezTo>
                      <a:pt x="14" y="2"/>
                      <a:pt x="14" y="2"/>
                      <a:pt x="14" y="2"/>
                    </a:cubicBezTo>
                    <a:cubicBezTo>
                      <a:pt x="14" y="2"/>
                      <a:pt x="14" y="2"/>
                      <a:pt x="14" y="2"/>
                    </a:cubicBezTo>
                    <a:cubicBezTo>
                      <a:pt x="14" y="2"/>
                      <a:pt x="14" y="2"/>
                      <a:pt x="14" y="2"/>
                    </a:cubicBezTo>
                    <a:cubicBezTo>
                      <a:pt x="14" y="2"/>
                      <a:pt x="14" y="2"/>
                      <a:pt x="14" y="2"/>
                    </a:cubicBezTo>
                    <a:cubicBezTo>
                      <a:pt x="14" y="2"/>
                      <a:pt x="14" y="2"/>
                      <a:pt x="14" y="2"/>
                    </a:cubicBezTo>
                    <a:cubicBezTo>
                      <a:pt x="14" y="2"/>
                      <a:pt x="14" y="2"/>
                      <a:pt x="14" y="2"/>
                    </a:cubicBezTo>
                    <a:cubicBezTo>
                      <a:pt x="14" y="2"/>
                      <a:pt x="14" y="2"/>
                      <a:pt x="14" y="2"/>
                    </a:cubicBezTo>
                    <a:cubicBezTo>
                      <a:pt x="14" y="2"/>
                      <a:pt x="14" y="2"/>
                      <a:pt x="14" y="2"/>
                    </a:cubicBezTo>
                    <a:cubicBezTo>
                      <a:pt x="14" y="2"/>
                      <a:pt x="14" y="2"/>
                      <a:pt x="14" y="2"/>
                    </a:cubicBezTo>
                    <a:cubicBezTo>
                      <a:pt x="14" y="2"/>
                      <a:pt x="14" y="2"/>
                      <a:pt x="14" y="2"/>
                    </a:cubicBezTo>
                    <a:cubicBezTo>
                      <a:pt x="14" y="2"/>
                      <a:pt x="14" y="2"/>
                      <a:pt x="14" y="2"/>
                    </a:cubicBezTo>
                    <a:cubicBezTo>
                      <a:pt x="14" y="2"/>
                      <a:pt x="14" y="2"/>
                      <a:pt x="14" y="2"/>
                    </a:cubicBezTo>
                    <a:cubicBezTo>
                      <a:pt x="14" y="2"/>
                      <a:pt x="14" y="2"/>
                      <a:pt x="14" y="2"/>
                    </a:cubicBezTo>
                    <a:cubicBezTo>
                      <a:pt x="14" y="2"/>
                      <a:pt x="14" y="2"/>
                      <a:pt x="14" y="2"/>
                    </a:cubicBezTo>
                    <a:cubicBezTo>
                      <a:pt x="14" y="2"/>
                      <a:pt x="14" y="2"/>
                      <a:pt x="15" y="2"/>
                    </a:cubicBezTo>
                    <a:cubicBezTo>
                      <a:pt x="15" y="2"/>
                      <a:pt x="15" y="2"/>
                      <a:pt x="15" y="2"/>
                    </a:cubicBezTo>
                    <a:cubicBezTo>
                      <a:pt x="15" y="2"/>
                      <a:pt x="15" y="2"/>
                      <a:pt x="15" y="2"/>
                    </a:cubicBezTo>
                    <a:cubicBezTo>
                      <a:pt x="15" y="2"/>
                      <a:pt x="15" y="2"/>
                      <a:pt x="15" y="2"/>
                    </a:cubicBezTo>
                    <a:cubicBezTo>
                      <a:pt x="15" y="2"/>
                      <a:pt x="15" y="2"/>
                      <a:pt x="15" y="2"/>
                    </a:cubicBezTo>
                    <a:cubicBezTo>
                      <a:pt x="15" y="2"/>
                      <a:pt x="14" y="2"/>
                      <a:pt x="14" y="2"/>
                    </a:cubicBezTo>
                    <a:cubicBezTo>
                      <a:pt x="14" y="2"/>
                      <a:pt x="14" y="2"/>
                      <a:pt x="14" y="2"/>
                    </a:cubicBezTo>
                    <a:close/>
                    <a:moveTo>
                      <a:pt x="18" y="5"/>
                    </a:moveTo>
                    <a:cubicBezTo>
                      <a:pt x="18" y="5"/>
                      <a:pt x="18" y="5"/>
                      <a:pt x="18" y="5"/>
                    </a:cubicBezTo>
                    <a:cubicBezTo>
                      <a:pt x="18" y="5"/>
                      <a:pt x="18" y="5"/>
                      <a:pt x="18" y="5"/>
                    </a:cubicBezTo>
                    <a:cubicBezTo>
                      <a:pt x="18" y="5"/>
                      <a:pt x="18" y="5"/>
                      <a:pt x="18" y="5"/>
                    </a:cubicBezTo>
                    <a:cubicBezTo>
                      <a:pt x="18" y="5"/>
                      <a:pt x="18" y="5"/>
                      <a:pt x="18" y="5"/>
                    </a:cubicBezTo>
                    <a:cubicBezTo>
                      <a:pt x="18" y="5"/>
                      <a:pt x="18" y="5"/>
                      <a:pt x="18" y="5"/>
                    </a:cubicBezTo>
                    <a:cubicBezTo>
                      <a:pt x="18" y="6"/>
                      <a:pt x="18" y="6"/>
                      <a:pt x="18" y="6"/>
                    </a:cubicBezTo>
                    <a:cubicBezTo>
                      <a:pt x="18" y="6"/>
                      <a:pt x="18"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19" y="5"/>
                      <a:pt x="19" y="5"/>
                    </a:cubicBezTo>
                    <a:cubicBezTo>
                      <a:pt x="19" y="5"/>
                      <a:pt x="19" y="5"/>
                      <a:pt x="19" y="5"/>
                    </a:cubicBezTo>
                    <a:cubicBezTo>
                      <a:pt x="19" y="5"/>
                      <a:pt x="19" y="5"/>
                      <a:pt x="19" y="5"/>
                    </a:cubicBezTo>
                    <a:cubicBezTo>
                      <a:pt x="19" y="5"/>
                      <a:pt x="19" y="5"/>
                      <a:pt x="19" y="5"/>
                    </a:cubicBezTo>
                    <a:cubicBezTo>
                      <a:pt x="19" y="5"/>
                      <a:pt x="19" y="5"/>
                      <a:pt x="19" y="5"/>
                    </a:cubicBezTo>
                    <a:cubicBezTo>
                      <a:pt x="19" y="5"/>
                      <a:pt x="19" y="5"/>
                      <a:pt x="19" y="5"/>
                    </a:cubicBezTo>
                    <a:cubicBezTo>
                      <a:pt x="19" y="5"/>
                      <a:pt x="19" y="5"/>
                      <a:pt x="19" y="5"/>
                    </a:cubicBezTo>
                    <a:cubicBezTo>
                      <a:pt x="19" y="5"/>
                      <a:pt x="18" y="5"/>
                      <a:pt x="18" y="5"/>
                    </a:cubicBezTo>
                    <a:close/>
                    <a:moveTo>
                      <a:pt x="23" y="8"/>
                    </a:moveTo>
                    <a:cubicBezTo>
                      <a:pt x="23" y="8"/>
                      <a:pt x="23" y="8"/>
                      <a:pt x="23" y="8"/>
                    </a:cubicBezTo>
                    <a:cubicBezTo>
                      <a:pt x="23" y="8"/>
                      <a:pt x="23" y="8"/>
                      <a:pt x="23" y="8"/>
                    </a:cubicBezTo>
                    <a:cubicBezTo>
                      <a:pt x="23" y="8"/>
                      <a:pt x="23" y="8"/>
                      <a:pt x="23" y="8"/>
                    </a:cubicBezTo>
                    <a:cubicBezTo>
                      <a:pt x="23" y="8"/>
                      <a:pt x="22" y="8"/>
                      <a:pt x="22" y="8"/>
                    </a:cubicBezTo>
                    <a:cubicBezTo>
                      <a:pt x="22" y="8"/>
                      <a:pt x="22" y="8"/>
                      <a:pt x="22" y="8"/>
                    </a:cubicBezTo>
                    <a:cubicBezTo>
                      <a:pt x="22" y="8"/>
                      <a:pt x="22" y="8"/>
                      <a:pt x="22" y="8"/>
                    </a:cubicBezTo>
                    <a:cubicBezTo>
                      <a:pt x="22" y="8"/>
                      <a:pt x="22" y="8"/>
                      <a:pt x="23" y="8"/>
                    </a:cubicBezTo>
                    <a:cubicBezTo>
                      <a:pt x="23" y="8"/>
                      <a:pt x="23" y="8"/>
                      <a:pt x="23" y="8"/>
                    </a:cubicBezTo>
                    <a:cubicBezTo>
                      <a:pt x="23" y="8"/>
                      <a:pt x="23" y="8"/>
                      <a:pt x="23" y="8"/>
                    </a:cubicBezTo>
                    <a:cubicBezTo>
                      <a:pt x="23" y="8"/>
                      <a:pt x="23" y="8"/>
                      <a:pt x="23" y="8"/>
                    </a:cubicBezTo>
                    <a:cubicBezTo>
                      <a:pt x="23" y="8"/>
                      <a:pt x="23" y="8"/>
                      <a:pt x="23" y="8"/>
                    </a:cubicBezTo>
                    <a:cubicBezTo>
                      <a:pt x="23" y="8"/>
                      <a:pt x="23" y="8"/>
                      <a:pt x="23" y="8"/>
                    </a:cubicBezTo>
                    <a:cubicBezTo>
                      <a:pt x="23" y="8"/>
                      <a:pt x="23" y="8"/>
                      <a:pt x="23" y="8"/>
                    </a:cubicBezTo>
                    <a:cubicBezTo>
                      <a:pt x="23" y="8"/>
                      <a:pt x="23" y="8"/>
                      <a:pt x="23" y="8"/>
                    </a:cubicBezTo>
                    <a:close/>
                    <a:moveTo>
                      <a:pt x="23" y="7"/>
                    </a:moveTo>
                    <a:cubicBezTo>
                      <a:pt x="23" y="7"/>
                      <a:pt x="23" y="7"/>
                      <a:pt x="23" y="7"/>
                    </a:cubicBezTo>
                    <a:cubicBezTo>
                      <a:pt x="23" y="7"/>
                      <a:pt x="23" y="7"/>
                      <a:pt x="23" y="7"/>
                    </a:cubicBezTo>
                    <a:cubicBezTo>
                      <a:pt x="23" y="7"/>
                      <a:pt x="23" y="7"/>
                      <a:pt x="23" y="7"/>
                    </a:cubicBezTo>
                    <a:cubicBezTo>
                      <a:pt x="23" y="7"/>
                      <a:pt x="23" y="7"/>
                      <a:pt x="23" y="7"/>
                    </a:cubicBezTo>
                    <a:cubicBezTo>
                      <a:pt x="23" y="7"/>
                      <a:pt x="23" y="7"/>
                      <a:pt x="23" y="7"/>
                    </a:cubicBezTo>
                    <a:cubicBezTo>
                      <a:pt x="23" y="7"/>
                      <a:pt x="23" y="7"/>
                      <a:pt x="23" y="7"/>
                    </a:cubicBezTo>
                    <a:cubicBezTo>
                      <a:pt x="23" y="7"/>
                      <a:pt x="23" y="7"/>
                      <a:pt x="23" y="7"/>
                    </a:cubicBezTo>
                    <a:cubicBezTo>
                      <a:pt x="23" y="7"/>
                      <a:pt x="24" y="7"/>
                      <a:pt x="24" y="7"/>
                    </a:cubicBezTo>
                    <a:cubicBezTo>
                      <a:pt x="24" y="7"/>
                      <a:pt x="24" y="7"/>
                      <a:pt x="24" y="7"/>
                    </a:cubicBezTo>
                    <a:cubicBezTo>
                      <a:pt x="24" y="7"/>
                      <a:pt x="23" y="7"/>
                      <a:pt x="23" y="7"/>
                    </a:cubicBezTo>
                    <a:cubicBezTo>
                      <a:pt x="23" y="7"/>
                      <a:pt x="23" y="7"/>
                      <a:pt x="23" y="7"/>
                    </a:cubicBezTo>
                    <a:cubicBezTo>
                      <a:pt x="23" y="7"/>
                      <a:pt x="23" y="7"/>
                      <a:pt x="23" y="7"/>
                    </a:cubicBezTo>
                    <a:cubicBezTo>
                      <a:pt x="23" y="7"/>
                      <a:pt x="23" y="7"/>
                      <a:pt x="23" y="7"/>
                    </a:cubicBezTo>
                    <a:cubicBezTo>
                      <a:pt x="23" y="7"/>
                      <a:pt x="23" y="7"/>
                      <a:pt x="23" y="7"/>
                    </a:cubicBezTo>
                    <a:cubicBezTo>
                      <a:pt x="23" y="7"/>
                      <a:pt x="23" y="7"/>
                      <a:pt x="23" y="7"/>
                    </a:cubicBezTo>
                    <a:cubicBezTo>
                      <a:pt x="23" y="7"/>
                      <a:pt x="23" y="7"/>
                      <a:pt x="23" y="7"/>
                    </a:cubicBezTo>
                    <a:cubicBezTo>
                      <a:pt x="23" y="7"/>
                      <a:pt x="23" y="7"/>
                      <a:pt x="23" y="7"/>
                    </a:cubicBezTo>
                    <a:cubicBezTo>
                      <a:pt x="23" y="7"/>
                      <a:pt x="23" y="7"/>
                      <a:pt x="23" y="7"/>
                    </a:cubicBezTo>
                    <a:close/>
                    <a:moveTo>
                      <a:pt x="25" y="12"/>
                    </a:moveTo>
                    <a:cubicBezTo>
                      <a:pt x="25" y="12"/>
                      <a:pt x="25" y="12"/>
                      <a:pt x="25" y="12"/>
                    </a:cubicBezTo>
                    <a:cubicBezTo>
                      <a:pt x="25" y="12"/>
                      <a:pt x="26" y="12"/>
                      <a:pt x="26" y="12"/>
                    </a:cubicBezTo>
                    <a:cubicBezTo>
                      <a:pt x="26" y="12"/>
                      <a:pt x="26" y="12"/>
                      <a:pt x="26" y="12"/>
                    </a:cubicBezTo>
                    <a:cubicBezTo>
                      <a:pt x="26" y="12"/>
                      <a:pt x="26" y="12"/>
                      <a:pt x="26" y="12"/>
                    </a:cubicBezTo>
                    <a:cubicBezTo>
                      <a:pt x="26" y="12"/>
                      <a:pt x="26" y="12"/>
                      <a:pt x="26" y="12"/>
                    </a:cubicBezTo>
                    <a:cubicBezTo>
                      <a:pt x="26" y="12"/>
                      <a:pt x="26" y="12"/>
                      <a:pt x="26" y="12"/>
                    </a:cubicBezTo>
                    <a:cubicBezTo>
                      <a:pt x="26" y="12"/>
                      <a:pt x="26" y="12"/>
                      <a:pt x="26" y="12"/>
                    </a:cubicBezTo>
                    <a:cubicBezTo>
                      <a:pt x="25" y="12"/>
                      <a:pt x="25" y="12"/>
                      <a:pt x="25" y="12"/>
                    </a:cubicBezTo>
                    <a:cubicBezTo>
                      <a:pt x="25" y="12"/>
                      <a:pt x="25" y="12"/>
                      <a:pt x="25" y="12"/>
                    </a:cubicBezTo>
                    <a:cubicBezTo>
                      <a:pt x="25" y="12"/>
                      <a:pt x="25" y="12"/>
                      <a:pt x="25" y="12"/>
                    </a:cubicBezTo>
                    <a:cubicBezTo>
                      <a:pt x="25" y="12"/>
                      <a:pt x="25" y="12"/>
                      <a:pt x="25" y="12"/>
                    </a:cubicBezTo>
                    <a:cubicBezTo>
                      <a:pt x="25" y="12"/>
                      <a:pt x="25" y="12"/>
                      <a:pt x="25" y="12"/>
                    </a:cubicBezTo>
                    <a:cubicBezTo>
                      <a:pt x="25" y="12"/>
                      <a:pt x="25" y="12"/>
                      <a:pt x="25" y="12"/>
                    </a:cubicBezTo>
                    <a:close/>
                    <a:moveTo>
                      <a:pt x="26" y="12"/>
                    </a:moveTo>
                    <a:cubicBezTo>
                      <a:pt x="26" y="12"/>
                      <a:pt x="26" y="12"/>
                      <a:pt x="26" y="12"/>
                    </a:cubicBezTo>
                    <a:cubicBezTo>
                      <a:pt x="26" y="12"/>
                      <a:pt x="26" y="12"/>
                      <a:pt x="26" y="12"/>
                    </a:cubicBezTo>
                    <a:cubicBezTo>
                      <a:pt x="26" y="12"/>
                      <a:pt x="26" y="11"/>
                      <a:pt x="26" y="12"/>
                    </a:cubicBezTo>
                    <a:cubicBezTo>
                      <a:pt x="26" y="12"/>
                      <a:pt x="26" y="12"/>
                      <a:pt x="26" y="12"/>
                    </a:cubicBezTo>
                    <a:cubicBezTo>
                      <a:pt x="26" y="12"/>
                      <a:pt x="26" y="12"/>
                      <a:pt x="26" y="12"/>
                    </a:cubicBezTo>
                    <a:cubicBezTo>
                      <a:pt x="26" y="12"/>
                      <a:pt x="26" y="12"/>
                      <a:pt x="26" y="12"/>
                    </a:cubicBezTo>
                    <a:cubicBezTo>
                      <a:pt x="26" y="12"/>
                      <a:pt x="26" y="12"/>
                      <a:pt x="26" y="12"/>
                    </a:cubicBezTo>
                    <a:cubicBezTo>
                      <a:pt x="26" y="12"/>
                      <a:pt x="26" y="12"/>
                      <a:pt x="26" y="12"/>
                    </a:cubicBezTo>
                    <a:cubicBezTo>
                      <a:pt x="26" y="12"/>
                      <a:pt x="26" y="12"/>
                      <a:pt x="26" y="12"/>
                    </a:cubicBezTo>
                    <a:cubicBezTo>
                      <a:pt x="26" y="12"/>
                      <a:pt x="26" y="12"/>
                      <a:pt x="26" y="12"/>
                    </a:cubicBezTo>
                    <a:cubicBezTo>
                      <a:pt x="26" y="12"/>
                      <a:pt x="26" y="12"/>
                      <a:pt x="26" y="12"/>
                    </a:cubicBezTo>
                    <a:cubicBezTo>
                      <a:pt x="26" y="12"/>
                      <a:pt x="26" y="12"/>
                      <a:pt x="26" y="12"/>
                    </a:cubicBezTo>
                    <a:cubicBezTo>
                      <a:pt x="26" y="12"/>
                      <a:pt x="26" y="12"/>
                      <a:pt x="26" y="12"/>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53" name="Freeform 706">
                <a:extLst>
                  <a:ext uri="{FF2B5EF4-FFF2-40B4-BE49-F238E27FC236}">
                    <a16:creationId xmlns:a16="http://schemas.microsoft.com/office/drawing/2014/main" id="{5E0AAC13-FAAF-6AE6-0645-625D524CEA56}"/>
                  </a:ext>
                </a:extLst>
              </p:cNvPr>
              <p:cNvSpPr>
                <a:spLocks noEditPoints="1"/>
              </p:cNvSpPr>
              <p:nvPr/>
            </p:nvSpPr>
            <p:spPr bwMode="auto">
              <a:xfrm>
                <a:off x="9488488" y="5046663"/>
                <a:ext cx="66675" cy="79375"/>
              </a:xfrm>
              <a:custGeom>
                <a:avLst/>
                <a:gdLst>
                  <a:gd name="T0" fmla="*/ 12 w 16"/>
                  <a:gd name="T1" fmla="*/ 0 h 19"/>
                  <a:gd name="T2" fmla="*/ 12 w 16"/>
                  <a:gd name="T3" fmla="*/ 0 h 19"/>
                  <a:gd name="T4" fmla="*/ 13 w 16"/>
                  <a:gd name="T5" fmla="*/ 0 h 19"/>
                  <a:gd name="T6" fmla="*/ 13 w 16"/>
                  <a:gd name="T7" fmla="*/ 0 h 19"/>
                  <a:gd name="T8" fmla="*/ 12 w 16"/>
                  <a:gd name="T9" fmla="*/ 1 h 19"/>
                  <a:gd name="T10" fmla="*/ 14 w 16"/>
                  <a:gd name="T11" fmla="*/ 2 h 19"/>
                  <a:gd name="T12" fmla="*/ 14 w 16"/>
                  <a:gd name="T13" fmla="*/ 2 h 19"/>
                  <a:gd name="T14" fmla="*/ 14 w 16"/>
                  <a:gd name="T15" fmla="*/ 3 h 19"/>
                  <a:gd name="T16" fmla="*/ 14 w 16"/>
                  <a:gd name="T17" fmla="*/ 3 h 19"/>
                  <a:gd name="T18" fmla="*/ 15 w 16"/>
                  <a:gd name="T19" fmla="*/ 4 h 19"/>
                  <a:gd name="T20" fmla="*/ 16 w 16"/>
                  <a:gd name="T21" fmla="*/ 3 h 19"/>
                  <a:gd name="T22" fmla="*/ 15 w 16"/>
                  <a:gd name="T23" fmla="*/ 2 h 19"/>
                  <a:gd name="T24" fmla="*/ 16 w 16"/>
                  <a:gd name="T25" fmla="*/ 1 h 19"/>
                  <a:gd name="T26" fmla="*/ 16 w 16"/>
                  <a:gd name="T27" fmla="*/ 1 h 19"/>
                  <a:gd name="T28" fmla="*/ 16 w 16"/>
                  <a:gd name="T29" fmla="*/ 1 h 19"/>
                  <a:gd name="T30" fmla="*/ 16 w 16"/>
                  <a:gd name="T31" fmla="*/ 1 h 19"/>
                  <a:gd name="T32" fmla="*/ 16 w 16"/>
                  <a:gd name="T33" fmla="*/ 1 h 19"/>
                  <a:gd name="T34" fmla="*/ 15 w 16"/>
                  <a:gd name="T35" fmla="*/ 19 h 19"/>
                  <a:gd name="T36" fmla="*/ 14 w 16"/>
                  <a:gd name="T37" fmla="*/ 19 h 19"/>
                  <a:gd name="T38" fmla="*/ 13 w 16"/>
                  <a:gd name="T39" fmla="*/ 19 h 19"/>
                  <a:gd name="T40" fmla="*/ 13 w 16"/>
                  <a:gd name="T41" fmla="*/ 18 h 19"/>
                  <a:gd name="T42" fmla="*/ 12 w 16"/>
                  <a:gd name="T43" fmla="*/ 17 h 19"/>
                  <a:gd name="T44" fmla="*/ 12 w 16"/>
                  <a:gd name="T45" fmla="*/ 17 h 19"/>
                  <a:gd name="T46" fmla="*/ 12 w 16"/>
                  <a:gd name="T47" fmla="*/ 17 h 19"/>
                  <a:gd name="T48" fmla="*/ 11 w 16"/>
                  <a:gd name="T49" fmla="*/ 16 h 19"/>
                  <a:gd name="T50" fmla="*/ 10 w 16"/>
                  <a:gd name="T51" fmla="*/ 15 h 19"/>
                  <a:gd name="T52" fmla="*/ 10 w 16"/>
                  <a:gd name="T53" fmla="*/ 15 h 19"/>
                  <a:gd name="T54" fmla="*/ 10 w 16"/>
                  <a:gd name="T55" fmla="*/ 15 h 19"/>
                  <a:gd name="T56" fmla="*/ 9 w 16"/>
                  <a:gd name="T57" fmla="*/ 14 h 19"/>
                  <a:gd name="T58" fmla="*/ 9 w 16"/>
                  <a:gd name="T59" fmla="*/ 14 h 19"/>
                  <a:gd name="T60" fmla="*/ 9 w 16"/>
                  <a:gd name="T61" fmla="*/ 13 h 19"/>
                  <a:gd name="T62" fmla="*/ 8 w 16"/>
                  <a:gd name="T63" fmla="*/ 12 h 19"/>
                  <a:gd name="T64" fmla="*/ 8 w 16"/>
                  <a:gd name="T65" fmla="*/ 11 h 19"/>
                  <a:gd name="T66" fmla="*/ 8 w 16"/>
                  <a:gd name="T67" fmla="*/ 10 h 19"/>
                  <a:gd name="T68" fmla="*/ 9 w 16"/>
                  <a:gd name="T69" fmla="*/ 10 h 19"/>
                  <a:gd name="T70" fmla="*/ 10 w 16"/>
                  <a:gd name="T71" fmla="*/ 10 h 19"/>
                  <a:gd name="T72" fmla="*/ 12 w 16"/>
                  <a:gd name="T73" fmla="*/ 10 h 19"/>
                  <a:gd name="T74" fmla="*/ 12 w 16"/>
                  <a:gd name="T75" fmla="*/ 10 h 19"/>
                  <a:gd name="T76" fmla="*/ 14 w 16"/>
                  <a:gd name="T77" fmla="*/ 10 h 19"/>
                  <a:gd name="T78" fmla="*/ 14 w 16"/>
                  <a:gd name="T79" fmla="*/ 9 h 19"/>
                  <a:gd name="T80" fmla="*/ 14 w 16"/>
                  <a:gd name="T81" fmla="*/ 8 h 19"/>
                  <a:gd name="T82" fmla="*/ 14 w 16"/>
                  <a:gd name="T83" fmla="*/ 7 h 19"/>
                  <a:gd name="T84" fmla="*/ 13 w 16"/>
                  <a:gd name="T85" fmla="*/ 6 h 19"/>
                  <a:gd name="T86" fmla="*/ 12 w 16"/>
                  <a:gd name="T87" fmla="*/ 5 h 19"/>
                  <a:gd name="T88" fmla="*/ 11 w 16"/>
                  <a:gd name="T89" fmla="*/ 5 h 19"/>
                  <a:gd name="T90" fmla="*/ 10 w 16"/>
                  <a:gd name="T91" fmla="*/ 5 h 19"/>
                  <a:gd name="T92" fmla="*/ 9 w 16"/>
                  <a:gd name="T93" fmla="*/ 5 h 19"/>
                  <a:gd name="T94" fmla="*/ 8 w 16"/>
                  <a:gd name="T95" fmla="*/ 5 h 19"/>
                  <a:gd name="T96" fmla="*/ 8 w 16"/>
                  <a:gd name="T97" fmla="*/ 4 h 19"/>
                  <a:gd name="T98" fmla="*/ 7 w 16"/>
                  <a:gd name="T99" fmla="*/ 4 h 19"/>
                  <a:gd name="T100" fmla="*/ 1 w 16"/>
                  <a:gd name="T101" fmla="*/ 5 h 19"/>
                  <a:gd name="T102" fmla="*/ 1 w 16"/>
                  <a:gd name="T103" fmla="*/ 6 h 19"/>
                  <a:gd name="T104" fmla="*/ 2 w 16"/>
                  <a:gd name="T105" fmla="*/ 7 h 19"/>
                  <a:gd name="T106" fmla="*/ 1 w 16"/>
                  <a:gd name="T107" fmla="*/ 11 h 19"/>
                  <a:gd name="T108" fmla="*/ 1 w 16"/>
                  <a:gd name="T109" fmla="*/ 13 h 19"/>
                  <a:gd name="T110" fmla="*/ 0 w 16"/>
                  <a:gd name="T111" fmla="*/ 13 h 19"/>
                  <a:gd name="T112" fmla="*/ 3 w 16"/>
                  <a:gd name="T113" fmla="*/ 16 h 19"/>
                  <a:gd name="T114" fmla="*/ 6 w 16"/>
                  <a:gd name="T115" fmla="*/ 18 h 19"/>
                  <a:gd name="T116" fmla="*/ 7 w 16"/>
                  <a:gd name="T117" fmla="*/ 18 h 19"/>
                  <a:gd name="T118" fmla="*/ 8 w 16"/>
                  <a:gd name="T119" fmla="*/ 19 h 19"/>
                  <a:gd name="T120" fmla="*/ 10 w 16"/>
                  <a:gd name="T121" fmla="*/ 19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6" h="19">
                    <a:moveTo>
                      <a:pt x="12" y="1"/>
                    </a:moveTo>
                    <a:cubicBezTo>
                      <a:pt x="12" y="1"/>
                      <a:pt x="12" y="1"/>
                      <a:pt x="12" y="1"/>
                    </a:cubicBezTo>
                    <a:cubicBezTo>
                      <a:pt x="12" y="1"/>
                      <a:pt x="12" y="1"/>
                      <a:pt x="12" y="1"/>
                    </a:cubicBezTo>
                    <a:cubicBezTo>
                      <a:pt x="12" y="1"/>
                      <a:pt x="12" y="0"/>
                      <a:pt x="12" y="0"/>
                    </a:cubicBezTo>
                    <a:cubicBezTo>
                      <a:pt x="12" y="0"/>
                      <a:pt x="12" y="0"/>
                      <a:pt x="12" y="0"/>
                    </a:cubicBezTo>
                    <a:cubicBezTo>
                      <a:pt x="12" y="0"/>
                      <a:pt x="12" y="0"/>
                      <a:pt x="12" y="0"/>
                    </a:cubicBezTo>
                    <a:cubicBezTo>
                      <a:pt x="12" y="0"/>
                      <a:pt x="12" y="0"/>
                      <a:pt x="12" y="0"/>
                    </a:cubicBezTo>
                    <a:cubicBezTo>
                      <a:pt x="12" y="0"/>
                      <a:pt x="12" y="0"/>
                      <a:pt x="12" y="0"/>
                    </a:cubicBezTo>
                    <a:cubicBezTo>
                      <a:pt x="12" y="0"/>
                      <a:pt x="12" y="0"/>
                      <a:pt x="13" y="0"/>
                    </a:cubicBezTo>
                    <a:cubicBezTo>
                      <a:pt x="13" y="0"/>
                      <a:pt x="13" y="0"/>
                      <a:pt x="13" y="0"/>
                    </a:cubicBezTo>
                    <a:cubicBezTo>
                      <a:pt x="13" y="0"/>
                      <a:pt x="13" y="0"/>
                      <a:pt x="13" y="0"/>
                    </a:cubicBezTo>
                    <a:cubicBezTo>
                      <a:pt x="13" y="0"/>
                      <a:pt x="13" y="0"/>
                      <a:pt x="13" y="0"/>
                    </a:cubicBezTo>
                    <a:cubicBezTo>
                      <a:pt x="13" y="0"/>
                      <a:pt x="13" y="0"/>
                      <a:pt x="13" y="0"/>
                    </a:cubicBezTo>
                    <a:cubicBezTo>
                      <a:pt x="13" y="0"/>
                      <a:pt x="13" y="0"/>
                      <a:pt x="13" y="0"/>
                    </a:cubicBezTo>
                    <a:cubicBezTo>
                      <a:pt x="13" y="0"/>
                      <a:pt x="13" y="0"/>
                      <a:pt x="13" y="0"/>
                    </a:cubicBezTo>
                    <a:cubicBezTo>
                      <a:pt x="13" y="0"/>
                      <a:pt x="13" y="0"/>
                      <a:pt x="13" y="0"/>
                    </a:cubicBezTo>
                    <a:cubicBezTo>
                      <a:pt x="13" y="1"/>
                      <a:pt x="13" y="0"/>
                      <a:pt x="13" y="1"/>
                    </a:cubicBezTo>
                    <a:cubicBezTo>
                      <a:pt x="13" y="1"/>
                      <a:pt x="13" y="1"/>
                      <a:pt x="13" y="1"/>
                    </a:cubicBezTo>
                    <a:cubicBezTo>
                      <a:pt x="13" y="1"/>
                      <a:pt x="13" y="1"/>
                      <a:pt x="12" y="1"/>
                    </a:cubicBezTo>
                    <a:cubicBezTo>
                      <a:pt x="12" y="1"/>
                      <a:pt x="12" y="1"/>
                      <a:pt x="12" y="1"/>
                    </a:cubicBezTo>
                    <a:cubicBezTo>
                      <a:pt x="12" y="1"/>
                      <a:pt x="12" y="1"/>
                      <a:pt x="12" y="1"/>
                    </a:cubicBezTo>
                    <a:cubicBezTo>
                      <a:pt x="12" y="1"/>
                      <a:pt x="12" y="1"/>
                      <a:pt x="12" y="1"/>
                    </a:cubicBezTo>
                    <a:close/>
                    <a:moveTo>
                      <a:pt x="15" y="2"/>
                    </a:moveTo>
                    <a:cubicBezTo>
                      <a:pt x="15" y="2"/>
                      <a:pt x="14" y="2"/>
                      <a:pt x="14" y="2"/>
                    </a:cubicBezTo>
                    <a:cubicBezTo>
                      <a:pt x="14" y="2"/>
                      <a:pt x="14" y="2"/>
                      <a:pt x="14" y="2"/>
                    </a:cubicBezTo>
                    <a:cubicBezTo>
                      <a:pt x="14" y="2"/>
                      <a:pt x="14" y="2"/>
                      <a:pt x="14" y="2"/>
                    </a:cubicBezTo>
                    <a:cubicBezTo>
                      <a:pt x="14" y="2"/>
                      <a:pt x="14" y="2"/>
                      <a:pt x="14" y="2"/>
                    </a:cubicBezTo>
                    <a:cubicBezTo>
                      <a:pt x="14" y="2"/>
                      <a:pt x="14" y="2"/>
                      <a:pt x="14" y="2"/>
                    </a:cubicBezTo>
                    <a:cubicBezTo>
                      <a:pt x="14" y="2"/>
                      <a:pt x="14" y="2"/>
                      <a:pt x="14" y="2"/>
                    </a:cubicBezTo>
                    <a:cubicBezTo>
                      <a:pt x="13" y="2"/>
                      <a:pt x="13" y="2"/>
                      <a:pt x="13" y="2"/>
                    </a:cubicBezTo>
                    <a:cubicBezTo>
                      <a:pt x="13" y="2"/>
                      <a:pt x="13" y="2"/>
                      <a:pt x="13" y="2"/>
                    </a:cubicBezTo>
                    <a:cubicBezTo>
                      <a:pt x="14" y="2"/>
                      <a:pt x="14" y="3"/>
                      <a:pt x="14" y="3"/>
                    </a:cubicBezTo>
                    <a:cubicBezTo>
                      <a:pt x="14" y="3"/>
                      <a:pt x="14" y="3"/>
                      <a:pt x="14" y="3"/>
                    </a:cubicBezTo>
                    <a:cubicBezTo>
                      <a:pt x="14" y="3"/>
                      <a:pt x="14" y="3"/>
                      <a:pt x="14" y="3"/>
                    </a:cubicBezTo>
                    <a:cubicBezTo>
                      <a:pt x="14" y="3"/>
                      <a:pt x="14" y="3"/>
                      <a:pt x="14" y="3"/>
                    </a:cubicBezTo>
                    <a:cubicBezTo>
                      <a:pt x="14" y="3"/>
                      <a:pt x="14" y="3"/>
                      <a:pt x="14" y="3"/>
                    </a:cubicBezTo>
                    <a:cubicBezTo>
                      <a:pt x="14" y="3"/>
                      <a:pt x="14" y="3"/>
                      <a:pt x="14" y="3"/>
                    </a:cubicBezTo>
                    <a:cubicBezTo>
                      <a:pt x="14" y="4"/>
                      <a:pt x="15" y="4"/>
                      <a:pt x="15" y="4"/>
                    </a:cubicBezTo>
                    <a:cubicBezTo>
                      <a:pt x="15" y="4"/>
                      <a:pt x="15" y="4"/>
                      <a:pt x="15" y="4"/>
                    </a:cubicBezTo>
                    <a:cubicBezTo>
                      <a:pt x="15" y="4"/>
                      <a:pt x="15" y="4"/>
                      <a:pt x="15" y="4"/>
                    </a:cubicBezTo>
                    <a:cubicBezTo>
                      <a:pt x="15" y="4"/>
                      <a:pt x="15" y="4"/>
                      <a:pt x="15" y="4"/>
                    </a:cubicBezTo>
                    <a:cubicBezTo>
                      <a:pt x="15" y="4"/>
                      <a:pt x="16" y="4"/>
                      <a:pt x="16" y="3"/>
                    </a:cubicBezTo>
                    <a:cubicBezTo>
                      <a:pt x="16" y="3"/>
                      <a:pt x="16" y="3"/>
                      <a:pt x="16" y="3"/>
                    </a:cubicBezTo>
                    <a:cubicBezTo>
                      <a:pt x="16" y="3"/>
                      <a:pt x="16" y="3"/>
                      <a:pt x="16" y="3"/>
                    </a:cubicBezTo>
                    <a:cubicBezTo>
                      <a:pt x="16" y="3"/>
                      <a:pt x="16" y="3"/>
                      <a:pt x="16" y="3"/>
                    </a:cubicBezTo>
                    <a:cubicBezTo>
                      <a:pt x="16" y="3"/>
                      <a:pt x="16" y="3"/>
                      <a:pt x="16" y="3"/>
                    </a:cubicBezTo>
                    <a:cubicBezTo>
                      <a:pt x="16" y="2"/>
                      <a:pt x="16" y="2"/>
                      <a:pt x="15" y="2"/>
                    </a:cubicBezTo>
                    <a:cubicBezTo>
                      <a:pt x="15" y="2"/>
                      <a:pt x="15" y="2"/>
                      <a:pt x="15" y="2"/>
                    </a:cubicBezTo>
                    <a:close/>
                    <a:moveTo>
                      <a:pt x="16" y="1"/>
                    </a:moveTo>
                    <a:cubicBezTo>
                      <a:pt x="16" y="1"/>
                      <a:pt x="16" y="1"/>
                      <a:pt x="16" y="1"/>
                    </a:cubicBezTo>
                    <a:cubicBezTo>
                      <a:pt x="16" y="1"/>
                      <a:pt x="16" y="1"/>
                      <a:pt x="16" y="1"/>
                    </a:cubicBezTo>
                    <a:cubicBezTo>
                      <a:pt x="16" y="1"/>
                      <a:pt x="16" y="1"/>
                      <a:pt x="16" y="1"/>
                    </a:cubicBezTo>
                    <a:cubicBezTo>
                      <a:pt x="16" y="1"/>
                      <a:pt x="16" y="1"/>
                      <a:pt x="16" y="1"/>
                    </a:cubicBezTo>
                    <a:cubicBezTo>
                      <a:pt x="16" y="1"/>
                      <a:pt x="16" y="1"/>
                      <a:pt x="16" y="1"/>
                    </a:cubicBezTo>
                    <a:cubicBezTo>
                      <a:pt x="16" y="1"/>
                      <a:pt x="16" y="1"/>
                      <a:pt x="16" y="1"/>
                    </a:cubicBezTo>
                    <a:cubicBezTo>
                      <a:pt x="16" y="1"/>
                      <a:pt x="16" y="1"/>
                      <a:pt x="16" y="1"/>
                    </a:cubicBezTo>
                    <a:cubicBezTo>
                      <a:pt x="16" y="1"/>
                      <a:pt x="16" y="1"/>
                      <a:pt x="16" y="1"/>
                    </a:cubicBezTo>
                    <a:cubicBezTo>
                      <a:pt x="16" y="1"/>
                      <a:pt x="16" y="1"/>
                      <a:pt x="16" y="1"/>
                    </a:cubicBezTo>
                    <a:cubicBezTo>
                      <a:pt x="16" y="1"/>
                      <a:pt x="16" y="1"/>
                      <a:pt x="16" y="1"/>
                    </a:cubicBezTo>
                    <a:cubicBezTo>
                      <a:pt x="16" y="1"/>
                      <a:pt x="16" y="1"/>
                      <a:pt x="16" y="1"/>
                    </a:cubicBezTo>
                    <a:cubicBezTo>
                      <a:pt x="16" y="1"/>
                      <a:pt x="16" y="1"/>
                      <a:pt x="16" y="1"/>
                    </a:cubicBezTo>
                    <a:cubicBezTo>
                      <a:pt x="16" y="1"/>
                      <a:pt x="16" y="1"/>
                      <a:pt x="16" y="1"/>
                    </a:cubicBezTo>
                    <a:cubicBezTo>
                      <a:pt x="16" y="1"/>
                      <a:pt x="16" y="1"/>
                      <a:pt x="16" y="1"/>
                    </a:cubicBezTo>
                    <a:cubicBezTo>
                      <a:pt x="16" y="1"/>
                      <a:pt x="16" y="1"/>
                      <a:pt x="16" y="1"/>
                    </a:cubicBezTo>
                    <a:cubicBezTo>
                      <a:pt x="16" y="1"/>
                      <a:pt x="16" y="1"/>
                      <a:pt x="16" y="1"/>
                    </a:cubicBezTo>
                    <a:cubicBezTo>
                      <a:pt x="16" y="1"/>
                      <a:pt x="16" y="1"/>
                      <a:pt x="16" y="1"/>
                    </a:cubicBezTo>
                    <a:cubicBezTo>
                      <a:pt x="16" y="1"/>
                      <a:pt x="16" y="1"/>
                      <a:pt x="16" y="1"/>
                    </a:cubicBezTo>
                    <a:cubicBezTo>
                      <a:pt x="16" y="1"/>
                      <a:pt x="16" y="1"/>
                      <a:pt x="16" y="1"/>
                    </a:cubicBezTo>
                    <a:cubicBezTo>
                      <a:pt x="16" y="1"/>
                      <a:pt x="16" y="1"/>
                      <a:pt x="16" y="1"/>
                    </a:cubicBezTo>
                    <a:cubicBezTo>
                      <a:pt x="16" y="1"/>
                      <a:pt x="16" y="1"/>
                      <a:pt x="16" y="1"/>
                    </a:cubicBezTo>
                    <a:close/>
                    <a:moveTo>
                      <a:pt x="15" y="19"/>
                    </a:moveTo>
                    <a:cubicBezTo>
                      <a:pt x="15" y="19"/>
                      <a:pt x="15" y="19"/>
                      <a:pt x="15" y="19"/>
                    </a:cubicBezTo>
                    <a:cubicBezTo>
                      <a:pt x="15" y="19"/>
                      <a:pt x="14" y="19"/>
                      <a:pt x="14" y="19"/>
                    </a:cubicBezTo>
                    <a:cubicBezTo>
                      <a:pt x="14" y="19"/>
                      <a:pt x="14" y="19"/>
                      <a:pt x="14" y="18"/>
                    </a:cubicBezTo>
                    <a:cubicBezTo>
                      <a:pt x="14" y="18"/>
                      <a:pt x="14" y="19"/>
                      <a:pt x="14" y="19"/>
                    </a:cubicBezTo>
                    <a:cubicBezTo>
                      <a:pt x="14" y="19"/>
                      <a:pt x="14" y="19"/>
                      <a:pt x="14" y="19"/>
                    </a:cubicBezTo>
                    <a:cubicBezTo>
                      <a:pt x="14" y="19"/>
                      <a:pt x="14" y="18"/>
                      <a:pt x="14" y="18"/>
                    </a:cubicBezTo>
                    <a:cubicBezTo>
                      <a:pt x="14" y="18"/>
                      <a:pt x="14" y="18"/>
                      <a:pt x="14" y="19"/>
                    </a:cubicBezTo>
                    <a:cubicBezTo>
                      <a:pt x="14" y="19"/>
                      <a:pt x="14" y="19"/>
                      <a:pt x="14" y="19"/>
                    </a:cubicBezTo>
                    <a:cubicBezTo>
                      <a:pt x="13" y="19"/>
                      <a:pt x="13" y="19"/>
                      <a:pt x="13" y="19"/>
                    </a:cubicBezTo>
                    <a:cubicBezTo>
                      <a:pt x="13" y="19"/>
                      <a:pt x="13" y="19"/>
                      <a:pt x="13" y="19"/>
                    </a:cubicBezTo>
                    <a:cubicBezTo>
                      <a:pt x="13" y="19"/>
                      <a:pt x="13" y="18"/>
                      <a:pt x="13" y="18"/>
                    </a:cubicBezTo>
                    <a:cubicBezTo>
                      <a:pt x="13" y="18"/>
                      <a:pt x="13" y="18"/>
                      <a:pt x="13" y="18"/>
                    </a:cubicBezTo>
                    <a:cubicBezTo>
                      <a:pt x="13" y="18"/>
                      <a:pt x="13" y="18"/>
                      <a:pt x="13" y="18"/>
                    </a:cubicBezTo>
                    <a:cubicBezTo>
                      <a:pt x="13" y="18"/>
                      <a:pt x="13" y="18"/>
                      <a:pt x="13" y="18"/>
                    </a:cubicBezTo>
                    <a:cubicBezTo>
                      <a:pt x="13" y="18"/>
                      <a:pt x="13" y="18"/>
                      <a:pt x="13" y="18"/>
                    </a:cubicBezTo>
                    <a:cubicBezTo>
                      <a:pt x="13" y="18"/>
                      <a:pt x="13" y="17"/>
                      <a:pt x="13" y="17"/>
                    </a:cubicBezTo>
                    <a:cubicBezTo>
                      <a:pt x="13" y="17"/>
                      <a:pt x="13" y="17"/>
                      <a:pt x="12" y="17"/>
                    </a:cubicBezTo>
                    <a:cubicBezTo>
                      <a:pt x="12" y="17"/>
                      <a:pt x="12" y="17"/>
                      <a:pt x="12" y="17"/>
                    </a:cubicBezTo>
                    <a:cubicBezTo>
                      <a:pt x="12" y="17"/>
                      <a:pt x="12" y="17"/>
                      <a:pt x="12" y="17"/>
                    </a:cubicBezTo>
                    <a:cubicBezTo>
                      <a:pt x="12" y="17"/>
                      <a:pt x="12" y="17"/>
                      <a:pt x="12" y="17"/>
                    </a:cubicBezTo>
                    <a:cubicBezTo>
                      <a:pt x="12" y="17"/>
                      <a:pt x="12" y="17"/>
                      <a:pt x="12" y="17"/>
                    </a:cubicBezTo>
                    <a:cubicBezTo>
                      <a:pt x="12" y="17"/>
                      <a:pt x="12" y="17"/>
                      <a:pt x="12" y="17"/>
                    </a:cubicBezTo>
                    <a:cubicBezTo>
                      <a:pt x="12" y="17"/>
                      <a:pt x="12" y="17"/>
                      <a:pt x="12" y="17"/>
                    </a:cubicBezTo>
                    <a:cubicBezTo>
                      <a:pt x="12" y="17"/>
                      <a:pt x="12" y="17"/>
                      <a:pt x="12" y="17"/>
                    </a:cubicBezTo>
                    <a:cubicBezTo>
                      <a:pt x="12" y="17"/>
                      <a:pt x="12" y="17"/>
                      <a:pt x="12" y="17"/>
                    </a:cubicBezTo>
                    <a:cubicBezTo>
                      <a:pt x="12" y="17"/>
                      <a:pt x="12" y="17"/>
                      <a:pt x="12" y="17"/>
                    </a:cubicBezTo>
                    <a:cubicBezTo>
                      <a:pt x="12" y="16"/>
                      <a:pt x="12" y="16"/>
                      <a:pt x="12" y="16"/>
                    </a:cubicBezTo>
                    <a:cubicBezTo>
                      <a:pt x="12" y="16"/>
                      <a:pt x="12" y="16"/>
                      <a:pt x="11" y="16"/>
                    </a:cubicBezTo>
                    <a:cubicBezTo>
                      <a:pt x="11" y="16"/>
                      <a:pt x="11" y="16"/>
                      <a:pt x="11" y="16"/>
                    </a:cubicBezTo>
                    <a:cubicBezTo>
                      <a:pt x="11" y="16"/>
                      <a:pt x="11" y="16"/>
                      <a:pt x="11" y="16"/>
                    </a:cubicBezTo>
                    <a:cubicBezTo>
                      <a:pt x="11" y="16"/>
                      <a:pt x="11" y="16"/>
                      <a:pt x="11" y="16"/>
                    </a:cubicBezTo>
                    <a:cubicBezTo>
                      <a:pt x="11" y="16"/>
                      <a:pt x="11" y="16"/>
                      <a:pt x="11" y="16"/>
                    </a:cubicBezTo>
                    <a:cubicBezTo>
                      <a:pt x="11" y="16"/>
                      <a:pt x="10" y="16"/>
                      <a:pt x="10" y="15"/>
                    </a:cubicBezTo>
                    <a:cubicBezTo>
                      <a:pt x="10" y="15"/>
                      <a:pt x="10" y="15"/>
                      <a:pt x="10" y="15"/>
                    </a:cubicBezTo>
                    <a:cubicBezTo>
                      <a:pt x="10" y="15"/>
                      <a:pt x="10" y="15"/>
                      <a:pt x="10" y="15"/>
                    </a:cubicBezTo>
                    <a:cubicBezTo>
                      <a:pt x="10" y="15"/>
                      <a:pt x="10" y="15"/>
                      <a:pt x="10" y="15"/>
                    </a:cubicBezTo>
                    <a:cubicBezTo>
                      <a:pt x="10" y="15"/>
                      <a:pt x="10" y="15"/>
                      <a:pt x="10" y="15"/>
                    </a:cubicBezTo>
                    <a:cubicBezTo>
                      <a:pt x="10" y="15"/>
                      <a:pt x="10" y="15"/>
                      <a:pt x="10" y="15"/>
                    </a:cubicBezTo>
                    <a:cubicBezTo>
                      <a:pt x="10" y="15"/>
                      <a:pt x="10" y="15"/>
                      <a:pt x="10" y="15"/>
                    </a:cubicBezTo>
                    <a:cubicBezTo>
                      <a:pt x="10" y="15"/>
                      <a:pt x="10" y="15"/>
                      <a:pt x="10" y="15"/>
                    </a:cubicBezTo>
                    <a:cubicBezTo>
                      <a:pt x="10" y="15"/>
                      <a:pt x="10" y="15"/>
                      <a:pt x="10" y="15"/>
                    </a:cubicBezTo>
                    <a:cubicBezTo>
                      <a:pt x="10" y="15"/>
                      <a:pt x="9" y="15"/>
                      <a:pt x="9" y="15"/>
                    </a:cubicBezTo>
                    <a:cubicBezTo>
                      <a:pt x="9" y="15"/>
                      <a:pt x="9" y="15"/>
                      <a:pt x="9" y="15"/>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3"/>
                      <a:pt x="9" y="13"/>
                      <a:pt x="9" y="13"/>
                    </a:cubicBezTo>
                    <a:cubicBezTo>
                      <a:pt x="9" y="13"/>
                      <a:pt x="9" y="13"/>
                      <a:pt x="9" y="13"/>
                    </a:cubicBezTo>
                    <a:cubicBezTo>
                      <a:pt x="9" y="13"/>
                      <a:pt x="9" y="13"/>
                      <a:pt x="9" y="13"/>
                    </a:cubicBezTo>
                    <a:cubicBezTo>
                      <a:pt x="9" y="13"/>
                      <a:pt x="9" y="13"/>
                      <a:pt x="9" y="13"/>
                    </a:cubicBezTo>
                    <a:cubicBezTo>
                      <a:pt x="9" y="13"/>
                      <a:pt x="9" y="13"/>
                      <a:pt x="9" y="13"/>
                    </a:cubicBezTo>
                    <a:cubicBezTo>
                      <a:pt x="9" y="13"/>
                      <a:pt x="9" y="13"/>
                      <a:pt x="9" y="12"/>
                    </a:cubicBezTo>
                    <a:cubicBezTo>
                      <a:pt x="9" y="12"/>
                      <a:pt x="9" y="12"/>
                      <a:pt x="9" y="12"/>
                    </a:cubicBezTo>
                    <a:cubicBezTo>
                      <a:pt x="8" y="12"/>
                      <a:pt x="8" y="12"/>
                      <a:pt x="8" y="12"/>
                    </a:cubicBezTo>
                    <a:cubicBezTo>
                      <a:pt x="8" y="12"/>
                      <a:pt x="8" y="12"/>
                      <a:pt x="8" y="12"/>
                    </a:cubicBezTo>
                    <a:cubicBezTo>
                      <a:pt x="8" y="12"/>
                      <a:pt x="8" y="12"/>
                      <a:pt x="8" y="12"/>
                    </a:cubicBezTo>
                    <a:cubicBezTo>
                      <a:pt x="8" y="12"/>
                      <a:pt x="8" y="12"/>
                      <a:pt x="8" y="12"/>
                    </a:cubicBezTo>
                    <a:cubicBezTo>
                      <a:pt x="8" y="12"/>
                      <a:pt x="8" y="11"/>
                      <a:pt x="8" y="11"/>
                    </a:cubicBezTo>
                    <a:cubicBezTo>
                      <a:pt x="8" y="11"/>
                      <a:pt x="8" y="11"/>
                      <a:pt x="8" y="11"/>
                    </a:cubicBezTo>
                    <a:cubicBezTo>
                      <a:pt x="8" y="11"/>
                      <a:pt x="8" y="11"/>
                      <a:pt x="8" y="11"/>
                    </a:cubicBezTo>
                    <a:cubicBezTo>
                      <a:pt x="8" y="10"/>
                      <a:pt x="8" y="10"/>
                      <a:pt x="8" y="10"/>
                    </a:cubicBezTo>
                    <a:cubicBezTo>
                      <a:pt x="8" y="10"/>
                      <a:pt x="8" y="10"/>
                      <a:pt x="8" y="10"/>
                    </a:cubicBezTo>
                    <a:cubicBezTo>
                      <a:pt x="8" y="10"/>
                      <a:pt x="9" y="10"/>
                      <a:pt x="9" y="10"/>
                    </a:cubicBezTo>
                    <a:cubicBezTo>
                      <a:pt x="9" y="10"/>
                      <a:pt x="9" y="10"/>
                      <a:pt x="9" y="10"/>
                    </a:cubicBezTo>
                    <a:cubicBezTo>
                      <a:pt x="9" y="10"/>
                      <a:pt x="9" y="10"/>
                      <a:pt x="9" y="10"/>
                    </a:cubicBezTo>
                    <a:cubicBezTo>
                      <a:pt x="9" y="10"/>
                      <a:pt x="9" y="10"/>
                      <a:pt x="9" y="10"/>
                    </a:cubicBezTo>
                    <a:cubicBezTo>
                      <a:pt x="10" y="10"/>
                      <a:pt x="9" y="10"/>
                      <a:pt x="10" y="10"/>
                    </a:cubicBezTo>
                    <a:cubicBezTo>
                      <a:pt x="10" y="10"/>
                      <a:pt x="10" y="10"/>
                      <a:pt x="10" y="10"/>
                    </a:cubicBezTo>
                    <a:cubicBezTo>
                      <a:pt x="10" y="10"/>
                      <a:pt x="10" y="10"/>
                      <a:pt x="10" y="10"/>
                    </a:cubicBezTo>
                    <a:cubicBezTo>
                      <a:pt x="10" y="10"/>
                      <a:pt x="10" y="10"/>
                      <a:pt x="10" y="10"/>
                    </a:cubicBezTo>
                    <a:cubicBezTo>
                      <a:pt x="10" y="10"/>
                      <a:pt x="11" y="10"/>
                      <a:pt x="11" y="10"/>
                    </a:cubicBezTo>
                    <a:cubicBezTo>
                      <a:pt x="11" y="10"/>
                      <a:pt x="11" y="10"/>
                      <a:pt x="11" y="10"/>
                    </a:cubicBezTo>
                    <a:cubicBezTo>
                      <a:pt x="11" y="10"/>
                      <a:pt x="11" y="10"/>
                      <a:pt x="11" y="10"/>
                    </a:cubicBezTo>
                    <a:cubicBezTo>
                      <a:pt x="11" y="10"/>
                      <a:pt x="11" y="10"/>
                      <a:pt x="12" y="10"/>
                    </a:cubicBezTo>
                    <a:cubicBezTo>
                      <a:pt x="12" y="10"/>
                      <a:pt x="12" y="10"/>
                      <a:pt x="12" y="10"/>
                    </a:cubicBezTo>
                    <a:cubicBezTo>
                      <a:pt x="12" y="10"/>
                      <a:pt x="12" y="10"/>
                      <a:pt x="12" y="10"/>
                    </a:cubicBezTo>
                    <a:cubicBezTo>
                      <a:pt x="12" y="10"/>
                      <a:pt x="12" y="10"/>
                      <a:pt x="12" y="10"/>
                    </a:cubicBezTo>
                    <a:cubicBezTo>
                      <a:pt x="12" y="10"/>
                      <a:pt x="12" y="10"/>
                      <a:pt x="12" y="10"/>
                    </a:cubicBezTo>
                    <a:cubicBezTo>
                      <a:pt x="12" y="10"/>
                      <a:pt x="13" y="10"/>
                      <a:pt x="13" y="10"/>
                    </a:cubicBezTo>
                    <a:cubicBezTo>
                      <a:pt x="13" y="10"/>
                      <a:pt x="14" y="10"/>
                      <a:pt x="14" y="10"/>
                    </a:cubicBezTo>
                    <a:cubicBezTo>
                      <a:pt x="14" y="10"/>
                      <a:pt x="14" y="10"/>
                      <a:pt x="14" y="10"/>
                    </a:cubicBezTo>
                    <a:cubicBezTo>
                      <a:pt x="14" y="10"/>
                      <a:pt x="14" y="10"/>
                      <a:pt x="14" y="10"/>
                    </a:cubicBezTo>
                    <a:cubicBezTo>
                      <a:pt x="14" y="10"/>
                      <a:pt x="14" y="9"/>
                      <a:pt x="14" y="9"/>
                    </a:cubicBezTo>
                    <a:cubicBezTo>
                      <a:pt x="14" y="9"/>
                      <a:pt x="14" y="9"/>
                      <a:pt x="14" y="9"/>
                    </a:cubicBezTo>
                    <a:cubicBezTo>
                      <a:pt x="14" y="9"/>
                      <a:pt x="14" y="9"/>
                      <a:pt x="14" y="9"/>
                    </a:cubicBezTo>
                    <a:cubicBezTo>
                      <a:pt x="14" y="9"/>
                      <a:pt x="14" y="9"/>
                      <a:pt x="14" y="9"/>
                    </a:cubicBezTo>
                    <a:cubicBezTo>
                      <a:pt x="14" y="9"/>
                      <a:pt x="14" y="9"/>
                      <a:pt x="14" y="9"/>
                    </a:cubicBezTo>
                    <a:cubicBezTo>
                      <a:pt x="14" y="9"/>
                      <a:pt x="14" y="9"/>
                      <a:pt x="14" y="9"/>
                    </a:cubicBezTo>
                    <a:cubicBezTo>
                      <a:pt x="14" y="9"/>
                      <a:pt x="14" y="9"/>
                      <a:pt x="14" y="8"/>
                    </a:cubicBezTo>
                    <a:cubicBezTo>
                      <a:pt x="14" y="8"/>
                      <a:pt x="14" y="8"/>
                      <a:pt x="14" y="8"/>
                    </a:cubicBezTo>
                    <a:cubicBezTo>
                      <a:pt x="14" y="8"/>
                      <a:pt x="14" y="8"/>
                      <a:pt x="14" y="8"/>
                    </a:cubicBezTo>
                    <a:cubicBezTo>
                      <a:pt x="14" y="8"/>
                      <a:pt x="14" y="8"/>
                      <a:pt x="14" y="8"/>
                    </a:cubicBezTo>
                    <a:cubicBezTo>
                      <a:pt x="14" y="8"/>
                      <a:pt x="14" y="7"/>
                      <a:pt x="14" y="7"/>
                    </a:cubicBezTo>
                    <a:cubicBezTo>
                      <a:pt x="14" y="7"/>
                      <a:pt x="14" y="7"/>
                      <a:pt x="14" y="7"/>
                    </a:cubicBezTo>
                    <a:cubicBezTo>
                      <a:pt x="14" y="7"/>
                      <a:pt x="14" y="7"/>
                      <a:pt x="14" y="7"/>
                    </a:cubicBezTo>
                    <a:cubicBezTo>
                      <a:pt x="13" y="7"/>
                      <a:pt x="13" y="7"/>
                      <a:pt x="13" y="7"/>
                    </a:cubicBezTo>
                    <a:cubicBezTo>
                      <a:pt x="13" y="7"/>
                      <a:pt x="13" y="7"/>
                      <a:pt x="13" y="7"/>
                    </a:cubicBezTo>
                    <a:cubicBezTo>
                      <a:pt x="13" y="7"/>
                      <a:pt x="13" y="7"/>
                      <a:pt x="13" y="6"/>
                    </a:cubicBezTo>
                    <a:cubicBezTo>
                      <a:pt x="13" y="6"/>
                      <a:pt x="13" y="6"/>
                      <a:pt x="13" y="6"/>
                    </a:cubicBezTo>
                    <a:cubicBezTo>
                      <a:pt x="13" y="6"/>
                      <a:pt x="13" y="6"/>
                      <a:pt x="13" y="6"/>
                    </a:cubicBezTo>
                    <a:cubicBezTo>
                      <a:pt x="13" y="6"/>
                      <a:pt x="12" y="5"/>
                      <a:pt x="12" y="5"/>
                    </a:cubicBezTo>
                    <a:cubicBezTo>
                      <a:pt x="12" y="5"/>
                      <a:pt x="12" y="5"/>
                      <a:pt x="12" y="5"/>
                    </a:cubicBezTo>
                    <a:cubicBezTo>
                      <a:pt x="12" y="5"/>
                      <a:pt x="12" y="5"/>
                      <a:pt x="12" y="5"/>
                    </a:cubicBezTo>
                    <a:cubicBezTo>
                      <a:pt x="12" y="5"/>
                      <a:pt x="11" y="5"/>
                      <a:pt x="11" y="5"/>
                    </a:cubicBezTo>
                    <a:cubicBezTo>
                      <a:pt x="11" y="5"/>
                      <a:pt x="11" y="5"/>
                      <a:pt x="11" y="5"/>
                    </a:cubicBezTo>
                    <a:cubicBezTo>
                      <a:pt x="11" y="5"/>
                      <a:pt x="11" y="5"/>
                      <a:pt x="11" y="5"/>
                    </a:cubicBezTo>
                    <a:cubicBezTo>
                      <a:pt x="11" y="5"/>
                      <a:pt x="11" y="5"/>
                      <a:pt x="11" y="5"/>
                    </a:cubicBezTo>
                    <a:cubicBezTo>
                      <a:pt x="11" y="5"/>
                      <a:pt x="11" y="5"/>
                      <a:pt x="10" y="5"/>
                    </a:cubicBezTo>
                    <a:cubicBezTo>
                      <a:pt x="10" y="5"/>
                      <a:pt x="10" y="5"/>
                      <a:pt x="10" y="5"/>
                    </a:cubicBezTo>
                    <a:cubicBezTo>
                      <a:pt x="10" y="5"/>
                      <a:pt x="10" y="5"/>
                      <a:pt x="10" y="5"/>
                    </a:cubicBezTo>
                    <a:cubicBezTo>
                      <a:pt x="10" y="5"/>
                      <a:pt x="10" y="5"/>
                      <a:pt x="10" y="5"/>
                    </a:cubicBezTo>
                    <a:cubicBezTo>
                      <a:pt x="10" y="5"/>
                      <a:pt x="10" y="5"/>
                      <a:pt x="9" y="5"/>
                    </a:cubicBezTo>
                    <a:cubicBezTo>
                      <a:pt x="9" y="5"/>
                      <a:pt x="9" y="5"/>
                      <a:pt x="9" y="5"/>
                    </a:cubicBezTo>
                    <a:cubicBezTo>
                      <a:pt x="9" y="5"/>
                      <a:pt x="9" y="5"/>
                      <a:pt x="9" y="5"/>
                    </a:cubicBezTo>
                    <a:cubicBezTo>
                      <a:pt x="9" y="5"/>
                      <a:pt x="9" y="5"/>
                      <a:pt x="9" y="5"/>
                    </a:cubicBezTo>
                    <a:cubicBezTo>
                      <a:pt x="9" y="5"/>
                      <a:pt x="9" y="5"/>
                      <a:pt x="9" y="5"/>
                    </a:cubicBezTo>
                    <a:cubicBezTo>
                      <a:pt x="9" y="5"/>
                      <a:pt x="9" y="5"/>
                      <a:pt x="9" y="5"/>
                    </a:cubicBezTo>
                    <a:cubicBezTo>
                      <a:pt x="8" y="5"/>
                      <a:pt x="8" y="5"/>
                      <a:pt x="8" y="5"/>
                    </a:cubicBezTo>
                    <a:cubicBezTo>
                      <a:pt x="8" y="5"/>
                      <a:pt x="8" y="5"/>
                      <a:pt x="8" y="5"/>
                    </a:cubicBezTo>
                    <a:cubicBezTo>
                      <a:pt x="8" y="5"/>
                      <a:pt x="8" y="4"/>
                      <a:pt x="8" y="4"/>
                    </a:cubicBezTo>
                    <a:cubicBezTo>
                      <a:pt x="8" y="4"/>
                      <a:pt x="8" y="4"/>
                      <a:pt x="8" y="4"/>
                    </a:cubicBezTo>
                    <a:cubicBezTo>
                      <a:pt x="8" y="4"/>
                      <a:pt x="8" y="4"/>
                      <a:pt x="8" y="4"/>
                    </a:cubicBezTo>
                    <a:cubicBezTo>
                      <a:pt x="7" y="4"/>
                      <a:pt x="7" y="4"/>
                      <a:pt x="7" y="4"/>
                    </a:cubicBezTo>
                    <a:cubicBezTo>
                      <a:pt x="7" y="4"/>
                      <a:pt x="7" y="4"/>
                      <a:pt x="7" y="4"/>
                    </a:cubicBezTo>
                    <a:cubicBezTo>
                      <a:pt x="7" y="4"/>
                      <a:pt x="7" y="4"/>
                      <a:pt x="7" y="4"/>
                    </a:cubicBezTo>
                    <a:cubicBezTo>
                      <a:pt x="7" y="4"/>
                      <a:pt x="7" y="4"/>
                      <a:pt x="7" y="4"/>
                    </a:cubicBezTo>
                    <a:cubicBezTo>
                      <a:pt x="5" y="5"/>
                      <a:pt x="5" y="5"/>
                      <a:pt x="5" y="5"/>
                    </a:cubicBezTo>
                    <a:cubicBezTo>
                      <a:pt x="2" y="5"/>
                      <a:pt x="2" y="5"/>
                      <a:pt x="2" y="5"/>
                    </a:cubicBezTo>
                    <a:cubicBezTo>
                      <a:pt x="1" y="5"/>
                      <a:pt x="1" y="5"/>
                      <a:pt x="1" y="5"/>
                    </a:cubicBezTo>
                    <a:cubicBezTo>
                      <a:pt x="1" y="5"/>
                      <a:pt x="1" y="5"/>
                      <a:pt x="1" y="5"/>
                    </a:cubicBezTo>
                    <a:cubicBezTo>
                      <a:pt x="1" y="5"/>
                      <a:pt x="1" y="5"/>
                      <a:pt x="1" y="5"/>
                    </a:cubicBezTo>
                    <a:cubicBezTo>
                      <a:pt x="1" y="6"/>
                      <a:pt x="1" y="6"/>
                      <a:pt x="1" y="6"/>
                    </a:cubicBezTo>
                    <a:cubicBezTo>
                      <a:pt x="1" y="6"/>
                      <a:pt x="1" y="6"/>
                      <a:pt x="1" y="6"/>
                    </a:cubicBezTo>
                    <a:cubicBezTo>
                      <a:pt x="1" y="6"/>
                      <a:pt x="1" y="6"/>
                      <a:pt x="1" y="6"/>
                    </a:cubicBezTo>
                    <a:cubicBezTo>
                      <a:pt x="1" y="6"/>
                      <a:pt x="2" y="6"/>
                      <a:pt x="2" y="6"/>
                    </a:cubicBezTo>
                    <a:cubicBezTo>
                      <a:pt x="2" y="6"/>
                      <a:pt x="2" y="6"/>
                      <a:pt x="2" y="6"/>
                    </a:cubicBezTo>
                    <a:cubicBezTo>
                      <a:pt x="3" y="7"/>
                      <a:pt x="3" y="7"/>
                      <a:pt x="3" y="7"/>
                    </a:cubicBezTo>
                    <a:cubicBezTo>
                      <a:pt x="2" y="7"/>
                      <a:pt x="2" y="7"/>
                      <a:pt x="2" y="7"/>
                    </a:cubicBezTo>
                    <a:cubicBezTo>
                      <a:pt x="2" y="10"/>
                      <a:pt x="2" y="10"/>
                      <a:pt x="2" y="10"/>
                    </a:cubicBezTo>
                    <a:cubicBezTo>
                      <a:pt x="2" y="10"/>
                      <a:pt x="1" y="10"/>
                      <a:pt x="1" y="10"/>
                    </a:cubicBezTo>
                    <a:cubicBezTo>
                      <a:pt x="1" y="10"/>
                      <a:pt x="2" y="11"/>
                      <a:pt x="2" y="11"/>
                    </a:cubicBezTo>
                    <a:cubicBezTo>
                      <a:pt x="1" y="11"/>
                      <a:pt x="1" y="11"/>
                      <a:pt x="1" y="11"/>
                    </a:cubicBezTo>
                    <a:cubicBezTo>
                      <a:pt x="1" y="12"/>
                      <a:pt x="1" y="12"/>
                      <a:pt x="1" y="12"/>
                    </a:cubicBezTo>
                    <a:cubicBezTo>
                      <a:pt x="1" y="12"/>
                      <a:pt x="1" y="12"/>
                      <a:pt x="1" y="12"/>
                    </a:cubicBezTo>
                    <a:cubicBezTo>
                      <a:pt x="1" y="13"/>
                      <a:pt x="1" y="13"/>
                      <a:pt x="1" y="13"/>
                    </a:cubicBezTo>
                    <a:cubicBezTo>
                      <a:pt x="1" y="13"/>
                      <a:pt x="1" y="13"/>
                      <a:pt x="1" y="13"/>
                    </a:cubicBezTo>
                    <a:cubicBezTo>
                      <a:pt x="1" y="13"/>
                      <a:pt x="0" y="13"/>
                      <a:pt x="0" y="13"/>
                    </a:cubicBezTo>
                    <a:cubicBezTo>
                      <a:pt x="0" y="13"/>
                      <a:pt x="0" y="13"/>
                      <a:pt x="0" y="13"/>
                    </a:cubicBezTo>
                    <a:cubicBezTo>
                      <a:pt x="0" y="13"/>
                      <a:pt x="0" y="13"/>
                      <a:pt x="0" y="13"/>
                    </a:cubicBezTo>
                    <a:cubicBezTo>
                      <a:pt x="0" y="13"/>
                      <a:pt x="0" y="13"/>
                      <a:pt x="0" y="13"/>
                    </a:cubicBezTo>
                    <a:cubicBezTo>
                      <a:pt x="2" y="15"/>
                      <a:pt x="2" y="15"/>
                      <a:pt x="2" y="15"/>
                    </a:cubicBezTo>
                    <a:cubicBezTo>
                      <a:pt x="2" y="15"/>
                      <a:pt x="2" y="15"/>
                      <a:pt x="2" y="15"/>
                    </a:cubicBezTo>
                    <a:cubicBezTo>
                      <a:pt x="2" y="16"/>
                      <a:pt x="2" y="16"/>
                      <a:pt x="2" y="16"/>
                    </a:cubicBezTo>
                    <a:cubicBezTo>
                      <a:pt x="3" y="16"/>
                      <a:pt x="3" y="16"/>
                      <a:pt x="3" y="16"/>
                    </a:cubicBezTo>
                    <a:cubicBezTo>
                      <a:pt x="4" y="16"/>
                      <a:pt x="4" y="16"/>
                      <a:pt x="4" y="16"/>
                    </a:cubicBezTo>
                    <a:cubicBezTo>
                      <a:pt x="5" y="16"/>
                      <a:pt x="5" y="16"/>
                      <a:pt x="5" y="16"/>
                    </a:cubicBezTo>
                    <a:cubicBezTo>
                      <a:pt x="6" y="17"/>
                      <a:pt x="6" y="17"/>
                      <a:pt x="6" y="17"/>
                    </a:cubicBezTo>
                    <a:cubicBezTo>
                      <a:pt x="6" y="18"/>
                      <a:pt x="6" y="18"/>
                      <a:pt x="6" y="18"/>
                    </a:cubicBezTo>
                    <a:cubicBezTo>
                      <a:pt x="6" y="18"/>
                      <a:pt x="6" y="18"/>
                      <a:pt x="6" y="18"/>
                    </a:cubicBezTo>
                    <a:cubicBezTo>
                      <a:pt x="6" y="18"/>
                      <a:pt x="6" y="18"/>
                      <a:pt x="6" y="18"/>
                    </a:cubicBezTo>
                    <a:cubicBezTo>
                      <a:pt x="6" y="18"/>
                      <a:pt x="7" y="18"/>
                      <a:pt x="7" y="18"/>
                    </a:cubicBezTo>
                    <a:cubicBezTo>
                      <a:pt x="7" y="19"/>
                      <a:pt x="7" y="18"/>
                      <a:pt x="7" y="18"/>
                    </a:cubicBezTo>
                    <a:cubicBezTo>
                      <a:pt x="7" y="18"/>
                      <a:pt x="7" y="19"/>
                      <a:pt x="7" y="19"/>
                    </a:cubicBezTo>
                    <a:cubicBezTo>
                      <a:pt x="7" y="19"/>
                      <a:pt x="7" y="19"/>
                      <a:pt x="7" y="19"/>
                    </a:cubicBezTo>
                    <a:cubicBezTo>
                      <a:pt x="7" y="19"/>
                      <a:pt x="8" y="19"/>
                      <a:pt x="8" y="19"/>
                    </a:cubicBezTo>
                    <a:cubicBezTo>
                      <a:pt x="8" y="19"/>
                      <a:pt x="8" y="19"/>
                      <a:pt x="8" y="19"/>
                    </a:cubicBezTo>
                    <a:cubicBezTo>
                      <a:pt x="8" y="19"/>
                      <a:pt x="8" y="19"/>
                      <a:pt x="8" y="19"/>
                    </a:cubicBezTo>
                    <a:cubicBezTo>
                      <a:pt x="9" y="19"/>
                      <a:pt x="9" y="19"/>
                      <a:pt x="9" y="19"/>
                    </a:cubicBezTo>
                    <a:cubicBezTo>
                      <a:pt x="10" y="19"/>
                      <a:pt x="10" y="19"/>
                      <a:pt x="10" y="19"/>
                    </a:cubicBezTo>
                    <a:cubicBezTo>
                      <a:pt x="10" y="19"/>
                      <a:pt x="10" y="19"/>
                      <a:pt x="10" y="19"/>
                    </a:cubicBezTo>
                    <a:cubicBezTo>
                      <a:pt x="15" y="19"/>
                      <a:pt x="15" y="19"/>
                      <a:pt x="15" y="19"/>
                    </a:cubicBezTo>
                    <a:cubicBezTo>
                      <a:pt x="15" y="19"/>
                      <a:pt x="15" y="19"/>
                      <a:pt x="15" y="19"/>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54" name="Freeform 708">
                <a:extLst>
                  <a:ext uri="{FF2B5EF4-FFF2-40B4-BE49-F238E27FC236}">
                    <a16:creationId xmlns:a16="http://schemas.microsoft.com/office/drawing/2014/main" id="{D4815F08-A9CC-ACFD-96B6-8B3117B382C5}"/>
                  </a:ext>
                </a:extLst>
              </p:cNvPr>
              <p:cNvSpPr>
                <a:spLocks noEditPoints="1"/>
              </p:cNvSpPr>
              <p:nvPr/>
            </p:nvSpPr>
            <p:spPr bwMode="auto">
              <a:xfrm>
                <a:off x="9509125" y="4954588"/>
                <a:ext cx="36512" cy="7938"/>
              </a:xfrm>
              <a:custGeom>
                <a:avLst/>
                <a:gdLst>
                  <a:gd name="T0" fmla="*/ 1 w 9"/>
                  <a:gd name="T1" fmla="*/ 0 h 2"/>
                  <a:gd name="T2" fmla="*/ 1 w 9"/>
                  <a:gd name="T3" fmla="*/ 0 h 2"/>
                  <a:gd name="T4" fmla="*/ 2 w 9"/>
                  <a:gd name="T5" fmla="*/ 0 h 2"/>
                  <a:gd name="T6" fmla="*/ 3 w 9"/>
                  <a:gd name="T7" fmla="*/ 0 h 2"/>
                  <a:gd name="T8" fmla="*/ 4 w 9"/>
                  <a:gd name="T9" fmla="*/ 0 h 2"/>
                  <a:gd name="T10" fmla="*/ 5 w 9"/>
                  <a:gd name="T11" fmla="*/ 0 h 2"/>
                  <a:gd name="T12" fmla="*/ 5 w 9"/>
                  <a:gd name="T13" fmla="*/ 0 h 2"/>
                  <a:gd name="T14" fmla="*/ 6 w 9"/>
                  <a:gd name="T15" fmla="*/ 0 h 2"/>
                  <a:gd name="T16" fmla="*/ 6 w 9"/>
                  <a:gd name="T17" fmla="*/ 0 h 2"/>
                  <a:gd name="T18" fmla="*/ 6 w 9"/>
                  <a:gd name="T19" fmla="*/ 0 h 2"/>
                  <a:gd name="T20" fmla="*/ 6 w 9"/>
                  <a:gd name="T21" fmla="*/ 0 h 2"/>
                  <a:gd name="T22" fmla="*/ 6 w 9"/>
                  <a:gd name="T23" fmla="*/ 0 h 2"/>
                  <a:gd name="T24" fmla="*/ 5 w 9"/>
                  <a:gd name="T25" fmla="*/ 0 h 2"/>
                  <a:gd name="T26" fmla="*/ 5 w 9"/>
                  <a:gd name="T27" fmla="*/ 1 h 2"/>
                  <a:gd name="T28" fmla="*/ 5 w 9"/>
                  <a:gd name="T29" fmla="*/ 1 h 2"/>
                  <a:gd name="T30" fmla="*/ 4 w 9"/>
                  <a:gd name="T31" fmla="*/ 1 h 2"/>
                  <a:gd name="T32" fmla="*/ 4 w 9"/>
                  <a:gd name="T33" fmla="*/ 1 h 2"/>
                  <a:gd name="T34" fmla="*/ 3 w 9"/>
                  <a:gd name="T35" fmla="*/ 1 h 2"/>
                  <a:gd name="T36" fmla="*/ 3 w 9"/>
                  <a:gd name="T37" fmla="*/ 1 h 2"/>
                  <a:gd name="T38" fmla="*/ 2 w 9"/>
                  <a:gd name="T39" fmla="*/ 1 h 2"/>
                  <a:gd name="T40" fmla="*/ 2 w 9"/>
                  <a:gd name="T41" fmla="*/ 1 h 2"/>
                  <a:gd name="T42" fmla="*/ 1 w 9"/>
                  <a:gd name="T43" fmla="*/ 1 h 2"/>
                  <a:gd name="T44" fmla="*/ 1 w 9"/>
                  <a:gd name="T45" fmla="*/ 1 h 2"/>
                  <a:gd name="T46" fmla="*/ 0 w 9"/>
                  <a:gd name="T47" fmla="*/ 2 h 2"/>
                  <a:gd name="T48" fmla="*/ 0 w 9"/>
                  <a:gd name="T49" fmla="*/ 1 h 2"/>
                  <a:gd name="T50" fmla="*/ 0 w 9"/>
                  <a:gd name="T51" fmla="*/ 1 h 2"/>
                  <a:gd name="T52" fmla="*/ 1 w 9"/>
                  <a:gd name="T53" fmla="*/ 1 h 2"/>
                  <a:gd name="T54" fmla="*/ 0 w 9"/>
                  <a:gd name="T55" fmla="*/ 0 h 2"/>
                  <a:gd name="T56" fmla="*/ 1 w 9"/>
                  <a:gd name="T57" fmla="*/ 0 h 2"/>
                  <a:gd name="T58" fmla="*/ 8 w 9"/>
                  <a:gd name="T59" fmla="*/ 2 h 2"/>
                  <a:gd name="T60" fmla="*/ 8 w 9"/>
                  <a:gd name="T61" fmla="*/ 2 h 2"/>
                  <a:gd name="T62" fmla="*/ 8 w 9"/>
                  <a:gd name="T63" fmla="*/ 2 h 2"/>
                  <a:gd name="T64" fmla="*/ 9 w 9"/>
                  <a:gd name="T65" fmla="*/ 2 h 2"/>
                  <a:gd name="T66" fmla="*/ 9 w 9"/>
                  <a:gd name="T67" fmla="*/ 2 h 2"/>
                  <a:gd name="T68" fmla="*/ 9 w 9"/>
                  <a:gd name="T69" fmla="*/ 2 h 2"/>
                  <a:gd name="T70" fmla="*/ 9 w 9"/>
                  <a:gd name="T71" fmla="*/ 2 h 2"/>
                  <a:gd name="T72" fmla="*/ 9 w 9"/>
                  <a:gd name="T73" fmla="*/ 2 h 2"/>
                  <a:gd name="T74" fmla="*/ 9 w 9"/>
                  <a:gd name="T75" fmla="*/ 2 h 2"/>
                  <a:gd name="T76" fmla="*/ 9 w 9"/>
                  <a:gd name="T77" fmla="*/ 2 h 2"/>
                  <a:gd name="T78" fmla="*/ 9 w 9"/>
                  <a:gd name="T79" fmla="*/ 2 h 2"/>
                  <a:gd name="T80" fmla="*/ 9 w 9"/>
                  <a:gd name="T81" fmla="*/ 2 h 2"/>
                  <a:gd name="T82" fmla="*/ 9 w 9"/>
                  <a:gd name="T83" fmla="*/ 2 h 2"/>
                  <a:gd name="T84" fmla="*/ 8 w 9"/>
                  <a:gd name="T85" fmla="*/ 2 h 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9" h="2">
                    <a:moveTo>
                      <a:pt x="1" y="0"/>
                    </a:moveTo>
                    <a:cubicBezTo>
                      <a:pt x="1" y="0"/>
                      <a:pt x="1" y="0"/>
                      <a:pt x="1" y="0"/>
                    </a:cubicBezTo>
                    <a:cubicBezTo>
                      <a:pt x="1" y="0"/>
                      <a:pt x="1" y="0"/>
                      <a:pt x="1" y="0"/>
                    </a:cubicBezTo>
                    <a:cubicBezTo>
                      <a:pt x="1" y="0"/>
                      <a:pt x="1" y="0"/>
                      <a:pt x="1" y="0"/>
                    </a:cubicBezTo>
                    <a:cubicBezTo>
                      <a:pt x="1" y="0"/>
                      <a:pt x="1" y="0"/>
                      <a:pt x="2" y="0"/>
                    </a:cubicBezTo>
                    <a:cubicBezTo>
                      <a:pt x="2" y="0"/>
                      <a:pt x="2" y="0"/>
                      <a:pt x="2" y="0"/>
                    </a:cubicBezTo>
                    <a:cubicBezTo>
                      <a:pt x="2" y="0"/>
                      <a:pt x="2" y="0"/>
                      <a:pt x="3" y="0"/>
                    </a:cubicBezTo>
                    <a:cubicBezTo>
                      <a:pt x="3" y="0"/>
                      <a:pt x="3" y="0"/>
                      <a:pt x="3" y="0"/>
                    </a:cubicBezTo>
                    <a:cubicBezTo>
                      <a:pt x="3" y="0"/>
                      <a:pt x="4" y="0"/>
                      <a:pt x="4" y="0"/>
                    </a:cubicBezTo>
                    <a:cubicBezTo>
                      <a:pt x="4" y="0"/>
                      <a:pt x="4" y="0"/>
                      <a:pt x="4" y="0"/>
                    </a:cubicBezTo>
                    <a:cubicBezTo>
                      <a:pt x="4" y="0"/>
                      <a:pt x="4" y="0"/>
                      <a:pt x="4" y="0"/>
                    </a:cubicBezTo>
                    <a:cubicBezTo>
                      <a:pt x="4" y="0"/>
                      <a:pt x="4" y="0"/>
                      <a:pt x="5" y="0"/>
                    </a:cubicBezTo>
                    <a:cubicBezTo>
                      <a:pt x="5" y="0"/>
                      <a:pt x="5" y="0"/>
                      <a:pt x="5" y="0"/>
                    </a:cubicBezTo>
                    <a:cubicBezTo>
                      <a:pt x="5" y="0"/>
                      <a:pt x="5" y="0"/>
                      <a:pt x="5" y="0"/>
                    </a:cubicBezTo>
                    <a:cubicBezTo>
                      <a:pt x="5" y="0"/>
                      <a:pt x="5" y="0"/>
                      <a:pt x="5" y="0"/>
                    </a:cubicBezTo>
                    <a:cubicBezTo>
                      <a:pt x="6" y="0"/>
                      <a:pt x="6" y="0"/>
                      <a:pt x="6" y="0"/>
                    </a:cubicBezTo>
                    <a:cubicBezTo>
                      <a:pt x="6" y="0"/>
                      <a:pt x="6" y="0"/>
                      <a:pt x="6" y="0"/>
                    </a:cubicBezTo>
                    <a:cubicBezTo>
                      <a:pt x="6" y="0"/>
                      <a:pt x="6" y="0"/>
                      <a:pt x="6" y="0"/>
                    </a:cubicBezTo>
                    <a:cubicBezTo>
                      <a:pt x="6" y="0"/>
                      <a:pt x="6" y="0"/>
                      <a:pt x="6" y="0"/>
                    </a:cubicBezTo>
                    <a:cubicBezTo>
                      <a:pt x="6" y="0"/>
                      <a:pt x="6" y="0"/>
                      <a:pt x="6" y="0"/>
                    </a:cubicBezTo>
                    <a:cubicBezTo>
                      <a:pt x="6" y="0"/>
                      <a:pt x="6" y="0"/>
                      <a:pt x="6" y="0"/>
                    </a:cubicBezTo>
                    <a:cubicBezTo>
                      <a:pt x="6" y="0"/>
                      <a:pt x="6" y="0"/>
                      <a:pt x="6" y="0"/>
                    </a:cubicBezTo>
                    <a:cubicBezTo>
                      <a:pt x="6" y="0"/>
                      <a:pt x="6" y="0"/>
                      <a:pt x="6" y="0"/>
                    </a:cubicBezTo>
                    <a:cubicBezTo>
                      <a:pt x="6" y="0"/>
                      <a:pt x="6" y="0"/>
                      <a:pt x="6" y="0"/>
                    </a:cubicBezTo>
                    <a:cubicBezTo>
                      <a:pt x="6" y="0"/>
                      <a:pt x="6" y="0"/>
                      <a:pt x="6" y="0"/>
                    </a:cubicBezTo>
                    <a:cubicBezTo>
                      <a:pt x="6" y="0"/>
                      <a:pt x="5" y="0"/>
                      <a:pt x="5" y="0"/>
                    </a:cubicBezTo>
                    <a:cubicBezTo>
                      <a:pt x="5" y="0"/>
                      <a:pt x="5" y="0"/>
                      <a:pt x="5" y="0"/>
                    </a:cubicBezTo>
                    <a:cubicBezTo>
                      <a:pt x="5" y="0"/>
                      <a:pt x="5" y="0"/>
                      <a:pt x="5" y="1"/>
                    </a:cubicBezTo>
                    <a:cubicBezTo>
                      <a:pt x="5" y="1"/>
                      <a:pt x="5" y="1"/>
                      <a:pt x="5" y="1"/>
                    </a:cubicBezTo>
                    <a:cubicBezTo>
                      <a:pt x="5" y="1"/>
                      <a:pt x="5" y="1"/>
                      <a:pt x="5" y="1"/>
                    </a:cubicBezTo>
                    <a:cubicBezTo>
                      <a:pt x="5" y="1"/>
                      <a:pt x="5" y="1"/>
                      <a:pt x="5" y="1"/>
                    </a:cubicBezTo>
                    <a:cubicBezTo>
                      <a:pt x="5" y="1"/>
                      <a:pt x="4" y="1"/>
                      <a:pt x="4" y="1"/>
                    </a:cubicBezTo>
                    <a:cubicBezTo>
                      <a:pt x="4" y="1"/>
                      <a:pt x="4" y="1"/>
                      <a:pt x="4" y="1"/>
                    </a:cubicBezTo>
                    <a:cubicBezTo>
                      <a:pt x="4" y="1"/>
                      <a:pt x="4" y="1"/>
                      <a:pt x="4" y="1"/>
                    </a:cubicBezTo>
                    <a:cubicBezTo>
                      <a:pt x="4" y="1"/>
                      <a:pt x="4" y="1"/>
                      <a:pt x="4" y="1"/>
                    </a:cubicBezTo>
                    <a:cubicBezTo>
                      <a:pt x="3" y="1"/>
                      <a:pt x="3" y="1"/>
                      <a:pt x="3" y="1"/>
                    </a:cubicBezTo>
                    <a:cubicBezTo>
                      <a:pt x="3" y="1"/>
                      <a:pt x="3" y="1"/>
                      <a:pt x="3" y="1"/>
                    </a:cubicBezTo>
                    <a:cubicBezTo>
                      <a:pt x="3" y="1"/>
                      <a:pt x="3" y="1"/>
                      <a:pt x="3" y="1"/>
                    </a:cubicBezTo>
                    <a:cubicBezTo>
                      <a:pt x="3" y="1"/>
                      <a:pt x="3" y="1"/>
                      <a:pt x="2" y="1"/>
                    </a:cubicBezTo>
                    <a:cubicBezTo>
                      <a:pt x="2" y="1"/>
                      <a:pt x="2" y="1"/>
                      <a:pt x="2" y="1"/>
                    </a:cubicBezTo>
                    <a:cubicBezTo>
                      <a:pt x="2" y="1"/>
                      <a:pt x="2" y="1"/>
                      <a:pt x="2" y="1"/>
                    </a:cubicBezTo>
                    <a:cubicBezTo>
                      <a:pt x="2" y="1"/>
                      <a:pt x="2" y="1"/>
                      <a:pt x="2" y="1"/>
                    </a:cubicBezTo>
                    <a:cubicBezTo>
                      <a:pt x="2" y="1"/>
                      <a:pt x="1" y="1"/>
                      <a:pt x="1" y="1"/>
                    </a:cubicBezTo>
                    <a:cubicBezTo>
                      <a:pt x="1" y="1"/>
                      <a:pt x="1" y="1"/>
                      <a:pt x="1" y="1"/>
                    </a:cubicBezTo>
                    <a:cubicBezTo>
                      <a:pt x="1" y="1"/>
                      <a:pt x="1" y="1"/>
                      <a:pt x="1" y="1"/>
                    </a:cubicBezTo>
                    <a:cubicBezTo>
                      <a:pt x="1" y="1"/>
                      <a:pt x="1" y="1"/>
                      <a:pt x="1" y="1"/>
                    </a:cubicBezTo>
                    <a:cubicBezTo>
                      <a:pt x="1" y="1"/>
                      <a:pt x="0" y="1"/>
                      <a:pt x="0" y="1"/>
                    </a:cubicBezTo>
                    <a:cubicBezTo>
                      <a:pt x="0" y="1"/>
                      <a:pt x="0" y="2"/>
                      <a:pt x="0" y="2"/>
                    </a:cubicBezTo>
                    <a:cubicBezTo>
                      <a:pt x="0" y="2"/>
                      <a:pt x="0" y="2"/>
                      <a:pt x="0" y="2"/>
                    </a:cubicBezTo>
                    <a:cubicBezTo>
                      <a:pt x="0" y="2"/>
                      <a:pt x="0" y="1"/>
                      <a:pt x="0" y="1"/>
                    </a:cubicBezTo>
                    <a:cubicBezTo>
                      <a:pt x="0" y="1"/>
                      <a:pt x="0" y="1"/>
                      <a:pt x="0" y="1"/>
                    </a:cubicBezTo>
                    <a:cubicBezTo>
                      <a:pt x="0" y="1"/>
                      <a:pt x="0" y="1"/>
                      <a:pt x="0" y="1"/>
                    </a:cubicBezTo>
                    <a:cubicBezTo>
                      <a:pt x="0" y="1"/>
                      <a:pt x="0" y="1"/>
                      <a:pt x="0" y="1"/>
                    </a:cubicBezTo>
                    <a:cubicBezTo>
                      <a:pt x="0" y="1"/>
                      <a:pt x="0" y="1"/>
                      <a:pt x="1" y="1"/>
                    </a:cubicBezTo>
                    <a:cubicBezTo>
                      <a:pt x="1" y="1"/>
                      <a:pt x="1" y="0"/>
                      <a:pt x="1" y="0"/>
                    </a:cubicBezTo>
                    <a:cubicBezTo>
                      <a:pt x="1" y="0"/>
                      <a:pt x="0" y="0"/>
                      <a:pt x="0" y="0"/>
                    </a:cubicBezTo>
                    <a:cubicBezTo>
                      <a:pt x="0" y="0"/>
                      <a:pt x="0" y="0"/>
                      <a:pt x="0" y="0"/>
                    </a:cubicBezTo>
                    <a:cubicBezTo>
                      <a:pt x="1" y="0"/>
                      <a:pt x="1" y="0"/>
                      <a:pt x="1" y="0"/>
                    </a:cubicBezTo>
                    <a:close/>
                    <a:moveTo>
                      <a:pt x="8" y="2"/>
                    </a:moveTo>
                    <a:cubicBezTo>
                      <a:pt x="8" y="2"/>
                      <a:pt x="8" y="2"/>
                      <a:pt x="8" y="2"/>
                    </a:cubicBezTo>
                    <a:cubicBezTo>
                      <a:pt x="8" y="2"/>
                      <a:pt x="8" y="2"/>
                      <a:pt x="8" y="2"/>
                    </a:cubicBezTo>
                    <a:cubicBezTo>
                      <a:pt x="8" y="2"/>
                      <a:pt x="8" y="2"/>
                      <a:pt x="8" y="2"/>
                    </a:cubicBezTo>
                    <a:cubicBezTo>
                      <a:pt x="8" y="2"/>
                      <a:pt x="8" y="2"/>
                      <a:pt x="8" y="2"/>
                    </a:cubicBezTo>
                    <a:cubicBezTo>
                      <a:pt x="8" y="2"/>
                      <a:pt x="8" y="2"/>
                      <a:pt x="8" y="2"/>
                    </a:cubicBezTo>
                    <a:cubicBezTo>
                      <a:pt x="8" y="2"/>
                      <a:pt x="9" y="2"/>
                      <a:pt x="9" y="2"/>
                    </a:cubicBezTo>
                    <a:cubicBezTo>
                      <a:pt x="9" y="2"/>
                      <a:pt x="9" y="2"/>
                      <a:pt x="9" y="2"/>
                    </a:cubicBezTo>
                    <a:cubicBezTo>
                      <a:pt x="9" y="2"/>
                      <a:pt x="9" y="2"/>
                      <a:pt x="9" y="2"/>
                    </a:cubicBezTo>
                    <a:cubicBezTo>
                      <a:pt x="9" y="2"/>
                      <a:pt x="9" y="2"/>
                      <a:pt x="9" y="2"/>
                    </a:cubicBezTo>
                    <a:cubicBezTo>
                      <a:pt x="9" y="2"/>
                      <a:pt x="9" y="2"/>
                      <a:pt x="9" y="2"/>
                    </a:cubicBezTo>
                    <a:cubicBezTo>
                      <a:pt x="9" y="2"/>
                      <a:pt x="9" y="2"/>
                      <a:pt x="9" y="2"/>
                    </a:cubicBezTo>
                    <a:cubicBezTo>
                      <a:pt x="9" y="2"/>
                      <a:pt x="9" y="2"/>
                      <a:pt x="9" y="2"/>
                    </a:cubicBezTo>
                    <a:cubicBezTo>
                      <a:pt x="9" y="2"/>
                      <a:pt x="9" y="2"/>
                      <a:pt x="9" y="2"/>
                    </a:cubicBezTo>
                    <a:cubicBezTo>
                      <a:pt x="9" y="2"/>
                      <a:pt x="9" y="2"/>
                      <a:pt x="9" y="2"/>
                    </a:cubicBezTo>
                    <a:cubicBezTo>
                      <a:pt x="9" y="2"/>
                      <a:pt x="9" y="2"/>
                      <a:pt x="9" y="2"/>
                    </a:cubicBezTo>
                    <a:cubicBezTo>
                      <a:pt x="9" y="2"/>
                      <a:pt x="9" y="2"/>
                      <a:pt x="9" y="2"/>
                    </a:cubicBezTo>
                    <a:cubicBezTo>
                      <a:pt x="9" y="2"/>
                      <a:pt x="9" y="2"/>
                      <a:pt x="9" y="2"/>
                    </a:cubicBezTo>
                    <a:cubicBezTo>
                      <a:pt x="9" y="2"/>
                      <a:pt x="9" y="2"/>
                      <a:pt x="9" y="2"/>
                    </a:cubicBezTo>
                    <a:cubicBezTo>
                      <a:pt x="9" y="2"/>
                      <a:pt x="9" y="2"/>
                      <a:pt x="9" y="2"/>
                    </a:cubicBezTo>
                    <a:cubicBezTo>
                      <a:pt x="9" y="2"/>
                      <a:pt x="9" y="2"/>
                      <a:pt x="9" y="2"/>
                    </a:cubicBezTo>
                    <a:cubicBezTo>
                      <a:pt x="9" y="2"/>
                      <a:pt x="9" y="2"/>
                      <a:pt x="9" y="2"/>
                    </a:cubicBezTo>
                    <a:cubicBezTo>
                      <a:pt x="9" y="2"/>
                      <a:pt x="9" y="2"/>
                      <a:pt x="9" y="2"/>
                    </a:cubicBezTo>
                    <a:cubicBezTo>
                      <a:pt x="9" y="2"/>
                      <a:pt x="9" y="2"/>
                      <a:pt x="9" y="2"/>
                    </a:cubicBezTo>
                    <a:cubicBezTo>
                      <a:pt x="9" y="2"/>
                      <a:pt x="9" y="2"/>
                      <a:pt x="9" y="2"/>
                    </a:cubicBezTo>
                    <a:cubicBezTo>
                      <a:pt x="9" y="2"/>
                      <a:pt x="9" y="2"/>
                      <a:pt x="9" y="2"/>
                    </a:cubicBezTo>
                    <a:cubicBezTo>
                      <a:pt x="9" y="2"/>
                      <a:pt x="8" y="2"/>
                      <a:pt x="8" y="2"/>
                    </a:cubicBezTo>
                    <a:cubicBezTo>
                      <a:pt x="8" y="2"/>
                      <a:pt x="8" y="2"/>
                      <a:pt x="8" y="2"/>
                    </a:cubicBezTo>
                    <a:cubicBezTo>
                      <a:pt x="8" y="2"/>
                      <a:pt x="8" y="2"/>
                      <a:pt x="8" y="2"/>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55" name="Freeform 709">
                <a:extLst>
                  <a:ext uri="{FF2B5EF4-FFF2-40B4-BE49-F238E27FC236}">
                    <a16:creationId xmlns:a16="http://schemas.microsoft.com/office/drawing/2014/main" id="{C11A0384-E3F7-7F16-CAD9-4E016BC869A5}"/>
                  </a:ext>
                </a:extLst>
              </p:cNvPr>
              <p:cNvSpPr>
                <a:spLocks noEditPoints="1"/>
              </p:cNvSpPr>
              <p:nvPr/>
            </p:nvSpPr>
            <p:spPr bwMode="auto">
              <a:xfrm>
                <a:off x="9437688" y="5008563"/>
                <a:ext cx="92075" cy="58738"/>
              </a:xfrm>
              <a:custGeom>
                <a:avLst/>
                <a:gdLst>
                  <a:gd name="T0" fmla="*/ 19 w 22"/>
                  <a:gd name="T1" fmla="*/ 13 h 14"/>
                  <a:gd name="T2" fmla="*/ 18 w 22"/>
                  <a:gd name="T3" fmla="*/ 12 h 14"/>
                  <a:gd name="T4" fmla="*/ 17 w 22"/>
                  <a:gd name="T5" fmla="*/ 12 h 14"/>
                  <a:gd name="T6" fmla="*/ 16 w 22"/>
                  <a:gd name="T7" fmla="*/ 11 h 14"/>
                  <a:gd name="T8" fmla="*/ 14 w 22"/>
                  <a:gd name="T9" fmla="*/ 11 h 14"/>
                  <a:gd name="T10" fmla="*/ 13 w 22"/>
                  <a:gd name="T11" fmla="*/ 11 h 14"/>
                  <a:gd name="T12" fmla="*/ 12 w 22"/>
                  <a:gd name="T13" fmla="*/ 10 h 14"/>
                  <a:gd name="T14" fmla="*/ 12 w 22"/>
                  <a:gd name="T15" fmla="*/ 9 h 14"/>
                  <a:gd name="T16" fmla="*/ 12 w 22"/>
                  <a:gd name="T17" fmla="*/ 9 h 14"/>
                  <a:gd name="T18" fmla="*/ 12 w 22"/>
                  <a:gd name="T19" fmla="*/ 8 h 14"/>
                  <a:gd name="T20" fmla="*/ 12 w 22"/>
                  <a:gd name="T21" fmla="*/ 6 h 14"/>
                  <a:gd name="T22" fmla="*/ 10 w 22"/>
                  <a:gd name="T23" fmla="*/ 4 h 14"/>
                  <a:gd name="T24" fmla="*/ 9 w 22"/>
                  <a:gd name="T25" fmla="*/ 3 h 14"/>
                  <a:gd name="T26" fmla="*/ 7 w 22"/>
                  <a:gd name="T27" fmla="*/ 2 h 14"/>
                  <a:gd name="T28" fmla="*/ 6 w 22"/>
                  <a:gd name="T29" fmla="*/ 1 h 14"/>
                  <a:gd name="T30" fmla="*/ 5 w 22"/>
                  <a:gd name="T31" fmla="*/ 1 h 14"/>
                  <a:gd name="T32" fmla="*/ 0 w 22"/>
                  <a:gd name="T33" fmla="*/ 7 h 14"/>
                  <a:gd name="T34" fmla="*/ 1 w 22"/>
                  <a:gd name="T35" fmla="*/ 8 h 14"/>
                  <a:gd name="T36" fmla="*/ 3 w 22"/>
                  <a:gd name="T37" fmla="*/ 9 h 14"/>
                  <a:gd name="T38" fmla="*/ 4 w 22"/>
                  <a:gd name="T39" fmla="*/ 10 h 14"/>
                  <a:gd name="T40" fmla="*/ 6 w 22"/>
                  <a:gd name="T41" fmla="*/ 12 h 14"/>
                  <a:gd name="T42" fmla="*/ 7 w 22"/>
                  <a:gd name="T43" fmla="*/ 13 h 14"/>
                  <a:gd name="T44" fmla="*/ 9 w 22"/>
                  <a:gd name="T45" fmla="*/ 13 h 14"/>
                  <a:gd name="T46" fmla="*/ 11 w 22"/>
                  <a:gd name="T47" fmla="*/ 14 h 14"/>
                  <a:gd name="T48" fmla="*/ 14 w 22"/>
                  <a:gd name="T49" fmla="*/ 14 h 14"/>
                  <a:gd name="T50" fmla="*/ 21 w 22"/>
                  <a:gd name="T51" fmla="*/ 10 h 14"/>
                  <a:gd name="T52" fmla="*/ 21 w 22"/>
                  <a:gd name="T53" fmla="*/ 9 h 14"/>
                  <a:gd name="T54" fmla="*/ 21 w 22"/>
                  <a:gd name="T55" fmla="*/ 10 h 14"/>
                  <a:gd name="T56" fmla="*/ 21 w 22"/>
                  <a:gd name="T57" fmla="*/ 10 h 14"/>
                  <a:gd name="T58" fmla="*/ 22 w 22"/>
                  <a:gd name="T59" fmla="*/ 10 h 14"/>
                  <a:gd name="T60" fmla="*/ 21 w 22"/>
                  <a:gd name="T61" fmla="*/ 9 h 14"/>
                  <a:gd name="T62" fmla="*/ 20 w 22"/>
                  <a:gd name="T63" fmla="*/ 9 h 14"/>
                  <a:gd name="T64" fmla="*/ 20 w 22"/>
                  <a:gd name="T65" fmla="*/ 9 h 14"/>
                  <a:gd name="T66" fmla="*/ 21 w 22"/>
                  <a:gd name="T67" fmla="*/ 10 h 14"/>
                  <a:gd name="T68" fmla="*/ 21 w 22"/>
                  <a:gd name="T69" fmla="*/ 10 h 14"/>
                  <a:gd name="T70" fmla="*/ 22 w 22"/>
                  <a:gd name="T71" fmla="*/ 10 h 14"/>
                  <a:gd name="T72" fmla="*/ 20 w 22"/>
                  <a:gd name="T73" fmla="*/ 8 h 14"/>
                  <a:gd name="T74" fmla="*/ 20 w 22"/>
                  <a:gd name="T75" fmla="*/ 8 h 14"/>
                  <a:gd name="T76" fmla="*/ 20 w 22"/>
                  <a:gd name="T77" fmla="*/ 8 h 14"/>
                  <a:gd name="T78" fmla="*/ 20 w 22"/>
                  <a:gd name="T79" fmla="*/ 8 h 14"/>
                  <a:gd name="T80" fmla="*/ 15 w 22"/>
                  <a:gd name="T81" fmla="*/ 6 h 14"/>
                  <a:gd name="T82" fmla="*/ 15 w 22"/>
                  <a:gd name="T83" fmla="*/ 6 h 14"/>
                  <a:gd name="T84" fmla="*/ 15 w 22"/>
                  <a:gd name="T85" fmla="*/ 6 h 14"/>
                  <a:gd name="T86" fmla="*/ 14 w 22"/>
                  <a:gd name="T87" fmla="*/ 4 h 14"/>
                  <a:gd name="T88" fmla="*/ 13 w 22"/>
                  <a:gd name="T89" fmla="*/ 4 h 14"/>
                  <a:gd name="T90" fmla="*/ 13 w 22"/>
                  <a:gd name="T91" fmla="*/ 5 h 14"/>
                  <a:gd name="T92" fmla="*/ 13 w 22"/>
                  <a:gd name="T93" fmla="*/ 5 h 14"/>
                  <a:gd name="T94" fmla="*/ 13 w 22"/>
                  <a:gd name="T95" fmla="*/ 6 h 14"/>
                  <a:gd name="T96" fmla="*/ 14 w 22"/>
                  <a:gd name="T97" fmla="*/ 5 h 14"/>
                  <a:gd name="T98" fmla="*/ 7 w 22"/>
                  <a:gd name="T99" fmla="*/ 1 h 14"/>
                  <a:gd name="T100" fmla="*/ 7 w 22"/>
                  <a:gd name="T101" fmla="*/ 1 h 14"/>
                  <a:gd name="T102" fmla="*/ 7 w 22"/>
                  <a:gd name="T103" fmla="*/ 1 h 14"/>
                  <a:gd name="T104" fmla="*/ 7 w 22"/>
                  <a:gd name="T105" fmla="*/ 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2" h="14">
                    <a:moveTo>
                      <a:pt x="3" y="9"/>
                    </a:moveTo>
                    <a:cubicBezTo>
                      <a:pt x="3" y="9"/>
                      <a:pt x="3" y="9"/>
                      <a:pt x="3" y="9"/>
                    </a:cubicBezTo>
                    <a:cubicBezTo>
                      <a:pt x="4" y="9"/>
                      <a:pt x="4" y="9"/>
                      <a:pt x="4" y="9"/>
                    </a:cubicBezTo>
                    <a:lnTo>
                      <a:pt x="3" y="9"/>
                    </a:lnTo>
                    <a:close/>
                    <a:moveTo>
                      <a:pt x="19" y="13"/>
                    </a:moveTo>
                    <a:cubicBezTo>
                      <a:pt x="19" y="13"/>
                      <a:pt x="19" y="13"/>
                      <a:pt x="19" y="13"/>
                    </a:cubicBezTo>
                    <a:cubicBezTo>
                      <a:pt x="19" y="13"/>
                      <a:pt x="18" y="13"/>
                      <a:pt x="18" y="13"/>
                    </a:cubicBezTo>
                    <a:cubicBezTo>
                      <a:pt x="18" y="13"/>
                      <a:pt x="18" y="13"/>
                      <a:pt x="18" y="13"/>
                    </a:cubicBezTo>
                    <a:cubicBezTo>
                      <a:pt x="18" y="13"/>
                      <a:pt x="18" y="13"/>
                      <a:pt x="18" y="13"/>
                    </a:cubicBezTo>
                    <a:cubicBezTo>
                      <a:pt x="18" y="13"/>
                      <a:pt x="18" y="12"/>
                      <a:pt x="18" y="12"/>
                    </a:cubicBezTo>
                    <a:cubicBezTo>
                      <a:pt x="18" y="12"/>
                      <a:pt x="18" y="12"/>
                      <a:pt x="17" y="12"/>
                    </a:cubicBezTo>
                    <a:cubicBezTo>
                      <a:pt x="17" y="12"/>
                      <a:pt x="17" y="12"/>
                      <a:pt x="17" y="12"/>
                    </a:cubicBezTo>
                    <a:cubicBezTo>
                      <a:pt x="17" y="12"/>
                      <a:pt x="17" y="12"/>
                      <a:pt x="17" y="12"/>
                    </a:cubicBezTo>
                    <a:cubicBezTo>
                      <a:pt x="17" y="12"/>
                      <a:pt x="17" y="12"/>
                      <a:pt x="17" y="12"/>
                    </a:cubicBezTo>
                    <a:cubicBezTo>
                      <a:pt x="17" y="12"/>
                      <a:pt x="17" y="12"/>
                      <a:pt x="17" y="12"/>
                    </a:cubicBezTo>
                    <a:cubicBezTo>
                      <a:pt x="17" y="12"/>
                      <a:pt x="17" y="11"/>
                      <a:pt x="17" y="11"/>
                    </a:cubicBezTo>
                    <a:cubicBezTo>
                      <a:pt x="17" y="11"/>
                      <a:pt x="16" y="11"/>
                      <a:pt x="16" y="12"/>
                    </a:cubicBezTo>
                    <a:cubicBezTo>
                      <a:pt x="16" y="12"/>
                      <a:pt x="16" y="12"/>
                      <a:pt x="16" y="11"/>
                    </a:cubicBezTo>
                    <a:cubicBezTo>
                      <a:pt x="16" y="11"/>
                      <a:pt x="16" y="11"/>
                      <a:pt x="16" y="11"/>
                    </a:cubicBezTo>
                    <a:cubicBezTo>
                      <a:pt x="16" y="11"/>
                      <a:pt x="16" y="11"/>
                      <a:pt x="16" y="11"/>
                    </a:cubicBezTo>
                    <a:cubicBezTo>
                      <a:pt x="16" y="11"/>
                      <a:pt x="16" y="11"/>
                      <a:pt x="16" y="11"/>
                    </a:cubicBezTo>
                    <a:cubicBezTo>
                      <a:pt x="16" y="11"/>
                      <a:pt x="15" y="11"/>
                      <a:pt x="15" y="11"/>
                    </a:cubicBezTo>
                    <a:cubicBezTo>
                      <a:pt x="15" y="11"/>
                      <a:pt x="15" y="11"/>
                      <a:pt x="15" y="11"/>
                    </a:cubicBezTo>
                    <a:cubicBezTo>
                      <a:pt x="15" y="11"/>
                      <a:pt x="15" y="11"/>
                      <a:pt x="15" y="11"/>
                    </a:cubicBezTo>
                    <a:cubicBezTo>
                      <a:pt x="15" y="11"/>
                      <a:pt x="14" y="11"/>
                      <a:pt x="14" y="11"/>
                    </a:cubicBezTo>
                    <a:cubicBezTo>
                      <a:pt x="14" y="11"/>
                      <a:pt x="14" y="11"/>
                      <a:pt x="14" y="11"/>
                    </a:cubicBezTo>
                    <a:cubicBezTo>
                      <a:pt x="14" y="11"/>
                      <a:pt x="14" y="11"/>
                      <a:pt x="14" y="11"/>
                    </a:cubicBezTo>
                    <a:cubicBezTo>
                      <a:pt x="14" y="11"/>
                      <a:pt x="14" y="11"/>
                      <a:pt x="14" y="11"/>
                    </a:cubicBezTo>
                    <a:cubicBezTo>
                      <a:pt x="13" y="11"/>
                      <a:pt x="13" y="11"/>
                      <a:pt x="13" y="11"/>
                    </a:cubicBezTo>
                    <a:cubicBezTo>
                      <a:pt x="13" y="10"/>
                      <a:pt x="13" y="11"/>
                      <a:pt x="13" y="11"/>
                    </a:cubicBezTo>
                    <a:cubicBezTo>
                      <a:pt x="13" y="11"/>
                      <a:pt x="13" y="11"/>
                      <a:pt x="13" y="11"/>
                    </a:cubicBezTo>
                    <a:cubicBezTo>
                      <a:pt x="13" y="11"/>
                      <a:pt x="13" y="11"/>
                      <a:pt x="13" y="11"/>
                    </a:cubicBezTo>
                    <a:cubicBezTo>
                      <a:pt x="12" y="11"/>
                      <a:pt x="12" y="11"/>
                      <a:pt x="12" y="11"/>
                    </a:cubicBezTo>
                    <a:cubicBezTo>
                      <a:pt x="12" y="11"/>
                      <a:pt x="12" y="11"/>
                      <a:pt x="12" y="11"/>
                    </a:cubicBezTo>
                    <a:cubicBezTo>
                      <a:pt x="12" y="11"/>
                      <a:pt x="12" y="11"/>
                      <a:pt x="12" y="10"/>
                    </a:cubicBezTo>
                    <a:cubicBezTo>
                      <a:pt x="12" y="10"/>
                      <a:pt x="12" y="10"/>
                      <a:pt x="12" y="10"/>
                    </a:cubicBezTo>
                    <a:cubicBezTo>
                      <a:pt x="12" y="10"/>
                      <a:pt x="12" y="10"/>
                      <a:pt x="12" y="10"/>
                    </a:cubicBezTo>
                    <a:cubicBezTo>
                      <a:pt x="12" y="10"/>
                      <a:pt x="12" y="10"/>
                      <a:pt x="12" y="10"/>
                    </a:cubicBezTo>
                    <a:cubicBezTo>
                      <a:pt x="12" y="10"/>
                      <a:pt x="12" y="10"/>
                      <a:pt x="12" y="10"/>
                    </a:cubicBezTo>
                    <a:cubicBezTo>
                      <a:pt x="12" y="10"/>
                      <a:pt x="12" y="10"/>
                      <a:pt x="12" y="9"/>
                    </a:cubicBezTo>
                    <a:cubicBezTo>
                      <a:pt x="12" y="9"/>
                      <a:pt x="12" y="9"/>
                      <a:pt x="12" y="9"/>
                    </a:cubicBezTo>
                    <a:cubicBezTo>
                      <a:pt x="12" y="9"/>
                      <a:pt x="12" y="9"/>
                      <a:pt x="12" y="9"/>
                    </a:cubicBezTo>
                    <a:cubicBezTo>
                      <a:pt x="12" y="9"/>
                      <a:pt x="12" y="9"/>
                      <a:pt x="12" y="9"/>
                    </a:cubicBezTo>
                    <a:cubicBezTo>
                      <a:pt x="12" y="9"/>
                      <a:pt x="12" y="9"/>
                      <a:pt x="12" y="9"/>
                    </a:cubicBezTo>
                    <a:cubicBezTo>
                      <a:pt x="12" y="9"/>
                      <a:pt x="12" y="9"/>
                      <a:pt x="12" y="9"/>
                    </a:cubicBezTo>
                    <a:cubicBezTo>
                      <a:pt x="12" y="9"/>
                      <a:pt x="12" y="8"/>
                      <a:pt x="12" y="8"/>
                    </a:cubicBezTo>
                    <a:cubicBezTo>
                      <a:pt x="12" y="8"/>
                      <a:pt x="12" y="8"/>
                      <a:pt x="12" y="8"/>
                    </a:cubicBezTo>
                    <a:cubicBezTo>
                      <a:pt x="12" y="8"/>
                      <a:pt x="12" y="8"/>
                      <a:pt x="12" y="8"/>
                    </a:cubicBezTo>
                    <a:cubicBezTo>
                      <a:pt x="12" y="8"/>
                      <a:pt x="12" y="8"/>
                      <a:pt x="12" y="8"/>
                    </a:cubicBezTo>
                    <a:cubicBezTo>
                      <a:pt x="12" y="8"/>
                      <a:pt x="12" y="8"/>
                      <a:pt x="12" y="8"/>
                    </a:cubicBezTo>
                    <a:cubicBezTo>
                      <a:pt x="12" y="7"/>
                      <a:pt x="12" y="7"/>
                      <a:pt x="12" y="7"/>
                    </a:cubicBezTo>
                    <a:cubicBezTo>
                      <a:pt x="12" y="7"/>
                      <a:pt x="12" y="7"/>
                      <a:pt x="12" y="7"/>
                    </a:cubicBezTo>
                    <a:cubicBezTo>
                      <a:pt x="12" y="7"/>
                      <a:pt x="12" y="6"/>
                      <a:pt x="12" y="6"/>
                    </a:cubicBezTo>
                    <a:cubicBezTo>
                      <a:pt x="12" y="6"/>
                      <a:pt x="12" y="6"/>
                      <a:pt x="12" y="6"/>
                    </a:cubicBezTo>
                    <a:cubicBezTo>
                      <a:pt x="12" y="6"/>
                      <a:pt x="12" y="6"/>
                      <a:pt x="12" y="6"/>
                    </a:cubicBezTo>
                    <a:cubicBezTo>
                      <a:pt x="11" y="6"/>
                      <a:pt x="11" y="5"/>
                      <a:pt x="11" y="5"/>
                    </a:cubicBezTo>
                    <a:cubicBezTo>
                      <a:pt x="11" y="5"/>
                      <a:pt x="11" y="5"/>
                      <a:pt x="10" y="5"/>
                    </a:cubicBezTo>
                    <a:cubicBezTo>
                      <a:pt x="10" y="5"/>
                      <a:pt x="10" y="5"/>
                      <a:pt x="10" y="4"/>
                    </a:cubicBezTo>
                    <a:cubicBezTo>
                      <a:pt x="10" y="4"/>
                      <a:pt x="10" y="4"/>
                      <a:pt x="10" y="4"/>
                    </a:cubicBezTo>
                    <a:cubicBezTo>
                      <a:pt x="10" y="4"/>
                      <a:pt x="10" y="4"/>
                      <a:pt x="10" y="4"/>
                    </a:cubicBezTo>
                    <a:cubicBezTo>
                      <a:pt x="10" y="4"/>
                      <a:pt x="10" y="4"/>
                      <a:pt x="10" y="4"/>
                    </a:cubicBezTo>
                    <a:cubicBezTo>
                      <a:pt x="10" y="4"/>
                      <a:pt x="10" y="4"/>
                      <a:pt x="10" y="4"/>
                    </a:cubicBezTo>
                    <a:cubicBezTo>
                      <a:pt x="10" y="4"/>
                      <a:pt x="10" y="4"/>
                      <a:pt x="9" y="4"/>
                    </a:cubicBezTo>
                    <a:cubicBezTo>
                      <a:pt x="9" y="4"/>
                      <a:pt x="9" y="4"/>
                      <a:pt x="9" y="4"/>
                    </a:cubicBezTo>
                    <a:cubicBezTo>
                      <a:pt x="9" y="3"/>
                      <a:pt x="9" y="3"/>
                      <a:pt x="9" y="3"/>
                    </a:cubicBezTo>
                    <a:cubicBezTo>
                      <a:pt x="9" y="3"/>
                      <a:pt x="9" y="3"/>
                      <a:pt x="9" y="3"/>
                    </a:cubicBezTo>
                    <a:cubicBezTo>
                      <a:pt x="9" y="3"/>
                      <a:pt x="8" y="3"/>
                      <a:pt x="8" y="3"/>
                    </a:cubicBezTo>
                    <a:cubicBezTo>
                      <a:pt x="8" y="3"/>
                      <a:pt x="8" y="3"/>
                      <a:pt x="8" y="3"/>
                    </a:cubicBezTo>
                    <a:cubicBezTo>
                      <a:pt x="8" y="3"/>
                      <a:pt x="7" y="3"/>
                      <a:pt x="7" y="3"/>
                    </a:cubicBezTo>
                    <a:cubicBezTo>
                      <a:pt x="7" y="2"/>
                      <a:pt x="7" y="2"/>
                      <a:pt x="7" y="2"/>
                    </a:cubicBezTo>
                    <a:cubicBezTo>
                      <a:pt x="7" y="2"/>
                      <a:pt x="7" y="2"/>
                      <a:pt x="7" y="2"/>
                    </a:cubicBezTo>
                    <a:cubicBezTo>
                      <a:pt x="6" y="2"/>
                      <a:pt x="6" y="2"/>
                      <a:pt x="6" y="2"/>
                    </a:cubicBezTo>
                    <a:cubicBezTo>
                      <a:pt x="6" y="2"/>
                      <a:pt x="6" y="2"/>
                      <a:pt x="6" y="2"/>
                    </a:cubicBezTo>
                    <a:cubicBezTo>
                      <a:pt x="6" y="2"/>
                      <a:pt x="6" y="2"/>
                      <a:pt x="6" y="2"/>
                    </a:cubicBezTo>
                    <a:cubicBezTo>
                      <a:pt x="6" y="2"/>
                      <a:pt x="6" y="1"/>
                      <a:pt x="6" y="1"/>
                    </a:cubicBezTo>
                    <a:cubicBezTo>
                      <a:pt x="6" y="1"/>
                      <a:pt x="6" y="1"/>
                      <a:pt x="6" y="1"/>
                    </a:cubicBezTo>
                    <a:cubicBezTo>
                      <a:pt x="6" y="1"/>
                      <a:pt x="6" y="1"/>
                      <a:pt x="5" y="1"/>
                    </a:cubicBezTo>
                    <a:cubicBezTo>
                      <a:pt x="5" y="1"/>
                      <a:pt x="5" y="1"/>
                      <a:pt x="5" y="1"/>
                    </a:cubicBezTo>
                    <a:cubicBezTo>
                      <a:pt x="5" y="1"/>
                      <a:pt x="5" y="1"/>
                      <a:pt x="5" y="1"/>
                    </a:cubicBezTo>
                    <a:cubicBezTo>
                      <a:pt x="5" y="1"/>
                      <a:pt x="5" y="1"/>
                      <a:pt x="5" y="1"/>
                    </a:cubicBezTo>
                    <a:cubicBezTo>
                      <a:pt x="4" y="1"/>
                      <a:pt x="4" y="1"/>
                      <a:pt x="4" y="1"/>
                    </a:cubicBezTo>
                    <a:cubicBezTo>
                      <a:pt x="4" y="1"/>
                      <a:pt x="4" y="1"/>
                      <a:pt x="4" y="1"/>
                    </a:cubicBezTo>
                    <a:cubicBezTo>
                      <a:pt x="4" y="1"/>
                      <a:pt x="4" y="0"/>
                      <a:pt x="4" y="0"/>
                    </a:cubicBezTo>
                    <a:cubicBezTo>
                      <a:pt x="4" y="4"/>
                      <a:pt x="4" y="4"/>
                      <a:pt x="4" y="4"/>
                    </a:cubicBezTo>
                    <a:cubicBezTo>
                      <a:pt x="0" y="7"/>
                      <a:pt x="0" y="7"/>
                      <a:pt x="0" y="7"/>
                    </a:cubicBezTo>
                    <a:cubicBezTo>
                      <a:pt x="0" y="7"/>
                      <a:pt x="0" y="7"/>
                      <a:pt x="0" y="7"/>
                    </a:cubicBezTo>
                    <a:cubicBezTo>
                      <a:pt x="0" y="8"/>
                      <a:pt x="0" y="8"/>
                      <a:pt x="0" y="8"/>
                    </a:cubicBezTo>
                    <a:cubicBezTo>
                      <a:pt x="1" y="8"/>
                      <a:pt x="1" y="8"/>
                      <a:pt x="1" y="8"/>
                    </a:cubicBezTo>
                    <a:cubicBezTo>
                      <a:pt x="1" y="8"/>
                      <a:pt x="1" y="8"/>
                      <a:pt x="1" y="8"/>
                    </a:cubicBezTo>
                    <a:cubicBezTo>
                      <a:pt x="1" y="8"/>
                      <a:pt x="1" y="8"/>
                      <a:pt x="1" y="8"/>
                    </a:cubicBezTo>
                    <a:cubicBezTo>
                      <a:pt x="1" y="8"/>
                      <a:pt x="1" y="9"/>
                      <a:pt x="1" y="9"/>
                    </a:cubicBezTo>
                    <a:cubicBezTo>
                      <a:pt x="2" y="9"/>
                      <a:pt x="2" y="9"/>
                      <a:pt x="2" y="9"/>
                    </a:cubicBezTo>
                    <a:cubicBezTo>
                      <a:pt x="2" y="9"/>
                      <a:pt x="2" y="9"/>
                      <a:pt x="2" y="9"/>
                    </a:cubicBezTo>
                    <a:cubicBezTo>
                      <a:pt x="2" y="9"/>
                      <a:pt x="2" y="9"/>
                      <a:pt x="2" y="9"/>
                    </a:cubicBezTo>
                    <a:cubicBezTo>
                      <a:pt x="3" y="9"/>
                      <a:pt x="3" y="9"/>
                      <a:pt x="3" y="9"/>
                    </a:cubicBezTo>
                    <a:cubicBezTo>
                      <a:pt x="3" y="9"/>
                      <a:pt x="3" y="9"/>
                      <a:pt x="3" y="9"/>
                    </a:cubicBezTo>
                    <a:cubicBezTo>
                      <a:pt x="3" y="9"/>
                      <a:pt x="3" y="9"/>
                      <a:pt x="3" y="9"/>
                    </a:cubicBezTo>
                    <a:cubicBezTo>
                      <a:pt x="4" y="9"/>
                      <a:pt x="4" y="9"/>
                      <a:pt x="4" y="9"/>
                    </a:cubicBezTo>
                    <a:cubicBezTo>
                      <a:pt x="4" y="10"/>
                      <a:pt x="4" y="10"/>
                      <a:pt x="4" y="10"/>
                    </a:cubicBezTo>
                    <a:cubicBezTo>
                      <a:pt x="4" y="10"/>
                      <a:pt x="4" y="10"/>
                      <a:pt x="4" y="10"/>
                    </a:cubicBezTo>
                    <a:cubicBezTo>
                      <a:pt x="4" y="10"/>
                      <a:pt x="4" y="10"/>
                      <a:pt x="4" y="10"/>
                    </a:cubicBezTo>
                    <a:cubicBezTo>
                      <a:pt x="5" y="10"/>
                      <a:pt x="5" y="10"/>
                      <a:pt x="5" y="10"/>
                    </a:cubicBezTo>
                    <a:cubicBezTo>
                      <a:pt x="5" y="11"/>
                      <a:pt x="5" y="11"/>
                      <a:pt x="5" y="11"/>
                    </a:cubicBezTo>
                    <a:cubicBezTo>
                      <a:pt x="5" y="11"/>
                      <a:pt x="6" y="11"/>
                      <a:pt x="6" y="11"/>
                    </a:cubicBezTo>
                    <a:cubicBezTo>
                      <a:pt x="6" y="11"/>
                      <a:pt x="6" y="12"/>
                      <a:pt x="6" y="12"/>
                    </a:cubicBezTo>
                    <a:cubicBezTo>
                      <a:pt x="6" y="12"/>
                      <a:pt x="6" y="12"/>
                      <a:pt x="6" y="12"/>
                    </a:cubicBezTo>
                    <a:cubicBezTo>
                      <a:pt x="7" y="12"/>
                      <a:pt x="7" y="12"/>
                      <a:pt x="7" y="12"/>
                    </a:cubicBezTo>
                    <a:cubicBezTo>
                      <a:pt x="7" y="12"/>
                      <a:pt x="7" y="12"/>
                      <a:pt x="7" y="12"/>
                    </a:cubicBezTo>
                    <a:cubicBezTo>
                      <a:pt x="7" y="12"/>
                      <a:pt x="7" y="12"/>
                      <a:pt x="7" y="12"/>
                    </a:cubicBezTo>
                    <a:cubicBezTo>
                      <a:pt x="7" y="13"/>
                      <a:pt x="7" y="13"/>
                      <a:pt x="7" y="13"/>
                    </a:cubicBezTo>
                    <a:cubicBezTo>
                      <a:pt x="7" y="13"/>
                      <a:pt x="7" y="13"/>
                      <a:pt x="7" y="13"/>
                    </a:cubicBezTo>
                    <a:cubicBezTo>
                      <a:pt x="8" y="13"/>
                      <a:pt x="8" y="13"/>
                      <a:pt x="8" y="13"/>
                    </a:cubicBezTo>
                    <a:cubicBezTo>
                      <a:pt x="8" y="13"/>
                      <a:pt x="8" y="13"/>
                      <a:pt x="8" y="13"/>
                    </a:cubicBezTo>
                    <a:cubicBezTo>
                      <a:pt x="9" y="13"/>
                      <a:pt x="9" y="13"/>
                      <a:pt x="9" y="13"/>
                    </a:cubicBezTo>
                    <a:cubicBezTo>
                      <a:pt x="9" y="13"/>
                      <a:pt x="9" y="13"/>
                      <a:pt x="9" y="13"/>
                    </a:cubicBezTo>
                    <a:cubicBezTo>
                      <a:pt x="9" y="14"/>
                      <a:pt x="9" y="14"/>
                      <a:pt x="9" y="14"/>
                    </a:cubicBezTo>
                    <a:cubicBezTo>
                      <a:pt x="10" y="14"/>
                      <a:pt x="10" y="14"/>
                      <a:pt x="10" y="14"/>
                    </a:cubicBezTo>
                    <a:cubicBezTo>
                      <a:pt x="10" y="14"/>
                      <a:pt x="11" y="14"/>
                      <a:pt x="11" y="14"/>
                    </a:cubicBezTo>
                    <a:cubicBezTo>
                      <a:pt x="11" y="14"/>
                      <a:pt x="11" y="13"/>
                      <a:pt x="11" y="13"/>
                    </a:cubicBezTo>
                    <a:cubicBezTo>
                      <a:pt x="11" y="13"/>
                      <a:pt x="11" y="14"/>
                      <a:pt x="11" y="14"/>
                    </a:cubicBezTo>
                    <a:cubicBezTo>
                      <a:pt x="11" y="14"/>
                      <a:pt x="11" y="14"/>
                      <a:pt x="11" y="14"/>
                    </a:cubicBezTo>
                    <a:cubicBezTo>
                      <a:pt x="12" y="14"/>
                      <a:pt x="12" y="14"/>
                      <a:pt x="12" y="14"/>
                    </a:cubicBezTo>
                    <a:cubicBezTo>
                      <a:pt x="13" y="14"/>
                      <a:pt x="13" y="14"/>
                      <a:pt x="13" y="14"/>
                    </a:cubicBezTo>
                    <a:cubicBezTo>
                      <a:pt x="13" y="14"/>
                      <a:pt x="13" y="14"/>
                      <a:pt x="13" y="14"/>
                    </a:cubicBezTo>
                    <a:cubicBezTo>
                      <a:pt x="14" y="14"/>
                      <a:pt x="14" y="14"/>
                      <a:pt x="14" y="14"/>
                    </a:cubicBezTo>
                    <a:cubicBezTo>
                      <a:pt x="17" y="14"/>
                      <a:pt x="17" y="14"/>
                      <a:pt x="17" y="14"/>
                    </a:cubicBezTo>
                    <a:cubicBezTo>
                      <a:pt x="19" y="13"/>
                      <a:pt x="19" y="13"/>
                      <a:pt x="19" y="13"/>
                    </a:cubicBezTo>
                    <a:cubicBezTo>
                      <a:pt x="19" y="13"/>
                      <a:pt x="19" y="13"/>
                      <a:pt x="19" y="13"/>
                    </a:cubicBezTo>
                    <a:close/>
                    <a:moveTo>
                      <a:pt x="21" y="10"/>
                    </a:moveTo>
                    <a:cubicBezTo>
                      <a:pt x="21" y="10"/>
                      <a:pt x="21" y="10"/>
                      <a:pt x="21" y="10"/>
                    </a:cubicBezTo>
                    <a:cubicBezTo>
                      <a:pt x="21" y="10"/>
                      <a:pt x="21" y="9"/>
                      <a:pt x="21" y="9"/>
                    </a:cubicBezTo>
                    <a:cubicBezTo>
                      <a:pt x="21" y="9"/>
                      <a:pt x="21" y="9"/>
                      <a:pt x="21" y="9"/>
                    </a:cubicBezTo>
                    <a:cubicBezTo>
                      <a:pt x="21" y="9"/>
                      <a:pt x="21" y="9"/>
                      <a:pt x="21" y="9"/>
                    </a:cubicBezTo>
                    <a:cubicBezTo>
                      <a:pt x="21" y="9"/>
                      <a:pt x="21" y="9"/>
                      <a:pt x="21" y="9"/>
                    </a:cubicBezTo>
                    <a:cubicBezTo>
                      <a:pt x="21" y="9"/>
                      <a:pt x="21" y="9"/>
                      <a:pt x="21" y="9"/>
                    </a:cubicBezTo>
                    <a:cubicBezTo>
                      <a:pt x="21" y="9"/>
                      <a:pt x="21" y="9"/>
                      <a:pt x="21" y="9"/>
                    </a:cubicBezTo>
                    <a:cubicBezTo>
                      <a:pt x="21" y="9"/>
                      <a:pt x="21" y="9"/>
                      <a:pt x="21" y="10"/>
                    </a:cubicBezTo>
                    <a:cubicBezTo>
                      <a:pt x="21" y="10"/>
                      <a:pt x="21" y="10"/>
                      <a:pt x="21" y="10"/>
                    </a:cubicBezTo>
                    <a:cubicBezTo>
                      <a:pt x="21" y="10"/>
                      <a:pt x="21" y="10"/>
                      <a:pt x="21" y="10"/>
                    </a:cubicBezTo>
                    <a:cubicBezTo>
                      <a:pt x="21" y="10"/>
                      <a:pt x="21" y="10"/>
                      <a:pt x="21" y="10"/>
                    </a:cubicBezTo>
                    <a:cubicBezTo>
                      <a:pt x="21" y="10"/>
                      <a:pt x="21" y="10"/>
                      <a:pt x="21" y="10"/>
                    </a:cubicBezTo>
                    <a:cubicBezTo>
                      <a:pt x="21" y="10"/>
                      <a:pt x="21" y="10"/>
                      <a:pt x="21" y="10"/>
                    </a:cubicBezTo>
                    <a:cubicBezTo>
                      <a:pt x="21" y="10"/>
                      <a:pt x="21" y="10"/>
                      <a:pt x="21" y="10"/>
                    </a:cubicBezTo>
                    <a:cubicBezTo>
                      <a:pt x="21" y="10"/>
                      <a:pt x="21" y="10"/>
                      <a:pt x="21" y="10"/>
                    </a:cubicBezTo>
                    <a:cubicBezTo>
                      <a:pt x="21" y="10"/>
                      <a:pt x="21" y="10"/>
                      <a:pt x="21" y="10"/>
                    </a:cubicBezTo>
                    <a:cubicBezTo>
                      <a:pt x="21" y="10"/>
                      <a:pt x="21" y="10"/>
                      <a:pt x="21" y="10"/>
                    </a:cubicBezTo>
                    <a:cubicBezTo>
                      <a:pt x="21" y="10"/>
                      <a:pt x="22" y="10"/>
                      <a:pt x="22" y="10"/>
                    </a:cubicBezTo>
                    <a:cubicBezTo>
                      <a:pt x="22" y="10"/>
                      <a:pt x="22" y="10"/>
                      <a:pt x="21" y="10"/>
                    </a:cubicBezTo>
                    <a:close/>
                    <a:moveTo>
                      <a:pt x="22" y="10"/>
                    </a:moveTo>
                    <a:cubicBezTo>
                      <a:pt x="22" y="10"/>
                      <a:pt x="22" y="10"/>
                      <a:pt x="22" y="10"/>
                    </a:cubicBezTo>
                    <a:cubicBezTo>
                      <a:pt x="22" y="9"/>
                      <a:pt x="22" y="9"/>
                      <a:pt x="22" y="9"/>
                    </a:cubicBezTo>
                    <a:cubicBezTo>
                      <a:pt x="22" y="9"/>
                      <a:pt x="22" y="9"/>
                      <a:pt x="22" y="9"/>
                    </a:cubicBezTo>
                    <a:cubicBezTo>
                      <a:pt x="22" y="9"/>
                      <a:pt x="22" y="9"/>
                      <a:pt x="22" y="9"/>
                    </a:cubicBezTo>
                    <a:cubicBezTo>
                      <a:pt x="22" y="9"/>
                      <a:pt x="22" y="9"/>
                      <a:pt x="21" y="9"/>
                    </a:cubicBezTo>
                    <a:cubicBezTo>
                      <a:pt x="21" y="9"/>
                      <a:pt x="21" y="9"/>
                      <a:pt x="21" y="9"/>
                    </a:cubicBezTo>
                    <a:cubicBezTo>
                      <a:pt x="21" y="9"/>
                      <a:pt x="21" y="9"/>
                      <a:pt x="21" y="9"/>
                    </a:cubicBezTo>
                    <a:cubicBezTo>
                      <a:pt x="21" y="9"/>
                      <a:pt x="21" y="9"/>
                      <a:pt x="21" y="9"/>
                    </a:cubicBezTo>
                    <a:cubicBezTo>
                      <a:pt x="21" y="9"/>
                      <a:pt x="21" y="9"/>
                      <a:pt x="21" y="9"/>
                    </a:cubicBezTo>
                    <a:cubicBezTo>
                      <a:pt x="21" y="9"/>
                      <a:pt x="21" y="9"/>
                      <a:pt x="21" y="9"/>
                    </a:cubicBezTo>
                    <a:cubicBezTo>
                      <a:pt x="21" y="9"/>
                      <a:pt x="20" y="9"/>
                      <a:pt x="20" y="9"/>
                    </a:cubicBezTo>
                    <a:cubicBezTo>
                      <a:pt x="20" y="9"/>
                      <a:pt x="20" y="9"/>
                      <a:pt x="20" y="9"/>
                    </a:cubicBezTo>
                    <a:cubicBezTo>
                      <a:pt x="20" y="9"/>
                      <a:pt x="20" y="9"/>
                      <a:pt x="20" y="9"/>
                    </a:cubicBezTo>
                    <a:cubicBezTo>
                      <a:pt x="20" y="9"/>
                      <a:pt x="20" y="9"/>
                      <a:pt x="20" y="9"/>
                    </a:cubicBezTo>
                    <a:cubicBezTo>
                      <a:pt x="20" y="9"/>
                      <a:pt x="20" y="9"/>
                      <a:pt x="20" y="9"/>
                    </a:cubicBezTo>
                    <a:cubicBezTo>
                      <a:pt x="20" y="9"/>
                      <a:pt x="20" y="9"/>
                      <a:pt x="20" y="9"/>
                    </a:cubicBezTo>
                    <a:cubicBezTo>
                      <a:pt x="20" y="9"/>
                      <a:pt x="20" y="9"/>
                      <a:pt x="20" y="10"/>
                    </a:cubicBezTo>
                    <a:cubicBezTo>
                      <a:pt x="20" y="10"/>
                      <a:pt x="20" y="10"/>
                      <a:pt x="20" y="10"/>
                    </a:cubicBezTo>
                    <a:cubicBezTo>
                      <a:pt x="20" y="10"/>
                      <a:pt x="20" y="10"/>
                      <a:pt x="20" y="10"/>
                    </a:cubicBezTo>
                    <a:cubicBezTo>
                      <a:pt x="20" y="10"/>
                      <a:pt x="20" y="10"/>
                      <a:pt x="20" y="10"/>
                    </a:cubicBezTo>
                    <a:cubicBezTo>
                      <a:pt x="20" y="10"/>
                      <a:pt x="20" y="10"/>
                      <a:pt x="21" y="10"/>
                    </a:cubicBezTo>
                    <a:cubicBezTo>
                      <a:pt x="21" y="10"/>
                      <a:pt x="21" y="10"/>
                      <a:pt x="21" y="10"/>
                    </a:cubicBezTo>
                    <a:cubicBezTo>
                      <a:pt x="21" y="10"/>
                      <a:pt x="21" y="10"/>
                      <a:pt x="21" y="10"/>
                    </a:cubicBezTo>
                    <a:cubicBezTo>
                      <a:pt x="21" y="10"/>
                      <a:pt x="21" y="10"/>
                      <a:pt x="21" y="10"/>
                    </a:cubicBezTo>
                    <a:cubicBezTo>
                      <a:pt x="21" y="10"/>
                      <a:pt x="21" y="10"/>
                      <a:pt x="21" y="10"/>
                    </a:cubicBezTo>
                    <a:cubicBezTo>
                      <a:pt x="21" y="10"/>
                      <a:pt x="21" y="10"/>
                      <a:pt x="21" y="10"/>
                    </a:cubicBezTo>
                    <a:cubicBezTo>
                      <a:pt x="21" y="10"/>
                      <a:pt x="21" y="10"/>
                      <a:pt x="21" y="10"/>
                    </a:cubicBezTo>
                    <a:cubicBezTo>
                      <a:pt x="21" y="10"/>
                      <a:pt x="21" y="10"/>
                      <a:pt x="21" y="10"/>
                    </a:cubicBezTo>
                    <a:cubicBezTo>
                      <a:pt x="22" y="10"/>
                      <a:pt x="22" y="10"/>
                      <a:pt x="22" y="10"/>
                    </a:cubicBezTo>
                    <a:cubicBezTo>
                      <a:pt x="22" y="10"/>
                      <a:pt x="22" y="10"/>
                      <a:pt x="22" y="10"/>
                    </a:cubicBezTo>
                    <a:cubicBezTo>
                      <a:pt x="22" y="10"/>
                      <a:pt x="22" y="10"/>
                      <a:pt x="22" y="10"/>
                    </a:cubicBezTo>
                    <a:cubicBezTo>
                      <a:pt x="22" y="10"/>
                      <a:pt x="22" y="10"/>
                      <a:pt x="22" y="10"/>
                    </a:cubicBezTo>
                    <a:cubicBezTo>
                      <a:pt x="22" y="10"/>
                      <a:pt x="22" y="10"/>
                      <a:pt x="22" y="10"/>
                    </a:cubicBezTo>
                    <a:cubicBezTo>
                      <a:pt x="22" y="10"/>
                      <a:pt x="22" y="10"/>
                      <a:pt x="22" y="10"/>
                    </a:cubicBezTo>
                    <a:cubicBezTo>
                      <a:pt x="22" y="10"/>
                      <a:pt x="22" y="10"/>
                      <a:pt x="22" y="10"/>
                    </a:cubicBezTo>
                    <a:close/>
                    <a:moveTo>
                      <a:pt x="20" y="8"/>
                    </a:moveTo>
                    <a:cubicBezTo>
                      <a:pt x="20" y="8"/>
                      <a:pt x="20" y="8"/>
                      <a:pt x="20" y="8"/>
                    </a:cubicBezTo>
                    <a:cubicBezTo>
                      <a:pt x="20" y="8"/>
                      <a:pt x="20" y="8"/>
                      <a:pt x="20" y="8"/>
                    </a:cubicBezTo>
                    <a:cubicBezTo>
                      <a:pt x="20" y="8"/>
                      <a:pt x="20" y="8"/>
                      <a:pt x="20" y="8"/>
                    </a:cubicBezTo>
                    <a:cubicBezTo>
                      <a:pt x="20" y="8"/>
                      <a:pt x="20" y="8"/>
                      <a:pt x="20" y="8"/>
                    </a:cubicBezTo>
                    <a:cubicBezTo>
                      <a:pt x="20" y="8"/>
                      <a:pt x="20" y="8"/>
                      <a:pt x="20" y="8"/>
                    </a:cubicBezTo>
                    <a:cubicBezTo>
                      <a:pt x="20" y="8"/>
                      <a:pt x="20" y="8"/>
                      <a:pt x="20" y="8"/>
                    </a:cubicBezTo>
                    <a:cubicBezTo>
                      <a:pt x="20" y="8"/>
                      <a:pt x="20" y="8"/>
                      <a:pt x="20" y="8"/>
                    </a:cubicBezTo>
                    <a:cubicBezTo>
                      <a:pt x="20" y="8"/>
                      <a:pt x="20" y="8"/>
                      <a:pt x="20" y="8"/>
                    </a:cubicBezTo>
                    <a:cubicBezTo>
                      <a:pt x="20" y="8"/>
                      <a:pt x="20" y="8"/>
                      <a:pt x="20" y="8"/>
                    </a:cubicBezTo>
                    <a:cubicBezTo>
                      <a:pt x="20" y="8"/>
                      <a:pt x="20" y="8"/>
                      <a:pt x="20" y="8"/>
                    </a:cubicBezTo>
                    <a:cubicBezTo>
                      <a:pt x="20" y="8"/>
                      <a:pt x="20" y="8"/>
                      <a:pt x="20" y="8"/>
                    </a:cubicBezTo>
                    <a:cubicBezTo>
                      <a:pt x="20" y="8"/>
                      <a:pt x="20" y="8"/>
                      <a:pt x="20" y="8"/>
                    </a:cubicBezTo>
                    <a:cubicBezTo>
                      <a:pt x="20" y="8"/>
                      <a:pt x="20" y="8"/>
                      <a:pt x="20" y="8"/>
                    </a:cubicBezTo>
                    <a:cubicBezTo>
                      <a:pt x="20" y="8"/>
                      <a:pt x="20" y="8"/>
                      <a:pt x="20" y="8"/>
                    </a:cubicBezTo>
                    <a:cubicBezTo>
                      <a:pt x="20" y="8"/>
                      <a:pt x="20" y="8"/>
                      <a:pt x="20" y="8"/>
                    </a:cubicBezTo>
                    <a:close/>
                    <a:moveTo>
                      <a:pt x="15" y="6"/>
                    </a:move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lose/>
                    <a:moveTo>
                      <a:pt x="14" y="5"/>
                    </a:moveTo>
                    <a:cubicBezTo>
                      <a:pt x="14" y="5"/>
                      <a:pt x="14" y="5"/>
                      <a:pt x="14" y="5"/>
                    </a:cubicBezTo>
                    <a:cubicBezTo>
                      <a:pt x="14" y="4"/>
                      <a:pt x="14" y="4"/>
                      <a:pt x="14" y="4"/>
                    </a:cubicBezTo>
                    <a:cubicBezTo>
                      <a:pt x="14" y="4"/>
                      <a:pt x="14" y="4"/>
                      <a:pt x="14" y="4"/>
                    </a:cubicBezTo>
                    <a:cubicBezTo>
                      <a:pt x="14" y="4"/>
                      <a:pt x="14" y="4"/>
                      <a:pt x="14" y="4"/>
                    </a:cubicBezTo>
                    <a:cubicBezTo>
                      <a:pt x="14" y="4"/>
                      <a:pt x="14" y="4"/>
                      <a:pt x="14" y="4"/>
                    </a:cubicBezTo>
                    <a:cubicBezTo>
                      <a:pt x="14" y="4"/>
                      <a:pt x="14" y="4"/>
                      <a:pt x="14" y="4"/>
                    </a:cubicBezTo>
                    <a:cubicBezTo>
                      <a:pt x="13" y="4"/>
                      <a:pt x="13" y="4"/>
                      <a:pt x="13" y="4"/>
                    </a:cubicBezTo>
                    <a:cubicBezTo>
                      <a:pt x="13" y="4"/>
                      <a:pt x="13" y="4"/>
                      <a:pt x="13" y="4"/>
                    </a:cubicBezTo>
                    <a:cubicBezTo>
                      <a:pt x="13" y="4"/>
                      <a:pt x="13" y="4"/>
                      <a:pt x="13" y="4"/>
                    </a:cubicBezTo>
                    <a:cubicBezTo>
                      <a:pt x="13" y="4"/>
                      <a:pt x="13" y="5"/>
                      <a:pt x="13" y="5"/>
                    </a:cubicBezTo>
                    <a:cubicBezTo>
                      <a:pt x="13" y="5"/>
                      <a:pt x="13" y="5"/>
                      <a:pt x="13" y="5"/>
                    </a:cubicBezTo>
                    <a:cubicBezTo>
                      <a:pt x="13" y="5"/>
                      <a:pt x="13" y="5"/>
                      <a:pt x="13" y="5"/>
                    </a:cubicBezTo>
                    <a:cubicBezTo>
                      <a:pt x="13" y="5"/>
                      <a:pt x="13" y="5"/>
                      <a:pt x="13" y="5"/>
                    </a:cubicBezTo>
                    <a:cubicBezTo>
                      <a:pt x="13" y="5"/>
                      <a:pt x="13" y="5"/>
                      <a:pt x="13" y="5"/>
                    </a:cubicBezTo>
                    <a:cubicBezTo>
                      <a:pt x="13" y="5"/>
                      <a:pt x="13" y="5"/>
                      <a:pt x="13" y="5"/>
                    </a:cubicBezTo>
                    <a:cubicBezTo>
                      <a:pt x="13" y="5"/>
                      <a:pt x="13" y="5"/>
                      <a:pt x="13" y="5"/>
                    </a:cubicBezTo>
                    <a:cubicBezTo>
                      <a:pt x="13" y="5"/>
                      <a:pt x="13" y="5"/>
                      <a:pt x="13" y="5"/>
                    </a:cubicBezTo>
                    <a:cubicBezTo>
                      <a:pt x="13" y="5"/>
                      <a:pt x="13" y="5"/>
                      <a:pt x="13" y="5"/>
                    </a:cubicBezTo>
                    <a:cubicBezTo>
                      <a:pt x="13" y="5"/>
                      <a:pt x="13" y="5"/>
                      <a:pt x="13" y="5"/>
                    </a:cubicBezTo>
                    <a:cubicBezTo>
                      <a:pt x="13" y="5"/>
                      <a:pt x="13" y="6"/>
                      <a:pt x="13" y="6"/>
                    </a:cubicBezTo>
                    <a:cubicBezTo>
                      <a:pt x="13" y="6"/>
                      <a:pt x="13" y="6"/>
                      <a:pt x="13" y="6"/>
                    </a:cubicBezTo>
                    <a:cubicBezTo>
                      <a:pt x="13" y="6"/>
                      <a:pt x="13" y="6"/>
                      <a:pt x="13" y="6"/>
                    </a:cubicBezTo>
                    <a:cubicBezTo>
                      <a:pt x="13" y="6"/>
                      <a:pt x="13" y="6"/>
                      <a:pt x="13" y="6"/>
                    </a:cubicBezTo>
                    <a:cubicBezTo>
                      <a:pt x="13" y="6"/>
                      <a:pt x="14" y="6"/>
                      <a:pt x="14" y="6"/>
                    </a:cubicBezTo>
                    <a:cubicBezTo>
                      <a:pt x="14" y="6"/>
                      <a:pt x="14" y="5"/>
                      <a:pt x="14" y="5"/>
                    </a:cubicBezTo>
                    <a:cubicBezTo>
                      <a:pt x="14" y="5"/>
                      <a:pt x="14" y="5"/>
                      <a:pt x="14" y="5"/>
                    </a:cubicBezTo>
                    <a:cubicBezTo>
                      <a:pt x="14" y="5"/>
                      <a:pt x="14" y="5"/>
                      <a:pt x="14" y="5"/>
                    </a:cubicBezTo>
                    <a:cubicBezTo>
                      <a:pt x="14" y="5"/>
                      <a:pt x="14" y="5"/>
                      <a:pt x="14" y="5"/>
                    </a:cubicBezTo>
                    <a:close/>
                    <a:moveTo>
                      <a:pt x="7" y="1"/>
                    </a:moveTo>
                    <a:cubicBezTo>
                      <a:pt x="7" y="1"/>
                      <a:pt x="7" y="1"/>
                      <a:pt x="7" y="1"/>
                    </a:cubicBezTo>
                    <a:cubicBezTo>
                      <a:pt x="7" y="1"/>
                      <a:pt x="7" y="1"/>
                      <a:pt x="7" y="1"/>
                    </a:cubicBezTo>
                    <a:cubicBezTo>
                      <a:pt x="7" y="1"/>
                      <a:pt x="7" y="1"/>
                      <a:pt x="7" y="1"/>
                    </a:cubicBezTo>
                    <a:cubicBezTo>
                      <a:pt x="7" y="1"/>
                      <a:pt x="7" y="1"/>
                      <a:pt x="7" y="1"/>
                    </a:cubicBezTo>
                    <a:cubicBezTo>
                      <a:pt x="7" y="1"/>
                      <a:pt x="7" y="1"/>
                      <a:pt x="7" y="1"/>
                    </a:cubicBezTo>
                    <a:cubicBezTo>
                      <a:pt x="7" y="1"/>
                      <a:pt x="7" y="1"/>
                      <a:pt x="7" y="1"/>
                    </a:cubicBezTo>
                    <a:cubicBezTo>
                      <a:pt x="7" y="1"/>
                      <a:pt x="7" y="1"/>
                      <a:pt x="7" y="1"/>
                    </a:cubicBezTo>
                    <a:cubicBezTo>
                      <a:pt x="7" y="1"/>
                      <a:pt x="7" y="1"/>
                      <a:pt x="7" y="1"/>
                    </a:cubicBezTo>
                    <a:cubicBezTo>
                      <a:pt x="7" y="1"/>
                      <a:pt x="7" y="1"/>
                      <a:pt x="7" y="1"/>
                    </a:cubicBezTo>
                    <a:cubicBezTo>
                      <a:pt x="7" y="1"/>
                      <a:pt x="7" y="1"/>
                      <a:pt x="7" y="1"/>
                    </a:cubicBezTo>
                    <a:cubicBezTo>
                      <a:pt x="7" y="1"/>
                      <a:pt x="7" y="1"/>
                      <a:pt x="7" y="1"/>
                    </a:cubicBezTo>
                    <a:cubicBezTo>
                      <a:pt x="7" y="1"/>
                      <a:pt x="7" y="1"/>
                      <a:pt x="7" y="1"/>
                    </a:cubicBezTo>
                    <a:cubicBezTo>
                      <a:pt x="7" y="1"/>
                      <a:pt x="7" y="1"/>
                      <a:pt x="7" y="1"/>
                    </a:cubicBezTo>
                    <a:cubicBezTo>
                      <a:pt x="7" y="1"/>
                      <a:pt x="7" y="1"/>
                      <a:pt x="7" y="1"/>
                    </a:cubicBezTo>
                    <a:cubicBezTo>
                      <a:pt x="7" y="1"/>
                      <a:pt x="7" y="1"/>
                      <a:pt x="7" y="1"/>
                    </a:cubicBezTo>
                    <a:cubicBezTo>
                      <a:pt x="7" y="1"/>
                      <a:pt x="7" y="1"/>
                      <a:pt x="7" y="1"/>
                    </a:cubicBezTo>
                    <a:cubicBezTo>
                      <a:pt x="7" y="1"/>
                      <a:pt x="7" y="1"/>
                      <a:pt x="7" y="1"/>
                    </a:cubicBezTo>
                    <a:cubicBezTo>
                      <a:pt x="7" y="1"/>
                      <a:pt x="7" y="1"/>
                      <a:pt x="7" y="1"/>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56" name="Freeform 710">
                <a:extLst>
                  <a:ext uri="{FF2B5EF4-FFF2-40B4-BE49-F238E27FC236}">
                    <a16:creationId xmlns:a16="http://schemas.microsoft.com/office/drawing/2014/main" id="{7B1B0790-549D-85B0-51DD-24C76660A5F5}"/>
                  </a:ext>
                </a:extLst>
              </p:cNvPr>
              <p:cNvSpPr>
                <a:spLocks noEditPoints="1"/>
              </p:cNvSpPr>
              <p:nvPr/>
            </p:nvSpPr>
            <p:spPr bwMode="auto">
              <a:xfrm>
                <a:off x="9450388" y="5046663"/>
                <a:ext cx="17462" cy="33338"/>
              </a:xfrm>
              <a:custGeom>
                <a:avLst/>
                <a:gdLst>
                  <a:gd name="T0" fmla="*/ 4 w 4"/>
                  <a:gd name="T1" fmla="*/ 3 h 8"/>
                  <a:gd name="T2" fmla="*/ 3 w 4"/>
                  <a:gd name="T3" fmla="*/ 3 h 8"/>
                  <a:gd name="T4" fmla="*/ 3 w 4"/>
                  <a:gd name="T5" fmla="*/ 2 h 8"/>
                  <a:gd name="T6" fmla="*/ 2 w 4"/>
                  <a:gd name="T7" fmla="*/ 1 h 8"/>
                  <a:gd name="T8" fmla="*/ 1 w 4"/>
                  <a:gd name="T9" fmla="*/ 1 h 8"/>
                  <a:gd name="T10" fmla="*/ 1 w 4"/>
                  <a:gd name="T11" fmla="*/ 0 h 8"/>
                  <a:gd name="T12" fmla="*/ 0 w 4"/>
                  <a:gd name="T13" fmla="*/ 0 h 8"/>
                  <a:gd name="T14" fmla="*/ 1 w 4"/>
                  <a:gd name="T15" fmla="*/ 1 h 8"/>
                  <a:gd name="T16" fmla="*/ 1 w 4"/>
                  <a:gd name="T17" fmla="*/ 1 h 8"/>
                  <a:gd name="T18" fmla="*/ 0 w 4"/>
                  <a:gd name="T19" fmla="*/ 2 h 8"/>
                  <a:gd name="T20" fmla="*/ 1 w 4"/>
                  <a:gd name="T21" fmla="*/ 3 h 8"/>
                  <a:gd name="T22" fmla="*/ 1 w 4"/>
                  <a:gd name="T23" fmla="*/ 3 h 8"/>
                  <a:gd name="T24" fmla="*/ 0 w 4"/>
                  <a:gd name="T25" fmla="*/ 4 h 8"/>
                  <a:gd name="T26" fmla="*/ 0 w 4"/>
                  <a:gd name="T27" fmla="*/ 4 h 8"/>
                  <a:gd name="T28" fmla="*/ 0 w 4"/>
                  <a:gd name="T29" fmla="*/ 4 h 8"/>
                  <a:gd name="T30" fmla="*/ 0 w 4"/>
                  <a:gd name="T31" fmla="*/ 5 h 8"/>
                  <a:gd name="T32" fmla="*/ 0 w 4"/>
                  <a:gd name="T33" fmla="*/ 6 h 8"/>
                  <a:gd name="T34" fmla="*/ 1 w 4"/>
                  <a:gd name="T35" fmla="*/ 6 h 8"/>
                  <a:gd name="T36" fmla="*/ 0 w 4"/>
                  <a:gd name="T37" fmla="*/ 7 h 8"/>
                  <a:gd name="T38" fmla="*/ 1 w 4"/>
                  <a:gd name="T39" fmla="*/ 8 h 8"/>
                  <a:gd name="T40" fmla="*/ 1 w 4"/>
                  <a:gd name="T41" fmla="*/ 7 h 8"/>
                  <a:gd name="T42" fmla="*/ 1 w 4"/>
                  <a:gd name="T43" fmla="*/ 7 h 8"/>
                  <a:gd name="T44" fmla="*/ 2 w 4"/>
                  <a:gd name="T45" fmla="*/ 7 h 8"/>
                  <a:gd name="T46" fmla="*/ 2 w 4"/>
                  <a:gd name="T47" fmla="*/ 6 h 8"/>
                  <a:gd name="T48" fmla="*/ 2 w 4"/>
                  <a:gd name="T49" fmla="*/ 6 h 8"/>
                  <a:gd name="T50" fmla="*/ 2 w 4"/>
                  <a:gd name="T51" fmla="*/ 5 h 8"/>
                  <a:gd name="T52" fmla="*/ 2 w 4"/>
                  <a:gd name="T53" fmla="*/ 4 h 8"/>
                  <a:gd name="T54" fmla="*/ 2 w 4"/>
                  <a:gd name="T55" fmla="*/ 4 h 8"/>
                  <a:gd name="T56" fmla="*/ 3 w 4"/>
                  <a:gd name="T57" fmla="*/ 4 h 8"/>
                  <a:gd name="T58" fmla="*/ 3 w 4"/>
                  <a:gd name="T59" fmla="*/ 4 h 8"/>
                  <a:gd name="T60" fmla="*/ 4 w 4"/>
                  <a:gd name="T61" fmla="*/ 4 h 8"/>
                  <a:gd name="T62" fmla="*/ 0 w 4"/>
                  <a:gd name="T63" fmla="*/ 0 h 8"/>
                  <a:gd name="T64" fmla="*/ 1 w 4"/>
                  <a:gd name="T65" fmla="*/ 0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4" h="8">
                    <a:moveTo>
                      <a:pt x="4" y="3"/>
                    </a:moveTo>
                    <a:cubicBezTo>
                      <a:pt x="4" y="3"/>
                      <a:pt x="4" y="3"/>
                      <a:pt x="4" y="3"/>
                    </a:cubicBezTo>
                    <a:cubicBezTo>
                      <a:pt x="4" y="3"/>
                      <a:pt x="4" y="3"/>
                      <a:pt x="4" y="3"/>
                    </a:cubicBezTo>
                    <a:cubicBezTo>
                      <a:pt x="3" y="3"/>
                      <a:pt x="3" y="3"/>
                      <a:pt x="3" y="3"/>
                    </a:cubicBezTo>
                    <a:cubicBezTo>
                      <a:pt x="3" y="3"/>
                      <a:pt x="3" y="3"/>
                      <a:pt x="3" y="3"/>
                    </a:cubicBezTo>
                    <a:cubicBezTo>
                      <a:pt x="3" y="3"/>
                      <a:pt x="3" y="2"/>
                      <a:pt x="3" y="2"/>
                    </a:cubicBezTo>
                    <a:cubicBezTo>
                      <a:pt x="3" y="2"/>
                      <a:pt x="2" y="2"/>
                      <a:pt x="2" y="2"/>
                    </a:cubicBezTo>
                    <a:cubicBezTo>
                      <a:pt x="2" y="1"/>
                      <a:pt x="2" y="1"/>
                      <a:pt x="2" y="1"/>
                    </a:cubicBezTo>
                    <a:cubicBezTo>
                      <a:pt x="1" y="1"/>
                      <a:pt x="1" y="1"/>
                      <a:pt x="1" y="1"/>
                    </a:cubicBezTo>
                    <a:cubicBezTo>
                      <a:pt x="1" y="1"/>
                      <a:pt x="1" y="1"/>
                      <a:pt x="1" y="1"/>
                    </a:cubicBezTo>
                    <a:cubicBezTo>
                      <a:pt x="1" y="1"/>
                      <a:pt x="1" y="1"/>
                      <a:pt x="1" y="1"/>
                    </a:cubicBezTo>
                    <a:cubicBezTo>
                      <a:pt x="1" y="0"/>
                      <a:pt x="1" y="0"/>
                      <a:pt x="1" y="0"/>
                    </a:cubicBezTo>
                    <a:cubicBezTo>
                      <a:pt x="0" y="0"/>
                      <a:pt x="0" y="0"/>
                      <a:pt x="0" y="0"/>
                    </a:cubicBezTo>
                    <a:cubicBezTo>
                      <a:pt x="0" y="0"/>
                      <a:pt x="0" y="0"/>
                      <a:pt x="0" y="0"/>
                    </a:cubicBezTo>
                    <a:cubicBezTo>
                      <a:pt x="0" y="1"/>
                      <a:pt x="0" y="1"/>
                      <a:pt x="0" y="1"/>
                    </a:cubicBezTo>
                    <a:cubicBezTo>
                      <a:pt x="0" y="1"/>
                      <a:pt x="1" y="1"/>
                      <a:pt x="1" y="1"/>
                    </a:cubicBezTo>
                    <a:cubicBezTo>
                      <a:pt x="1" y="1"/>
                      <a:pt x="1" y="1"/>
                      <a:pt x="1" y="1"/>
                    </a:cubicBezTo>
                    <a:cubicBezTo>
                      <a:pt x="1" y="1"/>
                      <a:pt x="1" y="1"/>
                      <a:pt x="1" y="1"/>
                    </a:cubicBezTo>
                    <a:cubicBezTo>
                      <a:pt x="1" y="1"/>
                      <a:pt x="0" y="2"/>
                      <a:pt x="0" y="2"/>
                    </a:cubicBezTo>
                    <a:cubicBezTo>
                      <a:pt x="0" y="2"/>
                      <a:pt x="0" y="2"/>
                      <a:pt x="0" y="2"/>
                    </a:cubicBezTo>
                    <a:cubicBezTo>
                      <a:pt x="1" y="2"/>
                      <a:pt x="1" y="2"/>
                      <a:pt x="1" y="2"/>
                    </a:cubicBezTo>
                    <a:cubicBezTo>
                      <a:pt x="1" y="2"/>
                      <a:pt x="1" y="3"/>
                      <a:pt x="1" y="3"/>
                    </a:cubicBezTo>
                    <a:cubicBezTo>
                      <a:pt x="1" y="3"/>
                      <a:pt x="1" y="3"/>
                      <a:pt x="1" y="3"/>
                    </a:cubicBezTo>
                    <a:cubicBezTo>
                      <a:pt x="1" y="3"/>
                      <a:pt x="1" y="3"/>
                      <a:pt x="1" y="3"/>
                    </a:cubicBezTo>
                    <a:cubicBezTo>
                      <a:pt x="1" y="3"/>
                      <a:pt x="1" y="3"/>
                      <a:pt x="1" y="3"/>
                    </a:cubicBezTo>
                    <a:cubicBezTo>
                      <a:pt x="1" y="3"/>
                      <a:pt x="0" y="3"/>
                      <a:pt x="0" y="4"/>
                    </a:cubicBezTo>
                    <a:cubicBezTo>
                      <a:pt x="0" y="4"/>
                      <a:pt x="0" y="4"/>
                      <a:pt x="0" y="4"/>
                    </a:cubicBezTo>
                    <a:cubicBezTo>
                      <a:pt x="0" y="4"/>
                      <a:pt x="0" y="4"/>
                      <a:pt x="0" y="4"/>
                    </a:cubicBezTo>
                    <a:cubicBezTo>
                      <a:pt x="0" y="4"/>
                      <a:pt x="0" y="4"/>
                      <a:pt x="0" y="4"/>
                    </a:cubicBezTo>
                    <a:cubicBezTo>
                      <a:pt x="0" y="4"/>
                      <a:pt x="0" y="4"/>
                      <a:pt x="0" y="4"/>
                    </a:cubicBezTo>
                    <a:cubicBezTo>
                      <a:pt x="0" y="4"/>
                      <a:pt x="0" y="5"/>
                      <a:pt x="0" y="5"/>
                    </a:cubicBezTo>
                    <a:cubicBezTo>
                      <a:pt x="0" y="5"/>
                      <a:pt x="0" y="5"/>
                      <a:pt x="0" y="5"/>
                    </a:cubicBezTo>
                    <a:cubicBezTo>
                      <a:pt x="0" y="5"/>
                      <a:pt x="0" y="5"/>
                      <a:pt x="0" y="5"/>
                    </a:cubicBezTo>
                    <a:cubicBezTo>
                      <a:pt x="0" y="5"/>
                      <a:pt x="0" y="6"/>
                      <a:pt x="0" y="6"/>
                    </a:cubicBezTo>
                    <a:cubicBezTo>
                      <a:pt x="0" y="6"/>
                      <a:pt x="0" y="6"/>
                      <a:pt x="0" y="6"/>
                    </a:cubicBezTo>
                    <a:cubicBezTo>
                      <a:pt x="0" y="6"/>
                      <a:pt x="1" y="6"/>
                      <a:pt x="1" y="6"/>
                    </a:cubicBezTo>
                    <a:cubicBezTo>
                      <a:pt x="1" y="6"/>
                      <a:pt x="1" y="6"/>
                      <a:pt x="1" y="6"/>
                    </a:cubicBezTo>
                    <a:cubicBezTo>
                      <a:pt x="1" y="6"/>
                      <a:pt x="0" y="7"/>
                      <a:pt x="0" y="7"/>
                    </a:cubicBezTo>
                    <a:cubicBezTo>
                      <a:pt x="1" y="7"/>
                      <a:pt x="1" y="7"/>
                      <a:pt x="1" y="7"/>
                    </a:cubicBezTo>
                    <a:cubicBezTo>
                      <a:pt x="1" y="8"/>
                      <a:pt x="1" y="8"/>
                      <a:pt x="1" y="8"/>
                    </a:cubicBezTo>
                    <a:cubicBezTo>
                      <a:pt x="1" y="8"/>
                      <a:pt x="1" y="8"/>
                      <a:pt x="1" y="8"/>
                    </a:cubicBezTo>
                    <a:cubicBezTo>
                      <a:pt x="1" y="8"/>
                      <a:pt x="1" y="7"/>
                      <a:pt x="1" y="7"/>
                    </a:cubicBezTo>
                    <a:cubicBezTo>
                      <a:pt x="1" y="7"/>
                      <a:pt x="1" y="7"/>
                      <a:pt x="1" y="7"/>
                    </a:cubicBezTo>
                    <a:cubicBezTo>
                      <a:pt x="1" y="7"/>
                      <a:pt x="1" y="7"/>
                      <a:pt x="1" y="7"/>
                    </a:cubicBezTo>
                    <a:cubicBezTo>
                      <a:pt x="2" y="7"/>
                      <a:pt x="2" y="7"/>
                      <a:pt x="2" y="7"/>
                    </a:cubicBezTo>
                    <a:cubicBezTo>
                      <a:pt x="2" y="7"/>
                      <a:pt x="2" y="7"/>
                      <a:pt x="2" y="7"/>
                    </a:cubicBezTo>
                    <a:cubicBezTo>
                      <a:pt x="2" y="7"/>
                      <a:pt x="2" y="7"/>
                      <a:pt x="2" y="7"/>
                    </a:cubicBezTo>
                    <a:cubicBezTo>
                      <a:pt x="2" y="6"/>
                      <a:pt x="2" y="6"/>
                      <a:pt x="2" y="6"/>
                    </a:cubicBezTo>
                    <a:cubicBezTo>
                      <a:pt x="2" y="6"/>
                      <a:pt x="2" y="6"/>
                      <a:pt x="2" y="6"/>
                    </a:cubicBezTo>
                    <a:cubicBezTo>
                      <a:pt x="2" y="6"/>
                      <a:pt x="2" y="6"/>
                      <a:pt x="2" y="6"/>
                    </a:cubicBezTo>
                    <a:cubicBezTo>
                      <a:pt x="2" y="6"/>
                      <a:pt x="2" y="6"/>
                      <a:pt x="2" y="6"/>
                    </a:cubicBezTo>
                    <a:cubicBezTo>
                      <a:pt x="2" y="5"/>
                      <a:pt x="2" y="5"/>
                      <a:pt x="2" y="5"/>
                    </a:cubicBezTo>
                    <a:cubicBezTo>
                      <a:pt x="2" y="5"/>
                      <a:pt x="2" y="5"/>
                      <a:pt x="2" y="5"/>
                    </a:cubicBezTo>
                    <a:cubicBezTo>
                      <a:pt x="2" y="4"/>
                      <a:pt x="2" y="4"/>
                      <a:pt x="2" y="4"/>
                    </a:cubicBezTo>
                    <a:cubicBezTo>
                      <a:pt x="2" y="4"/>
                      <a:pt x="2" y="4"/>
                      <a:pt x="2" y="4"/>
                    </a:cubicBezTo>
                    <a:cubicBezTo>
                      <a:pt x="2" y="4"/>
                      <a:pt x="2" y="4"/>
                      <a:pt x="2" y="4"/>
                    </a:cubicBezTo>
                    <a:cubicBezTo>
                      <a:pt x="2" y="4"/>
                      <a:pt x="3" y="4"/>
                      <a:pt x="3" y="4"/>
                    </a:cubicBezTo>
                    <a:cubicBezTo>
                      <a:pt x="3" y="4"/>
                      <a:pt x="3" y="4"/>
                      <a:pt x="3" y="4"/>
                    </a:cubicBezTo>
                    <a:cubicBezTo>
                      <a:pt x="3" y="4"/>
                      <a:pt x="3" y="4"/>
                      <a:pt x="3" y="4"/>
                    </a:cubicBezTo>
                    <a:cubicBezTo>
                      <a:pt x="3" y="4"/>
                      <a:pt x="3" y="4"/>
                      <a:pt x="3" y="4"/>
                    </a:cubicBezTo>
                    <a:cubicBezTo>
                      <a:pt x="3" y="4"/>
                      <a:pt x="4" y="4"/>
                      <a:pt x="4" y="4"/>
                    </a:cubicBezTo>
                    <a:cubicBezTo>
                      <a:pt x="4" y="4"/>
                      <a:pt x="4" y="4"/>
                      <a:pt x="4" y="4"/>
                    </a:cubicBezTo>
                    <a:lnTo>
                      <a:pt x="4" y="3"/>
                    </a:lnTo>
                    <a:close/>
                    <a:moveTo>
                      <a:pt x="0" y="0"/>
                    </a:moveTo>
                    <a:cubicBezTo>
                      <a:pt x="0" y="0"/>
                      <a:pt x="0" y="0"/>
                      <a:pt x="0" y="0"/>
                    </a:cubicBezTo>
                    <a:cubicBezTo>
                      <a:pt x="1" y="0"/>
                      <a:pt x="1" y="0"/>
                      <a:pt x="1" y="0"/>
                    </a:cubicBezTo>
                    <a:lnTo>
                      <a:pt x="0" y="0"/>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57" name="Freeform 711">
                <a:extLst>
                  <a:ext uri="{FF2B5EF4-FFF2-40B4-BE49-F238E27FC236}">
                    <a16:creationId xmlns:a16="http://schemas.microsoft.com/office/drawing/2014/main" id="{20EEF635-FA0D-8F1D-2685-412C9E3F71A1}"/>
                  </a:ext>
                </a:extLst>
              </p:cNvPr>
              <p:cNvSpPr>
                <a:spLocks noEditPoints="1"/>
              </p:cNvSpPr>
              <p:nvPr/>
            </p:nvSpPr>
            <p:spPr bwMode="auto">
              <a:xfrm>
                <a:off x="9409113" y="5087938"/>
                <a:ext cx="103187" cy="53975"/>
              </a:xfrm>
              <a:custGeom>
                <a:avLst/>
                <a:gdLst>
                  <a:gd name="T0" fmla="*/ 6 w 25"/>
                  <a:gd name="T1" fmla="*/ 7 h 13"/>
                  <a:gd name="T2" fmla="*/ 7 w 25"/>
                  <a:gd name="T3" fmla="*/ 8 h 13"/>
                  <a:gd name="T4" fmla="*/ 7 w 25"/>
                  <a:gd name="T5" fmla="*/ 8 h 13"/>
                  <a:gd name="T6" fmla="*/ 6 w 25"/>
                  <a:gd name="T7" fmla="*/ 7 h 13"/>
                  <a:gd name="T8" fmla="*/ 6 w 25"/>
                  <a:gd name="T9" fmla="*/ 7 h 13"/>
                  <a:gd name="T10" fmla="*/ 8 w 25"/>
                  <a:gd name="T11" fmla="*/ 8 h 13"/>
                  <a:gd name="T12" fmla="*/ 9 w 25"/>
                  <a:gd name="T13" fmla="*/ 7 h 13"/>
                  <a:gd name="T14" fmla="*/ 10 w 25"/>
                  <a:gd name="T15" fmla="*/ 7 h 13"/>
                  <a:gd name="T16" fmla="*/ 10 w 25"/>
                  <a:gd name="T17" fmla="*/ 7 h 13"/>
                  <a:gd name="T18" fmla="*/ 12 w 25"/>
                  <a:gd name="T19" fmla="*/ 5 h 13"/>
                  <a:gd name="T20" fmla="*/ 11 w 25"/>
                  <a:gd name="T21" fmla="*/ 6 h 13"/>
                  <a:gd name="T22" fmla="*/ 24 w 25"/>
                  <a:gd name="T23" fmla="*/ 6 h 13"/>
                  <a:gd name="T24" fmla="*/ 23 w 25"/>
                  <a:gd name="T25" fmla="*/ 13 h 13"/>
                  <a:gd name="T26" fmla="*/ 22 w 25"/>
                  <a:gd name="T27" fmla="*/ 12 h 13"/>
                  <a:gd name="T28" fmla="*/ 22 w 25"/>
                  <a:gd name="T29" fmla="*/ 11 h 13"/>
                  <a:gd name="T30" fmla="*/ 21 w 25"/>
                  <a:gd name="T31" fmla="*/ 10 h 13"/>
                  <a:gd name="T32" fmla="*/ 20 w 25"/>
                  <a:gd name="T33" fmla="*/ 9 h 13"/>
                  <a:gd name="T34" fmla="*/ 19 w 25"/>
                  <a:gd name="T35" fmla="*/ 8 h 13"/>
                  <a:gd name="T36" fmla="*/ 17 w 25"/>
                  <a:gd name="T37" fmla="*/ 8 h 13"/>
                  <a:gd name="T38" fmla="*/ 16 w 25"/>
                  <a:gd name="T39" fmla="*/ 8 h 13"/>
                  <a:gd name="T40" fmla="*/ 15 w 25"/>
                  <a:gd name="T41" fmla="*/ 8 h 13"/>
                  <a:gd name="T42" fmla="*/ 14 w 25"/>
                  <a:gd name="T43" fmla="*/ 8 h 13"/>
                  <a:gd name="T44" fmla="*/ 14 w 25"/>
                  <a:gd name="T45" fmla="*/ 8 h 13"/>
                  <a:gd name="T46" fmla="*/ 14 w 25"/>
                  <a:gd name="T47" fmla="*/ 8 h 13"/>
                  <a:gd name="T48" fmla="*/ 13 w 25"/>
                  <a:gd name="T49" fmla="*/ 7 h 13"/>
                  <a:gd name="T50" fmla="*/ 13 w 25"/>
                  <a:gd name="T51" fmla="*/ 7 h 13"/>
                  <a:gd name="T52" fmla="*/ 13 w 25"/>
                  <a:gd name="T53" fmla="*/ 7 h 13"/>
                  <a:gd name="T54" fmla="*/ 13 w 25"/>
                  <a:gd name="T55" fmla="*/ 6 h 13"/>
                  <a:gd name="T56" fmla="*/ 13 w 25"/>
                  <a:gd name="T57" fmla="*/ 7 h 13"/>
                  <a:gd name="T58" fmla="*/ 12 w 25"/>
                  <a:gd name="T59" fmla="*/ 6 h 13"/>
                  <a:gd name="T60" fmla="*/ 12 w 25"/>
                  <a:gd name="T61" fmla="*/ 6 h 13"/>
                  <a:gd name="T62" fmla="*/ 11 w 25"/>
                  <a:gd name="T63" fmla="*/ 5 h 13"/>
                  <a:gd name="T64" fmla="*/ 11 w 25"/>
                  <a:gd name="T65" fmla="*/ 6 h 13"/>
                  <a:gd name="T66" fmla="*/ 11 w 25"/>
                  <a:gd name="T67" fmla="*/ 6 h 13"/>
                  <a:gd name="T68" fmla="*/ 11 w 25"/>
                  <a:gd name="T69" fmla="*/ 5 h 13"/>
                  <a:gd name="T70" fmla="*/ 10 w 25"/>
                  <a:gd name="T71" fmla="*/ 6 h 13"/>
                  <a:gd name="T72" fmla="*/ 11 w 25"/>
                  <a:gd name="T73" fmla="*/ 7 h 13"/>
                  <a:gd name="T74" fmla="*/ 10 w 25"/>
                  <a:gd name="T75" fmla="*/ 5 h 13"/>
                  <a:gd name="T76" fmla="*/ 10 w 25"/>
                  <a:gd name="T77" fmla="*/ 6 h 13"/>
                  <a:gd name="T78" fmla="*/ 10 w 25"/>
                  <a:gd name="T79" fmla="*/ 6 h 13"/>
                  <a:gd name="T80" fmla="*/ 10 w 25"/>
                  <a:gd name="T81" fmla="*/ 6 h 13"/>
                  <a:gd name="T82" fmla="*/ 10 w 25"/>
                  <a:gd name="T83" fmla="*/ 7 h 13"/>
                  <a:gd name="T84" fmla="*/ 10 w 25"/>
                  <a:gd name="T85" fmla="*/ 7 h 13"/>
                  <a:gd name="T86" fmla="*/ 10 w 25"/>
                  <a:gd name="T87" fmla="*/ 6 h 13"/>
                  <a:gd name="T88" fmla="*/ 9 w 25"/>
                  <a:gd name="T89" fmla="*/ 6 h 13"/>
                  <a:gd name="T90" fmla="*/ 9 w 25"/>
                  <a:gd name="T91" fmla="*/ 7 h 13"/>
                  <a:gd name="T92" fmla="*/ 8 w 25"/>
                  <a:gd name="T93" fmla="*/ 6 h 13"/>
                  <a:gd name="T94" fmla="*/ 9 w 25"/>
                  <a:gd name="T95" fmla="*/ 7 h 13"/>
                  <a:gd name="T96" fmla="*/ 8 w 25"/>
                  <a:gd name="T97" fmla="*/ 6 h 13"/>
                  <a:gd name="T98" fmla="*/ 7 w 25"/>
                  <a:gd name="T99" fmla="*/ 6 h 13"/>
                  <a:gd name="T100" fmla="*/ 8 w 25"/>
                  <a:gd name="T101" fmla="*/ 7 h 13"/>
                  <a:gd name="T102" fmla="*/ 8 w 25"/>
                  <a:gd name="T103" fmla="*/ 7 h 13"/>
                  <a:gd name="T104" fmla="*/ 7 w 25"/>
                  <a:gd name="T105" fmla="*/ 7 h 13"/>
                  <a:gd name="T106" fmla="*/ 5 w 25"/>
                  <a:gd name="T107" fmla="*/ 6 h 13"/>
                  <a:gd name="T108" fmla="*/ 5 w 25"/>
                  <a:gd name="T109" fmla="*/ 4 h 13"/>
                  <a:gd name="T110" fmla="*/ 4 w 25"/>
                  <a:gd name="T111" fmla="*/ 5 h 13"/>
                  <a:gd name="T112" fmla="*/ 5 w 25"/>
                  <a:gd name="T113" fmla="*/ 6 h 13"/>
                  <a:gd name="T114" fmla="*/ 6 w 25"/>
                  <a:gd name="T115" fmla="*/ 8 h 13"/>
                  <a:gd name="T116" fmla="*/ 12 w 25"/>
                  <a:gd name="T117" fmla="*/ 0 h 13"/>
                  <a:gd name="T118" fmla="*/ 14 w 25"/>
                  <a:gd name="T119" fmla="*/ 1 h 13"/>
                  <a:gd name="T120" fmla="*/ 16 w 25"/>
                  <a:gd name="T121" fmla="*/ 1 h 13"/>
                  <a:gd name="T122" fmla="*/ 19 w 25"/>
                  <a:gd name="T123" fmla="*/ 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5" h="13">
                    <a:moveTo>
                      <a:pt x="6" y="8"/>
                    </a:moveTo>
                    <a:cubicBezTo>
                      <a:pt x="6" y="8"/>
                      <a:pt x="6" y="8"/>
                      <a:pt x="6" y="8"/>
                    </a:cubicBezTo>
                    <a:cubicBezTo>
                      <a:pt x="6" y="8"/>
                      <a:pt x="6" y="8"/>
                      <a:pt x="6" y="8"/>
                    </a:cubicBezTo>
                    <a:cubicBezTo>
                      <a:pt x="6" y="8"/>
                      <a:pt x="6" y="8"/>
                      <a:pt x="6" y="8"/>
                    </a:cubicBezTo>
                    <a:cubicBezTo>
                      <a:pt x="6" y="8"/>
                      <a:pt x="6" y="8"/>
                      <a:pt x="6" y="8"/>
                    </a:cubicBezTo>
                    <a:cubicBezTo>
                      <a:pt x="6" y="8"/>
                      <a:pt x="6" y="8"/>
                      <a:pt x="6" y="8"/>
                    </a:cubicBezTo>
                    <a:cubicBezTo>
                      <a:pt x="6" y="8"/>
                      <a:pt x="6" y="8"/>
                      <a:pt x="6" y="7"/>
                    </a:cubicBezTo>
                    <a:cubicBezTo>
                      <a:pt x="6" y="7"/>
                      <a:pt x="6" y="7"/>
                      <a:pt x="6" y="7"/>
                    </a:cubicBezTo>
                    <a:cubicBezTo>
                      <a:pt x="6" y="7"/>
                      <a:pt x="6" y="7"/>
                      <a:pt x="6" y="7"/>
                    </a:cubicBezTo>
                    <a:cubicBezTo>
                      <a:pt x="6" y="7"/>
                      <a:pt x="6" y="7"/>
                      <a:pt x="6" y="7"/>
                    </a:cubicBezTo>
                    <a:cubicBezTo>
                      <a:pt x="6" y="7"/>
                      <a:pt x="6" y="8"/>
                      <a:pt x="6" y="8"/>
                    </a:cubicBezTo>
                    <a:cubicBezTo>
                      <a:pt x="6" y="8"/>
                      <a:pt x="6" y="8"/>
                      <a:pt x="6" y="8"/>
                    </a:cubicBezTo>
                    <a:cubicBezTo>
                      <a:pt x="6" y="8"/>
                      <a:pt x="6" y="8"/>
                      <a:pt x="6" y="8"/>
                    </a:cubicBezTo>
                    <a:cubicBezTo>
                      <a:pt x="6" y="8"/>
                      <a:pt x="6" y="8"/>
                      <a:pt x="6" y="8"/>
                    </a:cubicBezTo>
                    <a:cubicBezTo>
                      <a:pt x="6" y="8"/>
                      <a:pt x="6" y="8"/>
                      <a:pt x="6" y="8"/>
                    </a:cubicBezTo>
                    <a:cubicBezTo>
                      <a:pt x="6" y="8"/>
                      <a:pt x="6" y="8"/>
                      <a:pt x="6" y="8"/>
                    </a:cubicBezTo>
                    <a:cubicBezTo>
                      <a:pt x="6" y="8"/>
                      <a:pt x="6" y="8"/>
                      <a:pt x="6" y="8"/>
                    </a:cubicBezTo>
                    <a:close/>
                    <a:moveTo>
                      <a:pt x="7" y="8"/>
                    </a:moveTo>
                    <a:cubicBezTo>
                      <a:pt x="7" y="8"/>
                      <a:pt x="7" y="8"/>
                      <a:pt x="7" y="8"/>
                    </a:cubicBezTo>
                    <a:cubicBezTo>
                      <a:pt x="7" y="8"/>
                      <a:pt x="7" y="8"/>
                      <a:pt x="7" y="8"/>
                    </a:cubicBezTo>
                    <a:cubicBezTo>
                      <a:pt x="7" y="8"/>
                      <a:pt x="7" y="8"/>
                      <a:pt x="7" y="8"/>
                    </a:cubicBezTo>
                    <a:cubicBezTo>
                      <a:pt x="7" y="8"/>
                      <a:pt x="7" y="8"/>
                      <a:pt x="7" y="8"/>
                    </a:cubicBezTo>
                    <a:cubicBezTo>
                      <a:pt x="7" y="8"/>
                      <a:pt x="7" y="8"/>
                      <a:pt x="7" y="8"/>
                    </a:cubicBezTo>
                    <a:cubicBezTo>
                      <a:pt x="7" y="8"/>
                      <a:pt x="7" y="8"/>
                      <a:pt x="7" y="8"/>
                    </a:cubicBezTo>
                    <a:cubicBezTo>
                      <a:pt x="7" y="8"/>
                      <a:pt x="7" y="8"/>
                      <a:pt x="7" y="8"/>
                    </a:cubicBezTo>
                    <a:cubicBezTo>
                      <a:pt x="7" y="8"/>
                      <a:pt x="7" y="8"/>
                      <a:pt x="7" y="8"/>
                    </a:cubicBezTo>
                    <a:cubicBezTo>
                      <a:pt x="7" y="8"/>
                      <a:pt x="7" y="8"/>
                      <a:pt x="7" y="8"/>
                    </a:cubicBezTo>
                    <a:cubicBezTo>
                      <a:pt x="7" y="7"/>
                      <a:pt x="7" y="7"/>
                      <a:pt x="7" y="7"/>
                    </a:cubicBezTo>
                    <a:cubicBezTo>
                      <a:pt x="7" y="7"/>
                      <a:pt x="7" y="7"/>
                      <a:pt x="7" y="7"/>
                    </a:cubicBezTo>
                    <a:cubicBezTo>
                      <a:pt x="7" y="7"/>
                      <a:pt x="7" y="7"/>
                      <a:pt x="7" y="7"/>
                    </a:cubicBezTo>
                    <a:cubicBezTo>
                      <a:pt x="6" y="7"/>
                      <a:pt x="6" y="7"/>
                      <a:pt x="6" y="7"/>
                    </a:cubicBezTo>
                    <a:cubicBezTo>
                      <a:pt x="6" y="7"/>
                      <a:pt x="6" y="7"/>
                      <a:pt x="6" y="7"/>
                    </a:cubicBezTo>
                    <a:cubicBezTo>
                      <a:pt x="6" y="7"/>
                      <a:pt x="6" y="7"/>
                      <a:pt x="6" y="7"/>
                    </a:cubicBezTo>
                    <a:cubicBezTo>
                      <a:pt x="6" y="7"/>
                      <a:pt x="6" y="7"/>
                      <a:pt x="6" y="7"/>
                    </a:cubicBezTo>
                    <a:cubicBezTo>
                      <a:pt x="6" y="7"/>
                      <a:pt x="6" y="7"/>
                      <a:pt x="6" y="7"/>
                    </a:cubicBezTo>
                    <a:cubicBezTo>
                      <a:pt x="6" y="7"/>
                      <a:pt x="6" y="7"/>
                      <a:pt x="6" y="7"/>
                    </a:cubicBezTo>
                    <a:cubicBezTo>
                      <a:pt x="6" y="7"/>
                      <a:pt x="6" y="7"/>
                      <a:pt x="6" y="7"/>
                    </a:cubicBezTo>
                    <a:cubicBezTo>
                      <a:pt x="6" y="7"/>
                      <a:pt x="6" y="7"/>
                      <a:pt x="6" y="7"/>
                    </a:cubicBezTo>
                    <a:cubicBezTo>
                      <a:pt x="6" y="7"/>
                      <a:pt x="6" y="7"/>
                      <a:pt x="6" y="7"/>
                    </a:cubicBezTo>
                    <a:cubicBezTo>
                      <a:pt x="6" y="7"/>
                      <a:pt x="6" y="7"/>
                      <a:pt x="6" y="7"/>
                    </a:cubicBezTo>
                    <a:cubicBezTo>
                      <a:pt x="6" y="7"/>
                      <a:pt x="6" y="7"/>
                      <a:pt x="6" y="7"/>
                    </a:cubicBezTo>
                    <a:cubicBezTo>
                      <a:pt x="6" y="7"/>
                      <a:pt x="6" y="7"/>
                      <a:pt x="6" y="7"/>
                    </a:cubicBezTo>
                    <a:cubicBezTo>
                      <a:pt x="6" y="7"/>
                      <a:pt x="6" y="7"/>
                      <a:pt x="6" y="7"/>
                    </a:cubicBezTo>
                    <a:cubicBezTo>
                      <a:pt x="6" y="7"/>
                      <a:pt x="6" y="7"/>
                      <a:pt x="6" y="7"/>
                    </a:cubicBezTo>
                    <a:cubicBezTo>
                      <a:pt x="6" y="7"/>
                      <a:pt x="6" y="7"/>
                      <a:pt x="6" y="7"/>
                    </a:cubicBezTo>
                    <a:cubicBezTo>
                      <a:pt x="6" y="7"/>
                      <a:pt x="6" y="7"/>
                      <a:pt x="6" y="7"/>
                    </a:cubicBezTo>
                    <a:cubicBezTo>
                      <a:pt x="6" y="8"/>
                      <a:pt x="6" y="8"/>
                      <a:pt x="6" y="8"/>
                    </a:cubicBezTo>
                    <a:cubicBezTo>
                      <a:pt x="6" y="8"/>
                      <a:pt x="6" y="8"/>
                      <a:pt x="7" y="8"/>
                    </a:cubicBezTo>
                    <a:cubicBezTo>
                      <a:pt x="7" y="8"/>
                      <a:pt x="7" y="8"/>
                      <a:pt x="7" y="8"/>
                    </a:cubicBezTo>
                    <a:cubicBezTo>
                      <a:pt x="7" y="8"/>
                      <a:pt x="7" y="8"/>
                      <a:pt x="7" y="8"/>
                    </a:cubicBezTo>
                    <a:close/>
                    <a:moveTo>
                      <a:pt x="8" y="7"/>
                    </a:moveTo>
                    <a:cubicBezTo>
                      <a:pt x="8" y="7"/>
                      <a:pt x="8" y="7"/>
                      <a:pt x="8" y="8"/>
                    </a:cubicBezTo>
                    <a:cubicBezTo>
                      <a:pt x="8" y="8"/>
                      <a:pt x="8" y="8"/>
                      <a:pt x="8" y="8"/>
                    </a:cubicBezTo>
                    <a:cubicBezTo>
                      <a:pt x="8" y="8"/>
                      <a:pt x="8" y="8"/>
                      <a:pt x="8" y="8"/>
                    </a:cubicBezTo>
                    <a:cubicBezTo>
                      <a:pt x="8" y="8"/>
                      <a:pt x="8" y="8"/>
                      <a:pt x="8" y="8"/>
                    </a:cubicBezTo>
                    <a:cubicBezTo>
                      <a:pt x="8" y="8"/>
                      <a:pt x="8" y="8"/>
                      <a:pt x="9" y="8"/>
                    </a:cubicBezTo>
                    <a:cubicBezTo>
                      <a:pt x="9" y="7"/>
                      <a:pt x="9" y="7"/>
                      <a:pt x="9" y="7"/>
                    </a:cubicBezTo>
                    <a:cubicBezTo>
                      <a:pt x="9" y="7"/>
                      <a:pt x="9" y="7"/>
                      <a:pt x="9" y="7"/>
                    </a:cubicBezTo>
                    <a:cubicBezTo>
                      <a:pt x="9" y="7"/>
                      <a:pt x="9" y="7"/>
                      <a:pt x="9" y="7"/>
                    </a:cubicBezTo>
                    <a:cubicBezTo>
                      <a:pt x="9" y="7"/>
                      <a:pt x="9" y="7"/>
                      <a:pt x="9" y="7"/>
                    </a:cubicBezTo>
                    <a:cubicBezTo>
                      <a:pt x="9" y="7"/>
                      <a:pt x="9" y="7"/>
                      <a:pt x="9" y="7"/>
                    </a:cubicBezTo>
                    <a:cubicBezTo>
                      <a:pt x="9" y="7"/>
                      <a:pt x="9" y="7"/>
                      <a:pt x="9" y="7"/>
                    </a:cubicBezTo>
                    <a:cubicBezTo>
                      <a:pt x="9" y="7"/>
                      <a:pt x="9" y="7"/>
                      <a:pt x="9" y="7"/>
                    </a:cubicBezTo>
                    <a:cubicBezTo>
                      <a:pt x="9" y="7"/>
                      <a:pt x="9" y="7"/>
                      <a:pt x="9" y="7"/>
                    </a:cubicBezTo>
                    <a:cubicBezTo>
                      <a:pt x="9" y="7"/>
                      <a:pt x="9" y="7"/>
                      <a:pt x="9" y="7"/>
                    </a:cubicBezTo>
                    <a:cubicBezTo>
                      <a:pt x="9" y="7"/>
                      <a:pt x="8" y="7"/>
                      <a:pt x="8" y="7"/>
                    </a:cubicBezTo>
                    <a:cubicBezTo>
                      <a:pt x="8" y="7"/>
                      <a:pt x="8" y="7"/>
                      <a:pt x="8" y="7"/>
                    </a:cubicBezTo>
                    <a:cubicBezTo>
                      <a:pt x="8" y="7"/>
                      <a:pt x="8" y="7"/>
                      <a:pt x="8" y="7"/>
                    </a:cubicBezTo>
                    <a:cubicBezTo>
                      <a:pt x="8" y="7"/>
                      <a:pt x="8" y="7"/>
                      <a:pt x="8" y="7"/>
                    </a:cubicBezTo>
                    <a:cubicBezTo>
                      <a:pt x="8" y="7"/>
                      <a:pt x="8" y="7"/>
                      <a:pt x="8" y="7"/>
                    </a:cubicBezTo>
                    <a:cubicBezTo>
                      <a:pt x="8" y="7"/>
                      <a:pt x="8" y="7"/>
                      <a:pt x="8" y="7"/>
                    </a:cubicBezTo>
                    <a:close/>
                    <a:moveTo>
                      <a:pt x="10" y="7"/>
                    </a:moveTo>
                    <a:cubicBezTo>
                      <a:pt x="10" y="7"/>
                      <a:pt x="10" y="7"/>
                      <a:pt x="10" y="7"/>
                    </a:cubicBezTo>
                    <a:cubicBezTo>
                      <a:pt x="10" y="7"/>
                      <a:pt x="9" y="7"/>
                      <a:pt x="9" y="7"/>
                    </a:cubicBezTo>
                    <a:cubicBezTo>
                      <a:pt x="9" y="7"/>
                      <a:pt x="9" y="7"/>
                      <a:pt x="9" y="7"/>
                    </a:cubicBezTo>
                    <a:cubicBezTo>
                      <a:pt x="9" y="7"/>
                      <a:pt x="9" y="7"/>
                      <a:pt x="9" y="7"/>
                    </a:cubicBezTo>
                    <a:cubicBezTo>
                      <a:pt x="9" y="7"/>
                      <a:pt x="9" y="7"/>
                      <a:pt x="9" y="7"/>
                    </a:cubicBezTo>
                    <a:cubicBezTo>
                      <a:pt x="9" y="7"/>
                      <a:pt x="10" y="7"/>
                      <a:pt x="10" y="7"/>
                    </a:cubicBezTo>
                    <a:cubicBezTo>
                      <a:pt x="10" y="7"/>
                      <a:pt x="10" y="7"/>
                      <a:pt x="10" y="7"/>
                    </a:cubicBezTo>
                    <a:cubicBezTo>
                      <a:pt x="10" y="7"/>
                      <a:pt x="10" y="7"/>
                      <a:pt x="10" y="7"/>
                    </a:cubicBezTo>
                    <a:cubicBezTo>
                      <a:pt x="10" y="7"/>
                      <a:pt x="10" y="7"/>
                      <a:pt x="10" y="7"/>
                    </a:cubicBezTo>
                    <a:cubicBezTo>
                      <a:pt x="10" y="7"/>
                      <a:pt x="10" y="7"/>
                      <a:pt x="10" y="7"/>
                    </a:cubicBezTo>
                    <a:cubicBezTo>
                      <a:pt x="10" y="7"/>
                      <a:pt x="10" y="7"/>
                      <a:pt x="10" y="7"/>
                    </a:cubicBezTo>
                    <a:close/>
                    <a:moveTo>
                      <a:pt x="12" y="6"/>
                    </a:moveTo>
                    <a:cubicBezTo>
                      <a:pt x="12" y="6"/>
                      <a:pt x="12" y="6"/>
                      <a:pt x="12" y="6"/>
                    </a:cubicBezTo>
                    <a:cubicBezTo>
                      <a:pt x="12" y="6"/>
                      <a:pt x="12" y="6"/>
                      <a:pt x="12" y="6"/>
                    </a:cubicBezTo>
                    <a:cubicBezTo>
                      <a:pt x="12" y="6"/>
                      <a:pt x="12" y="5"/>
                      <a:pt x="12" y="5"/>
                    </a:cubicBezTo>
                    <a:cubicBezTo>
                      <a:pt x="12" y="5"/>
                      <a:pt x="12" y="5"/>
                      <a:pt x="12" y="5"/>
                    </a:cubicBezTo>
                    <a:cubicBezTo>
                      <a:pt x="12" y="5"/>
                      <a:pt x="12" y="5"/>
                      <a:pt x="12" y="5"/>
                    </a:cubicBezTo>
                    <a:cubicBezTo>
                      <a:pt x="12" y="5"/>
                      <a:pt x="12" y="5"/>
                      <a:pt x="12" y="5"/>
                    </a:cubicBezTo>
                    <a:cubicBezTo>
                      <a:pt x="12" y="5"/>
                      <a:pt x="12" y="5"/>
                      <a:pt x="12" y="5"/>
                    </a:cubicBezTo>
                    <a:cubicBezTo>
                      <a:pt x="12" y="6"/>
                      <a:pt x="12" y="6"/>
                      <a:pt x="12" y="6"/>
                    </a:cubicBezTo>
                    <a:cubicBezTo>
                      <a:pt x="12" y="6"/>
                      <a:pt x="12" y="6"/>
                      <a:pt x="12" y="6"/>
                    </a:cubicBezTo>
                    <a:cubicBezTo>
                      <a:pt x="12" y="6"/>
                      <a:pt x="12" y="6"/>
                      <a:pt x="12" y="6"/>
                    </a:cubicBezTo>
                    <a:close/>
                    <a:moveTo>
                      <a:pt x="12" y="6"/>
                    </a:moveTo>
                    <a:cubicBezTo>
                      <a:pt x="12" y="6"/>
                      <a:pt x="12" y="6"/>
                      <a:pt x="12" y="6"/>
                    </a:cubicBezTo>
                    <a:cubicBezTo>
                      <a:pt x="12" y="6"/>
                      <a:pt x="12" y="6"/>
                      <a:pt x="12" y="6"/>
                    </a:cubicBezTo>
                    <a:cubicBezTo>
                      <a:pt x="12" y="6"/>
                      <a:pt x="11" y="6"/>
                      <a:pt x="11" y="6"/>
                    </a:cubicBezTo>
                    <a:cubicBezTo>
                      <a:pt x="11" y="6"/>
                      <a:pt x="11" y="6"/>
                      <a:pt x="11" y="6"/>
                    </a:cubicBezTo>
                    <a:cubicBezTo>
                      <a:pt x="11" y="6"/>
                      <a:pt x="11" y="6"/>
                      <a:pt x="11" y="6"/>
                    </a:cubicBezTo>
                    <a:cubicBezTo>
                      <a:pt x="11" y="6"/>
                      <a:pt x="12" y="6"/>
                      <a:pt x="12" y="6"/>
                    </a:cubicBezTo>
                    <a:cubicBezTo>
                      <a:pt x="12" y="6"/>
                      <a:pt x="12" y="6"/>
                      <a:pt x="12" y="6"/>
                    </a:cubicBezTo>
                    <a:cubicBezTo>
                      <a:pt x="12" y="6"/>
                      <a:pt x="12" y="6"/>
                      <a:pt x="12" y="6"/>
                    </a:cubicBezTo>
                    <a:cubicBezTo>
                      <a:pt x="12" y="6"/>
                      <a:pt x="12" y="6"/>
                      <a:pt x="12" y="6"/>
                    </a:cubicBezTo>
                    <a:cubicBezTo>
                      <a:pt x="12" y="6"/>
                      <a:pt x="12" y="6"/>
                      <a:pt x="12" y="6"/>
                    </a:cubicBezTo>
                    <a:cubicBezTo>
                      <a:pt x="12" y="6"/>
                      <a:pt x="12" y="6"/>
                      <a:pt x="12" y="6"/>
                    </a:cubicBezTo>
                    <a:cubicBezTo>
                      <a:pt x="12" y="6"/>
                      <a:pt x="12" y="6"/>
                      <a:pt x="12" y="6"/>
                    </a:cubicBezTo>
                    <a:close/>
                    <a:moveTo>
                      <a:pt x="24" y="6"/>
                    </a:moveTo>
                    <a:cubicBezTo>
                      <a:pt x="25" y="7"/>
                      <a:pt x="25" y="7"/>
                      <a:pt x="25" y="7"/>
                    </a:cubicBezTo>
                    <a:cubicBezTo>
                      <a:pt x="25" y="8"/>
                      <a:pt x="25" y="8"/>
                      <a:pt x="25" y="8"/>
                    </a:cubicBezTo>
                    <a:cubicBezTo>
                      <a:pt x="24" y="8"/>
                      <a:pt x="24" y="8"/>
                      <a:pt x="24" y="8"/>
                    </a:cubicBezTo>
                    <a:cubicBezTo>
                      <a:pt x="24" y="8"/>
                      <a:pt x="24" y="8"/>
                      <a:pt x="24" y="8"/>
                    </a:cubicBezTo>
                    <a:cubicBezTo>
                      <a:pt x="24" y="8"/>
                      <a:pt x="24" y="8"/>
                      <a:pt x="24" y="8"/>
                    </a:cubicBezTo>
                    <a:cubicBezTo>
                      <a:pt x="24" y="8"/>
                      <a:pt x="24" y="8"/>
                      <a:pt x="24" y="8"/>
                    </a:cubicBezTo>
                    <a:cubicBezTo>
                      <a:pt x="24" y="8"/>
                      <a:pt x="24" y="8"/>
                      <a:pt x="24" y="8"/>
                    </a:cubicBezTo>
                    <a:cubicBezTo>
                      <a:pt x="23" y="8"/>
                      <a:pt x="23" y="8"/>
                      <a:pt x="23" y="8"/>
                    </a:cubicBezTo>
                    <a:cubicBezTo>
                      <a:pt x="23" y="13"/>
                      <a:pt x="23" y="13"/>
                      <a:pt x="23" y="13"/>
                    </a:cubicBezTo>
                    <a:cubicBezTo>
                      <a:pt x="23" y="13"/>
                      <a:pt x="23" y="13"/>
                      <a:pt x="23" y="13"/>
                    </a:cubicBezTo>
                    <a:cubicBezTo>
                      <a:pt x="23" y="13"/>
                      <a:pt x="23" y="13"/>
                      <a:pt x="23" y="13"/>
                    </a:cubicBezTo>
                    <a:cubicBezTo>
                      <a:pt x="23" y="13"/>
                      <a:pt x="23" y="13"/>
                      <a:pt x="23" y="13"/>
                    </a:cubicBezTo>
                    <a:cubicBezTo>
                      <a:pt x="23" y="13"/>
                      <a:pt x="23" y="13"/>
                      <a:pt x="23" y="12"/>
                    </a:cubicBezTo>
                    <a:cubicBezTo>
                      <a:pt x="23" y="12"/>
                      <a:pt x="23" y="12"/>
                      <a:pt x="23" y="12"/>
                    </a:cubicBezTo>
                    <a:cubicBezTo>
                      <a:pt x="23" y="12"/>
                      <a:pt x="23" y="12"/>
                      <a:pt x="23" y="12"/>
                    </a:cubicBezTo>
                    <a:cubicBezTo>
                      <a:pt x="23" y="12"/>
                      <a:pt x="23" y="12"/>
                      <a:pt x="23" y="12"/>
                    </a:cubicBezTo>
                    <a:cubicBezTo>
                      <a:pt x="23" y="12"/>
                      <a:pt x="23" y="12"/>
                      <a:pt x="23" y="12"/>
                    </a:cubicBezTo>
                    <a:cubicBezTo>
                      <a:pt x="23" y="12"/>
                      <a:pt x="22" y="12"/>
                      <a:pt x="22" y="12"/>
                    </a:cubicBezTo>
                    <a:cubicBezTo>
                      <a:pt x="22" y="12"/>
                      <a:pt x="22" y="12"/>
                      <a:pt x="22" y="12"/>
                    </a:cubicBezTo>
                    <a:cubicBezTo>
                      <a:pt x="22" y="12"/>
                      <a:pt x="22" y="12"/>
                      <a:pt x="22" y="12"/>
                    </a:cubicBezTo>
                    <a:cubicBezTo>
                      <a:pt x="22" y="12"/>
                      <a:pt x="22" y="12"/>
                      <a:pt x="22" y="11"/>
                    </a:cubicBezTo>
                    <a:cubicBezTo>
                      <a:pt x="22" y="11"/>
                      <a:pt x="22" y="11"/>
                      <a:pt x="22" y="11"/>
                    </a:cubicBezTo>
                    <a:cubicBezTo>
                      <a:pt x="22" y="11"/>
                      <a:pt x="22" y="11"/>
                      <a:pt x="22" y="11"/>
                    </a:cubicBezTo>
                    <a:cubicBezTo>
                      <a:pt x="22" y="11"/>
                      <a:pt x="22" y="11"/>
                      <a:pt x="22" y="11"/>
                    </a:cubicBezTo>
                    <a:cubicBezTo>
                      <a:pt x="22" y="11"/>
                      <a:pt x="22" y="11"/>
                      <a:pt x="22" y="11"/>
                    </a:cubicBezTo>
                    <a:cubicBezTo>
                      <a:pt x="22" y="11"/>
                      <a:pt x="22" y="11"/>
                      <a:pt x="22" y="11"/>
                    </a:cubicBezTo>
                    <a:cubicBezTo>
                      <a:pt x="22" y="11"/>
                      <a:pt x="22" y="11"/>
                      <a:pt x="22" y="11"/>
                    </a:cubicBezTo>
                    <a:cubicBezTo>
                      <a:pt x="22" y="11"/>
                      <a:pt x="22" y="11"/>
                      <a:pt x="22" y="11"/>
                    </a:cubicBezTo>
                    <a:cubicBezTo>
                      <a:pt x="22" y="11"/>
                      <a:pt x="22" y="10"/>
                      <a:pt x="22" y="10"/>
                    </a:cubicBezTo>
                    <a:cubicBezTo>
                      <a:pt x="21" y="10"/>
                      <a:pt x="21" y="10"/>
                      <a:pt x="21" y="10"/>
                    </a:cubicBezTo>
                    <a:cubicBezTo>
                      <a:pt x="21" y="10"/>
                      <a:pt x="21" y="10"/>
                      <a:pt x="21" y="10"/>
                    </a:cubicBezTo>
                    <a:cubicBezTo>
                      <a:pt x="21" y="10"/>
                      <a:pt x="21" y="10"/>
                      <a:pt x="21" y="10"/>
                    </a:cubicBezTo>
                    <a:cubicBezTo>
                      <a:pt x="21" y="10"/>
                      <a:pt x="21" y="10"/>
                      <a:pt x="21" y="10"/>
                    </a:cubicBezTo>
                    <a:cubicBezTo>
                      <a:pt x="21" y="10"/>
                      <a:pt x="21" y="10"/>
                      <a:pt x="21" y="10"/>
                    </a:cubicBezTo>
                    <a:cubicBezTo>
                      <a:pt x="21" y="10"/>
                      <a:pt x="21" y="10"/>
                      <a:pt x="21" y="10"/>
                    </a:cubicBezTo>
                    <a:cubicBezTo>
                      <a:pt x="21" y="10"/>
                      <a:pt x="21" y="10"/>
                      <a:pt x="21" y="10"/>
                    </a:cubicBezTo>
                    <a:cubicBezTo>
                      <a:pt x="21" y="10"/>
                      <a:pt x="21" y="10"/>
                      <a:pt x="21" y="10"/>
                    </a:cubicBezTo>
                    <a:cubicBezTo>
                      <a:pt x="21" y="10"/>
                      <a:pt x="21" y="10"/>
                      <a:pt x="21" y="10"/>
                    </a:cubicBezTo>
                    <a:cubicBezTo>
                      <a:pt x="21" y="10"/>
                      <a:pt x="21" y="9"/>
                      <a:pt x="21" y="9"/>
                    </a:cubicBezTo>
                    <a:cubicBezTo>
                      <a:pt x="21" y="9"/>
                      <a:pt x="21" y="9"/>
                      <a:pt x="21" y="9"/>
                    </a:cubicBezTo>
                    <a:cubicBezTo>
                      <a:pt x="21" y="9"/>
                      <a:pt x="21" y="9"/>
                      <a:pt x="21" y="9"/>
                    </a:cubicBezTo>
                    <a:cubicBezTo>
                      <a:pt x="21" y="9"/>
                      <a:pt x="21" y="9"/>
                      <a:pt x="20" y="9"/>
                    </a:cubicBezTo>
                    <a:cubicBezTo>
                      <a:pt x="20" y="9"/>
                      <a:pt x="20" y="9"/>
                      <a:pt x="20" y="9"/>
                    </a:cubicBezTo>
                    <a:cubicBezTo>
                      <a:pt x="20" y="9"/>
                      <a:pt x="20" y="9"/>
                      <a:pt x="20" y="9"/>
                    </a:cubicBezTo>
                    <a:cubicBezTo>
                      <a:pt x="20" y="9"/>
                      <a:pt x="20" y="9"/>
                      <a:pt x="20" y="9"/>
                    </a:cubicBezTo>
                    <a:cubicBezTo>
                      <a:pt x="20" y="9"/>
                      <a:pt x="20" y="9"/>
                      <a:pt x="20" y="9"/>
                    </a:cubicBezTo>
                    <a:cubicBezTo>
                      <a:pt x="19" y="9"/>
                      <a:pt x="19" y="9"/>
                      <a:pt x="19" y="9"/>
                    </a:cubicBezTo>
                    <a:cubicBezTo>
                      <a:pt x="19" y="9"/>
                      <a:pt x="19" y="9"/>
                      <a:pt x="19" y="9"/>
                    </a:cubicBezTo>
                    <a:cubicBezTo>
                      <a:pt x="19" y="9"/>
                      <a:pt x="19" y="9"/>
                      <a:pt x="19" y="9"/>
                    </a:cubicBezTo>
                    <a:cubicBezTo>
                      <a:pt x="19" y="9"/>
                      <a:pt x="19" y="9"/>
                      <a:pt x="19" y="9"/>
                    </a:cubicBezTo>
                    <a:cubicBezTo>
                      <a:pt x="19" y="9"/>
                      <a:pt x="19" y="9"/>
                      <a:pt x="19" y="9"/>
                    </a:cubicBezTo>
                    <a:cubicBezTo>
                      <a:pt x="19" y="9"/>
                      <a:pt x="19" y="9"/>
                      <a:pt x="19" y="9"/>
                    </a:cubicBezTo>
                    <a:cubicBezTo>
                      <a:pt x="19" y="9"/>
                      <a:pt x="19" y="8"/>
                      <a:pt x="19" y="8"/>
                    </a:cubicBezTo>
                    <a:cubicBezTo>
                      <a:pt x="19" y="8"/>
                      <a:pt x="19" y="8"/>
                      <a:pt x="19" y="8"/>
                    </a:cubicBezTo>
                    <a:cubicBezTo>
                      <a:pt x="19" y="8"/>
                      <a:pt x="19" y="8"/>
                      <a:pt x="19" y="8"/>
                    </a:cubicBezTo>
                    <a:cubicBezTo>
                      <a:pt x="19" y="8"/>
                      <a:pt x="19" y="9"/>
                      <a:pt x="19" y="9"/>
                    </a:cubicBezTo>
                    <a:cubicBezTo>
                      <a:pt x="19" y="9"/>
                      <a:pt x="19" y="9"/>
                      <a:pt x="19" y="9"/>
                    </a:cubicBezTo>
                    <a:cubicBezTo>
                      <a:pt x="19" y="9"/>
                      <a:pt x="18" y="9"/>
                      <a:pt x="18" y="9"/>
                    </a:cubicBezTo>
                    <a:cubicBezTo>
                      <a:pt x="18" y="9"/>
                      <a:pt x="18" y="9"/>
                      <a:pt x="18" y="9"/>
                    </a:cubicBezTo>
                    <a:cubicBezTo>
                      <a:pt x="18" y="9"/>
                      <a:pt x="18" y="8"/>
                      <a:pt x="18" y="8"/>
                    </a:cubicBezTo>
                    <a:cubicBezTo>
                      <a:pt x="18" y="8"/>
                      <a:pt x="18" y="8"/>
                      <a:pt x="18" y="9"/>
                    </a:cubicBezTo>
                    <a:cubicBezTo>
                      <a:pt x="18" y="9"/>
                      <a:pt x="18" y="9"/>
                      <a:pt x="17" y="9"/>
                    </a:cubicBezTo>
                    <a:cubicBezTo>
                      <a:pt x="17" y="9"/>
                      <a:pt x="17" y="9"/>
                      <a:pt x="17" y="8"/>
                    </a:cubicBezTo>
                    <a:cubicBezTo>
                      <a:pt x="17" y="8"/>
                      <a:pt x="17" y="8"/>
                      <a:pt x="17" y="8"/>
                    </a:cubicBezTo>
                    <a:cubicBezTo>
                      <a:pt x="17" y="8"/>
                      <a:pt x="17" y="8"/>
                      <a:pt x="17" y="8"/>
                    </a:cubicBezTo>
                    <a:cubicBezTo>
                      <a:pt x="17" y="8"/>
                      <a:pt x="17"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5" y="8"/>
                    </a:cubicBezTo>
                    <a:cubicBezTo>
                      <a:pt x="15" y="8"/>
                      <a:pt x="15" y="8"/>
                      <a:pt x="15" y="8"/>
                    </a:cubicBezTo>
                    <a:cubicBezTo>
                      <a:pt x="15" y="8"/>
                      <a:pt x="15" y="8"/>
                      <a:pt x="15" y="8"/>
                    </a:cubicBezTo>
                    <a:cubicBezTo>
                      <a:pt x="15" y="8"/>
                      <a:pt x="15" y="8"/>
                      <a:pt x="15" y="8"/>
                    </a:cubicBezTo>
                    <a:cubicBezTo>
                      <a:pt x="15" y="8"/>
                      <a:pt x="15" y="8"/>
                      <a:pt x="15" y="8"/>
                    </a:cubicBezTo>
                    <a:cubicBezTo>
                      <a:pt x="15" y="8"/>
                      <a:pt x="15" y="8"/>
                      <a:pt x="15" y="8"/>
                    </a:cubicBezTo>
                    <a:cubicBezTo>
                      <a:pt x="15" y="8"/>
                      <a:pt x="15" y="8"/>
                      <a:pt x="15" y="8"/>
                    </a:cubicBezTo>
                    <a:cubicBezTo>
                      <a:pt x="15" y="8"/>
                      <a:pt x="15" y="8"/>
                      <a:pt x="15" y="8"/>
                    </a:cubicBezTo>
                    <a:cubicBezTo>
                      <a:pt x="15" y="8"/>
                      <a:pt x="15" y="8"/>
                      <a:pt x="15" y="8"/>
                    </a:cubicBezTo>
                    <a:cubicBezTo>
                      <a:pt x="15" y="8"/>
                      <a:pt x="15" y="8"/>
                      <a:pt x="15" y="8"/>
                    </a:cubicBezTo>
                    <a:cubicBezTo>
                      <a:pt x="15" y="8"/>
                      <a:pt x="15" y="8"/>
                      <a:pt x="15" y="8"/>
                    </a:cubicBezTo>
                    <a:cubicBezTo>
                      <a:pt x="15" y="8"/>
                      <a:pt x="15" y="8"/>
                      <a:pt x="15" y="8"/>
                    </a:cubicBezTo>
                    <a:cubicBezTo>
                      <a:pt x="15" y="8"/>
                      <a:pt x="15" y="8"/>
                      <a:pt x="15" y="8"/>
                    </a:cubicBezTo>
                    <a:cubicBezTo>
                      <a:pt x="14" y="8"/>
                      <a:pt x="14" y="8"/>
                      <a:pt x="14" y="8"/>
                    </a:cubicBezTo>
                    <a:cubicBezTo>
                      <a:pt x="14" y="7"/>
                      <a:pt x="14" y="7"/>
                      <a:pt x="14" y="7"/>
                    </a:cubicBezTo>
                    <a:cubicBezTo>
                      <a:pt x="14" y="7"/>
                      <a:pt x="14" y="7"/>
                      <a:pt x="14" y="7"/>
                    </a:cubicBezTo>
                    <a:cubicBezTo>
                      <a:pt x="14" y="7"/>
                      <a:pt x="14" y="7"/>
                      <a:pt x="14" y="8"/>
                    </a:cubicBezTo>
                    <a:cubicBezTo>
                      <a:pt x="14" y="8"/>
                      <a:pt x="14" y="8"/>
                      <a:pt x="14" y="8"/>
                    </a:cubicBezTo>
                    <a:cubicBezTo>
                      <a:pt x="14" y="8"/>
                      <a:pt x="14" y="8"/>
                      <a:pt x="14" y="8"/>
                    </a:cubicBezTo>
                    <a:cubicBezTo>
                      <a:pt x="14" y="8"/>
                      <a:pt x="14" y="8"/>
                      <a:pt x="14" y="8"/>
                    </a:cubicBezTo>
                    <a:cubicBezTo>
                      <a:pt x="14" y="8"/>
                      <a:pt x="14" y="8"/>
                      <a:pt x="14" y="8"/>
                    </a:cubicBezTo>
                    <a:cubicBezTo>
                      <a:pt x="14" y="8"/>
                      <a:pt x="14" y="8"/>
                      <a:pt x="14" y="8"/>
                    </a:cubicBezTo>
                    <a:cubicBezTo>
                      <a:pt x="14" y="8"/>
                      <a:pt x="14" y="8"/>
                      <a:pt x="14" y="8"/>
                    </a:cubicBezTo>
                    <a:cubicBezTo>
                      <a:pt x="14" y="8"/>
                      <a:pt x="14" y="8"/>
                      <a:pt x="14" y="8"/>
                    </a:cubicBezTo>
                    <a:cubicBezTo>
                      <a:pt x="14" y="8"/>
                      <a:pt x="14" y="8"/>
                      <a:pt x="14" y="8"/>
                    </a:cubicBezTo>
                    <a:cubicBezTo>
                      <a:pt x="14" y="8"/>
                      <a:pt x="14" y="8"/>
                      <a:pt x="14" y="8"/>
                    </a:cubicBezTo>
                    <a:cubicBezTo>
                      <a:pt x="14" y="8"/>
                      <a:pt x="14" y="8"/>
                      <a:pt x="14" y="8"/>
                    </a:cubicBezTo>
                    <a:cubicBezTo>
                      <a:pt x="14" y="8"/>
                      <a:pt x="14" y="8"/>
                      <a:pt x="14" y="7"/>
                    </a:cubicBezTo>
                    <a:cubicBezTo>
                      <a:pt x="14" y="7"/>
                      <a:pt x="14" y="7"/>
                      <a:pt x="14" y="7"/>
                    </a:cubicBezTo>
                    <a:cubicBezTo>
                      <a:pt x="14" y="7"/>
                      <a:pt x="14" y="7"/>
                      <a:pt x="14" y="7"/>
                    </a:cubicBezTo>
                    <a:cubicBezTo>
                      <a:pt x="14" y="7"/>
                      <a:pt x="14" y="7"/>
                      <a:pt x="14" y="7"/>
                    </a:cubicBezTo>
                    <a:cubicBezTo>
                      <a:pt x="14" y="8"/>
                      <a:pt x="14" y="8"/>
                      <a:pt x="14" y="8"/>
                    </a:cubicBezTo>
                    <a:cubicBezTo>
                      <a:pt x="14" y="8"/>
                      <a:pt x="14" y="8"/>
                      <a:pt x="14" y="8"/>
                    </a:cubicBezTo>
                    <a:cubicBezTo>
                      <a:pt x="14" y="8"/>
                      <a:pt x="14" y="8"/>
                      <a:pt x="14" y="8"/>
                    </a:cubicBezTo>
                    <a:cubicBezTo>
                      <a:pt x="14" y="8"/>
                      <a:pt x="14" y="8"/>
                      <a:pt x="14" y="8"/>
                    </a:cubicBezTo>
                    <a:cubicBezTo>
                      <a:pt x="14" y="8"/>
                      <a:pt x="14" y="8"/>
                      <a:pt x="14" y="8"/>
                    </a:cubicBezTo>
                    <a:cubicBezTo>
                      <a:pt x="14" y="8"/>
                      <a:pt x="14" y="7"/>
                      <a:pt x="14" y="7"/>
                    </a:cubicBezTo>
                    <a:cubicBezTo>
                      <a:pt x="14" y="8"/>
                      <a:pt x="14" y="8"/>
                      <a:pt x="14" y="8"/>
                    </a:cubicBezTo>
                    <a:cubicBezTo>
                      <a:pt x="13" y="8"/>
                      <a:pt x="13" y="8"/>
                      <a:pt x="13" y="7"/>
                    </a:cubicBezTo>
                    <a:cubicBezTo>
                      <a:pt x="13" y="7"/>
                      <a:pt x="13" y="7"/>
                      <a:pt x="13" y="7"/>
                    </a:cubicBezTo>
                    <a:cubicBezTo>
                      <a:pt x="13" y="7"/>
                      <a:pt x="13" y="7"/>
                      <a:pt x="13" y="7"/>
                    </a:cubicBezTo>
                    <a:cubicBezTo>
                      <a:pt x="13" y="7"/>
                      <a:pt x="13" y="7"/>
                      <a:pt x="13" y="7"/>
                    </a:cubicBezTo>
                    <a:cubicBezTo>
                      <a:pt x="13" y="7"/>
                      <a:pt x="13" y="7"/>
                      <a:pt x="13" y="7"/>
                    </a:cubicBezTo>
                    <a:cubicBezTo>
                      <a:pt x="13" y="7"/>
                      <a:pt x="13" y="7"/>
                      <a:pt x="13" y="7"/>
                    </a:cubicBezTo>
                    <a:cubicBezTo>
                      <a:pt x="13" y="7"/>
                      <a:pt x="13" y="7"/>
                      <a:pt x="13" y="7"/>
                    </a:cubicBezTo>
                    <a:cubicBezTo>
                      <a:pt x="13" y="7"/>
                      <a:pt x="13" y="7"/>
                      <a:pt x="13" y="7"/>
                    </a:cubicBezTo>
                    <a:cubicBezTo>
                      <a:pt x="13" y="7"/>
                      <a:pt x="13" y="7"/>
                      <a:pt x="13" y="7"/>
                    </a:cubicBezTo>
                    <a:cubicBezTo>
                      <a:pt x="13" y="7"/>
                      <a:pt x="13" y="7"/>
                      <a:pt x="13" y="7"/>
                    </a:cubicBezTo>
                    <a:cubicBezTo>
                      <a:pt x="13" y="7"/>
                      <a:pt x="13" y="7"/>
                      <a:pt x="13" y="7"/>
                    </a:cubicBezTo>
                    <a:cubicBezTo>
                      <a:pt x="13" y="7"/>
                      <a:pt x="13" y="7"/>
                      <a:pt x="13" y="7"/>
                    </a:cubicBezTo>
                    <a:cubicBezTo>
                      <a:pt x="13" y="7"/>
                      <a:pt x="13" y="7"/>
                      <a:pt x="13" y="7"/>
                    </a:cubicBezTo>
                    <a:cubicBezTo>
                      <a:pt x="13" y="7"/>
                      <a:pt x="13" y="7"/>
                      <a:pt x="13" y="7"/>
                    </a:cubicBezTo>
                    <a:cubicBezTo>
                      <a:pt x="13" y="7"/>
                      <a:pt x="13" y="7"/>
                      <a:pt x="13" y="7"/>
                    </a:cubicBezTo>
                    <a:cubicBezTo>
                      <a:pt x="13" y="7"/>
                      <a:pt x="13" y="7"/>
                      <a:pt x="13" y="7"/>
                    </a:cubicBezTo>
                    <a:cubicBezTo>
                      <a:pt x="13" y="7"/>
                      <a:pt x="13" y="7"/>
                      <a:pt x="13" y="7"/>
                    </a:cubicBezTo>
                    <a:cubicBezTo>
                      <a:pt x="13" y="7"/>
                      <a:pt x="13" y="7"/>
                      <a:pt x="13" y="7"/>
                    </a:cubicBezTo>
                    <a:cubicBezTo>
                      <a:pt x="13" y="7"/>
                      <a:pt x="13" y="7"/>
                      <a:pt x="13" y="7"/>
                    </a:cubicBezTo>
                    <a:cubicBezTo>
                      <a:pt x="13" y="7"/>
                      <a:pt x="13" y="7"/>
                      <a:pt x="13" y="7"/>
                    </a:cubicBezTo>
                    <a:cubicBezTo>
                      <a:pt x="13" y="7"/>
                      <a:pt x="13" y="7"/>
                      <a:pt x="13" y="7"/>
                    </a:cubicBezTo>
                    <a:cubicBezTo>
                      <a:pt x="13" y="7"/>
                      <a:pt x="13" y="7"/>
                      <a:pt x="13" y="7"/>
                    </a:cubicBezTo>
                    <a:cubicBezTo>
                      <a:pt x="13" y="7"/>
                      <a:pt x="13" y="7"/>
                      <a:pt x="13" y="7"/>
                    </a:cubicBezTo>
                    <a:cubicBezTo>
                      <a:pt x="13" y="7"/>
                      <a:pt x="13" y="7"/>
                      <a:pt x="13" y="7"/>
                    </a:cubicBezTo>
                    <a:cubicBezTo>
                      <a:pt x="13" y="7"/>
                      <a:pt x="13" y="7"/>
                      <a:pt x="13" y="7"/>
                    </a:cubicBezTo>
                    <a:cubicBezTo>
                      <a:pt x="13" y="7"/>
                      <a:pt x="13" y="7"/>
                      <a:pt x="13" y="7"/>
                    </a:cubicBezTo>
                    <a:cubicBezTo>
                      <a:pt x="13" y="7"/>
                      <a:pt x="13" y="7"/>
                      <a:pt x="13" y="7"/>
                    </a:cubicBezTo>
                    <a:cubicBezTo>
                      <a:pt x="13" y="7"/>
                      <a:pt x="13" y="7"/>
                      <a:pt x="13" y="6"/>
                    </a:cubicBezTo>
                    <a:cubicBezTo>
                      <a:pt x="13" y="6"/>
                      <a:pt x="13" y="6"/>
                      <a:pt x="13" y="6"/>
                    </a:cubicBezTo>
                    <a:cubicBezTo>
                      <a:pt x="13" y="6"/>
                      <a:pt x="13" y="6"/>
                      <a:pt x="13" y="6"/>
                    </a:cubicBezTo>
                    <a:cubicBezTo>
                      <a:pt x="13" y="6"/>
                      <a:pt x="13" y="6"/>
                      <a:pt x="13" y="6"/>
                    </a:cubicBezTo>
                    <a:cubicBezTo>
                      <a:pt x="13" y="6"/>
                      <a:pt x="13" y="6"/>
                      <a:pt x="13" y="6"/>
                    </a:cubicBezTo>
                    <a:cubicBezTo>
                      <a:pt x="13" y="6"/>
                      <a:pt x="13" y="6"/>
                      <a:pt x="13" y="6"/>
                    </a:cubicBezTo>
                    <a:cubicBezTo>
                      <a:pt x="13" y="6"/>
                      <a:pt x="13" y="6"/>
                      <a:pt x="13" y="6"/>
                    </a:cubicBezTo>
                    <a:cubicBezTo>
                      <a:pt x="13" y="6"/>
                      <a:pt x="13" y="6"/>
                      <a:pt x="13" y="6"/>
                    </a:cubicBezTo>
                    <a:cubicBezTo>
                      <a:pt x="13" y="6"/>
                      <a:pt x="13" y="6"/>
                      <a:pt x="13" y="6"/>
                    </a:cubicBezTo>
                    <a:cubicBezTo>
                      <a:pt x="13" y="6"/>
                      <a:pt x="13" y="6"/>
                      <a:pt x="13" y="6"/>
                    </a:cubicBezTo>
                    <a:cubicBezTo>
                      <a:pt x="13" y="6"/>
                      <a:pt x="13" y="6"/>
                      <a:pt x="13" y="6"/>
                    </a:cubicBezTo>
                    <a:cubicBezTo>
                      <a:pt x="13" y="6"/>
                      <a:pt x="13" y="6"/>
                      <a:pt x="13" y="6"/>
                    </a:cubicBezTo>
                    <a:cubicBezTo>
                      <a:pt x="13" y="6"/>
                      <a:pt x="13" y="6"/>
                      <a:pt x="13" y="6"/>
                    </a:cubicBezTo>
                    <a:cubicBezTo>
                      <a:pt x="13" y="6"/>
                      <a:pt x="13" y="6"/>
                      <a:pt x="13" y="6"/>
                    </a:cubicBezTo>
                    <a:cubicBezTo>
                      <a:pt x="13" y="6"/>
                      <a:pt x="13" y="6"/>
                      <a:pt x="13" y="7"/>
                    </a:cubicBezTo>
                    <a:cubicBezTo>
                      <a:pt x="13" y="7"/>
                      <a:pt x="13" y="7"/>
                      <a:pt x="13" y="7"/>
                    </a:cubicBezTo>
                    <a:cubicBezTo>
                      <a:pt x="13" y="7"/>
                      <a:pt x="12" y="7"/>
                      <a:pt x="12" y="7"/>
                    </a:cubicBezTo>
                    <a:cubicBezTo>
                      <a:pt x="12" y="7"/>
                      <a:pt x="12" y="7"/>
                      <a:pt x="12" y="7"/>
                    </a:cubicBezTo>
                    <a:cubicBezTo>
                      <a:pt x="12" y="7"/>
                      <a:pt x="12" y="7"/>
                      <a:pt x="12" y="7"/>
                    </a:cubicBezTo>
                    <a:cubicBezTo>
                      <a:pt x="12" y="7"/>
                      <a:pt x="12" y="7"/>
                      <a:pt x="12" y="7"/>
                    </a:cubicBezTo>
                    <a:cubicBezTo>
                      <a:pt x="12" y="7"/>
                      <a:pt x="12" y="7"/>
                      <a:pt x="12" y="7"/>
                    </a:cubicBezTo>
                    <a:cubicBezTo>
                      <a:pt x="12" y="7"/>
                      <a:pt x="12" y="7"/>
                      <a:pt x="12" y="7"/>
                    </a:cubicBezTo>
                    <a:cubicBezTo>
                      <a:pt x="12" y="6"/>
                      <a:pt x="12" y="6"/>
                      <a:pt x="12" y="6"/>
                    </a:cubicBezTo>
                    <a:cubicBezTo>
                      <a:pt x="12" y="6"/>
                      <a:pt x="12" y="6"/>
                      <a:pt x="12" y="6"/>
                    </a:cubicBezTo>
                    <a:cubicBezTo>
                      <a:pt x="12" y="6"/>
                      <a:pt x="12" y="6"/>
                      <a:pt x="12" y="6"/>
                    </a:cubicBezTo>
                    <a:cubicBezTo>
                      <a:pt x="12" y="6"/>
                      <a:pt x="12" y="6"/>
                      <a:pt x="12" y="6"/>
                    </a:cubicBezTo>
                    <a:cubicBezTo>
                      <a:pt x="12" y="6"/>
                      <a:pt x="12" y="6"/>
                      <a:pt x="12" y="6"/>
                    </a:cubicBezTo>
                    <a:cubicBezTo>
                      <a:pt x="12" y="6"/>
                      <a:pt x="12" y="6"/>
                      <a:pt x="12" y="6"/>
                    </a:cubicBezTo>
                    <a:cubicBezTo>
                      <a:pt x="12" y="6"/>
                      <a:pt x="12" y="6"/>
                      <a:pt x="12" y="6"/>
                    </a:cubicBezTo>
                    <a:cubicBezTo>
                      <a:pt x="12" y="6"/>
                      <a:pt x="12" y="6"/>
                      <a:pt x="12" y="6"/>
                    </a:cubicBezTo>
                    <a:cubicBezTo>
                      <a:pt x="12" y="6"/>
                      <a:pt x="12" y="6"/>
                      <a:pt x="12" y="6"/>
                    </a:cubicBezTo>
                    <a:cubicBezTo>
                      <a:pt x="12" y="6"/>
                      <a:pt x="12" y="6"/>
                      <a:pt x="12" y="6"/>
                    </a:cubicBezTo>
                    <a:cubicBezTo>
                      <a:pt x="12" y="6"/>
                      <a:pt x="12" y="6"/>
                      <a:pt x="12" y="6"/>
                    </a:cubicBezTo>
                    <a:cubicBezTo>
                      <a:pt x="12" y="6"/>
                      <a:pt x="12" y="6"/>
                      <a:pt x="12" y="6"/>
                    </a:cubicBezTo>
                    <a:cubicBezTo>
                      <a:pt x="12" y="6"/>
                      <a:pt x="12" y="6"/>
                      <a:pt x="12" y="6"/>
                    </a:cubicBezTo>
                    <a:cubicBezTo>
                      <a:pt x="12" y="6"/>
                      <a:pt x="12" y="5"/>
                      <a:pt x="12" y="5"/>
                    </a:cubicBezTo>
                    <a:cubicBezTo>
                      <a:pt x="12" y="5"/>
                      <a:pt x="12" y="5"/>
                      <a:pt x="12" y="5"/>
                    </a:cubicBezTo>
                    <a:cubicBezTo>
                      <a:pt x="12" y="5"/>
                      <a:pt x="11" y="5"/>
                      <a:pt x="11" y="5"/>
                    </a:cubicBezTo>
                    <a:cubicBezTo>
                      <a:pt x="11" y="5"/>
                      <a:pt x="11" y="5"/>
                      <a:pt x="11" y="5"/>
                    </a:cubicBezTo>
                    <a:cubicBezTo>
                      <a:pt x="11" y="5"/>
                      <a:pt x="11" y="5"/>
                      <a:pt x="11" y="5"/>
                    </a:cubicBezTo>
                    <a:cubicBezTo>
                      <a:pt x="11" y="5"/>
                      <a:pt x="11" y="5"/>
                      <a:pt x="11" y="5"/>
                    </a:cubicBezTo>
                    <a:cubicBezTo>
                      <a:pt x="11" y="5"/>
                      <a:pt x="11" y="5"/>
                      <a:pt x="11" y="5"/>
                    </a:cubicBezTo>
                    <a:cubicBezTo>
                      <a:pt x="11" y="5"/>
                      <a:pt x="11" y="5"/>
                      <a:pt x="11" y="5"/>
                    </a:cubicBezTo>
                    <a:cubicBezTo>
                      <a:pt x="11" y="6"/>
                      <a:pt x="11" y="6"/>
                      <a:pt x="11" y="6"/>
                    </a:cubicBezTo>
                    <a:cubicBezTo>
                      <a:pt x="11" y="6"/>
                      <a:pt x="11" y="6"/>
                      <a:pt x="11" y="6"/>
                    </a:cubicBezTo>
                    <a:cubicBezTo>
                      <a:pt x="11" y="6"/>
                      <a:pt x="11" y="6"/>
                      <a:pt x="11" y="6"/>
                    </a:cubicBezTo>
                    <a:cubicBezTo>
                      <a:pt x="11" y="6"/>
                      <a:pt x="11" y="6"/>
                      <a:pt x="11" y="6"/>
                    </a:cubicBezTo>
                    <a:cubicBezTo>
                      <a:pt x="11" y="6"/>
                      <a:pt x="11" y="6"/>
                      <a:pt x="11" y="6"/>
                    </a:cubicBezTo>
                    <a:cubicBezTo>
                      <a:pt x="11" y="6"/>
                      <a:pt x="11" y="6"/>
                      <a:pt x="11" y="6"/>
                    </a:cubicBezTo>
                    <a:cubicBezTo>
                      <a:pt x="11" y="6"/>
                      <a:pt x="12" y="6"/>
                      <a:pt x="12" y="6"/>
                    </a:cubicBezTo>
                    <a:cubicBezTo>
                      <a:pt x="12" y="6"/>
                      <a:pt x="12" y="6"/>
                      <a:pt x="11" y="6"/>
                    </a:cubicBezTo>
                    <a:cubicBezTo>
                      <a:pt x="11" y="6"/>
                      <a:pt x="11" y="6"/>
                      <a:pt x="11" y="7"/>
                    </a:cubicBezTo>
                    <a:cubicBezTo>
                      <a:pt x="11" y="7"/>
                      <a:pt x="11" y="7"/>
                      <a:pt x="11" y="6"/>
                    </a:cubicBezTo>
                    <a:cubicBezTo>
                      <a:pt x="11" y="6"/>
                      <a:pt x="11" y="6"/>
                      <a:pt x="11" y="6"/>
                    </a:cubicBezTo>
                    <a:cubicBezTo>
                      <a:pt x="11" y="6"/>
                      <a:pt x="11" y="6"/>
                      <a:pt x="11" y="6"/>
                    </a:cubicBezTo>
                    <a:cubicBezTo>
                      <a:pt x="11" y="6"/>
                      <a:pt x="11" y="6"/>
                      <a:pt x="11" y="6"/>
                    </a:cubicBezTo>
                    <a:cubicBezTo>
                      <a:pt x="11" y="6"/>
                      <a:pt x="11" y="6"/>
                      <a:pt x="11" y="6"/>
                    </a:cubicBezTo>
                    <a:cubicBezTo>
                      <a:pt x="11" y="6"/>
                      <a:pt x="11" y="6"/>
                      <a:pt x="11" y="6"/>
                    </a:cubicBezTo>
                    <a:cubicBezTo>
                      <a:pt x="11" y="6"/>
                      <a:pt x="11" y="6"/>
                      <a:pt x="11" y="6"/>
                    </a:cubicBezTo>
                    <a:cubicBezTo>
                      <a:pt x="11" y="6"/>
                      <a:pt x="11" y="6"/>
                      <a:pt x="11" y="6"/>
                    </a:cubicBezTo>
                    <a:cubicBezTo>
                      <a:pt x="11" y="6"/>
                      <a:pt x="11" y="6"/>
                      <a:pt x="11" y="6"/>
                    </a:cubicBezTo>
                    <a:cubicBezTo>
                      <a:pt x="11" y="6"/>
                      <a:pt x="11" y="6"/>
                      <a:pt x="11" y="6"/>
                    </a:cubicBezTo>
                    <a:cubicBezTo>
                      <a:pt x="11" y="6"/>
                      <a:pt x="11" y="6"/>
                      <a:pt x="11" y="6"/>
                    </a:cubicBezTo>
                    <a:cubicBezTo>
                      <a:pt x="11" y="6"/>
                      <a:pt x="11" y="5"/>
                      <a:pt x="11" y="5"/>
                    </a:cubicBezTo>
                    <a:cubicBezTo>
                      <a:pt x="11" y="5"/>
                      <a:pt x="11" y="5"/>
                      <a:pt x="11" y="5"/>
                    </a:cubicBezTo>
                    <a:cubicBezTo>
                      <a:pt x="11" y="5"/>
                      <a:pt x="11" y="5"/>
                      <a:pt x="11" y="5"/>
                    </a:cubicBezTo>
                    <a:cubicBezTo>
                      <a:pt x="11" y="5"/>
                      <a:pt x="11" y="5"/>
                      <a:pt x="11" y="5"/>
                    </a:cubicBezTo>
                    <a:cubicBezTo>
                      <a:pt x="11" y="5"/>
                      <a:pt x="11" y="5"/>
                      <a:pt x="11" y="5"/>
                    </a:cubicBezTo>
                    <a:cubicBezTo>
                      <a:pt x="11" y="5"/>
                      <a:pt x="11" y="5"/>
                      <a:pt x="11" y="5"/>
                    </a:cubicBezTo>
                    <a:cubicBezTo>
                      <a:pt x="11" y="5"/>
                      <a:pt x="11" y="5"/>
                      <a:pt x="11" y="5"/>
                    </a:cubicBezTo>
                    <a:cubicBezTo>
                      <a:pt x="11" y="5"/>
                      <a:pt x="11" y="5"/>
                      <a:pt x="11" y="5"/>
                    </a:cubicBezTo>
                    <a:cubicBezTo>
                      <a:pt x="11" y="5"/>
                      <a:pt x="11" y="5"/>
                      <a:pt x="11" y="5"/>
                    </a:cubicBezTo>
                    <a:cubicBezTo>
                      <a:pt x="11" y="5"/>
                      <a:pt x="11" y="5"/>
                      <a:pt x="11" y="5"/>
                    </a:cubicBezTo>
                    <a:cubicBezTo>
                      <a:pt x="11" y="5"/>
                      <a:pt x="11" y="5"/>
                      <a:pt x="11" y="5"/>
                    </a:cubicBezTo>
                    <a:cubicBezTo>
                      <a:pt x="11" y="5"/>
                      <a:pt x="10" y="5"/>
                      <a:pt x="10" y="5"/>
                    </a:cubicBezTo>
                    <a:cubicBezTo>
                      <a:pt x="10" y="5"/>
                      <a:pt x="10" y="5"/>
                      <a:pt x="10" y="6"/>
                    </a:cubicBezTo>
                    <a:cubicBezTo>
                      <a:pt x="10" y="6"/>
                      <a:pt x="10" y="6"/>
                      <a:pt x="10" y="6"/>
                    </a:cubicBezTo>
                    <a:cubicBezTo>
                      <a:pt x="10" y="6"/>
                      <a:pt x="10" y="6"/>
                      <a:pt x="10" y="6"/>
                    </a:cubicBezTo>
                    <a:cubicBezTo>
                      <a:pt x="10" y="6"/>
                      <a:pt x="10" y="6"/>
                      <a:pt x="10" y="6"/>
                    </a:cubicBezTo>
                    <a:cubicBezTo>
                      <a:pt x="10" y="6"/>
                      <a:pt x="10" y="6"/>
                      <a:pt x="11" y="6"/>
                    </a:cubicBezTo>
                    <a:cubicBezTo>
                      <a:pt x="11" y="6"/>
                      <a:pt x="11" y="6"/>
                      <a:pt x="11" y="6"/>
                    </a:cubicBezTo>
                    <a:cubicBezTo>
                      <a:pt x="11" y="6"/>
                      <a:pt x="10" y="6"/>
                      <a:pt x="10" y="6"/>
                    </a:cubicBezTo>
                    <a:cubicBezTo>
                      <a:pt x="10" y="6"/>
                      <a:pt x="10" y="6"/>
                      <a:pt x="10" y="6"/>
                    </a:cubicBezTo>
                    <a:cubicBezTo>
                      <a:pt x="10" y="6"/>
                      <a:pt x="10" y="6"/>
                      <a:pt x="10" y="6"/>
                    </a:cubicBezTo>
                    <a:cubicBezTo>
                      <a:pt x="10" y="6"/>
                      <a:pt x="10" y="6"/>
                      <a:pt x="10" y="6"/>
                    </a:cubicBezTo>
                    <a:cubicBezTo>
                      <a:pt x="10" y="6"/>
                      <a:pt x="10" y="6"/>
                      <a:pt x="10" y="6"/>
                    </a:cubicBezTo>
                    <a:cubicBezTo>
                      <a:pt x="11" y="6"/>
                      <a:pt x="11" y="6"/>
                      <a:pt x="11" y="7"/>
                    </a:cubicBezTo>
                    <a:cubicBezTo>
                      <a:pt x="11" y="7"/>
                      <a:pt x="11" y="7"/>
                      <a:pt x="11" y="7"/>
                    </a:cubicBezTo>
                    <a:cubicBezTo>
                      <a:pt x="11" y="7"/>
                      <a:pt x="11" y="7"/>
                      <a:pt x="11" y="7"/>
                    </a:cubicBezTo>
                    <a:cubicBezTo>
                      <a:pt x="11" y="7"/>
                      <a:pt x="11" y="7"/>
                      <a:pt x="10" y="7"/>
                    </a:cubicBezTo>
                    <a:cubicBezTo>
                      <a:pt x="10" y="7"/>
                      <a:pt x="10" y="7"/>
                      <a:pt x="10" y="7"/>
                    </a:cubicBezTo>
                    <a:cubicBezTo>
                      <a:pt x="10" y="7"/>
                      <a:pt x="10" y="7"/>
                      <a:pt x="10" y="7"/>
                    </a:cubicBezTo>
                    <a:cubicBezTo>
                      <a:pt x="10" y="7"/>
                      <a:pt x="10" y="6"/>
                      <a:pt x="10" y="6"/>
                    </a:cubicBezTo>
                    <a:cubicBezTo>
                      <a:pt x="10" y="6"/>
                      <a:pt x="10" y="6"/>
                      <a:pt x="10" y="6"/>
                    </a:cubicBezTo>
                    <a:cubicBezTo>
                      <a:pt x="10" y="6"/>
                      <a:pt x="10" y="6"/>
                      <a:pt x="10" y="6"/>
                    </a:cubicBezTo>
                    <a:cubicBezTo>
                      <a:pt x="10" y="6"/>
                      <a:pt x="10" y="6"/>
                      <a:pt x="10" y="5"/>
                    </a:cubicBezTo>
                    <a:cubicBezTo>
                      <a:pt x="10" y="5"/>
                      <a:pt x="10" y="5"/>
                      <a:pt x="10" y="5"/>
                    </a:cubicBezTo>
                    <a:cubicBezTo>
                      <a:pt x="10" y="5"/>
                      <a:pt x="10" y="5"/>
                      <a:pt x="10" y="5"/>
                    </a:cubicBezTo>
                    <a:cubicBezTo>
                      <a:pt x="10" y="5"/>
                      <a:pt x="10" y="5"/>
                      <a:pt x="10" y="5"/>
                    </a:cubicBezTo>
                    <a:cubicBezTo>
                      <a:pt x="10" y="5"/>
                      <a:pt x="10" y="5"/>
                      <a:pt x="10" y="6"/>
                    </a:cubicBezTo>
                    <a:cubicBezTo>
                      <a:pt x="10" y="6"/>
                      <a:pt x="10" y="6"/>
                      <a:pt x="10" y="6"/>
                    </a:cubicBezTo>
                    <a:cubicBezTo>
                      <a:pt x="10" y="6"/>
                      <a:pt x="10" y="6"/>
                      <a:pt x="10" y="6"/>
                    </a:cubicBezTo>
                    <a:cubicBezTo>
                      <a:pt x="10" y="6"/>
                      <a:pt x="10" y="6"/>
                      <a:pt x="10" y="6"/>
                    </a:cubicBezTo>
                    <a:cubicBezTo>
                      <a:pt x="10" y="6"/>
                      <a:pt x="10" y="6"/>
                      <a:pt x="10" y="6"/>
                    </a:cubicBezTo>
                    <a:cubicBezTo>
                      <a:pt x="10" y="6"/>
                      <a:pt x="10" y="6"/>
                      <a:pt x="10" y="6"/>
                    </a:cubicBezTo>
                    <a:cubicBezTo>
                      <a:pt x="10" y="6"/>
                      <a:pt x="10" y="6"/>
                      <a:pt x="10" y="6"/>
                    </a:cubicBezTo>
                    <a:cubicBezTo>
                      <a:pt x="10" y="6"/>
                      <a:pt x="10" y="6"/>
                      <a:pt x="10" y="6"/>
                    </a:cubicBezTo>
                    <a:cubicBezTo>
                      <a:pt x="10" y="6"/>
                      <a:pt x="10" y="6"/>
                      <a:pt x="10" y="6"/>
                    </a:cubicBezTo>
                    <a:cubicBezTo>
                      <a:pt x="10" y="6"/>
                      <a:pt x="10" y="6"/>
                      <a:pt x="10" y="6"/>
                    </a:cubicBezTo>
                    <a:cubicBezTo>
                      <a:pt x="10" y="6"/>
                      <a:pt x="10" y="6"/>
                      <a:pt x="10" y="6"/>
                    </a:cubicBezTo>
                    <a:cubicBezTo>
                      <a:pt x="10" y="6"/>
                      <a:pt x="10" y="6"/>
                      <a:pt x="10" y="6"/>
                    </a:cubicBezTo>
                    <a:cubicBezTo>
                      <a:pt x="10" y="6"/>
                      <a:pt x="10" y="6"/>
                      <a:pt x="10" y="6"/>
                    </a:cubicBezTo>
                    <a:cubicBezTo>
                      <a:pt x="10" y="6"/>
                      <a:pt x="10" y="6"/>
                      <a:pt x="10" y="6"/>
                    </a:cubicBezTo>
                    <a:cubicBezTo>
                      <a:pt x="10" y="6"/>
                      <a:pt x="10" y="6"/>
                      <a:pt x="10" y="6"/>
                    </a:cubicBezTo>
                    <a:cubicBezTo>
                      <a:pt x="10" y="6"/>
                      <a:pt x="10" y="6"/>
                      <a:pt x="10" y="6"/>
                    </a:cubicBezTo>
                    <a:cubicBezTo>
                      <a:pt x="10" y="6"/>
                      <a:pt x="10" y="6"/>
                      <a:pt x="10" y="6"/>
                    </a:cubicBezTo>
                    <a:cubicBezTo>
                      <a:pt x="10" y="6"/>
                      <a:pt x="10" y="6"/>
                      <a:pt x="10" y="6"/>
                    </a:cubicBezTo>
                    <a:cubicBezTo>
                      <a:pt x="10" y="6"/>
                      <a:pt x="10" y="6"/>
                      <a:pt x="10" y="6"/>
                    </a:cubicBezTo>
                    <a:cubicBezTo>
                      <a:pt x="10" y="6"/>
                      <a:pt x="10" y="6"/>
                      <a:pt x="10" y="6"/>
                    </a:cubicBezTo>
                    <a:cubicBezTo>
                      <a:pt x="10" y="6"/>
                      <a:pt x="10" y="6"/>
                      <a:pt x="10" y="6"/>
                    </a:cubicBezTo>
                    <a:cubicBezTo>
                      <a:pt x="10" y="6"/>
                      <a:pt x="10" y="6"/>
                      <a:pt x="10" y="6"/>
                    </a:cubicBezTo>
                    <a:cubicBezTo>
                      <a:pt x="10" y="6"/>
                      <a:pt x="10" y="6"/>
                      <a:pt x="10" y="6"/>
                    </a:cubicBezTo>
                    <a:cubicBezTo>
                      <a:pt x="10" y="6"/>
                      <a:pt x="10" y="6"/>
                      <a:pt x="10" y="6"/>
                    </a:cubicBezTo>
                    <a:cubicBezTo>
                      <a:pt x="10" y="6"/>
                      <a:pt x="10" y="6"/>
                      <a:pt x="10" y="6"/>
                    </a:cubicBezTo>
                    <a:cubicBezTo>
                      <a:pt x="10" y="6"/>
                      <a:pt x="10" y="6"/>
                      <a:pt x="10" y="6"/>
                    </a:cubicBezTo>
                    <a:cubicBezTo>
                      <a:pt x="10" y="7"/>
                      <a:pt x="10" y="7"/>
                      <a:pt x="10" y="7"/>
                    </a:cubicBezTo>
                    <a:cubicBezTo>
                      <a:pt x="10" y="7"/>
                      <a:pt x="10" y="7"/>
                      <a:pt x="10" y="7"/>
                    </a:cubicBezTo>
                    <a:cubicBezTo>
                      <a:pt x="10" y="7"/>
                      <a:pt x="10" y="7"/>
                      <a:pt x="10" y="7"/>
                    </a:cubicBezTo>
                    <a:cubicBezTo>
                      <a:pt x="10" y="7"/>
                      <a:pt x="10" y="7"/>
                      <a:pt x="10" y="7"/>
                    </a:cubicBezTo>
                    <a:cubicBezTo>
                      <a:pt x="10" y="7"/>
                      <a:pt x="10" y="7"/>
                      <a:pt x="10" y="7"/>
                    </a:cubicBezTo>
                    <a:cubicBezTo>
                      <a:pt x="10" y="7"/>
                      <a:pt x="10" y="7"/>
                      <a:pt x="10" y="7"/>
                    </a:cubicBezTo>
                    <a:cubicBezTo>
                      <a:pt x="10" y="7"/>
                      <a:pt x="10" y="7"/>
                      <a:pt x="10" y="7"/>
                    </a:cubicBezTo>
                    <a:cubicBezTo>
                      <a:pt x="10" y="7"/>
                      <a:pt x="10" y="7"/>
                      <a:pt x="10" y="7"/>
                    </a:cubicBezTo>
                    <a:cubicBezTo>
                      <a:pt x="10" y="7"/>
                      <a:pt x="10" y="7"/>
                      <a:pt x="10" y="7"/>
                    </a:cubicBezTo>
                    <a:cubicBezTo>
                      <a:pt x="10" y="7"/>
                      <a:pt x="10" y="7"/>
                      <a:pt x="10" y="7"/>
                    </a:cubicBezTo>
                    <a:cubicBezTo>
                      <a:pt x="10" y="7"/>
                      <a:pt x="10" y="7"/>
                      <a:pt x="10" y="7"/>
                    </a:cubicBezTo>
                    <a:cubicBezTo>
                      <a:pt x="10" y="7"/>
                      <a:pt x="10" y="7"/>
                      <a:pt x="10" y="8"/>
                    </a:cubicBezTo>
                    <a:cubicBezTo>
                      <a:pt x="10" y="8"/>
                      <a:pt x="10" y="8"/>
                      <a:pt x="10" y="8"/>
                    </a:cubicBezTo>
                    <a:cubicBezTo>
                      <a:pt x="10" y="8"/>
                      <a:pt x="10" y="7"/>
                      <a:pt x="10" y="7"/>
                    </a:cubicBezTo>
                    <a:cubicBezTo>
                      <a:pt x="10" y="7"/>
                      <a:pt x="10" y="7"/>
                      <a:pt x="10" y="7"/>
                    </a:cubicBezTo>
                    <a:cubicBezTo>
                      <a:pt x="10" y="7"/>
                      <a:pt x="10" y="7"/>
                      <a:pt x="10" y="7"/>
                    </a:cubicBezTo>
                    <a:cubicBezTo>
                      <a:pt x="10" y="7"/>
                      <a:pt x="10" y="7"/>
                      <a:pt x="10" y="7"/>
                    </a:cubicBezTo>
                    <a:cubicBezTo>
                      <a:pt x="10" y="7"/>
                      <a:pt x="10" y="7"/>
                      <a:pt x="10" y="7"/>
                    </a:cubicBezTo>
                    <a:cubicBezTo>
                      <a:pt x="10" y="7"/>
                      <a:pt x="10" y="7"/>
                      <a:pt x="9" y="7"/>
                    </a:cubicBezTo>
                    <a:cubicBezTo>
                      <a:pt x="9" y="7"/>
                      <a:pt x="9" y="7"/>
                      <a:pt x="9" y="7"/>
                    </a:cubicBezTo>
                    <a:cubicBezTo>
                      <a:pt x="9" y="7"/>
                      <a:pt x="9" y="7"/>
                      <a:pt x="9" y="7"/>
                    </a:cubicBezTo>
                    <a:cubicBezTo>
                      <a:pt x="9" y="7"/>
                      <a:pt x="9" y="7"/>
                      <a:pt x="9" y="7"/>
                    </a:cubicBezTo>
                    <a:cubicBezTo>
                      <a:pt x="10" y="7"/>
                      <a:pt x="10" y="7"/>
                      <a:pt x="10" y="7"/>
                    </a:cubicBezTo>
                    <a:cubicBezTo>
                      <a:pt x="10" y="7"/>
                      <a:pt x="10" y="7"/>
                      <a:pt x="10" y="7"/>
                    </a:cubicBezTo>
                    <a:cubicBezTo>
                      <a:pt x="10" y="7"/>
                      <a:pt x="10" y="6"/>
                      <a:pt x="10" y="6"/>
                    </a:cubicBezTo>
                    <a:cubicBezTo>
                      <a:pt x="10" y="6"/>
                      <a:pt x="10" y="6"/>
                      <a:pt x="9" y="7"/>
                    </a:cubicBezTo>
                    <a:cubicBezTo>
                      <a:pt x="9" y="7"/>
                      <a:pt x="9" y="7"/>
                      <a:pt x="9" y="7"/>
                    </a:cubicBezTo>
                    <a:cubicBezTo>
                      <a:pt x="9" y="7"/>
                      <a:pt x="9" y="7"/>
                      <a:pt x="9" y="7"/>
                    </a:cubicBezTo>
                    <a:cubicBezTo>
                      <a:pt x="9" y="7"/>
                      <a:pt x="9" y="7"/>
                      <a:pt x="9" y="7"/>
                    </a:cubicBezTo>
                    <a:cubicBezTo>
                      <a:pt x="9" y="7"/>
                      <a:pt x="9" y="7"/>
                      <a:pt x="9" y="7"/>
                    </a:cubicBezTo>
                    <a:cubicBezTo>
                      <a:pt x="9" y="7"/>
                      <a:pt x="9" y="7"/>
                      <a:pt x="9" y="6"/>
                    </a:cubicBezTo>
                    <a:cubicBezTo>
                      <a:pt x="9" y="6"/>
                      <a:pt x="9" y="6"/>
                      <a:pt x="9" y="6"/>
                    </a:cubicBezTo>
                    <a:cubicBezTo>
                      <a:pt x="9" y="6"/>
                      <a:pt x="9" y="6"/>
                      <a:pt x="9" y="6"/>
                    </a:cubicBezTo>
                    <a:cubicBezTo>
                      <a:pt x="9" y="6"/>
                      <a:pt x="9" y="6"/>
                      <a:pt x="9" y="6"/>
                    </a:cubicBezTo>
                    <a:cubicBezTo>
                      <a:pt x="9" y="6"/>
                      <a:pt x="9" y="6"/>
                      <a:pt x="9" y="6"/>
                    </a:cubicBezTo>
                    <a:cubicBezTo>
                      <a:pt x="9" y="6"/>
                      <a:pt x="9" y="7"/>
                      <a:pt x="9" y="7"/>
                    </a:cubicBezTo>
                    <a:cubicBezTo>
                      <a:pt x="9" y="7"/>
                      <a:pt x="9" y="7"/>
                      <a:pt x="9" y="7"/>
                    </a:cubicBezTo>
                    <a:cubicBezTo>
                      <a:pt x="9" y="7"/>
                      <a:pt x="9" y="7"/>
                      <a:pt x="9" y="7"/>
                    </a:cubicBezTo>
                    <a:cubicBezTo>
                      <a:pt x="9" y="7"/>
                      <a:pt x="9" y="7"/>
                      <a:pt x="9" y="7"/>
                    </a:cubicBezTo>
                    <a:cubicBezTo>
                      <a:pt x="9" y="7"/>
                      <a:pt x="9" y="7"/>
                      <a:pt x="9" y="7"/>
                    </a:cubicBezTo>
                    <a:cubicBezTo>
                      <a:pt x="9" y="7"/>
                      <a:pt x="9" y="7"/>
                      <a:pt x="9" y="7"/>
                    </a:cubicBezTo>
                    <a:cubicBezTo>
                      <a:pt x="9" y="7"/>
                      <a:pt x="9" y="7"/>
                      <a:pt x="9" y="7"/>
                    </a:cubicBezTo>
                    <a:cubicBezTo>
                      <a:pt x="9" y="7"/>
                      <a:pt x="9" y="7"/>
                      <a:pt x="9" y="7"/>
                    </a:cubicBezTo>
                    <a:cubicBezTo>
                      <a:pt x="9" y="7"/>
                      <a:pt x="9" y="7"/>
                      <a:pt x="9" y="7"/>
                    </a:cubicBezTo>
                    <a:cubicBezTo>
                      <a:pt x="9" y="7"/>
                      <a:pt x="9" y="7"/>
                      <a:pt x="9" y="7"/>
                    </a:cubicBezTo>
                    <a:cubicBezTo>
                      <a:pt x="9" y="6"/>
                      <a:pt x="9" y="6"/>
                      <a:pt x="9" y="6"/>
                    </a:cubicBezTo>
                    <a:cubicBezTo>
                      <a:pt x="9" y="6"/>
                      <a:pt x="9" y="6"/>
                      <a:pt x="9" y="6"/>
                    </a:cubicBezTo>
                    <a:cubicBezTo>
                      <a:pt x="9" y="7"/>
                      <a:pt x="9" y="7"/>
                      <a:pt x="9" y="7"/>
                    </a:cubicBezTo>
                    <a:cubicBezTo>
                      <a:pt x="9" y="7"/>
                      <a:pt x="9" y="7"/>
                      <a:pt x="9" y="7"/>
                    </a:cubicBezTo>
                    <a:cubicBezTo>
                      <a:pt x="8" y="7"/>
                      <a:pt x="8" y="7"/>
                      <a:pt x="8" y="7"/>
                    </a:cubicBezTo>
                    <a:cubicBezTo>
                      <a:pt x="8" y="7"/>
                      <a:pt x="8" y="6"/>
                      <a:pt x="8" y="6"/>
                    </a:cubicBezTo>
                    <a:cubicBezTo>
                      <a:pt x="8" y="6"/>
                      <a:pt x="8" y="6"/>
                      <a:pt x="8" y="6"/>
                    </a:cubicBezTo>
                    <a:cubicBezTo>
                      <a:pt x="8" y="6"/>
                      <a:pt x="8" y="6"/>
                      <a:pt x="8" y="6"/>
                    </a:cubicBezTo>
                    <a:cubicBezTo>
                      <a:pt x="8" y="6"/>
                      <a:pt x="8" y="6"/>
                      <a:pt x="8" y="6"/>
                    </a:cubicBezTo>
                    <a:cubicBezTo>
                      <a:pt x="8" y="6"/>
                      <a:pt x="8" y="6"/>
                      <a:pt x="8" y="6"/>
                    </a:cubicBezTo>
                    <a:cubicBezTo>
                      <a:pt x="8" y="6"/>
                      <a:pt x="8" y="6"/>
                      <a:pt x="8" y="6"/>
                    </a:cubicBezTo>
                    <a:cubicBezTo>
                      <a:pt x="8" y="6"/>
                      <a:pt x="8" y="6"/>
                      <a:pt x="8" y="6"/>
                    </a:cubicBezTo>
                    <a:cubicBezTo>
                      <a:pt x="8" y="6"/>
                      <a:pt x="8" y="7"/>
                      <a:pt x="8" y="7"/>
                    </a:cubicBezTo>
                    <a:cubicBezTo>
                      <a:pt x="8" y="7"/>
                      <a:pt x="8" y="7"/>
                      <a:pt x="8" y="7"/>
                    </a:cubicBezTo>
                    <a:cubicBezTo>
                      <a:pt x="8" y="7"/>
                      <a:pt x="8" y="7"/>
                      <a:pt x="8" y="7"/>
                    </a:cubicBezTo>
                    <a:cubicBezTo>
                      <a:pt x="8" y="7"/>
                      <a:pt x="9" y="7"/>
                      <a:pt x="9" y="7"/>
                    </a:cubicBezTo>
                    <a:cubicBezTo>
                      <a:pt x="9" y="7"/>
                      <a:pt x="9" y="7"/>
                      <a:pt x="9" y="7"/>
                    </a:cubicBezTo>
                    <a:cubicBezTo>
                      <a:pt x="9" y="7"/>
                      <a:pt x="9" y="7"/>
                      <a:pt x="9" y="7"/>
                    </a:cubicBezTo>
                    <a:cubicBezTo>
                      <a:pt x="9" y="7"/>
                      <a:pt x="9" y="7"/>
                      <a:pt x="9" y="7"/>
                    </a:cubicBezTo>
                    <a:cubicBezTo>
                      <a:pt x="8" y="7"/>
                      <a:pt x="8" y="7"/>
                      <a:pt x="8" y="7"/>
                    </a:cubicBezTo>
                    <a:cubicBezTo>
                      <a:pt x="8" y="7"/>
                      <a:pt x="8" y="7"/>
                      <a:pt x="8" y="7"/>
                    </a:cubicBezTo>
                    <a:cubicBezTo>
                      <a:pt x="8" y="7"/>
                      <a:pt x="8" y="7"/>
                      <a:pt x="8" y="7"/>
                    </a:cubicBezTo>
                    <a:cubicBezTo>
                      <a:pt x="8" y="7"/>
                      <a:pt x="8" y="7"/>
                      <a:pt x="8" y="7"/>
                    </a:cubicBezTo>
                    <a:cubicBezTo>
                      <a:pt x="8" y="7"/>
                      <a:pt x="8" y="7"/>
                      <a:pt x="8" y="7"/>
                    </a:cubicBezTo>
                    <a:cubicBezTo>
                      <a:pt x="8" y="7"/>
                      <a:pt x="8" y="7"/>
                      <a:pt x="8" y="6"/>
                    </a:cubicBezTo>
                    <a:cubicBezTo>
                      <a:pt x="8" y="6"/>
                      <a:pt x="8" y="6"/>
                      <a:pt x="8" y="6"/>
                    </a:cubicBezTo>
                    <a:cubicBezTo>
                      <a:pt x="8" y="6"/>
                      <a:pt x="8" y="6"/>
                      <a:pt x="8" y="6"/>
                    </a:cubicBezTo>
                    <a:cubicBezTo>
                      <a:pt x="8" y="6"/>
                      <a:pt x="8" y="6"/>
                      <a:pt x="8" y="6"/>
                    </a:cubicBezTo>
                    <a:cubicBezTo>
                      <a:pt x="8" y="6"/>
                      <a:pt x="7" y="6"/>
                      <a:pt x="7" y="6"/>
                    </a:cubicBezTo>
                    <a:cubicBezTo>
                      <a:pt x="7" y="6"/>
                      <a:pt x="7" y="6"/>
                      <a:pt x="7" y="6"/>
                    </a:cubicBezTo>
                    <a:cubicBezTo>
                      <a:pt x="7" y="6"/>
                      <a:pt x="7" y="6"/>
                      <a:pt x="7" y="6"/>
                    </a:cubicBezTo>
                    <a:cubicBezTo>
                      <a:pt x="7" y="6"/>
                      <a:pt x="7" y="6"/>
                      <a:pt x="7" y="6"/>
                    </a:cubicBezTo>
                    <a:cubicBezTo>
                      <a:pt x="7" y="6"/>
                      <a:pt x="7" y="6"/>
                      <a:pt x="7" y="6"/>
                    </a:cubicBezTo>
                    <a:cubicBezTo>
                      <a:pt x="7" y="6"/>
                      <a:pt x="7" y="6"/>
                      <a:pt x="7" y="6"/>
                    </a:cubicBezTo>
                    <a:cubicBezTo>
                      <a:pt x="7" y="6"/>
                      <a:pt x="7" y="6"/>
                      <a:pt x="7" y="6"/>
                    </a:cubicBezTo>
                    <a:cubicBezTo>
                      <a:pt x="7" y="6"/>
                      <a:pt x="7" y="6"/>
                      <a:pt x="7" y="6"/>
                    </a:cubicBezTo>
                    <a:cubicBezTo>
                      <a:pt x="8" y="6"/>
                      <a:pt x="8" y="6"/>
                      <a:pt x="8" y="6"/>
                    </a:cubicBezTo>
                    <a:cubicBezTo>
                      <a:pt x="8" y="6"/>
                      <a:pt x="8" y="6"/>
                      <a:pt x="8" y="6"/>
                    </a:cubicBezTo>
                    <a:cubicBezTo>
                      <a:pt x="8" y="6"/>
                      <a:pt x="8" y="6"/>
                      <a:pt x="8" y="6"/>
                    </a:cubicBezTo>
                    <a:cubicBezTo>
                      <a:pt x="8" y="6"/>
                      <a:pt x="8" y="6"/>
                      <a:pt x="8" y="6"/>
                    </a:cubicBezTo>
                    <a:cubicBezTo>
                      <a:pt x="8" y="6"/>
                      <a:pt x="8" y="7"/>
                      <a:pt x="8" y="7"/>
                    </a:cubicBezTo>
                    <a:cubicBezTo>
                      <a:pt x="8" y="7"/>
                      <a:pt x="8" y="7"/>
                      <a:pt x="8" y="7"/>
                    </a:cubicBezTo>
                    <a:cubicBezTo>
                      <a:pt x="8" y="7"/>
                      <a:pt x="8" y="7"/>
                      <a:pt x="8" y="7"/>
                    </a:cubicBezTo>
                    <a:cubicBezTo>
                      <a:pt x="8" y="7"/>
                      <a:pt x="8" y="7"/>
                      <a:pt x="8" y="7"/>
                    </a:cubicBezTo>
                    <a:cubicBezTo>
                      <a:pt x="8" y="7"/>
                      <a:pt x="8" y="7"/>
                      <a:pt x="8" y="7"/>
                    </a:cubicBezTo>
                    <a:cubicBezTo>
                      <a:pt x="8" y="7"/>
                      <a:pt x="8" y="7"/>
                      <a:pt x="8" y="7"/>
                    </a:cubicBezTo>
                    <a:cubicBezTo>
                      <a:pt x="8" y="7"/>
                      <a:pt x="8" y="7"/>
                      <a:pt x="8" y="7"/>
                    </a:cubicBezTo>
                    <a:cubicBezTo>
                      <a:pt x="8" y="7"/>
                      <a:pt x="8" y="7"/>
                      <a:pt x="8" y="7"/>
                    </a:cubicBezTo>
                    <a:cubicBezTo>
                      <a:pt x="8" y="7"/>
                      <a:pt x="8" y="7"/>
                      <a:pt x="8" y="7"/>
                    </a:cubicBezTo>
                    <a:cubicBezTo>
                      <a:pt x="8" y="7"/>
                      <a:pt x="8" y="7"/>
                      <a:pt x="8" y="7"/>
                    </a:cubicBezTo>
                    <a:cubicBezTo>
                      <a:pt x="8" y="7"/>
                      <a:pt x="8" y="7"/>
                      <a:pt x="8" y="7"/>
                    </a:cubicBezTo>
                    <a:cubicBezTo>
                      <a:pt x="8" y="7"/>
                      <a:pt x="8" y="7"/>
                      <a:pt x="8" y="7"/>
                    </a:cubicBezTo>
                    <a:cubicBezTo>
                      <a:pt x="8" y="7"/>
                      <a:pt x="8" y="7"/>
                      <a:pt x="8" y="7"/>
                    </a:cubicBezTo>
                    <a:cubicBezTo>
                      <a:pt x="7" y="7"/>
                      <a:pt x="7" y="7"/>
                      <a:pt x="7" y="7"/>
                    </a:cubicBezTo>
                    <a:cubicBezTo>
                      <a:pt x="7" y="7"/>
                      <a:pt x="7" y="7"/>
                      <a:pt x="7" y="7"/>
                    </a:cubicBezTo>
                    <a:cubicBezTo>
                      <a:pt x="7" y="7"/>
                      <a:pt x="7" y="7"/>
                      <a:pt x="7" y="7"/>
                    </a:cubicBezTo>
                    <a:cubicBezTo>
                      <a:pt x="7" y="7"/>
                      <a:pt x="7" y="7"/>
                      <a:pt x="7" y="7"/>
                    </a:cubicBezTo>
                    <a:cubicBezTo>
                      <a:pt x="7" y="7"/>
                      <a:pt x="7" y="7"/>
                      <a:pt x="7" y="7"/>
                    </a:cubicBezTo>
                    <a:cubicBezTo>
                      <a:pt x="7" y="7"/>
                      <a:pt x="7" y="7"/>
                      <a:pt x="7" y="7"/>
                    </a:cubicBezTo>
                    <a:cubicBezTo>
                      <a:pt x="7" y="7"/>
                      <a:pt x="7" y="7"/>
                      <a:pt x="7" y="7"/>
                    </a:cubicBezTo>
                    <a:cubicBezTo>
                      <a:pt x="7" y="7"/>
                      <a:pt x="7" y="7"/>
                      <a:pt x="7" y="7"/>
                    </a:cubicBezTo>
                    <a:cubicBezTo>
                      <a:pt x="7" y="7"/>
                      <a:pt x="7" y="7"/>
                      <a:pt x="7" y="7"/>
                    </a:cubicBezTo>
                    <a:cubicBezTo>
                      <a:pt x="7" y="7"/>
                      <a:pt x="7" y="7"/>
                      <a:pt x="7" y="7"/>
                    </a:cubicBezTo>
                    <a:cubicBezTo>
                      <a:pt x="7" y="7"/>
                      <a:pt x="7" y="7"/>
                      <a:pt x="6" y="7"/>
                    </a:cubicBezTo>
                    <a:cubicBezTo>
                      <a:pt x="6" y="7"/>
                      <a:pt x="6" y="7"/>
                      <a:pt x="6" y="7"/>
                    </a:cubicBezTo>
                    <a:cubicBezTo>
                      <a:pt x="6" y="7"/>
                      <a:pt x="6" y="7"/>
                      <a:pt x="6" y="6"/>
                    </a:cubicBezTo>
                    <a:cubicBezTo>
                      <a:pt x="6" y="6"/>
                      <a:pt x="6" y="6"/>
                      <a:pt x="5" y="6"/>
                    </a:cubicBezTo>
                    <a:cubicBezTo>
                      <a:pt x="5" y="6"/>
                      <a:pt x="5" y="6"/>
                      <a:pt x="5" y="6"/>
                    </a:cubicBezTo>
                    <a:cubicBezTo>
                      <a:pt x="5" y="6"/>
                      <a:pt x="5" y="6"/>
                      <a:pt x="5" y="6"/>
                    </a:cubicBezTo>
                    <a:cubicBezTo>
                      <a:pt x="5" y="6"/>
                      <a:pt x="5" y="6"/>
                      <a:pt x="5" y="6"/>
                    </a:cubicBezTo>
                    <a:cubicBezTo>
                      <a:pt x="5" y="6"/>
                      <a:pt x="5" y="6"/>
                      <a:pt x="5" y="5"/>
                    </a:cubicBezTo>
                    <a:cubicBezTo>
                      <a:pt x="5" y="5"/>
                      <a:pt x="5" y="5"/>
                      <a:pt x="5" y="5"/>
                    </a:cubicBezTo>
                    <a:cubicBezTo>
                      <a:pt x="5" y="5"/>
                      <a:pt x="5" y="5"/>
                      <a:pt x="5" y="5"/>
                    </a:cubicBezTo>
                    <a:cubicBezTo>
                      <a:pt x="4" y="5"/>
                      <a:pt x="4" y="5"/>
                      <a:pt x="5" y="5"/>
                    </a:cubicBezTo>
                    <a:cubicBezTo>
                      <a:pt x="5" y="5"/>
                      <a:pt x="5" y="5"/>
                      <a:pt x="5" y="5"/>
                    </a:cubicBezTo>
                    <a:cubicBezTo>
                      <a:pt x="5" y="5"/>
                      <a:pt x="5" y="5"/>
                      <a:pt x="5" y="5"/>
                    </a:cubicBezTo>
                    <a:cubicBezTo>
                      <a:pt x="5" y="5"/>
                      <a:pt x="5" y="5"/>
                      <a:pt x="5" y="5"/>
                    </a:cubicBezTo>
                    <a:cubicBezTo>
                      <a:pt x="5" y="5"/>
                      <a:pt x="5" y="5"/>
                      <a:pt x="5" y="5"/>
                    </a:cubicBezTo>
                    <a:cubicBezTo>
                      <a:pt x="5" y="5"/>
                      <a:pt x="5" y="5"/>
                      <a:pt x="5" y="4"/>
                    </a:cubicBezTo>
                    <a:cubicBezTo>
                      <a:pt x="5" y="4"/>
                      <a:pt x="5" y="4"/>
                      <a:pt x="5" y="4"/>
                    </a:cubicBezTo>
                    <a:cubicBezTo>
                      <a:pt x="4" y="4"/>
                      <a:pt x="4" y="4"/>
                      <a:pt x="4" y="4"/>
                    </a:cubicBezTo>
                    <a:cubicBezTo>
                      <a:pt x="4" y="4"/>
                      <a:pt x="4" y="4"/>
                      <a:pt x="4" y="4"/>
                    </a:cubicBezTo>
                    <a:cubicBezTo>
                      <a:pt x="4" y="4"/>
                      <a:pt x="4" y="4"/>
                      <a:pt x="4" y="4"/>
                    </a:cubicBezTo>
                    <a:cubicBezTo>
                      <a:pt x="4" y="4"/>
                      <a:pt x="4" y="4"/>
                      <a:pt x="4" y="4"/>
                    </a:cubicBezTo>
                    <a:cubicBezTo>
                      <a:pt x="5" y="5"/>
                      <a:pt x="5" y="5"/>
                      <a:pt x="5" y="5"/>
                    </a:cubicBezTo>
                    <a:cubicBezTo>
                      <a:pt x="5" y="5"/>
                      <a:pt x="5" y="5"/>
                      <a:pt x="5" y="5"/>
                    </a:cubicBezTo>
                    <a:cubicBezTo>
                      <a:pt x="5" y="5"/>
                      <a:pt x="5" y="5"/>
                      <a:pt x="5" y="5"/>
                    </a:cubicBezTo>
                    <a:cubicBezTo>
                      <a:pt x="5" y="5"/>
                      <a:pt x="5" y="5"/>
                      <a:pt x="4" y="5"/>
                    </a:cubicBezTo>
                    <a:cubicBezTo>
                      <a:pt x="4" y="5"/>
                      <a:pt x="4" y="5"/>
                      <a:pt x="4" y="5"/>
                    </a:cubicBezTo>
                    <a:cubicBezTo>
                      <a:pt x="4" y="5"/>
                      <a:pt x="4" y="5"/>
                      <a:pt x="5" y="5"/>
                    </a:cubicBezTo>
                    <a:cubicBezTo>
                      <a:pt x="5" y="6"/>
                      <a:pt x="5" y="6"/>
                      <a:pt x="5" y="6"/>
                    </a:cubicBezTo>
                    <a:cubicBezTo>
                      <a:pt x="5" y="6"/>
                      <a:pt x="5" y="6"/>
                      <a:pt x="5" y="6"/>
                    </a:cubicBezTo>
                    <a:cubicBezTo>
                      <a:pt x="5" y="6"/>
                      <a:pt x="5" y="6"/>
                      <a:pt x="5" y="6"/>
                    </a:cubicBezTo>
                    <a:cubicBezTo>
                      <a:pt x="5" y="6"/>
                      <a:pt x="5" y="6"/>
                      <a:pt x="5" y="6"/>
                    </a:cubicBezTo>
                    <a:cubicBezTo>
                      <a:pt x="5" y="6"/>
                      <a:pt x="5" y="6"/>
                      <a:pt x="5" y="6"/>
                    </a:cubicBezTo>
                    <a:cubicBezTo>
                      <a:pt x="5" y="6"/>
                      <a:pt x="5" y="6"/>
                      <a:pt x="5" y="6"/>
                    </a:cubicBezTo>
                    <a:cubicBezTo>
                      <a:pt x="5" y="6"/>
                      <a:pt x="5" y="6"/>
                      <a:pt x="5" y="6"/>
                    </a:cubicBezTo>
                    <a:cubicBezTo>
                      <a:pt x="5" y="6"/>
                      <a:pt x="5" y="6"/>
                      <a:pt x="5" y="6"/>
                    </a:cubicBezTo>
                    <a:cubicBezTo>
                      <a:pt x="6" y="7"/>
                      <a:pt x="6" y="7"/>
                      <a:pt x="6" y="7"/>
                    </a:cubicBezTo>
                    <a:cubicBezTo>
                      <a:pt x="6" y="7"/>
                      <a:pt x="6" y="7"/>
                      <a:pt x="6" y="7"/>
                    </a:cubicBezTo>
                    <a:cubicBezTo>
                      <a:pt x="6" y="8"/>
                      <a:pt x="6" y="8"/>
                      <a:pt x="6" y="8"/>
                    </a:cubicBezTo>
                    <a:cubicBezTo>
                      <a:pt x="6" y="8"/>
                      <a:pt x="6" y="8"/>
                      <a:pt x="6" y="8"/>
                    </a:cubicBezTo>
                    <a:cubicBezTo>
                      <a:pt x="6" y="8"/>
                      <a:pt x="6" y="8"/>
                      <a:pt x="6" y="8"/>
                    </a:cubicBezTo>
                    <a:cubicBezTo>
                      <a:pt x="6" y="8"/>
                      <a:pt x="6" y="8"/>
                      <a:pt x="6" y="8"/>
                    </a:cubicBezTo>
                    <a:cubicBezTo>
                      <a:pt x="6" y="8"/>
                      <a:pt x="6" y="8"/>
                      <a:pt x="6" y="8"/>
                    </a:cubicBezTo>
                    <a:cubicBezTo>
                      <a:pt x="6" y="8"/>
                      <a:pt x="6" y="8"/>
                      <a:pt x="6" y="8"/>
                    </a:cubicBezTo>
                    <a:cubicBezTo>
                      <a:pt x="6" y="8"/>
                      <a:pt x="6" y="9"/>
                      <a:pt x="6" y="9"/>
                    </a:cubicBezTo>
                    <a:cubicBezTo>
                      <a:pt x="6" y="9"/>
                      <a:pt x="6" y="9"/>
                      <a:pt x="6" y="9"/>
                    </a:cubicBezTo>
                    <a:cubicBezTo>
                      <a:pt x="0" y="2"/>
                      <a:pt x="0" y="2"/>
                      <a:pt x="0" y="2"/>
                    </a:cubicBezTo>
                    <a:cubicBezTo>
                      <a:pt x="0" y="1"/>
                      <a:pt x="0" y="1"/>
                      <a:pt x="0" y="1"/>
                    </a:cubicBezTo>
                    <a:cubicBezTo>
                      <a:pt x="7" y="1"/>
                      <a:pt x="7" y="1"/>
                      <a:pt x="7" y="1"/>
                    </a:cubicBezTo>
                    <a:cubicBezTo>
                      <a:pt x="11" y="0"/>
                      <a:pt x="11" y="0"/>
                      <a:pt x="11" y="0"/>
                    </a:cubicBezTo>
                    <a:cubicBezTo>
                      <a:pt x="12" y="0"/>
                      <a:pt x="12" y="0"/>
                      <a:pt x="12" y="0"/>
                    </a:cubicBezTo>
                    <a:cubicBezTo>
                      <a:pt x="12" y="0"/>
                      <a:pt x="12" y="0"/>
                      <a:pt x="12" y="0"/>
                    </a:cubicBezTo>
                    <a:cubicBezTo>
                      <a:pt x="12" y="0"/>
                      <a:pt x="12" y="0"/>
                      <a:pt x="12" y="0"/>
                    </a:cubicBezTo>
                    <a:cubicBezTo>
                      <a:pt x="12" y="0"/>
                      <a:pt x="12" y="0"/>
                      <a:pt x="12" y="0"/>
                    </a:cubicBezTo>
                    <a:cubicBezTo>
                      <a:pt x="12" y="0"/>
                      <a:pt x="13" y="0"/>
                      <a:pt x="13" y="0"/>
                    </a:cubicBezTo>
                    <a:cubicBezTo>
                      <a:pt x="13" y="0"/>
                      <a:pt x="13" y="0"/>
                      <a:pt x="13" y="0"/>
                    </a:cubicBezTo>
                    <a:cubicBezTo>
                      <a:pt x="13" y="0"/>
                      <a:pt x="13" y="0"/>
                      <a:pt x="13" y="0"/>
                    </a:cubicBezTo>
                    <a:cubicBezTo>
                      <a:pt x="13" y="0"/>
                      <a:pt x="13" y="0"/>
                      <a:pt x="13" y="0"/>
                    </a:cubicBezTo>
                    <a:cubicBezTo>
                      <a:pt x="13" y="0"/>
                      <a:pt x="13" y="0"/>
                      <a:pt x="13" y="0"/>
                    </a:cubicBezTo>
                    <a:cubicBezTo>
                      <a:pt x="13" y="0"/>
                      <a:pt x="13" y="0"/>
                      <a:pt x="13" y="0"/>
                    </a:cubicBezTo>
                    <a:cubicBezTo>
                      <a:pt x="13" y="0"/>
                      <a:pt x="13" y="0"/>
                      <a:pt x="13" y="0"/>
                    </a:cubicBezTo>
                    <a:cubicBezTo>
                      <a:pt x="13" y="0"/>
                      <a:pt x="14" y="1"/>
                      <a:pt x="14" y="1"/>
                    </a:cubicBezTo>
                    <a:cubicBezTo>
                      <a:pt x="14" y="1"/>
                      <a:pt x="14" y="1"/>
                      <a:pt x="14" y="1"/>
                    </a:cubicBezTo>
                    <a:cubicBezTo>
                      <a:pt x="14" y="1"/>
                      <a:pt x="14" y="1"/>
                      <a:pt x="14" y="1"/>
                    </a:cubicBezTo>
                    <a:cubicBezTo>
                      <a:pt x="14" y="1"/>
                      <a:pt x="15" y="1"/>
                      <a:pt x="15" y="1"/>
                    </a:cubicBezTo>
                    <a:cubicBezTo>
                      <a:pt x="15" y="1"/>
                      <a:pt x="15" y="1"/>
                      <a:pt x="15" y="1"/>
                    </a:cubicBezTo>
                    <a:cubicBezTo>
                      <a:pt x="15" y="1"/>
                      <a:pt x="15" y="1"/>
                      <a:pt x="15" y="1"/>
                    </a:cubicBezTo>
                    <a:cubicBezTo>
                      <a:pt x="15" y="1"/>
                      <a:pt x="15" y="1"/>
                      <a:pt x="15" y="1"/>
                    </a:cubicBezTo>
                    <a:cubicBezTo>
                      <a:pt x="15" y="1"/>
                      <a:pt x="15" y="1"/>
                      <a:pt x="15" y="1"/>
                    </a:cubicBezTo>
                    <a:cubicBezTo>
                      <a:pt x="15" y="1"/>
                      <a:pt x="15" y="1"/>
                      <a:pt x="15" y="1"/>
                    </a:cubicBezTo>
                    <a:cubicBezTo>
                      <a:pt x="16" y="1"/>
                      <a:pt x="16" y="1"/>
                      <a:pt x="16" y="1"/>
                    </a:cubicBezTo>
                    <a:cubicBezTo>
                      <a:pt x="16" y="1"/>
                      <a:pt x="16" y="1"/>
                      <a:pt x="16" y="1"/>
                    </a:cubicBezTo>
                    <a:cubicBezTo>
                      <a:pt x="18" y="2"/>
                      <a:pt x="18" y="2"/>
                      <a:pt x="18" y="2"/>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9" y="3"/>
                      <a:pt x="19" y="3"/>
                      <a:pt x="19" y="3"/>
                    </a:cubicBezTo>
                    <a:cubicBezTo>
                      <a:pt x="19" y="3"/>
                      <a:pt x="19" y="3"/>
                      <a:pt x="19" y="3"/>
                    </a:cubicBezTo>
                    <a:cubicBezTo>
                      <a:pt x="21" y="5"/>
                      <a:pt x="21" y="5"/>
                      <a:pt x="21" y="5"/>
                    </a:cubicBezTo>
                    <a:cubicBezTo>
                      <a:pt x="21" y="5"/>
                      <a:pt x="21" y="5"/>
                      <a:pt x="21" y="5"/>
                    </a:cubicBezTo>
                    <a:cubicBezTo>
                      <a:pt x="21" y="6"/>
                      <a:pt x="21" y="6"/>
                      <a:pt x="21" y="6"/>
                    </a:cubicBezTo>
                    <a:cubicBezTo>
                      <a:pt x="22" y="6"/>
                      <a:pt x="22" y="6"/>
                      <a:pt x="22" y="6"/>
                    </a:cubicBezTo>
                    <a:cubicBezTo>
                      <a:pt x="23" y="6"/>
                      <a:pt x="23" y="6"/>
                      <a:pt x="23" y="6"/>
                    </a:cubicBezTo>
                    <a:lnTo>
                      <a:pt x="24" y="6"/>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58" name="Freeform 712">
                <a:extLst>
                  <a:ext uri="{FF2B5EF4-FFF2-40B4-BE49-F238E27FC236}">
                    <a16:creationId xmlns:a16="http://schemas.microsoft.com/office/drawing/2014/main" id="{76067DEA-E85D-F643-BABD-F1191DBBF6BE}"/>
                  </a:ext>
                </a:extLst>
              </p:cNvPr>
              <p:cNvSpPr>
                <a:spLocks/>
              </p:cNvSpPr>
              <p:nvPr/>
            </p:nvSpPr>
            <p:spPr bwMode="auto">
              <a:xfrm>
                <a:off x="9401175" y="5037138"/>
                <a:ext cx="46037" cy="30163"/>
              </a:xfrm>
              <a:custGeom>
                <a:avLst/>
                <a:gdLst>
                  <a:gd name="T0" fmla="*/ 1 w 11"/>
                  <a:gd name="T1" fmla="*/ 4 h 7"/>
                  <a:gd name="T2" fmla="*/ 4 w 11"/>
                  <a:gd name="T3" fmla="*/ 5 h 7"/>
                  <a:gd name="T4" fmla="*/ 4 w 11"/>
                  <a:gd name="T5" fmla="*/ 5 h 7"/>
                  <a:gd name="T6" fmla="*/ 4 w 11"/>
                  <a:gd name="T7" fmla="*/ 6 h 7"/>
                  <a:gd name="T8" fmla="*/ 4 w 11"/>
                  <a:gd name="T9" fmla="*/ 6 h 7"/>
                  <a:gd name="T10" fmla="*/ 5 w 11"/>
                  <a:gd name="T11" fmla="*/ 6 h 7"/>
                  <a:gd name="T12" fmla="*/ 5 w 11"/>
                  <a:gd name="T13" fmla="*/ 7 h 7"/>
                  <a:gd name="T14" fmla="*/ 6 w 11"/>
                  <a:gd name="T15" fmla="*/ 7 h 7"/>
                  <a:gd name="T16" fmla="*/ 7 w 11"/>
                  <a:gd name="T17" fmla="*/ 7 h 7"/>
                  <a:gd name="T18" fmla="*/ 8 w 11"/>
                  <a:gd name="T19" fmla="*/ 7 h 7"/>
                  <a:gd name="T20" fmla="*/ 8 w 11"/>
                  <a:gd name="T21" fmla="*/ 7 h 7"/>
                  <a:gd name="T22" fmla="*/ 7 w 11"/>
                  <a:gd name="T23" fmla="*/ 6 h 7"/>
                  <a:gd name="T24" fmla="*/ 7 w 11"/>
                  <a:gd name="T25" fmla="*/ 6 h 7"/>
                  <a:gd name="T26" fmla="*/ 8 w 11"/>
                  <a:gd name="T27" fmla="*/ 6 h 7"/>
                  <a:gd name="T28" fmla="*/ 8 w 11"/>
                  <a:gd name="T29" fmla="*/ 6 h 7"/>
                  <a:gd name="T30" fmla="*/ 9 w 11"/>
                  <a:gd name="T31" fmla="*/ 6 h 7"/>
                  <a:gd name="T32" fmla="*/ 9 w 11"/>
                  <a:gd name="T33" fmla="*/ 6 h 7"/>
                  <a:gd name="T34" fmla="*/ 9 w 11"/>
                  <a:gd name="T35" fmla="*/ 6 h 7"/>
                  <a:gd name="T36" fmla="*/ 9 w 11"/>
                  <a:gd name="T37" fmla="*/ 5 h 7"/>
                  <a:gd name="T38" fmla="*/ 9 w 11"/>
                  <a:gd name="T39" fmla="*/ 5 h 7"/>
                  <a:gd name="T40" fmla="*/ 9 w 11"/>
                  <a:gd name="T41" fmla="*/ 5 h 7"/>
                  <a:gd name="T42" fmla="*/ 9 w 11"/>
                  <a:gd name="T43" fmla="*/ 5 h 7"/>
                  <a:gd name="T44" fmla="*/ 9 w 11"/>
                  <a:gd name="T45" fmla="*/ 4 h 7"/>
                  <a:gd name="T46" fmla="*/ 9 w 11"/>
                  <a:gd name="T47" fmla="*/ 4 h 7"/>
                  <a:gd name="T48" fmla="*/ 9 w 11"/>
                  <a:gd name="T49" fmla="*/ 4 h 7"/>
                  <a:gd name="T50" fmla="*/ 9 w 11"/>
                  <a:gd name="T51" fmla="*/ 4 h 7"/>
                  <a:gd name="T52" fmla="*/ 9 w 11"/>
                  <a:gd name="T53" fmla="*/ 4 h 7"/>
                  <a:gd name="T54" fmla="*/ 9 w 11"/>
                  <a:gd name="T55" fmla="*/ 4 h 7"/>
                  <a:gd name="T56" fmla="*/ 9 w 11"/>
                  <a:gd name="T57" fmla="*/ 4 h 7"/>
                  <a:gd name="T58" fmla="*/ 9 w 11"/>
                  <a:gd name="T59" fmla="*/ 3 h 7"/>
                  <a:gd name="T60" fmla="*/ 9 w 11"/>
                  <a:gd name="T61" fmla="*/ 3 h 7"/>
                  <a:gd name="T62" fmla="*/ 9 w 11"/>
                  <a:gd name="T63" fmla="*/ 3 h 7"/>
                  <a:gd name="T64" fmla="*/ 9 w 11"/>
                  <a:gd name="T65" fmla="*/ 3 h 7"/>
                  <a:gd name="T66" fmla="*/ 10 w 11"/>
                  <a:gd name="T67" fmla="*/ 3 h 7"/>
                  <a:gd name="T68" fmla="*/ 10 w 11"/>
                  <a:gd name="T69" fmla="*/ 3 h 7"/>
                  <a:gd name="T70" fmla="*/ 11 w 11"/>
                  <a:gd name="T71" fmla="*/ 3 h 7"/>
                  <a:gd name="T72" fmla="*/ 11 w 11"/>
                  <a:gd name="T73" fmla="*/ 2 h 7"/>
                  <a:gd name="T74" fmla="*/ 11 w 11"/>
                  <a:gd name="T75" fmla="*/ 2 h 7"/>
                  <a:gd name="T76" fmla="*/ 10 w 11"/>
                  <a:gd name="T77" fmla="*/ 2 h 7"/>
                  <a:gd name="T78" fmla="*/ 10 w 11"/>
                  <a:gd name="T79" fmla="*/ 1 h 7"/>
                  <a:gd name="T80" fmla="*/ 10 w 11"/>
                  <a:gd name="T81" fmla="*/ 1 h 7"/>
                  <a:gd name="T82" fmla="*/ 10 w 11"/>
                  <a:gd name="T83" fmla="*/ 1 h 7"/>
                  <a:gd name="T84" fmla="*/ 9 w 11"/>
                  <a:gd name="T85" fmla="*/ 1 h 7"/>
                  <a:gd name="T86" fmla="*/ 9 w 11"/>
                  <a:gd name="T87" fmla="*/ 0 h 7"/>
                  <a:gd name="T88" fmla="*/ 7 w 11"/>
                  <a:gd name="T89" fmla="*/ 1 h 7"/>
                  <a:gd name="T90" fmla="*/ 7 w 11"/>
                  <a:gd name="T91" fmla="*/ 1 h 7"/>
                  <a:gd name="T92" fmla="*/ 6 w 11"/>
                  <a:gd name="T93" fmla="*/ 1 h 7"/>
                  <a:gd name="T94" fmla="*/ 6 w 11"/>
                  <a:gd name="T95" fmla="*/ 1 h 7"/>
                  <a:gd name="T96" fmla="*/ 5 w 11"/>
                  <a:gd name="T97" fmla="*/ 1 h 7"/>
                  <a:gd name="T98" fmla="*/ 5 w 11"/>
                  <a:gd name="T99" fmla="*/ 1 h 7"/>
                  <a:gd name="T100" fmla="*/ 5 w 11"/>
                  <a:gd name="T101" fmla="*/ 1 h 7"/>
                  <a:gd name="T102" fmla="*/ 4 w 11"/>
                  <a:gd name="T103" fmla="*/ 1 h 7"/>
                  <a:gd name="T104" fmla="*/ 4 w 11"/>
                  <a:gd name="T105" fmla="*/ 1 h 7"/>
                  <a:gd name="T106" fmla="*/ 2 w 11"/>
                  <a:gd name="T107" fmla="*/ 1 h 7"/>
                  <a:gd name="T108" fmla="*/ 2 w 11"/>
                  <a:gd name="T109" fmla="*/ 1 h 7"/>
                  <a:gd name="T110" fmla="*/ 1 w 11"/>
                  <a:gd name="T111" fmla="*/ 1 h 7"/>
                  <a:gd name="T112" fmla="*/ 0 w 11"/>
                  <a:gd name="T113" fmla="*/ 1 h 7"/>
                  <a:gd name="T114" fmla="*/ 0 w 11"/>
                  <a:gd name="T115" fmla="*/ 4 h 7"/>
                  <a:gd name="T116" fmla="*/ 1 w 11"/>
                  <a:gd name="T117" fmla="*/ 4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1" h="7">
                    <a:moveTo>
                      <a:pt x="1" y="4"/>
                    </a:moveTo>
                    <a:cubicBezTo>
                      <a:pt x="4" y="5"/>
                      <a:pt x="4" y="5"/>
                      <a:pt x="4" y="5"/>
                    </a:cubicBezTo>
                    <a:cubicBezTo>
                      <a:pt x="4" y="5"/>
                      <a:pt x="4" y="5"/>
                      <a:pt x="4" y="5"/>
                    </a:cubicBezTo>
                    <a:cubicBezTo>
                      <a:pt x="4" y="6"/>
                      <a:pt x="4" y="6"/>
                      <a:pt x="4" y="6"/>
                    </a:cubicBezTo>
                    <a:cubicBezTo>
                      <a:pt x="4" y="6"/>
                      <a:pt x="4" y="6"/>
                      <a:pt x="4" y="6"/>
                    </a:cubicBezTo>
                    <a:cubicBezTo>
                      <a:pt x="5" y="6"/>
                      <a:pt x="5" y="6"/>
                      <a:pt x="5" y="6"/>
                    </a:cubicBezTo>
                    <a:cubicBezTo>
                      <a:pt x="5" y="7"/>
                      <a:pt x="5" y="7"/>
                      <a:pt x="5" y="7"/>
                    </a:cubicBezTo>
                    <a:cubicBezTo>
                      <a:pt x="6" y="7"/>
                      <a:pt x="6" y="7"/>
                      <a:pt x="6" y="7"/>
                    </a:cubicBezTo>
                    <a:cubicBezTo>
                      <a:pt x="7" y="7"/>
                      <a:pt x="7" y="7"/>
                      <a:pt x="7" y="7"/>
                    </a:cubicBezTo>
                    <a:cubicBezTo>
                      <a:pt x="8" y="7"/>
                      <a:pt x="8" y="7"/>
                      <a:pt x="8" y="7"/>
                    </a:cubicBezTo>
                    <a:cubicBezTo>
                      <a:pt x="8" y="7"/>
                      <a:pt x="8" y="7"/>
                      <a:pt x="8" y="7"/>
                    </a:cubicBezTo>
                    <a:cubicBezTo>
                      <a:pt x="7" y="6"/>
                      <a:pt x="7" y="6"/>
                      <a:pt x="7" y="6"/>
                    </a:cubicBezTo>
                    <a:cubicBezTo>
                      <a:pt x="7" y="6"/>
                      <a:pt x="7" y="6"/>
                      <a:pt x="7" y="6"/>
                    </a:cubicBezTo>
                    <a:cubicBezTo>
                      <a:pt x="7" y="6"/>
                      <a:pt x="8" y="6"/>
                      <a:pt x="8" y="6"/>
                    </a:cubicBezTo>
                    <a:cubicBezTo>
                      <a:pt x="8" y="6"/>
                      <a:pt x="8" y="6"/>
                      <a:pt x="8" y="6"/>
                    </a:cubicBezTo>
                    <a:cubicBezTo>
                      <a:pt x="8" y="6"/>
                      <a:pt x="9" y="6"/>
                      <a:pt x="9" y="6"/>
                    </a:cubicBezTo>
                    <a:cubicBezTo>
                      <a:pt x="9" y="6"/>
                      <a:pt x="9" y="6"/>
                      <a:pt x="9" y="6"/>
                    </a:cubicBezTo>
                    <a:cubicBezTo>
                      <a:pt x="9" y="6"/>
                      <a:pt x="9" y="6"/>
                      <a:pt x="9" y="6"/>
                    </a:cubicBezTo>
                    <a:cubicBezTo>
                      <a:pt x="9" y="5"/>
                      <a:pt x="9" y="5"/>
                      <a:pt x="9" y="5"/>
                    </a:cubicBezTo>
                    <a:cubicBezTo>
                      <a:pt x="9" y="5"/>
                      <a:pt x="9" y="5"/>
                      <a:pt x="9" y="5"/>
                    </a:cubicBezTo>
                    <a:cubicBezTo>
                      <a:pt x="9" y="5"/>
                      <a:pt x="9" y="5"/>
                      <a:pt x="9" y="5"/>
                    </a:cubicBezTo>
                    <a:cubicBezTo>
                      <a:pt x="9" y="5"/>
                      <a:pt x="9" y="5"/>
                      <a:pt x="9" y="5"/>
                    </a:cubicBezTo>
                    <a:cubicBezTo>
                      <a:pt x="9" y="5"/>
                      <a:pt x="9" y="4"/>
                      <a:pt x="9" y="4"/>
                    </a:cubicBezTo>
                    <a:cubicBezTo>
                      <a:pt x="9" y="4"/>
                      <a:pt x="9" y="4"/>
                      <a:pt x="9" y="4"/>
                    </a:cubicBezTo>
                    <a:cubicBezTo>
                      <a:pt x="9" y="4"/>
                      <a:pt x="9" y="4"/>
                      <a:pt x="9" y="4"/>
                    </a:cubicBezTo>
                    <a:cubicBezTo>
                      <a:pt x="9" y="4"/>
                      <a:pt x="9" y="4"/>
                      <a:pt x="9" y="4"/>
                    </a:cubicBezTo>
                    <a:cubicBezTo>
                      <a:pt x="9" y="4"/>
                      <a:pt x="9" y="4"/>
                      <a:pt x="9" y="4"/>
                    </a:cubicBezTo>
                    <a:cubicBezTo>
                      <a:pt x="9" y="4"/>
                      <a:pt x="9" y="4"/>
                      <a:pt x="9" y="4"/>
                    </a:cubicBezTo>
                    <a:cubicBezTo>
                      <a:pt x="9" y="4"/>
                      <a:pt x="9" y="4"/>
                      <a:pt x="9" y="4"/>
                    </a:cubicBezTo>
                    <a:cubicBezTo>
                      <a:pt x="9" y="3"/>
                      <a:pt x="9" y="3"/>
                      <a:pt x="9" y="3"/>
                    </a:cubicBezTo>
                    <a:cubicBezTo>
                      <a:pt x="9" y="3"/>
                      <a:pt x="9" y="3"/>
                      <a:pt x="9" y="3"/>
                    </a:cubicBezTo>
                    <a:cubicBezTo>
                      <a:pt x="9" y="3"/>
                      <a:pt x="9" y="3"/>
                      <a:pt x="9" y="3"/>
                    </a:cubicBezTo>
                    <a:cubicBezTo>
                      <a:pt x="9" y="3"/>
                      <a:pt x="9" y="3"/>
                      <a:pt x="9" y="3"/>
                    </a:cubicBezTo>
                    <a:cubicBezTo>
                      <a:pt x="10" y="3"/>
                      <a:pt x="10" y="3"/>
                      <a:pt x="10" y="3"/>
                    </a:cubicBezTo>
                    <a:cubicBezTo>
                      <a:pt x="10" y="3"/>
                      <a:pt x="10" y="3"/>
                      <a:pt x="10" y="3"/>
                    </a:cubicBezTo>
                    <a:cubicBezTo>
                      <a:pt x="11" y="3"/>
                      <a:pt x="11" y="3"/>
                      <a:pt x="11" y="3"/>
                    </a:cubicBezTo>
                    <a:cubicBezTo>
                      <a:pt x="11" y="2"/>
                      <a:pt x="11" y="2"/>
                      <a:pt x="11" y="2"/>
                    </a:cubicBezTo>
                    <a:cubicBezTo>
                      <a:pt x="11" y="2"/>
                      <a:pt x="11" y="2"/>
                      <a:pt x="11" y="2"/>
                    </a:cubicBezTo>
                    <a:cubicBezTo>
                      <a:pt x="10" y="2"/>
                      <a:pt x="10" y="2"/>
                      <a:pt x="10" y="2"/>
                    </a:cubicBezTo>
                    <a:cubicBezTo>
                      <a:pt x="10" y="2"/>
                      <a:pt x="10" y="1"/>
                      <a:pt x="10" y="1"/>
                    </a:cubicBezTo>
                    <a:cubicBezTo>
                      <a:pt x="10" y="1"/>
                      <a:pt x="10" y="1"/>
                      <a:pt x="10" y="1"/>
                    </a:cubicBezTo>
                    <a:cubicBezTo>
                      <a:pt x="10" y="1"/>
                      <a:pt x="10" y="1"/>
                      <a:pt x="10" y="1"/>
                    </a:cubicBezTo>
                    <a:cubicBezTo>
                      <a:pt x="9" y="1"/>
                      <a:pt x="9" y="1"/>
                      <a:pt x="9" y="1"/>
                    </a:cubicBezTo>
                    <a:cubicBezTo>
                      <a:pt x="9" y="0"/>
                      <a:pt x="9" y="0"/>
                      <a:pt x="9" y="0"/>
                    </a:cubicBezTo>
                    <a:cubicBezTo>
                      <a:pt x="7" y="1"/>
                      <a:pt x="7" y="1"/>
                      <a:pt x="7" y="1"/>
                    </a:cubicBezTo>
                    <a:cubicBezTo>
                      <a:pt x="7" y="1"/>
                      <a:pt x="7" y="1"/>
                      <a:pt x="7" y="1"/>
                    </a:cubicBezTo>
                    <a:cubicBezTo>
                      <a:pt x="6" y="1"/>
                      <a:pt x="6" y="1"/>
                      <a:pt x="6" y="1"/>
                    </a:cubicBezTo>
                    <a:cubicBezTo>
                      <a:pt x="6" y="1"/>
                      <a:pt x="6" y="1"/>
                      <a:pt x="6" y="1"/>
                    </a:cubicBezTo>
                    <a:cubicBezTo>
                      <a:pt x="6" y="1"/>
                      <a:pt x="5" y="1"/>
                      <a:pt x="5" y="1"/>
                    </a:cubicBezTo>
                    <a:cubicBezTo>
                      <a:pt x="5" y="1"/>
                      <a:pt x="5" y="1"/>
                      <a:pt x="5" y="1"/>
                    </a:cubicBezTo>
                    <a:cubicBezTo>
                      <a:pt x="5" y="1"/>
                      <a:pt x="5" y="1"/>
                      <a:pt x="5" y="1"/>
                    </a:cubicBezTo>
                    <a:cubicBezTo>
                      <a:pt x="4" y="1"/>
                      <a:pt x="4" y="1"/>
                      <a:pt x="4" y="1"/>
                    </a:cubicBezTo>
                    <a:cubicBezTo>
                      <a:pt x="4" y="1"/>
                      <a:pt x="4" y="1"/>
                      <a:pt x="4" y="1"/>
                    </a:cubicBezTo>
                    <a:cubicBezTo>
                      <a:pt x="2" y="1"/>
                      <a:pt x="2" y="1"/>
                      <a:pt x="2" y="1"/>
                    </a:cubicBezTo>
                    <a:cubicBezTo>
                      <a:pt x="2" y="1"/>
                      <a:pt x="2" y="1"/>
                      <a:pt x="2" y="1"/>
                    </a:cubicBezTo>
                    <a:cubicBezTo>
                      <a:pt x="1" y="1"/>
                      <a:pt x="1" y="1"/>
                      <a:pt x="1" y="1"/>
                    </a:cubicBezTo>
                    <a:cubicBezTo>
                      <a:pt x="0" y="1"/>
                      <a:pt x="0" y="1"/>
                      <a:pt x="0" y="1"/>
                    </a:cubicBezTo>
                    <a:cubicBezTo>
                      <a:pt x="0" y="4"/>
                      <a:pt x="0" y="4"/>
                      <a:pt x="0" y="4"/>
                    </a:cubicBezTo>
                    <a:lnTo>
                      <a:pt x="1" y="4"/>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59" name="Freeform 713">
                <a:extLst>
                  <a:ext uri="{FF2B5EF4-FFF2-40B4-BE49-F238E27FC236}">
                    <a16:creationId xmlns:a16="http://schemas.microsoft.com/office/drawing/2014/main" id="{B0E644D0-F97D-38F4-FD8C-E1198644695B}"/>
                  </a:ext>
                </a:extLst>
              </p:cNvPr>
              <p:cNvSpPr>
                <a:spLocks noEditPoints="1"/>
              </p:cNvSpPr>
              <p:nvPr/>
            </p:nvSpPr>
            <p:spPr bwMode="auto">
              <a:xfrm>
                <a:off x="9363075" y="4987925"/>
                <a:ext cx="92075" cy="53975"/>
              </a:xfrm>
              <a:custGeom>
                <a:avLst/>
                <a:gdLst>
                  <a:gd name="T0" fmla="*/ 15 w 22"/>
                  <a:gd name="T1" fmla="*/ 1 h 13"/>
                  <a:gd name="T2" fmla="*/ 15 w 22"/>
                  <a:gd name="T3" fmla="*/ 1 h 13"/>
                  <a:gd name="T4" fmla="*/ 15 w 22"/>
                  <a:gd name="T5" fmla="*/ 1 h 13"/>
                  <a:gd name="T6" fmla="*/ 15 w 22"/>
                  <a:gd name="T7" fmla="*/ 1 h 13"/>
                  <a:gd name="T8" fmla="*/ 15 w 22"/>
                  <a:gd name="T9" fmla="*/ 1 h 13"/>
                  <a:gd name="T10" fmla="*/ 15 w 22"/>
                  <a:gd name="T11" fmla="*/ 1 h 13"/>
                  <a:gd name="T12" fmla="*/ 15 w 22"/>
                  <a:gd name="T13" fmla="*/ 1 h 13"/>
                  <a:gd name="T14" fmla="*/ 15 w 22"/>
                  <a:gd name="T15" fmla="*/ 2 h 13"/>
                  <a:gd name="T16" fmla="*/ 15 w 22"/>
                  <a:gd name="T17" fmla="*/ 1 h 13"/>
                  <a:gd name="T18" fmla="*/ 15 w 22"/>
                  <a:gd name="T19" fmla="*/ 1 h 13"/>
                  <a:gd name="T20" fmla="*/ 15 w 22"/>
                  <a:gd name="T21" fmla="*/ 1 h 13"/>
                  <a:gd name="T22" fmla="*/ 15 w 22"/>
                  <a:gd name="T23" fmla="*/ 1 h 13"/>
                  <a:gd name="T24" fmla="*/ 15 w 22"/>
                  <a:gd name="T25" fmla="*/ 2 h 13"/>
                  <a:gd name="T26" fmla="*/ 18 w 22"/>
                  <a:gd name="T27" fmla="*/ 0 h 13"/>
                  <a:gd name="T28" fmla="*/ 18 w 22"/>
                  <a:gd name="T29" fmla="*/ 0 h 13"/>
                  <a:gd name="T30" fmla="*/ 19 w 22"/>
                  <a:gd name="T31" fmla="*/ 0 h 13"/>
                  <a:gd name="T32" fmla="*/ 19 w 22"/>
                  <a:gd name="T33" fmla="*/ 0 h 13"/>
                  <a:gd name="T34" fmla="*/ 9 w 22"/>
                  <a:gd name="T35" fmla="*/ 12 h 13"/>
                  <a:gd name="T36" fmla="*/ 10 w 22"/>
                  <a:gd name="T37" fmla="*/ 13 h 13"/>
                  <a:gd name="T38" fmla="*/ 13 w 22"/>
                  <a:gd name="T39" fmla="*/ 13 h 13"/>
                  <a:gd name="T40" fmla="*/ 14 w 22"/>
                  <a:gd name="T41" fmla="*/ 13 h 13"/>
                  <a:gd name="T42" fmla="*/ 15 w 22"/>
                  <a:gd name="T43" fmla="*/ 13 h 13"/>
                  <a:gd name="T44" fmla="*/ 18 w 22"/>
                  <a:gd name="T45" fmla="*/ 12 h 13"/>
                  <a:gd name="T46" fmla="*/ 22 w 22"/>
                  <a:gd name="T47" fmla="*/ 5 h 13"/>
                  <a:gd name="T48" fmla="*/ 22 w 22"/>
                  <a:gd name="T49" fmla="*/ 5 h 13"/>
                  <a:gd name="T50" fmla="*/ 22 w 22"/>
                  <a:gd name="T51" fmla="*/ 4 h 13"/>
                  <a:gd name="T52" fmla="*/ 21 w 22"/>
                  <a:gd name="T53" fmla="*/ 4 h 13"/>
                  <a:gd name="T54" fmla="*/ 20 w 22"/>
                  <a:gd name="T55" fmla="*/ 4 h 13"/>
                  <a:gd name="T56" fmla="*/ 20 w 22"/>
                  <a:gd name="T57" fmla="*/ 4 h 13"/>
                  <a:gd name="T58" fmla="*/ 19 w 22"/>
                  <a:gd name="T59" fmla="*/ 4 h 13"/>
                  <a:gd name="T60" fmla="*/ 19 w 22"/>
                  <a:gd name="T61" fmla="*/ 4 h 13"/>
                  <a:gd name="T62" fmla="*/ 19 w 22"/>
                  <a:gd name="T63" fmla="*/ 4 h 13"/>
                  <a:gd name="T64" fmla="*/ 18 w 22"/>
                  <a:gd name="T65" fmla="*/ 4 h 13"/>
                  <a:gd name="T66" fmla="*/ 17 w 22"/>
                  <a:gd name="T67" fmla="*/ 3 h 13"/>
                  <a:gd name="T68" fmla="*/ 16 w 22"/>
                  <a:gd name="T69" fmla="*/ 3 h 13"/>
                  <a:gd name="T70" fmla="*/ 15 w 22"/>
                  <a:gd name="T71" fmla="*/ 2 h 13"/>
                  <a:gd name="T72" fmla="*/ 15 w 22"/>
                  <a:gd name="T73" fmla="*/ 2 h 13"/>
                  <a:gd name="T74" fmla="*/ 14 w 22"/>
                  <a:gd name="T75" fmla="*/ 1 h 13"/>
                  <a:gd name="T76" fmla="*/ 13 w 22"/>
                  <a:gd name="T77" fmla="*/ 1 h 13"/>
                  <a:gd name="T78" fmla="*/ 12 w 22"/>
                  <a:gd name="T79" fmla="*/ 1 h 13"/>
                  <a:gd name="T80" fmla="*/ 11 w 22"/>
                  <a:gd name="T81" fmla="*/ 2 h 13"/>
                  <a:gd name="T82" fmla="*/ 10 w 22"/>
                  <a:gd name="T83" fmla="*/ 2 h 13"/>
                  <a:gd name="T84" fmla="*/ 9 w 22"/>
                  <a:gd name="T85" fmla="*/ 2 h 13"/>
                  <a:gd name="T86" fmla="*/ 9 w 22"/>
                  <a:gd name="T87" fmla="*/ 3 h 13"/>
                  <a:gd name="T88" fmla="*/ 8 w 22"/>
                  <a:gd name="T89" fmla="*/ 5 h 13"/>
                  <a:gd name="T90" fmla="*/ 3 w 22"/>
                  <a:gd name="T91" fmla="*/ 6 h 13"/>
                  <a:gd name="T92" fmla="*/ 3 w 22"/>
                  <a:gd name="T93" fmla="*/ 6 h 13"/>
                  <a:gd name="T94" fmla="*/ 3 w 22"/>
                  <a:gd name="T95" fmla="*/ 5 h 13"/>
                  <a:gd name="T96" fmla="*/ 2 w 22"/>
                  <a:gd name="T97" fmla="*/ 6 h 13"/>
                  <a:gd name="T98" fmla="*/ 6 w 22"/>
                  <a:gd name="T99" fmla="*/ 10 h 13"/>
                  <a:gd name="T100" fmla="*/ 7 w 22"/>
                  <a:gd name="T101" fmla="*/ 1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2" h="13">
                    <a:moveTo>
                      <a:pt x="15" y="1"/>
                    </a:moveTo>
                    <a:cubicBezTo>
                      <a:pt x="15" y="1"/>
                      <a:pt x="15" y="1"/>
                      <a:pt x="15" y="1"/>
                    </a:cubicBezTo>
                    <a:cubicBezTo>
                      <a:pt x="15" y="1"/>
                      <a:pt x="15" y="1"/>
                      <a:pt x="15" y="1"/>
                    </a:cubicBezTo>
                    <a:cubicBezTo>
                      <a:pt x="15" y="1"/>
                      <a:pt x="15" y="1"/>
                      <a:pt x="15" y="1"/>
                    </a:cubicBezTo>
                    <a:cubicBezTo>
                      <a:pt x="15" y="1"/>
                      <a:pt x="15" y="1"/>
                      <a:pt x="15" y="1"/>
                    </a:cubicBezTo>
                    <a:cubicBezTo>
                      <a:pt x="15" y="1"/>
                      <a:pt x="15" y="1"/>
                      <a:pt x="15" y="1"/>
                    </a:cubicBezTo>
                    <a:cubicBezTo>
                      <a:pt x="15" y="1"/>
                      <a:pt x="15" y="1"/>
                      <a:pt x="15" y="1"/>
                    </a:cubicBezTo>
                    <a:cubicBezTo>
                      <a:pt x="15" y="1"/>
                      <a:pt x="15" y="1"/>
                      <a:pt x="15" y="1"/>
                    </a:cubicBezTo>
                    <a:cubicBezTo>
                      <a:pt x="15" y="1"/>
                      <a:pt x="15" y="1"/>
                      <a:pt x="15" y="1"/>
                    </a:cubicBezTo>
                    <a:cubicBezTo>
                      <a:pt x="15" y="1"/>
                      <a:pt x="15" y="1"/>
                      <a:pt x="15" y="1"/>
                    </a:cubicBezTo>
                    <a:cubicBezTo>
                      <a:pt x="15" y="1"/>
                      <a:pt x="15" y="1"/>
                      <a:pt x="15" y="1"/>
                    </a:cubicBezTo>
                    <a:cubicBezTo>
                      <a:pt x="15" y="1"/>
                      <a:pt x="15" y="1"/>
                      <a:pt x="15" y="1"/>
                    </a:cubicBezTo>
                    <a:cubicBezTo>
                      <a:pt x="15" y="1"/>
                      <a:pt x="15" y="1"/>
                      <a:pt x="15" y="1"/>
                    </a:cubicBezTo>
                    <a:cubicBezTo>
                      <a:pt x="15" y="1"/>
                      <a:pt x="15" y="1"/>
                      <a:pt x="15" y="1"/>
                    </a:cubicBezTo>
                    <a:cubicBezTo>
                      <a:pt x="15" y="1"/>
                      <a:pt x="15" y="1"/>
                      <a:pt x="15" y="1"/>
                    </a:cubicBezTo>
                    <a:cubicBezTo>
                      <a:pt x="15" y="1"/>
                      <a:pt x="15" y="1"/>
                      <a:pt x="15" y="1"/>
                    </a:cubicBezTo>
                    <a:cubicBezTo>
                      <a:pt x="15" y="1"/>
                      <a:pt x="15" y="1"/>
                      <a:pt x="15" y="1"/>
                    </a:cubicBezTo>
                    <a:cubicBezTo>
                      <a:pt x="15" y="1"/>
                      <a:pt x="15" y="1"/>
                      <a:pt x="15" y="1"/>
                    </a:cubicBezTo>
                    <a:cubicBezTo>
                      <a:pt x="15" y="1"/>
                      <a:pt x="15" y="1"/>
                      <a:pt x="15" y="1"/>
                    </a:cubicBezTo>
                    <a:cubicBezTo>
                      <a:pt x="15" y="1"/>
                      <a:pt x="15" y="1"/>
                      <a:pt x="15" y="1"/>
                    </a:cubicBezTo>
                    <a:cubicBezTo>
                      <a:pt x="15" y="1"/>
                      <a:pt x="15" y="1"/>
                      <a:pt x="15" y="1"/>
                    </a:cubicBezTo>
                    <a:close/>
                    <a:moveTo>
                      <a:pt x="15" y="2"/>
                    </a:moveTo>
                    <a:cubicBezTo>
                      <a:pt x="15" y="2"/>
                      <a:pt x="15" y="2"/>
                      <a:pt x="15" y="2"/>
                    </a:cubicBezTo>
                    <a:cubicBezTo>
                      <a:pt x="15" y="2"/>
                      <a:pt x="15" y="2"/>
                      <a:pt x="15" y="2"/>
                    </a:cubicBezTo>
                    <a:cubicBezTo>
                      <a:pt x="15" y="2"/>
                      <a:pt x="15" y="2"/>
                      <a:pt x="15" y="2"/>
                    </a:cubicBezTo>
                    <a:cubicBezTo>
                      <a:pt x="15" y="2"/>
                      <a:pt x="15" y="2"/>
                      <a:pt x="15" y="2"/>
                    </a:cubicBezTo>
                    <a:cubicBezTo>
                      <a:pt x="15" y="1"/>
                      <a:pt x="15" y="1"/>
                      <a:pt x="15" y="1"/>
                    </a:cubicBezTo>
                    <a:cubicBezTo>
                      <a:pt x="15" y="1"/>
                      <a:pt x="15" y="1"/>
                      <a:pt x="15" y="1"/>
                    </a:cubicBezTo>
                    <a:cubicBezTo>
                      <a:pt x="15" y="1"/>
                      <a:pt x="15" y="1"/>
                      <a:pt x="15" y="1"/>
                    </a:cubicBezTo>
                    <a:cubicBezTo>
                      <a:pt x="15" y="1"/>
                      <a:pt x="15" y="1"/>
                      <a:pt x="15" y="1"/>
                    </a:cubicBezTo>
                    <a:cubicBezTo>
                      <a:pt x="15" y="1"/>
                      <a:pt x="15" y="1"/>
                      <a:pt x="15" y="1"/>
                    </a:cubicBezTo>
                    <a:cubicBezTo>
                      <a:pt x="15" y="1"/>
                      <a:pt x="15" y="1"/>
                      <a:pt x="15" y="1"/>
                    </a:cubicBezTo>
                    <a:cubicBezTo>
                      <a:pt x="15" y="1"/>
                      <a:pt x="15" y="1"/>
                      <a:pt x="15" y="1"/>
                    </a:cubicBezTo>
                    <a:cubicBezTo>
                      <a:pt x="15" y="1"/>
                      <a:pt x="15" y="1"/>
                      <a:pt x="15" y="1"/>
                    </a:cubicBezTo>
                    <a:cubicBezTo>
                      <a:pt x="15" y="1"/>
                      <a:pt x="15" y="1"/>
                      <a:pt x="15" y="1"/>
                    </a:cubicBezTo>
                    <a:cubicBezTo>
                      <a:pt x="15" y="1"/>
                      <a:pt x="15" y="1"/>
                      <a:pt x="15" y="1"/>
                    </a:cubicBezTo>
                    <a:cubicBezTo>
                      <a:pt x="15" y="2"/>
                      <a:pt x="15" y="2"/>
                      <a:pt x="15" y="2"/>
                    </a:cubicBezTo>
                    <a:cubicBezTo>
                      <a:pt x="15" y="2"/>
                      <a:pt x="15" y="2"/>
                      <a:pt x="15" y="2"/>
                    </a:cubicBezTo>
                    <a:cubicBezTo>
                      <a:pt x="15" y="2"/>
                      <a:pt x="15" y="2"/>
                      <a:pt x="15" y="2"/>
                    </a:cubicBezTo>
                    <a:cubicBezTo>
                      <a:pt x="15" y="2"/>
                      <a:pt x="15" y="2"/>
                      <a:pt x="15" y="2"/>
                    </a:cubicBezTo>
                    <a:close/>
                    <a:moveTo>
                      <a:pt x="19" y="0"/>
                    </a:moveTo>
                    <a:cubicBezTo>
                      <a:pt x="19" y="0"/>
                      <a:pt x="19" y="0"/>
                      <a:pt x="18" y="0"/>
                    </a:cubicBezTo>
                    <a:cubicBezTo>
                      <a:pt x="18" y="0"/>
                      <a:pt x="18" y="0"/>
                      <a:pt x="18" y="0"/>
                    </a:cubicBezTo>
                    <a:cubicBezTo>
                      <a:pt x="18" y="0"/>
                      <a:pt x="18" y="0"/>
                      <a:pt x="18" y="0"/>
                    </a:cubicBezTo>
                    <a:cubicBezTo>
                      <a:pt x="18" y="0"/>
                      <a:pt x="18" y="0"/>
                      <a:pt x="18" y="0"/>
                    </a:cubicBezTo>
                    <a:cubicBezTo>
                      <a:pt x="18" y="0"/>
                      <a:pt x="19" y="0"/>
                      <a:pt x="19" y="0"/>
                    </a:cubicBezTo>
                    <a:cubicBezTo>
                      <a:pt x="19" y="0"/>
                      <a:pt x="19" y="0"/>
                      <a:pt x="19" y="0"/>
                    </a:cubicBezTo>
                    <a:cubicBezTo>
                      <a:pt x="19" y="0"/>
                      <a:pt x="19" y="0"/>
                      <a:pt x="19" y="0"/>
                    </a:cubicBezTo>
                    <a:cubicBezTo>
                      <a:pt x="19" y="0"/>
                      <a:pt x="19" y="0"/>
                      <a:pt x="19" y="0"/>
                    </a:cubicBezTo>
                    <a:cubicBezTo>
                      <a:pt x="19" y="0"/>
                      <a:pt x="19" y="0"/>
                      <a:pt x="19" y="0"/>
                    </a:cubicBezTo>
                    <a:cubicBezTo>
                      <a:pt x="19" y="0"/>
                      <a:pt x="19" y="0"/>
                      <a:pt x="19" y="0"/>
                    </a:cubicBezTo>
                    <a:cubicBezTo>
                      <a:pt x="19" y="0"/>
                      <a:pt x="19" y="0"/>
                      <a:pt x="19" y="0"/>
                    </a:cubicBezTo>
                    <a:cubicBezTo>
                      <a:pt x="19" y="0"/>
                      <a:pt x="19" y="0"/>
                      <a:pt x="19" y="0"/>
                    </a:cubicBezTo>
                    <a:close/>
                    <a:moveTo>
                      <a:pt x="9" y="12"/>
                    </a:moveTo>
                    <a:cubicBezTo>
                      <a:pt x="9" y="12"/>
                      <a:pt x="9" y="12"/>
                      <a:pt x="9" y="12"/>
                    </a:cubicBezTo>
                    <a:cubicBezTo>
                      <a:pt x="9" y="13"/>
                      <a:pt x="9" y="13"/>
                      <a:pt x="9" y="13"/>
                    </a:cubicBezTo>
                    <a:cubicBezTo>
                      <a:pt x="10" y="13"/>
                      <a:pt x="10" y="13"/>
                      <a:pt x="10" y="13"/>
                    </a:cubicBezTo>
                    <a:cubicBezTo>
                      <a:pt x="11" y="13"/>
                      <a:pt x="11" y="13"/>
                      <a:pt x="11" y="13"/>
                    </a:cubicBezTo>
                    <a:cubicBezTo>
                      <a:pt x="11" y="13"/>
                      <a:pt x="11" y="13"/>
                      <a:pt x="11" y="13"/>
                    </a:cubicBezTo>
                    <a:cubicBezTo>
                      <a:pt x="13" y="13"/>
                      <a:pt x="13" y="13"/>
                      <a:pt x="13" y="13"/>
                    </a:cubicBezTo>
                    <a:cubicBezTo>
                      <a:pt x="13" y="13"/>
                      <a:pt x="13" y="13"/>
                      <a:pt x="13" y="13"/>
                    </a:cubicBezTo>
                    <a:cubicBezTo>
                      <a:pt x="14" y="13"/>
                      <a:pt x="14" y="13"/>
                      <a:pt x="14" y="13"/>
                    </a:cubicBezTo>
                    <a:cubicBezTo>
                      <a:pt x="14" y="13"/>
                      <a:pt x="14" y="13"/>
                      <a:pt x="14" y="13"/>
                    </a:cubicBezTo>
                    <a:cubicBezTo>
                      <a:pt x="14" y="13"/>
                      <a:pt x="14" y="13"/>
                      <a:pt x="14" y="13"/>
                    </a:cubicBezTo>
                    <a:cubicBezTo>
                      <a:pt x="14" y="13"/>
                      <a:pt x="15" y="13"/>
                      <a:pt x="15" y="13"/>
                    </a:cubicBezTo>
                    <a:cubicBezTo>
                      <a:pt x="15" y="13"/>
                      <a:pt x="15" y="13"/>
                      <a:pt x="15" y="13"/>
                    </a:cubicBezTo>
                    <a:cubicBezTo>
                      <a:pt x="16" y="13"/>
                      <a:pt x="16" y="13"/>
                      <a:pt x="16" y="13"/>
                    </a:cubicBezTo>
                    <a:cubicBezTo>
                      <a:pt x="16" y="13"/>
                      <a:pt x="16" y="13"/>
                      <a:pt x="16" y="13"/>
                    </a:cubicBezTo>
                    <a:cubicBezTo>
                      <a:pt x="18" y="12"/>
                      <a:pt x="18" y="12"/>
                      <a:pt x="18" y="12"/>
                    </a:cubicBezTo>
                    <a:cubicBezTo>
                      <a:pt x="18" y="12"/>
                      <a:pt x="18" y="12"/>
                      <a:pt x="18" y="12"/>
                    </a:cubicBezTo>
                    <a:cubicBezTo>
                      <a:pt x="22" y="9"/>
                      <a:pt x="22" y="9"/>
                      <a:pt x="22" y="9"/>
                    </a:cubicBezTo>
                    <a:cubicBezTo>
                      <a:pt x="22" y="5"/>
                      <a:pt x="22" y="5"/>
                      <a:pt x="22" y="5"/>
                    </a:cubicBezTo>
                    <a:cubicBezTo>
                      <a:pt x="22" y="5"/>
                      <a:pt x="22" y="5"/>
                      <a:pt x="22" y="5"/>
                    </a:cubicBezTo>
                    <a:cubicBezTo>
                      <a:pt x="22" y="5"/>
                      <a:pt x="22" y="5"/>
                      <a:pt x="22" y="5"/>
                    </a:cubicBezTo>
                    <a:cubicBezTo>
                      <a:pt x="22" y="5"/>
                      <a:pt x="22" y="5"/>
                      <a:pt x="22" y="5"/>
                    </a:cubicBezTo>
                    <a:cubicBezTo>
                      <a:pt x="22" y="5"/>
                      <a:pt x="22" y="5"/>
                      <a:pt x="22" y="5"/>
                    </a:cubicBezTo>
                    <a:cubicBezTo>
                      <a:pt x="22" y="5"/>
                      <a:pt x="22" y="5"/>
                      <a:pt x="22" y="4"/>
                    </a:cubicBezTo>
                    <a:cubicBezTo>
                      <a:pt x="22" y="4"/>
                      <a:pt x="22" y="4"/>
                      <a:pt x="22" y="4"/>
                    </a:cubicBezTo>
                    <a:cubicBezTo>
                      <a:pt x="22" y="4"/>
                      <a:pt x="21" y="4"/>
                      <a:pt x="21" y="4"/>
                    </a:cubicBezTo>
                    <a:cubicBezTo>
                      <a:pt x="21" y="4"/>
                      <a:pt x="21" y="4"/>
                      <a:pt x="21" y="4"/>
                    </a:cubicBezTo>
                    <a:cubicBezTo>
                      <a:pt x="21" y="4"/>
                      <a:pt x="21" y="4"/>
                      <a:pt x="21" y="4"/>
                    </a:cubicBezTo>
                    <a:cubicBezTo>
                      <a:pt x="21" y="4"/>
                      <a:pt x="21" y="4"/>
                      <a:pt x="21" y="4"/>
                    </a:cubicBezTo>
                    <a:cubicBezTo>
                      <a:pt x="21" y="4"/>
                      <a:pt x="21" y="4"/>
                      <a:pt x="21" y="4"/>
                    </a:cubicBezTo>
                    <a:cubicBezTo>
                      <a:pt x="21"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19" y="4"/>
                      <a:pt x="19" y="4"/>
                      <a:pt x="19" y="4"/>
                    </a:cubicBezTo>
                    <a:cubicBezTo>
                      <a:pt x="19" y="4"/>
                      <a:pt x="19" y="4"/>
                      <a:pt x="19" y="4"/>
                    </a:cubicBezTo>
                    <a:cubicBezTo>
                      <a:pt x="19" y="4"/>
                      <a:pt x="19" y="4"/>
                      <a:pt x="19" y="4"/>
                    </a:cubicBezTo>
                    <a:cubicBezTo>
                      <a:pt x="19" y="4"/>
                      <a:pt x="19" y="4"/>
                      <a:pt x="19" y="4"/>
                    </a:cubicBezTo>
                    <a:cubicBezTo>
                      <a:pt x="19" y="4"/>
                      <a:pt x="19" y="4"/>
                      <a:pt x="19" y="4"/>
                    </a:cubicBezTo>
                    <a:cubicBezTo>
                      <a:pt x="19" y="4"/>
                      <a:pt x="19" y="4"/>
                      <a:pt x="19" y="4"/>
                    </a:cubicBezTo>
                    <a:cubicBezTo>
                      <a:pt x="19" y="4"/>
                      <a:pt x="19" y="4"/>
                      <a:pt x="19" y="4"/>
                    </a:cubicBezTo>
                    <a:cubicBezTo>
                      <a:pt x="19" y="4"/>
                      <a:pt x="19" y="4"/>
                      <a:pt x="19" y="4"/>
                    </a:cubicBezTo>
                    <a:cubicBezTo>
                      <a:pt x="19" y="4"/>
                      <a:pt x="18" y="4"/>
                      <a:pt x="18" y="4"/>
                    </a:cubicBezTo>
                    <a:cubicBezTo>
                      <a:pt x="18" y="4"/>
                      <a:pt x="18" y="4"/>
                      <a:pt x="18" y="4"/>
                    </a:cubicBezTo>
                    <a:cubicBezTo>
                      <a:pt x="18" y="4"/>
                      <a:pt x="18" y="4"/>
                      <a:pt x="18" y="4"/>
                    </a:cubicBezTo>
                    <a:cubicBezTo>
                      <a:pt x="18" y="4"/>
                      <a:pt x="18" y="4"/>
                      <a:pt x="18" y="4"/>
                    </a:cubicBezTo>
                    <a:cubicBezTo>
                      <a:pt x="18" y="4"/>
                      <a:pt x="17" y="4"/>
                      <a:pt x="17" y="4"/>
                    </a:cubicBezTo>
                    <a:cubicBezTo>
                      <a:pt x="17" y="3"/>
                      <a:pt x="17" y="3"/>
                      <a:pt x="17" y="3"/>
                    </a:cubicBezTo>
                    <a:cubicBezTo>
                      <a:pt x="17" y="3"/>
                      <a:pt x="17" y="3"/>
                      <a:pt x="17" y="3"/>
                    </a:cubicBezTo>
                    <a:cubicBezTo>
                      <a:pt x="17" y="3"/>
                      <a:pt x="17" y="3"/>
                      <a:pt x="16" y="3"/>
                    </a:cubicBezTo>
                    <a:cubicBezTo>
                      <a:pt x="16" y="3"/>
                      <a:pt x="16" y="3"/>
                      <a:pt x="16" y="3"/>
                    </a:cubicBezTo>
                    <a:cubicBezTo>
                      <a:pt x="16" y="3"/>
                      <a:pt x="16" y="3"/>
                      <a:pt x="16" y="3"/>
                    </a:cubicBezTo>
                    <a:cubicBezTo>
                      <a:pt x="16" y="3"/>
                      <a:pt x="16" y="3"/>
                      <a:pt x="16" y="3"/>
                    </a:cubicBezTo>
                    <a:cubicBezTo>
                      <a:pt x="16" y="3"/>
                      <a:pt x="15" y="2"/>
                      <a:pt x="15" y="2"/>
                    </a:cubicBezTo>
                    <a:cubicBezTo>
                      <a:pt x="15" y="2"/>
                      <a:pt x="15" y="2"/>
                      <a:pt x="15" y="2"/>
                    </a:cubicBezTo>
                    <a:cubicBezTo>
                      <a:pt x="15" y="2"/>
                      <a:pt x="15" y="2"/>
                      <a:pt x="15" y="2"/>
                    </a:cubicBezTo>
                    <a:cubicBezTo>
                      <a:pt x="15" y="2"/>
                      <a:pt x="15" y="2"/>
                      <a:pt x="15" y="2"/>
                    </a:cubicBezTo>
                    <a:cubicBezTo>
                      <a:pt x="15" y="2"/>
                      <a:pt x="15" y="2"/>
                      <a:pt x="14" y="2"/>
                    </a:cubicBezTo>
                    <a:cubicBezTo>
                      <a:pt x="14" y="2"/>
                      <a:pt x="14" y="2"/>
                      <a:pt x="14" y="2"/>
                    </a:cubicBezTo>
                    <a:cubicBezTo>
                      <a:pt x="14" y="2"/>
                      <a:pt x="14" y="1"/>
                      <a:pt x="14" y="1"/>
                    </a:cubicBezTo>
                    <a:cubicBezTo>
                      <a:pt x="14" y="1"/>
                      <a:pt x="14" y="1"/>
                      <a:pt x="14" y="1"/>
                    </a:cubicBezTo>
                    <a:cubicBezTo>
                      <a:pt x="13" y="1"/>
                      <a:pt x="13" y="1"/>
                      <a:pt x="13" y="1"/>
                    </a:cubicBezTo>
                    <a:cubicBezTo>
                      <a:pt x="13" y="1"/>
                      <a:pt x="13" y="1"/>
                      <a:pt x="13" y="1"/>
                    </a:cubicBezTo>
                    <a:cubicBezTo>
                      <a:pt x="13" y="1"/>
                      <a:pt x="12" y="1"/>
                      <a:pt x="12" y="1"/>
                    </a:cubicBezTo>
                    <a:cubicBezTo>
                      <a:pt x="12" y="1"/>
                      <a:pt x="12" y="1"/>
                      <a:pt x="12" y="1"/>
                    </a:cubicBezTo>
                    <a:cubicBezTo>
                      <a:pt x="12" y="1"/>
                      <a:pt x="12" y="1"/>
                      <a:pt x="12" y="1"/>
                    </a:cubicBezTo>
                    <a:cubicBezTo>
                      <a:pt x="12" y="1"/>
                      <a:pt x="12" y="2"/>
                      <a:pt x="12" y="2"/>
                    </a:cubicBezTo>
                    <a:cubicBezTo>
                      <a:pt x="12" y="2"/>
                      <a:pt x="12" y="2"/>
                      <a:pt x="12" y="2"/>
                    </a:cubicBezTo>
                    <a:cubicBezTo>
                      <a:pt x="12" y="2"/>
                      <a:pt x="11" y="2"/>
                      <a:pt x="11" y="2"/>
                    </a:cubicBezTo>
                    <a:cubicBezTo>
                      <a:pt x="11" y="2"/>
                      <a:pt x="11" y="2"/>
                      <a:pt x="11" y="2"/>
                    </a:cubicBezTo>
                    <a:cubicBezTo>
                      <a:pt x="11" y="2"/>
                      <a:pt x="11" y="2"/>
                      <a:pt x="11" y="2"/>
                    </a:cubicBezTo>
                    <a:cubicBezTo>
                      <a:pt x="10" y="2"/>
                      <a:pt x="10" y="2"/>
                      <a:pt x="10" y="2"/>
                    </a:cubicBezTo>
                    <a:cubicBezTo>
                      <a:pt x="10" y="2"/>
                      <a:pt x="9" y="2"/>
                      <a:pt x="9" y="2"/>
                    </a:cubicBezTo>
                    <a:cubicBezTo>
                      <a:pt x="9" y="2"/>
                      <a:pt x="9" y="2"/>
                      <a:pt x="9" y="2"/>
                    </a:cubicBezTo>
                    <a:cubicBezTo>
                      <a:pt x="9" y="2"/>
                      <a:pt x="9" y="2"/>
                      <a:pt x="9" y="2"/>
                    </a:cubicBezTo>
                    <a:cubicBezTo>
                      <a:pt x="9" y="2"/>
                      <a:pt x="9" y="2"/>
                      <a:pt x="9" y="2"/>
                    </a:cubicBezTo>
                    <a:cubicBezTo>
                      <a:pt x="9" y="2"/>
                      <a:pt x="9" y="3"/>
                      <a:pt x="9" y="3"/>
                    </a:cubicBezTo>
                    <a:cubicBezTo>
                      <a:pt x="9" y="3"/>
                      <a:pt x="9" y="3"/>
                      <a:pt x="9" y="3"/>
                    </a:cubicBezTo>
                    <a:cubicBezTo>
                      <a:pt x="9" y="5"/>
                      <a:pt x="9" y="5"/>
                      <a:pt x="9" y="5"/>
                    </a:cubicBezTo>
                    <a:cubicBezTo>
                      <a:pt x="9" y="5"/>
                      <a:pt x="9" y="5"/>
                      <a:pt x="9" y="5"/>
                    </a:cubicBezTo>
                    <a:cubicBezTo>
                      <a:pt x="8" y="5"/>
                      <a:pt x="8" y="5"/>
                      <a:pt x="8" y="5"/>
                    </a:cubicBezTo>
                    <a:cubicBezTo>
                      <a:pt x="8" y="6"/>
                      <a:pt x="8" y="6"/>
                      <a:pt x="8" y="6"/>
                    </a:cubicBezTo>
                    <a:cubicBezTo>
                      <a:pt x="3" y="6"/>
                      <a:pt x="3" y="6"/>
                      <a:pt x="3" y="6"/>
                    </a:cubicBezTo>
                    <a:cubicBezTo>
                      <a:pt x="3" y="6"/>
                      <a:pt x="3" y="6"/>
                      <a:pt x="3" y="6"/>
                    </a:cubicBezTo>
                    <a:cubicBezTo>
                      <a:pt x="3" y="6"/>
                      <a:pt x="3" y="6"/>
                      <a:pt x="3" y="6"/>
                    </a:cubicBezTo>
                    <a:cubicBezTo>
                      <a:pt x="3" y="6"/>
                      <a:pt x="3" y="6"/>
                      <a:pt x="3" y="6"/>
                    </a:cubicBezTo>
                    <a:cubicBezTo>
                      <a:pt x="3" y="6"/>
                      <a:pt x="3" y="6"/>
                      <a:pt x="3" y="6"/>
                    </a:cubicBezTo>
                    <a:cubicBezTo>
                      <a:pt x="3" y="6"/>
                      <a:pt x="3" y="6"/>
                      <a:pt x="3" y="6"/>
                    </a:cubicBezTo>
                    <a:cubicBezTo>
                      <a:pt x="3" y="6"/>
                      <a:pt x="3" y="6"/>
                      <a:pt x="3" y="6"/>
                    </a:cubicBezTo>
                    <a:cubicBezTo>
                      <a:pt x="3" y="5"/>
                      <a:pt x="3" y="5"/>
                      <a:pt x="3" y="5"/>
                    </a:cubicBezTo>
                    <a:cubicBezTo>
                      <a:pt x="3" y="5"/>
                      <a:pt x="3" y="5"/>
                      <a:pt x="3" y="5"/>
                    </a:cubicBezTo>
                    <a:cubicBezTo>
                      <a:pt x="3" y="5"/>
                      <a:pt x="3" y="5"/>
                      <a:pt x="3" y="5"/>
                    </a:cubicBezTo>
                    <a:cubicBezTo>
                      <a:pt x="2" y="6"/>
                      <a:pt x="2" y="6"/>
                      <a:pt x="2" y="6"/>
                    </a:cubicBezTo>
                    <a:cubicBezTo>
                      <a:pt x="0" y="7"/>
                      <a:pt x="0" y="7"/>
                      <a:pt x="0" y="7"/>
                    </a:cubicBezTo>
                    <a:cubicBezTo>
                      <a:pt x="0" y="10"/>
                      <a:pt x="0" y="10"/>
                      <a:pt x="0" y="10"/>
                    </a:cubicBezTo>
                    <a:cubicBezTo>
                      <a:pt x="6" y="10"/>
                      <a:pt x="6" y="10"/>
                      <a:pt x="6" y="10"/>
                    </a:cubicBezTo>
                    <a:cubicBezTo>
                      <a:pt x="6" y="10"/>
                      <a:pt x="6" y="10"/>
                      <a:pt x="6" y="10"/>
                    </a:cubicBezTo>
                    <a:cubicBezTo>
                      <a:pt x="6" y="12"/>
                      <a:pt x="6" y="12"/>
                      <a:pt x="6" y="12"/>
                    </a:cubicBezTo>
                    <a:cubicBezTo>
                      <a:pt x="7" y="12"/>
                      <a:pt x="7" y="12"/>
                      <a:pt x="7" y="12"/>
                    </a:cubicBezTo>
                    <a:lnTo>
                      <a:pt x="9" y="12"/>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60" name="Freeform 714">
                <a:extLst>
                  <a:ext uri="{FF2B5EF4-FFF2-40B4-BE49-F238E27FC236}">
                    <a16:creationId xmlns:a16="http://schemas.microsoft.com/office/drawing/2014/main" id="{BDD03D94-46CE-1892-5231-26C7296AA265}"/>
                  </a:ext>
                </a:extLst>
              </p:cNvPr>
              <p:cNvSpPr>
                <a:spLocks noEditPoints="1"/>
              </p:cNvSpPr>
              <p:nvPr/>
            </p:nvSpPr>
            <p:spPr bwMode="auto">
              <a:xfrm>
                <a:off x="9625013" y="5013325"/>
                <a:ext cx="53975" cy="57150"/>
              </a:xfrm>
              <a:custGeom>
                <a:avLst/>
                <a:gdLst>
                  <a:gd name="T0" fmla="*/ 12 w 13"/>
                  <a:gd name="T1" fmla="*/ 0 h 14"/>
                  <a:gd name="T2" fmla="*/ 13 w 13"/>
                  <a:gd name="T3" fmla="*/ 1 h 14"/>
                  <a:gd name="T4" fmla="*/ 12 w 13"/>
                  <a:gd name="T5" fmla="*/ 1 h 14"/>
                  <a:gd name="T6" fmla="*/ 12 w 13"/>
                  <a:gd name="T7" fmla="*/ 1 h 14"/>
                  <a:gd name="T8" fmla="*/ 12 w 13"/>
                  <a:gd name="T9" fmla="*/ 2 h 14"/>
                  <a:gd name="T10" fmla="*/ 11 w 13"/>
                  <a:gd name="T11" fmla="*/ 2 h 14"/>
                  <a:gd name="T12" fmla="*/ 11 w 13"/>
                  <a:gd name="T13" fmla="*/ 1 h 14"/>
                  <a:gd name="T14" fmla="*/ 11 w 13"/>
                  <a:gd name="T15" fmla="*/ 1 h 14"/>
                  <a:gd name="T16" fmla="*/ 11 w 13"/>
                  <a:gd name="T17" fmla="*/ 1 h 14"/>
                  <a:gd name="T18" fmla="*/ 11 w 13"/>
                  <a:gd name="T19" fmla="*/ 1 h 14"/>
                  <a:gd name="T20" fmla="*/ 11 w 13"/>
                  <a:gd name="T21" fmla="*/ 0 h 14"/>
                  <a:gd name="T22" fmla="*/ 10 w 13"/>
                  <a:gd name="T23" fmla="*/ 1 h 14"/>
                  <a:gd name="T24" fmla="*/ 9 w 13"/>
                  <a:gd name="T25" fmla="*/ 1 h 14"/>
                  <a:gd name="T26" fmla="*/ 9 w 13"/>
                  <a:gd name="T27" fmla="*/ 2 h 14"/>
                  <a:gd name="T28" fmla="*/ 9 w 13"/>
                  <a:gd name="T29" fmla="*/ 2 h 14"/>
                  <a:gd name="T30" fmla="*/ 8 w 13"/>
                  <a:gd name="T31" fmla="*/ 1 h 14"/>
                  <a:gd name="T32" fmla="*/ 6 w 13"/>
                  <a:gd name="T33" fmla="*/ 1 h 14"/>
                  <a:gd name="T34" fmla="*/ 6 w 13"/>
                  <a:gd name="T35" fmla="*/ 1 h 14"/>
                  <a:gd name="T36" fmla="*/ 6 w 13"/>
                  <a:gd name="T37" fmla="*/ 2 h 14"/>
                  <a:gd name="T38" fmla="*/ 6 w 13"/>
                  <a:gd name="T39" fmla="*/ 2 h 14"/>
                  <a:gd name="T40" fmla="*/ 7 w 13"/>
                  <a:gd name="T41" fmla="*/ 3 h 14"/>
                  <a:gd name="T42" fmla="*/ 7 w 13"/>
                  <a:gd name="T43" fmla="*/ 4 h 14"/>
                  <a:gd name="T44" fmla="*/ 7 w 13"/>
                  <a:gd name="T45" fmla="*/ 5 h 14"/>
                  <a:gd name="T46" fmla="*/ 7 w 13"/>
                  <a:gd name="T47" fmla="*/ 5 h 14"/>
                  <a:gd name="T48" fmla="*/ 7 w 13"/>
                  <a:gd name="T49" fmla="*/ 6 h 14"/>
                  <a:gd name="T50" fmla="*/ 6 w 13"/>
                  <a:gd name="T51" fmla="*/ 6 h 14"/>
                  <a:gd name="T52" fmla="*/ 4 w 13"/>
                  <a:gd name="T53" fmla="*/ 8 h 14"/>
                  <a:gd name="T54" fmla="*/ 4 w 13"/>
                  <a:gd name="T55" fmla="*/ 9 h 14"/>
                  <a:gd name="T56" fmla="*/ 3 w 13"/>
                  <a:gd name="T57" fmla="*/ 10 h 14"/>
                  <a:gd name="T58" fmla="*/ 2 w 13"/>
                  <a:gd name="T59" fmla="*/ 11 h 14"/>
                  <a:gd name="T60" fmla="*/ 2 w 13"/>
                  <a:gd name="T61" fmla="*/ 11 h 14"/>
                  <a:gd name="T62" fmla="*/ 0 w 13"/>
                  <a:gd name="T63" fmla="*/ 13 h 14"/>
                  <a:gd name="T64" fmla="*/ 1 w 13"/>
                  <a:gd name="T65" fmla="*/ 13 h 14"/>
                  <a:gd name="T66" fmla="*/ 2 w 13"/>
                  <a:gd name="T67" fmla="*/ 13 h 14"/>
                  <a:gd name="T68" fmla="*/ 3 w 13"/>
                  <a:gd name="T69" fmla="*/ 13 h 14"/>
                  <a:gd name="T70" fmla="*/ 3 w 13"/>
                  <a:gd name="T71" fmla="*/ 13 h 14"/>
                  <a:gd name="T72" fmla="*/ 4 w 13"/>
                  <a:gd name="T73" fmla="*/ 13 h 14"/>
                  <a:gd name="T74" fmla="*/ 4 w 13"/>
                  <a:gd name="T75" fmla="*/ 13 h 14"/>
                  <a:gd name="T76" fmla="*/ 5 w 13"/>
                  <a:gd name="T77" fmla="*/ 12 h 14"/>
                  <a:gd name="T78" fmla="*/ 6 w 13"/>
                  <a:gd name="T79" fmla="*/ 11 h 14"/>
                  <a:gd name="T80" fmla="*/ 6 w 13"/>
                  <a:gd name="T81" fmla="*/ 11 h 14"/>
                  <a:gd name="T82" fmla="*/ 6 w 13"/>
                  <a:gd name="T83" fmla="*/ 10 h 14"/>
                  <a:gd name="T84" fmla="*/ 7 w 13"/>
                  <a:gd name="T85" fmla="*/ 10 h 14"/>
                  <a:gd name="T86" fmla="*/ 7 w 13"/>
                  <a:gd name="T87" fmla="*/ 10 h 14"/>
                  <a:gd name="T88" fmla="*/ 8 w 13"/>
                  <a:gd name="T89" fmla="*/ 10 h 14"/>
                  <a:gd name="T90" fmla="*/ 10 w 13"/>
                  <a:gd name="T91" fmla="*/ 10 h 14"/>
                  <a:gd name="T92" fmla="*/ 10 w 13"/>
                  <a:gd name="T93" fmla="*/ 9 h 14"/>
                  <a:gd name="T94" fmla="*/ 10 w 13"/>
                  <a:gd name="T95" fmla="*/ 8 h 14"/>
                  <a:gd name="T96" fmla="*/ 9 w 13"/>
                  <a:gd name="T97" fmla="*/ 7 h 14"/>
                  <a:gd name="T98" fmla="*/ 9 w 13"/>
                  <a:gd name="T99" fmla="*/ 7 h 14"/>
                  <a:gd name="T100" fmla="*/ 10 w 13"/>
                  <a:gd name="T101" fmla="*/ 6 h 14"/>
                  <a:gd name="T102" fmla="*/ 11 w 13"/>
                  <a:gd name="T103" fmla="*/ 6 h 14"/>
                  <a:gd name="T104" fmla="*/ 11 w 13"/>
                  <a:gd name="T105" fmla="*/ 6 h 14"/>
                  <a:gd name="T106" fmla="*/ 12 w 13"/>
                  <a:gd name="T107" fmla="*/ 4 h 14"/>
                  <a:gd name="T108" fmla="*/ 12 w 13"/>
                  <a:gd name="T109"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3" h="14">
                    <a:moveTo>
                      <a:pt x="12" y="1"/>
                    </a:moveTo>
                    <a:cubicBezTo>
                      <a:pt x="12" y="1"/>
                      <a:pt x="12" y="0"/>
                      <a:pt x="12" y="0"/>
                    </a:cubicBezTo>
                    <a:cubicBezTo>
                      <a:pt x="12" y="0"/>
                      <a:pt x="12" y="0"/>
                      <a:pt x="12" y="0"/>
                    </a:cubicBezTo>
                    <a:cubicBezTo>
                      <a:pt x="12" y="0"/>
                      <a:pt x="12" y="0"/>
                      <a:pt x="13" y="0"/>
                    </a:cubicBezTo>
                    <a:cubicBezTo>
                      <a:pt x="13" y="0"/>
                      <a:pt x="13" y="0"/>
                      <a:pt x="13" y="0"/>
                    </a:cubicBezTo>
                    <a:cubicBezTo>
                      <a:pt x="13" y="1"/>
                      <a:pt x="13" y="1"/>
                      <a:pt x="13" y="1"/>
                    </a:cubicBezTo>
                    <a:cubicBezTo>
                      <a:pt x="13" y="1"/>
                      <a:pt x="13" y="1"/>
                      <a:pt x="13" y="1"/>
                    </a:cubicBezTo>
                    <a:cubicBezTo>
                      <a:pt x="13" y="1"/>
                      <a:pt x="13" y="1"/>
                      <a:pt x="13" y="1"/>
                    </a:cubicBezTo>
                    <a:cubicBezTo>
                      <a:pt x="12" y="1"/>
                      <a:pt x="12" y="1"/>
                      <a:pt x="12" y="1"/>
                    </a:cubicBezTo>
                    <a:cubicBezTo>
                      <a:pt x="12" y="1"/>
                      <a:pt x="12" y="1"/>
                      <a:pt x="12" y="1"/>
                    </a:cubicBezTo>
                    <a:cubicBezTo>
                      <a:pt x="12" y="1"/>
                      <a:pt x="12" y="1"/>
                      <a:pt x="12" y="1"/>
                    </a:cubicBezTo>
                    <a:cubicBezTo>
                      <a:pt x="12" y="1"/>
                      <a:pt x="12" y="1"/>
                      <a:pt x="12" y="1"/>
                    </a:cubicBezTo>
                    <a:close/>
                    <a:moveTo>
                      <a:pt x="12" y="2"/>
                    </a:moveTo>
                    <a:cubicBezTo>
                      <a:pt x="12" y="2"/>
                      <a:pt x="12" y="2"/>
                      <a:pt x="12" y="2"/>
                    </a:cubicBezTo>
                    <a:cubicBezTo>
                      <a:pt x="12" y="2"/>
                      <a:pt x="12" y="2"/>
                      <a:pt x="12" y="2"/>
                    </a:cubicBezTo>
                    <a:cubicBezTo>
                      <a:pt x="12" y="2"/>
                      <a:pt x="12" y="2"/>
                      <a:pt x="11" y="2"/>
                    </a:cubicBezTo>
                    <a:cubicBezTo>
                      <a:pt x="11" y="2"/>
                      <a:pt x="11" y="2"/>
                      <a:pt x="11" y="2"/>
                    </a:cubicBezTo>
                    <a:cubicBezTo>
                      <a:pt x="11" y="2"/>
                      <a:pt x="11" y="2"/>
                      <a:pt x="11" y="2"/>
                    </a:cubicBezTo>
                    <a:cubicBezTo>
                      <a:pt x="11" y="2"/>
                      <a:pt x="11" y="2"/>
                      <a:pt x="11" y="2"/>
                    </a:cubicBezTo>
                    <a:cubicBezTo>
                      <a:pt x="11" y="2"/>
                      <a:pt x="11" y="2"/>
                      <a:pt x="11" y="2"/>
                    </a:cubicBezTo>
                    <a:cubicBezTo>
                      <a:pt x="10" y="1"/>
                      <a:pt x="10" y="1"/>
                      <a:pt x="11" y="1"/>
                    </a:cubicBezTo>
                    <a:cubicBezTo>
                      <a:pt x="11" y="1"/>
                      <a:pt x="11" y="1"/>
                      <a:pt x="11" y="1"/>
                    </a:cubicBezTo>
                    <a:cubicBezTo>
                      <a:pt x="11" y="1"/>
                      <a:pt x="11" y="1"/>
                      <a:pt x="11" y="1"/>
                    </a:cubicBezTo>
                    <a:cubicBezTo>
                      <a:pt x="10" y="1"/>
                      <a:pt x="10" y="1"/>
                      <a:pt x="11" y="1"/>
                    </a:cubicBezTo>
                    <a:cubicBezTo>
                      <a:pt x="11" y="1"/>
                      <a:pt x="11" y="1"/>
                      <a:pt x="11" y="1"/>
                    </a:cubicBezTo>
                    <a:cubicBezTo>
                      <a:pt x="11" y="1"/>
                      <a:pt x="11" y="1"/>
                      <a:pt x="11" y="1"/>
                    </a:cubicBezTo>
                    <a:cubicBezTo>
                      <a:pt x="11" y="1"/>
                      <a:pt x="11" y="1"/>
                      <a:pt x="11" y="1"/>
                    </a:cubicBezTo>
                    <a:cubicBezTo>
                      <a:pt x="11" y="1"/>
                      <a:pt x="11" y="1"/>
                      <a:pt x="11" y="1"/>
                    </a:cubicBezTo>
                    <a:cubicBezTo>
                      <a:pt x="11" y="1"/>
                      <a:pt x="11" y="1"/>
                      <a:pt x="11" y="1"/>
                    </a:cubicBezTo>
                    <a:cubicBezTo>
                      <a:pt x="11" y="1"/>
                      <a:pt x="11" y="1"/>
                      <a:pt x="11" y="1"/>
                    </a:cubicBezTo>
                    <a:cubicBezTo>
                      <a:pt x="11" y="1"/>
                      <a:pt x="11" y="1"/>
                      <a:pt x="11" y="1"/>
                    </a:cubicBezTo>
                    <a:cubicBezTo>
                      <a:pt x="11" y="1"/>
                      <a:pt x="11" y="1"/>
                      <a:pt x="11" y="1"/>
                    </a:cubicBezTo>
                    <a:cubicBezTo>
                      <a:pt x="11" y="1"/>
                      <a:pt x="11" y="0"/>
                      <a:pt x="11" y="0"/>
                    </a:cubicBezTo>
                    <a:cubicBezTo>
                      <a:pt x="10" y="0"/>
                      <a:pt x="10" y="0"/>
                      <a:pt x="10" y="1"/>
                    </a:cubicBezTo>
                    <a:cubicBezTo>
                      <a:pt x="10" y="1"/>
                      <a:pt x="10" y="1"/>
                      <a:pt x="10" y="1"/>
                    </a:cubicBezTo>
                    <a:cubicBezTo>
                      <a:pt x="10" y="1"/>
                      <a:pt x="10" y="1"/>
                      <a:pt x="10" y="1"/>
                    </a:cubicBezTo>
                    <a:cubicBezTo>
                      <a:pt x="10" y="1"/>
                      <a:pt x="10" y="1"/>
                      <a:pt x="10" y="1"/>
                    </a:cubicBezTo>
                    <a:cubicBezTo>
                      <a:pt x="9" y="1"/>
                      <a:pt x="9" y="1"/>
                      <a:pt x="9" y="1"/>
                    </a:cubicBezTo>
                    <a:cubicBezTo>
                      <a:pt x="9" y="1"/>
                      <a:pt x="9" y="1"/>
                      <a:pt x="9" y="1"/>
                    </a:cubicBezTo>
                    <a:cubicBezTo>
                      <a:pt x="9" y="1"/>
                      <a:pt x="10" y="1"/>
                      <a:pt x="10" y="1"/>
                    </a:cubicBezTo>
                    <a:cubicBezTo>
                      <a:pt x="10" y="1"/>
                      <a:pt x="10" y="1"/>
                      <a:pt x="9" y="2"/>
                    </a:cubicBezTo>
                    <a:cubicBezTo>
                      <a:pt x="9" y="2"/>
                      <a:pt x="9" y="2"/>
                      <a:pt x="9" y="2"/>
                    </a:cubicBezTo>
                    <a:cubicBezTo>
                      <a:pt x="9" y="2"/>
                      <a:pt x="9" y="2"/>
                      <a:pt x="9" y="2"/>
                    </a:cubicBezTo>
                    <a:cubicBezTo>
                      <a:pt x="9" y="2"/>
                      <a:pt x="9" y="2"/>
                      <a:pt x="9" y="2"/>
                    </a:cubicBezTo>
                    <a:cubicBezTo>
                      <a:pt x="9" y="2"/>
                      <a:pt x="9" y="2"/>
                      <a:pt x="9" y="2"/>
                    </a:cubicBezTo>
                    <a:cubicBezTo>
                      <a:pt x="8" y="2"/>
                      <a:pt x="8" y="1"/>
                      <a:pt x="8" y="1"/>
                    </a:cubicBezTo>
                    <a:cubicBezTo>
                      <a:pt x="8" y="1"/>
                      <a:pt x="8" y="1"/>
                      <a:pt x="8" y="1"/>
                    </a:cubicBezTo>
                    <a:cubicBezTo>
                      <a:pt x="8" y="1"/>
                      <a:pt x="8" y="1"/>
                      <a:pt x="8" y="1"/>
                    </a:cubicBezTo>
                    <a:cubicBezTo>
                      <a:pt x="8" y="1"/>
                      <a:pt x="7" y="1"/>
                      <a:pt x="6" y="1"/>
                    </a:cubicBezTo>
                    <a:cubicBezTo>
                      <a:pt x="6" y="1"/>
                      <a:pt x="6" y="1"/>
                      <a:pt x="6" y="1"/>
                    </a:cubicBezTo>
                    <a:cubicBezTo>
                      <a:pt x="6" y="1"/>
                      <a:pt x="6" y="1"/>
                      <a:pt x="6" y="1"/>
                    </a:cubicBezTo>
                    <a:cubicBezTo>
                      <a:pt x="6" y="1"/>
                      <a:pt x="6" y="1"/>
                      <a:pt x="6" y="1"/>
                    </a:cubicBezTo>
                    <a:cubicBezTo>
                      <a:pt x="6" y="1"/>
                      <a:pt x="6" y="1"/>
                      <a:pt x="6" y="1"/>
                    </a:cubicBezTo>
                    <a:cubicBezTo>
                      <a:pt x="6" y="1"/>
                      <a:pt x="6" y="1"/>
                      <a:pt x="6" y="1"/>
                    </a:cubicBezTo>
                    <a:cubicBezTo>
                      <a:pt x="6" y="1"/>
                      <a:pt x="6" y="1"/>
                      <a:pt x="6" y="2"/>
                    </a:cubicBezTo>
                    <a:cubicBezTo>
                      <a:pt x="6" y="2"/>
                      <a:pt x="6" y="2"/>
                      <a:pt x="6" y="2"/>
                    </a:cubicBezTo>
                    <a:cubicBezTo>
                      <a:pt x="6" y="2"/>
                      <a:pt x="6" y="2"/>
                      <a:pt x="6" y="2"/>
                    </a:cubicBezTo>
                    <a:cubicBezTo>
                      <a:pt x="6" y="2"/>
                      <a:pt x="6" y="2"/>
                      <a:pt x="6" y="2"/>
                    </a:cubicBezTo>
                    <a:cubicBezTo>
                      <a:pt x="6" y="2"/>
                      <a:pt x="6" y="2"/>
                      <a:pt x="6" y="2"/>
                    </a:cubicBezTo>
                    <a:cubicBezTo>
                      <a:pt x="6" y="2"/>
                      <a:pt x="6" y="2"/>
                      <a:pt x="6" y="2"/>
                    </a:cubicBezTo>
                    <a:cubicBezTo>
                      <a:pt x="6" y="2"/>
                      <a:pt x="6" y="2"/>
                      <a:pt x="6" y="2"/>
                    </a:cubicBezTo>
                    <a:cubicBezTo>
                      <a:pt x="7" y="2"/>
                      <a:pt x="7" y="3"/>
                      <a:pt x="7" y="3"/>
                    </a:cubicBezTo>
                    <a:cubicBezTo>
                      <a:pt x="7" y="3"/>
                      <a:pt x="7" y="3"/>
                      <a:pt x="7" y="3"/>
                    </a:cubicBezTo>
                    <a:cubicBezTo>
                      <a:pt x="7" y="3"/>
                      <a:pt x="7" y="3"/>
                      <a:pt x="7" y="3"/>
                    </a:cubicBezTo>
                    <a:cubicBezTo>
                      <a:pt x="7" y="3"/>
                      <a:pt x="7" y="3"/>
                      <a:pt x="7" y="3"/>
                    </a:cubicBezTo>
                    <a:cubicBezTo>
                      <a:pt x="7" y="3"/>
                      <a:pt x="7" y="3"/>
                      <a:pt x="7" y="4"/>
                    </a:cubicBezTo>
                    <a:cubicBezTo>
                      <a:pt x="7" y="4"/>
                      <a:pt x="7" y="4"/>
                      <a:pt x="7" y="4"/>
                    </a:cubicBezTo>
                    <a:cubicBezTo>
                      <a:pt x="7" y="4"/>
                      <a:pt x="7" y="4"/>
                      <a:pt x="7" y="4"/>
                    </a:cubicBezTo>
                    <a:cubicBezTo>
                      <a:pt x="7" y="5"/>
                      <a:pt x="7" y="5"/>
                      <a:pt x="7" y="5"/>
                    </a:cubicBezTo>
                    <a:cubicBezTo>
                      <a:pt x="7" y="5"/>
                      <a:pt x="7" y="5"/>
                      <a:pt x="7" y="5"/>
                    </a:cubicBezTo>
                    <a:cubicBezTo>
                      <a:pt x="7" y="5"/>
                      <a:pt x="7" y="5"/>
                      <a:pt x="7" y="5"/>
                    </a:cubicBezTo>
                    <a:cubicBezTo>
                      <a:pt x="7" y="5"/>
                      <a:pt x="7" y="5"/>
                      <a:pt x="7" y="5"/>
                    </a:cubicBezTo>
                    <a:cubicBezTo>
                      <a:pt x="7" y="5"/>
                      <a:pt x="7" y="6"/>
                      <a:pt x="7" y="6"/>
                    </a:cubicBezTo>
                    <a:cubicBezTo>
                      <a:pt x="7" y="6"/>
                      <a:pt x="7" y="6"/>
                      <a:pt x="7" y="6"/>
                    </a:cubicBezTo>
                    <a:cubicBezTo>
                      <a:pt x="7" y="6"/>
                      <a:pt x="7" y="6"/>
                      <a:pt x="7" y="6"/>
                    </a:cubicBezTo>
                    <a:cubicBezTo>
                      <a:pt x="7" y="6"/>
                      <a:pt x="7" y="6"/>
                      <a:pt x="7" y="6"/>
                    </a:cubicBezTo>
                    <a:cubicBezTo>
                      <a:pt x="7" y="6"/>
                      <a:pt x="7" y="6"/>
                      <a:pt x="7" y="6"/>
                    </a:cubicBezTo>
                    <a:cubicBezTo>
                      <a:pt x="6" y="6"/>
                      <a:pt x="6" y="6"/>
                      <a:pt x="6" y="6"/>
                    </a:cubicBezTo>
                    <a:cubicBezTo>
                      <a:pt x="5" y="6"/>
                      <a:pt x="5" y="6"/>
                      <a:pt x="5" y="6"/>
                    </a:cubicBezTo>
                    <a:cubicBezTo>
                      <a:pt x="5" y="7"/>
                      <a:pt x="5" y="7"/>
                      <a:pt x="5" y="7"/>
                    </a:cubicBezTo>
                    <a:cubicBezTo>
                      <a:pt x="4" y="8"/>
                      <a:pt x="4" y="8"/>
                      <a:pt x="4" y="8"/>
                    </a:cubicBezTo>
                    <a:cubicBezTo>
                      <a:pt x="4" y="9"/>
                      <a:pt x="4" y="9"/>
                      <a:pt x="4" y="9"/>
                    </a:cubicBezTo>
                    <a:cubicBezTo>
                      <a:pt x="4" y="9"/>
                      <a:pt x="4" y="9"/>
                      <a:pt x="4" y="9"/>
                    </a:cubicBezTo>
                    <a:cubicBezTo>
                      <a:pt x="4" y="9"/>
                      <a:pt x="4" y="9"/>
                      <a:pt x="4" y="9"/>
                    </a:cubicBezTo>
                    <a:cubicBezTo>
                      <a:pt x="4" y="9"/>
                      <a:pt x="4" y="9"/>
                      <a:pt x="4" y="9"/>
                    </a:cubicBezTo>
                    <a:cubicBezTo>
                      <a:pt x="4" y="10"/>
                      <a:pt x="4" y="10"/>
                      <a:pt x="4" y="10"/>
                    </a:cubicBezTo>
                    <a:cubicBezTo>
                      <a:pt x="3" y="10"/>
                      <a:pt x="3" y="10"/>
                      <a:pt x="3" y="10"/>
                    </a:cubicBezTo>
                    <a:cubicBezTo>
                      <a:pt x="3" y="10"/>
                      <a:pt x="3" y="10"/>
                      <a:pt x="3" y="10"/>
                    </a:cubicBezTo>
                    <a:cubicBezTo>
                      <a:pt x="3" y="10"/>
                      <a:pt x="2" y="10"/>
                      <a:pt x="2" y="10"/>
                    </a:cubicBezTo>
                    <a:cubicBezTo>
                      <a:pt x="2" y="10"/>
                      <a:pt x="2" y="10"/>
                      <a:pt x="2" y="11"/>
                    </a:cubicBezTo>
                    <a:cubicBezTo>
                      <a:pt x="2" y="11"/>
                      <a:pt x="2" y="11"/>
                      <a:pt x="2" y="11"/>
                    </a:cubicBezTo>
                    <a:cubicBezTo>
                      <a:pt x="2" y="11"/>
                      <a:pt x="2" y="11"/>
                      <a:pt x="2" y="11"/>
                    </a:cubicBezTo>
                    <a:cubicBezTo>
                      <a:pt x="2" y="11"/>
                      <a:pt x="2" y="11"/>
                      <a:pt x="2" y="11"/>
                    </a:cubicBezTo>
                    <a:cubicBezTo>
                      <a:pt x="0" y="11"/>
                      <a:pt x="0" y="11"/>
                      <a:pt x="0" y="11"/>
                    </a:cubicBezTo>
                    <a:cubicBezTo>
                      <a:pt x="0" y="11"/>
                      <a:pt x="0" y="12"/>
                      <a:pt x="0" y="12"/>
                    </a:cubicBezTo>
                    <a:cubicBezTo>
                      <a:pt x="0" y="12"/>
                      <a:pt x="0" y="13"/>
                      <a:pt x="0" y="13"/>
                    </a:cubicBezTo>
                    <a:cubicBezTo>
                      <a:pt x="1" y="14"/>
                      <a:pt x="1" y="14"/>
                      <a:pt x="1" y="14"/>
                    </a:cubicBezTo>
                    <a:cubicBezTo>
                      <a:pt x="1" y="14"/>
                      <a:pt x="1" y="14"/>
                      <a:pt x="1" y="14"/>
                    </a:cubicBezTo>
                    <a:cubicBezTo>
                      <a:pt x="1" y="13"/>
                      <a:pt x="1" y="13"/>
                      <a:pt x="1" y="13"/>
                    </a:cubicBezTo>
                    <a:cubicBezTo>
                      <a:pt x="1" y="13"/>
                      <a:pt x="1" y="13"/>
                      <a:pt x="1" y="13"/>
                    </a:cubicBezTo>
                    <a:cubicBezTo>
                      <a:pt x="1" y="13"/>
                      <a:pt x="2" y="13"/>
                      <a:pt x="2" y="13"/>
                    </a:cubicBezTo>
                    <a:cubicBezTo>
                      <a:pt x="2" y="13"/>
                      <a:pt x="2" y="13"/>
                      <a:pt x="2" y="13"/>
                    </a:cubicBezTo>
                    <a:cubicBezTo>
                      <a:pt x="2" y="13"/>
                      <a:pt x="2" y="13"/>
                      <a:pt x="2" y="13"/>
                    </a:cubicBezTo>
                    <a:cubicBezTo>
                      <a:pt x="2" y="13"/>
                      <a:pt x="2" y="13"/>
                      <a:pt x="2" y="13"/>
                    </a:cubicBezTo>
                    <a:cubicBezTo>
                      <a:pt x="2" y="13"/>
                      <a:pt x="3" y="13"/>
                      <a:pt x="3" y="13"/>
                    </a:cubicBezTo>
                    <a:cubicBezTo>
                      <a:pt x="3" y="13"/>
                      <a:pt x="3" y="13"/>
                      <a:pt x="3" y="13"/>
                    </a:cubicBezTo>
                    <a:cubicBezTo>
                      <a:pt x="3" y="13"/>
                      <a:pt x="3" y="13"/>
                      <a:pt x="3" y="13"/>
                    </a:cubicBezTo>
                    <a:cubicBezTo>
                      <a:pt x="3" y="13"/>
                      <a:pt x="3" y="13"/>
                      <a:pt x="3" y="13"/>
                    </a:cubicBezTo>
                    <a:cubicBezTo>
                      <a:pt x="3" y="13"/>
                      <a:pt x="3" y="13"/>
                      <a:pt x="3" y="13"/>
                    </a:cubicBezTo>
                    <a:cubicBezTo>
                      <a:pt x="3" y="13"/>
                      <a:pt x="4" y="13"/>
                      <a:pt x="4" y="13"/>
                    </a:cubicBezTo>
                    <a:cubicBezTo>
                      <a:pt x="4" y="13"/>
                      <a:pt x="4" y="13"/>
                      <a:pt x="4" y="13"/>
                    </a:cubicBezTo>
                    <a:cubicBezTo>
                      <a:pt x="4" y="13"/>
                      <a:pt x="4" y="13"/>
                      <a:pt x="4" y="13"/>
                    </a:cubicBezTo>
                    <a:cubicBezTo>
                      <a:pt x="4" y="13"/>
                      <a:pt x="4" y="13"/>
                      <a:pt x="4" y="13"/>
                    </a:cubicBezTo>
                    <a:cubicBezTo>
                      <a:pt x="4" y="13"/>
                      <a:pt x="4" y="13"/>
                      <a:pt x="4" y="13"/>
                    </a:cubicBezTo>
                    <a:cubicBezTo>
                      <a:pt x="4" y="13"/>
                      <a:pt x="4" y="12"/>
                      <a:pt x="4" y="12"/>
                    </a:cubicBezTo>
                    <a:cubicBezTo>
                      <a:pt x="5" y="12"/>
                      <a:pt x="5" y="12"/>
                      <a:pt x="5" y="12"/>
                    </a:cubicBezTo>
                    <a:cubicBezTo>
                      <a:pt x="5" y="12"/>
                      <a:pt x="5" y="12"/>
                      <a:pt x="5" y="12"/>
                    </a:cubicBezTo>
                    <a:cubicBezTo>
                      <a:pt x="5" y="12"/>
                      <a:pt x="5" y="11"/>
                      <a:pt x="5" y="11"/>
                    </a:cubicBezTo>
                    <a:cubicBezTo>
                      <a:pt x="5" y="11"/>
                      <a:pt x="6" y="11"/>
                      <a:pt x="6" y="11"/>
                    </a:cubicBezTo>
                    <a:cubicBezTo>
                      <a:pt x="6" y="11"/>
                      <a:pt x="6" y="11"/>
                      <a:pt x="6" y="11"/>
                    </a:cubicBezTo>
                    <a:cubicBezTo>
                      <a:pt x="6" y="11"/>
                      <a:pt x="6" y="11"/>
                      <a:pt x="6" y="11"/>
                    </a:cubicBezTo>
                    <a:cubicBezTo>
                      <a:pt x="6" y="11"/>
                      <a:pt x="6" y="11"/>
                      <a:pt x="6" y="11"/>
                    </a:cubicBezTo>
                    <a:cubicBezTo>
                      <a:pt x="6" y="11"/>
                      <a:pt x="6" y="11"/>
                      <a:pt x="6" y="11"/>
                    </a:cubicBezTo>
                    <a:cubicBezTo>
                      <a:pt x="6" y="11"/>
                      <a:pt x="6" y="10"/>
                      <a:pt x="6" y="10"/>
                    </a:cubicBezTo>
                    <a:cubicBezTo>
                      <a:pt x="6" y="10"/>
                      <a:pt x="6" y="10"/>
                      <a:pt x="6" y="10"/>
                    </a:cubicBezTo>
                    <a:cubicBezTo>
                      <a:pt x="6" y="10"/>
                      <a:pt x="6" y="10"/>
                      <a:pt x="6" y="10"/>
                    </a:cubicBezTo>
                    <a:cubicBezTo>
                      <a:pt x="6" y="10"/>
                      <a:pt x="6" y="10"/>
                      <a:pt x="6" y="10"/>
                    </a:cubicBezTo>
                    <a:cubicBezTo>
                      <a:pt x="6" y="10"/>
                      <a:pt x="6" y="10"/>
                      <a:pt x="6" y="10"/>
                    </a:cubicBezTo>
                    <a:cubicBezTo>
                      <a:pt x="6" y="10"/>
                      <a:pt x="7" y="10"/>
                      <a:pt x="7" y="10"/>
                    </a:cubicBezTo>
                    <a:cubicBezTo>
                      <a:pt x="7" y="10"/>
                      <a:pt x="7" y="10"/>
                      <a:pt x="7" y="10"/>
                    </a:cubicBezTo>
                    <a:cubicBezTo>
                      <a:pt x="7" y="10"/>
                      <a:pt x="7" y="10"/>
                      <a:pt x="7" y="10"/>
                    </a:cubicBezTo>
                    <a:cubicBezTo>
                      <a:pt x="7" y="10"/>
                      <a:pt x="7" y="10"/>
                      <a:pt x="7" y="10"/>
                    </a:cubicBezTo>
                    <a:cubicBezTo>
                      <a:pt x="7" y="10"/>
                      <a:pt x="8" y="10"/>
                      <a:pt x="8" y="10"/>
                    </a:cubicBezTo>
                    <a:cubicBezTo>
                      <a:pt x="8" y="10"/>
                      <a:pt x="8" y="10"/>
                      <a:pt x="8" y="10"/>
                    </a:cubicBezTo>
                    <a:cubicBezTo>
                      <a:pt x="8" y="10"/>
                      <a:pt x="8" y="10"/>
                      <a:pt x="8" y="10"/>
                    </a:cubicBezTo>
                    <a:cubicBezTo>
                      <a:pt x="8" y="10"/>
                      <a:pt x="8" y="10"/>
                      <a:pt x="8" y="10"/>
                    </a:cubicBezTo>
                    <a:cubicBezTo>
                      <a:pt x="9" y="10"/>
                      <a:pt x="9" y="10"/>
                      <a:pt x="9" y="10"/>
                    </a:cubicBezTo>
                    <a:cubicBezTo>
                      <a:pt x="9" y="10"/>
                      <a:pt x="9" y="10"/>
                      <a:pt x="10" y="10"/>
                    </a:cubicBezTo>
                    <a:cubicBezTo>
                      <a:pt x="10" y="9"/>
                      <a:pt x="10" y="9"/>
                      <a:pt x="10" y="9"/>
                    </a:cubicBezTo>
                    <a:cubicBezTo>
                      <a:pt x="10" y="9"/>
                      <a:pt x="10" y="9"/>
                      <a:pt x="10" y="9"/>
                    </a:cubicBezTo>
                    <a:cubicBezTo>
                      <a:pt x="10" y="9"/>
                      <a:pt x="10" y="9"/>
                      <a:pt x="10" y="9"/>
                    </a:cubicBezTo>
                    <a:cubicBezTo>
                      <a:pt x="10" y="9"/>
                      <a:pt x="10" y="9"/>
                      <a:pt x="10" y="9"/>
                    </a:cubicBezTo>
                    <a:cubicBezTo>
                      <a:pt x="10" y="9"/>
                      <a:pt x="10" y="9"/>
                      <a:pt x="10" y="9"/>
                    </a:cubicBezTo>
                    <a:cubicBezTo>
                      <a:pt x="10" y="9"/>
                      <a:pt x="10" y="8"/>
                      <a:pt x="10" y="8"/>
                    </a:cubicBezTo>
                    <a:cubicBezTo>
                      <a:pt x="10" y="8"/>
                      <a:pt x="10" y="8"/>
                      <a:pt x="10" y="8"/>
                    </a:cubicBezTo>
                    <a:cubicBezTo>
                      <a:pt x="10" y="8"/>
                      <a:pt x="10" y="8"/>
                      <a:pt x="9" y="8"/>
                    </a:cubicBezTo>
                    <a:cubicBezTo>
                      <a:pt x="9" y="7"/>
                      <a:pt x="9" y="7"/>
                      <a:pt x="9" y="7"/>
                    </a:cubicBezTo>
                    <a:cubicBezTo>
                      <a:pt x="9" y="7"/>
                      <a:pt x="9" y="7"/>
                      <a:pt x="9" y="7"/>
                    </a:cubicBezTo>
                    <a:cubicBezTo>
                      <a:pt x="9" y="7"/>
                      <a:pt x="9" y="7"/>
                      <a:pt x="9" y="7"/>
                    </a:cubicBezTo>
                    <a:cubicBezTo>
                      <a:pt x="9" y="7"/>
                      <a:pt x="9" y="7"/>
                      <a:pt x="9" y="7"/>
                    </a:cubicBezTo>
                    <a:cubicBezTo>
                      <a:pt x="9" y="6"/>
                      <a:pt x="9" y="6"/>
                      <a:pt x="9" y="6"/>
                    </a:cubicBezTo>
                    <a:cubicBezTo>
                      <a:pt x="9" y="6"/>
                      <a:pt x="9" y="6"/>
                      <a:pt x="9" y="6"/>
                    </a:cubicBezTo>
                    <a:cubicBezTo>
                      <a:pt x="9" y="6"/>
                      <a:pt x="10" y="6"/>
                      <a:pt x="10" y="6"/>
                    </a:cubicBezTo>
                    <a:cubicBezTo>
                      <a:pt x="10" y="6"/>
                      <a:pt x="10" y="6"/>
                      <a:pt x="10" y="6"/>
                    </a:cubicBezTo>
                    <a:cubicBezTo>
                      <a:pt x="10" y="6"/>
                      <a:pt x="10" y="6"/>
                      <a:pt x="11" y="6"/>
                    </a:cubicBezTo>
                    <a:cubicBezTo>
                      <a:pt x="11" y="6"/>
                      <a:pt x="11" y="6"/>
                      <a:pt x="11" y="6"/>
                    </a:cubicBezTo>
                    <a:cubicBezTo>
                      <a:pt x="11" y="6"/>
                      <a:pt x="11" y="6"/>
                      <a:pt x="11" y="6"/>
                    </a:cubicBezTo>
                    <a:cubicBezTo>
                      <a:pt x="11" y="6"/>
                      <a:pt x="11" y="6"/>
                      <a:pt x="11" y="6"/>
                    </a:cubicBezTo>
                    <a:cubicBezTo>
                      <a:pt x="11" y="6"/>
                      <a:pt x="11" y="6"/>
                      <a:pt x="11" y="6"/>
                    </a:cubicBezTo>
                    <a:cubicBezTo>
                      <a:pt x="11" y="5"/>
                      <a:pt x="11" y="5"/>
                      <a:pt x="12" y="5"/>
                    </a:cubicBezTo>
                    <a:cubicBezTo>
                      <a:pt x="12" y="5"/>
                      <a:pt x="12" y="5"/>
                      <a:pt x="12" y="5"/>
                    </a:cubicBezTo>
                    <a:cubicBezTo>
                      <a:pt x="12" y="5"/>
                      <a:pt x="12" y="4"/>
                      <a:pt x="12" y="4"/>
                    </a:cubicBezTo>
                    <a:cubicBezTo>
                      <a:pt x="12" y="4"/>
                      <a:pt x="12" y="4"/>
                      <a:pt x="12" y="4"/>
                    </a:cubicBezTo>
                    <a:cubicBezTo>
                      <a:pt x="12" y="4"/>
                      <a:pt x="12" y="4"/>
                      <a:pt x="12" y="3"/>
                    </a:cubicBezTo>
                    <a:cubicBezTo>
                      <a:pt x="12" y="3"/>
                      <a:pt x="12" y="3"/>
                      <a:pt x="12" y="3"/>
                    </a:cubicBezTo>
                    <a:cubicBezTo>
                      <a:pt x="12" y="3"/>
                      <a:pt x="12" y="2"/>
                      <a:pt x="12" y="2"/>
                    </a:cubicBezTo>
                    <a:cubicBezTo>
                      <a:pt x="12" y="2"/>
                      <a:pt x="12" y="2"/>
                      <a:pt x="12" y="2"/>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61" name="Freeform 715">
                <a:extLst>
                  <a:ext uri="{FF2B5EF4-FFF2-40B4-BE49-F238E27FC236}">
                    <a16:creationId xmlns:a16="http://schemas.microsoft.com/office/drawing/2014/main" id="{DF271D77-7F0E-A65B-8735-3E384D0811D9}"/>
                  </a:ext>
                </a:extLst>
              </p:cNvPr>
              <p:cNvSpPr>
                <a:spLocks/>
              </p:cNvSpPr>
              <p:nvPr/>
            </p:nvSpPr>
            <p:spPr bwMode="auto">
              <a:xfrm>
                <a:off x="9467850" y="5062538"/>
                <a:ext cx="33337" cy="38100"/>
              </a:xfrm>
              <a:custGeom>
                <a:avLst/>
                <a:gdLst>
                  <a:gd name="T0" fmla="*/ 4 w 8"/>
                  <a:gd name="T1" fmla="*/ 1 h 9"/>
                  <a:gd name="T2" fmla="*/ 4 w 8"/>
                  <a:gd name="T3" fmla="*/ 1 h 9"/>
                  <a:gd name="T4" fmla="*/ 4 w 8"/>
                  <a:gd name="T5" fmla="*/ 0 h 9"/>
                  <a:gd name="T6" fmla="*/ 4 w 8"/>
                  <a:gd name="T7" fmla="*/ 1 h 9"/>
                  <a:gd name="T8" fmla="*/ 3 w 8"/>
                  <a:gd name="T9" fmla="*/ 1 h 9"/>
                  <a:gd name="T10" fmla="*/ 2 w 8"/>
                  <a:gd name="T11" fmla="*/ 1 h 9"/>
                  <a:gd name="T12" fmla="*/ 2 w 8"/>
                  <a:gd name="T13" fmla="*/ 0 h 9"/>
                  <a:gd name="T14" fmla="*/ 2 w 8"/>
                  <a:gd name="T15" fmla="*/ 0 h 9"/>
                  <a:gd name="T16" fmla="*/ 1 w 8"/>
                  <a:gd name="T17" fmla="*/ 0 h 9"/>
                  <a:gd name="T18" fmla="*/ 1 w 8"/>
                  <a:gd name="T19" fmla="*/ 0 h 9"/>
                  <a:gd name="T20" fmla="*/ 1 w 8"/>
                  <a:gd name="T21" fmla="*/ 1 h 9"/>
                  <a:gd name="T22" fmla="*/ 1 w 8"/>
                  <a:gd name="T23" fmla="*/ 2 h 9"/>
                  <a:gd name="T24" fmla="*/ 1 w 8"/>
                  <a:gd name="T25" fmla="*/ 2 h 9"/>
                  <a:gd name="T26" fmla="*/ 1 w 8"/>
                  <a:gd name="T27" fmla="*/ 2 h 9"/>
                  <a:gd name="T28" fmla="*/ 1 w 8"/>
                  <a:gd name="T29" fmla="*/ 3 h 9"/>
                  <a:gd name="T30" fmla="*/ 2 w 8"/>
                  <a:gd name="T31" fmla="*/ 3 h 9"/>
                  <a:gd name="T32" fmla="*/ 1 w 8"/>
                  <a:gd name="T33" fmla="*/ 3 h 9"/>
                  <a:gd name="T34" fmla="*/ 1 w 8"/>
                  <a:gd name="T35" fmla="*/ 4 h 9"/>
                  <a:gd name="T36" fmla="*/ 1 w 8"/>
                  <a:gd name="T37" fmla="*/ 4 h 9"/>
                  <a:gd name="T38" fmla="*/ 1 w 8"/>
                  <a:gd name="T39" fmla="*/ 4 h 9"/>
                  <a:gd name="T40" fmla="*/ 0 w 8"/>
                  <a:gd name="T41" fmla="*/ 4 h 9"/>
                  <a:gd name="T42" fmla="*/ 0 w 8"/>
                  <a:gd name="T43" fmla="*/ 4 h 9"/>
                  <a:gd name="T44" fmla="*/ 0 w 8"/>
                  <a:gd name="T45" fmla="*/ 5 h 9"/>
                  <a:gd name="T46" fmla="*/ 0 w 8"/>
                  <a:gd name="T47" fmla="*/ 5 h 9"/>
                  <a:gd name="T48" fmla="*/ 0 w 8"/>
                  <a:gd name="T49" fmla="*/ 5 h 9"/>
                  <a:gd name="T50" fmla="*/ 1 w 8"/>
                  <a:gd name="T51" fmla="*/ 6 h 9"/>
                  <a:gd name="T52" fmla="*/ 2 w 8"/>
                  <a:gd name="T53" fmla="*/ 6 h 9"/>
                  <a:gd name="T54" fmla="*/ 2 w 8"/>
                  <a:gd name="T55" fmla="*/ 6 h 9"/>
                  <a:gd name="T56" fmla="*/ 2 w 8"/>
                  <a:gd name="T57" fmla="*/ 7 h 9"/>
                  <a:gd name="T58" fmla="*/ 2 w 8"/>
                  <a:gd name="T59" fmla="*/ 7 h 9"/>
                  <a:gd name="T60" fmla="*/ 4 w 8"/>
                  <a:gd name="T61" fmla="*/ 8 h 9"/>
                  <a:gd name="T62" fmla="*/ 4 w 8"/>
                  <a:gd name="T63" fmla="*/ 9 h 9"/>
                  <a:gd name="T64" fmla="*/ 4 w 8"/>
                  <a:gd name="T65" fmla="*/ 9 h 9"/>
                  <a:gd name="T66" fmla="*/ 4 w 8"/>
                  <a:gd name="T67" fmla="*/ 9 h 9"/>
                  <a:gd name="T68" fmla="*/ 4 w 8"/>
                  <a:gd name="T69" fmla="*/ 9 h 9"/>
                  <a:gd name="T70" fmla="*/ 4 w 8"/>
                  <a:gd name="T71" fmla="*/ 9 h 9"/>
                  <a:gd name="T72" fmla="*/ 4 w 8"/>
                  <a:gd name="T73" fmla="*/ 9 h 9"/>
                  <a:gd name="T74" fmla="*/ 5 w 8"/>
                  <a:gd name="T75" fmla="*/ 9 h 9"/>
                  <a:gd name="T76" fmla="*/ 5 w 8"/>
                  <a:gd name="T77" fmla="*/ 9 h 9"/>
                  <a:gd name="T78" fmla="*/ 5 w 8"/>
                  <a:gd name="T79" fmla="*/ 9 h 9"/>
                  <a:gd name="T80" fmla="*/ 5 w 8"/>
                  <a:gd name="T81" fmla="*/ 9 h 9"/>
                  <a:gd name="T82" fmla="*/ 5 w 8"/>
                  <a:gd name="T83" fmla="*/ 9 h 9"/>
                  <a:gd name="T84" fmla="*/ 6 w 8"/>
                  <a:gd name="T85" fmla="*/ 9 h 9"/>
                  <a:gd name="T86" fmla="*/ 6 w 8"/>
                  <a:gd name="T87" fmla="*/ 9 h 9"/>
                  <a:gd name="T88" fmla="*/ 6 w 8"/>
                  <a:gd name="T89" fmla="*/ 8 h 9"/>
                  <a:gd name="T90" fmla="*/ 6 w 8"/>
                  <a:gd name="T91" fmla="*/ 8 h 9"/>
                  <a:gd name="T92" fmla="*/ 6 w 8"/>
                  <a:gd name="T93" fmla="*/ 7 h 9"/>
                  <a:gd name="T94" fmla="*/ 7 w 8"/>
                  <a:gd name="T95" fmla="*/ 7 h 9"/>
                  <a:gd name="T96" fmla="*/ 6 w 8"/>
                  <a:gd name="T97" fmla="*/ 6 h 9"/>
                  <a:gd name="T98" fmla="*/ 7 w 8"/>
                  <a:gd name="T99" fmla="*/ 6 h 9"/>
                  <a:gd name="T100" fmla="*/ 7 w 8"/>
                  <a:gd name="T101" fmla="*/ 3 h 9"/>
                  <a:gd name="T102" fmla="*/ 8 w 8"/>
                  <a:gd name="T103" fmla="*/ 3 h 9"/>
                  <a:gd name="T104" fmla="*/ 7 w 8"/>
                  <a:gd name="T105" fmla="*/ 2 h 9"/>
                  <a:gd name="T106" fmla="*/ 7 w 8"/>
                  <a:gd name="T107" fmla="*/ 2 h 9"/>
                  <a:gd name="T108" fmla="*/ 6 w 8"/>
                  <a:gd name="T109" fmla="*/ 2 h 9"/>
                  <a:gd name="T110" fmla="*/ 6 w 8"/>
                  <a:gd name="T111" fmla="*/ 2 h 9"/>
                  <a:gd name="T112" fmla="*/ 6 w 8"/>
                  <a:gd name="T113" fmla="*/ 2 h 9"/>
                  <a:gd name="T114" fmla="*/ 6 w 8"/>
                  <a:gd name="T115" fmla="*/ 1 h 9"/>
                  <a:gd name="T116" fmla="*/ 6 w 8"/>
                  <a:gd name="T117" fmla="*/ 1 h 9"/>
                  <a:gd name="T118" fmla="*/ 5 w 8"/>
                  <a:gd name="T119" fmla="*/ 1 h 9"/>
                  <a:gd name="T120" fmla="*/ 4 w 8"/>
                  <a:gd name="T121" fmla="*/ 1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8" h="9">
                    <a:moveTo>
                      <a:pt x="4" y="1"/>
                    </a:moveTo>
                    <a:cubicBezTo>
                      <a:pt x="4" y="1"/>
                      <a:pt x="4" y="1"/>
                      <a:pt x="4" y="1"/>
                    </a:cubicBezTo>
                    <a:cubicBezTo>
                      <a:pt x="4" y="1"/>
                      <a:pt x="4" y="0"/>
                      <a:pt x="4" y="0"/>
                    </a:cubicBezTo>
                    <a:cubicBezTo>
                      <a:pt x="4" y="0"/>
                      <a:pt x="4" y="1"/>
                      <a:pt x="4" y="1"/>
                    </a:cubicBezTo>
                    <a:cubicBezTo>
                      <a:pt x="4" y="1"/>
                      <a:pt x="3" y="1"/>
                      <a:pt x="3" y="1"/>
                    </a:cubicBezTo>
                    <a:cubicBezTo>
                      <a:pt x="2" y="1"/>
                      <a:pt x="2" y="1"/>
                      <a:pt x="2" y="1"/>
                    </a:cubicBezTo>
                    <a:cubicBezTo>
                      <a:pt x="2" y="0"/>
                      <a:pt x="2" y="0"/>
                      <a:pt x="2" y="0"/>
                    </a:cubicBezTo>
                    <a:cubicBezTo>
                      <a:pt x="2" y="0"/>
                      <a:pt x="2" y="0"/>
                      <a:pt x="2" y="0"/>
                    </a:cubicBezTo>
                    <a:cubicBezTo>
                      <a:pt x="1" y="0"/>
                      <a:pt x="1" y="0"/>
                      <a:pt x="1" y="0"/>
                    </a:cubicBezTo>
                    <a:cubicBezTo>
                      <a:pt x="1" y="0"/>
                      <a:pt x="1" y="0"/>
                      <a:pt x="1" y="0"/>
                    </a:cubicBezTo>
                    <a:cubicBezTo>
                      <a:pt x="1" y="1"/>
                      <a:pt x="1" y="1"/>
                      <a:pt x="1" y="1"/>
                    </a:cubicBezTo>
                    <a:cubicBezTo>
                      <a:pt x="1" y="2"/>
                      <a:pt x="1" y="2"/>
                      <a:pt x="1" y="2"/>
                    </a:cubicBezTo>
                    <a:cubicBezTo>
                      <a:pt x="1" y="2"/>
                      <a:pt x="1" y="2"/>
                      <a:pt x="1" y="2"/>
                    </a:cubicBezTo>
                    <a:cubicBezTo>
                      <a:pt x="1" y="2"/>
                      <a:pt x="1" y="2"/>
                      <a:pt x="1" y="2"/>
                    </a:cubicBezTo>
                    <a:cubicBezTo>
                      <a:pt x="1" y="3"/>
                      <a:pt x="1" y="3"/>
                      <a:pt x="1" y="3"/>
                    </a:cubicBezTo>
                    <a:cubicBezTo>
                      <a:pt x="2" y="3"/>
                      <a:pt x="2" y="3"/>
                      <a:pt x="2" y="3"/>
                    </a:cubicBezTo>
                    <a:cubicBezTo>
                      <a:pt x="1" y="3"/>
                      <a:pt x="1" y="3"/>
                      <a:pt x="1" y="3"/>
                    </a:cubicBezTo>
                    <a:cubicBezTo>
                      <a:pt x="1" y="4"/>
                      <a:pt x="1" y="4"/>
                      <a:pt x="1" y="4"/>
                    </a:cubicBezTo>
                    <a:cubicBezTo>
                      <a:pt x="1" y="4"/>
                      <a:pt x="1" y="4"/>
                      <a:pt x="1" y="4"/>
                    </a:cubicBezTo>
                    <a:cubicBezTo>
                      <a:pt x="1" y="4"/>
                      <a:pt x="1" y="4"/>
                      <a:pt x="1" y="4"/>
                    </a:cubicBezTo>
                    <a:cubicBezTo>
                      <a:pt x="0" y="4"/>
                      <a:pt x="0" y="4"/>
                      <a:pt x="0" y="4"/>
                    </a:cubicBezTo>
                    <a:cubicBezTo>
                      <a:pt x="0" y="4"/>
                      <a:pt x="0" y="4"/>
                      <a:pt x="0" y="4"/>
                    </a:cubicBezTo>
                    <a:cubicBezTo>
                      <a:pt x="0" y="4"/>
                      <a:pt x="0" y="5"/>
                      <a:pt x="0" y="5"/>
                    </a:cubicBezTo>
                    <a:cubicBezTo>
                      <a:pt x="0" y="5"/>
                      <a:pt x="0" y="5"/>
                      <a:pt x="0" y="5"/>
                    </a:cubicBezTo>
                    <a:cubicBezTo>
                      <a:pt x="0" y="5"/>
                      <a:pt x="0" y="5"/>
                      <a:pt x="0" y="5"/>
                    </a:cubicBezTo>
                    <a:cubicBezTo>
                      <a:pt x="1" y="6"/>
                      <a:pt x="1" y="6"/>
                      <a:pt x="1" y="6"/>
                    </a:cubicBezTo>
                    <a:cubicBezTo>
                      <a:pt x="2" y="6"/>
                      <a:pt x="2" y="6"/>
                      <a:pt x="2" y="6"/>
                    </a:cubicBezTo>
                    <a:cubicBezTo>
                      <a:pt x="2" y="6"/>
                      <a:pt x="2" y="6"/>
                      <a:pt x="2" y="6"/>
                    </a:cubicBezTo>
                    <a:cubicBezTo>
                      <a:pt x="2" y="6"/>
                      <a:pt x="2" y="7"/>
                      <a:pt x="2" y="7"/>
                    </a:cubicBezTo>
                    <a:cubicBezTo>
                      <a:pt x="2" y="7"/>
                      <a:pt x="2" y="7"/>
                      <a:pt x="2" y="7"/>
                    </a:cubicBezTo>
                    <a:cubicBezTo>
                      <a:pt x="4" y="8"/>
                      <a:pt x="4" y="8"/>
                      <a:pt x="4" y="8"/>
                    </a:cubicBezTo>
                    <a:cubicBezTo>
                      <a:pt x="4" y="9"/>
                      <a:pt x="4" y="9"/>
                      <a:pt x="4" y="9"/>
                    </a:cubicBezTo>
                    <a:cubicBezTo>
                      <a:pt x="4" y="9"/>
                      <a:pt x="4" y="9"/>
                      <a:pt x="4" y="9"/>
                    </a:cubicBezTo>
                    <a:cubicBezTo>
                      <a:pt x="4" y="9"/>
                      <a:pt x="4" y="9"/>
                      <a:pt x="4" y="9"/>
                    </a:cubicBezTo>
                    <a:cubicBezTo>
                      <a:pt x="4" y="9"/>
                      <a:pt x="4" y="9"/>
                      <a:pt x="4" y="9"/>
                    </a:cubicBezTo>
                    <a:cubicBezTo>
                      <a:pt x="4" y="9"/>
                      <a:pt x="4" y="9"/>
                      <a:pt x="4" y="9"/>
                    </a:cubicBezTo>
                    <a:cubicBezTo>
                      <a:pt x="4" y="9"/>
                      <a:pt x="4" y="9"/>
                      <a:pt x="4" y="9"/>
                    </a:cubicBezTo>
                    <a:cubicBezTo>
                      <a:pt x="5" y="9"/>
                      <a:pt x="5" y="9"/>
                      <a:pt x="5" y="9"/>
                    </a:cubicBezTo>
                    <a:cubicBezTo>
                      <a:pt x="5" y="9"/>
                      <a:pt x="5" y="9"/>
                      <a:pt x="5" y="9"/>
                    </a:cubicBezTo>
                    <a:cubicBezTo>
                      <a:pt x="5" y="9"/>
                      <a:pt x="5" y="9"/>
                      <a:pt x="5" y="9"/>
                    </a:cubicBezTo>
                    <a:cubicBezTo>
                      <a:pt x="5" y="9"/>
                      <a:pt x="5" y="9"/>
                      <a:pt x="5" y="9"/>
                    </a:cubicBezTo>
                    <a:cubicBezTo>
                      <a:pt x="5" y="9"/>
                      <a:pt x="5" y="9"/>
                      <a:pt x="5" y="9"/>
                    </a:cubicBezTo>
                    <a:cubicBezTo>
                      <a:pt x="5" y="9"/>
                      <a:pt x="6" y="9"/>
                      <a:pt x="6" y="9"/>
                    </a:cubicBezTo>
                    <a:cubicBezTo>
                      <a:pt x="6" y="9"/>
                      <a:pt x="6" y="9"/>
                      <a:pt x="6" y="9"/>
                    </a:cubicBezTo>
                    <a:cubicBezTo>
                      <a:pt x="6" y="8"/>
                      <a:pt x="6" y="8"/>
                      <a:pt x="6" y="8"/>
                    </a:cubicBezTo>
                    <a:cubicBezTo>
                      <a:pt x="6" y="8"/>
                      <a:pt x="6" y="8"/>
                      <a:pt x="6" y="8"/>
                    </a:cubicBezTo>
                    <a:cubicBezTo>
                      <a:pt x="6" y="7"/>
                      <a:pt x="6" y="7"/>
                      <a:pt x="6" y="7"/>
                    </a:cubicBezTo>
                    <a:cubicBezTo>
                      <a:pt x="7" y="7"/>
                      <a:pt x="7" y="7"/>
                      <a:pt x="7" y="7"/>
                    </a:cubicBezTo>
                    <a:cubicBezTo>
                      <a:pt x="7" y="7"/>
                      <a:pt x="6" y="6"/>
                      <a:pt x="6" y="6"/>
                    </a:cubicBezTo>
                    <a:cubicBezTo>
                      <a:pt x="6" y="6"/>
                      <a:pt x="7" y="6"/>
                      <a:pt x="7" y="6"/>
                    </a:cubicBezTo>
                    <a:cubicBezTo>
                      <a:pt x="7" y="3"/>
                      <a:pt x="7" y="3"/>
                      <a:pt x="7" y="3"/>
                    </a:cubicBezTo>
                    <a:cubicBezTo>
                      <a:pt x="8" y="3"/>
                      <a:pt x="8" y="3"/>
                      <a:pt x="8" y="3"/>
                    </a:cubicBezTo>
                    <a:cubicBezTo>
                      <a:pt x="7" y="2"/>
                      <a:pt x="7" y="2"/>
                      <a:pt x="7" y="2"/>
                    </a:cubicBezTo>
                    <a:cubicBezTo>
                      <a:pt x="7" y="2"/>
                      <a:pt x="7" y="2"/>
                      <a:pt x="7" y="2"/>
                    </a:cubicBezTo>
                    <a:cubicBezTo>
                      <a:pt x="7" y="2"/>
                      <a:pt x="6" y="2"/>
                      <a:pt x="6" y="2"/>
                    </a:cubicBezTo>
                    <a:cubicBezTo>
                      <a:pt x="6" y="2"/>
                      <a:pt x="6" y="2"/>
                      <a:pt x="6" y="2"/>
                    </a:cubicBezTo>
                    <a:cubicBezTo>
                      <a:pt x="6" y="2"/>
                      <a:pt x="6" y="2"/>
                      <a:pt x="6" y="2"/>
                    </a:cubicBezTo>
                    <a:cubicBezTo>
                      <a:pt x="6" y="1"/>
                      <a:pt x="6" y="1"/>
                      <a:pt x="6" y="1"/>
                    </a:cubicBezTo>
                    <a:cubicBezTo>
                      <a:pt x="6" y="1"/>
                      <a:pt x="6" y="1"/>
                      <a:pt x="6" y="1"/>
                    </a:cubicBezTo>
                    <a:cubicBezTo>
                      <a:pt x="5" y="1"/>
                      <a:pt x="5" y="1"/>
                      <a:pt x="5" y="1"/>
                    </a:cubicBezTo>
                    <a:lnTo>
                      <a:pt x="4" y="1"/>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62" name="Freeform 716">
                <a:extLst>
                  <a:ext uri="{FF2B5EF4-FFF2-40B4-BE49-F238E27FC236}">
                    <a16:creationId xmlns:a16="http://schemas.microsoft.com/office/drawing/2014/main" id="{8710C1B7-2BFF-1E4A-73C4-0B8CE583F428}"/>
                  </a:ext>
                </a:extLst>
              </p:cNvPr>
              <p:cNvSpPr>
                <a:spLocks/>
              </p:cNvSpPr>
              <p:nvPr/>
            </p:nvSpPr>
            <p:spPr bwMode="auto">
              <a:xfrm>
                <a:off x="9450388" y="5062538"/>
                <a:ext cx="25400" cy="30163"/>
              </a:xfrm>
              <a:custGeom>
                <a:avLst/>
                <a:gdLst>
                  <a:gd name="T0" fmla="*/ 4 w 6"/>
                  <a:gd name="T1" fmla="*/ 0 h 7"/>
                  <a:gd name="T2" fmla="*/ 3 w 6"/>
                  <a:gd name="T3" fmla="*/ 0 h 7"/>
                  <a:gd name="T4" fmla="*/ 3 w 6"/>
                  <a:gd name="T5" fmla="*/ 0 h 7"/>
                  <a:gd name="T6" fmla="*/ 2 w 6"/>
                  <a:gd name="T7" fmla="*/ 0 h 7"/>
                  <a:gd name="T8" fmla="*/ 2 w 6"/>
                  <a:gd name="T9" fmla="*/ 1 h 7"/>
                  <a:gd name="T10" fmla="*/ 2 w 6"/>
                  <a:gd name="T11" fmla="*/ 2 h 7"/>
                  <a:gd name="T12" fmla="*/ 2 w 6"/>
                  <a:gd name="T13" fmla="*/ 2 h 7"/>
                  <a:gd name="T14" fmla="*/ 2 w 6"/>
                  <a:gd name="T15" fmla="*/ 3 h 7"/>
                  <a:gd name="T16" fmla="*/ 2 w 6"/>
                  <a:gd name="T17" fmla="*/ 3 h 7"/>
                  <a:gd name="T18" fmla="*/ 1 w 6"/>
                  <a:gd name="T19" fmla="*/ 3 h 7"/>
                  <a:gd name="T20" fmla="*/ 1 w 6"/>
                  <a:gd name="T21" fmla="*/ 4 h 7"/>
                  <a:gd name="T22" fmla="*/ 1 w 6"/>
                  <a:gd name="T23" fmla="*/ 4 h 7"/>
                  <a:gd name="T24" fmla="*/ 0 w 6"/>
                  <a:gd name="T25" fmla="*/ 4 h 7"/>
                  <a:gd name="T26" fmla="*/ 0 w 6"/>
                  <a:gd name="T27" fmla="*/ 5 h 7"/>
                  <a:gd name="T28" fmla="*/ 1 w 6"/>
                  <a:gd name="T29" fmla="*/ 6 h 7"/>
                  <a:gd name="T30" fmla="*/ 1 w 6"/>
                  <a:gd name="T31" fmla="*/ 6 h 7"/>
                  <a:gd name="T32" fmla="*/ 2 w 6"/>
                  <a:gd name="T33" fmla="*/ 6 h 7"/>
                  <a:gd name="T34" fmla="*/ 2 w 6"/>
                  <a:gd name="T35" fmla="*/ 6 h 7"/>
                  <a:gd name="T36" fmla="*/ 3 w 6"/>
                  <a:gd name="T37" fmla="*/ 6 h 7"/>
                  <a:gd name="T38" fmla="*/ 3 w 6"/>
                  <a:gd name="T39" fmla="*/ 6 h 7"/>
                  <a:gd name="T40" fmla="*/ 3 w 6"/>
                  <a:gd name="T41" fmla="*/ 6 h 7"/>
                  <a:gd name="T42" fmla="*/ 4 w 6"/>
                  <a:gd name="T43" fmla="*/ 7 h 7"/>
                  <a:gd name="T44" fmla="*/ 4 w 6"/>
                  <a:gd name="T45" fmla="*/ 7 h 7"/>
                  <a:gd name="T46" fmla="*/ 5 w 6"/>
                  <a:gd name="T47" fmla="*/ 7 h 7"/>
                  <a:gd name="T48" fmla="*/ 5 w 6"/>
                  <a:gd name="T49" fmla="*/ 7 h 7"/>
                  <a:gd name="T50" fmla="*/ 5 w 6"/>
                  <a:gd name="T51" fmla="*/ 7 h 7"/>
                  <a:gd name="T52" fmla="*/ 6 w 6"/>
                  <a:gd name="T53" fmla="*/ 6 h 7"/>
                  <a:gd name="T54" fmla="*/ 5 w 6"/>
                  <a:gd name="T55" fmla="*/ 6 h 7"/>
                  <a:gd name="T56" fmla="*/ 4 w 6"/>
                  <a:gd name="T57" fmla="*/ 5 h 7"/>
                  <a:gd name="T58" fmla="*/ 4 w 6"/>
                  <a:gd name="T59" fmla="*/ 4 h 7"/>
                  <a:gd name="T60" fmla="*/ 5 w 6"/>
                  <a:gd name="T61" fmla="*/ 4 h 7"/>
                  <a:gd name="T62" fmla="*/ 5 w 6"/>
                  <a:gd name="T63" fmla="*/ 4 h 7"/>
                  <a:gd name="T64" fmla="*/ 6 w 6"/>
                  <a:gd name="T65" fmla="*/ 3 h 7"/>
                  <a:gd name="T66" fmla="*/ 5 w 6"/>
                  <a:gd name="T67" fmla="*/ 2 h 7"/>
                  <a:gd name="T68" fmla="*/ 5 w 6"/>
                  <a:gd name="T69" fmla="*/ 2 h 7"/>
                  <a:gd name="T70" fmla="*/ 5 w 6"/>
                  <a:gd name="T71"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6" h="7">
                    <a:moveTo>
                      <a:pt x="4" y="0"/>
                    </a:moveTo>
                    <a:cubicBezTo>
                      <a:pt x="4" y="0"/>
                      <a:pt x="4" y="0"/>
                      <a:pt x="4" y="0"/>
                    </a:cubicBezTo>
                    <a:cubicBezTo>
                      <a:pt x="4" y="0"/>
                      <a:pt x="3" y="0"/>
                      <a:pt x="3" y="0"/>
                    </a:cubicBezTo>
                    <a:cubicBezTo>
                      <a:pt x="3" y="0"/>
                      <a:pt x="3" y="0"/>
                      <a:pt x="3" y="0"/>
                    </a:cubicBezTo>
                    <a:cubicBezTo>
                      <a:pt x="3" y="0"/>
                      <a:pt x="3" y="0"/>
                      <a:pt x="3" y="0"/>
                    </a:cubicBezTo>
                    <a:cubicBezTo>
                      <a:pt x="3" y="0"/>
                      <a:pt x="3" y="0"/>
                      <a:pt x="3" y="0"/>
                    </a:cubicBezTo>
                    <a:cubicBezTo>
                      <a:pt x="3" y="0"/>
                      <a:pt x="2" y="0"/>
                      <a:pt x="2" y="0"/>
                    </a:cubicBezTo>
                    <a:cubicBezTo>
                      <a:pt x="2" y="0"/>
                      <a:pt x="2" y="0"/>
                      <a:pt x="2" y="0"/>
                    </a:cubicBezTo>
                    <a:cubicBezTo>
                      <a:pt x="2" y="0"/>
                      <a:pt x="2" y="0"/>
                      <a:pt x="2" y="0"/>
                    </a:cubicBezTo>
                    <a:cubicBezTo>
                      <a:pt x="2" y="1"/>
                      <a:pt x="2" y="1"/>
                      <a:pt x="2" y="1"/>
                    </a:cubicBezTo>
                    <a:cubicBezTo>
                      <a:pt x="2" y="1"/>
                      <a:pt x="2" y="1"/>
                      <a:pt x="2" y="1"/>
                    </a:cubicBezTo>
                    <a:cubicBezTo>
                      <a:pt x="2" y="2"/>
                      <a:pt x="2" y="2"/>
                      <a:pt x="2" y="2"/>
                    </a:cubicBezTo>
                    <a:cubicBezTo>
                      <a:pt x="2" y="2"/>
                      <a:pt x="2" y="2"/>
                      <a:pt x="2" y="2"/>
                    </a:cubicBezTo>
                    <a:cubicBezTo>
                      <a:pt x="2" y="2"/>
                      <a:pt x="2" y="2"/>
                      <a:pt x="2" y="2"/>
                    </a:cubicBezTo>
                    <a:cubicBezTo>
                      <a:pt x="2" y="2"/>
                      <a:pt x="2" y="2"/>
                      <a:pt x="2" y="2"/>
                    </a:cubicBezTo>
                    <a:cubicBezTo>
                      <a:pt x="2" y="3"/>
                      <a:pt x="2" y="3"/>
                      <a:pt x="2" y="3"/>
                    </a:cubicBezTo>
                    <a:cubicBezTo>
                      <a:pt x="2" y="3"/>
                      <a:pt x="2" y="3"/>
                      <a:pt x="2" y="3"/>
                    </a:cubicBezTo>
                    <a:cubicBezTo>
                      <a:pt x="2" y="3"/>
                      <a:pt x="2" y="3"/>
                      <a:pt x="2" y="3"/>
                    </a:cubicBezTo>
                    <a:cubicBezTo>
                      <a:pt x="1" y="3"/>
                      <a:pt x="1" y="3"/>
                      <a:pt x="1" y="3"/>
                    </a:cubicBezTo>
                    <a:cubicBezTo>
                      <a:pt x="1" y="3"/>
                      <a:pt x="1" y="3"/>
                      <a:pt x="1" y="3"/>
                    </a:cubicBezTo>
                    <a:cubicBezTo>
                      <a:pt x="1" y="3"/>
                      <a:pt x="1" y="3"/>
                      <a:pt x="1" y="3"/>
                    </a:cubicBezTo>
                    <a:cubicBezTo>
                      <a:pt x="1" y="3"/>
                      <a:pt x="1" y="4"/>
                      <a:pt x="1" y="4"/>
                    </a:cubicBezTo>
                    <a:cubicBezTo>
                      <a:pt x="1" y="4"/>
                      <a:pt x="1" y="4"/>
                      <a:pt x="1" y="4"/>
                    </a:cubicBezTo>
                    <a:cubicBezTo>
                      <a:pt x="1" y="4"/>
                      <a:pt x="1" y="4"/>
                      <a:pt x="1" y="4"/>
                    </a:cubicBezTo>
                    <a:cubicBezTo>
                      <a:pt x="0" y="4"/>
                      <a:pt x="0" y="4"/>
                      <a:pt x="0" y="4"/>
                    </a:cubicBezTo>
                    <a:cubicBezTo>
                      <a:pt x="0" y="4"/>
                      <a:pt x="0" y="4"/>
                      <a:pt x="0" y="4"/>
                    </a:cubicBezTo>
                    <a:cubicBezTo>
                      <a:pt x="0" y="4"/>
                      <a:pt x="0" y="5"/>
                      <a:pt x="0" y="5"/>
                    </a:cubicBezTo>
                    <a:cubicBezTo>
                      <a:pt x="0" y="5"/>
                      <a:pt x="0" y="5"/>
                      <a:pt x="0" y="5"/>
                    </a:cubicBezTo>
                    <a:cubicBezTo>
                      <a:pt x="0" y="5"/>
                      <a:pt x="1" y="5"/>
                      <a:pt x="1" y="5"/>
                    </a:cubicBezTo>
                    <a:cubicBezTo>
                      <a:pt x="1" y="6"/>
                      <a:pt x="1" y="6"/>
                      <a:pt x="1" y="6"/>
                    </a:cubicBezTo>
                    <a:cubicBezTo>
                      <a:pt x="1" y="6"/>
                      <a:pt x="1" y="6"/>
                      <a:pt x="1" y="6"/>
                    </a:cubicBezTo>
                    <a:cubicBezTo>
                      <a:pt x="1" y="6"/>
                      <a:pt x="1" y="6"/>
                      <a:pt x="1" y="6"/>
                    </a:cubicBezTo>
                    <a:cubicBezTo>
                      <a:pt x="2" y="6"/>
                      <a:pt x="2" y="6"/>
                      <a:pt x="2" y="6"/>
                    </a:cubicBezTo>
                    <a:cubicBezTo>
                      <a:pt x="2" y="6"/>
                      <a:pt x="2" y="6"/>
                      <a:pt x="2" y="6"/>
                    </a:cubicBezTo>
                    <a:cubicBezTo>
                      <a:pt x="2" y="6"/>
                      <a:pt x="2" y="6"/>
                      <a:pt x="2" y="6"/>
                    </a:cubicBezTo>
                    <a:cubicBezTo>
                      <a:pt x="2" y="6"/>
                      <a:pt x="2" y="6"/>
                      <a:pt x="2" y="6"/>
                    </a:cubicBezTo>
                    <a:cubicBezTo>
                      <a:pt x="2" y="6"/>
                      <a:pt x="3" y="6"/>
                      <a:pt x="3" y="6"/>
                    </a:cubicBezTo>
                    <a:cubicBezTo>
                      <a:pt x="3" y="6"/>
                      <a:pt x="3" y="6"/>
                      <a:pt x="3" y="6"/>
                    </a:cubicBezTo>
                    <a:cubicBezTo>
                      <a:pt x="3" y="6"/>
                      <a:pt x="3" y="6"/>
                      <a:pt x="3" y="6"/>
                    </a:cubicBezTo>
                    <a:cubicBezTo>
                      <a:pt x="3" y="6"/>
                      <a:pt x="3" y="6"/>
                      <a:pt x="3" y="6"/>
                    </a:cubicBezTo>
                    <a:cubicBezTo>
                      <a:pt x="3" y="6"/>
                      <a:pt x="3" y="6"/>
                      <a:pt x="3" y="6"/>
                    </a:cubicBezTo>
                    <a:cubicBezTo>
                      <a:pt x="3" y="6"/>
                      <a:pt x="3" y="6"/>
                      <a:pt x="3" y="6"/>
                    </a:cubicBezTo>
                    <a:cubicBezTo>
                      <a:pt x="3" y="6"/>
                      <a:pt x="3" y="6"/>
                      <a:pt x="3" y="6"/>
                    </a:cubicBezTo>
                    <a:cubicBezTo>
                      <a:pt x="3" y="6"/>
                      <a:pt x="4" y="7"/>
                      <a:pt x="4" y="7"/>
                    </a:cubicBezTo>
                    <a:cubicBezTo>
                      <a:pt x="4" y="7"/>
                      <a:pt x="4" y="7"/>
                      <a:pt x="4" y="7"/>
                    </a:cubicBezTo>
                    <a:cubicBezTo>
                      <a:pt x="4" y="7"/>
                      <a:pt x="4" y="7"/>
                      <a:pt x="4" y="7"/>
                    </a:cubicBezTo>
                    <a:cubicBezTo>
                      <a:pt x="4" y="7"/>
                      <a:pt x="5" y="7"/>
                      <a:pt x="5" y="7"/>
                    </a:cubicBezTo>
                    <a:cubicBezTo>
                      <a:pt x="5" y="7"/>
                      <a:pt x="5" y="7"/>
                      <a:pt x="5" y="7"/>
                    </a:cubicBezTo>
                    <a:cubicBezTo>
                      <a:pt x="5" y="7"/>
                      <a:pt x="5" y="7"/>
                      <a:pt x="5" y="7"/>
                    </a:cubicBezTo>
                    <a:cubicBezTo>
                      <a:pt x="5" y="7"/>
                      <a:pt x="5" y="7"/>
                      <a:pt x="5" y="7"/>
                    </a:cubicBezTo>
                    <a:cubicBezTo>
                      <a:pt x="5" y="7"/>
                      <a:pt x="5" y="7"/>
                      <a:pt x="5" y="7"/>
                    </a:cubicBezTo>
                    <a:cubicBezTo>
                      <a:pt x="5" y="7"/>
                      <a:pt x="5" y="7"/>
                      <a:pt x="5" y="7"/>
                    </a:cubicBezTo>
                    <a:cubicBezTo>
                      <a:pt x="6" y="7"/>
                      <a:pt x="6" y="7"/>
                      <a:pt x="6" y="7"/>
                    </a:cubicBezTo>
                    <a:cubicBezTo>
                      <a:pt x="6" y="7"/>
                      <a:pt x="6" y="6"/>
                      <a:pt x="6" y="6"/>
                    </a:cubicBezTo>
                    <a:cubicBezTo>
                      <a:pt x="6" y="6"/>
                      <a:pt x="6" y="6"/>
                      <a:pt x="6" y="6"/>
                    </a:cubicBezTo>
                    <a:cubicBezTo>
                      <a:pt x="5" y="6"/>
                      <a:pt x="5" y="6"/>
                      <a:pt x="5" y="6"/>
                    </a:cubicBezTo>
                    <a:cubicBezTo>
                      <a:pt x="4" y="5"/>
                      <a:pt x="4" y="5"/>
                      <a:pt x="4" y="5"/>
                    </a:cubicBezTo>
                    <a:cubicBezTo>
                      <a:pt x="4" y="5"/>
                      <a:pt x="4" y="5"/>
                      <a:pt x="4" y="5"/>
                    </a:cubicBezTo>
                    <a:cubicBezTo>
                      <a:pt x="4" y="5"/>
                      <a:pt x="4" y="5"/>
                      <a:pt x="4" y="5"/>
                    </a:cubicBezTo>
                    <a:cubicBezTo>
                      <a:pt x="4" y="5"/>
                      <a:pt x="4" y="4"/>
                      <a:pt x="4" y="4"/>
                    </a:cubicBezTo>
                    <a:cubicBezTo>
                      <a:pt x="4" y="4"/>
                      <a:pt x="4" y="4"/>
                      <a:pt x="4" y="4"/>
                    </a:cubicBezTo>
                    <a:cubicBezTo>
                      <a:pt x="5" y="4"/>
                      <a:pt x="5" y="4"/>
                      <a:pt x="5" y="4"/>
                    </a:cubicBezTo>
                    <a:cubicBezTo>
                      <a:pt x="5" y="4"/>
                      <a:pt x="5" y="4"/>
                      <a:pt x="5" y="4"/>
                    </a:cubicBezTo>
                    <a:cubicBezTo>
                      <a:pt x="5" y="4"/>
                      <a:pt x="5" y="4"/>
                      <a:pt x="5" y="4"/>
                    </a:cubicBezTo>
                    <a:cubicBezTo>
                      <a:pt x="5" y="3"/>
                      <a:pt x="5" y="3"/>
                      <a:pt x="5" y="3"/>
                    </a:cubicBezTo>
                    <a:cubicBezTo>
                      <a:pt x="6" y="3"/>
                      <a:pt x="6" y="3"/>
                      <a:pt x="6" y="3"/>
                    </a:cubicBezTo>
                    <a:cubicBezTo>
                      <a:pt x="5" y="3"/>
                      <a:pt x="5" y="3"/>
                      <a:pt x="5" y="3"/>
                    </a:cubicBezTo>
                    <a:cubicBezTo>
                      <a:pt x="5" y="2"/>
                      <a:pt x="5" y="2"/>
                      <a:pt x="5" y="2"/>
                    </a:cubicBezTo>
                    <a:cubicBezTo>
                      <a:pt x="5" y="2"/>
                      <a:pt x="5" y="2"/>
                      <a:pt x="5" y="2"/>
                    </a:cubicBezTo>
                    <a:cubicBezTo>
                      <a:pt x="5" y="2"/>
                      <a:pt x="5" y="2"/>
                      <a:pt x="5" y="2"/>
                    </a:cubicBezTo>
                    <a:cubicBezTo>
                      <a:pt x="5" y="1"/>
                      <a:pt x="5" y="1"/>
                      <a:pt x="5" y="1"/>
                    </a:cubicBezTo>
                    <a:cubicBezTo>
                      <a:pt x="5" y="0"/>
                      <a:pt x="5" y="0"/>
                      <a:pt x="5" y="0"/>
                    </a:cubicBezTo>
                    <a:cubicBezTo>
                      <a:pt x="4" y="0"/>
                      <a:pt x="4" y="0"/>
                      <a:pt x="4" y="0"/>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63" name="Freeform 717">
                <a:extLst>
                  <a:ext uri="{FF2B5EF4-FFF2-40B4-BE49-F238E27FC236}">
                    <a16:creationId xmlns:a16="http://schemas.microsoft.com/office/drawing/2014/main" id="{970C15D5-2F26-CE69-A203-44105CC21CA5}"/>
                  </a:ext>
                </a:extLst>
              </p:cNvPr>
              <p:cNvSpPr>
                <a:spLocks/>
              </p:cNvSpPr>
              <p:nvPr/>
            </p:nvSpPr>
            <p:spPr bwMode="auto">
              <a:xfrm>
                <a:off x="9504363" y="5116513"/>
                <a:ext cx="96837" cy="74613"/>
              </a:xfrm>
              <a:custGeom>
                <a:avLst/>
                <a:gdLst>
                  <a:gd name="T0" fmla="*/ 20 w 23"/>
                  <a:gd name="T1" fmla="*/ 15 h 18"/>
                  <a:gd name="T2" fmla="*/ 18 w 23"/>
                  <a:gd name="T3" fmla="*/ 14 h 18"/>
                  <a:gd name="T4" fmla="*/ 18 w 23"/>
                  <a:gd name="T5" fmla="*/ 15 h 18"/>
                  <a:gd name="T6" fmla="*/ 16 w 23"/>
                  <a:gd name="T7" fmla="*/ 15 h 18"/>
                  <a:gd name="T8" fmla="*/ 14 w 23"/>
                  <a:gd name="T9" fmla="*/ 14 h 18"/>
                  <a:gd name="T10" fmla="*/ 11 w 23"/>
                  <a:gd name="T11" fmla="*/ 12 h 18"/>
                  <a:gd name="T12" fmla="*/ 10 w 23"/>
                  <a:gd name="T13" fmla="*/ 11 h 18"/>
                  <a:gd name="T14" fmla="*/ 9 w 23"/>
                  <a:gd name="T15" fmla="*/ 9 h 18"/>
                  <a:gd name="T16" fmla="*/ 7 w 23"/>
                  <a:gd name="T17" fmla="*/ 7 h 18"/>
                  <a:gd name="T18" fmla="*/ 4 w 23"/>
                  <a:gd name="T19" fmla="*/ 2 h 18"/>
                  <a:gd name="T20" fmla="*/ 2 w 23"/>
                  <a:gd name="T21" fmla="*/ 1 h 18"/>
                  <a:gd name="T22" fmla="*/ 1 w 23"/>
                  <a:gd name="T23" fmla="*/ 1 h 18"/>
                  <a:gd name="T24" fmla="*/ 0 w 23"/>
                  <a:gd name="T25" fmla="*/ 6 h 18"/>
                  <a:gd name="T26" fmla="*/ 1 w 23"/>
                  <a:gd name="T27" fmla="*/ 6 h 18"/>
                  <a:gd name="T28" fmla="*/ 1 w 23"/>
                  <a:gd name="T29" fmla="*/ 7 h 18"/>
                  <a:gd name="T30" fmla="*/ 1 w 23"/>
                  <a:gd name="T31" fmla="*/ 7 h 18"/>
                  <a:gd name="T32" fmla="*/ 1 w 23"/>
                  <a:gd name="T33" fmla="*/ 8 h 18"/>
                  <a:gd name="T34" fmla="*/ 2 w 23"/>
                  <a:gd name="T35" fmla="*/ 9 h 18"/>
                  <a:gd name="T36" fmla="*/ 3 w 23"/>
                  <a:gd name="T37" fmla="*/ 9 h 18"/>
                  <a:gd name="T38" fmla="*/ 4 w 23"/>
                  <a:gd name="T39" fmla="*/ 9 h 18"/>
                  <a:gd name="T40" fmla="*/ 4 w 23"/>
                  <a:gd name="T41" fmla="*/ 10 h 18"/>
                  <a:gd name="T42" fmla="*/ 4 w 23"/>
                  <a:gd name="T43" fmla="*/ 10 h 18"/>
                  <a:gd name="T44" fmla="*/ 4 w 23"/>
                  <a:gd name="T45" fmla="*/ 11 h 18"/>
                  <a:gd name="T46" fmla="*/ 4 w 23"/>
                  <a:gd name="T47" fmla="*/ 11 h 18"/>
                  <a:gd name="T48" fmla="*/ 5 w 23"/>
                  <a:gd name="T49" fmla="*/ 11 h 18"/>
                  <a:gd name="T50" fmla="*/ 5 w 23"/>
                  <a:gd name="T51" fmla="*/ 12 h 18"/>
                  <a:gd name="T52" fmla="*/ 5 w 23"/>
                  <a:gd name="T53" fmla="*/ 12 h 18"/>
                  <a:gd name="T54" fmla="*/ 6 w 23"/>
                  <a:gd name="T55" fmla="*/ 11 h 18"/>
                  <a:gd name="T56" fmla="*/ 6 w 23"/>
                  <a:gd name="T57" fmla="*/ 12 h 18"/>
                  <a:gd name="T58" fmla="*/ 7 w 23"/>
                  <a:gd name="T59" fmla="*/ 13 h 18"/>
                  <a:gd name="T60" fmla="*/ 8 w 23"/>
                  <a:gd name="T61" fmla="*/ 14 h 18"/>
                  <a:gd name="T62" fmla="*/ 8 w 23"/>
                  <a:gd name="T63" fmla="*/ 15 h 18"/>
                  <a:gd name="T64" fmla="*/ 9 w 23"/>
                  <a:gd name="T65" fmla="*/ 16 h 18"/>
                  <a:gd name="T66" fmla="*/ 9 w 23"/>
                  <a:gd name="T67" fmla="*/ 16 h 18"/>
                  <a:gd name="T68" fmla="*/ 10 w 23"/>
                  <a:gd name="T69" fmla="*/ 16 h 18"/>
                  <a:gd name="T70" fmla="*/ 10 w 23"/>
                  <a:gd name="T71" fmla="*/ 16 h 18"/>
                  <a:gd name="T72" fmla="*/ 10 w 23"/>
                  <a:gd name="T73" fmla="*/ 16 h 18"/>
                  <a:gd name="T74" fmla="*/ 11 w 23"/>
                  <a:gd name="T75" fmla="*/ 17 h 18"/>
                  <a:gd name="T76" fmla="*/ 12 w 23"/>
                  <a:gd name="T77" fmla="*/ 17 h 18"/>
                  <a:gd name="T78" fmla="*/ 12 w 23"/>
                  <a:gd name="T79" fmla="*/ 16 h 18"/>
                  <a:gd name="T80" fmla="*/ 12 w 23"/>
                  <a:gd name="T81" fmla="*/ 16 h 18"/>
                  <a:gd name="T82" fmla="*/ 13 w 23"/>
                  <a:gd name="T83" fmla="*/ 17 h 18"/>
                  <a:gd name="T84" fmla="*/ 14 w 23"/>
                  <a:gd name="T85" fmla="*/ 17 h 18"/>
                  <a:gd name="T86" fmla="*/ 14 w 23"/>
                  <a:gd name="T87" fmla="*/ 17 h 18"/>
                  <a:gd name="T88" fmla="*/ 15 w 23"/>
                  <a:gd name="T89" fmla="*/ 17 h 18"/>
                  <a:gd name="T90" fmla="*/ 16 w 23"/>
                  <a:gd name="T91" fmla="*/ 17 h 18"/>
                  <a:gd name="T92" fmla="*/ 16 w 23"/>
                  <a:gd name="T93" fmla="*/ 17 h 18"/>
                  <a:gd name="T94" fmla="*/ 17 w 23"/>
                  <a:gd name="T95" fmla="*/ 17 h 18"/>
                  <a:gd name="T96" fmla="*/ 18 w 23"/>
                  <a:gd name="T97" fmla="*/ 17 h 18"/>
                  <a:gd name="T98" fmla="*/ 19 w 23"/>
                  <a:gd name="T99" fmla="*/ 17 h 18"/>
                  <a:gd name="T100" fmla="*/ 21 w 23"/>
                  <a:gd name="T101" fmla="*/ 18 h 18"/>
                  <a:gd name="T102" fmla="*/ 21 w 23"/>
                  <a:gd name="T103" fmla="*/ 18 h 18"/>
                  <a:gd name="T104" fmla="*/ 23 w 23"/>
                  <a:gd name="T105"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3" h="18">
                    <a:moveTo>
                      <a:pt x="22" y="16"/>
                    </a:moveTo>
                    <a:cubicBezTo>
                      <a:pt x="21" y="16"/>
                      <a:pt x="21" y="16"/>
                      <a:pt x="21" y="16"/>
                    </a:cubicBezTo>
                    <a:cubicBezTo>
                      <a:pt x="21" y="15"/>
                      <a:pt x="21" y="15"/>
                      <a:pt x="21" y="15"/>
                    </a:cubicBezTo>
                    <a:cubicBezTo>
                      <a:pt x="21" y="15"/>
                      <a:pt x="20" y="15"/>
                      <a:pt x="20" y="15"/>
                    </a:cubicBezTo>
                    <a:cubicBezTo>
                      <a:pt x="20" y="15"/>
                      <a:pt x="20" y="15"/>
                      <a:pt x="20" y="15"/>
                    </a:cubicBezTo>
                    <a:cubicBezTo>
                      <a:pt x="20" y="15"/>
                      <a:pt x="20" y="15"/>
                      <a:pt x="20" y="15"/>
                    </a:cubicBezTo>
                    <a:cubicBezTo>
                      <a:pt x="20" y="15"/>
                      <a:pt x="20" y="14"/>
                      <a:pt x="20" y="14"/>
                    </a:cubicBezTo>
                    <a:cubicBezTo>
                      <a:pt x="20" y="14"/>
                      <a:pt x="19" y="14"/>
                      <a:pt x="19" y="14"/>
                    </a:cubicBezTo>
                    <a:cubicBezTo>
                      <a:pt x="19" y="14"/>
                      <a:pt x="19" y="14"/>
                      <a:pt x="19" y="14"/>
                    </a:cubicBezTo>
                    <a:cubicBezTo>
                      <a:pt x="19" y="14"/>
                      <a:pt x="19" y="14"/>
                      <a:pt x="19" y="14"/>
                    </a:cubicBezTo>
                    <a:cubicBezTo>
                      <a:pt x="19" y="14"/>
                      <a:pt x="19" y="14"/>
                      <a:pt x="19" y="14"/>
                    </a:cubicBezTo>
                    <a:cubicBezTo>
                      <a:pt x="19" y="14"/>
                      <a:pt x="18" y="14"/>
                      <a:pt x="18" y="14"/>
                    </a:cubicBezTo>
                    <a:cubicBezTo>
                      <a:pt x="18" y="14"/>
                      <a:pt x="18" y="14"/>
                      <a:pt x="18" y="14"/>
                    </a:cubicBezTo>
                    <a:cubicBezTo>
                      <a:pt x="18" y="14"/>
                      <a:pt x="18" y="14"/>
                      <a:pt x="18" y="14"/>
                    </a:cubicBezTo>
                    <a:cubicBezTo>
                      <a:pt x="18" y="14"/>
                      <a:pt x="18" y="14"/>
                      <a:pt x="18" y="14"/>
                    </a:cubicBezTo>
                    <a:cubicBezTo>
                      <a:pt x="18" y="14"/>
                      <a:pt x="18" y="14"/>
                      <a:pt x="18" y="14"/>
                    </a:cubicBezTo>
                    <a:cubicBezTo>
                      <a:pt x="18" y="14"/>
                      <a:pt x="18" y="15"/>
                      <a:pt x="18" y="15"/>
                    </a:cubicBezTo>
                    <a:cubicBezTo>
                      <a:pt x="18" y="15"/>
                      <a:pt x="18" y="15"/>
                      <a:pt x="18" y="15"/>
                    </a:cubicBezTo>
                    <a:cubicBezTo>
                      <a:pt x="18" y="15"/>
                      <a:pt x="18" y="15"/>
                      <a:pt x="18" y="15"/>
                    </a:cubicBezTo>
                    <a:cubicBezTo>
                      <a:pt x="17" y="15"/>
                      <a:pt x="17" y="15"/>
                      <a:pt x="17" y="15"/>
                    </a:cubicBezTo>
                    <a:cubicBezTo>
                      <a:pt x="17" y="15"/>
                      <a:pt x="17" y="15"/>
                      <a:pt x="17" y="15"/>
                    </a:cubicBezTo>
                    <a:cubicBezTo>
                      <a:pt x="17" y="15"/>
                      <a:pt x="17" y="15"/>
                      <a:pt x="17" y="15"/>
                    </a:cubicBezTo>
                    <a:cubicBezTo>
                      <a:pt x="17" y="15"/>
                      <a:pt x="17" y="15"/>
                      <a:pt x="17" y="15"/>
                    </a:cubicBezTo>
                    <a:cubicBezTo>
                      <a:pt x="16" y="15"/>
                      <a:pt x="16" y="15"/>
                      <a:pt x="16" y="15"/>
                    </a:cubicBezTo>
                    <a:cubicBezTo>
                      <a:pt x="16" y="15"/>
                      <a:pt x="16" y="15"/>
                      <a:pt x="16" y="15"/>
                    </a:cubicBezTo>
                    <a:cubicBezTo>
                      <a:pt x="15" y="15"/>
                      <a:pt x="15" y="15"/>
                      <a:pt x="15" y="15"/>
                    </a:cubicBezTo>
                    <a:cubicBezTo>
                      <a:pt x="15" y="15"/>
                      <a:pt x="15" y="15"/>
                      <a:pt x="15" y="15"/>
                    </a:cubicBezTo>
                    <a:cubicBezTo>
                      <a:pt x="14" y="14"/>
                      <a:pt x="14" y="14"/>
                      <a:pt x="14" y="14"/>
                    </a:cubicBezTo>
                    <a:cubicBezTo>
                      <a:pt x="14" y="14"/>
                      <a:pt x="14" y="14"/>
                      <a:pt x="14" y="14"/>
                    </a:cubicBezTo>
                    <a:cubicBezTo>
                      <a:pt x="14" y="14"/>
                      <a:pt x="14" y="14"/>
                      <a:pt x="14" y="14"/>
                    </a:cubicBezTo>
                    <a:cubicBezTo>
                      <a:pt x="14" y="14"/>
                      <a:pt x="13" y="14"/>
                      <a:pt x="13" y="14"/>
                    </a:cubicBezTo>
                    <a:cubicBezTo>
                      <a:pt x="13" y="14"/>
                      <a:pt x="13" y="14"/>
                      <a:pt x="13" y="14"/>
                    </a:cubicBezTo>
                    <a:cubicBezTo>
                      <a:pt x="13" y="14"/>
                      <a:pt x="13" y="13"/>
                      <a:pt x="13" y="13"/>
                    </a:cubicBezTo>
                    <a:cubicBezTo>
                      <a:pt x="12" y="13"/>
                      <a:pt x="12" y="13"/>
                      <a:pt x="12" y="13"/>
                    </a:cubicBezTo>
                    <a:cubicBezTo>
                      <a:pt x="11" y="12"/>
                      <a:pt x="11" y="12"/>
                      <a:pt x="11" y="12"/>
                    </a:cubicBezTo>
                    <a:cubicBezTo>
                      <a:pt x="11" y="12"/>
                      <a:pt x="11" y="12"/>
                      <a:pt x="11" y="12"/>
                    </a:cubicBezTo>
                    <a:cubicBezTo>
                      <a:pt x="11" y="12"/>
                      <a:pt x="11" y="12"/>
                      <a:pt x="11" y="12"/>
                    </a:cubicBezTo>
                    <a:cubicBezTo>
                      <a:pt x="11" y="12"/>
                      <a:pt x="11" y="12"/>
                      <a:pt x="11" y="12"/>
                    </a:cubicBezTo>
                    <a:cubicBezTo>
                      <a:pt x="11" y="12"/>
                      <a:pt x="11" y="11"/>
                      <a:pt x="11" y="11"/>
                    </a:cubicBezTo>
                    <a:cubicBezTo>
                      <a:pt x="11" y="11"/>
                      <a:pt x="11" y="11"/>
                      <a:pt x="11" y="11"/>
                    </a:cubicBezTo>
                    <a:cubicBezTo>
                      <a:pt x="11" y="11"/>
                      <a:pt x="11" y="11"/>
                      <a:pt x="11" y="11"/>
                    </a:cubicBezTo>
                    <a:cubicBezTo>
                      <a:pt x="11" y="11"/>
                      <a:pt x="10" y="11"/>
                      <a:pt x="10" y="11"/>
                    </a:cubicBezTo>
                    <a:cubicBezTo>
                      <a:pt x="10" y="11"/>
                      <a:pt x="10" y="10"/>
                      <a:pt x="10" y="10"/>
                    </a:cubicBezTo>
                    <a:cubicBezTo>
                      <a:pt x="10" y="10"/>
                      <a:pt x="10" y="10"/>
                      <a:pt x="10" y="10"/>
                    </a:cubicBezTo>
                    <a:cubicBezTo>
                      <a:pt x="10" y="10"/>
                      <a:pt x="9" y="10"/>
                      <a:pt x="9" y="10"/>
                    </a:cubicBezTo>
                    <a:cubicBezTo>
                      <a:pt x="9" y="10"/>
                      <a:pt x="9" y="9"/>
                      <a:pt x="9" y="9"/>
                    </a:cubicBezTo>
                    <a:cubicBezTo>
                      <a:pt x="9" y="9"/>
                      <a:pt x="9" y="9"/>
                      <a:pt x="9" y="9"/>
                    </a:cubicBezTo>
                    <a:cubicBezTo>
                      <a:pt x="9" y="9"/>
                      <a:pt x="9" y="9"/>
                      <a:pt x="9" y="9"/>
                    </a:cubicBezTo>
                    <a:cubicBezTo>
                      <a:pt x="9" y="9"/>
                      <a:pt x="8" y="9"/>
                      <a:pt x="8" y="8"/>
                    </a:cubicBezTo>
                    <a:cubicBezTo>
                      <a:pt x="8" y="8"/>
                      <a:pt x="8" y="8"/>
                      <a:pt x="8" y="8"/>
                    </a:cubicBezTo>
                    <a:cubicBezTo>
                      <a:pt x="8" y="8"/>
                      <a:pt x="8" y="8"/>
                      <a:pt x="8" y="8"/>
                    </a:cubicBezTo>
                    <a:cubicBezTo>
                      <a:pt x="8" y="8"/>
                      <a:pt x="8" y="8"/>
                      <a:pt x="8" y="8"/>
                    </a:cubicBezTo>
                    <a:cubicBezTo>
                      <a:pt x="8" y="8"/>
                      <a:pt x="8" y="8"/>
                      <a:pt x="8" y="8"/>
                    </a:cubicBezTo>
                    <a:cubicBezTo>
                      <a:pt x="7" y="7"/>
                      <a:pt x="7" y="7"/>
                      <a:pt x="7" y="7"/>
                    </a:cubicBezTo>
                    <a:cubicBezTo>
                      <a:pt x="7" y="7"/>
                      <a:pt x="7" y="7"/>
                      <a:pt x="7" y="7"/>
                    </a:cubicBezTo>
                    <a:cubicBezTo>
                      <a:pt x="9" y="6"/>
                      <a:pt x="9" y="6"/>
                      <a:pt x="9" y="6"/>
                    </a:cubicBezTo>
                    <a:cubicBezTo>
                      <a:pt x="7" y="4"/>
                      <a:pt x="7" y="4"/>
                      <a:pt x="7" y="4"/>
                    </a:cubicBezTo>
                    <a:cubicBezTo>
                      <a:pt x="7" y="4"/>
                      <a:pt x="7" y="4"/>
                      <a:pt x="7" y="4"/>
                    </a:cubicBezTo>
                    <a:cubicBezTo>
                      <a:pt x="4" y="2"/>
                      <a:pt x="4" y="2"/>
                      <a:pt x="4" y="2"/>
                    </a:cubicBezTo>
                    <a:cubicBezTo>
                      <a:pt x="4" y="2"/>
                      <a:pt x="4" y="2"/>
                      <a:pt x="4" y="2"/>
                    </a:cubicBezTo>
                    <a:cubicBezTo>
                      <a:pt x="4" y="2"/>
                      <a:pt x="4" y="2"/>
                      <a:pt x="4" y="2"/>
                    </a:cubicBezTo>
                    <a:cubicBezTo>
                      <a:pt x="4" y="2"/>
                      <a:pt x="3" y="2"/>
                      <a:pt x="3" y="2"/>
                    </a:cubicBezTo>
                    <a:cubicBezTo>
                      <a:pt x="3" y="2"/>
                      <a:pt x="3" y="2"/>
                      <a:pt x="3" y="2"/>
                    </a:cubicBezTo>
                    <a:cubicBezTo>
                      <a:pt x="3" y="2"/>
                      <a:pt x="3" y="1"/>
                      <a:pt x="3" y="1"/>
                    </a:cubicBezTo>
                    <a:cubicBezTo>
                      <a:pt x="3" y="1"/>
                      <a:pt x="3" y="2"/>
                      <a:pt x="3" y="1"/>
                    </a:cubicBezTo>
                    <a:cubicBezTo>
                      <a:pt x="3" y="1"/>
                      <a:pt x="2" y="1"/>
                      <a:pt x="2" y="1"/>
                    </a:cubicBezTo>
                    <a:cubicBezTo>
                      <a:pt x="2" y="1"/>
                      <a:pt x="2" y="1"/>
                      <a:pt x="2" y="1"/>
                    </a:cubicBezTo>
                    <a:cubicBezTo>
                      <a:pt x="2" y="1"/>
                      <a:pt x="2" y="1"/>
                      <a:pt x="2" y="1"/>
                    </a:cubicBezTo>
                    <a:cubicBezTo>
                      <a:pt x="2" y="0"/>
                      <a:pt x="2" y="0"/>
                      <a:pt x="2" y="0"/>
                    </a:cubicBezTo>
                    <a:cubicBezTo>
                      <a:pt x="2" y="1"/>
                      <a:pt x="2" y="1"/>
                      <a:pt x="2"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0" y="1"/>
                      <a:pt x="0" y="1"/>
                      <a:pt x="0" y="1"/>
                    </a:cubicBezTo>
                    <a:cubicBezTo>
                      <a:pt x="0" y="6"/>
                      <a:pt x="0" y="6"/>
                      <a:pt x="0" y="6"/>
                    </a:cubicBezTo>
                    <a:cubicBezTo>
                      <a:pt x="0" y="6"/>
                      <a:pt x="0" y="6"/>
                      <a:pt x="0" y="6"/>
                    </a:cubicBezTo>
                    <a:cubicBezTo>
                      <a:pt x="0" y="6"/>
                      <a:pt x="0" y="6"/>
                      <a:pt x="0" y="6"/>
                    </a:cubicBezTo>
                    <a:cubicBezTo>
                      <a:pt x="0" y="6"/>
                      <a:pt x="0" y="6"/>
                      <a:pt x="0" y="6"/>
                    </a:cubicBezTo>
                    <a:cubicBezTo>
                      <a:pt x="0" y="6"/>
                      <a:pt x="0" y="6"/>
                      <a:pt x="0" y="6"/>
                    </a:cubicBezTo>
                    <a:cubicBezTo>
                      <a:pt x="0" y="6"/>
                      <a:pt x="0" y="6"/>
                      <a:pt x="1" y="6"/>
                    </a:cubicBezTo>
                    <a:cubicBezTo>
                      <a:pt x="1" y="6"/>
                      <a:pt x="1" y="6"/>
                      <a:pt x="1" y="6"/>
                    </a:cubicBezTo>
                    <a:cubicBezTo>
                      <a:pt x="1" y="6"/>
                      <a:pt x="1" y="6"/>
                      <a:pt x="1" y="6"/>
                    </a:cubicBezTo>
                    <a:cubicBezTo>
                      <a:pt x="1" y="6"/>
                      <a:pt x="1" y="6"/>
                      <a:pt x="1" y="7"/>
                    </a:cubicBezTo>
                    <a:cubicBezTo>
                      <a:pt x="1" y="7"/>
                      <a:pt x="1" y="7"/>
                      <a:pt x="1" y="7"/>
                    </a:cubicBezTo>
                    <a:cubicBezTo>
                      <a:pt x="1" y="7"/>
                      <a:pt x="1" y="7"/>
                      <a:pt x="1" y="7"/>
                    </a:cubicBezTo>
                    <a:cubicBezTo>
                      <a:pt x="1" y="7"/>
                      <a:pt x="1" y="7"/>
                      <a:pt x="1" y="7"/>
                    </a:cubicBezTo>
                    <a:cubicBezTo>
                      <a:pt x="1" y="7"/>
                      <a:pt x="1" y="7"/>
                      <a:pt x="1" y="7"/>
                    </a:cubicBezTo>
                    <a:cubicBezTo>
                      <a:pt x="1" y="7"/>
                      <a:pt x="1" y="7"/>
                      <a:pt x="1" y="7"/>
                    </a:cubicBezTo>
                    <a:cubicBezTo>
                      <a:pt x="1" y="7"/>
                      <a:pt x="1" y="7"/>
                      <a:pt x="1" y="7"/>
                    </a:cubicBezTo>
                    <a:cubicBezTo>
                      <a:pt x="1" y="7"/>
                      <a:pt x="1" y="7"/>
                      <a:pt x="1" y="7"/>
                    </a:cubicBezTo>
                    <a:cubicBezTo>
                      <a:pt x="1" y="7"/>
                      <a:pt x="1" y="7"/>
                      <a:pt x="1" y="7"/>
                    </a:cubicBezTo>
                    <a:cubicBezTo>
                      <a:pt x="1" y="7"/>
                      <a:pt x="1" y="7"/>
                      <a:pt x="1" y="7"/>
                    </a:cubicBezTo>
                    <a:cubicBezTo>
                      <a:pt x="1" y="7"/>
                      <a:pt x="1" y="7"/>
                      <a:pt x="1" y="7"/>
                    </a:cubicBezTo>
                    <a:cubicBezTo>
                      <a:pt x="1" y="7"/>
                      <a:pt x="1" y="7"/>
                      <a:pt x="1" y="7"/>
                    </a:cubicBezTo>
                    <a:cubicBezTo>
                      <a:pt x="1" y="7"/>
                      <a:pt x="2" y="7"/>
                      <a:pt x="2" y="7"/>
                    </a:cubicBezTo>
                    <a:cubicBezTo>
                      <a:pt x="2" y="8"/>
                      <a:pt x="2" y="8"/>
                      <a:pt x="2" y="8"/>
                    </a:cubicBezTo>
                    <a:cubicBezTo>
                      <a:pt x="2" y="8"/>
                      <a:pt x="2" y="8"/>
                      <a:pt x="2" y="8"/>
                    </a:cubicBezTo>
                    <a:cubicBezTo>
                      <a:pt x="2" y="8"/>
                      <a:pt x="2" y="8"/>
                      <a:pt x="1" y="8"/>
                    </a:cubicBezTo>
                    <a:cubicBezTo>
                      <a:pt x="1" y="8"/>
                      <a:pt x="1" y="8"/>
                      <a:pt x="1" y="8"/>
                    </a:cubicBezTo>
                    <a:cubicBezTo>
                      <a:pt x="1" y="8"/>
                      <a:pt x="1" y="8"/>
                      <a:pt x="1" y="8"/>
                    </a:cubicBezTo>
                    <a:cubicBezTo>
                      <a:pt x="1" y="8"/>
                      <a:pt x="1" y="8"/>
                      <a:pt x="1" y="8"/>
                    </a:cubicBezTo>
                    <a:cubicBezTo>
                      <a:pt x="1" y="8"/>
                      <a:pt x="1" y="8"/>
                      <a:pt x="1" y="8"/>
                    </a:cubicBezTo>
                    <a:cubicBezTo>
                      <a:pt x="1" y="8"/>
                      <a:pt x="1" y="8"/>
                      <a:pt x="1" y="8"/>
                    </a:cubicBezTo>
                    <a:cubicBezTo>
                      <a:pt x="1" y="8"/>
                      <a:pt x="1" y="8"/>
                      <a:pt x="1" y="9"/>
                    </a:cubicBezTo>
                    <a:cubicBezTo>
                      <a:pt x="2" y="9"/>
                      <a:pt x="2" y="9"/>
                      <a:pt x="2" y="9"/>
                    </a:cubicBezTo>
                    <a:cubicBezTo>
                      <a:pt x="2" y="9"/>
                      <a:pt x="2" y="9"/>
                      <a:pt x="2" y="9"/>
                    </a:cubicBezTo>
                    <a:cubicBezTo>
                      <a:pt x="2" y="9"/>
                      <a:pt x="3" y="9"/>
                      <a:pt x="3" y="9"/>
                    </a:cubicBezTo>
                    <a:cubicBezTo>
                      <a:pt x="3" y="9"/>
                      <a:pt x="3" y="9"/>
                      <a:pt x="3" y="9"/>
                    </a:cubicBezTo>
                    <a:cubicBezTo>
                      <a:pt x="3" y="9"/>
                      <a:pt x="3" y="9"/>
                      <a:pt x="3" y="9"/>
                    </a:cubicBezTo>
                    <a:cubicBezTo>
                      <a:pt x="3" y="9"/>
                      <a:pt x="3" y="9"/>
                      <a:pt x="3" y="9"/>
                    </a:cubicBezTo>
                    <a:cubicBezTo>
                      <a:pt x="3" y="9"/>
                      <a:pt x="3" y="9"/>
                      <a:pt x="3" y="9"/>
                    </a:cubicBezTo>
                    <a:cubicBezTo>
                      <a:pt x="3" y="9"/>
                      <a:pt x="3" y="9"/>
                      <a:pt x="3" y="9"/>
                    </a:cubicBezTo>
                    <a:cubicBezTo>
                      <a:pt x="4" y="10"/>
                      <a:pt x="4" y="10"/>
                      <a:pt x="4" y="9"/>
                    </a:cubicBezTo>
                    <a:cubicBezTo>
                      <a:pt x="4" y="9"/>
                      <a:pt x="4" y="9"/>
                      <a:pt x="4" y="9"/>
                    </a:cubicBezTo>
                    <a:cubicBezTo>
                      <a:pt x="4" y="9"/>
                      <a:pt x="4" y="9"/>
                      <a:pt x="4" y="9"/>
                    </a:cubicBezTo>
                    <a:cubicBezTo>
                      <a:pt x="4" y="9"/>
                      <a:pt x="4" y="9"/>
                      <a:pt x="4" y="9"/>
                    </a:cubicBezTo>
                    <a:cubicBezTo>
                      <a:pt x="4" y="9"/>
                      <a:pt x="4" y="9"/>
                      <a:pt x="4" y="9"/>
                    </a:cubicBezTo>
                    <a:cubicBezTo>
                      <a:pt x="4" y="9"/>
                      <a:pt x="4" y="9"/>
                      <a:pt x="4" y="9"/>
                    </a:cubicBezTo>
                    <a:cubicBezTo>
                      <a:pt x="4" y="9"/>
                      <a:pt x="4" y="9"/>
                      <a:pt x="4" y="9"/>
                    </a:cubicBezTo>
                    <a:cubicBezTo>
                      <a:pt x="4" y="9"/>
                      <a:pt x="4" y="9"/>
                      <a:pt x="4" y="9"/>
                    </a:cubicBezTo>
                    <a:cubicBezTo>
                      <a:pt x="4" y="9"/>
                      <a:pt x="4" y="9"/>
                      <a:pt x="4" y="9"/>
                    </a:cubicBezTo>
                    <a:cubicBezTo>
                      <a:pt x="4" y="9"/>
                      <a:pt x="4" y="9"/>
                      <a:pt x="4" y="9"/>
                    </a:cubicBezTo>
                    <a:cubicBezTo>
                      <a:pt x="4" y="9"/>
                      <a:pt x="4" y="10"/>
                      <a:pt x="4" y="10"/>
                    </a:cubicBezTo>
                    <a:cubicBezTo>
                      <a:pt x="4" y="10"/>
                      <a:pt x="4" y="10"/>
                      <a:pt x="4" y="10"/>
                    </a:cubicBezTo>
                    <a:cubicBezTo>
                      <a:pt x="4" y="10"/>
                      <a:pt x="4" y="10"/>
                      <a:pt x="4" y="10"/>
                    </a:cubicBezTo>
                    <a:cubicBezTo>
                      <a:pt x="4" y="10"/>
                      <a:pt x="4" y="10"/>
                      <a:pt x="4" y="10"/>
                    </a:cubicBezTo>
                    <a:cubicBezTo>
                      <a:pt x="4" y="10"/>
                      <a:pt x="4" y="10"/>
                      <a:pt x="4" y="10"/>
                    </a:cubicBezTo>
                    <a:cubicBezTo>
                      <a:pt x="4" y="10"/>
                      <a:pt x="4" y="10"/>
                      <a:pt x="4" y="10"/>
                    </a:cubicBezTo>
                    <a:cubicBezTo>
                      <a:pt x="4" y="10"/>
                      <a:pt x="4" y="10"/>
                      <a:pt x="4" y="10"/>
                    </a:cubicBezTo>
                    <a:cubicBezTo>
                      <a:pt x="4" y="10"/>
                      <a:pt x="4" y="10"/>
                      <a:pt x="4" y="10"/>
                    </a:cubicBezTo>
                    <a:cubicBezTo>
                      <a:pt x="4" y="10"/>
                      <a:pt x="4" y="10"/>
                      <a:pt x="4" y="10"/>
                    </a:cubicBezTo>
                    <a:cubicBezTo>
                      <a:pt x="4" y="10"/>
                      <a:pt x="4" y="10"/>
                      <a:pt x="4" y="10"/>
                    </a:cubicBezTo>
                    <a:cubicBezTo>
                      <a:pt x="4" y="10"/>
                      <a:pt x="4" y="10"/>
                      <a:pt x="4" y="10"/>
                    </a:cubicBezTo>
                    <a:cubicBezTo>
                      <a:pt x="4" y="10"/>
                      <a:pt x="4" y="10"/>
                      <a:pt x="4" y="10"/>
                    </a:cubicBezTo>
                    <a:cubicBezTo>
                      <a:pt x="4" y="11"/>
                      <a:pt x="4" y="11"/>
                      <a:pt x="4" y="11"/>
                    </a:cubicBezTo>
                    <a:cubicBezTo>
                      <a:pt x="4" y="11"/>
                      <a:pt x="4" y="11"/>
                      <a:pt x="4" y="11"/>
                    </a:cubicBezTo>
                    <a:cubicBezTo>
                      <a:pt x="4" y="11"/>
                      <a:pt x="4" y="11"/>
                      <a:pt x="4" y="11"/>
                    </a:cubicBezTo>
                    <a:cubicBezTo>
                      <a:pt x="4" y="11"/>
                      <a:pt x="4" y="11"/>
                      <a:pt x="4" y="11"/>
                    </a:cubicBezTo>
                    <a:cubicBezTo>
                      <a:pt x="4" y="11"/>
                      <a:pt x="4" y="11"/>
                      <a:pt x="4" y="11"/>
                    </a:cubicBezTo>
                    <a:cubicBezTo>
                      <a:pt x="4" y="11"/>
                      <a:pt x="4" y="11"/>
                      <a:pt x="4" y="11"/>
                    </a:cubicBezTo>
                    <a:cubicBezTo>
                      <a:pt x="4" y="11"/>
                      <a:pt x="4" y="11"/>
                      <a:pt x="4" y="11"/>
                    </a:cubicBezTo>
                    <a:cubicBezTo>
                      <a:pt x="4" y="11"/>
                      <a:pt x="4" y="11"/>
                      <a:pt x="4" y="11"/>
                    </a:cubicBezTo>
                    <a:cubicBezTo>
                      <a:pt x="4" y="11"/>
                      <a:pt x="4" y="11"/>
                      <a:pt x="4" y="11"/>
                    </a:cubicBezTo>
                    <a:cubicBezTo>
                      <a:pt x="4" y="11"/>
                      <a:pt x="4" y="11"/>
                      <a:pt x="4" y="11"/>
                    </a:cubicBezTo>
                    <a:cubicBezTo>
                      <a:pt x="4" y="11"/>
                      <a:pt x="4" y="11"/>
                      <a:pt x="4" y="11"/>
                    </a:cubicBezTo>
                    <a:cubicBezTo>
                      <a:pt x="4" y="11"/>
                      <a:pt x="4" y="11"/>
                      <a:pt x="4" y="11"/>
                    </a:cubicBezTo>
                    <a:cubicBezTo>
                      <a:pt x="4" y="11"/>
                      <a:pt x="4" y="11"/>
                      <a:pt x="4" y="11"/>
                    </a:cubicBezTo>
                    <a:cubicBezTo>
                      <a:pt x="4" y="11"/>
                      <a:pt x="5" y="11"/>
                      <a:pt x="5" y="11"/>
                    </a:cubicBezTo>
                    <a:cubicBezTo>
                      <a:pt x="5" y="12"/>
                      <a:pt x="5" y="12"/>
                      <a:pt x="5" y="12"/>
                    </a:cubicBezTo>
                    <a:cubicBezTo>
                      <a:pt x="5" y="12"/>
                      <a:pt x="5" y="12"/>
                      <a:pt x="5" y="12"/>
                    </a:cubicBezTo>
                    <a:cubicBezTo>
                      <a:pt x="5" y="12"/>
                      <a:pt x="5" y="12"/>
                      <a:pt x="5" y="12"/>
                    </a:cubicBezTo>
                    <a:cubicBezTo>
                      <a:pt x="5" y="12"/>
                      <a:pt x="5" y="12"/>
                      <a:pt x="5" y="12"/>
                    </a:cubicBezTo>
                    <a:cubicBezTo>
                      <a:pt x="5" y="12"/>
                      <a:pt x="5" y="12"/>
                      <a:pt x="5" y="12"/>
                    </a:cubicBezTo>
                    <a:cubicBezTo>
                      <a:pt x="5" y="12"/>
                      <a:pt x="5" y="12"/>
                      <a:pt x="5" y="12"/>
                    </a:cubicBezTo>
                    <a:cubicBezTo>
                      <a:pt x="5" y="12"/>
                      <a:pt x="5" y="12"/>
                      <a:pt x="5" y="12"/>
                    </a:cubicBezTo>
                    <a:cubicBezTo>
                      <a:pt x="5" y="12"/>
                      <a:pt x="5" y="12"/>
                      <a:pt x="5" y="12"/>
                    </a:cubicBezTo>
                    <a:cubicBezTo>
                      <a:pt x="5" y="12"/>
                      <a:pt x="5" y="12"/>
                      <a:pt x="5" y="12"/>
                    </a:cubicBezTo>
                    <a:cubicBezTo>
                      <a:pt x="5" y="12"/>
                      <a:pt x="5" y="12"/>
                      <a:pt x="5" y="12"/>
                    </a:cubicBezTo>
                    <a:cubicBezTo>
                      <a:pt x="5" y="12"/>
                      <a:pt x="5" y="12"/>
                      <a:pt x="5" y="12"/>
                    </a:cubicBezTo>
                    <a:cubicBezTo>
                      <a:pt x="5" y="12"/>
                      <a:pt x="5" y="12"/>
                      <a:pt x="5" y="12"/>
                    </a:cubicBezTo>
                    <a:cubicBezTo>
                      <a:pt x="5" y="12"/>
                      <a:pt x="5" y="11"/>
                      <a:pt x="5" y="11"/>
                    </a:cubicBezTo>
                    <a:cubicBezTo>
                      <a:pt x="5" y="11"/>
                      <a:pt x="5" y="11"/>
                      <a:pt x="5" y="11"/>
                    </a:cubicBezTo>
                    <a:cubicBezTo>
                      <a:pt x="5" y="11"/>
                      <a:pt x="5" y="11"/>
                      <a:pt x="5" y="11"/>
                    </a:cubicBezTo>
                    <a:cubicBezTo>
                      <a:pt x="5" y="11"/>
                      <a:pt x="5" y="11"/>
                      <a:pt x="5" y="11"/>
                    </a:cubicBezTo>
                    <a:cubicBezTo>
                      <a:pt x="6" y="11"/>
                      <a:pt x="6" y="11"/>
                      <a:pt x="6" y="11"/>
                    </a:cubicBezTo>
                    <a:cubicBezTo>
                      <a:pt x="6" y="11"/>
                      <a:pt x="6" y="11"/>
                      <a:pt x="6" y="11"/>
                    </a:cubicBezTo>
                    <a:cubicBezTo>
                      <a:pt x="6" y="11"/>
                      <a:pt x="6" y="11"/>
                      <a:pt x="6" y="11"/>
                    </a:cubicBezTo>
                    <a:cubicBezTo>
                      <a:pt x="6" y="11"/>
                      <a:pt x="6" y="11"/>
                      <a:pt x="6" y="11"/>
                    </a:cubicBezTo>
                    <a:cubicBezTo>
                      <a:pt x="6" y="11"/>
                      <a:pt x="6" y="11"/>
                      <a:pt x="6" y="11"/>
                    </a:cubicBezTo>
                    <a:cubicBezTo>
                      <a:pt x="6" y="11"/>
                      <a:pt x="6" y="11"/>
                      <a:pt x="6" y="11"/>
                    </a:cubicBezTo>
                    <a:cubicBezTo>
                      <a:pt x="6" y="11"/>
                      <a:pt x="6" y="12"/>
                      <a:pt x="6" y="12"/>
                    </a:cubicBezTo>
                    <a:cubicBezTo>
                      <a:pt x="6" y="12"/>
                      <a:pt x="6" y="12"/>
                      <a:pt x="6" y="12"/>
                    </a:cubicBezTo>
                    <a:cubicBezTo>
                      <a:pt x="6" y="12"/>
                      <a:pt x="6" y="12"/>
                      <a:pt x="6" y="12"/>
                    </a:cubicBezTo>
                    <a:cubicBezTo>
                      <a:pt x="6" y="12"/>
                      <a:pt x="6" y="12"/>
                      <a:pt x="6" y="12"/>
                    </a:cubicBezTo>
                    <a:cubicBezTo>
                      <a:pt x="6" y="12"/>
                      <a:pt x="6" y="12"/>
                      <a:pt x="6" y="12"/>
                    </a:cubicBezTo>
                    <a:cubicBezTo>
                      <a:pt x="6" y="12"/>
                      <a:pt x="6" y="12"/>
                      <a:pt x="7" y="13"/>
                    </a:cubicBezTo>
                    <a:cubicBezTo>
                      <a:pt x="7" y="13"/>
                      <a:pt x="7" y="13"/>
                      <a:pt x="7" y="13"/>
                    </a:cubicBezTo>
                    <a:cubicBezTo>
                      <a:pt x="7" y="13"/>
                      <a:pt x="7" y="13"/>
                      <a:pt x="7" y="13"/>
                    </a:cubicBezTo>
                    <a:cubicBezTo>
                      <a:pt x="7" y="13"/>
                      <a:pt x="7" y="13"/>
                      <a:pt x="7" y="13"/>
                    </a:cubicBezTo>
                    <a:cubicBezTo>
                      <a:pt x="7" y="13"/>
                      <a:pt x="7" y="13"/>
                      <a:pt x="7" y="13"/>
                    </a:cubicBezTo>
                    <a:cubicBezTo>
                      <a:pt x="7" y="13"/>
                      <a:pt x="7" y="13"/>
                      <a:pt x="7" y="13"/>
                    </a:cubicBezTo>
                    <a:cubicBezTo>
                      <a:pt x="7" y="13"/>
                      <a:pt x="7" y="14"/>
                      <a:pt x="7" y="14"/>
                    </a:cubicBezTo>
                    <a:cubicBezTo>
                      <a:pt x="7" y="14"/>
                      <a:pt x="8" y="14"/>
                      <a:pt x="8" y="14"/>
                    </a:cubicBezTo>
                    <a:cubicBezTo>
                      <a:pt x="8" y="14"/>
                      <a:pt x="8" y="14"/>
                      <a:pt x="8" y="14"/>
                    </a:cubicBezTo>
                    <a:cubicBezTo>
                      <a:pt x="8" y="14"/>
                      <a:pt x="8" y="14"/>
                      <a:pt x="8" y="14"/>
                    </a:cubicBezTo>
                    <a:cubicBezTo>
                      <a:pt x="8" y="14"/>
                      <a:pt x="8" y="14"/>
                      <a:pt x="8" y="14"/>
                    </a:cubicBezTo>
                    <a:cubicBezTo>
                      <a:pt x="8" y="14"/>
                      <a:pt x="8" y="14"/>
                      <a:pt x="8" y="15"/>
                    </a:cubicBezTo>
                    <a:cubicBezTo>
                      <a:pt x="8" y="15"/>
                      <a:pt x="8" y="15"/>
                      <a:pt x="8" y="15"/>
                    </a:cubicBezTo>
                    <a:cubicBezTo>
                      <a:pt x="8" y="15"/>
                      <a:pt x="8" y="15"/>
                      <a:pt x="8" y="15"/>
                    </a:cubicBezTo>
                    <a:cubicBezTo>
                      <a:pt x="8" y="15"/>
                      <a:pt x="8" y="15"/>
                      <a:pt x="8" y="15"/>
                    </a:cubicBezTo>
                    <a:cubicBezTo>
                      <a:pt x="8" y="15"/>
                      <a:pt x="8" y="15"/>
                      <a:pt x="8" y="15"/>
                    </a:cubicBezTo>
                    <a:cubicBezTo>
                      <a:pt x="8" y="15"/>
                      <a:pt x="8" y="15"/>
                      <a:pt x="8" y="15"/>
                    </a:cubicBezTo>
                    <a:cubicBezTo>
                      <a:pt x="8" y="15"/>
                      <a:pt x="8" y="15"/>
                      <a:pt x="8" y="15"/>
                    </a:cubicBezTo>
                    <a:cubicBezTo>
                      <a:pt x="8" y="15"/>
                      <a:pt x="8" y="15"/>
                      <a:pt x="8" y="15"/>
                    </a:cubicBezTo>
                    <a:cubicBezTo>
                      <a:pt x="8" y="15"/>
                      <a:pt x="8" y="15"/>
                      <a:pt x="8" y="15"/>
                    </a:cubicBezTo>
                    <a:cubicBezTo>
                      <a:pt x="8" y="16"/>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10" y="16"/>
                      <a:pt x="10" y="16"/>
                    </a:cubicBezTo>
                    <a:cubicBezTo>
                      <a:pt x="10" y="16"/>
                      <a:pt x="10" y="16"/>
                      <a:pt x="10" y="16"/>
                    </a:cubicBezTo>
                    <a:cubicBezTo>
                      <a:pt x="10" y="16"/>
                      <a:pt x="10" y="16"/>
                      <a:pt x="10" y="16"/>
                    </a:cubicBezTo>
                    <a:cubicBezTo>
                      <a:pt x="10" y="16"/>
                      <a:pt x="10" y="16"/>
                      <a:pt x="10" y="16"/>
                    </a:cubicBezTo>
                    <a:cubicBezTo>
                      <a:pt x="10" y="16"/>
                      <a:pt x="10" y="16"/>
                      <a:pt x="10" y="16"/>
                    </a:cubicBezTo>
                    <a:cubicBezTo>
                      <a:pt x="10" y="16"/>
                      <a:pt x="10" y="16"/>
                      <a:pt x="10" y="16"/>
                    </a:cubicBezTo>
                    <a:cubicBezTo>
                      <a:pt x="10" y="16"/>
                      <a:pt x="10" y="16"/>
                      <a:pt x="10" y="16"/>
                    </a:cubicBezTo>
                    <a:cubicBezTo>
                      <a:pt x="10" y="16"/>
                      <a:pt x="10" y="16"/>
                      <a:pt x="10" y="16"/>
                    </a:cubicBezTo>
                    <a:cubicBezTo>
                      <a:pt x="10" y="16"/>
                      <a:pt x="10" y="16"/>
                      <a:pt x="10" y="16"/>
                    </a:cubicBezTo>
                    <a:cubicBezTo>
                      <a:pt x="10" y="16"/>
                      <a:pt x="10" y="16"/>
                      <a:pt x="10" y="16"/>
                    </a:cubicBezTo>
                    <a:cubicBezTo>
                      <a:pt x="10" y="16"/>
                      <a:pt x="10" y="16"/>
                      <a:pt x="10" y="16"/>
                    </a:cubicBezTo>
                    <a:cubicBezTo>
                      <a:pt x="10" y="16"/>
                      <a:pt x="10" y="16"/>
                      <a:pt x="10" y="16"/>
                    </a:cubicBezTo>
                    <a:cubicBezTo>
                      <a:pt x="10" y="16"/>
                      <a:pt x="10" y="16"/>
                      <a:pt x="10" y="16"/>
                    </a:cubicBezTo>
                    <a:cubicBezTo>
                      <a:pt x="10" y="16"/>
                      <a:pt x="10" y="16"/>
                      <a:pt x="10" y="16"/>
                    </a:cubicBezTo>
                    <a:cubicBezTo>
                      <a:pt x="10" y="16"/>
                      <a:pt x="10" y="16"/>
                      <a:pt x="10" y="16"/>
                    </a:cubicBezTo>
                    <a:cubicBezTo>
                      <a:pt x="11" y="16"/>
                      <a:pt x="11" y="16"/>
                      <a:pt x="11" y="16"/>
                    </a:cubicBezTo>
                    <a:cubicBezTo>
                      <a:pt x="11" y="16"/>
                      <a:pt x="11" y="16"/>
                      <a:pt x="11" y="16"/>
                    </a:cubicBezTo>
                    <a:cubicBezTo>
                      <a:pt x="11" y="16"/>
                      <a:pt x="11" y="16"/>
                      <a:pt x="11" y="16"/>
                    </a:cubicBezTo>
                    <a:cubicBezTo>
                      <a:pt x="11" y="17"/>
                      <a:pt x="11" y="17"/>
                      <a:pt x="11" y="17"/>
                    </a:cubicBezTo>
                    <a:cubicBezTo>
                      <a:pt x="11" y="17"/>
                      <a:pt x="11" y="17"/>
                      <a:pt x="11" y="17"/>
                    </a:cubicBezTo>
                    <a:cubicBezTo>
                      <a:pt x="11" y="17"/>
                      <a:pt x="11" y="17"/>
                      <a:pt x="11" y="17"/>
                    </a:cubicBezTo>
                    <a:cubicBezTo>
                      <a:pt x="11" y="17"/>
                      <a:pt x="11" y="17"/>
                      <a:pt x="11" y="17"/>
                    </a:cubicBezTo>
                    <a:cubicBezTo>
                      <a:pt x="11" y="17"/>
                      <a:pt x="11" y="17"/>
                      <a:pt x="11" y="17"/>
                    </a:cubicBezTo>
                    <a:cubicBezTo>
                      <a:pt x="11" y="17"/>
                      <a:pt x="11" y="17"/>
                      <a:pt x="11" y="17"/>
                    </a:cubicBezTo>
                    <a:cubicBezTo>
                      <a:pt x="11" y="17"/>
                      <a:pt x="12" y="17"/>
                      <a:pt x="12" y="17"/>
                    </a:cubicBezTo>
                    <a:cubicBezTo>
                      <a:pt x="12" y="17"/>
                      <a:pt x="12" y="17"/>
                      <a:pt x="12" y="17"/>
                    </a:cubicBezTo>
                    <a:cubicBezTo>
                      <a:pt x="12" y="17"/>
                      <a:pt x="12" y="17"/>
                      <a:pt x="12" y="16"/>
                    </a:cubicBezTo>
                    <a:cubicBezTo>
                      <a:pt x="12" y="16"/>
                      <a:pt x="12" y="16"/>
                      <a:pt x="12" y="16"/>
                    </a:cubicBezTo>
                    <a:cubicBezTo>
                      <a:pt x="12" y="16"/>
                      <a:pt x="12" y="16"/>
                      <a:pt x="12" y="16"/>
                    </a:cubicBezTo>
                    <a:cubicBezTo>
                      <a:pt x="12" y="16"/>
                      <a:pt x="12" y="16"/>
                      <a:pt x="12" y="16"/>
                    </a:cubicBezTo>
                    <a:cubicBezTo>
                      <a:pt x="12" y="16"/>
                      <a:pt x="12" y="16"/>
                      <a:pt x="12" y="16"/>
                    </a:cubicBezTo>
                    <a:cubicBezTo>
                      <a:pt x="12" y="16"/>
                      <a:pt x="12" y="16"/>
                      <a:pt x="12" y="16"/>
                    </a:cubicBezTo>
                    <a:cubicBezTo>
                      <a:pt x="12" y="16"/>
                      <a:pt x="12" y="16"/>
                      <a:pt x="12" y="16"/>
                    </a:cubicBezTo>
                    <a:cubicBezTo>
                      <a:pt x="12" y="16"/>
                      <a:pt x="12" y="16"/>
                      <a:pt x="12" y="16"/>
                    </a:cubicBezTo>
                    <a:cubicBezTo>
                      <a:pt x="12" y="16"/>
                      <a:pt x="12" y="16"/>
                      <a:pt x="12" y="16"/>
                    </a:cubicBezTo>
                    <a:cubicBezTo>
                      <a:pt x="12" y="16"/>
                      <a:pt x="12" y="16"/>
                      <a:pt x="12" y="16"/>
                    </a:cubicBezTo>
                    <a:cubicBezTo>
                      <a:pt x="12" y="16"/>
                      <a:pt x="12" y="16"/>
                      <a:pt x="12" y="16"/>
                    </a:cubicBezTo>
                    <a:cubicBezTo>
                      <a:pt x="12" y="16"/>
                      <a:pt x="12" y="16"/>
                      <a:pt x="12" y="16"/>
                    </a:cubicBezTo>
                    <a:cubicBezTo>
                      <a:pt x="12" y="16"/>
                      <a:pt x="12" y="16"/>
                      <a:pt x="12" y="16"/>
                    </a:cubicBezTo>
                    <a:cubicBezTo>
                      <a:pt x="12" y="16"/>
                      <a:pt x="12" y="16"/>
                      <a:pt x="13" y="16"/>
                    </a:cubicBezTo>
                    <a:cubicBezTo>
                      <a:pt x="13" y="16"/>
                      <a:pt x="13" y="16"/>
                      <a:pt x="13" y="16"/>
                    </a:cubicBezTo>
                    <a:cubicBezTo>
                      <a:pt x="13" y="16"/>
                      <a:pt x="13" y="16"/>
                      <a:pt x="13" y="16"/>
                    </a:cubicBezTo>
                    <a:cubicBezTo>
                      <a:pt x="13" y="16"/>
                      <a:pt x="13" y="16"/>
                      <a:pt x="13" y="17"/>
                    </a:cubicBezTo>
                    <a:cubicBezTo>
                      <a:pt x="13" y="17"/>
                      <a:pt x="13" y="17"/>
                      <a:pt x="13" y="17"/>
                    </a:cubicBezTo>
                    <a:cubicBezTo>
                      <a:pt x="13" y="17"/>
                      <a:pt x="13" y="17"/>
                      <a:pt x="13" y="17"/>
                    </a:cubicBezTo>
                    <a:cubicBezTo>
                      <a:pt x="13" y="17"/>
                      <a:pt x="13" y="17"/>
                      <a:pt x="13" y="17"/>
                    </a:cubicBezTo>
                    <a:cubicBezTo>
                      <a:pt x="13" y="17"/>
                      <a:pt x="13" y="17"/>
                      <a:pt x="13" y="17"/>
                    </a:cubicBezTo>
                    <a:cubicBezTo>
                      <a:pt x="13" y="17"/>
                      <a:pt x="13" y="17"/>
                      <a:pt x="13" y="17"/>
                    </a:cubicBezTo>
                    <a:cubicBezTo>
                      <a:pt x="13" y="17"/>
                      <a:pt x="13" y="17"/>
                      <a:pt x="14" y="17"/>
                    </a:cubicBezTo>
                    <a:cubicBezTo>
                      <a:pt x="14" y="17"/>
                      <a:pt x="14" y="17"/>
                      <a:pt x="14" y="17"/>
                    </a:cubicBezTo>
                    <a:cubicBezTo>
                      <a:pt x="14" y="17"/>
                      <a:pt x="14" y="17"/>
                      <a:pt x="14" y="17"/>
                    </a:cubicBezTo>
                    <a:cubicBezTo>
                      <a:pt x="14" y="17"/>
                      <a:pt x="14" y="17"/>
                      <a:pt x="14" y="17"/>
                    </a:cubicBezTo>
                    <a:cubicBezTo>
                      <a:pt x="14" y="17"/>
                      <a:pt x="14" y="17"/>
                      <a:pt x="14" y="17"/>
                    </a:cubicBezTo>
                    <a:cubicBezTo>
                      <a:pt x="14" y="17"/>
                      <a:pt x="14" y="17"/>
                      <a:pt x="14" y="17"/>
                    </a:cubicBezTo>
                    <a:cubicBezTo>
                      <a:pt x="14" y="17"/>
                      <a:pt x="14" y="17"/>
                      <a:pt x="14" y="17"/>
                    </a:cubicBezTo>
                    <a:cubicBezTo>
                      <a:pt x="14" y="17"/>
                      <a:pt x="14" y="17"/>
                      <a:pt x="14" y="17"/>
                    </a:cubicBezTo>
                    <a:cubicBezTo>
                      <a:pt x="14" y="17"/>
                      <a:pt x="14" y="17"/>
                      <a:pt x="14" y="17"/>
                    </a:cubicBezTo>
                    <a:cubicBezTo>
                      <a:pt x="14" y="17"/>
                      <a:pt x="14" y="17"/>
                      <a:pt x="14" y="17"/>
                    </a:cubicBezTo>
                    <a:cubicBezTo>
                      <a:pt x="14" y="17"/>
                      <a:pt x="14" y="17"/>
                      <a:pt x="14" y="17"/>
                    </a:cubicBezTo>
                    <a:cubicBezTo>
                      <a:pt x="14" y="17"/>
                      <a:pt x="14" y="17"/>
                      <a:pt x="15" y="17"/>
                    </a:cubicBezTo>
                    <a:cubicBezTo>
                      <a:pt x="15" y="17"/>
                      <a:pt x="15" y="17"/>
                      <a:pt x="15" y="17"/>
                    </a:cubicBezTo>
                    <a:cubicBezTo>
                      <a:pt x="15" y="17"/>
                      <a:pt x="15" y="17"/>
                      <a:pt x="15" y="17"/>
                    </a:cubicBezTo>
                    <a:cubicBezTo>
                      <a:pt x="15" y="17"/>
                      <a:pt x="15" y="17"/>
                      <a:pt x="15" y="17"/>
                    </a:cubicBezTo>
                    <a:cubicBezTo>
                      <a:pt x="15" y="17"/>
                      <a:pt x="15" y="17"/>
                      <a:pt x="15" y="17"/>
                    </a:cubicBezTo>
                    <a:cubicBezTo>
                      <a:pt x="15" y="17"/>
                      <a:pt x="15" y="17"/>
                      <a:pt x="15" y="17"/>
                    </a:cubicBezTo>
                    <a:cubicBezTo>
                      <a:pt x="15" y="17"/>
                      <a:pt x="15" y="17"/>
                      <a:pt x="15" y="17"/>
                    </a:cubicBezTo>
                    <a:cubicBezTo>
                      <a:pt x="15" y="17"/>
                      <a:pt x="16" y="17"/>
                      <a:pt x="16" y="17"/>
                    </a:cubicBezTo>
                    <a:cubicBezTo>
                      <a:pt x="16" y="17"/>
                      <a:pt x="16" y="17"/>
                      <a:pt x="16" y="17"/>
                    </a:cubicBezTo>
                    <a:cubicBezTo>
                      <a:pt x="16" y="17"/>
                      <a:pt x="16" y="17"/>
                      <a:pt x="16" y="17"/>
                    </a:cubicBezTo>
                    <a:cubicBezTo>
                      <a:pt x="16" y="17"/>
                      <a:pt x="16" y="17"/>
                      <a:pt x="16" y="17"/>
                    </a:cubicBezTo>
                    <a:cubicBezTo>
                      <a:pt x="16" y="17"/>
                      <a:pt x="16" y="17"/>
                      <a:pt x="16" y="17"/>
                    </a:cubicBezTo>
                    <a:cubicBezTo>
                      <a:pt x="16" y="17"/>
                      <a:pt x="16" y="17"/>
                      <a:pt x="16" y="17"/>
                    </a:cubicBezTo>
                    <a:cubicBezTo>
                      <a:pt x="16" y="17"/>
                      <a:pt x="16" y="17"/>
                      <a:pt x="16" y="17"/>
                    </a:cubicBezTo>
                    <a:cubicBezTo>
                      <a:pt x="16" y="17"/>
                      <a:pt x="16" y="17"/>
                      <a:pt x="16" y="17"/>
                    </a:cubicBezTo>
                    <a:cubicBezTo>
                      <a:pt x="16" y="17"/>
                      <a:pt x="16" y="17"/>
                      <a:pt x="16" y="17"/>
                    </a:cubicBezTo>
                    <a:cubicBezTo>
                      <a:pt x="16" y="17"/>
                      <a:pt x="16" y="17"/>
                      <a:pt x="16" y="17"/>
                    </a:cubicBezTo>
                    <a:cubicBezTo>
                      <a:pt x="16" y="17"/>
                      <a:pt x="16" y="17"/>
                      <a:pt x="16" y="17"/>
                    </a:cubicBezTo>
                    <a:cubicBezTo>
                      <a:pt x="16" y="17"/>
                      <a:pt x="16" y="17"/>
                      <a:pt x="16" y="17"/>
                    </a:cubicBezTo>
                    <a:cubicBezTo>
                      <a:pt x="16" y="17"/>
                      <a:pt x="17" y="17"/>
                      <a:pt x="17" y="17"/>
                    </a:cubicBezTo>
                    <a:cubicBezTo>
                      <a:pt x="17" y="17"/>
                      <a:pt x="17" y="17"/>
                      <a:pt x="17" y="17"/>
                    </a:cubicBezTo>
                    <a:cubicBezTo>
                      <a:pt x="17" y="17"/>
                      <a:pt x="18" y="18"/>
                      <a:pt x="18" y="18"/>
                    </a:cubicBezTo>
                    <a:cubicBezTo>
                      <a:pt x="18" y="18"/>
                      <a:pt x="18" y="18"/>
                      <a:pt x="18" y="18"/>
                    </a:cubicBezTo>
                    <a:cubicBezTo>
                      <a:pt x="18" y="18"/>
                      <a:pt x="18" y="18"/>
                      <a:pt x="18" y="18"/>
                    </a:cubicBezTo>
                    <a:cubicBezTo>
                      <a:pt x="18" y="18"/>
                      <a:pt x="18" y="17"/>
                      <a:pt x="18" y="17"/>
                    </a:cubicBezTo>
                    <a:cubicBezTo>
                      <a:pt x="18" y="17"/>
                      <a:pt x="18" y="17"/>
                      <a:pt x="18" y="17"/>
                    </a:cubicBezTo>
                    <a:cubicBezTo>
                      <a:pt x="18" y="17"/>
                      <a:pt x="18" y="17"/>
                      <a:pt x="18" y="17"/>
                    </a:cubicBezTo>
                    <a:cubicBezTo>
                      <a:pt x="18" y="17"/>
                      <a:pt x="19" y="17"/>
                      <a:pt x="19" y="17"/>
                    </a:cubicBezTo>
                    <a:cubicBezTo>
                      <a:pt x="19" y="17"/>
                      <a:pt x="19" y="17"/>
                      <a:pt x="19" y="17"/>
                    </a:cubicBezTo>
                    <a:cubicBezTo>
                      <a:pt x="19" y="17"/>
                      <a:pt x="19" y="17"/>
                      <a:pt x="19" y="17"/>
                    </a:cubicBezTo>
                    <a:cubicBezTo>
                      <a:pt x="19" y="17"/>
                      <a:pt x="19" y="17"/>
                      <a:pt x="19" y="17"/>
                    </a:cubicBezTo>
                    <a:cubicBezTo>
                      <a:pt x="19" y="17"/>
                      <a:pt x="19" y="17"/>
                      <a:pt x="19" y="17"/>
                    </a:cubicBezTo>
                    <a:cubicBezTo>
                      <a:pt x="19" y="18"/>
                      <a:pt x="19" y="18"/>
                      <a:pt x="19" y="18"/>
                    </a:cubicBezTo>
                    <a:cubicBezTo>
                      <a:pt x="19" y="18"/>
                      <a:pt x="20" y="18"/>
                      <a:pt x="20" y="18"/>
                    </a:cubicBezTo>
                    <a:cubicBezTo>
                      <a:pt x="20" y="18"/>
                      <a:pt x="20" y="18"/>
                      <a:pt x="20" y="18"/>
                    </a:cubicBezTo>
                    <a:cubicBezTo>
                      <a:pt x="20" y="18"/>
                      <a:pt x="20" y="18"/>
                      <a:pt x="20" y="18"/>
                    </a:cubicBezTo>
                    <a:cubicBezTo>
                      <a:pt x="20" y="18"/>
                      <a:pt x="20" y="18"/>
                      <a:pt x="20" y="18"/>
                    </a:cubicBezTo>
                    <a:cubicBezTo>
                      <a:pt x="20" y="18"/>
                      <a:pt x="20" y="18"/>
                      <a:pt x="21" y="18"/>
                    </a:cubicBezTo>
                    <a:cubicBezTo>
                      <a:pt x="21" y="18"/>
                      <a:pt x="21" y="18"/>
                      <a:pt x="21" y="18"/>
                    </a:cubicBezTo>
                    <a:cubicBezTo>
                      <a:pt x="21" y="18"/>
                      <a:pt x="21" y="18"/>
                      <a:pt x="21" y="18"/>
                    </a:cubicBezTo>
                    <a:cubicBezTo>
                      <a:pt x="21" y="18"/>
                      <a:pt x="21" y="18"/>
                      <a:pt x="21" y="18"/>
                    </a:cubicBezTo>
                    <a:cubicBezTo>
                      <a:pt x="21" y="18"/>
                      <a:pt x="21" y="18"/>
                      <a:pt x="21" y="18"/>
                    </a:cubicBezTo>
                    <a:cubicBezTo>
                      <a:pt x="21" y="18"/>
                      <a:pt x="21" y="18"/>
                      <a:pt x="21" y="18"/>
                    </a:cubicBezTo>
                    <a:cubicBezTo>
                      <a:pt x="21" y="18"/>
                      <a:pt x="21" y="18"/>
                      <a:pt x="21" y="18"/>
                    </a:cubicBezTo>
                    <a:cubicBezTo>
                      <a:pt x="21" y="18"/>
                      <a:pt x="21" y="18"/>
                      <a:pt x="21" y="18"/>
                    </a:cubicBezTo>
                    <a:cubicBezTo>
                      <a:pt x="21" y="18"/>
                      <a:pt x="21" y="18"/>
                      <a:pt x="22" y="18"/>
                    </a:cubicBezTo>
                    <a:cubicBezTo>
                      <a:pt x="22" y="18"/>
                      <a:pt x="22" y="18"/>
                      <a:pt x="22" y="18"/>
                    </a:cubicBezTo>
                    <a:cubicBezTo>
                      <a:pt x="22" y="18"/>
                      <a:pt x="22" y="18"/>
                      <a:pt x="22" y="18"/>
                    </a:cubicBezTo>
                    <a:cubicBezTo>
                      <a:pt x="22" y="18"/>
                      <a:pt x="22" y="18"/>
                      <a:pt x="22" y="18"/>
                    </a:cubicBezTo>
                    <a:cubicBezTo>
                      <a:pt x="22" y="18"/>
                      <a:pt x="22" y="18"/>
                      <a:pt x="23" y="18"/>
                    </a:cubicBezTo>
                    <a:cubicBezTo>
                      <a:pt x="23" y="16"/>
                      <a:pt x="23" y="16"/>
                      <a:pt x="23" y="16"/>
                    </a:cubicBezTo>
                    <a:lnTo>
                      <a:pt x="22" y="16"/>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grpSp>
        <p:grpSp>
          <p:nvGrpSpPr>
            <p:cNvPr id="13" name="Group 12">
              <a:extLst>
                <a:ext uri="{FF2B5EF4-FFF2-40B4-BE49-F238E27FC236}">
                  <a16:creationId xmlns:a16="http://schemas.microsoft.com/office/drawing/2014/main" id="{4544CC1A-277C-D6EF-7E2C-28960276EC34}"/>
                </a:ext>
              </a:extLst>
            </p:cNvPr>
            <p:cNvGrpSpPr/>
            <p:nvPr/>
          </p:nvGrpSpPr>
          <p:grpSpPr>
            <a:xfrm>
              <a:off x="10066338" y="5942013"/>
              <a:ext cx="503237" cy="561975"/>
              <a:chOff x="10066338" y="5942013"/>
              <a:chExt cx="503237" cy="561975"/>
            </a:xfrm>
            <a:grpFill/>
          </p:grpSpPr>
          <p:sp>
            <p:nvSpPr>
              <p:cNvPr id="28" name="Freeform 718">
                <a:extLst>
                  <a:ext uri="{FF2B5EF4-FFF2-40B4-BE49-F238E27FC236}">
                    <a16:creationId xmlns:a16="http://schemas.microsoft.com/office/drawing/2014/main" id="{C2D069A0-6F75-5B7E-9D3F-8BEA9CF96C4F}"/>
                  </a:ext>
                </a:extLst>
              </p:cNvPr>
              <p:cNvSpPr>
                <a:spLocks/>
              </p:cNvSpPr>
              <p:nvPr/>
            </p:nvSpPr>
            <p:spPr bwMode="auto">
              <a:xfrm>
                <a:off x="10117138" y="6167438"/>
                <a:ext cx="133350" cy="149225"/>
              </a:xfrm>
              <a:custGeom>
                <a:avLst/>
                <a:gdLst>
                  <a:gd name="T0" fmla="*/ 13 w 32"/>
                  <a:gd name="T1" fmla="*/ 29 h 36"/>
                  <a:gd name="T2" fmla="*/ 14 w 32"/>
                  <a:gd name="T3" fmla="*/ 28 h 36"/>
                  <a:gd name="T4" fmla="*/ 14 w 32"/>
                  <a:gd name="T5" fmla="*/ 26 h 36"/>
                  <a:gd name="T6" fmla="*/ 16 w 32"/>
                  <a:gd name="T7" fmla="*/ 26 h 36"/>
                  <a:gd name="T8" fmla="*/ 17 w 32"/>
                  <a:gd name="T9" fmla="*/ 25 h 36"/>
                  <a:gd name="T10" fmla="*/ 19 w 32"/>
                  <a:gd name="T11" fmla="*/ 24 h 36"/>
                  <a:gd name="T12" fmla="*/ 20 w 32"/>
                  <a:gd name="T13" fmla="*/ 23 h 36"/>
                  <a:gd name="T14" fmla="*/ 22 w 32"/>
                  <a:gd name="T15" fmla="*/ 21 h 36"/>
                  <a:gd name="T16" fmla="*/ 24 w 32"/>
                  <a:gd name="T17" fmla="*/ 20 h 36"/>
                  <a:gd name="T18" fmla="*/ 26 w 32"/>
                  <a:gd name="T19" fmla="*/ 20 h 36"/>
                  <a:gd name="T20" fmla="*/ 27 w 32"/>
                  <a:gd name="T21" fmla="*/ 19 h 36"/>
                  <a:gd name="T22" fmla="*/ 28 w 32"/>
                  <a:gd name="T23" fmla="*/ 17 h 36"/>
                  <a:gd name="T24" fmla="*/ 29 w 32"/>
                  <a:gd name="T25" fmla="*/ 16 h 36"/>
                  <a:gd name="T26" fmla="*/ 30 w 32"/>
                  <a:gd name="T27" fmla="*/ 15 h 36"/>
                  <a:gd name="T28" fmla="*/ 30 w 32"/>
                  <a:gd name="T29" fmla="*/ 14 h 36"/>
                  <a:gd name="T30" fmla="*/ 30 w 32"/>
                  <a:gd name="T31" fmla="*/ 13 h 36"/>
                  <a:gd name="T32" fmla="*/ 29 w 32"/>
                  <a:gd name="T33" fmla="*/ 12 h 36"/>
                  <a:gd name="T34" fmla="*/ 28 w 32"/>
                  <a:gd name="T35" fmla="*/ 11 h 36"/>
                  <a:gd name="T36" fmla="*/ 28 w 32"/>
                  <a:gd name="T37" fmla="*/ 10 h 36"/>
                  <a:gd name="T38" fmla="*/ 28 w 32"/>
                  <a:gd name="T39" fmla="*/ 9 h 36"/>
                  <a:gd name="T40" fmla="*/ 29 w 32"/>
                  <a:gd name="T41" fmla="*/ 8 h 36"/>
                  <a:gd name="T42" fmla="*/ 30 w 32"/>
                  <a:gd name="T43" fmla="*/ 8 h 36"/>
                  <a:gd name="T44" fmla="*/ 30 w 32"/>
                  <a:gd name="T45" fmla="*/ 6 h 36"/>
                  <a:gd name="T46" fmla="*/ 31 w 32"/>
                  <a:gd name="T47" fmla="*/ 6 h 36"/>
                  <a:gd name="T48" fmla="*/ 32 w 32"/>
                  <a:gd name="T49" fmla="*/ 4 h 36"/>
                  <a:gd name="T50" fmla="*/ 32 w 32"/>
                  <a:gd name="T51" fmla="*/ 4 h 36"/>
                  <a:gd name="T52" fmla="*/ 31 w 32"/>
                  <a:gd name="T53" fmla="*/ 2 h 36"/>
                  <a:gd name="T54" fmla="*/ 30 w 32"/>
                  <a:gd name="T55" fmla="*/ 2 h 36"/>
                  <a:gd name="T56" fmla="*/ 30 w 32"/>
                  <a:gd name="T57" fmla="*/ 2 h 36"/>
                  <a:gd name="T58" fmla="*/ 29 w 32"/>
                  <a:gd name="T59" fmla="*/ 1 h 36"/>
                  <a:gd name="T60" fmla="*/ 29 w 32"/>
                  <a:gd name="T61" fmla="*/ 0 h 36"/>
                  <a:gd name="T62" fmla="*/ 28 w 32"/>
                  <a:gd name="T63" fmla="*/ 1 h 36"/>
                  <a:gd name="T64" fmla="*/ 28 w 32"/>
                  <a:gd name="T65" fmla="*/ 4 h 36"/>
                  <a:gd name="T66" fmla="*/ 27 w 32"/>
                  <a:gd name="T67" fmla="*/ 7 h 36"/>
                  <a:gd name="T68" fmla="*/ 26 w 32"/>
                  <a:gd name="T69" fmla="*/ 8 h 36"/>
                  <a:gd name="T70" fmla="*/ 24 w 32"/>
                  <a:gd name="T71" fmla="*/ 9 h 36"/>
                  <a:gd name="T72" fmla="*/ 23 w 32"/>
                  <a:gd name="T73" fmla="*/ 11 h 36"/>
                  <a:gd name="T74" fmla="*/ 22 w 32"/>
                  <a:gd name="T75" fmla="*/ 15 h 36"/>
                  <a:gd name="T76" fmla="*/ 20 w 32"/>
                  <a:gd name="T77" fmla="*/ 19 h 36"/>
                  <a:gd name="T78" fmla="*/ 19 w 32"/>
                  <a:gd name="T79" fmla="*/ 20 h 36"/>
                  <a:gd name="T80" fmla="*/ 18 w 32"/>
                  <a:gd name="T81" fmla="*/ 21 h 36"/>
                  <a:gd name="T82" fmla="*/ 15 w 32"/>
                  <a:gd name="T83" fmla="*/ 22 h 36"/>
                  <a:gd name="T84" fmla="*/ 15 w 32"/>
                  <a:gd name="T85" fmla="*/ 23 h 36"/>
                  <a:gd name="T86" fmla="*/ 14 w 32"/>
                  <a:gd name="T87" fmla="*/ 24 h 36"/>
                  <a:gd name="T88" fmla="*/ 12 w 32"/>
                  <a:gd name="T89" fmla="*/ 26 h 36"/>
                  <a:gd name="T90" fmla="*/ 11 w 32"/>
                  <a:gd name="T91" fmla="*/ 27 h 36"/>
                  <a:gd name="T92" fmla="*/ 9 w 32"/>
                  <a:gd name="T93" fmla="*/ 27 h 36"/>
                  <a:gd name="T94" fmla="*/ 8 w 32"/>
                  <a:gd name="T95" fmla="*/ 28 h 36"/>
                  <a:gd name="T96" fmla="*/ 6 w 32"/>
                  <a:gd name="T97" fmla="*/ 30 h 36"/>
                  <a:gd name="T98" fmla="*/ 4 w 32"/>
                  <a:gd name="T99" fmla="*/ 31 h 36"/>
                  <a:gd name="T100" fmla="*/ 2 w 32"/>
                  <a:gd name="T101" fmla="*/ 31 h 36"/>
                  <a:gd name="T102" fmla="*/ 0 w 32"/>
                  <a:gd name="T103" fmla="*/ 33 h 36"/>
                  <a:gd name="T104" fmla="*/ 0 w 32"/>
                  <a:gd name="T105" fmla="*/ 34 h 36"/>
                  <a:gd name="T106" fmla="*/ 2 w 32"/>
                  <a:gd name="T107" fmla="*/ 34 h 36"/>
                  <a:gd name="T108" fmla="*/ 2 w 32"/>
                  <a:gd name="T109" fmla="*/ 35 h 36"/>
                  <a:gd name="T110" fmla="*/ 2 w 32"/>
                  <a:gd name="T111" fmla="*/ 36 h 36"/>
                  <a:gd name="T112" fmla="*/ 4 w 32"/>
                  <a:gd name="T113" fmla="*/ 35 h 36"/>
                  <a:gd name="T114" fmla="*/ 5 w 32"/>
                  <a:gd name="T115" fmla="*/ 34 h 36"/>
                  <a:gd name="T116" fmla="*/ 6 w 32"/>
                  <a:gd name="T117" fmla="*/ 33 h 36"/>
                  <a:gd name="T118" fmla="*/ 7 w 32"/>
                  <a:gd name="T119" fmla="*/ 32 h 36"/>
                  <a:gd name="T120" fmla="*/ 9 w 32"/>
                  <a:gd name="T121" fmla="*/ 32 h 36"/>
                  <a:gd name="T122" fmla="*/ 10 w 32"/>
                  <a:gd name="T123" fmla="*/ 31 h 36"/>
                  <a:gd name="T124" fmla="*/ 11 w 32"/>
                  <a:gd name="T125" fmla="*/ 30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2" h="36">
                    <a:moveTo>
                      <a:pt x="12" y="30"/>
                    </a:moveTo>
                    <a:cubicBezTo>
                      <a:pt x="12" y="29"/>
                      <a:pt x="12" y="29"/>
                      <a:pt x="12" y="29"/>
                    </a:cubicBezTo>
                    <a:cubicBezTo>
                      <a:pt x="13" y="29"/>
                      <a:pt x="13" y="29"/>
                      <a:pt x="13" y="29"/>
                    </a:cubicBezTo>
                    <a:cubicBezTo>
                      <a:pt x="13" y="29"/>
                      <a:pt x="13" y="29"/>
                      <a:pt x="13" y="29"/>
                    </a:cubicBezTo>
                    <a:cubicBezTo>
                      <a:pt x="13" y="29"/>
                      <a:pt x="13" y="28"/>
                      <a:pt x="13" y="28"/>
                    </a:cubicBezTo>
                    <a:cubicBezTo>
                      <a:pt x="13" y="28"/>
                      <a:pt x="13" y="28"/>
                      <a:pt x="13" y="28"/>
                    </a:cubicBezTo>
                    <a:cubicBezTo>
                      <a:pt x="13" y="28"/>
                      <a:pt x="13" y="28"/>
                      <a:pt x="13" y="28"/>
                    </a:cubicBezTo>
                    <a:cubicBezTo>
                      <a:pt x="14" y="28"/>
                      <a:pt x="14" y="28"/>
                      <a:pt x="14" y="28"/>
                    </a:cubicBezTo>
                    <a:cubicBezTo>
                      <a:pt x="14" y="27"/>
                      <a:pt x="14" y="27"/>
                      <a:pt x="14" y="27"/>
                    </a:cubicBezTo>
                    <a:cubicBezTo>
                      <a:pt x="14" y="27"/>
                      <a:pt x="14" y="27"/>
                      <a:pt x="14" y="27"/>
                    </a:cubicBezTo>
                    <a:cubicBezTo>
                      <a:pt x="14" y="27"/>
                      <a:pt x="14" y="27"/>
                      <a:pt x="14" y="27"/>
                    </a:cubicBezTo>
                    <a:cubicBezTo>
                      <a:pt x="14" y="27"/>
                      <a:pt x="14" y="27"/>
                      <a:pt x="14" y="26"/>
                    </a:cubicBezTo>
                    <a:cubicBezTo>
                      <a:pt x="14" y="26"/>
                      <a:pt x="15" y="26"/>
                      <a:pt x="15" y="26"/>
                    </a:cubicBezTo>
                    <a:cubicBezTo>
                      <a:pt x="15" y="26"/>
                      <a:pt x="15" y="26"/>
                      <a:pt x="15" y="26"/>
                    </a:cubicBezTo>
                    <a:cubicBezTo>
                      <a:pt x="15" y="26"/>
                      <a:pt x="15" y="26"/>
                      <a:pt x="15" y="26"/>
                    </a:cubicBezTo>
                    <a:cubicBezTo>
                      <a:pt x="16" y="26"/>
                      <a:pt x="16" y="26"/>
                      <a:pt x="16" y="26"/>
                    </a:cubicBezTo>
                    <a:cubicBezTo>
                      <a:pt x="16" y="26"/>
                      <a:pt x="16" y="26"/>
                      <a:pt x="16" y="26"/>
                    </a:cubicBezTo>
                    <a:cubicBezTo>
                      <a:pt x="16" y="26"/>
                      <a:pt x="16" y="25"/>
                      <a:pt x="16" y="25"/>
                    </a:cubicBezTo>
                    <a:cubicBezTo>
                      <a:pt x="17" y="25"/>
                      <a:pt x="17" y="25"/>
                      <a:pt x="17" y="25"/>
                    </a:cubicBezTo>
                    <a:cubicBezTo>
                      <a:pt x="17" y="25"/>
                      <a:pt x="17" y="25"/>
                      <a:pt x="17" y="25"/>
                    </a:cubicBezTo>
                    <a:cubicBezTo>
                      <a:pt x="18" y="25"/>
                      <a:pt x="18" y="25"/>
                      <a:pt x="18" y="25"/>
                    </a:cubicBezTo>
                    <a:cubicBezTo>
                      <a:pt x="18" y="24"/>
                      <a:pt x="18" y="24"/>
                      <a:pt x="18" y="24"/>
                    </a:cubicBezTo>
                    <a:cubicBezTo>
                      <a:pt x="18" y="24"/>
                      <a:pt x="18" y="24"/>
                      <a:pt x="18" y="24"/>
                    </a:cubicBezTo>
                    <a:cubicBezTo>
                      <a:pt x="19" y="24"/>
                      <a:pt x="19" y="24"/>
                      <a:pt x="19" y="24"/>
                    </a:cubicBezTo>
                    <a:cubicBezTo>
                      <a:pt x="19" y="24"/>
                      <a:pt x="19" y="24"/>
                      <a:pt x="19" y="24"/>
                    </a:cubicBezTo>
                    <a:cubicBezTo>
                      <a:pt x="19" y="24"/>
                      <a:pt x="19" y="24"/>
                      <a:pt x="19" y="24"/>
                    </a:cubicBezTo>
                    <a:cubicBezTo>
                      <a:pt x="20" y="23"/>
                      <a:pt x="20" y="23"/>
                      <a:pt x="20" y="23"/>
                    </a:cubicBezTo>
                    <a:cubicBezTo>
                      <a:pt x="20" y="23"/>
                      <a:pt x="20" y="23"/>
                      <a:pt x="20" y="23"/>
                    </a:cubicBezTo>
                    <a:cubicBezTo>
                      <a:pt x="21" y="22"/>
                      <a:pt x="21" y="22"/>
                      <a:pt x="21" y="22"/>
                    </a:cubicBezTo>
                    <a:cubicBezTo>
                      <a:pt x="22" y="22"/>
                      <a:pt x="22" y="22"/>
                      <a:pt x="22" y="22"/>
                    </a:cubicBezTo>
                    <a:cubicBezTo>
                      <a:pt x="22" y="22"/>
                      <a:pt x="22" y="22"/>
                      <a:pt x="22" y="22"/>
                    </a:cubicBezTo>
                    <a:cubicBezTo>
                      <a:pt x="22" y="21"/>
                      <a:pt x="22" y="21"/>
                      <a:pt x="22" y="21"/>
                    </a:cubicBezTo>
                    <a:cubicBezTo>
                      <a:pt x="23" y="20"/>
                      <a:pt x="23" y="20"/>
                      <a:pt x="23" y="20"/>
                    </a:cubicBezTo>
                    <a:cubicBezTo>
                      <a:pt x="23" y="20"/>
                      <a:pt x="23" y="20"/>
                      <a:pt x="23" y="20"/>
                    </a:cubicBezTo>
                    <a:cubicBezTo>
                      <a:pt x="23" y="20"/>
                      <a:pt x="23" y="20"/>
                      <a:pt x="23" y="20"/>
                    </a:cubicBezTo>
                    <a:cubicBezTo>
                      <a:pt x="24" y="20"/>
                      <a:pt x="24" y="20"/>
                      <a:pt x="24" y="20"/>
                    </a:cubicBezTo>
                    <a:cubicBezTo>
                      <a:pt x="25" y="20"/>
                      <a:pt x="25" y="20"/>
                      <a:pt x="25" y="20"/>
                    </a:cubicBezTo>
                    <a:cubicBezTo>
                      <a:pt x="25" y="20"/>
                      <a:pt x="25" y="20"/>
                      <a:pt x="25" y="20"/>
                    </a:cubicBezTo>
                    <a:cubicBezTo>
                      <a:pt x="25" y="20"/>
                      <a:pt x="25" y="20"/>
                      <a:pt x="25" y="20"/>
                    </a:cubicBezTo>
                    <a:cubicBezTo>
                      <a:pt x="26" y="20"/>
                      <a:pt x="26" y="20"/>
                      <a:pt x="26" y="20"/>
                    </a:cubicBezTo>
                    <a:cubicBezTo>
                      <a:pt x="26" y="20"/>
                      <a:pt x="26" y="20"/>
                      <a:pt x="26" y="20"/>
                    </a:cubicBezTo>
                    <a:cubicBezTo>
                      <a:pt x="26" y="19"/>
                      <a:pt x="26" y="19"/>
                      <a:pt x="26" y="19"/>
                    </a:cubicBezTo>
                    <a:cubicBezTo>
                      <a:pt x="26" y="19"/>
                      <a:pt x="26" y="19"/>
                      <a:pt x="26" y="19"/>
                    </a:cubicBezTo>
                    <a:cubicBezTo>
                      <a:pt x="27" y="19"/>
                      <a:pt x="27" y="19"/>
                      <a:pt x="27" y="19"/>
                    </a:cubicBezTo>
                    <a:cubicBezTo>
                      <a:pt x="27" y="18"/>
                      <a:pt x="27" y="18"/>
                      <a:pt x="27" y="18"/>
                    </a:cubicBezTo>
                    <a:cubicBezTo>
                      <a:pt x="27" y="18"/>
                      <a:pt x="27" y="18"/>
                      <a:pt x="27" y="18"/>
                    </a:cubicBezTo>
                    <a:cubicBezTo>
                      <a:pt x="27" y="18"/>
                      <a:pt x="27" y="17"/>
                      <a:pt x="27" y="17"/>
                    </a:cubicBezTo>
                    <a:cubicBezTo>
                      <a:pt x="28" y="17"/>
                      <a:pt x="28" y="17"/>
                      <a:pt x="28" y="17"/>
                    </a:cubicBezTo>
                    <a:cubicBezTo>
                      <a:pt x="28" y="17"/>
                      <a:pt x="28" y="17"/>
                      <a:pt x="28" y="17"/>
                    </a:cubicBezTo>
                    <a:cubicBezTo>
                      <a:pt x="28" y="17"/>
                      <a:pt x="28" y="17"/>
                      <a:pt x="28" y="17"/>
                    </a:cubicBezTo>
                    <a:cubicBezTo>
                      <a:pt x="29" y="16"/>
                      <a:pt x="29" y="16"/>
                      <a:pt x="29" y="16"/>
                    </a:cubicBezTo>
                    <a:cubicBezTo>
                      <a:pt x="29" y="16"/>
                      <a:pt x="29" y="16"/>
                      <a:pt x="29" y="16"/>
                    </a:cubicBezTo>
                    <a:cubicBezTo>
                      <a:pt x="29" y="16"/>
                      <a:pt x="29" y="16"/>
                      <a:pt x="29" y="16"/>
                    </a:cubicBezTo>
                    <a:cubicBezTo>
                      <a:pt x="30" y="16"/>
                      <a:pt x="30" y="16"/>
                      <a:pt x="30" y="16"/>
                    </a:cubicBezTo>
                    <a:cubicBezTo>
                      <a:pt x="30" y="16"/>
                      <a:pt x="30" y="15"/>
                      <a:pt x="30" y="15"/>
                    </a:cubicBezTo>
                    <a:cubicBezTo>
                      <a:pt x="30" y="15"/>
                      <a:pt x="30" y="15"/>
                      <a:pt x="30" y="15"/>
                    </a:cubicBezTo>
                    <a:cubicBezTo>
                      <a:pt x="30" y="15"/>
                      <a:pt x="31" y="15"/>
                      <a:pt x="31" y="15"/>
                    </a:cubicBezTo>
                    <a:cubicBezTo>
                      <a:pt x="31" y="15"/>
                      <a:pt x="31" y="15"/>
                      <a:pt x="31" y="15"/>
                    </a:cubicBezTo>
                    <a:cubicBezTo>
                      <a:pt x="31" y="15"/>
                      <a:pt x="31" y="14"/>
                      <a:pt x="31" y="14"/>
                    </a:cubicBezTo>
                    <a:cubicBezTo>
                      <a:pt x="31" y="14"/>
                      <a:pt x="30" y="14"/>
                      <a:pt x="30" y="14"/>
                    </a:cubicBezTo>
                    <a:cubicBezTo>
                      <a:pt x="30" y="14"/>
                      <a:pt x="30" y="14"/>
                      <a:pt x="30" y="14"/>
                    </a:cubicBezTo>
                    <a:cubicBezTo>
                      <a:pt x="30" y="14"/>
                      <a:pt x="30" y="14"/>
                      <a:pt x="30" y="14"/>
                    </a:cubicBezTo>
                    <a:cubicBezTo>
                      <a:pt x="30" y="13"/>
                      <a:pt x="30" y="13"/>
                      <a:pt x="30" y="13"/>
                    </a:cubicBezTo>
                    <a:cubicBezTo>
                      <a:pt x="30" y="13"/>
                      <a:pt x="30" y="13"/>
                      <a:pt x="30" y="13"/>
                    </a:cubicBezTo>
                    <a:cubicBezTo>
                      <a:pt x="30" y="13"/>
                      <a:pt x="30" y="13"/>
                      <a:pt x="30" y="13"/>
                    </a:cubicBezTo>
                    <a:cubicBezTo>
                      <a:pt x="29" y="13"/>
                      <a:pt x="29" y="13"/>
                      <a:pt x="29" y="13"/>
                    </a:cubicBezTo>
                    <a:cubicBezTo>
                      <a:pt x="29" y="13"/>
                      <a:pt x="29" y="12"/>
                      <a:pt x="29" y="12"/>
                    </a:cubicBezTo>
                    <a:cubicBezTo>
                      <a:pt x="29" y="12"/>
                      <a:pt x="29" y="12"/>
                      <a:pt x="29" y="12"/>
                    </a:cubicBezTo>
                    <a:cubicBezTo>
                      <a:pt x="29" y="12"/>
                      <a:pt x="28" y="12"/>
                      <a:pt x="28" y="12"/>
                    </a:cubicBezTo>
                    <a:cubicBezTo>
                      <a:pt x="28" y="12"/>
                      <a:pt x="28" y="12"/>
                      <a:pt x="28" y="12"/>
                    </a:cubicBezTo>
                    <a:cubicBezTo>
                      <a:pt x="28" y="12"/>
                      <a:pt x="28" y="12"/>
                      <a:pt x="28" y="12"/>
                    </a:cubicBezTo>
                    <a:cubicBezTo>
                      <a:pt x="28" y="12"/>
                      <a:pt x="28" y="12"/>
                      <a:pt x="28" y="11"/>
                    </a:cubicBezTo>
                    <a:cubicBezTo>
                      <a:pt x="28" y="11"/>
                      <a:pt x="28" y="11"/>
                      <a:pt x="28" y="11"/>
                    </a:cubicBezTo>
                    <a:cubicBezTo>
                      <a:pt x="28" y="11"/>
                      <a:pt x="28" y="11"/>
                      <a:pt x="28" y="11"/>
                    </a:cubicBezTo>
                    <a:cubicBezTo>
                      <a:pt x="28" y="11"/>
                      <a:pt x="28" y="10"/>
                      <a:pt x="28" y="10"/>
                    </a:cubicBezTo>
                    <a:cubicBezTo>
                      <a:pt x="28" y="10"/>
                      <a:pt x="28" y="10"/>
                      <a:pt x="28" y="10"/>
                    </a:cubicBezTo>
                    <a:cubicBezTo>
                      <a:pt x="28" y="10"/>
                      <a:pt x="28" y="10"/>
                      <a:pt x="28" y="10"/>
                    </a:cubicBezTo>
                    <a:cubicBezTo>
                      <a:pt x="28" y="9"/>
                      <a:pt x="28" y="9"/>
                      <a:pt x="28" y="9"/>
                    </a:cubicBezTo>
                    <a:cubicBezTo>
                      <a:pt x="28" y="9"/>
                      <a:pt x="28" y="9"/>
                      <a:pt x="28" y="9"/>
                    </a:cubicBezTo>
                    <a:cubicBezTo>
                      <a:pt x="28" y="9"/>
                      <a:pt x="28" y="9"/>
                      <a:pt x="28" y="9"/>
                    </a:cubicBezTo>
                    <a:cubicBezTo>
                      <a:pt x="28" y="9"/>
                      <a:pt x="28" y="9"/>
                      <a:pt x="28" y="9"/>
                    </a:cubicBezTo>
                    <a:cubicBezTo>
                      <a:pt x="29" y="8"/>
                      <a:pt x="29" y="8"/>
                      <a:pt x="29" y="8"/>
                    </a:cubicBezTo>
                    <a:cubicBezTo>
                      <a:pt x="29" y="9"/>
                      <a:pt x="29" y="9"/>
                      <a:pt x="29" y="9"/>
                    </a:cubicBezTo>
                    <a:cubicBezTo>
                      <a:pt x="29" y="8"/>
                      <a:pt x="29" y="8"/>
                      <a:pt x="29" y="8"/>
                    </a:cubicBezTo>
                    <a:cubicBezTo>
                      <a:pt x="29" y="8"/>
                      <a:pt x="29" y="8"/>
                      <a:pt x="29" y="8"/>
                    </a:cubicBezTo>
                    <a:cubicBezTo>
                      <a:pt x="29" y="8"/>
                      <a:pt x="29" y="8"/>
                      <a:pt x="29" y="8"/>
                    </a:cubicBezTo>
                    <a:cubicBezTo>
                      <a:pt x="30" y="8"/>
                      <a:pt x="30" y="8"/>
                      <a:pt x="30" y="8"/>
                    </a:cubicBezTo>
                    <a:cubicBezTo>
                      <a:pt x="30" y="8"/>
                      <a:pt x="30" y="8"/>
                      <a:pt x="30" y="8"/>
                    </a:cubicBezTo>
                    <a:cubicBezTo>
                      <a:pt x="30" y="7"/>
                      <a:pt x="30" y="7"/>
                      <a:pt x="30" y="7"/>
                    </a:cubicBezTo>
                    <a:cubicBezTo>
                      <a:pt x="30" y="7"/>
                      <a:pt x="30" y="7"/>
                      <a:pt x="30" y="7"/>
                    </a:cubicBezTo>
                    <a:cubicBezTo>
                      <a:pt x="30" y="6"/>
                      <a:pt x="30" y="6"/>
                      <a:pt x="30" y="6"/>
                    </a:cubicBezTo>
                    <a:cubicBezTo>
                      <a:pt x="30" y="6"/>
                      <a:pt x="30" y="6"/>
                      <a:pt x="30" y="6"/>
                    </a:cubicBezTo>
                    <a:cubicBezTo>
                      <a:pt x="30" y="6"/>
                      <a:pt x="30" y="6"/>
                      <a:pt x="30" y="6"/>
                    </a:cubicBezTo>
                    <a:cubicBezTo>
                      <a:pt x="30" y="6"/>
                      <a:pt x="31" y="6"/>
                      <a:pt x="31" y="6"/>
                    </a:cubicBezTo>
                    <a:cubicBezTo>
                      <a:pt x="31" y="6"/>
                      <a:pt x="31" y="6"/>
                      <a:pt x="31" y="6"/>
                    </a:cubicBezTo>
                    <a:cubicBezTo>
                      <a:pt x="31" y="6"/>
                      <a:pt x="31" y="6"/>
                      <a:pt x="31" y="6"/>
                    </a:cubicBezTo>
                    <a:cubicBezTo>
                      <a:pt x="31" y="6"/>
                      <a:pt x="32" y="5"/>
                      <a:pt x="32" y="5"/>
                    </a:cubicBezTo>
                    <a:cubicBezTo>
                      <a:pt x="32" y="5"/>
                      <a:pt x="32" y="5"/>
                      <a:pt x="32" y="5"/>
                    </a:cubicBezTo>
                    <a:cubicBezTo>
                      <a:pt x="32" y="5"/>
                      <a:pt x="32" y="4"/>
                      <a:pt x="32" y="4"/>
                    </a:cubicBezTo>
                    <a:cubicBezTo>
                      <a:pt x="32" y="4"/>
                      <a:pt x="32" y="4"/>
                      <a:pt x="32" y="4"/>
                    </a:cubicBezTo>
                    <a:cubicBezTo>
                      <a:pt x="32" y="4"/>
                      <a:pt x="32" y="4"/>
                      <a:pt x="32" y="4"/>
                    </a:cubicBezTo>
                    <a:cubicBezTo>
                      <a:pt x="32" y="4"/>
                      <a:pt x="32" y="4"/>
                      <a:pt x="32" y="4"/>
                    </a:cubicBezTo>
                    <a:cubicBezTo>
                      <a:pt x="32" y="4"/>
                      <a:pt x="32" y="4"/>
                      <a:pt x="32" y="4"/>
                    </a:cubicBezTo>
                    <a:cubicBezTo>
                      <a:pt x="32" y="4"/>
                      <a:pt x="32" y="4"/>
                      <a:pt x="32" y="4"/>
                    </a:cubicBezTo>
                    <a:cubicBezTo>
                      <a:pt x="32" y="4"/>
                      <a:pt x="32" y="3"/>
                      <a:pt x="32" y="3"/>
                    </a:cubicBezTo>
                    <a:cubicBezTo>
                      <a:pt x="32" y="3"/>
                      <a:pt x="31" y="3"/>
                      <a:pt x="31" y="3"/>
                    </a:cubicBezTo>
                    <a:cubicBezTo>
                      <a:pt x="31" y="3"/>
                      <a:pt x="31" y="3"/>
                      <a:pt x="31" y="3"/>
                    </a:cubicBezTo>
                    <a:cubicBezTo>
                      <a:pt x="31" y="3"/>
                      <a:pt x="31" y="2"/>
                      <a:pt x="31" y="2"/>
                    </a:cubicBezTo>
                    <a:cubicBezTo>
                      <a:pt x="31" y="2"/>
                      <a:pt x="31" y="2"/>
                      <a:pt x="31" y="2"/>
                    </a:cubicBezTo>
                    <a:cubicBezTo>
                      <a:pt x="31" y="2"/>
                      <a:pt x="30" y="2"/>
                      <a:pt x="30" y="2"/>
                    </a:cubicBezTo>
                    <a:cubicBezTo>
                      <a:pt x="30" y="2"/>
                      <a:pt x="30" y="2"/>
                      <a:pt x="30" y="2"/>
                    </a:cubicBezTo>
                    <a:cubicBezTo>
                      <a:pt x="30" y="2"/>
                      <a:pt x="30" y="2"/>
                      <a:pt x="30" y="2"/>
                    </a:cubicBezTo>
                    <a:cubicBezTo>
                      <a:pt x="30" y="2"/>
                      <a:pt x="30" y="2"/>
                      <a:pt x="30" y="2"/>
                    </a:cubicBezTo>
                    <a:cubicBezTo>
                      <a:pt x="30" y="2"/>
                      <a:pt x="30" y="2"/>
                      <a:pt x="30" y="2"/>
                    </a:cubicBezTo>
                    <a:cubicBezTo>
                      <a:pt x="30" y="2"/>
                      <a:pt x="30" y="2"/>
                      <a:pt x="30" y="2"/>
                    </a:cubicBezTo>
                    <a:cubicBezTo>
                      <a:pt x="30" y="2"/>
                      <a:pt x="30" y="2"/>
                      <a:pt x="30" y="2"/>
                    </a:cubicBezTo>
                    <a:cubicBezTo>
                      <a:pt x="30" y="2"/>
                      <a:pt x="30" y="1"/>
                      <a:pt x="30" y="1"/>
                    </a:cubicBezTo>
                    <a:cubicBezTo>
                      <a:pt x="30" y="1"/>
                      <a:pt x="30" y="1"/>
                      <a:pt x="30" y="1"/>
                    </a:cubicBezTo>
                    <a:cubicBezTo>
                      <a:pt x="30" y="1"/>
                      <a:pt x="30" y="1"/>
                      <a:pt x="30" y="1"/>
                    </a:cubicBezTo>
                    <a:cubicBezTo>
                      <a:pt x="30" y="1"/>
                      <a:pt x="29" y="1"/>
                      <a:pt x="29" y="1"/>
                    </a:cubicBezTo>
                    <a:cubicBezTo>
                      <a:pt x="29" y="1"/>
                      <a:pt x="29" y="1"/>
                      <a:pt x="29" y="1"/>
                    </a:cubicBezTo>
                    <a:cubicBezTo>
                      <a:pt x="29" y="1"/>
                      <a:pt x="29" y="1"/>
                      <a:pt x="29" y="1"/>
                    </a:cubicBezTo>
                    <a:cubicBezTo>
                      <a:pt x="29" y="1"/>
                      <a:pt x="29" y="1"/>
                      <a:pt x="29" y="1"/>
                    </a:cubicBezTo>
                    <a:cubicBezTo>
                      <a:pt x="29" y="1"/>
                      <a:pt x="29" y="0"/>
                      <a:pt x="29" y="0"/>
                    </a:cubicBezTo>
                    <a:cubicBezTo>
                      <a:pt x="29" y="0"/>
                      <a:pt x="29" y="0"/>
                      <a:pt x="29" y="0"/>
                    </a:cubicBezTo>
                    <a:cubicBezTo>
                      <a:pt x="29" y="0"/>
                      <a:pt x="29" y="0"/>
                      <a:pt x="29" y="0"/>
                    </a:cubicBezTo>
                    <a:cubicBezTo>
                      <a:pt x="28" y="1"/>
                      <a:pt x="28" y="1"/>
                      <a:pt x="28" y="1"/>
                    </a:cubicBezTo>
                    <a:cubicBezTo>
                      <a:pt x="28" y="1"/>
                      <a:pt x="28" y="1"/>
                      <a:pt x="28" y="1"/>
                    </a:cubicBezTo>
                    <a:cubicBezTo>
                      <a:pt x="28" y="1"/>
                      <a:pt x="28" y="1"/>
                      <a:pt x="28" y="1"/>
                    </a:cubicBezTo>
                    <a:cubicBezTo>
                      <a:pt x="28" y="2"/>
                      <a:pt x="28" y="2"/>
                      <a:pt x="28" y="2"/>
                    </a:cubicBezTo>
                    <a:cubicBezTo>
                      <a:pt x="28" y="3"/>
                      <a:pt x="28" y="3"/>
                      <a:pt x="28" y="3"/>
                    </a:cubicBezTo>
                    <a:cubicBezTo>
                      <a:pt x="28" y="4"/>
                      <a:pt x="28" y="4"/>
                      <a:pt x="28" y="4"/>
                    </a:cubicBezTo>
                    <a:cubicBezTo>
                      <a:pt x="28" y="4"/>
                      <a:pt x="28" y="5"/>
                      <a:pt x="28" y="5"/>
                    </a:cubicBezTo>
                    <a:cubicBezTo>
                      <a:pt x="28" y="5"/>
                      <a:pt x="28" y="5"/>
                      <a:pt x="28" y="5"/>
                    </a:cubicBezTo>
                    <a:cubicBezTo>
                      <a:pt x="28" y="5"/>
                      <a:pt x="28" y="5"/>
                      <a:pt x="28" y="5"/>
                    </a:cubicBezTo>
                    <a:cubicBezTo>
                      <a:pt x="28" y="6"/>
                      <a:pt x="27" y="6"/>
                      <a:pt x="27" y="7"/>
                    </a:cubicBezTo>
                    <a:cubicBezTo>
                      <a:pt x="27" y="7"/>
                      <a:pt x="27" y="7"/>
                      <a:pt x="27" y="8"/>
                    </a:cubicBezTo>
                    <a:cubicBezTo>
                      <a:pt x="27" y="8"/>
                      <a:pt x="27" y="8"/>
                      <a:pt x="27" y="8"/>
                    </a:cubicBezTo>
                    <a:cubicBezTo>
                      <a:pt x="26" y="8"/>
                      <a:pt x="26" y="8"/>
                      <a:pt x="26" y="8"/>
                    </a:cubicBezTo>
                    <a:cubicBezTo>
                      <a:pt x="26" y="8"/>
                      <a:pt x="26" y="8"/>
                      <a:pt x="26" y="8"/>
                    </a:cubicBezTo>
                    <a:cubicBezTo>
                      <a:pt x="26" y="9"/>
                      <a:pt x="25" y="9"/>
                      <a:pt x="25" y="9"/>
                    </a:cubicBezTo>
                    <a:cubicBezTo>
                      <a:pt x="25" y="9"/>
                      <a:pt x="25" y="9"/>
                      <a:pt x="25" y="9"/>
                    </a:cubicBezTo>
                    <a:cubicBezTo>
                      <a:pt x="25" y="9"/>
                      <a:pt x="25" y="9"/>
                      <a:pt x="24" y="9"/>
                    </a:cubicBezTo>
                    <a:cubicBezTo>
                      <a:pt x="24" y="9"/>
                      <a:pt x="24" y="9"/>
                      <a:pt x="24" y="9"/>
                    </a:cubicBezTo>
                    <a:cubicBezTo>
                      <a:pt x="24" y="9"/>
                      <a:pt x="24" y="9"/>
                      <a:pt x="24" y="9"/>
                    </a:cubicBezTo>
                    <a:cubicBezTo>
                      <a:pt x="24" y="9"/>
                      <a:pt x="24" y="10"/>
                      <a:pt x="24" y="10"/>
                    </a:cubicBezTo>
                    <a:cubicBezTo>
                      <a:pt x="24" y="10"/>
                      <a:pt x="24" y="10"/>
                      <a:pt x="24" y="10"/>
                    </a:cubicBezTo>
                    <a:cubicBezTo>
                      <a:pt x="24" y="10"/>
                      <a:pt x="23" y="11"/>
                      <a:pt x="23" y="11"/>
                    </a:cubicBezTo>
                    <a:cubicBezTo>
                      <a:pt x="23" y="11"/>
                      <a:pt x="23" y="11"/>
                      <a:pt x="23" y="11"/>
                    </a:cubicBezTo>
                    <a:cubicBezTo>
                      <a:pt x="23" y="12"/>
                      <a:pt x="23" y="12"/>
                      <a:pt x="23" y="13"/>
                    </a:cubicBezTo>
                    <a:cubicBezTo>
                      <a:pt x="23" y="13"/>
                      <a:pt x="23" y="14"/>
                      <a:pt x="23" y="14"/>
                    </a:cubicBezTo>
                    <a:cubicBezTo>
                      <a:pt x="22" y="14"/>
                      <a:pt x="22" y="15"/>
                      <a:pt x="22" y="15"/>
                    </a:cubicBezTo>
                    <a:cubicBezTo>
                      <a:pt x="22" y="15"/>
                      <a:pt x="22" y="15"/>
                      <a:pt x="22" y="15"/>
                    </a:cubicBezTo>
                    <a:cubicBezTo>
                      <a:pt x="22" y="16"/>
                      <a:pt x="22" y="16"/>
                      <a:pt x="22" y="16"/>
                    </a:cubicBezTo>
                    <a:cubicBezTo>
                      <a:pt x="22" y="17"/>
                      <a:pt x="21" y="17"/>
                      <a:pt x="21" y="18"/>
                    </a:cubicBezTo>
                    <a:cubicBezTo>
                      <a:pt x="20" y="18"/>
                      <a:pt x="20" y="19"/>
                      <a:pt x="20" y="19"/>
                    </a:cubicBezTo>
                    <a:cubicBezTo>
                      <a:pt x="20" y="19"/>
                      <a:pt x="20" y="19"/>
                      <a:pt x="19" y="19"/>
                    </a:cubicBezTo>
                    <a:cubicBezTo>
                      <a:pt x="19" y="19"/>
                      <a:pt x="19" y="19"/>
                      <a:pt x="19" y="19"/>
                    </a:cubicBezTo>
                    <a:cubicBezTo>
                      <a:pt x="19" y="19"/>
                      <a:pt x="19" y="19"/>
                      <a:pt x="19" y="19"/>
                    </a:cubicBezTo>
                    <a:cubicBezTo>
                      <a:pt x="19" y="19"/>
                      <a:pt x="19" y="20"/>
                      <a:pt x="19" y="20"/>
                    </a:cubicBezTo>
                    <a:cubicBezTo>
                      <a:pt x="19" y="20"/>
                      <a:pt x="19" y="20"/>
                      <a:pt x="19" y="20"/>
                    </a:cubicBezTo>
                    <a:cubicBezTo>
                      <a:pt x="19" y="20"/>
                      <a:pt x="19" y="20"/>
                      <a:pt x="19" y="20"/>
                    </a:cubicBezTo>
                    <a:cubicBezTo>
                      <a:pt x="19" y="20"/>
                      <a:pt x="18" y="20"/>
                      <a:pt x="18" y="21"/>
                    </a:cubicBezTo>
                    <a:cubicBezTo>
                      <a:pt x="18" y="21"/>
                      <a:pt x="18" y="21"/>
                      <a:pt x="18" y="21"/>
                    </a:cubicBezTo>
                    <a:cubicBezTo>
                      <a:pt x="18" y="21"/>
                      <a:pt x="17" y="21"/>
                      <a:pt x="17" y="21"/>
                    </a:cubicBezTo>
                    <a:cubicBezTo>
                      <a:pt x="17" y="21"/>
                      <a:pt x="16" y="21"/>
                      <a:pt x="16" y="22"/>
                    </a:cubicBezTo>
                    <a:cubicBezTo>
                      <a:pt x="16" y="22"/>
                      <a:pt x="16" y="22"/>
                      <a:pt x="16" y="22"/>
                    </a:cubicBezTo>
                    <a:cubicBezTo>
                      <a:pt x="16" y="22"/>
                      <a:pt x="15" y="22"/>
                      <a:pt x="15" y="22"/>
                    </a:cubicBezTo>
                    <a:cubicBezTo>
                      <a:pt x="15" y="22"/>
                      <a:pt x="15" y="22"/>
                      <a:pt x="15" y="22"/>
                    </a:cubicBezTo>
                    <a:cubicBezTo>
                      <a:pt x="15" y="23"/>
                      <a:pt x="15" y="23"/>
                      <a:pt x="15" y="23"/>
                    </a:cubicBezTo>
                    <a:cubicBezTo>
                      <a:pt x="15" y="23"/>
                      <a:pt x="15" y="23"/>
                      <a:pt x="15" y="23"/>
                    </a:cubicBezTo>
                    <a:cubicBezTo>
                      <a:pt x="15" y="23"/>
                      <a:pt x="15" y="23"/>
                      <a:pt x="15" y="23"/>
                    </a:cubicBezTo>
                    <a:cubicBezTo>
                      <a:pt x="14" y="23"/>
                      <a:pt x="14" y="23"/>
                      <a:pt x="14" y="23"/>
                    </a:cubicBezTo>
                    <a:cubicBezTo>
                      <a:pt x="14" y="24"/>
                      <a:pt x="14" y="24"/>
                      <a:pt x="14" y="24"/>
                    </a:cubicBezTo>
                    <a:cubicBezTo>
                      <a:pt x="14" y="24"/>
                      <a:pt x="14" y="24"/>
                      <a:pt x="14" y="24"/>
                    </a:cubicBezTo>
                    <a:cubicBezTo>
                      <a:pt x="14" y="24"/>
                      <a:pt x="14" y="24"/>
                      <a:pt x="14" y="24"/>
                    </a:cubicBezTo>
                    <a:cubicBezTo>
                      <a:pt x="14" y="24"/>
                      <a:pt x="13" y="24"/>
                      <a:pt x="13" y="24"/>
                    </a:cubicBezTo>
                    <a:cubicBezTo>
                      <a:pt x="13" y="25"/>
                      <a:pt x="13" y="25"/>
                      <a:pt x="12" y="25"/>
                    </a:cubicBezTo>
                    <a:cubicBezTo>
                      <a:pt x="12" y="25"/>
                      <a:pt x="12" y="25"/>
                      <a:pt x="12" y="25"/>
                    </a:cubicBezTo>
                    <a:cubicBezTo>
                      <a:pt x="12" y="25"/>
                      <a:pt x="12" y="25"/>
                      <a:pt x="12" y="26"/>
                    </a:cubicBezTo>
                    <a:cubicBezTo>
                      <a:pt x="12" y="26"/>
                      <a:pt x="12" y="26"/>
                      <a:pt x="12" y="26"/>
                    </a:cubicBezTo>
                    <a:cubicBezTo>
                      <a:pt x="11" y="26"/>
                      <a:pt x="11" y="26"/>
                      <a:pt x="11" y="26"/>
                    </a:cubicBezTo>
                    <a:cubicBezTo>
                      <a:pt x="11" y="26"/>
                      <a:pt x="11" y="26"/>
                      <a:pt x="11" y="26"/>
                    </a:cubicBezTo>
                    <a:cubicBezTo>
                      <a:pt x="11" y="27"/>
                      <a:pt x="11" y="27"/>
                      <a:pt x="11" y="27"/>
                    </a:cubicBezTo>
                    <a:cubicBezTo>
                      <a:pt x="11" y="27"/>
                      <a:pt x="10" y="27"/>
                      <a:pt x="10" y="27"/>
                    </a:cubicBezTo>
                    <a:cubicBezTo>
                      <a:pt x="10" y="27"/>
                      <a:pt x="10" y="27"/>
                      <a:pt x="10" y="27"/>
                    </a:cubicBezTo>
                    <a:cubicBezTo>
                      <a:pt x="10" y="27"/>
                      <a:pt x="10" y="27"/>
                      <a:pt x="10" y="27"/>
                    </a:cubicBezTo>
                    <a:cubicBezTo>
                      <a:pt x="9" y="27"/>
                      <a:pt x="9" y="27"/>
                      <a:pt x="9" y="27"/>
                    </a:cubicBezTo>
                    <a:cubicBezTo>
                      <a:pt x="9" y="27"/>
                      <a:pt x="9" y="27"/>
                      <a:pt x="9" y="27"/>
                    </a:cubicBezTo>
                    <a:cubicBezTo>
                      <a:pt x="9" y="27"/>
                      <a:pt x="9" y="27"/>
                      <a:pt x="9" y="27"/>
                    </a:cubicBezTo>
                    <a:cubicBezTo>
                      <a:pt x="8" y="28"/>
                      <a:pt x="8" y="28"/>
                      <a:pt x="8" y="28"/>
                    </a:cubicBezTo>
                    <a:cubicBezTo>
                      <a:pt x="8" y="28"/>
                      <a:pt x="8" y="28"/>
                      <a:pt x="8" y="28"/>
                    </a:cubicBezTo>
                    <a:cubicBezTo>
                      <a:pt x="8" y="28"/>
                      <a:pt x="7" y="28"/>
                      <a:pt x="7" y="28"/>
                    </a:cubicBezTo>
                    <a:cubicBezTo>
                      <a:pt x="7" y="29"/>
                      <a:pt x="7" y="29"/>
                      <a:pt x="7" y="29"/>
                    </a:cubicBezTo>
                    <a:cubicBezTo>
                      <a:pt x="6" y="29"/>
                      <a:pt x="6" y="29"/>
                      <a:pt x="6" y="29"/>
                    </a:cubicBezTo>
                    <a:cubicBezTo>
                      <a:pt x="6" y="29"/>
                      <a:pt x="6" y="30"/>
                      <a:pt x="6" y="30"/>
                    </a:cubicBezTo>
                    <a:cubicBezTo>
                      <a:pt x="6" y="30"/>
                      <a:pt x="6" y="30"/>
                      <a:pt x="6" y="30"/>
                    </a:cubicBezTo>
                    <a:cubicBezTo>
                      <a:pt x="6" y="30"/>
                      <a:pt x="6" y="30"/>
                      <a:pt x="6" y="30"/>
                    </a:cubicBezTo>
                    <a:cubicBezTo>
                      <a:pt x="5" y="30"/>
                      <a:pt x="5" y="30"/>
                      <a:pt x="5" y="30"/>
                    </a:cubicBezTo>
                    <a:cubicBezTo>
                      <a:pt x="5" y="30"/>
                      <a:pt x="5" y="31"/>
                      <a:pt x="4" y="31"/>
                    </a:cubicBezTo>
                    <a:cubicBezTo>
                      <a:pt x="4" y="31"/>
                      <a:pt x="4" y="31"/>
                      <a:pt x="4" y="31"/>
                    </a:cubicBezTo>
                    <a:cubicBezTo>
                      <a:pt x="4" y="31"/>
                      <a:pt x="4" y="31"/>
                      <a:pt x="4" y="31"/>
                    </a:cubicBezTo>
                    <a:cubicBezTo>
                      <a:pt x="3" y="30"/>
                      <a:pt x="3" y="30"/>
                      <a:pt x="3" y="31"/>
                    </a:cubicBezTo>
                    <a:cubicBezTo>
                      <a:pt x="3" y="31"/>
                      <a:pt x="3" y="31"/>
                      <a:pt x="2" y="31"/>
                    </a:cubicBezTo>
                    <a:cubicBezTo>
                      <a:pt x="2" y="31"/>
                      <a:pt x="2" y="31"/>
                      <a:pt x="1" y="31"/>
                    </a:cubicBezTo>
                    <a:cubicBezTo>
                      <a:pt x="1" y="32"/>
                      <a:pt x="2" y="32"/>
                      <a:pt x="1" y="32"/>
                    </a:cubicBezTo>
                    <a:cubicBezTo>
                      <a:pt x="1" y="32"/>
                      <a:pt x="1" y="32"/>
                      <a:pt x="1" y="33"/>
                    </a:cubicBezTo>
                    <a:cubicBezTo>
                      <a:pt x="0" y="33"/>
                      <a:pt x="0" y="33"/>
                      <a:pt x="0" y="33"/>
                    </a:cubicBezTo>
                    <a:cubicBezTo>
                      <a:pt x="0" y="33"/>
                      <a:pt x="0" y="33"/>
                      <a:pt x="0" y="33"/>
                    </a:cubicBezTo>
                    <a:cubicBezTo>
                      <a:pt x="0" y="33"/>
                      <a:pt x="0" y="34"/>
                      <a:pt x="0" y="34"/>
                    </a:cubicBezTo>
                    <a:cubicBezTo>
                      <a:pt x="0" y="34"/>
                      <a:pt x="0" y="34"/>
                      <a:pt x="0" y="34"/>
                    </a:cubicBezTo>
                    <a:cubicBezTo>
                      <a:pt x="0" y="34"/>
                      <a:pt x="0" y="34"/>
                      <a:pt x="0" y="34"/>
                    </a:cubicBezTo>
                    <a:cubicBezTo>
                      <a:pt x="1" y="33"/>
                      <a:pt x="1" y="33"/>
                      <a:pt x="1" y="33"/>
                    </a:cubicBezTo>
                    <a:cubicBezTo>
                      <a:pt x="1" y="33"/>
                      <a:pt x="1" y="34"/>
                      <a:pt x="1" y="34"/>
                    </a:cubicBezTo>
                    <a:cubicBezTo>
                      <a:pt x="1" y="34"/>
                      <a:pt x="1" y="34"/>
                      <a:pt x="1" y="34"/>
                    </a:cubicBezTo>
                    <a:cubicBezTo>
                      <a:pt x="2" y="34"/>
                      <a:pt x="2" y="34"/>
                      <a:pt x="2" y="34"/>
                    </a:cubicBezTo>
                    <a:cubicBezTo>
                      <a:pt x="2" y="34"/>
                      <a:pt x="2" y="34"/>
                      <a:pt x="2" y="34"/>
                    </a:cubicBezTo>
                    <a:cubicBezTo>
                      <a:pt x="2" y="34"/>
                      <a:pt x="2" y="35"/>
                      <a:pt x="2" y="35"/>
                    </a:cubicBezTo>
                    <a:cubicBezTo>
                      <a:pt x="2" y="35"/>
                      <a:pt x="2" y="35"/>
                      <a:pt x="2" y="35"/>
                    </a:cubicBezTo>
                    <a:cubicBezTo>
                      <a:pt x="2" y="35"/>
                      <a:pt x="2" y="35"/>
                      <a:pt x="2" y="35"/>
                    </a:cubicBezTo>
                    <a:cubicBezTo>
                      <a:pt x="2" y="35"/>
                      <a:pt x="1" y="36"/>
                      <a:pt x="1" y="36"/>
                    </a:cubicBezTo>
                    <a:cubicBezTo>
                      <a:pt x="1" y="36"/>
                      <a:pt x="1" y="36"/>
                      <a:pt x="1" y="36"/>
                    </a:cubicBezTo>
                    <a:cubicBezTo>
                      <a:pt x="2" y="36"/>
                      <a:pt x="2" y="36"/>
                      <a:pt x="2" y="36"/>
                    </a:cubicBezTo>
                    <a:cubicBezTo>
                      <a:pt x="2" y="36"/>
                      <a:pt x="2" y="36"/>
                      <a:pt x="2" y="36"/>
                    </a:cubicBezTo>
                    <a:cubicBezTo>
                      <a:pt x="2" y="36"/>
                      <a:pt x="3" y="36"/>
                      <a:pt x="3" y="36"/>
                    </a:cubicBezTo>
                    <a:cubicBezTo>
                      <a:pt x="3" y="35"/>
                      <a:pt x="3" y="35"/>
                      <a:pt x="3" y="35"/>
                    </a:cubicBezTo>
                    <a:cubicBezTo>
                      <a:pt x="3" y="35"/>
                      <a:pt x="4" y="35"/>
                      <a:pt x="4" y="35"/>
                    </a:cubicBezTo>
                    <a:cubicBezTo>
                      <a:pt x="4" y="35"/>
                      <a:pt x="4" y="35"/>
                      <a:pt x="4" y="35"/>
                    </a:cubicBezTo>
                    <a:cubicBezTo>
                      <a:pt x="4" y="35"/>
                      <a:pt x="4" y="35"/>
                      <a:pt x="4" y="35"/>
                    </a:cubicBezTo>
                    <a:cubicBezTo>
                      <a:pt x="4" y="35"/>
                      <a:pt x="4" y="35"/>
                      <a:pt x="4" y="35"/>
                    </a:cubicBezTo>
                    <a:cubicBezTo>
                      <a:pt x="5" y="35"/>
                      <a:pt x="5" y="35"/>
                      <a:pt x="5" y="35"/>
                    </a:cubicBezTo>
                    <a:cubicBezTo>
                      <a:pt x="5" y="35"/>
                      <a:pt x="5" y="34"/>
                      <a:pt x="5" y="34"/>
                    </a:cubicBezTo>
                    <a:cubicBezTo>
                      <a:pt x="5" y="34"/>
                      <a:pt x="5" y="34"/>
                      <a:pt x="5" y="34"/>
                    </a:cubicBezTo>
                    <a:cubicBezTo>
                      <a:pt x="5" y="33"/>
                      <a:pt x="5" y="33"/>
                      <a:pt x="5" y="33"/>
                    </a:cubicBezTo>
                    <a:cubicBezTo>
                      <a:pt x="5" y="33"/>
                      <a:pt x="5" y="33"/>
                      <a:pt x="5" y="33"/>
                    </a:cubicBezTo>
                    <a:cubicBezTo>
                      <a:pt x="5" y="33"/>
                      <a:pt x="6" y="33"/>
                      <a:pt x="6" y="33"/>
                    </a:cubicBezTo>
                    <a:cubicBezTo>
                      <a:pt x="6" y="33"/>
                      <a:pt x="6" y="32"/>
                      <a:pt x="6" y="32"/>
                    </a:cubicBezTo>
                    <a:cubicBezTo>
                      <a:pt x="6" y="32"/>
                      <a:pt x="6" y="32"/>
                      <a:pt x="6" y="32"/>
                    </a:cubicBezTo>
                    <a:cubicBezTo>
                      <a:pt x="7" y="32"/>
                      <a:pt x="7" y="32"/>
                      <a:pt x="7" y="32"/>
                    </a:cubicBezTo>
                    <a:cubicBezTo>
                      <a:pt x="7" y="32"/>
                      <a:pt x="7" y="32"/>
                      <a:pt x="7" y="32"/>
                    </a:cubicBezTo>
                    <a:cubicBezTo>
                      <a:pt x="7" y="32"/>
                      <a:pt x="7" y="32"/>
                      <a:pt x="7" y="32"/>
                    </a:cubicBezTo>
                    <a:cubicBezTo>
                      <a:pt x="8" y="32"/>
                      <a:pt x="8" y="32"/>
                      <a:pt x="8" y="32"/>
                    </a:cubicBezTo>
                    <a:cubicBezTo>
                      <a:pt x="8" y="31"/>
                      <a:pt x="8" y="31"/>
                      <a:pt x="8" y="31"/>
                    </a:cubicBezTo>
                    <a:cubicBezTo>
                      <a:pt x="9" y="32"/>
                      <a:pt x="9" y="32"/>
                      <a:pt x="9" y="32"/>
                    </a:cubicBezTo>
                    <a:cubicBezTo>
                      <a:pt x="9" y="32"/>
                      <a:pt x="9" y="32"/>
                      <a:pt x="9" y="32"/>
                    </a:cubicBezTo>
                    <a:cubicBezTo>
                      <a:pt x="9" y="31"/>
                      <a:pt x="9" y="31"/>
                      <a:pt x="9" y="31"/>
                    </a:cubicBezTo>
                    <a:cubicBezTo>
                      <a:pt x="10" y="31"/>
                      <a:pt x="10" y="31"/>
                      <a:pt x="10" y="31"/>
                    </a:cubicBezTo>
                    <a:cubicBezTo>
                      <a:pt x="10" y="31"/>
                      <a:pt x="10" y="31"/>
                      <a:pt x="10" y="31"/>
                    </a:cubicBezTo>
                    <a:cubicBezTo>
                      <a:pt x="10" y="31"/>
                      <a:pt x="10" y="31"/>
                      <a:pt x="10" y="31"/>
                    </a:cubicBezTo>
                    <a:cubicBezTo>
                      <a:pt x="10" y="30"/>
                      <a:pt x="10" y="30"/>
                      <a:pt x="10" y="30"/>
                    </a:cubicBezTo>
                    <a:cubicBezTo>
                      <a:pt x="11" y="30"/>
                      <a:pt x="11" y="30"/>
                      <a:pt x="11" y="30"/>
                    </a:cubicBezTo>
                    <a:cubicBezTo>
                      <a:pt x="11" y="30"/>
                      <a:pt x="11" y="30"/>
                      <a:pt x="11" y="30"/>
                    </a:cubicBezTo>
                    <a:lnTo>
                      <a:pt x="12" y="30"/>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9" name="Freeform 719">
                <a:extLst>
                  <a:ext uri="{FF2B5EF4-FFF2-40B4-BE49-F238E27FC236}">
                    <a16:creationId xmlns:a16="http://schemas.microsoft.com/office/drawing/2014/main" id="{8B2AB377-197F-3D22-0A2E-3E5F86929DD4}"/>
                  </a:ext>
                </a:extLst>
              </p:cNvPr>
              <p:cNvSpPr>
                <a:spLocks noEditPoints="1"/>
              </p:cNvSpPr>
              <p:nvPr/>
            </p:nvSpPr>
            <p:spPr bwMode="auto">
              <a:xfrm>
                <a:off x="10307638" y="6162675"/>
                <a:ext cx="50800" cy="36513"/>
              </a:xfrm>
              <a:custGeom>
                <a:avLst/>
                <a:gdLst>
                  <a:gd name="T0" fmla="*/ 2 w 12"/>
                  <a:gd name="T1" fmla="*/ 2 h 9"/>
                  <a:gd name="T2" fmla="*/ 2 w 12"/>
                  <a:gd name="T3" fmla="*/ 2 h 9"/>
                  <a:gd name="T4" fmla="*/ 2 w 12"/>
                  <a:gd name="T5" fmla="*/ 2 h 9"/>
                  <a:gd name="T6" fmla="*/ 10 w 12"/>
                  <a:gd name="T7" fmla="*/ 0 h 9"/>
                  <a:gd name="T8" fmla="*/ 10 w 12"/>
                  <a:gd name="T9" fmla="*/ 0 h 9"/>
                  <a:gd name="T10" fmla="*/ 9 w 12"/>
                  <a:gd name="T11" fmla="*/ 1 h 9"/>
                  <a:gd name="T12" fmla="*/ 9 w 12"/>
                  <a:gd name="T13" fmla="*/ 1 h 9"/>
                  <a:gd name="T14" fmla="*/ 9 w 12"/>
                  <a:gd name="T15" fmla="*/ 1 h 9"/>
                  <a:gd name="T16" fmla="*/ 8 w 12"/>
                  <a:gd name="T17" fmla="*/ 1 h 9"/>
                  <a:gd name="T18" fmla="*/ 8 w 12"/>
                  <a:gd name="T19" fmla="*/ 1 h 9"/>
                  <a:gd name="T20" fmla="*/ 8 w 12"/>
                  <a:gd name="T21" fmla="*/ 0 h 9"/>
                  <a:gd name="T22" fmla="*/ 7 w 12"/>
                  <a:gd name="T23" fmla="*/ 1 h 9"/>
                  <a:gd name="T24" fmla="*/ 7 w 12"/>
                  <a:gd name="T25" fmla="*/ 1 h 9"/>
                  <a:gd name="T26" fmla="*/ 6 w 12"/>
                  <a:gd name="T27" fmla="*/ 0 h 9"/>
                  <a:gd name="T28" fmla="*/ 6 w 12"/>
                  <a:gd name="T29" fmla="*/ 1 h 9"/>
                  <a:gd name="T30" fmla="*/ 5 w 12"/>
                  <a:gd name="T31" fmla="*/ 1 h 9"/>
                  <a:gd name="T32" fmla="*/ 5 w 12"/>
                  <a:gd name="T33" fmla="*/ 1 h 9"/>
                  <a:gd name="T34" fmla="*/ 4 w 12"/>
                  <a:gd name="T35" fmla="*/ 1 h 9"/>
                  <a:gd name="T36" fmla="*/ 4 w 12"/>
                  <a:gd name="T37" fmla="*/ 1 h 9"/>
                  <a:gd name="T38" fmla="*/ 4 w 12"/>
                  <a:gd name="T39" fmla="*/ 0 h 9"/>
                  <a:gd name="T40" fmla="*/ 3 w 12"/>
                  <a:gd name="T41" fmla="*/ 2 h 9"/>
                  <a:gd name="T42" fmla="*/ 2 w 12"/>
                  <a:gd name="T43" fmla="*/ 3 h 9"/>
                  <a:gd name="T44" fmla="*/ 2 w 12"/>
                  <a:gd name="T45" fmla="*/ 4 h 9"/>
                  <a:gd name="T46" fmla="*/ 2 w 12"/>
                  <a:gd name="T47" fmla="*/ 4 h 9"/>
                  <a:gd name="T48" fmla="*/ 1 w 12"/>
                  <a:gd name="T49" fmla="*/ 5 h 9"/>
                  <a:gd name="T50" fmla="*/ 0 w 12"/>
                  <a:gd name="T51" fmla="*/ 6 h 9"/>
                  <a:gd name="T52" fmla="*/ 0 w 12"/>
                  <a:gd name="T53" fmla="*/ 6 h 9"/>
                  <a:gd name="T54" fmla="*/ 2 w 12"/>
                  <a:gd name="T55" fmla="*/ 6 h 9"/>
                  <a:gd name="T56" fmla="*/ 1 w 12"/>
                  <a:gd name="T57" fmla="*/ 6 h 9"/>
                  <a:gd name="T58" fmla="*/ 2 w 12"/>
                  <a:gd name="T59" fmla="*/ 5 h 9"/>
                  <a:gd name="T60" fmla="*/ 2 w 12"/>
                  <a:gd name="T61" fmla="*/ 5 h 9"/>
                  <a:gd name="T62" fmla="*/ 2 w 12"/>
                  <a:gd name="T63" fmla="*/ 6 h 9"/>
                  <a:gd name="T64" fmla="*/ 2 w 12"/>
                  <a:gd name="T65" fmla="*/ 7 h 9"/>
                  <a:gd name="T66" fmla="*/ 3 w 12"/>
                  <a:gd name="T67" fmla="*/ 7 h 9"/>
                  <a:gd name="T68" fmla="*/ 4 w 12"/>
                  <a:gd name="T69" fmla="*/ 6 h 9"/>
                  <a:gd name="T70" fmla="*/ 4 w 12"/>
                  <a:gd name="T71" fmla="*/ 7 h 9"/>
                  <a:gd name="T72" fmla="*/ 4 w 12"/>
                  <a:gd name="T73" fmla="*/ 7 h 9"/>
                  <a:gd name="T74" fmla="*/ 4 w 12"/>
                  <a:gd name="T75" fmla="*/ 8 h 9"/>
                  <a:gd name="T76" fmla="*/ 5 w 12"/>
                  <a:gd name="T77" fmla="*/ 9 h 9"/>
                  <a:gd name="T78" fmla="*/ 5 w 12"/>
                  <a:gd name="T79" fmla="*/ 8 h 9"/>
                  <a:gd name="T80" fmla="*/ 7 w 12"/>
                  <a:gd name="T81" fmla="*/ 7 h 9"/>
                  <a:gd name="T82" fmla="*/ 8 w 12"/>
                  <a:gd name="T83" fmla="*/ 6 h 9"/>
                  <a:gd name="T84" fmla="*/ 9 w 12"/>
                  <a:gd name="T85" fmla="*/ 5 h 9"/>
                  <a:gd name="T86" fmla="*/ 10 w 12"/>
                  <a:gd name="T87" fmla="*/ 4 h 9"/>
                  <a:gd name="T88" fmla="*/ 10 w 12"/>
                  <a:gd name="T89" fmla="*/ 3 h 9"/>
                  <a:gd name="T90" fmla="*/ 11 w 12"/>
                  <a:gd name="T91" fmla="*/ 2 h 9"/>
                  <a:gd name="T92" fmla="*/ 12 w 12"/>
                  <a:gd name="T93" fmla="*/ 0 h 9"/>
                  <a:gd name="T94" fmla="*/ 11 w 12"/>
                  <a:gd name="T95"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2" h="9">
                    <a:moveTo>
                      <a:pt x="2" y="2"/>
                    </a:move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lose/>
                    <a:moveTo>
                      <a:pt x="10" y="0"/>
                    </a:moveTo>
                    <a:cubicBezTo>
                      <a:pt x="10" y="0"/>
                      <a:pt x="10" y="0"/>
                      <a:pt x="10" y="0"/>
                    </a:cubicBezTo>
                    <a:cubicBezTo>
                      <a:pt x="10" y="0"/>
                      <a:pt x="10" y="0"/>
                      <a:pt x="10" y="0"/>
                    </a:cubicBezTo>
                    <a:cubicBezTo>
                      <a:pt x="10" y="1"/>
                      <a:pt x="10" y="1"/>
                      <a:pt x="10" y="1"/>
                    </a:cubicBezTo>
                    <a:cubicBezTo>
                      <a:pt x="9" y="1"/>
                      <a:pt x="9" y="1"/>
                      <a:pt x="9" y="1"/>
                    </a:cubicBezTo>
                    <a:cubicBezTo>
                      <a:pt x="9" y="1"/>
                      <a:pt x="9" y="1"/>
                      <a:pt x="9" y="1"/>
                    </a:cubicBezTo>
                    <a:cubicBezTo>
                      <a:pt x="9" y="1"/>
                      <a:pt x="9" y="1"/>
                      <a:pt x="9" y="1"/>
                    </a:cubicBezTo>
                    <a:cubicBezTo>
                      <a:pt x="9" y="1"/>
                      <a:pt x="9" y="1"/>
                      <a:pt x="9" y="1"/>
                    </a:cubicBezTo>
                    <a:cubicBezTo>
                      <a:pt x="9" y="1"/>
                      <a:pt x="9" y="1"/>
                      <a:pt x="9" y="1"/>
                    </a:cubicBezTo>
                    <a:cubicBezTo>
                      <a:pt x="9" y="1"/>
                      <a:pt x="8" y="1"/>
                      <a:pt x="8" y="1"/>
                    </a:cubicBezTo>
                    <a:cubicBezTo>
                      <a:pt x="8" y="1"/>
                      <a:pt x="8" y="1"/>
                      <a:pt x="8" y="1"/>
                    </a:cubicBezTo>
                    <a:cubicBezTo>
                      <a:pt x="8" y="1"/>
                      <a:pt x="8" y="1"/>
                      <a:pt x="8" y="1"/>
                    </a:cubicBezTo>
                    <a:cubicBezTo>
                      <a:pt x="8" y="1"/>
                      <a:pt x="8" y="1"/>
                      <a:pt x="8" y="1"/>
                    </a:cubicBezTo>
                    <a:cubicBezTo>
                      <a:pt x="8" y="1"/>
                      <a:pt x="8" y="1"/>
                      <a:pt x="8" y="1"/>
                    </a:cubicBezTo>
                    <a:cubicBezTo>
                      <a:pt x="8" y="1"/>
                      <a:pt x="8" y="0"/>
                      <a:pt x="8" y="0"/>
                    </a:cubicBezTo>
                    <a:cubicBezTo>
                      <a:pt x="8" y="0"/>
                      <a:pt x="7" y="0"/>
                      <a:pt x="7" y="0"/>
                    </a:cubicBezTo>
                    <a:cubicBezTo>
                      <a:pt x="7" y="1"/>
                      <a:pt x="7" y="1"/>
                      <a:pt x="7" y="1"/>
                    </a:cubicBezTo>
                    <a:cubicBezTo>
                      <a:pt x="7" y="1"/>
                      <a:pt x="7" y="1"/>
                      <a:pt x="7" y="1"/>
                    </a:cubicBezTo>
                    <a:cubicBezTo>
                      <a:pt x="7" y="1"/>
                      <a:pt x="7" y="1"/>
                      <a:pt x="7" y="1"/>
                    </a:cubicBezTo>
                    <a:cubicBezTo>
                      <a:pt x="7" y="1"/>
                      <a:pt x="6" y="1"/>
                      <a:pt x="6" y="1"/>
                    </a:cubicBezTo>
                    <a:cubicBezTo>
                      <a:pt x="6" y="1"/>
                      <a:pt x="6" y="1"/>
                      <a:pt x="6" y="0"/>
                    </a:cubicBezTo>
                    <a:cubicBezTo>
                      <a:pt x="6" y="0"/>
                      <a:pt x="6" y="0"/>
                      <a:pt x="6" y="0"/>
                    </a:cubicBezTo>
                    <a:cubicBezTo>
                      <a:pt x="6" y="1"/>
                      <a:pt x="6" y="1"/>
                      <a:pt x="6" y="1"/>
                    </a:cubicBezTo>
                    <a:cubicBezTo>
                      <a:pt x="5" y="1"/>
                      <a:pt x="5" y="1"/>
                      <a:pt x="5" y="1"/>
                    </a:cubicBezTo>
                    <a:cubicBezTo>
                      <a:pt x="5" y="1"/>
                      <a:pt x="5" y="1"/>
                      <a:pt x="5" y="1"/>
                    </a:cubicBezTo>
                    <a:cubicBezTo>
                      <a:pt x="5" y="1"/>
                      <a:pt x="5" y="1"/>
                      <a:pt x="5" y="1"/>
                    </a:cubicBezTo>
                    <a:cubicBezTo>
                      <a:pt x="5" y="1"/>
                      <a:pt x="5" y="1"/>
                      <a:pt x="5" y="1"/>
                    </a:cubicBezTo>
                    <a:cubicBezTo>
                      <a:pt x="4" y="1"/>
                      <a:pt x="4" y="1"/>
                      <a:pt x="4" y="1"/>
                    </a:cubicBezTo>
                    <a:cubicBezTo>
                      <a:pt x="4" y="1"/>
                      <a:pt x="4" y="1"/>
                      <a:pt x="4" y="1"/>
                    </a:cubicBezTo>
                    <a:cubicBezTo>
                      <a:pt x="4" y="1"/>
                      <a:pt x="4" y="1"/>
                      <a:pt x="4" y="1"/>
                    </a:cubicBezTo>
                    <a:cubicBezTo>
                      <a:pt x="4" y="1"/>
                      <a:pt x="4" y="1"/>
                      <a:pt x="4" y="1"/>
                    </a:cubicBezTo>
                    <a:cubicBezTo>
                      <a:pt x="4" y="1"/>
                      <a:pt x="4" y="1"/>
                      <a:pt x="4" y="1"/>
                    </a:cubicBezTo>
                    <a:cubicBezTo>
                      <a:pt x="4" y="0"/>
                      <a:pt x="4" y="0"/>
                      <a:pt x="4" y="0"/>
                    </a:cubicBezTo>
                    <a:cubicBezTo>
                      <a:pt x="4" y="0"/>
                      <a:pt x="4" y="0"/>
                      <a:pt x="4" y="0"/>
                    </a:cubicBezTo>
                    <a:cubicBezTo>
                      <a:pt x="3" y="1"/>
                      <a:pt x="3" y="1"/>
                      <a:pt x="3" y="2"/>
                    </a:cubicBezTo>
                    <a:cubicBezTo>
                      <a:pt x="3" y="2"/>
                      <a:pt x="3" y="2"/>
                      <a:pt x="3" y="3"/>
                    </a:cubicBezTo>
                    <a:cubicBezTo>
                      <a:pt x="3" y="3"/>
                      <a:pt x="2" y="3"/>
                      <a:pt x="2" y="3"/>
                    </a:cubicBezTo>
                    <a:cubicBezTo>
                      <a:pt x="2" y="3"/>
                      <a:pt x="2" y="3"/>
                      <a:pt x="2" y="4"/>
                    </a:cubicBezTo>
                    <a:cubicBezTo>
                      <a:pt x="2" y="4"/>
                      <a:pt x="2" y="4"/>
                      <a:pt x="2" y="4"/>
                    </a:cubicBezTo>
                    <a:cubicBezTo>
                      <a:pt x="2" y="4"/>
                      <a:pt x="2" y="4"/>
                      <a:pt x="2" y="4"/>
                    </a:cubicBezTo>
                    <a:cubicBezTo>
                      <a:pt x="2" y="4"/>
                      <a:pt x="2" y="4"/>
                      <a:pt x="2" y="4"/>
                    </a:cubicBezTo>
                    <a:cubicBezTo>
                      <a:pt x="2" y="4"/>
                      <a:pt x="1" y="4"/>
                      <a:pt x="1" y="4"/>
                    </a:cubicBezTo>
                    <a:cubicBezTo>
                      <a:pt x="1" y="4"/>
                      <a:pt x="1" y="5"/>
                      <a:pt x="1" y="5"/>
                    </a:cubicBezTo>
                    <a:cubicBezTo>
                      <a:pt x="1" y="5"/>
                      <a:pt x="1" y="5"/>
                      <a:pt x="1" y="5"/>
                    </a:cubicBezTo>
                    <a:cubicBezTo>
                      <a:pt x="0" y="5"/>
                      <a:pt x="0" y="5"/>
                      <a:pt x="0" y="6"/>
                    </a:cubicBezTo>
                    <a:cubicBezTo>
                      <a:pt x="0" y="6"/>
                      <a:pt x="0" y="6"/>
                      <a:pt x="0" y="6"/>
                    </a:cubicBezTo>
                    <a:cubicBezTo>
                      <a:pt x="0" y="6"/>
                      <a:pt x="0" y="6"/>
                      <a:pt x="0" y="6"/>
                    </a:cubicBezTo>
                    <a:cubicBezTo>
                      <a:pt x="0" y="6"/>
                      <a:pt x="1" y="6"/>
                      <a:pt x="1" y="6"/>
                    </a:cubicBezTo>
                    <a:cubicBezTo>
                      <a:pt x="1" y="6"/>
                      <a:pt x="1" y="6"/>
                      <a:pt x="2" y="6"/>
                    </a:cubicBezTo>
                    <a:cubicBezTo>
                      <a:pt x="2" y="6"/>
                      <a:pt x="2" y="6"/>
                      <a:pt x="2" y="6"/>
                    </a:cubicBezTo>
                    <a:cubicBezTo>
                      <a:pt x="1" y="6"/>
                      <a:pt x="1" y="6"/>
                      <a:pt x="1" y="6"/>
                    </a:cubicBezTo>
                    <a:cubicBezTo>
                      <a:pt x="1" y="6"/>
                      <a:pt x="2" y="5"/>
                      <a:pt x="2" y="5"/>
                    </a:cubicBezTo>
                    <a:cubicBezTo>
                      <a:pt x="2" y="5"/>
                      <a:pt x="2" y="5"/>
                      <a:pt x="2" y="5"/>
                    </a:cubicBezTo>
                    <a:cubicBezTo>
                      <a:pt x="2" y="5"/>
                      <a:pt x="2" y="5"/>
                      <a:pt x="2" y="5"/>
                    </a:cubicBezTo>
                    <a:cubicBezTo>
                      <a:pt x="2" y="5"/>
                      <a:pt x="2" y="5"/>
                      <a:pt x="2" y="5"/>
                    </a:cubicBezTo>
                    <a:cubicBezTo>
                      <a:pt x="2" y="6"/>
                      <a:pt x="2" y="6"/>
                      <a:pt x="2" y="6"/>
                    </a:cubicBezTo>
                    <a:cubicBezTo>
                      <a:pt x="2" y="6"/>
                      <a:pt x="2" y="6"/>
                      <a:pt x="2" y="6"/>
                    </a:cubicBezTo>
                    <a:cubicBezTo>
                      <a:pt x="2" y="6"/>
                      <a:pt x="2" y="6"/>
                      <a:pt x="2" y="6"/>
                    </a:cubicBezTo>
                    <a:cubicBezTo>
                      <a:pt x="2" y="7"/>
                      <a:pt x="2" y="7"/>
                      <a:pt x="2" y="7"/>
                    </a:cubicBezTo>
                    <a:cubicBezTo>
                      <a:pt x="2" y="7"/>
                      <a:pt x="2" y="7"/>
                      <a:pt x="2" y="7"/>
                    </a:cubicBezTo>
                    <a:cubicBezTo>
                      <a:pt x="2" y="7"/>
                      <a:pt x="3" y="7"/>
                      <a:pt x="3" y="7"/>
                    </a:cubicBezTo>
                    <a:cubicBezTo>
                      <a:pt x="3" y="7"/>
                      <a:pt x="3" y="7"/>
                      <a:pt x="3" y="7"/>
                    </a:cubicBezTo>
                    <a:cubicBezTo>
                      <a:pt x="3" y="7"/>
                      <a:pt x="4" y="7"/>
                      <a:pt x="4" y="6"/>
                    </a:cubicBezTo>
                    <a:cubicBezTo>
                      <a:pt x="4" y="6"/>
                      <a:pt x="4" y="6"/>
                      <a:pt x="4" y="6"/>
                    </a:cubicBezTo>
                    <a:cubicBezTo>
                      <a:pt x="4" y="7"/>
                      <a:pt x="4" y="7"/>
                      <a:pt x="4" y="7"/>
                    </a:cubicBezTo>
                    <a:cubicBezTo>
                      <a:pt x="4" y="7"/>
                      <a:pt x="4" y="7"/>
                      <a:pt x="4" y="7"/>
                    </a:cubicBezTo>
                    <a:cubicBezTo>
                      <a:pt x="4" y="7"/>
                      <a:pt x="4" y="7"/>
                      <a:pt x="4" y="7"/>
                    </a:cubicBezTo>
                    <a:cubicBezTo>
                      <a:pt x="4" y="8"/>
                      <a:pt x="4" y="8"/>
                      <a:pt x="4" y="8"/>
                    </a:cubicBezTo>
                    <a:cubicBezTo>
                      <a:pt x="4" y="8"/>
                      <a:pt x="4" y="8"/>
                      <a:pt x="4" y="8"/>
                    </a:cubicBezTo>
                    <a:cubicBezTo>
                      <a:pt x="4" y="8"/>
                      <a:pt x="4" y="9"/>
                      <a:pt x="4" y="9"/>
                    </a:cubicBezTo>
                    <a:cubicBezTo>
                      <a:pt x="5" y="9"/>
                      <a:pt x="5" y="9"/>
                      <a:pt x="5" y="9"/>
                    </a:cubicBezTo>
                    <a:cubicBezTo>
                      <a:pt x="5" y="8"/>
                      <a:pt x="5" y="8"/>
                      <a:pt x="5" y="8"/>
                    </a:cubicBezTo>
                    <a:cubicBezTo>
                      <a:pt x="5" y="8"/>
                      <a:pt x="5" y="8"/>
                      <a:pt x="5" y="8"/>
                    </a:cubicBezTo>
                    <a:cubicBezTo>
                      <a:pt x="5" y="8"/>
                      <a:pt x="6" y="8"/>
                      <a:pt x="6" y="8"/>
                    </a:cubicBezTo>
                    <a:cubicBezTo>
                      <a:pt x="6" y="8"/>
                      <a:pt x="6" y="8"/>
                      <a:pt x="7" y="7"/>
                    </a:cubicBezTo>
                    <a:cubicBezTo>
                      <a:pt x="7" y="7"/>
                      <a:pt x="7" y="7"/>
                      <a:pt x="8" y="7"/>
                    </a:cubicBezTo>
                    <a:cubicBezTo>
                      <a:pt x="8" y="6"/>
                      <a:pt x="8" y="6"/>
                      <a:pt x="8" y="6"/>
                    </a:cubicBezTo>
                    <a:cubicBezTo>
                      <a:pt x="8" y="6"/>
                      <a:pt x="8" y="6"/>
                      <a:pt x="8" y="6"/>
                    </a:cubicBezTo>
                    <a:cubicBezTo>
                      <a:pt x="9" y="6"/>
                      <a:pt x="9" y="6"/>
                      <a:pt x="9" y="5"/>
                    </a:cubicBezTo>
                    <a:cubicBezTo>
                      <a:pt x="9" y="5"/>
                      <a:pt x="9" y="5"/>
                      <a:pt x="9" y="5"/>
                    </a:cubicBezTo>
                    <a:cubicBezTo>
                      <a:pt x="9" y="5"/>
                      <a:pt x="10" y="5"/>
                      <a:pt x="10" y="4"/>
                    </a:cubicBezTo>
                    <a:cubicBezTo>
                      <a:pt x="10" y="4"/>
                      <a:pt x="10" y="4"/>
                      <a:pt x="10" y="4"/>
                    </a:cubicBezTo>
                    <a:cubicBezTo>
                      <a:pt x="10" y="4"/>
                      <a:pt x="10" y="4"/>
                      <a:pt x="10" y="3"/>
                    </a:cubicBezTo>
                    <a:cubicBezTo>
                      <a:pt x="10" y="3"/>
                      <a:pt x="10" y="3"/>
                      <a:pt x="10" y="3"/>
                    </a:cubicBezTo>
                    <a:cubicBezTo>
                      <a:pt x="11" y="2"/>
                      <a:pt x="11" y="2"/>
                      <a:pt x="11" y="2"/>
                    </a:cubicBezTo>
                    <a:cubicBezTo>
                      <a:pt x="11" y="2"/>
                      <a:pt x="11" y="1"/>
                      <a:pt x="11" y="1"/>
                    </a:cubicBezTo>
                    <a:cubicBezTo>
                      <a:pt x="11" y="1"/>
                      <a:pt x="11" y="1"/>
                      <a:pt x="12" y="0"/>
                    </a:cubicBezTo>
                    <a:cubicBezTo>
                      <a:pt x="12" y="0"/>
                      <a:pt x="12" y="0"/>
                      <a:pt x="12" y="0"/>
                    </a:cubicBezTo>
                    <a:cubicBezTo>
                      <a:pt x="11" y="0"/>
                      <a:pt x="11" y="0"/>
                      <a:pt x="11" y="0"/>
                    </a:cubicBezTo>
                    <a:lnTo>
                      <a:pt x="10" y="0"/>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30" name="Freeform 720">
                <a:extLst>
                  <a:ext uri="{FF2B5EF4-FFF2-40B4-BE49-F238E27FC236}">
                    <a16:creationId xmlns:a16="http://schemas.microsoft.com/office/drawing/2014/main" id="{5A43CDB9-9857-BACA-B908-40C96EFD9D8B}"/>
                  </a:ext>
                </a:extLst>
              </p:cNvPr>
              <p:cNvSpPr>
                <a:spLocks noEditPoints="1"/>
              </p:cNvSpPr>
              <p:nvPr/>
            </p:nvSpPr>
            <p:spPr bwMode="auto">
              <a:xfrm>
                <a:off x="10307638" y="6011863"/>
                <a:ext cx="53975" cy="100013"/>
              </a:xfrm>
              <a:custGeom>
                <a:avLst/>
                <a:gdLst>
                  <a:gd name="T0" fmla="*/ 8 w 13"/>
                  <a:gd name="T1" fmla="*/ 2 h 24"/>
                  <a:gd name="T2" fmla="*/ 8 w 13"/>
                  <a:gd name="T3" fmla="*/ 1 h 24"/>
                  <a:gd name="T4" fmla="*/ 12 w 13"/>
                  <a:gd name="T5" fmla="*/ 16 h 24"/>
                  <a:gd name="T6" fmla="*/ 11 w 13"/>
                  <a:gd name="T7" fmla="*/ 15 h 24"/>
                  <a:gd name="T8" fmla="*/ 10 w 13"/>
                  <a:gd name="T9" fmla="*/ 13 h 24"/>
                  <a:gd name="T10" fmla="*/ 9 w 13"/>
                  <a:gd name="T11" fmla="*/ 12 h 24"/>
                  <a:gd name="T12" fmla="*/ 9 w 13"/>
                  <a:gd name="T13" fmla="*/ 11 h 24"/>
                  <a:gd name="T14" fmla="*/ 8 w 13"/>
                  <a:gd name="T15" fmla="*/ 10 h 24"/>
                  <a:gd name="T16" fmla="*/ 8 w 13"/>
                  <a:gd name="T17" fmla="*/ 8 h 24"/>
                  <a:gd name="T18" fmla="*/ 9 w 13"/>
                  <a:gd name="T19" fmla="*/ 8 h 24"/>
                  <a:gd name="T20" fmla="*/ 9 w 13"/>
                  <a:gd name="T21" fmla="*/ 7 h 24"/>
                  <a:gd name="T22" fmla="*/ 9 w 13"/>
                  <a:gd name="T23" fmla="*/ 5 h 24"/>
                  <a:gd name="T24" fmla="*/ 8 w 13"/>
                  <a:gd name="T25" fmla="*/ 5 h 24"/>
                  <a:gd name="T26" fmla="*/ 8 w 13"/>
                  <a:gd name="T27" fmla="*/ 3 h 24"/>
                  <a:gd name="T28" fmla="*/ 8 w 13"/>
                  <a:gd name="T29" fmla="*/ 2 h 24"/>
                  <a:gd name="T30" fmla="*/ 7 w 13"/>
                  <a:gd name="T31" fmla="*/ 2 h 24"/>
                  <a:gd name="T32" fmla="*/ 6 w 13"/>
                  <a:gd name="T33" fmla="*/ 2 h 24"/>
                  <a:gd name="T34" fmla="*/ 6 w 13"/>
                  <a:gd name="T35" fmla="*/ 1 h 24"/>
                  <a:gd name="T36" fmla="*/ 5 w 13"/>
                  <a:gd name="T37" fmla="*/ 0 h 24"/>
                  <a:gd name="T38" fmla="*/ 6 w 13"/>
                  <a:gd name="T39" fmla="*/ 1 h 24"/>
                  <a:gd name="T40" fmla="*/ 6 w 13"/>
                  <a:gd name="T41" fmla="*/ 3 h 24"/>
                  <a:gd name="T42" fmla="*/ 6 w 13"/>
                  <a:gd name="T43" fmla="*/ 4 h 24"/>
                  <a:gd name="T44" fmla="*/ 6 w 13"/>
                  <a:gd name="T45" fmla="*/ 6 h 24"/>
                  <a:gd name="T46" fmla="*/ 6 w 13"/>
                  <a:gd name="T47" fmla="*/ 6 h 24"/>
                  <a:gd name="T48" fmla="*/ 5 w 13"/>
                  <a:gd name="T49" fmla="*/ 5 h 24"/>
                  <a:gd name="T50" fmla="*/ 4 w 13"/>
                  <a:gd name="T51" fmla="*/ 6 h 24"/>
                  <a:gd name="T52" fmla="*/ 2 w 13"/>
                  <a:gd name="T53" fmla="*/ 6 h 24"/>
                  <a:gd name="T54" fmla="*/ 1 w 13"/>
                  <a:gd name="T55" fmla="*/ 7 h 24"/>
                  <a:gd name="T56" fmla="*/ 1 w 13"/>
                  <a:gd name="T57" fmla="*/ 8 h 24"/>
                  <a:gd name="T58" fmla="*/ 2 w 13"/>
                  <a:gd name="T59" fmla="*/ 11 h 24"/>
                  <a:gd name="T60" fmla="*/ 2 w 13"/>
                  <a:gd name="T61" fmla="*/ 11 h 24"/>
                  <a:gd name="T62" fmla="*/ 1 w 13"/>
                  <a:gd name="T63" fmla="*/ 12 h 24"/>
                  <a:gd name="T64" fmla="*/ 2 w 13"/>
                  <a:gd name="T65" fmla="*/ 13 h 24"/>
                  <a:gd name="T66" fmla="*/ 1 w 13"/>
                  <a:gd name="T67" fmla="*/ 14 h 24"/>
                  <a:gd name="T68" fmla="*/ 2 w 13"/>
                  <a:gd name="T69" fmla="*/ 14 h 24"/>
                  <a:gd name="T70" fmla="*/ 1 w 13"/>
                  <a:gd name="T71" fmla="*/ 14 h 24"/>
                  <a:gd name="T72" fmla="*/ 1 w 13"/>
                  <a:gd name="T73" fmla="*/ 15 h 24"/>
                  <a:gd name="T74" fmla="*/ 1 w 13"/>
                  <a:gd name="T75" fmla="*/ 16 h 24"/>
                  <a:gd name="T76" fmla="*/ 0 w 13"/>
                  <a:gd name="T77" fmla="*/ 17 h 24"/>
                  <a:gd name="T78" fmla="*/ 0 w 13"/>
                  <a:gd name="T79" fmla="*/ 19 h 24"/>
                  <a:gd name="T80" fmla="*/ 2 w 13"/>
                  <a:gd name="T81" fmla="*/ 19 h 24"/>
                  <a:gd name="T82" fmla="*/ 3 w 13"/>
                  <a:gd name="T83" fmla="*/ 19 h 24"/>
                  <a:gd name="T84" fmla="*/ 5 w 13"/>
                  <a:gd name="T85" fmla="*/ 18 h 24"/>
                  <a:gd name="T86" fmla="*/ 5 w 13"/>
                  <a:gd name="T87" fmla="*/ 18 h 24"/>
                  <a:gd name="T88" fmla="*/ 6 w 13"/>
                  <a:gd name="T89" fmla="*/ 17 h 24"/>
                  <a:gd name="T90" fmla="*/ 7 w 13"/>
                  <a:gd name="T91" fmla="*/ 18 h 24"/>
                  <a:gd name="T92" fmla="*/ 6 w 13"/>
                  <a:gd name="T93" fmla="*/ 20 h 24"/>
                  <a:gd name="T94" fmla="*/ 7 w 13"/>
                  <a:gd name="T95" fmla="*/ 21 h 24"/>
                  <a:gd name="T96" fmla="*/ 6 w 13"/>
                  <a:gd name="T97" fmla="*/ 24 h 24"/>
                  <a:gd name="T98" fmla="*/ 8 w 13"/>
                  <a:gd name="T99" fmla="*/ 24 h 24"/>
                  <a:gd name="T100" fmla="*/ 9 w 13"/>
                  <a:gd name="T101" fmla="*/ 23 h 24"/>
                  <a:gd name="T102" fmla="*/ 10 w 13"/>
                  <a:gd name="T103" fmla="*/ 22 h 24"/>
                  <a:gd name="T104" fmla="*/ 11 w 13"/>
                  <a:gd name="T105" fmla="*/ 21 h 24"/>
                  <a:gd name="T106" fmla="*/ 12 w 13"/>
                  <a:gd name="T107" fmla="*/ 19 h 24"/>
                  <a:gd name="T108" fmla="*/ 13 w 13"/>
                  <a:gd name="T109" fmla="*/ 16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3" h="24">
                    <a:moveTo>
                      <a:pt x="8" y="1"/>
                    </a:moveTo>
                    <a:cubicBezTo>
                      <a:pt x="8" y="1"/>
                      <a:pt x="8" y="1"/>
                      <a:pt x="8" y="1"/>
                    </a:cubicBezTo>
                    <a:cubicBezTo>
                      <a:pt x="8" y="1"/>
                      <a:pt x="8" y="1"/>
                      <a:pt x="8" y="1"/>
                    </a:cubicBezTo>
                    <a:cubicBezTo>
                      <a:pt x="8" y="1"/>
                      <a:pt x="8" y="1"/>
                      <a:pt x="8" y="2"/>
                    </a:cubicBezTo>
                    <a:cubicBezTo>
                      <a:pt x="8" y="2"/>
                      <a:pt x="8" y="2"/>
                      <a:pt x="8" y="2"/>
                    </a:cubicBezTo>
                    <a:cubicBezTo>
                      <a:pt x="8" y="2"/>
                      <a:pt x="8" y="1"/>
                      <a:pt x="8" y="1"/>
                    </a:cubicBezTo>
                    <a:cubicBezTo>
                      <a:pt x="8" y="1"/>
                      <a:pt x="8" y="1"/>
                      <a:pt x="8" y="1"/>
                    </a:cubicBezTo>
                    <a:cubicBezTo>
                      <a:pt x="8" y="1"/>
                      <a:pt x="8" y="1"/>
                      <a:pt x="8" y="1"/>
                    </a:cubicBezTo>
                    <a:close/>
                    <a:moveTo>
                      <a:pt x="13" y="16"/>
                    </a:moveTo>
                    <a:cubicBezTo>
                      <a:pt x="13" y="16"/>
                      <a:pt x="12" y="16"/>
                      <a:pt x="12" y="16"/>
                    </a:cubicBezTo>
                    <a:cubicBezTo>
                      <a:pt x="12" y="16"/>
                      <a:pt x="12" y="16"/>
                      <a:pt x="12" y="16"/>
                    </a:cubicBezTo>
                    <a:cubicBezTo>
                      <a:pt x="12" y="16"/>
                      <a:pt x="12" y="16"/>
                      <a:pt x="12" y="16"/>
                    </a:cubicBezTo>
                    <a:cubicBezTo>
                      <a:pt x="12" y="16"/>
                      <a:pt x="12" y="15"/>
                      <a:pt x="12" y="15"/>
                    </a:cubicBezTo>
                    <a:cubicBezTo>
                      <a:pt x="11" y="15"/>
                      <a:pt x="11" y="15"/>
                      <a:pt x="11" y="15"/>
                    </a:cubicBezTo>
                    <a:cubicBezTo>
                      <a:pt x="11" y="15"/>
                      <a:pt x="11" y="15"/>
                      <a:pt x="11" y="15"/>
                    </a:cubicBezTo>
                    <a:cubicBezTo>
                      <a:pt x="11" y="15"/>
                      <a:pt x="11" y="15"/>
                      <a:pt x="11" y="15"/>
                    </a:cubicBezTo>
                    <a:cubicBezTo>
                      <a:pt x="11" y="15"/>
                      <a:pt x="10" y="15"/>
                      <a:pt x="10" y="15"/>
                    </a:cubicBezTo>
                    <a:cubicBezTo>
                      <a:pt x="10" y="14"/>
                      <a:pt x="10" y="14"/>
                      <a:pt x="10" y="14"/>
                    </a:cubicBezTo>
                    <a:cubicBezTo>
                      <a:pt x="10" y="14"/>
                      <a:pt x="10" y="14"/>
                      <a:pt x="10" y="13"/>
                    </a:cubicBezTo>
                    <a:cubicBezTo>
                      <a:pt x="10" y="13"/>
                      <a:pt x="10" y="13"/>
                      <a:pt x="10" y="13"/>
                    </a:cubicBezTo>
                    <a:cubicBezTo>
                      <a:pt x="10" y="13"/>
                      <a:pt x="9" y="13"/>
                      <a:pt x="9" y="13"/>
                    </a:cubicBezTo>
                    <a:cubicBezTo>
                      <a:pt x="9" y="13"/>
                      <a:pt x="9" y="13"/>
                      <a:pt x="9" y="13"/>
                    </a:cubicBezTo>
                    <a:cubicBezTo>
                      <a:pt x="9" y="13"/>
                      <a:pt x="9" y="12"/>
                      <a:pt x="9" y="12"/>
                    </a:cubicBezTo>
                    <a:cubicBezTo>
                      <a:pt x="9" y="12"/>
                      <a:pt x="9" y="12"/>
                      <a:pt x="9" y="12"/>
                    </a:cubicBezTo>
                    <a:cubicBezTo>
                      <a:pt x="9" y="12"/>
                      <a:pt x="9" y="12"/>
                      <a:pt x="9" y="12"/>
                    </a:cubicBezTo>
                    <a:cubicBezTo>
                      <a:pt x="9" y="12"/>
                      <a:pt x="9" y="12"/>
                      <a:pt x="9" y="12"/>
                    </a:cubicBezTo>
                    <a:cubicBezTo>
                      <a:pt x="9" y="12"/>
                      <a:pt x="9" y="11"/>
                      <a:pt x="9" y="11"/>
                    </a:cubicBezTo>
                    <a:cubicBezTo>
                      <a:pt x="9" y="11"/>
                      <a:pt x="9" y="11"/>
                      <a:pt x="9" y="11"/>
                    </a:cubicBezTo>
                    <a:cubicBezTo>
                      <a:pt x="9" y="10"/>
                      <a:pt x="9" y="10"/>
                      <a:pt x="9" y="10"/>
                    </a:cubicBezTo>
                    <a:cubicBezTo>
                      <a:pt x="8" y="10"/>
                      <a:pt x="8" y="10"/>
                      <a:pt x="8" y="10"/>
                    </a:cubicBezTo>
                    <a:cubicBezTo>
                      <a:pt x="8" y="10"/>
                      <a:pt x="8" y="10"/>
                      <a:pt x="8" y="10"/>
                    </a:cubicBezTo>
                    <a:cubicBezTo>
                      <a:pt x="8" y="10"/>
                      <a:pt x="8" y="10"/>
                      <a:pt x="8" y="10"/>
                    </a:cubicBezTo>
                    <a:cubicBezTo>
                      <a:pt x="8" y="9"/>
                      <a:pt x="8" y="9"/>
                      <a:pt x="8" y="9"/>
                    </a:cubicBezTo>
                    <a:cubicBezTo>
                      <a:pt x="8" y="9"/>
                      <a:pt x="8" y="9"/>
                      <a:pt x="8" y="9"/>
                    </a:cubicBezTo>
                    <a:cubicBezTo>
                      <a:pt x="8" y="9"/>
                      <a:pt x="8" y="9"/>
                      <a:pt x="8" y="9"/>
                    </a:cubicBezTo>
                    <a:cubicBezTo>
                      <a:pt x="8" y="8"/>
                      <a:pt x="8" y="8"/>
                      <a:pt x="8" y="8"/>
                    </a:cubicBezTo>
                    <a:cubicBezTo>
                      <a:pt x="8" y="8"/>
                      <a:pt x="8" y="9"/>
                      <a:pt x="8" y="9"/>
                    </a:cubicBezTo>
                    <a:cubicBezTo>
                      <a:pt x="8" y="9"/>
                      <a:pt x="9" y="9"/>
                      <a:pt x="9" y="9"/>
                    </a:cubicBezTo>
                    <a:cubicBezTo>
                      <a:pt x="9" y="9"/>
                      <a:pt x="9" y="9"/>
                      <a:pt x="9" y="9"/>
                    </a:cubicBezTo>
                    <a:cubicBezTo>
                      <a:pt x="9" y="8"/>
                      <a:pt x="9" y="8"/>
                      <a:pt x="9" y="8"/>
                    </a:cubicBezTo>
                    <a:cubicBezTo>
                      <a:pt x="9" y="8"/>
                      <a:pt x="9" y="8"/>
                      <a:pt x="9" y="8"/>
                    </a:cubicBezTo>
                    <a:cubicBezTo>
                      <a:pt x="9" y="8"/>
                      <a:pt x="9" y="8"/>
                      <a:pt x="9" y="8"/>
                    </a:cubicBezTo>
                    <a:cubicBezTo>
                      <a:pt x="9" y="7"/>
                      <a:pt x="9" y="7"/>
                      <a:pt x="9" y="7"/>
                    </a:cubicBezTo>
                    <a:cubicBezTo>
                      <a:pt x="9" y="7"/>
                      <a:pt x="9" y="7"/>
                      <a:pt x="9" y="7"/>
                    </a:cubicBezTo>
                    <a:cubicBezTo>
                      <a:pt x="9" y="7"/>
                      <a:pt x="9" y="7"/>
                      <a:pt x="9" y="7"/>
                    </a:cubicBezTo>
                    <a:cubicBezTo>
                      <a:pt x="9" y="7"/>
                      <a:pt x="9" y="7"/>
                      <a:pt x="9" y="7"/>
                    </a:cubicBezTo>
                    <a:cubicBezTo>
                      <a:pt x="9" y="7"/>
                      <a:pt x="9" y="6"/>
                      <a:pt x="9" y="6"/>
                    </a:cubicBezTo>
                    <a:cubicBezTo>
                      <a:pt x="9" y="6"/>
                      <a:pt x="9" y="5"/>
                      <a:pt x="9" y="5"/>
                    </a:cubicBezTo>
                    <a:cubicBezTo>
                      <a:pt x="9" y="5"/>
                      <a:pt x="9" y="5"/>
                      <a:pt x="9" y="5"/>
                    </a:cubicBezTo>
                    <a:cubicBezTo>
                      <a:pt x="8" y="5"/>
                      <a:pt x="8" y="5"/>
                      <a:pt x="8" y="5"/>
                    </a:cubicBezTo>
                    <a:cubicBezTo>
                      <a:pt x="8" y="5"/>
                      <a:pt x="8" y="5"/>
                      <a:pt x="8" y="5"/>
                    </a:cubicBezTo>
                    <a:cubicBezTo>
                      <a:pt x="8" y="5"/>
                      <a:pt x="8" y="5"/>
                      <a:pt x="8" y="5"/>
                    </a:cubicBezTo>
                    <a:cubicBezTo>
                      <a:pt x="8" y="5"/>
                      <a:pt x="8" y="4"/>
                      <a:pt x="8" y="4"/>
                    </a:cubicBezTo>
                    <a:cubicBezTo>
                      <a:pt x="8" y="4"/>
                      <a:pt x="8" y="4"/>
                      <a:pt x="8" y="4"/>
                    </a:cubicBezTo>
                    <a:cubicBezTo>
                      <a:pt x="8" y="4"/>
                      <a:pt x="9" y="4"/>
                      <a:pt x="8" y="4"/>
                    </a:cubicBezTo>
                    <a:cubicBezTo>
                      <a:pt x="8" y="3"/>
                      <a:pt x="8" y="3"/>
                      <a:pt x="8" y="3"/>
                    </a:cubicBezTo>
                    <a:cubicBezTo>
                      <a:pt x="7" y="3"/>
                      <a:pt x="7" y="3"/>
                      <a:pt x="8" y="3"/>
                    </a:cubicBezTo>
                    <a:cubicBezTo>
                      <a:pt x="8" y="3"/>
                      <a:pt x="8" y="3"/>
                      <a:pt x="8" y="3"/>
                    </a:cubicBezTo>
                    <a:cubicBezTo>
                      <a:pt x="8" y="3"/>
                      <a:pt x="8" y="3"/>
                      <a:pt x="8" y="3"/>
                    </a:cubicBezTo>
                    <a:cubicBezTo>
                      <a:pt x="8" y="3"/>
                      <a:pt x="8" y="2"/>
                      <a:pt x="8" y="2"/>
                    </a:cubicBezTo>
                    <a:cubicBezTo>
                      <a:pt x="8" y="2"/>
                      <a:pt x="8" y="2"/>
                      <a:pt x="8" y="2"/>
                    </a:cubicBezTo>
                    <a:cubicBezTo>
                      <a:pt x="8" y="2"/>
                      <a:pt x="8" y="2"/>
                      <a:pt x="8" y="2"/>
                    </a:cubicBezTo>
                    <a:cubicBezTo>
                      <a:pt x="8" y="2"/>
                      <a:pt x="8" y="2"/>
                      <a:pt x="8" y="2"/>
                    </a:cubicBezTo>
                    <a:cubicBezTo>
                      <a:pt x="8" y="2"/>
                      <a:pt x="7" y="2"/>
                      <a:pt x="7" y="2"/>
                    </a:cubicBezTo>
                    <a:cubicBezTo>
                      <a:pt x="7" y="2"/>
                      <a:pt x="7" y="3"/>
                      <a:pt x="7" y="3"/>
                    </a:cubicBezTo>
                    <a:cubicBezTo>
                      <a:pt x="7" y="3"/>
                      <a:pt x="7" y="3"/>
                      <a:pt x="7" y="2"/>
                    </a:cubicBezTo>
                    <a:cubicBezTo>
                      <a:pt x="7" y="2"/>
                      <a:pt x="7" y="2"/>
                      <a:pt x="7" y="2"/>
                    </a:cubicBezTo>
                    <a:cubicBezTo>
                      <a:pt x="7" y="2"/>
                      <a:pt x="6" y="2"/>
                      <a:pt x="6" y="2"/>
                    </a:cubicBezTo>
                    <a:cubicBezTo>
                      <a:pt x="7" y="2"/>
                      <a:pt x="7" y="2"/>
                      <a:pt x="7" y="1"/>
                    </a:cubicBezTo>
                    <a:cubicBezTo>
                      <a:pt x="6" y="1"/>
                      <a:pt x="6" y="1"/>
                      <a:pt x="6" y="1"/>
                    </a:cubicBezTo>
                    <a:cubicBezTo>
                      <a:pt x="6" y="1"/>
                      <a:pt x="6" y="1"/>
                      <a:pt x="6" y="1"/>
                    </a:cubicBezTo>
                    <a:cubicBezTo>
                      <a:pt x="6" y="1"/>
                      <a:pt x="6" y="1"/>
                      <a:pt x="6" y="1"/>
                    </a:cubicBezTo>
                    <a:cubicBezTo>
                      <a:pt x="6" y="1"/>
                      <a:pt x="6" y="1"/>
                      <a:pt x="6" y="1"/>
                    </a:cubicBezTo>
                    <a:cubicBezTo>
                      <a:pt x="6" y="1"/>
                      <a:pt x="6" y="1"/>
                      <a:pt x="6" y="1"/>
                    </a:cubicBezTo>
                    <a:cubicBezTo>
                      <a:pt x="6" y="1"/>
                      <a:pt x="6" y="0"/>
                      <a:pt x="5" y="0"/>
                    </a:cubicBezTo>
                    <a:cubicBezTo>
                      <a:pt x="5" y="0"/>
                      <a:pt x="5" y="0"/>
                      <a:pt x="5" y="0"/>
                    </a:cubicBezTo>
                    <a:cubicBezTo>
                      <a:pt x="5" y="1"/>
                      <a:pt x="5" y="1"/>
                      <a:pt x="5" y="1"/>
                    </a:cubicBezTo>
                    <a:cubicBezTo>
                      <a:pt x="5" y="1"/>
                      <a:pt x="5" y="1"/>
                      <a:pt x="5" y="1"/>
                    </a:cubicBezTo>
                    <a:cubicBezTo>
                      <a:pt x="5" y="1"/>
                      <a:pt x="5" y="1"/>
                      <a:pt x="5" y="1"/>
                    </a:cubicBezTo>
                    <a:cubicBezTo>
                      <a:pt x="6" y="1"/>
                      <a:pt x="6" y="1"/>
                      <a:pt x="6" y="1"/>
                    </a:cubicBezTo>
                    <a:cubicBezTo>
                      <a:pt x="6" y="2"/>
                      <a:pt x="6" y="2"/>
                      <a:pt x="6" y="2"/>
                    </a:cubicBezTo>
                    <a:cubicBezTo>
                      <a:pt x="6" y="2"/>
                      <a:pt x="6" y="2"/>
                      <a:pt x="6" y="2"/>
                    </a:cubicBezTo>
                    <a:cubicBezTo>
                      <a:pt x="6" y="3"/>
                      <a:pt x="6" y="3"/>
                      <a:pt x="6" y="3"/>
                    </a:cubicBezTo>
                    <a:cubicBezTo>
                      <a:pt x="6" y="3"/>
                      <a:pt x="6" y="3"/>
                      <a:pt x="6" y="3"/>
                    </a:cubicBezTo>
                    <a:cubicBezTo>
                      <a:pt x="6" y="3"/>
                      <a:pt x="6" y="3"/>
                      <a:pt x="6" y="3"/>
                    </a:cubicBezTo>
                    <a:cubicBezTo>
                      <a:pt x="6" y="3"/>
                      <a:pt x="6" y="3"/>
                      <a:pt x="6" y="3"/>
                    </a:cubicBezTo>
                    <a:cubicBezTo>
                      <a:pt x="6" y="3"/>
                      <a:pt x="6" y="3"/>
                      <a:pt x="6" y="3"/>
                    </a:cubicBezTo>
                    <a:cubicBezTo>
                      <a:pt x="5" y="3"/>
                      <a:pt x="5" y="4"/>
                      <a:pt x="6" y="4"/>
                    </a:cubicBezTo>
                    <a:cubicBezTo>
                      <a:pt x="6" y="4"/>
                      <a:pt x="6" y="4"/>
                      <a:pt x="6" y="4"/>
                    </a:cubicBezTo>
                    <a:cubicBezTo>
                      <a:pt x="6" y="4"/>
                      <a:pt x="6" y="5"/>
                      <a:pt x="6" y="5"/>
                    </a:cubicBezTo>
                    <a:cubicBezTo>
                      <a:pt x="6" y="5"/>
                      <a:pt x="6" y="5"/>
                      <a:pt x="6" y="5"/>
                    </a:cubicBezTo>
                    <a:cubicBezTo>
                      <a:pt x="6" y="5"/>
                      <a:pt x="6" y="5"/>
                      <a:pt x="6" y="6"/>
                    </a:cubicBezTo>
                    <a:cubicBezTo>
                      <a:pt x="6" y="6"/>
                      <a:pt x="6" y="6"/>
                      <a:pt x="6" y="6"/>
                    </a:cubicBezTo>
                    <a:cubicBezTo>
                      <a:pt x="6" y="6"/>
                      <a:pt x="6" y="6"/>
                      <a:pt x="6" y="6"/>
                    </a:cubicBezTo>
                    <a:cubicBezTo>
                      <a:pt x="6" y="6"/>
                      <a:pt x="6" y="6"/>
                      <a:pt x="6" y="6"/>
                    </a:cubicBezTo>
                    <a:cubicBezTo>
                      <a:pt x="6" y="6"/>
                      <a:pt x="6" y="6"/>
                      <a:pt x="6" y="6"/>
                    </a:cubicBezTo>
                    <a:cubicBezTo>
                      <a:pt x="6" y="6"/>
                      <a:pt x="5" y="6"/>
                      <a:pt x="5" y="6"/>
                    </a:cubicBezTo>
                    <a:cubicBezTo>
                      <a:pt x="5" y="6"/>
                      <a:pt x="5" y="7"/>
                      <a:pt x="5" y="6"/>
                    </a:cubicBezTo>
                    <a:cubicBezTo>
                      <a:pt x="5" y="6"/>
                      <a:pt x="5" y="6"/>
                      <a:pt x="5" y="5"/>
                    </a:cubicBezTo>
                    <a:cubicBezTo>
                      <a:pt x="5" y="5"/>
                      <a:pt x="5" y="5"/>
                      <a:pt x="5" y="5"/>
                    </a:cubicBezTo>
                    <a:cubicBezTo>
                      <a:pt x="5" y="5"/>
                      <a:pt x="5" y="5"/>
                      <a:pt x="5" y="5"/>
                    </a:cubicBezTo>
                    <a:cubicBezTo>
                      <a:pt x="4" y="6"/>
                      <a:pt x="4" y="6"/>
                      <a:pt x="4" y="6"/>
                    </a:cubicBezTo>
                    <a:cubicBezTo>
                      <a:pt x="4" y="5"/>
                      <a:pt x="4" y="5"/>
                      <a:pt x="4" y="5"/>
                    </a:cubicBezTo>
                    <a:cubicBezTo>
                      <a:pt x="4" y="6"/>
                      <a:pt x="4" y="6"/>
                      <a:pt x="4" y="6"/>
                    </a:cubicBezTo>
                    <a:cubicBezTo>
                      <a:pt x="3" y="6"/>
                      <a:pt x="3" y="6"/>
                      <a:pt x="3" y="6"/>
                    </a:cubicBezTo>
                    <a:cubicBezTo>
                      <a:pt x="3" y="6"/>
                      <a:pt x="3" y="6"/>
                      <a:pt x="3" y="6"/>
                    </a:cubicBezTo>
                    <a:cubicBezTo>
                      <a:pt x="3" y="6"/>
                      <a:pt x="3" y="6"/>
                      <a:pt x="3" y="6"/>
                    </a:cubicBezTo>
                    <a:cubicBezTo>
                      <a:pt x="3" y="6"/>
                      <a:pt x="2" y="6"/>
                      <a:pt x="2" y="6"/>
                    </a:cubicBezTo>
                    <a:cubicBezTo>
                      <a:pt x="2" y="6"/>
                      <a:pt x="2" y="6"/>
                      <a:pt x="2" y="6"/>
                    </a:cubicBezTo>
                    <a:cubicBezTo>
                      <a:pt x="2" y="7"/>
                      <a:pt x="2" y="7"/>
                      <a:pt x="2" y="7"/>
                    </a:cubicBezTo>
                    <a:cubicBezTo>
                      <a:pt x="1" y="6"/>
                      <a:pt x="1" y="6"/>
                      <a:pt x="1" y="6"/>
                    </a:cubicBezTo>
                    <a:cubicBezTo>
                      <a:pt x="1" y="7"/>
                      <a:pt x="1" y="7"/>
                      <a:pt x="1" y="7"/>
                    </a:cubicBezTo>
                    <a:cubicBezTo>
                      <a:pt x="0" y="7"/>
                      <a:pt x="0" y="7"/>
                      <a:pt x="0" y="7"/>
                    </a:cubicBezTo>
                    <a:cubicBezTo>
                      <a:pt x="0" y="7"/>
                      <a:pt x="1" y="7"/>
                      <a:pt x="1" y="8"/>
                    </a:cubicBezTo>
                    <a:cubicBezTo>
                      <a:pt x="1" y="8"/>
                      <a:pt x="1" y="8"/>
                      <a:pt x="1" y="8"/>
                    </a:cubicBezTo>
                    <a:cubicBezTo>
                      <a:pt x="1" y="8"/>
                      <a:pt x="1" y="8"/>
                      <a:pt x="1" y="8"/>
                    </a:cubicBezTo>
                    <a:cubicBezTo>
                      <a:pt x="1" y="9"/>
                      <a:pt x="1" y="9"/>
                      <a:pt x="1" y="9"/>
                    </a:cubicBezTo>
                    <a:cubicBezTo>
                      <a:pt x="1" y="9"/>
                      <a:pt x="1" y="10"/>
                      <a:pt x="1" y="10"/>
                    </a:cubicBezTo>
                    <a:cubicBezTo>
                      <a:pt x="1" y="10"/>
                      <a:pt x="1" y="11"/>
                      <a:pt x="2" y="11"/>
                    </a:cubicBezTo>
                    <a:cubicBezTo>
                      <a:pt x="2" y="11"/>
                      <a:pt x="2" y="11"/>
                      <a:pt x="2" y="11"/>
                    </a:cubicBezTo>
                    <a:cubicBezTo>
                      <a:pt x="2" y="11"/>
                      <a:pt x="2" y="11"/>
                      <a:pt x="2" y="11"/>
                    </a:cubicBezTo>
                    <a:cubicBezTo>
                      <a:pt x="2" y="11"/>
                      <a:pt x="2" y="11"/>
                      <a:pt x="2" y="11"/>
                    </a:cubicBezTo>
                    <a:cubicBezTo>
                      <a:pt x="2" y="11"/>
                      <a:pt x="2" y="11"/>
                      <a:pt x="2" y="11"/>
                    </a:cubicBezTo>
                    <a:cubicBezTo>
                      <a:pt x="2" y="11"/>
                      <a:pt x="2" y="11"/>
                      <a:pt x="2" y="11"/>
                    </a:cubicBezTo>
                    <a:cubicBezTo>
                      <a:pt x="2" y="11"/>
                      <a:pt x="2" y="11"/>
                      <a:pt x="2" y="11"/>
                    </a:cubicBezTo>
                    <a:cubicBezTo>
                      <a:pt x="2" y="11"/>
                      <a:pt x="2" y="11"/>
                      <a:pt x="2" y="11"/>
                    </a:cubicBezTo>
                    <a:cubicBezTo>
                      <a:pt x="2" y="12"/>
                      <a:pt x="2" y="12"/>
                      <a:pt x="1" y="12"/>
                    </a:cubicBezTo>
                    <a:cubicBezTo>
                      <a:pt x="1" y="12"/>
                      <a:pt x="1" y="12"/>
                      <a:pt x="1" y="12"/>
                    </a:cubicBezTo>
                    <a:cubicBezTo>
                      <a:pt x="1" y="12"/>
                      <a:pt x="1" y="13"/>
                      <a:pt x="1" y="13"/>
                    </a:cubicBezTo>
                    <a:cubicBezTo>
                      <a:pt x="1" y="13"/>
                      <a:pt x="2" y="13"/>
                      <a:pt x="2" y="13"/>
                    </a:cubicBezTo>
                    <a:cubicBezTo>
                      <a:pt x="1" y="13"/>
                      <a:pt x="2" y="13"/>
                      <a:pt x="2" y="13"/>
                    </a:cubicBezTo>
                    <a:cubicBezTo>
                      <a:pt x="2" y="13"/>
                      <a:pt x="2" y="13"/>
                      <a:pt x="2" y="13"/>
                    </a:cubicBezTo>
                    <a:cubicBezTo>
                      <a:pt x="2" y="13"/>
                      <a:pt x="2" y="13"/>
                      <a:pt x="2" y="13"/>
                    </a:cubicBezTo>
                    <a:cubicBezTo>
                      <a:pt x="2" y="13"/>
                      <a:pt x="2" y="13"/>
                      <a:pt x="2" y="13"/>
                    </a:cubicBezTo>
                    <a:cubicBezTo>
                      <a:pt x="2" y="13"/>
                      <a:pt x="2" y="13"/>
                      <a:pt x="1" y="13"/>
                    </a:cubicBezTo>
                    <a:cubicBezTo>
                      <a:pt x="1" y="13"/>
                      <a:pt x="1" y="14"/>
                      <a:pt x="1" y="14"/>
                    </a:cubicBezTo>
                    <a:cubicBezTo>
                      <a:pt x="1" y="14"/>
                      <a:pt x="1" y="14"/>
                      <a:pt x="1" y="14"/>
                    </a:cubicBezTo>
                    <a:cubicBezTo>
                      <a:pt x="2" y="14"/>
                      <a:pt x="2" y="14"/>
                      <a:pt x="2" y="14"/>
                    </a:cubicBezTo>
                    <a:cubicBezTo>
                      <a:pt x="2" y="14"/>
                      <a:pt x="2" y="14"/>
                      <a:pt x="2" y="14"/>
                    </a:cubicBezTo>
                    <a:cubicBezTo>
                      <a:pt x="2" y="14"/>
                      <a:pt x="2" y="14"/>
                      <a:pt x="2" y="14"/>
                    </a:cubicBezTo>
                    <a:cubicBezTo>
                      <a:pt x="2" y="14"/>
                      <a:pt x="2" y="14"/>
                      <a:pt x="2" y="14"/>
                    </a:cubicBezTo>
                    <a:cubicBezTo>
                      <a:pt x="2" y="14"/>
                      <a:pt x="2" y="14"/>
                      <a:pt x="2" y="14"/>
                    </a:cubicBezTo>
                    <a:cubicBezTo>
                      <a:pt x="1" y="14"/>
                      <a:pt x="1" y="14"/>
                      <a:pt x="1" y="14"/>
                    </a:cubicBezTo>
                    <a:cubicBezTo>
                      <a:pt x="1" y="14"/>
                      <a:pt x="1" y="14"/>
                      <a:pt x="1" y="14"/>
                    </a:cubicBezTo>
                    <a:cubicBezTo>
                      <a:pt x="1" y="14"/>
                      <a:pt x="1" y="14"/>
                      <a:pt x="1" y="14"/>
                    </a:cubicBezTo>
                    <a:cubicBezTo>
                      <a:pt x="1" y="14"/>
                      <a:pt x="1" y="14"/>
                      <a:pt x="1" y="14"/>
                    </a:cubicBezTo>
                    <a:cubicBezTo>
                      <a:pt x="1" y="14"/>
                      <a:pt x="1" y="14"/>
                      <a:pt x="1" y="14"/>
                    </a:cubicBezTo>
                    <a:cubicBezTo>
                      <a:pt x="1" y="14"/>
                      <a:pt x="1" y="15"/>
                      <a:pt x="1" y="15"/>
                    </a:cubicBezTo>
                    <a:cubicBezTo>
                      <a:pt x="1" y="15"/>
                      <a:pt x="1" y="15"/>
                      <a:pt x="1" y="15"/>
                    </a:cubicBezTo>
                    <a:cubicBezTo>
                      <a:pt x="1" y="15"/>
                      <a:pt x="1" y="15"/>
                      <a:pt x="1" y="15"/>
                    </a:cubicBezTo>
                    <a:cubicBezTo>
                      <a:pt x="1" y="15"/>
                      <a:pt x="1" y="15"/>
                      <a:pt x="1" y="16"/>
                    </a:cubicBezTo>
                    <a:cubicBezTo>
                      <a:pt x="1" y="16"/>
                      <a:pt x="1" y="16"/>
                      <a:pt x="1" y="16"/>
                    </a:cubicBezTo>
                    <a:cubicBezTo>
                      <a:pt x="1" y="16"/>
                      <a:pt x="1" y="16"/>
                      <a:pt x="0" y="16"/>
                    </a:cubicBezTo>
                    <a:cubicBezTo>
                      <a:pt x="0" y="16"/>
                      <a:pt x="0" y="17"/>
                      <a:pt x="0" y="17"/>
                    </a:cubicBezTo>
                    <a:cubicBezTo>
                      <a:pt x="0" y="17"/>
                      <a:pt x="0" y="17"/>
                      <a:pt x="0" y="17"/>
                    </a:cubicBezTo>
                    <a:cubicBezTo>
                      <a:pt x="0" y="17"/>
                      <a:pt x="0" y="17"/>
                      <a:pt x="0" y="17"/>
                    </a:cubicBezTo>
                    <a:cubicBezTo>
                      <a:pt x="0" y="18"/>
                      <a:pt x="0" y="18"/>
                      <a:pt x="0" y="18"/>
                    </a:cubicBezTo>
                    <a:cubicBezTo>
                      <a:pt x="0" y="18"/>
                      <a:pt x="0" y="19"/>
                      <a:pt x="0" y="19"/>
                    </a:cubicBezTo>
                    <a:cubicBezTo>
                      <a:pt x="0" y="19"/>
                      <a:pt x="0" y="19"/>
                      <a:pt x="0" y="19"/>
                    </a:cubicBezTo>
                    <a:cubicBezTo>
                      <a:pt x="0" y="19"/>
                      <a:pt x="0" y="19"/>
                      <a:pt x="0" y="19"/>
                    </a:cubicBezTo>
                    <a:cubicBezTo>
                      <a:pt x="0" y="19"/>
                      <a:pt x="1" y="19"/>
                      <a:pt x="1" y="19"/>
                    </a:cubicBezTo>
                    <a:cubicBezTo>
                      <a:pt x="1" y="19"/>
                      <a:pt x="1" y="19"/>
                      <a:pt x="1" y="19"/>
                    </a:cubicBezTo>
                    <a:cubicBezTo>
                      <a:pt x="2" y="20"/>
                      <a:pt x="2" y="20"/>
                      <a:pt x="2" y="20"/>
                    </a:cubicBezTo>
                    <a:cubicBezTo>
                      <a:pt x="2" y="19"/>
                      <a:pt x="2" y="19"/>
                      <a:pt x="2" y="19"/>
                    </a:cubicBezTo>
                    <a:cubicBezTo>
                      <a:pt x="2" y="19"/>
                      <a:pt x="2" y="19"/>
                      <a:pt x="2" y="19"/>
                    </a:cubicBezTo>
                    <a:cubicBezTo>
                      <a:pt x="2" y="19"/>
                      <a:pt x="2" y="19"/>
                      <a:pt x="2" y="19"/>
                    </a:cubicBezTo>
                    <a:cubicBezTo>
                      <a:pt x="2" y="19"/>
                      <a:pt x="2" y="19"/>
                      <a:pt x="2" y="19"/>
                    </a:cubicBezTo>
                    <a:cubicBezTo>
                      <a:pt x="3" y="19"/>
                      <a:pt x="3" y="19"/>
                      <a:pt x="3" y="19"/>
                    </a:cubicBezTo>
                    <a:cubicBezTo>
                      <a:pt x="3" y="18"/>
                      <a:pt x="3" y="18"/>
                      <a:pt x="3" y="18"/>
                    </a:cubicBezTo>
                    <a:cubicBezTo>
                      <a:pt x="3" y="18"/>
                      <a:pt x="3" y="18"/>
                      <a:pt x="3" y="18"/>
                    </a:cubicBezTo>
                    <a:cubicBezTo>
                      <a:pt x="4" y="18"/>
                      <a:pt x="4" y="18"/>
                      <a:pt x="4" y="18"/>
                    </a:cubicBezTo>
                    <a:cubicBezTo>
                      <a:pt x="5" y="18"/>
                      <a:pt x="5" y="18"/>
                      <a:pt x="5" y="18"/>
                    </a:cubicBezTo>
                    <a:cubicBezTo>
                      <a:pt x="5" y="18"/>
                      <a:pt x="5" y="18"/>
                      <a:pt x="5" y="18"/>
                    </a:cubicBezTo>
                    <a:cubicBezTo>
                      <a:pt x="5" y="18"/>
                      <a:pt x="5" y="18"/>
                      <a:pt x="5" y="18"/>
                    </a:cubicBezTo>
                    <a:cubicBezTo>
                      <a:pt x="5" y="18"/>
                      <a:pt x="5" y="18"/>
                      <a:pt x="5" y="18"/>
                    </a:cubicBezTo>
                    <a:cubicBezTo>
                      <a:pt x="5" y="18"/>
                      <a:pt x="5" y="18"/>
                      <a:pt x="5" y="18"/>
                    </a:cubicBezTo>
                    <a:cubicBezTo>
                      <a:pt x="5" y="18"/>
                      <a:pt x="5" y="18"/>
                      <a:pt x="5" y="18"/>
                    </a:cubicBezTo>
                    <a:cubicBezTo>
                      <a:pt x="5" y="18"/>
                      <a:pt x="5" y="17"/>
                      <a:pt x="5" y="17"/>
                    </a:cubicBezTo>
                    <a:cubicBezTo>
                      <a:pt x="6" y="17"/>
                      <a:pt x="6" y="17"/>
                      <a:pt x="6" y="17"/>
                    </a:cubicBezTo>
                    <a:cubicBezTo>
                      <a:pt x="6" y="17"/>
                      <a:pt x="6" y="17"/>
                      <a:pt x="6" y="17"/>
                    </a:cubicBezTo>
                    <a:cubicBezTo>
                      <a:pt x="7" y="17"/>
                      <a:pt x="7" y="17"/>
                      <a:pt x="7" y="17"/>
                    </a:cubicBezTo>
                    <a:cubicBezTo>
                      <a:pt x="7" y="18"/>
                      <a:pt x="7" y="18"/>
                      <a:pt x="7" y="18"/>
                    </a:cubicBezTo>
                    <a:cubicBezTo>
                      <a:pt x="7" y="18"/>
                      <a:pt x="7" y="18"/>
                      <a:pt x="7" y="18"/>
                    </a:cubicBezTo>
                    <a:cubicBezTo>
                      <a:pt x="7" y="18"/>
                      <a:pt x="7" y="18"/>
                      <a:pt x="7" y="18"/>
                    </a:cubicBezTo>
                    <a:cubicBezTo>
                      <a:pt x="6" y="19"/>
                      <a:pt x="6" y="19"/>
                      <a:pt x="6" y="19"/>
                    </a:cubicBezTo>
                    <a:cubicBezTo>
                      <a:pt x="6" y="19"/>
                      <a:pt x="6" y="20"/>
                      <a:pt x="6" y="20"/>
                    </a:cubicBezTo>
                    <a:cubicBezTo>
                      <a:pt x="6" y="20"/>
                      <a:pt x="7" y="20"/>
                      <a:pt x="7" y="20"/>
                    </a:cubicBezTo>
                    <a:cubicBezTo>
                      <a:pt x="7" y="20"/>
                      <a:pt x="6" y="20"/>
                      <a:pt x="6" y="20"/>
                    </a:cubicBezTo>
                    <a:cubicBezTo>
                      <a:pt x="6" y="20"/>
                      <a:pt x="6" y="21"/>
                      <a:pt x="6" y="21"/>
                    </a:cubicBezTo>
                    <a:cubicBezTo>
                      <a:pt x="6" y="21"/>
                      <a:pt x="6" y="21"/>
                      <a:pt x="6" y="21"/>
                    </a:cubicBezTo>
                    <a:cubicBezTo>
                      <a:pt x="7" y="21"/>
                      <a:pt x="7" y="21"/>
                      <a:pt x="7" y="21"/>
                    </a:cubicBezTo>
                    <a:cubicBezTo>
                      <a:pt x="7" y="21"/>
                      <a:pt x="7" y="21"/>
                      <a:pt x="7" y="21"/>
                    </a:cubicBezTo>
                    <a:cubicBezTo>
                      <a:pt x="7" y="22"/>
                      <a:pt x="7" y="22"/>
                      <a:pt x="7" y="22"/>
                    </a:cubicBezTo>
                    <a:cubicBezTo>
                      <a:pt x="7" y="22"/>
                      <a:pt x="7" y="22"/>
                      <a:pt x="7" y="22"/>
                    </a:cubicBezTo>
                    <a:cubicBezTo>
                      <a:pt x="7" y="23"/>
                      <a:pt x="7" y="23"/>
                      <a:pt x="7" y="23"/>
                    </a:cubicBezTo>
                    <a:cubicBezTo>
                      <a:pt x="6" y="24"/>
                      <a:pt x="6" y="24"/>
                      <a:pt x="6" y="24"/>
                    </a:cubicBezTo>
                    <a:cubicBezTo>
                      <a:pt x="7" y="24"/>
                      <a:pt x="7" y="24"/>
                      <a:pt x="7" y="24"/>
                    </a:cubicBezTo>
                    <a:cubicBezTo>
                      <a:pt x="7" y="24"/>
                      <a:pt x="7" y="24"/>
                      <a:pt x="7" y="24"/>
                    </a:cubicBezTo>
                    <a:cubicBezTo>
                      <a:pt x="8" y="24"/>
                      <a:pt x="8" y="24"/>
                      <a:pt x="8" y="24"/>
                    </a:cubicBezTo>
                    <a:cubicBezTo>
                      <a:pt x="8" y="24"/>
                      <a:pt x="8" y="24"/>
                      <a:pt x="8" y="24"/>
                    </a:cubicBezTo>
                    <a:cubicBezTo>
                      <a:pt x="9" y="24"/>
                      <a:pt x="9" y="24"/>
                      <a:pt x="9" y="24"/>
                    </a:cubicBezTo>
                    <a:cubicBezTo>
                      <a:pt x="9" y="24"/>
                      <a:pt x="9" y="24"/>
                      <a:pt x="9" y="24"/>
                    </a:cubicBezTo>
                    <a:cubicBezTo>
                      <a:pt x="9" y="23"/>
                      <a:pt x="9" y="23"/>
                      <a:pt x="9" y="23"/>
                    </a:cubicBezTo>
                    <a:cubicBezTo>
                      <a:pt x="9" y="23"/>
                      <a:pt x="9" y="23"/>
                      <a:pt x="9" y="23"/>
                    </a:cubicBezTo>
                    <a:cubicBezTo>
                      <a:pt x="9" y="23"/>
                      <a:pt x="9" y="23"/>
                      <a:pt x="9" y="23"/>
                    </a:cubicBezTo>
                    <a:cubicBezTo>
                      <a:pt x="9" y="23"/>
                      <a:pt x="9" y="23"/>
                      <a:pt x="9" y="23"/>
                    </a:cubicBezTo>
                    <a:cubicBezTo>
                      <a:pt x="9" y="23"/>
                      <a:pt x="10" y="23"/>
                      <a:pt x="10" y="22"/>
                    </a:cubicBezTo>
                    <a:cubicBezTo>
                      <a:pt x="10" y="22"/>
                      <a:pt x="10" y="22"/>
                      <a:pt x="10" y="22"/>
                    </a:cubicBezTo>
                    <a:cubicBezTo>
                      <a:pt x="10" y="23"/>
                      <a:pt x="10" y="23"/>
                      <a:pt x="10" y="23"/>
                    </a:cubicBezTo>
                    <a:cubicBezTo>
                      <a:pt x="11" y="22"/>
                      <a:pt x="11" y="22"/>
                      <a:pt x="11" y="22"/>
                    </a:cubicBezTo>
                    <a:cubicBezTo>
                      <a:pt x="10" y="22"/>
                      <a:pt x="10" y="22"/>
                      <a:pt x="10" y="22"/>
                    </a:cubicBezTo>
                    <a:cubicBezTo>
                      <a:pt x="11" y="21"/>
                      <a:pt x="11" y="21"/>
                      <a:pt x="11" y="21"/>
                    </a:cubicBezTo>
                    <a:cubicBezTo>
                      <a:pt x="11" y="21"/>
                      <a:pt x="11" y="21"/>
                      <a:pt x="11" y="21"/>
                    </a:cubicBezTo>
                    <a:cubicBezTo>
                      <a:pt x="11" y="20"/>
                      <a:pt x="11" y="20"/>
                      <a:pt x="11" y="20"/>
                    </a:cubicBezTo>
                    <a:cubicBezTo>
                      <a:pt x="11" y="20"/>
                      <a:pt x="11" y="20"/>
                      <a:pt x="11" y="20"/>
                    </a:cubicBezTo>
                    <a:cubicBezTo>
                      <a:pt x="12" y="19"/>
                      <a:pt x="12" y="19"/>
                      <a:pt x="12" y="19"/>
                    </a:cubicBezTo>
                    <a:cubicBezTo>
                      <a:pt x="12" y="18"/>
                      <a:pt x="12" y="18"/>
                      <a:pt x="12" y="18"/>
                    </a:cubicBezTo>
                    <a:cubicBezTo>
                      <a:pt x="13" y="17"/>
                      <a:pt x="13" y="17"/>
                      <a:pt x="13" y="17"/>
                    </a:cubicBezTo>
                    <a:cubicBezTo>
                      <a:pt x="13" y="16"/>
                      <a:pt x="13" y="16"/>
                      <a:pt x="13" y="16"/>
                    </a:cubicBezTo>
                    <a:cubicBezTo>
                      <a:pt x="13" y="16"/>
                      <a:pt x="13" y="16"/>
                      <a:pt x="13" y="16"/>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31" name="Freeform 721">
                <a:extLst>
                  <a:ext uri="{FF2B5EF4-FFF2-40B4-BE49-F238E27FC236}">
                    <a16:creationId xmlns:a16="http://schemas.microsoft.com/office/drawing/2014/main" id="{CF97ACF3-FE8A-304C-2BA2-2B7C99F069E6}"/>
                  </a:ext>
                </a:extLst>
              </p:cNvPr>
              <p:cNvSpPr>
                <a:spLocks/>
              </p:cNvSpPr>
              <p:nvPr/>
            </p:nvSpPr>
            <p:spPr bwMode="auto">
              <a:xfrm>
                <a:off x="10283825" y="6091238"/>
                <a:ext cx="36512" cy="42863"/>
              </a:xfrm>
              <a:custGeom>
                <a:avLst/>
                <a:gdLst>
                  <a:gd name="T0" fmla="*/ 7 w 9"/>
                  <a:gd name="T1" fmla="*/ 10 h 10"/>
                  <a:gd name="T2" fmla="*/ 8 w 9"/>
                  <a:gd name="T3" fmla="*/ 9 h 10"/>
                  <a:gd name="T4" fmla="*/ 8 w 9"/>
                  <a:gd name="T5" fmla="*/ 9 h 10"/>
                  <a:gd name="T6" fmla="*/ 8 w 9"/>
                  <a:gd name="T7" fmla="*/ 8 h 10"/>
                  <a:gd name="T8" fmla="*/ 8 w 9"/>
                  <a:gd name="T9" fmla="*/ 8 h 10"/>
                  <a:gd name="T10" fmla="*/ 9 w 9"/>
                  <a:gd name="T11" fmla="*/ 8 h 10"/>
                  <a:gd name="T12" fmla="*/ 9 w 9"/>
                  <a:gd name="T13" fmla="*/ 8 h 10"/>
                  <a:gd name="T14" fmla="*/ 9 w 9"/>
                  <a:gd name="T15" fmla="*/ 8 h 10"/>
                  <a:gd name="T16" fmla="*/ 9 w 9"/>
                  <a:gd name="T17" fmla="*/ 7 h 10"/>
                  <a:gd name="T18" fmla="*/ 9 w 9"/>
                  <a:gd name="T19" fmla="*/ 7 h 10"/>
                  <a:gd name="T20" fmla="*/ 8 w 9"/>
                  <a:gd name="T21" fmla="*/ 7 h 10"/>
                  <a:gd name="T22" fmla="*/ 8 w 9"/>
                  <a:gd name="T23" fmla="*/ 6 h 10"/>
                  <a:gd name="T24" fmla="*/ 8 w 9"/>
                  <a:gd name="T25" fmla="*/ 6 h 10"/>
                  <a:gd name="T26" fmla="*/ 8 w 9"/>
                  <a:gd name="T27" fmla="*/ 5 h 10"/>
                  <a:gd name="T28" fmla="*/ 7 w 9"/>
                  <a:gd name="T29" fmla="*/ 5 h 10"/>
                  <a:gd name="T30" fmla="*/ 7 w 9"/>
                  <a:gd name="T31" fmla="*/ 5 h 10"/>
                  <a:gd name="T32" fmla="*/ 7 w 9"/>
                  <a:gd name="T33" fmla="*/ 5 h 10"/>
                  <a:gd name="T34" fmla="*/ 7 w 9"/>
                  <a:gd name="T35" fmla="*/ 4 h 10"/>
                  <a:gd name="T36" fmla="*/ 7 w 9"/>
                  <a:gd name="T37" fmla="*/ 4 h 10"/>
                  <a:gd name="T38" fmla="*/ 7 w 9"/>
                  <a:gd name="T39" fmla="*/ 3 h 10"/>
                  <a:gd name="T40" fmla="*/ 7 w 9"/>
                  <a:gd name="T41" fmla="*/ 3 h 10"/>
                  <a:gd name="T42" fmla="*/ 7 w 9"/>
                  <a:gd name="T43" fmla="*/ 2 h 10"/>
                  <a:gd name="T44" fmla="*/ 7 w 9"/>
                  <a:gd name="T45" fmla="*/ 2 h 10"/>
                  <a:gd name="T46" fmla="*/ 7 w 9"/>
                  <a:gd name="T47" fmla="*/ 2 h 10"/>
                  <a:gd name="T48" fmla="*/ 7 w 9"/>
                  <a:gd name="T49" fmla="*/ 2 h 10"/>
                  <a:gd name="T50" fmla="*/ 8 w 9"/>
                  <a:gd name="T51" fmla="*/ 2 h 10"/>
                  <a:gd name="T52" fmla="*/ 7 w 9"/>
                  <a:gd name="T53" fmla="*/ 2 h 10"/>
                  <a:gd name="T54" fmla="*/ 7 w 9"/>
                  <a:gd name="T55" fmla="*/ 1 h 10"/>
                  <a:gd name="T56" fmla="*/ 8 w 9"/>
                  <a:gd name="T57" fmla="*/ 1 h 10"/>
                  <a:gd name="T58" fmla="*/ 7 w 9"/>
                  <a:gd name="T59" fmla="*/ 0 h 10"/>
                  <a:gd name="T60" fmla="*/ 7 w 9"/>
                  <a:gd name="T61" fmla="*/ 0 h 10"/>
                  <a:gd name="T62" fmla="*/ 6 w 9"/>
                  <a:gd name="T63" fmla="*/ 0 h 10"/>
                  <a:gd name="T64" fmla="*/ 6 w 9"/>
                  <a:gd name="T65" fmla="*/ 0 h 10"/>
                  <a:gd name="T66" fmla="*/ 6 w 9"/>
                  <a:gd name="T67" fmla="*/ 0 h 10"/>
                  <a:gd name="T68" fmla="*/ 6 w 9"/>
                  <a:gd name="T69" fmla="*/ 1 h 10"/>
                  <a:gd name="T70" fmla="*/ 6 w 9"/>
                  <a:gd name="T71" fmla="*/ 1 h 10"/>
                  <a:gd name="T72" fmla="*/ 5 w 9"/>
                  <a:gd name="T73" fmla="*/ 2 h 10"/>
                  <a:gd name="T74" fmla="*/ 5 w 9"/>
                  <a:gd name="T75" fmla="*/ 2 h 10"/>
                  <a:gd name="T76" fmla="*/ 4 w 9"/>
                  <a:gd name="T77" fmla="*/ 3 h 10"/>
                  <a:gd name="T78" fmla="*/ 4 w 9"/>
                  <a:gd name="T79" fmla="*/ 3 h 10"/>
                  <a:gd name="T80" fmla="*/ 4 w 9"/>
                  <a:gd name="T81" fmla="*/ 3 h 10"/>
                  <a:gd name="T82" fmla="*/ 3 w 9"/>
                  <a:gd name="T83" fmla="*/ 3 h 10"/>
                  <a:gd name="T84" fmla="*/ 2 w 9"/>
                  <a:gd name="T85" fmla="*/ 3 h 10"/>
                  <a:gd name="T86" fmla="*/ 2 w 9"/>
                  <a:gd name="T87" fmla="*/ 4 h 10"/>
                  <a:gd name="T88" fmla="*/ 1 w 9"/>
                  <a:gd name="T89" fmla="*/ 4 h 10"/>
                  <a:gd name="T90" fmla="*/ 0 w 9"/>
                  <a:gd name="T91" fmla="*/ 5 h 10"/>
                  <a:gd name="T92" fmla="*/ 0 w 9"/>
                  <a:gd name="T93" fmla="*/ 6 h 10"/>
                  <a:gd name="T94" fmla="*/ 1 w 9"/>
                  <a:gd name="T95" fmla="*/ 6 h 10"/>
                  <a:gd name="T96" fmla="*/ 1 w 9"/>
                  <a:gd name="T97" fmla="*/ 7 h 10"/>
                  <a:gd name="T98" fmla="*/ 2 w 9"/>
                  <a:gd name="T99" fmla="*/ 7 h 10"/>
                  <a:gd name="T100" fmla="*/ 3 w 9"/>
                  <a:gd name="T101" fmla="*/ 8 h 10"/>
                  <a:gd name="T102" fmla="*/ 4 w 9"/>
                  <a:gd name="T103" fmla="*/ 8 h 10"/>
                  <a:gd name="T104" fmla="*/ 4 w 9"/>
                  <a:gd name="T105" fmla="*/ 9 h 10"/>
                  <a:gd name="T106" fmla="*/ 5 w 9"/>
                  <a:gd name="T107" fmla="*/ 9 h 10"/>
                  <a:gd name="T108" fmla="*/ 6 w 9"/>
                  <a:gd name="T109" fmla="*/ 10 h 10"/>
                  <a:gd name="T110" fmla="*/ 7 w 9"/>
                  <a:gd name="T111" fmla="*/ 10 h 10"/>
                  <a:gd name="T112" fmla="*/ 7 w 9"/>
                  <a:gd name="T113"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 h="10">
                    <a:moveTo>
                      <a:pt x="7" y="10"/>
                    </a:moveTo>
                    <a:cubicBezTo>
                      <a:pt x="8" y="9"/>
                      <a:pt x="8" y="9"/>
                      <a:pt x="8" y="9"/>
                    </a:cubicBezTo>
                    <a:cubicBezTo>
                      <a:pt x="8" y="9"/>
                      <a:pt x="8" y="9"/>
                      <a:pt x="8" y="9"/>
                    </a:cubicBezTo>
                    <a:cubicBezTo>
                      <a:pt x="8" y="8"/>
                      <a:pt x="8" y="8"/>
                      <a:pt x="8" y="8"/>
                    </a:cubicBezTo>
                    <a:cubicBezTo>
                      <a:pt x="8" y="8"/>
                      <a:pt x="8" y="8"/>
                      <a:pt x="8" y="8"/>
                    </a:cubicBezTo>
                    <a:cubicBezTo>
                      <a:pt x="9" y="8"/>
                      <a:pt x="9" y="8"/>
                      <a:pt x="9" y="8"/>
                    </a:cubicBezTo>
                    <a:cubicBezTo>
                      <a:pt x="9" y="8"/>
                      <a:pt x="9" y="8"/>
                      <a:pt x="9" y="8"/>
                    </a:cubicBezTo>
                    <a:cubicBezTo>
                      <a:pt x="9" y="8"/>
                      <a:pt x="9" y="8"/>
                      <a:pt x="9" y="8"/>
                    </a:cubicBezTo>
                    <a:cubicBezTo>
                      <a:pt x="9" y="8"/>
                      <a:pt x="9" y="7"/>
                      <a:pt x="9" y="7"/>
                    </a:cubicBezTo>
                    <a:cubicBezTo>
                      <a:pt x="9" y="7"/>
                      <a:pt x="9" y="7"/>
                      <a:pt x="9" y="7"/>
                    </a:cubicBezTo>
                    <a:cubicBezTo>
                      <a:pt x="9" y="7"/>
                      <a:pt x="8" y="7"/>
                      <a:pt x="8" y="7"/>
                    </a:cubicBezTo>
                    <a:cubicBezTo>
                      <a:pt x="8" y="6"/>
                      <a:pt x="8" y="6"/>
                      <a:pt x="8" y="6"/>
                    </a:cubicBezTo>
                    <a:cubicBezTo>
                      <a:pt x="8" y="6"/>
                      <a:pt x="8" y="6"/>
                      <a:pt x="8" y="6"/>
                    </a:cubicBezTo>
                    <a:cubicBezTo>
                      <a:pt x="8" y="6"/>
                      <a:pt x="8" y="5"/>
                      <a:pt x="8" y="5"/>
                    </a:cubicBezTo>
                    <a:cubicBezTo>
                      <a:pt x="8" y="5"/>
                      <a:pt x="7" y="5"/>
                      <a:pt x="7" y="5"/>
                    </a:cubicBezTo>
                    <a:cubicBezTo>
                      <a:pt x="7" y="5"/>
                      <a:pt x="7" y="5"/>
                      <a:pt x="7" y="5"/>
                    </a:cubicBezTo>
                    <a:cubicBezTo>
                      <a:pt x="7" y="5"/>
                      <a:pt x="7" y="5"/>
                      <a:pt x="7" y="5"/>
                    </a:cubicBezTo>
                    <a:cubicBezTo>
                      <a:pt x="7" y="4"/>
                      <a:pt x="7" y="4"/>
                      <a:pt x="7" y="4"/>
                    </a:cubicBezTo>
                    <a:cubicBezTo>
                      <a:pt x="7" y="4"/>
                      <a:pt x="7" y="4"/>
                      <a:pt x="7" y="4"/>
                    </a:cubicBezTo>
                    <a:cubicBezTo>
                      <a:pt x="7" y="3"/>
                      <a:pt x="7" y="3"/>
                      <a:pt x="7" y="3"/>
                    </a:cubicBezTo>
                    <a:cubicBezTo>
                      <a:pt x="7" y="3"/>
                      <a:pt x="7" y="3"/>
                      <a:pt x="7" y="3"/>
                    </a:cubicBezTo>
                    <a:cubicBezTo>
                      <a:pt x="7" y="2"/>
                      <a:pt x="7" y="2"/>
                      <a:pt x="7" y="2"/>
                    </a:cubicBezTo>
                    <a:cubicBezTo>
                      <a:pt x="7" y="2"/>
                      <a:pt x="7" y="2"/>
                      <a:pt x="7" y="2"/>
                    </a:cubicBezTo>
                    <a:cubicBezTo>
                      <a:pt x="7" y="2"/>
                      <a:pt x="7" y="2"/>
                      <a:pt x="7" y="2"/>
                    </a:cubicBezTo>
                    <a:cubicBezTo>
                      <a:pt x="7" y="2"/>
                      <a:pt x="7" y="2"/>
                      <a:pt x="7" y="2"/>
                    </a:cubicBezTo>
                    <a:cubicBezTo>
                      <a:pt x="8" y="2"/>
                      <a:pt x="8" y="2"/>
                      <a:pt x="8" y="2"/>
                    </a:cubicBezTo>
                    <a:cubicBezTo>
                      <a:pt x="7" y="2"/>
                      <a:pt x="7" y="2"/>
                      <a:pt x="7" y="2"/>
                    </a:cubicBezTo>
                    <a:cubicBezTo>
                      <a:pt x="7" y="1"/>
                      <a:pt x="7" y="1"/>
                      <a:pt x="7" y="1"/>
                    </a:cubicBezTo>
                    <a:cubicBezTo>
                      <a:pt x="8" y="1"/>
                      <a:pt x="8" y="1"/>
                      <a:pt x="8" y="1"/>
                    </a:cubicBezTo>
                    <a:cubicBezTo>
                      <a:pt x="7" y="0"/>
                      <a:pt x="7" y="0"/>
                      <a:pt x="7" y="0"/>
                    </a:cubicBezTo>
                    <a:cubicBezTo>
                      <a:pt x="7" y="0"/>
                      <a:pt x="7" y="0"/>
                      <a:pt x="7" y="0"/>
                    </a:cubicBezTo>
                    <a:cubicBezTo>
                      <a:pt x="7" y="0"/>
                      <a:pt x="6" y="0"/>
                      <a:pt x="6" y="0"/>
                    </a:cubicBezTo>
                    <a:cubicBezTo>
                      <a:pt x="6" y="0"/>
                      <a:pt x="6" y="0"/>
                      <a:pt x="6" y="0"/>
                    </a:cubicBezTo>
                    <a:cubicBezTo>
                      <a:pt x="6" y="0"/>
                      <a:pt x="6" y="0"/>
                      <a:pt x="6" y="0"/>
                    </a:cubicBezTo>
                    <a:cubicBezTo>
                      <a:pt x="6" y="0"/>
                      <a:pt x="6" y="0"/>
                      <a:pt x="6" y="1"/>
                    </a:cubicBezTo>
                    <a:cubicBezTo>
                      <a:pt x="6" y="1"/>
                      <a:pt x="6" y="1"/>
                      <a:pt x="6" y="1"/>
                    </a:cubicBezTo>
                    <a:cubicBezTo>
                      <a:pt x="6" y="1"/>
                      <a:pt x="6" y="2"/>
                      <a:pt x="5" y="2"/>
                    </a:cubicBezTo>
                    <a:cubicBezTo>
                      <a:pt x="5" y="2"/>
                      <a:pt x="5" y="2"/>
                      <a:pt x="5" y="2"/>
                    </a:cubicBezTo>
                    <a:cubicBezTo>
                      <a:pt x="5" y="2"/>
                      <a:pt x="4" y="3"/>
                      <a:pt x="4" y="3"/>
                    </a:cubicBezTo>
                    <a:cubicBezTo>
                      <a:pt x="4" y="3"/>
                      <a:pt x="4" y="3"/>
                      <a:pt x="4" y="3"/>
                    </a:cubicBezTo>
                    <a:cubicBezTo>
                      <a:pt x="4" y="3"/>
                      <a:pt x="4" y="3"/>
                      <a:pt x="4" y="3"/>
                    </a:cubicBezTo>
                    <a:cubicBezTo>
                      <a:pt x="3" y="2"/>
                      <a:pt x="3" y="3"/>
                      <a:pt x="3" y="3"/>
                    </a:cubicBezTo>
                    <a:cubicBezTo>
                      <a:pt x="3" y="3"/>
                      <a:pt x="3" y="3"/>
                      <a:pt x="2" y="3"/>
                    </a:cubicBezTo>
                    <a:cubicBezTo>
                      <a:pt x="2" y="3"/>
                      <a:pt x="2" y="4"/>
                      <a:pt x="2" y="4"/>
                    </a:cubicBezTo>
                    <a:cubicBezTo>
                      <a:pt x="2" y="4"/>
                      <a:pt x="1" y="4"/>
                      <a:pt x="1" y="4"/>
                    </a:cubicBezTo>
                    <a:cubicBezTo>
                      <a:pt x="1" y="4"/>
                      <a:pt x="1" y="4"/>
                      <a:pt x="0" y="5"/>
                    </a:cubicBezTo>
                    <a:cubicBezTo>
                      <a:pt x="0" y="5"/>
                      <a:pt x="0" y="5"/>
                      <a:pt x="0" y="6"/>
                    </a:cubicBezTo>
                    <a:cubicBezTo>
                      <a:pt x="1" y="6"/>
                      <a:pt x="0" y="6"/>
                      <a:pt x="1" y="6"/>
                    </a:cubicBezTo>
                    <a:cubicBezTo>
                      <a:pt x="1" y="7"/>
                      <a:pt x="1" y="7"/>
                      <a:pt x="1" y="7"/>
                    </a:cubicBezTo>
                    <a:cubicBezTo>
                      <a:pt x="1" y="7"/>
                      <a:pt x="2" y="7"/>
                      <a:pt x="2" y="7"/>
                    </a:cubicBezTo>
                    <a:cubicBezTo>
                      <a:pt x="2" y="8"/>
                      <a:pt x="2" y="8"/>
                      <a:pt x="3" y="8"/>
                    </a:cubicBezTo>
                    <a:cubicBezTo>
                      <a:pt x="3" y="8"/>
                      <a:pt x="4" y="8"/>
                      <a:pt x="4" y="8"/>
                    </a:cubicBezTo>
                    <a:cubicBezTo>
                      <a:pt x="4" y="8"/>
                      <a:pt x="4" y="8"/>
                      <a:pt x="4" y="9"/>
                    </a:cubicBezTo>
                    <a:cubicBezTo>
                      <a:pt x="5" y="9"/>
                      <a:pt x="5" y="9"/>
                      <a:pt x="5" y="9"/>
                    </a:cubicBezTo>
                    <a:cubicBezTo>
                      <a:pt x="5" y="10"/>
                      <a:pt x="6" y="10"/>
                      <a:pt x="6" y="10"/>
                    </a:cubicBezTo>
                    <a:cubicBezTo>
                      <a:pt x="6" y="10"/>
                      <a:pt x="7" y="10"/>
                      <a:pt x="7" y="10"/>
                    </a:cubicBezTo>
                    <a:cubicBezTo>
                      <a:pt x="7" y="10"/>
                      <a:pt x="7" y="10"/>
                      <a:pt x="7" y="10"/>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32" name="Freeform 722">
                <a:extLst>
                  <a:ext uri="{FF2B5EF4-FFF2-40B4-BE49-F238E27FC236}">
                    <a16:creationId xmlns:a16="http://schemas.microsoft.com/office/drawing/2014/main" id="{E8D280DC-B2E8-F167-2688-0DDD6CAFFD35}"/>
                  </a:ext>
                </a:extLst>
              </p:cNvPr>
              <p:cNvSpPr>
                <a:spLocks noEditPoints="1"/>
              </p:cNvSpPr>
              <p:nvPr/>
            </p:nvSpPr>
            <p:spPr bwMode="auto">
              <a:xfrm>
                <a:off x="10233025" y="6154738"/>
                <a:ext cx="38100" cy="69850"/>
              </a:xfrm>
              <a:custGeom>
                <a:avLst/>
                <a:gdLst>
                  <a:gd name="T0" fmla="*/ 6 w 9"/>
                  <a:gd name="T1" fmla="*/ 0 h 17"/>
                  <a:gd name="T2" fmla="*/ 5 w 9"/>
                  <a:gd name="T3" fmla="*/ 14 h 17"/>
                  <a:gd name="T4" fmla="*/ 5 w 9"/>
                  <a:gd name="T5" fmla="*/ 13 h 17"/>
                  <a:gd name="T6" fmla="*/ 6 w 9"/>
                  <a:gd name="T7" fmla="*/ 12 h 17"/>
                  <a:gd name="T8" fmla="*/ 7 w 9"/>
                  <a:gd name="T9" fmla="*/ 11 h 17"/>
                  <a:gd name="T10" fmla="*/ 8 w 9"/>
                  <a:gd name="T11" fmla="*/ 10 h 17"/>
                  <a:gd name="T12" fmla="*/ 8 w 9"/>
                  <a:gd name="T13" fmla="*/ 9 h 17"/>
                  <a:gd name="T14" fmla="*/ 8 w 9"/>
                  <a:gd name="T15" fmla="*/ 8 h 17"/>
                  <a:gd name="T16" fmla="*/ 7 w 9"/>
                  <a:gd name="T17" fmla="*/ 7 h 17"/>
                  <a:gd name="T18" fmla="*/ 8 w 9"/>
                  <a:gd name="T19" fmla="*/ 7 h 17"/>
                  <a:gd name="T20" fmla="*/ 7 w 9"/>
                  <a:gd name="T21" fmla="*/ 7 h 17"/>
                  <a:gd name="T22" fmla="*/ 7 w 9"/>
                  <a:gd name="T23" fmla="*/ 6 h 17"/>
                  <a:gd name="T24" fmla="*/ 7 w 9"/>
                  <a:gd name="T25" fmla="*/ 6 h 17"/>
                  <a:gd name="T26" fmla="*/ 7 w 9"/>
                  <a:gd name="T27" fmla="*/ 5 h 17"/>
                  <a:gd name="T28" fmla="*/ 7 w 9"/>
                  <a:gd name="T29" fmla="*/ 4 h 17"/>
                  <a:gd name="T30" fmla="*/ 7 w 9"/>
                  <a:gd name="T31" fmla="*/ 3 h 17"/>
                  <a:gd name="T32" fmla="*/ 6 w 9"/>
                  <a:gd name="T33" fmla="*/ 3 h 17"/>
                  <a:gd name="T34" fmla="*/ 5 w 9"/>
                  <a:gd name="T35" fmla="*/ 3 h 17"/>
                  <a:gd name="T36" fmla="*/ 4 w 9"/>
                  <a:gd name="T37" fmla="*/ 2 h 17"/>
                  <a:gd name="T38" fmla="*/ 4 w 9"/>
                  <a:gd name="T39" fmla="*/ 1 h 17"/>
                  <a:gd name="T40" fmla="*/ 6 w 9"/>
                  <a:gd name="T41" fmla="*/ 0 h 17"/>
                  <a:gd name="T42" fmla="*/ 4 w 9"/>
                  <a:gd name="T43" fmla="*/ 0 h 17"/>
                  <a:gd name="T44" fmla="*/ 4 w 9"/>
                  <a:gd name="T45" fmla="*/ 1 h 17"/>
                  <a:gd name="T46" fmla="*/ 3 w 9"/>
                  <a:gd name="T47" fmla="*/ 1 h 17"/>
                  <a:gd name="T48" fmla="*/ 3 w 9"/>
                  <a:gd name="T49" fmla="*/ 1 h 17"/>
                  <a:gd name="T50" fmla="*/ 3 w 9"/>
                  <a:gd name="T51" fmla="*/ 2 h 17"/>
                  <a:gd name="T52" fmla="*/ 2 w 9"/>
                  <a:gd name="T53" fmla="*/ 2 h 17"/>
                  <a:gd name="T54" fmla="*/ 1 w 9"/>
                  <a:gd name="T55" fmla="*/ 3 h 17"/>
                  <a:gd name="T56" fmla="*/ 1 w 9"/>
                  <a:gd name="T57" fmla="*/ 4 h 17"/>
                  <a:gd name="T58" fmla="*/ 2 w 9"/>
                  <a:gd name="T59" fmla="*/ 4 h 17"/>
                  <a:gd name="T60" fmla="*/ 2 w 9"/>
                  <a:gd name="T61" fmla="*/ 5 h 17"/>
                  <a:gd name="T62" fmla="*/ 2 w 9"/>
                  <a:gd name="T63" fmla="*/ 5 h 17"/>
                  <a:gd name="T64" fmla="*/ 3 w 9"/>
                  <a:gd name="T65" fmla="*/ 5 h 17"/>
                  <a:gd name="T66" fmla="*/ 3 w 9"/>
                  <a:gd name="T67" fmla="*/ 6 h 17"/>
                  <a:gd name="T68" fmla="*/ 4 w 9"/>
                  <a:gd name="T69" fmla="*/ 7 h 17"/>
                  <a:gd name="T70" fmla="*/ 4 w 9"/>
                  <a:gd name="T71" fmla="*/ 7 h 17"/>
                  <a:gd name="T72" fmla="*/ 4 w 9"/>
                  <a:gd name="T73" fmla="*/ 8 h 17"/>
                  <a:gd name="T74" fmla="*/ 3 w 9"/>
                  <a:gd name="T75" fmla="*/ 9 h 17"/>
                  <a:gd name="T76" fmla="*/ 2 w 9"/>
                  <a:gd name="T77" fmla="*/ 9 h 17"/>
                  <a:gd name="T78" fmla="*/ 2 w 9"/>
                  <a:gd name="T79" fmla="*/ 11 h 17"/>
                  <a:gd name="T80" fmla="*/ 1 w 9"/>
                  <a:gd name="T81" fmla="*/ 11 h 17"/>
                  <a:gd name="T82" fmla="*/ 1 w 9"/>
                  <a:gd name="T83" fmla="*/ 11 h 17"/>
                  <a:gd name="T84" fmla="*/ 0 w 9"/>
                  <a:gd name="T85" fmla="*/ 12 h 17"/>
                  <a:gd name="T86" fmla="*/ 0 w 9"/>
                  <a:gd name="T87" fmla="*/ 13 h 17"/>
                  <a:gd name="T88" fmla="*/ 0 w 9"/>
                  <a:gd name="T89" fmla="*/ 14 h 17"/>
                  <a:gd name="T90" fmla="*/ 0 w 9"/>
                  <a:gd name="T91" fmla="*/ 15 h 17"/>
                  <a:gd name="T92" fmla="*/ 1 w 9"/>
                  <a:gd name="T93" fmla="*/ 15 h 17"/>
                  <a:gd name="T94" fmla="*/ 2 w 9"/>
                  <a:gd name="T95" fmla="*/ 16 h 17"/>
                  <a:gd name="T96" fmla="*/ 2 w 9"/>
                  <a:gd name="T97" fmla="*/ 17 h 17"/>
                  <a:gd name="T98" fmla="*/ 3 w 9"/>
                  <a:gd name="T99" fmla="*/ 17 h 17"/>
                  <a:gd name="T100" fmla="*/ 3 w 9"/>
                  <a:gd name="T101" fmla="*/ 17 h 17"/>
                  <a:gd name="T102" fmla="*/ 4 w 9"/>
                  <a:gd name="T103" fmla="*/ 16 h 17"/>
                  <a:gd name="T104" fmla="*/ 5 w 9"/>
                  <a:gd name="T105" fmla="*/ 1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9" h="17">
                    <a:moveTo>
                      <a:pt x="6" y="0"/>
                    </a:moveTo>
                    <a:cubicBezTo>
                      <a:pt x="6" y="0"/>
                      <a:pt x="6" y="0"/>
                      <a:pt x="6" y="0"/>
                    </a:cubicBezTo>
                    <a:cubicBezTo>
                      <a:pt x="6" y="1"/>
                      <a:pt x="6" y="0"/>
                      <a:pt x="6" y="0"/>
                    </a:cubicBezTo>
                    <a:close/>
                    <a:moveTo>
                      <a:pt x="5" y="15"/>
                    </a:moveTo>
                    <a:cubicBezTo>
                      <a:pt x="5" y="15"/>
                      <a:pt x="5" y="15"/>
                      <a:pt x="5" y="15"/>
                    </a:cubicBezTo>
                    <a:cubicBezTo>
                      <a:pt x="5" y="15"/>
                      <a:pt x="5" y="14"/>
                      <a:pt x="5" y="14"/>
                    </a:cubicBezTo>
                    <a:cubicBezTo>
                      <a:pt x="5" y="14"/>
                      <a:pt x="5" y="14"/>
                      <a:pt x="5" y="14"/>
                    </a:cubicBezTo>
                    <a:cubicBezTo>
                      <a:pt x="5" y="14"/>
                      <a:pt x="5" y="14"/>
                      <a:pt x="5" y="14"/>
                    </a:cubicBezTo>
                    <a:cubicBezTo>
                      <a:pt x="5" y="14"/>
                      <a:pt x="5" y="13"/>
                      <a:pt x="5" y="13"/>
                    </a:cubicBezTo>
                    <a:cubicBezTo>
                      <a:pt x="5" y="13"/>
                      <a:pt x="6" y="13"/>
                      <a:pt x="6" y="13"/>
                    </a:cubicBezTo>
                    <a:cubicBezTo>
                      <a:pt x="6" y="13"/>
                      <a:pt x="6" y="12"/>
                      <a:pt x="6" y="12"/>
                    </a:cubicBezTo>
                    <a:cubicBezTo>
                      <a:pt x="6" y="12"/>
                      <a:pt x="6" y="12"/>
                      <a:pt x="6" y="12"/>
                    </a:cubicBezTo>
                    <a:cubicBezTo>
                      <a:pt x="6" y="12"/>
                      <a:pt x="6" y="12"/>
                      <a:pt x="6" y="12"/>
                    </a:cubicBezTo>
                    <a:cubicBezTo>
                      <a:pt x="6" y="12"/>
                      <a:pt x="7" y="12"/>
                      <a:pt x="7" y="12"/>
                    </a:cubicBezTo>
                    <a:cubicBezTo>
                      <a:pt x="7" y="12"/>
                      <a:pt x="7" y="11"/>
                      <a:pt x="7" y="11"/>
                    </a:cubicBezTo>
                    <a:cubicBezTo>
                      <a:pt x="7" y="11"/>
                      <a:pt x="7" y="11"/>
                      <a:pt x="7" y="11"/>
                    </a:cubicBezTo>
                    <a:cubicBezTo>
                      <a:pt x="8" y="10"/>
                      <a:pt x="8" y="10"/>
                      <a:pt x="8" y="10"/>
                    </a:cubicBezTo>
                    <a:cubicBezTo>
                      <a:pt x="8" y="10"/>
                      <a:pt x="8" y="10"/>
                      <a:pt x="8" y="10"/>
                    </a:cubicBezTo>
                    <a:cubicBezTo>
                      <a:pt x="9" y="10"/>
                      <a:pt x="9" y="10"/>
                      <a:pt x="9" y="10"/>
                    </a:cubicBezTo>
                    <a:cubicBezTo>
                      <a:pt x="9" y="10"/>
                      <a:pt x="9" y="10"/>
                      <a:pt x="8" y="9"/>
                    </a:cubicBezTo>
                    <a:cubicBezTo>
                      <a:pt x="8" y="9"/>
                      <a:pt x="8" y="9"/>
                      <a:pt x="8" y="9"/>
                    </a:cubicBezTo>
                    <a:cubicBezTo>
                      <a:pt x="8" y="9"/>
                      <a:pt x="9" y="9"/>
                      <a:pt x="9" y="9"/>
                    </a:cubicBezTo>
                    <a:cubicBezTo>
                      <a:pt x="9" y="9"/>
                      <a:pt x="9" y="9"/>
                      <a:pt x="9" y="9"/>
                    </a:cubicBezTo>
                    <a:cubicBezTo>
                      <a:pt x="8" y="8"/>
                      <a:pt x="8" y="8"/>
                      <a:pt x="8" y="8"/>
                    </a:cubicBezTo>
                    <a:cubicBezTo>
                      <a:pt x="8" y="8"/>
                      <a:pt x="8" y="8"/>
                      <a:pt x="8" y="8"/>
                    </a:cubicBezTo>
                    <a:cubicBezTo>
                      <a:pt x="8" y="8"/>
                      <a:pt x="8" y="8"/>
                      <a:pt x="7" y="8"/>
                    </a:cubicBezTo>
                    <a:cubicBezTo>
                      <a:pt x="7" y="7"/>
                      <a:pt x="7" y="7"/>
                      <a:pt x="7" y="7"/>
                    </a:cubicBezTo>
                    <a:cubicBezTo>
                      <a:pt x="7" y="7"/>
                      <a:pt x="7" y="7"/>
                      <a:pt x="8" y="7"/>
                    </a:cubicBezTo>
                    <a:cubicBezTo>
                      <a:pt x="8" y="7"/>
                      <a:pt x="8" y="7"/>
                      <a:pt x="8" y="7"/>
                    </a:cubicBezTo>
                    <a:cubicBezTo>
                      <a:pt x="8" y="8"/>
                      <a:pt x="8" y="8"/>
                      <a:pt x="8" y="7"/>
                    </a:cubicBezTo>
                    <a:cubicBezTo>
                      <a:pt x="8" y="7"/>
                      <a:pt x="8" y="7"/>
                      <a:pt x="8" y="7"/>
                    </a:cubicBezTo>
                    <a:cubicBezTo>
                      <a:pt x="7" y="7"/>
                      <a:pt x="7" y="7"/>
                      <a:pt x="7" y="7"/>
                    </a:cubicBezTo>
                    <a:cubicBezTo>
                      <a:pt x="7" y="7"/>
                      <a:pt x="7" y="7"/>
                      <a:pt x="7" y="7"/>
                    </a:cubicBezTo>
                    <a:cubicBezTo>
                      <a:pt x="7" y="6"/>
                      <a:pt x="7" y="6"/>
                      <a:pt x="7" y="6"/>
                    </a:cubicBezTo>
                    <a:cubicBezTo>
                      <a:pt x="7" y="6"/>
                      <a:pt x="7" y="6"/>
                      <a:pt x="7" y="6"/>
                    </a:cubicBezTo>
                    <a:cubicBezTo>
                      <a:pt x="7" y="6"/>
                      <a:pt x="7" y="6"/>
                      <a:pt x="7" y="6"/>
                    </a:cubicBezTo>
                    <a:cubicBezTo>
                      <a:pt x="7" y="6"/>
                      <a:pt x="7" y="6"/>
                      <a:pt x="7" y="6"/>
                    </a:cubicBezTo>
                    <a:cubicBezTo>
                      <a:pt x="7" y="6"/>
                      <a:pt x="7" y="6"/>
                      <a:pt x="7" y="6"/>
                    </a:cubicBezTo>
                    <a:cubicBezTo>
                      <a:pt x="7" y="6"/>
                      <a:pt x="7" y="6"/>
                      <a:pt x="7" y="6"/>
                    </a:cubicBezTo>
                    <a:cubicBezTo>
                      <a:pt x="7" y="6"/>
                      <a:pt x="7" y="6"/>
                      <a:pt x="7" y="6"/>
                    </a:cubicBezTo>
                    <a:cubicBezTo>
                      <a:pt x="7" y="6"/>
                      <a:pt x="7" y="6"/>
                      <a:pt x="7" y="5"/>
                    </a:cubicBezTo>
                    <a:cubicBezTo>
                      <a:pt x="7" y="5"/>
                      <a:pt x="7" y="5"/>
                      <a:pt x="7" y="5"/>
                    </a:cubicBezTo>
                    <a:cubicBezTo>
                      <a:pt x="7" y="5"/>
                      <a:pt x="7" y="5"/>
                      <a:pt x="7" y="5"/>
                    </a:cubicBezTo>
                    <a:cubicBezTo>
                      <a:pt x="7" y="5"/>
                      <a:pt x="7" y="5"/>
                      <a:pt x="7" y="5"/>
                    </a:cubicBezTo>
                    <a:cubicBezTo>
                      <a:pt x="7" y="5"/>
                      <a:pt x="7" y="5"/>
                      <a:pt x="7" y="4"/>
                    </a:cubicBezTo>
                    <a:cubicBezTo>
                      <a:pt x="7" y="4"/>
                      <a:pt x="7" y="4"/>
                      <a:pt x="7" y="4"/>
                    </a:cubicBezTo>
                    <a:cubicBezTo>
                      <a:pt x="7" y="3"/>
                      <a:pt x="7" y="4"/>
                      <a:pt x="7" y="4"/>
                    </a:cubicBezTo>
                    <a:cubicBezTo>
                      <a:pt x="7" y="3"/>
                      <a:pt x="7" y="3"/>
                      <a:pt x="7" y="3"/>
                    </a:cubicBezTo>
                    <a:cubicBezTo>
                      <a:pt x="7" y="3"/>
                      <a:pt x="7" y="3"/>
                      <a:pt x="7" y="3"/>
                    </a:cubicBezTo>
                    <a:cubicBezTo>
                      <a:pt x="7" y="3"/>
                      <a:pt x="7" y="3"/>
                      <a:pt x="6" y="3"/>
                    </a:cubicBezTo>
                    <a:cubicBezTo>
                      <a:pt x="6" y="3"/>
                      <a:pt x="6" y="3"/>
                      <a:pt x="6" y="3"/>
                    </a:cubicBezTo>
                    <a:cubicBezTo>
                      <a:pt x="6" y="3"/>
                      <a:pt x="6" y="3"/>
                      <a:pt x="6" y="3"/>
                    </a:cubicBezTo>
                    <a:cubicBezTo>
                      <a:pt x="6" y="3"/>
                      <a:pt x="6" y="3"/>
                      <a:pt x="5" y="3"/>
                    </a:cubicBezTo>
                    <a:cubicBezTo>
                      <a:pt x="5" y="3"/>
                      <a:pt x="5" y="3"/>
                      <a:pt x="5" y="3"/>
                    </a:cubicBezTo>
                    <a:cubicBezTo>
                      <a:pt x="5" y="3"/>
                      <a:pt x="5" y="3"/>
                      <a:pt x="5" y="2"/>
                    </a:cubicBezTo>
                    <a:cubicBezTo>
                      <a:pt x="5" y="2"/>
                      <a:pt x="4" y="2"/>
                      <a:pt x="4" y="2"/>
                    </a:cubicBezTo>
                    <a:cubicBezTo>
                      <a:pt x="4" y="2"/>
                      <a:pt x="4" y="2"/>
                      <a:pt x="4" y="2"/>
                    </a:cubicBezTo>
                    <a:cubicBezTo>
                      <a:pt x="4" y="2"/>
                      <a:pt x="4" y="2"/>
                      <a:pt x="4" y="2"/>
                    </a:cubicBezTo>
                    <a:cubicBezTo>
                      <a:pt x="4" y="2"/>
                      <a:pt x="4" y="2"/>
                      <a:pt x="4" y="1"/>
                    </a:cubicBezTo>
                    <a:cubicBezTo>
                      <a:pt x="4" y="1"/>
                      <a:pt x="4" y="1"/>
                      <a:pt x="4" y="1"/>
                    </a:cubicBezTo>
                    <a:cubicBezTo>
                      <a:pt x="4" y="1"/>
                      <a:pt x="5" y="1"/>
                      <a:pt x="5" y="0"/>
                    </a:cubicBezTo>
                    <a:cubicBezTo>
                      <a:pt x="5" y="0"/>
                      <a:pt x="5" y="0"/>
                      <a:pt x="5" y="0"/>
                    </a:cubicBezTo>
                    <a:cubicBezTo>
                      <a:pt x="5" y="0"/>
                      <a:pt x="6" y="0"/>
                      <a:pt x="6" y="0"/>
                    </a:cubicBezTo>
                    <a:cubicBezTo>
                      <a:pt x="6" y="0"/>
                      <a:pt x="5" y="0"/>
                      <a:pt x="5" y="0"/>
                    </a:cubicBezTo>
                    <a:cubicBezTo>
                      <a:pt x="5" y="0"/>
                      <a:pt x="5" y="0"/>
                      <a:pt x="5" y="0"/>
                    </a:cubicBezTo>
                    <a:cubicBezTo>
                      <a:pt x="5" y="0"/>
                      <a:pt x="4" y="0"/>
                      <a:pt x="4" y="0"/>
                    </a:cubicBezTo>
                    <a:cubicBezTo>
                      <a:pt x="4" y="0"/>
                      <a:pt x="4" y="1"/>
                      <a:pt x="3" y="1"/>
                    </a:cubicBezTo>
                    <a:cubicBezTo>
                      <a:pt x="4" y="1"/>
                      <a:pt x="4" y="1"/>
                      <a:pt x="4" y="1"/>
                    </a:cubicBezTo>
                    <a:cubicBezTo>
                      <a:pt x="4" y="1"/>
                      <a:pt x="4" y="1"/>
                      <a:pt x="4" y="1"/>
                    </a:cubicBezTo>
                    <a:cubicBezTo>
                      <a:pt x="4" y="1"/>
                      <a:pt x="4" y="1"/>
                      <a:pt x="4" y="1"/>
                    </a:cubicBezTo>
                    <a:cubicBezTo>
                      <a:pt x="4" y="1"/>
                      <a:pt x="4" y="1"/>
                      <a:pt x="3" y="1"/>
                    </a:cubicBezTo>
                    <a:cubicBezTo>
                      <a:pt x="3" y="1"/>
                      <a:pt x="3" y="1"/>
                      <a:pt x="3" y="1"/>
                    </a:cubicBezTo>
                    <a:cubicBezTo>
                      <a:pt x="3" y="1"/>
                      <a:pt x="3" y="1"/>
                      <a:pt x="3" y="1"/>
                    </a:cubicBezTo>
                    <a:cubicBezTo>
                      <a:pt x="3" y="1"/>
                      <a:pt x="3" y="1"/>
                      <a:pt x="3" y="1"/>
                    </a:cubicBezTo>
                    <a:cubicBezTo>
                      <a:pt x="3" y="1"/>
                      <a:pt x="3" y="1"/>
                      <a:pt x="3" y="1"/>
                    </a:cubicBezTo>
                    <a:cubicBezTo>
                      <a:pt x="3" y="1"/>
                      <a:pt x="3" y="1"/>
                      <a:pt x="3" y="1"/>
                    </a:cubicBezTo>
                    <a:cubicBezTo>
                      <a:pt x="3" y="1"/>
                      <a:pt x="3" y="1"/>
                      <a:pt x="3" y="2"/>
                    </a:cubicBezTo>
                    <a:cubicBezTo>
                      <a:pt x="3" y="2"/>
                      <a:pt x="3" y="2"/>
                      <a:pt x="3" y="2"/>
                    </a:cubicBezTo>
                    <a:cubicBezTo>
                      <a:pt x="2" y="2"/>
                      <a:pt x="2" y="2"/>
                      <a:pt x="2" y="2"/>
                    </a:cubicBezTo>
                    <a:cubicBezTo>
                      <a:pt x="2" y="2"/>
                      <a:pt x="2" y="2"/>
                      <a:pt x="2" y="2"/>
                    </a:cubicBezTo>
                    <a:cubicBezTo>
                      <a:pt x="2" y="2"/>
                      <a:pt x="2" y="2"/>
                      <a:pt x="2" y="2"/>
                    </a:cubicBezTo>
                    <a:cubicBezTo>
                      <a:pt x="2" y="2"/>
                      <a:pt x="2" y="3"/>
                      <a:pt x="2" y="3"/>
                    </a:cubicBezTo>
                    <a:cubicBezTo>
                      <a:pt x="1" y="3"/>
                      <a:pt x="1" y="3"/>
                      <a:pt x="1" y="3"/>
                    </a:cubicBezTo>
                    <a:cubicBezTo>
                      <a:pt x="1" y="3"/>
                      <a:pt x="1" y="3"/>
                      <a:pt x="1" y="3"/>
                    </a:cubicBezTo>
                    <a:cubicBezTo>
                      <a:pt x="1" y="3"/>
                      <a:pt x="1" y="4"/>
                      <a:pt x="1" y="4"/>
                    </a:cubicBezTo>
                    <a:cubicBezTo>
                      <a:pt x="1" y="4"/>
                      <a:pt x="1" y="4"/>
                      <a:pt x="1" y="4"/>
                    </a:cubicBezTo>
                    <a:cubicBezTo>
                      <a:pt x="1" y="4"/>
                      <a:pt x="1" y="4"/>
                      <a:pt x="1" y="4"/>
                    </a:cubicBezTo>
                    <a:cubicBezTo>
                      <a:pt x="1" y="4"/>
                      <a:pt x="1" y="4"/>
                      <a:pt x="1" y="4"/>
                    </a:cubicBezTo>
                    <a:cubicBezTo>
                      <a:pt x="1" y="4"/>
                      <a:pt x="2" y="4"/>
                      <a:pt x="2" y="4"/>
                    </a:cubicBezTo>
                    <a:cubicBezTo>
                      <a:pt x="2" y="4"/>
                      <a:pt x="2" y="4"/>
                      <a:pt x="2" y="4"/>
                    </a:cubicBezTo>
                    <a:cubicBezTo>
                      <a:pt x="2" y="4"/>
                      <a:pt x="2" y="4"/>
                      <a:pt x="2" y="4"/>
                    </a:cubicBezTo>
                    <a:cubicBezTo>
                      <a:pt x="2" y="4"/>
                      <a:pt x="2" y="5"/>
                      <a:pt x="2" y="5"/>
                    </a:cubicBezTo>
                    <a:cubicBezTo>
                      <a:pt x="2" y="5"/>
                      <a:pt x="2" y="5"/>
                      <a:pt x="2" y="5"/>
                    </a:cubicBezTo>
                    <a:cubicBezTo>
                      <a:pt x="2" y="5"/>
                      <a:pt x="2" y="5"/>
                      <a:pt x="2" y="5"/>
                    </a:cubicBezTo>
                    <a:cubicBezTo>
                      <a:pt x="2" y="5"/>
                      <a:pt x="2" y="5"/>
                      <a:pt x="2" y="5"/>
                    </a:cubicBezTo>
                    <a:cubicBezTo>
                      <a:pt x="2" y="5"/>
                      <a:pt x="2" y="5"/>
                      <a:pt x="2" y="5"/>
                    </a:cubicBezTo>
                    <a:cubicBezTo>
                      <a:pt x="2" y="5"/>
                      <a:pt x="2" y="5"/>
                      <a:pt x="2" y="5"/>
                    </a:cubicBezTo>
                    <a:cubicBezTo>
                      <a:pt x="2" y="5"/>
                      <a:pt x="2" y="5"/>
                      <a:pt x="2" y="5"/>
                    </a:cubicBezTo>
                    <a:cubicBezTo>
                      <a:pt x="2" y="5"/>
                      <a:pt x="3" y="5"/>
                      <a:pt x="3" y="5"/>
                    </a:cubicBezTo>
                    <a:cubicBezTo>
                      <a:pt x="3" y="5"/>
                      <a:pt x="3" y="5"/>
                      <a:pt x="3" y="5"/>
                    </a:cubicBezTo>
                    <a:cubicBezTo>
                      <a:pt x="3" y="5"/>
                      <a:pt x="3" y="6"/>
                      <a:pt x="3" y="6"/>
                    </a:cubicBezTo>
                    <a:cubicBezTo>
                      <a:pt x="3" y="6"/>
                      <a:pt x="3" y="6"/>
                      <a:pt x="3" y="6"/>
                    </a:cubicBezTo>
                    <a:cubicBezTo>
                      <a:pt x="3" y="6"/>
                      <a:pt x="4" y="6"/>
                      <a:pt x="4" y="6"/>
                    </a:cubicBezTo>
                    <a:cubicBezTo>
                      <a:pt x="4" y="6"/>
                      <a:pt x="4" y="7"/>
                      <a:pt x="4" y="7"/>
                    </a:cubicBezTo>
                    <a:cubicBezTo>
                      <a:pt x="4" y="7"/>
                      <a:pt x="4" y="7"/>
                      <a:pt x="4" y="7"/>
                    </a:cubicBezTo>
                    <a:cubicBezTo>
                      <a:pt x="4" y="7"/>
                      <a:pt x="4" y="7"/>
                      <a:pt x="4" y="7"/>
                    </a:cubicBezTo>
                    <a:cubicBezTo>
                      <a:pt x="4" y="7"/>
                      <a:pt x="4" y="7"/>
                      <a:pt x="4" y="7"/>
                    </a:cubicBezTo>
                    <a:cubicBezTo>
                      <a:pt x="4" y="7"/>
                      <a:pt x="4" y="7"/>
                      <a:pt x="4" y="7"/>
                    </a:cubicBezTo>
                    <a:cubicBezTo>
                      <a:pt x="4" y="7"/>
                      <a:pt x="4" y="7"/>
                      <a:pt x="4" y="7"/>
                    </a:cubicBezTo>
                    <a:cubicBezTo>
                      <a:pt x="4" y="7"/>
                      <a:pt x="4" y="8"/>
                      <a:pt x="4" y="8"/>
                    </a:cubicBezTo>
                    <a:cubicBezTo>
                      <a:pt x="4" y="8"/>
                      <a:pt x="4" y="8"/>
                      <a:pt x="4" y="8"/>
                    </a:cubicBezTo>
                    <a:cubicBezTo>
                      <a:pt x="4" y="8"/>
                      <a:pt x="3" y="9"/>
                      <a:pt x="3" y="9"/>
                    </a:cubicBezTo>
                    <a:cubicBezTo>
                      <a:pt x="3" y="9"/>
                      <a:pt x="3" y="9"/>
                      <a:pt x="3" y="9"/>
                    </a:cubicBezTo>
                    <a:cubicBezTo>
                      <a:pt x="3" y="9"/>
                      <a:pt x="3" y="9"/>
                      <a:pt x="3" y="9"/>
                    </a:cubicBezTo>
                    <a:cubicBezTo>
                      <a:pt x="3" y="9"/>
                      <a:pt x="2" y="9"/>
                      <a:pt x="2" y="9"/>
                    </a:cubicBezTo>
                    <a:cubicBezTo>
                      <a:pt x="2" y="9"/>
                      <a:pt x="2" y="9"/>
                      <a:pt x="2" y="9"/>
                    </a:cubicBezTo>
                    <a:cubicBezTo>
                      <a:pt x="2" y="9"/>
                      <a:pt x="2" y="9"/>
                      <a:pt x="2" y="9"/>
                    </a:cubicBezTo>
                    <a:cubicBezTo>
                      <a:pt x="2" y="10"/>
                      <a:pt x="2" y="10"/>
                      <a:pt x="2" y="10"/>
                    </a:cubicBezTo>
                    <a:cubicBezTo>
                      <a:pt x="2" y="10"/>
                      <a:pt x="2" y="10"/>
                      <a:pt x="2" y="10"/>
                    </a:cubicBezTo>
                    <a:cubicBezTo>
                      <a:pt x="2" y="11"/>
                      <a:pt x="2" y="11"/>
                      <a:pt x="2" y="11"/>
                    </a:cubicBezTo>
                    <a:cubicBezTo>
                      <a:pt x="2" y="11"/>
                      <a:pt x="2" y="11"/>
                      <a:pt x="2" y="11"/>
                    </a:cubicBezTo>
                    <a:cubicBezTo>
                      <a:pt x="1" y="11"/>
                      <a:pt x="1" y="11"/>
                      <a:pt x="1" y="11"/>
                    </a:cubicBezTo>
                    <a:cubicBezTo>
                      <a:pt x="1" y="11"/>
                      <a:pt x="1" y="11"/>
                      <a:pt x="1" y="11"/>
                    </a:cubicBezTo>
                    <a:cubicBezTo>
                      <a:pt x="1" y="11"/>
                      <a:pt x="1" y="11"/>
                      <a:pt x="1" y="11"/>
                    </a:cubicBezTo>
                    <a:cubicBezTo>
                      <a:pt x="1" y="12"/>
                      <a:pt x="1" y="12"/>
                      <a:pt x="1" y="12"/>
                    </a:cubicBezTo>
                    <a:cubicBezTo>
                      <a:pt x="1" y="11"/>
                      <a:pt x="1" y="11"/>
                      <a:pt x="1" y="11"/>
                    </a:cubicBezTo>
                    <a:cubicBezTo>
                      <a:pt x="0" y="12"/>
                      <a:pt x="0" y="12"/>
                      <a:pt x="0" y="12"/>
                    </a:cubicBezTo>
                    <a:cubicBezTo>
                      <a:pt x="0" y="12"/>
                      <a:pt x="0" y="12"/>
                      <a:pt x="0" y="12"/>
                    </a:cubicBezTo>
                    <a:cubicBezTo>
                      <a:pt x="0" y="12"/>
                      <a:pt x="0" y="12"/>
                      <a:pt x="0" y="12"/>
                    </a:cubicBezTo>
                    <a:cubicBezTo>
                      <a:pt x="0" y="12"/>
                      <a:pt x="0" y="12"/>
                      <a:pt x="0" y="12"/>
                    </a:cubicBezTo>
                    <a:cubicBezTo>
                      <a:pt x="0" y="13"/>
                      <a:pt x="0" y="13"/>
                      <a:pt x="0" y="13"/>
                    </a:cubicBezTo>
                    <a:cubicBezTo>
                      <a:pt x="0" y="13"/>
                      <a:pt x="0" y="13"/>
                      <a:pt x="0" y="13"/>
                    </a:cubicBezTo>
                    <a:cubicBezTo>
                      <a:pt x="0" y="13"/>
                      <a:pt x="0" y="13"/>
                      <a:pt x="0" y="13"/>
                    </a:cubicBezTo>
                    <a:cubicBezTo>
                      <a:pt x="0" y="13"/>
                      <a:pt x="0" y="14"/>
                      <a:pt x="0" y="14"/>
                    </a:cubicBezTo>
                    <a:cubicBezTo>
                      <a:pt x="0" y="14"/>
                      <a:pt x="0" y="14"/>
                      <a:pt x="0" y="14"/>
                    </a:cubicBezTo>
                    <a:cubicBezTo>
                      <a:pt x="0" y="14"/>
                      <a:pt x="0" y="14"/>
                      <a:pt x="0" y="14"/>
                    </a:cubicBezTo>
                    <a:cubicBezTo>
                      <a:pt x="0" y="15"/>
                      <a:pt x="0" y="15"/>
                      <a:pt x="0" y="15"/>
                    </a:cubicBezTo>
                    <a:cubicBezTo>
                      <a:pt x="0" y="15"/>
                      <a:pt x="0" y="15"/>
                      <a:pt x="0" y="15"/>
                    </a:cubicBezTo>
                    <a:cubicBezTo>
                      <a:pt x="0" y="15"/>
                      <a:pt x="0" y="15"/>
                      <a:pt x="0" y="15"/>
                    </a:cubicBezTo>
                    <a:cubicBezTo>
                      <a:pt x="0" y="15"/>
                      <a:pt x="1" y="15"/>
                      <a:pt x="1" y="15"/>
                    </a:cubicBezTo>
                    <a:cubicBezTo>
                      <a:pt x="1" y="15"/>
                      <a:pt x="1" y="15"/>
                      <a:pt x="1" y="15"/>
                    </a:cubicBezTo>
                    <a:cubicBezTo>
                      <a:pt x="1" y="15"/>
                      <a:pt x="1" y="16"/>
                      <a:pt x="1" y="16"/>
                    </a:cubicBezTo>
                    <a:cubicBezTo>
                      <a:pt x="1" y="16"/>
                      <a:pt x="1" y="16"/>
                      <a:pt x="2" y="16"/>
                    </a:cubicBezTo>
                    <a:cubicBezTo>
                      <a:pt x="2" y="16"/>
                      <a:pt x="2" y="16"/>
                      <a:pt x="2" y="16"/>
                    </a:cubicBezTo>
                    <a:cubicBezTo>
                      <a:pt x="2" y="16"/>
                      <a:pt x="2" y="16"/>
                      <a:pt x="2" y="16"/>
                    </a:cubicBezTo>
                    <a:cubicBezTo>
                      <a:pt x="2" y="17"/>
                      <a:pt x="2" y="17"/>
                      <a:pt x="2" y="17"/>
                    </a:cubicBezTo>
                    <a:cubicBezTo>
                      <a:pt x="2" y="17"/>
                      <a:pt x="2" y="17"/>
                      <a:pt x="2" y="17"/>
                    </a:cubicBezTo>
                    <a:cubicBezTo>
                      <a:pt x="2" y="17"/>
                      <a:pt x="2" y="17"/>
                      <a:pt x="2" y="17"/>
                    </a:cubicBezTo>
                    <a:cubicBezTo>
                      <a:pt x="2" y="17"/>
                      <a:pt x="3" y="17"/>
                      <a:pt x="3" y="17"/>
                    </a:cubicBezTo>
                    <a:cubicBezTo>
                      <a:pt x="3" y="17"/>
                      <a:pt x="3" y="17"/>
                      <a:pt x="3" y="17"/>
                    </a:cubicBezTo>
                    <a:cubicBezTo>
                      <a:pt x="3" y="17"/>
                      <a:pt x="3" y="17"/>
                      <a:pt x="3" y="17"/>
                    </a:cubicBezTo>
                    <a:cubicBezTo>
                      <a:pt x="3" y="17"/>
                      <a:pt x="3" y="17"/>
                      <a:pt x="3" y="17"/>
                    </a:cubicBezTo>
                    <a:cubicBezTo>
                      <a:pt x="3" y="17"/>
                      <a:pt x="3" y="17"/>
                      <a:pt x="3" y="17"/>
                    </a:cubicBezTo>
                    <a:cubicBezTo>
                      <a:pt x="3" y="16"/>
                      <a:pt x="3" y="16"/>
                      <a:pt x="3" y="16"/>
                    </a:cubicBezTo>
                    <a:cubicBezTo>
                      <a:pt x="4" y="16"/>
                      <a:pt x="4" y="16"/>
                      <a:pt x="4" y="16"/>
                    </a:cubicBezTo>
                    <a:cubicBezTo>
                      <a:pt x="4" y="16"/>
                      <a:pt x="4" y="16"/>
                      <a:pt x="4" y="16"/>
                    </a:cubicBezTo>
                    <a:cubicBezTo>
                      <a:pt x="4" y="15"/>
                      <a:pt x="4" y="15"/>
                      <a:pt x="4" y="15"/>
                    </a:cubicBezTo>
                    <a:cubicBezTo>
                      <a:pt x="4" y="15"/>
                      <a:pt x="4" y="15"/>
                      <a:pt x="4" y="15"/>
                    </a:cubicBezTo>
                    <a:cubicBezTo>
                      <a:pt x="4" y="15"/>
                      <a:pt x="5" y="15"/>
                      <a:pt x="5" y="15"/>
                    </a:cubicBezTo>
                    <a:cubicBezTo>
                      <a:pt x="5" y="15"/>
                      <a:pt x="5" y="15"/>
                      <a:pt x="5" y="15"/>
                    </a:cubicBezTo>
                    <a:cubicBezTo>
                      <a:pt x="5" y="15"/>
                      <a:pt x="5" y="15"/>
                      <a:pt x="5" y="15"/>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33" name="Freeform 723">
                <a:extLst>
                  <a:ext uri="{FF2B5EF4-FFF2-40B4-BE49-F238E27FC236}">
                    <a16:creationId xmlns:a16="http://schemas.microsoft.com/office/drawing/2014/main" id="{B6594577-8EB1-32DF-D795-0344CFC5FE2C}"/>
                  </a:ext>
                </a:extLst>
              </p:cNvPr>
              <p:cNvSpPr>
                <a:spLocks noEditPoints="1"/>
              </p:cNvSpPr>
              <p:nvPr/>
            </p:nvSpPr>
            <p:spPr bwMode="auto">
              <a:xfrm>
                <a:off x="10066338" y="6303963"/>
                <a:ext cx="84137" cy="200025"/>
              </a:xfrm>
              <a:custGeom>
                <a:avLst/>
                <a:gdLst>
                  <a:gd name="T0" fmla="*/ 3 w 20"/>
                  <a:gd name="T1" fmla="*/ 10 h 48"/>
                  <a:gd name="T2" fmla="*/ 1 w 20"/>
                  <a:gd name="T3" fmla="*/ 14 h 48"/>
                  <a:gd name="T4" fmla="*/ 2 w 20"/>
                  <a:gd name="T5" fmla="*/ 14 h 48"/>
                  <a:gd name="T6" fmla="*/ 15 w 20"/>
                  <a:gd name="T7" fmla="*/ 26 h 48"/>
                  <a:gd name="T8" fmla="*/ 1 w 20"/>
                  <a:gd name="T9" fmla="*/ 19 h 48"/>
                  <a:gd name="T10" fmla="*/ 13 w 20"/>
                  <a:gd name="T11" fmla="*/ 28 h 48"/>
                  <a:gd name="T12" fmla="*/ 11 w 20"/>
                  <a:gd name="T13" fmla="*/ 27 h 48"/>
                  <a:gd name="T14" fmla="*/ 9 w 20"/>
                  <a:gd name="T15" fmla="*/ 26 h 48"/>
                  <a:gd name="T16" fmla="*/ 8 w 20"/>
                  <a:gd name="T17" fmla="*/ 29 h 48"/>
                  <a:gd name="T18" fmla="*/ 9 w 20"/>
                  <a:gd name="T19" fmla="*/ 30 h 48"/>
                  <a:gd name="T20" fmla="*/ 12 w 20"/>
                  <a:gd name="T21" fmla="*/ 29 h 48"/>
                  <a:gd name="T22" fmla="*/ 3 w 20"/>
                  <a:gd name="T23" fmla="*/ 18 h 48"/>
                  <a:gd name="T24" fmla="*/ 9 w 20"/>
                  <a:gd name="T25" fmla="*/ 21 h 48"/>
                  <a:gd name="T26" fmla="*/ 17 w 20"/>
                  <a:gd name="T27" fmla="*/ 24 h 48"/>
                  <a:gd name="T28" fmla="*/ 13 w 20"/>
                  <a:gd name="T29" fmla="*/ 24 h 48"/>
                  <a:gd name="T30" fmla="*/ 13 w 20"/>
                  <a:gd name="T31" fmla="*/ 23 h 48"/>
                  <a:gd name="T32" fmla="*/ 9 w 20"/>
                  <a:gd name="T33" fmla="*/ 21 h 48"/>
                  <a:gd name="T34" fmla="*/ 7 w 20"/>
                  <a:gd name="T35" fmla="*/ 20 h 48"/>
                  <a:gd name="T36" fmla="*/ 2 w 20"/>
                  <a:gd name="T37" fmla="*/ 19 h 48"/>
                  <a:gd name="T38" fmla="*/ 2 w 20"/>
                  <a:gd name="T39" fmla="*/ 17 h 48"/>
                  <a:gd name="T40" fmla="*/ 1 w 20"/>
                  <a:gd name="T41" fmla="*/ 16 h 48"/>
                  <a:gd name="T42" fmla="*/ 3 w 20"/>
                  <a:gd name="T43" fmla="*/ 15 h 48"/>
                  <a:gd name="T44" fmla="*/ 3 w 20"/>
                  <a:gd name="T45" fmla="*/ 14 h 48"/>
                  <a:gd name="T46" fmla="*/ 4 w 20"/>
                  <a:gd name="T47" fmla="*/ 13 h 48"/>
                  <a:gd name="T48" fmla="*/ 3 w 20"/>
                  <a:gd name="T49" fmla="*/ 12 h 48"/>
                  <a:gd name="T50" fmla="*/ 4 w 20"/>
                  <a:gd name="T51" fmla="*/ 12 h 48"/>
                  <a:gd name="T52" fmla="*/ 4 w 20"/>
                  <a:gd name="T53" fmla="*/ 11 h 48"/>
                  <a:gd name="T54" fmla="*/ 5 w 20"/>
                  <a:gd name="T55" fmla="*/ 8 h 48"/>
                  <a:gd name="T56" fmla="*/ 6 w 20"/>
                  <a:gd name="T57" fmla="*/ 7 h 48"/>
                  <a:gd name="T58" fmla="*/ 7 w 20"/>
                  <a:gd name="T59" fmla="*/ 6 h 48"/>
                  <a:gd name="T60" fmla="*/ 9 w 20"/>
                  <a:gd name="T61" fmla="*/ 4 h 48"/>
                  <a:gd name="T62" fmla="*/ 10 w 20"/>
                  <a:gd name="T63" fmla="*/ 3 h 48"/>
                  <a:gd name="T64" fmla="*/ 14 w 20"/>
                  <a:gd name="T65" fmla="*/ 1 h 48"/>
                  <a:gd name="T66" fmla="*/ 12 w 20"/>
                  <a:gd name="T67" fmla="*/ 5 h 48"/>
                  <a:gd name="T68" fmla="*/ 13 w 20"/>
                  <a:gd name="T69" fmla="*/ 10 h 48"/>
                  <a:gd name="T70" fmla="*/ 17 w 20"/>
                  <a:gd name="T71" fmla="*/ 12 h 48"/>
                  <a:gd name="T72" fmla="*/ 19 w 20"/>
                  <a:gd name="T73" fmla="*/ 17 h 48"/>
                  <a:gd name="T74" fmla="*/ 19 w 20"/>
                  <a:gd name="T75" fmla="*/ 19 h 48"/>
                  <a:gd name="T76" fmla="*/ 3 w 20"/>
                  <a:gd name="T77" fmla="*/ 17 h 48"/>
                  <a:gd name="T78" fmla="*/ 3 w 20"/>
                  <a:gd name="T79" fmla="*/ 18 h 48"/>
                  <a:gd name="T80" fmla="*/ 11 w 20"/>
                  <a:gd name="T81" fmla="*/ 44 h 48"/>
                  <a:gd name="T82" fmla="*/ 10 w 20"/>
                  <a:gd name="T83" fmla="*/ 44 h 48"/>
                  <a:gd name="T84" fmla="*/ 10 w 20"/>
                  <a:gd name="T85" fmla="*/ 45 h 48"/>
                  <a:gd name="T86" fmla="*/ 11 w 20"/>
                  <a:gd name="T87" fmla="*/ 45 h 48"/>
                  <a:gd name="T88" fmla="*/ 10 w 20"/>
                  <a:gd name="T89" fmla="*/ 46 h 48"/>
                  <a:gd name="T90" fmla="*/ 11 w 20"/>
                  <a:gd name="T91" fmla="*/ 46 h 48"/>
                  <a:gd name="T92" fmla="*/ 11 w 20"/>
                  <a:gd name="T93" fmla="*/ 47 h 48"/>
                  <a:gd name="T94" fmla="*/ 10 w 20"/>
                  <a:gd name="T95" fmla="*/ 47 h 48"/>
                  <a:gd name="T96" fmla="*/ 9 w 20"/>
                  <a:gd name="T97" fmla="*/ 46 h 48"/>
                  <a:gd name="T98" fmla="*/ 9 w 20"/>
                  <a:gd name="T99" fmla="*/ 47 h 48"/>
                  <a:gd name="T100" fmla="*/ 9 w 20"/>
                  <a:gd name="T101" fmla="*/ 46 h 48"/>
                  <a:gd name="T102" fmla="*/ 10 w 20"/>
                  <a:gd name="T103" fmla="*/ 44 h 48"/>
                  <a:gd name="T104" fmla="*/ 10 w 20"/>
                  <a:gd name="T105" fmla="*/ 43 h 48"/>
                  <a:gd name="T106" fmla="*/ 11 w 20"/>
                  <a:gd name="T107" fmla="*/ 44 h 48"/>
                  <a:gd name="T108" fmla="*/ 11 w 20"/>
                  <a:gd name="T109" fmla="*/ 44 h 48"/>
                  <a:gd name="T110" fmla="*/ 10 w 20"/>
                  <a:gd name="T111" fmla="*/ 47 h 48"/>
                  <a:gd name="T112" fmla="*/ 9 w 20"/>
                  <a:gd name="T113" fmla="*/ 47 h 48"/>
                  <a:gd name="T114" fmla="*/ 10 w 20"/>
                  <a:gd name="T115" fmla="*/ 48 h 48"/>
                  <a:gd name="T116" fmla="*/ 11 w 20"/>
                  <a:gd name="T117" fmla="*/ 47 h 48"/>
                  <a:gd name="T118" fmla="*/ 11 w 20"/>
                  <a:gd name="T119" fmla="*/ 43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0" h="48">
                    <a:moveTo>
                      <a:pt x="2" y="19"/>
                    </a:moveTo>
                    <a:cubicBezTo>
                      <a:pt x="2" y="19"/>
                      <a:pt x="2" y="19"/>
                      <a:pt x="2" y="19"/>
                    </a:cubicBezTo>
                    <a:cubicBezTo>
                      <a:pt x="2" y="19"/>
                      <a:pt x="2" y="19"/>
                      <a:pt x="2" y="19"/>
                    </a:cubicBezTo>
                    <a:close/>
                    <a:moveTo>
                      <a:pt x="4" y="11"/>
                    </a:moveTo>
                    <a:cubicBezTo>
                      <a:pt x="4" y="11"/>
                      <a:pt x="4" y="11"/>
                      <a:pt x="4" y="11"/>
                    </a:cubicBezTo>
                    <a:cubicBezTo>
                      <a:pt x="4" y="11"/>
                      <a:pt x="4" y="11"/>
                      <a:pt x="4" y="11"/>
                    </a:cubicBezTo>
                    <a:cubicBezTo>
                      <a:pt x="4" y="10"/>
                      <a:pt x="4" y="10"/>
                      <a:pt x="4" y="9"/>
                    </a:cubicBezTo>
                    <a:cubicBezTo>
                      <a:pt x="4" y="9"/>
                      <a:pt x="4" y="9"/>
                      <a:pt x="4" y="9"/>
                    </a:cubicBezTo>
                    <a:cubicBezTo>
                      <a:pt x="4" y="9"/>
                      <a:pt x="4" y="9"/>
                      <a:pt x="4" y="9"/>
                    </a:cubicBezTo>
                    <a:cubicBezTo>
                      <a:pt x="4" y="9"/>
                      <a:pt x="4" y="9"/>
                      <a:pt x="4" y="9"/>
                    </a:cubicBezTo>
                    <a:cubicBezTo>
                      <a:pt x="4" y="9"/>
                      <a:pt x="4" y="9"/>
                      <a:pt x="4" y="10"/>
                    </a:cubicBezTo>
                    <a:cubicBezTo>
                      <a:pt x="3" y="10"/>
                      <a:pt x="3" y="10"/>
                      <a:pt x="3" y="10"/>
                    </a:cubicBezTo>
                    <a:cubicBezTo>
                      <a:pt x="3" y="10"/>
                      <a:pt x="3" y="10"/>
                      <a:pt x="3" y="10"/>
                    </a:cubicBezTo>
                    <a:cubicBezTo>
                      <a:pt x="3" y="10"/>
                      <a:pt x="3" y="10"/>
                      <a:pt x="3" y="10"/>
                    </a:cubicBezTo>
                    <a:cubicBezTo>
                      <a:pt x="3" y="10"/>
                      <a:pt x="4" y="11"/>
                      <a:pt x="4" y="11"/>
                    </a:cubicBezTo>
                    <a:close/>
                    <a:moveTo>
                      <a:pt x="14" y="24"/>
                    </a:moveTo>
                    <a:cubicBezTo>
                      <a:pt x="14" y="24"/>
                      <a:pt x="14" y="24"/>
                      <a:pt x="14" y="24"/>
                    </a:cubicBezTo>
                    <a:cubicBezTo>
                      <a:pt x="14" y="24"/>
                      <a:pt x="14" y="24"/>
                      <a:pt x="15" y="24"/>
                    </a:cubicBezTo>
                    <a:cubicBezTo>
                      <a:pt x="15" y="24"/>
                      <a:pt x="15" y="24"/>
                      <a:pt x="14" y="24"/>
                    </a:cubicBezTo>
                    <a:cubicBezTo>
                      <a:pt x="14" y="24"/>
                      <a:pt x="14" y="24"/>
                      <a:pt x="14" y="24"/>
                    </a:cubicBezTo>
                    <a:close/>
                    <a:moveTo>
                      <a:pt x="15" y="24"/>
                    </a:moveTo>
                    <a:cubicBezTo>
                      <a:pt x="15" y="24"/>
                      <a:pt x="15" y="24"/>
                      <a:pt x="15" y="24"/>
                    </a:cubicBezTo>
                    <a:cubicBezTo>
                      <a:pt x="15" y="24"/>
                      <a:pt x="15" y="24"/>
                      <a:pt x="15" y="24"/>
                    </a:cubicBezTo>
                    <a:cubicBezTo>
                      <a:pt x="15" y="24"/>
                      <a:pt x="15" y="24"/>
                      <a:pt x="15" y="24"/>
                    </a:cubicBezTo>
                    <a:cubicBezTo>
                      <a:pt x="15" y="24"/>
                      <a:pt x="15" y="24"/>
                      <a:pt x="15" y="24"/>
                    </a:cubicBezTo>
                    <a:close/>
                    <a:moveTo>
                      <a:pt x="1" y="14"/>
                    </a:moveTo>
                    <a:cubicBezTo>
                      <a:pt x="1" y="14"/>
                      <a:pt x="1" y="14"/>
                      <a:pt x="1" y="14"/>
                    </a:cubicBezTo>
                    <a:cubicBezTo>
                      <a:pt x="1" y="14"/>
                      <a:pt x="1" y="14"/>
                      <a:pt x="1" y="14"/>
                    </a:cubicBezTo>
                    <a:cubicBezTo>
                      <a:pt x="1" y="14"/>
                      <a:pt x="1" y="14"/>
                      <a:pt x="1" y="14"/>
                    </a:cubicBezTo>
                    <a:cubicBezTo>
                      <a:pt x="1" y="15"/>
                      <a:pt x="1" y="15"/>
                      <a:pt x="1" y="15"/>
                    </a:cubicBezTo>
                    <a:cubicBezTo>
                      <a:pt x="1" y="15"/>
                      <a:pt x="1" y="15"/>
                      <a:pt x="2" y="15"/>
                    </a:cubicBezTo>
                    <a:cubicBezTo>
                      <a:pt x="2" y="15"/>
                      <a:pt x="2" y="15"/>
                      <a:pt x="2" y="15"/>
                    </a:cubicBezTo>
                    <a:cubicBezTo>
                      <a:pt x="2" y="15"/>
                      <a:pt x="2" y="15"/>
                      <a:pt x="2" y="15"/>
                    </a:cubicBezTo>
                    <a:cubicBezTo>
                      <a:pt x="2" y="15"/>
                      <a:pt x="2" y="15"/>
                      <a:pt x="2" y="15"/>
                    </a:cubicBezTo>
                    <a:cubicBezTo>
                      <a:pt x="2" y="15"/>
                      <a:pt x="2" y="15"/>
                      <a:pt x="2" y="15"/>
                    </a:cubicBezTo>
                    <a:cubicBezTo>
                      <a:pt x="2" y="15"/>
                      <a:pt x="2" y="15"/>
                      <a:pt x="2" y="15"/>
                    </a:cubicBezTo>
                    <a:cubicBezTo>
                      <a:pt x="2" y="15"/>
                      <a:pt x="2" y="15"/>
                      <a:pt x="2" y="15"/>
                    </a:cubicBezTo>
                    <a:cubicBezTo>
                      <a:pt x="2" y="14"/>
                      <a:pt x="2" y="14"/>
                      <a:pt x="2" y="14"/>
                    </a:cubicBezTo>
                    <a:cubicBezTo>
                      <a:pt x="2" y="14"/>
                      <a:pt x="2" y="14"/>
                      <a:pt x="2" y="14"/>
                    </a:cubicBezTo>
                    <a:cubicBezTo>
                      <a:pt x="2" y="14"/>
                      <a:pt x="2" y="14"/>
                      <a:pt x="2" y="14"/>
                    </a:cubicBezTo>
                    <a:cubicBezTo>
                      <a:pt x="2" y="14"/>
                      <a:pt x="2" y="14"/>
                      <a:pt x="2" y="14"/>
                    </a:cubicBezTo>
                    <a:cubicBezTo>
                      <a:pt x="2" y="14"/>
                      <a:pt x="1" y="14"/>
                      <a:pt x="1" y="14"/>
                    </a:cubicBezTo>
                    <a:cubicBezTo>
                      <a:pt x="1" y="14"/>
                      <a:pt x="1" y="14"/>
                      <a:pt x="1" y="14"/>
                    </a:cubicBezTo>
                    <a:cubicBezTo>
                      <a:pt x="1" y="14"/>
                      <a:pt x="1" y="14"/>
                      <a:pt x="1" y="14"/>
                    </a:cubicBezTo>
                    <a:cubicBezTo>
                      <a:pt x="1" y="14"/>
                      <a:pt x="0" y="15"/>
                      <a:pt x="0" y="15"/>
                    </a:cubicBezTo>
                    <a:cubicBezTo>
                      <a:pt x="0" y="15"/>
                      <a:pt x="0" y="15"/>
                      <a:pt x="0" y="15"/>
                    </a:cubicBezTo>
                    <a:cubicBezTo>
                      <a:pt x="1" y="15"/>
                      <a:pt x="1" y="15"/>
                      <a:pt x="1" y="14"/>
                    </a:cubicBezTo>
                    <a:close/>
                    <a:moveTo>
                      <a:pt x="15" y="26"/>
                    </a:moveTo>
                    <a:cubicBezTo>
                      <a:pt x="15" y="26"/>
                      <a:pt x="15" y="26"/>
                      <a:pt x="15" y="26"/>
                    </a:cubicBezTo>
                    <a:cubicBezTo>
                      <a:pt x="15" y="26"/>
                      <a:pt x="15" y="26"/>
                      <a:pt x="15" y="26"/>
                    </a:cubicBezTo>
                    <a:cubicBezTo>
                      <a:pt x="15" y="26"/>
                      <a:pt x="15" y="26"/>
                      <a:pt x="15" y="26"/>
                    </a:cubicBezTo>
                    <a:cubicBezTo>
                      <a:pt x="15" y="26"/>
                      <a:pt x="15" y="26"/>
                      <a:pt x="15" y="26"/>
                    </a:cubicBezTo>
                    <a:close/>
                    <a:moveTo>
                      <a:pt x="9" y="26"/>
                    </a:moveTo>
                    <a:cubicBezTo>
                      <a:pt x="9" y="26"/>
                      <a:pt x="9" y="26"/>
                      <a:pt x="9" y="26"/>
                    </a:cubicBezTo>
                    <a:cubicBezTo>
                      <a:pt x="9" y="26"/>
                      <a:pt x="9" y="26"/>
                      <a:pt x="8" y="26"/>
                    </a:cubicBezTo>
                    <a:cubicBezTo>
                      <a:pt x="8" y="26"/>
                      <a:pt x="8" y="26"/>
                      <a:pt x="8" y="26"/>
                    </a:cubicBezTo>
                    <a:cubicBezTo>
                      <a:pt x="8" y="26"/>
                      <a:pt x="8" y="26"/>
                      <a:pt x="9" y="26"/>
                    </a:cubicBezTo>
                    <a:close/>
                    <a:moveTo>
                      <a:pt x="1" y="19"/>
                    </a:moveTo>
                    <a:cubicBezTo>
                      <a:pt x="1" y="19"/>
                      <a:pt x="1" y="19"/>
                      <a:pt x="1" y="19"/>
                    </a:cubicBezTo>
                    <a:cubicBezTo>
                      <a:pt x="1" y="19"/>
                      <a:pt x="1" y="19"/>
                      <a:pt x="1" y="19"/>
                    </a:cubicBezTo>
                    <a:cubicBezTo>
                      <a:pt x="1" y="19"/>
                      <a:pt x="1" y="19"/>
                      <a:pt x="1" y="19"/>
                    </a:cubicBezTo>
                    <a:close/>
                    <a:moveTo>
                      <a:pt x="2" y="19"/>
                    </a:moveTo>
                    <a:cubicBezTo>
                      <a:pt x="1" y="19"/>
                      <a:pt x="1" y="19"/>
                      <a:pt x="1" y="19"/>
                    </a:cubicBezTo>
                    <a:cubicBezTo>
                      <a:pt x="1" y="19"/>
                      <a:pt x="1" y="19"/>
                      <a:pt x="1" y="19"/>
                    </a:cubicBezTo>
                    <a:cubicBezTo>
                      <a:pt x="1" y="19"/>
                      <a:pt x="1" y="19"/>
                      <a:pt x="1" y="19"/>
                    </a:cubicBezTo>
                    <a:cubicBezTo>
                      <a:pt x="1" y="19"/>
                      <a:pt x="1" y="19"/>
                      <a:pt x="2" y="19"/>
                    </a:cubicBezTo>
                    <a:cubicBezTo>
                      <a:pt x="2" y="19"/>
                      <a:pt x="2" y="19"/>
                      <a:pt x="2" y="19"/>
                    </a:cubicBezTo>
                    <a:close/>
                    <a:moveTo>
                      <a:pt x="7" y="31"/>
                    </a:moveTo>
                    <a:cubicBezTo>
                      <a:pt x="7" y="31"/>
                      <a:pt x="7" y="31"/>
                      <a:pt x="7" y="31"/>
                    </a:cubicBezTo>
                    <a:cubicBezTo>
                      <a:pt x="7" y="31"/>
                      <a:pt x="7" y="31"/>
                      <a:pt x="7" y="31"/>
                    </a:cubicBezTo>
                    <a:cubicBezTo>
                      <a:pt x="7" y="31"/>
                      <a:pt x="7" y="31"/>
                      <a:pt x="7" y="31"/>
                    </a:cubicBezTo>
                    <a:cubicBezTo>
                      <a:pt x="7" y="31"/>
                      <a:pt x="7" y="31"/>
                      <a:pt x="7" y="31"/>
                    </a:cubicBezTo>
                    <a:close/>
                    <a:moveTo>
                      <a:pt x="1" y="18"/>
                    </a:moveTo>
                    <a:cubicBezTo>
                      <a:pt x="1" y="18"/>
                      <a:pt x="1" y="18"/>
                      <a:pt x="1" y="18"/>
                    </a:cubicBezTo>
                    <a:cubicBezTo>
                      <a:pt x="1" y="18"/>
                      <a:pt x="1" y="18"/>
                      <a:pt x="1" y="18"/>
                    </a:cubicBezTo>
                    <a:cubicBezTo>
                      <a:pt x="1" y="18"/>
                      <a:pt x="1" y="18"/>
                      <a:pt x="1" y="18"/>
                    </a:cubicBezTo>
                    <a:cubicBezTo>
                      <a:pt x="1" y="18"/>
                      <a:pt x="1" y="18"/>
                      <a:pt x="1" y="18"/>
                    </a:cubicBezTo>
                    <a:close/>
                    <a:moveTo>
                      <a:pt x="13" y="28"/>
                    </a:moveTo>
                    <a:cubicBezTo>
                      <a:pt x="13" y="28"/>
                      <a:pt x="13" y="28"/>
                      <a:pt x="13" y="28"/>
                    </a:cubicBezTo>
                    <a:cubicBezTo>
                      <a:pt x="13" y="28"/>
                      <a:pt x="13" y="28"/>
                      <a:pt x="13" y="28"/>
                    </a:cubicBezTo>
                    <a:cubicBezTo>
                      <a:pt x="12" y="28"/>
                      <a:pt x="12" y="28"/>
                      <a:pt x="12" y="28"/>
                    </a:cubicBezTo>
                    <a:cubicBezTo>
                      <a:pt x="12" y="28"/>
                      <a:pt x="12" y="28"/>
                      <a:pt x="12" y="28"/>
                    </a:cubicBezTo>
                    <a:cubicBezTo>
                      <a:pt x="12" y="28"/>
                      <a:pt x="12" y="28"/>
                      <a:pt x="12" y="28"/>
                    </a:cubicBezTo>
                    <a:cubicBezTo>
                      <a:pt x="12" y="28"/>
                      <a:pt x="12" y="28"/>
                      <a:pt x="12" y="28"/>
                    </a:cubicBezTo>
                    <a:cubicBezTo>
                      <a:pt x="12" y="28"/>
                      <a:pt x="12" y="28"/>
                      <a:pt x="12" y="28"/>
                    </a:cubicBezTo>
                    <a:cubicBezTo>
                      <a:pt x="12" y="28"/>
                      <a:pt x="12" y="28"/>
                      <a:pt x="11" y="28"/>
                    </a:cubicBezTo>
                    <a:cubicBezTo>
                      <a:pt x="11" y="27"/>
                      <a:pt x="11" y="27"/>
                      <a:pt x="11" y="28"/>
                    </a:cubicBezTo>
                    <a:cubicBezTo>
                      <a:pt x="11" y="28"/>
                      <a:pt x="11" y="28"/>
                      <a:pt x="11" y="28"/>
                    </a:cubicBezTo>
                    <a:cubicBezTo>
                      <a:pt x="11" y="28"/>
                      <a:pt x="11" y="27"/>
                      <a:pt x="11" y="27"/>
                    </a:cubicBezTo>
                    <a:cubicBezTo>
                      <a:pt x="11" y="27"/>
                      <a:pt x="11" y="27"/>
                      <a:pt x="11" y="27"/>
                    </a:cubicBezTo>
                    <a:cubicBezTo>
                      <a:pt x="11" y="27"/>
                      <a:pt x="11" y="27"/>
                      <a:pt x="11" y="27"/>
                    </a:cubicBezTo>
                    <a:cubicBezTo>
                      <a:pt x="11" y="27"/>
                      <a:pt x="11" y="27"/>
                      <a:pt x="11" y="27"/>
                    </a:cubicBezTo>
                    <a:cubicBezTo>
                      <a:pt x="11" y="27"/>
                      <a:pt x="11" y="27"/>
                      <a:pt x="12" y="27"/>
                    </a:cubicBezTo>
                    <a:cubicBezTo>
                      <a:pt x="12" y="27"/>
                      <a:pt x="12" y="27"/>
                      <a:pt x="12" y="27"/>
                    </a:cubicBezTo>
                    <a:cubicBezTo>
                      <a:pt x="12" y="27"/>
                      <a:pt x="12" y="27"/>
                      <a:pt x="12" y="27"/>
                    </a:cubicBezTo>
                    <a:cubicBezTo>
                      <a:pt x="12" y="27"/>
                      <a:pt x="12" y="27"/>
                      <a:pt x="12" y="27"/>
                    </a:cubicBezTo>
                    <a:cubicBezTo>
                      <a:pt x="12" y="27"/>
                      <a:pt x="12" y="27"/>
                      <a:pt x="12" y="27"/>
                    </a:cubicBezTo>
                    <a:cubicBezTo>
                      <a:pt x="12" y="26"/>
                      <a:pt x="12" y="26"/>
                      <a:pt x="12" y="26"/>
                    </a:cubicBezTo>
                    <a:cubicBezTo>
                      <a:pt x="11" y="26"/>
                      <a:pt x="11" y="26"/>
                      <a:pt x="11" y="26"/>
                    </a:cubicBezTo>
                    <a:cubicBezTo>
                      <a:pt x="11" y="25"/>
                      <a:pt x="11" y="25"/>
                      <a:pt x="11" y="25"/>
                    </a:cubicBezTo>
                    <a:cubicBezTo>
                      <a:pt x="10" y="25"/>
                      <a:pt x="10" y="25"/>
                      <a:pt x="10" y="25"/>
                    </a:cubicBezTo>
                    <a:cubicBezTo>
                      <a:pt x="10" y="25"/>
                      <a:pt x="10" y="25"/>
                      <a:pt x="10" y="25"/>
                    </a:cubicBezTo>
                    <a:cubicBezTo>
                      <a:pt x="10" y="25"/>
                      <a:pt x="9" y="25"/>
                      <a:pt x="9" y="25"/>
                    </a:cubicBezTo>
                    <a:cubicBezTo>
                      <a:pt x="9" y="25"/>
                      <a:pt x="9" y="25"/>
                      <a:pt x="9" y="26"/>
                    </a:cubicBezTo>
                    <a:cubicBezTo>
                      <a:pt x="9" y="26"/>
                      <a:pt x="9" y="26"/>
                      <a:pt x="9" y="26"/>
                    </a:cubicBezTo>
                    <a:cubicBezTo>
                      <a:pt x="9" y="26"/>
                      <a:pt x="9" y="26"/>
                      <a:pt x="9" y="26"/>
                    </a:cubicBezTo>
                    <a:cubicBezTo>
                      <a:pt x="9" y="26"/>
                      <a:pt x="9" y="26"/>
                      <a:pt x="9" y="26"/>
                    </a:cubicBezTo>
                    <a:cubicBezTo>
                      <a:pt x="9" y="27"/>
                      <a:pt x="9" y="27"/>
                      <a:pt x="9" y="27"/>
                    </a:cubicBezTo>
                    <a:cubicBezTo>
                      <a:pt x="9" y="27"/>
                      <a:pt x="9" y="27"/>
                      <a:pt x="9" y="27"/>
                    </a:cubicBezTo>
                    <a:cubicBezTo>
                      <a:pt x="9" y="28"/>
                      <a:pt x="9" y="28"/>
                      <a:pt x="9" y="28"/>
                    </a:cubicBezTo>
                    <a:cubicBezTo>
                      <a:pt x="9" y="28"/>
                      <a:pt x="9" y="28"/>
                      <a:pt x="9" y="28"/>
                    </a:cubicBezTo>
                    <a:cubicBezTo>
                      <a:pt x="9" y="28"/>
                      <a:pt x="9" y="28"/>
                      <a:pt x="9" y="28"/>
                    </a:cubicBezTo>
                    <a:cubicBezTo>
                      <a:pt x="9" y="29"/>
                      <a:pt x="9" y="29"/>
                      <a:pt x="9" y="29"/>
                    </a:cubicBezTo>
                    <a:cubicBezTo>
                      <a:pt x="9" y="29"/>
                      <a:pt x="9" y="29"/>
                      <a:pt x="9" y="29"/>
                    </a:cubicBezTo>
                    <a:cubicBezTo>
                      <a:pt x="9" y="29"/>
                      <a:pt x="9" y="29"/>
                      <a:pt x="9" y="29"/>
                    </a:cubicBezTo>
                    <a:cubicBezTo>
                      <a:pt x="9" y="29"/>
                      <a:pt x="9" y="29"/>
                      <a:pt x="9" y="29"/>
                    </a:cubicBezTo>
                    <a:cubicBezTo>
                      <a:pt x="9" y="29"/>
                      <a:pt x="8" y="29"/>
                      <a:pt x="8" y="29"/>
                    </a:cubicBezTo>
                    <a:cubicBezTo>
                      <a:pt x="8" y="29"/>
                      <a:pt x="8" y="29"/>
                      <a:pt x="8" y="30"/>
                    </a:cubicBezTo>
                    <a:cubicBezTo>
                      <a:pt x="8" y="30"/>
                      <a:pt x="8" y="30"/>
                      <a:pt x="8" y="30"/>
                    </a:cubicBezTo>
                    <a:cubicBezTo>
                      <a:pt x="8" y="30"/>
                      <a:pt x="8" y="30"/>
                      <a:pt x="8" y="30"/>
                    </a:cubicBezTo>
                    <a:cubicBezTo>
                      <a:pt x="8" y="30"/>
                      <a:pt x="7" y="30"/>
                      <a:pt x="7" y="31"/>
                    </a:cubicBezTo>
                    <a:cubicBezTo>
                      <a:pt x="7" y="31"/>
                      <a:pt x="7" y="31"/>
                      <a:pt x="7" y="31"/>
                    </a:cubicBezTo>
                    <a:cubicBezTo>
                      <a:pt x="8" y="31"/>
                      <a:pt x="8" y="31"/>
                      <a:pt x="8" y="31"/>
                    </a:cubicBezTo>
                    <a:cubicBezTo>
                      <a:pt x="8" y="31"/>
                      <a:pt x="8" y="31"/>
                      <a:pt x="8" y="31"/>
                    </a:cubicBezTo>
                    <a:cubicBezTo>
                      <a:pt x="9" y="31"/>
                      <a:pt x="9" y="31"/>
                      <a:pt x="9" y="31"/>
                    </a:cubicBezTo>
                    <a:cubicBezTo>
                      <a:pt x="8" y="31"/>
                      <a:pt x="8" y="31"/>
                      <a:pt x="8" y="31"/>
                    </a:cubicBezTo>
                    <a:cubicBezTo>
                      <a:pt x="8" y="31"/>
                      <a:pt x="8" y="31"/>
                      <a:pt x="8" y="30"/>
                    </a:cubicBezTo>
                    <a:cubicBezTo>
                      <a:pt x="8" y="30"/>
                      <a:pt x="8" y="30"/>
                      <a:pt x="9" y="30"/>
                    </a:cubicBezTo>
                    <a:cubicBezTo>
                      <a:pt x="9" y="30"/>
                      <a:pt x="9" y="30"/>
                      <a:pt x="9" y="30"/>
                    </a:cubicBezTo>
                    <a:cubicBezTo>
                      <a:pt x="9" y="30"/>
                      <a:pt x="9" y="30"/>
                      <a:pt x="9" y="30"/>
                    </a:cubicBezTo>
                    <a:cubicBezTo>
                      <a:pt x="9" y="30"/>
                      <a:pt x="9" y="30"/>
                      <a:pt x="9" y="30"/>
                    </a:cubicBezTo>
                    <a:cubicBezTo>
                      <a:pt x="9" y="30"/>
                      <a:pt x="9" y="30"/>
                      <a:pt x="9" y="30"/>
                    </a:cubicBezTo>
                    <a:cubicBezTo>
                      <a:pt x="9" y="30"/>
                      <a:pt x="10" y="30"/>
                      <a:pt x="10" y="30"/>
                    </a:cubicBezTo>
                    <a:cubicBezTo>
                      <a:pt x="10" y="30"/>
                      <a:pt x="10" y="30"/>
                      <a:pt x="10" y="30"/>
                    </a:cubicBezTo>
                    <a:cubicBezTo>
                      <a:pt x="10" y="30"/>
                      <a:pt x="10" y="30"/>
                      <a:pt x="10" y="30"/>
                    </a:cubicBezTo>
                    <a:cubicBezTo>
                      <a:pt x="10" y="30"/>
                      <a:pt x="10" y="30"/>
                      <a:pt x="11" y="30"/>
                    </a:cubicBezTo>
                    <a:cubicBezTo>
                      <a:pt x="11" y="30"/>
                      <a:pt x="11" y="30"/>
                      <a:pt x="11" y="30"/>
                    </a:cubicBezTo>
                    <a:cubicBezTo>
                      <a:pt x="11" y="30"/>
                      <a:pt x="11" y="30"/>
                      <a:pt x="11" y="30"/>
                    </a:cubicBezTo>
                    <a:cubicBezTo>
                      <a:pt x="11" y="30"/>
                      <a:pt x="11" y="30"/>
                      <a:pt x="11" y="30"/>
                    </a:cubicBezTo>
                    <a:cubicBezTo>
                      <a:pt x="11" y="30"/>
                      <a:pt x="11" y="30"/>
                      <a:pt x="11" y="29"/>
                    </a:cubicBezTo>
                    <a:cubicBezTo>
                      <a:pt x="11" y="29"/>
                      <a:pt x="11" y="29"/>
                      <a:pt x="11" y="29"/>
                    </a:cubicBezTo>
                    <a:cubicBezTo>
                      <a:pt x="11" y="30"/>
                      <a:pt x="11" y="30"/>
                      <a:pt x="11" y="29"/>
                    </a:cubicBezTo>
                    <a:cubicBezTo>
                      <a:pt x="12" y="29"/>
                      <a:pt x="12" y="29"/>
                      <a:pt x="12" y="29"/>
                    </a:cubicBezTo>
                    <a:cubicBezTo>
                      <a:pt x="12" y="29"/>
                      <a:pt x="12" y="29"/>
                      <a:pt x="12" y="29"/>
                    </a:cubicBezTo>
                    <a:cubicBezTo>
                      <a:pt x="12" y="29"/>
                      <a:pt x="12" y="29"/>
                      <a:pt x="12" y="29"/>
                    </a:cubicBezTo>
                    <a:cubicBezTo>
                      <a:pt x="12" y="29"/>
                      <a:pt x="12" y="29"/>
                      <a:pt x="12" y="29"/>
                    </a:cubicBezTo>
                    <a:cubicBezTo>
                      <a:pt x="13" y="29"/>
                      <a:pt x="13" y="29"/>
                      <a:pt x="13" y="29"/>
                    </a:cubicBezTo>
                    <a:cubicBezTo>
                      <a:pt x="13" y="29"/>
                      <a:pt x="13" y="29"/>
                      <a:pt x="13" y="28"/>
                    </a:cubicBezTo>
                    <a:close/>
                    <a:moveTo>
                      <a:pt x="9" y="21"/>
                    </a:moveTo>
                    <a:cubicBezTo>
                      <a:pt x="9" y="21"/>
                      <a:pt x="9" y="21"/>
                      <a:pt x="9" y="21"/>
                    </a:cubicBezTo>
                    <a:cubicBezTo>
                      <a:pt x="9" y="21"/>
                      <a:pt x="9" y="21"/>
                      <a:pt x="9" y="21"/>
                    </a:cubicBezTo>
                    <a:close/>
                    <a:moveTo>
                      <a:pt x="3" y="17"/>
                    </a:moveTo>
                    <a:cubicBezTo>
                      <a:pt x="3" y="17"/>
                      <a:pt x="3" y="17"/>
                      <a:pt x="3" y="17"/>
                    </a:cubicBezTo>
                    <a:cubicBezTo>
                      <a:pt x="3" y="17"/>
                      <a:pt x="3" y="17"/>
                      <a:pt x="3" y="17"/>
                    </a:cubicBezTo>
                    <a:cubicBezTo>
                      <a:pt x="3" y="17"/>
                      <a:pt x="3" y="17"/>
                      <a:pt x="3" y="17"/>
                    </a:cubicBezTo>
                    <a:cubicBezTo>
                      <a:pt x="3" y="17"/>
                      <a:pt x="3" y="17"/>
                      <a:pt x="3" y="18"/>
                    </a:cubicBezTo>
                    <a:cubicBezTo>
                      <a:pt x="3" y="18"/>
                      <a:pt x="3" y="18"/>
                      <a:pt x="3" y="18"/>
                    </a:cubicBezTo>
                    <a:cubicBezTo>
                      <a:pt x="3" y="18"/>
                      <a:pt x="3" y="18"/>
                      <a:pt x="2" y="18"/>
                    </a:cubicBezTo>
                    <a:cubicBezTo>
                      <a:pt x="2" y="18"/>
                      <a:pt x="2" y="18"/>
                      <a:pt x="2" y="18"/>
                    </a:cubicBezTo>
                    <a:cubicBezTo>
                      <a:pt x="2" y="18"/>
                      <a:pt x="2" y="18"/>
                      <a:pt x="2" y="18"/>
                    </a:cubicBezTo>
                    <a:cubicBezTo>
                      <a:pt x="2" y="18"/>
                      <a:pt x="2" y="18"/>
                      <a:pt x="2" y="18"/>
                    </a:cubicBezTo>
                    <a:cubicBezTo>
                      <a:pt x="2" y="18"/>
                      <a:pt x="2" y="18"/>
                      <a:pt x="2" y="18"/>
                    </a:cubicBezTo>
                    <a:cubicBezTo>
                      <a:pt x="2" y="18"/>
                      <a:pt x="2" y="18"/>
                      <a:pt x="3" y="18"/>
                    </a:cubicBezTo>
                    <a:cubicBezTo>
                      <a:pt x="2" y="18"/>
                      <a:pt x="2" y="18"/>
                      <a:pt x="3" y="18"/>
                    </a:cubicBezTo>
                    <a:cubicBezTo>
                      <a:pt x="3" y="18"/>
                      <a:pt x="3" y="18"/>
                      <a:pt x="3" y="18"/>
                    </a:cubicBezTo>
                    <a:cubicBezTo>
                      <a:pt x="3" y="18"/>
                      <a:pt x="3" y="18"/>
                      <a:pt x="3" y="18"/>
                    </a:cubicBezTo>
                    <a:cubicBezTo>
                      <a:pt x="3" y="18"/>
                      <a:pt x="3" y="17"/>
                      <a:pt x="3" y="17"/>
                    </a:cubicBezTo>
                    <a:cubicBezTo>
                      <a:pt x="3" y="17"/>
                      <a:pt x="3" y="17"/>
                      <a:pt x="3" y="17"/>
                    </a:cubicBezTo>
                    <a:close/>
                    <a:moveTo>
                      <a:pt x="9" y="21"/>
                    </a:moveTo>
                    <a:cubicBezTo>
                      <a:pt x="9" y="21"/>
                      <a:pt x="9" y="21"/>
                      <a:pt x="9" y="21"/>
                    </a:cubicBezTo>
                    <a:cubicBezTo>
                      <a:pt x="9" y="21"/>
                      <a:pt x="9" y="21"/>
                      <a:pt x="9" y="21"/>
                    </a:cubicBezTo>
                    <a:close/>
                    <a:moveTo>
                      <a:pt x="20" y="24"/>
                    </a:moveTo>
                    <a:cubicBezTo>
                      <a:pt x="20" y="25"/>
                      <a:pt x="20" y="25"/>
                      <a:pt x="20" y="25"/>
                    </a:cubicBezTo>
                    <a:cubicBezTo>
                      <a:pt x="20" y="25"/>
                      <a:pt x="19" y="24"/>
                      <a:pt x="19" y="24"/>
                    </a:cubicBezTo>
                    <a:cubicBezTo>
                      <a:pt x="19" y="24"/>
                      <a:pt x="19" y="24"/>
                      <a:pt x="19" y="24"/>
                    </a:cubicBezTo>
                    <a:cubicBezTo>
                      <a:pt x="19" y="24"/>
                      <a:pt x="19" y="24"/>
                      <a:pt x="19" y="24"/>
                    </a:cubicBezTo>
                    <a:cubicBezTo>
                      <a:pt x="19" y="24"/>
                      <a:pt x="19" y="25"/>
                      <a:pt x="19" y="25"/>
                    </a:cubicBezTo>
                    <a:cubicBezTo>
                      <a:pt x="19" y="25"/>
                      <a:pt x="19" y="25"/>
                      <a:pt x="19" y="24"/>
                    </a:cubicBezTo>
                    <a:cubicBezTo>
                      <a:pt x="18" y="25"/>
                      <a:pt x="19" y="25"/>
                      <a:pt x="18" y="25"/>
                    </a:cubicBezTo>
                    <a:cubicBezTo>
                      <a:pt x="18" y="25"/>
                      <a:pt x="18" y="25"/>
                      <a:pt x="18" y="25"/>
                    </a:cubicBezTo>
                    <a:cubicBezTo>
                      <a:pt x="18" y="25"/>
                      <a:pt x="18" y="25"/>
                      <a:pt x="17" y="25"/>
                    </a:cubicBezTo>
                    <a:cubicBezTo>
                      <a:pt x="17" y="25"/>
                      <a:pt x="17" y="25"/>
                      <a:pt x="17" y="24"/>
                    </a:cubicBezTo>
                    <a:cubicBezTo>
                      <a:pt x="17" y="24"/>
                      <a:pt x="17" y="24"/>
                      <a:pt x="17" y="24"/>
                    </a:cubicBezTo>
                    <a:cubicBezTo>
                      <a:pt x="17" y="24"/>
                      <a:pt x="17" y="24"/>
                      <a:pt x="17" y="24"/>
                    </a:cubicBezTo>
                    <a:cubicBezTo>
                      <a:pt x="16" y="24"/>
                      <a:pt x="16" y="24"/>
                      <a:pt x="16" y="24"/>
                    </a:cubicBezTo>
                    <a:cubicBezTo>
                      <a:pt x="16" y="24"/>
                      <a:pt x="16" y="24"/>
                      <a:pt x="16" y="24"/>
                    </a:cubicBezTo>
                    <a:cubicBezTo>
                      <a:pt x="16" y="24"/>
                      <a:pt x="15" y="24"/>
                      <a:pt x="15" y="24"/>
                    </a:cubicBezTo>
                    <a:cubicBezTo>
                      <a:pt x="15" y="24"/>
                      <a:pt x="15" y="24"/>
                      <a:pt x="15" y="24"/>
                    </a:cubicBezTo>
                    <a:cubicBezTo>
                      <a:pt x="15" y="24"/>
                      <a:pt x="15" y="24"/>
                      <a:pt x="15" y="24"/>
                    </a:cubicBezTo>
                    <a:cubicBezTo>
                      <a:pt x="15" y="24"/>
                      <a:pt x="15" y="24"/>
                      <a:pt x="15" y="24"/>
                    </a:cubicBezTo>
                    <a:cubicBezTo>
                      <a:pt x="15" y="24"/>
                      <a:pt x="15" y="24"/>
                      <a:pt x="15" y="24"/>
                    </a:cubicBezTo>
                    <a:cubicBezTo>
                      <a:pt x="14" y="24"/>
                      <a:pt x="14" y="24"/>
                      <a:pt x="14" y="24"/>
                    </a:cubicBezTo>
                    <a:cubicBezTo>
                      <a:pt x="14" y="24"/>
                      <a:pt x="14" y="24"/>
                      <a:pt x="14" y="23"/>
                    </a:cubicBezTo>
                    <a:cubicBezTo>
                      <a:pt x="14" y="23"/>
                      <a:pt x="13" y="24"/>
                      <a:pt x="13" y="24"/>
                    </a:cubicBezTo>
                    <a:cubicBezTo>
                      <a:pt x="13" y="24"/>
                      <a:pt x="13" y="24"/>
                      <a:pt x="13" y="24"/>
                    </a:cubicBezTo>
                    <a:cubicBezTo>
                      <a:pt x="13"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3"/>
                      <a:pt x="13" y="23"/>
                    </a:cubicBezTo>
                    <a:cubicBezTo>
                      <a:pt x="13" y="23"/>
                      <a:pt x="13" y="23"/>
                      <a:pt x="13" y="23"/>
                    </a:cubicBezTo>
                    <a:cubicBezTo>
                      <a:pt x="14" y="23"/>
                      <a:pt x="14" y="23"/>
                      <a:pt x="14" y="22"/>
                    </a:cubicBezTo>
                    <a:cubicBezTo>
                      <a:pt x="14" y="22"/>
                      <a:pt x="14" y="22"/>
                      <a:pt x="14" y="22"/>
                    </a:cubicBezTo>
                    <a:cubicBezTo>
                      <a:pt x="13" y="22"/>
                      <a:pt x="13" y="23"/>
                      <a:pt x="13" y="23"/>
                    </a:cubicBezTo>
                    <a:cubicBezTo>
                      <a:pt x="13" y="23"/>
                      <a:pt x="13" y="23"/>
                      <a:pt x="13" y="23"/>
                    </a:cubicBezTo>
                    <a:cubicBezTo>
                      <a:pt x="13" y="23"/>
                      <a:pt x="13" y="23"/>
                      <a:pt x="13" y="23"/>
                    </a:cubicBezTo>
                    <a:cubicBezTo>
                      <a:pt x="13" y="23"/>
                      <a:pt x="13" y="23"/>
                      <a:pt x="13" y="23"/>
                    </a:cubicBezTo>
                    <a:cubicBezTo>
                      <a:pt x="13" y="23"/>
                      <a:pt x="13" y="23"/>
                      <a:pt x="13" y="23"/>
                    </a:cubicBezTo>
                    <a:cubicBezTo>
                      <a:pt x="13" y="23"/>
                      <a:pt x="13" y="23"/>
                      <a:pt x="13" y="22"/>
                    </a:cubicBezTo>
                    <a:cubicBezTo>
                      <a:pt x="13" y="22"/>
                      <a:pt x="12" y="22"/>
                      <a:pt x="12" y="22"/>
                    </a:cubicBezTo>
                    <a:cubicBezTo>
                      <a:pt x="12" y="21"/>
                      <a:pt x="12" y="21"/>
                      <a:pt x="12" y="21"/>
                    </a:cubicBezTo>
                    <a:cubicBezTo>
                      <a:pt x="11" y="21"/>
                      <a:pt x="11" y="22"/>
                      <a:pt x="11" y="22"/>
                    </a:cubicBezTo>
                    <a:cubicBezTo>
                      <a:pt x="11" y="22"/>
                      <a:pt x="11" y="22"/>
                      <a:pt x="11" y="22"/>
                    </a:cubicBezTo>
                    <a:cubicBezTo>
                      <a:pt x="11" y="22"/>
                      <a:pt x="11" y="22"/>
                      <a:pt x="11" y="22"/>
                    </a:cubicBezTo>
                    <a:cubicBezTo>
                      <a:pt x="11" y="22"/>
                      <a:pt x="10" y="22"/>
                      <a:pt x="10" y="22"/>
                    </a:cubicBezTo>
                    <a:cubicBezTo>
                      <a:pt x="10" y="22"/>
                      <a:pt x="10" y="22"/>
                      <a:pt x="10" y="22"/>
                    </a:cubicBezTo>
                    <a:cubicBezTo>
                      <a:pt x="10" y="22"/>
                      <a:pt x="10" y="22"/>
                      <a:pt x="10" y="22"/>
                    </a:cubicBezTo>
                    <a:cubicBezTo>
                      <a:pt x="10" y="22"/>
                      <a:pt x="9" y="22"/>
                      <a:pt x="9" y="22"/>
                    </a:cubicBezTo>
                    <a:cubicBezTo>
                      <a:pt x="9" y="22"/>
                      <a:pt x="9" y="21"/>
                      <a:pt x="9" y="21"/>
                    </a:cubicBezTo>
                    <a:cubicBezTo>
                      <a:pt x="9" y="21"/>
                      <a:pt x="9" y="21"/>
                      <a:pt x="9" y="21"/>
                    </a:cubicBezTo>
                    <a:cubicBezTo>
                      <a:pt x="9" y="21"/>
                      <a:pt x="9" y="21"/>
                      <a:pt x="9" y="21"/>
                    </a:cubicBezTo>
                    <a:cubicBezTo>
                      <a:pt x="9" y="21"/>
                      <a:pt x="9" y="21"/>
                      <a:pt x="9" y="21"/>
                    </a:cubicBezTo>
                    <a:cubicBezTo>
                      <a:pt x="9" y="21"/>
                      <a:pt x="9" y="20"/>
                      <a:pt x="9" y="20"/>
                    </a:cubicBezTo>
                    <a:cubicBezTo>
                      <a:pt x="9" y="20"/>
                      <a:pt x="9" y="20"/>
                      <a:pt x="9" y="20"/>
                    </a:cubicBezTo>
                    <a:cubicBezTo>
                      <a:pt x="9" y="20"/>
                      <a:pt x="9" y="20"/>
                      <a:pt x="9" y="20"/>
                    </a:cubicBezTo>
                    <a:cubicBezTo>
                      <a:pt x="9" y="20"/>
                      <a:pt x="9" y="20"/>
                      <a:pt x="9" y="20"/>
                    </a:cubicBezTo>
                    <a:cubicBezTo>
                      <a:pt x="8" y="20"/>
                      <a:pt x="8" y="20"/>
                      <a:pt x="8" y="19"/>
                    </a:cubicBezTo>
                    <a:cubicBezTo>
                      <a:pt x="8" y="19"/>
                      <a:pt x="8" y="19"/>
                      <a:pt x="8" y="19"/>
                    </a:cubicBezTo>
                    <a:cubicBezTo>
                      <a:pt x="7" y="19"/>
                      <a:pt x="7" y="19"/>
                      <a:pt x="7" y="19"/>
                    </a:cubicBezTo>
                    <a:cubicBezTo>
                      <a:pt x="7" y="19"/>
                      <a:pt x="7" y="19"/>
                      <a:pt x="7" y="20"/>
                    </a:cubicBezTo>
                    <a:cubicBezTo>
                      <a:pt x="7" y="20"/>
                      <a:pt x="7" y="20"/>
                      <a:pt x="7" y="20"/>
                    </a:cubicBezTo>
                    <a:cubicBezTo>
                      <a:pt x="7" y="20"/>
                      <a:pt x="7" y="20"/>
                      <a:pt x="7" y="20"/>
                    </a:cubicBezTo>
                    <a:cubicBezTo>
                      <a:pt x="7" y="20"/>
                      <a:pt x="7" y="20"/>
                      <a:pt x="7" y="20"/>
                    </a:cubicBezTo>
                    <a:cubicBezTo>
                      <a:pt x="7" y="20"/>
                      <a:pt x="6" y="21"/>
                      <a:pt x="6" y="20"/>
                    </a:cubicBezTo>
                    <a:cubicBezTo>
                      <a:pt x="6" y="20"/>
                      <a:pt x="6" y="20"/>
                      <a:pt x="6" y="21"/>
                    </a:cubicBezTo>
                    <a:cubicBezTo>
                      <a:pt x="6" y="21"/>
                      <a:pt x="5" y="21"/>
                      <a:pt x="5" y="20"/>
                    </a:cubicBezTo>
                    <a:cubicBezTo>
                      <a:pt x="5" y="20"/>
                      <a:pt x="5" y="20"/>
                      <a:pt x="5" y="20"/>
                    </a:cubicBezTo>
                    <a:cubicBezTo>
                      <a:pt x="5" y="20"/>
                      <a:pt x="5" y="20"/>
                      <a:pt x="4" y="20"/>
                    </a:cubicBezTo>
                    <a:cubicBezTo>
                      <a:pt x="4" y="20"/>
                      <a:pt x="4" y="20"/>
                      <a:pt x="4" y="20"/>
                    </a:cubicBezTo>
                    <a:cubicBezTo>
                      <a:pt x="3" y="20"/>
                      <a:pt x="3" y="20"/>
                      <a:pt x="3" y="20"/>
                    </a:cubicBezTo>
                    <a:cubicBezTo>
                      <a:pt x="3" y="20"/>
                      <a:pt x="2" y="20"/>
                      <a:pt x="2" y="20"/>
                    </a:cubicBezTo>
                    <a:cubicBezTo>
                      <a:pt x="2" y="20"/>
                      <a:pt x="2" y="20"/>
                      <a:pt x="2" y="20"/>
                    </a:cubicBezTo>
                    <a:cubicBezTo>
                      <a:pt x="2" y="20"/>
                      <a:pt x="1" y="20"/>
                      <a:pt x="1" y="19"/>
                    </a:cubicBezTo>
                    <a:cubicBezTo>
                      <a:pt x="2" y="19"/>
                      <a:pt x="2" y="19"/>
                      <a:pt x="2" y="19"/>
                    </a:cubicBezTo>
                    <a:cubicBezTo>
                      <a:pt x="2" y="19"/>
                      <a:pt x="2" y="19"/>
                      <a:pt x="2" y="19"/>
                    </a:cubicBezTo>
                    <a:cubicBezTo>
                      <a:pt x="2" y="19"/>
                      <a:pt x="2" y="19"/>
                      <a:pt x="2" y="19"/>
                    </a:cubicBezTo>
                    <a:cubicBezTo>
                      <a:pt x="2" y="19"/>
                      <a:pt x="2" y="18"/>
                      <a:pt x="2" y="18"/>
                    </a:cubicBezTo>
                    <a:cubicBezTo>
                      <a:pt x="2" y="19"/>
                      <a:pt x="2" y="19"/>
                      <a:pt x="1" y="19"/>
                    </a:cubicBezTo>
                    <a:cubicBezTo>
                      <a:pt x="1" y="19"/>
                      <a:pt x="1" y="19"/>
                      <a:pt x="1" y="19"/>
                    </a:cubicBezTo>
                    <a:cubicBezTo>
                      <a:pt x="1" y="19"/>
                      <a:pt x="1" y="18"/>
                      <a:pt x="1" y="18"/>
                    </a:cubicBezTo>
                    <a:cubicBezTo>
                      <a:pt x="1" y="18"/>
                      <a:pt x="1" y="18"/>
                      <a:pt x="1" y="18"/>
                    </a:cubicBezTo>
                    <a:cubicBezTo>
                      <a:pt x="1" y="18"/>
                      <a:pt x="1" y="18"/>
                      <a:pt x="2" y="18"/>
                    </a:cubicBezTo>
                    <a:cubicBezTo>
                      <a:pt x="2" y="18"/>
                      <a:pt x="2" y="18"/>
                      <a:pt x="2" y="18"/>
                    </a:cubicBezTo>
                    <a:cubicBezTo>
                      <a:pt x="2" y="18"/>
                      <a:pt x="2" y="18"/>
                      <a:pt x="2" y="18"/>
                    </a:cubicBezTo>
                    <a:cubicBezTo>
                      <a:pt x="2" y="18"/>
                      <a:pt x="2" y="18"/>
                      <a:pt x="2" y="18"/>
                    </a:cubicBezTo>
                    <a:cubicBezTo>
                      <a:pt x="2" y="18"/>
                      <a:pt x="2" y="18"/>
                      <a:pt x="2" y="18"/>
                    </a:cubicBezTo>
                    <a:cubicBezTo>
                      <a:pt x="2" y="18"/>
                      <a:pt x="2" y="17"/>
                      <a:pt x="2" y="17"/>
                    </a:cubicBezTo>
                    <a:cubicBezTo>
                      <a:pt x="2" y="17"/>
                      <a:pt x="2" y="18"/>
                      <a:pt x="2" y="17"/>
                    </a:cubicBezTo>
                    <a:cubicBezTo>
                      <a:pt x="2" y="17"/>
                      <a:pt x="2" y="17"/>
                      <a:pt x="2" y="17"/>
                    </a:cubicBezTo>
                    <a:cubicBezTo>
                      <a:pt x="2" y="17"/>
                      <a:pt x="2" y="17"/>
                      <a:pt x="2" y="17"/>
                    </a:cubicBezTo>
                    <a:cubicBezTo>
                      <a:pt x="2" y="17"/>
                      <a:pt x="2" y="17"/>
                      <a:pt x="2" y="17"/>
                    </a:cubicBezTo>
                    <a:cubicBezTo>
                      <a:pt x="2" y="17"/>
                      <a:pt x="2" y="17"/>
                      <a:pt x="2" y="17"/>
                    </a:cubicBezTo>
                    <a:cubicBezTo>
                      <a:pt x="2" y="17"/>
                      <a:pt x="2" y="17"/>
                      <a:pt x="1" y="17"/>
                    </a:cubicBezTo>
                    <a:cubicBezTo>
                      <a:pt x="1" y="18"/>
                      <a:pt x="1" y="18"/>
                      <a:pt x="1" y="18"/>
                    </a:cubicBezTo>
                    <a:cubicBezTo>
                      <a:pt x="1" y="18"/>
                      <a:pt x="1" y="18"/>
                      <a:pt x="1" y="18"/>
                    </a:cubicBezTo>
                    <a:cubicBezTo>
                      <a:pt x="1" y="18"/>
                      <a:pt x="1" y="18"/>
                      <a:pt x="1" y="18"/>
                    </a:cubicBezTo>
                    <a:cubicBezTo>
                      <a:pt x="0" y="18"/>
                      <a:pt x="0" y="18"/>
                      <a:pt x="0" y="18"/>
                    </a:cubicBezTo>
                    <a:cubicBezTo>
                      <a:pt x="0" y="18"/>
                      <a:pt x="0" y="18"/>
                      <a:pt x="0" y="18"/>
                    </a:cubicBezTo>
                    <a:cubicBezTo>
                      <a:pt x="0" y="17"/>
                      <a:pt x="0" y="17"/>
                      <a:pt x="0" y="16"/>
                    </a:cubicBezTo>
                    <a:cubicBezTo>
                      <a:pt x="0" y="16"/>
                      <a:pt x="0" y="16"/>
                      <a:pt x="0" y="16"/>
                    </a:cubicBezTo>
                    <a:cubicBezTo>
                      <a:pt x="1" y="16"/>
                      <a:pt x="1" y="16"/>
                      <a:pt x="1" y="16"/>
                    </a:cubicBezTo>
                    <a:cubicBezTo>
                      <a:pt x="1" y="16"/>
                      <a:pt x="1" y="16"/>
                      <a:pt x="1" y="16"/>
                    </a:cubicBezTo>
                    <a:cubicBezTo>
                      <a:pt x="2" y="16"/>
                      <a:pt x="2" y="16"/>
                      <a:pt x="2" y="16"/>
                    </a:cubicBezTo>
                    <a:cubicBezTo>
                      <a:pt x="2" y="16"/>
                      <a:pt x="2" y="16"/>
                      <a:pt x="2" y="16"/>
                    </a:cubicBezTo>
                    <a:cubicBezTo>
                      <a:pt x="2" y="15"/>
                      <a:pt x="2" y="15"/>
                      <a:pt x="2" y="15"/>
                    </a:cubicBezTo>
                    <a:cubicBezTo>
                      <a:pt x="2" y="15"/>
                      <a:pt x="2" y="15"/>
                      <a:pt x="2" y="15"/>
                    </a:cubicBezTo>
                    <a:cubicBezTo>
                      <a:pt x="2" y="15"/>
                      <a:pt x="2" y="15"/>
                      <a:pt x="2" y="15"/>
                    </a:cubicBezTo>
                    <a:cubicBezTo>
                      <a:pt x="2" y="15"/>
                      <a:pt x="2" y="15"/>
                      <a:pt x="2" y="15"/>
                    </a:cubicBezTo>
                    <a:cubicBezTo>
                      <a:pt x="2" y="15"/>
                      <a:pt x="2" y="15"/>
                      <a:pt x="2" y="15"/>
                    </a:cubicBezTo>
                    <a:cubicBezTo>
                      <a:pt x="2" y="15"/>
                      <a:pt x="2" y="15"/>
                      <a:pt x="2" y="16"/>
                    </a:cubicBezTo>
                    <a:cubicBezTo>
                      <a:pt x="2" y="16"/>
                      <a:pt x="2" y="16"/>
                      <a:pt x="2" y="16"/>
                    </a:cubicBezTo>
                    <a:cubicBezTo>
                      <a:pt x="2" y="16"/>
                      <a:pt x="3" y="15"/>
                      <a:pt x="3" y="16"/>
                    </a:cubicBezTo>
                    <a:cubicBezTo>
                      <a:pt x="3" y="16"/>
                      <a:pt x="3" y="15"/>
                      <a:pt x="3" y="15"/>
                    </a:cubicBezTo>
                    <a:cubicBezTo>
                      <a:pt x="3" y="15"/>
                      <a:pt x="3" y="15"/>
                      <a:pt x="3" y="15"/>
                    </a:cubicBezTo>
                    <a:cubicBezTo>
                      <a:pt x="3" y="15"/>
                      <a:pt x="3" y="15"/>
                      <a:pt x="3" y="15"/>
                    </a:cubicBezTo>
                    <a:cubicBezTo>
                      <a:pt x="3" y="15"/>
                      <a:pt x="3" y="15"/>
                      <a:pt x="3" y="15"/>
                    </a:cubicBezTo>
                    <a:cubicBezTo>
                      <a:pt x="3" y="15"/>
                      <a:pt x="3" y="15"/>
                      <a:pt x="3" y="15"/>
                    </a:cubicBezTo>
                    <a:cubicBezTo>
                      <a:pt x="3" y="15"/>
                      <a:pt x="3" y="15"/>
                      <a:pt x="4" y="15"/>
                    </a:cubicBezTo>
                    <a:cubicBezTo>
                      <a:pt x="4" y="15"/>
                      <a:pt x="4" y="15"/>
                      <a:pt x="4" y="15"/>
                    </a:cubicBezTo>
                    <a:cubicBezTo>
                      <a:pt x="4" y="15"/>
                      <a:pt x="4" y="15"/>
                      <a:pt x="4" y="15"/>
                    </a:cubicBezTo>
                    <a:cubicBezTo>
                      <a:pt x="4" y="15"/>
                      <a:pt x="4" y="15"/>
                      <a:pt x="4" y="15"/>
                    </a:cubicBezTo>
                    <a:cubicBezTo>
                      <a:pt x="4" y="15"/>
                      <a:pt x="3" y="15"/>
                      <a:pt x="3" y="15"/>
                    </a:cubicBezTo>
                    <a:cubicBezTo>
                      <a:pt x="3" y="15"/>
                      <a:pt x="3" y="15"/>
                      <a:pt x="3" y="15"/>
                    </a:cubicBezTo>
                    <a:cubicBezTo>
                      <a:pt x="3" y="15"/>
                      <a:pt x="3" y="15"/>
                      <a:pt x="2" y="15"/>
                    </a:cubicBezTo>
                    <a:cubicBezTo>
                      <a:pt x="2" y="15"/>
                      <a:pt x="2" y="15"/>
                      <a:pt x="2" y="15"/>
                    </a:cubicBezTo>
                    <a:cubicBezTo>
                      <a:pt x="2" y="15"/>
                      <a:pt x="2" y="15"/>
                      <a:pt x="2" y="14"/>
                    </a:cubicBezTo>
                    <a:cubicBezTo>
                      <a:pt x="3" y="14"/>
                      <a:pt x="3" y="14"/>
                      <a:pt x="3" y="14"/>
                    </a:cubicBezTo>
                    <a:cubicBezTo>
                      <a:pt x="3" y="14"/>
                      <a:pt x="3" y="14"/>
                      <a:pt x="3" y="14"/>
                    </a:cubicBezTo>
                    <a:cubicBezTo>
                      <a:pt x="3" y="14"/>
                      <a:pt x="3" y="14"/>
                      <a:pt x="3" y="14"/>
                    </a:cubicBezTo>
                    <a:cubicBezTo>
                      <a:pt x="3" y="14"/>
                      <a:pt x="3" y="14"/>
                      <a:pt x="3" y="14"/>
                    </a:cubicBezTo>
                    <a:cubicBezTo>
                      <a:pt x="3" y="14"/>
                      <a:pt x="3" y="14"/>
                      <a:pt x="3" y="14"/>
                    </a:cubicBezTo>
                    <a:cubicBezTo>
                      <a:pt x="3" y="14"/>
                      <a:pt x="3" y="14"/>
                      <a:pt x="3" y="14"/>
                    </a:cubicBezTo>
                    <a:cubicBezTo>
                      <a:pt x="3" y="14"/>
                      <a:pt x="3" y="14"/>
                      <a:pt x="3" y="14"/>
                    </a:cubicBezTo>
                    <a:cubicBezTo>
                      <a:pt x="3" y="14"/>
                      <a:pt x="3" y="14"/>
                      <a:pt x="3" y="14"/>
                    </a:cubicBezTo>
                    <a:cubicBezTo>
                      <a:pt x="2" y="14"/>
                      <a:pt x="2" y="14"/>
                      <a:pt x="2" y="14"/>
                    </a:cubicBezTo>
                    <a:cubicBezTo>
                      <a:pt x="2" y="14"/>
                      <a:pt x="2" y="14"/>
                      <a:pt x="3" y="14"/>
                    </a:cubicBezTo>
                    <a:cubicBezTo>
                      <a:pt x="3" y="13"/>
                      <a:pt x="3" y="13"/>
                      <a:pt x="3" y="13"/>
                    </a:cubicBezTo>
                    <a:cubicBezTo>
                      <a:pt x="3" y="13"/>
                      <a:pt x="3" y="13"/>
                      <a:pt x="3" y="13"/>
                    </a:cubicBezTo>
                    <a:cubicBezTo>
                      <a:pt x="3" y="13"/>
                      <a:pt x="3" y="13"/>
                      <a:pt x="3" y="13"/>
                    </a:cubicBezTo>
                    <a:cubicBezTo>
                      <a:pt x="4" y="13"/>
                      <a:pt x="4" y="13"/>
                      <a:pt x="4" y="13"/>
                    </a:cubicBezTo>
                    <a:cubicBezTo>
                      <a:pt x="4" y="13"/>
                      <a:pt x="4" y="13"/>
                      <a:pt x="4" y="13"/>
                    </a:cubicBezTo>
                    <a:cubicBezTo>
                      <a:pt x="4" y="13"/>
                      <a:pt x="4" y="13"/>
                      <a:pt x="3" y="13"/>
                    </a:cubicBezTo>
                    <a:cubicBezTo>
                      <a:pt x="3" y="13"/>
                      <a:pt x="3" y="13"/>
                      <a:pt x="3" y="13"/>
                    </a:cubicBezTo>
                    <a:cubicBezTo>
                      <a:pt x="3" y="13"/>
                      <a:pt x="3" y="13"/>
                      <a:pt x="3" y="13"/>
                    </a:cubicBezTo>
                    <a:cubicBezTo>
                      <a:pt x="3" y="13"/>
                      <a:pt x="3" y="13"/>
                      <a:pt x="3" y="13"/>
                    </a:cubicBezTo>
                    <a:cubicBezTo>
                      <a:pt x="3" y="13"/>
                      <a:pt x="3" y="13"/>
                      <a:pt x="3" y="13"/>
                    </a:cubicBezTo>
                    <a:cubicBezTo>
                      <a:pt x="2" y="13"/>
                      <a:pt x="2" y="14"/>
                      <a:pt x="2" y="14"/>
                    </a:cubicBezTo>
                    <a:cubicBezTo>
                      <a:pt x="2" y="14"/>
                      <a:pt x="2" y="14"/>
                      <a:pt x="2" y="14"/>
                    </a:cubicBezTo>
                    <a:cubicBezTo>
                      <a:pt x="2" y="14"/>
                      <a:pt x="2" y="13"/>
                      <a:pt x="2" y="13"/>
                    </a:cubicBezTo>
                    <a:cubicBezTo>
                      <a:pt x="2" y="13"/>
                      <a:pt x="2" y="13"/>
                      <a:pt x="2" y="13"/>
                    </a:cubicBezTo>
                    <a:cubicBezTo>
                      <a:pt x="2" y="13"/>
                      <a:pt x="2" y="12"/>
                      <a:pt x="2" y="12"/>
                    </a:cubicBezTo>
                    <a:cubicBezTo>
                      <a:pt x="2" y="12"/>
                      <a:pt x="2" y="12"/>
                      <a:pt x="3" y="12"/>
                    </a:cubicBezTo>
                    <a:cubicBezTo>
                      <a:pt x="3" y="12"/>
                      <a:pt x="3" y="12"/>
                      <a:pt x="3" y="12"/>
                    </a:cubicBezTo>
                    <a:cubicBezTo>
                      <a:pt x="3" y="12"/>
                      <a:pt x="3" y="12"/>
                      <a:pt x="3" y="12"/>
                    </a:cubicBezTo>
                    <a:cubicBezTo>
                      <a:pt x="3" y="12"/>
                      <a:pt x="3" y="12"/>
                      <a:pt x="3" y="12"/>
                    </a:cubicBezTo>
                    <a:cubicBezTo>
                      <a:pt x="3" y="12"/>
                      <a:pt x="3" y="12"/>
                      <a:pt x="3" y="12"/>
                    </a:cubicBezTo>
                    <a:cubicBezTo>
                      <a:pt x="3" y="12"/>
                      <a:pt x="3" y="12"/>
                      <a:pt x="3" y="12"/>
                    </a:cubicBezTo>
                    <a:cubicBezTo>
                      <a:pt x="3" y="12"/>
                      <a:pt x="2" y="11"/>
                      <a:pt x="3" y="11"/>
                    </a:cubicBezTo>
                    <a:cubicBezTo>
                      <a:pt x="3" y="11"/>
                      <a:pt x="3" y="11"/>
                      <a:pt x="3" y="11"/>
                    </a:cubicBezTo>
                    <a:cubicBezTo>
                      <a:pt x="3" y="11"/>
                      <a:pt x="3" y="11"/>
                      <a:pt x="3" y="11"/>
                    </a:cubicBezTo>
                    <a:cubicBezTo>
                      <a:pt x="3" y="11"/>
                      <a:pt x="3" y="11"/>
                      <a:pt x="3" y="11"/>
                    </a:cubicBezTo>
                    <a:cubicBezTo>
                      <a:pt x="3" y="11"/>
                      <a:pt x="3" y="11"/>
                      <a:pt x="3" y="11"/>
                    </a:cubicBezTo>
                    <a:cubicBezTo>
                      <a:pt x="3" y="11"/>
                      <a:pt x="3" y="11"/>
                      <a:pt x="4" y="11"/>
                    </a:cubicBezTo>
                    <a:cubicBezTo>
                      <a:pt x="4" y="11"/>
                      <a:pt x="4" y="11"/>
                      <a:pt x="4" y="11"/>
                    </a:cubicBezTo>
                    <a:cubicBezTo>
                      <a:pt x="4" y="11"/>
                      <a:pt x="4" y="11"/>
                      <a:pt x="4" y="11"/>
                    </a:cubicBezTo>
                    <a:cubicBezTo>
                      <a:pt x="4" y="11"/>
                      <a:pt x="4" y="11"/>
                      <a:pt x="4" y="12"/>
                    </a:cubicBezTo>
                    <a:cubicBezTo>
                      <a:pt x="4" y="12"/>
                      <a:pt x="4" y="12"/>
                      <a:pt x="4" y="12"/>
                    </a:cubicBezTo>
                    <a:cubicBezTo>
                      <a:pt x="4" y="12"/>
                      <a:pt x="4" y="12"/>
                      <a:pt x="4" y="12"/>
                    </a:cubicBezTo>
                    <a:cubicBezTo>
                      <a:pt x="4" y="12"/>
                      <a:pt x="4" y="12"/>
                      <a:pt x="4" y="12"/>
                    </a:cubicBezTo>
                    <a:cubicBezTo>
                      <a:pt x="4" y="12"/>
                      <a:pt x="4" y="11"/>
                      <a:pt x="4" y="11"/>
                    </a:cubicBezTo>
                    <a:cubicBezTo>
                      <a:pt x="5" y="11"/>
                      <a:pt x="5" y="12"/>
                      <a:pt x="5" y="12"/>
                    </a:cubicBezTo>
                    <a:cubicBezTo>
                      <a:pt x="5" y="12"/>
                      <a:pt x="5" y="12"/>
                      <a:pt x="5" y="12"/>
                    </a:cubicBezTo>
                    <a:cubicBezTo>
                      <a:pt x="5" y="12"/>
                      <a:pt x="5" y="12"/>
                      <a:pt x="5" y="12"/>
                    </a:cubicBezTo>
                    <a:cubicBezTo>
                      <a:pt x="5" y="12"/>
                      <a:pt x="5" y="12"/>
                      <a:pt x="5" y="12"/>
                    </a:cubicBezTo>
                    <a:cubicBezTo>
                      <a:pt x="5" y="12"/>
                      <a:pt x="5" y="12"/>
                      <a:pt x="5" y="12"/>
                    </a:cubicBezTo>
                    <a:cubicBezTo>
                      <a:pt x="5" y="12"/>
                      <a:pt x="5" y="12"/>
                      <a:pt x="5" y="12"/>
                    </a:cubicBezTo>
                    <a:cubicBezTo>
                      <a:pt x="5" y="12"/>
                      <a:pt x="5" y="12"/>
                      <a:pt x="5" y="12"/>
                    </a:cubicBezTo>
                    <a:cubicBezTo>
                      <a:pt x="5" y="12"/>
                      <a:pt x="5" y="11"/>
                      <a:pt x="4" y="11"/>
                    </a:cubicBezTo>
                    <a:cubicBezTo>
                      <a:pt x="4" y="11"/>
                      <a:pt x="4" y="11"/>
                      <a:pt x="4" y="11"/>
                    </a:cubicBezTo>
                    <a:cubicBezTo>
                      <a:pt x="4" y="11"/>
                      <a:pt x="4" y="11"/>
                      <a:pt x="4" y="11"/>
                    </a:cubicBezTo>
                    <a:cubicBezTo>
                      <a:pt x="4" y="11"/>
                      <a:pt x="5" y="11"/>
                      <a:pt x="5" y="11"/>
                    </a:cubicBezTo>
                    <a:cubicBezTo>
                      <a:pt x="5" y="11"/>
                      <a:pt x="5" y="11"/>
                      <a:pt x="5" y="10"/>
                    </a:cubicBezTo>
                    <a:cubicBezTo>
                      <a:pt x="5" y="10"/>
                      <a:pt x="5" y="11"/>
                      <a:pt x="5" y="10"/>
                    </a:cubicBezTo>
                    <a:cubicBezTo>
                      <a:pt x="5" y="11"/>
                      <a:pt x="4" y="11"/>
                      <a:pt x="4" y="11"/>
                    </a:cubicBezTo>
                    <a:cubicBezTo>
                      <a:pt x="4" y="11"/>
                      <a:pt x="4" y="11"/>
                      <a:pt x="4" y="10"/>
                    </a:cubicBezTo>
                    <a:cubicBezTo>
                      <a:pt x="4" y="10"/>
                      <a:pt x="4" y="10"/>
                      <a:pt x="4" y="10"/>
                    </a:cubicBezTo>
                    <a:cubicBezTo>
                      <a:pt x="4" y="10"/>
                      <a:pt x="4" y="9"/>
                      <a:pt x="4" y="9"/>
                    </a:cubicBezTo>
                    <a:cubicBezTo>
                      <a:pt x="4" y="9"/>
                      <a:pt x="4" y="9"/>
                      <a:pt x="4" y="9"/>
                    </a:cubicBezTo>
                    <a:cubicBezTo>
                      <a:pt x="4" y="9"/>
                      <a:pt x="4" y="9"/>
                      <a:pt x="4" y="9"/>
                    </a:cubicBezTo>
                    <a:cubicBezTo>
                      <a:pt x="4" y="9"/>
                      <a:pt x="5" y="9"/>
                      <a:pt x="5" y="9"/>
                    </a:cubicBezTo>
                    <a:cubicBezTo>
                      <a:pt x="5" y="10"/>
                      <a:pt x="5" y="10"/>
                      <a:pt x="5" y="9"/>
                    </a:cubicBezTo>
                    <a:cubicBezTo>
                      <a:pt x="5" y="9"/>
                      <a:pt x="5" y="9"/>
                      <a:pt x="4" y="9"/>
                    </a:cubicBezTo>
                    <a:cubicBezTo>
                      <a:pt x="4" y="9"/>
                      <a:pt x="4" y="8"/>
                      <a:pt x="5" y="8"/>
                    </a:cubicBezTo>
                    <a:cubicBezTo>
                      <a:pt x="5" y="8"/>
                      <a:pt x="5" y="8"/>
                      <a:pt x="5" y="8"/>
                    </a:cubicBezTo>
                    <a:cubicBezTo>
                      <a:pt x="5" y="9"/>
                      <a:pt x="5" y="9"/>
                      <a:pt x="5" y="9"/>
                    </a:cubicBezTo>
                    <a:cubicBezTo>
                      <a:pt x="5" y="9"/>
                      <a:pt x="5" y="9"/>
                      <a:pt x="5" y="9"/>
                    </a:cubicBezTo>
                    <a:cubicBezTo>
                      <a:pt x="5" y="9"/>
                      <a:pt x="5" y="9"/>
                      <a:pt x="5" y="8"/>
                    </a:cubicBezTo>
                    <a:cubicBezTo>
                      <a:pt x="5" y="8"/>
                      <a:pt x="5" y="8"/>
                      <a:pt x="5" y="8"/>
                    </a:cubicBezTo>
                    <a:cubicBezTo>
                      <a:pt x="5" y="8"/>
                      <a:pt x="5" y="8"/>
                      <a:pt x="5" y="8"/>
                    </a:cubicBezTo>
                    <a:cubicBezTo>
                      <a:pt x="6" y="8"/>
                      <a:pt x="6" y="8"/>
                      <a:pt x="6" y="8"/>
                    </a:cubicBezTo>
                    <a:cubicBezTo>
                      <a:pt x="6" y="8"/>
                      <a:pt x="6" y="8"/>
                      <a:pt x="6" y="8"/>
                    </a:cubicBezTo>
                    <a:cubicBezTo>
                      <a:pt x="6" y="8"/>
                      <a:pt x="5" y="8"/>
                      <a:pt x="5" y="8"/>
                    </a:cubicBezTo>
                    <a:cubicBezTo>
                      <a:pt x="5" y="8"/>
                      <a:pt x="5" y="8"/>
                      <a:pt x="5" y="7"/>
                    </a:cubicBezTo>
                    <a:cubicBezTo>
                      <a:pt x="5" y="7"/>
                      <a:pt x="5" y="7"/>
                      <a:pt x="5" y="7"/>
                    </a:cubicBezTo>
                    <a:cubicBezTo>
                      <a:pt x="5" y="7"/>
                      <a:pt x="6" y="7"/>
                      <a:pt x="6" y="7"/>
                    </a:cubicBezTo>
                    <a:cubicBezTo>
                      <a:pt x="6" y="7"/>
                      <a:pt x="6" y="7"/>
                      <a:pt x="6" y="7"/>
                    </a:cubicBezTo>
                    <a:cubicBezTo>
                      <a:pt x="6" y="7"/>
                      <a:pt x="6" y="6"/>
                      <a:pt x="6" y="6"/>
                    </a:cubicBezTo>
                    <a:cubicBezTo>
                      <a:pt x="6" y="6"/>
                      <a:pt x="6" y="6"/>
                      <a:pt x="6" y="6"/>
                    </a:cubicBezTo>
                    <a:cubicBezTo>
                      <a:pt x="7" y="6"/>
                      <a:pt x="7" y="7"/>
                      <a:pt x="7" y="7"/>
                    </a:cubicBezTo>
                    <a:cubicBezTo>
                      <a:pt x="7" y="7"/>
                      <a:pt x="7" y="7"/>
                      <a:pt x="7" y="7"/>
                    </a:cubicBezTo>
                    <a:cubicBezTo>
                      <a:pt x="7" y="7"/>
                      <a:pt x="7" y="7"/>
                      <a:pt x="7" y="7"/>
                    </a:cubicBezTo>
                    <a:cubicBezTo>
                      <a:pt x="7" y="7"/>
                      <a:pt x="7" y="7"/>
                      <a:pt x="7" y="7"/>
                    </a:cubicBezTo>
                    <a:cubicBezTo>
                      <a:pt x="7" y="7"/>
                      <a:pt x="7" y="7"/>
                      <a:pt x="7" y="7"/>
                    </a:cubicBezTo>
                    <a:cubicBezTo>
                      <a:pt x="7" y="8"/>
                      <a:pt x="7" y="8"/>
                      <a:pt x="7" y="8"/>
                    </a:cubicBezTo>
                    <a:cubicBezTo>
                      <a:pt x="7" y="8"/>
                      <a:pt x="7" y="8"/>
                      <a:pt x="7" y="8"/>
                    </a:cubicBezTo>
                    <a:cubicBezTo>
                      <a:pt x="7" y="8"/>
                      <a:pt x="7" y="7"/>
                      <a:pt x="7" y="7"/>
                    </a:cubicBezTo>
                    <a:cubicBezTo>
                      <a:pt x="7" y="7"/>
                      <a:pt x="7" y="7"/>
                      <a:pt x="7" y="7"/>
                    </a:cubicBezTo>
                    <a:cubicBezTo>
                      <a:pt x="7" y="7"/>
                      <a:pt x="7" y="7"/>
                      <a:pt x="7" y="7"/>
                    </a:cubicBezTo>
                    <a:cubicBezTo>
                      <a:pt x="7" y="7"/>
                      <a:pt x="7" y="6"/>
                      <a:pt x="7" y="6"/>
                    </a:cubicBezTo>
                    <a:cubicBezTo>
                      <a:pt x="7" y="6"/>
                      <a:pt x="7" y="6"/>
                      <a:pt x="7" y="6"/>
                    </a:cubicBezTo>
                    <a:cubicBezTo>
                      <a:pt x="7" y="6"/>
                      <a:pt x="7" y="6"/>
                      <a:pt x="7" y="6"/>
                    </a:cubicBezTo>
                    <a:cubicBezTo>
                      <a:pt x="7" y="5"/>
                      <a:pt x="8" y="5"/>
                      <a:pt x="8" y="6"/>
                    </a:cubicBezTo>
                    <a:cubicBezTo>
                      <a:pt x="8" y="6"/>
                      <a:pt x="8" y="6"/>
                      <a:pt x="8" y="6"/>
                    </a:cubicBezTo>
                    <a:cubicBezTo>
                      <a:pt x="8" y="6"/>
                      <a:pt x="8" y="6"/>
                      <a:pt x="8" y="6"/>
                    </a:cubicBezTo>
                    <a:cubicBezTo>
                      <a:pt x="8" y="6"/>
                      <a:pt x="8" y="6"/>
                      <a:pt x="8" y="5"/>
                    </a:cubicBezTo>
                    <a:cubicBezTo>
                      <a:pt x="8" y="5"/>
                      <a:pt x="8" y="5"/>
                      <a:pt x="8" y="5"/>
                    </a:cubicBezTo>
                    <a:cubicBezTo>
                      <a:pt x="8" y="5"/>
                      <a:pt x="8" y="5"/>
                      <a:pt x="8" y="5"/>
                    </a:cubicBezTo>
                    <a:cubicBezTo>
                      <a:pt x="8" y="5"/>
                      <a:pt x="8" y="4"/>
                      <a:pt x="8" y="4"/>
                    </a:cubicBezTo>
                    <a:cubicBezTo>
                      <a:pt x="8" y="4"/>
                      <a:pt x="9" y="4"/>
                      <a:pt x="9" y="5"/>
                    </a:cubicBezTo>
                    <a:cubicBezTo>
                      <a:pt x="9" y="5"/>
                      <a:pt x="9" y="5"/>
                      <a:pt x="9" y="5"/>
                    </a:cubicBezTo>
                    <a:cubicBezTo>
                      <a:pt x="9" y="5"/>
                      <a:pt x="9" y="4"/>
                      <a:pt x="9" y="4"/>
                    </a:cubicBezTo>
                    <a:cubicBezTo>
                      <a:pt x="9" y="4"/>
                      <a:pt x="9" y="4"/>
                      <a:pt x="9" y="4"/>
                    </a:cubicBezTo>
                    <a:cubicBezTo>
                      <a:pt x="9" y="4"/>
                      <a:pt x="9" y="4"/>
                      <a:pt x="9" y="4"/>
                    </a:cubicBezTo>
                    <a:cubicBezTo>
                      <a:pt x="10" y="3"/>
                      <a:pt x="10" y="4"/>
                      <a:pt x="10" y="4"/>
                    </a:cubicBezTo>
                    <a:cubicBezTo>
                      <a:pt x="10" y="4"/>
                      <a:pt x="10" y="4"/>
                      <a:pt x="10" y="4"/>
                    </a:cubicBezTo>
                    <a:cubicBezTo>
                      <a:pt x="10" y="4"/>
                      <a:pt x="10" y="4"/>
                      <a:pt x="10" y="4"/>
                    </a:cubicBezTo>
                    <a:cubicBezTo>
                      <a:pt x="10" y="4"/>
                      <a:pt x="10" y="4"/>
                      <a:pt x="10" y="4"/>
                    </a:cubicBezTo>
                    <a:cubicBezTo>
                      <a:pt x="10" y="4"/>
                      <a:pt x="10" y="4"/>
                      <a:pt x="11" y="5"/>
                    </a:cubicBezTo>
                    <a:cubicBezTo>
                      <a:pt x="11" y="5"/>
                      <a:pt x="11" y="5"/>
                      <a:pt x="11" y="4"/>
                    </a:cubicBezTo>
                    <a:cubicBezTo>
                      <a:pt x="11" y="4"/>
                      <a:pt x="11" y="4"/>
                      <a:pt x="11" y="4"/>
                    </a:cubicBezTo>
                    <a:cubicBezTo>
                      <a:pt x="11" y="4"/>
                      <a:pt x="11" y="4"/>
                      <a:pt x="11" y="4"/>
                    </a:cubicBezTo>
                    <a:cubicBezTo>
                      <a:pt x="11" y="4"/>
                      <a:pt x="11" y="4"/>
                      <a:pt x="11" y="4"/>
                    </a:cubicBezTo>
                    <a:cubicBezTo>
                      <a:pt x="11" y="4"/>
                      <a:pt x="10" y="4"/>
                      <a:pt x="10" y="4"/>
                    </a:cubicBezTo>
                    <a:cubicBezTo>
                      <a:pt x="10" y="4"/>
                      <a:pt x="10" y="4"/>
                      <a:pt x="10" y="4"/>
                    </a:cubicBezTo>
                    <a:cubicBezTo>
                      <a:pt x="10" y="4"/>
                      <a:pt x="10" y="3"/>
                      <a:pt x="10" y="3"/>
                    </a:cubicBezTo>
                    <a:cubicBezTo>
                      <a:pt x="10" y="3"/>
                      <a:pt x="10" y="2"/>
                      <a:pt x="10" y="2"/>
                    </a:cubicBezTo>
                    <a:cubicBezTo>
                      <a:pt x="11" y="2"/>
                      <a:pt x="11" y="2"/>
                      <a:pt x="11" y="1"/>
                    </a:cubicBezTo>
                    <a:cubicBezTo>
                      <a:pt x="11" y="1"/>
                      <a:pt x="11" y="1"/>
                      <a:pt x="11" y="1"/>
                    </a:cubicBezTo>
                    <a:cubicBezTo>
                      <a:pt x="11" y="1"/>
                      <a:pt x="11" y="1"/>
                      <a:pt x="11" y="1"/>
                    </a:cubicBezTo>
                    <a:cubicBezTo>
                      <a:pt x="11" y="1"/>
                      <a:pt x="12" y="1"/>
                      <a:pt x="12" y="1"/>
                    </a:cubicBezTo>
                    <a:cubicBezTo>
                      <a:pt x="12" y="1"/>
                      <a:pt x="12" y="1"/>
                      <a:pt x="12" y="1"/>
                    </a:cubicBezTo>
                    <a:cubicBezTo>
                      <a:pt x="12" y="1"/>
                      <a:pt x="12" y="1"/>
                      <a:pt x="12" y="1"/>
                    </a:cubicBezTo>
                    <a:cubicBezTo>
                      <a:pt x="12" y="1"/>
                      <a:pt x="12" y="1"/>
                      <a:pt x="12" y="1"/>
                    </a:cubicBezTo>
                    <a:cubicBezTo>
                      <a:pt x="13" y="0"/>
                      <a:pt x="13" y="0"/>
                      <a:pt x="13" y="0"/>
                    </a:cubicBezTo>
                    <a:cubicBezTo>
                      <a:pt x="13" y="0"/>
                      <a:pt x="13" y="1"/>
                      <a:pt x="13" y="1"/>
                    </a:cubicBezTo>
                    <a:cubicBezTo>
                      <a:pt x="13" y="1"/>
                      <a:pt x="13" y="1"/>
                      <a:pt x="13" y="1"/>
                    </a:cubicBezTo>
                    <a:cubicBezTo>
                      <a:pt x="14" y="1"/>
                      <a:pt x="14" y="1"/>
                      <a:pt x="14" y="1"/>
                    </a:cubicBezTo>
                    <a:cubicBezTo>
                      <a:pt x="14" y="1"/>
                      <a:pt x="14" y="1"/>
                      <a:pt x="14" y="1"/>
                    </a:cubicBezTo>
                    <a:cubicBezTo>
                      <a:pt x="14" y="1"/>
                      <a:pt x="14" y="2"/>
                      <a:pt x="14" y="2"/>
                    </a:cubicBezTo>
                    <a:cubicBezTo>
                      <a:pt x="14" y="2"/>
                      <a:pt x="14" y="2"/>
                      <a:pt x="14" y="2"/>
                    </a:cubicBezTo>
                    <a:cubicBezTo>
                      <a:pt x="14" y="2"/>
                      <a:pt x="14" y="2"/>
                      <a:pt x="14" y="2"/>
                    </a:cubicBezTo>
                    <a:cubicBezTo>
                      <a:pt x="14" y="2"/>
                      <a:pt x="13" y="3"/>
                      <a:pt x="13" y="3"/>
                    </a:cubicBezTo>
                    <a:cubicBezTo>
                      <a:pt x="13" y="3"/>
                      <a:pt x="13" y="3"/>
                      <a:pt x="13" y="3"/>
                    </a:cubicBezTo>
                    <a:cubicBezTo>
                      <a:pt x="13" y="3"/>
                      <a:pt x="13" y="3"/>
                      <a:pt x="13" y="3"/>
                    </a:cubicBezTo>
                    <a:cubicBezTo>
                      <a:pt x="13" y="3"/>
                      <a:pt x="13" y="3"/>
                      <a:pt x="13" y="3"/>
                    </a:cubicBezTo>
                    <a:cubicBezTo>
                      <a:pt x="13" y="4"/>
                      <a:pt x="13" y="4"/>
                      <a:pt x="13" y="4"/>
                    </a:cubicBezTo>
                    <a:cubicBezTo>
                      <a:pt x="12" y="4"/>
                      <a:pt x="12" y="4"/>
                      <a:pt x="12" y="4"/>
                    </a:cubicBezTo>
                    <a:cubicBezTo>
                      <a:pt x="12" y="4"/>
                      <a:pt x="12" y="5"/>
                      <a:pt x="12" y="5"/>
                    </a:cubicBezTo>
                    <a:cubicBezTo>
                      <a:pt x="12" y="5"/>
                      <a:pt x="12" y="5"/>
                      <a:pt x="12" y="5"/>
                    </a:cubicBezTo>
                    <a:cubicBezTo>
                      <a:pt x="12" y="5"/>
                      <a:pt x="12" y="5"/>
                      <a:pt x="12" y="5"/>
                    </a:cubicBezTo>
                    <a:cubicBezTo>
                      <a:pt x="12" y="5"/>
                      <a:pt x="12" y="5"/>
                      <a:pt x="12" y="5"/>
                    </a:cubicBezTo>
                    <a:cubicBezTo>
                      <a:pt x="12" y="5"/>
                      <a:pt x="12" y="6"/>
                      <a:pt x="12" y="6"/>
                    </a:cubicBezTo>
                    <a:cubicBezTo>
                      <a:pt x="12" y="6"/>
                      <a:pt x="12" y="6"/>
                      <a:pt x="12" y="6"/>
                    </a:cubicBezTo>
                    <a:cubicBezTo>
                      <a:pt x="12" y="6"/>
                      <a:pt x="12" y="6"/>
                      <a:pt x="12" y="6"/>
                    </a:cubicBezTo>
                    <a:cubicBezTo>
                      <a:pt x="12" y="6"/>
                      <a:pt x="12" y="6"/>
                      <a:pt x="12" y="6"/>
                    </a:cubicBezTo>
                    <a:cubicBezTo>
                      <a:pt x="12" y="6"/>
                      <a:pt x="12" y="6"/>
                      <a:pt x="12" y="6"/>
                    </a:cubicBezTo>
                    <a:cubicBezTo>
                      <a:pt x="12" y="7"/>
                      <a:pt x="12" y="7"/>
                      <a:pt x="12" y="7"/>
                    </a:cubicBezTo>
                    <a:cubicBezTo>
                      <a:pt x="12" y="7"/>
                      <a:pt x="12" y="7"/>
                      <a:pt x="12" y="7"/>
                    </a:cubicBezTo>
                    <a:cubicBezTo>
                      <a:pt x="12" y="8"/>
                      <a:pt x="12" y="8"/>
                      <a:pt x="12" y="8"/>
                    </a:cubicBezTo>
                    <a:cubicBezTo>
                      <a:pt x="12" y="8"/>
                      <a:pt x="13" y="8"/>
                      <a:pt x="13" y="8"/>
                    </a:cubicBezTo>
                    <a:cubicBezTo>
                      <a:pt x="13" y="8"/>
                      <a:pt x="13" y="8"/>
                      <a:pt x="13" y="8"/>
                    </a:cubicBezTo>
                    <a:cubicBezTo>
                      <a:pt x="13" y="9"/>
                      <a:pt x="13" y="9"/>
                      <a:pt x="13" y="9"/>
                    </a:cubicBezTo>
                    <a:cubicBezTo>
                      <a:pt x="13" y="9"/>
                      <a:pt x="13" y="9"/>
                      <a:pt x="13" y="9"/>
                    </a:cubicBezTo>
                    <a:cubicBezTo>
                      <a:pt x="13" y="10"/>
                      <a:pt x="13" y="10"/>
                      <a:pt x="13" y="10"/>
                    </a:cubicBezTo>
                    <a:cubicBezTo>
                      <a:pt x="13" y="10"/>
                      <a:pt x="13" y="10"/>
                      <a:pt x="13" y="10"/>
                    </a:cubicBezTo>
                    <a:cubicBezTo>
                      <a:pt x="13" y="10"/>
                      <a:pt x="13" y="10"/>
                      <a:pt x="13" y="10"/>
                    </a:cubicBezTo>
                    <a:cubicBezTo>
                      <a:pt x="13" y="11"/>
                      <a:pt x="13" y="11"/>
                      <a:pt x="13" y="11"/>
                    </a:cubicBezTo>
                    <a:cubicBezTo>
                      <a:pt x="13" y="11"/>
                      <a:pt x="13" y="11"/>
                      <a:pt x="13" y="11"/>
                    </a:cubicBezTo>
                    <a:cubicBezTo>
                      <a:pt x="14" y="11"/>
                      <a:pt x="14" y="11"/>
                      <a:pt x="14" y="11"/>
                    </a:cubicBezTo>
                    <a:cubicBezTo>
                      <a:pt x="16" y="10"/>
                      <a:pt x="16" y="10"/>
                      <a:pt x="16" y="10"/>
                    </a:cubicBezTo>
                    <a:cubicBezTo>
                      <a:pt x="16" y="10"/>
                      <a:pt x="16" y="11"/>
                      <a:pt x="16" y="11"/>
                    </a:cubicBezTo>
                    <a:cubicBezTo>
                      <a:pt x="16" y="11"/>
                      <a:pt x="16" y="11"/>
                      <a:pt x="16" y="11"/>
                    </a:cubicBezTo>
                    <a:cubicBezTo>
                      <a:pt x="17" y="12"/>
                      <a:pt x="17" y="12"/>
                      <a:pt x="17" y="12"/>
                    </a:cubicBezTo>
                    <a:cubicBezTo>
                      <a:pt x="17" y="12"/>
                      <a:pt x="17" y="12"/>
                      <a:pt x="17" y="12"/>
                    </a:cubicBezTo>
                    <a:cubicBezTo>
                      <a:pt x="17" y="12"/>
                      <a:pt x="17" y="12"/>
                      <a:pt x="17" y="12"/>
                    </a:cubicBezTo>
                    <a:cubicBezTo>
                      <a:pt x="17" y="12"/>
                      <a:pt x="17" y="12"/>
                      <a:pt x="17" y="12"/>
                    </a:cubicBezTo>
                    <a:cubicBezTo>
                      <a:pt x="17" y="12"/>
                      <a:pt x="17" y="12"/>
                      <a:pt x="17" y="12"/>
                    </a:cubicBezTo>
                    <a:cubicBezTo>
                      <a:pt x="17" y="12"/>
                      <a:pt x="17" y="12"/>
                      <a:pt x="17" y="12"/>
                    </a:cubicBezTo>
                    <a:cubicBezTo>
                      <a:pt x="18" y="12"/>
                      <a:pt x="18" y="12"/>
                      <a:pt x="18" y="12"/>
                    </a:cubicBezTo>
                    <a:cubicBezTo>
                      <a:pt x="18" y="11"/>
                      <a:pt x="18" y="11"/>
                      <a:pt x="18" y="11"/>
                    </a:cubicBezTo>
                    <a:cubicBezTo>
                      <a:pt x="18" y="11"/>
                      <a:pt x="18" y="11"/>
                      <a:pt x="18" y="11"/>
                    </a:cubicBezTo>
                    <a:cubicBezTo>
                      <a:pt x="20" y="12"/>
                      <a:pt x="20" y="12"/>
                      <a:pt x="20" y="12"/>
                    </a:cubicBezTo>
                    <a:cubicBezTo>
                      <a:pt x="20" y="12"/>
                      <a:pt x="20" y="12"/>
                      <a:pt x="20" y="12"/>
                    </a:cubicBezTo>
                    <a:cubicBezTo>
                      <a:pt x="19" y="12"/>
                      <a:pt x="19" y="12"/>
                      <a:pt x="19" y="12"/>
                    </a:cubicBezTo>
                    <a:cubicBezTo>
                      <a:pt x="19" y="13"/>
                      <a:pt x="19" y="13"/>
                      <a:pt x="19" y="13"/>
                    </a:cubicBezTo>
                    <a:cubicBezTo>
                      <a:pt x="18" y="15"/>
                      <a:pt x="18" y="15"/>
                      <a:pt x="18" y="15"/>
                    </a:cubicBezTo>
                    <a:cubicBezTo>
                      <a:pt x="18" y="15"/>
                      <a:pt x="18" y="15"/>
                      <a:pt x="18" y="15"/>
                    </a:cubicBezTo>
                    <a:cubicBezTo>
                      <a:pt x="18" y="16"/>
                      <a:pt x="18" y="16"/>
                      <a:pt x="18" y="16"/>
                    </a:cubicBezTo>
                    <a:cubicBezTo>
                      <a:pt x="18" y="17"/>
                      <a:pt x="18" y="17"/>
                      <a:pt x="18" y="17"/>
                    </a:cubicBezTo>
                    <a:cubicBezTo>
                      <a:pt x="18" y="17"/>
                      <a:pt x="19" y="17"/>
                      <a:pt x="19" y="17"/>
                    </a:cubicBezTo>
                    <a:cubicBezTo>
                      <a:pt x="19" y="17"/>
                      <a:pt x="19" y="17"/>
                      <a:pt x="19" y="17"/>
                    </a:cubicBezTo>
                    <a:cubicBezTo>
                      <a:pt x="19" y="17"/>
                      <a:pt x="19" y="17"/>
                      <a:pt x="19" y="17"/>
                    </a:cubicBezTo>
                    <a:cubicBezTo>
                      <a:pt x="19" y="17"/>
                      <a:pt x="19" y="17"/>
                      <a:pt x="19" y="17"/>
                    </a:cubicBezTo>
                    <a:cubicBezTo>
                      <a:pt x="19" y="17"/>
                      <a:pt x="19" y="18"/>
                      <a:pt x="19" y="18"/>
                    </a:cubicBezTo>
                    <a:cubicBezTo>
                      <a:pt x="19" y="18"/>
                      <a:pt x="19" y="18"/>
                      <a:pt x="19" y="18"/>
                    </a:cubicBezTo>
                    <a:cubicBezTo>
                      <a:pt x="19" y="18"/>
                      <a:pt x="19" y="18"/>
                      <a:pt x="19" y="18"/>
                    </a:cubicBezTo>
                    <a:cubicBezTo>
                      <a:pt x="19" y="18"/>
                      <a:pt x="19" y="18"/>
                      <a:pt x="19" y="18"/>
                    </a:cubicBezTo>
                    <a:cubicBezTo>
                      <a:pt x="19" y="18"/>
                      <a:pt x="19" y="18"/>
                      <a:pt x="19" y="18"/>
                    </a:cubicBezTo>
                    <a:cubicBezTo>
                      <a:pt x="19" y="19"/>
                      <a:pt x="19" y="19"/>
                      <a:pt x="19" y="19"/>
                    </a:cubicBezTo>
                    <a:cubicBezTo>
                      <a:pt x="19" y="19"/>
                      <a:pt x="19" y="19"/>
                      <a:pt x="19" y="19"/>
                    </a:cubicBezTo>
                    <a:cubicBezTo>
                      <a:pt x="19" y="19"/>
                      <a:pt x="19" y="19"/>
                      <a:pt x="19" y="19"/>
                    </a:cubicBezTo>
                    <a:cubicBezTo>
                      <a:pt x="19" y="19"/>
                      <a:pt x="19" y="19"/>
                      <a:pt x="19" y="19"/>
                    </a:cubicBezTo>
                    <a:cubicBezTo>
                      <a:pt x="19" y="19"/>
                      <a:pt x="19" y="19"/>
                      <a:pt x="19" y="19"/>
                    </a:cubicBezTo>
                    <a:cubicBezTo>
                      <a:pt x="19" y="20"/>
                      <a:pt x="19" y="20"/>
                      <a:pt x="19" y="20"/>
                    </a:cubicBezTo>
                    <a:cubicBezTo>
                      <a:pt x="19" y="20"/>
                      <a:pt x="19" y="20"/>
                      <a:pt x="19" y="20"/>
                    </a:cubicBezTo>
                    <a:cubicBezTo>
                      <a:pt x="19" y="21"/>
                      <a:pt x="19" y="21"/>
                      <a:pt x="19" y="21"/>
                    </a:cubicBezTo>
                    <a:cubicBezTo>
                      <a:pt x="19" y="21"/>
                      <a:pt x="19" y="21"/>
                      <a:pt x="19" y="21"/>
                    </a:cubicBezTo>
                    <a:cubicBezTo>
                      <a:pt x="19" y="21"/>
                      <a:pt x="19" y="22"/>
                      <a:pt x="19" y="22"/>
                    </a:cubicBezTo>
                    <a:cubicBezTo>
                      <a:pt x="19" y="22"/>
                      <a:pt x="19" y="22"/>
                      <a:pt x="19" y="22"/>
                    </a:cubicBezTo>
                    <a:cubicBezTo>
                      <a:pt x="19" y="22"/>
                      <a:pt x="19" y="22"/>
                      <a:pt x="19" y="22"/>
                    </a:cubicBezTo>
                    <a:cubicBezTo>
                      <a:pt x="19" y="22"/>
                      <a:pt x="19" y="23"/>
                      <a:pt x="19" y="23"/>
                    </a:cubicBezTo>
                    <a:cubicBezTo>
                      <a:pt x="19" y="23"/>
                      <a:pt x="20" y="23"/>
                      <a:pt x="20" y="23"/>
                    </a:cubicBezTo>
                    <a:cubicBezTo>
                      <a:pt x="20" y="23"/>
                      <a:pt x="20" y="24"/>
                      <a:pt x="20" y="24"/>
                    </a:cubicBezTo>
                    <a:cubicBezTo>
                      <a:pt x="20" y="24"/>
                      <a:pt x="19" y="24"/>
                      <a:pt x="19" y="24"/>
                    </a:cubicBezTo>
                    <a:cubicBezTo>
                      <a:pt x="19" y="24"/>
                      <a:pt x="20" y="24"/>
                      <a:pt x="20" y="24"/>
                    </a:cubicBezTo>
                    <a:close/>
                    <a:moveTo>
                      <a:pt x="3" y="17"/>
                    </a:moveTo>
                    <a:cubicBezTo>
                      <a:pt x="3" y="17"/>
                      <a:pt x="3" y="17"/>
                      <a:pt x="3" y="17"/>
                    </a:cubicBezTo>
                    <a:cubicBezTo>
                      <a:pt x="3" y="17"/>
                      <a:pt x="3" y="17"/>
                      <a:pt x="3" y="17"/>
                    </a:cubicBezTo>
                    <a:cubicBezTo>
                      <a:pt x="3" y="17"/>
                      <a:pt x="3" y="17"/>
                      <a:pt x="3" y="17"/>
                    </a:cubicBezTo>
                    <a:cubicBezTo>
                      <a:pt x="3" y="17"/>
                      <a:pt x="3" y="17"/>
                      <a:pt x="3" y="17"/>
                    </a:cubicBezTo>
                    <a:cubicBezTo>
                      <a:pt x="3" y="17"/>
                      <a:pt x="3" y="17"/>
                      <a:pt x="3" y="18"/>
                    </a:cubicBezTo>
                    <a:cubicBezTo>
                      <a:pt x="3" y="18"/>
                      <a:pt x="3" y="18"/>
                      <a:pt x="3" y="18"/>
                    </a:cubicBezTo>
                    <a:cubicBezTo>
                      <a:pt x="3" y="18"/>
                      <a:pt x="3" y="18"/>
                      <a:pt x="2" y="18"/>
                    </a:cubicBezTo>
                    <a:cubicBezTo>
                      <a:pt x="2" y="18"/>
                      <a:pt x="2" y="18"/>
                      <a:pt x="2" y="18"/>
                    </a:cubicBezTo>
                    <a:cubicBezTo>
                      <a:pt x="2" y="18"/>
                      <a:pt x="2" y="18"/>
                      <a:pt x="2" y="18"/>
                    </a:cubicBezTo>
                    <a:cubicBezTo>
                      <a:pt x="2" y="18"/>
                      <a:pt x="2" y="18"/>
                      <a:pt x="2" y="18"/>
                    </a:cubicBezTo>
                    <a:cubicBezTo>
                      <a:pt x="2" y="18"/>
                      <a:pt x="2" y="18"/>
                      <a:pt x="2" y="18"/>
                    </a:cubicBezTo>
                    <a:cubicBezTo>
                      <a:pt x="2" y="18"/>
                      <a:pt x="2" y="18"/>
                      <a:pt x="3" y="18"/>
                    </a:cubicBezTo>
                    <a:cubicBezTo>
                      <a:pt x="2" y="18"/>
                      <a:pt x="2" y="18"/>
                      <a:pt x="3" y="18"/>
                    </a:cubicBezTo>
                    <a:cubicBezTo>
                      <a:pt x="3" y="18"/>
                      <a:pt x="3" y="18"/>
                      <a:pt x="3" y="18"/>
                    </a:cubicBezTo>
                    <a:cubicBezTo>
                      <a:pt x="3" y="18"/>
                      <a:pt x="3" y="18"/>
                      <a:pt x="3" y="18"/>
                    </a:cubicBezTo>
                    <a:cubicBezTo>
                      <a:pt x="3" y="18"/>
                      <a:pt x="3" y="17"/>
                      <a:pt x="3" y="17"/>
                    </a:cubicBezTo>
                    <a:close/>
                    <a:moveTo>
                      <a:pt x="9" y="21"/>
                    </a:moveTo>
                    <a:cubicBezTo>
                      <a:pt x="9" y="21"/>
                      <a:pt x="9" y="21"/>
                      <a:pt x="9" y="21"/>
                    </a:cubicBezTo>
                    <a:cubicBezTo>
                      <a:pt x="9" y="21"/>
                      <a:pt x="9" y="21"/>
                      <a:pt x="9" y="21"/>
                    </a:cubicBezTo>
                    <a:close/>
                    <a:moveTo>
                      <a:pt x="9" y="21"/>
                    </a:moveTo>
                    <a:cubicBezTo>
                      <a:pt x="9" y="21"/>
                      <a:pt x="9" y="21"/>
                      <a:pt x="9" y="21"/>
                    </a:cubicBezTo>
                    <a:cubicBezTo>
                      <a:pt x="9" y="21"/>
                      <a:pt x="9" y="21"/>
                      <a:pt x="9" y="21"/>
                    </a:cubicBezTo>
                    <a:close/>
                    <a:moveTo>
                      <a:pt x="11" y="44"/>
                    </a:moveTo>
                    <a:cubicBezTo>
                      <a:pt x="11" y="44"/>
                      <a:pt x="11" y="44"/>
                      <a:pt x="11" y="44"/>
                    </a:cubicBezTo>
                    <a:cubicBezTo>
                      <a:pt x="11" y="44"/>
                      <a:pt x="11" y="44"/>
                      <a:pt x="11" y="44"/>
                    </a:cubicBezTo>
                    <a:cubicBezTo>
                      <a:pt x="11" y="44"/>
                      <a:pt x="11" y="44"/>
                      <a:pt x="11" y="44"/>
                    </a:cubicBezTo>
                    <a:cubicBezTo>
                      <a:pt x="11" y="44"/>
                      <a:pt x="11" y="44"/>
                      <a:pt x="11" y="44"/>
                    </a:cubicBezTo>
                    <a:cubicBezTo>
                      <a:pt x="11" y="44"/>
                      <a:pt x="11" y="44"/>
                      <a:pt x="11" y="44"/>
                    </a:cubicBezTo>
                    <a:cubicBezTo>
                      <a:pt x="11" y="44"/>
                      <a:pt x="11" y="44"/>
                      <a:pt x="11" y="44"/>
                    </a:cubicBezTo>
                    <a:cubicBezTo>
                      <a:pt x="11" y="44"/>
                      <a:pt x="11" y="44"/>
                      <a:pt x="11" y="44"/>
                    </a:cubicBezTo>
                    <a:cubicBezTo>
                      <a:pt x="11" y="44"/>
                      <a:pt x="11" y="44"/>
                      <a:pt x="11" y="44"/>
                    </a:cubicBezTo>
                    <a:cubicBezTo>
                      <a:pt x="11" y="44"/>
                      <a:pt x="11" y="44"/>
                      <a:pt x="11" y="44"/>
                    </a:cubicBezTo>
                    <a:cubicBezTo>
                      <a:pt x="11" y="44"/>
                      <a:pt x="11" y="44"/>
                      <a:pt x="11" y="44"/>
                    </a:cubicBezTo>
                    <a:cubicBezTo>
                      <a:pt x="11" y="44"/>
                      <a:pt x="11" y="44"/>
                      <a:pt x="11" y="44"/>
                    </a:cubicBezTo>
                    <a:cubicBezTo>
                      <a:pt x="11" y="44"/>
                      <a:pt x="11" y="44"/>
                      <a:pt x="11" y="44"/>
                    </a:cubicBezTo>
                    <a:cubicBezTo>
                      <a:pt x="11" y="44"/>
                      <a:pt x="11" y="44"/>
                      <a:pt x="11" y="44"/>
                    </a:cubicBezTo>
                    <a:cubicBezTo>
                      <a:pt x="11" y="44"/>
                      <a:pt x="11" y="45"/>
                      <a:pt x="11" y="45"/>
                    </a:cubicBezTo>
                    <a:cubicBezTo>
                      <a:pt x="11" y="45"/>
                      <a:pt x="11" y="44"/>
                      <a:pt x="11" y="44"/>
                    </a:cubicBezTo>
                    <a:cubicBezTo>
                      <a:pt x="11" y="44"/>
                      <a:pt x="11" y="44"/>
                      <a:pt x="10" y="44"/>
                    </a:cubicBezTo>
                    <a:cubicBezTo>
                      <a:pt x="10" y="44"/>
                      <a:pt x="10" y="44"/>
                      <a:pt x="10" y="44"/>
                    </a:cubicBezTo>
                    <a:cubicBezTo>
                      <a:pt x="11" y="44"/>
                      <a:pt x="11" y="45"/>
                      <a:pt x="11" y="45"/>
                    </a:cubicBezTo>
                    <a:cubicBezTo>
                      <a:pt x="11" y="45"/>
                      <a:pt x="11" y="45"/>
                      <a:pt x="11" y="45"/>
                    </a:cubicBezTo>
                    <a:cubicBezTo>
                      <a:pt x="11" y="45"/>
                      <a:pt x="11" y="45"/>
                      <a:pt x="11" y="45"/>
                    </a:cubicBezTo>
                    <a:cubicBezTo>
                      <a:pt x="11" y="45"/>
                      <a:pt x="11" y="45"/>
                      <a:pt x="11" y="45"/>
                    </a:cubicBezTo>
                    <a:cubicBezTo>
                      <a:pt x="11" y="45"/>
                      <a:pt x="11" y="45"/>
                      <a:pt x="11" y="45"/>
                    </a:cubicBezTo>
                    <a:cubicBezTo>
                      <a:pt x="11" y="45"/>
                      <a:pt x="11" y="45"/>
                      <a:pt x="11" y="45"/>
                    </a:cubicBezTo>
                    <a:cubicBezTo>
                      <a:pt x="11" y="45"/>
                      <a:pt x="11" y="45"/>
                      <a:pt x="11" y="45"/>
                    </a:cubicBezTo>
                    <a:cubicBezTo>
                      <a:pt x="11" y="45"/>
                      <a:pt x="11" y="45"/>
                      <a:pt x="11" y="45"/>
                    </a:cubicBezTo>
                    <a:cubicBezTo>
                      <a:pt x="11" y="45"/>
                      <a:pt x="10" y="45"/>
                      <a:pt x="10" y="45"/>
                    </a:cubicBezTo>
                    <a:cubicBezTo>
                      <a:pt x="10" y="45"/>
                      <a:pt x="10" y="45"/>
                      <a:pt x="10" y="45"/>
                    </a:cubicBezTo>
                    <a:cubicBezTo>
                      <a:pt x="10" y="45"/>
                      <a:pt x="10" y="45"/>
                      <a:pt x="10" y="45"/>
                    </a:cubicBezTo>
                    <a:cubicBezTo>
                      <a:pt x="10" y="45"/>
                      <a:pt x="10" y="45"/>
                      <a:pt x="10" y="45"/>
                    </a:cubicBezTo>
                    <a:cubicBezTo>
                      <a:pt x="10" y="45"/>
                      <a:pt x="10" y="45"/>
                      <a:pt x="10" y="45"/>
                    </a:cubicBezTo>
                    <a:cubicBezTo>
                      <a:pt x="10" y="45"/>
                      <a:pt x="10" y="45"/>
                      <a:pt x="11" y="45"/>
                    </a:cubicBezTo>
                    <a:cubicBezTo>
                      <a:pt x="11" y="45"/>
                      <a:pt x="11" y="45"/>
                      <a:pt x="11" y="45"/>
                    </a:cubicBezTo>
                    <a:cubicBezTo>
                      <a:pt x="11" y="45"/>
                      <a:pt x="11" y="45"/>
                      <a:pt x="10" y="45"/>
                    </a:cubicBezTo>
                    <a:cubicBezTo>
                      <a:pt x="10" y="45"/>
                      <a:pt x="10" y="45"/>
                      <a:pt x="10" y="45"/>
                    </a:cubicBezTo>
                    <a:cubicBezTo>
                      <a:pt x="10" y="45"/>
                      <a:pt x="10" y="45"/>
                      <a:pt x="10" y="45"/>
                    </a:cubicBezTo>
                    <a:cubicBezTo>
                      <a:pt x="10" y="45"/>
                      <a:pt x="10" y="45"/>
                      <a:pt x="10" y="45"/>
                    </a:cubicBezTo>
                    <a:cubicBezTo>
                      <a:pt x="10" y="45"/>
                      <a:pt x="10" y="45"/>
                      <a:pt x="10" y="45"/>
                    </a:cubicBezTo>
                    <a:cubicBezTo>
                      <a:pt x="10" y="45"/>
                      <a:pt x="10" y="45"/>
                      <a:pt x="10" y="45"/>
                    </a:cubicBezTo>
                    <a:cubicBezTo>
                      <a:pt x="10" y="45"/>
                      <a:pt x="10" y="45"/>
                      <a:pt x="10" y="45"/>
                    </a:cubicBezTo>
                    <a:cubicBezTo>
                      <a:pt x="10" y="45"/>
                      <a:pt x="10" y="45"/>
                      <a:pt x="10" y="45"/>
                    </a:cubicBezTo>
                    <a:cubicBezTo>
                      <a:pt x="10" y="45"/>
                      <a:pt x="11" y="45"/>
                      <a:pt x="11" y="45"/>
                    </a:cubicBezTo>
                    <a:cubicBezTo>
                      <a:pt x="11" y="45"/>
                      <a:pt x="11" y="45"/>
                      <a:pt x="11" y="45"/>
                    </a:cubicBezTo>
                    <a:cubicBezTo>
                      <a:pt x="11" y="45"/>
                      <a:pt x="11" y="45"/>
                      <a:pt x="11" y="45"/>
                    </a:cubicBezTo>
                    <a:cubicBezTo>
                      <a:pt x="11" y="45"/>
                      <a:pt x="11" y="45"/>
                      <a:pt x="11" y="45"/>
                    </a:cubicBezTo>
                    <a:cubicBezTo>
                      <a:pt x="11" y="46"/>
                      <a:pt x="11" y="46"/>
                      <a:pt x="11" y="45"/>
                    </a:cubicBezTo>
                    <a:cubicBezTo>
                      <a:pt x="10" y="45"/>
                      <a:pt x="10" y="45"/>
                      <a:pt x="10" y="45"/>
                    </a:cubicBezTo>
                    <a:cubicBezTo>
                      <a:pt x="10" y="45"/>
                      <a:pt x="10" y="45"/>
                      <a:pt x="10" y="45"/>
                    </a:cubicBezTo>
                    <a:cubicBezTo>
                      <a:pt x="10" y="45"/>
                      <a:pt x="10" y="45"/>
                      <a:pt x="10" y="45"/>
                    </a:cubicBezTo>
                    <a:cubicBezTo>
                      <a:pt x="10" y="45"/>
                      <a:pt x="10" y="46"/>
                      <a:pt x="10" y="45"/>
                    </a:cubicBezTo>
                    <a:cubicBezTo>
                      <a:pt x="10" y="45"/>
                      <a:pt x="10" y="45"/>
                      <a:pt x="10" y="46"/>
                    </a:cubicBezTo>
                    <a:cubicBezTo>
                      <a:pt x="10" y="46"/>
                      <a:pt x="10" y="46"/>
                      <a:pt x="10" y="46"/>
                    </a:cubicBezTo>
                    <a:cubicBezTo>
                      <a:pt x="10" y="46"/>
                      <a:pt x="10" y="46"/>
                      <a:pt x="10" y="46"/>
                    </a:cubicBezTo>
                    <a:cubicBezTo>
                      <a:pt x="10" y="46"/>
                      <a:pt x="10" y="46"/>
                      <a:pt x="10" y="46"/>
                    </a:cubicBezTo>
                    <a:cubicBezTo>
                      <a:pt x="10" y="46"/>
                      <a:pt x="10" y="46"/>
                      <a:pt x="10" y="46"/>
                    </a:cubicBezTo>
                    <a:cubicBezTo>
                      <a:pt x="10" y="46"/>
                      <a:pt x="10" y="46"/>
                      <a:pt x="10" y="46"/>
                    </a:cubicBezTo>
                    <a:cubicBezTo>
                      <a:pt x="10" y="46"/>
                      <a:pt x="10" y="46"/>
                      <a:pt x="10" y="46"/>
                    </a:cubicBezTo>
                    <a:cubicBezTo>
                      <a:pt x="11" y="46"/>
                      <a:pt x="11" y="46"/>
                      <a:pt x="11" y="46"/>
                    </a:cubicBezTo>
                    <a:cubicBezTo>
                      <a:pt x="11" y="46"/>
                      <a:pt x="11" y="46"/>
                      <a:pt x="11" y="46"/>
                    </a:cubicBezTo>
                    <a:cubicBezTo>
                      <a:pt x="11" y="46"/>
                      <a:pt x="11" y="46"/>
                      <a:pt x="11" y="46"/>
                    </a:cubicBezTo>
                    <a:cubicBezTo>
                      <a:pt x="10" y="46"/>
                      <a:pt x="10" y="46"/>
                      <a:pt x="10" y="46"/>
                    </a:cubicBezTo>
                    <a:cubicBezTo>
                      <a:pt x="10" y="46"/>
                      <a:pt x="10" y="46"/>
                      <a:pt x="10" y="46"/>
                    </a:cubicBezTo>
                    <a:cubicBezTo>
                      <a:pt x="10" y="46"/>
                      <a:pt x="10" y="46"/>
                      <a:pt x="10" y="46"/>
                    </a:cubicBezTo>
                    <a:cubicBezTo>
                      <a:pt x="10" y="46"/>
                      <a:pt x="10" y="46"/>
                      <a:pt x="10" y="46"/>
                    </a:cubicBezTo>
                    <a:cubicBezTo>
                      <a:pt x="11" y="46"/>
                      <a:pt x="11" y="46"/>
                      <a:pt x="11" y="46"/>
                    </a:cubicBezTo>
                    <a:cubicBezTo>
                      <a:pt x="11" y="46"/>
                      <a:pt x="11" y="46"/>
                      <a:pt x="11" y="46"/>
                    </a:cubicBezTo>
                    <a:cubicBezTo>
                      <a:pt x="11" y="46"/>
                      <a:pt x="11" y="46"/>
                      <a:pt x="11" y="46"/>
                    </a:cubicBezTo>
                    <a:cubicBezTo>
                      <a:pt x="11" y="46"/>
                      <a:pt x="11" y="46"/>
                      <a:pt x="11" y="46"/>
                    </a:cubicBezTo>
                    <a:cubicBezTo>
                      <a:pt x="11" y="46"/>
                      <a:pt x="11" y="46"/>
                      <a:pt x="11" y="46"/>
                    </a:cubicBezTo>
                    <a:cubicBezTo>
                      <a:pt x="11" y="46"/>
                      <a:pt x="11" y="46"/>
                      <a:pt x="11" y="46"/>
                    </a:cubicBezTo>
                    <a:cubicBezTo>
                      <a:pt x="11" y="46"/>
                      <a:pt x="11" y="46"/>
                      <a:pt x="10" y="46"/>
                    </a:cubicBezTo>
                    <a:cubicBezTo>
                      <a:pt x="10" y="46"/>
                      <a:pt x="10" y="46"/>
                      <a:pt x="11" y="46"/>
                    </a:cubicBezTo>
                    <a:cubicBezTo>
                      <a:pt x="11" y="46"/>
                      <a:pt x="11" y="46"/>
                      <a:pt x="11" y="46"/>
                    </a:cubicBezTo>
                    <a:cubicBezTo>
                      <a:pt x="11" y="46"/>
                      <a:pt x="11" y="46"/>
                      <a:pt x="11" y="46"/>
                    </a:cubicBezTo>
                    <a:cubicBezTo>
                      <a:pt x="11" y="46"/>
                      <a:pt x="11" y="47"/>
                      <a:pt x="11" y="47"/>
                    </a:cubicBezTo>
                    <a:cubicBezTo>
                      <a:pt x="11" y="47"/>
                      <a:pt x="11" y="47"/>
                      <a:pt x="11" y="47"/>
                    </a:cubicBezTo>
                    <a:cubicBezTo>
                      <a:pt x="11" y="47"/>
                      <a:pt x="11" y="47"/>
                      <a:pt x="11" y="47"/>
                    </a:cubicBezTo>
                    <a:cubicBezTo>
                      <a:pt x="11" y="47"/>
                      <a:pt x="11" y="47"/>
                      <a:pt x="11" y="47"/>
                    </a:cubicBezTo>
                    <a:cubicBezTo>
                      <a:pt x="11" y="47"/>
                      <a:pt x="11" y="47"/>
                      <a:pt x="11" y="47"/>
                    </a:cubicBezTo>
                    <a:cubicBezTo>
                      <a:pt x="11" y="47"/>
                      <a:pt x="11" y="47"/>
                      <a:pt x="11" y="47"/>
                    </a:cubicBezTo>
                    <a:cubicBezTo>
                      <a:pt x="11" y="47"/>
                      <a:pt x="11" y="47"/>
                      <a:pt x="11" y="47"/>
                    </a:cubicBezTo>
                    <a:cubicBezTo>
                      <a:pt x="11" y="47"/>
                      <a:pt x="11" y="47"/>
                      <a:pt x="11" y="47"/>
                    </a:cubicBezTo>
                    <a:cubicBezTo>
                      <a:pt x="11" y="47"/>
                      <a:pt x="11" y="47"/>
                      <a:pt x="10" y="47"/>
                    </a:cubicBezTo>
                    <a:cubicBezTo>
                      <a:pt x="10" y="47"/>
                      <a:pt x="10" y="47"/>
                      <a:pt x="10" y="47"/>
                    </a:cubicBezTo>
                    <a:cubicBezTo>
                      <a:pt x="10" y="47"/>
                      <a:pt x="10" y="47"/>
                      <a:pt x="10" y="47"/>
                    </a:cubicBezTo>
                    <a:cubicBezTo>
                      <a:pt x="10" y="47"/>
                      <a:pt x="10" y="47"/>
                      <a:pt x="10" y="47"/>
                    </a:cubicBezTo>
                    <a:cubicBezTo>
                      <a:pt x="10" y="47"/>
                      <a:pt x="10" y="47"/>
                      <a:pt x="10" y="47"/>
                    </a:cubicBezTo>
                    <a:cubicBezTo>
                      <a:pt x="10" y="47"/>
                      <a:pt x="10" y="47"/>
                      <a:pt x="10" y="47"/>
                    </a:cubicBezTo>
                    <a:cubicBezTo>
                      <a:pt x="10" y="47"/>
                      <a:pt x="10" y="46"/>
                      <a:pt x="10" y="46"/>
                    </a:cubicBezTo>
                    <a:cubicBezTo>
                      <a:pt x="10" y="47"/>
                      <a:pt x="10" y="47"/>
                      <a:pt x="10" y="47"/>
                    </a:cubicBezTo>
                    <a:cubicBezTo>
                      <a:pt x="10" y="47"/>
                      <a:pt x="10" y="47"/>
                      <a:pt x="10" y="47"/>
                    </a:cubicBezTo>
                    <a:cubicBezTo>
                      <a:pt x="10" y="47"/>
                      <a:pt x="10" y="47"/>
                      <a:pt x="10" y="47"/>
                    </a:cubicBezTo>
                    <a:cubicBezTo>
                      <a:pt x="10" y="47"/>
                      <a:pt x="10" y="47"/>
                      <a:pt x="10" y="47"/>
                    </a:cubicBezTo>
                    <a:cubicBezTo>
                      <a:pt x="10" y="47"/>
                      <a:pt x="10" y="47"/>
                      <a:pt x="10" y="47"/>
                    </a:cubicBezTo>
                    <a:cubicBezTo>
                      <a:pt x="10" y="47"/>
                      <a:pt x="10" y="47"/>
                      <a:pt x="10" y="47"/>
                    </a:cubicBezTo>
                    <a:cubicBezTo>
                      <a:pt x="10" y="47"/>
                      <a:pt x="10" y="47"/>
                      <a:pt x="10" y="47"/>
                    </a:cubicBezTo>
                    <a:cubicBezTo>
                      <a:pt x="10" y="47"/>
                      <a:pt x="10" y="46"/>
                      <a:pt x="10" y="46"/>
                    </a:cubicBezTo>
                    <a:cubicBezTo>
                      <a:pt x="10" y="46"/>
                      <a:pt x="10" y="46"/>
                      <a:pt x="10" y="46"/>
                    </a:cubicBezTo>
                    <a:cubicBezTo>
                      <a:pt x="10" y="46"/>
                      <a:pt x="10" y="46"/>
                      <a:pt x="10" y="46"/>
                    </a:cubicBezTo>
                    <a:cubicBezTo>
                      <a:pt x="10" y="46"/>
                      <a:pt x="10" y="46"/>
                      <a:pt x="10" y="46"/>
                    </a:cubicBezTo>
                    <a:cubicBezTo>
                      <a:pt x="9" y="46"/>
                      <a:pt x="9" y="46"/>
                      <a:pt x="9" y="46"/>
                    </a:cubicBezTo>
                    <a:cubicBezTo>
                      <a:pt x="9" y="46"/>
                      <a:pt x="9" y="46"/>
                      <a:pt x="9" y="46"/>
                    </a:cubicBezTo>
                    <a:cubicBezTo>
                      <a:pt x="9" y="46"/>
                      <a:pt x="9" y="46"/>
                      <a:pt x="9" y="46"/>
                    </a:cubicBezTo>
                    <a:cubicBezTo>
                      <a:pt x="9" y="46"/>
                      <a:pt x="9" y="46"/>
                      <a:pt x="9" y="46"/>
                    </a:cubicBezTo>
                    <a:cubicBezTo>
                      <a:pt x="9" y="46"/>
                      <a:pt x="10" y="46"/>
                      <a:pt x="10" y="46"/>
                    </a:cubicBezTo>
                    <a:cubicBezTo>
                      <a:pt x="10" y="46"/>
                      <a:pt x="10" y="46"/>
                      <a:pt x="9" y="46"/>
                    </a:cubicBezTo>
                    <a:cubicBezTo>
                      <a:pt x="9" y="46"/>
                      <a:pt x="9" y="46"/>
                      <a:pt x="9" y="46"/>
                    </a:cubicBezTo>
                    <a:cubicBezTo>
                      <a:pt x="9" y="46"/>
                      <a:pt x="9" y="46"/>
                      <a:pt x="9" y="46"/>
                    </a:cubicBezTo>
                    <a:cubicBezTo>
                      <a:pt x="9" y="46"/>
                      <a:pt x="9" y="46"/>
                      <a:pt x="9" y="46"/>
                    </a:cubicBezTo>
                    <a:cubicBezTo>
                      <a:pt x="9" y="46"/>
                      <a:pt x="9" y="46"/>
                      <a:pt x="9" y="46"/>
                    </a:cubicBezTo>
                    <a:cubicBezTo>
                      <a:pt x="9" y="46"/>
                      <a:pt x="9" y="46"/>
                      <a:pt x="9" y="46"/>
                    </a:cubicBezTo>
                    <a:cubicBezTo>
                      <a:pt x="9" y="46"/>
                      <a:pt x="9" y="46"/>
                      <a:pt x="9" y="46"/>
                    </a:cubicBezTo>
                    <a:cubicBezTo>
                      <a:pt x="9" y="46"/>
                      <a:pt x="9" y="46"/>
                      <a:pt x="9" y="46"/>
                    </a:cubicBezTo>
                    <a:cubicBezTo>
                      <a:pt x="9" y="46"/>
                      <a:pt x="9" y="46"/>
                      <a:pt x="9" y="46"/>
                    </a:cubicBezTo>
                    <a:cubicBezTo>
                      <a:pt x="9" y="46"/>
                      <a:pt x="9" y="46"/>
                      <a:pt x="9" y="46"/>
                    </a:cubicBezTo>
                    <a:cubicBezTo>
                      <a:pt x="9" y="47"/>
                      <a:pt x="9" y="47"/>
                      <a:pt x="9" y="47"/>
                    </a:cubicBezTo>
                    <a:cubicBezTo>
                      <a:pt x="9" y="47"/>
                      <a:pt x="9" y="47"/>
                      <a:pt x="9" y="47"/>
                    </a:cubicBezTo>
                    <a:cubicBezTo>
                      <a:pt x="9" y="47"/>
                      <a:pt x="9" y="47"/>
                      <a:pt x="9" y="47"/>
                    </a:cubicBezTo>
                    <a:cubicBezTo>
                      <a:pt x="9" y="47"/>
                      <a:pt x="9" y="47"/>
                      <a:pt x="9" y="47"/>
                    </a:cubicBezTo>
                    <a:cubicBezTo>
                      <a:pt x="9" y="47"/>
                      <a:pt x="9" y="47"/>
                      <a:pt x="9" y="47"/>
                    </a:cubicBezTo>
                    <a:cubicBezTo>
                      <a:pt x="9" y="47"/>
                      <a:pt x="9" y="47"/>
                      <a:pt x="9" y="47"/>
                    </a:cubicBezTo>
                    <a:cubicBezTo>
                      <a:pt x="9" y="47"/>
                      <a:pt x="9" y="47"/>
                      <a:pt x="9" y="47"/>
                    </a:cubicBezTo>
                    <a:cubicBezTo>
                      <a:pt x="9" y="47"/>
                      <a:pt x="9" y="47"/>
                      <a:pt x="9" y="47"/>
                    </a:cubicBezTo>
                    <a:cubicBezTo>
                      <a:pt x="9" y="47"/>
                      <a:pt x="9" y="47"/>
                      <a:pt x="9" y="47"/>
                    </a:cubicBezTo>
                    <a:cubicBezTo>
                      <a:pt x="9" y="47"/>
                      <a:pt x="9" y="47"/>
                      <a:pt x="9" y="47"/>
                    </a:cubicBezTo>
                    <a:cubicBezTo>
                      <a:pt x="9" y="47"/>
                      <a:pt x="9" y="47"/>
                      <a:pt x="9" y="47"/>
                    </a:cubicBezTo>
                    <a:cubicBezTo>
                      <a:pt x="9" y="47"/>
                      <a:pt x="9" y="47"/>
                      <a:pt x="9" y="47"/>
                    </a:cubicBezTo>
                    <a:cubicBezTo>
                      <a:pt x="8" y="47"/>
                      <a:pt x="9" y="47"/>
                      <a:pt x="9" y="47"/>
                    </a:cubicBezTo>
                    <a:cubicBezTo>
                      <a:pt x="8" y="47"/>
                      <a:pt x="8" y="46"/>
                      <a:pt x="8" y="46"/>
                    </a:cubicBezTo>
                    <a:cubicBezTo>
                      <a:pt x="8" y="46"/>
                      <a:pt x="8" y="46"/>
                      <a:pt x="8" y="46"/>
                    </a:cubicBezTo>
                    <a:cubicBezTo>
                      <a:pt x="8" y="46"/>
                      <a:pt x="9" y="46"/>
                      <a:pt x="9" y="46"/>
                    </a:cubicBezTo>
                    <a:cubicBezTo>
                      <a:pt x="9" y="46"/>
                      <a:pt x="9" y="46"/>
                      <a:pt x="9" y="46"/>
                    </a:cubicBezTo>
                    <a:cubicBezTo>
                      <a:pt x="9" y="46"/>
                      <a:pt x="9" y="46"/>
                      <a:pt x="9" y="46"/>
                    </a:cubicBezTo>
                    <a:cubicBezTo>
                      <a:pt x="9" y="46"/>
                      <a:pt x="9" y="46"/>
                      <a:pt x="9" y="46"/>
                    </a:cubicBezTo>
                    <a:cubicBezTo>
                      <a:pt x="9" y="46"/>
                      <a:pt x="9" y="46"/>
                      <a:pt x="9" y="46"/>
                    </a:cubicBezTo>
                    <a:cubicBezTo>
                      <a:pt x="9" y="46"/>
                      <a:pt x="9" y="46"/>
                      <a:pt x="9" y="46"/>
                    </a:cubicBezTo>
                    <a:cubicBezTo>
                      <a:pt x="9" y="46"/>
                      <a:pt x="9" y="46"/>
                      <a:pt x="9" y="46"/>
                    </a:cubicBezTo>
                    <a:cubicBezTo>
                      <a:pt x="9" y="46"/>
                      <a:pt x="9" y="46"/>
                      <a:pt x="9" y="46"/>
                    </a:cubicBezTo>
                    <a:cubicBezTo>
                      <a:pt x="9" y="46"/>
                      <a:pt x="9" y="46"/>
                      <a:pt x="9" y="46"/>
                    </a:cubicBezTo>
                    <a:cubicBezTo>
                      <a:pt x="9" y="46"/>
                      <a:pt x="10" y="45"/>
                      <a:pt x="10" y="45"/>
                    </a:cubicBezTo>
                    <a:cubicBezTo>
                      <a:pt x="10" y="45"/>
                      <a:pt x="10" y="45"/>
                      <a:pt x="10" y="45"/>
                    </a:cubicBezTo>
                    <a:cubicBezTo>
                      <a:pt x="10" y="45"/>
                      <a:pt x="10" y="45"/>
                      <a:pt x="10" y="45"/>
                    </a:cubicBezTo>
                    <a:cubicBezTo>
                      <a:pt x="10" y="45"/>
                      <a:pt x="10" y="45"/>
                      <a:pt x="10" y="45"/>
                    </a:cubicBezTo>
                    <a:cubicBezTo>
                      <a:pt x="10" y="45"/>
                      <a:pt x="10" y="45"/>
                      <a:pt x="10" y="45"/>
                    </a:cubicBezTo>
                    <a:cubicBezTo>
                      <a:pt x="10" y="45"/>
                      <a:pt x="10" y="45"/>
                      <a:pt x="10" y="45"/>
                    </a:cubicBezTo>
                    <a:cubicBezTo>
                      <a:pt x="10" y="45"/>
                      <a:pt x="10" y="45"/>
                      <a:pt x="10" y="45"/>
                    </a:cubicBezTo>
                    <a:cubicBezTo>
                      <a:pt x="10" y="45"/>
                      <a:pt x="10" y="45"/>
                      <a:pt x="10" y="44"/>
                    </a:cubicBezTo>
                    <a:cubicBezTo>
                      <a:pt x="10" y="44"/>
                      <a:pt x="10" y="44"/>
                      <a:pt x="10" y="44"/>
                    </a:cubicBezTo>
                    <a:cubicBezTo>
                      <a:pt x="10" y="44"/>
                      <a:pt x="10" y="44"/>
                      <a:pt x="10" y="44"/>
                    </a:cubicBezTo>
                    <a:cubicBezTo>
                      <a:pt x="10" y="44"/>
                      <a:pt x="10" y="44"/>
                      <a:pt x="10" y="44"/>
                    </a:cubicBezTo>
                    <a:cubicBezTo>
                      <a:pt x="10" y="44"/>
                      <a:pt x="10" y="44"/>
                      <a:pt x="10" y="44"/>
                    </a:cubicBezTo>
                    <a:cubicBezTo>
                      <a:pt x="10" y="44"/>
                      <a:pt x="10" y="44"/>
                      <a:pt x="10" y="44"/>
                    </a:cubicBezTo>
                    <a:cubicBezTo>
                      <a:pt x="10" y="44"/>
                      <a:pt x="10" y="44"/>
                      <a:pt x="10" y="44"/>
                    </a:cubicBezTo>
                    <a:cubicBezTo>
                      <a:pt x="10" y="43"/>
                      <a:pt x="10" y="43"/>
                      <a:pt x="10" y="43"/>
                    </a:cubicBezTo>
                    <a:cubicBezTo>
                      <a:pt x="10" y="43"/>
                      <a:pt x="10" y="43"/>
                      <a:pt x="10" y="43"/>
                    </a:cubicBezTo>
                    <a:cubicBezTo>
                      <a:pt x="10" y="43"/>
                      <a:pt x="10" y="43"/>
                      <a:pt x="10" y="43"/>
                    </a:cubicBezTo>
                    <a:cubicBezTo>
                      <a:pt x="10" y="43"/>
                      <a:pt x="10" y="43"/>
                      <a:pt x="10" y="43"/>
                    </a:cubicBezTo>
                    <a:cubicBezTo>
                      <a:pt x="10" y="43"/>
                      <a:pt x="10" y="43"/>
                      <a:pt x="10" y="43"/>
                    </a:cubicBezTo>
                    <a:cubicBezTo>
                      <a:pt x="10" y="43"/>
                      <a:pt x="10" y="43"/>
                      <a:pt x="10" y="43"/>
                    </a:cubicBezTo>
                    <a:cubicBezTo>
                      <a:pt x="10" y="43"/>
                      <a:pt x="10" y="43"/>
                      <a:pt x="10" y="43"/>
                    </a:cubicBezTo>
                    <a:cubicBezTo>
                      <a:pt x="10" y="43"/>
                      <a:pt x="10" y="43"/>
                      <a:pt x="10" y="43"/>
                    </a:cubicBezTo>
                    <a:cubicBezTo>
                      <a:pt x="10" y="43"/>
                      <a:pt x="10" y="43"/>
                      <a:pt x="10" y="43"/>
                    </a:cubicBezTo>
                    <a:cubicBezTo>
                      <a:pt x="10" y="43"/>
                      <a:pt x="11" y="43"/>
                      <a:pt x="11" y="43"/>
                    </a:cubicBezTo>
                    <a:cubicBezTo>
                      <a:pt x="11" y="43"/>
                      <a:pt x="11" y="43"/>
                      <a:pt x="11" y="43"/>
                    </a:cubicBezTo>
                    <a:cubicBezTo>
                      <a:pt x="11" y="43"/>
                      <a:pt x="11" y="43"/>
                      <a:pt x="11" y="43"/>
                    </a:cubicBezTo>
                    <a:cubicBezTo>
                      <a:pt x="11" y="43"/>
                      <a:pt x="11" y="43"/>
                      <a:pt x="11" y="43"/>
                    </a:cubicBezTo>
                    <a:cubicBezTo>
                      <a:pt x="11" y="43"/>
                      <a:pt x="11" y="43"/>
                      <a:pt x="11" y="43"/>
                    </a:cubicBezTo>
                    <a:cubicBezTo>
                      <a:pt x="11" y="43"/>
                      <a:pt x="11" y="43"/>
                      <a:pt x="11" y="43"/>
                    </a:cubicBezTo>
                    <a:cubicBezTo>
                      <a:pt x="11" y="43"/>
                      <a:pt x="11" y="43"/>
                      <a:pt x="11" y="43"/>
                    </a:cubicBezTo>
                    <a:cubicBezTo>
                      <a:pt x="11" y="43"/>
                      <a:pt x="11" y="43"/>
                      <a:pt x="11" y="43"/>
                    </a:cubicBezTo>
                    <a:cubicBezTo>
                      <a:pt x="11" y="44"/>
                      <a:pt x="11" y="44"/>
                      <a:pt x="11" y="44"/>
                    </a:cubicBezTo>
                    <a:cubicBezTo>
                      <a:pt x="11" y="44"/>
                      <a:pt x="11" y="44"/>
                      <a:pt x="11" y="44"/>
                    </a:cubicBezTo>
                    <a:cubicBezTo>
                      <a:pt x="11" y="44"/>
                      <a:pt x="11" y="44"/>
                      <a:pt x="11" y="44"/>
                    </a:cubicBezTo>
                    <a:cubicBezTo>
                      <a:pt x="11" y="44"/>
                      <a:pt x="11" y="44"/>
                      <a:pt x="10" y="44"/>
                    </a:cubicBezTo>
                    <a:cubicBezTo>
                      <a:pt x="11" y="44"/>
                      <a:pt x="11" y="44"/>
                      <a:pt x="11" y="44"/>
                    </a:cubicBezTo>
                    <a:cubicBezTo>
                      <a:pt x="11" y="44"/>
                      <a:pt x="11" y="44"/>
                      <a:pt x="11" y="44"/>
                    </a:cubicBezTo>
                    <a:cubicBezTo>
                      <a:pt x="11" y="44"/>
                      <a:pt x="11" y="44"/>
                      <a:pt x="11" y="44"/>
                    </a:cubicBezTo>
                    <a:cubicBezTo>
                      <a:pt x="11" y="44"/>
                      <a:pt x="11" y="44"/>
                      <a:pt x="11" y="43"/>
                    </a:cubicBezTo>
                    <a:cubicBezTo>
                      <a:pt x="11" y="43"/>
                      <a:pt x="11" y="43"/>
                      <a:pt x="11" y="44"/>
                    </a:cubicBezTo>
                    <a:cubicBezTo>
                      <a:pt x="11" y="44"/>
                      <a:pt x="11" y="44"/>
                      <a:pt x="11" y="44"/>
                    </a:cubicBezTo>
                    <a:cubicBezTo>
                      <a:pt x="11" y="44"/>
                      <a:pt x="11" y="44"/>
                      <a:pt x="11" y="44"/>
                    </a:cubicBezTo>
                    <a:cubicBezTo>
                      <a:pt x="11" y="44"/>
                      <a:pt x="11" y="44"/>
                      <a:pt x="11" y="44"/>
                    </a:cubicBezTo>
                    <a:cubicBezTo>
                      <a:pt x="11" y="44"/>
                      <a:pt x="11" y="44"/>
                      <a:pt x="11" y="44"/>
                    </a:cubicBezTo>
                    <a:close/>
                    <a:moveTo>
                      <a:pt x="11" y="44"/>
                    </a:moveTo>
                    <a:cubicBezTo>
                      <a:pt x="11" y="44"/>
                      <a:pt x="11" y="44"/>
                      <a:pt x="11" y="44"/>
                    </a:cubicBezTo>
                    <a:cubicBezTo>
                      <a:pt x="11" y="44"/>
                      <a:pt x="11" y="44"/>
                      <a:pt x="11" y="44"/>
                    </a:cubicBezTo>
                    <a:close/>
                    <a:moveTo>
                      <a:pt x="12" y="43"/>
                    </a:moveTo>
                    <a:cubicBezTo>
                      <a:pt x="11" y="43"/>
                      <a:pt x="11" y="43"/>
                      <a:pt x="11" y="43"/>
                    </a:cubicBezTo>
                    <a:cubicBezTo>
                      <a:pt x="11" y="43"/>
                      <a:pt x="11" y="43"/>
                      <a:pt x="11" y="43"/>
                    </a:cubicBezTo>
                    <a:cubicBezTo>
                      <a:pt x="11" y="43"/>
                      <a:pt x="11" y="43"/>
                      <a:pt x="11" y="43"/>
                    </a:cubicBezTo>
                    <a:cubicBezTo>
                      <a:pt x="11" y="43"/>
                      <a:pt x="11" y="43"/>
                      <a:pt x="11" y="43"/>
                    </a:cubicBezTo>
                    <a:cubicBezTo>
                      <a:pt x="11" y="43"/>
                      <a:pt x="11" y="43"/>
                      <a:pt x="11" y="43"/>
                    </a:cubicBezTo>
                    <a:cubicBezTo>
                      <a:pt x="11" y="43"/>
                      <a:pt x="11" y="43"/>
                      <a:pt x="11" y="43"/>
                    </a:cubicBezTo>
                    <a:cubicBezTo>
                      <a:pt x="11" y="43"/>
                      <a:pt x="11" y="43"/>
                      <a:pt x="12" y="43"/>
                    </a:cubicBezTo>
                    <a:cubicBezTo>
                      <a:pt x="12" y="43"/>
                      <a:pt x="12" y="43"/>
                      <a:pt x="12" y="43"/>
                    </a:cubicBezTo>
                    <a:close/>
                    <a:moveTo>
                      <a:pt x="11" y="47"/>
                    </a:moveTo>
                    <a:cubicBezTo>
                      <a:pt x="11" y="47"/>
                      <a:pt x="11" y="47"/>
                      <a:pt x="11" y="47"/>
                    </a:cubicBezTo>
                    <a:cubicBezTo>
                      <a:pt x="10" y="47"/>
                      <a:pt x="10" y="47"/>
                      <a:pt x="10" y="47"/>
                    </a:cubicBezTo>
                    <a:cubicBezTo>
                      <a:pt x="10" y="47"/>
                      <a:pt x="10" y="47"/>
                      <a:pt x="10" y="47"/>
                    </a:cubicBezTo>
                    <a:cubicBezTo>
                      <a:pt x="10" y="47"/>
                      <a:pt x="10" y="47"/>
                      <a:pt x="10" y="47"/>
                    </a:cubicBezTo>
                    <a:cubicBezTo>
                      <a:pt x="10" y="47"/>
                      <a:pt x="10" y="47"/>
                      <a:pt x="10" y="47"/>
                    </a:cubicBezTo>
                    <a:cubicBezTo>
                      <a:pt x="10" y="47"/>
                      <a:pt x="10" y="47"/>
                      <a:pt x="9" y="47"/>
                    </a:cubicBezTo>
                    <a:cubicBezTo>
                      <a:pt x="9" y="47"/>
                      <a:pt x="9" y="47"/>
                      <a:pt x="9" y="47"/>
                    </a:cubicBezTo>
                    <a:cubicBezTo>
                      <a:pt x="9" y="47"/>
                      <a:pt x="9" y="47"/>
                      <a:pt x="9" y="47"/>
                    </a:cubicBezTo>
                    <a:cubicBezTo>
                      <a:pt x="9" y="47"/>
                      <a:pt x="9" y="47"/>
                      <a:pt x="9" y="47"/>
                    </a:cubicBezTo>
                    <a:cubicBezTo>
                      <a:pt x="9" y="47"/>
                      <a:pt x="9" y="47"/>
                      <a:pt x="9" y="47"/>
                    </a:cubicBezTo>
                    <a:cubicBezTo>
                      <a:pt x="9" y="47"/>
                      <a:pt x="9" y="47"/>
                      <a:pt x="9" y="47"/>
                    </a:cubicBezTo>
                    <a:cubicBezTo>
                      <a:pt x="9" y="47"/>
                      <a:pt x="9" y="47"/>
                      <a:pt x="9" y="47"/>
                    </a:cubicBezTo>
                    <a:cubicBezTo>
                      <a:pt x="9" y="47"/>
                      <a:pt x="9" y="47"/>
                      <a:pt x="9" y="47"/>
                    </a:cubicBezTo>
                    <a:cubicBezTo>
                      <a:pt x="9" y="47"/>
                      <a:pt x="9" y="47"/>
                      <a:pt x="9" y="47"/>
                    </a:cubicBezTo>
                    <a:cubicBezTo>
                      <a:pt x="9" y="47"/>
                      <a:pt x="9" y="47"/>
                      <a:pt x="9" y="47"/>
                    </a:cubicBezTo>
                    <a:cubicBezTo>
                      <a:pt x="9" y="47"/>
                      <a:pt x="9" y="47"/>
                      <a:pt x="9" y="47"/>
                    </a:cubicBezTo>
                    <a:cubicBezTo>
                      <a:pt x="9" y="47"/>
                      <a:pt x="9" y="47"/>
                      <a:pt x="9" y="47"/>
                    </a:cubicBezTo>
                    <a:cubicBezTo>
                      <a:pt x="9" y="47"/>
                      <a:pt x="9" y="47"/>
                      <a:pt x="9" y="47"/>
                    </a:cubicBezTo>
                    <a:cubicBezTo>
                      <a:pt x="9" y="47"/>
                      <a:pt x="9" y="47"/>
                      <a:pt x="9" y="47"/>
                    </a:cubicBezTo>
                    <a:cubicBezTo>
                      <a:pt x="9" y="47"/>
                      <a:pt x="9" y="47"/>
                      <a:pt x="9" y="47"/>
                    </a:cubicBezTo>
                    <a:cubicBezTo>
                      <a:pt x="9" y="47"/>
                      <a:pt x="9" y="47"/>
                      <a:pt x="9" y="47"/>
                    </a:cubicBezTo>
                    <a:cubicBezTo>
                      <a:pt x="9" y="47"/>
                      <a:pt x="9" y="47"/>
                      <a:pt x="9" y="47"/>
                    </a:cubicBezTo>
                    <a:cubicBezTo>
                      <a:pt x="9" y="47"/>
                      <a:pt x="9" y="47"/>
                      <a:pt x="9" y="47"/>
                    </a:cubicBezTo>
                    <a:cubicBezTo>
                      <a:pt x="9" y="47"/>
                      <a:pt x="9" y="48"/>
                      <a:pt x="9" y="48"/>
                    </a:cubicBezTo>
                    <a:cubicBezTo>
                      <a:pt x="9" y="48"/>
                      <a:pt x="9" y="48"/>
                      <a:pt x="9" y="48"/>
                    </a:cubicBezTo>
                    <a:cubicBezTo>
                      <a:pt x="9" y="48"/>
                      <a:pt x="9" y="48"/>
                      <a:pt x="9" y="48"/>
                    </a:cubicBezTo>
                    <a:cubicBezTo>
                      <a:pt x="9" y="48"/>
                      <a:pt x="9" y="48"/>
                      <a:pt x="10" y="48"/>
                    </a:cubicBezTo>
                    <a:cubicBezTo>
                      <a:pt x="10" y="48"/>
                      <a:pt x="10" y="48"/>
                      <a:pt x="10" y="48"/>
                    </a:cubicBezTo>
                    <a:cubicBezTo>
                      <a:pt x="10" y="48"/>
                      <a:pt x="10" y="48"/>
                      <a:pt x="10" y="48"/>
                    </a:cubicBezTo>
                    <a:cubicBezTo>
                      <a:pt x="10" y="48"/>
                      <a:pt x="10" y="48"/>
                      <a:pt x="10" y="48"/>
                    </a:cubicBezTo>
                    <a:cubicBezTo>
                      <a:pt x="10" y="48"/>
                      <a:pt x="10" y="48"/>
                      <a:pt x="10" y="48"/>
                    </a:cubicBezTo>
                    <a:cubicBezTo>
                      <a:pt x="10" y="48"/>
                      <a:pt x="10" y="48"/>
                      <a:pt x="10" y="48"/>
                    </a:cubicBezTo>
                    <a:cubicBezTo>
                      <a:pt x="10" y="47"/>
                      <a:pt x="10" y="47"/>
                      <a:pt x="10" y="47"/>
                    </a:cubicBezTo>
                    <a:cubicBezTo>
                      <a:pt x="10" y="47"/>
                      <a:pt x="10" y="47"/>
                      <a:pt x="10" y="47"/>
                    </a:cubicBezTo>
                    <a:cubicBezTo>
                      <a:pt x="10" y="48"/>
                      <a:pt x="10" y="48"/>
                      <a:pt x="10" y="48"/>
                    </a:cubicBezTo>
                    <a:cubicBezTo>
                      <a:pt x="10" y="48"/>
                      <a:pt x="10" y="48"/>
                      <a:pt x="10" y="48"/>
                    </a:cubicBezTo>
                    <a:cubicBezTo>
                      <a:pt x="10" y="47"/>
                      <a:pt x="10" y="47"/>
                      <a:pt x="10" y="47"/>
                    </a:cubicBezTo>
                    <a:cubicBezTo>
                      <a:pt x="10" y="47"/>
                      <a:pt x="10" y="47"/>
                      <a:pt x="10" y="47"/>
                    </a:cubicBezTo>
                    <a:cubicBezTo>
                      <a:pt x="10" y="47"/>
                      <a:pt x="10" y="47"/>
                      <a:pt x="10" y="47"/>
                    </a:cubicBezTo>
                    <a:cubicBezTo>
                      <a:pt x="11" y="47"/>
                      <a:pt x="10" y="47"/>
                      <a:pt x="10" y="47"/>
                    </a:cubicBezTo>
                    <a:cubicBezTo>
                      <a:pt x="10" y="47"/>
                      <a:pt x="10" y="47"/>
                      <a:pt x="11" y="47"/>
                    </a:cubicBezTo>
                    <a:cubicBezTo>
                      <a:pt x="11" y="47"/>
                      <a:pt x="11" y="47"/>
                      <a:pt x="11" y="47"/>
                    </a:cubicBezTo>
                    <a:cubicBezTo>
                      <a:pt x="11" y="47"/>
                      <a:pt x="11" y="47"/>
                      <a:pt x="11" y="47"/>
                    </a:cubicBezTo>
                    <a:close/>
                    <a:moveTo>
                      <a:pt x="9" y="44"/>
                    </a:moveTo>
                    <a:cubicBezTo>
                      <a:pt x="9" y="44"/>
                      <a:pt x="9" y="44"/>
                      <a:pt x="9" y="44"/>
                    </a:cubicBezTo>
                    <a:cubicBezTo>
                      <a:pt x="9" y="44"/>
                      <a:pt x="9" y="44"/>
                      <a:pt x="9" y="44"/>
                    </a:cubicBezTo>
                    <a:cubicBezTo>
                      <a:pt x="9" y="44"/>
                      <a:pt x="9" y="44"/>
                      <a:pt x="9" y="44"/>
                    </a:cubicBezTo>
                    <a:cubicBezTo>
                      <a:pt x="9" y="44"/>
                      <a:pt x="9" y="44"/>
                      <a:pt x="9" y="44"/>
                    </a:cubicBezTo>
                    <a:cubicBezTo>
                      <a:pt x="9" y="44"/>
                      <a:pt x="9" y="44"/>
                      <a:pt x="9" y="44"/>
                    </a:cubicBezTo>
                    <a:cubicBezTo>
                      <a:pt x="9" y="44"/>
                      <a:pt x="9" y="44"/>
                      <a:pt x="9" y="44"/>
                    </a:cubicBezTo>
                    <a:cubicBezTo>
                      <a:pt x="9" y="44"/>
                      <a:pt x="9" y="44"/>
                      <a:pt x="9" y="44"/>
                    </a:cubicBezTo>
                    <a:close/>
                    <a:moveTo>
                      <a:pt x="11" y="43"/>
                    </a:moveTo>
                    <a:cubicBezTo>
                      <a:pt x="11" y="43"/>
                      <a:pt x="11" y="43"/>
                      <a:pt x="11" y="43"/>
                    </a:cubicBezTo>
                    <a:cubicBezTo>
                      <a:pt x="11" y="43"/>
                      <a:pt x="11" y="43"/>
                      <a:pt x="11" y="43"/>
                    </a:cubicBezTo>
                    <a:cubicBezTo>
                      <a:pt x="11" y="43"/>
                      <a:pt x="11" y="43"/>
                      <a:pt x="11" y="43"/>
                    </a:cubicBezTo>
                    <a:cubicBezTo>
                      <a:pt x="11" y="43"/>
                      <a:pt x="11" y="43"/>
                      <a:pt x="11" y="43"/>
                    </a:cubicBezTo>
                    <a:close/>
                    <a:moveTo>
                      <a:pt x="11" y="43"/>
                    </a:moveTo>
                    <a:cubicBezTo>
                      <a:pt x="11" y="43"/>
                      <a:pt x="11" y="43"/>
                      <a:pt x="11" y="43"/>
                    </a:cubicBezTo>
                    <a:cubicBezTo>
                      <a:pt x="11" y="43"/>
                      <a:pt x="11" y="43"/>
                      <a:pt x="11" y="43"/>
                    </a:cubicBezTo>
                    <a:cubicBezTo>
                      <a:pt x="11" y="43"/>
                      <a:pt x="11" y="43"/>
                      <a:pt x="11" y="43"/>
                    </a:cubicBezTo>
                    <a:cubicBezTo>
                      <a:pt x="11" y="43"/>
                      <a:pt x="11" y="43"/>
                      <a:pt x="11" y="43"/>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34" name="Freeform 724">
                <a:extLst>
                  <a:ext uri="{FF2B5EF4-FFF2-40B4-BE49-F238E27FC236}">
                    <a16:creationId xmlns:a16="http://schemas.microsoft.com/office/drawing/2014/main" id="{B80CC35F-0B4C-A512-26E9-B613A07AB3D4}"/>
                  </a:ext>
                </a:extLst>
              </p:cNvPr>
              <p:cNvSpPr>
                <a:spLocks noEditPoints="1"/>
              </p:cNvSpPr>
              <p:nvPr/>
            </p:nvSpPr>
            <p:spPr bwMode="auto">
              <a:xfrm>
                <a:off x="10117138" y="6291263"/>
                <a:ext cx="87312" cy="117475"/>
              </a:xfrm>
              <a:custGeom>
                <a:avLst/>
                <a:gdLst>
                  <a:gd name="T0" fmla="*/ 18 w 21"/>
                  <a:gd name="T1" fmla="*/ 20 h 28"/>
                  <a:gd name="T2" fmla="*/ 18 w 21"/>
                  <a:gd name="T3" fmla="*/ 10 h 28"/>
                  <a:gd name="T4" fmla="*/ 17 w 21"/>
                  <a:gd name="T5" fmla="*/ 11 h 28"/>
                  <a:gd name="T6" fmla="*/ 16 w 21"/>
                  <a:gd name="T7" fmla="*/ 11 h 28"/>
                  <a:gd name="T8" fmla="*/ 15 w 21"/>
                  <a:gd name="T9" fmla="*/ 10 h 28"/>
                  <a:gd name="T10" fmla="*/ 13 w 21"/>
                  <a:gd name="T11" fmla="*/ 7 h 28"/>
                  <a:gd name="T12" fmla="*/ 11 w 21"/>
                  <a:gd name="T13" fmla="*/ 7 h 28"/>
                  <a:gd name="T14" fmla="*/ 10 w 21"/>
                  <a:gd name="T15" fmla="*/ 5 h 28"/>
                  <a:gd name="T16" fmla="*/ 10 w 21"/>
                  <a:gd name="T17" fmla="*/ 3 h 28"/>
                  <a:gd name="T18" fmla="*/ 11 w 21"/>
                  <a:gd name="T19" fmla="*/ 1 h 28"/>
                  <a:gd name="T20" fmla="*/ 10 w 21"/>
                  <a:gd name="T21" fmla="*/ 1 h 28"/>
                  <a:gd name="T22" fmla="*/ 9 w 21"/>
                  <a:gd name="T23" fmla="*/ 2 h 28"/>
                  <a:gd name="T24" fmla="*/ 7 w 21"/>
                  <a:gd name="T25" fmla="*/ 2 h 28"/>
                  <a:gd name="T26" fmla="*/ 6 w 21"/>
                  <a:gd name="T27" fmla="*/ 2 h 28"/>
                  <a:gd name="T28" fmla="*/ 5 w 21"/>
                  <a:gd name="T29" fmla="*/ 4 h 28"/>
                  <a:gd name="T30" fmla="*/ 4 w 21"/>
                  <a:gd name="T31" fmla="*/ 5 h 28"/>
                  <a:gd name="T32" fmla="*/ 3 w 21"/>
                  <a:gd name="T33" fmla="*/ 6 h 28"/>
                  <a:gd name="T34" fmla="*/ 1 w 21"/>
                  <a:gd name="T35" fmla="*/ 6 h 28"/>
                  <a:gd name="T36" fmla="*/ 1 w 21"/>
                  <a:gd name="T37" fmla="*/ 7 h 28"/>
                  <a:gd name="T38" fmla="*/ 0 w 21"/>
                  <a:gd name="T39" fmla="*/ 8 h 28"/>
                  <a:gd name="T40" fmla="*/ 0 w 21"/>
                  <a:gd name="T41" fmla="*/ 9 h 28"/>
                  <a:gd name="T42" fmla="*/ 0 w 21"/>
                  <a:gd name="T43" fmla="*/ 10 h 28"/>
                  <a:gd name="T44" fmla="*/ 1 w 21"/>
                  <a:gd name="T45" fmla="*/ 12 h 28"/>
                  <a:gd name="T46" fmla="*/ 1 w 21"/>
                  <a:gd name="T47" fmla="*/ 13 h 28"/>
                  <a:gd name="T48" fmla="*/ 4 w 21"/>
                  <a:gd name="T49" fmla="*/ 13 h 28"/>
                  <a:gd name="T50" fmla="*/ 5 w 21"/>
                  <a:gd name="T51" fmla="*/ 15 h 28"/>
                  <a:gd name="T52" fmla="*/ 5 w 21"/>
                  <a:gd name="T53" fmla="*/ 15 h 28"/>
                  <a:gd name="T54" fmla="*/ 8 w 21"/>
                  <a:gd name="T55" fmla="*/ 15 h 28"/>
                  <a:gd name="T56" fmla="*/ 6 w 21"/>
                  <a:gd name="T57" fmla="*/ 18 h 28"/>
                  <a:gd name="T58" fmla="*/ 7 w 21"/>
                  <a:gd name="T59" fmla="*/ 20 h 28"/>
                  <a:gd name="T60" fmla="*/ 7 w 21"/>
                  <a:gd name="T61" fmla="*/ 21 h 28"/>
                  <a:gd name="T62" fmla="*/ 7 w 21"/>
                  <a:gd name="T63" fmla="*/ 21 h 28"/>
                  <a:gd name="T64" fmla="*/ 7 w 21"/>
                  <a:gd name="T65" fmla="*/ 22 h 28"/>
                  <a:gd name="T66" fmla="*/ 7 w 21"/>
                  <a:gd name="T67" fmla="*/ 24 h 28"/>
                  <a:gd name="T68" fmla="*/ 7 w 21"/>
                  <a:gd name="T69" fmla="*/ 25 h 28"/>
                  <a:gd name="T70" fmla="*/ 7 w 21"/>
                  <a:gd name="T71" fmla="*/ 27 h 28"/>
                  <a:gd name="T72" fmla="*/ 8 w 21"/>
                  <a:gd name="T73" fmla="*/ 27 h 28"/>
                  <a:gd name="T74" fmla="*/ 10 w 21"/>
                  <a:gd name="T75" fmla="*/ 27 h 28"/>
                  <a:gd name="T76" fmla="*/ 11 w 21"/>
                  <a:gd name="T77" fmla="*/ 26 h 28"/>
                  <a:gd name="T78" fmla="*/ 12 w 21"/>
                  <a:gd name="T79" fmla="*/ 24 h 28"/>
                  <a:gd name="T80" fmla="*/ 15 w 21"/>
                  <a:gd name="T81" fmla="*/ 21 h 28"/>
                  <a:gd name="T82" fmla="*/ 18 w 21"/>
                  <a:gd name="T83" fmla="*/ 20 h 28"/>
                  <a:gd name="T84" fmla="*/ 18 w 21"/>
                  <a:gd name="T85" fmla="*/ 19 h 28"/>
                  <a:gd name="T86" fmla="*/ 17 w 21"/>
                  <a:gd name="T87" fmla="*/ 20 h 28"/>
                  <a:gd name="T88" fmla="*/ 18 w 21"/>
                  <a:gd name="T89" fmla="*/ 19 h 28"/>
                  <a:gd name="T90" fmla="*/ 17 w 21"/>
                  <a:gd name="T91" fmla="*/ 18 h 28"/>
                  <a:gd name="T92" fmla="*/ 18 w 21"/>
                  <a:gd name="T93" fmla="*/ 17 h 28"/>
                  <a:gd name="T94" fmla="*/ 19 w 21"/>
                  <a:gd name="T95" fmla="*/ 14 h 28"/>
                  <a:gd name="T96" fmla="*/ 21 w 21"/>
                  <a:gd name="T97" fmla="*/ 1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1" h="28">
                    <a:moveTo>
                      <a:pt x="18" y="20"/>
                    </a:moveTo>
                    <a:cubicBezTo>
                      <a:pt x="18" y="20"/>
                      <a:pt x="18" y="19"/>
                      <a:pt x="18" y="19"/>
                    </a:cubicBezTo>
                    <a:cubicBezTo>
                      <a:pt x="18" y="19"/>
                      <a:pt x="19" y="19"/>
                      <a:pt x="19" y="19"/>
                    </a:cubicBezTo>
                    <a:cubicBezTo>
                      <a:pt x="19" y="20"/>
                      <a:pt x="18" y="20"/>
                      <a:pt x="18" y="20"/>
                    </a:cubicBezTo>
                    <a:cubicBezTo>
                      <a:pt x="18" y="20"/>
                      <a:pt x="18" y="20"/>
                      <a:pt x="18" y="20"/>
                    </a:cubicBezTo>
                    <a:close/>
                    <a:moveTo>
                      <a:pt x="19" y="10"/>
                    </a:moveTo>
                    <a:cubicBezTo>
                      <a:pt x="19" y="10"/>
                      <a:pt x="19" y="10"/>
                      <a:pt x="19" y="10"/>
                    </a:cubicBezTo>
                    <a:cubicBezTo>
                      <a:pt x="19" y="10"/>
                      <a:pt x="18" y="10"/>
                      <a:pt x="18" y="10"/>
                    </a:cubicBezTo>
                    <a:cubicBezTo>
                      <a:pt x="18" y="10"/>
                      <a:pt x="18" y="10"/>
                      <a:pt x="18" y="10"/>
                    </a:cubicBezTo>
                    <a:cubicBezTo>
                      <a:pt x="18" y="11"/>
                      <a:pt x="18" y="11"/>
                      <a:pt x="18" y="11"/>
                    </a:cubicBezTo>
                    <a:cubicBezTo>
                      <a:pt x="17" y="11"/>
                      <a:pt x="17" y="11"/>
                      <a:pt x="17" y="11"/>
                    </a:cubicBezTo>
                    <a:cubicBezTo>
                      <a:pt x="17" y="11"/>
                      <a:pt x="17" y="11"/>
                      <a:pt x="17" y="11"/>
                    </a:cubicBezTo>
                    <a:cubicBezTo>
                      <a:pt x="16" y="12"/>
                      <a:pt x="16" y="12"/>
                      <a:pt x="16" y="12"/>
                    </a:cubicBezTo>
                    <a:cubicBezTo>
                      <a:pt x="16" y="12"/>
                      <a:pt x="16" y="12"/>
                      <a:pt x="16" y="12"/>
                    </a:cubicBezTo>
                    <a:cubicBezTo>
                      <a:pt x="16" y="12"/>
                      <a:pt x="16" y="11"/>
                      <a:pt x="16" y="11"/>
                    </a:cubicBezTo>
                    <a:cubicBezTo>
                      <a:pt x="16" y="11"/>
                      <a:pt x="16" y="11"/>
                      <a:pt x="16" y="11"/>
                    </a:cubicBezTo>
                    <a:cubicBezTo>
                      <a:pt x="16" y="11"/>
                      <a:pt x="16" y="11"/>
                      <a:pt x="16" y="11"/>
                    </a:cubicBezTo>
                    <a:cubicBezTo>
                      <a:pt x="16" y="10"/>
                      <a:pt x="16" y="10"/>
                      <a:pt x="16" y="10"/>
                    </a:cubicBezTo>
                    <a:cubicBezTo>
                      <a:pt x="15" y="10"/>
                      <a:pt x="15" y="10"/>
                      <a:pt x="15" y="10"/>
                    </a:cubicBezTo>
                    <a:cubicBezTo>
                      <a:pt x="15" y="10"/>
                      <a:pt x="15" y="10"/>
                      <a:pt x="15" y="10"/>
                    </a:cubicBezTo>
                    <a:cubicBezTo>
                      <a:pt x="14" y="10"/>
                      <a:pt x="14" y="10"/>
                      <a:pt x="14" y="10"/>
                    </a:cubicBezTo>
                    <a:cubicBezTo>
                      <a:pt x="13" y="9"/>
                      <a:pt x="13" y="9"/>
                      <a:pt x="13" y="9"/>
                    </a:cubicBezTo>
                    <a:cubicBezTo>
                      <a:pt x="13" y="7"/>
                      <a:pt x="13" y="7"/>
                      <a:pt x="13" y="7"/>
                    </a:cubicBezTo>
                    <a:cubicBezTo>
                      <a:pt x="13" y="7"/>
                      <a:pt x="13" y="7"/>
                      <a:pt x="13" y="7"/>
                    </a:cubicBezTo>
                    <a:cubicBezTo>
                      <a:pt x="12" y="7"/>
                      <a:pt x="12" y="7"/>
                      <a:pt x="12" y="7"/>
                    </a:cubicBezTo>
                    <a:cubicBezTo>
                      <a:pt x="11" y="7"/>
                      <a:pt x="11" y="7"/>
                      <a:pt x="11" y="7"/>
                    </a:cubicBezTo>
                    <a:cubicBezTo>
                      <a:pt x="11" y="7"/>
                      <a:pt x="11" y="7"/>
                      <a:pt x="11" y="7"/>
                    </a:cubicBezTo>
                    <a:cubicBezTo>
                      <a:pt x="11" y="7"/>
                      <a:pt x="11" y="7"/>
                      <a:pt x="11" y="7"/>
                    </a:cubicBezTo>
                    <a:cubicBezTo>
                      <a:pt x="11" y="7"/>
                      <a:pt x="11" y="7"/>
                      <a:pt x="11" y="7"/>
                    </a:cubicBezTo>
                    <a:cubicBezTo>
                      <a:pt x="11" y="7"/>
                      <a:pt x="11" y="7"/>
                      <a:pt x="11" y="7"/>
                    </a:cubicBezTo>
                    <a:cubicBezTo>
                      <a:pt x="11" y="5"/>
                      <a:pt x="11" y="5"/>
                      <a:pt x="11" y="5"/>
                    </a:cubicBezTo>
                    <a:cubicBezTo>
                      <a:pt x="10" y="5"/>
                      <a:pt x="10" y="5"/>
                      <a:pt x="10" y="5"/>
                    </a:cubicBezTo>
                    <a:cubicBezTo>
                      <a:pt x="10" y="5"/>
                      <a:pt x="10" y="5"/>
                      <a:pt x="10" y="5"/>
                    </a:cubicBezTo>
                    <a:cubicBezTo>
                      <a:pt x="10" y="4"/>
                      <a:pt x="10" y="4"/>
                      <a:pt x="10" y="4"/>
                    </a:cubicBezTo>
                    <a:cubicBezTo>
                      <a:pt x="10" y="3"/>
                      <a:pt x="10" y="3"/>
                      <a:pt x="10" y="3"/>
                    </a:cubicBezTo>
                    <a:cubicBezTo>
                      <a:pt x="10" y="3"/>
                      <a:pt x="10" y="3"/>
                      <a:pt x="10" y="3"/>
                    </a:cubicBezTo>
                    <a:cubicBezTo>
                      <a:pt x="10" y="3"/>
                      <a:pt x="10" y="3"/>
                      <a:pt x="10" y="3"/>
                    </a:cubicBezTo>
                    <a:cubicBezTo>
                      <a:pt x="11" y="1"/>
                      <a:pt x="11" y="1"/>
                      <a:pt x="11" y="1"/>
                    </a:cubicBezTo>
                    <a:cubicBezTo>
                      <a:pt x="11" y="1"/>
                      <a:pt x="11" y="1"/>
                      <a:pt x="11" y="1"/>
                    </a:cubicBezTo>
                    <a:cubicBezTo>
                      <a:pt x="11" y="1"/>
                      <a:pt x="11" y="1"/>
                      <a:pt x="11" y="1"/>
                    </a:cubicBezTo>
                    <a:cubicBezTo>
                      <a:pt x="11" y="1"/>
                      <a:pt x="11" y="1"/>
                      <a:pt x="11" y="1"/>
                    </a:cubicBezTo>
                    <a:cubicBezTo>
                      <a:pt x="11" y="0"/>
                      <a:pt x="11" y="0"/>
                      <a:pt x="11" y="0"/>
                    </a:cubicBezTo>
                    <a:cubicBezTo>
                      <a:pt x="10" y="0"/>
                      <a:pt x="10" y="0"/>
                      <a:pt x="10" y="0"/>
                    </a:cubicBezTo>
                    <a:cubicBezTo>
                      <a:pt x="10" y="1"/>
                      <a:pt x="10" y="1"/>
                      <a:pt x="10" y="1"/>
                    </a:cubicBezTo>
                    <a:cubicBezTo>
                      <a:pt x="10" y="1"/>
                      <a:pt x="10" y="1"/>
                      <a:pt x="10" y="1"/>
                    </a:cubicBezTo>
                    <a:cubicBezTo>
                      <a:pt x="10" y="1"/>
                      <a:pt x="10" y="1"/>
                      <a:pt x="10" y="1"/>
                    </a:cubicBezTo>
                    <a:cubicBezTo>
                      <a:pt x="9" y="1"/>
                      <a:pt x="9" y="1"/>
                      <a:pt x="9" y="1"/>
                    </a:cubicBezTo>
                    <a:cubicBezTo>
                      <a:pt x="9" y="2"/>
                      <a:pt x="9" y="2"/>
                      <a:pt x="9" y="2"/>
                    </a:cubicBezTo>
                    <a:cubicBezTo>
                      <a:pt x="9" y="2"/>
                      <a:pt x="9" y="2"/>
                      <a:pt x="9" y="2"/>
                    </a:cubicBezTo>
                    <a:cubicBezTo>
                      <a:pt x="8" y="1"/>
                      <a:pt x="8" y="1"/>
                      <a:pt x="8" y="1"/>
                    </a:cubicBezTo>
                    <a:cubicBezTo>
                      <a:pt x="8" y="2"/>
                      <a:pt x="8" y="2"/>
                      <a:pt x="8" y="2"/>
                    </a:cubicBezTo>
                    <a:cubicBezTo>
                      <a:pt x="7" y="2"/>
                      <a:pt x="7" y="2"/>
                      <a:pt x="7" y="2"/>
                    </a:cubicBezTo>
                    <a:cubicBezTo>
                      <a:pt x="7" y="2"/>
                      <a:pt x="7" y="2"/>
                      <a:pt x="7" y="2"/>
                    </a:cubicBezTo>
                    <a:cubicBezTo>
                      <a:pt x="7" y="2"/>
                      <a:pt x="7" y="2"/>
                      <a:pt x="7" y="2"/>
                    </a:cubicBezTo>
                    <a:cubicBezTo>
                      <a:pt x="6" y="2"/>
                      <a:pt x="6" y="2"/>
                      <a:pt x="6" y="2"/>
                    </a:cubicBezTo>
                    <a:cubicBezTo>
                      <a:pt x="6" y="2"/>
                      <a:pt x="6" y="2"/>
                      <a:pt x="6" y="2"/>
                    </a:cubicBezTo>
                    <a:cubicBezTo>
                      <a:pt x="6" y="2"/>
                      <a:pt x="6" y="3"/>
                      <a:pt x="6" y="3"/>
                    </a:cubicBezTo>
                    <a:cubicBezTo>
                      <a:pt x="6" y="3"/>
                      <a:pt x="5" y="3"/>
                      <a:pt x="5" y="3"/>
                    </a:cubicBezTo>
                    <a:cubicBezTo>
                      <a:pt x="5" y="3"/>
                      <a:pt x="5" y="3"/>
                      <a:pt x="5" y="3"/>
                    </a:cubicBezTo>
                    <a:cubicBezTo>
                      <a:pt x="5" y="4"/>
                      <a:pt x="5" y="4"/>
                      <a:pt x="5" y="4"/>
                    </a:cubicBezTo>
                    <a:cubicBezTo>
                      <a:pt x="5" y="4"/>
                      <a:pt x="5" y="4"/>
                      <a:pt x="5" y="4"/>
                    </a:cubicBezTo>
                    <a:cubicBezTo>
                      <a:pt x="5" y="4"/>
                      <a:pt x="5" y="5"/>
                      <a:pt x="5" y="5"/>
                    </a:cubicBezTo>
                    <a:cubicBezTo>
                      <a:pt x="4" y="5"/>
                      <a:pt x="4" y="5"/>
                      <a:pt x="4" y="5"/>
                    </a:cubicBezTo>
                    <a:cubicBezTo>
                      <a:pt x="4" y="5"/>
                      <a:pt x="4" y="5"/>
                      <a:pt x="4" y="5"/>
                    </a:cubicBezTo>
                    <a:cubicBezTo>
                      <a:pt x="4" y="5"/>
                      <a:pt x="4" y="5"/>
                      <a:pt x="4" y="5"/>
                    </a:cubicBezTo>
                    <a:cubicBezTo>
                      <a:pt x="4" y="5"/>
                      <a:pt x="4" y="5"/>
                      <a:pt x="4" y="5"/>
                    </a:cubicBezTo>
                    <a:cubicBezTo>
                      <a:pt x="4" y="5"/>
                      <a:pt x="3" y="5"/>
                      <a:pt x="3" y="5"/>
                    </a:cubicBezTo>
                    <a:cubicBezTo>
                      <a:pt x="3" y="6"/>
                      <a:pt x="3" y="6"/>
                      <a:pt x="3" y="6"/>
                    </a:cubicBezTo>
                    <a:cubicBezTo>
                      <a:pt x="3" y="6"/>
                      <a:pt x="2" y="6"/>
                      <a:pt x="2" y="6"/>
                    </a:cubicBezTo>
                    <a:cubicBezTo>
                      <a:pt x="2" y="6"/>
                      <a:pt x="2" y="6"/>
                      <a:pt x="2" y="6"/>
                    </a:cubicBezTo>
                    <a:cubicBezTo>
                      <a:pt x="1" y="6"/>
                      <a:pt x="1" y="6"/>
                      <a:pt x="1" y="6"/>
                    </a:cubicBezTo>
                    <a:cubicBezTo>
                      <a:pt x="1" y="6"/>
                      <a:pt x="1" y="6"/>
                      <a:pt x="1" y="6"/>
                    </a:cubicBezTo>
                    <a:cubicBezTo>
                      <a:pt x="1" y="6"/>
                      <a:pt x="1" y="6"/>
                      <a:pt x="1" y="6"/>
                    </a:cubicBezTo>
                    <a:cubicBezTo>
                      <a:pt x="1" y="6"/>
                      <a:pt x="1" y="6"/>
                      <a:pt x="1" y="6"/>
                    </a:cubicBezTo>
                    <a:cubicBezTo>
                      <a:pt x="1" y="6"/>
                      <a:pt x="1" y="6"/>
                      <a:pt x="1" y="6"/>
                    </a:cubicBezTo>
                    <a:cubicBezTo>
                      <a:pt x="1" y="7"/>
                      <a:pt x="1" y="7"/>
                      <a:pt x="1" y="7"/>
                    </a:cubicBezTo>
                    <a:cubicBezTo>
                      <a:pt x="0" y="7"/>
                      <a:pt x="0" y="7"/>
                      <a:pt x="0" y="7"/>
                    </a:cubicBezTo>
                    <a:cubicBezTo>
                      <a:pt x="0" y="7"/>
                      <a:pt x="0" y="8"/>
                      <a:pt x="0" y="8"/>
                    </a:cubicBezTo>
                    <a:cubicBezTo>
                      <a:pt x="0" y="8"/>
                      <a:pt x="0" y="8"/>
                      <a:pt x="0" y="8"/>
                    </a:cubicBezTo>
                    <a:cubicBezTo>
                      <a:pt x="0" y="8"/>
                      <a:pt x="0" y="8"/>
                      <a:pt x="0" y="8"/>
                    </a:cubicBezTo>
                    <a:cubicBezTo>
                      <a:pt x="0" y="8"/>
                      <a:pt x="0" y="8"/>
                      <a:pt x="0" y="8"/>
                    </a:cubicBezTo>
                    <a:cubicBezTo>
                      <a:pt x="0" y="8"/>
                      <a:pt x="0" y="9"/>
                      <a:pt x="0" y="9"/>
                    </a:cubicBezTo>
                    <a:cubicBezTo>
                      <a:pt x="0" y="9"/>
                      <a:pt x="0" y="9"/>
                      <a:pt x="0" y="9"/>
                    </a:cubicBezTo>
                    <a:cubicBezTo>
                      <a:pt x="0" y="9"/>
                      <a:pt x="0" y="9"/>
                      <a:pt x="0" y="9"/>
                    </a:cubicBezTo>
                    <a:cubicBezTo>
                      <a:pt x="0" y="9"/>
                      <a:pt x="0" y="9"/>
                      <a:pt x="0" y="9"/>
                    </a:cubicBezTo>
                    <a:cubicBezTo>
                      <a:pt x="0" y="9"/>
                      <a:pt x="0" y="9"/>
                      <a:pt x="0" y="9"/>
                    </a:cubicBezTo>
                    <a:cubicBezTo>
                      <a:pt x="0" y="10"/>
                      <a:pt x="0" y="10"/>
                      <a:pt x="0" y="10"/>
                    </a:cubicBezTo>
                    <a:cubicBezTo>
                      <a:pt x="0" y="10"/>
                      <a:pt x="0" y="10"/>
                      <a:pt x="0" y="10"/>
                    </a:cubicBezTo>
                    <a:cubicBezTo>
                      <a:pt x="0" y="11"/>
                      <a:pt x="0" y="11"/>
                      <a:pt x="0" y="11"/>
                    </a:cubicBezTo>
                    <a:cubicBezTo>
                      <a:pt x="0" y="11"/>
                      <a:pt x="1" y="11"/>
                      <a:pt x="1" y="11"/>
                    </a:cubicBezTo>
                    <a:cubicBezTo>
                      <a:pt x="1" y="11"/>
                      <a:pt x="1" y="11"/>
                      <a:pt x="1" y="11"/>
                    </a:cubicBezTo>
                    <a:cubicBezTo>
                      <a:pt x="1" y="12"/>
                      <a:pt x="1" y="12"/>
                      <a:pt x="1" y="12"/>
                    </a:cubicBezTo>
                    <a:cubicBezTo>
                      <a:pt x="1" y="12"/>
                      <a:pt x="1" y="12"/>
                      <a:pt x="1" y="12"/>
                    </a:cubicBezTo>
                    <a:cubicBezTo>
                      <a:pt x="1" y="13"/>
                      <a:pt x="1" y="13"/>
                      <a:pt x="1" y="13"/>
                    </a:cubicBezTo>
                    <a:cubicBezTo>
                      <a:pt x="1" y="13"/>
                      <a:pt x="1" y="13"/>
                      <a:pt x="1" y="13"/>
                    </a:cubicBezTo>
                    <a:cubicBezTo>
                      <a:pt x="1" y="13"/>
                      <a:pt x="1" y="13"/>
                      <a:pt x="1" y="13"/>
                    </a:cubicBezTo>
                    <a:cubicBezTo>
                      <a:pt x="1" y="14"/>
                      <a:pt x="1" y="14"/>
                      <a:pt x="1" y="14"/>
                    </a:cubicBezTo>
                    <a:cubicBezTo>
                      <a:pt x="1" y="14"/>
                      <a:pt x="1" y="14"/>
                      <a:pt x="1" y="14"/>
                    </a:cubicBezTo>
                    <a:cubicBezTo>
                      <a:pt x="2" y="14"/>
                      <a:pt x="2" y="14"/>
                      <a:pt x="2" y="14"/>
                    </a:cubicBezTo>
                    <a:cubicBezTo>
                      <a:pt x="4" y="13"/>
                      <a:pt x="4" y="13"/>
                      <a:pt x="4" y="13"/>
                    </a:cubicBezTo>
                    <a:cubicBezTo>
                      <a:pt x="4" y="13"/>
                      <a:pt x="4" y="14"/>
                      <a:pt x="4" y="14"/>
                    </a:cubicBezTo>
                    <a:cubicBezTo>
                      <a:pt x="4" y="14"/>
                      <a:pt x="4" y="14"/>
                      <a:pt x="4" y="14"/>
                    </a:cubicBezTo>
                    <a:cubicBezTo>
                      <a:pt x="5" y="15"/>
                      <a:pt x="5" y="15"/>
                      <a:pt x="5" y="15"/>
                    </a:cubicBezTo>
                    <a:cubicBezTo>
                      <a:pt x="5" y="15"/>
                      <a:pt x="5" y="15"/>
                      <a:pt x="5" y="15"/>
                    </a:cubicBezTo>
                    <a:cubicBezTo>
                      <a:pt x="5" y="15"/>
                      <a:pt x="5" y="15"/>
                      <a:pt x="5" y="15"/>
                    </a:cubicBezTo>
                    <a:cubicBezTo>
                      <a:pt x="5" y="15"/>
                      <a:pt x="5" y="15"/>
                      <a:pt x="5" y="15"/>
                    </a:cubicBezTo>
                    <a:cubicBezTo>
                      <a:pt x="5" y="15"/>
                      <a:pt x="5" y="15"/>
                      <a:pt x="5" y="15"/>
                    </a:cubicBezTo>
                    <a:cubicBezTo>
                      <a:pt x="5" y="15"/>
                      <a:pt x="5" y="15"/>
                      <a:pt x="5" y="15"/>
                    </a:cubicBezTo>
                    <a:cubicBezTo>
                      <a:pt x="6" y="15"/>
                      <a:pt x="6" y="15"/>
                      <a:pt x="6" y="15"/>
                    </a:cubicBezTo>
                    <a:cubicBezTo>
                      <a:pt x="6" y="14"/>
                      <a:pt x="6" y="14"/>
                      <a:pt x="6" y="14"/>
                    </a:cubicBezTo>
                    <a:cubicBezTo>
                      <a:pt x="6" y="14"/>
                      <a:pt x="6" y="14"/>
                      <a:pt x="6" y="14"/>
                    </a:cubicBezTo>
                    <a:cubicBezTo>
                      <a:pt x="8" y="15"/>
                      <a:pt x="8" y="15"/>
                      <a:pt x="8" y="15"/>
                    </a:cubicBezTo>
                    <a:cubicBezTo>
                      <a:pt x="8" y="15"/>
                      <a:pt x="8" y="15"/>
                      <a:pt x="8" y="15"/>
                    </a:cubicBezTo>
                    <a:cubicBezTo>
                      <a:pt x="7" y="15"/>
                      <a:pt x="7" y="15"/>
                      <a:pt x="7" y="15"/>
                    </a:cubicBezTo>
                    <a:cubicBezTo>
                      <a:pt x="7" y="16"/>
                      <a:pt x="7" y="16"/>
                      <a:pt x="7" y="16"/>
                    </a:cubicBezTo>
                    <a:cubicBezTo>
                      <a:pt x="6" y="18"/>
                      <a:pt x="6" y="18"/>
                      <a:pt x="6" y="18"/>
                    </a:cubicBezTo>
                    <a:cubicBezTo>
                      <a:pt x="6" y="18"/>
                      <a:pt x="6" y="18"/>
                      <a:pt x="6" y="18"/>
                    </a:cubicBezTo>
                    <a:cubicBezTo>
                      <a:pt x="6" y="19"/>
                      <a:pt x="6" y="19"/>
                      <a:pt x="6" y="19"/>
                    </a:cubicBezTo>
                    <a:cubicBezTo>
                      <a:pt x="6" y="20"/>
                      <a:pt x="6" y="20"/>
                      <a:pt x="6" y="20"/>
                    </a:cubicBezTo>
                    <a:cubicBezTo>
                      <a:pt x="6" y="20"/>
                      <a:pt x="7" y="20"/>
                      <a:pt x="7" y="20"/>
                    </a:cubicBezTo>
                    <a:cubicBezTo>
                      <a:pt x="7" y="20"/>
                      <a:pt x="7" y="20"/>
                      <a:pt x="7" y="20"/>
                    </a:cubicBezTo>
                    <a:cubicBezTo>
                      <a:pt x="7" y="20"/>
                      <a:pt x="7" y="20"/>
                      <a:pt x="7" y="20"/>
                    </a:cubicBezTo>
                    <a:cubicBezTo>
                      <a:pt x="7" y="20"/>
                      <a:pt x="7" y="20"/>
                      <a:pt x="7" y="20"/>
                    </a:cubicBezTo>
                    <a:cubicBezTo>
                      <a:pt x="7" y="20"/>
                      <a:pt x="7" y="21"/>
                      <a:pt x="7" y="21"/>
                    </a:cubicBezTo>
                    <a:cubicBezTo>
                      <a:pt x="7" y="21"/>
                      <a:pt x="7" y="21"/>
                      <a:pt x="7" y="21"/>
                    </a:cubicBezTo>
                    <a:cubicBezTo>
                      <a:pt x="7" y="21"/>
                      <a:pt x="7" y="21"/>
                      <a:pt x="7" y="21"/>
                    </a:cubicBezTo>
                    <a:cubicBezTo>
                      <a:pt x="7" y="21"/>
                      <a:pt x="7" y="21"/>
                      <a:pt x="7" y="21"/>
                    </a:cubicBezTo>
                    <a:cubicBezTo>
                      <a:pt x="7" y="21"/>
                      <a:pt x="7" y="21"/>
                      <a:pt x="7" y="21"/>
                    </a:cubicBezTo>
                    <a:cubicBezTo>
                      <a:pt x="7" y="22"/>
                      <a:pt x="7" y="22"/>
                      <a:pt x="7" y="22"/>
                    </a:cubicBezTo>
                    <a:cubicBezTo>
                      <a:pt x="7" y="22"/>
                      <a:pt x="7" y="22"/>
                      <a:pt x="7" y="22"/>
                    </a:cubicBezTo>
                    <a:cubicBezTo>
                      <a:pt x="7" y="22"/>
                      <a:pt x="7" y="22"/>
                      <a:pt x="7" y="22"/>
                    </a:cubicBezTo>
                    <a:cubicBezTo>
                      <a:pt x="7" y="22"/>
                      <a:pt x="7" y="22"/>
                      <a:pt x="7" y="22"/>
                    </a:cubicBezTo>
                    <a:cubicBezTo>
                      <a:pt x="7" y="22"/>
                      <a:pt x="7" y="22"/>
                      <a:pt x="7" y="22"/>
                    </a:cubicBezTo>
                    <a:cubicBezTo>
                      <a:pt x="7" y="23"/>
                      <a:pt x="7" y="23"/>
                      <a:pt x="7" y="23"/>
                    </a:cubicBezTo>
                    <a:cubicBezTo>
                      <a:pt x="7" y="23"/>
                      <a:pt x="7" y="23"/>
                      <a:pt x="7" y="23"/>
                    </a:cubicBezTo>
                    <a:cubicBezTo>
                      <a:pt x="7" y="24"/>
                      <a:pt x="7" y="24"/>
                      <a:pt x="7" y="24"/>
                    </a:cubicBezTo>
                    <a:cubicBezTo>
                      <a:pt x="7" y="24"/>
                      <a:pt x="7" y="24"/>
                      <a:pt x="7" y="24"/>
                    </a:cubicBezTo>
                    <a:cubicBezTo>
                      <a:pt x="7" y="24"/>
                      <a:pt x="7" y="25"/>
                      <a:pt x="7" y="25"/>
                    </a:cubicBezTo>
                    <a:cubicBezTo>
                      <a:pt x="7" y="25"/>
                      <a:pt x="7" y="25"/>
                      <a:pt x="7" y="25"/>
                    </a:cubicBezTo>
                    <a:cubicBezTo>
                      <a:pt x="7" y="25"/>
                      <a:pt x="7" y="25"/>
                      <a:pt x="7" y="25"/>
                    </a:cubicBezTo>
                    <a:cubicBezTo>
                      <a:pt x="7" y="25"/>
                      <a:pt x="7" y="26"/>
                      <a:pt x="7" y="26"/>
                    </a:cubicBezTo>
                    <a:cubicBezTo>
                      <a:pt x="7" y="26"/>
                      <a:pt x="8" y="26"/>
                      <a:pt x="8" y="26"/>
                    </a:cubicBezTo>
                    <a:cubicBezTo>
                      <a:pt x="8" y="26"/>
                      <a:pt x="8" y="27"/>
                      <a:pt x="8" y="27"/>
                    </a:cubicBezTo>
                    <a:cubicBezTo>
                      <a:pt x="8" y="27"/>
                      <a:pt x="7" y="27"/>
                      <a:pt x="7" y="27"/>
                    </a:cubicBezTo>
                    <a:cubicBezTo>
                      <a:pt x="7" y="27"/>
                      <a:pt x="8" y="27"/>
                      <a:pt x="8" y="27"/>
                    </a:cubicBezTo>
                    <a:cubicBezTo>
                      <a:pt x="8" y="28"/>
                      <a:pt x="8" y="28"/>
                      <a:pt x="8" y="28"/>
                    </a:cubicBezTo>
                    <a:cubicBezTo>
                      <a:pt x="8" y="28"/>
                      <a:pt x="8" y="28"/>
                      <a:pt x="8" y="28"/>
                    </a:cubicBezTo>
                    <a:cubicBezTo>
                      <a:pt x="8" y="27"/>
                      <a:pt x="8" y="27"/>
                      <a:pt x="8" y="27"/>
                    </a:cubicBezTo>
                    <a:cubicBezTo>
                      <a:pt x="8" y="27"/>
                      <a:pt x="9" y="27"/>
                      <a:pt x="9" y="27"/>
                    </a:cubicBezTo>
                    <a:cubicBezTo>
                      <a:pt x="9" y="27"/>
                      <a:pt x="9" y="27"/>
                      <a:pt x="9" y="27"/>
                    </a:cubicBezTo>
                    <a:cubicBezTo>
                      <a:pt x="9" y="27"/>
                      <a:pt x="9" y="27"/>
                      <a:pt x="9" y="27"/>
                    </a:cubicBezTo>
                    <a:cubicBezTo>
                      <a:pt x="9" y="27"/>
                      <a:pt x="10" y="27"/>
                      <a:pt x="10" y="27"/>
                    </a:cubicBezTo>
                    <a:cubicBezTo>
                      <a:pt x="10" y="27"/>
                      <a:pt x="10" y="27"/>
                      <a:pt x="10" y="27"/>
                    </a:cubicBezTo>
                    <a:cubicBezTo>
                      <a:pt x="10" y="27"/>
                      <a:pt x="10" y="27"/>
                      <a:pt x="10" y="27"/>
                    </a:cubicBezTo>
                    <a:cubicBezTo>
                      <a:pt x="10" y="27"/>
                      <a:pt x="10" y="27"/>
                      <a:pt x="10" y="27"/>
                    </a:cubicBezTo>
                    <a:cubicBezTo>
                      <a:pt x="11" y="26"/>
                      <a:pt x="11" y="26"/>
                      <a:pt x="11" y="26"/>
                    </a:cubicBezTo>
                    <a:cubicBezTo>
                      <a:pt x="11" y="26"/>
                      <a:pt x="11" y="26"/>
                      <a:pt x="11" y="26"/>
                    </a:cubicBezTo>
                    <a:cubicBezTo>
                      <a:pt x="11" y="26"/>
                      <a:pt x="11" y="26"/>
                      <a:pt x="12" y="26"/>
                    </a:cubicBezTo>
                    <a:cubicBezTo>
                      <a:pt x="12" y="26"/>
                      <a:pt x="12" y="25"/>
                      <a:pt x="12" y="25"/>
                    </a:cubicBezTo>
                    <a:cubicBezTo>
                      <a:pt x="12" y="25"/>
                      <a:pt x="12" y="24"/>
                      <a:pt x="12" y="24"/>
                    </a:cubicBezTo>
                    <a:cubicBezTo>
                      <a:pt x="13" y="24"/>
                      <a:pt x="13" y="24"/>
                      <a:pt x="14" y="23"/>
                    </a:cubicBezTo>
                    <a:cubicBezTo>
                      <a:pt x="14" y="23"/>
                      <a:pt x="14" y="23"/>
                      <a:pt x="14" y="23"/>
                    </a:cubicBezTo>
                    <a:cubicBezTo>
                      <a:pt x="14" y="23"/>
                      <a:pt x="15" y="23"/>
                      <a:pt x="15" y="22"/>
                    </a:cubicBezTo>
                    <a:cubicBezTo>
                      <a:pt x="15" y="22"/>
                      <a:pt x="15" y="21"/>
                      <a:pt x="15" y="21"/>
                    </a:cubicBezTo>
                    <a:cubicBezTo>
                      <a:pt x="16" y="20"/>
                      <a:pt x="16" y="20"/>
                      <a:pt x="16" y="20"/>
                    </a:cubicBezTo>
                    <a:cubicBezTo>
                      <a:pt x="16" y="20"/>
                      <a:pt x="17" y="20"/>
                      <a:pt x="17" y="20"/>
                    </a:cubicBezTo>
                    <a:cubicBezTo>
                      <a:pt x="17" y="20"/>
                      <a:pt x="17" y="20"/>
                      <a:pt x="17" y="20"/>
                    </a:cubicBezTo>
                    <a:cubicBezTo>
                      <a:pt x="17" y="20"/>
                      <a:pt x="17" y="20"/>
                      <a:pt x="18" y="20"/>
                    </a:cubicBezTo>
                    <a:cubicBezTo>
                      <a:pt x="18" y="20"/>
                      <a:pt x="18" y="20"/>
                      <a:pt x="18" y="20"/>
                    </a:cubicBezTo>
                    <a:cubicBezTo>
                      <a:pt x="18" y="20"/>
                      <a:pt x="18" y="20"/>
                      <a:pt x="18" y="20"/>
                    </a:cubicBezTo>
                    <a:cubicBezTo>
                      <a:pt x="18" y="19"/>
                      <a:pt x="18" y="19"/>
                      <a:pt x="18" y="19"/>
                    </a:cubicBezTo>
                    <a:cubicBezTo>
                      <a:pt x="18" y="19"/>
                      <a:pt x="18" y="19"/>
                      <a:pt x="18" y="19"/>
                    </a:cubicBezTo>
                    <a:cubicBezTo>
                      <a:pt x="19" y="19"/>
                      <a:pt x="19" y="19"/>
                      <a:pt x="19" y="19"/>
                    </a:cubicBezTo>
                    <a:cubicBezTo>
                      <a:pt x="19" y="19"/>
                      <a:pt x="19" y="19"/>
                      <a:pt x="18" y="19"/>
                    </a:cubicBezTo>
                    <a:cubicBezTo>
                      <a:pt x="18" y="19"/>
                      <a:pt x="18" y="19"/>
                      <a:pt x="18" y="19"/>
                    </a:cubicBezTo>
                    <a:cubicBezTo>
                      <a:pt x="18" y="19"/>
                      <a:pt x="18" y="19"/>
                      <a:pt x="17" y="20"/>
                    </a:cubicBezTo>
                    <a:cubicBezTo>
                      <a:pt x="17" y="20"/>
                      <a:pt x="17" y="20"/>
                      <a:pt x="17" y="20"/>
                    </a:cubicBezTo>
                    <a:cubicBezTo>
                      <a:pt x="17" y="20"/>
                      <a:pt x="17" y="19"/>
                      <a:pt x="18" y="19"/>
                    </a:cubicBezTo>
                    <a:cubicBezTo>
                      <a:pt x="18" y="19"/>
                      <a:pt x="18" y="19"/>
                      <a:pt x="18" y="19"/>
                    </a:cubicBezTo>
                    <a:cubicBezTo>
                      <a:pt x="18" y="19"/>
                      <a:pt x="18" y="19"/>
                      <a:pt x="18" y="19"/>
                    </a:cubicBezTo>
                    <a:cubicBezTo>
                      <a:pt x="18" y="18"/>
                      <a:pt x="18" y="18"/>
                      <a:pt x="18" y="18"/>
                    </a:cubicBezTo>
                    <a:cubicBezTo>
                      <a:pt x="18" y="18"/>
                      <a:pt x="18" y="18"/>
                      <a:pt x="18" y="18"/>
                    </a:cubicBezTo>
                    <a:cubicBezTo>
                      <a:pt x="18" y="18"/>
                      <a:pt x="18" y="18"/>
                      <a:pt x="18" y="18"/>
                    </a:cubicBezTo>
                    <a:cubicBezTo>
                      <a:pt x="17" y="18"/>
                      <a:pt x="17" y="18"/>
                      <a:pt x="17" y="18"/>
                    </a:cubicBezTo>
                    <a:cubicBezTo>
                      <a:pt x="17" y="18"/>
                      <a:pt x="17" y="18"/>
                      <a:pt x="17" y="18"/>
                    </a:cubicBezTo>
                    <a:cubicBezTo>
                      <a:pt x="18" y="18"/>
                      <a:pt x="18" y="17"/>
                      <a:pt x="18" y="17"/>
                    </a:cubicBezTo>
                    <a:cubicBezTo>
                      <a:pt x="18" y="17"/>
                      <a:pt x="18" y="17"/>
                      <a:pt x="18" y="17"/>
                    </a:cubicBezTo>
                    <a:cubicBezTo>
                      <a:pt x="18" y="17"/>
                      <a:pt x="18" y="17"/>
                      <a:pt x="18" y="17"/>
                    </a:cubicBezTo>
                    <a:cubicBezTo>
                      <a:pt x="18" y="17"/>
                      <a:pt x="19" y="17"/>
                      <a:pt x="19" y="17"/>
                    </a:cubicBezTo>
                    <a:cubicBezTo>
                      <a:pt x="19" y="16"/>
                      <a:pt x="19" y="16"/>
                      <a:pt x="19" y="16"/>
                    </a:cubicBezTo>
                    <a:cubicBezTo>
                      <a:pt x="19" y="16"/>
                      <a:pt x="19" y="15"/>
                      <a:pt x="19" y="15"/>
                    </a:cubicBezTo>
                    <a:cubicBezTo>
                      <a:pt x="19" y="15"/>
                      <a:pt x="19" y="14"/>
                      <a:pt x="19" y="14"/>
                    </a:cubicBezTo>
                    <a:cubicBezTo>
                      <a:pt x="19" y="14"/>
                      <a:pt x="19" y="14"/>
                      <a:pt x="20" y="13"/>
                    </a:cubicBezTo>
                    <a:cubicBezTo>
                      <a:pt x="20" y="13"/>
                      <a:pt x="20" y="12"/>
                      <a:pt x="20" y="12"/>
                    </a:cubicBezTo>
                    <a:cubicBezTo>
                      <a:pt x="20" y="12"/>
                      <a:pt x="20" y="12"/>
                      <a:pt x="20" y="12"/>
                    </a:cubicBezTo>
                    <a:cubicBezTo>
                      <a:pt x="21" y="11"/>
                      <a:pt x="21" y="11"/>
                      <a:pt x="21" y="11"/>
                    </a:cubicBezTo>
                    <a:cubicBezTo>
                      <a:pt x="21" y="11"/>
                      <a:pt x="21" y="11"/>
                      <a:pt x="21" y="10"/>
                    </a:cubicBezTo>
                    <a:cubicBezTo>
                      <a:pt x="20" y="10"/>
                      <a:pt x="20" y="10"/>
                      <a:pt x="20" y="10"/>
                    </a:cubicBezTo>
                    <a:lnTo>
                      <a:pt x="19" y="10"/>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35" name="Freeform 725">
                <a:extLst>
                  <a:ext uri="{FF2B5EF4-FFF2-40B4-BE49-F238E27FC236}">
                    <a16:creationId xmlns:a16="http://schemas.microsoft.com/office/drawing/2014/main" id="{EA8903A7-0D0C-4075-3E1C-5BD6A3F6C3E9}"/>
                  </a:ext>
                </a:extLst>
              </p:cNvPr>
              <p:cNvSpPr>
                <a:spLocks/>
              </p:cNvSpPr>
              <p:nvPr/>
            </p:nvSpPr>
            <p:spPr bwMode="auto">
              <a:xfrm>
                <a:off x="10266363" y="6178550"/>
                <a:ext cx="12700" cy="12700"/>
              </a:xfrm>
              <a:custGeom>
                <a:avLst/>
                <a:gdLst>
                  <a:gd name="T0" fmla="*/ 1 w 3"/>
                  <a:gd name="T1" fmla="*/ 3 h 3"/>
                  <a:gd name="T2" fmla="*/ 2 w 3"/>
                  <a:gd name="T3" fmla="*/ 2 h 3"/>
                  <a:gd name="T4" fmla="*/ 2 w 3"/>
                  <a:gd name="T5" fmla="*/ 1 h 3"/>
                  <a:gd name="T6" fmla="*/ 2 w 3"/>
                  <a:gd name="T7" fmla="*/ 1 h 3"/>
                  <a:gd name="T8" fmla="*/ 3 w 3"/>
                  <a:gd name="T9" fmla="*/ 0 h 3"/>
                  <a:gd name="T10" fmla="*/ 3 w 3"/>
                  <a:gd name="T11" fmla="*/ 0 h 3"/>
                  <a:gd name="T12" fmla="*/ 2 w 3"/>
                  <a:gd name="T13" fmla="*/ 0 h 3"/>
                  <a:gd name="T14" fmla="*/ 2 w 3"/>
                  <a:gd name="T15" fmla="*/ 0 h 3"/>
                  <a:gd name="T16" fmla="*/ 2 w 3"/>
                  <a:gd name="T17" fmla="*/ 0 h 3"/>
                  <a:gd name="T18" fmla="*/ 2 w 3"/>
                  <a:gd name="T19" fmla="*/ 0 h 3"/>
                  <a:gd name="T20" fmla="*/ 1 w 3"/>
                  <a:gd name="T21" fmla="*/ 1 h 3"/>
                  <a:gd name="T22" fmla="*/ 1 w 3"/>
                  <a:gd name="T23" fmla="*/ 1 h 3"/>
                  <a:gd name="T24" fmla="*/ 1 w 3"/>
                  <a:gd name="T25" fmla="*/ 1 h 3"/>
                  <a:gd name="T26" fmla="*/ 1 w 3"/>
                  <a:gd name="T27" fmla="*/ 1 h 3"/>
                  <a:gd name="T28" fmla="*/ 0 w 3"/>
                  <a:gd name="T29" fmla="*/ 2 h 3"/>
                  <a:gd name="T30" fmla="*/ 0 w 3"/>
                  <a:gd name="T31" fmla="*/ 2 h 3"/>
                  <a:gd name="T32" fmla="*/ 0 w 3"/>
                  <a:gd name="T33" fmla="*/ 2 h 3"/>
                  <a:gd name="T34" fmla="*/ 1 w 3"/>
                  <a:gd name="T35" fmla="*/ 3 h 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 h="3">
                    <a:moveTo>
                      <a:pt x="1" y="3"/>
                    </a:moveTo>
                    <a:cubicBezTo>
                      <a:pt x="1" y="3"/>
                      <a:pt x="2" y="2"/>
                      <a:pt x="2" y="2"/>
                    </a:cubicBezTo>
                    <a:cubicBezTo>
                      <a:pt x="2" y="2"/>
                      <a:pt x="2" y="1"/>
                      <a:pt x="2" y="1"/>
                    </a:cubicBezTo>
                    <a:cubicBezTo>
                      <a:pt x="2" y="1"/>
                      <a:pt x="2" y="1"/>
                      <a:pt x="2" y="1"/>
                    </a:cubicBezTo>
                    <a:cubicBezTo>
                      <a:pt x="2" y="1"/>
                      <a:pt x="3" y="0"/>
                      <a:pt x="3" y="0"/>
                    </a:cubicBezTo>
                    <a:cubicBezTo>
                      <a:pt x="3" y="0"/>
                      <a:pt x="3" y="0"/>
                      <a:pt x="3" y="0"/>
                    </a:cubicBezTo>
                    <a:cubicBezTo>
                      <a:pt x="3" y="0"/>
                      <a:pt x="2" y="0"/>
                      <a:pt x="2" y="0"/>
                    </a:cubicBezTo>
                    <a:cubicBezTo>
                      <a:pt x="2" y="0"/>
                      <a:pt x="2" y="0"/>
                      <a:pt x="2" y="0"/>
                    </a:cubicBezTo>
                    <a:cubicBezTo>
                      <a:pt x="2" y="0"/>
                      <a:pt x="2" y="0"/>
                      <a:pt x="2" y="0"/>
                    </a:cubicBezTo>
                    <a:cubicBezTo>
                      <a:pt x="2" y="0"/>
                      <a:pt x="2" y="0"/>
                      <a:pt x="2" y="0"/>
                    </a:cubicBezTo>
                    <a:cubicBezTo>
                      <a:pt x="2" y="0"/>
                      <a:pt x="1" y="0"/>
                      <a:pt x="1" y="1"/>
                    </a:cubicBezTo>
                    <a:cubicBezTo>
                      <a:pt x="1" y="1"/>
                      <a:pt x="1" y="1"/>
                      <a:pt x="1" y="1"/>
                    </a:cubicBezTo>
                    <a:cubicBezTo>
                      <a:pt x="1" y="1"/>
                      <a:pt x="1" y="1"/>
                      <a:pt x="1" y="1"/>
                    </a:cubicBezTo>
                    <a:cubicBezTo>
                      <a:pt x="1" y="1"/>
                      <a:pt x="1" y="1"/>
                      <a:pt x="1" y="1"/>
                    </a:cubicBezTo>
                    <a:cubicBezTo>
                      <a:pt x="1" y="1"/>
                      <a:pt x="0" y="2"/>
                      <a:pt x="0" y="2"/>
                    </a:cubicBezTo>
                    <a:cubicBezTo>
                      <a:pt x="0" y="2"/>
                      <a:pt x="0" y="2"/>
                      <a:pt x="0" y="2"/>
                    </a:cubicBezTo>
                    <a:cubicBezTo>
                      <a:pt x="0" y="2"/>
                      <a:pt x="0" y="2"/>
                      <a:pt x="0" y="2"/>
                    </a:cubicBezTo>
                    <a:lnTo>
                      <a:pt x="1" y="3"/>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36" name="Freeform 726">
                <a:extLst>
                  <a:ext uri="{FF2B5EF4-FFF2-40B4-BE49-F238E27FC236}">
                    <a16:creationId xmlns:a16="http://schemas.microsoft.com/office/drawing/2014/main" id="{BD636357-77DE-0E00-EEF2-458ACD7964A7}"/>
                  </a:ext>
                </a:extLst>
              </p:cNvPr>
              <p:cNvSpPr>
                <a:spLocks/>
              </p:cNvSpPr>
              <p:nvPr/>
            </p:nvSpPr>
            <p:spPr bwMode="auto">
              <a:xfrm>
                <a:off x="10312400" y="6083300"/>
                <a:ext cx="53975" cy="84138"/>
              </a:xfrm>
              <a:custGeom>
                <a:avLst/>
                <a:gdLst>
                  <a:gd name="T0" fmla="*/ 12 w 13"/>
                  <a:gd name="T1" fmla="*/ 17 h 20"/>
                  <a:gd name="T2" fmla="*/ 11 w 13"/>
                  <a:gd name="T3" fmla="*/ 17 h 20"/>
                  <a:gd name="T4" fmla="*/ 11 w 13"/>
                  <a:gd name="T5" fmla="*/ 16 h 20"/>
                  <a:gd name="T6" fmla="*/ 11 w 13"/>
                  <a:gd name="T7" fmla="*/ 15 h 20"/>
                  <a:gd name="T8" fmla="*/ 10 w 13"/>
                  <a:gd name="T9" fmla="*/ 14 h 20"/>
                  <a:gd name="T10" fmla="*/ 9 w 13"/>
                  <a:gd name="T11" fmla="*/ 13 h 20"/>
                  <a:gd name="T12" fmla="*/ 9 w 13"/>
                  <a:gd name="T13" fmla="*/ 13 h 20"/>
                  <a:gd name="T14" fmla="*/ 9 w 13"/>
                  <a:gd name="T15" fmla="*/ 12 h 20"/>
                  <a:gd name="T16" fmla="*/ 10 w 13"/>
                  <a:gd name="T17" fmla="*/ 10 h 20"/>
                  <a:gd name="T18" fmla="*/ 10 w 13"/>
                  <a:gd name="T19" fmla="*/ 9 h 20"/>
                  <a:gd name="T20" fmla="*/ 9 w 13"/>
                  <a:gd name="T21" fmla="*/ 8 h 20"/>
                  <a:gd name="T22" fmla="*/ 9 w 13"/>
                  <a:gd name="T23" fmla="*/ 8 h 20"/>
                  <a:gd name="T24" fmla="*/ 9 w 13"/>
                  <a:gd name="T25" fmla="*/ 7 h 20"/>
                  <a:gd name="T26" fmla="*/ 9 w 13"/>
                  <a:gd name="T27" fmla="*/ 6 h 20"/>
                  <a:gd name="T28" fmla="*/ 8 w 13"/>
                  <a:gd name="T29" fmla="*/ 6 h 20"/>
                  <a:gd name="T30" fmla="*/ 8 w 13"/>
                  <a:gd name="T31" fmla="*/ 6 h 20"/>
                  <a:gd name="T32" fmla="*/ 7 w 13"/>
                  <a:gd name="T33" fmla="*/ 7 h 20"/>
                  <a:gd name="T34" fmla="*/ 6 w 13"/>
                  <a:gd name="T35" fmla="*/ 7 h 20"/>
                  <a:gd name="T36" fmla="*/ 6 w 13"/>
                  <a:gd name="T37" fmla="*/ 5 h 20"/>
                  <a:gd name="T38" fmla="*/ 6 w 13"/>
                  <a:gd name="T39" fmla="*/ 4 h 20"/>
                  <a:gd name="T40" fmla="*/ 5 w 13"/>
                  <a:gd name="T41" fmla="*/ 3 h 20"/>
                  <a:gd name="T42" fmla="*/ 5 w 13"/>
                  <a:gd name="T43" fmla="*/ 2 h 20"/>
                  <a:gd name="T44" fmla="*/ 6 w 13"/>
                  <a:gd name="T45" fmla="*/ 1 h 20"/>
                  <a:gd name="T46" fmla="*/ 5 w 13"/>
                  <a:gd name="T47" fmla="*/ 0 h 20"/>
                  <a:gd name="T48" fmla="*/ 4 w 13"/>
                  <a:gd name="T49" fmla="*/ 1 h 20"/>
                  <a:gd name="T50" fmla="*/ 4 w 13"/>
                  <a:gd name="T51" fmla="*/ 1 h 20"/>
                  <a:gd name="T52" fmla="*/ 2 w 13"/>
                  <a:gd name="T53" fmla="*/ 1 h 20"/>
                  <a:gd name="T54" fmla="*/ 1 w 13"/>
                  <a:gd name="T55" fmla="*/ 2 h 20"/>
                  <a:gd name="T56" fmla="*/ 1 w 13"/>
                  <a:gd name="T57" fmla="*/ 2 h 20"/>
                  <a:gd name="T58" fmla="*/ 0 w 13"/>
                  <a:gd name="T59" fmla="*/ 4 h 20"/>
                  <a:gd name="T60" fmla="*/ 0 w 13"/>
                  <a:gd name="T61" fmla="*/ 4 h 20"/>
                  <a:gd name="T62" fmla="*/ 0 w 13"/>
                  <a:gd name="T63" fmla="*/ 5 h 20"/>
                  <a:gd name="T64" fmla="*/ 0 w 13"/>
                  <a:gd name="T65" fmla="*/ 6 h 20"/>
                  <a:gd name="T66" fmla="*/ 0 w 13"/>
                  <a:gd name="T67" fmla="*/ 7 h 20"/>
                  <a:gd name="T68" fmla="*/ 1 w 13"/>
                  <a:gd name="T69" fmla="*/ 8 h 20"/>
                  <a:gd name="T70" fmla="*/ 2 w 13"/>
                  <a:gd name="T71" fmla="*/ 9 h 20"/>
                  <a:gd name="T72" fmla="*/ 2 w 13"/>
                  <a:gd name="T73" fmla="*/ 10 h 20"/>
                  <a:gd name="T74" fmla="*/ 1 w 13"/>
                  <a:gd name="T75" fmla="*/ 11 h 20"/>
                  <a:gd name="T76" fmla="*/ 0 w 13"/>
                  <a:gd name="T77" fmla="*/ 12 h 20"/>
                  <a:gd name="T78" fmla="*/ 1 w 13"/>
                  <a:gd name="T79" fmla="*/ 12 h 20"/>
                  <a:gd name="T80" fmla="*/ 3 w 13"/>
                  <a:gd name="T81" fmla="*/ 15 h 20"/>
                  <a:gd name="T82" fmla="*/ 3 w 13"/>
                  <a:gd name="T83" fmla="*/ 19 h 20"/>
                  <a:gd name="T84" fmla="*/ 3 w 13"/>
                  <a:gd name="T85" fmla="*/ 20 h 20"/>
                  <a:gd name="T86" fmla="*/ 4 w 13"/>
                  <a:gd name="T87" fmla="*/ 20 h 20"/>
                  <a:gd name="T88" fmla="*/ 4 w 13"/>
                  <a:gd name="T89" fmla="*/ 20 h 20"/>
                  <a:gd name="T90" fmla="*/ 5 w 13"/>
                  <a:gd name="T91" fmla="*/ 19 h 20"/>
                  <a:gd name="T92" fmla="*/ 6 w 13"/>
                  <a:gd name="T93" fmla="*/ 20 h 20"/>
                  <a:gd name="T94" fmla="*/ 7 w 13"/>
                  <a:gd name="T95" fmla="*/ 19 h 20"/>
                  <a:gd name="T96" fmla="*/ 7 w 13"/>
                  <a:gd name="T97" fmla="*/ 20 h 20"/>
                  <a:gd name="T98" fmla="*/ 8 w 13"/>
                  <a:gd name="T99" fmla="*/ 20 h 20"/>
                  <a:gd name="T100" fmla="*/ 8 w 13"/>
                  <a:gd name="T101" fmla="*/ 20 h 20"/>
                  <a:gd name="T102" fmla="*/ 9 w 13"/>
                  <a:gd name="T103" fmla="*/ 19 h 20"/>
                  <a:gd name="T104" fmla="*/ 10 w 13"/>
                  <a:gd name="T105" fmla="*/ 19 h 20"/>
                  <a:gd name="T106" fmla="*/ 12 w 13"/>
                  <a:gd name="T107" fmla="*/ 18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 h="20">
                    <a:moveTo>
                      <a:pt x="13" y="17"/>
                    </a:moveTo>
                    <a:cubicBezTo>
                      <a:pt x="13" y="17"/>
                      <a:pt x="13" y="17"/>
                      <a:pt x="13" y="17"/>
                    </a:cubicBezTo>
                    <a:cubicBezTo>
                      <a:pt x="12" y="17"/>
                      <a:pt x="12" y="17"/>
                      <a:pt x="12" y="17"/>
                    </a:cubicBezTo>
                    <a:cubicBezTo>
                      <a:pt x="12" y="17"/>
                      <a:pt x="12" y="17"/>
                      <a:pt x="12" y="17"/>
                    </a:cubicBezTo>
                    <a:cubicBezTo>
                      <a:pt x="12" y="17"/>
                      <a:pt x="12" y="17"/>
                      <a:pt x="12" y="17"/>
                    </a:cubicBezTo>
                    <a:cubicBezTo>
                      <a:pt x="11" y="17"/>
                      <a:pt x="11" y="17"/>
                      <a:pt x="11" y="17"/>
                    </a:cubicBezTo>
                    <a:cubicBezTo>
                      <a:pt x="11" y="16"/>
                      <a:pt x="11" y="16"/>
                      <a:pt x="11" y="16"/>
                    </a:cubicBezTo>
                    <a:cubicBezTo>
                      <a:pt x="11" y="16"/>
                      <a:pt x="11" y="16"/>
                      <a:pt x="11" y="16"/>
                    </a:cubicBezTo>
                    <a:cubicBezTo>
                      <a:pt x="11" y="16"/>
                      <a:pt x="11" y="16"/>
                      <a:pt x="11" y="16"/>
                    </a:cubicBezTo>
                    <a:cubicBezTo>
                      <a:pt x="11" y="16"/>
                      <a:pt x="11" y="15"/>
                      <a:pt x="11" y="15"/>
                    </a:cubicBezTo>
                    <a:cubicBezTo>
                      <a:pt x="11" y="15"/>
                      <a:pt x="11" y="15"/>
                      <a:pt x="11" y="15"/>
                    </a:cubicBezTo>
                    <a:cubicBezTo>
                      <a:pt x="11" y="15"/>
                      <a:pt x="11" y="15"/>
                      <a:pt x="11" y="15"/>
                    </a:cubicBezTo>
                    <a:cubicBezTo>
                      <a:pt x="11" y="14"/>
                      <a:pt x="11" y="14"/>
                      <a:pt x="11" y="14"/>
                    </a:cubicBezTo>
                    <a:cubicBezTo>
                      <a:pt x="11" y="14"/>
                      <a:pt x="11" y="14"/>
                      <a:pt x="10" y="14"/>
                    </a:cubicBezTo>
                    <a:cubicBezTo>
                      <a:pt x="10" y="14"/>
                      <a:pt x="10" y="14"/>
                      <a:pt x="10" y="14"/>
                    </a:cubicBezTo>
                    <a:cubicBezTo>
                      <a:pt x="10" y="14"/>
                      <a:pt x="10" y="14"/>
                      <a:pt x="10" y="14"/>
                    </a:cubicBezTo>
                    <a:cubicBezTo>
                      <a:pt x="10" y="14"/>
                      <a:pt x="10" y="14"/>
                      <a:pt x="10" y="14"/>
                    </a:cubicBezTo>
                    <a:cubicBezTo>
                      <a:pt x="9" y="14"/>
                      <a:pt x="9" y="13"/>
                      <a:pt x="9" y="13"/>
                    </a:cubicBezTo>
                    <a:cubicBezTo>
                      <a:pt x="9" y="13"/>
                      <a:pt x="9" y="13"/>
                      <a:pt x="9" y="13"/>
                    </a:cubicBezTo>
                    <a:cubicBezTo>
                      <a:pt x="9" y="13"/>
                      <a:pt x="9" y="13"/>
                      <a:pt x="9" y="13"/>
                    </a:cubicBezTo>
                    <a:cubicBezTo>
                      <a:pt x="9" y="13"/>
                      <a:pt x="9" y="13"/>
                      <a:pt x="9" y="13"/>
                    </a:cubicBezTo>
                    <a:cubicBezTo>
                      <a:pt x="9" y="13"/>
                      <a:pt x="9" y="12"/>
                      <a:pt x="9" y="12"/>
                    </a:cubicBezTo>
                    <a:cubicBezTo>
                      <a:pt x="9" y="12"/>
                      <a:pt x="9" y="12"/>
                      <a:pt x="9" y="12"/>
                    </a:cubicBezTo>
                    <a:cubicBezTo>
                      <a:pt x="9" y="12"/>
                      <a:pt x="9" y="12"/>
                      <a:pt x="9" y="12"/>
                    </a:cubicBezTo>
                    <a:cubicBezTo>
                      <a:pt x="10" y="10"/>
                      <a:pt x="10" y="10"/>
                      <a:pt x="10" y="10"/>
                    </a:cubicBezTo>
                    <a:cubicBezTo>
                      <a:pt x="10" y="10"/>
                      <a:pt x="10" y="10"/>
                      <a:pt x="10" y="10"/>
                    </a:cubicBezTo>
                    <a:cubicBezTo>
                      <a:pt x="10" y="10"/>
                      <a:pt x="10" y="10"/>
                      <a:pt x="10" y="10"/>
                    </a:cubicBezTo>
                    <a:cubicBezTo>
                      <a:pt x="10" y="10"/>
                      <a:pt x="9" y="10"/>
                      <a:pt x="9" y="10"/>
                    </a:cubicBezTo>
                    <a:cubicBezTo>
                      <a:pt x="9" y="10"/>
                      <a:pt x="10" y="9"/>
                      <a:pt x="10" y="9"/>
                    </a:cubicBezTo>
                    <a:cubicBezTo>
                      <a:pt x="10" y="9"/>
                      <a:pt x="10" y="9"/>
                      <a:pt x="10" y="9"/>
                    </a:cubicBezTo>
                    <a:cubicBezTo>
                      <a:pt x="10" y="9"/>
                      <a:pt x="10" y="9"/>
                      <a:pt x="10" y="9"/>
                    </a:cubicBezTo>
                    <a:cubicBezTo>
                      <a:pt x="10" y="9"/>
                      <a:pt x="9" y="9"/>
                      <a:pt x="9" y="9"/>
                    </a:cubicBezTo>
                    <a:cubicBezTo>
                      <a:pt x="9" y="8"/>
                      <a:pt x="9" y="8"/>
                      <a:pt x="9" y="8"/>
                    </a:cubicBezTo>
                    <a:cubicBezTo>
                      <a:pt x="9" y="8"/>
                      <a:pt x="9" y="8"/>
                      <a:pt x="9" y="8"/>
                    </a:cubicBezTo>
                    <a:cubicBezTo>
                      <a:pt x="9" y="8"/>
                      <a:pt x="9" y="8"/>
                      <a:pt x="9" y="8"/>
                    </a:cubicBezTo>
                    <a:cubicBezTo>
                      <a:pt x="9" y="8"/>
                      <a:pt x="9" y="8"/>
                      <a:pt x="9" y="8"/>
                    </a:cubicBezTo>
                    <a:cubicBezTo>
                      <a:pt x="9" y="8"/>
                      <a:pt x="9" y="7"/>
                      <a:pt x="9" y="7"/>
                    </a:cubicBezTo>
                    <a:cubicBezTo>
                      <a:pt x="9" y="7"/>
                      <a:pt x="9" y="7"/>
                      <a:pt x="9" y="7"/>
                    </a:cubicBezTo>
                    <a:cubicBezTo>
                      <a:pt x="9" y="7"/>
                      <a:pt x="9" y="7"/>
                      <a:pt x="9" y="7"/>
                    </a:cubicBezTo>
                    <a:cubicBezTo>
                      <a:pt x="9" y="6"/>
                      <a:pt x="9" y="6"/>
                      <a:pt x="9" y="6"/>
                    </a:cubicBezTo>
                    <a:cubicBezTo>
                      <a:pt x="9" y="6"/>
                      <a:pt x="9" y="6"/>
                      <a:pt x="9" y="6"/>
                    </a:cubicBezTo>
                    <a:cubicBezTo>
                      <a:pt x="9" y="6"/>
                      <a:pt x="9" y="6"/>
                      <a:pt x="9" y="6"/>
                    </a:cubicBezTo>
                    <a:cubicBezTo>
                      <a:pt x="9" y="5"/>
                      <a:pt x="9" y="5"/>
                      <a:pt x="9" y="5"/>
                    </a:cubicBezTo>
                    <a:cubicBezTo>
                      <a:pt x="9" y="5"/>
                      <a:pt x="9" y="5"/>
                      <a:pt x="9" y="5"/>
                    </a:cubicBezTo>
                    <a:cubicBezTo>
                      <a:pt x="9" y="6"/>
                      <a:pt x="8" y="6"/>
                      <a:pt x="8" y="6"/>
                    </a:cubicBezTo>
                    <a:cubicBezTo>
                      <a:pt x="8" y="6"/>
                      <a:pt x="8" y="6"/>
                      <a:pt x="8" y="6"/>
                    </a:cubicBezTo>
                    <a:cubicBezTo>
                      <a:pt x="8" y="6"/>
                      <a:pt x="8" y="6"/>
                      <a:pt x="8" y="6"/>
                    </a:cubicBezTo>
                    <a:cubicBezTo>
                      <a:pt x="8" y="6"/>
                      <a:pt x="8" y="6"/>
                      <a:pt x="8" y="6"/>
                    </a:cubicBezTo>
                    <a:cubicBezTo>
                      <a:pt x="8" y="7"/>
                      <a:pt x="8" y="7"/>
                      <a:pt x="8" y="7"/>
                    </a:cubicBezTo>
                    <a:cubicBezTo>
                      <a:pt x="8" y="7"/>
                      <a:pt x="8" y="7"/>
                      <a:pt x="8" y="7"/>
                    </a:cubicBezTo>
                    <a:cubicBezTo>
                      <a:pt x="7" y="7"/>
                      <a:pt x="7" y="7"/>
                      <a:pt x="7" y="7"/>
                    </a:cubicBezTo>
                    <a:cubicBezTo>
                      <a:pt x="7" y="7"/>
                      <a:pt x="7" y="7"/>
                      <a:pt x="7" y="7"/>
                    </a:cubicBezTo>
                    <a:cubicBezTo>
                      <a:pt x="6" y="7"/>
                      <a:pt x="6" y="7"/>
                      <a:pt x="6" y="7"/>
                    </a:cubicBezTo>
                    <a:cubicBezTo>
                      <a:pt x="6" y="7"/>
                      <a:pt x="6" y="7"/>
                      <a:pt x="6" y="7"/>
                    </a:cubicBezTo>
                    <a:cubicBezTo>
                      <a:pt x="5" y="7"/>
                      <a:pt x="5" y="7"/>
                      <a:pt x="5" y="7"/>
                    </a:cubicBezTo>
                    <a:cubicBezTo>
                      <a:pt x="6" y="6"/>
                      <a:pt x="6" y="6"/>
                      <a:pt x="6" y="6"/>
                    </a:cubicBezTo>
                    <a:cubicBezTo>
                      <a:pt x="6" y="5"/>
                      <a:pt x="6" y="5"/>
                      <a:pt x="6" y="5"/>
                    </a:cubicBezTo>
                    <a:cubicBezTo>
                      <a:pt x="6" y="5"/>
                      <a:pt x="6" y="5"/>
                      <a:pt x="6" y="5"/>
                    </a:cubicBezTo>
                    <a:cubicBezTo>
                      <a:pt x="6" y="4"/>
                      <a:pt x="6" y="4"/>
                      <a:pt x="6" y="4"/>
                    </a:cubicBezTo>
                    <a:cubicBezTo>
                      <a:pt x="6" y="4"/>
                      <a:pt x="6" y="4"/>
                      <a:pt x="6" y="4"/>
                    </a:cubicBezTo>
                    <a:cubicBezTo>
                      <a:pt x="5" y="4"/>
                      <a:pt x="5" y="4"/>
                      <a:pt x="5" y="4"/>
                    </a:cubicBezTo>
                    <a:cubicBezTo>
                      <a:pt x="5" y="4"/>
                      <a:pt x="5" y="4"/>
                      <a:pt x="5" y="4"/>
                    </a:cubicBezTo>
                    <a:cubicBezTo>
                      <a:pt x="5" y="4"/>
                      <a:pt x="5" y="3"/>
                      <a:pt x="5" y="3"/>
                    </a:cubicBezTo>
                    <a:cubicBezTo>
                      <a:pt x="5" y="3"/>
                      <a:pt x="6" y="3"/>
                      <a:pt x="6" y="3"/>
                    </a:cubicBezTo>
                    <a:cubicBezTo>
                      <a:pt x="6" y="3"/>
                      <a:pt x="5" y="3"/>
                      <a:pt x="5" y="3"/>
                    </a:cubicBezTo>
                    <a:cubicBezTo>
                      <a:pt x="5" y="3"/>
                      <a:pt x="5" y="2"/>
                      <a:pt x="5" y="2"/>
                    </a:cubicBezTo>
                    <a:cubicBezTo>
                      <a:pt x="6" y="1"/>
                      <a:pt x="6" y="1"/>
                      <a:pt x="6" y="1"/>
                    </a:cubicBezTo>
                    <a:cubicBezTo>
                      <a:pt x="6" y="1"/>
                      <a:pt x="6" y="1"/>
                      <a:pt x="6" y="1"/>
                    </a:cubicBezTo>
                    <a:cubicBezTo>
                      <a:pt x="6" y="1"/>
                      <a:pt x="6" y="1"/>
                      <a:pt x="6" y="1"/>
                    </a:cubicBezTo>
                    <a:cubicBezTo>
                      <a:pt x="6" y="0"/>
                      <a:pt x="6" y="0"/>
                      <a:pt x="6" y="0"/>
                    </a:cubicBezTo>
                    <a:cubicBezTo>
                      <a:pt x="5" y="0"/>
                      <a:pt x="5" y="0"/>
                      <a:pt x="5" y="0"/>
                    </a:cubicBezTo>
                    <a:cubicBezTo>
                      <a:pt x="5" y="0"/>
                      <a:pt x="5" y="0"/>
                      <a:pt x="5" y="0"/>
                    </a:cubicBezTo>
                    <a:cubicBezTo>
                      <a:pt x="4" y="0"/>
                      <a:pt x="4" y="0"/>
                      <a:pt x="4" y="0"/>
                    </a:cubicBezTo>
                    <a:cubicBezTo>
                      <a:pt x="4" y="0"/>
                      <a:pt x="4" y="1"/>
                      <a:pt x="4" y="1"/>
                    </a:cubicBezTo>
                    <a:cubicBezTo>
                      <a:pt x="4" y="1"/>
                      <a:pt x="4" y="1"/>
                      <a:pt x="4" y="1"/>
                    </a:cubicBezTo>
                    <a:cubicBezTo>
                      <a:pt x="4" y="1"/>
                      <a:pt x="4" y="1"/>
                      <a:pt x="4" y="1"/>
                    </a:cubicBezTo>
                    <a:cubicBezTo>
                      <a:pt x="4" y="1"/>
                      <a:pt x="4" y="1"/>
                      <a:pt x="4" y="1"/>
                    </a:cubicBezTo>
                    <a:cubicBezTo>
                      <a:pt x="4" y="1"/>
                      <a:pt x="4" y="1"/>
                      <a:pt x="4" y="1"/>
                    </a:cubicBezTo>
                    <a:cubicBezTo>
                      <a:pt x="4" y="1"/>
                      <a:pt x="4" y="1"/>
                      <a:pt x="4" y="1"/>
                    </a:cubicBezTo>
                    <a:cubicBezTo>
                      <a:pt x="3" y="1"/>
                      <a:pt x="3" y="1"/>
                      <a:pt x="3" y="1"/>
                    </a:cubicBezTo>
                    <a:cubicBezTo>
                      <a:pt x="2" y="1"/>
                      <a:pt x="2" y="1"/>
                      <a:pt x="2" y="1"/>
                    </a:cubicBezTo>
                    <a:cubicBezTo>
                      <a:pt x="2" y="1"/>
                      <a:pt x="2" y="1"/>
                      <a:pt x="2" y="1"/>
                    </a:cubicBezTo>
                    <a:cubicBezTo>
                      <a:pt x="2" y="2"/>
                      <a:pt x="2" y="2"/>
                      <a:pt x="2" y="2"/>
                    </a:cubicBezTo>
                    <a:cubicBezTo>
                      <a:pt x="1" y="2"/>
                      <a:pt x="1" y="2"/>
                      <a:pt x="1" y="2"/>
                    </a:cubicBezTo>
                    <a:cubicBezTo>
                      <a:pt x="1" y="2"/>
                      <a:pt x="1" y="2"/>
                      <a:pt x="1" y="2"/>
                    </a:cubicBezTo>
                    <a:cubicBezTo>
                      <a:pt x="1" y="2"/>
                      <a:pt x="1" y="2"/>
                      <a:pt x="1" y="2"/>
                    </a:cubicBezTo>
                    <a:cubicBezTo>
                      <a:pt x="1" y="2"/>
                      <a:pt x="1" y="2"/>
                      <a:pt x="1" y="2"/>
                    </a:cubicBezTo>
                    <a:cubicBezTo>
                      <a:pt x="1" y="3"/>
                      <a:pt x="1" y="3"/>
                      <a:pt x="1" y="3"/>
                    </a:cubicBezTo>
                    <a:cubicBezTo>
                      <a:pt x="0" y="3"/>
                      <a:pt x="0" y="3"/>
                      <a:pt x="0" y="3"/>
                    </a:cubicBezTo>
                    <a:cubicBezTo>
                      <a:pt x="0" y="4"/>
                      <a:pt x="0" y="4"/>
                      <a:pt x="0" y="4"/>
                    </a:cubicBezTo>
                    <a:cubicBezTo>
                      <a:pt x="1" y="4"/>
                      <a:pt x="1" y="4"/>
                      <a:pt x="1" y="4"/>
                    </a:cubicBezTo>
                    <a:cubicBezTo>
                      <a:pt x="0" y="4"/>
                      <a:pt x="0" y="4"/>
                      <a:pt x="0" y="4"/>
                    </a:cubicBezTo>
                    <a:cubicBezTo>
                      <a:pt x="0" y="4"/>
                      <a:pt x="0" y="4"/>
                      <a:pt x="0" y="4"/>
                    </a:cubicBezTo>
                    <a:cubicBezTo>
                      <a:pt x="0" y="4"/>
                      <a:pt x="0" y="4"/>
                      <a:pt x="0" y="4"/>
                    </a:cubicBezTo>
                    <a:cubicBezTo>
                      <a:pt x="0" y="4"/>
                      <a:pt x="0" y="4"/>
                      <a:pt x="0" y="4"/>
                    </a:cubicBezTo>
                    <a:cubicBezTo>
                      <a:pt x="0" y="5"/>
                      <a:pt x="0" y="5"/>
                      <a:pt x="0" y="5"/>
                    </a:cubicBezTo>
                    <a:cubicBezTo>
                      <a:pt x="0" y="5"/>
                      <a:pt x="0" y="5"/>
                      <a:pt x="0" y="5"/>
                    </a:cubicBezTo>
                    <a:cubicBezTo>
                      <a:pt x="0" y="6"/>
                      <a:pt x="0" y="6"/>
                      <a:pt x="0" y="6"/>
                    </a:cubicBezTo>
                    <a:cubicBezTo>
                      <a:pt x="0" y="6"/>
                      <a:pt x="0" y="6"/>
                      <a:pt x="0" y="6"/>
                    </a:cubicBezTo>
                    <a:cubicBezTo>
                      <a:pt x="0" y="7"/>
                      <a:pt x="0" y="7"/>
                      <a:pt x="0" y="7"/>
                    </a:cubicBezTo>
                    <a:cubicBezTo>
                      <a:pt x="0" y="7"/>
                      <a:pt x="0" y="7"/>
                      <a:pt x="0" y="7"/>
                    </a:cubicBezTo>
                    <a:cubicBezTo>
                      <a:pt x="0" y="7"/>
                      <a:pt x="0" y="7"/>
                      <a:pt x="0" y="7"/>
                    </a:cubicBezTo>
                    <a:cubicBezTo>
                      <a:pt x="0" y="7"/>
                      <a:pt x="1" y="7"/>
                      <a:pt x="1" y="7"/>
                    </a:cubicBezTo>
                    <a:cubicBezTo>
                      <a:pt x="1" y="7"/>
                      <a:pt x="1" y="8"/>
                      <a:pt x="1" y="8"/>
                    </a:cubicBezTo>
                    <a:cubicBezTo>
                      <a:pt x="1" y="8"/>
                      <a:pt x="1" y="8"/>
                      <a:pt x="1" y="8"/>
                    </a:cubicBezTo>
                    <a:cubicBezTo>
                      <a:pt x="1" y="9"/>
                      <a:pt x="1" y="9"/>
                      <a:pt x="1" y="9"/>
                    </a:cubicBezTo>
                    <a:cubicBezTo>
                      <a:pt x="1" y="9"/>
                      <a:pt x="2" y="9"/>
                      <a:pt x="2" y="9"/>
                    </a:cubicBezTo>
                    <a:cubicBezTo>
                      <a:pt x="2" y="9"/>
                      <a:pt x="2" y="9"/>
                      <a:pt x="2" y="9"/>
                    </a:cubicBezTo>
                    <a:cubicBezTo>
                      <a:pt x="2" y="9"/>
                      <a:pt x="2" y="10"/>
                      <a:pt x="2" y="10"/>
                    </a:cubicBezTo>
                    <a:cubicBezTo>
                      <a:pt x="2" y="10"/>
                      <a:pt x="2" y="10"/>
                      <a:pt x="2" y="10"/>
                    </a:cubicBezTo>
                    <a:cubicBezTo>
                      <a:pt x="2" y="10"/>
                      <a:pt x="2" y="10"/>
                      <a:pt x="2" y="10"/>
                    </a:cubicBezTo>
                    <a:cubicBezTo>
                      <a:pt x="1" y="10"/>
                      <a:pt x="1" y="10"/>
                      <a:pt x="1" y="10"/>
                    </a:cubicBezTo>
                    <a:cubicBezTo>
                      <a:pt x="1" y="10"/>
                      <a:pt x="1" y="10"/>
                      <a:pt x="1" y="10"/>
                    </a:cubicBezTo>
                    <a:cubicBezTo>
                      <a:pt x="1" y="11"/>
                      <a:pt x="1" y="11"/>
                      <a:pt x="1" y="11"/>
                    </a:cubicBezTo>
                    <a:cubicBezTo>
                      <a:pt x="1" y="11"/>
                      <a:pt x="1" y="11"/>
                      <a:pt x="1" y="11"/>
                    </a:cubicBezTo>
                    <a:cubicBezTo>
                      <a:pt x="0" y="12"/>
                      <a:pt x="0" y="12"/>
                      <a:pt x="0" y="12"/>
                    </a:cubicBezTo>
                    <a:cubicBezTo>
                      <a:pt x="0" y="12"/>
                      <a:pt x="0" y="12"/>
                      <a:pt x="0" y="12"/>
                    </a:cubicBezTo>
                    <a:cubicBezTo>
                      <a:pt x="0" y="12"/>
                      <a:pt x="0" y="12"/>
                      <a:pt x="0" y="12"/>
                    </a:cubicBezTo>
                    <a:cubicBezTo>
                      <a:pt x="0" y="12"/>
                      <a:pt x="0" y="12"/>
                      <a:pt x="0" y="12"/>
                    </a:cubicBezTo>
                    <a:cubicBezTo>
                      <a:pt x="0" y="12"/>
                      <a:pt x="1" y="12"/>
                      <a:pt x="1" y="12"/>
                    </a:cubicBezTo>
                    <a:cubicBezTo>
                      <a:pt x="1" y="12"/>
                      <a:pt x="1" y="13"/>
                      <a:pt x="2" y="13"/>
                    </a:cubicBezTo>
                    <a:cubicBezTo>
                      <a:pt x="2" y="13"/>
                      <a:pt x="2" y="14"/>
                      <a:pt x="3" y="14"/>
                    </a:cubicBezTo>
                    <a:cubicBezTo>
                      <a:pt x="3" y="14"/>
                      <a:pt x="3" y="14"/>
                      <a:pt x="3" y="15"/>
                    </a:cubicBezTo>
                    <a:cubicBezTo>
                      <a:pt x="3" y="15"/>
                      <a:pt x="3" y="15"/>
                      <a:pt x="3" y="16"/>
                    </a:cubicBezTo>
                    <a:cubicBezTo>
                      <a:pt x="3" y="16"/>
                      <a:pt x="3" y="17"/>
                      <a:pt x="3" y="17"/>
                    </a:cubicBezTo>
                    <a:cubicBezTo>
                      <a:pt x="3" y="18"/>
                      <a:pt x="3" y="19"/>
                      <a:pt x="3" y="19"/>
                    </a:cubicBezTo>
                    <a:cubicBezTo>
                      <a:pt x="3" y="20"/>
                      <a:pt x="3" y="20"/>
                      <a:pt x="3" y="20"/>
                    </a:cubicBezTo>
                    <a:cubicBezTo>
                      <a:pt x="3" y="20"/>
                      <a:pt x="3" y="20"/>
                      <a:pt x="3" y="20"/>
                    </a:cubicBezTo>
                    <a:cubicBezTo>
                      <a:pt x="3" y="20"/>
                      <a:pt x="3" y="20"/>
                      <a:pt x="3" y="20"/>
                    </a:cubicBezTo>
                    <a:cubicBezTo>
                      <a:pt x="3" y="20"/>
                      <a:pt x="3" y="20"/>
                      <a:pt x="3" y="20"/>
                    </a:cubicBezTo>
                    <a:cubicBezTo>
                      <a:pt x="3" y="20"/>
                      <a:pt x="3" y="20"/>
                      <a:pt x="3" y="20"/>
                    </a:cubicBezTo>
                    <a:cubicBezTo>
                      <a:pt x="4" y="20"/>
                      <a:pt x="4" y="20"/>
                      <a:pt x="4" y="20"/>
                    </a:cubicBezTo>
                    <a:cubicBezTo>
                      <a:pt x="4" y="20"/>
                      <a:pt x="4" y="20"/>
                      <a:pt x="4" y="20"/>
                    </a:cubicBezTo>
                    <a:cubicBezTo>
                      <a:pt x="4" y="20"/>
                      <a:pt x="4" y="20"/>
                      <a:pt x="4" y="20"/>
                    </a:cubicBezTo>
                    <a:cubicBezTo>
                      <a:pt x="4" y="20"/>
                      <a:pt x="4" y="20"/>
                      <a:pt x="4" y="20"/>
                    </a:cubicBezTo>
                    <a:cubicBezTo>
                      <a:pt x="5" y="20"/>
                      <a:pt x="5" y="20"/>
                      <a:pt x="5" y="20"/>
                    </a:cubicBezTo>
                    <a:cubicBezTo>
                      <a:pt x="5" y="19"/>
                      <a:pt x="5" y="19"/>
                      <a:pt x="5" y="19"/>
                    </a:cubicBezTo>
                    <a:cubicBezTo>
                      <a:pt x="5" y="19"/>
                      <a:pt x="5" y="19"/>
                      <a:pt x="5" y="19"/>
                    </a:cubicBezTo>
                    <a:cubicBezTo>
                      <a:pt x="5" y="20"/>
                      <a:pt x="5" y="20"/>
                      <a:pt x="5" y="20"/>
                    </a:cubicBezTo>
                    <a:cubicBezTo>
                      <a:pt x="5" y="20"/>
                      <a:pt x="6" y="20"/>
                      <a:pt x="6" y="20"/>
                    </a:cubicBezTo>
                    <a:cubicBezTo>
                      <a:pt x="6" y="20"/>
                      <a:pt x="6" y="20"/>
                      <a:pt x="6" y="20"/>
                    </a:cubicBezTo>
                    <a:cubicBezTo>
                      <a:pt x="6" y="20"/>
                      <a:pt x="6" y="20"/>
                      <a:pt x="6" y="20"/>
                    </a:cubicBezTo>
                    <a:cubicBezTo>
                      <a:pt x="6" y="19"/>
                      <a:pt x="6" y="19"/>
                      <a:pt x="6" y="19"/>
                    </a:cubicBezTo>
                    <a:cubicBezTo>
                      <a:pt x="6" y="19"/>
                      <a:pt x="7" y="19"/>
                      <a:pt x="7" y="19"/>
                    </a:cubicBezTo>
                    <a:cubicBezTo>
                      <a:pt x="7" y="19"/>
                      <a:pt x="7" y="20"/>
                      <a:pt x="7" y="20"/>
                    </a:cubicBezTo>
                    <a:cubicBezTo>
                      <a:pt x="7" y="20"/>
                      <a:pt x="7" y="20"/>
                      <a:pt x="7" y="20"/>
                    </a:cubicBezTo>
                    <a:cubicBezTo>
                      <a:pt x="7" y="20"/>
                      <a:pt x="7" y="20"/>
                      <a:pt x="7" y="20"/>
                    </a:cubicBezTo>
                    <a:cubicBezTo>
                      <a:pt x="7" y="20"/>
                      <a:pt x="7" y="20"/>
                      <a:pt x="7" y="20"/>
                    </a:cubicBezTo>
                    <a:cubicBezTo>
                      <a:pt x="7" y="20"/>
                      <a:pt x="7" y="20"/>
                      <a:pt x="7" y="20"/>
                    </a:cubicBezTo>
                    <a:cubicBezTo>
                      <a:pt x="7" y="20"/>
                      <a:pt x="8" y="20"/>
                      <a:pt x="8" y="20"/>
                    </a:cubicBezTo>
                    <a:cubicBezTo>
                      <a:pt x="8" y="20"/>
                      <a:pt x="8" y="20"/>
                      <a:pt x="8" y="20"/>
                    </a:cubicBezTo>
                    <a:cubicBezTo>
                      <a:pt x="8" y="20"/>
                      <a:pt x="8" y="20"/>
                      <a:pt x="8" y="20"/>
                    </a:cubicBezTo>
                    <a:cubicBezTo>
                      <a:pt x="8" y="20"/>
                      <a:pt x="8" y="20"/>
                      <a:pt x="8" y="20"/>
                    </a:cubicBezTo>
                    <a:cubicBezTo>
                      <a:pt x="8" y="20"/>
                      <a:pt x="8" y="20"/>
                      <a:pt x="8" y="20"/>
                    </a:cubicBezTo>
                    <a:cubicBezTo>
                      <a:pt x="9" y="20"/>
                      <a:pt x="9" y="20"/>
                      <a:pt x="9" y="20"/>
                    </a:cubicBezTo>
                    <a:cubicBezTo>
                      <a:pt x="9" y="19"/>
                      <a:pt x="9" y="19"/>
                      <a:pt x="9" y="19"/>
                    </a:cubicBezTo>
                    <a:cubicBezTo>
                      <a:pt x="9" y="19"/>
                      <a:pt x="9" y="19"/>
                      <a:pt x="9" y="19"/>
                    </a:cubicBezTo>
                    <a:cubicBezTo>
                      <a:pt x="9" y="19"/>
                      <a:pt x="9" y="19"/>
                      <a:pt x="9" y="19"/>
                    </a:cubicBezTo>
                    <a:cubicBezTo>
                      <a:pt x="10" y="19"/>
                      <a:pt x="10" y="19"/>
                      <a:pt x="10" y="19"/>
                    </a:cubicBezTo>
                    <a:cubicBezTo>
                      <a:pt x="11" y="19"/>
                      <a:pt x="11" y="19"/>
                      <a:pt x="11" y="19"/>
                    </a:cubicBezTo>
                    <a:cubicBezTo>
                      <a:pt x="11" y="19"/>
                      <a:pt x="11" y="19"/>
                      <a:pt x="12" y="18"/>
                    </a:cubicBezTo>
                    <a:cubicBezTo>
                      <a:pt x="12" y="18"/>
                      <a:pt x="12" y="18"/>
                      <a:pt x="12" y="18"/>
                    </a:cubicBezTo>
                    <a:cubicBezTo>
                      <a:pt x="12" y="18"/>
                      <a:pt x="12" y="18"/>
                      <a:pt x="12" y="18"/>
                    </a:cubicBezTo>
                    <a:cubicBezTo>
                      <a:pt x="13" y="18"/>
                      <a:pt x="13" y="18"/>
                      <a:pt x="13" y="17"/>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37" name="Freeform 727">
                <a:extLst>
                  <a:ext uri="{FF2B5EF4-FFF2-40B4-BE49-F238E27FC236}">
                    <a16:creationId xmlns:a16="http://schemas.microsoft.com/office/drawing/2014/main" id="{EAF3C200-5811-E806-5FB5-D3D80A6B5EAB}"/>
                  </a:ext>
                </a:extLst>
              </p:cNvPr>
              <p:cNvSpPr>
                <a:spLocks noEditPoints="1"/>
              </p:cNvSpPr>
              <p:nvPr/>
            </p:nvSpPr>
            <p:spPr bwMode="auto">
              <a:xfrm>
                <a:off x="10253663" y="6162675"/>
                <a:ext cx="50800" cy="69850"/>
              </a:xfrm>
              <a:custGeom>
                <a:avLst/>
                <a:gdLst>
                  <a:gd name="T0" fmla="*/ 11 w 12"/>
                  <a:gd name="T1" fmla="*/ 5 h 17"/>
                  <a:gd name="T2" fmla="*/ 11 w 12"/>
                  <a:gd name="T3" fmla="*/ 5 h 17"/>
                  <a:gd name="T4" fmla="*/ 11 w 12"/>
                  <a:gd name="T5" fmla="*/ 4 h 17"/>
                  <a:gd name="T6" fmla="*/ 8 w 12"/>
                  <a:gd name="T7" fmla="*/ 3 h 17"/>
                  <a:gd name="T8" fmla="*/ 9 w 12"/>
                  <a:gd name="T9" fmla="*/ 2 h 17"/>
                  <a:gd name="T10" fmla="*/ 7 w 12"/>
                  <a:gd name="T11" fmla="*/ 2 h 17"/>
                  <a:gd name="T12" fmla="*/ 8 w 12"/>
                  <a:gd name="T13" fmla="*/ 1 h 17"/>
                  <a:gd name="T14" fmla="*/ 8 w 12"/>
                  <a:gd name="T15" fmla="*/ 1 h 17"/>
                  <a:gd name="T16" fmla="*/ 7 w 12"/>
                  <a:gd name="T17" fmla="*/ 2 h 17"/>
                  <a:gd name="T18" fmla="*/ 10 w 12"/>
                  <a:gd name="T19" fmla="*/ 6 h 17"/>
                  <a:gd name="T20" fmla="*/ 9 w 12"/>
                  <a:gd name="T21" fmla="*/ 7 h 17"/>
                  <a:gd name="T22" fmla="*/ 9 w 12"/>
                  <a:gd name="T23" fmla="*/ 8 h 17"/>
                  <a:gd name="T24" fmla="*/ 10 w 12"/>
                  <a:gd name="T25" fmla="*/ 9 h 17"/>
                  <a:gd name="T26" fmla="*/ 10 w 12"/>
                  <a:gd name="T27" fmla="*/ 11 h 17"/>
                  <a:gd name="T28" fmla="*/ 8 w 12"/>
                  <a:gd name="T29" fmla="*/ 12 h 17"/>
                  <a:gd name="T30" fmla="*/ 7 w 12"/>
                  <a:gd name="T31" fmla="*/ 12 h 17"/>
                  <a:gd name="T32" fmla="*/ 5 w 12"/>
                  <a:gd name="T33" fmla="*/ 13 h 17"/>
                  <a:gd name="T34" fmla="*/ 4 w 12"/>
                  <a:gd name="T35" fmla="*/ 15 h 17"/>
                  <a:gd name="T36" fmla="*/ 3 w 12"/>
                  <a:gd name="T37" fmla="*/ 17 h 17"/>
                  <a:gd name="T38" fmla="*/ 1 w 12"/>
                  <a:gd name="T39" fmla="*/ 17 h 17"/>
                  <a:gd name="T40" fmla="*/ 1 w 12"/>
                  <a:gd name="T41" fmla="*/ 16 h 17"/>
                  <a:gd name="T42" fmla="*/ 0 w 12"/>
                  <a:gd name="T43" fmla="*/ 15 h 17"/>
                  <a:gd name="T44" fmla="*/ 0 w 12"/>
                  <a:gd name="T45" fmla="*/ 14 h 17"/>
                  <a:gd name="T46" fmla="*/ 0 w 12"/>
                  <a:gd name="T47" fmla="*/ 13 h 17"/>
                  <a:gd name="T48" fmla="*/ 1 w 12"/>
                  <a:gd name="T49" fmla="*/ 11 h 17"/>
                  <a:gd name="T50" fmla="*/ 2 w 12"/>
                  <a:gd name="T51" fmla="*/ 9 h 17"/>
                  <a:gd name="T52" fmla="*/ 3 w 12"/>
                  <a:gd name="T53" fmla="*/ 7 h 17"/>
                  <a:gd name="T54" fmla="*/ 5 w 12"/>
                  <a:gd name="T55" fmla="*/ 6 h 17"/>
                  <a:gd name="T56" fmla="*/ 6 w 12"/>
                  <a:gd name="T57" fmla="*/ 4 h 17"/>
                  <a:gd name="T58" fmla="*/ 7 w 12"/>
                  <a:gd name="T59" fmla="*/ 4 h 17"/>
                  <a:gd name="T60" fmla="*/ 7 w 12"/>
                  <a:gd name="T61" fmla="*/ 3 h 17"/>
                  <a:gd name="T62" fmla="*/ 8 w 12"/>
                  <a:gd name="T63" fmla="*/ 2 h 17"/>
                  <a:gd name="T64" fmla="*/ 8 w 12"/>
                  <a:gd name="T65" fmla="*/ 3 h 17"/>
                  <a:gd name="T66" fmla="*/ 7 w 12"/>
                  <a:gd name="T67" fmla="*/ 3 h 17"/>
                  <a:gd name="T68" fmla="*/ 7 w 12"/>
                  <a:gd name="T69" fmla="*/ 4 h 17"/>
                  <a:gd name="T70" fmla="*/ 8 w 12"/>
                  <a:gd name="T71" fmla="*/ 3 h 17"/>
                  <a:gd name="T72" fmla="*/ 7 w 12"/>
                  <a:gd name="T73" fmla="*/ 4 h 17"/>
                  <a:gd name="T74" fmla="*/ 8 w 12"/>
                  <a:gd name="T75" fmla="*/ 5 h 17"/>
                  <a:gd name="T76" fmla="*/ 7 w 12"/>
                  <a:gd name="T77" fmla="*/ 5 h 17"/>
                  <a:gd name="T78" fmla="*/ 9 w 12"/>
                  <a:gd name="T79" fmla="*/ 5 h 17"/>
                  <a:gd name="T80" fmla="*/ 9 w 12"/>
                  <a:gd name="T81" fmla="*/ 5 h 17"/>
                  <a:gd name="T82" fmla="*/ 8 w 12"/>
                  <a:gd name="T83" fmla="*/ 5 h 17"/>
                  <a:gd name="T84" fmla="*/ 9 w 12"/>
                  <a:gd name="T85" fmla="*/ 4 h 17"/>
                  <a:gd name="T86" fmla="*/ 10 w 12"/>
                  <a:gd name="T87" fmla="*/ 3 h 17"/>
                  <a:gd name="T88" fmla="*/ 10 w 12"/>
                  <a:gd name="T89" fmla="*/ 3 h 17"/>
                  <a:gd name="T90" fmla="*/ 11 w 12"/>
                  <a:gd name="T91" fmla="*/ 3 h 17"/>
                  <a:gd name="T92" fmla="*/ 10 w 12"/>
                  <a:gd name="T93" fmla="*/ 4 h 17"/>
                  <a:gd name="T94" fmla="*/ 10 w 12"/>
                  <a:gd name="T95" fmla="*/ 5 h 17"/>
                  <a:gd name="T96" fmla="*/ 8 w 12"/>
                  <a:gd name="T97" fmla="*/ 5 h 17"/>
                  <a:gd name="T98" fmla="*/ 9 w 12"/>
                  <a:gd name="T99" fmla="*/ 5 h 17"/>
                  <a:gd name="T100" fmla="*/ 11 w 12"/>
                  <a:gd name="T101" fmla="*/ 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2" h="17">
                    <a:moveTo>
                      <a:pt x="11" y="4"/>
                    </a:moveTo>
                    <a:cubicBezTo>
                      <a:pt x="11" y="4"/>
                      <a:pt x="11" y="4"/>
                      <a:pt x="11" y="4"/>
                    </a:cubicBezTo>
                    <a:cubicBezTo>
                      <a:pt x="11" y="4"/>
                      <a:pt x="11" y="4"/>
                      <a:pt x="11" y="4"/>
                    </a:cubicBezTo>
                    <a:cubicBezTo>
                      <a:pt x="11" y="4"/>
                      <a:pt x="12" y="5"/>
                      <a:pt x="11" y="5"/>
                    </a:cubicBezTo>
                    <a:cubicBezTo>
                      <a:pt x="11" y="5"/>
                      <a:pt x="11" y="5"/>
                      <a:pt x="11" y="5"/>
                    </a:cubicBezTo>
                    <a:cubicBezTo>
                      <a:pt x="11" y="5"/>
                      <a:pt x="11" y="5"/>
                      <a:pt x="11" y="5"/>
                    </a:cubicBezTo>
                    <a:cubicBezTo>
                      <a:pt x="11" y="5"/>
                      <a:pt x="11" y="5"/>
                      <a:pt x="11" y="5"/>
                    </a:cubicBezTo>
                    <a:cubicBezTo>
                      <a:pt x="11" y="5"/>
                      <a:pt x="10" y="5"/>
                      <a:pt x="10" y="5"/>
                    </a:cubicBezTo>
                    <a:cubicBezTo>
                      <a:pt x="10" y="5"/>
                      <a:pt x="10" y="5"/>
                      <a:pt x="10" y="5"/>
                    </a:cubicBezTo>
                    <a:cubicBezTo>
                      <a:pt x="11" y="5"/>
                      <a:pt x="11" y="5"/>
                      <a:pt x="11" y="5"/>
                    </a:cubicBezTo>
                    <a:cubicBezTo>
                      <a:pt x="11" y="4"/>
                      <a:pt x="11" y="4"/>
                      <a:pt x="11" y="4"/>
                    </a:cubicBezTo>
                    <a:cubicBezTo>
                      <a:pt x="11" y="5"/>
                      <a:pt x="11" y="4"/>
                      <a:pt x="11" y="4"/>
                    </a:cubicBezTo>
                    <a:cubicBezTo>
                      <a:pt x="11" y="4"/>
                      <a:pt x="11" y="4"/>
                      <a:pt x="11" y="4"/>
                    </a:cubicBezTo>
                    <a:cubicBezTo>
                      <a:pt x="11" y="4"/>
                      <a:pt x="11" y="4"/>
                      <a:pt x="11" y="4"/>
                    </a:cubicBezTo>
                    <a:cubicBezTo>
                      <a:pt x="11" y="4"/>
                      <a:pt x="11" y="4"/>
                      <a:pt x="11" y="4"/>
                    </a:cubicBezTo>
                    <a:cubicBezTo>
                      <a:pt x="11" y="4"/>
                      <a:pt x="11" y="4"/>
                      <a:pt x="11" y="4"/>
                    </a:cubicBezTo>
                    <a:cubicBezTo>
                      <a:pt x="11" y="4"/>
                      <a:pt x="11" y="4"/>
                      <a:pt x="11" y="4"/>
                    </a:cubicBezTo>
                    <a:cubicBezTo>
                      <a:pt x="12" y="4"/>
                      <a:pt x="12" y="4"/>
                      <a:pt x="12" y="4"/>
                    </a:cubicBezTo>
                    <a:cubicBezTo>
                      <a:pt x="12" y="4"/>
                      <a:pt x="12" y="4"/>
                      <a:pt x="11" y="4"/>
                    </a:cubicBezTo>
                    <a:close/>
                    <a:moveTo>
                      <a:pt x="8" y="3"/>
                    </a:moveTo>
                    <a:cubicBezTo>
                      <a:pt x="8" y="3"/>
                      <a:pt x="8" y="3"/>
                      <a:pt x="9" y="3"/>
                    </a:cubicBezTo>
                    <a:cubicBezTo>
                      <a:pt x="9" y="3"/>
                      <a:pt x="9" y="3"/>
                      <a:pt x="9" y="3"/>
                    </a:cubicBezTo>
                    <a:cubicBezTo>
                      <a:pt x="9" y="3"/>
                      <a:pt x="9" y="3"/>
                      <a:pt x="9" y="3"/>
                    </a:cubicBezTo>
                    <a:cubicBezTo>
                      <a:pt x="9" y="3"/>
                      <a:pt x="9" y="3"/>
                      <a:pt x="8" y="3"/>
                    </a:cubicBezTo>
                    <a:close/>
                    <a:moveTo>
                      <a:pt x="9" y="2"/>
                    </a:moveTo>
                    <a:cubicBezTo>
                      <a:pt x="9" y="2"/>
                      <a:pt x="9" y="3"/>
                      <a:pt x="9" y="3"/>
                    </a:cubicBezTo>
                    <a:cubicBezTo>
                      <a:pt x="9" y="3"/>
                      <a:pt x="9" y="3"/>
                      <a:pt x="9" y="2"/>
                    </a:cubicBezTo>
                    <a:close/>
                    <a:moveTo>
                      <a:pt x="7" y="2"/>
                    </a:moveTo>
                    <a:cubicBezTo>
                      <a:pt x="7" y="2"/>
                      <a:pt x="7" y="2"/>
                      <a:pt x="7" y="2"/>
                    </a:cubicBezTo>
                    <a:cubicBezTo>
                      <a:pt x="7" y="2"/>
                      <a:pt x="7" y="2"/>
                      <a:pt x="7" y="2"/>
                    </a:cubicBezTo>
                    <a:cubicBezTo>
                      <a:pt x="7" y="2"/>
                      <a:pt x="7" y="2"/>
                      <a:pt x="7" y="2"/>
                    </a:cubicBezTo>
                    <a:cubicBezTo>
                      <a:pt x="8" y="2"/>
                      <a:pt x="8" y="2"/>
                      <a:pt x="8" y="1"/>
                    </a:cubicBezTo>
                    <a:cubicBezTo>
                      <a:pt x="8" y="1"/>
                      <a:pt x="8" y="1"/>
                      <a:pt x="8" y="1"/>
                    </a:cubicBezTo>
                    <a:cubicBezTo>
                      <a:pt x="8" y="1"/>
                      <a:pt x="8" y="1"/>
                      <a:pt x="8" y="1"/>
                    </a:cubicBezTo>
                    <a:cubicBezTo>
                      <a:pt x="8" y="1"/>
                      <a:pt x="8" y="1"/>
                      <a:pt x="8" y="1"/>
                    </a:cubicBezTo>
                    <a:cubicBezTo>
                      <a:pt x="8" y="1"/>
                      <a:pt x="8" y="1"/>
                      <a:pt x="8" y="1"/>
                    </a:cubicBezTo>
                    <a:cubicBezTo>
                      <a:pt x="9" y="1"/>
                      <a:pt x="8" y="1"/>
                      <a:pt x="8" y="0"/>
                    </a:cubicBezTo>
                    <a:cubicBezTo>
                      <a:pt x="8" y="0"/>
                      <a:pt x="9" y="0"/>
                      <a:pt x="8" y="0"/>
                    </a:cubicBezTo>
                    <a:cubicBezTo>
                      <a:pt x="8" y="0"/>
                      <a:pt x="8" y="0"/>
                      <a:pt x="8" y="0"/>
                    </a:cubicBezTo>
                    <a:cubicBezTo>
                      <a:pt x="8" y="1"/>
                      <a:pt x="8" y="1"/>
                      <a:pt x="8" y="1"/>
                    </a:cubicBezTo>
                    <a:cubicBezTo>
                      <a:pt x="8" y="1"/>
                      <a:pt x="8" y="1"/>
                      <a:pt x="8" y="1"/>
                    </a:cubicBezTo>
                    <a:cubicBezTo>
                      <a:pt x="8" y="1"/>
                      <a:pt x="8" y="1"/>
                      <a:pt x="8" y="0"/>
                    </a:cubicBezTo>
                    <a:cubicBezTo>
                      <a:pt x="8" y="1"/>
                      <a:pt x="8" y="1"/>
                      <a:pt x="8" y="1"/>
                    </a:cubicBezTo>
                    <a:cubicBezTo>
                      <a:pt x="7" y="1"/>
                      <a:pt x="7" y="1"/>
                      <a:pt x="8" y="1"/>
                    </a:cubicBezTo>
                    <a:cubicBezTo>
                      <a:pt x="8" y="2"/>
                      <a:pt x="8" y="2"/>
                      <a:pt x="7" y="2"/>
                    </a:cubicBezTo>
                    <a:cubicBezTo>
                      <a:pt x="7" y="1"/>
                      <a:pt x="7" y="1"/>
                      <a:pt x="7" y="1"/>
                    </a:cubicBezTo>
                    <a:cubicBezTo>
                      <a:pt x="7" y="2"/>
                      <a:pt x="7" y="2"/>
                      <a:pt x="7" y="2"/>
                    </a:cubicBezTo>
                    <a:close/>
                    <a:moveTo>
                      <a:pt x="10" y="6"/>
                    </a:moveTo>
                    <a:cubicBezTo>
                      <a:pt x="10" y="6"/>
                      <a:pt x="10" y="6"/>
                      <a:pt x="10" y="6"/>
                    </a:cubicBezTo>
                    <a:cubicBezTo>
                      <a:pt x="10" y="6"/>
                      <a:pt x="10" y="6"/>
                      <a:pt x="10" y="6"/>
                    </a:cubicBezTo>
                    <a:cubicBezTo>
                      <a:pt x="10" y="6"/>
                      <a:pt x="10" y="6"/>
                      <a:pt x="10" y="6"/>
                    </a:cubicBezTo>
                    <a:cubicBezTo>
                      <a:pt x="10" y="6"/>
                      <a:pt x="10" y="6"/>
                      <a:pt x="9" y="6"/>
                    </a:cubicBezTo>
                    <a:cubicBezTo>
                      <a:pt x="9" y="6"/>
                      <a:pt x="9" y="6"/>
                      <a:pt x="9" y="6"/>
                    </a:cubicBezTo>
                    <a:cubicBezTo>
                      <a:pt x="9" y="6"/>
                      <a:pt x="9" y="6"/>
                      <a:pt x="9" y="6"/>
                    </a:cubicBezTo>
                    <a:cubicBezTo>
                      <a:pt x="9" y="7"/>
                      <a:pt x="9" y="7"/>
                      <a:pt x="9" y="7"/>
                    </a:cubicBezTo>
                    <a:cubicBezTo>
                      <a:pt x="9" y="7"/>
                      <a:pt x="9" y="7"/>
                      <a:pt x="9" y="7"/>
                    </a:cubicBezTo>
                    <a:cubicBezTo>
                      <a:pt x="9" y="7"/>
                      <a:pt x="9" y="8"/>
                      <a:pt x="9" y="8"/>
                    </a:cubicBezTo>
                    <a:cubicBezTo>
                      <a:pt x="9" y="8"/>
                      <a:pt x="9" y="8"/>
                      <a:pt x="9" y="8"/>
                    </a:cubicBezTo>
                    <a:cubicBezTo>
                      <a:pt x="9" y="8"/>
                      <a:pt x="9" y="8"/>
                      <a:pt x="9" y="8"/>
                    </a:cubicBezTo>
                    <a:cubicBezTo>
                      <a:pt x="9" y="8"/>
                      <a:pt x="9" y="8"/>
                      <a:pt x="9" y="8"/>
                    </a:cubicBezTo>
                    <a:cubicBezTo>
                      <a:pt x="9" y="8"/>
                      <a:pt x="9" y="8"/>
                      <a:pt x="9" y="8"/>
                    </a:cubicBezTo>
                    <a:cubicBezTo>
                      <a:pt x="9" y="8"/>
                      <a:pt x="9" y="8"/>
                      <a:pt x="10" y="8"/>
                    </a:cubicBezTo>
                    <a:cubicBezTo>
                      <a:pt x="10" y="8"/>
                      <a:pt x="10" y="8"/>
                      <a:pt x="10" y="8"/>
                    </a:cubicBezTo>
                    <a:cubicBezTo>
                      <a:pt x="10" y="8"/>
                      <a:pt x="10" y="8"/>
                      <a:pt x="10" y="8"/>
                    </a:cubicBezTo>
                    <a:cubicBezTo>
                      <a:pt x="10" y="9"/>
                      <a:pt x="10" y="9"/>
                      <a:pt x="10" y="9"/>
                    </a:cubicBezTo>
                    <a:cubicBezTo>
                      <a:pt x="10" y="9"/>
                      <a:pt x="10" y="9"/>
                      <a:pt x="10" y="10"/>
                    </a:cubicBezTo>
                    <a:cubicBezTo>
                      <a:pt x="10" y="10"/>
                      <a:pt x="10" y="10"/>
                      <a:pt x="10" y="10"/>
                    </a:cubicBezTo>
                    <a:cubicBezTo>
                      <a:pt x="10" y="10"/>
                      <a:pt x="11" y="10"/>
                      <a:pt x="11" y="10"/>
                    </a:cubicBezTo>
                    <a:cubicBezTo>
                      <a:pt x="11" y="10"/>
                      <a:pt x="11" y="10"/>
                      <a:pt x="10" y="10"/>
                    </a:cubicBezTo>
                    <a:cubicBezTo>
                      <a:pt x="10" y="10"/>
                      <a:pt x="10" y="11"/>
                      <a:pt x="10" y="11"/>
                    </a:cubicBezTo>
                    <a:cubicBezTo>
                      <a:pt x="10" y="11"/>
                      <a:pt x="10" y="11"/>
                      <a:pt x="10" y="11"/>
                    </a:cubicBezTo>
                    <a:cubicBezTo>
                      <a:pt x="10" y="12"/>
                      <a:pt x="9" y="12"/>
                      <a:pt x="9" y="12"/>
                    </a:cubicBezTo>
                    <a:cubicBezTo>
                      <a:pt x="9" y="12"/>
                      <a:pt x="9" y="12"/>
                      <a:pt x="9" y="12"/>
                    </a:cubicBezTo>
                    <a:cubicBezTo>
                      <a:pt x="8" y="12"/>
                      <a:pt x="8" y="12"/>
                      <a:pt x="8" y="12"/>
                    </a:cubicBezTo>
                    <a:cubicBezTo>
                      <a:pt x="8" y="12"/>
                      <a:pt x="8" y="12"/>
                      <a:pt x="8" y="12"/>
                    </a:cubicBezTo>
                    <a:cubicBezTo>
                      <a:pt x="8" y="12"/>
                      <a:pt x="8" y="12"/>
                      <a:pt x="8" y="12"/>
                    </a:cubicBezTo>
                    <a:cubicBezTo>
                      <a:pt x="8" y="12"/>
                      <a:pt x="7" y="12"/>
                      <a:pt x="7" y="12"/>
                    </a:cubicBezTo>
                    <a:cubicBezTo>
                      <a:pt x="7" y="12"/>
                      <a:pt x="7" y="12"/>
                      <a:pt x="7" y="12"/>
                    </a:cubicBezTo>
                    <a:cubicBezTo>
                      <a:pt x="7" y="12"/>
                      <a:pt x="7" y="12"/>
                      <a:pt x="7" y="12"/>
                    </a:cubicBezTo>
                    <a:cubicBezTo>
                      <a:pt x="7" y="12"/>
                      <a:pt x="7" y="12"/>
                      <a:pt x="7" y="12"/>
                    </a:cubicBezTo>
                    <a:cubicBezTo>
                      <a:pt x="7" y="12"/>
                      <a:pt x="6" y="13"/>
                      <a:pt x="6" y="13"/>
                    </a:cubicBezTo>
                    <a:cubicBezTo>
                      <a:pt x="6" y="13"/>
                      <a:pt x="6" y="13"/>
                      <a:pt x="6" y="13"/>
                    </a:cubicBezTo>
                    <a:cubicBezTo>
                      <a:pt x="6" y="13"/>
                      <a:pt x="6" y="13"/>
                      <a:pt x="6" y="13"/>
                    </a:cubicBezTo>
                    <a:cubicBezTo>
                      <a:pt x="5" y="13"/>
                      <a:pt x="5" y="13"/>
                      <a:pt x="5" y="13"/>
                    </a:cubicBezTo>
                    <a:cubicBezTo>
                      <a:pt x="5" y="13"/>
                      <a:pt x="5" y="13"/>
                      <a:pt x="5" y="13"/>
                    </a:cubicBezTo>
                    <a:cubicBezTo>
                      <a:pt x="5" y="14"/>
                      <a:pt x="5" y="14"/>
                      <a:pt x="5" y="14"/>
                    </a:cubicBezTo>
                    <a:cubicBezTo>
                      <a:pt x="5" y="14"/>
                      <a:pt x="5" y="14"/>
                      <a:pt x="5" y="14"/>
                    </a:cubicBezTo>
                    <a:cubicBezTo>
                      <a:pt x="5" y="14"/>
                      <a:pt x="5" y="14"/>
                      <a:pt x="5" y="14"/>
                    </a:cubicBezTo>
                    <a:cubicBezTo>
                      <a:pt x="4" y="15"/>
                      <a:pt x="4" y="15"/>
                      <a:pt x="4" y="15"/>
                    </a:cubicBezTo>
                    <a:cubicBezTo>
                      <a:pt x="4" y="15"/>
                      <a:pt x="4" y="15"/>
                      <a:pt x="4" y="15"/>
                    </a:cubicBezTo>
                    <a:cubicBezTo>
                      <a:pt x="4" y="15"/>
                      <a:pt x="3" y="16"/>
                      <a:pt x="3" y="16"/>
                    </a:cubicBezTo>
                    <a:cubicBezTo>
                      <a:pt x="3" y="16"/>
                      <a:pt x="3" y="16"/>
                      <a:pt x="3" y="16"/>
                    </a:cubicBezTo>
                    <a:cubicBezTo>
                      <a:pt x="3" y="16"/>
                      <a:pt x="3" y="16"/>
                      <a:pt x="3" y="16"/>
                    </a:cubicBezTo>
                    <a:cubicBezTo>
                      <a:pt x="3" y="16"/>
                      <a:pt x="3" y="16"/>
                      <a:pt x="3" y="16"/>
                    </a:cubicBezTo>
                    <a:cubicBezTo>
                      <a:pt x="3" y="16"/>
                      <a:pt x="3" y="17"/>
                      <a:pt x="3" y="17"/>
                    </a:cubicBezTo>
                    <a:cubicBezTo>
                      <a:pt x="3" y="17"/>
                      <a:pt x="2" y="17"/>
                      <a:pt x="2" y="17"/>
                    </a:cubicBezTo>
                    <a:cubicBezTo>
                      <a:pt x="2" y="17"/>
                      <a:pt x="2" y="17"/>
                      <a:pt x="2" y="17"/>
                    </a:cubicBezTo>
                    <a:cubicBezTo>
                      <a:pt x="2" y="17"/>
                      <a:pt x="2" y="17"/>
                      <a:pt x="2" y="17"/>
                    </a:cubicBezTo>
                    <a:cubicBezTo>
                      <a:pt x="2" y="17"/>
                      <a:pt x="2" y="17"/>
                      <a:pt x="2" y="17"/>
                    </a:cubicBezTo>
                    <a:cubicBezTo>
                      <a:pt x="2" y="17"/>
                      <a:pt x="1" y="17"/>
                      <a:pt x="1" y="17"/>
                    </a:cubicBezTo>
                    <a:cubicBezTo>
                      <a:pt x="1" y="17"/>
                      <a:pt x="2" y="16"/>
                      <a:pt x="2" y="16"/>
                    </a:cubicBezTo>
                    <a:cubicBezTo>
                      <a:pt x="2" y="16"/>
                      <a:pt x="2" y="16"/>
                      <a:pt x="2" y="16"/>
                    </a:cubicBezTo>
                    <a:cubicBezTo>
                      <a:pt x="2" y="16"/>
                      <a:pt x="1" y="16"/>
                      <a:pt x="1" y="16"/>
                    </a:cubicBezTo>
                    <a:cubicBezTo>
                      <a:pt x="1" y="16"/>
                      <a:pt x="1" y="16"/>
                      <a:pt x="1" y="16"/>
                    </a:cubicBezTo>
                    <a:cubicBezTo>
                      <a:pt x="1" y="16"/>
                      <a:pt x="1" y="16"/>
                      <a:pt x="1" y="16"/>
                    </a:cubicBezTo>
                    <a:cubicBezTo>
                      <a:pt x="1" y="16"/>
                      <a:pt x="1" y="16"/>
                      <a:pt x="1" y="15"/>
                    </a:cubicBezTo>
                    <a:cubicBezTo>
                      <a:pt x="1" y="15"/>
                      <a:pt x="1" y="15"/>
                      <a:pt x="1" y="15"/>
                    </a:cubicBezTo>
                    <a:cubicBezTo>
                      <a:pt x="1" y="15"/>
                      <a:pt x="1" y="15"/>
                      <a:pt x="1" y="15"/>
                    </a:cubicBezTo>
                    <a:cubicBezTo>
                      <a:pt x="1" y="16"/>
                      <a:pt x="1" y="15"/>
                      <a:pt x="1" y="15"/>
                    </a:cubicBezTo>
                    <a:cubicBezTo>
                      <a:pt x="0" y="15"/>
                      <a:pt x="0" y="15"/>
                      <a:pt x="0" y="15"/>
                    </a:cubicBezTo>
                    <a:cubicBezTo>
                      <a:pt x="0" y="15"/>
                      <a:pt x="1" y="15"/>
                      <a:pt x="1" y="15"/>
                    </a:cubicBezTo>
                    <a:cubicBezTo>
                      <a:pt x="1" y="15"/>
                      <a:pt x="0" y="15"/>
                      <a:pt x="0" y="15"/>
                    </a:cubicBezTo>
                    <a:cubicBezTo>
                      <a:pt x="0" y="15"/>
                      <a:pt x="0" y="14"/>
                      <a:pt x="0" y="14"/>
                    </a:cubicBezTo>
                    <a:cubicBezTo>
                      <a:pt x="0" y="14"/>
                      <a:pt x="0" y="14"/>
                      <a:pt x="0" y="14"/>
                    </a:cubicBezTo>
                    <a:cubicBezTo>
                      <a:pt x="0" y="14"/>
                      <a:pt x="0" y="14"/>
                      <a:pt x="0" y="14"/>
                    </a:cubicBezTo>
                    <a:cubicBezTo>
                      <a:pt x="0" y="14"/>
                      <a:pt x="0" y="14"/>
                      <a:pt x="0" y="14"/>
                    </a:cubicBezTo>
                    <a:cubicBezTo>
                      <a:pt x="0" y="14"/>
                      <a:pt x="0" y="13"/>
                      <a:pt x="0" y="13"/>
                    </a:cubicBezTo>
                    <a:cubicBezTo>
                      <a:pt x="0" y="13"/>
                      <a:pt x="0" y="13"/>
                      <a:pt x="0" y="13"/>
                    </a:cubicBezTo>
                    <a:cubicBezTo>
                      <a:pt x="0" y="13"/>
                      <a:pt x="0" y="13"/>
                      <a:pt x="0" y="13"/>
                    </a:cubicBezTo>
                    <a:cubicBezTo>
                      <a:pt x="0" y="13"/>
                      <a:pt x="0" y="13"/>
                      <a:pt x="0" y="13"/>
                    </a:cubicBezTo>
                    <a:cubicBezTo>
                      <a:pt x="0" y="13"/>
                      <a:pt x="0" y="12"/>
                      <a:pt x="0" y="12"/>
                    </a:cubicBezTo>
                    <a:cubicBezTo>
                      <a:pt x="0" y="12"/>
                      <a:pt x="0" y="12"/>
                      <a:pt x="0" y="12"/>
                    </a:cubicBezTo>
                    <a:cubicBezTo>
                      <a:pt x="0" y="12"/>
                      <a:pt x="0" y="12"/>
                      <a:pt x="0" y="12"/>
                    </a:cubicBezTo>
                    <a:cubicBezTo>
                      <a:pt x="0" y="12"/>
                      <a:pt x="0" y="11"/>
                      <a:pt x="0" y="11"/>
                    </a:cubicBezTo>
                    <a:cubicBezTo>
                      <a:pt x="0" y="11"/>
                      <a:pt x="1" y="11"/>
                      <a:pt x="1" y="11"/>
                    </a:cubicBezTo>
                    <a:cubicBezTo>
                      <a:pt x="1" y="11"/>
                      <a:pt x="1" y="10"/>
                      <a:pt x="1" y="10"/>
                    </a:cubicBezTo>
                    <a:cubicBezTo>
                      <a:pt x="1" y="10"/>
                      <a:pt x="1" y="10"/>
                      <a:pt x="1" y="10"/>
                    </a:cubicBezTo>
                    <a:cubicBezTo>
                      <a:pt x="1" y="10"/>
                      <a:pt x="1" y="10"/>
                      <a:pt x="1" y="10"/>
                    </a:cubicBezTo>
                    <a:cubicBezTo>
                      <a:pt x="1" y="10"/>
                      <a:pt x="2" y="10"/>
                      <a:pt x="2" y="10"/>
                    </a:cubicBezTo>
                    <a:cubicBezTo>
                      <a:pt x="2" y="10"/>
                      <a:pt x="2" y="9"/>
                      <a:pt x="2" y="9"/>
                    </a:cubicBezTo>
                    <a:cubicBezTo>
                      <a:pt x="2" y="9"/>
                      <a:pt x="2" y="9"/>
                      <a:pt x="2" y="9"/>
                    </a:cubicBezTo>
                    <a:cubicBezTo>
                      <a:pt x="3" y="8"/>
                      <a:pt x="3" y="8"/>
                      <a:pt x="3" y="8"/>
                    </a:cubicBezTo>
                    <a:cubicBezTo>
                      <a:pt x="3" y="8"/>
                      <a:pt x="3" y="8"/>
                      <a:pt x="3" y="8"/>
                    </a:cubicBezTo>
                    <a:cubicBezTo>
                      <a:pt x="4" y="8"/>
                      <a:pt x="4" y="8"/>
                      <a:pt x="4" y="8"/>
                    </a:cubicBezTo>
                    <a:cubicBezTo>
                      <a:pt x="4" y="8"/>
                      <a:pt x="4" y="8"/>
                      <a:pt x="3" y="7"/>
                    </a:cubicBezTo>
                    <a:cubicBezTo>
                      <a:pt x="3" y="7"/>
                      <a:pt x="3" y="7"/>
                      <a:pt x="3" y="7"/>
                    </a:cubicBezTo>
                    <a:cubicBezTo>
                      <a:pt x="3" y="7"/>
                      <a:pt x="4" y="7"/>
                      <a:pt x="4" y="7"/>
                    </a:cubicBezTo>
                    <a:cubicBezTo>
                      <a:pt x="4" y="7"/>
                      <a:pt x="4" y="7"/>
                      <a:pt x="4" y="7"/>
                    </a:cubicBezTo>
                    <a:cubicBezTo>
                      <a:pt x="4" y="7"/>
                      <a:pt x="4" y="7"/>
                      <a:pt x="4" y="7"/>
                    </a:cubicBezTo>
                    <a:cubicBezTo>
                      <a:pt x="4" y="7"/>
                      <a:pt x="5" y="6"/>
                      <a:pt x="5" y="6"/>
                    </a:cubicBezTo>
                    <a:cubicBezTo>
                      <a:pt x="5" y="6"/>
                      <a:pt x="5" y="5"/>
                      <a:pt x="5" y="5"/>
                    </a:cubicBezTo>
                    <a:cubicBezTo>
                      <a:pt x="5" y="5"/>
                      <a:pt x="5" y="5"/>
                      <a:pt x="5" y="5"/>
                    </a:cubicBezTo>
                    <a:cubicBezTo>
                      <a:pt x="5" y="5"/>
                      <a:pt x="6" y="4"/>
                      <a:pt x="6" y="4"/>
                    </a:cubicBezTo>
                    <a:cubicBezTo>
                      <a:pt x="6" y="4"/>
                      <a:pt x="6" y="4"/>
                      <a:pt x="6" y="4"/>
                    </a:cubicBezTo>
                    <a:cubicBezTo>
                      <a:pt x="6" y="4"/>
                      <a:pt x="6" y="4"/>
                      <a:pt x="6" y="4"/>
                    </a:cubicBezTo>
                    <a:cubicBezTo>
                      <a:pt x="6" y="4"/>
                      <a:pt x="6" y="3"/>
                      <a:pt x="6" y="3"/>
                    </a:cubicBezTo>
                    <a:cubicBezTo>
                      <a:pt x="6" y="3"/>
                      <a:pt x="6" y="4"/>
                      <a:pt x="6" y="4"/>
                    </a:cubicBezTo>
                    <a:cubicBezTo>
                      <a:pt x="6" y="4"/>
                      <a:pt x="6" y="4"/>
                      <a:pt x="6" y="4"/>
                    </a:cubicBezTo>
                    <a:cubicBezTo>
                      <a:pt x="6" y="4"/>
                      <a:pt x="6" y="4"/>
                      <a:pt x="6" y="4"/>
                    </a:cubicBezTo>
                    <a:cubicBezTo>
                      <a:pt x="6" y="4"/>
                      <a:pt x="6" y="4"/>
                      <a:pt x="7" y="4"/>
                    </a:cubicBezTo>
                    <a:cubicBezTo>
                      <a:pt x="7" y="4"/>
                      <a:pt x="7" y="3"/>
                      <a:pt x="7" y="3"/>
                    </a:cubicBezTo>
                    <a:cubicBezTo>
                      <a:pt x="7" y="3"/>
                      <a:pt x="7" y="3"/>
                      <a:pt x="7" y="3"/>
                    </a:cubicBezTo>
                    <a:cubicBezTo>
                      <a:pt x="7" y="3"/>
                      <a:pt x="7" y="3"/>
                      <a:pt x="7" y="3"/>
                    </a:cubicBezTo>
                    <a:cubicBezTo>
                      <a:pt x="7" y="3"/>
                      <a:pt x="6" y="3"/>
                      <a:pt x="7" y="3"/>
                    </a:cubicBezTo>
                    <a:cubicBezTo>
                      <a:pt x="7" y="3"/>
                      <a:pt x="7" y="3"/>
                      <a:pt x="7" y="3"/>
                    </a:cubicBezTo>
                    <a:cubicBezTo>
                      <a:pt x="7" y="3"/>
                      <a:pt x="7" y="3"/>
                      <a:pt x="7" y="3"/>
                    </a:cubicBezTo>
                    <a:cubicBezTo>
                      <a:pt x="7" y="3"/>
                      <a:pt x="7" y="3"/>
                      <a:pt x="8" y="2"/>
                    </a:cubicBezTo>
                    <a:cubicBezTo>
                      <a:pt x="8" y="3"/>
                      <a:pt x="8" y="3"/>
                      <a:pt x="8" y="3"/>
                    </a:cubicBezTo>
                    <a:cubicBezTo>
                      <a:pt x="8" y="3"/>
                      <a:pt x="8" y="2"/>
                      <a:pt x="8" y="2"/>
                    </a:cubicBezTo>
                    <a:cubicBezTo>
                      <a:pt x="8" y="2"/>
                      <a:pt x="8" y="2"/>
                      <a:pt x="8" y="2"/>
                    </a:cubicBezTo>
                    <a:cubicBezTo>
                      <a:pt x="9" y="2"/>
                      <a:pt x="9" y="2"/>
                      <a:pt x="9" y="2"/>
                    </a:cubicBezTo>
                    <a:cubicBezTo>
                      <a:pt x="9" y="2"/>
                      <a:pt x="9" y="2"/>
                      <a:pt x="9" y="2"/>
                    </a:cubicBezTo>
                    <a:cubicBezTo>
                      <a:pt x="8" y="2"/>
                      <a:pt x="8" y="2"/>
                      <a:pt x="8" y="2"/>
                    </a:cubicBezTo>
                    <a:cubicBezTo>
                      <a:pt x="8" y="3"/>
                      <a:pt x="8" y="2"/>
                      <a:pt x="8" y="3"/>
                    </a:cubicBezTo>
                    <a:cubicBezTo>
                      <a:pt x="8" y="3"/>
                      <a:pt x="8" y="3"/>
                      <a:pt x="8" y="3"/>
                    </a:cubicBezTo>
                    <a:cubicBezTo>
                      <a:pt x="8" y="3"/>
                      <a:pt x="8" y="3"/>
                      <a:pt x="8" y="3"/>
                    </a:cubicBezTo>
                    <a:cubicBezTo>
                      <a:pt x="8" y="3"/>
                      <a:pt x="8" y="3"/>
                      <a:pt x="8" y="3"/>
                    </a:cubicBezTo>
                    <a:cubicBezTo>
                      <a:pt x="8" y="3"/>
                      <a:pt x="7" y="3"/>
                      <a:pt x="7" y="3"/>
                    </a:cubicBezTo>
                    <a:cubicBezTo>
                      <a:pt x="7" y="3"/>
                      <a:pt x="7" y="3"/>
                      <a:pt x="7" y="3"/>
                    </a:cubicBezTo>
                    <a:cubicBezTo>
                      <a:pt x="7" y="3"/>
                      <a:pt x="7" y="3"/>
                      <a:pt x="7" y="3"/>
                    </a:cubicBezTo>
                    <a:cubicBezTo>
                      <a:pt x="7" y="3"/>
                      <a:pt x="7" y="3"/>
                      <a:pt x="7" y="3"/>
                    </a:cubicBezTo>
                    <a:cubicBezTo>
                      <a:pt x="7" y="3"/>
                      <a:pt x="7" y="3"/>
                      <a:pt x="7" y="3"/>
                    </a:cubicBezTo>
                    <a:cubicBezTo>
                      <a:pt x="7" y="3"/>
                      <a:pt x="7" y="3"/>
                      <a:pt x="7" y="3"/>
                    </a:cubicBezTo>
                    <a:cubicBezTo>
                      <a:pt x="7" y="3"/>
                      <a:pt x="7" y="3"/>
                      <a:pt x="7" y="3"/>
                    </a:cubicBezTo>
                    <a:cubicBezTo>
                      <a:pt x="7" y="3"/>
                      <a:pt x="7" y="3"/>
                      <a:pt x="7" y="4"/>
                    </a:cubicBezTo>
                    <a:cubicBezTo>
                      <a:pt x="7" y="4"/>
                      <a:pt x="7" y="4"/>
                      <a:pt x="7" y="4"/>
                    </a:cubicBezTo>
                    <a:cubicBezTo>
                      <a:pt x="7" y="4"/>
                      <a:pt x="7" y="4"/>
                      <a:pt x="8" y="4"/>
                    </a:cubicBezTo>
                    <a:cubicBezTo>
                      <a:pt x="8" y="3"/>
                      <a:pt x="8" y="3"/>
                      <a:pt x="8" y="3"/>
                    </a:cubicBezTo>
                    <a:cubicBezTo>
                      <a:pt x="8" y="3"/>
                      <a:pt x="8" y="3"/>
                      <a:pt x="8" y="3"/>
                    </a:cubicBezTo>
                    <a:cubicBezTo>
                      <a:pt x="8" y="3"/>
                      <a:pt x="8" y="3"/>
                      <a:pt x="8" y="3"/>
                    </a:cubicBezTo>
                    <a:cubicBezTo>
                      <a:pt x="8" y="4"/>
                      <a:pt x="8" y="4"/>
                      <a:pt x="8" y="4"/>
                    </a:cubicBezTo>
                    <a:cubicBezTo>
                      <a:pt x="8" y="4"/>
                      <a:pt x="8" y="4"/>
                      <a:pt x="8" y="4"/>
                    </a:cubicBezTo>
                    <a:cubicBezTo>
                      <a:pt x="8" y="4"/>
                      <a:pt x="8" y="4"/>
                      <a:pt x="8" y="4"/>
                    </a:cubicBezTo>
                    <a:cubicBezTo>
                      <a:pt x="8" y="4"/>
                      <a:pt x="8" y="4"/>
                      <a:pt x="8" y="4"/>
                    </a:cubicBezTo>
                    <a:cubicBezTo>
                      <a:pt x="8" y="4"/>
                      <a:pt x="7" y="4"/>
                      <a:pt x="7" y="4"/>
                    </a:cubicBezTo>
                    <a:cubicBezTo>
                      <a:pt x="7" y="4"/>
                      <a:pt x="7" y="4"/>
                      <a:pt x="7" y="4"/>
                    </a:cubicBezTo>
                    <a:cubicBezTo>
                      <a:pt x="7" y="4"/>
                      <a:pt x="7" y="5"/>
                      <a:pt x="7" y="4"/>
                    </a:cubicBezTo>
                    <a:cubicBezTo>
                      <a:pt x="7" y="4"/>
                      <a:pt x="7" y="4"/>
                      <a:pt x="8" y="4"/>
                    </a:cubicBezTo>
                    <a:cubicBezTo>
                      <a:pt x="8" y="4"/>
                      <a:pt x="8" y="4"/>
                      <a:pt x="8" y="4"/>
                    </a:cubicBezTo>
                    <a:cubicBezTo>
                      <a:pt x="8" y="4"/>
                      <a:pt x="8" y="5"/>
                      <a:pt x="8" y="5"/>
                    </a:cubicBezTo>
                    <a:cubicBezTo>
                      <a:pt x="8" y="5"/>
                      <a:pt x="8" y="5"/>
                      <a:pt x="7" y="5"/>
                    </a:cubicBezTo>
                    <a:cubicBezTo>
                      <a:pt x="7" y="5"/>
                      <a:pt x="7" y="5"/>
                      <a:pt x="7" y="5"/>
                    </a:cubicBezTo>
                    <a:cubicBezTo>
                      <a:pt x="7" y="5"/>
                      <a:pt x="7" y="5"/>
                      <a:pt x="7" y="5"/>
                    </a:cubicBezTo>
                    <a:cubicBezTo>
                      <a:pt x="7" y="5"/>
                      <a:pt x="7" y="5"/>
                      <a:pt x="7" y="5"/>
                    </a:cubicBezTo>
                    <a:cubicBezTo>
                      <a:pt x="7" y="5"/>
                      <a:pt x="7" y="5"/>
                      <a:pt x="7" y="5"/>
                    </a:cubicBezTo>
                    <a:cubicBezTo>
                      <a:pt x="8" y="6"/>
                      <a:pt x="8" y="5"/>
                      <a:pt x="8" y="5"/>
                    </a:cubicBezTo>
                    <a:cubicBezTo>
                      <a:pt x="8" y="5"/>
                      <a:pt x="8" y="5"/>
                      <a:pt x="8" y="5"/>
                    </a:cubicBezTo>
                    <a:cubicBezTo>
                      <a:pt x="8" y="5"/>
                      <a:pt x="8" y="5"/>
                      <a:pt x="8" y="5"/>
                    </a:cubicBezTo>
                    <a:cubicBezTo>
                      <a:pt x="8" y="5"/>
                      <a:pt x="8" y="5"/>
                      <a:pt x="8" y="5"/>
                    </a:cubicBezTo>
                    <a:cubicBezTo>
                      <a:pt x="9" y="5"/>
                      <a:pt x="9" y="5"/>
                      <a:pt x="9" y="5"/>
                    </a:cubicBezTo>
                    <a:cubicBezTo>
                      <a:pt x="9" y="5"/>
                      <a:pt x="10" y="5"/>
                      <a:pt x="10" y="4"/>
                    </a:cubicBezTo>
                    <a:cubicBezTo>
                      <a:pt x="10" y="4"/>
                      <a:pt x="10" y="4"/>
                      <a:pt x="10" y="4"/>
                    </a:cubicBezTo>
                    <a:cubicBezTo>
                      <a:pt x="9" y="5"/>
                      <a:pt x="9" y="5"/>
                      <a:pt x="9" y="4"/>
                    </a:cubicBezTo>
                    <a:cubicBezTo>
                      <a:pt x="9" y="4"/>
                      <a:pt x="9" y="4"/>
                      <a:pt x="9" y="4"/>
                    </a:cubicBezTo>
                    <a:cubicBezTo>
                      <a:pt x="9" y="4"/>
                      <a:pt x="9" y="5"/>
                      <a:pt x="9" y="5"/>
                    </a:cubicBezTo>
                    <a:cubicBezTo>
                      <a:pt x="9" y="5"/>
                      <a:pt x="9" y="5"/>
                      <a:pt x="9" y="5"/>
                    </a:cubicBezTo>
                    <a:cubicBezTo>
                      <a:pt x="9" y="5"/>
                      <a:pt x="8" y="5"/>
                      <a:pt x="8" y="5"/>
                    </a:cubicBezTo>
                    <a:cubicBezTo>
                      <a:pt x="8" y="5"/>
                      <a:pt x="8" y="5"/>
                      <a:pt x="8" y="5"/>
                    </a:cubicBezTo>
                    <a:cubicBezTo>
                      <a:pt x="8" y="5"/>
                      <a:pt x="8" y="5"/>
                      <a:pt x="8" y="5"/>
                    </a:cubicBezTo>
                    <a:cubicBezTo>
                      <a:pt x="8" y="5"/>
                      <a:pt x="8" y="5"/>
                      <a:pt x="8" y="5"/>
                    </a:cubicBezTo>
                    <a:cubicBezTo>
                      <a:pt x="8" y="4"/>
                      <a:pt x="8" y="4"/>
                      <a:pt x="8" y="4"/>
                    </a:cubicBezTo>
                    <a:cubicBezTo>
                      <a:pt x="8" y="4"/>
                      <a:pt x="8" y="4"/>
                      <a:pt x="8" y="4"/>
                    </a:cubicBezTo>
                    <a:cubicBezTo>
                      <a:pt x="9" y="4"/>
                      <a:pt x="9" y="4"/>
                      <a:pt x="9" y="4"/>
                    </a:cubicBezTo>
                    <a:cubicBezTo>
                      <a:pt x="8" y="4"/>
                      <a:pt x="8" y="4"/>
                      <a:pt x="9" y="4"/>
                    </a:cubicBezTo>
                    <a:cubicBezTo>
                      <a:pt x="9" y="4"/>
                      <a:pt x="9" y="4"/>
                      <a:pt x="9" y="4"/>
                    </a:cubicBezTo>
                    <a:cubicBezTo>
                      <a:pt x="9" y="4"/>
                      <a:pt x="9" y="4"/>
                      <a:pt x="9" y="4"/>
                    </a:cubicBezTo>
                    <a:cubicBezTo>
                      <a:pt x="9" y="4"/>
                      <a:pt x="9" y="4"/>
                      <a:pt x="9" y="4"/>
                    </a:cubicBezTo>
                    <a:cubicBezTo>
                      <a:pt x="9" y="4"/>
                      <a:pt x="9" y="3"/>
                      <a:pt x="9" y="3"/>
                    </a:cubicBezTo>
                    <a:cubicBezTo>
                      <a:pt x="9" y="3"/>
                      <a:pt x="9" y="3"/>
                      <a:pt x="9" y="3"/>
                    </a:cubicBezTo>
                    <a:cubicBezTo>
                      <a:pt x="9" y="3"/>
                      <a:pt x="9" y="3"/>
                      <a:pt x="10" y="3"/>
                    </a:cubicBezTo>
                    <a:cubicBezTo>
                      <a:pt x="10" y="3"/>
                      <a:pt x="10" y="3"/>
                      <a:pt x="10" y="3"/>
                    </a:cubicBezTo>
                    <a:cubicBezTo>
                      <a:pt x="10" y="3"/>
                      <a:pt x="10" y="3"/>
                      <a:pt x="10" y="3"/>
                    </a:cubicBezTo>
                    <a:cubicBezTo>
                      <a:pt x="10" y="3"/>
                      <a:pt x="10" y="3"/>
                      <a:pt x="10" y="3"/>
                    </a:cubicBezTo>
                    <a:cubicBezTo>
                      <a:pt x="10" y="3"/>
                      <a:pt x="10" y="3"/>
                      <a:pt x="10" y="3"/>
                    </a:cubicBezTo>
                    <a:cubicBezTo>
                      <a:pt x="10" y="3"/>
                      <a:pt x="10" y="3"/>
                      <a:pt x="10" y="3"/>
                    </a:cubicBezTo>
                    <a:cubicBezTo>
                      <a:pt x="10" y="3"/>
                      <a:pt x="10" y="3"/>
                      <a:pt x="10" y="3"/>
                    </a:cubicBezTo>
                    <a:cubicBezTo>
                      <a:pt x="10" y="3"/>
                      <a:pt x="10" y="3"/>
                      <a:pt x="10" y="3"/>
                    </a:cubicBezTo>
                    <a:cubicBezTo>
                      <a:pt x="10" y="3"/>
                      <a:pt x="10" y="4"/>
                      <a:pt x="11" y="3"/>
                    </a:cubicBezTo>
                    <a:cubicBezTo>
                      <a:pt x="11" y="3"/>
                      <a:pt x="11" y="3"/>
                      <a:pt x="11" y="3"/>
                    </a:cubicBezTo>
                    <a:cubicBezTo>
                      <a:pt x="11" y="3"/>
                      <a:pt x="11" y="3"/>
                      <a:pt x="11" y="3"/>
                    </a:cubicBezTo>
                    <a:cubicBezTo>
                      <a:pt x="11" y="4"/>
                      <a:pt x="10" y="4"/>
                      <a:pt x="11" y="4"/>
                    </a:cubicBezTo>
                    <a:cubicBezTo>
                      <a:pt x="11" y="4"/>
                      <a:pt x="10" y="4"/>
                      <a:pt x="10" y="4"/>
                    </a:cubicBezTo>
                    <a:cubicBezTo>
                      <a:pt x="10" y="4"/>
                      <a:pt x="10" y="4"/>
                      <a:pt x="10" y="4"/>
                    </a:cubicBezTo>
                    <a:cubicBezTo>
                      <a:pt x="10" y="4"/>
                      <a:pt x="10" y="4"/>
                      <a:pt x="10" y="4"/>
                    </a:cubicBezTo>
                    <a:cubicBezTo>
                      <a:pt x="10" y="4"/>
                      <a:pt x="10" y="4"/>
                      <a:pt x="10" y="4"/>
                    </a:cubicBezTo>
                    <a:cubicBezTo>
                      <a:pt x="10" y="4"/>
                      <a:pt x="10" y="4"/>
                      <a:pt x="10" y="4"/>
                    </a:cubicBezTo>
                    <a:cubicBezTo>
                      <a:pt x="10" y="4"/>
                      <a:pt x="10" y="4"/>
                      <a:pt x="10" y="4"/>
                    </a:cubicBezTo>
                    <a:cubicBezTo>
                      <a:pt x="10" y="4"/>
                      <a:pt x="10" y="5"/>
                      <a:pt x="10" y="5"/>
                    </a:cubicBezTo>
                    <a:cubicBezTo>
                      <a:pt x="10" y="5"/>
                      <a:pt x="10" y="5"/>
                      <a:pt x="10" y="5"/>
                    </a:cubicBezTo>
                    <a:cubicBezTo>
                      <a:pt x="10" y="5"/>
                      <a:pt x="10" y="5"/>
                      <a:pt x="10" y="5"/>
                    </a:cubicBezTo>
                    <a:cubicBezTo>
                      <a:pt x="9" y="5"/>
                      <a:pt x="9" y="5"/>
                      <a:pt x="9" y="5"/>
                    </a:cubicBezTo>
                    <a:cubicBezTo>
                      <a:pt x="9" y="5"/>
                      <a:pt x="9" y="5"/>
                      <a:pt x="9" y="5"/>
                    </a:cubicBezTo>
                    <a:cubicBezTo>
                      <a:pt x="9" y="5"/>
                      <a:pt x="9" y="5"/>
                      <a:pt x="9" y="5"/>
                    </a:cubicBezTo>
                    <a:cubicBezTo>
                      <a:pt x="9" y="5"/>
                      <a:pt x="9" y="5"/>
                      <a:pt x="8" y="5"/>
                    </a:cubicBezTo>
                    <a:cubicBezTo>
                      <a:pt x="8" y="5"/>
                      <a:pt x="8" y="5"/>
                      <a:pt x="8" y="5"/>
                    </a:cubicBezTo>
                    <a:cubicBezTo>
                      <a:pt x="8" y="5"/>
                      <a:pt x="8" y="5"/>
                      <a:pt x="8" y="5"/>
                    </a:cubicBezTo>
                    <a:cubicBezTo>
                      <a:pt x="8" y="5"/>
                      <a:pt x="8" y="5"/>
                      <a:pt x="9" y="5"/>
                    </a:cubicBezTo>
                    <a:cubicBezTo>
                      <a:pt x="9" y="5"/>
                      <a:pt x="9" y="5"/>
                      <a:pt x="9" y="5"/>
                    </a:cubicBezTo>
                    <a:cubicBezTo>
                      <a:pt x="9" y="5"/>
                      <a:pt x="9" y="5"/>
                      <a:pt x="9" y="5"/>
                    </a:cubicBezTo>
                    <a:cubicBezTo>
                      <a:pt x="9" y="5"/>
                      <a:pt x="9" y="5"/>
                      <a:pt x="9" y="5"/>
                    </a:cubicBezTo>
                    <a:cubicBezTo>
                      <a:pt x="10" y="5"/>
                      <a:pt x="10" y="5"/>
                      <a:pt x="10" y="5"/>
                    </a:cubicBezTo>
                    <a:cubicBezTo>
                      <a:pt x="10" y="5"/>
                      <a:pt x="10" y="5"/>
                      <a:pt x="10" y="5"/>
                    </a:cubicBezTo>
                    <a:cubicBezTo>
                      <a:pt x="10" y="5"/>
                      <a:pt x="10" y="5"/>
                      <a:pt x="11" y="5"/>
                    </a:cubicBezTo>
                    <a:cubicBezTo>
                      <a:pt x="11" y="5"/>
                      <a:pt x="11" y="5"/>
                      <a:pt x="11" y="5"/>
                    </a:cubicBezTo>
                    <a:cubicBezTo>
                      <a:pt x="11" y="5"/>
                      <a:pt x="11" y="5"/>
                      <a:pt x="11" y="5"/>
                    </a:cubicBezTo>
                    <a:cubicBezTo>
                      <a:pt x="11" y="5"/>
                      <a:pt x="11" y="5"/>
                      <a:pt x="11" y="5"/>
                    </a:cubicBezTo>
                    <a:cubicBezTo>
                      <a:pt x="11" y="5"/>
                      <a:pt x="11" y="5"/>
                      <a:pt x="11" y="5"/>
                    </a:cubicBezTo>
                    <a:cubicBezTo>
                      <a:pt x="10" y="6"/>
                      <a:pt x="10" y="6"/>
                      <a:pt x="10" y="6"/>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38" name="Freeform 728">
                <a:extLst>
                  <a:ext uri="{FF2B5EF4-FFF2-40B4-BE49-F238E27FC236}">
                    <a16:creationId xmlns:a16="http://schemas.microsoft.com/office/drawing/2014/main" id="{70E62B05-BF22-A487-2DDB-22EC79DF26C4}"/>
                  </a:ext>
                </a:extLst>
              </p:cNvPr>
              <p:cNvSpPr>
                <a:spLocks/>
              </p:cNvSpPr>
              <p:nvPr/>
            </p:nvSpPr>
            <p:spPr bwMode="auto">
              <a:xfrm>
                <a:off x="10348913" y="6088063"/>
                <a:ext cx="55562" cy="66675"/>
              </a:xfrm>
              <a:custGeom>
                <a:avLst/>
                <a:gdLst>
                  <a:gd name="T0" fmla="*/ 11 w 13"/>
                  <a:gd name="T1" fmla="*/ 3 h 16"/>
                  <a:gd name="T2" fmla="*/ 11 w 13"/>
                  <a:gd name="T3" fmla="*/ 2 h 16"/>
                  <a:gd name="T4" fmla="*/ 10 w 13"/>
                  <a:gd name="T5" fmla="*/ 2 h 16"/>
                  <a:gd name="T6" fmla="*/ 9 w 13"/>
                  <a:gd name="T7" fmla="*/ 1 h 16"/>
                  <a:gd name="T8" fmla="*/ 9 w 13"/>
                  <a:gd name="T9" fmla="*/ 1 h 16"/>
                  <a:gd name="T10" fmla="*/ 9 w 13"/>
                  <a:gd name="T11" fmla="*/ 0 h 16"/>
                  <a:gd name="T12" fmla="*/ 8 w 13"/>
                  <a:gd name="T13" fmla="*/ 1 h 16"/>
                  <a:gd name="T14" fmla="*/ 7 w 13"/>
                  <a:gd name="T15" fmla="*/ 0 h 16"/>
                  <a:gd name="T16" fmla="*/ 6 w 13"/>
                  <a:gd name="T17" fmla="*/ 0 h 16"/>
                  <a:gd name="T18" fmla="*/ 6 w 13"/>
                  <a:gd name="T19" fmla="*/ 1 h 16"/>
                  <a:gd name="T20" fmla="*/ 5 w 13"/>
                  <a:gd name="T21" fmla="*/ 1 h 16"/>
                  <a:gd name="T22" fmla="*/ 4 w 13"/>
                  <a:gd name="T23" fmla="*/ 2 h 16"/>
                  <a:gd name="T24" fmla="*/ 4 w 13"/>
                  <a:gd name="T25" fmla="*/ 2 h 16"/>
                  <a:gd name="T26" fmla="*/ 3 w 13"/>
                  <a:gd name="T27" fmla="*/ 2 h 16"/>
                  <a:gd name="T28" fmla="*/ 2 w 13"/>
                  <a:gd name="T29" fmla="*/ 3 h 16"/>
                  <a:gd name="T30" fmla="*/ 2 w 13"/>
                  <a:gd name="T31" fmla="*/ 3 h 16"/>
                  <a:gd name="T32" fmla="*/ 2 w 13"/>
                  <a:gd name="T33" fmla="*/ 3 h 16"/>
                  <a:gd name="T34" fmla="*/ 1 w 13"/>
                  <a:gd name="T35" fmla="*/ 3 h 16"/>
                  <a:gd name="T36" fmla="*/ 1 w 13"/>
                  <a:gd name="T37" fmla="*/ 4 h 16"/>
                  <a:gd name="T38" fmla="*/ 0 w 13"/>
                  <a:gd name="T39" fmla="*/ 5 h 16"/>
                  <a:gd name="T40" fmla="*/ 0 w 13"/>
                  <a:gd name="T41" fmla="*/ 6 h 16"/>
                  <a:gd name="T42" fmla="*/ 0 w 13"/>
                  <a:gd name="T43" fmla="*/ 7 h 16"/>
                  <a:gd name="T44" fmla="*/ 1 w 13"/>
                  <a:gd name="T45" fmla="*/ 8 h 16"/>
                  <a:gd name="T46" fmla="*/ 0 w 13"/>
                  <a:gd name="T47" fmla="*/ 9 h 16"/>
                  <a:gd name="T48" fmla="*/ 1 w 13"/>
                  <a:gd name="T49" fmla="*/ 9 h 16"/>
                  <a:gd name="T50" fmla="*/ 0 w 13"/>
                  <a:gd name="T51" fmla="*/ 11 h 16"/>
                  <a:gd name="T52" fmla="*/ 0 w 13"/>
                  <a:gd name="T53" fmla="*/ 12 h 16"/>
                  <a:gd name="T54" fmla="*/ 1 w 13"/>
                  <a:gd name="T55" fmla="*/ 13 h 16"/>
                  <a:gd name="T56" fmla="*/ 2 w 13"/>
                  <a:gd name="T57" fmla="*/ 13 h 16"/>
                  <a:gd name="T58" fmla="*/ 2 w 13"/>
                  <a:gd name="T59" fmla="*/ 14 h 16"/>
                  <a:gd name="T60" fmla="*/ 2 w 13"/>
                  <a:gd name="T61" fmla="*/ 15 h 16"/>
                  <a:gd name="T62" fmla="*/ 3 w 13"/>
                  <a:gd name="T63" fmla="*/ 16 h 16"/>
                  <a:gd name="T64" fmla="*/ 4 w 13"/>
                  <a:gd name="T65" fmla="*/ 15 h 16"/>
                  <a:gd name="T66" fmla="*/ 5 w 13"/>
                  <a:gd name="T67" fmla="*/ 13 h 16"/>
                  <a:gd name="T68" fmla="*/ 6 w 13"/>
                  <a:gd name="T69" fmla="*/ 11 h 16"/>
                  <a:gd name="T70" fmla="*/ 7 w 13"/>
                  <a:gd name="T71" fmla="*/ 9 h 16"/>
                  <a:gd name="T72" fmla="*/ 6 w 13"/>
                  <a:gd name="T73" fmla="*/ 9 h 16"/>
                  <a:gd name="T74" fmla="*/ 5 w 13"/>
                  <a:gd name="T75" fmla="*/ 8 h 16"/>
                  <a:gd name="T76" fmla="*/ 6 w 13"/>
                  <a:gd name="T77" fmla="*/ 6 h 16"/>
                  <a:gd name="T78" fmla="*/ 8 w 13"/>
                  <a:gd name="T79" fmla="*/ 4 h 16"/>
                  <a:gd name="T80" fmla="*/ 10 w 13"/>
                  <a:gd name="T81" fmla="*/ 4 h 16"/>
                  <a:gd name="T82" fmla="*/ 12 w 13"/>
                  <a:gd name="T83" fmla="*/ 4 h 16"/>
                  <a:gd name="T84" fmla="*/ 12 w 13"/>
                  <a:gd name="T85" fmla="*/ 5 h 16"/>
                  <a:gd name="T86" fmla="*/ 12 w 13"/>
                  <a:gd name="T87" fmla="*/ 6 h 16"/>
                  <a:gd name="T88" fmla="*/ 13 w 13"/>
                  <a:gd name="T89" fmla="*/ 5 h 16"/>
                  <a:gd name="T90" fmla="*/ 12 w 13"/>
                  <a:gd name="T91" fmla="*/ 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3" h="16">
                    <a:moveTo>
                      <a:pt x="12" y="3"/>
                    </a:moveTo>
                    <a:cubicBezTo>
                      <a:pt x="11" y="3"/>
                      <a:pt x="11" y="3"/>
                      <a:pt x="11" y="3"/>
                    </a:cubicBezTo>
                    <a:cubicBezTo>
                      <a:pt x="11" y="3"/>
                      <a:pt x="11" y="3"/>
                      <a:pt x="11" y="3"/>
                    </a:cubicBezTo>
                    <a:cubicBezTo>
                      <a:pt x="11" y="3"/>
                      <a:pt x="11" y="3"/>
                      <a:pt x="11" y="3"/>
                    </a:cubicBezTo>
                    <a:cubicBezTo>
                      <a:pt x="11" y="3"/>
                      <a:pt x="11" y="3"/>
                      <a:pt x="11" y="3"/>
                    </a:cubicBezTo>
                    <a:cubicBezTo>
                      <a:pt x="11" y="2"/>
                      <a:pt x="11" y="2"/>
                      <a:pt x="11" y="2"/>
                    </a:cubicBezTo>
                    <a:cubicBezTo>
                      <a:pt x="11" y="2"/>
                      <a:pt x="10" y="2"/>
                      <a:pt x="10" y="2"/>
                    </a:cubicBezTo>
                    <a:cubicBezTo>
                      <a:pt x="10" y="2"/>
                      <a:pt x="10" y="2"/>
                      <a:pt x="10" y="2"/>
                    </a:cubicBezTo>
                    <a:cubicBezTo>
                      <a:pt x="10" y="2"/>
                      <a:pt x="10" y="2"/>
                      <a:pt x="10" y="2"/>
                    </a:cubicBezTo>
                    <a:cubicBezTo>
                      <a:pt x="10" y="2"/>
                      <a:pt x="10" y="2"/>
                      <a:pt x="10" y="2"/>
                    </a:cubicBezTo>
                    <a:cubicBezTo>
                      <a:pt x="9" y="2"/>
                      <a:pt x="9" y="2"/>
                      <a:pt x="9" y="2"/>
                    </a:cubicBezTo>
                    <a:cubicBezTo>
                      <a:pt x="9" y="2"/>
                      <a:pt x="9" y="1"/>
                      <a:pt x="9" y="1"/>
                    </a:cubicBezTo>
                    <a:cubicBezTo>
                      <a:pt x="9" y="1"/>
                      <a:pt x="9" y="1"/>
                      <a:pt x="9" y="1"/>
                    </a:cubicBezTo>
                    <a:cubicBezTo>
                      <a:pt x="9" y="1"/>
                      <a:pt x="9" y="1"/>
                      <a:pt x="9" y="1"/>
                    </a:cubicBezTo>
                    <a:cubicBezTo>
                      <a:pt x="9" y="1"/>
                      <a:pt x="9" y="1"/>
                      <a:pt x="9" y="1"/>
                    </a:cubicBezTo>
                    <a:cubicBezTo>
                      <a:pt x="9" y="1"/>
                      <a:pt x="9" y="1"/>
                      <a:pt x="9" y="1"/>
                    </a:cubicBezTo>
                    <a:cubicBezTo>
                      <a:pt x="9" y="0"/>
                      <a:pt x="9" y="0"/>
                      <a:pt x="9" y="0"/>
                    </a:cubicBezTo>
                    <a:cubicBezTo>
                      <a:pt x="9" y="0"/>
                      <a:pt x="9" y="0"/>
                      <a:pt x="9" y="0"/>
                    </a:cubicBezTo>
                    <a:cubicBezTo>
                      <a:pt x="9" y="0"/>
                      <a:pt x="9" y="0"/>
                      <a:pt x="9" y="0"/>
                    </a:cubicBezTo>
                    <a:cubicBezTo>
                      <a:pt x="8" y="0"/>
                      <a:pt x="8" y="0"/>
                      <a:pt x="8" y="0"/>
                    </a:cubicBezTo>
                    <a:cubicBezTo>
                      <a:pt x="8" y="0"/>
                      <a:pt x="8" y="1"/>
                      <a:pt x="8" y="1"/>
                    </a:cubicBezTo>
                    <a:cubicBezTo>
                      <a:pt x="8" y="1"/>
                      <a:pt x="8" y="0"/>
                      <a:pt x="8" y="0"/>
                    </a:cubicBezTo>
                    <a:cubicBezTo>
                      <a:pt x="8" y="0"/>
                      <a:pt x="7" y="0"/>
                      <a:pt x="7" y="0"/>
                    </a:cubicBezTo>
                    <a:cubicBezTo>
                      <a:pt x="7" y="0"/>
                      <a:pt x="7" y="0"/>
                      <a:pt x="7" y="0"/>
                    </a:cubicBezTo>
                    <a:cubicBezTo>
                      <a:pt x="7" y="0"/>
                      <a:pt x="7" y="0"/>
                      <a:pt x="7" y="0"/>
                    </a:cubicBezTo>
                    <a:cubicBezTo>
                      <a:pt x="7" y="0"/>
                      <a:pt x="7" y="0"/>
                      <a:pt x="7" y="0"/>
                    </a:cubicBezTo>
                    <a:cubicBezTo>
                      <a:pt x="6" y="0"/>
                      <a:pt x="6" y="0"/>
                      <a:pt x="6" y="0"/>
                    </a:cubicBezTo>
                    <a:cubicBezTo>
                      <a:pt x="6" y="1"/>
                      <a:pt x="6" y="1"/>
                      <a:pt x="6" y="1"/>
                    </a:cubicBezTo>
                    <a:cubicBezTo>
                      <a:pt x="6" y="1"/>
                      <a:pt x="6" y="1"/>
                      <a:pt x="6" y="1"/>
                    </a:cubicBezTo>
                    <a:cubicBezTo>
                      <a:pt x="6" y="1"/>
                      <a:pt x="6" y="1"/>
                      <a:pt x="6" y="1"/>
                    </a:cubicBezTo>
                    <a:cubicBezTo>
                      <a:pt x="5" y="1"/>
                      <a:pt x="5" y="1"/>
                      <a:pt x="5" y="1"/>
                    </a:cubicBezTo>
                    <a:cubicBezTo>
                      <a:pt x="5" y="1"/>
                      <a:pt x="5" y="1"/>
                      <a:pt x="5" y="1"/>
                    </a:cubicBezTo>
                    <a:cubicBezTo>
                      <a:pt x="5" y="1"/>
                      <a:pt x="5" y="1"/>
                      <a:pt x="5" y="1"/>
                    </a:cubicBezTo>
                    <a:cubicBezTo>
                      <a:pt x="5" y="1"/>
                      <a:pt x="4" y="1"/>
                      <a:pt x="4" y="1"/>
                    </a:cubicBezTo>
                    <a:cubicBezTo>
                      <a:pt x="4" y="1"/>
                      <a:pt x="4" y="1"/>
                      <a:pt x="4" y="1"/>
                    </a:cubicBezTo>
                    <a:cubicBezTo>
                      <a:pt x="4" y="1"/>
                      <a:pt x="4" y="2"/>
                      <a:pt x="4" y="2"/>
                    </a:cubicBezTo>
                    <a:cubicBezTo>
                      <a:pt x="4" y="2"/>
                      <a:pt x="4" y="2"/>
                      <a:pt x="4" y="2"/>
                    </a:cubicBezTo>
                    <a:cubicBezTo>
                      <a:pt x="4" y="2"/>
                      <a:pt x="4" y="2"/>
                      <a:pt x="4" y="2"/>
                    </a:cubicBezTo>
                    <a:cubicBezTo>
                      <a:pt x="4" y="2"/>
                      <a:pt x="4" y="2"/>
                      <a:pt x="4" y="2"/>
                    </a:cubicBezTo>
                    <a:cubicBezTo>
                      <a:pt x="4" y="2"/>
                      <a:pt x="3" y="2"/>
                      <a:pt x="3" y="2"/>
                    </a:cubicBezTo>
                    <a:cubicBezTo>
                      <a:pt x="3" y="2"/>
                      <a:pt x="3" y="2"/>
                      <a:pt x="3" y="2"/>
                    </a:cubicBezTo>
                    <a:cubicBezTo>
                      <a:pt x="3" y="2"/>
                      <a:pt x="3" y="2"/>
                      <a:pt x="3" y="2"/>
                    </a:cubicBezTo>
                    <a:cubicBezTo>
                      <a:pt x="3" y="2"/>
                      <a:pt x="3" y="2"/>
                      <a:pt x="3" y="2"/>
                    </a:cubicBezTo>
                    <a:cubicBezTo>
                      <a:pt x="3" y="2"/>
                      <a:pt x="3" y="3"/>
                      <a:pt x="3" y="3"/>
                    </a:cubicBezTo>
                    <a:cubicBezTo>
                      <a:pt x="3" y="3"/>
                      <a:pt x="2" y="3"/>
                      <a:pt x="2" y="3"/>
                    </a:cubicBezTo>
                    <a:cubicBezTo>
                      <a:pt x="2" y="3"/>
                      <a:pt x="2" y="3"/>
                      <a:pt x="2" y="3"/>
                    </a:cubicBezTo>
                    <a:cubicBezTo>
                      <a:pt x="2" y="3"/>
                      <a:pt x="2" y="3"/>
                      <a:pt x="2" y="3"/>
                    </a:cubicBezTo>
                    <a:cubicBezTo>
                      <a:pt x="2" y="3"/>
                      <a:pt x="2" y="3"/>
                      <a:pt x="2" y="3"/>
                    </a:cubicBezTo>
                    <a:cubicBezTo>
                      <a:pt x="2" y="3"/>
                      <a:pt x="2" y="4"/>
                      <a:pt x="2" y="4"/>
                    </a:cubicBezTo>
                    <a:cubicBezTo>
                      <a:pt x="2" y="4"/>
                      <a:pt x="2" y="4"/>
                      <a:pt x="2" y="4"/>
                    </a:cubicBezTo>
                    <a:cubicBezTo>
                      <a:pt x="2" y="4"/>
                      <a:pt x="2" y="3"/>
                      <a:pt x="2" y="3"/>
                    </a:cubicBezTo>
                    <a:cubicBezTo>
                      <a:pt x="2" y="3"/>
                      <a:pt x="2" y="3"/>
                      <a:pt x="2" y="3"/>
                    </a:cubicBezTo>
                    <a:cubicBezTo>
                      <a:pt x="1" y="3"/>
                      <a:pt x="1" y="3"/>
                      <a:pt x="1" y="3"/>
                    </a:cubicBezTo>
                    <a:cubicBezTo>
                      <a:pt x="1" y="3"/>
                      <a:pt x="1" y="3"/>
                      <a:pt x="1" y="3"/>
                    </a:cubicBezTo>
                    <a:cubicBezTo>
                      <a:pt x="1" y="3"/>
                      <a:pt x="1" y="3"/>
                      <a:pt x="1" y="3"/>
                    </a:cubicBezTo>
                    <a:cubicBezTo>
                      <a:pt x="0" y="4"/>
                      <a:pt x="0" y="4"/>
                      <a:pt x="0" y="4"/>
                    </a:cubicBezTo>
                    <a:cubicBezTo>
                      <a:pt x="1" y="4"/>
                      <a:pt x="1" y="4"/>
                      <a:pt x="1" y="4"/>
                    </a:cubicBezTo>
                    <a:cubicBezTo>
                      <a:pt x="0" y="5"/>
                      <a:pt x="0" y="5"/>
                      <a:pt x="0" y="5"/>
                    </a:cubicBezTo>
                    <a:cubicBezTo>
                      <a:pt x="0" y="5"/>
                      <a:pt x="0" y="5"/>
                      <a:pt x="0" y="5"/>
                    </a:cubicBezTo>
                    <a:cubicBezTo>
                      <a:pt x="0" y="5"/>
                      <a:pt x="0" y="5"/>
                      <a:pt x="0" y="5"/>
                    </a:cubicBezTo>
                    <a:cubicBezTo>
                      <a:pt x="0" y="6"/>
                      <a:pt x="0" y="6"/>
                      <a:pt x="0" y="6"/>
                    </a:cubicBezTo>
                    <a:cubicBezTo>
                      <a:pt x="0" y="6"/>
                      <a:pt x="0" y="6"/>
                      <a:pt x="0" y="6"/>
                    </a:cubicBezTo>
                    <a:cubicBezTo>
                      <a:pt x="0" y="6"/>
                      <a:pt x="0" y="6"/>
                      <a:pt x="0" y="6"/>
                    </a:cubicBezTo>
                    <a:cubicBezTo>
                      <a:pt x="0" y="6"/>
                      <a:pt x="0" y="7"/>
                      <a:pt x="0" y="7"/>
                    </a:cubicBezTo>
                    <a:cubicBezTo>
                      <a:pt x="0" y="7"/>
                      <a:pt x="0" y="7"/>
                      <a:pt x="0" y="7"/>
                    </a:cubicBezTo>
                    <a:cubicBezTo>
                      <a:pt x="0" y="7"/>
                      <a:pt x="0" y="7"/>
                      <a:pt x="0" y="7"/>
                    </a:cubicBezTo>
                    <a:cubicBezTo>
                      <a:pt x="0" y="7"/>
                      <a:pt x="0" y="7"/>
                      <a:pt x="0" y="7"/>
                    </a:cubicBezTo>
                    <a:cubicBezTo>
                      <a:pt x="0" y="8"/>
                      <a:pt x="0" y="8"/>
                      <a:pt x="0" y="8"/>
                    </a:cubicBezTo>
                    <a:cubicBezTo>
                      <a:pt x="0" y="8"/>
                      <a:pt x="1" y="8"/>
                      <a:pt x="1" y="8"/>
                    </a:cubicBezTo>
                    <a:cubicBezTo>
                      <a:pt x="1" y="8"/>
                      <a:pt x="1" y="8"/>
                      <a:pt x="1" y="8"/>
                    </a:cubicBezTo>
                    <a:cubicBezTo>
                      <a:pt x="1" y="8"/>
                      <a:pt x="1" y="8"/>
                      <a:pt x="1" y="8"/>
                    </a:cubicBezTo>
                    <a:cubicBezTo>
                      <a:pt x="1" y="8"/>
                      <a:pt x="0" y="9"/>
                      <a:pt x="0" y="9"/>
                    </a:cubicBezTo>
                    <a:cubicBezTo>
                      <a:pt x="0" y="9"/>
                      <a:pt x="1" y="9"/>
                      <a:pt x="1" y="9"/>
                    </a:cubicBezTo>
                    <a:cubicBezTo>
                      <a:pt x="1" y="9"/>
                      <a:pt x="1" y="9"/>
                      <a:pt x="1" y="9"/>
                    </a:cubicBezTo>
                    <a:cubicBezTo>
                      <a:pt x="1" y="9"/>
                      <a:pt x="1" y="9"/>
                      <a:pt x="1" y="9"/>
                    </a:cubicBezTo>
                    <a:cubicBezTo>
                      <a:pt x="0" y="11"/>
                      <a:pt x="0" y="11"/>
                      <a:pt x="0" y="11"/>
                    </a:cubicBezTo>
                    <a:cubicBezTo>
                      <a:pt x="0" y="11"/>
                      <a:pt x="0" y="11"/>
                      <a:pt x="0" y="11"/>
                    </a:cubicBezTo>
                    <a:cubicBezTo>
                      <a:pt x="0" y="11"/>
                      <a:pt x="0" y="11"/>
                      <a:pt x="0" y="11"/>
                    </a:cubicBezTo>
                    <a:cubicBezTo>
                      <a:pt x="0" y="11"/>
                      <a:pt x="0" y="12"/>
                      <a:pt x="0" y="12"/>
                    </a:cubicBezTo>
                    <a:cubicBezTo>
                      <a:pt x="0" y="12"/>
                      <a:pt x="0" y="12"/>
                      <a:pt x="0" y="12"/>
                    </a:cubicBezTo>
                    <a:cubicBezTo>
                      <a:pt x="0" y="12"/>
                      <a:pt x="0" y="12"/>
                      <a:pt x="0" y="12"/>
                    </a:cubicBezTo>
                    <a:cubicBezTo>
                      <a:pt x="0" y="12"/>
                      <a:pt x="0" y="12"/>
                      <a:pt x="0" y="12"/>
                    </a:cubicBezTo>
                    <a:cubicBezTo>
                      <a:pt x="0" y="12"/>
                      <a:pt x="0" y="13"/>
                      <a:pt x="1" y="13"/>
                    </a:cubicBezTo>
                    <a:cubicBezTo>
                      <a:pt x="1" y="13"/>
                      <a:pt x="1" y="13"/>
                      <a:pt x="1" y="13"/>
                    </a:cubicBezTo>
                    <a:cubicBezTo>
                      <a:pt x="1" y="13"/>
                      <a:pt x="1" y="13"/>
                      <a:pt x="1" y="13"/>
                    </a:cubicBezTo>
                    <a:cubicBezTo>
                      <a:pt x="1" y="13"/>
                      <a:pt x="1" y="13"/>
                      <a:pt x="1" y="13"/>
                    </a:cubicBezTo>
                    <a:cubicBezTo>
                      <a:pt x="2" y="13"/>
                      <a:pt x="2" y="13"/>
                      <a:pt x="2" y="13"/>
                    </a:cubicBezTo>
                    <a:cubicBezTo>
                      <a:pt x="2" y="14"/>
                      <a:pt x="2" y="14"/>
                      <a:pt x="2" y="14"/>
                    </a:cubicBezTo>
                    <a:cubicBezTo>
                      <a:pt x="2" y="14"/>
                      <a:pt x="2" y="14"/>
                      <a:pt x="2" y="14"/>
                    </a:cubicBezTo>
                    <a:cubicBezTo>
                      <a:pt x="2" y="14"/>
                      <a:pt x="2" y="14"/>
                      <a:pt x="2" y="14"/>
                    </a:cubicBezTo>
                    <a:cubicBezTo>
                      <a:pt x="2" y="14"/>
                      <a:pt x="2" y="15"/>
                      <a:pt x="2" y="15"/>
                    </a:cubicBezTo>
                    <a:cubicBezTo>
                      <a:pt x="2" y="15"/>
                      <a:pt x="2" y="15"/>
                      <a:pt x="2" y="15"/>
                    </a:cubicBezTo>
                    <a:cubicBezTo>
                      <a:pt x="2" y="15"/>
                      <a:pt x="2" y="15"/>
                      <a:pt x="2" y="15"/>
                    </a:cubicBezTo>
                    <a:cubicBezTo>
                      <a:pt x="2" y="16"/>
                      <a:pt x="2" y="16"/>
                      <a:pt x="2" y="16"/>
                    </a:cubicBezTo>
                    <a:cubicBezTo>
                      <a:pt x="3" y="16"/>
                      <a:pt x="3" y="16"/>
                      <a:pt x="3" y="16"/>
                    </a:cubicBezTo>
                    <a:cubicBezTo>
                      <a:pt x="3" y="16"/>
                      <a:pt x="3" y="16"/>
                      <a:pt x="3" y="16"/>
                    </a:cubicBezTo>
                    <a:cubicBezTo>
                      <a:pt x="3" y="16"/>
                      <a:pt x="3" y="16"/>
                      <a:pt x="3" y="16"/>
                    </a:cubicBezTo>
                    <a:cubicBezTo>
                      <a:pt x="3" y="16"/>
                      <a:pt x="3" y="16"/>
                      <a:pt x="4" y="16"/>
                    </a:cubicBezTo>
                    <a:cubicBezTo>
                      <a:pt x="4" y="16"/>
                      <a:pt x="4" y="16"/>
                      <a:pt x="4" y="15"/>
                    </a:cubicBezTo>
                    <a:cubicBezTo>
                      <a:pt x="4" y="15"/>
                      <a:pt x="4" y="15"/>
                      <a:pt x="4" y="15"/>
                    </a:cubicBezTo>
                    <a:cubicBezTo>
                      <a:pt x="4" y="15"/>
                      <a:pt x="4" y="15"/>
                      <a:pt x="4" y="14"/>
                    </a:cubicBezTo>
                    <a:cubicBezTo>
                      <a:pt x="5" y="14"/>
                      <a:pt x="5" y="14"/>
                      <a:pt x="5" y="13"/>
                    </a:cubicBezTo>
                    <a:cubicBezTo>
                      <a:pt x="5" y="13"/>
                      <a:pt x="5" y="12"/>
                      <a:pt x="6" y="12"/>
                    </a:cubicBezTo>
                    <a:cubicBezTo>
                      <a:pt x="6" y="12"/>
                      <a:pt x="6" y="11"/>
                      <a:pt x="6" y="11"/>
                    </a:cubicBezTo>
                    <a:cubicBezTo>
                      <a:pt x="6" y="11"/>
                      <a:pt x="6" y="11"/>
                      <a:pt x="6" y="11"/>
                    </a:cubicBezTo>
                    <a:cubicBezTo>
                      <a:pt x="6" y="10"/>
                      <a:pt x="6" y="10"/>
                      <a:pt x="6" y="10"/>
                    </a:cubicBezTo>
                    <a:cubicBezTo>
                      <a:pt x="7" y="10"/>
                      <a:pt x="7" y="10"/>
                      <a:pt x="7" y="9"/>
                    </a:cubicBezTo>
                    <a:cubicBezTo>
                      <a:pt x="7" y="9"/>
                      <a:pt x="7" y="9"/>
                      <a:pt x="7" y="9"/>
                    </a:cubicBezTo>
                    <a:cubicBezTo>
                      <a:pt x="7" y="9"/>
                      <a:pt x="7" y="9"/>
                      <a:pt x="6" y="9"/>
                    </a:cubicBezTo>
                    <a:cubicBezTo>
                      <a:pt x="6" y="9"/>
                      <a:pt x="6" y="9"/>
                      <a:pt x="6" y="9"/>
                    </a:cubicBezTo>
                    <a:cubicBezTo>
                      <a:pt x="6" y="9"/>
                      <a:pt x="6" y="9"/>
                      <a:pt x="6" y="9"/>
                    </a:cubicBezTo>
                    <a:cubicBezTo>
                      <a:pt x="6" y="9"/>
                      <a:pt x="6" y="8"/>
                      <a:pt x="6" y="8"/>
                    </a:cubicBezTo>
                    <a:cubicBezTo>
                      <a:pt x="6" y="8"/>
                      <a:pt x="6" y="8"/>
                      <a:pt x="6" y="8"/>
                    </a:cubicBezTo>
                    <a:cubicBezTo>
                      <a:pt x="6" y="8"/>
                      <a:pt x="6" y="8"/>
                      <a:pt x="5" y="8"/>
                    </a:cubicBezTo>
                    <a:cubicBezTo>
                      <a:pt x="5" y="8"/>
                      <a:pt x="5" y="8"/>
                      <a:pt x="5" y="8"/>
                    </a:cubicBezTo>
                    <a:cubicBezTo>
                      <a:pt x="5" y="7"/>
                      <a:pt x="5" y="7"/>
                      <a:pt x="6" y="7"/>
                    </a:cubicBezTo>
                    <a:cubicBezTo>
                      <a:pt x="6" y="6"/>
                      <a:pt x="6" y="6"/>
                      <a:pt x="6" y="6"/>
                    </a:cubicBezTo>
                    <a:cubicBezTo>
                      <a:pt x="6" y="6"/>
                      <a:pt x="6" y="6"/>
                      <a:pt x="6" y="6"/>
                    </a:cubicBezTo>
                    <a:cubicBezTo>
                      <a:pt x="6" y="5"/>
                      <a:pt x="7" y="5"/>
                      <a:pt x="7" y="5"/>
                    </a:cubicBezTo>
                    <a:cubicBezTo>
                      <a:pt x="7" y="5"/>
                      <a:pt x="8" y="5"/>
                      <a:pt x="8" y="4"/>
                    </a:cubicBezTo>
                    <a:cubicBezTo>
                      <a:pt x="8" y="4"/>
                      <a:pt x="8" y="4"/>
                      <a:pt x="8" y="4"/>
                    </a:cubicBezTo>
                    <a:cubicBezTo>
                      <a:pt x="8" y="4"/>
                      <a:pt x="8" y="4"/>
                      <a:pt x="8" y="4"/>
                    </a:cubicBezTo>
                    <a:cubicBezTo>
                      <a:pt x="9" y="4"/>
                      <a:pt x="9" y="4"/>
                      <a:pt x="10" y="4"/>
                    </a:cubicBezTo>
                    <a:cubicBezTo>
                      <a:pt x="10" y="4"/>
                      <a:pt x="10" y="4"/>
                      <a:pt x="10" y="4"/>
                    </a:cubicBezTo>
                    <a:cubicBezTo>
                      <a:pt x="10" y="4"/>
                      <a:pt x="10" y="4"/>
                      <a:pt x="10" y="4"/>
                    </a:cubicBezTo>
                    <a:cubicBezTo>
                      <a:pt x="11" y="4"/>
                      <a:pt x="11" y="4"/>
                      <a:pt x="12" y="4"/>
                    </a:cubicBezTo>
                    <a:cubicBezTo>
                      <a:pt x="12" y="4"/>
                      <a:pt x="12" y="4"/>
                      <a:pt x="12" y="4"/>
                    </a:cubicBezTo>
                    <a:cubicBezTo>
                      <a:pt x="12" y="5"/>
                      <a:pt x="12" y="5"/>
                      <a:pt x="12" y="5"/>
                    </a:cubicBezTo>
                    <a:cubicBezTo>
                      <a:pt x="12" y="5"/>
                      <a:pt x="12" y="5"/>
                      <a:pt x="12" y="5"/>
                    </a:cubicBezTo>
                    <a:cubicBezTo>
                      <a:pt x="12" y="5"/>
                      <a:pt x="12" y="5"/>
                      <a:pt x="12" y="6"/>
                    </a:cubicBezTo>
                    <a:cubicBezTo>
                      <a:pt x="12" y="6"/>
                      <a:pt x="12" y="6"/>
                      <a:pt x="12" y="6"/>
                    </a:cubicBezTo>
                    <a:cubicBezTo>
                      <a:pt x="12" y="6"/>
                      <a:pt x="12" y="6"/>
                      <a:pt x="12" y="6"/>
                    </a:cubicBezTo>
                    <a:cubicBezTo>
                      <a:pt x="12" y="6"/>
                      <a:pt x="12" y="6"/>
                      <a:pt x="12" y="5"/>
                    </a:cubicBezTo>
                    <a:cubicBezTo>
                      <a:pt x="12" y="5"/>
                      <a:pt x="12" y="5"/>
                      <a:pt x="13" y="5"/>
                    </a:cubicBezTo>
                    <a:cubicBezTo>
                      <a:pt x="13" y="5"/>
                      <a:pt x="13" y="5"/>
                      <a:pt x="13" y="5"/>
                    </a:cubicBezTo>
                    <a:cubicBezTo>
                      <a:pt x="13" y="5"/>
                      <a:pt x="13" y="5"/>
                      <a:pt x="13" y="5"/>
                    </a:cubicBezTo>
                    <a:cubicBezTo>
                      <a:pt x="12" y="4"/>
                      <a:pt x="12" y="4"/>
                      <a:pt x="12" y="4"/>
                    </a:cubicBezTo>
                    <a:cubicBezTo>
                      <a:pt x="12" y="4"/>
                      <a:pt x="12" y="4"/>
                      <a:pt x="12" y="3"/>
                    </a:cubicBezTo>
                    <a:cubicBezTo>
                      <a:pt x="12" y="3"/>
                      <a:pt x="12" y="3"/>
                      <a:pt x="12" y="3"/>
                    </a:cubicBezTo>
                    <a:cubicBezTo>
                      <a:pt x="12" y="3"/>
                      <a:pt x="12" y="3"/>
                      <a:pt x="12" y="3"/>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39" name="Freeform 729">
                <a:extLst>
                  <a:ext uri="{FF2B5EF4-FFF2-40B4-BE49-F238E27FC236}">
                    <a16:creationId xmlns:a16="http://schemas.microsoft.com/office/drawing/2014/main" id="{CD8C73BC-FD41-979C-6A80-404EA992A825}"/>
                  </a:ext>
                </a:extLst>
              </p:cNvPr>
              <p:cNvSpPr>
                <a:spLocks/>
              </p:cNvSpPr>
              <p:nvPr/>
            </p:nvSpPr>
            <p:spPr bwMode="auto">
              <a:xfrm>
                <a:off x="10379075" y="6049963"/>
                <a:ext cx="41275" cy="50800"/>
              </a:xfrm>
              <a:custGeom>
                <a:avLst/>
                <a:gdLst>
                  <a:gd name="T0" fmla="*/ 9 w 10"/>
                  <a:gd name="T1" fmla="*/ 1 h 12"/>
                  <a:gd name="T2" fmla="*/ 8 w 10"/>
                  <a:gd name="T3" fmla="*/ 1 h 12"/>
                  <a:gd name="T4" fmla="*/ 8 w 10"/>
                  <a:gd name="T5" fmla="*/ 1 h 12"/>
                  <a:gd name="T6" fmla="*/ 8 w 10"/>
                  <a:gd name="T7" fmla="*/ 0 h 12"/>
                  <a:gd name="T8" fmla="*/ 8 w 10"/>
                  <a:gd name="T9" fmla="*/ 0 h 12"/>
                  <a:gd name="T10" fmla="*/ 7 w 10"/>
                  <a:gd name="T11" fmla="*/ 0 h 12"/>
                  <a:gd name="T12" fmla="*/ 6 w 10"/>
                  <a:gd name="T13" fmla="*/ 0 h 12"/>
                  <a:gd name="T14" fmla="*/ 7 w 10"/>
                  <a:gd name="T15" fmla="*/ 1 h 12"/>
                  <a:gd name="T16" fmla="*/ 6 w 10"/>
                  <a:gd name="T17" fmla="*/ 1 h 12"/>
                  <a:gd name="T18" fmla="*/ 6 w 10"/>
                  <a:gd name="T19" fmla="*/ 1 h 12"/>
                  <a:gd name="T20" fmla="*/ 6 w 10"/>
                  <a:gd name="T21" fmla="*/ 2 h 12"/>
                  <a:gd name="T22" fmla="*/ 6 w 10"/>
                  <a:gd name="T23" fmla="*/ 2 h 12"/>
                  <a:gd name="T24" fmla="*/ 6 w 10"/>
                  <a:gd name="T25" fmla="*/ 3 h 12"/>
                  <a:gd name="T26" fmla="*/ 4 w 10"/>
                  <a:gd name="T27" fmla="*/ 5 h 12"/>
                  <a:gd name="T28" fmla="*/ 4 w 10"/>
                  <a:gd name="T29" fmla="*/ 4 h 12"/>
                  <a:gd name="T30" fmla="*/ 4 w 10"/>
                  <a:gd name="T31" fmla="*/ 4 h 12"/>
                  <a:gd name="T32" fmla="*/ 4 w 10"/>
                  <a:gd name="T33" fmla="*/ 5 h 12"/>
                  <a:gd name="T34" fmla="*/ 3 w 10"/>
                  <a:gd name="T35" fmla="*/ 6 h 12"/>
                  <a:gd name="T36" fmla="*/ 2 w 10"/>
                  <a:gd name="T37" fmla="*/ 6 h 12"/>
                  <a:gd name="T38" fmla="*/ 2 w 10"/>
                  <a:gd name="T39" fmla="*/ 6 h 12"/>
                  <a:gd name="T40" fmla="*/ 2 w 10"/>
                  <a:gd name="T41" fmla="*/ 7 h 12"/>
                  <a:gd name="T42" fmla="*/ 1 w 10"/>
                  <a:gd name="T43" fmla="*/ 8 h 12"/>
                  <a:gd name="T44" fmla="*/ 1 w 10"/>
                  <a:gd name="T45" fmla="*/ 8 h 12"/>
                  <a:gd name="T46" fmla="*/ 0 w 10"/>
                  <a:gd name="T47" fmla="*/ 9 h 12"/>
                  <a:gd name="T48" fmla="*/ 0 w 10"/>
                  <a:gd name="T49" fmla="*/ 9 h 12"/>
                  <a:gd name="T50" fmla="*/ 1 w 10"/>
                  <a:gd name="T51" fmla="*/ 10 h 12"/>
                  <a:gd name="T52" fmla="*/ 2 w 10"/>
                  <a:gd name="T53" fmla="*/ 9 h 12"/>
                  <a:gd name="T54" fmla="*/ 2 w 10"/>
                  <a:gd name="T55" fmla="*/ 9 h 12"/>
                  <a:gd name="T56" fmla="*/ 2 w 10"/>
                  <a:gd name="T57" fmla="*/ 10 h 12"/>
                  <a:gd name="T58" fmla="*/ 2 w 10"/>
                  <a:gd name="T59" fmla="*/ 10 h 12"/>
                  <a:gd name="T60" fmla="*/ 2 w 10"/>
                  <a:gd name="T61" fmla="*/ 11 h 12"/>
                  <a:gd name="T62" fmla="*/ 3 w 10"/>
                  <a:gd name="T63" fmla="*/ 11 h 12"/>
                  <a:gd name="T64" fmla="*/ 3 w 10"/>
                  <a:gd name="T65" fmla="*/ 11 h 12"/>
                  <a:gd name="T66" fmla="*/ 4 w 10"/>
                  <a:gd name="T67" fmla="*/ 12 h 12"/>
                  <a:gd name="T68" fmla="*/ 4 w 10"/>
                  <a:gd name="T69" fmla="*/ 12 h 12"/>
                  <a:gd name="T70" fmla="*/ 5 w 10"/>
                  <a:gd name="T71" fmla="*/ 12 h 12"/>
                  <a:gd name="T72" fmla="*/ 5 w 10"/>
                  <a:gd name="T73" fmla="*/ 12 h 12"/>
                  <a:gd name="T74" fmla="*/ 5 w 10"/>
                  <a:gd name="T75" fmla="*/ 12 h 12"/>
                  <a:gd name="T76" fmla="*/ 6 w 10"/>
                  <a:gd name="T77" fmla="*/ 11 h 12"/>
                  <a:gd name="T78" fmla="*/ 6 w 10"/>
                  <a:gd name="T79" fmla="*/ 10 h 12"/>
                  <a:gd name="T80" fmla="*/ 6 w 10"/>
                  <a:gd name="T81" fmla="*/ 10 h 12"/>
                  <a:gd name="T82" fmla="*/ 7 w 10"/>
                  <a:gd name="T83" fmla="*/ 9 h 12"/>
                  <a:gd name="T84" fmla="*/ 8 w 10"/>
                  <a:gd name="T85" fmla="*/ 9 h 12"/>
                  <a:gd name="T86" fmla="*/ 8 w 10"/>
                  <a:gd name="T87" fmla="*/ 7 h 12"/>
                  <a:gd name="T88" fmla="*/ 8 w 10"/>
                  <a:gd name="T89" fmla="*/ 7 h 12"/>
                  <a:gd name="T90" fmla="*/ 8 w 10"/>
                  <a:gd name="T91" fmla="*/ 6 h 12"/>
                  <a:gd name="T92" fmla="*/ 8 w 10"/>
                  <a:gd name="T93" fmla="*/ 5 h 12"/>
                  <a:gd name="T94" fmla="*/ 8 w 10"/>
                  <a:gd name="T95" fmla="*/ 5 h 12"/>
                  <a:gd name="T96" fmla="*/ 8 w 10"/>
                  <a:gd name="T97" fmla="*/ 4 h 12"/>
                  <a:gd name="T98" fmla="*/ 8 w 10"/>
                  <a:gd name="T99" fmla="*/ 4 h 12"/>
                  <a:gd name="T100" fmla="*/ 8 w 10"/>
                  <a:gd name="T101" fmla="*/ 4 h 12"/>
                  <a:gd name="T102" fmla="*/ 9 w 10"/>
                  <a:gd name="T103" fmla="*/ 2 h 12"/>
                  <a:gd name="T104" fmla="*/ 9 w 10"/>
                  <a:gd name="T105" fmla="*/ 1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0" h="12">
                    <a:moveTo>
                      <a:pt x="9" y="1"/>
                    </a:moveTo>
                    <a:cubicBezTo>
                      <a:pt x="9" y="1"/>
                      <a:pt x="9" y="1"/>
                      <a:pt x="9" y="1"/>
                    </a:cubicBezTo>
                    <a:cubicBezTo>
                      <a:pt x="9" y="1"/>
                      <a:pt x="8" y="1"/>
                      <a:pt x="8" y="1"/>
                    </a:cubicBezTo>
                    <a:cubicBezTo>
                      <a:pt x="8" y="1"/>
                      <a:pt x="8" y="1"/>
                      <a:pt x="8" y="1"/>
                    </a:cubicBezTo>
                    <a:cubicBezTo>
                      <a:pt x="8" y="1"/>
                      <a:pt x="8" y="1"/>
                      <a:pt x="8" y="1"/>
                    </a:cubicBezTo>
                    <a:cubicBezTo>
                      <a:pt x="8" y="1"/>
                      <a:pt x="8" y="1"/>
                      <a:pt x="8" y="1"/>
                    </a:cubicBezTo>
                    <a:cubicBezTo>
                      <a:pt x="8" y="1"/>
                      <a:pt x="8" y="1"/>
                      <a:pt x="8" y="1"/>
                    </a:cubicBezTo>
                    <a:cubicBezTo>
                      <a:pt x="8" y="1"/>
                      <a:pt x="8" y="0"/>
                      <a:pt x="8" y="0"/>
                    </a:cubicBezTo>
                    <a:cubicBezTo>
                      <a:pt x="8" y="0"/>
                      <a:pt x="8" y="0"/>
                      <a:pt x="8" y="0"/>
                    </a:cubicBezTo>
                    <a:cubicBezTo>
                      <a:pt x="8" y="0"/>
                      <a:pt x="8" y="0"/>
                      <a:pt x="8" y="0"/>
                    </a:cubicBezTo>
                    <a:cubicBezTo>
                      <a:pt x="8" y="0"/>
                      <a:pt x="7" y="0"/>
                      <a:pt x="7" y="0"/>
                    </a:cubicBezTo>
                    <a:cubicBezTo>
                      <a:pt x="7" y="0"/>
                      <a:pt x="7" y="0"/>
                      <a:pt x="7" y="0"/>
                    </a:cubicBezTo>
                    <a:cubicBezTo>
                      <a:pt x="7" y="0"/>
                      <a:pt x="7" y="0"/>
                      <a:pt x="7" y="0"/>
                    </a:cubicBezTo>
                    <a:cubicBezTo>
                      <a:pt x="7" y="0"/>
                      <a:pt x="7" y="0"/>
                      <a:pt x="6" y="0"/>
                    </a:cubicBezTo>
                    <a:cubicBezTo>
                      <a:pt x="6" y="0"/>
                      <a:pt x="6" y="0"/>
                      <a:pt x="6" y="0"/>
                    </a:cubicBezTo>
                    <a:cubicBezTo>
                      <a:pt x="7" y="1"/>
                      <a:pt x="7" y="1"/>
                      <a:pt x="7" y="1"/>
                    </a:cubicBezTo>
                    <a:cubicBezTo>
                      <a:pt x="6" y="1"/>
                      <a:pt x="6" y="1"/>
                      <a:pt x="6" y="1"/>
                    </a:cubicBezTo>
                    <a:cubicBezTo>
                      <a:pt x="6" y="1"/>
                      <a:pt x="6" y="1"/>
                      <a:pt x="6" y="1"/>
                    </a:cubicBezTo>
                    <a:cubicBezTo>
                      <a:pt x="6" y="1"/>
                      <a:pt x="6" y="1"/>
                      <a:pt x="6" y="1"/>
                    </a:cubicBezTo>
                    <a:cubicBezTo>
                      <a:pt x="6" y="1"/>
                      <a:pt x="6" y="1"/>
                      <a:pt x="6" y="1"/>
                    </a:cubicBezTo>
                    <a:cubicBezTo>
                      <a:pt x="6" y="1"/>
                      <a:pt x="6" y="1"/>
                      <a:pt x="6" y="1"/>
                    </a:cubicBezTo>
                    <a:cubicBezTo>
                      <a:pt x="6" y="1"/>
                      <a:pt x="6" y="2"/>
                      <a:pt x="6" y="2"/>
                    </a:cubicBezTo>
                    <a:cubicBezTo>
                      <a:pt x="6" y="2"/>
                      <a:pt x="6" y="2"/>
                      <a:pt x="6" y="2"/>
                    </a:cubicBezTo>
                    <a:cubicBezTo>
                      <a:pt x="6" y="2"/>
                      <a:pt x="6" y="2"/>
                      <a:pt x="6" y="2"/>
                    </a:cubicBezTo>
                    <a:cubicBezTo>
                      <a:pt x="6" y="2"/>
                      <a:pt x="6" y="2"/>
                      <a:pt x="6" y="2"/>
                    </a:cubicBezTo>
                    <a:cubicBezTo>
                      <a:pt x="6" y="3"/>
                      <a:pt x="6" y="3"/>
                      <a:pt x="6" y="3"/>
                    </a:cubicBezTo>
                    <a:cubicBezTo>
                      <a:pt x="5" y="5"/>
                      <a:pt x="5" y="5"/>
                      <a:pt x="5" y="5"/>
                    </a:cubicBezTo>
                    <a:cubicBezTo>
                      <a:pt x="4" y="5"/>
                      <a:pt x="4" y="5"/>
                      <a:pt x="4" y="5"/>
                    </a:cubicBezTo>
                    <a:cubicBezTo>
                      <a:pt x="4" y="5"/>
                      <a:pt x="4" y="4"/>
                      <a:pt x="4" y="4"/>
                    </a:cubicBezTo>
                    <a:cubicBezTo>
                      <a:pt x="4" y="4"/>
                      <a:pt x="4" y="4"/>
                      <a:pt x="4" y="4"/>
                    </a:cubicBezTo>
                    <a:cubicBezTo>
                      <a:pt x="4" y="4"/>
                      <a:pt x="4" y="4"/>
                      <a:pt x="4" y="4"/>
                    </a:cubicBezTo>
                    <a:cubicBezTo>
                      <a:pt x="4" y="4"/>
                      <a:pt x="4" y="4"/>
                      <a:pt x="4" y="4"/>
                    </a:cubicBezTo>
                    <a:cubicBezTo>
                      <a:pt x="4" y="4"/>
                      <a:pt x="4" y="5"/>
                      <a:pt x="4" y="5"/>
                    </a:cubicBezTo>
                    <a:cubicBezTo>
                      <a:pt x="4" y="5"/>
                      <a:pt x="4" y="5"/>
                      <a:pt x="4" y="5"/>
                    </a:cubicBezTo>
                    <a:cubicBezTo>
                      <a:pt x="4" y="5"/>
                      <a:pt x="3" y="5"/>
                      <a:pt x="3" y="5"/>
                    </a:cubicBezTo>
                    <a:cubicBezTo>
                      <a:pt x="3" y="5"/>
                      <a:pt x="3" y="6"/>
                      <a:pt x="3" y="6"/>
                    </a:cubicBezTo>
                    <a:cubicBezTo>
                      <a:pt x="3" y="6"/>
                      <a:pt x="3" y="6"/>
                      <a:pt x="3" y="6"/>
                    </a:cubicBezTo>
                    <a:cubicBezTo>
                      <a:pt x="3" y="6"/>
                      <a:pt x="2" y="6"/>
                      <a:pt x="2" y="6"/>
                    </a:cubicBezTo>
                    <a:cubicBezTo>
                      <a:pt x="2" y="6"/>
                      <a:pt x="2" y="6"/>
                      <a:pt x="2" y="6"/>
                    </a:cubicBezTo>
                    <a:cubicBezTo>
                      <a:pt x="2" y="6"/>
                      <a:pt x="2" y="6"/>
                      <a:pt x="2" y="6"/>
                    </a:cubicBezTo>
                    <a:cubicBezTo>
                      <a:pt x="2" y="7"/>
                      <a:pt x="2" y="7"/>
                      <a:pt x="2" y="7"/>
                    </a:cubicBezTo>
                    <a:cubicBezTo>
                      <a:pt x="2" y="7"/>
                      <a:pt x="2" y="7"/>
                      <a:pt x="2" y="7"/>
                    </a:cubicBezTo>
                    <a:cubicBezTo>
                      <a:pt x="2" y="7"/>
                      <a:pt x="2" y="7"/>
                      <a:pt x="2" y="7"/>
                    </a:cubicBezTo>
                    <a:cubicBezTo>
                      <a:pt x="2" y="7"/>
                      <a:pt x="1" y="8"/>
                      <a:pt x="1" y="8"/>
                    </a:cubicBezTo>
                    <a:cubicBezTo>
                      <a:pt x="1" y="8"/>
                      <a:pt x="1" y="8"/>
                      <a:pt x="1" y="8"/>
                    </a:cubicBezTo>
                    <a:cubicBezTo>
                      <a:pt x="1" y="8"/>
                      <a:pt x="1" y="8"/>
                      <a:pt x="1" y="8"/>
                    </a:cubicBezTo>
                    <a:cubicBezTo>
                      <a:pt x="1" y="8"/>
                      <a:pt x="1" y="8"/>
                      <a:pt x="1" y="8"/>
                    </a:cubicBezTo>
                    <a:cubicBezTo>
                      <a:pt x="0" y="9"/>
                      <a:pt x="0" y="9"/>
                      <a:pt x="0" y="9"/>
                    </a:cubicBezTo>
                    <a:cubicBezTo>
                      <a:pt x="0" y="9"/>
                      <a:pt x="0" y="9"/>
                      <a:pt x="0" y="9"/>
                    </a:cubicBezTo>
                    <a:cubicBezTo>
                      <a:pt x="0" y="9"/>
                      <a:pt x="0" y="9"/>
                      <a:pt x="0" y="9"/>
                    </a:cubicBezTo>
                    <a:cubicBezTo>
                      <a:pt x="0" y="9"/>
                      <a:pt x="1" y="9"/>
                      <a:pt x="1" y="9"/>
                    </a:cubicBezTo>
                    <a:cubicBezTo>
                      <a:pt x="1" y="9"/>
                      <a:pt x="1" y="10"/>
                      <a:pt x="1" y="10"/>
                    </a:cubicBezTo>
                    <a:cubicBezTo>
                      <a:pt x="1" y="10"/>
                      <a:pt x="1" y="9"/>
                      <a:pt x="1" y="9"/>
                    </a:cubicBezTo>
                    <a:cubicBezTo>
                      <a:pt x="2" y="9"/>
                      <a:pt x="2" y="9"/>
                      <a:pt x="2" y="9"/>
                    </a:cubicBezTo>
                    <a:cubicBezTo>
                      <a:pt x="2" y="9"/>
                      <a:pt x="2" y="9"/>
                      <a:pt x="2" y="9"/>
                    </a:cubicBezTo>
                    <a:cubicBezTo>
                      <a:pt x="2" y="9"/>
                      <a:pt x="2" y="9"/>
                      <a:pt x="2" y="9"/>
                    </a:cubicBezTo>
                    <a:cubicBezTo>
                      <a:pt x="2" y="9"/>
                      <a:pt x="2" y="9"/>
                      <a:pt x="2" y="10"/>
                    </a:cubicBezTo>
                    <a:cubicBezTo>
                      <a:pt x="2" y="10"/>
                      <a:pt x="2" y="10"/>
                      <a:pt x="2" y="10"/>
                    </a:cubicBezTo>
                    <a:cubicBezTo>
                      <a:pt x="2" y="10"/>
                      <a:pt x="2" y="10"/>
                      <a:pt x="2" y="10"/>
                    </a:cubicBezTo>
                    <a:cubicBezTo>
                      <a:pt x="2" y="10"/>
                      <a:pt x="2" y="10"/>
                      <a:pt x="2" y="10"/>
                    </a:cubicBezTo>
                    <a:cubicBezTo>
                      <a:pt x="2" y="10"/>
                      <a:pt x="2" y="10"/>
                      <a:pt x="2" y="10"/>
                    </a:cubicBezTo>
                    <a:cubicBezTo>
                      <a:pt x="2" y="10"/>
                      <a:pt x="2" y="11"/>
                      <a:pt x="2" y="11"/>
                    </a:cubicBezTo>
                    <a:cubicBezTo>
                      <a:pt x="3" y="11"/>
                      <a:pt x="3" y="11"/>
                      <a:pt x="3" y="11"/>
                    </a:cubicBezTo>
                    <a:cubicBezTo>
                      <a:pt x="3" y="11"/>
                      <a:pt x="3" y="11"/>
                      <a:pt x="3" y="11"/>
                    </a:cubicBezTo>
                    <a:cubicBezTo>
                      <a:pt x="3" y="11"/>
                      <a:pt x="3" y="11"/>
                      <a:pt x="3" y="11"/>
                    </a:cubicBezTo>
                    <a:cubicBezTo>
                      <a:pt x="3" y="11"/>
                      <a:pt x="3" y="11"/>
                      <a:pt x="3" y="11"/>
                    </a:cubicBezTo>
                    <a:cubicBezTo>
                      <a:pt x="3" y="11"/>
                      <a:pt x="4" y="11"/>
                      <a:pt x="4" y="11"/>
                    </a:cubicBezTo>
                    <a:cubicBezTo>
                      <a:pt x="4" y="12"/>
                      <a:pt x="4" y="12"/>
                      <a:pt x="4" y="12"/>
                    </a:cubicBezTo>
                    <a:cubicBezTo>
                      <a:pt x="4" y="12"/>
                      <a:pt x="4" y="12"/>
                      <a:pt x="4" y="12"/>
                    </a:cubicBezTo>
                    <a:cubicBezTo>
                      <a:pt x="4" y="12"/>
                      <a:pt x="4" y="12"/>
                      <a:pt x="4" y="12"/>
                    </a:cubicBezTo>
                    <a:cubicBezTo>
                      <a:pt x="4" y="12"/>
                      <a:pt x="4" y="12"/>
                      <a:pt x="4" y="12"/>
                    </a:cubicBezTo>
                    <a:cubicBezTo>
                      <a:pt x="5" y="12"/>
                      <a:pt x="5" y="12"/>
                      <a:pt x="5" y="12"/>
                    </a:cubicBezTo>
                    <a:cubicBezTo>
                      <a:pt x="5" y="12"/>
                      <a:pt x="5" y="12"/>
                      <a:pt x="5" y="12"/>
                    </a:cubicBezTo>
                    <a:cubicBezTo>
                      <a:pt x="5" y="12"/>
                      <a:pt x="5" y="12"/>
                      <a:pt x="5" y="12"/>
                    </a:cubicBezTo>
                    <a:cubicBezTo>
                      <a:pt x="5" y="12"/>
                      <a:pt x="5" y="12"/>
                      <a:pt x="5" y="12"/>
                    </a:cubicBezTo>
                    <a:cubicBezTo>
                      <a:pt x="5" y="12"/>
                      <a:pt x="5" y="12"/>
                      <a:pt x="5" y="12"/>
                    </a:cubicBezTo>
                    <a:cubicBezTo>
                      <a:pt x="5" y="11"/>
                      <a:pt x="5" y="11"/>
                      <a:pt x="5" y="11"/>
                    </a:cubicBezTo>
                    <a:cubicBezTo>
                      <a:pt x="5" y="11"/>
                      <a:pt x="5" y="11"/>
                      <a:pt x="6" y="11"/>
                    </a:cubicBezTo>
                    <a:cubicBezTo>
                      <a:pt x="6" y="11"/>
                      <a:pt x="6" y="11"/>
                      <a:pt x="6" y="11"/>
                    </a:cubicBezTo>
                    <a:cubicBezTo>
                      <a:pt x="5" y="10"/>
                      <a:pt x="6" y="10"/>
                      <a:pt x="6" y="10"/>
                    </a:cubicBezTo>
                    <a:cubicBezTo>
                      <a:pt x="6" y="10"/>
                      <a:pt x="6" y="10"/>
                      <a:pt x="6" y="10"/>
                    </a:cubicBezTo>
                    <a:cubicBezTo>
                      <a:pt x="6" y="10"/>
                      <a:pt x="6" y="10"/>
                      <a:pt x="6" y="10"/>
                    </a:cubicBezTo>
                    <a:cubicBezTo>
                      <a:pt x="7" y="10"/>
                      <a:pt x="7" y="10"/>
                      <a:pt x="7" y="10"/>
                    </a:cubicBezTo>
                    <a:cubicBezTo>
                      <a:pt x="7" y="10"/>
                      <a:pt x="7" y="10"/>
                      <a:pt x="7" y="9"/>
                    </a:cubicBezTo>
                    <a:cubicBezTo>
                      <a:pt x="7" y="9"/>
                      <a:pt x="7" y="9"/>
                      <a:pt x="8" y="9"/>
                    </a:cubicBezTo>
                    <a:cubicBezTo>
                      <a:pt x="8" y="9"/>
                      <a:pt x="8" y="9"/>
                      <a:pt x="8" y="9"/>
                    </a:cubicBezTo>
                    <a:cubicBezTo>
                      <a:pt x="8" y="8"/>
                      <a:pt x="8" y="8"/>
                      <a:pt x="8" y="8"/>
                    </a:cubicBezTo>
                    <a:cubicBezTo>
                      <a:pt x="8" y="8"/>
                      <a:pt x="8" y="7"/>
                      <a:pt x="8" y="7"/>
                    </a:cubicBezTo>
                    <a:cubicBezTo>
                      <a:pt x="8" y="7"/>
                      <a:pt x="8" y="7"/>
                      <a:pt x="8" y="7"/>
                    </a:cubicBezTo>
                    <a:cubicBezTo>
                      <a:pt x="8" y="7"/>
                      <a:pt x="8" y="7"/>
                      <a:pt x="8" y="7"/>
                    </a:cubicBezTo>
                    <a:cubicBezTo>
                      <a:pt x="8" y="7"/>
                      <a:pt x="8" y="7"/>
                      <a:pt x="8" y="6"/>
                    </a:cubicBezTo>
                    <a:cubicBezTo>
                      <a:pt x="8" y="6"/>
                      <a:pt x="8" y="6"/>
                      <a:pt x="8" y="6"/>
                    </a:cubicBezTo>
                    <a:cubicBezTo>
                      <a:pt x="8" y="6"/>
                      <a:pt x="8" y="6"/>
                      <a:pt x="8" y="5"/>
                    </a:cubicBezTo>
                    <a:cubicBezTo>
                      <a:pt x="8" y="5"/>
                      <a:pt x="8" y="5"/>
                      <a:pt x="8" y="5"/>
                    </a:cubicBezTo>
                    <a:cubicBezTo>
                      <a:pt x="8" y="5"/>
                      <a:pt x="8" y="5"/>
                      <a:pt x="8" y="5"/>
                    </a:cubicBezTo>
                    <a:cubicBezTo>
                      <a:pt x="8" y="5"/>
                      <a:pt x="8" y="5"/>
                      <a:pt x="8" y="5"/>
                    </a:cubicBezTo>
                    <a:cubicBezTo>
                      <a:pt x="8" y="5"/>
                      <a:pt x="8" y="5"/>
                      <a:pt x="8" y="5"/>
                    </a:cubicBezTo>
                    <a:cubicBezTo>
                      <a:pt x="8" y="4"/>
                      <a:pt x="8" y="4"/>
                      <a:pt x="8" y="4"/>
                    </a:cubicBezTo>
                    <a:cubicBezTo>
                      <a:pt x="8" y="4"/>
                      <a:pt x="8" y="4"/>
                      <a:pt x="8" y="4"/>
                    </a:cubicBezTo>
                    <a:cubicBezTo>
                      <a:pt x="8" y="4"/>
                      <a:pt x="8" y="4"/>
                      <a:pt x="8" y="4"/>
                    </a:cubicBezTo>
                    <a:cubicBezTo>
                      <a:pt x="8" y="4"/>
                      <a:pt x="8" y="4"/>
                      <a:pt x="8" y="4"/>
                    </a:cubicBezTo>
                    <a:cubicBezTo>
                      <a:pt x="8" y="4"/>
                      <a:pt x="8" y="4"/>
                      <a:pt x="8" y="4"/>
                    </a:cubicBezTo>
                    <a:cubicBezTo>
                      <a:pt x="8" y="3"/>
                      <a:pt x="8" y="3"/>
                      <a:pt x="9" y="3"/>
                    </a:cubicBezTo>
                    <a:cubicBezTo>
                      <a:pt x="9" y="3"/>
                      <a:pt x="9" y="2"/>
                      <a:pt x="9" y="2"/>
                    </a:cubicBezTo>
                    <a:cubicBezTo>
                      <a:pt x="9" y="2"/>
                      <a:pt x="9" y="2"/>
                      <a:pt x="9" y="2"/>
                    </a:cubicBezTo>
                    <a:cubicBezTo>
                      <a:pt x="9" y="2"/>
                      <a:pt x="10" y="2"/>
                      <a:pt x="9" y="1"/>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40" name="Freeform 730">
                <a:extLst>
                  <a:ext uri="{FF2B5EF4-FFF2-40B4-BE49-F238E27FC236}">
                    <a16:creationId xmlns:a16="http://schemas.microsoft.com/office/drawing/2014/main" id="{62106D4A-225F-BE72-A677-4354B972336D}"/>
                  </a:ext>
                </a:extLst>
              </p:cNvPr>
              <p:cNvSpPr>
                <a:spLocks noEditPoints="1"/>
              </p:cNvSpPr>
              <p:nvPr/>
            </p:nvSpPr>
            <p:spPr bwMode="auto">
              <a:xfrm>
                <a:off x="10548938" y="6283325"/>
                <a:ext cx="20637" cy="25400"/>
              </a:xfrm>
              <a:custGeom>
                <a:avLst/>
                <a:gdLst>
                  <a:gd name="T0" fmla="*/ 4 w 5"/>
                  <a:gd name="T1" fmla="*/ 1 h 6"/>
                  <a:gd name="T2" fmla="*/ 3 w 5"/>
                  <a:gd name="T3" fmla="*/ 1 h 6"/>
                  <a:gd name="T4" fmla="*/ 3 w 5"/>
                  <a:gd name="T5" fmla="*/ 2 h 6"/>
                  <a:gd name="T6" fmla="*/ 3 w 5"/>
                  <a:gd name="T7" fmla="*/ 2 h 6"/>
                  <a:gd name="T8" fmla="*/ 4 w 5"/>
                  <a:gd name="T9" fmla="*/ 3 h 6"/>
                  <a:gd name="T10" fmla="*/ 4 w 5"/>
                  <a:gd name="T11" fmla="*/ 3 h 6"/>
                  <a:gd name="T12" fmla="*/ 3 w 5"/>
                  <a:gd name="T13" fmla="*/ 3 h 6"/>
                  <a:gd name="T14" fmla="*/ 3 w 5"/>
                  <a:gd name="T15" fmla="*/ 3 h 6"/>
                  <a:gd name="T16" fmla="*/ 2 w 5"/>
                  <a:gd name="T17" fmla="*/ 4 h 6"/>
                  <a:gd name="T18" fmla="*/ 2 w 5"/>
                  <a:gd name="T19" fmla="*/ 4 h 6"/>
                  <a:gd name="T20" fmla="*/ 2 w 5"/>
                  <a:gd name="T21" fmla="*/ 3 h 6"/>
                  <a:gd name="T22" fmla="*/ 2 w 5"/>
                  <a:gd name="T23" fmla="*/ 3 h 6"/>
                  <a:gd name="T24" fmla="*/ 2 w 5"/>
                  <a:gd name="T25" fmla="*/ 2 h 6"/>
                  <a:gd name="T26" fmla="*/ 2 w 5"/>
                  <a:gd name="T27" fmla="*/ 2 h 6"/>
                  <a:gd name="T28" fmla="*/ 3 w 5"/>
                  <a:gd name="T29" fmla="*/ 2 h 6"/>
                  <a:gd name="T30" fmla="*/ 2 w 5"/>
                  <a:gd name="T31" fmla="*/ 1 h 6"/>
                  <a:gd name="T32" fmla="*/ 2 w 5"/>
                  <a:gd name="T33" fmla="*/ 1 h 6"/>
                  <a:gd name="T34" fmla="*/ 1 w 5"/>
                  <a:gd name="T35" fmla="*/ 1 h 6"/>
                  <a:gd name="T36" fmla="*/ 1 w 5"/>
                  <a:gd name="T37" fmla="*/ 1 h 6"/>
                  <a:gd name="T38" fmla="*/ 1 w 5"/>
                  <a:gd name="T39" fmla="*/ 1 h 6"/>
                  <a:gd name="T40" fmla="*/ 1 w 5"/>
                  <a:gd name="T41" fmla="*/ 1 h 6"/>
                  <a:gd name="T42" fmla="*/ 1 w 5"/>
                  <a:gd name="T43" fmla="*/ 1 h 6"/>
                  <a:gd name="T44" fmla="*/ 0 w 5"/>
                  <a:gd name="T45" fmla="*/ 1 h 6"/>
                  <a:gd name="T46" fmla="*/ 0 w 5"/>
                  <a:gd name="T47" fmla="*/ 1 h 6"/>
                  <a:gd name="T48" fmla="*/ 0 w 5"/>
                  <a:gd name="T49" fmla="*/ 1 h 6"/>
                  <a:gd name="T50" fmla="*/ 1 w 5"/>
                  <a:gd name="T51" fmla="*/ 0 h 6"/>
                  <a:gd name="T52" fmla="*/ 2 w 5"/>
                  <a:gd name="T53" fmla="*/ 0 h 6"/>
                  <a:gd name="T54" fmla="*/ 2 w 5"/>
                  <a:gd name="T55" fmla="*/ 0 h 6"/>
                  <a:gd name="T56" fmla="*/ 2 w 5"/>
                  <a:gd name="T57" fmla="*/ 0 h 6"/>
                  <a:gd name="T58" fmla="*/ 3 w 5"/>
                  <a:gd name="T59" fmla="*/ 0 h 6"/>
                  <a:gd name="T60" fmla="*/ 3 w 5"/>
                  <a:gd name="T61" fmla="*/ 0 h 6"/>
                  <a:gd name="T62" fmla="*/ 4 w 5"/>
                  <a:gd name="T63" fmla="*/ 0 h 6"/>
                  <a:gd name="T64" fmla="*/ 4 w 5"/>
                  <a:gd name="T65" fmla="*/ 0 h 6"/>
                  <a:gd name="T66" fmla="*/ 4 w 5"/>
                  <a:gd name="T67" fmla="*/ 0 h 6"/>
                  <a:gd name="T68" fmla="*/ 4 w 5"/>
                  <a:gd name="T69" fmla="*/ 0 h 6"/>
                  <a:gd name="T70" fmla="*/ 5 w 5"/>
                  <a:gd name="T71" fmla="*/ 0 h 6"/>
                  <a:gd name="T72" fmla="*/ 4 w 5"/>
                  <a:gd name="T73" fmla="*/ 0 h 6"/>
                  <a:gd name="T74" fmla="*/ 4 w 5"/>
                  <a:gd name="T75" fmla="*/ 0 h 6"/>
                  <a:gd name="T76" fmla="*/ 5 w 5"/>
                  <a:gd name="T77" fmla="*/ 5 h 6"/>
                  <a:gd name="T78" fmla="*/ 4 w 5"/>
                  <a:gd name="T79" fmla="*/ 5 h 6"/>
                  <a:gd name="T80" fmla="*/ 4 w 5"/>
                  <a:gd name="T81" fmla="*/ 5 h 6"/>
                  <a:gd name="T82" fmla="*/ 4 w 5"/>
                  <a:gd name="T83" fmla="*/ 6 h 6"/>
                  <a:gd name="T84" fmla="*/ 4 w 5"/>
                  <a:gd name="T85" fmla="*/ 6 h 6"/>
                  <a:gd name="T86" fmla="*/ 5 w 5"/>
                  <a:gd name="T87" fmla="*/ 5 h 6"/>
                  <a:gd name="T88" fmla="*/ 5 w 5"/>
                  <a:gd name="T89" fmla="*/ 5 h 6"/>
                  <a:gd name="T90" fmla="*/ 5 w 5"/>
                  <a:gd name="T91" fmla="*/ 6 h 6"/>
                  <a:gd name="T92" fmla="*/ 4 w 5"/>
                  <a:gd name="T93" fmla="*/ 5 h 6"/>
                  <a:gd name="T94" fmla="*/ 4 w 5"/>
                  <a:gd name="T95"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5" h="6">
                    <a:moveTo>
                      <a:pt x="4" y="0"/>
                    </a:moveTo>
                    <a:cubicBezTo>
                      <a:pt x="4" y="0"/>
                      <a:pt x="4" y="0"/>
                      <a:pt x="4" y="0"/>
                    </a:cubicBezTo>
                    <a:cubicBezTo>
                      <a:pt x="4" y="1"/>
                      <a:pt x="4" y="1"/>
                      <a:pt x="4" y="1"/>
                    </a:cubicBezTo>
                    <a:cubicBezTo>
                      <a:pt x="4" y="1"/>
                      <a:pt x="4" y="1"/>
                      <a:pt x="4" y="1"/>
                    </a:cubicBezTo>
                    <a:cubicBezTo>
                      <a:pt x="4" y="1"/>
                      <a:pt x="4" y="1"/>
                      <a:pt x="4" y="1"/>
                    </a:cubicBezTo>
                    <a:cubicBezTo>
                      <a:pt x="4" y="1"/>
                      <a:pt x="3" y="1"/>
                      <a:pt x="3" y="1"/>
                    </a:cubicBezTo>
                    <a:cubicBezTo>
                      <a:pt x="4" y="1"/>
                      <a:pt x="3" y="1"/>
                      <a:pt x="3" y="1"/>
                    </a:cubicBezTo>
                    <a:cubicBezTo>
                      <a:pt x="3" y="1"/>
                      <a:pt x="3" y="1"/>
                      <a:pt x="3" y="1"/>
                    </a:cubicBezTo>
                    <a:cubicBezTo>
                      <a:pt x="3" y="1"/>
                      <a:pt x="3" y="2"/>
                      <a:pt x="3" y="2"/>
                    </a:cubicBezTo>
                    <a:cubicBezTo>
                      <a:pt x="3" y="2"/>
                      <a:pt x="3" y="2"/>
                      <a:pt x="3" y="2"/>
                    </a:cubicBezTo>
                    <a:cubicBezTo>
                      <a:pt x="3" y="2"/>
                      <a:pt x="3" y="2"/>
                      <a:pt x="3" y="2"/>
                    </a:cubicBezTo>
                    <a:cubicBezTo>
                      <a:pt x="3" y="2"/>
                      <a:pt x="3" y="2"/>
                      <a:pt x="3" y="2"/>
                    </a:cubicBezTo>
                    <a:cubicBezTo>
                      <a:pt x="3" y="2"/>
                      <a:pt x="3" y="2"/>
                      <a:pt x="3" y="3"/>
                    </a:cubicBezTo>
                    <a:cubicBezTo>
                      <a:pt x="3" y="3"/>
                      <a:pt x="4" y="3"/>
                      <a:pt x="4" y="3"/>
                    </a:cubicBezTo>
                    <a:cubicBezTo>
                      <a:pt x="4" y="3"/>
                      <a:pt x="4" y="3"/>
                      <a:pt x="4" y="3"/>
                    </a:cubicBezTo>
                    <a:cubicBezTo>
                      <a:pt x="4" y="3"/>
                      <a:pt x="4" y="3"/>
                      <a:pt x="4" y="3"/>
                    </a:cubicBezTo>
                    <a:cubicBezTo>
                      <a:pt x="4" y="3"/>
                      <a:pt x="4" y="3"/>
                      <a:pt x="4" y="3"/>
                    </a:cubicBezTo>
                    <a:cubicBezTo>
                      <a:pt x="4" y="3"/>
                      <a:pt x="4" y="3"/>
                      <a:pt x="4" y="3"/>
                    </a:cubicBezTo>
                    <a:cubicBezTo>
                      <a:pt x="4" y="3"/>
                      <a:pt x="4" y="3"/>
                      <a:pt x="4" y="3"/>
                    </a:cubicBezTo>
                    <a:cubicBezTo>
                      <a:pt x="4" y="3"/>
                      <a:pt x="4" y="3"/>
                      <a:pt x="3" y="3"/>
                    </a:cubicBezTo>
                    <a:cubicBezTo>
                      <a:pt x="3" y="3"/>
                      <a:pt x="3" y="3"/>
                      <a:pt x="3" y="3"/>
                    </a:cubicBezTo>
                    <a:cubicBezTo>
                      <a:pt x="3" y="3"/>
                      <a:pt x="3" y="3"/>
                      <a:pt x="3" y="3"/>
                    </a:cubicBezTo>
                    <a:cubicBezTo>
                      <a:pt x="3" y="3"/>
                      <a:pt x="3" y="3"/>
                      <a:pt x="3" y="3"/>
                    </a:cubicBezTo>
                    <a:cubicBezTo>
                      <a:pt x="3" y="3"/>
                      <a:pt x="3" y="3"/>
                      <a:pt x="3" y="3"/>
                    </a:cubicBezTo>
                    <a:cubicBezTo>
                      <a:pt x="3" y="3"/>
                      <a:pt x="3" y="3"/>
                      <a:pt x="3" y="3"/>
                    </a:cubicBezTo>
                    <a:cubicBezTo>
                      <a:pt x="3" y="3"/>
                      <a:pt x="3" y="4"/>
                      <a:pt x="3" y="4"/>
                    </a:cubicBezTo>
                    <a:cubicBezTo>
                      <a:pt x="2" y="4"/>
                      <a:pt x="2" y="4"/>
                      <a:pt x="2" y="4"/>
                    </a:cubicBezTo>
                    <a:cubicBezTo>
                      <a:pt x="2" y="4"/>
                      <a:pt x="2" y="4"/>
                      <a:pt x="2" y="4"/>
                    </a:cubicBezTo>
                    <a:cubicBezTo>
                      <a:pt x="2" y="4"/>
                      <a:pt x="2" y="4"/>
                      <a:pt x="2" y="4"/>
                    </a:cubicBezTo>
                    <a:cubicBezTo>
                      <a:pt x="2" y="4"/>
                      <a:pt x="2" y="4"/>
                      <a:pt x="2" y="4"/>
                    </a:cubicBezTo>
                    <a:cubicBezTo>
                      <a:pt x="2" y="4"/>
                      <a:pt x="2" y="4"/>
                      <a:pt x="2" y="4"/>
                    </a:cubicBezTo>
                    <a:cubicBezTo>
                      <a:pt x="2" y="4"/>
                      <a:pt x="2" y="4"/>
                      <a:pt x="2" y="4"/>
                    </a:cubicBezTo>
                    <a:cubicBezTo>
                      <a:pt x="2" y="4"/>
                      <a:pt x="2" y="3"/>
                      <a:pt x="2" y="3"/>
                    </a:cubicBezTo>
                    <a:cubicBezTo>
                      <a:pt x="2" y="3"/>
                      <a:pt x="2" y="3"/>
                      <a:pt x="2" y="3"/>
                    </a:cubicBezTo>
                    <a:cubicBezTo>
                      <a:pt x="2" y="3"/>
                      <a:pt x="2" y="3"/>
                      <a:pt x="2" y="3"/>
                    </a:cubicBezTo>
                    <a:cubicBezTo>
                      <a:pt x="2" y="3"/>
                      <a:pt x="2" y="3"/>
                      <a:pt x="2" y="3"/>
                    </a:cubicBezTo>
                    <a:cubicBezTo>
                      <a:pt x="1" y="3"/>
                      <a:pt x="1" y="3"/>
                      <a:pt x="2" y="3"/>
                    </a:cubicBezTo>
                    <a:cubicBezTo>
                      <a:pt x="2" y="3"/>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3" y="2"/>
                      <a:pt x="3" y="2"/>
                    </a:cubicBezTo>
                    <a:cubicBezTo>
                      <a:pt x="2" y="2"/>
                      <a:pt x="2" y="2"/>
                      <a:pt x="2" y="2"/>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1" y="1"/>
                      <a:pt x="1" y="0"/>
                      <a:pt x="1" y="0"/>
                    </a:cubicBezTo>
                    <a:cubicBezTo>
                      <a:pt x="1" y="0"/>
                      <a:pt x="1" y="0"/>
                      <a:pt x="1" y="0"/>
                    </a:cubicBezTo>
                    <a:cubicBezTo>
                      <a:pt x="1" y="0"/>
                      <a:pt x="1" y="0"/>
                      <a:pt x="1" y="0"/>
                    </a:cubicBezTo>
                    <a:cubicBezTo>
                      <a:pt x="1" y="0"/>
                      <a:pt x="1" y="0"/>
                      <a:pt x="2" y="0"/>
                    </a:cubicBezTo>
                    <a:cubicBezTo>
                      <a:pt x="2" y="0"/>
                      <a:pt x="2" y="0"/>
                      <a:pt x="2" y="0"/>
                    </a:cubicBezTo>
                    <a:cubicBezTo>
                      <a:pt x="2" y="0"/>
                      <a:pt x="2" y="0"/>
                      <a:pt x="2" y="0"/>
                    </a:cubicBezTo>
                    <a:cubicBezTo>
                      <a:pt x="2" y="0"/>
                      <a:pt x="2" y="0"/>
                      <a:pt x="2" y="0"/>
                    </a:cubicBezTo>
                    <a:cubicBezTo>
                      <a:pt x="2" y="0"/>
                      <a:pt x="2" y="0"/>
                      <a:pt x="2" y="0"/>
                    </a:cubicBezTo>
                    <a:cubicBezTo>
                      <a:pt x="2" y="0"/>
                      <a:pt x="2" y="0"/>
                      <a:pt x="2" y="0"/>
                    </a:cubicBezTo>
                    <a:cubicBezTo>
                      <a:pt x="2" y="0"/>
                      <a:pt x="2" y="0"/>
                      <a:pt x="2" y="0"/>
                    </a:cubicBezTo>
                    <a:cubicBezTo>
                      <a:pt x="2" y="0"/>
                      <a:pt x="2" y="0"/>
                      <a:pt x="2" y="0"/>
                    </a:cubicBezTo>
                    <a:cubicBezTo>
                      <a:pt x="2" y="0"/>
                      <a:pt x="3" y="0"/>
                      <a:pt x="3" y="0"/>
                    </a:cubicBezTo>
                    <a:cubicBezTo>
                      <a:pt x="3" y="0"/>
                      <a:pt x="3" y="0"/>
                      <a:pt x="3" y="0"/>
                    </a:cubicBezTo>
                    <a:cubicBezTo>
                      <a:pt x="3" y="0"/>
                      <a:pt x="3" y="0"/>
                      <a:pt x="3" y="0"/>
                    </a:cubicBezTo>
                    <a:cubicBezTo>
                      <a:pt x="3" y="0"/>
                      <a:pt x="3" y="0"/>
                      <a:pt x="3" y="0"/>
                    </a:cubicBezTo>
                    <a:cubicBezTo>
                      <a:pt x="3" y="0"/>
                      <a:pt x="3" y="0"/>
                      <a:pt x="3" y="0"/>
                    </a:cubicBezTo>
                    <a:cubicBezTo>
                      <a:pt x="3" y="0"/>
                      <a:pt x="3" y="0"/>
                      <a:pt x="3" y="0"/>
                    </a:cubicBezTo>
                    <a:cubicBezTo>
                      <a:pt x="3" y="0"/>
                      <a:pt x="4" y="0"/>
                      <a:pt x="4" y="0"/>
                    </a:cubicBezTo>
                    <a:cubicBezTo>
                      <a:pt x="4" y="0"/>
                      <a:pt x="4" y="0"/>
                      <a:pt x="4" y="0"/>
                    </a:cubicBezTo>
                    <a:cubicBezTo>
                      <a:pt x="4" y="0"/>
                      <a:pt x="4" y="0"/>
                      <a:pt x="4" y="0"/>
                    </a:cubicBezTo>
                    <a:cubicBezTo>
                      <a:pt x="4" y="0"/>
                      <a:pt x="4" y="0"/>
                      <a:pt x="4" y="0"/>
                    </a:cubicBezTo>
                    <a:cubicBezTo>
                      <a:pt x="4" y="0"/>
                      <a:pt x="4" y="0"/>
                      <a:pt x="4" y="0"/>
                    </a:cubicBezTo>
                    <a:cubicBezTo>
                      <a:pt x="4" y="0"/>
                      <a:pt x="4" y="0"/>
                      <a:pt x="4" y="0"/>
                    </a:cubicBezTo>
                    <a:cubicBezTo>
                      <a:pt x="4" y="0"/>
                      <a:pt x="4" y="0"/>
                      <a:pt x="4" y="0"/>
                    </a:cubicBezTo>
                    <a:cubicBezTo>
                      <a:pt x="4" y="0"/>
                      <a:pt x="4" y="0"/>
                      <a:pt x="4" y="0"/>
                    </a:cubicBezTo>
                    <a:cubicBezTo>
                      <a:pt x="4" y="0"/>
                      <a:pt x="4" y="0"/>
                      <a:pt x="4" y="0"/>
                    </a:cubicBezTo>
                    <a:cubicBezTo>
                      <a:pt x="4" y="0"/>
                      <a:pt x="4" y="0"/>
                      <a:pt x="4" y="0"/>
                    </a:cubicBezTo>
                    <a:cubicBezTo>
                      <a:pt x="4" y="0"/>
                      <a:pt x="4" y="0"/>
                      <a:pt x="4" y="0"/>
                    </a:cubicBezTo>
                    <a:cubicBezTo>
                      <a:pt x="4" y="0"/>
                      <a:pt x="4" y="0"/>
                      <a:pt x="5" y="0"/>
                    </a:cubicBezTo>
                    <a:cubicBezTo>
                      <a:pt x="5" y="0"/>
                      <a:pt x="5" y="0"/>
                      <a:pt x="5" y="0"/>
                    </a:cubicBezTo>
                    <a:cubicBezTo>
                      <a:pt x="5" y="0"/>
                      <a:pt x="5" y="0"/>
                      <a:pt x="5" y="0"/>
                    </a:cubicBezTo>
                    <a:cubicBezTo>
                      <a:pt x="5" y="0"/>
                      <a:pt x="5" y="0"/>
                      <a:pt x="5" y="0"/>
                    </a:cubicBezTo>
                    <a:cubicBezTo>
                      <a:pt x="5" y="0"/>
                      <a:pt x="5" y="0"/>
                      <a:pt x="5" y="0"/>
                    </a:cubicBezTo>
                    <a:cubicBezTo>
                      <a:pt x="5" y="0"/>
                      <a:pt x="5" y="0"/>
                      <a:pt x="4" y="0"/>
                    </a:cubicBezTo>
                    <a:cubicBezTo>
                      <a:pt x="4" y="0"/>
                      <a:pt x="4" y="0"/>
                      <a:pt x="4" y="0"/>
                    </a:cubicBezTo>
                    <a:cubicBezTo>
                      <a:pt x="5" y="0"/>
                      <a:pt x="5" y="0"/>
                      <a:pt x="4" y="0"/>
                    </a:cubicBezTo>
                    <a:cubicBezTo>
                      <a:pt x="4" y="0"/>
                      <a:pt x="4" y="0"/>
                      <a:pt x="4" y="0"/>
                    </a:cubicBezTo>
                    <a:cubicBezTo>
                      <a:pt x="4" y="0"/>
                      <a:pt x="4" y="0"/>
                      <a:pt x="4" y="0"/>
                    </a:cubicBezTo>
                    <a:close/>
                    <a:moveTo>
                      <a:pt x="5" y="5"/>
                    </a:moveTo>
                    <a:cubicBezTo>
                      <a:pt x="5" y="5"/>
                      <a:pt x="5" y="5"/>
                      <a:pt x="5" y="5"/>
                    </a:cubicBezTo>
                    <a:cubicBezTo>
                      <a:pt x="5" y="5"/>
                      <a:pt x="5" y="5"/>
                      <a:pt x="5" y="5"/>
                    </a:cubicBezTo>
                    <a:cubicBezTo>
                      <a:pt x="5" y="5"/>
                      <a:pt x="5" y="5"/>
                      <a:pt x="4" y="5"/>
                    </a:cubicBezTo>
                    <a:cubicBezTo>
                      <a:pt x="4" y="5"/>
                      <a:pt x="4" y="5"/>
                      <a:pt x="4" y="5"/>
                    </a:cubicBezTo>
                    <a:cubicBezTo>
                      <a:pt x="4" y="5"/>
                      <a:pt x="4" y="5"/>
                      <a:pt x="4" y="5"/>
                    </a:cubicBezTo>
                    <a:cubicBezTo>
                      <a:pt x="5" y="5"/>
                      <a:pt x="4" y="5"/>
                      <a:pt x="4" y="5"/>
                    </a:cubicBezTo>
                    <a:cubicBezTo>
                      <a:pt x="4" y="5"/>
                      <a:pt x="4" y="5"/>
                      <a:pt x="4" y="5"/>
                    </a:cubicBezTo>
                    <a:cubicBezTo>
                      <a:pt x="4" y="5"/>
                      <a:pt x="4" y="5"/>
                      <a:pt x="4" y="5"/>
                    </a:cubicBezTo>
                    <a:cubicBezTo>
                      <a:pt x="4" y="5"/>
                      <a:pt x="4" y="5"/>
                      <a:pt x="4" y="5"/>
                    </a:cubicBezTo>
                    <a:cubicBezTo>
                      <a:pt x="4" y="5"/>
                      <a:pt x="4" y="6"/>
                      <a:pt x="4" y="6"/>
                    </a:cubicBezTo>
                    <a:cubicBezTo>
                      <a:pt x="4" y="6"/>
                      <a:pt x="4" y="6"/>
                      <a:pt x="4" y="6"/>
                    </a:cubicBezTo>
                    <a:cubicBezTo>
                      <a:pt x="4" y="6"/>
                      <a:pt x="4" y="6"/>
                      <a:pt x="4" y="6"/>
                    </a:cubicBezTo>
                    <a:cubicBezTo>
                      <a:pt x="4" y="6"/>
                      <a:pt x="4" y="6"/>
                      <a:pt x="4" y="6"/>
                    </a:cubicBezTo>
                    <a:cubicBezTo>
                      <a:pt x="4" y="6"/>
                      <a:pt x="4" y="6"/>
                      <a:pt x="5" y="6"/>
                    </a:cubicBezTo>
                    <a:cubicBezTo>
                      <a:pt x="5" y="6"/>
                      <a:pt x="5" y="6"/>
                      <a:pt x="5" y="6"/>
                    </a:cubicBezTo>
                    <a:cubicBezTo>
                      <a:pt x="5" y="6"/>
                      <a:pt x="5" y="6"/>
                      <a:pt x="5" y="5"/>
                    </a:cubicBezTo>
                    <a:cubicBezTo>
                      <a:pt x="5" y="5"/>
                      <a:pt x="5" y="5"/>
                      <a:pt x="5" y="5"/>
                    </a:cubicBezTo>
                    <a:cubicBezTo>
                      <a:pt x="5" y="5"/>
                      <a:pt x="5" y="5"/>
                      <a:pt x="5" y="5"/>
                    </a:cubicBezTo>
                    <a:cubicBezTo>
                      <a:pt x="5" y="5"/>
                      <a:pt x="5" y="5"/>
                      <a:pt x="5" y="5"/>
                    </a:cubicBezTo>
                    <a:close/>
                    <a:moveTo>
                      <a:pt x="5" y="6"/>
                    </a:moveTo>
                    <a:cubicBezTo>
                      <a:pt x="5" y="6"/>
                      <a:pt x="5" y="6"/>
                      <a:pt x="5" y="6"/>
                    </a:cubicBezTo>
                    <a:cubicBezTo>
                      <a:pt x="5" y="6"/>
                      <a:pt x="5" y="6"/>
                      <a:pt x="5" y="6"/>
                    </a:cubicBezTo>
                    <a:cubicBezTo>
                      <a:pt x="5" y="6"/>
                      <a:pt x="5" y="6"/>
                      <a:pt x="5" y="6"/>
                    </a:cubicBezTo>
                    <a:cubicBezTo>
                      <a:pt x="5" y="6"/>
                      <a:pt x="5" y="6"/>
                      <a:pt x="5" y="6"/>
                    </a:cubicBezTo>
                    <a:close/>
                    <a:moveTo>
                      <a:pt x="4" y="5"/>
                    </a:moveTo>
                    <a:cubicBezTo>
                      <a:pt x="4" y="5"/>
                      <a:pt x="4" y="5"/>
                      <a:pt x="4" y="5"/>
                    </a:cubicBezTo>
                    <a:cubicBezTo>
                      <a:pt x="4" y="5"/>
                      <a:pt x="4" y="5"/>
                      <a:pt x="4" y="5"/>
                    </a:cubicBezTo>
                    <a:cubicBezTo>
                      <a:pt x="4" y="5"/>
                      <a:pt x="4" y="5"/>
                      <a:pt x="4" y="5"/>
                    </a:cubicBezTo>
                    <a:cubicBezTo>
                      <a:pt x="4" y="5"/>
                      <a:pt x="4" y="5"/>
                      <a:pt x="4" y="5"/>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41" name="Freeform 731">
                <a:extLst>
                  <a:ext uri="{FF2B5EF4-FFF2-40B4-BE49-F238E27FC236}">
                    <a16:creationId xmlns:a16="http://schemas.microsoft.com/office/drawing/2014/main" id="{163B9AA5-726C-938F-69CA-623786B71CB4}"/>
                  </a:ext>
                </a:extLst>
              </p:cNvPr>
              <p:cNvSpPr>
                <a:spLocks/>
              </p:cNvSpPr>
              <p:nvPr/>
            </p:nvSpPr>
            <p:spPr bwMode="auto">
              <a:xfrm>
                <a:off x="10158413" y="6211888"/>
                <a:ext cx="133350" cy="130175"/>
              </a:xfrm>
              <a:custGeom>
                <a:avLst/>
                <a:gdLst>
                  <a:gd name="T0" fmla="*/ 30 w 32"/>
                  <a:gd name="T1" fmla="*/ 0 h 31"/>
                  <a:gd name="T2" fmla="*/ 29 w 32"/>
                  <a:gd name="T3" fmla="*/ 1 h 31"/>
                  <a:gd name="T4" fmla="*/ 28 w 32"/>
                  <a:gd name="T5" fmla="*/ 1 h 31"/>
                  <a:gd name="T6" fmla="*/ 27 w 32"/>
                  <a:gd name="T7" fmla="*/ 3 h 31"/>
                  <a:gd name="T8" fmla="*/ 26 w 32"/>
                  <a:gd name="T9" fmla="*/ 4 h 31"/>
                  <a:gd name="T10" fmla="*/ 25 w 32"/>
                  <a:gd name="T11" fmla="*/ 5 h 31"/>
                  <a:gd name="T12" fmla="*/ 25 w 32"/>
                  <a:gd name="T13" fmla="*/ 4 h 31"/>
                  <a:gd name="T14" fmla="*/ 24 w 32"/>
                  <a:gd name="T15" fmla="*/ 4 h 31"/>
                  <a:gd name="T16" fmla="*/ 24 w 32"/>
                  <a:gd name="T17" fmla="*/ 3 h 31"/>
                  <a:gd name="T18" fmla="*/ 23 w 32"/>
                  <a:gd name="T19" fmla="*/ 2 h 31"/>
                  <a:gd name="T20" fmla="*/ 23 w 32"/>
                  <a:gd name="T21" fmla="*/ 1 h 31"/>
                  <a:gd name="T22" fmla="*/ 22 w 32"/>
                  <a:gd name="T23" fmla="*/ 2 h 31"/>
                  <a:gd name="T24" fmla="*/ 21 w 32"/>
                  <a:gd name="T25" fmla="*/ 3 h 31"/>
                  <a:gd name="T26" fmla="*/ 21 w 32"/>
                  <a:gd name="T27" fmla="*/ 4 h 31"/>
                  <a:gd name="T28" fmla="*/ 19 w 32"/>
                  <a:gd name="T29" fmla="*/ 5 h 31"/>
                  <a:gd name="T30" fmla="*/ 18 w 32"/>
                  <a:gd name="T31" fmla="*/ 6 h 31"/>
                  <a:gd name="T32" fmla="*/ 17 w 32"/>
                  <a:gd name="T33" fmla="*/ 7 h 31"/>
                  <a:gd name="T34" fmla="*/ 16 w 32"/>
                  <a:gd name="T35" fmla="*/ 9 h 31"/>
                  <a:gd name="T36" fmla="*/ 15 w 32"/>
                  <a:gd name="T37" fmla="*/ 9 h 31"/>
                  <a:gd name="T38" fmla="*/ 13 w 32"/>
                  <a:gd name="T39" fmla="*/ 9 h 31"/>
                  <a:gd name="T40" fmla="*/ 11 w 32"/>
                  <a:gd name="T41" fmla="*/ 11 h 31"/>
                  <a:gd name="T42" fmla="*/ 9 w 32"/>
                  <a:gd name="T43" fmla="*/ 13 h 31"/>
                  <a:gd name="T44" fmla="*/ 8 w 32"/>
                  <a:gd name="T45" fmla="*/ 14 h 31"/>
                  <a:gd name="T46" fmla="*/ 6 w 32"/>
                  <a:gd name="T47" fmla="*/ 15 h 31"/>
                  <a:gd name="T48" fmla="*/ 5 w 32"/>
                  <a:gd name="T49" fmla="*/ 15 h 31"/>
                  <a:gd name="T50" fmla="*/ 4 w 32"/>
                  <a:gd name="T51" fmla="*/ 16 h 31"/>
                  <a:gd name="T52" fmla="*/ 3 w 32"/>
                  <a:gd name="T53" fmla="*/ 17 h 31"/>
                  <a:gd name="T54" fmla="*/ 2 w 32"/>
                  <a:gd name="T55" fmla="*/ 19 h 31"/>
                  <a:gd name="T56" fmla="*/ 1 w 32"/>
                  <a:gd name="T57" fmla="*/ 20 h 31"/>
                  <a:gd name="T58" fmla="*/ 0 w 32"/>
                  <a:gd name="T59" fmla="*/ 22 h 31"/>
                  <a:gd name="T60" fmla="*/ 0 w 32"/>
                  <a:gd name="T61" fmla="*/ 24 h 31"/>
                  <a:gd name="T62" fmla="*/ 1 w 32"/>
                  <a:gd name="T63" fmla="*/ 26 h 31"/>
                  <a:gd name="T64" fmla="*/ 3 w 32"/>
                  <a:gd name="T65" fmla="*/ 26 h 31"/>
                  <a:gd name="T66" fmla="*/ 5 w 32"/>
                  <a:gd name="T67" fmla="*/ 29 h 31"/>
                  <a:gd name="T68" fmla="*/ 6 w 32"/>
                  <a:gd name="T69" fmla="*/ 30 h 31"/>
                  <a:gd name="T70" fmla="*/ 7 w 32"/>
                  <a:gd name="T71" fmla="*/ 30 h 31"/>
                  <a:gd name="T72" fmla="*/ 8 w 32"/>
                  <a:gd name="T73" fmla="*/ 29 h 31"/>
                  <a:gd name="T74" fmla="*/ 11 w 32"/>
                  <a:gd name="T75" fmla="*/ 29 h 31"/>
                  <a:gd name="T76" fmla="*/ 12 w 32"/>
                  <a:gd name="T77" fmla="*/ 27 h 31"/>
                  <a:gd name="T78" fmla="*/ 12 w 32"/>
                  <a:gd name="T79" fmla="*/ 23 h 31"/>
                  <a:gd name="T80" fmla="*/ 18 w 32"/>
                  <a:gd name="T81" fmla="*/ 19 h 31"/>
                  <a:gd name="T82" fmla="*/ 21 w 32"/>
                  <a:gd name="T83" fmla="*/ 17 h 31"/>
                  <a:gd name="T84" fmla="*/ 22 w 32"/>
                  <a:gd name="T85" fmla="*/ 17 h 31"/>
                  <a:gd name="T86" fmla="*/ 21 w 32"/>
                  <a:gd name="T87" fmla="*/ 18 h 31"/>
                  <a:gd name="T88" fmla="*/ 23 w 32"/>
                  <a:gd name="T89" fmla="*/ 18 h 31"/>
                  <a:gd name="T90" fmla="*/ 24 w 32"/>
                  <a:gd name="T91" fmla="*/ 18 h 31"/>
                  <a:gd name="T92" fmla="*/ 24 w 32"/>
                  <a:gd name="T93" fmla="*/ 18 h 31"/>
                  <a:gd name="T94" fmla="*/ 26 w 32"/>
                  <a:gd name="T95" fmla="*/ 17 h 31"/>
                  <a:gd name="T96" fmla="*/ 24 w 32"/>
                  <a:gd name="T97" fmla="*/ 16 h 31"/>
                  <a:gd name="T98" fmla="*/ 24 w 32"/>
                  <a:gd name="T99" fmla="*/ 16 h 31"/>
                  <a:gd name="T100" fmla="*/ 23 w 32"/>
                  <a:gd name="T101" fmla="*/ 16 h 31"/>
                  <a:gd name="T102" fmla="*/ 22 w 32"/>
                  <a:gd name="T103" fmla="*/ 16 h 31"/>
                  <a:gd name="T104" fmla="*/ 23 w 32"/>
                  <a:gd name="T105" fmla="*/ 16 h 31"/>
                  <a:gd name="T106" fmla="*/ 23 w 32"/>
                  <a:gd name="T107" fmla="*/ 14 h 31"/>
                  <a:gd name="T108" fmla="*/ 23 w 32"/>
                  <a:gd name="T109" fmla="*/ 13 h 31"/>
                  <a:gd name="T110" fmla="*/ 25 w 32"/>
                  <a:gd name="T111" fmla="*/ 11 h 31"/>
                  <a:gd name="T112" fmla="*/ 27 w 32"/>
                  <a:gd name="T113" fmla="*/ 9 h 31"/>
                  <a:gd name="T114" fmla="*/ 28 w 32"/>
                  <a:gd name="T115" fmla="*/ 6 h 31"/>
                  <a:gd name="T116" fmla="*/ 30 w 32"/>
                  <a:gd name="T117" fmla="*/ 4 h 31"/>
                  <a:gd name="T118" fmla="*/ 30 w 32"/>
                  <a:gd name="T119" fmla="*/ 3 h 31"/>
                  <a:gd name="T120" fmla="*/ 32 w 32"/>
                  <a:gd name="T121" fmla="*/ 0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2" h="31">
                    <a:moveTo>
                      <a:pt x="31" y="0"/>
                    </a:moveTo>
                    <a:cubicBezTo>
                      <a:pt x="31" y="0"/>
                      <a:pt x="31" y="0"/>
                      <a:pt x="31" y="0"/>
                    </a:cubicBezTo>
                    <a:cubicBezTo>
                      <a:pt x="31" y="0"/>
                      <a:pt x="31" y="0"/>
                      <a:pt x="31" y="0"/>
                    </a:cubicBezTo>
                    <a:cubicBezTo>
                      <a:pt x="31" y="0"/>
                      <a:pt x="30" y="0"/>
                      <a:pt x="30" y="0"/>
                    </a:cubicBezTo>
                    <a:cubicBezTo>
                      <a:pt x="30" y="0"/>
                      <a:pt x="30" y="0"/>
                      <a:pt x="30" y="0"/>
                    </a:cubicBezTo>
                    <a:cubicBezTo>
                      <a:pt x="30" y="0"/>
                      <a:pt x="30" y="0"/>
                      <a:pt x="30" y="0"/>
                    </a:cubicBezTo>
                    <a:cubicBezTo>
                      <a:pt x="30" y="0"/>
                      <a:pt x="30" y="0"/>
                      <a:pt x="30" y="0"/>
                    </a:cubicBezTo>
                    <a:cubicBezTo>
                      <a:pt x="30" y="0"/>
                      <a:pt x="29" y="1"/>
                      <a:pt x="29" y="1"/>
                    </a:cubicBezTo>
                    <a:cubicBezTo>
                      <a:pt x="29" y="1"/>
                      <a:pt x="29" y="1"/>
                      <a:pt x="29" y="1"/>
                    </a:cubicBezTo>
                    <a:cubicBezTo>
                      <a:pt x="29" y="1"/>
                      <a:pt x="29" y="1"/>
                      <a:pt x="29" y="1"/>
                    </a:cubicBezTo>
                    <a:cubicBezTo>
                      <a:pt x="28" y="1"/>
                      <a:pt x="28" y="1"/>
                      <a:pt x="28" y="1"/>
                    </a:cubicBezTo>
                    <a:cubicBezTo>
                      <a:pt x="28" y="1"/>
                      <a:pt x="28" y="1"/>
                      <a:pt x="28" y="1"/>
                    </a:cubicBezTo>
                    <a:cubicBezTo>
                      <a:pt x="28" y="2"/>
                      <a:pt x="28" y="2"/>
                      <a:pt x="28" y="2"/>
                    </a:cubicBezTo>
                    <a:cubicBezTo>
                      <a:pt x="28" y="2"/>
                      <a:pt x="28" y="2"/>
                      <a:pt x="28" y="2"/>
                    </a:cubicBezTo>
                    <a:cubicBezTo>
                      <a:pt x="28" y="2"/>
                      <a:pt x="28" y="2"/>
                      <a:pt x="28" y="2"/>
                    </a:cubicBezTo>
                    <a:cubicBezTo>
                      <a:pt x="27" y="3"/>
                      <a:pt x="27" y="3"/>
                      <a:pt x="27" y="3"/>
                    </a:cubicBezTo>
                    <a:cubicBezTo>
                      <a:pt x="27" y="3"/>
                      <a:pt x="27" y="3"/>
                      <a:pt x="27" y="3"/>
                    </a:cubicBezTo>
                    <a:cubicBezTo>
                      <a:pt x="27" y="3"/>
                      <a:pt x="26" y="4"/>
                      <a:pt x="26" y="4"/>
                    </a:cubicBezTo>
                    <a:cubicBezTo>
                      <a:pt x="26" y="4"/>
                      <a:pt x="26" y="4"/>
                      <a:pt x="26" y="4"/>
                    </a:cubicBezTo>
                    <a:cubicBezTo>
                      <a:pt x="26" y="4"/>
                      <a:pt x="26" y="4"/>
                      <a:pt x="26" y="4"/>
                    </a:cubicBezTo>
                    <a:cubicBezTo>
                      <a:pt x="26" y="4"/>
                      <a:pt x="26" y="4"/>
                      <a:pt x="26" y="4"/>
                    </a:cubicBezTo>
                    <a:cubicBezTo>
                      <a:pt x="26" y="4"/>
                      <a:pt x="26" y="5"/>
                      <a:pt x="26" y="5"/>
                    </a:cubicBezTo>
                    <a:cubicBezTo>
                      <a:pt x="26" y="5"/>
                      <a:pt x="25" y="5"/>
                      <a:pt x="25" y="5"/>
                    </a:cubicBezTo>
                    <a:cubicBezTo>
                      <a:pt x="25" y="5"/>
                      <a:pt x="25" y="5"/>
                      <a:pt x="25" y="5"/>
                    </a:cubicBezTo>
                    <a:cubicBezTo>
                      <a:pt x="25" y="5"/>
                      <a:pt x="25" y="5"/>
                      <a:pt x="25" y="5"/>
                    </a:cubicBezTo>
                    <a:cubicBezTo>
                      <a:pt x="25" y="5"/>
                      <a:pt x="25" y="5"/>
                      <a:pt x="25" y="5"/>
                    </a:cubicBezTo>
                    <a:cubicBezTo>
                      <a:pt x="25" y="5"/>
                      <a:pt x="24" y="5"/>
                      <a:pt x="24" y="5"/>
                    </a:cubicBezTo>
                    <a:cubicBezTo>
                      <a:pt x="24" y="5"/>
                      <a:pt x="25" y="4"/>
                      <a:pt x="25" y="4"/>
                    </a:cubicBezTo>
                    <a:cubicBezTo>
                      <a:pt x="25" y="4"/>
                      <a:pt x="25" y="4"/>
                      <a:pt x="25" y="4"/>
                    </a:cubicBezTo>
                    <a:cubicBezTo>
                      <a:pt x="25" y="4"/>
                      <a:pt x="24" y="4"/>
                      <a:pt x="24" y="4"/>
                    </a:cubicBezTo>
                    <a:cubicBezTo>
                      <a:pt x="24" y="4"/>
                      <a:pt x="24" y="4"/>
                      <a:pt x="24" y="4"/>
                    </a:cubicBezTo>
                    <a:cubicBezTo>
                      <a:pt x="24" y="4"/>
                      <a:pt x="24" y="4"/>
                      <a:pt x="24" y="4"/>
                    </a:cubicBezTo>
                    <a:cubicBezTo>
                      <a:pt x="24" y="4"/>
                      <a:pt x="24" y="4"/>
                      <a:pt x="24" y="3"/>
                    </a:cubicBezTo>
                    <a:cubicBezTo>
                      <a:pt x="24" y="3"/>
                      <a:pt x="24" y="3"/>
                      <a:pt x="24" y="3"/>
                    </a:cubicBezTo>
                    <a:cubicBezTo>
                      <a:pt x="24" y="3"/>
                      <a:pt x="24" y="3"/>
                      <a:pt x="24" y="3"/>
                    </a:cubicBezTo>
                    <a:cubicBezTo>
                      <a:pt x="24" y="4"/>
                      <a:pt x="24" y="3"/>
                      <a:pt x="24" y="3"/>
                    </a:cubicBezTo>
                    <a:cubicBezTo>
                      <a:pt x="23" y="3"/>
                      <a:pt x="23" y="3"/>
                      <a:pt x="23" y="3"/>
                    </a:cubicBezTo>
                    <a:cubicBezTo>
                      <a:pt x="23" y="3"/>
                      <a:pt x="24" y="3"/>
                      <a:pt x="24" y="3"/>
                    </a:cubicBezTo>
                    <a:cubicBezTo>
                      <a:pt x="24" y="3"/>
                      <a:pt x="23" y="3"/>
                      <a:pt x="23" y="3"/>
                    </a:cubicBezTo>
                    <a:cubicBezTo>
                      <a:pt x="23" y="3"/>
                      <a:pt x="23" y="2"/>
                      <a:pt x="23" y="2"/>
                    </a:cubicBezTo>
                    <a:cubicBezTo>
                      <a:pt x="23" y="2"/>
                      <a:pt x="23" y="2"/>
                      <a:pt x="23" y="2"/>
                    </a:cubicBezTo>
                    <a:cubicBezTo>
                      <a:pt x="23" y="2"/>
                      <a:pt x="23" y="2"/>
                      <a:pt x="23" y="2"/>
                    </a:cubicBezTo>
                    <a:cubicBezTo>
                      <a:pt x="23" y="2"/>
                      <a:pt x="23" y="2"/>
                      <a:pt x="23" y="2"/>
                    </a:cubicBezTo>
                    <a:cubicBezTo>
                      <a:pt x="23" y="2"/>
                      <a:pt x="23" y="1"/>
                      <a:pt x="23" y="1"/>
                    </a:cubicBezTo>
                    <a:cubicBezTo>
                      <a:pt x="23" y="1"/>
                      <a:pt x="22" y="1"/>
                      <a:pt x="22" y="1"/>
                    </a:cubicBezTo>
                    <a:cubicBezTo>
                      <a:pt x="22" y="1"/>
                      <a:pt x="22" y="1"/>
                      <a:pt x="22" y="1"/>
                    </a:cubicBezTo>
                    <a:cubicBezTo>
                      <a:pt x="22" y="2"/>
                      <a:pt x="22" y="2"/>
                      <a:pt x="22" y="2"/>
                    </a:cubicBezTo>
                    <a:cubicBezTo>
                      <a:pt x="22" y="2"/>
                      <a:pt x="22" y="2"/>
                      <a:pt x="22" y="2"/>
                    </a:cubicBezTo>
                    <a:cubicBezTo>
                      <a:pt x="21" y="2"/>
                      <a:pt x="21" y="2"/>
                      <a:pt x="21" y="2"/>
                    </a:cubicBezTo>
                    <a:cubicBezTo>
                      <a:pt x="21" y="3"/>
                      <a:pt x="21" y="3"/>
                      <a:pt x="21" y="3"/>
                    </a:cubicBezTo>
                    <a:cubicBezTo>
                      <a:pt x="21" y="3"/>
                      <a:pt x="21" y="3"/>
                      <a:pt x="21" y="3"/>
                    </a:cubicBezTo>
                    <a:cubicBezTo>
                      <a:pt x="21" y="3"/>
                      <a:pt x="21" y="3"/>
                      <a:pt x="21" y="3"/>
                    </a:cubicBezTo>
                    <a:cubicBezTo>
                      <a:pt x="21" y="3"/>
                      <a:pt x="21" y="3"/>
                      <a:pt x="21" y="3"/>
                    </a:cubicBezTo>
                    <a:cubicBezTo>
                      <a:pt x="21" y="3"/>
                      <a:pt x="21" y="3"/>
                      <a:pt x="21" y="3"/>
                    </a:cubicBezTo>
                    <a:cubicBezTo>
                      <a:pt x="21" y="3"/>
                      <a:pt x="21" y="4"/>
                      <a:pt x="21" y="4"/>
                    </a:cubicBezTo>
                    <a:cubicBezTo>
                      <a:pt x="21" y="4"/>
                      <a:pt x="21" y="4"/>
                      <a:pt x="21" y="4"/>
                    </a:cubicBezTo>
                    <a:cubicBezTo>
                      <a:pt x="21" y="4"/>
                      <a:pt x="20" y="4"/>
                      <a:pt x="20" y="4"/>
                    </a:cubicBezTo>
                    <a:cubicBezTo>
                      <a:pt x="20" y="4"/>
                      <a:pt x="20" y="4"/>
                      <a:pt x="20" y="4"/>
                    </a:cubicBezTo>
                    <a:cubicBezTo>
                      <a:pt x="20" y="4"/>
                      <a:pt x="20" y="5"/>
                      <a:pt x="20" y="5"/>
                    </a:cubicBezTo>
                    <a:cubicBezTo>
                      <a:pt x="19" y="5"/>
                      <a:pt x="19" y="5"/>
                      <a:pt x="19" y="5"/>
                    </a:cubicBezTo>
                    <a:cubicBezTo>
                      <a:pt x="19" y="5"/>
                      <a:pt x="19" y="5"/>
                      <a:pt x="19" y="5"/>
                    </a:cubicBezTo>
                    <a:cubicBezTo>
                      <a:pt x="19" y="5"/>
                      <a:pt x="19" y="5"/>
                      <a:pt x="19" y="5"/>
                    </a:cubicBezTo>
                    <a:cubicBezTo>
                      <a:pt x="18" y="6"/>
                      <a:pt x="18" y="6"/>
                      <a:pt x="18" y="6"/>
                    </a:cubicBezTo>
                    <a:cubicBezTo>
                      <a:pt x="18" y="6"/>
                      <a:pt x="18" y="6"/>
                      <a:pt x="18" y="6"/>
                    </a:cubicBezTo>
                    <a:cubicBezTo>
                      <a:pt x="18" y="6"/>
                      <a:pt x="18" y="6"/>
                      <a:pt x="18" y="6"/>
                    </a:cubicBezTo>
                    <a:cubicBezTo>
                      <a:pt x="17" y="6"/>
                      <a:pt x="17" y="6"/>
                      <a:pt x="17" y="6"/>
                    </a:cubicBezTo>
                    <a:cubicBezTo>
                      <a:pt x="17" y="6"/>
                      <a:pt x="17" y="7"/>
                      <a:pt x="17" y="7"/>
                    </a:cubicBezTo>
                    <a:cubicBezTo>
                      <a:pt x="17" y="7"/>
                      <a:pt x="17" y="7"/>
                      <a:pt x="17" y="7"/>
                    </a:cubicBezTo>
                    <a:cubicBezTo>
                      <a:pt x="17" y="8"/>
                      <a:pt x="17" y="8"/>
                      <a:pt x="17" y="8"/>
                    </a:cubicBezTo>
                    <a:cubicBezTo>
                      <a:pt x="16" y="8"/>
                      <a:pt x="16" y="8"/>
                      <a:pt x="16" y="8"/>
                    </a:cubicBezTo>
                    <a:cubicBezTo>
                      <a:pt x="16" y="8"/>
                      <a:pt x="16" y="8"/>
                      <a:pt x="16" y="8"/>
                    </a:cubicBezTo>
                    <a:cubicBezTo>
                      <a:pt x="16" y="9"/>
                      <a:pt x="16" y="9"/>
                      <a:pt x="16" y="9"/>
                    </a:cubicBezTo>
                    <a:cubicBezTo>
                      <a:pt x="16" y="9"/>
                      <a:pt x="16" y="9"/>
                      <a:pt x="16" y="9"/>
                    </a:cubicBezTo>
                    <a:cubicBezTo>
                      <a:pt x="15" y="9"/>
                      <a:pt x="15" y="9"/>
                      <a:pt x="15" y="9"/>
                    </a:cubicBezTo>
                    <a:cubicBezTo>
                      <a:pt x="15" y="9"/>
                      <a:pt x="15" y="9"/>
                      <a:pt x="15" y="9"/>
                    </a:cubicBezTo>
                    <a:cubicBezTo>
                      <a:pt x="15" y="9"/>
                      <a:pt x="15" y="9"/>
                      <a:pt x="15" y="9"/>
                    </a:cubicBezTo>
                    <a:cubicBezTo>
                      <a:pt x="14" y="9"/>
                      <a:pt x="14" y="9"/>
                      <a:pt x="14" y="9"/>
                    </a:cubicBezTo>
                    <a:cubicBezTo>
                      <a:pt x="13" y="9"/>
                      <a:pt x="13" y="9"/>
                      <a:pt x="13" y="9"/>
                    </a:cubicBezTo>
                    <a:cubicBezTo>
                      <a:pt x="13" y="9"/>
                      <a:pt x="13" y="9"/>
                      <a:pt x="13" y="9"/>
                    </a:cubicBezTo>
                    <a:cubicBezTo>
                      <a:pt x="13" y="9"/>
                      <a:pt x="13" y="9"/>
                      <a:pt x="13" y="9"/>
                    </a:cubicBezTo>
                    <a:cubicBezTo>
                      <a:pt x="12" y="10"/>
                      <a:pt x="12" y="10"/>
                      <a:pt x="12" y="10"/>
                    </a:cubicBezTo>
                    <a:cubicBezTo>
                      <a:pt x="12" y="11"/>
                      <a:pt x="12" y="11"/>
                      <a:pt x="12" y="11"/>
                    </a:cubicBezTo>
                    <a:cubicBezTo>
                      <a:pt x="12" y="11"/>
                      <a:pt x="12" y="11"/>
                      <a:pt x="12" y="11"/>
                    </a:cubicBezTo>
                    <a:cubicBezTo>
                      <a:pt x="11" y="11"/>
                      <a:pt x="11" y="11"/>
                      <a:pt x="11" y="11"/>
                    </a:cubicBezTo>
                    <a:cubicBezTo>
                      <a:pt x="10" y="12"/>
                      <a:pt x="10" y="12"/>
                      <a:pt x="10" y="12"/>
                    </a:cubicBezTo>
                    <a:cubicBezTo>
                      <a:pt x="10" y="12"/>
                      <a:pt x="10" y="12"/>
                      <a:pt x="10" y="12"/>
                    </a:cubicBezTo>
                    <a:cubicBezTo>
                      <a:pt x="9" y="13"/>
                      <a:pt x="9" y="13"/>
                      <a:pt x="9" y="13"/>
                    </a:cubicBezTo>
                    <a:cubicBezTo>
                      <a:pt x="9" y="13"/>
                      <a:pt x="9" y="13"/>
                      <a:pt x="9" y="13"/>
                    </a:cubicBezTo>
                    <a:cubicBezTo>
                      <a:pt x="9" y="13"/>
                      <a:pt x="9" y="13"/>
                      <a:pt x="9" y="13"/>
                    </a:cubicBezTo>
                    <a:cubicBezTo>
                      <a:pt x="8" y="13"/>
                      <a:pt x="8" y="13"/>
                      <a:pt x="8" y="13"/>
                    </a:cubicBezTo>
                    <a:cubicBezTo>
                      <a:pt x="8" y="13"/>
                      <a:pt x="8" y="13"/>
                      <a:pt x="8" y="13"/>
                    </a:cubicBezTo>
                    <a:cubicBezTo>
                      <a:pt x="8" y="14"/>
                      <a:pt x="8" y="14"/>
                      <a:pt x="8" y="14"/>
                    </a:cubicBezTo>
                    <a:cubicBezTo>
                      <a:pt x="7" y="14"/>
                      <a:pt x="7" y="14"/>
                      <a:pt x="7" y="14"/>
                    </a:cubicBezTo>
                    <a:cubicBezTo>
                      <a:pt x="7" y="14"/>
                      <a:pt x="7" y="14"/>
                      <a:pt x="7" y="14"/>
                    </a:cubicBezTo>
                    <a:cubicBezTo>
                      <a:pt x="7" y="14"/>
                      <a:pt x="7" y="14"/>
                      <a:pt x="6" y="14"/>
                    </a:cubicBezTo>
                    <a:cubicBezTo>
                      <a:pt x="6" y="14"/>
                      <a:pt x="6" y="15"/>
                      <a:pt x="6" y="15"/>
                    </a:cubicBezTo>
                    <a:cubicBezTo>
                      <a:pt x="6" y="15"/>
                      <a:pt x="6" y="15"/>
                      <a:pt x="6" y="15"/>
                    </a:cubicBezTo>
                    <a:cubicBezTo>
                      <a:pt x="5" y="15"/>
                      <a:pt x="5" y="15"/>
                      <a:pt x="5" y="15"/>
                    </a:cubicBezTo>
                    <a:cubicBezTo>
                      <a:pt x="5" y="15"/>
                      <a:pt x="5" y="15"/>
                      <a:pt x="5" y="15"/>
                    </a:cubicBezTo>
                    <a:cubicBezTo>
                      <a:pt x="5" y="15"/>
                      <a:pt x="5" y="15"/>
                      <a:pt x="5" y="15"/>
                    </a:cubicBezTo>
                    <a:cubicBezTo>
                      <a:pt x="5" y="15"/>
                      <a:pt x="4" y="15"/>
                      <a:pt x="4" y="15"/>
                    </a:cubicBezTo>
                    <a:cubicBezTo>
                      <a:pt x="4" y="16"/>
                      <a:pt x="4" y="16"/>
                      <a:pt x="4" y="16"/>
                    </a:cubicBezTo>
                    <a:cubicBezTo>
                      <a:pt x="4" y="16"/>
                      <a:pt x="4" y="16"/>
                      <a:pt x="4" y="16"/>
                    </a:cubicBezTo>
                    <a:cubicBezTo>
                      <a:pt x="4" y="16"/>
                      <a:pt x="4" y="16"/>
                      <a:pt x="4" y="16"/>
                    </a:cubicBezTo>
                    <a:cubicBezTo>
                      <a:pt x="4" y="17"/>
                      <a:pt x="4" y="17"/>
                      <a:pt x="4" y="17"/>
                    </a:cubicBezTo>
                    <a:cubicBezTo>
                      <a:pt x="3" y="17"/>
                      <a:pt x="3" y="17"/>
                      <a:pt x="3" y="17"/>
                    </a:cubicBezTo>
                    <a:cubicBezTo>
                      <a:pt x="3" y="17"/>
                      <a:pt x="3" y="17"/>
                      <a:pt x="3" y="17"/>
                    </a:cubicBezTo>
                    <a:cubicBezTo>
                      <a:pt x="3" y="17"/>
                      <a:pt x="3" y="17"/>
                      <a:pt x="3" y="17"/>
                    </a:cubicBezTo>
                    <a:cubicBezTo>
                      <a:pt x="3" y="17"/>
                      <a:pt x="3" y="18"/>
                      <a:pt x="3" y="18"/>
                    </a:cubicBezTo>
                    <a:cubicBezTo>
                      <a:pt x="3" y="18"/>
                      <a:pt x="3" y="18"/>
                      <a:pt x="3" y="18"/>
                    </a:cubicBezTo>
                    <a:cubicBezTo>
                      <a:pt x="2" y="18"/>
                      <a:pt x="2" y="18"/>
                      <a:pt x="2" y="18"/>
                    </a:cubicBezTo>
                    <a:cubicBezTo>
                      <a:pt x="2" y="19"/>
                      <a:pt x="2" y="19"/>
                      <a:pt x="2" y="19"/>
                    </a:cubicBezTo>
                    <a:cubicBezTo>
                      <a:pt x="1" y="19"/>
                      <a:pt x="1" y="19"/>
                      <a:pt x="1" y="19"/>
                    </a:cubicBezTo>
                    <a:cubicBezTo>
                      <a:pt x="1" y="19"/>
                      <a:pt x="1" y="19"/>
                      <a:pt x="1" y="19"/>
                    </a:cubicBezTo>
                    <a:cubicBezTo>
                      <a:pt x="1" y="20"/>
                      <a:pt x="1" y="20"/>
                      <a:pt x="1" y="20"/>
                    </a:cubicBezTo>
                    <a:cubicBezTo>
                      <a:pt x="1" y="20"/>
                      <a:pt x="1" y="20"/>
                      <a:pt x="1" y="20"/>
                    </a:cubicBezTo>
                    <a:cubicBezTo>
                      <a:pt x="1" y="20"/>
                      <a:pt x="1" y="20"/>
                      <a:pt x="1" y="20"/>
                    </a:cubicBezTo>
                    <a:cubicBezTo>
                      <a:pt x="1" y="20"/>
                      <a:pt x="1" y="20"/>
                      <a:pt x="1" y="20"/>
                    </a:cubicBezTo>
                    <a:cubicBezTo>
                      <a:pt x="0" y="22"/>
                      <a:pt x="0" y="22"/>
                      <a:pt x="0" y="22"/>
                    </a:cubicBezTo>
                    <a:cubicBezTo>
                      <a:pt x="0" y="22"/>
                      <a:pt x="0" y="22"/>
                      <a:pt x="0" y="22"/>
                    </a:cubicBezTo>
                    <a:cubicBezTo>
                      <a:pt x="0" y="22"/>
                      <a:pt x="0" y="22"/>
                      <a:pt x="0" y="22"/>
                    </a:cubicBezTo>
                    <a:cubicBezTo>
                      <a:pt x="0" y="23"/>
                      <a:pt x="0" y="23"/>
                      <a:pt x="0" y="23"/>
                    </a:cubicBezTo>
                    <a:cubicBezTo>
                      <a:pt x="0" y="24"/>
                      <a:pt x="0" y="24"/>
                      <a:pt x="0" y="24"/>
                    </a:cubicBezTo>
                    <a:cubicBezTo>
                      <a:pt x="0" y="24"/>
                      <a:pt x="0" y="24"/>
                      <a:pt x="0" y="24"/>
                    </a:cubicBezTo>
                    <a:cubicBezTo>
                      <a:pt x="1" y="24"/>
                      <a:pt x="1" y="24"/>
                      <a:pt x="1" y="24"/>
                    </a:cubicBezTo>
                    <a:cubicBezTo>
                      <a:pt x="1" y="26"/>
                      <a:pt x="1" y="26"/>
                      <a:pt x="1" y="26"/>
                    </a:cubicBezTo>
                    <a:cubicBezTo>
                      <a:pt x="1" y="26"/>
                      <a:pt x="1" y="26"/>
                      <a:pt x="1" y="26"/>
                    </a:cubicBezTo>
                    <a:cubicBezTo>
                      <a:pt x="1" y="26"/>
                      <a:pt x="1" y="26"/>
                      <a:pt x="1" y="26"/>
                    </a:cubicBezTo>
                    <a:cubicBezTo>
                      <a:pt x="1" y="26"/>
                      <a:pt x="1" y="26"/>
                      <a:pt x="1" y="26"/>
                    </a:cubicBezTo>
                    <a:cubicBezTo>
                      <a:pt x="1" y="26"/>
                      <a:pt x="1" y="26"/>
                      <a:pt x="1" y="26"/>
                    </a:cubicBezTo>
                    <a:cubicBezTo>
                      <a:pt x="2" y="26"/>
                      <a:pt x="2" y="26"/>
                      <a:pt x="2" y="26"/>
                    </a:cubicBezTo>
                    <a:cubicBezTo>
                      <a:pt x="3" y="26"/>
                      <a:pt x="3" y="26"/>
                      <a:pt x="3" y="26"/>
                    </a:cubicBezTo>
                    <a:cubicBezTo>
                      <a:pt x="3" y="26"/>
                      <a:pt x="3" y="26"/>
                      <a:pt x="3" y="26"/>
                    </a:cubicBezTo>
                    <a:cubicBezTo>
                      <a:pt x="3" y="28"/>
                      <a:pt x="3" y="28"/>
                      <a:pt x="3" y="28"/>
                    </a:cubicBezTo>
                    <a:cubicBezTo>
                      <a:pt x="4" y="29"/>
                      <a:pt x="4" y="29"/>
                      <a:pt x="4" y="29"/>
                    </a:cubicBezTo>
                    <a:cubicBezTo>
                      <a:pt x="5" y="29"/>
                      <a:pt x="5" y="29"/>
                      <a:pt x="5" y="29"/>
                    </a:cubicBezTo>
                    <a:cubicBezTo>
                      <a:pt x="5" y="29"/>
                      <a:pt x="5" y="29"/>
                      <a:pt x="5" y="29"/>
                    </a:cubicBezTo>
                    <a:cubicBezTo>
                      <a:pt x="6" y="29"/>
                      <a:pt x="6" y="29"/>
                      <a:pt x="6" y="29"/>
                    </a:cubicBezTo>
                    <a:cubicBezTo>
                      <a:pt x="6" y="30"/>
                      <a:pt x="6" y="30"/>
                      <a:pt x="6" y="30"/>
                    </a:cubicBezTo>
                    <a:cubicBezTo>
                      <a:pt x="6" y="30"/>
                      <a:pt x="6" y="30"/>
                      <a:pt x="6" y="30"/>
                    </a:cubicBezTo>
                    <a:cubicBezTo>
                      <a:pt x="6" y="30"/>
                      <a:pt x="6" y="30"/>
                      <a:pt x="6" y="30"/>
                    </a:cubicBezTo>
                    <a:cubicBezTo>
                      <a:pt x="6" y="30"/>
                      <a:pt x="6" y="31"/>
                      <a:pt x="6" y="31"/>
                    </a:cubicBezTo>
                    <a:cubicBezTo>
                      <a:pt x="6" y="31"/>
                      <a:pt x="6" y="31"/>
                      <a:pt x="6" y="31"/>
                    </a:cubicBezTo>
                    <a:cubicBezTo>
                      <a:pt x="7" y="30"/>
                      <a:pt x="7" y="30"/>
                      <a:pt x="7" y="30"/>
                    </a:cubicBezTo>
                    <a:cubicBezTo>
                      <a:pt x="7" y="30"/>
                      <a:pt x="7" y="30"/>
                      <a:pt x="7" y="30"/>
                    </a:cubicBezTo>
                    <a:cubicBezTo>
                      <a:pt x="8" y="30"/>
                      <a:pt x="8" y="30"/>
                      <a:pt x="8" y="30"/>
                    </a:cubicBezTo>
                    <a:cubicBezTo>
                      <a:pt x="8" y="29"/>
                      <a:pt x="8" y="29"/>
                      <a:pt x="8" y="29"/>
                    </a:cubicBezTo>
                    <a:cubicBezTo>
                      <a:pt x="8" y="29"/>
                      <a:pt x="8" y="29"/>
                      <a:pt x="8" y="29"/>
                    </a:cubicBezTo>
                    <a:cubicBezTo>
                      <a:pt x="8" y="29"/>
                      <a:pt x="9" y="29"/>
                      <a:pt x="9" y="29"/>
                    </a:cubicBezTo>
                    <a:cubicBezTo>
                      <a:pt x="9" y="29"/>
                      <a:pt x="9" y="29"/>
                      <a:pt x="9" y="29"/>
                    </a:cubicBezTo>
                    <a:cubicBezTo>
                      <a:pt x="10" y="29"/>
                      <a:pt x="10" y="29"/>
                      <a:pt x="10" y="29"/>
                    </a:cubicBezTo>
                    <a:cubicBezTo>
                      <a:pt x="11" y="29"/>
                      <a:pt x="11" y="29"/>
                      <a:pt x="11" y="29"/>
                    </a:cubicBezTo>
                    <a:cubicBezTo>
                      <a:pt x="12" y="29"/>
                      <a:pt x="12" y="29"/>
                      <a:pt x="12" y="29"/>
                    </a:cubicBezTo>
                    <a:cubicBezTo>
                      <a:pt x="12" y="28"/>
                      <a:pt x="12" y="28"/>
                      <a:pt x="12" y="27"/>
                    </a:cubicBezTo>
                    <a:cubicBezTo>
                      <a:pt x="12" y="27"/>
                      <a:pt x="12" y="27"/>
                      <a:pt x="12" y="27"/>
                    </a:cubicBezTo>
                    <a:cubicBezTo>
                      <a:pt x="11" y="27"/>
                      <a:pt x="11" y="27"/>
                      <a:pt x="12" y="27"/>
                    </a:cubicBezTo>
                    <a:cubicBezTo>
                      <a:pt x="12" y="27"/>
                      <a:pt x="12" y="26"/>
                      <a:pt x="12" y="26"/>
                    </a:cubicBezTo>
                    <a:cubicBezTo>
                      <a:pt x="12" y="26"/>
                      <a:pt x="12" y="25"/>
                      <a:pt x="12" y="25"/>
                    </a:cubicBezTo>
                    <a:cubicBezTo>
                      <a:pt x="12" y="24"/>
                      <a:pt x="12" y="24"/>
                      <a:pt x="12" y="24"/>
                    </a:cubicBezTo>
                    <a:cubicBezTo>
                      <a:pt x="12" y="23"/>
                      <a:pt x="12" y="23"/>
                      <a:pt x="12" y="23"/>
                    </a:cubicBezTo>
                    <a:cubicBezTo>
                      <a:pt x="12" y="23"/>
                      <a:pt x="12" y="23"/>
                      <a:pt x="13" y="23"/>
                    </a:cubicBezTo>
                    <a:cubicBezTo>
                      <a:pt x="13" y="22"/>
                      <a:pt x="14" y="22"/>
                      <a:pt x="14" y="22"/>
                    </a:cubicBezTo>
                    <a:cubicBezTo>
                      <a:pt x="15" y="21"/>
                      <a:pt x="15" y="21"/>
                      <a:pt x="16" y="21"/>
                    </a:cubicBezTo>
                    <a:cubicBezTo>
                      <a:pt x="16" y="20"/>
                      <a:pt x="17" y="20"/>
                      <a:pt x="18" y="19"/>
                    </a:cubicBezTo>
                    <a:cubicBezTo>
                      <a:pt x="19" y="19"/>
                      <a:pt x="19" y="19"/>
                      <a:pt x="20" y="18"/>
                    </a:cubicBezTo>
                    <a:cubicBezTo>
                      <a:pt x="20" y="18"/>
                      <a:pt x="20" y="18"/>
                      <a:pt x="20" y="18"/>
                    </a:cubicBezTo>
                    <a:cubicBezTo>
                      <a:pt x="20" y="18"/>
                      <a:pt x="20" y="17"/>
                      <a:pt x="20" y="17"/>
                    </a:cubicBezTo>
                    <a:cubicBezTo>
                      <a:pt x="21" y="17"/>
                      <a:pt x="21" y="17"/>
                      <a:pt x="21" y="17"/>
                    </a:cubicBezTo>
                    <a:cubicBezTo>
                      <a:pt x="21" y="17"/>
                      <a:pt x="21" y="17"/>
                      <a:pt x="21" y="17"/>
                    </a:cubicBezTo>
                    <a:cubicBezTo>
                      <a:pt x="21" y="17"/>
                      <a:pt x="21" y="17"/>
                      <a:pt x="21" y="17"/>
                    </a:cubicBezTo>
                    <a:cubicBezTo>
                      <a:pt x="21" y="17"/>
                      <a:pt x="22" y="18"/>
                      <a:pt x="22" y="17"/>
                    </a:cubicBezTo>
                    <a:cubicBezTo>
                      <a:pt x="22" y="17"/>
                      <a:pt x="22" y="17"/>
                      <a:pt x="22" y="17"/>
                    </a:cubicBezTo>
                    <a:cubicBezTo>
                      <a:pt x="22" y="17"/>
                      <a:pt x="22" y="18"/>
                      <a:pt x="22" y="18"/>
                    </a:cubicBezTo>
                    <a:cubicBezTo>
                      <a:pt x="22" y="18"/>
                      <a:pt x="22" y="18"/>
                      <a:pt x="22" y="18"/>
                    </a:cubicBezTo>
                    <a:cubicBezTo>
                      <a:pt x="22" y="18"/>
                      <a:pt x="21" y="18"/>
                      <a:pt x="21" y="18"/>
                    </a:cubicBezTo>
                    <a:cubicBezTo>
                      <a:pt x="21" y="18"/>
                      <a:pt x="20" y="18"/>
                      <a:pt x="21" y="18"/>
                    </a:cubicBezTo>
                    <a:cubicBezTo>
                      <a:pt x="21" y="18"/>
                      <a:pt x="21" y="18"/>
                      <a:pt x="21" y="18"/>
                    </a:cubicBezTo>
                    <a:cubicBezTo>
                      <a:pt x="22" y="18"/>
                      <a:pt x="22" y="18"/>
                      <a:pt x="23" y="18"/>
                    </a:cubicBezTo>
                    <a:cubicBezTo>
                      <a:pt x="23" y="18"/>
                      <a:pt x="23" y="18"/>
                      <a:pt x="23" y="18"/>
                    </a:cubicBezTo>
                    <a:cubicBezTo>
                      <a:pt x="23" y="18"/>
                      <a:pt x="23" y="18"/>
                      <a:pt x="23" y="18"/>
                    </a:cubicBezTo>
                    <a:cubicBezTo>
                      <a:pt x="23" y="18"/>
                      <a:pt x="23" y="18"/>
                      <a:pt x="23" y="19"/>
                    </a:cubicBezTo>
                    <a:cubicBezTo>
                      <a:pt x="24" y="19"/>
                      <a:pt x="24" y="19"/>
                      <a:pt x="24" y="19"/>
                    </a:cubicBezTo>
                    <a:cubicBezTo>
                      <a:pt x="24" y="19"/>
                      <a:pt x="24" y="19"/>
                      <a:pt x="24" y="19"/>
                    </a:cubicBezTo>
                    <a:cubicBezTo>
                      <a:pt x="24" y="19"/>
                      <a:pt x="24" y="19"/>
                      <a:pt x="24" y="18"/>
                    </a:cubicBezTo>
                    <a:cubicBezTo>
                      <a:pt x="24" y="18"/>
                      <a:pt x="24" y="18"/>
                      <a:pt x="24" y="18"/>
                    </a:cubicBezTo>
                    <a:cubicBezTo>
                      <a:pt x="24" y="18"/>
                      <a:pt x="24" y="18"/>
                      <a:pt x="24" y="17"/>
                    </a:cubicBezTo>
                    <a:cubicBezTo>
                      <a:pt x="24" y="18"/>
                      <a:pt x="24" y="18"/>
                      <a:pt x="24" y="18"/>
                    </a:cubicBezTo>
                    <a:cubicBezTo>
                      <a:pt x="24" y="18"/>
                      <a:pt x="24" y="18"/>
                      <a:pt x="24" y="18"/>
                    </a:cubicBezTo>
                    <a:cubicBezTo>
                      <a:pt x="24" y="19"/>
                      <a:pt x="25" y="19"/>
                      <a:pt x="25" y="19"/>
                    </a:cubicBezTo>
                    <a:cubicBezTo>
                      <a:pt x="25" y="18"/>
                      <a:pt x="25" y="18"/>
                      <a:pt x="25" y="18"/>
                    </a:cubicBezTo>
                    <a:cubicBezTo>
                      <a:pt x="26" y="18"/>
                      <a:pt x="26" y="17"/>
                      <a:pt x="26" y="17"/>
                    </a:cubicBezTo>
                    <a:cubicBezTo>
                      <a:pt x="26" y="17"/>
                      <a:pt x="26" y="17"/>
                      <a:pt x="26" y="17"/>
                    </a:cubicBezTo>
                    <a:cubicBezTo>
                      <a:pt x="26" y="17"/>
                      <a:pt x="25" y="17"/>
                      <a:pt x="25" y="17"/>
                    </a:cubicBezTo>
                    <a:cubicBezTo>
                      <a:pt x="25" y="17"/>
                      <a:pt x="25" y="17"/>
                      <a:pt x="25" y="17"/>
                    </a:cubicBezTo>
                    <a:cubicBezTo>
                      <a:pt x="25" y="16"/>
                      <a:pt x="25" y="16"/>
                      <a:pt x="25" y="16"/>
                    </a:cubicBezTo>
                    <a:cubicBezTo>
                      <a:pt x="25" y="16"/>
                      <a:pt x="24" y="16"/>
                      <a:pt x="24" y="16"/>
                    </a:cubicBezTo>
                    <a:cubicBezTo>
                      <a:pt x="24" y="16"/>
                      <a:pt x="24" y="16"/>
                      <a:pt x="24" y="16"/>
                    </a:cubicBezTo>
                    <a:cubicBezTo>
                      <a:pt x="24" y="16"/>
                      <a:pt x="24" y="16"/>
                      <a:pt x="24" y="16"/>
                    </a:cubicBezTo>
                    <a:cubicBezTo>
                      <a:pt x="24" y="16"/>
                      <a:pt x="24" y="16"/>
                      <a:pt x="24" y="16"/>
                    </a:cubicBezTo>
                    <a:cubicBezTo>
                      <a:pt x="24" y="16"/>
                      <a:pt x="24" y="16"/>
                      <a:pt x="24" y="16"/>
                    </a:cubicBezTo>
                    <a:cubicBezTo>
                      <a:pt x="24" y="16"/>
                      <a:pt x="24" y="16"/>
                      <a:pt x="24" y="16"/>
                    </a:cubicBezTo>
                    <a:cubicBezTo>
                      <a:pt x="24" y="16"/>
                      <a:pt x="24" y="16"/>
                      <a:pt x="24" y="16"/>
                    </a:cubicBezTo>
                    <a:cubicBezTo>
                      <a:pt x="24" y="16"/>
                      <a:pt x="24" y="16"/>
                      <a:pt x="24" y="16"/>
                    </a:cubicBezTo>
                    <a:cubicBezTo>
                      <a:pt x="24" y="16"/>
                      <a:pt x="23" y="16"/>
                      <a:pt x="23" y="16"/>
                    </a:cubicBezTo>
                    <a:cubicBezTo>
                      <a:pt x="23" y="16"/>
                      <a:pt x="23" y="16"/>
                      <a:pt x="23" y="16"/>
                    </a:cubicBezTo>
                    <a:cubicBezTo>
                      <a:pt x="23" y="16"/>
                      <a:pt x="23" y="16"/>
                      <a:pt x="23" y="16"/>
                    </a:cubicBezTo>
                    <a:cubicBezTo>
                      <a:pt x="23" y="16"/>
                      <a:pt x="23" y="16"/>
                      <a:pt x="23" y="16"/>
                    </a:cubicBezTo>
                    <a:cubicBezTo>
                      <a:pt x="23" y="16"/>
                      <a:pt x="22" y="16"/>
                      <a:pt x="22" y="16"/>
                    </a:cubicBezTo>
                    <a:cubicBezTo>
                      <a:pt x="22" y="16"/>
                      <a:pt x="22" y="16"/>
                      <a:pt x="22" y="16"/>
                    </a:cubicBezTo>
                    <a:cubicBezTo>
                      <a:pt x="22" y="16"/>
                      <a:pt x="23" y="16"/>
                      <a:pt x="23" y="16"/>
                    </a:cubicBezTo>
                    <a:cubicBezTo>
                      <a:pt x="23" y="16"/>
                      <a:pt x="23" y="16"/>
                      <a:pt x="23" y="16"/>
                    </a:cubicBezTo>
                    <a:cubicBezTo>
                      <a:pt x="23" y="16"/>
                      <a:pt x="23" y="16"/>
                      <a:pt x="23" y="16"/>
                    </a:cubicBezTo>
                    <a:cubicBezTo>
                      <a:pt x="23" y="16"/>
                      <a:pt x="23" y="16"/>
                      <a:pt x="23" y="15"/>
                    </a:cubicBezTo>
                    <a:cubicBezTo>
                      <a:pt x="23" y="15"/>
                      <a:pt x="23" y="15"/>
                      <a:pt x="23" y="15"/>
                    </a:cubicBezTo>
                    <a:cubicBezTo>
                      <a:pt x="23" y="15"/>
                      <a:pt x="23" y="15"/>
                      <a:pt x="23" y="15"/>
                    </a:cubicBezTo>
                    <a:cubicBezTo>
                      <a:pt x="23" y="15"/>
                      <a:pt x="23" y="14"/>
                      <a:pt x="23" y="14"/>
                    </a:cubicBezTo>
                    <a:cubicBezTo>
                      <a:pt x="23" y="14"/>
                      <a:pt x="22" y="14"/>
                      <a:pt x="23" y="14"/>
                    </a:cubicBezTo>
                    <a:cubicBezTo>
                      <a:pt x="23" y="13"/>
                      <a:pt x="23" y="13"/>
                      <a:pt x="23" y="13"/>
                    </a:cubicBezTo>
                    <a:cubicBezTo>
                      <a:pt x="23" y="13"/>
                      <a:pt x="23" y="13"/>
                      <a:pt x="23" y="13"/>
                    </a:cubicBezTo>
                    <a:cubicBezTo>
                      <a:pt x="23" y="13"/>
                      <a:pt x="23" y="13"/>
                      <a:pt x="23" y="13"/>
                    </a:cubicBezTo>
                    <a:cubicBezTo>
                      <a:pt x="23" y="13"/>
                      <a:pt x="23" y="13"/>
                      <a:pt x="23" y="13"/>
                    </a:cubicBezTo>
                    <a:cubicBezTo>
                      <a:pt x="23" y="12"/>
                      <a:pt x="23" y="11"/>
                      <a:pt x="24" y="11"/>
                    </a:cubicBezTo>
                    <a:cubicBezTo>
                      <a:pt x="24" y="11"/>
                      <a:pt x="24" y="11"/>
                      <a:pt x="24" y="11"/>
                    </a:cubicBezTo>
                    <a:cubicBezTo>
                      <a:pt x="25" y="11"/>
                      <a:pt x="25" y="11"/>
                      <a:pt x="25" y="11"/>
                    </a:cubicBezTo>
                    <a:cubicBezTo>
                      <a:pt x="25" y="10"/>
                      <a:pt x="25" y="11"/>
                      <a:pt x="25" y="10"/>
                    </a:cubicBezTo>
                    <a:cubicBezTo>
                      <a:pt x="25" y="10"/>
                      <a:pt x="25" y="10"/>
                      <a:pt x="25" y="10"/>
                    </a:cubicBezTo>
                    <a:cubicBezTo>
                      <a:pt x="26" y="10"/>
                      <a:pt x="26" y="10"/>
                      <a:pt x="26" y="10"/>
                    </a:cubicBezTo>
                    <a:cubicBezTo>
                      <a:pt x="26" y="10"/>
                      <a:pt x="27" y="9"/>
                      <a:pt x="27" y="9"/>
                    </a:cubicBezTo>
                    <a:cubicBezTo>
                      <a:pt x="27" y="9"/>
                      <a:pt x="27" y="9"/>
                      <a:pt x="27" y="9"/>
                    </a:cubicBezTo>
                    <a:cubicBezTo>
                      <a:pt x="27" y="9"/>
                      <a:pt x="27" y="8"/>
                      <a:pt x="27" y="8"/>
                    </a:cubicBezTo>
                    <a:cubicBezTo>
                      <a:pt x="27" y="8"/>
                      <a:pt x="27" y="8"/>
                      <a:pt x="27" y="8"/>
                    </a:cubicBezTo>
                    <a:cubicBezTo>
                      <a:pt x="28" y="7"/>
                      <a:pt x="28" y="7"/>
                      <a:pt x="28" y="6"/>
                    </a:cubicBezTo>
                    <a:cubicBezTo>
                      <a:pt x="28" y="6"/>
                      <a:pt x="28" y="5"/>
                      <a:pt x="28" y="5"/>
                    </a:cubicBezTo>
                    <a:cubicBezTo>
                      <a:pt x="29" y="5"/>
                      <a:pt x="29" y="4"/>
                      <a:pt x="29" y="4"/>
                    </a:cubicBezTo>
                    <a:cubicBezTo>
                      <a:pt x="29" y="4"/>
                      <a:pt x="29" y="4"/>
                      <a:pt x="29" y="4"/>
                    </a:cubicBezTo>
                    <a:cubicBezTo>
                      <a:pt x="30" y="4"/>
                      <a:pt x="30" y="4"/>
                      <a:pt x="30" y="4"/>
                    </a:cubicBezTo>
                    <a:cubicBezTo>
                      <a:pt x="30" y="4"/>
                      <a:pt x="30" y="4"/>
                      <a:pt x="30" y="4"/>
                    </a:cubicBezTo>
                    <a:cubicBezTo>
                      <a:pt x="30" y="4"/>
                      <a:pt x="30" y="4"/>
                      <a:pt x="30" y="4"/>
                    </a:cubicBezTo>
                    <a:cubicBezTo>
                      <a:pt x="30" y="4"/>
                      <a:pt x="30" y="3"/>
                      <a:pt x="30" y="3"/>
                    </a:cubicBezTo>
                    <a:cubicBezTo>
                      <a:pt x="30" y="3"/>
                      <a:pt x="30" y="3"/>
                      <a:pt x="30" y="3"/>
                    </a:cubicBezTo>
                    <a:cubicBezTo>
                      <a:pt x="31" y="3"/>
                      <a:pt x="31" y="2"/>
                      <a:pt x="31" y="2"/>
                    </a:cubicBezTo>
                    <a:cubicBezTo>
                      <a:pt x="31" y="2"/>
                      <a:pt x="31" y="1"/>
                      <a:pt x="31" y="1"/>
                    </a:cubicBezTo>
                    <a:cubicBezTo>
                      <a:pt x="31" y="1"/>
                      <a:pt x="31" y="1"/>
                      <a:pt x="31" y="1"/>
                    </a:cubicBezTo>
                    <a:cubicBezTo>
                      <a:pt x="32" y="1"/>
                      <a:pt x="32" y="0"/>
                      <a:pt x="32" y="0"/>
                    </a:cubicBezTo>
                    <a:cubicBezTo>
                      <a:pt x="32" y="0"/>
                      <a:pt x="32" y="0"/>
                      <a:pt x="32" y="0"/>
                    </a:cubicBezTo>
                    <a:lnTo>
                      <a:pt x="31" y="0"/>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42" name="Freeform 732">
                <a:extLst>
                  <a:ext uri="{FF2B5EF4-FFF2-40B4-BE49-F238E27FC236}">
                    <a16:creationId xmlns:a16="http://schemas.microsoft.com/office/drawing/2014/main" id="{C19FB3A5-7308-C73B-920D-E0A2575782D3}"/>
                  </a:ext>
                </a:extLst>
              </p:cNvPr>
              <p:cNvSpPr>
                <a:spLocks noEditPoints="1"/>
              </p:cNvSpPr>
              <p:nvPr/>
            </p:nvSpPr>
            <p:spPr bwMode="auto">
              <a:xfrm>
                <a:off x="10340975" y="6042025"/>
                <a:ext cx="66675" cy="61913"/>
              </a:xfrm>
              <a:custGeom>
                <a:avLst/>
                <a:gdLst>
                  <a:gd name="T0" fmla="*/ 2 w 16"/>
                  <a:gd name="T1" fmla="*/ 2 h 15"/>
                  <a:gd name="T2" fmla="*/ 2 w 16"/>
                  <a:gd name="T3" fmla="*/ 3 h 15"/>
                  <a:gd name="T4" fmla="*/ 2 w 16"/>
                  <a:gd name="T5" fmla="*/ 3 h 15"/>
                  <a:gd name="T6" fmla="*/ 2 w 16"/>
                  <a:gd name="T7" fmla="*/ 3 h 15"/>
                  <a:gd name="T8" fmla="*/ 2 w 16"/>
                  <a:gd name="T9" fmla="*/ 3 h 15"/>
                  <a:gd name="T10" fmla="*/ 2 w 16"/>
                  <a:gd name="T11" fmla="*/ 3 h 15"/>
                  <a:gd name="T12" fmla="*/ 2 w 16"/>
                  <a:gd name="T13" fmla="*/ 3 h 15"/>
                  <a:gd name="T14" fmla="*/ 2 w 16"/>
                  <a:gd name="T15" fmla="*/ 2 h 15"/>
                  <a:gd name="T16" fmla="*/ 3 w 16"/>
                  <a:gd name="T17" fmla="*/ 0 h 15"/>
                  <a:gd name="T18" fmla="*/ 3 w 16"/>
                  <a:gd name="T19" fmla="*/ 0 h 15"/>
                  <a:gd name="T20" fmla="*/ 15 w 16"/>
                  <a:gd name="T21" fmla="*/ 4 h 15"/>
                  <a:gd name="T22" fmla="*/ 15 w 16"/>
                  <a:gd name="T23" fmla="*/ 3 h 15"/>
                  <a:gd name="T24" fmla="*/ 16 w 16"/>
                  <a:gd name="T25" fmla="*/ 3 h 15"/>
                  <a:gd name="T26" fmla="*/ 15 w 16"/>
                  <a:gd name="T27" fmla="*/ 2 h 15"/>
                  <a:gd name="T28" fmla="*/ 14 w 16"/>
                  <a:gd name="T29" fmla="*/ 3 h 15"/>
                  <a:gd name="T30" fmla="*/ 13 w 16"/>
                  <a:gd name="T31" fmla="*/ 3 h 15"/>
                  <a:gd name="T32" fmla="*/ 12 w 16"/>
                  <a:gd name="T33" fmla="*/ 4 h 15"/>
                  <a:gd name="T34" fmla="*/ 12 w 16"/>
                  <a:gd name="T35" fmla="*/ 5 h 15"/>
                  <a:gd name="T36" fmla="*/ 11 w 16"/>
                  <a:gd name="T37" fmla="*/ 6 h 15"/>
                  <a:gd name="T38" fmla="*/ 10 w 16"/>
                  <a:gd name="T39" fmla="*/ 6 h 15"/>
                  <a:gd name="T40" fmla="*/ 9 w 16"/>
                  <a:gd name="T41" fmla="*/ 6 h 15"/>
                  <a:gd name="T42" fmla="*/ 9 w 16"/>
                  <a:gd name="T43" fmla="*/ 6 h 15"/>
                  <a:gd name="T44" fmla="*/ 7 w 16"/>
                  <a:gd name="T45" fmla="*/ 5 h 15"/>
                  <a:gd name="T46" fmla="*/ 5 w 16"/>
                  <a:gd name="T47" fmla="*/ 4 h 15"/>
                  <a:gd name="T48" fmla="*/ 3 w 16"/>
                  <a:gd name="T49" fmla="*/ 3 h 15"/>
                  <a:gd name="T50" fmla="*/ 2 w 16"/>
                  <a:gd name="T51" fmla="*/ 3 h 15"/>
                  <a:gd name="T52" fmla="*/ 1 w 16"/>
                  <a:gd name="T53" fmla="*/ 3 h 15"/>
                  <a:gd name="T54" fmla="*/ 1 w 16"/>
                  <a:gd name="T55" fmla="*/ 2 h 15"/>
                  <a:gd name="T56" fmla="*/ 1 w 16"/>
                  <a:gd name="T57" fmla="*/ 1 h 15"/>
                  <a:gd name="T58" fmla="*/ 1 w 16"/>
                  <a:gd name="T59" fmla="*/ 1 h 15"/>
                  <a:gd name="T60" fmla="*/ 1 w 16"/>
                  <a:gd name="T61" fmla="*/ 2 h 15"/>
                  <a:gd name="T62" fmla="*/ 0 w 16"/>
                  <a:gd name="T63" fmla="*/ 1 h 15"/>
                  <a:gd name="T64" fmla="*/ 0 w 16"/>
                  <a:gd name="T65" fmla="*/ 2 h 15"/>
                  <a:gd name="T66" fmla="*/ 0 w 16"/>
                  <a:gd name="T67" fmla="*/ 3 h 15"/>
                  <a:gd name="T68" fmla="*/ 1 w 16"/>
                  <a:gd name="T69" fmla="*/ 4 h 15"/>
                  <a:gd name="T70" fmla="*/ 1 w 16"/>
                  <a:gd name="T71" fmla="*/ 5 h 15"/>
                  <a:gd name="T72" fmla="*/ 1 w 16"/>
                  <a:gd name="T73" fmla="*/ 6 h 15"/>
                  <a:gd name="T74" fmla="*/ 2 w 16"/>
                  <a:gd name="T75" fmla="*/ 7 h 15"/>
                  <a:gd name="T76" fmla="*/ 3 w 16"/>
                  <a:gd name="T77" fmla="*/ 8 h 15"/>
                  <a:gd name="T78" fmla="*/ 4 w 16"/>
                  <a:gd name="T79" fmla="*/ 9 h 15"/>
                  <a:gd name="T80" fmla="*/ 5 w 16"/>
                  <a:gd name="T81" fmla="*/ 9 h 15"/>
                  <a:gd name="T82" fmla="*/ 4 w 16"/>
                  <a:gd name="T83" fmla="*/ 11 h 15"/>
                  <a:gd name="T84" fmla="*/ 3 w 16"/>
                  <a:gd name="T85" fmla="*/ 13 h 15"/>
                  <a:gd name="T86" fmla="*/ 4 w 16"/>
                  <a:gd name="T87" fmla="*/ 14 h 15"/>
                  <a:gd name="T88" fmla="*/ 4 w 16"/>
                  <a:gd name="T89" fmla="*/ 15 h 15"/>
                  <a:gd name="T90" fmla="*/ 4 w 16"/>
                  <a:gd name="T91" fmla="*/ 14 h 15"/>
                  <a:gd name="T92" fmla="*/ 5 w 16"/>
                  <a:gd name="T93" fmla="*/ 13 h 15"/>
                  <a:gd name="T94" fmla="*/ 5 w 16"/>
                  <a:gd name="T95" fmla="*/ 13 h 15"/>
                  <a:gd name="T96" fmla="*/ 6 w 16"/>
                  <a:gd name="T97" fmla="*/ 13 h 15"/>
                  <a:gd name="T98" fmla="*/ 6 w 16"/>
                  <a:gd name="T99" fmla="*/ 12 h 15"/>
                  <a:gd name="T100" fmla="*/ 7 w 16"/>
                  <a:gd name="T101" fmla="*/ 12 h 15"/>
                  <a:gd name="T102" fmla="*/ 8 w 16"/>
                  <a:gd name="T103" fmla="*/ 12 h 15"/>
                  <a:gd name="T104" fmla="*/ 9 w 16"/>
                  <a:gd name="T105" fmla="*/ 11 h 15"/>
                  <a:gd name="T106" fmla="*/ 10 w 16"/>
                  <a:gd name="T107" fmla="*/ 10 h 15"/>
                  <a:gd name="T108" fmla="*/ 10 w 16"/>
                  <a:gd name="T109" fmla="*/ 10 h 15"/>
                  <a:gd name="T110" fmla="*/ 11 w 16"/>
                  <a:gd name="T111" fmla="*/ 9 h 15"/>
                  <a:gd name="T112" fmla="*/ 11 w 16"/>
                  <a:gd name="T113" fmla="*/ 8 h 15"/>
                  <a:gd name="T114" fmla="*/ 12 w 16"/>
                  <a:gd name="T115" fmla="*/ 7 h 15"/>
                  <a:gd name="T116" fmla="*/ 13 w 16"/>
                  <a:gd name="T117" fmla="*/ 6 h 15"/>
                  <a:gd name="T118" fmla="*/ 13 w 16"/>
                  <a:gd name="T119" fmla="*/ 6 h 15"/>
                  <a:gd name="T120" fmla="*/ 15 w 16"/>
                  <a:gd name="T121" fmla="*/ 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6" h="15">
                    <a:moveTo>
                      <a:pt x="1" y="2"/>
                    </a:moveTo>
                    <a:cubicBezTo>
                      <a:pt x="1" y="2"/>
                      <a:pt x="1" y="2"/>
                      <a:pt x="1" y="2"/>
                    </a:cubicBezTo>
                    <a:cubicBezTo>
                      <a:pt x="1" y="2"/>
                      <a:pt x="2" y="2"/>
                      <a:pt x="2" y="2"/>
                    </a:cubicBezTo>
                    <a:cubicBezTo>
                      <a:pt x="2" y="2"/>
                      <a:pt x="2" y="2"/>
                      <a:pt x="2" y="2"/>
                    </a:cubicBezTo>
                    <a:cubicBezTo>
                      <a:pt x="2" y="2"/>
                      <a:pt x="2" y="2"/>
                      <a:pt x="2" y="2"/>
                    </a:cubicBezTo>
                    <a:cubicBezTo>
                      <a:pt x="2" y="2"/>
                      <a:pt x="2" y="3"/>
                      <a:pt x="2" y="3"/>
                    </a:cubicBezTo>
                    <a:cubicBezTo>
                      <a:pt x="2" y="3"/>
                      <a:pt x="2" y="3"/>
                      <a:pt x="2" y="3"/>
                    </a:cubicBezTo>
                    <a:cubicBezTo>
                      <a:pt x="2" y="3"/>
                      <a:pt x="2" y="3"/>
                      <a:pt x="2" y="3"/>
                    </a:cubicBezTo>
                    <a:cubicBezTo>
                      <a:pt x="2" y="3"/>
                      <a:pt x="2" y="3"/>
                      <a:pt x="2" y="3"/>
                    </a:cubicBezTo>
                    <a:cubicBezTo>
                      <a:pt x="2" y="3"/>
                      <a:pt x="2" y="3"/>
                      <a:pt x="2" y="3"/>
                    </a:cubicBezTo>
                    <a:cubicBezTo>
                      <a:pt x="2" y="3"/>
                      <a:pt x="2" y="3"/>
                      <a:pt x="2" y="3"/>
                    </a:cubicBezTo>
                    <a:cubicBezTo>
                      <a:pt x="2" y="3"/>
                      <a:pt x="2" y="3"/>
                      <a:pt x="2" y="3"/>
                    </a:cubicBezTo>
                    <a:cubicBezTo>
                      <a:pt x="2" y="3"/>
                      <a:pt x="2" y="3"/>
                      <a:pt x="2" y="3"/>
                    </a:cubicBezTo>
                    <a:cubicBezTo>
                      <a:pt x="2" y="3"/>
                      <a:pt x="2" y="3"/>
                      <a:pt x="2" y="3"/>
                    </a:cubicBezTo>
                    <a:cubicBezTo>
                      <a:pt x="2" y="3"/>
                      <a:pt x="2" y="3"/>
                      <a:pt x="2" y="3"/>
                    </a:cubicBezTo>
                    <a:cubicBezTo>
                      <a:pt x="2" y="3"/>
                      <a:pt x="2" y="3"/>
                      <a:pt x="2" y="3"/>
                    </a:cubicBezTo>
                    <a:cubicBezTo>
                      <a:pt x="2" y="3"/>
                      <a:pt x="2" y="3"/>
                      <a:pt x="2" y="3"/>
                    </a:cubicBezTo>
                    <a:cubicBezTo>
                      <a:pt x="2" y="3"/>
                      <a:pt x="2" y="3"/>
                      <a:pt x="2" y="3"/>
                    </a:cubicBezTo>
                    <a:cubicBezTo>
                      <a:pt x="2" y="3"/>
                      <a:pt x="2" y="3"/>
                      <a:pt x="2" y="3"/>
                    </a:cubicBezTo>
                    <a:cubicBezTo>
                      <a:pt x="2" y="2"/>
                      <a:pt x="2" y="3"/>
                      <a:pt x="2" y="3"/>
                    </a:cubicBezTo>
                    <a:cubicBezTo>
                      <a:pt x="2" y="3"/>
                      <a:pt x="2" y="3"/>
                      <a:pt x="2" y="3"/>
                    </a:cubicBezTo>
                    <a:cubicBezTo>
                      <a:pt x="2" y="3"/>
                      <a:pt x="2" y="3"/>
                      <a:pt x="2" y="3"/>
                    </a:cubicBezTo>
                    <a:cubicBezTo>
                      <a:pt x="2" y="2"/>
                      <a:pt x="2" y="2"/>
                      <a:pt x="2" y="2"/>
                    </a:cubicBezTo>
                    <a:cubicBezTo>
                      <a:pt x="2" y="2"/>
                      <a:pt x="2" y="2"/>
                      <a:pt x="2" y="2"/>
                    </a:cubicBezTo>
                    <a:cubicBezTo>
                      <a:pt x="2" y="2"/>
                      <a:pt x="2" y="2"/>
                      <a:pt x="2" y="2"/>
                    </a:cubicBezTo>
                    <a:cubicBezTo>
                      <a:pt x="2" y="2"/>
                      <a:pt x="2" y="2"/>
                      <a:pt x="1" y="2"/>
                    </a:cubicBezTo>
                    <a:close/>
                    <a:moveTo>
                      <a:pt x="3" y="0"/>
                    </a:moveTo>
                    <a:cubicBezTo>
                      <a:pt x="3" y="0"/>
                      <a:pt x="3" y="0"/>
                      <a:pt x="3" y="0"/>
                    </a:cubicBezTo>
                    <a:cubicBezTo>
                      <a:pt x="3" y="0"/>
                      <a:pt x="3" y="0"/>
                      <a:pt x="3" y="0"/>
                    </a:cubicBezTo>
                    <a:cubicBezTo>
                      <a:pt x="3" y="0"/>
                      <a:pt x="3" y="0"/>
                      <a:pt x="3" y="0"/>
                    </a:cubicBezTo>
                    <a:cubicBezTo>
                      <a:pt x="3" y="0"/>
                      <a:pt x="3" y="0"/>
                      <a:pt x="3" y="0"/>
                    </a:cubicBezTo>
                    <a:close/>
                    <a:moveTo>
                      <a:pt x="15" y="4"/>
                    </a:moveTo>
                    <a:cubicBezTo>
                      <a:pt x="15" y="4"/>
                      <a:pt x="15" y="4"/>
                      <a:pt x="15" y="4"/>
                    </a:cubicBezTo>
                    <a:cubicBezTo>
                      <a:pt x="15" y="4"/>
                      <a:pt x="15" y="3"/>
                      <a:pt x="15" y="3"/>
                    </a:cubicBezTo>
                    <a:cubicBezTo>
                      <a:pt x="15" y="3"/>
                      <a:pt x="15" y="3"/>
                      <a:pt x="15" y="3"/>
                    </a:cubicBezTo>
                    <a:cubicBezTo>
                      <a:pt x="15" y="3"/>
                      <a:pt x="15" y="3"/>
                      <a:pt x="15" y="3"/>
                    </a:cubicBezTo>
                    <a:cubicBezTo>
                      <a:pt x="15" y="3"/>
                      <a:pt x="15" y="3"/>
                      <a:pt x="15" y="3"/>
                    </a:cubicBezTo>
                    <a:cubicBezTo>
                      <a:pt x="15" y="3"/>
                      <a:pt x="15" y="3"/>
                      <a:pt x="15" y="3"/>
                    </a:cubicBezTo>
                    <a:cubicBezTo>
                      <a:pt x="16" y="3"/>
                      <a:pt x="16" y="3"/>
                      <a:pt x="16" y="3"/>
                    </a:cubicBezTo>
                    <a:cubicBezTo>
                      <a:pt x="15" y="2"/>
                      <a:pt x="15" y="2"/>
                      <a:pt x="15" y="2"/>
                    </a:cubicBezTo>
                    <a:cubicBezTo>
                      <a:pt x="15" y="2"/>
                      <a:pt x="15" y="2"/>
                      <a:pt x="15" y="2"/>
                    </a:cubicBezTo>
                    <a:cubicBezTo>
                      <a:pt x="15" y="2"/>
                      <a:pt x="15" y="2"/>
                      <a:pt x="15" y="2"/>
                    </a:cubicBezTo>
                    <a:cubicBezTo>
                      <a:pt x="15" y="2"/>
                      <a:pt x="15" y="3"/>
                      <a:pt x="15" y="3"/>
                    </a:cubicBezTo>
                    <a:cubicBezTo>
                      <a:pt x="14" y="3"/>
                      <a:pt x="14" y="3"/>
                      <a:pt x="14" y="3"/>
                    </a:cubicBezTo>
                    <a:cubicBezTo>
                      <a:pt x="14" y="3"/>
                      <a:pt x="14" y="3"/>
                      <a:pt x="14" y="3"/>
                    </a:cubicBezTo>
                    <a:cubicBezTo>
                      <a:pt x="14" y="3"/>
                      <a:pt x="14" y="3"/>
                      <a:pt x="13" y="3"/>
                    </a:cubicBezTo>
                    <a:cubicBezTo>
                      <a:pt x="13" y="3"/>
                      <a:pt x="13" y="3"/>
                      <a:pt x="13" y="3"/>
                    </a:cubicBezTo>
                    <a:cubicBezTo>
                      <a:pt x="13" y="3"/>
                      <a:pt x="13" y="3"/>
                      <a:pt x="13" y="3"/>
                    </a:cubicBezTo>
                    <a:cubicBezTo>
                      <a:pt x="13" y="4"/>
                      <a:pt x="13" y="4"/>
                      <a:pt x="13" y="4"/>
                    </a:cubicBezTo>
                    <a:cubicBezTo>
                      <a:pt x="13" y="4"/>
                      <a:pt x="12" y="4"/>
                      <a:pt x="13" y="4"/>
                    </a:cubicBezTo>
                    <a:cubicBezTo>
                      <a:pt x="12" y="4"/>
                      <a:pt x="12" y="4"/>
                      <a:pt x="12" y="4"/>
                    </a:cubicBezTo>
                    <a:cubicBezTo>
                      <a:pt x="12" y="5"/>
                      <a:pt x="12" y="5"/>
                      <a:pt x="12" y="5"/>
                    </a:cubicBezTo>
                    <a:cubicBezTo>
                      <a:pt x="12" y="5"/>
                      <a:pt x="12" y="5"/>
                      <a:pt x="12" y="5"/>
                    </a:cubicBezTo>
                    <a:cubicBezTo>
                      <a:pt x="12" y="5"/>
                      <a:pt x="12" y="5"/>
                      <a:pt x="12" y="5"/>
                    </a:cubicBezTo>
                    <a:cubicBezTo>
                      <a:pt x="12" y="5"/>
                      <a:pt x="11" y="5"/>
                      <a:pt x="11" y="6"/>
                    </a:cubicBezTo>
                    <a:cubicBezTo>
                      <a:pt x="11" y="6"/>
                      <a:pt x="11" y="6"/>
                      <a:pt x="11" y="6"/>
                    </a:cubicBezTo>
                    <a:cubicBezTo>
                      <a:pt x="11" y="6"/>
                      <a:pt x="11" y="6"/>
                      <a:pt x="11" y="6"/>
                    </a:cubicBezTo>
                    <a:cubicBezTo>
                      <a:pt x="11" y="6"/>
                      <a:pt x="10" y="6"/>
                      <a:pt x="10" y="6"/>
                    </a:cubicBezTo>
                    <a:cubicBezTo>
                      <a:pt x="10" y="6"/>
                      <a:pt x="10" y="6"/>
                      <a:pt x="10" y="6"/>
                    </a:cubicBezTo>
                    <a:cubicBezTo>
                      <a:pt x="10" y="6"/>
                      <a:pt x="10" y="6"/>
                      <a:pt x="10" y="6"/>
                    </a:cubicBezTo>
                    <a:cubicBezTo>
                      <a:pt x="10" y="6"/>
                      <a:pt x="10" y="6"/>
                      <a:pt x="10" y="6"/>
                    </a:cubicBezTo>
                    <a:cubicBezTo>
                      <a:pt x="9" y="6"/>
                      <a:pt x="9" y="6"/>
                      <a:pt x="9" y="6"/>
                    </a:cubicBezTo>
                    <a:cubicBezTo>
                      <a:pt x="9" y="6"/>
                      <a:pt x="9" y="6"/>
                      <a:pt x="9" y="6"/>
                    </a:cubicBezTo>
                    <a:cubicBezTo>
                      <a:pt x="9" y="6"/>
                      <a:pt x="9" y="6"/>
                      <a:pt x="9" y="6"/>
                    </a:cubicBezTo>
                    <a:cubicBezTo>
                      <a:pt x="9" y="6"/>
                      <a:pt x="9" y="6"/>
                      <a:pt x="9" y="6"/>
                    </a:cubicBezTo>
                    <a:cubicBezTo>
                      <a:pt x="9" y="6"/>
                      <a:pt x="9" y="6"/>
                      <a:pt x="9" y="6"/>
                    </a:cubicBezTo>
                    <a:cubicBezTo>
                      <a:pt x="9" y="6"/>
                      <a:pt x="8" y="6"/>
                      <a:pt x="8" y="6"/>
                    </a:cubicBezTo>
                    <a:cubicBezTo>
                      <a:pt x="8" y="5"/>
                      <a:pt x="7" y="5"/>
                      <a:pt x="7" y="5"/>
                    </a:cubicBezTo>
                    <a:cubicBezTo>
                      <a:pt x="7" y="5"/>
                      <a:pt x="7" y="5"/>
                      <a:pt x="7" y="5"/>
                    </a:cubicBezTo>
                    <a:cubicBezTo>
                      <a:pt x="6" y="5"/>
                      <a:pt x="6" y="5"/>
                      <a:pt x="5" y="4"/>
                    </a:cubicBezTo>
                    <a:cubicBezTo>
                      <a:pt x="5" y="4"/>
                      <a:pt x="5" y="4"/>
                      <a:pt x="5" y="4"/>
                    </a:cubicBezTo>
                    <a:cubicBezTo>
                      <a:pt x="5" y="4"/>
                      <a:pt x="5" y="4"/>
                      <a:pt x="5" y="4"/>
                    </a:cubicBezTo>
                    <a:cubicBezTo>
                      <a:pt x="4" y="4"/>
                      <a:pt x="4" y="4"/>
                      <a:pt x="4" y="4"/>
                    </a:cubicBezTo>
                    <a:cubicBezTo>
                      <a:pt x="4" y="4"/>
                      <a:pt x="3" y="3"/>
                      <a:pt x="3" y="3"/>
                    </a:cubicBezTo>
                    <a:cubicBezTo>
                      <a:pt x="3" y="3"/>
                      <a:pt x="3" y="3"/>
                      <a:pt x="3" y="3"/>
                    </a:cubicBezTo>
                    <a:cubicBezTo>
                      <a:pt x="2" y="3"/>
                      <a:pt x="2" y="3"/>
                      <a:pt x="2" y="3"/>
                    </a:cubicBezTo>
                    <a:cubicBezTo>
                      <a:pt x="2" y="3"/>
                      <a:pt x="2" y="3"/>
                      <a:pt x="2" y="3"/>
                    </a:cubicBezTo>
                    <a:cubicBezTo>
                      <a:pt x="2" y="3"/>
                      <a:pt x="2" y="3"/>
                      <a:pt x="2" y="3"/>
                    </a:cubicBezTo>
                    <a:cubicBezTo>
                      <a:pt x="2" y="3"/>
                      <a:pt x="2" y="3"/>
                      <a:pt x="2" y="3"/>
                    </a:cubicBezTo>
                    <a:cubicBezTo>
                      <a:pt x="2" y="3"/>
                      <a:pt x="2" y="3"/>
                      <a:pt x="1" y="3"/>
                    </a:cubicBezTo>
                    <a:cubicBezTo>
                      <a:pt x="1" y="3"/>
                      <a:pt x="1" y="3"/>
                      <a:pt x="1" y="3"/>
                    </a:cubicBezTo>
                    <a:cubicBezTo>
                      <a:pt x="1" y="3"/>
                      <a:pt x="1" y="3"/>
                      <a:pt x="1" y="2"/>
                    </a:cubicBezTo>
                    <a:cubicBezTo>
                      <a:pt x="1" y="2"/>
                      <a:pt x="1" y="2"/>
                      <a:pt x="1" y="2"/>
                    </a:cubicBezTo>
                    <a:cubicBezTo>
                      <a:pt x="1" y="2"/>
                      <a:pt x="1" y="2"/>
                      <a:pt x="1" y="2"/>
                    </a:cubicBezTo>
                    <a:cubicBezTo>
                      <a:pt x="1" y="2"/>
                      <a:pt x="1" y="2"/>
                      <a:pt x="1" y="2"/>
                    </a:cubicBezTo>
                    <a:cubicBezTo>
                      <a:pt x="1" y="2"/>
                      <a:pt x="1" y="2"/>
                      <a:pt x="1" y="2"/>
                    </a:cubicBezTo>
                    <a:cubicBezTo>
                      <a:pt x="1" y="1"/>
                      <a:pt x="1" y="1"/>
                      <a:pt x="1" y="1"/>
                    </a:cubicBezTo>
                    <a:cubicBezTo>
                      <a:pt x="1" y="1"/>
                      <a:pt x="1" y="1"/>
                      <a:pt x="1" y="1"/>
                    </a:cubicBezTo>
                    <a:cubicBezTo>
                      <a:pt x="1" y="1"/>
                      <a:pt x="1" y="0"/>
                      <a:pt x="1" y="0"/>
                    </a:cubicBezTo>
                    <a:cubicBezTo>
                      <a:pt x="1" y="1"/>
                      <a:pt x="1" y="1"/>
                      <a:pt x="1" y="1"/>
                    </a:cubicBezTo>
                    <a:cubicBezTo>
                      <a:pt x="1" y="1"/>
                      <a:pt x="1" y="1"/>
                      <a:pt x="1" y="1"/>
                    </a:cubicBezTo>
                    <a:cubicBezTo>
                      <a:pt x="1" y="1"/>
                      <a:pt x="1" y="1"/>
                      <a:pt x="1" y="1"/>
                    </a:cubicBezTo>
                    <a:cubicBezTo>
                      <a:pt x="1" y="2"/>
                      <a:pt x="1" y="2"/>
                      <a:pt x="1" y="2"/>
                    </a:cubicBezTo>
                    <a:cubicBezTo>
                      <a:pt x="1" y="2"/>
                      <a:pt x="1" y="2"/>
                      <a:pt x="1" y="2"/>
                    </a:cubicBezTo>
                    <a:cubicBezTo>
                      <a:pt x="1" y="2"/>
                      <a:pt x="0" y="2"/>
                      <a:pt x="0" y="2"/>
                    </a:cubicBezTo>
                    <a:cubicBezTo>
                      <a:pt x="0" y="2"/>
                      <a:pt x="0" y="1"/>
                      <a:pt x="0" y="1"/>
                    </a:cubicBezTo>
                    <a:cubicBezTo>
                      <a:pt x="0" y="2"/>
                      <a:pt x="0" y="2"/>
                      <a:pt x="0" y="2"/>
                    </a:cubicBezTo>
                    <a:cubicBezTo>
                      <a:pt x="0" y="2"/>
                      <a:pt x="0" y="2"/>
                      <a:pt x="0" y="2"/>
                    </a:cubicBezTo>
                    <a:cubicBezTo>
                      <a:pt x="0" y="2"/>
                      <a:pt x="0" y="2"/>
                      <a:pt x="0" y="2"/>
                    </a:cubicBezTo>
                    <a:cubicBezTo>
                      <a:pt x="0" y="3"/>
                      <a:pt x="0" y="3"/>
                      <a:pt x="0" y="3"/>
                    </a:cubicBezTo>
                    <a:cubicBezTo>
                      <a:pt x="0" y="3"/>
                      <a:pt x="0" y="3"/>
                      <a:pt x="0" y="3"/>
                    </a:cubicBezTo>
                    <a:cubicBezTo>
                      <a:pt x="0" y="3"/>
                      <a:pt x="0" y="3"/>
                      <a:pt x="0" y="3"/>
                    </a:cubicBezTo>
                    <a:cubicBezTo>
                      <a:pt x="1" y="3"/>
                      <a:pt x="1" y="3"/>
                      <a:pt x="1" y="3"/>
                    </a:cubicBezTo>
                    <a:cubicBezTo>
                      <a:pt x="1" y="4"/>
                      <a:pt x="1" y="4"/>
                      <a:pt x="1" y="4"/>
                    </a:cubicBezTo>
                    <a:cubicBezTo>
                      <a:pt x="1" y="4"/>
                      <a:pt x="1" y="4"/>
                      <a:pt x="1" y="4"/>
                    </a:cubicBezTo>
                    <a:cubicBezTo>
                      <a:pt x="1" y="4"/>
                      <a:pt x="1" y="5"/>
                      <a:pt x="1" y="5"/>
                    </a:cubicBezTo>
                    <a:cubicBezTo>
                      <a:pt x="1" y="5"/>
                      <a:pt x="1" y="5"/>
                      <a:pt x="1" y="5"/>
                    </a:cubicBezTo>
                    <a:cubicBezTo>
                      <a:pt x="1" y="5"/>
                      <a:pt x="1" y="5"/>
                      <a:pt x="1" y="5"/>
                    </a:cubicBezTo>
                    <a:cubicBezTo>
                      <a:pt x="1" y="5"/>
                      <a:pt x="1" y="5"/>
                      <a:pt x="1" y="5"/>
                    </a:cubicBezTo>
                    <a:cubicBezTo>
                      <a:pt x="1" y="5"/>
                      <a:pt x="1" y="6"/>
                      <a:pt x="1" y="6"/>
                    </a:cubicBezTo>
                    <a:cubicBezTo>
                      <a:pt x="1" y="6"/>
                      <a:pt x="1" y="6"/>
                      <a:pt x="1" y="6"/>
                    </a:cubicBezTo>
                    <a:cubicBezTo>
                      <a:pt x="1" y="6"/>
                      <a:pt x="2" y="6"/>
                      <a:pt x="2" y="6"/>
                    </a:cubicBezTo>
                    <a:cubicBezTo>
                      <a:pt x="2" y="6"/>
                      <a:pt x="2" y="6"/>
                      <a:pt x="2" y="6"/>
                    </a:cubicBezTo>
                    <a:cubicBezTo>
                      <a:pt x="2" y="7"/>
                      <a:pt x="2" y="7"/>
                      <a:pt x="2" y="7"/>
                    </a:cubicBezTo>
                    <a:cubicBezTo>
                      <a:pt x="2" y="8"/>
                      <a:pt x="2" y="8"/>
                      <a:pt x="2" y="8"/>
                    </a:cubicBezTo>
                    <a:cubicBezTo>
                      <a:pt x="2" y="8"/>
                      <a:pt x="3" y="8"/>
                      <a:pt x="3" y="8"/>
                    </a:cubicBezTo>
                    <a:cubicBezTo>
                      <a:pt x="3" y="8"/>
                      <a:pt x="3" y="8"/>
                      <a:pt x="3" y="8"/>
                    </a:cubicBezTo>
                    <a:cubicBezTo>
                      <a:pt x="3" y="8"/>
                      <a:pt x="3" y="8"/>
                      <a:pt x="3" y="8"/>
                    </a:cubicBezTo>
                    <a:cubicBezTo>
                      <a:pt x="3" y="8"/>
                      <a:pt x="3" y="8"/>
                      <a:pt x="4" y="8"/>
                    </a:cubicBezTo>
                    <a:cubicBezTo>
                      <a:pt x="4" y="8"/>
                      <a:pt x="4" y="9"/>
                      <a:pt x="4" y="9"/>
                    </a:cubicBezTo>
                    <a:cubicBezTo>
                      <a:pt x="4" y="9"/>
                      <a:pt x="4" y="9"/>
                      <a:pt x="4" y="9"/>
                    </a:cubicBezTo>
                    <a:cubicBezTo>
                      <a:pt x="4" y="9"/>
                      <a:pt x="4" y="9"/>
                      <a:pt x="4" y="9"/>
                    </a:cubicBezTo>
                    <a:cubicBezTo>
                      <a:pt x="4" y="9"/>
                      <a:pt x="5" y="9"/>
                      <a:pt x="5" y="9"/>
                    </a:cubicBezTo>
                    <a:cubicBezTo>
                      <a:pt x="5" y="9"/>
                      <a:pt x="5" y="9"/>
                      <a:pt x="5" y="9"/>
                    </a:cubicBezTo>
                    <a:cubicBezTo>
                      <a:pt x="5" y="10"/>
                      <a:pt x="5" y="10"/>
                      <a:pt x="5" y="10"/>
                    </a:cubicBezTo>
                    <a:cubicBezTo>
                      <a:pt x="4" y="11"/>
                      <a:pt x="4" y="11"/>
                      <a:pt x="4" y="11"/>
                    </a:cubicBezTo>
                    <a:cubicBezTo>
                      <a:pt x="4" y="12"/>
                      <a:pt x="4" y="12"/>
                      <a:pt x="4" y="12"/>
                    </a:cubicBezTo>
                    <a:cubicBezTo>
                      <a:pt x="3" y="13"/>
                      <a:pt x="3" y="13"/>
                      <a:pt x="3" y="13"/>
                    </a:cubicBezTo>
                    <a:cubicBezTo>
                      <a:pt x="3" y="13"/>
                      <a:pt x="3" y="13"/>
                      <a:pt x="3" y="13"/>
                    </a:cubicBezTo>
                    <a:cubicBezTo>
                      <a:pt x="3" y="14"/>
                      <a:pt x="3" y="14"/>
                      <a:pt x="3" y="14"/>
                    </a:cubicBezTo>
                    <a:cubicBezTo>
                      <a:pt x="3" y="14"/>
                      <a:pt x="3" y="14"/>
                      <a:pt x="3" y="14"/>
                    </a:cubicBezTo>
                    <a:cubicBezTo>
                      <a:pt x="4" y="14"/>
                      <a:pt x="4" y="14"/>
                      <a:pt x="4" y="14"/>
                    </a:cubicBezTo>
                    <a:cubicBezTo>
                      <a:pt x="4" y="14"/>
                      <a:pt x="4" y="14"/>
                      <a:pt x="4" y="14"/>
                    </a:cubicBezTo>
                    <a:cubicBezTo>
                      <a:pt x="4" y="14"/>
                      <a:pt x="4" y="15"/>
                      <a:pt x="4" y="15"/>
                    </a:cubicBezTo>
                    <a:cubicBezTo>
                      <a:pt x="4" y="15"/>
                      <a:pt x="4" y="15"/>
                      <a:pt x="4" y="15"/>
                    </a:cubicBezTo>
                    <a:cubicBezTo>
                      <a:pt x="4" y="15"/>
                      <a:pt x="4" y="14"/>
                      <a:pt x="4" y="14"/>
                    </a:cubicBezTo>
                    <a:cubicBezTo>
                      <a:pt x="4" y="14"/>
                      <a:pt x="4" y="14"/>
                      <a:pt x="4" y="14"/>
                    </a:cubicBezTo>
                    <a:cubicBezTo>
                      <a:pt x="4" y="14"/>
                      <a:pt x="4" y="14"/>
                      <a:pt x="4" y="14"/>
                    </a:cubicBezTo>
                    <a:cubicBezTo>
                      <a:pt x="4" y="14"/>
                      <a:pt x="4" y="14"/>
                      <a:pt x="4" y="14"/>
                    </a:cubicBezTo>
                    <a:cubicBezTo>
                      <a:pt x="4" y="14"/>
                      <a:pt x="5" y="14"/>
                      <a:pt x="5" y="14"/>
                    </a:cubicBezTo>
                    <a:cubicBezTo>
                      <a:pt x="5" y="14"/>
                      <a:pt x="5" y="13"/>
                      <a:pt x="5" y="13"/>
                    </a:cubicBezTo>
                    <a:cubicBezTo>
                      <a:pt x="5" y="13"/>
                      <a:pt x="5" y="13"/>
                      <a:pt x="5" y="13"/>
                    </a:cubicBezTo>
                    <a:cubicBezTo>
                      <a:pt x="5" y="13"/>
                      <a:pt x="5" y="13"/>
                      <a:pt x="5" y="13"/>
                    </a:cubicBezTo>
                    <a:cubicBezTo>
                      <a:pt x="5" y="13"/>
                      <a:pt x="5" y="13"/>
                      <a:pt x="5" y="13"/>
                    </a:cubicBezTo>
                    <a:cubicBezTo>
                      <a:pt x="5" y="13"/>
                      <a:pt x="6" y="13"/>
                      <a:pt x="6" y="13"/>
                    </a:cubicBezTo>
                    <a:cubicBezTo>
                      <a:pt x="6" y="13"/>
                      <a:pt x="6" y="13"/>
                      <a:pt x="6" y="13"/>
                    </a:cubicBezTo>
                    <a:cubicBezTo>
                      <a:pt x="6" y="13"/>
                      <a:pt x="6" y="13"/>
                      <a:pt x="6" y="13"/>
                    </a:cubicBezTo>
                    <a:cubicBezTo>
                      <a:pt x="6" y="13"/>
                      <a:pt x="6" y="13"/>
                      <a:pt x="6" y="13"/>
                    </a:cubicBezTo>
                    <a:cubicBezTo>
                      <a:pt x="6" y="13"/>
                      <a:pt x="6" y="12"/>
                      <a:pt x="6" y="12"/>
                    </a:cubicBezTo>
                    <a:cubicBezTo>
                      <a:pt x="6" y="12"/>
                      <a:pt x="6" y="12"/>
                      <a:pt x="6" y="12"/>
                    </a:cubicBezTo>
                    <a:cubicBezTo>
                      <a:pt x="6" y="12"/>
                      <a:pt x="7" y="12"/>
                      <a:pt x="7" y="12"/>
                    </a:cubicBezTo>
                    <a:cubicBezTo>
                      <a:pt x="7" y="12"/>
                      <a:pt x="7" y="12"/>
                      <a:pt x="7" y="12"/>
                    </a:cubicBezTo>
                    <a:cubicBezTo>
                      <a:pt x="7" y="12"/>
                      <a:pt x="7" y="12"/>
                      <a:pt x="7" y="12"/>
                    </a:cubicBezTo>
                    <a:cubicBezTo>
                      <a:pt x="8" y="12"/>
                      <a:pt x="8" y="12"/>
                      <a:pt x="8" y="12"/>
                    </a:cubicBezTo>
                    <a:cubicBezTo>
                      <a:pt x="8" y="12"/>
                      <a:pt x="8" y="12"/>
                      <a:pt x="8" y="12"/>
                    </a:cubicBezTo>
                    <a:cubicBezTo>
                      <a:pt x="8" y="12"/>
                      <a:pt x="8" y="12"/>
                      <a:pt x="8" y="12"/>
                    </a:cubicBezTo>
                    <a:cubicBezTo>
                      <a:pt x="8" y="11"/>
                      <a:pt x="8" y="11"/>
                      <a:pt x="8" y="11"/>
                    </a:cubicBezTo>
                    <a:cubicBezTo>
                      <a:pt x="9" y="11"/>
                      <a:pt x="9" y="11"/>
                      <a:pt x="9" y="11"/>
                    </a:cubicBezTo>
                    <a:cubicBezTo>
                      <a:pt x="9" y="11"/>
                      <a:pt x="9" y="11"/>
                      <a:pt x="9" y="11"/>
                    </a:cubicBezTo>
                    <a:cubicBezTo>
                      <a:pt x="9" y="11"/>
                      <a:pt x="9" y="11"/>
                      <a:pt x="9" y="11"/>
                    </a:cubicBezTo>
                    <a:cubicBezTo>
                      <a:pt x="9" y="11"/>
                      <a:pt x="9" y="11"/>
                      <a:pt x="9" y="11"/>
                    </a:cubicBezTo>
                    <a:cubicBezTo>
                      <a:pt x="10" y="10"/>
                      <a:pt x="10" y="10"/>
                      <a:pt x="10" y="10"/>
                    </a:cubicBezTo>
                    <a:cubicBezTo>
                      <a:pt x="10" y="10"/>
                      <a:pt x="10" y="10"/>
                      <a:pt x="10" y="10"/>
                    </a:cubicBezTo>
                    <a:cubicBezTo>
                      <a:pt x="10" y="10"/>
                      <a:pt x="10" y="10"/>
                      <a:pt x="10" y="10"/>
                    </a:cubicBezTo>
                    <a:cubicBezTo>
                      <a:pt x="10" y="10"/>
                      <a:pt x="10" y="10"/>
                      <a:pt x="10" y="10"/>
                    </a:cubicBezTo>
                    <a:cubicBezTo>
                      <a:pt x="10" y="10"/>
                      <a:pt x="11" y="9"/>
                      <a:pt x="11" y="9"/>
                    </a:cubicBezTo>
                    <a:cubicBezTo>
                      <a:pt x="11" y="9"/>
                      <a:pt x="11" y="9"/>
                      <a:pt x="11" y="9"/>
                    </a:cubicBezTo>
                    <a:cubicBezTo>
                      <a:pt x="11" y="9"/>
                      <a:pt x="11" y="9"/>
                      <a:pt x="11" y="9"/>
                    </a:cubicBezTo>
                    <a:cubicBezTo>
                      <a:pt x="11" y="8"/>
                      <a:pt x="11" y="8"/>
                      <a:pt x="11" y="8"/>
                    </a:cubicBezTo>
                    <a:cubicBezTo>
                      <a:pt x="11" y="8"/>
                      <a:pt x="11" y="8"/>
                      <a:pt x="11" y="8"/>
                    </a:cubicBezTo>
                    <a:cubicBezTo>
                      <a:pt x="11" y="8"/>
                      <a:pt x="11" y="8"/>
                      <a:pt x="11" y="8"/>
                    </a:cubicBezTo>
                    <a:cubicBezTo>
                      <a:pt x="11" y="8"/>
                      <a:pt x="12" y="8"/>
                      <a:pt x="12" y="8"/>
                    </a:cubicBezTo>
                    <a:cubicBezTo>
                      <a:pt x="12" y="8"/>
                      <a:pt x="12" y="8"/>
                      <a:pt x="12" y="8"/>
                    </a:cubicBezTo>
                    <a:cubicBezTo>
                      <a:pt x="12" y="8"/>
                      <a:pt x="12" y="7"/>
                      <a:pt x="12" y="7"/>
                    </a:cubicBezTo>
                    <a:cubicBezTo>
                      <a:pt x="12" y="7"/>
                      <a:pt x="13" y="7"/>
                      <a:pt x="13" y="7"/>
                    </a:cubicBezTo>
                    <a:cubicBezTo>
                      <a:pt x="13" y="7"/>
                      <a:pt x="13" y="7"/>
                      <a:pt x="13" y="7"/>
                    </a:cubicBezTo>
                    <a:cubicBezTo>
                      <a:pt x="13" y="7"/>
                      <a:pt x="13" y="6"/>
                      <a:pt x="13" y="6"/>
                    </a:cubicBezTo>
                    <a:cubicBezTo>
                      <a:pt x="13" y="6"/>
                      <a:pt x="13" y="6"/>
                      <a:pt x="13" y="6"/>
                    </a:cubicBezTo>
                    <a:cubicBezTo>
                      <a:pt x="13" y="6"/>
                      <a:pt x="13" y="6"/>
                      <a:pt x="13" y="6"/>
                    </a:cubicBezTo>
                    <a:cubicBezTo>
                      <a:pt x="13" y="6"/>
                      <a:pt x="13" y="6"/>
                      <a:pt x="13" y="6"/>
                    </a:cubicBezTo>
                    <a:cubicBezTo>
                      <a:pt x="13" y="6"/>
                      <a:pt x="13" y="7"/>
                      <a:pt x="13" y="7"/>
                    </a:cubicBezTo>
                    <a:cubicBezTo>
                      <a:pt x="14" y="7"/>
                      <a:pt x="14" y="7"/>
                      <a:pt x="14" y="7"/>
                    </a:cubicBezTo>
                    <a:cubicBezTo>
                      <a:pt x="15" y="5"/>
                      <a:pt x="15" y="5"/>
                      <a:pt x="15" y="5"/>
                    </a:cubicBezTo>
                    <a:cubicBezTo>
                      <a:pt x="15" y="4"/>
                      <a:pt x="15" y="4"/>
                      <a:pt x="15" y="4"/>
                    </a:cubicBezTo>
                    <a:cubicBezTo>
                      <a:pt x="15" y="4"/>
                      <a:pt x="15" y="4"/>
                      <a:pt x="15" y="4"/>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43" name="Freeform 733">
                <a:extLst>
                  <a:ext uri="{FF2B5EF4-FFF2-40B4-BE49-F238E27FC236}">
                    <a16:creationId xmlns:a16="http://schemas.microsoft.com/office/drawing/2014/main" id="{1FE3E1B7-3191-C54A-43EA-665BA9BF757B}"/>
                  </a:ext>
                </a:extLst>
              </p:cNvPr>
              <p:cNvSpPr>
                <a:spLocks noEditPoints="1"/>
              </p:cNvSpPr>
              <p:nvPr/>
            </p:nvSpPr>
            <p:spPr bwMode="auto">
              <a:xfrm>
                <a:off x="10294938" y="6000750"/>
                <a:ext cx="38100" cy="41275"/>
              </a:xfrm>
              <a:custGeom>
                <a:avLst/>
                <a:gdLst>
                  <a:gd name="T0" fmla="*/ 8 w 9"/>
                  <a:gd name="T1" fmla="*/ 1 h 10"/>
                  <a:gd name="T2" fmla="*/ 8 w 9"/>
                  <a:gd name="T3" fmla="*/ 0 h 10"/>
                  <a:gd name="T4" fmla="*/ 8 w 9"/>
                  <a:gd name="T5" fmla="*/ 0 h 10"/>
                  <a:gd name="T6" fmla="*/ 9 w 9"/>
                  <a:gd name="T7" fmla="*/ 1 h 10"/>
                  <a:gd name="T8" fmla="*/ 9 w 9"/>
                  <a:gd name="T9" fmla="*/ 1 h 10"/>
                  <a:gd name="T10" fmla="*/ 9 w 9"/>
                  <a:gd name="T11" fmla="*/ 2 h 10"/>
                  <a:gd name="T12" fmla="*/ 9 w 9"/>
                  <a:gd name="T13" fmla="*/ 2 h 10"/>
                  <a:gd name="T14" fmla="*/ 8 w 9"/>
                  <a:gd name="T15" fmla="*/ 1 h 10"/>
                  <a:gd name="T16" fmla="*/ 6 w 9"/>
                  <a:gd name="T17" fmla="*/ 1 h 10"/>
                  <a:gd name="T18" fmla="*/ 6 w 9"/>
                  <a:gd name="T19" fmla="*/ 1 h 10"/>
                  <a:gd name="T20" fmla="*/ 5 w 9"/>
                  <a:gd name="T21" fmla="*/ 6 h 10"/>
                  <a:gd name="T22" fmla="*/ 5 w 9"/>
                  <a:gd name="T23" fmla="*/ 6 h 10"/>
                  <a:gd name="T24" fmla="*/ 5 w 9"/>
                  <a:gd name="T25" fmla="*/ 5 h 10"/>
                  <a:gd name="T26" fmla="*/ 5 w 9"/>
                  <a:gd name="T27" fmla="*/ 6 h 10"/>
                  <a:gd name="T28" fmla="*/ 5 w 9"/>
                  <a:gd name="T29" fmla="*/ 3 h 10"/>
                  <a:gd name="T30" fmla="*/ 5 w 9"/>
                  <a:gd name="T31" fmla="*/ 3 h 10"/>
                  <a:gd name="T32" fmla="*/ 6 w 9"/>
                  <a:gd name="T33" fmla="*/ 6 h 10"/>
                  <a:gd name="T34" fmla="*/ 7 w 9"/>
                  <a:gd name="T35" fmla="*/ 6 h 10"/>
                  <a:gd name="T36" fmla="*/ 7 w 9"/>
                  <a:gd name="T37" fmla="*/ 6 h 10"/>
                  <a:gd name="T38" fmla="*/ 6 w 9"/>
                  <a:gd name="T39" fmla="*/ 6 h 10"/>
                  <a:gd name="T40" fmla="*/ 6 w 9"/>
                  <a:gd name="T41" fmla="*/ 6 h 10"/>
                  <a:gd name="T42" fmla="*/ 7 w 9"/>
                  <a:gd name="T43" fmla="*/ 7 h 10"/>
                  <a:gd name="T44" fmla="*/ 7 w 9"/>
                  <a:gd name="T45" fmla="*/ 6 h 10"/>
                  <a:gd name="T46" fmla="*/ 4 w 9"/>
                  <a:gd name="T47" fmla="*/ 4 h 10"/>
                  <a:gd name="T48" fmla="*/ 5 w 9"/>
                  <a:gd name="T49" fmla="*/ 10 h 10"/>
                  <a:gd name="T50" fmla="*/ 6 w 9"/>
                  <a:gd name="T51" fmla="*/ 9 h 10"/>
                  <a:gd name="T52" fmla="*/ 7 w 9"/>
                  <a:gd name="T53" fmla="*/ 9 h 10"/>
                  <a:gd name="T54" fmla="*/ 8 w 9"/>
                  <a:gd name="T55" fmla="*/ 8 h 10"/>
                  <a:gd name="T56" fmla="*/ 7 w 9"/>
                  <a:gd name="T57" fmla="*/ 7 h 10"/>
                  <a:gd name="T58" fmla="*/ 6 w 9"/>
                  <a:gd name="T59" fmla="*/ 7 h 10"/>
                  <a:gd name="T60" fmla="*/ 5 w 9"/>
                  <a:gd name="T61" fmla="*/ 7 h 10"/>
                  <a:gd name="T62" fmla="*/ 5 w 9"/>
                  <a:gd name="T63" fmla="*/ 7 h 10"/>
                  <a:gd name="T64" fmla="*/ 4 w 9"/>
                  <a:gd name="T65" fmla="*/ 6 h 10"/>
                  <a:gd name="T66" fmla="*/ 4 w 9"/>
                  <a:gd name="T67" fmla="*/ 6 h 10"/>
                  <a:gd name="T68" fmla="*/ 4 w 9"/>
                  <a:gd name="T69" fmla="*/ 6 h 10"/>
                  <a:gd name="T70" fmla="*/ 4 w 9"/>
                  <a:gd name="T71" fmla="*/ 4 h 10"/>
                  <a:gd name="T72" fmla="*/ 4 w 9"/>
                  <a:gd name="T73" fmla="*/ 4 h 10"/>
                  <a:gd name="T74" fmla="*/ 4 w 9"/>
                  <a:gd name="T75" fmla="*/ 3 h 10"/>
                  <a:gd name="T76" fmla="*/ 4 w 9"/>
                  <a:gd name="T77" fmla="*/ 3 h 10"/>
                  <a:gd name="T78" fmla="*/ 5 w 9"/>
                  <a:gd name="T79" fmla="*/ 2 h 10"/>
                  <a:gd name="T80" fmla="*/ 4 w 9"/>
                  <a:gd name="T81" fmla="*/ 2 h 10"/>
                  <a:gd name="T82" fmla="*/ 4 w 9"/>
                  <a:gd name="T83" fmla="*/ 2 h 10"/>
                  <a:gd name="T84" fmla="*/ 3 w 9"/>
                  <a:gd name="T85" fmla="*/ 1 h 10"/>
                  <a:gd name="T86" fmla="*/ 2 w 9"/>
                  <a:gd name="T87" fmla="*/ 1 h 10"/>
                  <a:gd name="T88" fmla="*/ 1 w 9"/>
                  <a:gd name="T89" fmla="*/ 2 h 10"/>
                  <a:gd name="T90" fmla="*/ 1 w 9"/>
                  <a:gd name="T91" fmla="*/ 2 h 10"/>
                  <a:gd name="T92" fmla="*/ 2 w 9"/>
                  <a:gd name="T93" fmla="*/ 3 h 10"/>
                  <a:gd name="T94" fmla="*/ 2 w 9"/>
                  <a:gd name="T95" fmla="*/ 3 h 10"/>
                  <a:gd name="T96" fmla="*/ 1 w 9"/>
                  <a:gd name="T97" fmla="*/ 4 h 10"/>
                  <a:gd name="T98" fmla="*/ 1 w 9"/>
                  <a:gd name="T99" fmla="*/ 3 h 10"/>
                  <a:gd name="T100" fmla="*/ 0 w 9"/>
                  <a:gd name="T101" fmla="*/ 3 h 10"/>
                  <a:gd name="T102" fmla="*/ 2 w 9"/>
                  <a:gd name="T103" fmla="*/ 6 h 10"/>
                  <a:gd name="T104" fmla="*/ 2 w 9"/>
                  <a:gd name="T105" fmla="*/ 8 h 10"/>
                  <a:gd name="T106" fmla="*/ 3 w 9"/>
                  <a:gd name="T107" fmla="*/ 8 h 10"/>
                  <a:gd name="T108" fmla="*/ 4 w 9"/>
                  <a:gd name="T109" fmla="*/ 7 h 10"/>
                  <a:gd name="T110" fmla="*/ 4 w 9"/>
                  <a:gd name="T111" fmla="*/ 8 h 10"/>
                  <a:gd name="T112" fmla="*/ 5 w 9"/>
                  <a:gd name="T113" fmla="*/ 8 h 10"/>
                  <a:gd name="T114" fmla="*/ 4 w 9"/>
                  <a:gd name="T115" fmla="*/ 8 h 10"/>
                  <a:gd name="T116" fmla="*/ 3 w 9"/>
                  <a:gd name="T117" fmla="*/ 9 h 10"/>
                  <a:gd name="T118" fmla="*/ 3 w 9"/>
                  <a:gd name="T119" fmla="*/ 8 h 10"/>
                  <a:gd name="T120" fmla="*/ 3 w 9"/>
                  <a:gd name="T121" fmla="*/ 8 h 10"/>
                  <a:gd name="T122" fmla="*/ 4 w 9"/>
                  <a:gd name="T123"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9" h="10">
                    <a:moveTo>
                      <a:pt x="8" y="1"/>
                    </a:moveTo>
                    <a:cubicBezTo>
                      <a:pt x="8" y="1"/>
                      <a:pt x="8" y="1"/>
                      <a:pt x="8" y="1"/>
                    </a:cubicBezTo>
                    <a:cubicBezTo>
                      <a:pt x="8" y="1"/>
                      <a:pt x="8" y="1"/>
                      <a:pt x="8" y="1"/>
                    </a:cubicBezTo>
                    <a:cubicBezTo>
                      <a:pt x="8" y="1"/>
                      <a:pt x="8" y="0"/>
                      <a:pt x="8" y="0"/>
                    </a:cubicBezTo>
                    <a:cubicBezTo>
                      <a:pt x="8" y="0"/>
                      <a:pt x="8" y="0"/>
                      <a:pt x="8" y="0"/>
                    </a:cubicBezTo>
                    <a:cubicBezTo>
                      <a:pt x="8" y="0"/>
                      <a:pt x="8" y="0"/>
                      <a:pt x="8" y="0"/>
                    </a:cubicBezTo>
                    <a:cubicBezTo>
                      <a:pt x="8" y="0"/>
                      <a:pt x="8" y="0"/>
                      <a:pt x="8" y="0"/>
                    </a:cubicBezTo>
                    <a:cubicBezTo>
                      <a:pt x="8" y="0"/>
                      <a:pt x="8" y="0"/>
                      <a:pt x="8" y="0"/>
                    </a:cubicBezTo>
                    <a:cubicBezTo>
                      <a:pt x="8" y="0"/>
                      <a:pt x="8" y="0"/>
                      <a:pt x="8" y="0"/>
                    </a:cubicBezTo>
                    <a:cubicBezTo>
                      <a:pt x="9" y="0"/>
                      <a:pt x="8" y="0"/>
                      <a:pt x="8" y="0"/>
                    </a:cubicBezTo>
                    <a:cubicBezTo>
                      <a:pt x="9" y="1"/>
                      <a:pt x="9" y="1"/>
                      <a:pt x="9" y="1"/>
                    </a:cubicBezTo>
                    <a:cubicBezTo>
                      <a:pt x="9" y="1"/>
                      <a:pt x="9" y="1"/>
                      <a:pt x="9" y="1"/>
                    </a:cubicBezTo>
                    <a:cubicBezTo>
                      <a:pt x="9" y="1"/>
                      <a:pt x="9" y="1"/>
                      <a:pt x="9" y="1"/>
                    </a:cubicBezTo>
                    <a:cubicBezTo>
                      <a:pt x="9" y="1"/>
                      <a:pt x="9" y="1"/>
                      <a:pt x="9" y="1"/>
                    </a:cubicBezTo>
                    <a:cubicBezTo>
                      <a:pt x="9" y="1"/>
                      <a:pt x="9" y="1"/>
                      <a:pt x="9" y="1"/>
                    </a:cubicBezTo>
                    <a:cubicBezTo>
                      <a:pt x="9" y="1"/>
                      <a:pt x="9" y="1"/>
                      <a:pt x="9" y="1"/>
                    </a:cubicBezTo>
                    <a:cubicBezTo>
                      <a:pt x="9" y="1"/>
                      <a:pt x="9" y="1"/>
                      <a:pt x="9" y="1"/>
                    </a:cubicBezTo>
                    <a:cubicBezTo>
                      <a:pt x="9" y="2"/>
                      <a:pt x="9" y="2"/>
                      <a:pt x="9" y="2"/>
                    </a:cubicBezTo>
                    <a:cubicBezTo>
                      <a:pt x="9" y="2"/>
                      <a:pt x="9" y="2"/>
                      <a:pt x="9" y="2"/>
                    </a:cubicBezTo>
                    <a:cubicBezTo>
                      <a:pt x="9" y="2"/>
                      <a:pt x="9" y="2"/>
                      <a:pt x="9" y="2"/>
                    </a:cubicBezTo>
                    <a:cubicBezTo>
                      <a:pt x="9" y="2"/>
                      <a:pt x="9" y="2"/>
                      <a:pt x="9" y="2"/>
                    </a:cubicBezTo>
                    <a:cubicBezTo>
                      <a:pt x="9" y="2"/>
                      <a:pt x="9" y="2"/>
                      <a:pt x="9" y="2"/>
                    </a:cubicBezTo>
                    <a:cubicBezTo>
                      <a:pt x="9" y="2"/>
                      <a:pt x="9" y="2"/>
                      <a:pt x="9" y="2"/>
                    </a:cubicBezTo>
                    <a:cubicBezTo>
                      <a:pt x="9" y="1"/>
                      <a:pt x="8" y="1"/>
                      <a:pt x="8" y="1"/>
                    </a:cubicBezTo>
                    <a:cubicBezTo>
                      <a:pt x="8" y="1"/>
                      <a:pt x="8" y="1"/>
                      <a:pt x="8" y="1"/>
                    </a:cubicBezTo>
                    <a:cubicBezTo>
                      <a:pt x="8" y="1"/>
                      <a:pt x="8" y="1"/>
                      <a:pt x="8" y="1"/>
                    </a:cubicBezTo>
                    <a:close/>
                    <a:moveTo>
                      <a:pt x="6" y="1"/>
                    </a:moveTo>
                    <a:cubicBezTo>
                      <a:pt x="6" y="1"/>
                      <a:pt x="6" y="1"/>
                      <a:pt x="6" y="1"/>
                    </a:cubicBezTo>
                    <a:cubicBezTo>
                      <a:pt x="6" y="1"/>
                      <a:pt x="6" y="1"/>
                      <a:pt x="6" y="1"/>
                    </a:cubicBezTo>
                    <a:cubicBezTo>
                      <a:pt x="6" y="1"/>
                      <a:pt x="6" y="1"/>
                      <a:pt x="6" y="1"/>
                    </a:cubicBezTo>
                    <a:cubicBezTo>
                      <a:pt x="6" y="1"/>
                      <a:pt x="6" y="1"/>
                      <a:pt x="6" y="1"/>
                    </a:cubicBezTo>
                    <a:close/>
                    <a:moveTo>
                      <a:pt x="5" y="6"/>
                    </a:moveTo>
                    <a:cubicBezTo>
                      <a:pt x="5" y="6"/>
                      <a:pt x="5" y="6"/>
                      <a:pt x="5" y="6"/>
                    </a:cubicBezTo>
                    <a:cubicBezTo>
                      <a:pt x="5" y="6"/>
                      <a:pt x="5" y="6"/>
                      <a:pt x="5" y="6"/>
                    </a:cubicBezTo>
                    <a:cubicBezTo>
                      <a:pt x="5" y="6"/>
                      <a:pt x="5" y="6"/>
                      <a:pt x="5" y="6"/>
                    </a:cubicBezTo>
                    <a:cubicBezTo>
                      <a:pt x="5" y="6"/>
                      <a:pt x="5" y="6"/>
                      <a:pt x="5" y="6"/>
                    </a:cubicBezTo>
                    <a:cubicBezTo>
                      <a:pt x="5" y="6"/>
                      <a:pt x="5" y="6"/>
                      <a:pt x="5" y="6"/>
                    </a:cubicBezTo>
                    <a:cubicBezTo>
                      <a:pt x="5" y="6"/>
                      <a:pt x="5" y="6"/>
                      <a:pt x="5" y="6"/>
                    </a:cubicBezTo>
                    <a:cubicBezTo>
                      <a:pt x="5" y="6"/>
                      <a:pt x="5" y="6"/>
                      <a:pt x="5" y="5"/>
                    </a:cubicBezTo>
                    <a:cubicBezTo>
                      <a:pt x="5" y="5"/>
                      <a:pt x="5" y="6"/>
                      <a:pt x="5" y="6"/>
                    </a:cubicBezTo>
                    <a:cubicBezTo>
                      <a:pt x="5" y="6"/>
                      <a:pt x="5" y="6"/>
                      <a:pt x="5" y="6"/>
                    </a:cubicBezTo>
                    <a:cubicBezTo>
                      <a:pt x="5" y="6"/>
                      <a:pt x="5" y="6"/>
                      <a:pt x="5" y="6"/>
                    </a:cubicBezTo>
                    <a:cubicBezTo>
                      <a:pt x="5" y="6"/>
                      <a:pt x="5" y="6"/>
                      <a:pt x="5" y="6"/>
                    </a:cubicBezTo>
                    <a:cubicBezTo>
                      <a:pt x="5" y="6"/>
                      <a:pt x="5" y="6"/>
                      <a:pt x="5" y="6"/>
                    </a:cubicBezTo>
                    <a:close/>
                    <a:moveTo>
                      <a:pt x="5" y="3"/>
                    </a:moveTo>
                    <a:cubicBezTo>
                      <a:pt x="5" y="3"/>
                      <a:pt x="5" y="3"/>
                      <a:pt x="5" y="3"/>
                    </a:cubicBezTo>
                    <a:cubicBezTo>
                      <a:pt x="5" y="3"/>
                      <a:pt x="5" y="3"/>
                      <a:pt x="5" y="3"/>
                    </a:cubicBezTo>
                    <a:cubicBezTo>
                      <a:pt x="5" y="3"/>
                      <a:pt x="5" y="3"/>
                      <a:pt x="5" y="3"/>
                    </a:cubicBezTo>
                    <a:cubicBezTo>
                      <a:pt x="5" y="3"/>
                      <a:pt x="5" y="3"/>
                      <a:pt x="5" y="3"/>
                    </a:cubicBezTo>
                    <a:close/>
                    <a:moveTo>
                      <a:pt x="6" y="6"/>
                    </a:moveTo>
                    <a:cubicBezTo>
                      <a:pt x="6" y="6"/>
                      <a:pt x="6" y="6"/>
                      <a:pt x="6" y="6"/>
                    </a:cubicBezTo>
                    <a:cubicBezTo>
                      <a:pt x="6" y="6"/>
                      <a:pt x="6" y="6"/>
                      <a:pt x="6" y="6"/>
                    </a:cubicBezTo>
                    <a:cubicBezTo>
                      <a:pt x="6" y="6"/>
                      <a:pt x="6" y="6"/>
                      <a:pt x="6" y="6"/>
                    </a:cubicBezTo>
                    <a:cubicBezTo>
                      <a:pt x="6" y="6"/>
                      <a:pt x="6" y="6"/>
                      <a:pt x="7" y="6"/>
                    </a:cubicBezTo>
                    <a:cubicBezTo>
                      <a:pt x="7" y="6"/>
                      <a:pt x="7" y="6"/>
                      <a:pt x="7" y="6"/>
                    </a:cubicBezTo>
                    <a:cubicBezTo>
                      <a:pt x="7" y="6"/>
                      <a:pt x="7" y="6"/>
                      <a:pt x="7" y="6"/>
                    </a:cubicBezTo>
                    <a:cubicBezTo>
                      <a:pt x="7" y="6"/>
                      <a:pt x="7" y="6"/>
                      <a:pt x="7" y="6"/>
                    </a:cubicBezTo>
                    <a:cubicBezTo>
                      <a:pt x="7" y="5"/>
                      <a:pt x="7" y="5"/>
                      <a:pt x="7" y="6"/>
                    </a:cubicBezTo>
                    <a:cubicBezTo>
                      <a:pt x="7" y="6"/>
                      <a:pt x="7" y="6"/>
                      <a:pt x="7" y="6"/>
                    </a:cubicBezTo>
                    <a:cubicBezTo>
                      <a:pt x="6" y="6"/>
                      <a:pt x="6" y="6"/>
                      <a:pt x="6" y="6"/>
                    </a:cubicBezTo>
                    <a:cubicBezTo>
                      <a:pt x="6" y="6"/>
                      <a:pt x="6" y="6"/>
                      <a:pt x="6" y="6"/>
                    </a:cubicBezTo>
                    <a:cubicBezTo>
                      <a:pt x="6" y="6"/>
                      <a:pt x="6" y="6"/>
                      <a:pt x="6" y="6"/>
                    </a:cubicBezTo>
                    <a:cubicBezTo>
                      <a:pt x="6" y="6"/>
                      <a:pt x="6" y="6"/>
                      <a:pt x="6" y="6"/>
                    </a:cubicBezTo>
                    <a:cubicBezTo>
                      <a:pt x="6" y="6"/>
                      <a:pt x="6" y="6"/>
                      <a:pt x="6" y="6"/>
                    </a:cubicBezTo>
                    <a:close/>
                    <a:moveTo>
                      <a:pt x="7" y="6"/>
                    </a:moveTo>
                    <a:cubicBezTo>
                      <a:pt x="7" y="6"/>
                      <a:pt x="7" y="7"/>
                      <a:pt x="7" y="7"/>
                    </a:cubicBezTo>
                    <a:cubicBezTo>
                      <a:pt x="7" y="7"/>
                      <a:pt x="7" y="7"/>
                      <a:pt x="7" y="7"/>
                    </a:cubicBezTo>
                    <a:cubicBezTo>
                      <a:pt x="7" y="7"/>
                      <a:pt x="7" y="7"/>
                      <a:pt x="7" y="7"/>
                    </a:cubicBezTo>
                    <a:cubicBezTo>
                      <a:pt x="7" y="7"/>
                      <a:pt x="7" y="6"/>
                      <a:pt x="7" y="6"/>
                    </a:cubicBezTo>
                    <a:close/>
                    <a:moveTo>
                      <a:pt x="4" y="4"/>
                    </a:moveTo>
                    <a:cubicBezTo>
                      <a:pt x="4" y="4"/>
                      <a:pt x="4" y="4"/>
                      <a:pt x="4" y="4"/>
                    </a:cubicBezTo>
                    <a:cubicBezTo>
                      <a:pt x="4" y="4"/>
                      <a:pt x="4" y="4"/>
                      <a:pt x="4" y="4"/>
                    </a:cubicBezTo>
                    <a:cubicBezTo>
                      <a:pt x="4" y="4"/>
                      <a:pt x="4" y="4"/>
                      <a:pt x="4" y="4"/>
                    </a:cubicBezTo>
                    <a:close/>
                    <a:moveTo>
                      <a:pt x="4" y="9"/>
                    </a:moveTo>
                    <a:cubicBezTo>
                      <a:pt x="5" y="10"/>
                      <a:pt x="5" y="10"/>
                      <a:pt x="5" y="10"/>
                    </a:cubicBezTo>
                    <a:cubicBezTo>
                      <a:pt x="5" y="9"/>
                      <a:pt x="5" y="9"/>
                      <a:pt x="5" y="9"/>
                    </a:cubicBezTo>
                    <a:cubicBezTo>
                      <a:pt x="5" y="9"/>
                      <a:pt x="5" y="9"/>
                      <a:pt x="5" y="9"/>
                    </a:cubicBezTo>
                    <a:cubicBezTo>
                      <a:pt x="5" y="9"/>
                      <a:pt x="6" y="9"/>
                      <a:pt x="6" y="9"/>
                    </a:cubicBezTo>
                    <a:cubicBezTo>
                      <a:pt x="6" y="9"/>
                      <a:pt x="6" y="9"/>
                      <a:pt x="6" y="9"/>
                    </a:cubicBezTo>
                    <a:cubicBezTo>
                      <a:pt x="6" y="9"/>
                      <a:pt x="6" y="9"/>
                      <a:pt x="6" y="9"/>
                    </a:cubicBezTo>
                    <a:cubicBezTo>
                      <a:pt x="7" y="9"/>
                      <a:pt x="7" y="9"/>
                      <a:pt x="7" y="9"/>
                    </a:cubicBezTo>
                    <a:cubicBezTo>
                      <a:pt x="7" y="8"/>
                      <a:pt x="7" y="8"/>
                      <a:pt x="7" y="8"/>
                    </a:cubicBezTo>
                    <a:cubicBezTo>
                      <a:pt x="7" y="9"/>
                      <a:pt x="7" y="9"/>
                      <a:pt x="7" y="9"/>
                    </a:cubicBezTo>
                    <a:cubicBezTo>
                      <a:pt x="8" y="8"/>
                      <a:pt x="8" y="8"/>
                      <a:pt x="8" y="8"/>
                    </a:cubicBezTo>
                    <a:cubicBezTo>
                      <a:pt x="8" y="8"/>
                      <a:pt x="8" y="8"/>
                      <a:pt x="8" y="8"/>
                    </a:cubicBezTo>
                    <a:cubicBezTo>
                      <a:pt x="8" y="8"/>
                      <a:pt x="8" y="8"/>
                      <a:pt x="8" y="8"/>
                    </a:cubicBezTo>
                    <a:cubicBezTo>
                      <a:pt x="8" y="7"/>
                      <a:pt x="7" y="7"/>
                      <a:pt x="7" y="7"/>
                    </a:cubicBezTo>
                    <a:cubicBezTo>
                      <a:pt x="7" y="7"/>
                      <a:pt x="7" y="7"/>
                      <a:pt x="7" y="7"/>
                    </a:cubicBezTo>
                    <a:cubicBezTo>
                      <a:pt x="7" y="7"/>
                      <a:pt x="6" y="7"/>
                      <a:pt x="6" y="7"/>
                    </a:cubicBezTo>
                    <a:cubicBezTo>
                      <a:pt x="6" y="7"/>
                      <a:pt x="6" y="7"/>
                      <a:pt x="6" y="7"/>
                    </a:cubicBezTo>
                    <a:cubicBezTo>
                      <a:pt x="6" y="7"/>
                      <a:pt x="6" y="7"/>
                      <a:pt x="6" y="7"/>
                    </a:cubicBezTo>
                    <a:cubicBezTo>
                      <a:pt x="6" y="7"/>
                      <a:pt x="6" y="7"/>
                      <a:pt x="6" y="7"/>
                    </a:cubicBezTo>
                    <a:cubicBezTo>
                      <a:pt x="6" y="7"/>
                      <a:pt x="6" y="7"/>
                      <a:pt x="5" y="7"/>
                    </a:cubicBezTo>
                    <a:cubicBezTo>
                      <a:pt x="5" y="7"/>
                      <a:pt x="5" y="7"/>
                      <a:pt x="5" y="7"/>
                    </a:cubicBezTo>
                    <a:cubicBezTo>
                      <a:pt x="5" y="7"/>
                      <a:pt x="5" y="7"/>
                      <a:pt x="5" y="7"/>
                    </a:cubicBezTo>
                    <a:cubicBezTo>
                      <a:pt x="5" y="7"/>
                      <a:pt x="5" y="7"/>
                      <a:pt x="5" y="7"/>
                    </a:cubicBezTo>
                    <a:cubicBezTo>
                      <a:pt x="5" y="7"/>
                      <a:pt x="5" y="7"/>
                      <a:pt x="5" y="7"/>
                    </a:cubicBezTo>
                    <a:cubicBezTo>
                      <a:pt x="5" y="6"/>
                      <a:pt x="5" y="6"/>
                      <a:pt x="5" y="6"/>
                    </a:cubicBezTo>
                    <a:cubicBezTo>
                      <a:pt x="4" y="6"/>
                      <a:pt x="4" y="6"/>
                      <a:pt x="4" y="6"/>
                    </a:cubicBezTo>
                    <a:cubicBezTo>
                      <a:pt x="4" y="6"/>
                      <a:pt x="4" y="6"/>
                      <a:pt x="4" y="6"/>
                    </a:cubicBezTo>
                    <a:cubicBezTo>
                      <a:pt x="4" y="6"/>
                      <a:pt x="4" y="6"/>
                      <a:pt x="4" y="6"/>
                    </a:cubicBezTo>
                    <a:cubicBezTo>
                      <a:pt x="4" y="6"/>
                      <a:pt x="4" y="6"/>
                      <a:pt x="4" y="6"/>
                    </a:cubicBezTo>
                    <a:cubicBezTo>
                      <a:pt x="4" y="6"/>
                      <a:pt x="4" y="6"/>
                      <a:pt x="4" y="6"/>
                    </a:cubicBezTo>
                    <a:cubicBezTo>
                      <a:pt x="4" y="6"/>
                      <a:pt x="4" y="6"/>
                      <a:pt x="4" y="6"/>
                    </a:cubicBezTo>
                    <a:cubicBezTo>
                      <a:pt x="4" y="6"/>
                      <a:pt x="4" y="6"/>
                      <a:pt x="4" y="6"/>
                    </a:cubicBezTo>
                    <a:cubicBezTo>
                      <a:pt x="4" y="5"/>
                      <a:pt x="4" y="5"/>
                      <a:pt x="4" y="5"/>
                    </a:cubicBezTo>
                    <a:cubicBezTo>
                      <a:pt x="4" y="5"/>
                      <a:pt x="4" y="5"/>
                      <a:pt x="4" y="5"/>
                    </a:cubicBezTo>
                    <a:cubicBezTo>
                      <a:pt x="4" y="5"/>
                      <a:pt x="4" y="5"/>
                      <a:pt x="4" y="4"/>
                    </a:cubicBezTo>
                    <a:cubicBezTo>
                      <a:pt x="4" y="4"/>
                      <a:pt x="4" y="4"/>
                      <a:pt x="4" y="4"/>
                    </a:cubicBezTo>
                    <a:cubicBezTo>
                      <a:pt x="4" y="4"/>
                      <a:pt x="4" y="4"/>
                      <a:pt x="4" y="4"/>
                    </a:cubicBezTo>
                    <a:cubicBezTo>
                      <a:pt x="4" y="4"/>
                      <a:pt x="4" y="4"/>
                      <a:pt x="4" y="4"/>
                    </a:cubicBezTo>
                    <a:cubicBezTo>
                      <a:pt x="4" y="3"/>
                      <a:pt x="4" y="3"/>
                      <a:pt x="4" y="3"/>
                    </a:cubicBezTo>
                    <a:cubicBezTo>
                      <a:pt x="4" y="3"/>
                      <a:pt x="4" y="3"/>
                      <a:pt x="4" y="3"/>
                    </a:cubicBezTo>
                    <a:cubicBezTo>
                      <a:pt x="4" y="3"/>
                      <a:pt x="4" y="3"/>
                      <a:pt x="4" y="3"/>
                    </a:cubicBezTo>
                    <a:cubicBezTo>
                      <a:pt x="4" y="3"/>
                      <a:pt x="4" y="3"/>
                      <a:pt x="4" y="3"/>
                    </a:cubicBezTo>
                    <a:cubicBezTo>
                      <a:pt x="4" y="3"/>
                      <a:pt x="4" y="3"/>
                      <a:pt x="4" y="3"/>
                    </a:cubicBezTo>
                    <a:cubicBezTo>
                      <a:pt x="4" y="3"/>
                      <a:pt x="4" y="3"/>
                      <a:pt x="4" y="3"/>
                    </a:cubicBezTo>
                    <a:cubicBezTo>
                      <a:pt x="4" y="3"/>
                      <a:pt x="4" y="3"/>
                      <a:pt x="4" y="3"/>
                    </a:cubicBezTo>
                    <a:cubicBezTo>
                      <a:pt x="4" y="3"/>
                      <a:pt x="4" y="2"/>
                      <a:pt x="4" y="2"/>
                    </a:cubicBezTo>
                    <a:cubicBezTo>
                      <a:pt x="4" y="2"/>
                      <a:pt x="5" y="3"/>
                      <a:pt x="5" y="2"/>
                    </a:cubicBezTo>
                    <a:cubicBezTo>
                      <a:pt x="5" y="2"/>
                      <a:pt x="5" y="2"/>
                      <a:pt x="4" y="2"/>
                    </a:cubicBezTo>
                    <a:cubicBezTo>
                      <a:pt x="4" y="2"/>
                      <a:pt x="4" y="2"/>
                      <a:pt x="4" y="2"/>
                    </a:cubicBezTo>
                    <a:cubicBezTo>
                      <a:pt x="4" y="2"/>
                      <a:pt x="4" y="2"/>
                      <a:pt x="4" y="2"/>
                    </a:cubicBezTo>
                    <a:cubicBezTo>
                      <a:pt x="4" y="2"/>
                      <a:pt x="4" y="2"/>
                      <a:pt x="4" y="2"/>
                    </a:cubicBezTo>
                    <a:cubicBezTo>
                      <a:pt x="4" y="2"/>
                      <a:pt x="4" y="2"/>
                      <a:pt x="4" y="2"/>
                    </a:cubicBezTo>
                    <a:cubicBezTo>
                      <a:pt x="5" y="2"/>
                      <a:pt x="4" y="2"/>
                      <a:pt x="4" y="2"/>
                    </a:cubicBezTo>
                    <a:cubicBezTo>
                      <a:pt x="4" y="1"/>
                      <a:pt x="4" y="1"/>
                      <a:pt x="4" y="1"/>
                    </a:cubicBezTo>
                    <a:cubicBezTo>
                      <a:pt x="4" y="1"/>
                      <a:pt x="3" y="1"/>
                      <a:pt x="3" y="0"/>
                    </a:cubicBezTo>
                    <a:cubicBezTo>
                      <a:pt x="3" y="1"/>
                      <a:pt x="3" y="1"/>
                      <a:pt x="3" y="1"/>
                    </a:cubicBezTo>
                    <a:cubicBezTo>
                      <a:pt x="3" y="1"/>
                      <a:pt x="3" y="1"/>
                      <a:pt x="3" y="1"/>
                    </a:cubicBezTo>
                    <a:cubicBezTo>
                      <a:pt x="3" y="1"/>
                      <a:pt x="3" y="1"/>
                      <a:pt x="3" y="1"/>
                    </a:cubicBezTo>
                    <a:cubicBezTo>
                      <a:pt x="3" y="1"/>
                      <a:pt x="2" y="1"/>
                      <a:pt x="2" y="1"/>
                    </a:cubicBezTo>
                    <a:cubicBezTo>
                      <a:pt x="2" y="1"/>
                      <a:pt x="2" y="1"/>
                      <a:pt x="2" y="1"/>
                    </a:cubicBezTo>
                    <a:cubicBezTo>
                      <a:pt x="2" y="1"/>
                      <a:pt x="2" y="2"/>
                      <a:pt x="2" y="2"/>
                    </a:cubicBezTo>
                    <a:cubicBezTo>
                      <a:pt x="2" y="2"/>
                      <a:pt x="1" y="2"/>
                      <a:pt x="1" y="2"/>
                    </a:cubicBezTo>
                    <a:cubicBezTo>
                      <a:pt x="1" y="2"/>
                      <a:pt x="1" y="2"/>
                      <a:pt x="1" y="2"/>
                    </a:cubicBezTo>
                    <a:cubicBezTo>
                      <a:pt x="1" y="2"/>
                      <a:pt x="1" y="2"/>
                      <a:pt x="1" y="2"/>
                    </a:cubicBezTo>
                    <a:cubicBezTo>
                      <a:pt x="1" y="2"/>
                      <a:pt x="1" y="2"/>
                      <a:pt x="1" y="2"/>
                    </a:cubicBezTo>
                    <a:cubicBezTo>
                      <a:pt x="1" y="2"/>
                      <a:pt x="1" y="2"/>
                      <a:pt x="1" y="2"/>
                    </a:cubicBezTo>
                    <a:cubicBezTo>
                      <a:pt x="1" y="3"/>
                      <a:pt x="2" y="3"/>
                      <a:pt x="2" y="3"/>
                    </a:cubicBezTo>
                    <a:cubicBezTo>
                      <a:pt x="2" y="3"/>
                      <a:pt x="2" y="3"/>
                      <a:pt x="2" y="3"/>
                    </a:cubicBezTo>
                    <a:cubicBezTo>
                      <a:pt x="2" y="3"/>
                      <a:pt x="2" y="3"/>
                      <a:pt x="2" y="3"/>
                    </a:cubicBezTo>
                    <a:cubicBezTo>
                      <a:pt x="2" y="3"/>
                      <a:pt x="2" y="3"/>
                      <a:pt x="2" y="3"/>
                    </a:cubicBezTo>
                    <a:cubicBezTo>
                      <a:pt x="2" y="3"/>
                      <a:pt x="2" y="3"/>
                      <a:pt x="2" y="3"/>
                    </a:cubicBezTo>
                    <a:cubicBezTo>
                      <a:pt x="2" y="4"/>
                      <a:pt x="2" y="4"/>
                      <a:pt x="2" y="4"/>
                    </a:cubicBezTo>
                    <a:cubicBezTo>
                      <a:pt x="2" y="4"/>
                      <a:pt x="2" y="4"/>
                      <a:pt x="2" y="5"/>
                    </a:cubicBezTo>
                    <a:cubicBezTo>
                      <a:pt x="2" y="5"/>
                      <a:pt x="1" y="4"/>
                      <a:pt x="1" y="4"/>
                    </a:cubicBezTo>
                    <a:cubicBezTo>
                      <a:pt x="2" y="4"/>
                      <a:pt x="1" y="4"/>
                      <a:pt x="1" y="4"/>
                    </a:cubicBezTo>
                    <a:cubicBezTo>
                      <a:pt x="1" y="4"/>
                      <a:pt x="1" y="4"/>
                      <a:pt x="1" y="4"/>
                    </a:cubicBezTo>
                    <a:cubicBezTo>
                      <a:pt x="1" y="3"/>
                      <a:pt x="1" y="3"/>
                      <a:pt x="1" y="3"/>
                    </a:cubicBezTo>
                    <a:cubicBezTo>
                      <a:pt x="0" y="3"/>
                      <a:pt x="0" y="3"/>
                      <a:pt x="0" y="3"/>
                    </a:cubicBezTo>
                    <a:cubicBezTo>
                      <a:pt x="0" y="3"/>
                      <a:pt x="0" y="3"/>
                      <a:pt x="0" y="3"/>
                    </a:cubicBezTo>
                    <a:cubicBezTo>
                      <a:pt x="0" y="3"/>
                      <a:pt x="0" y="3"/>
                      <a:pt x="0" y="3"/>
                    </a:cubicBezTo>
                    <a:cubicBezTo>
                      <a:pt x="0" y="3"/>
                      <a:pt x="0" y="4"/>
                      <a:pt x="0" y="4"/>
                    </a:cubicBezTo>
                    <a:cubicBezTo>
                      <a:pt x="1" y="4"/>
                      <a:pt x="1" y="5"/>
                      <a:pt x="1" y="5"/>
                    </a:cubicBezTo>
                    <a:cubicBezTo>
                      <a:pt x="1" y="6"/>
                      <a:pt x="2" y="6"/>
                      <a:pt x="2" y="6"/>
                    </a:cubicBezTo>
                    <a:cubicBezTo>
                      <a:pt x="2" y="6"/>
                      <a:pt x="2" y="6"/>
                      <a:pt x="2" y="6"/>
                    </a:cubicBezTo>
                    <a:cubicBezTo>
                      <a:pt x="2" y="7"/>
                      <a:pt x="2" y="7"/>
                      <a:pt x="2" y="7"/>
                    </a:cubicBezTo>
                    <a:cubicBezTo>
                      <a:pt x="2" y="7"/>
                      <a:pt x="2" y="7"/>
                      <a:pt x="2" y="8"/>
                    </a:cubicBezTo>
                    <a:cubicBezTo>
                      <a:pt x="2" y="8"/>
                      <a:pt x="2" y="8"/>
                      <a:pt x="2" y="8"/>
                    </a:cubicBezTo>
                    <a:cubicBezTo>
                      <a:pt x="2" y="8"/>
                      <a:pt x="3" y="8"/>
                      <a:pt x="3" y="8"/>
                    </a:cubicBezTo>
                    <a:cubicBezTo>
                      <a:pt x="3" y="8"/>
                      <a:pt x="3" y="8"/>
                      <a:pt x="3" y="8"/>
                    </a:cubicBezTo>
                    <a:cubicBezTo>
                      <a:pt x="3" y="8"/>
                      <a:pt x="3" y="8"/>
                      <a:pt x="3" y="7"/>
                    </a:cubicBezTo>
                    <a:cubicBezTo>
                      <a:pt x="3" y="7"/>
                      <a:pt x="3" y="7"/>
                      <a:pt x="3" y="7"/>
                    </a:cubicBezTo>
                    <a:cubicBezTo>
                      <a:pt x="3" y="7"/>
                      <a:pt x="3" y="7"/>
                      <a:pt x="4" y="7"/>
                    </a:cubicBezTo>
                    <a:cubicBezTo>
                      <a:pt x="4" y="7"/>
                      <a:pt x="4" y="7"/>
                      <a:pt x="4" y="7"/>
                    </a:cubicBezTo>
                    <a:cubicBezTo>
                      <a:pt x="4" y="7"/>
                      <a:pt x="4" y="7"/>
                      <a:pt x="4" y="7"/>
                    </a:cubicBezTo>
                    <a:cubicBezTo>
                      <a:pt x="4" y="7"/>
                      <a:pt x="4" y="7"/>
                      <a:pt x="4" y="8"/>
                    </a:cubicBezTo>
                    <a:cubicBezTo>
                      <a:pt x="4" y="8"/>
                      <a:pt x="4" y="8"/>
                      <a:pt x="4" y="8"/>
                    </a:cubicBezTo>
                    <a:cubicBezTo>
                      <a:pt x="4" y="8"/>
                      <a:pt x="5" y="8"/>
                      <a:pt x="5" y="8"/>
                    </a:cubicBezTo>
                    <a:cubicBezTo>
                      <a:pt x="5" y="8"/>
                      <a:pt x="5" y="8"/>
                      <a:pt x="5" y="8"/>
                    </a:cubicBezTo>
                    <a:cubicBezTo>
                      <a:pt x="5" y="8"/>
                      <a:pt x="5" y="8"/>
                      <a:pt x="5" y="8"/>
                    </a:cubicBezTo>
                    <a:cubicBezTo>
                      <a:pt x="5" y="8"/>
                      <a:pt x="5" y="8"/>
                      <a:pt x="4" y="8"/>
                    </a:cubicBezTo>
                    <a:cubicBezTo>
                      <a:pt x="4" y="8"/>
                      <a:pt x="4" y="8"/>
                      <a:pt x="4" y="8"/>
                    </a:cubicBezTo>
                    <a:cubicBezTo>
                      <a:pt x="4" y="8"/>
                      <a:pt x="4" y="9"/>
                      <a:pt x="4" y="9"/>
                    </a:cubicBezTo>
                    <a:cubicBezTo>
                      <a:pt x="4" y="9"/>
                      <a:pt x="4" y="9"/>
                      <a:pt x="4" y="9"/>
                    </a:cubicBezTo>
                    <a:cubicBezTo>
                      <a:pt x="4" y="9"/>
                      <a:pt x="4" y="9"/>
                      <a:pt x="3" y="9"/>
                    </a:cubicBezTo>
                    <a:cubicBezTo>
                      <a:pt x="3" y="9"/>
                      <a:pt x="3" y="8"/>
                      <a:pt x="3" y="8"/>
                    </a:cubicBezTo>
                    <a:cubicBezTo>
                      <a:pt x="3" y="8"/>
                      <a:pt x="3" y="8"/>
                      <a:pt x="3" y="8"/>
                    </a:cubicBezTo>
                    <a:cubicBezTo>
                      <a:pt x="3" y="8"/>
                      <a:pt x="3" y="8"/>
                      <a:pt x="3" y="8"/>
                    </a:cubicBezTo>
                    <a:cubicBezTo>
                      <a:pt x="3" y="8"/>
                      <a:pt x="3" y="8"/>
                      <a:pt x="3" y="8"/>
                    </a:cubicBezTo>
                    <a:cubicBezTo>
                      <a:pt x="3" y="8"/>
                      <a:pt x="3" y="8"/>
                      <a:pt x="3" y="8"/>
                    </a:cubicBezTo>
                    <a:cubicBezTo>
                      <a:pt x="3" y="8"/>
                      <a:pt x="3" y="8"/>
                      <a:pt x="3" y="8"/>
                    </a:cubicBezTo>
                    <a:cubicBezTo>
                      <a:pt x="3" y="9"/>
                      <a:pt x="3" y="9"/>
                      <a:pt x="3" y="9"/>
                    </a:cubicBezTo>
                    <a:cubicBezTo>
                      <a:pt x="3" y="9"/>
                      <a:pt x="3" y="9"/>
                      <a:pt x="3" y="10"/>
                    </a:cubicBezTo>
                    <a:cubicBezTo>
                      <a:pt x="4" y="10"/>
                      <a:pt x="4" y="10"/>
                      <a:pt x="4" y="10"/>
                    </a:cubicBezTo>
                    <a:lnTo>
                      <a:pt x="4" y="9"/>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44" name="Freeform 734">
                <a:extLst>
                  <a:ext uri="{FF2B5EF4-FFF2-40B4-BE49-F238E27FC236}">
                    <a16:creationId xmlns:a16="http://schemas.microsoft.com/office/drawing/2014/main" id="{BA16D930-E7FD-D228-CBE4-DEB5B2D59445}"/>
                  </a:ext>
                </a:extLst>
              </p:cNvPr>
              <p:cNvSpPr>
                <a:spLocks/>
              </p:cNvSpPr>
              <p:nvPr/>
            </p:nvSpPr>
            <p:spPr bwMode="auto">
              <a:xfrm>
                <a:off x="10253663" y="5942013"/>
                <a:ext cx="53975" cy="69850"/>
              </a:xfrm>
              <a:custGeom>
                <a:avLst/>
                <a:gdLst>
                  <a:gd name="T0" fmla="*/ 13 w 13"/>
                  <a:gd name="T1" fmla="*/ 15 h 17"/>
                  <a:gd name="T2" fmla="*/ 13 w 13"/>
                  <a:gd name="T3" fmla="*/ 14 h 17"/>
                  <a:gd name="T4" fmla="*/ 12 w 13"/>
                  <a:gd name="T5" fmla="*/ 12 h 17"/>
                  <a:gd name="T6" fmla="*/ 11 w 13"/>
                  <a:gd name="T7" fmla="*/ 11 h 17"/>
                  <a:gd name="T8" fmla="*/ 12 w 13"/>
                  <a:gd name="T9" fmla="*/ 12 h 17"/>
                  <a:gd name="T10" fmla="*/ 12 w 13"/>
                  <a:gd name="T11" fmla="*/ 10 h 17"/>
                  <a:gd name="T12" fmla="*/ 12 w 13"/>
                  <a:gd name="T13" fmla="*/ 10 h 17"/>
                  <a:gd name="T14" fmla="*/ 12 w 13"/>
                  <a:gd name="T15" fmla="*/ 9 h 17"/>
                  <a:gd name="T16" fmla="*/ 11 w 13"/>
                  <a:gd name="T17" fmla="*/ 8 h 17"/>
                  <a:gd name="T18" fmla="*/ 11 w 13"/>
                  <a:gd name="T19" fmla="*/ 7 h 17"/>
                  <a:gd name="T20" fmla="*/ 10 w 13"/>
                  <a:gd name="T21" fmla="*/ 7 h 17"/>
                  <a:gd name="T22" fmla="*/ 10 w 13"/>
                  <a:gd name="T23" fmla="*/ 7 h 17"/>
                  <a:gd name="T24" fmla="*/ 10 w 13"/>
                  <a:gd name="T25" fmla="*/ 8 h 17"/>
                  <a:gd name="T26" fmla="*/ 10 w 13"/>
                  <a:gd name="T27" fmla="*/ 7 h 17"/>
                  <a:gd name="T28" fmla="*/ 9 w 13"/>
                  <a:gd name="T29" fmla="*/ 7 h 17"/>
                  <a:gd name="T30" fmla="*/ 9 w 13"/>
                  <a:gd name="T31" fmla="*/ 6 h 17"/>
                  <a:gd name="T32" fmla="*/ 9 w 13"/>
                  <a:gd name="T33" fmla="*/ 6 h 17"/>
                  <a:gd name="T34" fmla="*/ 8 w 13"/>
                  <a:gd name="T35" fmla="*/ 5 h 17"/>
                  <a:gd name="T36" fmla="*/ 7 w 13"/>
                  <a:gd name="T37" fmla="*/ 5 h 17"/>
                  <a:gd name="T38" fmla="*/ 6 w 13"/>
                  <a:gd name="T39" fmla="*/ 5 h 17"/>
                  <a:gd name="T40" fmla="*/ 6 w 13"/>
                  <a:gd name="T41" fmla="*/ 5 h 17"/>
                  <a:gd name="T42" fmla="*/ 5 w 13"/>
                  <a:gd name="T43" fmla="*/ 5 h 17"/>
                  <a:gd name="T44" fmla="*/ 5 w 13"/>
                  <a:gd name="T45" fmla="*/ 4 h 17"/>
                  <a:gd name="T46" fmla="*/ 4 w 13"/>
                  <a:gd name="T47" fmla="*/ 4 h 17"/>
                  <a:gd name="T48" fmla="*/ 4 w 13"/>
                  <a:gd name="T49" fmla="*/ 5 h 17"/>
                  <a:gd name="T50" fmla="*/ 4 w 13"/>
                  <a:gd name="T51" fmla="*/ 4 h 17"/>
                  <a:gd name="T52" fmla="*/ 3 w 13"/>
                  <a:gd name="T53" fmla="*/ 3 h 17"/>
                  <a:gd name="T54" fmla="*/ 2 w 13"/>
                  <a:gd name="T55" fmla="*/ 2 h 17"/>
                  <a:gd name="T56" fmla="*/ 2 w 13"/>
                  <a:gd name="T57" fmla="*/ 2 h 17"/>
                  <a:gd name="T58" fmla="*/ 2 w 13"/>
                  <a:gd name="T59" fmla="*/ 2 h 17"/>
                  <a:gd name="T60" fmla="*/ 2 w 13"/>
                  <a:gd name="T61" fmla="*/ 1 h 17"/>
                  <a:gd name="T62" fmla="*/ 2 w 13"/>
                  <a:gd name="T63" fmla="*/ 1 h 17"/>
                  <a:gd name="T64" fmla="*/ 2 w 13"/>
                  <a:gd name="T65" fmla="*/ 0 h 17"/>
                  <a:gd name="T66" fmla="*/ 0 w 13"/>
                  <a:gd name="T67" fmla="*/ 0 h 17"/>
                  <a:gd name="T68" fmla="*/ 1 w 13"/>
                  <a:gd name="T69" fmla="*/ 2 h 17"/>
                  <a:gd name="T70" fmla="*/ 3 w 13"/>
                  <a:gd name="T71" fmla="*/ 4 h 17"/>
                  <a:gd name="T72" fmla="*/ 3 w 13"/>
                  <a:gd name="T73" fmla="*/ 6 h 17"/>
                  <a:gd name="T74" fmla="*/ 4 w 13"/>
                  <a:gd name="T75" fmla="*/ 8 h 17"/>
                  <a:gd name="T76" fmla="*/ 4 w 13"/>
                  <a:gd name="T77" fmla="*/ 9 h 17"/>
                  <a:gd name="T78" fmla="*/ 5 w 13"/>
                  <a:gd name="T79" fmla="*/ 9 h 17"/>
                  <a:gd name="T80" fmla="*/ 6 w 13"/>
                  <a:gd name="T81" fmla="*/ 8 h 17"/>
                  <a:gd name="T82" fmla="*/ 5 w 13"/>
                  <a:gd name="T83" fmla="*/ 9 h 17"/>
                  <a:gd name="T84" fmla="*/ 5 w 13"/>
                  <a:gd name="T85" fmla="*/ 10 h 17"/>
                  <a:gd name="T86" fmla="*/ 7 w 13"/>
                  <a:gd name="T87" fmla="*/ 13 h 17"/>
                  <a:gd name="T88" fmla="*/ 10 w 13"/>
                  <a:gd name="T89" fmla="*/ 16 h 17"/>
                  <a:gd name="T90" fmla="*/ 9 w 13"/>
                  <a:gd name="T91" fmla="*/ 14 h 17"/>
                  <a:gd name="T92" fmla="*/ 10 w 13"/>
                  <a:gd name="T93" fmla="*/ 15 h 17"/>
                  <a:gd name="T94" fmla="*/ 11 w 13"/>
                  <a:gd name="T95" fmla="*/ 15 h 17"/>
                  <a:gd name="T96" fmla="*/ 11 w 13"/>
                  <a:gd name="T97" fmla="*/ 15 h 17"/>
                  <a:gd name="T98" fmla="*/ 11 w 13"/>
                  <a:gd name="T99" fmla="*/ 15 h 17"/>
                  <a:gd name="T100" fmla="*/ 12 w 13"/>
                  <a:gd name="T101" fmla="*/ 16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3" h="17">
                    <a:moveTo>
                      <a:pt x="12" y="15"/>
                    </a:moveTo>
                    <a:cubicBezTo>
                      <a:pt x="12" y="15"/>
                      <a:pt x="12" y="15"/>
                      <a:pt x="12" y="15"/>
                    </a:cubicBezTo>
                    <a:cubicBezTo>
                      <a:pt x="12" y="15"/>
                      <a:pt x="13" y="15"/>
                      <a:pt x="13" y="15"/>
                    </a:cubicBezTo>
                    <a:cubicBezTo>
                      <a:pt x="13" y="15"/>
                      <a:pt x="13" y="15"/>
                      <a:pt x="13" y="15"/>
                    </a:cubicBezTo>
                    <a:cubicBezTo>
                      <a:pt x="13" y="15"/>
                      <a:pt x="13" y="15"/>
                      <a:pt x="13" y="15"/>
                    </a:cubicBezTo>
                    <a:cubicBezTo>
                      <a:pt x="13" y="14"/>
                      <a:pt x="13" y="14"/>
                      <a:pt x="13" y="14"/>
                    </a:cubicBezTo>
                    <a:cubicBezTo>
                      <a:pt x="13" y="14"/>
                      <a:pt x="13" y="14"/>
                      <a:pt x="13" y="14"/>
                    </a:cubicBezTo>
                    <a:cubicBezTo>
                      <a:pt x="13" y="14"/>
                      <a:pt x="13" y="14"/>
                      <a:pt x="13" y="14"/>
                    </a:cubicBezTo>
                    <a:cubicBezTo>
                      <a:pt x="13" y="14"/>
                      <a:pt x="13" y="14"/>
                      <a:pt x="13" y="14"/>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1" y="12"/>
                    </a:cubicBezTo>
                    <a:cubicBezTo>
                      <a:pt x="11" y="12"/>
                      <a:pt x="11" y="12"/>
                      <a:pt x="11" y="12"/>
                    </a:cubicBezTo>
                    <a:cubicBezTo>
                      <a:pt x="11" y="12"/>
                      <a:pt x="11" y="12"/>
                      <a:pt x="11" y="11"/>
                    </a:cubicBezTo>
                    <a:cubicBezTo>
                      <a:pt x="11" y="11"/>
                      <a:pt x="11" y="11"/>
                      <a:pt x="11" y="11"/>
                    </a:cubicBezTo>
                    <a:cubicBezTo>
                      <a:pt x="12" y="11"/>
                      <a:pt x="12" y="11"/>
                      <a:pt x="12" y="11"/>
                    </a:cubicBezTo>
                    <a:cubicBezTo>
                      <a:pt x="12" y="11"/>
                      <a:pt x="12" y="11"/>
                      <a:pt x="12" y="11"/>
                    </a:cubicBezTo>
                    <a:cubicBezTo>
                      <a:pt x="12" y="11"/>
                      <a:pt x="12" y="12"/>
                      <a:pt x="12" y="12"/>
                    </a:cubicBezTo>
                    <a:cubicBezTo>
                      <a:pt x="12" y="12"/>
                      <a:pt x="13" y="12"/>
                      <a:pt x="13" y="12"/>
                    </a:cubicBezTo>
                    <a:cubicBezTo>
                      <a:pt x="13" y="12"/>
                      <a:pt x="13" y="12"/>
                      <a:pt x="13" y="12"/>
                    </a:cubicBezTo>
                    <a:cubicBezTo>
                      <a:pt x="13" y="11"/>
                      <a:pt x="13" y="11"/>
                      <a:pt x="13" y="11"/>
                    </a:cubicBezTo>
                    <a:cubicBezTo>
                      <a:pt x="12" y="11"/>
                      <a:pt x="12" y="11"/>
                      <a:pt x="12" y="10"/>
                    </a:cubicBezTo>
                    <a:cubicBezTo>
                      <a:pt x="12" y="10"/>
                      <a:pt x="12" y="10"/>
                      <a:pt x="12" y="10"/>
                    </a:cubicBezTo>
                    <a:cubicBezTo>
                      <a:pt x="12" y="10"/>
                      <a:pt x="13" y="10"/>
                      <a:pt x="13" y="10"/>
                    </a:cubicBezTo>
                    <a:cubicBezTo>
                      <a:pt x="13" y="10"/>
                      <a:pt x="13" y="10"/>
                      <a:pt x="12" y="10"/>
                    </a:cubicBezTo>
                    <a:cubicBezTo>
                      <a:pt x="12" y="10"/>
                      <a:pt x="12" y="10"/>
                      <a:pt x="12" y="10"/>
                    </a:cubicBezTo>
                    <a:cubicBezTo>
                      <a:pt x="12" y="10"/>
                      <a:pt x="12" y="9"/>
                      <a:pt x="12" y="9"/>
                    </a:cubicBezTo>
                    <a:cubicBezTo>
                      <a:pt x="12" y="9"/>
                      <a:pt x="12" y="9"/>
                      <a:pt x="12" y="9"/>
                    </a:cubicBezTo>
                    <a:cubicBezTo>
                      <a:pt x="12" y="9"/>
                      <a:pt x="12" y="9"/>
                      <a:pt x="12" y="9"/>
                    </a:cubicBezTo>
                    <a:cubicBezTo>
                      <a:pt x="12" y="9"/>
                      <a:pt x="12" y="9"/>
                      <a:pt x="12" y="9"/>
                    </a:cubicBezTo>
                    <a:cubicBezTo>
                      <a:pt x="12" y="9"/>
                      <a:pt x="12" y="9"/>
                      <a:pt x="12" y="9"/>
                    </a:cubicBezTo>
                    <a:cubicBezTo>
                      <a:pt x="12" y="9"/>
                      <a:pt x="11" y="9"/>
                      <a:pt x="11" y="9"/>
                    </a:cubicBezTo>
                    <a:cubicBezTo>
                      <a:pt x="11" y="9"/>
                      <a:pt x="11" y="8"/>
                      <a:pt x="11" y="8"/>
                    </a:cubicBezTo>
                    <a:cubicBezTo>
                      <a:pt x="11" y="8"/>
                      <a:pt x="11" y="8"/>
                      <a:pt x="11" y="8"/>
                    </a:cubicBezTo>
                    <a:cubicBezTo>
                      <a:pt x="11" y="8"/>
                      <a:pt x="11" y="8"/>
                      <a:pt x="11" y="8"/>
                    </a:cubicBezTo>
                    <a:cubicBezTo>
                      <a:pt x="11" y="8"/>
                      <a:pt x="11" y="8"/>
                      <a:pt x="11" y="8"/>
                    </a:cubicBezTo>
                    <a:cubicBezTo>
                      <a:pt x="11" y="8"/>
                      <a:pt x="11" y="8"/>
                      <a:pt x="12" y="8"/>
                    </a:cubicBezTo>
                    <a:cubicBezTo>
                      <a:pt x="11" y="8"/>
                      <a:pt x="11" y="8"/>
                      <a:pt x="11" y="7"/>
                    </a:cubicBezTo>
                    <a:cubicBezTo>
                      <a:pt x="11" y="7"/>
                      <a:pt x="11" y="7"/>
                      <a:pt x="11" y="7"/>
                    </a:cubicBezTo>
                    <a:cubicBezTo>
                      <a:pt x="11" y="7"/>
                      <a:pt x="11" y="7"/>
                      <a:pt x="11" y="7"/>
                    </a:cubicBezTo>
                    <a:cubicBezTo>
                      <a:pt x="11" y="7"/>
                      <a:pt x="11" y="7"/>
                      <a:pt x="11" y="7"/>
                    </a:cubicBezTo>
                    <a:cubicBezTo>
                      <a:pt x="11" y="7"/>
                      <a:pt x="10" y="7"/>
                      <a:pt x="10" y="7"/>
                    </a:cubicBezTo>
                    <a:cubicBezTo>
                      <a:pt x="10" y="7"/>
                      <a:pt x="10" y="7"/>
                      <a:pt x="10" y="7"/>
                    </a:cubicBezTo>
                    <a:cubicBezTo>
                      <a:pt x="10" y="7"/>
                      <a:pt x="10" y="7"/>
                      <a:pt x="10" y="7"/>
                    </a:cubicBezTo>
                    <a:cubicBezTo>
                      <a:pt x="10" y="7"/>
                      <a:pt x="10" y="7"/>
                      <a:pt x="10" y="7"/>
                    </a:cubicBezTo>
                    <a:cubicBezTo>
                      <a:pt x="10" y="7"/>
                      <a:pt x="10" y="7"/>
                      <a:pt x="10" y="7"/>
                    </a:cubicBezTo>
                    <a:cubicBezTo>
                      <a:pt x="10" y="8"/>
                      <a:pt x="10" y="8"/>
                      <a:pt x="10" y="8"/>
                    </a:cubicBezTo>
                    <a:cubicBezTo>
                      <a:pt x="10" y="8"/>
                      <a:pt x="10" y="8"/>
                      <a:pt x="10" y="8"/>
                    </a:cubicBezTo>
                    <a:cubicBezTo>
                      <a:pt x="10" y="8"/>
                      <a:pt x="10" y="8"/>
                      <a:pt x="10" y="8"/>
                    </a:cubicBezTo>
                    <a:cubicBezTo>
                      <a:pt x="10" y="8"/>
                      <a:pt x="10" y="8"/>
                      <a:pt x="10" y="8"/>
                    </a:cubicBezTo>
                    <a:cubicBezTo>
                      <a:pt x="10" y="8"/>
                      <a:pt x="10" y="8"/>
                      <a:pt x="10" y="8"/>
                    </a:cubicBezTo>
                    <a:cubicBezTo>
                      <a:pt x="10" y="8"/>
                      <a:pt x="10" y="8"/>
                      <a:pt x="10" y="8"/>
                    </a:cubicBezTo>
                    <a:cubicBezTo>
                      <a:pt x="10" y="8"/>
                      <a:pt x="10" y="8"/>
                      <a:pt x="10" y="8"/>
                    </a:cubicBezTo>
                    <a:cubicBezTo>
                      <a:pt x="10" y="7"/>
                      <a:pt x="10" y="7"/>
                      <a:pt x="10" y="7"/>
                    </a:cubicBezTo>
                    <a:cubicBezTo>
                      <a:pt x="10" y="7"/>
                      <a:pt x="10" y="7"/>
                      <a:pt x="9" y="7"/>
                    </a:cubicBezTo>
                    <a:cubicBezTo>
                      <a:pt x="9" y="7"/>
                      <a:pt x="9" y="7"/>
                      <a:pt x="9" y="7"/>
                    </a:cubicBezTo>
                    <a:cubicBezTo>
                      <a:pt x="9" y="7"/>
                      <a:pt x="9" y="7"/>
                      <a:pt x="9" y="7"/>
                    </a:cubicBezTo>
                    <a:cubicBezTo>
                      <a:pt x="9" y="7"/>
                      <a:pt x="9" y="7"/>
                      <a:pt x="9" y="7"/>
                    </a:cubicBezTo>
                    <a:cubicBezTo>
                      <a:pt x="9" y="7"/>
                      <a:pt x="9" y="7"/>
                      <a:pt x="9" y="6"/>
                    </a:cubicBezTo>
                    <a:cubicBezTo>
                      <a:pt x="9" y="6"/>
                      <a:pt x="9" y="6"/>
                      <a:pt x="9" y="6"/>
                    </a:cubicBezTo>
                    <a:cubicBezTo>
                      <a:pt x="9" y="6"/>
                      <a:pt x="9" y="6"/>
                      <a:pt x="9" y="6"/>
                    </a:cubicBezTo>
                    <a:cubicBezTo>
                      <a:pt x="9" y="6"/>
                      <a:pt x="9" y="6"/>
                      <a:pt x="9" y="6"/>
                    </a:cubicBezTo>
                    <a:cubicBezTo>
                      <a:pt x="9" y="7"/>
                      <a:pt x="10" y="7"/>
                      <a:pt x="10" y="6"/>
                    </a:cubicBezTo>
                    <a:cubicBezTo>
                      <a:pt x="10" y="6"/>
                      <a:pt x="10" y="6"/>
                      <a:pt x="10" y="6"/>
                    </a:cubicBezTo>
                    <a:cubicBezTo>
                      <a:pt x="10" y="6"/>
                      <a:pt x="9" y="6"/>
                      <a:pt x="9" y="6"/>
                    </a:cubicBezTo>
                    <a:cubicBezTo>
                      <a:pt x="9" y="6"/>
                      <a:pt x="9" y="6"/>
                      <a:pt x="9" y="6"/>
                    </a:cubicBezTo>
                    <a:cubicBezTo>
                      <a:pt x="9" y="6"/>
                      <a:pt x="9" y="5"/>
                      <a:pt x="8" y="5"/>
                    </a:cubicBezTo>
                    <a:cubicBezTo>
                      <a:pt x="8" y="5"/>
                      <a:pt x="8" y="5"/>
                      <a:pt x="8" y="5"/>
                    </a:cubicBezTo>
                    <a:cubicBezTo>
                      <a:pt x="8" y="5"/>
                      <a:pt x="8" y="5"/>
                      <a:pt x="8" y="5"/>
                    </a:cubicBezTo>
                    <a:cubicBezTo>
                      <a:pt x="8" y="5"/>
                      <a:pt x="8" y="5"/>
                      <a:pt x="8" y="5"/>
                    </a:cubicBezTo>
                    <a:cubicBezTo>
                      <a:pt x="8" y="5"/>
                      <a:pt x="7" y="5"/>
                      <a:pt x="7" y="5"/>
                    </a:cubicBezTo>
                    <a:cubicBezTo>
                      <a:pt x="7" y="5"/>
                      <a:pt x="8" y="5"/>
                      <a:pt x="7" y="5"/>
                    </a:cubicBezTo>
                    <a:cubicBezTo>
                      <a:pt x="7" y="5"/>
                      <a:pt x="7" y="6"/>
                      <a:pt x="7" y="6"/>
                    </a:cubicBezTo>
                    <a:cubicBezTo>
                      <a:pt x="7" y="6"/>
                      <a:pt x="7" y="5"/>
                      <a:pt x="7" y="5"/>
                    </a:cubicBezTo>
                    <a:cubicBezTo>
                      <a:pt x="7" y="5"/>
                      <a:pt x="7" y="5"/>
                      <a:pt x="7" y="5"/>
                    </a:cubicBezTo>
                    <a:cubicBezTo>
                      <a:pt x="7" y="5"/>
                      <a:pt x="7" y="5"/>
                      <a:pt x="7" y="5"/>
                    </a:cubicBezTo>
                    <a:cubicBezTo>
                      <a:pt x="7" y="5"/>
                      <a:pt x="7" y="5"/>
                      <a:pt x="7" y="5"/>
                    </a:cubicBezTo>
                    <a:cubicBezTo>
                      <a:pt x="6" y="5"/>
                      <a:pt x="6" y="5"/>
                      <a:pt x="6" y="5"/>
                    </a:cubicBezTo>
                    <a:cubicBezTo>
                      <a:pt x="6" y="4"/>
                      <a:pt x="6" y="4"/>
                      <a:pt x="6" y="4"/>
                    </a:cubicBezTo>
                    <a:cubicBezTo>
                      <a:pt x="6" y="5"/>
                      <a:pt x="6" y="5"/>
                      <a:pt x="6" y="5"/>
                    </a:cubicBezTo>
                    <a:cubicBezTo>
                      <a:pt x="6" y="5"/>
                      <a:pt x="6" y="5"/>
                      <a:pt x="6" y="5"/>
                    </a:cubicBezTo>
                    <a:cubicBezTo>
                      <a:pt x="6" y="5"/>
                      <a:pt x="6" y="5"/>
                      <a:pt x="6" y="5"/>
                    </a:cubicBezTo>
                    <a:cubicBezTo>
                      <a:pt x="6" y="5"/>
                      <a:pt x="6" y="5"/>
                      <a:pt x="6" y="5"/>
                    </a:cubicBezTo>
                    <a:cubicBezTo>
                      <a:pt x="6" y="5"/>
                      <a:pt x="6" y="5"/>
                      <a:pt x="6" y="5"/>
                    </a:cubicBezTo>
                    <a:cubicBezTo>
                      <a:pt x="6" y="5"/>
                      <a:pt x="6" y="5"/>
                      <a:pt x="6" y="5"/>
                    </a:cubicBezTo>
                    <a:cubicBezTo>
                      <a:pt x="5" y="5"/>
                      <a:pt x="5" y="5"/>
                      <a:pt x="5" y="5"/>
                    </a:cubicBezTo>
                    <a:cubicBezTo>
                      <a:pt x="5" y="5"/>
                      <a:pt x="5" y="5"/>
                      <a:pt x="5" y="5"/>
                    </a:cubicBezTo>
                    <a:cubicBezTo>
                      <a:pt x="5" y="5"/>
                      <a:pt x="5" y="5"/>
                      <a:pt x="5" y="5"/>
                    </a:cubicBezTo>
                    <a:cubicBezTo>
                      <a:pt x="5" y="5"/>
                      <a:pt x="5" y="4"/>
                      <a:pt x="5" y="4"/>
                    </a:cubicBezTo>
                    <a:cubicBezTo>
                      <a:pt x="5" y="4"/>
                      <a:pt x="5" y="4"/>
                      <a:pt x="5" y="4"/>
                    </a:cubicBezTo>
                    <a:cubicBezTo>
                      <a:pt x="5" y="4"/>
                      <a:pt x="5" y="4"/>
                      <a:pt x="5" y="4"/>
                    </a:cubicBezTo>
                    <a:cubicBezTo>
                      <a:pt x="5" y="4"/>
                      <a:pt x="5" y="4"/>
                      <a:pt x="5" y="4"/>
                    </a:cubicBezTo>
                    <a:cubicBezTo>
                      <a:pt x="5" y="4"/>
                      <a:pt x="5" y="4"/>
                      <a:pt x="5" y="4"/>
                    </a:cubicBezTo>
                    <a:cubicBezTo>
                      <a:pt x="5" y="4"/>
                      <a:pt x="5" y="4"/>
                      <a:pt x="4" y="4"/>
                    </a:cubicBezTo>
                    <a:cubicBezTo>
                      <a:pt x="4" y="4"/>
                      <a:pt x="4" y="4"/>
                      <a:pt x="4" y="4"/>
                    </a:cubicBezTo>
                    <a:cubicBezTo>
                      <a:pt x="4" y="4"/>
                      <a:pt x="4" y="5"/>
                      <a:pt x="5" y="5"/>
                    </a:cubicBezTo>
                    <a:cubicBezTo>
                      <a:pt x="5" y="5"/>
                      <a:pt x="4" y="5"/>
                      <a:pt x="4" y="5"/>
                    </a:cubicBezTo>
                    <a:cubicBezTo>
                      <a:pt x="4" y="5"/>
                      <a:pt x="4" y="5"/>
                      <a:pt x="4" y="5"/>
                    </a:cubicBezTo>
                    <a:cubicBezTo>
                      <a:pt x="4" y="5"/>
                      <a:pt x="4" y="5"/>
                      <a:pt x="4" y="5"/>
                    </a:cubicBezTo>
                    <a:cubicBezTo>
                      <a:pt x="4" y="5"/>
                      <a:pt x="4" y="5"/>
                      <a:pt x="4" y="5"/>
                    </a:cubicBezTo>
                    <a:cubicBezTo>
                      <a:pt x="4" y="5"/>
                      <a:pt x="4" y="5"/>
                      <a:pt x="4" y="5"/>
                    </a:cubicBezTo>
                    <a:cubicBezTo>
                      <a:pt x="4" y="5"/>
                      <a:pt x="4" y="5"/>
                      <a:pt x="4" y="4"/>
                    </a:cubicBezTo>
                    <a:cubicBezTo>
                      <a:pt x="4" y="4"/>
                      <a:pt x="4" y="4"/>
                      <a:pt x="4" y="4"/>
                    </a:cubicBezTo>
                    <a:cubicBezTo>
                      <a:pt x="4" y="4"/>
                      <a:pt x="4" y="4"/>
                      <a:pt x="4" y="4"/>
                    </a:cubicBezTo>
                    <a:cubicBezTo>
                      <a:pt x="3" y="4"/>
                      <a:pt x="3" y="4"/>
                      <a:pt x="3" y="4"/>
                    </a:cubicBezTo>
                    <a:cubicBezTo>
                      <a:pt x="3" y="4"/>
                      <a:pt x="3" y="3"/>
                      <a:pt x="3" y="3"/>
                    </a:cubicBezTo>
                    <a:cubicBezTo>
                      <a:pt x="3" y="3"/>
                      <a:pt x="3" y="3"/>
                      <a:pt x="3" y="3"/>
                    </a:cubicBezTo>
                    <a:cubicBezTo>
                      <a:pt x="3" y="3"/>
                      <a:pt x="3" y="4"/>
                      <a:pt x="3" y="4"/>
                    </a:cubicBezTo>
                    <a:cubicBezTo>
                      <a:pt x="3" y="3"/>
                      <a:pt x="3" y="3"/>
                      <a:pt x="3" y="3"/>
                    </a:cubicBezTo>
                    <a:cubicBezTo>
                      <a:pt x="3" y="3"/>
                      <a:pt x="3" y="2"/>
                      <a:pt x="2" y="2"/>
                    </a:cubicBezTo>
                    <a:cubicBezTo>
                      <a:pt x="2" y="2"/>
                      <a:pt x="2" y="2"/>
                      <a:pt x="2" y="1"/>
                    </a:cubicBezTo>
                    <a:cubicBezTo>
                      <a:pt x="2" y="1"/>
                      <a:pt x="2" y="1"/>
                      <a:pt x="2" y="1"/>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0"/>
                      <a:pt x="2" y="0"/>
                    </a:cubicBezTo>
                    <a:cubicBezTo>
                      <a:pt x="2" y="0"/>
                      <a:pt x="2" y="0"/>
                      <a:pt x="2" y="0"/>
                    </a:cubicBezTo>
                    <a:cubicBezTo>
                      <a:pt x="2" y="0"/>
                      <a:pt x="2" y="0"/>
                      <a:pt x="2" y="0"/>
                    </a:cubicBezTo>
                    <a:cubicBezTo>
                      <a:pt x="2" y="0"/>
                      <a:pt x="2" y="0"/>
                      <a:pt x="2" y="0"/>
                    </a:cubicBezTo>
                    <a:cubicBezTo>
                      <a:pt x="2" y="0"/>
                      <a:pt x="1" y="0"/>
                      <a:pt x="1" y="0"/>
                    </a:cubicBezTo>
                    <a:cubicBezTo>
                      <a:pt x="1" y="0"/>
                      <a:pt x="1" y="1"/>
                      <a:pt x="1" y="1"/>
                    </a:cubicBezTo>
                    <a:cubicBezTo>
                      <a:pt x="1" y="0"/>
                      <a:pt x="0" y="0"/>
                      <a:pt x="0" y="0"/>
                    </a:cubicBezTo>
                    <a:cubicBezTo>
                      <a:pt x="0" y="0"/>
                      <a:pt x="0" y="0"/>
                      <a:pt x="0" y="0"/>
                    </a:cubicBezTo>
                    <a:cubicBezTo>
                      <a:pt x="0" y="0"/>
                      <a:pt x="0" y="0"/>
                      <a:pt x="0" y="1"/>
                    </a:cubicBezTo>
                    <a:cubicBezTo>
                      <a:pt x="0" y="1"/>
                      <a:pt x="0" y="1"/>
                      <a:pt x="0" y="1"/>
                    </a:cubicBezTo>
                    <a:cubicBezTo>
                      <a:pt x="0" y="1"/>
                      <a:pt x="1" y="1"/>
                      <a:pt x="1" y="2"/>
                    </a:cubicBezTo>
                    <a:cubicBezTo>
                      <a:pt x="1" y="2"/>
                      <a:pt x="1" y="2"/>
                      <a:pt x="1" y="2"/>
                    </a:cubicBezTo>
                    <a:cubicBezTo>
                      <a:pt x="1" y="2"/>
                      <a:pt x="2" y="2"/>
                      <a:pt x="2" y="3"/>
                    </a:cubicBezTo>
                    <a:cubicBezTo>
                      <a:pt x="2" y="3"/>
                      <a:pt x="2" y="3"/>
                      <a:pt x="2" y="3"/>
                    </a:cubicBezTo>
                    <a:cubicBezTo>
                      <a:pt x="2" y="3"/>
                      <a:pt x="2" y="3"/>
                      <a:pt x="2" y="3"/>
                    </a:cubicBezTo>
                    <a:cubicBezTo>
                      <a:pt x="2" y="3"/>
                      <a:pt x="3" y="4"/>
                      <a:pt x="3" y="4"/>
                    </a:cubicBezTo>
                    <a:cubicBezTo>
                      <a:pt x="3" y="5"/>
                      <a:pt x="3" y="5"/>
                      <a:pt x="3" y="5"/>
                    </a:cubicBezTo>
                    <a:cubicBezTo>
                      <a:pt x="3" y="6"/>
                      <a:pt x="4" y="6"/>
                      <a:pt x="3" y="6"/>
                    </a:cubicBezTo>
                    <a:cubicBezTo>
                      <a:pt x="3" y="6"/>
                      <a:pt x="3" y="6"/>
                      <a:pt x="3" y="6"/>
                    </a:cubicBezTo>
                    <a:cubicBezTo>
                      <a:pt x="3" y="6"/>
                      <a:pt x="3" y="6"/>
                      <a:pt x="3" y="6"/>
                    </a:cubicBezTo>
                    <a:cubicBezTo>
                      <a:pt x="3" y="7"/>
                      <a:pt x="3" y="7"/>
                      <a:pt x="3" y="7"/>
                    </a:cubicBezTo>
                    <a:cubicBezTo>
                      <a:pt x="3" y="7"/>
                      <a:pt x="3" y="7"/>
                      <a:pt x="3" y="7"/>
                    </a:cubicBezTo>
                    <a:cubicBezTo>
                      <a:pt x="3" y="7"/>
                      <a:pt x="3" y="7"/>
                      <a:pt x="3" y="7"/>
                    </a:cubicBezTo>
                    <a:cubicBezTo>
                      <a:pt x="3" y="8"/>
                      <a:pt x="3" y="8"/>
                      <a:pt x="4" y="8"/>
                    </a:cubicBezTo>
                    <a:cubicBezTo>
                      <a:pt x="4" y="8"/>
                      <a:pt x="4" y="8"/>
                      <a:pt x="4" y="9"/>
                    </a:cubicBezTo>
                    <a:cubicBezTo>
                      <a:pt x="4" y="9"/>
                      <a:pt x="4" y="9"/>
                      <a:pt x="4" y="9"/>
                    </a:cubicBezTo>
                    <a:cubicBezTo>
                      <a:pt x="4" y="9"/>
                      <a:pt x="4" y="9"/>
                      <a:pt x="4" y="9"/>
                    </a:cubicBezTo>
                    <a:cubicBezTo>
                      <a:pt x="4" y="9"/>
                      <a:pt x="4" y="9"/>
                      <a:pt x="4" y="9"/>
                    </a:cubicBezTo>
                    <a:cubicBezTo>
                      <a:pt x="4" y="9"/>
                      <a:pt x="4" y="9"/>
                      <a:pt x="4" y="9"/>
                    </a:cubicBezTo>
                    <a:cubicBezTo>
                      <a:pt x="4" y="9"/>
                      <a:pt x="4" y="9"/>
                      <a:pt x="4" y="9"/>
                    </a:cubicBezTo>
                    <a:cubicBezTo>
                      <a:pt x="4" y="9"/>
                      <a:pt x="5" y="9"/>
                      <a:pt x="5" y="9"/>
                    </a:cubicBezTo>
                    <a:cubicBezTo>
                      <a:pt x="5" y="9"/>
                      <a:pt x="5" y="9"/>
                      <a:pt x="5" y="9"/>
                    </a:cubicBezTo>
                    <a:cubicBezTo>
                      <a:pt x="5" y="9"/>
                      <a:pt x="5" y="9"/>
                      <a:pt x="5" y="9"/>
                    </a:cubicBezTo>
                    <a:cubicBezTo>
                      <a:pt x="5" y="9"/>
                      <a:pt x="5" y="8"/>
                      <a:pt x="5" y="8"/>
                    </a:cubicBezTo>
                    <a:cubicBezTo>
                      <a:pt x="5" y="8"/>
                      <a:pt x="6" y="8"/>
                      <a:pt x="6" y="8"/>
                    </a:cubicBezTo>
                    <a:cubicBezTo>
                      <a:pt x="6" y="8"/>
                      <a:pt x="6" y="8"/>
                      <a:pt x="6" y="8"/>
                    </a:cubicBezTo>
                    <a:cubicBezTo>
                      <a:pt x="6" y="8"/>
                      <a:pt x="6" y="8"/>
                      <a:pt x="5" y="8"/>
                    </a:cubicBezTo>
                    <a:cubicBezTo>
                      <a:pt x="5" y="8"/>
                      <a:pt x="5" y="8"/>
                      <a:pt x="5" y="9"/>
                    </a:cubicBezTo>
                    <a:cubicBezTo>
                      <a:pt x="5" y="9"/>
                      <a:pt x="5" y="9"/>
                      <a:pt x="5" y="9"/>
                    </a:cubicBezTo>
                    <a:cubicBezTo>
                      <a:pt x="5" y="9"/>
                      <a:pt x="5" y="9"/>
                      <a:pt x="5" y="9"/>
                    </a:cubicBezTo>
                    <a:cubicBezTo>
                      <a:pt x="5" y="9"/>
                      <a:pt x="5" y="9"/>
                      <a:pt x="5" y="9"/>
                    </a:cubicBezTo>
                    <a:cubicBezTo>
                      <a:pt x="5" y="9"/>
                      <a:pt x="5" y="9"/>
                      <a:pt x="5" y="9"/>
                    </a:cubicBezTo>
                    <a:cubicBezTo>
                      <a:pt x="5" y="10"/>
                      <a:pt x="5" y="10"/>
                      <a:pt x="5" y="10"/>
                    </a:cubicBezTo>
                    <a:cubicBezTo>
                      <a:pt x="5" y="10"/>
                      <a:pt x="5" y="10"/>
                      <a:pt x="5" y="10"/>
                    </a:cubicBezTo>
                    <a:cubicBezTo>
                      <a:pt x="5" y="10"/>
                      <a:pt x="5" y="10"/>
                      <a:pt x="5" y="10"/>
                    </a:cubicBezTo>
                    <a:cubicBezTo>
                      <a:pt x="5" y="10"/>
                      <a:pt x="5" y="10"/>
                      <a:pt x="6" y="11"/>
                    </a:cubicBezTo>
                    <a:cubicBezTo>
                      <a:pt x="6" y="11"/>
                      <a:pt x="6" y="11"/>
                      <a:pt x="6" y="11"/>
                    </a:cubicBezTo>
                    <a:cubicBezTo>
                      <a:pt x="6" y="11"/>
                      <a:pt x="7" y="12"/>
                      <a:pt x="7" y="13"/>
                    </a:cubicBezTo>
                    <a:cubicBezTo>
                      <a:pt x="8" y="13"/>
                      <a:pt x="8" y="14"/>
                      <a:pt x="9" y="15"/>
                    </a:cubicBezTo>
                    <a:cubicBezTo>
                      <a:pt x="9" y="15"/>
                      <a:pt x="9" y="16"/>
                      <a:pt x="9" y="16"/>
                    </a:cubicBezTo>
                    <a:cubicBezTo>
                      <a:pt x="9" y="17"/>
                      <a:pt x="9" y="17"/>
                      <a:pt x="10" y="17"/>
                    </a:cubicBezTo>
                    <a:cubicBezTo>
                      <a:pt x="10" y="16"/>
                      <a:pt x="10" y="16"/>
                      <a:pt x="10" y="16"/>
                    </a:cubicBezTo>
                    <a:cubicBezTo>
                      <a:pt x="10" y="16"/>
                      <a:pt x="10" y="15"/>
                      <a:pt x="10" y="15"/>
                    </a:cubicBezTo>
                    <a:cubicBezTo>
                      <a:pt x="10" y="15"/>
                      <a:pt x="10" y="15"/>
                      <a:pt x="10" y="15"/>
                    </a:cubicBezTo>
                    <a:cubicBezTo>
                      <a:pt x="9" y="15"/>
                      <a:pt x="9" y="15"/>
                      <a:pt x="9" y="14"/>
                    </a:cubicBezTo>
                    <a:cubicBezTo>
                      <a:pt x="9" y="14"/>
                      <a:pt x="9" y="14"/>
                      <a:pt x="9" y="14"/>
                    </a:cubicBezTo>
                    <a:cubicBezTo>
                      <a:pt x="9" y="14"/>
                      <a:pt x="9" y="14"/>
                      <a:pt x="9" y="14"/>
                    </a:cubicBezTo>
                    <a:cubicBezTo>
                      <a:pt x="9" y="15"/>
                      <a:pt x="9" y="15"/>
                      <a:pt x="10" y="15"/>
                    </a:cubicBezTo>
                    <a:cubicBezTo>
                      <a:pt x="10" y="15"/>
                      <a:pt x="10" y="15"/>
                      <a:pt x="10" y="15"/>
                    </a:cubicBezTo>
                    <a:cubicBezTo>
                      <a:pt x="10" y="15"/>
                      <a:pt x="10" y="15"/>
                      <a:pt x="10" y="15"/>
                    </a:cubicBezTo>
                    <a:cubicBezTo>
                      <a:pt x="10" y="15"/>
                      <a:pt x="11" y="15"/>
                      <a:pt x="11" y="15"/>
                    </a:cubicBezTo>
                    <a:cubicBezTo>
                      <a:pt x="11" y="15"/>
                      <a:pt x="11" y="15"/>
                      <a:pt x="11" y="15"/>
                    </a:cubicBezTo>
                    <a:cubicBezTo>
                      <a:pt x="11" y="15"/>
                      <a:pt x="11" y="15"/>
                      <a:pt x="11" y="15"/>
                    </a:cubicBezTo>
                    <a:cubicBezTo>
                      <a:pt x="11" y="15"/>
                      <a:pt x="11" y="15"/>
                      <a:pt x="11" y="15"/>
                    </a:cubicBezTo>
                    <a:cubicBezTo>
                      <a:pt x="11" y="15"/>
                      <a:pt x="10" y="15"/>
                      <a:pt x="10" y="15"/>
                    </a:cubicBezTo>
                    <a:cubicBezTo>
                      <a:pt x="10" y="15"/>
                      <a:pt x="10" y="14"/>
                      <a:pt x="10" y="14"/>
                    </a:cubicBezTo>
                    <a:cubicBezTo>
                      <a:pt x="10" y="14"/>
                      <a:pt x="11" y="14"/>
                      <a:pt x="11" y="14"/>
                    </a:cubicBezTo>
                    <a:cubicBezTo>
                      <a:pt x="11" y="15"/>
                      <a:pt x="11" y="15"/>
                      <a:pt x="11" y="15"/>
                    </a:cubicBezTo>
                    <a:cubicBezTo>
                      <a:pt x="11" y="15"/>
                      <a:pt x="11" y="15"/>
                      <a:pt x="11" y="15"/>
                    </a:cubicBezTo>
                    <a:cubicBezTo>
                      <a:pt x="11" y="15"/>
                      <a:pt x="11" y="15"/>
                      <a:pt x="11" y="15"/>
                    </a:cubicBezTo>
                    <a:cubicBezTo>
                      <a:pt x="11" y="15"/>
                      <a:pt x="11" y="15"/>
                      <a:pt x="11" y="16"/>
                    </a:cubicBezTo>
                    <a:cubicBezTo>
                      <a:pt x="11" y="15"/>
                      <a:pt x="11" y="15"/>
                      <a:pt x="11" y="15"/>
                    </a:cubicBezTo>
                    <a:cubicBezTo>
                      <a:pt x="11" y="15"/>
                      <a:pt x="11" y="15"/>
                      <a:pt x="11" y="15"/>
                    </a:cubicBezTo>
                    <a:cubicBezTo>
                      <a:pt x="11" y="16"/>
                      <a:pt x="11" y="16"/>
                      <a:pt x="11" y="16"/>
                    </a:cubicBezTo>
                    <a:cubicBezTo>
                      <a:pt x="11" y="16"/>
                      <a:pt x="11" y="16"/>
                      <a:pt x="11" y="16"/>
                    </a:cubicBezTo>
                    <a:cubicBezTo>
                      <a:pt x="11" y="16"/>
                      <a:pt x="12" y="16"/>
                      <a:pt x="12" y="16"/>
                    </a:cubicBezTo>
                    <a:cubicBezTo>
                      <a:pt x="12" y="16"/>
                      <a:pt x="12" y="15"/>
                      <a:pt x="12" y="15"/>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grpSp>
        <p:grpSp>
          <p:nvGrpSpPr>
            <p:cNvPr id="14" name="Group 13">
              <a:extLst>
                <a:ext uri="{FF2B5EF4-FFF2-40B4-BE49-F238E27FC236}">
                  <a16:creationId xmlns:a16="http://schemas.microsoft.com/office/drawing/2014/main" id="{1B49A0DD-508F-E36F-12F8-8329FDF00446}"/>
                </a:ext>
              </a:extLst>
            </p:cNvPr>
            <p:cNvGrpSpPr/>
            <p:nvPr/>
          </p:nvGrpSpPr>
          <p:grpSpPr>
            <a:xfrm>
              <a:off x="9766300" y="5083175"/>
              <a:ext cx="736600" cy="474663"/>
              <a:chOff x="9766300" y="5083175"/>
              <a:chExt cx="736600" cy="474663"/>
            </a:xfrm>
            <a:grpFill/>
          </p:grpSpPr>
          <p:sp>
            <p:nvSpPr>
              <p:cNvPr id="24" name="Freeform 695">
                <a:extLst>
                  <a:ext uri="{FF2B5EF4-FFF2-40B4-BE49-F238E27FC236}">
                    <a16:creationId xmlns:a16="http://schemas.microsoft.com/office/drawing/2014/main" id="{0D6109EE-7CB0-5C8F-9904-84EDB8A9E826}"/>
                  </a:ext>
                </a:extLst>
              </p:cNvPr>
              <p:cNvSpPr>
                <a:spLocks noEditPoints="1"/>
              </p:cNvSpPr>
              <p:nvPr/>
            </p:nvSpPr>
            <p:spPr bwMode="auto">
              <a:xfrm>
                <a:off x="10079038" y="5270500"/>
                <a:ext cx="95250" cy="212725"/>
              </a:xfrm>
              <a:custGeom>
                <a:avLst/>
                <a:gdLst>
                  <a:gd name="T0" fmla="*/ 2 w 23"/>
                  <a:gd name="T1" fmla="*/ 15 h 51"/>
                  <a:gd name="T2" fmla="*/ 3 w 23"/>
                  <a:gd name="T3" fmla="*/ 13 h 51"/>
                  <a:gd name="T4" fmla="*/ 4 w 23"/>
                  <a:gd name="T5" fmla="*/ 16 h 51"/>
                  <a:gd name="T6" fmla="*/ 4 w 23"/>
                  <a:gd name="T7" fmla="*/ 18 h 51"/>
                  <a:gd name="T8" fmla="*/ 1 w 23"/>
                  <a:gd name="T9" fmla="*/ 18 h 51"/>
                  <a:gd name="T10" fmla="*/ 0 w 23"/>
                  <a:gd name="T11" fmla="*/ 14 h 51"/>
                  <a:gd name="T12" fmla="*/ 0 w 23"/>
                  <a:gd name="T13" fmla="*/ 11 h 51"/>
                  <a:gd name="T14" fmla="*/ 8 w 23"/>
                  <a:gd name="T15" fmla="*/ 24 h 51"/>
                  <a:gd name="T16" fmla="*/ 7 w 23"/>
                  <a:gd name="T17" fmla="*/ 22 h 51"/>
                  <a:gd name="T18" fmla="*/ 5 w 23"/>
                  <a:gd name="T19" fmla="*/ 20 h 51"/>
                  <a:gd name="T20" fmla="*/ 5 w 23"/>
                  <a:gd name="T21" fmla="*/ 22 h 51"/>
                  <a:gd name="T22" fmla="*/ 6 w 23"/>
                  <a:gd name="T23" fmla="*/ 24 h 51"/>
                  <a:gd name="T24" fmla="*/ 7 w 23"/>
                  <a:gd name="T25" fmla="*/ 24 h 51"/>
                  <a:gd name="T26" fmla="*/ 13 w 23"/>
                  <a:gd name="T27" fmla="*/ 32 h 51"/>
                  <a:gd name="T28" fmla="*/ 11 w 23"/>
                  <a:gd name="T29" fmla="*/ 33 h 51"/>
                  <a:gd name="T30" fmla="*/ 12 w 23"/>
                  <a:gd name="T31" fmla="*/ 33 h 51"/>
                  <a:gd name="T32" fmla="*/ 14 w 23"/>
                  <a:gd name="T33" fmla="*/ 33 h 51"/>
                  <a:gd name="T34" fmla="*/ 18 w 23"/>
                  <a:gd name="T35" fmla="*/ 41 h 51"/>
                  <a:gd name="T36" fmla="*/ 17 w 23"/>
                  <a:gd name="T37" fmla="*/ 40 h 51"/>
                  <a:gd name="T38" fmla="*/ 18 w 23"/>
                  <a:gd name="T39" fmla="*/ 42 h 51"/>
                  <a:gd name="T40" fmla="*/ 9 w 23"/>
                  <a:gd name="T41" fmla="*/ 23 h 51"/>
                  <a:gd name="T42" fmla="*/ 11 w 23"/>
                  <a:gd name="T43" fmla="*/ 22 h 51"/>
                  <a:gd name="T44" fmla="*/ 20 w 23"/>
                  <a:gd name="T45" fmla="*/ 46 h 51"/>
                  <a:gd name="T46" fmla="*/ 18 w 23"/>
                  <a:gd name="T47" fmla="*/ 45 h 51"/>
                  <a:gd name="T48" fmla="*/ 20 w 23"/>
                  <a:gd name="T49" fmla="*/ 46 h 51"/>
                  <a:gd name="T50" fmla="*/ 11 w 23"/>
                  <a:gd name="T51" fmla="*/ 19 h 51"/>
                  <a:gd name="T52" fmla="*/ 11 w 23"/>
                  <a:gd name="T53" fmla="*/ 21 h 51"/>
                  <a:gd name="T54" fmla="*/ 11 w 23"/>
                  <a:gd name="T55" fmla="*/ 19 h 51"/>
                  <a:gd name="T56" fmla="*/ 12 w 23"/>
                  <a:gd name="T57" fmla="*/ 26 h 51"/>
                  <a:gd name="T58" fmla="*/ 12 w 23"/>
                  <a:gd name="T59" fmla="*/ 26 h 51"/>
                  <a:gd name="T60" fmla="*/ 11 w 23"/>
                  <a:gd name="T61" fmla="*/ 25 h 51"/>
                  <a:gd name="T62" fmla="*/ 6 w 23"/>
                  <a:gd name="T63" fmla="*/ 6 h 51"/>
                  <a:gd name="T64" fmla="*/ 6 w 23"/>
                  <a:gd name="T65" fmla="*/ 5 h 51"/>
                  <a:gd name="T66" fmla="*/ 9 w 23"/>
                  <a:gd name="T67" fmla="*/ 17 h 51"/>
                  <a:gd name="T68" fmla="*/ 8 w 23"/>
                  <a:gd name="T69" fmla="*/ 17 h 51"/>
                  <a:gd name="T70" fmla="*/ 10 w 23"/>
                  <a:gd name="T71" fmla="*/ 15 h 51"/>
                  <a:gd name="T72" fmla="*/ 11 w 23"/>
                  <a:gd name="T73" fmla="*/ 17 h 51"/>
                  <a:gd name="T74" fmla="*/ 10 w 23"/>
                  <a:gd name="T75" fmla="*/ 13 h 51"/>
                  <a:gd name="T76" fmla="*/ 7 w 23"/>
                  <a:gd name="T77" fmla="*/ 8 h 51"/>
                  <a:gd name="T78" fmla="*/ 23 w 23"/>
                  <a:gd name="T79" fmla="*/ 51 h 51"/>
                  <a:gd name="T80" fmla="*/ 4 w 23"/>
                  <a:gd name="T81" fmla="*/ 18 h 51"/>
                  <a:gd name="T82" fmla="*/ 4 w 23"/>
                  <a:gd name="T83" fmla="*/ 18 h 51"/>
                  <a:gd name="T84" fmla="*/ 5 w 23"/>
                  <a:gd name="T85" fmla="*/ 3 h 51"/>
                  <a:gd name="T86" fmla="*/ 13 w 23"/>
                  <a:gd name="T87" fmla="*/ 28 h 51"/>
                  <a:gd name="T88" fmla="*/ 11 w 23"/>
                  <a:gd name="T89" fmla="*/ 24 h 51"/>
                  <a:gd name="T90" fmla="*/ 7 w 23"/>
                  <a:gd name="T91" fmla="*/ 4 h 51"/>
                  <a:gd name="T92" fmla="*/ 0 w 23"/>
                  <a:gd name="T93" fmla="*/ 1 h 51"/>
                  <a:gd name="T94" fmla="*/ 12 w 23"/>
                  <a:gd name="T95" fmla="*/ 31 h 51"/>
                  <a:gd name="T96" fmla="*/ 13 w 23"/>
                  <a:gd name="T97" fmla="*/ 27 h 51"/>
                  <a:gd name="T98" fmla="*/ 12 w 23"/>
                  <a:gd name="T99" fmla="*/ 25 h 51"/>
                  <a:gd name="T100" fmla="*/ 10 w 23"/>
                  <a:gd name="T101" fmla="*/ 10 h 51"/>
                  <a:gd name="T102" fmla="*/ 1 w 23"/>
                  <a:gd name="T103" fmla="*/ 3 h 51"/>
                  <a:gd name="T104" fmla="*/ 7 w 23"/>
                  <a:gd name="T105" fmla="*/ 4 h 51"/>
                  <a:gd name="T106" fmla="*/ 0 w 23"/>
                  <a:gd name="T107" fmla="*/ 1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3" h="51">
                    <a:moveTo>
                      <a:pt x="1" y="12"/>
                    </a:moveTo>
                    <a:cubicBezTo>
                      <a:pt x="1" y="12"/>
                      <a:pt x="1" y="13"/>
                      <a:pt x="1" y="13"/>
                    </a:cubicBezTo>
                    <a:cubicBezTo>
                      <a:pt x="2" y="13"/>
                      <a:pt x="1" y="14"/>
                      <a:pt x="2" y="14"/>
                    </a:cubicBezTo>
                    <a:cubicBezTo>
                      <a:pt x="2" y="14"/>
                      <a:pt x="2" y="14"/>
                      <a:pt x="2" y="15"/>
                    </a:cubicBezTo>
                    <a:cubicBezTo>
                      <a:pt x="2" y="15"/>
                      <a:pt x="2" y="15"/>
                      <a:pt x="2" y="15"/>
                    </a:cubicBezTo>
                    <a:cubicBezTo>
                      <a:pt x="3" y="15"/>
                      <a:pt x="3" y="15"/>
                      <a:pt x="3" y="14"/>
                    </a:cubicBezTo>
                    <a:cubicBezTo>
                      <a:pt x="3" y="14"/>
                      <a:pt x="3" y="14"/>
                      <a:pt x="3" y="14"/>
                    </a:cubicBezTo>
                    <a:cubicBezTo>
                      <a:pt x="3" y="13"/>
                      <a:pt x="3" y="13"/>
                      <a:pt x="3" y="13"/>
                    </a:cubicBezTo>
                    <a:cubicBezTo>
                      <a:pt x="3" y="13"/>
                      <a:pt x="3" y="13"/>
                      <a:pt x="3" y="13"/>
                    </a:cubicBezTo>
                    <a:cubicBezTo>
                      <a:pt x="3" y="13"/>
                      <a:pt x="3" y="13"/>
                      <a:pt x="3" y="13"/>
                    </a:cubicBezTo>
                    <a:cubicBezTo>
                      <a:pt x="3" y="14"/>
                      <a:pt x="4" y="14"/>
                      <a:pt x="4" y="15"/>
                    </a:cubicBezTo>
                    <a:cubicBezTo>
                      <a:pt x="4" y="15"/>
                      <a:pt x="4" y="15"/>
                      <a:pt x="4" y="15"/>
                    </a:cubicBezTo>
                    <a:cubicBezTo>
                      <a:pt x="4" y="15"/>
                      <a:pt x="4" y="15"/>
                      <a:pt x="4" y="15"/>
                    </a:cubicBezTo>
                    <a:cubicBezTo>
                      <a:pt x="4" y="15"/>
                      <a:pt x="4" y="15"/>
                      <a:pt x="4" y="15"/>
                    </a:cubicBezTo>
                    <a:cubicBezTo>
                      <a:pt x="4" y="16"/>
                      <a:pt x="4" y="16"/>
                      <a:pt x="4" y="16"/>
                    </a:cubicBezTo>
                    <a:cubicBezTo>
                      <a:pt x="4" y="16"/>
                      <a:pt x="4" y="16"/>
                      <a:pt x="4" y="16"/>
                    </a:cubicBezTo>
                    <a:cubicBezTo>
                      <a:pt x="4" y="17"/>
                      <a:pt x="4" y="17"/>
                      <a:pt x="5" y="17"/>
                    </a:cubicBezTo>
                    <a:cubicBezTo>
                      <a:pt x="5" y="17"/>
                      <a:pt x="5" y="17"/>
                      <a:pt x="5" y="17"/>
                    </a:cubicBezTo>
                    <a:cubicBezTo>
                      <a:pt x="5" y="17"/>
                      <a:pt x="5" y="17"/>
                      <a:pt x="5" y="17"/>
                    </a:cubicBezTo>
                    <a:cubicBezTo>
                      <a:pt x="4" y="17"/>
                      <a:pt x="4" y="18"/>
                      <a:pt x="4" y="18"/>
                    </a:cubicBezTo>
                    <a:cubicBezTo>
                      <a:pt x="4" y="18"/>
                      <a:pt x="4" y="18"/>
                      <a:pt x="3" y="18"/>
                    </a:cubicBezTo>
                    <a:cubicBezTo>
                      <a:pt x="3" y="18"/>
                      <a:pt x="2" y="18"/>
                      <a:pt x="2" y="18"/>
                    </a:cubicBezTo>
                    <a:cubicBezTo>
                      <a:pt x="2" y="19"/>
                      <a:pt x="2" y="19"/>
                      <a:pt x="2" y="19"/>
                    </a:cubicBezTo>
                    <a:cubicBezTo>
                      <a:pt x="2" y="18"/>
                      <a:pt x="1" y="18"/>
                      <a:pt x="1" y="18"/>
                    </a:cubicBezTo>
                    <a:cubicBezTo>
                      <a:pt x="1" y="18"/>
                      <a:pt x="1" y="18"/>
                      <a:pt x="1" y="18"/>
                    </a:cubicBezTo>
                    <a:cubicBezTo>
                      <a:pt x="1" y="17"/>
                      <a:pt x="1" y="17"/>
                      <a:pt x="1" y="17"/>
                    </a:cubicBezTo>
                    <a:cubicBezTo>
                      <a:pt x="0" y="16"/>
                      <a:pt x="1" y="16"/>
                      <a:pt x="1" y="16"/>
                    </a:cubicBezTo>
                    <a:cubicBezTo>
                      <a:pt x="1" y="16"/>
                      <a:pt x="1" y="16"/>
                      <a:pt x="1" y="15"/>
                    </a:cubicBezTo>
                    <a:cubicBezTo>
                      <a:pt x="0" y="15"/>
                      <a:pt x="1" y="15"/>
                      <a:pt x="0" y="14"/>
                    </a:cubicBezTo>
                    <a:cubicBezTo>
                      <a:pt x="0" y="14"/>
                      <a:pt x="0" y="14"/>
                      <a:pt x="0" y="14"/>
                    </a:cubicBezTo>
                    <a:cubicBezTo>
                      <a:pt x="0" y="13"/>
                      <a:pt x="0" y="13"/>
                      <a:pt x="0" y="13"/>
                    </a:cubicBezTo>
                    <a:cubicBezTo>
                      <a:pt x="0" y="13"/>
                      <a:pt x="0" y="12"/>
                      <a:pt x="0" y="12"/>
                    </a:cubicBezTo>
                    <a:cubicBezTo>
                      <a:pt x="0" y="12"/>
                      <a:pt x="0" y="12"/>
                      <a:pt x="0" y="12"/>
                    </a:cubicBezTo>
                    <a:cubicBezTo>
                      <a:pt x="0" y="11"/>
                      <a:pt x="0" y="11"/>
                      <a:pt x="0" y="11"/>
                    </a:cubicBezTo>
                    <a:cubicBezTo>
                      <a:pt x="0" y="11"/>
                      <a:pt x="0" y="11"/>
                      <a:pt x="0" y="11"/>
                    </a:cubicBezTo>
                    <a:cubicBezTo>
                      <a:pt x="1" y="12"/>
                      <a:pt x="1" y="12"/>
                      <a:pt x="1" y="12"/>
                    </a:cubicBezTo>
                    <a:close/>
                    <a:moveTo>
                      <a:pt x="9" y="24"/>
                    </a:moveTo>
                    <a:cubicBezTo>
                      <a:pt x="9" y="24"/>
                      <a:pt x="9" y="24"/>
                      <a:pt x="9" y="24"/>
                    </a:cubicBezTo>
                    <a:cubicBezTo>
                      <a:pt x="8" y="24"/>
                      <a:pt x="8" y="24"/>
                      <a:pt x="8" y="24"/>
                    </a:cubicBezTo>
                    <a:cubicBezTo>
                      <a:pt x="8" y="24"/>
                      <a:pt x="8" y="24"/>
                      <a:pt x="8" y="24"/>
                    </a:cubicBezTo>
                    <a:cubicBezTo>
                      <a:pt x="8" y="24"/>
                      <a:pt x="8" y="23"/>
                      <a:pt x="8" y="23"/>
                    </a:cubicBezTo>
                    <a:cubicBezTo>
                      <a:pt x="8" y="23"/>
                      <a:pt x="8" y="23"/>
                      <a:pt x="7" y="23"/>
                    </a:cubicBezTo>
                    <a:cubicBezTo>
                      <a:pt x="7" y="23"/>
                      <a:pt x="7" y="23"/>
                      <a:pt x="7" y="23"/>
                    </a:cubicBezTo>
                    <a:cubicBezTo>
                      <a:pt x="7" y="23"/>
                      <a:pt x="7" y="22"/>
                      <a:pt x="7" y="22"/>
                    </a:cubicBezTo>
                    <a:cubicBezTo>
                      <a:pt x="7" y="22"/>
                      <a:pt x="7" y="22"/>
                      <a:pt x="7" y="22"/>
                    </a:cubicBezTo>
                    <a:cubicBezTo>
                      <a:pt x="7" y="22"/>
                      <a:pt x="6" y="22"/>
                      <a:pt x="6" y="22"/>
                    </a:cubicBezTo>
                    <a:cubicBezTo>
                      <a:pt x="6" y="22"/>
                      <a:pt x="6" y="22"/>
                      <a:pt x="6" y="22"/>
                    </a:cubicBezTo>
                    <a:cubicBezTo>
                      <a:pt x="6" y="22"/>
                      <a:pt x="6" y="22"/>
                      <a:pt x="6" y="22"/>
                    </a:cubicBezTo>
                    <a:cubicBezTo>
                      <a:pt x="6" y="22"/>
                      <a:pt x="6" y="21"/>
                      <a:pt x="6" y="21"/>
                    </a:cubicBezTo>
                    <a:cubicBezTo>
                      <a:pt x="6" y="21"/>
                      <a:pt x="5" y="21"/>
                      <a:pt x="5" y="20"/>
                    </a:cubicBezTo>
                    <a:cubicBezTo>
                      <a:pt x="5" y="20"/>
                      <a:pt x="5" y="20"/>
                      <a:pt x="4" y="20"/>
                    </a:cubicBezTo>
                    <a:cubicBezTo>
                      <a:pt x="4" y="20"/>
                      <a:pt x="4" y="20"/>
                      <a:pt x="4" y="20"/>
                    </a:cubicBezTo>
                    <a:cubicBezTo>
                      <a:pt x="4" y="21"/>
                      <a:pt x="4" y="21"/>
                      <a:pt x="4" y="21"/>
                    </a:cubicBezTo>
                    <a:cubicBezTo>
                      <a:pt x="4" y="21"/>
                      <a:pt x="4" y="22"/>
                      <a:pt x="4" y="22"/>
                    </a:cubicBezTo>
                    <a:cubicBezTo>
                      <a:pt x="4" y="22"/>
                      <a:pt x="5" y="22"/>
                      <a:pt x="5" y="22"/>
                    </a:cubicBezTo>
                    <a:cubicBezTo>
                      <a:pt x="5" y="22"/>
                      <a:pt x="5" y="22"/>
                      <a:pt x="5" y="22"/>
                    </a:cubicBezTo>
                    <a:cubicBezTo>
                      <a:pt x="5" y="22"/>
                      <a:pt x="5" y="22"/>
                      <a:pt x="6" y="22"/>
                    </a:cubicBezTo>
                    <a:cubicBezTo>
                      <a:pt x="6" y="22"/>
                      <a:pt x="5" y="22"/>
                      <a:pt x="6" y="23"/>
                    </a:cubicBezTo>
                    <a:cubicBezTo>
                      <a:pt x="6" y="23"/>
                      <a:pt x="6" y="23"/>
                      <a:pt x="6" y="23"/>
                    </a:cubicBezTo>
                    <a:cubicBezTo>
                      <a:pt x="5" y="23"/>
                      <a:pt x="6" y="23"/>
                      <a:pt x="6" y="24"/>
                    </a:cubicBezTo>
                    <a:cubicBezTo>
                      <a:pt x="6" y="24"/>
                      <a:pt x="6" y="24"/>
                      <a:pt x="6" y="24"/>
                    </a:cubicBezTo>
                    <a:cubicBezTo>
                      <a:pt x="6" y="24"/>
                      <a:pt x="6" y="24"/>
                      <a:pt x="6" y="24"/>
                    </a:cubicBezTo>
                    <a:cubicBezTo>
                      <a:pt x="6" y="25"/>
                      <a:pt x="6" y="25"/>
                      <a:pt x="6" y="25"/>
                    </a:cubicBezTo>
                    <a:cubicBezTo>
                      <a:pt x="7" y="25"/>
                      <a:pt x="7" y="25"/>
                      <a:pt x="7" y="25"/>
                    </a:cubicBezTo>
                    <a:cubicBezTo>
                      <a:pt x="7" y="25"/>
                      <a:pt x="7" y="24"/>
                      <a:pt x="7" y="24"/>
                    </a:cubicBezTo>
                    <a:cubicBezTo>
                      <a:pt x="7" y="24"/>
                      <a:pt x="8" y="24"/>
                      <a:pt x="8" y="25"/>
                    </a:cubicBezTo>
                    <a:cubicBezTo>
                      <a:pt x="8" y="25"/>
                      <a:pt x="8" y="24"/>
                      <a:pt x="9" y="24"/>
                    </a:cubicBezTo>
                    <a:cubicBezTo>
                      <a:pt x="9" y="24"/>
                      <a:pt x="9" y="24"/>
                      <a:pt x="9" y="24"/>
                    </a:cubicBezTo>
                    <a:close/>
                    <a:moveTo>
                      <a:pt x="14" y="33"/>
                    </a:moveTo>
                    <a:cubicBezTo>
                      <a:pt x="13" y="33"/>
                      <a:pt x="13" y="33"/>
                      <a:pt x="13" y="32"/>
                    </a:cubicBezTo>
                    <a:cubicBezTo>
                      <a:pt x="13" y="32"/>
                      <a:pt x="13" y="32"/>
                      <a:pt x="12" y="32"/>
                    </a:cubicBezTo>
                    <a:cubicBezTo>
                      <a:pt x="12" y="32"/>
                      <a:pt x="12" y="32"/>
                      <a:pt x="12" y="32"/>
                    </a:cubicBezTo>
                    <a:cubicBezTo>
                      <a:pt x="12" y="32"/>
                      <a:pt x="11" y="32"/>
                      <a:pt x="11" y="32"/>
                    </a:cubicBezTo>
                    <a:cubicBezTo>
                      <a:pt x="11" y="32"/>
                      <a:pt x="11" y="32"/>
                      <a:pt x="11" y="32"/>
                    </a:cubicBezTo>
                    <a:cubicBezTo>
                      <a:pt x="11" y="33"/>
                      <a:pt x="11" y="33"/>
                      <a:pt x="11" y="33"/>
                    </a:cubicBezTo>
                    <a:cubicBezTo>
                      <a:pt x="11" y="33"/>
                      <a:pt x="11" y="33"/>
                      <a:pt x="11" y="33"/>
                    </a:cubicBezTo>
                    <a:cubicBezTo>
                      <a:pt x="11" y="33"/>
                      <a:pt x="11" y="33"/>
                      <a:pt x="11" y="33"/>
                    </a:cubicBezTo>
                    <a:cubicBezTo>
                      <a:pt x="11" y="33"/>
                      <a:pt x="11" y="33"/>
                      <a:pt x="11" y="33"/>
                    </a:cubicBezTo>
                    <a:cubicBezTo>
                      <a:pt x="12" y="33"/>
                      <a:pt x="12" y="33"/>
                      <a:pt x="12" y="33"/>
                    </a:cubicBezTo>
                    <a:cubicBezTo>
                      <a:pt x="12" y="33"/>
                      <a:pt x="12" y="33"/>
                      <a:pt x="12" y="33"/>
                    </a:cubicBezTo>
                    <a:cubicBezTo>
                      <a:pt x="12" y="33"/>
                      <a:pt x="12" y="33"/>
                      <a:pt x="12" y="34"/>
                    </a:cubicBezTo>
                    <a:cubicBezTo>
                      <a:pt x="12" y="34"/>
                      <a:pt x="12" y="33"/>
                      <a:pt x="12" y="34"/>
                    </a:cubicBezTo>
                    <a:cubicBezTo>
                      <a:pt x="12" y="34"/>
                      <a:pt x="13" y="34"/>
                      <a:pt x="13" y="34"/>
                    </a:cubicBezTo>
                    <a:cubicBezTo>
                      <a:pt x="13" y="34"/>
                      <a:pt x="13" y="34"/>
                      <a:pt x="13" y="34"/>
                    </a:cubicBezTo>
                    <a:cubicBezTo>
                      <a:pt x="13" y="34"/>
                      <a:pt x="14" y="33"/>
                      <a:pt x="14" y="33"/>
                    </a:cubicBezTo>
                    <a:cubicBezTo>
                      <a:pt x="14" y="33"/>
                      <a:pt x="14" y="33"/>
                      <a:pt x="14" y="33"/>
                    </a:cubicBezTo>
                    <a:close/>
                    <a:moveTo>
                      <a:pt x="19" y="42"/>
                    </a:moveTo>
                    <a:cubicBezTo>
                      <a:pt x="19" y="42"/>
                      <a:pt x="19" y="42"/>
                      <a:pt x="19" y="42"/>
                    </a:cubicBezTo>
                    <a:cubicBezTo>
                      <a:pt x="19" y="42"/>
                      <a:pt x="19" y="41"/>
                      <a:pt x="19" y="41"/>
                    </a:cubicBezTo>
                    <a:cubicBezTo>
                      <a:pt x="18" y="41"/>
                      <a:pt x="18" y="41"/>
                      <a:pt x="18" y="41"/>
                    </a:cubicBezTo>
                    <a:cubicBezTo>
                      <a:pt x="18" y="41"/>
                      <a:pt x="18" y="41"/>
                      <a:pt x="18" y="41"/>
                    </a:cubicBezTo>
                    <a:cubicBezTo>
                      <a:pt x="18" y="41"/>
                      <a:pt x="18" y="40"/>
                      <a:pt x="18" y="40"/>
                    </a:cubicBezTo>
                    <a:cubicBezTo>
                      <a:pt x="18" y="41"/>
                      <a:pt x="18" y="40"/>
                      <a:pt x="18" y="40"/>
                    </a:cubicBezTo>
                    <a:cubicBezTo>
                      <a:pt x="18" y="40"/>
                      <a:pt x="17" y="39"/>
                      <a:pt x="17" y="40"/>
                    </a:cubicBezTo>
                    <a:cubicBezTo>
                      <a:pt x="17" y="40"/>
                      <a:pt x="17" y="40"/>
                      <a:pt x="17" y="40"/>
                    </a:cubicBezTo>
                    <a:cubicBezTo>
                      <a:pt x="17" y="40"/>
                      <a:pt x="17" y="40"/>
                      <a:pt x="17" y="40"/>
                    </a:cubicBezTo>
                    <a:cubicBezTo>
                      <a:pt x="16" y="40"/>
                      <a:pt x="16" y="41"/>
                      <a:pt x="17" y="41"/>
                    </a:cubicBezTo>
                    <a:cubicBezTo>
                      <a:pt x="17" y="41"/>
                      <a:pt x="17" y="41"/>
                      <a:pt x="17" y="41"/>
                    </a:cubicBezTo>
                    <a:cubicBezTo>
                      <a:pt x="16" y="41"/>
                      <a:pt x="16" y="41"/>
                      <a:pt x="17" y="42"/>
                    </a:cubicBezTo>
                    <a:cubicBezTo>
                      <a:pt x="17" y="42"/>
                      <a:pt x="17" y="42"/>
                      <a:pt x="18" y="42"/>
                    </a:cubicBezTo>
                    <a:cubicBezTo>
                      <a:pt x="18" y="42"/>
                      <a:pt x="18" y="42"/>
                      <a:pt x="18" y="42"/>
                    </a:cubicBezTo>
                    <a:cubicBezTo>
                      <a:pt x="19" y="42"/>
                      <a:pt x="19" y="42"/>
                      <a:pt x="19" y="42"/>
                    </a:cubicBezTo>
                    <a:close/>
                    <a:moveTo>
                      <a:pt x="10" y="22"/>
                    </a:moveTo>
                    <a:cubicBezTo>
                      <a:pt x="10" y="22"/>
                      <a:pt x="9" y="22"/>
                      <a:pt x="9" y="22"/>
                    </a:cubicBezTo>
                    <a:cubicBezTo>
                      <a:pt x="9" y="22"/>
                      <a:pt x="9" y="23"/>
                      <a:pt x="9" y="23"/>
                    </a:cubicBezTo>
                    <a:cubicBezTo>
                      <a:pt x="10" y="23"/>
                      <a:pt x="10" y="23"/>
                      <a:pt x="10" y="23"/>
                    </a:cubicBezTo>
                    <a:cubicBezTo>
                      <a:pt x="11" y="24"/>
                      <a:pt x="11" y="23"/>
                      <a:pt x="11" y="23"/>
                    </a:cubicBezTo>
                    <a:cubicBezTo>
                      <a:pt x="12" y="23"/>
                      <a:pt x="12" y="23"/>
                      <a:pt x="12" y="23"/>
                    </a:cubicBezTo>
                    <a:cubicBezTo>
                      <a:pt x="12" y="23"/>
                      <a:pt x="12" y="23"/>
                      <a:pt x="12" y="23"/>
                    </a:cubicBezTo>
                    <a:cubicBezTo>
                      <a:pt x="11" y="23"/>
                      <a:pt x="11" y="22"/>
                      <a:pt x="11" y="22"/>
                    </a:cubicBezTo>
                    <a:cubicBezTo>
                      <a:pt x="11" y="22"/>
                      <a:pt x="11" y="22"/>
                      <a:pt x="11" y="22"/>
                    </a:cubicBezTo>
                    <a:cubicBezTo>
                      <a:pt x="11" y="22"/>
                      <a:pt x="11" y="22"/>
                      <a:pt x="11" y="22"/>
                    </a:cubicBezTo>
                    <a:cubicBezTo>
                      <a:pt x="10" y="22"/>
                      <a:pt x="10" y="22"/>
                      <a:pt x="10" y="22"/>
                    </a:cubicBezTo>
                    <a:cubicBezTo>
                      <a:pt x="10" y="22"/>
                      <a:pt x="10" y="22"/>
                      <a:pt x="10" y="22"/>
                    </a:cubicBezTo>
                    <a:close/>
                    <a:moveTo>
                      <a:pt x="20" y="46"/>
                    </a:moveTo>
                    <a:cubicBezTo>
                      <a:pt x="20" y="46"/>
                      <a:pt x="20" y="46"/>
                      <a:pt x="19" y="46"/>
                    </a:cubicBezTo>
                    <a:cubicBezTo>
                      <a:pt x="19" y="46"/>
                      <a:pt x="19" y="45"/>
                      <a:pt x="19" y="45"/>
                    </a:cubicBezTo>
                    <a:cubicBezTo>
                      <a:pt x="19" y="45"/>
                      <a:pt x="19" y="45"/>
                      <a:pt x="19" y="45"/>
                    </a:cubicBezTo>
                    <a:cubicBezTo>
                      <a:pt x="19" y="45"/>
                      <a:pt x="18" y="45"/>
                      <a:pt x="18" y="45"/>
                    </a:cubicBezTo>
                    <a:cubicBezTo>
                      <a:pt x="18" y="45"/>
                      <a:pt x="18" y="45"/>
                      <a:pt x="18" y="45"/>
                    </a:cubicBezTo>
                    <a:cubicBezTo>
                      <a:pt x="18" y="46"/>
                      <a:pt x="18" y="46"/>
                      <a:pt x="18" y="46"/>
                    </a:cubicBezTo>
                    <a:cubicBezTo>
                      <a:pt x="18" y="46"/>
                      <a:pt x="19" y="47"/>
                      <a:pt x="19" y="47"/>
                    </a:cubicBezTo>
                    <a:cubicBezTo>
                      <a:pt x="20" y="47"/>
                      <a:pt x="20" y="47"/>
                      <a:pt x="20" y="47"/>
                    </a:cubicBezTo>
                    <a:cubicBezTo>
                      <a:pt x="20" y="47"/>
                      <a:pt x="20" y="47"/>
                      <a:pt x="20" y="47"/>
                    </a:cubicBezTo>
                    <a:cubicBezTo>
                      <a:pt x="20" y="46"/>
                      <a:pt x="20" y="46"/>
                      <a:pt x="20" y="46"/>
                    </a:cubicBezTo>
                    <a:close/>
                    <a:moveTo>
                      <a:pt x="11" y="17"/>
                    </a:moveTo>
                    <a:cubicBezTo>
                      <a:pt x="11" y="17"/>
                      <a:pt x="11" y="17"/>
                      <a:pt x="11" y="17"/>
                    </a:cubicBezTo>
                    <a:cubicBezTo>
                      <a:pt x="11" y="17"/>
                      <a:pt x="11" y="18"/>
                      <a:pt x="11" y="18"/>
                    </a:cubicBezTo>
                    <a:cubicBezTo>
                      <a:pt x="11" y="18"/>
                      <a:pt x="11" y="18"/>
                      <a:pt x="11" y="18"/>
                    </a:cubicBezTo>
                    <a:cubicBezTo>
                      <a:pt x="11" y="18"/>
                      <a:pt x="11" y="19"/>
                      <a:pt x="11" y="19"/>
                    </a:cubicBezTo>
                    <a:cubicBezTo>
                      <a:pt x="11" y="19"/>
                      <a:pt x="11" y="19"/>
                      <a:pt x="11" y="19"/>
                    </a:cubicBezTo>
                    <a:cubicBezTo>
                      <a:pt x="11" y="20"/>
                      <a:pt x="11" y="20"/>
                      <a:pt x="11" y="20"/>
                    </a:cubicBezTo>
                    <a:cubicBezTo>
                      <a:pt x="11" y="20"/>
                      <a:pt x="11" y="20"/>
                      <a:pt x="11" y="20"/>
                    </a:cubicBezTo>
                    <a:cubicBezTo>
                      <a:pt x="11" y="20"/>
                      <a:pt x="11" y="20"/>
                      <a:pt x="11" y="21"/>
                    </a:cubicBezTo>
                    <a:cubicBezTo>
                      <a:pt x="11" y="21"/>
                      <a:pt x="11" y="21"/>
                      <a:pt x="11" y="21"/>
                    </a:cubicBezTo>
                    <a:cubicBezTo>
                      <a:pt x="11" y="21"/>
                      <a:pt x="11" y="21"/>
                      <a:pt x="11" y="21"/>
                    </a:cubicBezTo>
                    <a:cubicBezTo>
                      <a:pt x="12" y="21"/>
                      <a:pt x="12" y="21"/>
                      <a:pt x="12" y="21"/>
                    </a:cubicBezTo>
                    <a:cubicBezTo>
                      <a:pt x="12" y="20"/>
                      <a:pt x="12" y="20"/>
                      <a:pt x="12" y="20"/>
                    </a:cubicBezTo>
                    <a:cubicBezTo>
                      <a:pt x="11" y="20"/>
                      <a:pt x="12" y="19"/>
                      <a:pt x="11" y="19"/>
                    </a:cubicBezTo>
                    <a:cubicBezTo>
                      <a:pt x="11" y="19"/>
                      <a:pt x="11" y="19"/>
                      <a:pt x="11" y="19"/>
                    </a:cubicBezTo>
                    <a:cubicBezTo>
                      <a:pt x="11" y="18"/>
                      <a:pt x="11" y="18"/>
                      <a:pt x="11" y="18"/>
                    </a:cubicBezTo>
                    <a:cubicBezTo>
                      <a:pt x="11" y="18"/>
                      <a:pt x="11" y="18"/>
                      <a:pt x="11" y="17"/>
                    </a:cubicBezTo>
                    <a:cubicBezTo>
                      <a:pt x="11" y="17"/>
                      <a:pt x="11" y="17"/>
                      <a:pt x="11" y="17"/>
                    </a:cubicBezTo>
                    <a:close/>
                    <a:moveTo>
                      <a:pt x="12" y="27"/>
                    </a:moveTo>
                    <a:cubicBezTo>
                      <a:pt x="12" y="27"/>
                      <a:pt x="12" y="27"/>
                      <a:pt x="12" y="26"/>
                    </a:cubicBezTo>
                    <a:cubicBezTo>
                      <a:pt x="12" y="26"/>
                      <a:pt x="12" y="26"/>
                      <a:pt x="12" y="26"/>
                    </a:cubicBezTo>
                    <a:cubicBezTo>
                      <a:pt x="12" y="27"/>
                      <a:pt x="13" y="27"/>
                      <a:pt x="13" y="27"/>
                    </a:cubicBezTo>
                    <a:cubicBezTo>
                      <a:pt x="13" y="27"/>
                      <a:pt x="13" y="27"/>
                      <a:pt x="13" y="27"/>
                    </a:cubicBezTo>
                    <a:cubicBezTo>
                      <a:pt x="13" y="27"/>
                      <a:pt x="13" y="26"/>
                      <a:pt x="13" y="26"/>
                    </a:cubicBezTo>
                    <a:cubicBezTo>
                      <a:pt x="12" y="27"/>
                      <a:pt x="12" y="26"/>
                      <a:pt x="12" y="26"/>
                    </a:cubicBezTo>
                    <a:cubicBezTo>
                      <a:pt x="12" y="26"/>
                      <a:pt x="12" y="26"/>
                      <a:pt x="12" y="26"/>
                    </a:cubicBezTo>
                    <a:cubicBezTo>
                      <a:pt x="11" y="26"/>
                      <a:pt x="11" y="26"/>
                      <a:pt x="11" y="26"/>
                    </a:cubicBezTo>
                    <a:cubicBezTo>
                      <a:pt x="11" y="25"/>
                      <a:pt x="11" y="25"/>
                      <a:pt x="11" y="25"/>
                    </a:cubicBezTo>
                    <a:cubicBezTo>
                      <a:pt x="11" y="25"/>
                      <a:pt x="11" y="25"/>
                      <a:pt x="11" y="25"/>
                    </a:cubicBezTo>
                    <a:cubicBezTo>
                      <a:pt x="11" y="25"/>
                      <a:pt x="11" y="25"/>
                      <a:pt x="11" y="25"/>
                    </a:cubicBezTo>
                    <a:cubicBezTo>
                      <a:pt x="11" y="26"/>
                      <a:pt x="11" y="26"/>
                      <a:pt x="11" y="26"/>
                    </a:cubicBezTo>
                    <a:cubicBezTo>
                      <a:pt x="11" y="26"/>
                      <a:pt x="11" y="26"/>
                      <a:pt x="11" y="26"/>
                    </a:cubicBezTo>
                    <a:cubicBezTo>
                      <a:pt x="11" y="27"/>
                      <a:pt x="11" y="27"/>
                      <a:pt x="12" y="27"/>
                    </a:cubicBezTo>
                    <a:close/>
                    <a:moveTo>
                      <a:pt x="6" y="6"/>
                    </a:moveTo>
                    <a:cubicBezTo>
                      <a:pt x="6" y="6"/>
                      <a:pt x="6" y="6"/>
                      <a:pt x="6" y="6"/>
                    </a:cubicBezTo>
                    <a:cubicBezTo>
                      <a:pt x="6" y="6"/>
                      <a:pt x="6" y="6"/>
                      <a:pt x="7" y="6"/>
                    </a:cubicBezTo>
                    <a:cubicBezTo>
                      <a:pt x="7" y="6"/>
                      <a:pt x="7" y="6"/>
                      <a:pt x="7" y="6"/>
                    </a:cubicBezTo>
                    <a:cubicBezTo>
                      <a:pt x="7" y="6"/>
                      <a:pt x="7" y="6"/>
                      <a:pt x="7" y="6"/>
                    </a:cubicBezTo>
                    <a:cubicBezTo>
                      <a:pt x="7" y="5"/>
                      <a:pt x="7" y="5"/>
                      <a:pt x="7" y="5"/>
                    </a:cubicBezTo>
                    <a:cubicBezTo>
                      <a:pt x="6" y="5"/>
                      <a:pt x="6" y="5"/>
                      <a:pt x="6" y="5"/>
                    </a:cubicBezTo>
                    <a:cubicBezTo>
                      <a:pt x="6" y="5"/>
                      <a:pt x="5" y="5"/>
                      <a:pt x="5" y="5"/>
                    </a:cubicBezTo>
                    <a:cubicBezTo>
                      <a:pt x="5" y="6"/>
                      <a:pt x="6" y="6"/>
                      <a:pt x="6" y="6"/>
                    </a:cubicBezTo>
                    <a:cubicBezTo>
                      <a:pt x="6" y="6"/>
                      <a:pt x="6" y="6"/>
                      <a:pt x="6" y="6"/>
                    </a:cubicBezTo>
                    <a:close/>
                    <a:moveTo>
                      <a:pt x="8" y="17"/>
                    </a:moveTo>
                    <a:cubicBezTo>
                      <a:pt x="8" y="17"/>
                      <a:pt x="9" y="17"/>
                      <a:pt x="9" y="17"/>
                    </a:cubicBezTo>
                    <a:cubicBezTo>
                      <a:pt x="9" y="17"/>
                      <a:pt x="9" y="16"/>
                      <a:pt x="10" y="16"/>
                    </a:cubicBezTo>
                    <a:cubicBezTo>
                      <a:pt x="10" y="16"/>
                      <a:pt x="10" y="16"/>
                      <a:pt x="9" y="16"/>
                    </a:cubicBezTo>
                    <a:cubicBezTo>
                      <a:pt x="9" y="16"/>
                      <a:pt x="9" y="16"/>
                      <a:pt x="9" y="16"/>
                    </a:cubicBezTo>
                    <a:cubicBezTo>
                      <a:pt x="9" y="16"/>
                      <a:pt x="8" y="16"/>
                      <a:pt x="8" y="17"/>
                    </a:cubicBezTo>
                    <a:cubicBezTo>
                      <a:pt x="8" y="17"/>
                      <a:pt x="7" y="17"/>
                      <a:pt x="8" y="17"/>
                    </a:cubicBezTo>
                    <a:close/>
                    <a:moveTo>
                      <a:pt x="10" y="13"/>
                    </a:moveTo>
                    <a:cubicBezTo>
                      <a:pt x="10" y="13"/>
                      <a:pt x="10" y="13"/>
                      <a:pt x="10" y="14"/>
                    </a:cubicBezTo>
                    <a:cubicBezTo>
                      <a:pt x="10" y="14"/>
                      <a:pt x="10" y="14"/>
                      <a:pt x="10" y="14"/>
                    </a:cubicBezTo>
                    <a:cubicBezTo>
                      <a:pt x="10" y="14"/>
                      <a:pt x="10" y="14"/>
                      <a:pt x="10" y="14"/>
                    </a:cubicBezTo>
                    <a:cubicBezTo>
                      <a:pt x="10" y="14"/>
                      <a:pt x="10" y="14"/>
                      <a:pt x="10" y="15"/>
                    </a:cubicBezTo>
                    <a:cubicBezTo>
                      <a:pt x="10" y="15"/>
                      <a:pt x="10" y="15"/>
                      <a:pt x="11" y="15"/>
                    </a:cubicBezTo>
                    <a:cubicBezTo>
                      <a:pt x="11" y="15"/>
                      <a:pt x="10" y="16"/>
                      <a:pt x="11" y="16"/>
                    </a:cubicBezTo>
                    <a:cubicBezTo>
                      <a:pt x="11" y="16"/>
                      <a:pt x="11" y="16"/>
                      <a:pt x="11" y="16"/>
                    </a:cubicBezTo>
                    <a:cubicBezTo>
                      <a:pt x="11" y="16"/>
                      <a:pt x="11" y="16"/>
                      <a:pt x="11" y="16"/>
                    </a:cubicBezTo>
                    <a:cubicBezTo>
                      <a:pt x="11" y="17"/>
                      <a:pt x="11" y="17"/>
                      <a:pt x="11" y="17"/>
                    </a:cubicBezTo>
                    <a:cubicBezTo>
                      <a:pt x="11" y="16"/>
                      <a:pt x="11" y="16"/>
                      <a:pt x="11" y="16"/>
                    </a:cubicBezTo>
                    <a:cubicBezTo>
                      <a:pt x="11" y="16"/>
                      <a:pt x="11" y="15"/>
                      <a:pt x="11" y="15"/>
                    </a:cubicBezTo>
                    <a:cubicBezTo>
                      <a:pt x="11" y="15"/>
                      <a:pt x="11" y="15"/>
                      <a:pt x="11" y="15"/>
                    </a:cubicBezTo>
                    <a:cubicBezTo>
                      <a:pt x="11" y="14"/>
                      <a:pt x="10" y="14"/>
                      <a:pt x="10" y="13"/>
                    </a:cubicBezTo>
                    <a:cubicBezTo>
                      <a:pt x="10" y="13"/>
                      <a:pt x="10" y="13"/>
                      <a:pt x="10" y="13"/>
                    </a:cubicBezTo>
                    <a:cubicBezTo>
                      <a:pt x="10" y="13"/>
                      <a:pt x="10" y="13"/>
                      <a:pt x="10" y="13"/>
                    </a:cubicBezTo>
                    <a:close/>
                    <a:moveTo>
                      <a:pt x="6" y="8"/>
                    </a:moveTo>
                    <a:cubicBezTo>
                      <a:pt x="6" y="9"/>
                      <a:pt x="6" y="9"/>
                      <a:pt x="6" y="9"/>
                    </a:cubicBezTo>
                    <a:cubicBezTo>
                      <a:pt x="6" y="9"/>
                      <a:pt x="6" y="9"/>
                      <a:pt x="7" y="9"/>
                    </a:cubicBezTo>
                    <a:cubicBezTo>
                      <a:pt x="7" y="9"/>
                      <a:pt x="7" y="9"/>
                      <a:pt x="7" y="8"/>
                    </a:cubicBezTo>
                    <a:cubicBezTo>
                      <a:pt x="7" y="8"/>
                      <a:pt x="6" y="8"/>
                      <a:pt x="6" y="8"/>
                    </a:cubicBezTo>
                    <a:close/>
                    <a:moveTo>
                      <a:pt x="22" y="51"/>
                    </a:moveTo>
                    <a:cubicBezTo>
                      <a:pt x="22" y="51"/>
                      <a:pt x="22" y="51"/>
                      <a:pt x="22" y="51"/>
                    </a:cubicBezTo>
                    <a:cubicBezTo>
                      <a:pt x="22" y="51"/>
                      <a:pt x="22" y="51"/>
                      <a:pt x="22" y="51"/>
                    </a:cubicBezTo>
                    <a:cubicBezTo>
                      <a:pt x="23" y="51"/>
                      <a:pt x="23" y="51"/>
                      <a:pt x="23" y="51"/>
                    </a:cubicBezTo>
                    <a:cubicBezTo>
                      <a:pt x="23" y="51"/>
                      <a:pt x="22" y="51"/>
                      <a:pt x="22" y="51"/>
                    </a:cubicBezTo>
                    <a:close/>
                    <a:moveTo>
                      <a:pt x="4" y="18"/>
                    </a:moveTo>
                    <a:cubicBezTo>
                      <a:pt x="4" y="19"/>
                      <a:pt x="4" y="19"/>
                      <a:pt x="4" y="19"/>
                    </a:cubicBezTo>
                    <a:cubicBezTo>
                      <a:pt x="5" y="19"/>
                      <a:pt x="5" y="19"/>
                      <a:pt x="5" y="19"/>
                    </a:cubicBezTo>
                    <a:cubicBezTo>
                      <a:pt x="5" y="18"/>
                      <a:pt x="4" y="18"/>
                      <a:pt x="4" y="18"/>
                    </a:cubicBezTo>
                    <a:cubicBezTo>
                      <a:pt x="4" y="18"/>
                      <a:pt x="4" y="18"/>
                      <a:pt x="4" y="18"/>
                    </a:cubicBezTo>
                    <a:close/>
                    <a:moveTo>
                      <a:pt x="4" y="18"/>
                    </a:moveTo>
                    <a:cubicBezTo>
                      <a:pt x="4" y="18"/>
                      <a:pt x="4" y="18"/>
                      <a:pt x="4" y="18"/>
                    </a:cubicBezTo>
                    <a:cubicBezTo>
                      <a:pt x="4" y="18"/>
                      <a:pt x="4" y="18"/>
                      <a:pt x="4" y="18"/>
                    </a:cubicBezTo>
                    <a:cubicBezTo>
                      <a:pt x="4" y="18"/>
                      <a:pt x="4" y="18"/>
                      <a:pt x="4" y="18"/>
                    </a:cubicBezTo>
                    <a:cubicBezTo>
                      <a:pt x="4" y="18"/>
                      <a:pt x="4" y="18"/>
                      <a:pt x="4" y="18"/>
                    </a:cubicBezTo>
                    <a:close/>
                    <a:moveTo>
                      <a:pt x="5" y="4"/>
                    </a:moveTo>
                    <a:cubicBezTo>
                      <a:pt x="5" y="4"/>
                      <a:pt x="5" y="3"/>
                      <a:pt x="5" y="3"/>
                    </a:cubicBezTo>
                    <a:cubicBezTo>
                      <a:pt x="5" y="3"/>
                      <a:pt x="5" y="3"/>
                      <a:pt x="5" y="3"/>
                    </a:cubicBezTo>
                    <a:cubicBezTo>
                      <a:pt x="5" y="3"/>
                      <a:pt x="5" y="3"/>
                      <a:pt x="5" y="3"/>
                    </a:cubicBezTo>
                    <a:cubicBezTo>
                      <a:pt x="5" y="3"/>
                      <a:pt x="5" y="4"/>
                      <a:pt x="5" y="4"/>
                    </a:cubicBezTo>
                    <a:close/>
                    <a:moveTo>
                      <a:pt x="12" y="28"/>
                    </a:moveTo>
                    <a:cubicBezTo>
                      <a:pt x="12" y="28"/>
                      <a:pt x="12" y="29"/>
                      <a:pt x="12" y="29"/>
                    </a:cubicBezTo>
                    <a:cubicBezTo>
                      <a:pt x="12" y="29"/>
                      <a:pt x="12" y="29"/>
                      <a:pt x="12" y="29"/>
                    </a:cubicBezTo>
                    <a:cubicBezTo>
                      <a:pt x="12" y="29"/>
                      <a:pt x="13" y="28"/>
                      <a:pt x="13" y="28"/>
                    </a:cubicBezTo>
                    <a:cubicBezTo>
                      <a:pt x="12" y="28"/>
                      <a:pt x="12" y="28"/>
                      <a:pt x="12" y="28"/>
                    </a:cubicBezTo>
                    <a:close/>
                    <a:moveTo>
                      <a:pt x="11" y="24"/>
                    </a:moveTo>
                    <a:cubicBezTo>
                      <a:pt x="11" y="24"/>
                      <a:pt x="11" y="24"/>
                      <a:pt x="11" y="24"/>
                    </a:cubicBezTo>
                    <a:cubicBezTo>
                      <a:pt x="11" y="24"/>
                      <a:pt x="11" y="25"/>
                      <a:pt x="11" y="24"/>
                    </a:cubicBezTo>
                    <a:cubicBezTo>
                      <a:pt x="11" y="24"/>
                      <a:pt x="12" y="24"/>
                      <a:pt x="11" y="24"/>
                    </a:cubicBezTo>
                    <a:cubicBezTo>
                      <a:pt x="11" y="24"/>
                      <a:pt x="12" y="24"/>
                      <a:pt x="11" y="24"/>
                    </a:cubicBezTo>
                    <a:close/>
                    <a:moveTo>
                      <a:pt x="7" y="5"/>
                    </a:moveTo>
                    <a:cubicBezTo>
                      <a:pt x="8" y="5"/>
                      <a:pt x="8" y="5"/>
                      <a:pt x="8" y="4"/>
                    </a:cubicBezTo>
                    <a:cubicBezTo>
                      <a:pt x="8" y="4"/>
                      <a:pt x="8" y="4"/>
                      <a:pt x="8" y="4"/>
                    </a:cubicBezTo>
                    <a:cubicBezTo>
                      <a:pt x="7" y="4"/>
                      <a:pt x="7" y="4"/>
                      <a:pt x="7" y="4"/>
                    </a:cubicBezTo>
                    <a:cubicBezTo>
                      <a:pt x="7" y="5"/>
                      <a:pt x="7" y="5"/>
                      <a:pt x="7" y="5"/>
                    </a:cubicBezTo>
                    <a:close/>
                    <a:moveTo>
                      <a:pt x="0" y="2"/>
                    </a:moveTo>
                    <a:cubicBezTo>
                      <a:pt x="0" y="2"/>
                      <a:pt x="1" y="2"/>
                      <a:pt x="1" y="1"/>
                    </a:cubicBezTo>
                    <a:cubicBezTo>
                      <a:pt x="1" y="1"/>
                      <a:pt x="1" y="1"/>
                      <a:pt x="1" y="1"/>
                    </a:cubicBezTo>
                    <a:cubicBezTo>
                      <a:pt x="0" y="1"/>
                      <a:pt x="0" y="1"/>
                      <a:pt x="0" y="1"/>
                    </a:cubicBezTo>
                    <a:cubicBezTo>
                      <a:pt x="0" y="1"/>
                      <a:pt x="0" y="2"/>
                      <a:pt x="0" y="2"/>
                    </a:cubicBezTo>
                    <a:close/>
                    <a:moveTo>
                      <a:pt x="12" y="31"/>
                    </a:moveTo>
                    <a:cubicBezTo>
                      <a:pt x="12" y="31"/>
                      <a:pt x="12" y="31"/>
                      <a:pt x="12" y="31"/>
                    </a:cubicBezTo>
                    <a:cubicBezTo>
                      <a:pt x="12" y="31"/>
                      <a:pt x="12" y="31"/>
                      <a:pt x="12" y="31"/>
                    </a:cubicBezTo>
                    <a:cubicBezTo>
                      <a:pt x="12" y="31"/>
                      <a:pt x="12" y="31"/>
                      <a:pt x="12" y="31"/>
                    </a:cubicBezTo>
                    <a:close/>
                    <a:moveTo>
                      <a:pt x="13" y="27"/>
                    </a:moveTo>
                    <a:cubicBezTo>
                      <a:pt x="13" y="27"/>
                      <a:pt x="13" y="27"/>
                      <a:pt x="13" y="27"/>
                    </a:cubicBezTo>
                    <a:cubicBezTo>
                      <a:pt x="13" y="27"/>
                      <a:pt x="13" y="27"/>
                      <a:pt x="14" y="27"/>
                    </a:cubicBezTo>
                    <a:cubicBezTo>
                      <a:pt x="14" y="27"/>
                      <a:pt x="14" y="27"/>
                      <a:pt x="14" y="27"/>
                    </a:cubicBezTo>
                    <a:cubicBezTo>
                      <a:pt x="14" y="27"/>
                      <a:pt x="14" y="27"/>
                      <a:pt x="13" y="27"/>
                    </a:cubicBezTo>
                    <a:close/>
                    <a:moveTo>
                      <a:pt x="12" y="25"/>
                    </a:moveTo>
                    <a:cubicBezTo>
                      <a:pt x="12" y="25"/>
                      <a:pt x="12" y="25"/>
                      <a:pt x="12" y="24"/>
                    </a:cubicBezTo>
                    <a:cubicBezTo>
                      <a:pt x="12" y="24"/>
                      <a:pt x="12" y="24"/>
                      <a:pt x="12" y="24"/>
                    </a:cubicBezTo>
                    <a:cubicBezTo>
                      <a:pt x="12" y="24"/>
                      <a:pt x="12" y="24"/>
                      <a:pt x="12" y="24"/>
                    </a:cubicBezTo>
                    <a:cubicBezTo>
                      <a:pt x="12" y="25"/>
                      <a:pt x="12" y="25"/>
                      <a:pt x="12" y="25"/>
                    </a:cubicBezTo>
                    <a:close/>
                    <a:moveTo>
                      <a:pt x="10" y="10"/>
                    </a:moveTo>
                    <a:cubicBezTo>
                      <a:pt x="10" y="10"/>
                      <a:pt x="10" y="10"/>
                      <a:pt x="10" y="10"/>
                    </a:cubicBezTo>
                    <a:cubicBezTo>
                      <a:pt x="10" y="10"/>
                      <a:pt x="10" y="10"/>
                      <a:pt x="10" y="10"/>
                    </a:cubicBezTo>
                    <a:cubicBezTo>
                      <a:pt x="10" y="10"/>
                      <a:pt x="10" y="10"/>
                      <a:pt x="10" y="10"/>
                    </a:cubicBezTo>
                    <a:cubicBezTo>
                      <a:pt x="10" y="10"/>
                      <a:pt x="10" y="10"/>
                      <a:pt x="10" y="10"/>
                    </a:cubicBezTo>
                    <a:close/>
                    <a:moveTo>
                      <a:pt x="1" y="3"/>
                    </a:moveTo>
                    <a:cubicBezTo>
                      <a:pt x="1" y="3"/>
                      <a:pt x="1" y="3"/>
                      <a:pt x="1" y="3"/>
                    </a:cubicBezTo>
                    <a:cubicBezTo>
                      <a:pt x="1" y="3"/>
                      <a:pt x="1" y="2"/>
                      <a:pt x="1" y="2"/>
                    </a:cubicBezTo>
                    <a:cubicBezTo>
                      <a:pt x="1" y="2"/>
                      <a:pt x="1" y="3"/>
                      <a:pt x="1" y="3"/>
                    </a:cubicBezTo>
                    <a:cubicBezTo>
                      <a:pt x="1" y="3"/>
                      <a:pt x="1" y="3"/>
                      <a:pt x="1" y="3"/>
                    </a:cubicBezTo>
                    <a:close/>
                    <a:moveTo>
                      <a:pt x="0" y="2"/>
                    </a:moveTo>
                    <a:cubicBezTo>
                      <a:pt x="1" y="2"/>
                      <a:pt x="1" y="2"/>
                      <a:pt x="1" y="2"/>
                    </a:cubicBezTo>
                    <a:cubicBezTo>
                      <a:pt x="1" y="2"/>
                      <a:pt x="0" y="2"/>
                      <a:pt x="0" y="2"/>
                    </a:cubicBezTo>
                    <a:cubicBezTo>
                      <a:pt x="0" y="2"/>
                      <a:pt x="0" y="2"/>
                      <a:pt x="0" y="2"/>
                    </a:cubicBezTo>
                    <a:close/>
                    <a:moveTo>
                      <a:pt x="7" y="4"/>
                    </a:moveTo>
                    <a:cubicBezTo>
                      <a:pt x="7" y="4"/>
                      <a:pt x="7" y="4"/>
                      <a:pt x="7" y="4"/>
                    </a:cubicBezTo>
                    <a:cubicBezTo>
                      <a:pt x="7" y="4"/>
                      <a:pt x="7" y="4"/>
                      <a:pt x="7" y="4"/>
                    </a:cubicBezTo>
                    <a:cubicBezTo>
                      <a:pt x="7" y="4"/>
                      <a:pt x="6" y="4"/>
                      <a:pt x="6" y="4"/>
                    </a:cubicBezTo>
                    <a:cubicBezTo>
                      <a:pt x="6" y="4"/>
                      <a:pt x="7" y="4"/>
                      <a:pt x="7" y="4"/>
                    </a:cubicBezTo>
                    <a:close/>
                    <a:moveTo>
                      <a:pt x="0" y="1"/>
                    </a:moveTo>
                    <a:cubicBezTo>
                      <a:pt x="0" y="1"/>
                      <a:pt x="0" y="1"/>
                      <a:pt x="0" y="1"/>
                    </a:cubicBezTo>
                    <a:cubicBezTo>
                      <a:pt x="0" y="1"/>
                      <a:pt x="0" y="1"/>
                      <a:pt x="0" y="1"/>
                    </a:cubicBezTo>
                    <a:cubicBezTo>
                      <a:pt x="0" y="1"/>
                      <a:pt x="0" y="0"/>
                      <a:pt x="0" y="0"/>
                    </a:cubicBezTo>
                    <a:cubicBezTo>
                      <a:pt x="0" y="0"/>
                      <a:pt x="0" y="1"/>
                      <a:pt x="0" y="1"/>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5" name="Freeform 696">
                <a:extLst>
                  <a:ext uri="{FF2B5EF4-FFF2-40B4-BE49-F238E27FC236}">
                    <a16:creationId xmlns:a16="http://schemas.microsoft.com/office/drawing/2014/main" id="{8E9A8AEE-E87B-A84D-0F67-490AF9C70E91}"/>
                  </a:ext>
                </a:extLst>
              </p:cNvPr>
              <p:cNvSpPr>
                <a:spLocks noEditPoints="1"/>
              </p:cNvSpPr>
              <p:nvPr/>
            </p:nvSpPr>
            <p:spPr bwMode="auto">
              <a:xfrm>
                <a:off x="9766300" y="5083175"/>
                <a:ext cx="325437" cy="150813"/>
              </a:xfrm>
              <a:custGeom>
                <a:avLst/>
                <a:gdLst>
                  <a:gd name="T0" fmla="*/ 30 w 78"/>
                  <a:gd name="T1" fmla="*/ 20 h 36"/>
                  <a:gd name="T2" fmla="*/ 29 w 78"/>
                  <a:gd name="T3" fmla="*/ 22 h 36"/>
                  <a:gd name="T4" fmla="*/ 35 w 78"/>
                  <a:gd name="T5" fmla="*/ 23 h 36"/>
                  <a:gd name="T6" fmla="*/ 36 w 78"/>
                  <a:gd name="T7" fmla="*/ 18 h 36"/>
                  <a:gd name="T8" fmla="*/ 34 w 78"/>
                  <a:gd name="T9" fmla="*/ 13 h 36"/>
                  <a:gd name="T10" fmla="*/ 37 w 78"/>
                  <a:gd name="T11" fmla="*/ 14 h 36"/>
                  <a:gd name="T12" fmla="*/ 38 w 78"/>
                  <a:gd name="T13" fmla="*/ 17 h 36"/>
                  <a:gd name="T14" fmla="*/ 39 w 78"/>
                  <a:gd name="T15" fmla="*/ 20 h 36"/>
                  <a:gd name="T16" fmla="*/ 41 w 78"/>
                  <a:gd name="T17" fmla="*/ 21 h 36"/>
                  <a:gd name="T18" fmla="*/ 25 w 78"/>
                  <a:gd name="T19" fmla="*/ 11 h 36"/>
                  <a:gd name="T20" fmla="*/ 21 w 78"/>
                  <a:gd name="T21" fmla="*/ 8 h 36"/>
                  <a:gd name="T22" fmla="*/ 19 w 78"/>
                  <a:gd name="T23" fmla="*/ 7 h 36"/>
                  <a:gd name="T24" fmla="*/ 19 w 78"/>
                  <a:gd name="T25" fmla="*/ 6 h 36"/>
                  <a:gd name="T26" fmla="*/ 21 w 78"/>
                  <a:gd name="T27" fmla="*/ 7 h 36"/>
                  <a:gd name="T28" fmla="*/ 24 w 78"/>
                  <a:gd name="T29" fmla="*/ 9 h 36"/>
                  <a:gd name="T30" fmla="*/ 28 w 78"/>
                  <a:gd name="T31" fmla="*/ 13 h 36"/>
                  <a:gd name="T32" fmla="*/ 27 w 78"/>
                  <a:gd name="T33" fmla="*/ 12 h 36"/>
                  <a:gd name="T34" fmla="*/ 6 w 78"/>
                  <a:gd name="T35" fmla="*/ 0 h 36"/>
                  <a:gd name="T36" fmla="*/ 11 w 78"/>
                  <a:gd name="T37" fmla="*/ 4 h 36"/>
                  <a:gd name="T38" fmla="*/ 14 w 78"/>
                  <a:gd name="T39" fmla="*/ 6 h 36"/>
                  <a:gd name="T40" fmla="*/ 11 w 78"/>
                  <a:gd name="T41" fmla="*/ 5 h 36"/>
                  <a:gd name="T42" fmla="*/ 45 w 78"/>
                  <a:gd name="T43" fmla="*/ 28 h 36"/>
                  <a:gd name="T44" fmla="*/ 41 w 78"/>
                  <a:gd name="T45" fmla="*/ 26 h 36"/>
                  <a:gd name="T46" fmla="*/ 40 w 78"/>
                  <a:gd name="T47" fmla="*/ 27 h 36"/>
                  <a:gd name="T48" fmla="*/ 42 w 78"/>
                  <a:gd name="T49" fmla="*/ 29 h 36"/>
                  <a:gd name="T50" fmla="*/ 16 w 78"/>
                  <a:gd name="T51" fmla="*/ 14 h 36"/>
                  <a:gd name="T52" fmla="*/ 13 w 78"/>
                  <a:gd name="T53" fmla="*/ 12 h 36"/>
                  <a:gd name="T54" fmla="*/ 11 w 78"/>
                  <a:gd name="T55" fmla="*/ 11 h 36"/>
                  <a:gd name="T56" fmla="*/ 14 w 78"/>
                  <a:gd name="T57" fmla="*/ 11 h 36"/>
                  <a:gd name="T58" fmla="*/ 8 w 78"/>
                  <a:gd name="T59" fmla="*/ 10 h 36"/>
                  <a:gd name="T60" fmla="*/ 8 w 78"/>
                  <a:gd name="T61" fmla="*/ 8 h 36"/>
                  <a:gd name="T62" fmla="*/ 17 w 78"/>
                  <a:gd name="T63" fmla="*/ 14 h 36"/>
                  <a:gd name="T64" fmla="*/ 17 w 78"/>
                  <a:gd name="T65" fmla="*/ 13 h 36"/>
                  <a:gd name="T66" fmla="*/ 12 w 78"/>
                  <a:gd name="T67" fmla="*/ 14 h 36"/>
                  <a:gd name="T68" fmla="*/ 1 w 78"/>
                  <a:gd name="T69" fmla="*/ 3 h 36"/>
                  <a:gd name="T70" fmla="*/ 32 w 78"/>
                  <a:gd name="T71" fmla="*/ 17 h 36"/>
                  <a:gd name="T72" fmla="*/ 28 w 78"/>
                  <a:gd name="T73" fmla="*/ 13 h 36"/>
                  <a:gd name="T74" fmla="*/ 13 w 78"/>
                  <a:gd name="T75" fmla="*/ 15 h 36"/>
                  <a:gd name="T76" fmla="*/ 32 w 78"/>
                  <a:gd name="T77" fmla="*/ 17 h 36"/>
                  <a:gd name="T78" fmla="*/ 0 w 78"/>
                  <a:gd name="T79" fmla="*/ 6 h 36"/>
                  <a:gd name="T80" fmla="*/ 3 w 78"/>
                  <a:gd name="T81" fmla="*/ 3 h 36"/>
                  <a:gd name="T82" fmla="*/ 10 w 78"/>
                  <a:gd name="T83" fmla="*/ 11 h 36"/>
                  <a:gd name="T84" fmla="*/ 24 w 78"/>
                  <a:gd name="T85" fmla="*/ 17 h 36"/>
                  <a:gd name="T86" fmla="*/ 42 w 78"/>
                  <a:gd name="T87" fmla="*/ 25 h 36"/>
                  <a:gd name="T88" fmla="*/ 31 w 78"/>
                  <a:gd name="T89" fmla="*/ 16 h 36"/>
                  <a:gd name="T90" fmla="*/ 30 w 78"/>
                  <a:gd name="T91" fmla="*/ 16 h 36"/>
                  <a:gd name="T92" fmla="*/ 13 w 78"/>
                  <a:gd name="T93" fmla="*/ 12 h 36"/>
                  <a:gd name="T94" fmla="*/ 2 w 78"/>
                  <a:gd name="T95" fmla="*/ 4 h 36"/>
                  <a:gd name="T96" fmla="*/ 36 w 78"/>
                  <a:gd name="T97" fmla="*/ 22 h 36"/>
                  <a:gd name="T98" fmla="*/ 21 w 78"/>
                  <a:gd name="T99" fmla="*/ 7 h 36"/>
                  <a:gd name="T100" fmla="*/ 13 w 78"/>
                  <a:gd name="T101" fmla="*/ 12 h 36"/>
                  <a:gd name="T102" fmla="*/ 27 w 78"/>
                  <a:gd name="T103" fmla="*/ 11 h 36"/>
                  <a:gd name="T104" fmla="*/ 22 w 78"/>
                  <a:gd name="T105" fmla="*/ 7 h 36"/>
                  <a:gd name="T106" fmla="*/ 30 w 78"/>
                  <a:gd name="T107" fmla="*/ 16 h 36"/>
                  <a:gd name="T108" fmla="*/ 24 w 78"/>
                  <a:gd name="T109" fmla="*/ 17 h 36"/>
                  <a:gd name="T110" fmla="*/ 43 w 78"/>
                  <a:gd name="T111" fmla="*/ 24 h 36"/>
                  <a:gd name="T112" fmla="*/ 12 w 78"/>
                  <a:gd name="T113" fmla="*/ 12 h 36"/>
                  <a:gd name="T114" fmla="*/ 30 w 78"/>
                  <a:gd name="T115" fmla="*/ 34 h 36"/>
                  <a:gd name="T116" fmla="*/ 34 w 78"/>
                  <a:gd name="T117" fmla="*/ 36 h 36"/>
                  <a:gd name="T118" fmla="*/ 70 w 78"/>
                  <a:gd name="T119" fmla="*/ 29 h 36"/>
                  <a:gd name="T120" fmla="*/ 77 w 78"/>
                  <a:gd name="T121" fmla="*/ 36 h 36"/>
                  <a:gd name="T122" fmla="*/ 70 w 78"/>
                  <a:gd name="T123" fmla="*/ 2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78" h="36">
                    <a:moveTo>
                      <a:pt x="36" y="22"/>
                    </a:moveTo>
                    <a:cubicBezTo>
                      <a:pt x="35" y="22"/>
                      <a:pt x="36" y="22"/>
                      <a:pt x="36" y="22"/>
                    </a:cubicBezTo>
                    <a:cubicBezTo>
                      <a:pt x="36" y="22"/>
                      <a:pt x="35" y="22"/>
                      <a:pt x="35" y="22"/>
                    </a:cubicBezTo>
                    <a:cubicBezTo>
                      <a:pt x="36" y="22"/>
                      <a:pt x="35" y="22"/>
                      <a:pt x="35" y="22"/>
                    </a:cubicBezTo>
                    <a:cubicBezTo>
                      <a:pt x="35" y="22"/>
                      <a:pt x="35" y="22"/>
                      <a:pt x="35" y="22"/>
                    </a:cubicBezTo>
                    <a:cubicBezTo>
                      <a:pt x="35" y="22"/>
                      <a:pt x="35" y="22"/>
                      <a:pt x="35" y="22"/>
                    </a:cubicBezTo>
                    <a:cubicBezTo>
                      <a:pt x="35" y="22"/>
                      <a:pt x="35" y="21"/>
                      <a:pt x="35" y="22"/>
                    </a:cubicBezTo>
                    <a:cubicBezTo>
                      <a:pt x="35" y="22"/>
                      <a:pt x="35" y="22"/>
                      <a:pt x="35" y="21"/>
                    </a:cubicBezTo>
                    <a:cubicBezTo>
                      <a:pt x="35" y="21"/>
                      <a:pt x="34" y="21"/>
                      <a:pt x="34" y="21"/>
                    </a:cubicBezTo>
                    <a:cubicBezTo>
                      <a:pt x="35" y="21"/>
                      <a:pt x="34" y="21"/>
                      <a:pt x="34" y="21"/>
                    </a:cubicBezTo>
                    <a:cubicBezTo>
                      <a:pt x="34" y="21"/>
                      <a:pt x="34" y="21"/>
                      <a:pt x="34" y="21"/>
                    </a:cubicBezTo>
                    <a:cubicBezTo>
                      <a:pt x="34" y="21"/>
                      <a:pt x="34" y="20"/>
                      <a:pt x="34" y="20"/>
                    </a:cubicBezTo>
                    <a:cubicBezTo>
                      <a:pt x="33" y="20"/>
                      <a:pt x="33" y="20"/>
                      <a:pt x="33" y="20"/>
                    </a:cubicBezTo>
                    <a:cubicBezTo>
                      <a:pt x="33" y="20"/>
                      <a:pt x="33" y="20"/>
                      <a:pt x="33" y="20"/>
                    </a:cubicBezTo>
                    <a:cubicBezTo>
                      <a:pt x="33" y="20"/>
                      <a:pt x="33" y="20"/>
                      <a:pt x="33" y="20"/>
                    </a:cubicBezTo>
                    <a:cubicBezTo>
                      <a:pt x="33" y="20"/>
                      <a:pt x="32" y="19"/>
                      <a:pt x="32" y="20"/>
                    </a:cubicBezTo>
                    <a:cubicBezTo>
                      <a:pt x="32" y="20"/>
                      <a:pt x="32" y="20"/>
                      <a:pt x="32" y="20"/>
                    </a:cubicBezTo>
                    <a:cubicBezTo>
                      <a:pt x="32" y="20"/>
                      <a:pt x="32" y="20"/>
                      <a:pt x="32" y="20"/>
                    </a:cubicBezTo>
                    <a:cubicBezTo>
                      <a:pt x="32" y="20"/>
                      <a:pt x="32" y="20"/>
                      <a:pt x="32" y="20"/>
                    </a:cubicBezTo>
                    <a:cubicBezTo>
                      <a:pt x="32" y="20"/>
                      <a:pt x="32" y="20"/>
                      <a:pt x="32" y="20"/>
                    </a:cubicBezTo>
                    <a:cubicBezTo>
                      <a:pt x="31" y="19"/>
                      <a:pt x="31" y="20"/>
                      <a:pt x="31" y="19"/>
                    </a:cubicBezTo>
                    <a:cubicBezTo>
                      <a:pt x="31" y="19"/>
                      <a:pt x="31" y="20"/>
                      <a:pt x="31" y="20"/>
                    </a:cubicBezTo>
                    <a:cubicBezTo>
                      <a:pt x="31" y="20"/>
                      <a:pt x="31" y="20"/>
                      <a:pt x="30" y="20"/>
                    </a:cubicBezTo>
                    <a:cubicBezTo>
                      <a:pt x="30" y="19"/>
                      <a:pt x="30" y="19"/>
                      <a:pt x="30" y="20"/>
                    </a:cubicBezTo>
                    <a:cubicBezTo>
                      <a:pt x="30" y="20"/>
                      <a:pt x="30" y="20"/>
                      <a:pt x="30" y="20"/>
                    </a:cubicBezTo>
                    <a:cubicBezTo>
                      <a:pt x="30" y="20"/>
                      <a:pt x="30" y="20"/>
                      <a:pt x="30" y="20"/>
                    </a:cubicBezTo>
                    <a:cubicBezTo>
                      <a:pt x="29" y="20"/>
                      <a:pt x="29" y="19"/>
                      <a:pt x="29" y="19"/>
                    </a:cubicBezTo>
                    <a:cubicBezTo>
                      <a:pt x="29" y="19"/>
                      <a:pt x="29" y="19"/>
                      <a:pt x="29" y="19"/>
                    </a:cubicBezTo>
                    <a:cubicBezTo>
                      <a:pt x="29" y="19"/>
                      <a:pt x="29" y="19"/>
                      <a:pt x="29" y="19"/>
                    </a:cubicBezTo>
                    <a:cubicBezTo>
                      <a:pt x="29" y="19"/>
                      <a:pt x="29" y="19"/>
                      <a:pt x="29" y="19"/>
                    </a:cubicBezTo>
                    <a:cubicBezTo>
                      <a:pt x="28" y="19"/>
                      <a:pt x="28" y="19"/>
                      <a:pt x="28" y="18"/>
                    </a:cubicBezTo>
                    <a:cubicBezTo>
                      <a:pt x="28" y="18"/>
                      <a:pt x="28" y="18"/>
                      <a:pt x="28" y="18"/>
                    </a:cubicBezTo>
                    <a:cubicBezTo>
                      <a:pt x="28" y="19"/>
                      <a:pt x="28" y="19"/>
                      <a:pt x="28" y="19"/>
                    </a:cubicBezTo>
                    <a:cubicBezTo>
                      <a:pt x="27" y="19"/>
                      <a:pt x="27" y="19"/>
                      <a:pt x="27" y="19"/>
                    </a:cubicBezTo>
                    <a:cubicBezTo>
                      <a:pt x="27" y="19"/>
                      <a:pt x="27" y="19"/>
                      <a:pt x="27" y="19"/>
                    </a:cubicBezTo>
                    <a:cubicBezTo>
                      <a:pt x="27" y="19"/>
                      <a:pt x="27" y="20"/>
                      <a:pt x="27" y="20"/>
                    </a:cubicBezTo>
                    <a:cubicBezTo>
                      <a:pt x="27" y="20"/>
                      <a:pt x="27" y="20"/>
                      <a:pt x="27" y="20"/>
                    </a:cubicBezTo>
                    <a:cubicBezTo>
                      <a:pt x="27" y="20"/>
                      <a:pt x="27" y="20"/>
                      <a:pt x="27" y="20"/>
                    </a:cubicBezTo>
                    <a:cubicBezTo>
                      <a:pt x="27" y="20"/>
                      <a:pt x="27" y="20"/>
                      <a:pt x="27" y="20"/>
                    </a:cubicBezTo>
                    <a:cubicBezTo>
                      <a:pt x="28" y="20"/>
                      <a:pt x="28" y="21"/>
                      <a:pt x="28" y="21"/>
                    </a:cubicBezTo>
                    <a:cubicBezTo>
                      <a:pt x="28" y="21"/>
                      <a:pt x="28" y="21"/>
                      <a:pt x="28" y="21"/>
                    </a:cubicBezTo>
                    <a:cubicBezTo>
                      <a:pt x="28" y="21"/>
                      <a:pt x="28" y="21"/>
                      <a:pt x="28" y="21"/>
                    </a:cubicBezTo>
                    <a:cubicBezTo>
                      <a:pt x="28" y="21"/>
                      <a:pt x="28" y="21"/>
                      <a:pt x="28" y="21"/>
                    </a:cubicBezTo>
                    <a:cubicBezTo>
                      <a:pt x="28" y="21"/>
                      <a:pt x="28" y="21"/>
                      <a:pt x="28" y="22"/>
                    </a:cubicBezTo>
                    <a:cubicBezTo>
                      <a:pt x="28" y="22"/>
                      <a:pt x="28" y="22"/>
                      <a:pt x="28" y="22"/>
                    </a:cubicBezTo>
                    <a:cubicBezTo>
                      <a:pt x="28" y="22"/>
                      <a:pt x="28" y="22"/>
                      <a:pt x="29" y="22"/>
                    </a:cubicBezTo>
                    <a:cubicBezTo>
                      <a:pt x="29" y="22"/>
                      <a:pt x="29" y="22"/>
                      <a:pt x="29" y="22"/>
                    </a:cubicBezTo>
                    <a:cubicBezTo>
                      <a:pt x="29" y="22"/>
                      <a:pt x="29" y="22"/>
                      <a:pt x="29" y="22"/>
                    </a:cubicBezTo>
                    <a:cubicBezTo>
                      <a:pt x="29" y="22"/>
                      <a:pt x="29" y="22"/>
                      <a:pt x="29" y="22"/>
                    </a:cubicBezTo>
                    <a:cubicBezTo>
                      <a:pt x="29" y="22"/>
                      <a:pt x="30" y="22"/>
                      <a:pt x="30" y="22"/>
                    </a:cubicBezTo>
                    <a:cubicBezTo>
                      <a:pt x="30" y="22"/>
                      <a:pt x="30" y="22"/>
                      <a:pt x="30" y="22"/>
                    </a:cubicBezTo>
                    <a:cubicBezTo>
                      <a:pt x="30" y="22"/>
                      <a:pt x="30" y="22"/>
                      <a:pt x="30" y="22"/>
                    </a:cubicBezTo>
                    <a:cubicBezTo>
                      <a:pt x="30" y="22"/>
                      <a:pt x="30" y="22"/>
                      <a:pt x="30" y="22"/>
                    </a:cubicBezTo>
                    <a:cubicBezTo>
                      <a:pt x="30" y="22"/>
                      <a:pt x="31" y="22"/>
                      <a:pt x="31" y="22"/>
                    </a:cubicBezTo>
                    <a:cubicBezTo>
                      <a:pt x="31" y="22"/>
                      <a:pt x="31" y="22"/>
                      <a:pt x="31" y="22"/>
                    </a:cubicBezTo>
                    <a:cubicBezTo>
                      <a:pt x="31" y="22"/>
                      <a:pt x="31" y="22"/>
                      <a:pt x="32" y="22"/>
                    </a:cubicBezTo>
                    <a:cubicBezTo>
                      <a:pt x="32" y="22"/>
                      <a:pt x="32" y="22"/>
                      <a:pt x="32" y="22"/>
                    </a:cubicBezTo>
                    <a:cubicBezTo>
                      <a:pt x="32" y="22"/>
                      <a:pt x="32" y="22"/>
                      <a:pt x="32" y="22"/>
                    </a:cubicBezTo>
                    <a:cubicBezTo>
                      <a:pt x="32" y="22"/>
                      <a:pt x="32" y="22"/>
                      <a:pt x="32" y="22"/>
                    </a:cubicBezTo>
                    <a:cubicBezTo>
                      <a:pt x="33" y="22"/>
                      <a:pt x="33" y="23"/>
                      <a:pt x="33" y="23"/>
                    </a:cubicBezTo>
                    <a:cubicBezTo>
                      <a:pt x="33" y="23"/>
                      <a:pt x="33" y="23"/>
                      <a:pt x="33" y="23"/>
                    </a:cubicBezTo>
                    <a:cubicBezTo>
                      <a:pt x="33" y="23"/>
                      <a:pt x="33" y="23"/>
                      <a:pt x="33" y="23"/>
                    </a:cubicBezTo>
                    <a:cubicBezTo>
                      <a:pt x="33" y="23"/>
                      <a:pt x="33" y="23"/>
                      <a:pt x="33" y="23"/>
                    </a:cubicBezTo>
                    <a:cubicBezTo>
                      <a:pt x="33" y="23"/>
                      <a:pt x="34" y="23"/>
                      <a:pt x="34" y="23"/>
                    </a:cubicBezTo>
                    <a:cubicBezTo>
                      <a:pt x="34" y="23"/>
                      <a:pt x="34" y="23"/>
                      <a:pt x="34" y="23"/>
                    </a:cubicBezTo>
                    <a:cubicBezTo>
                      <a:pt x="34" y="23"/>
                      <a:pt x="34" y="23"/>
                      <a:pt x="34" y="23"/>
                    </a:cubicBezTo>
                    <a:cubicBezTo>
                      <a:pt x="34" y="23"/>
                      <a:pt x="34" y="23"/>
                      <a:pt x="34" y="23"/>
                    </a:cubicBezTo>
                    <a:cubicBezTo>
                      <a:pt x="34" y="23"/>
                      <a:pt x="34" y="23"/>
                      <a:pt x="34" y="23"/>
                    </a:cubicBezTo>
                    <a:cubicBezTo>
                      <a:pt x="34" y="23"/>
                      <a:pt x="35" y="23"/>
                      <a:pt x="35" y="23"/>
                    </a:cubicBezTo>
                    <a:cubicBezTo>
                      <a:pt x="35" y="23"/>
                      <a:pt x="35" y="23"/>
                      <a:pt x="35" y="23"/>
                    </a:cubicBezTo>
                    <a:cubicBezTo>
                      <a:pt x="35" y="23"/>
                      <a:pt x="35" y="23"/>
                      <a:pt x="35" y="23"/>
                    </a:cubicBezTo>
                    <a:cubicBezTo>
                      <a:pt x="35" y="23"/>
                      <a:pt x="36" y="23"/>
                      <a:pt x="36" y="23"/>
                    </a:cubicBezTo>
                    <a:cubicBezTo>
                      <a:pt x="36" y="23"/>
                      <a:pt x="36" y="23"/>
                      <a:pt x="36" y="22"/>
                    </a:cubicBezTo>
                    <a:cubicBezTo>
                      <a:pt x="36" y="22"/>
                      <a:pt x="36" y="22"/>
                      <a:pt x="36" y="22"/>
                    </a:cubicBezTo>
                    <a:cubicBezTo>
                      <a:pt x="36" y="22"/>
                      <a:pt x="36" y="22"/>
                      <a:pt x="36" y="22"/>
                    </a:cubicBezTo>
                    <a:close/>
                    <a:moveTo>
                      <a:pt x="39" y="20"/>
                    </a:moveTo>
                    <a:cubicBezTo>
                      <a:pt x="39" y="20"/>
                      <a:pt x="39" y="20"/>
                      <a:pt x="39" y="20"/>
                    </a:cubicBezTo>
                    <a:cubicBezTo>
                      <a:pt x="39" y="20"/>
                      <a:pt x="38" y="20"/>
                      <a:pt x="38" y="20"/>
                    </a:cubicBezTo>
                    <a:cubicBezTo>
                      <a:pt x="38" y="20"/>
                      <a:pt x="38" y="20"/>
                      <a:pt x="38" y="19"/>
                    </a:cubicBezTo>
                    <a:cubicBezTo>
                      <a:pt x="38" y="19"/>
                      <a:pt x="38" y="19"/>
                      <a:pt x="38" y="19"/>
                    </a:cubicBezTo>
                    <a:cubicBezTo>
                      <a:pt x="38" y="19"/>
                      <a:pt x="38" y="19"/>
                      <a:pt x="38" y="19"/>
                    </a:cubicBezTo>
                    <a:cubicBezTo>
                      <a:pt x="38" y="19"/>
                      <a:pt x="38" y="19"/>
                      <a:pt x="38" y="19"/>
                    </a:cubicBezTo>
                    <a:cubicBezTo>
                      <a:pt x="37" y="19"/>
                      <a:pt x="37" y="19"/>
                      <a:pt x="37" y="19"/>
                    </a:cubicBezTo>
                    <a:cubicBezTo>
                      <a:pt x="37" y="19"/>
                      <a:pt x="37" y="19"/>
                      <a:pt x="37" y="19"/>
                    </a:cubicBezTo>
                    <a:cubicBezTo>
                      <a:pt x="37" y="19"/>
                      <a:pt x="37" y="19"/>
                      <a:pt x="37" y="19"/>
                    </a:cubicBezTo>
                    <a:cubicBezTo>
                      <a:pt x="37" y="19"/>
                      <a:pt x="37" y="19"/>
                      <a:pt x="37" y="19"/>
                    </a:cubicBezTo>
                    <a:cubicBezTo>
                      <a:pt x="37" y="19"/>
                      <a:pt x="37" y="19"/>
                      <a:pt x="37" y="19"/>
                    </a:cubicBezTo>
                    <a:cubicBezTo>
                      <a:pt x="37" y="19"/>
                      <a:pt x="37" y="19"/>
                      <a:pt x="37" y="19"/>
                    </a:cubicBezTo>
                    <a:cubicBezTo>
                      <a:pt x="37" y="19"/>
                      <a:pt x="37" y="18"/>
                      <a:pt x="37" y="18"/>
                    </a:cubicBezTo>
                    <a:cubicBezTo>
                      <a:pt x="37" y="18"/>
                      <a:pt x="37" y="18"/>
                      <a:pt x="37" y="18"/>
                    </a:cubicBezTo>
                    <a:cubicBezTo>
                      <a:pt x="37" y="18"/>
                      <a:pt x="36" y="18"/>
                      <a:pt x="36" y="18"/>
                    </a:cubicBezTo>
                    <a:cubicBezTo>
                      <a:pt x="36" y="18"/>
                      <a:pt x="36" y="18"/>
                      <a:pt x="36" y="18"/>
                    </a:cubicBezTo>
                    <a:cubicBezTo>
                      <a:pt x="36" y="18"/>
                      <a:pt x="36" y="18"/>
                      <a:pt x="36" y="18"/>
                    </a:cubicBezTo>
                    <a:cubicBezTo>
                      <a:pt x="36" y="18"/>
                      <a:pt x="36" y="17"/>
                      <a:pt x="35" y="17"/>
                    </a:cubicBezTo>
                    <a:cubicBezTo>
                      <a:pt x="35" y="17"/>
                      <a:pt x="35" y="17"/>
                      <a:pt x="35" y="17"/>
                    </a:cubicBezTo>
                    <a:cubicBezTo>
                      <a:pt x="35" y="17"/>
                      <a:pt x="35" y="17"/>
                      <a:pt x="35" y="17"/>
                    </a:cubicBezTo>
                    <a:cubicBezTo>
                      <a:pt x="35" y="17"/>
                      <a:pt x="35" y="17"/>
                      <a:pt x="35" y="17"/>
                    </a:cubicBezTo>
                    <a:cubicBezTo>
                      <a:pt x="35" y="17"/>
                      <a:pt x="35" y="17"/>
                      <a:pt x="35" y="17"/>
                    </a:cubicBezTo>
                    <a:cubicBezTo>
                      <a:pt x="35" y="17"/>
                      <a:pt x="35" y="16"/>
                      <a:pt x="35" y="16"/>
                    </a:cubicBezTo>
                    <a:cubicBezTo>
                      <a:pt x="35" y="16"/>
                      <a:pt x="35" y="16"/>
                      <a:pt x="35" y="16"/>
                    </a:cubicBezTo>
                    <a:cubicBezTo>
                      <a:pt x="35" y="16"/>
                      <a:pt x="35" y="16"/>
                      <a:pt x="35" y="16"/>
                    </a:cubicBezTo>
                    <a:cubicBezTo>
                      <a:pt x="35" y="16"/>
                      <a:pt x="35" y="16"/>
                      <a:pt x="35" y="16"/>
                    </a:cubicBezTo>
                    <a:cubicBezTo>
                      <a:pt x="35" y="16"/>
                      <a:pt x="35" y="15"/>
                      <a:pt x="35" y="15"/>
                    </a:cubicBezTo>
                    <a:cubicBezTo>
                      <a:pt x="35" y="15"/>
                      <a:pt x="35" y="15"/>
                      <a:pt x="35" y="15"/>
                    </a:cubicBezTo>
                    <a:cubicBezTo>
                      <a:pt x="35" y="15"/>
                      <a:pt x="35" y="15"/>
                      <a:pt x="35" y="15"/>
                    </a:cubicBezTo>
                    <a:cubicBezTo>
                      <a:pt x="35" y="15"/>
                      <a:pt x="35" y="15"/>
                      <a:pt x="35" y="15"/>
                    </a:cubicBezTo>
                    <a:cubicBezTo>
                      <a:pt x="35" y="14"/>
                      <a:pt x="35" y="14"/>
                      <a:pt x="35" y="14"/>
                    </a:cubicBezTo>
                    <a:cubicBezTo>
                      <a:pt x="35" y="14"/>
                      <a:pt x="35" y="14"/>
                      <a:pt x="35" y="14"/>
                    </a:cubicBezTo>
                    <a:cubicBezTo>
                      <a:pt x="34" y="14"/>
                      <a:pt x="34" y="14"/>
                      <a:pt x="35" y="14"/>
                    </a:cubicBezTo>
                    <a:cubicBezTo>
                      <a:pt x="35" y="14"/>
                      <a:pt x="35" y="14"/>
                      <a:pt x="35" y="14"/>
                    </a:cubicBezTo>
                    <a:cubicBezTo>
                      <a:pt x="35" y="14"/>
                      <a:pt x="35" y="14"/>
                      <a:pt x="35" y="14"/>
                    </a:cubicBezTo>
                    <a:cubicBezTo>
                      <a:pt x="35" y="14"/>
                      <a:pt x="35" y="14"/>
                      <a:pt x="35" y="14"/>
                    </a:cubicBezTo>
                    <a:cubicBezTo>
                      <a:pt x="35" y="14"/>
                      <a:pt x="35" y="14"/>
                      <a:pt x="35" y="14"/>
                    </a:cubicBezTo>
                    <a:cubicBezTo>
                      <a:pt x="35" y="13"/>
                      <a:pt x="35" y="13"/>
                      <a:pt x="35" y="13"/>
                    </a:cubicBezTo>
                    <a:cubicBezTo>
                      <a:pt x="35" y="13"/>
                      <a:pt x="34" y="13"/>
                      <a:pt x="34" y="13"/>
                    </a:cubicBezTo>
                    <a:cubicBezTo>
                      <a:pt x="34" y="13"/>
                      <a:pt x="34" y="13"/>
                      <a:pt x="34" y="13"/>
                    </a:cubicBezTo>
                    <a:cubicBezTo>
                      <a:pt x="34" y="13"/>
                      <a:pt x="34" y="13"/>
                      <a:pt x="34" y="13"/>
                    </a:cubicBezTo>
                    <a:cubicBezTo>
                      <a:pt x="34" y="12"/>
                      <a:pt x="34" y="12"/>
                      <a:pt x="34" y="12"/>
                    </a:cubicBezTo>
                    <a:cubicBezTo>
                      <a:pt x="34" y="12"/>
                      <a:pt x="34" y="12"/>
                      <a:pt x="34" y="12"/>
                    </a:cubicBezTo>
                    <a:cubicBezTo>
                      <a:pt x="34" y="12"/>
                      <a:pt x="35" y="12"/>
                      <a:pt x="35" y="12"/>
                    </a:cubicBezTo>
                    <a:cubicBezTo>
                      <a:pt x="35" y="12"/>
                      <a:pt x="35" y="12"/>
                      <a:pt x="35" y="12"/>
                    </a:cubicBezTo>
                    <a:cubicBezTo>
                      <a:pt x="35" y="12"/>
                      <a:pt x="35" y="12"/>
                      <a:pt x="35" y="12"/>
                    </a:cubicBezTo>
                    <a:cubicBezTo>
                      <a:pt x="35" y="12"/>
                      <a:pt x="35" y="12"/>
                      <a:pt x="35" y="12"/>
                    </a:cubicBezTo>
                    <a:cubicBezTo>
                      <a:pt x="35" y="12"/>
                      <a:pt x="35" y="12"/>
                      <a:pt x="35" y="12"/>
                    </a:cubicBezTo>
                    <a:cubicBezTo>
                      <a:pt x="35" y="12"/>
                      <a:pt x="35" y="12"/>
                      <a:pt x="35" y="12"/>
                    </a:cubicBezTo>
                    <a:cubicBezTo>
                      <a:pt x="35" y="12"/>
                      <a:pt x="35" y="12"/>
                      <a:pt x="35" y="12"/>
                    </a:cubicBezTo>
                    <a:cubicBezTo>
                      <a:pt x="35" y="12"/>
                      <a:pt x="35" y="12"/>
                      <a:pt x="35" y="12"/>
                    </a:cubicBezTo>
                    <a:cubicBezTo>
                      <a:pt x="35" y="12"/>
                      <a:pt x="35" y="12"/>
                      <a:pt x="35" y="12"/>
                    </a:cubicBezTo>
                    <a:cubicBezTo>
                      <a:pt x="35" y="12"/>
                      <a:pt x="35" y="12"/>
                      <a:pt x="36" y="13"/>
                    </a:cubicBezTo>
                    <a:cubicBezTo>
                      <a:pt x="36" y="13"/>
                      <a:pt x="36" y="13"/>
                      <a:pt x="36" y="13"/>
                    </a:cubicBezTo>
                    <a:cubicBezTo>
                      <a:pt x="36" y="13"/>
                      <a:pt x="36" y="13"/>
                      <a:pt x="36" y="13"/>
                    </a:cubicBezTo>
                    <a:cubicBezTo>
                      <a:pt x="36" y="13"/>
                      <a:pt x="36" y="13"/>
                      <a:pt x="36" y="13"/>
                    </a:cubicBezTo>
                    <a:cubicBezTo>
                      <a:pt x="36" y="13"/>
                      <a:pt x="36" y="13"/>
                      <a:pt x="36" y="13"/>
                    </a:cubicBezTo>
                    <a:cubicBezTo>
                      <a:pt x="36" y="13"/>
                      <a:pt x="36" y="13"/>
                      <a:pt x="36" y="13"/>
                    </a:cubicBezTo>
                    <a:cubicBezTo>
                      <a:pt x="36" y="14"/>
                      <a:pt x="36" y="14"/>
                      <a:pt x="36" y="14"/>
                    </a:cubicBezTo>
                    <a:cubicBezTo>
                      <a:pt x="37" y="14"/>
                      <a:pt x="37" y="14"/>
                      <a:pt x="37" y="14"/>
                    </a:cubicBezTo>
                    <a:cubicBezTo>
                      <a:pt x="37" y="14"/>
                      <a:pt x="37" y="14"/>
                      <a:pt x="37" y="14"/>
                    </a:cubicBezTo>
                    <a:cubicBezTo>
                      <a:pt x="37" y="14"/>
                      <a:pt x="37" y="14"/>
                      <a:pt x="37" y="14"/>
                    </a:cubicBezTo>
                    <a:cubicBezTo>
                      <a:pt x="37" y="15"/>
                      <a:pt x="37" y="15"/>
                      <a:pt x="37" y="15"/>
                    </a:cubicBezTo>
                    <a:cubicBezTo>
                      <a:pt x="36" y="15"/>
                      <a:pt x="36" y="15"/>
                      <a:pt x="36" y="15"/>
                    </a:cubicBezTo>
                    <a:cubicBezTo>
                      <a:pt x="37" y="15"/>
                      <a:pt x="37" y="15"/>
                      <a:pt x="36" y="15"/>
                    </a:cubicBezTo>
                    <a:cubicBezTo>
                      <a:pt x="36" y="15"/>
                      <a:pt x="36" y="15"/>
                      <a:pt x="36" y="15"/>
                    </a:cubicBezTo>
                    <a:cubicBezTo>
                      <a:pt x="36" y="15"/>
                      <a:pt x="36" y="15"/>
                      <a:pt x="36" y="15"/>
                    </a:cubicBezTo>
                    <a:cubicBezTo>
                      <a:pt x="36" y="15"/>
                      <a:pt x="36" y="16"/>
                      <a:pt x="37" y="16"/>
                    </a:cubicBezTo>
                    <a:cubicBezTo>
                      <a:pt x="37" y="16"/>
                      <a:pt x="37" y="16"/>
                      <a:pt x="37" y="16"/>
                    </a:cubicBezTo>
                    <a:cubicBezTo>
                      <a:pt x="37" y="16"/>
                      <a:pt x="37" y="16"/>
                      <a:pt x="37" y="16"/>
                    </a:cubicBezTo>
                    <a:cubicBezTo>
                      <a:pt x="37" y="16"/>
                      <a:pt x="37" y="16"/>
                      <a:pt x="37" y="16"/>
                    </a:cubicBezTo>
                    <a:cubicBezTo>
                      <a:pt x="37" y="16"/>
                      <a:pt x="37" y="16"/>
                      <a:pt x="37" y="16"/>
                    </a:cubicBezTo>
                    <a:cubicBezTo>
                      <a:pt x="37" y="16"/>
                      <a:pt x="37" y="16"/>
                      <a:pt x="37" y="16"/>
                    </a:cubicBezTo>
                    <a:cubicBezTo>
                      <a:pt x="37" y="16"/>
                      <a:pt x="37" y="16"/>
                      <a:pt x="37" y="16"/>
                    </a:cubicBezTo>
                    <a:cubicBezTo>
                      <a:pt x="37" y="16"/>
                      <a:pt x="37" y="16"/>
                      <a:pt x="37" y="16"/>
                    </a:cubicBezTo>
                    <a:cubicBezTo>
                      <a:pt x="37" y="16"/>
                      <a:pt x="37" y="16"/>
                      <a:pt x="37" y="16"/>
                    </a:cubicBezTo>
                    <a:cubicBezTo>
                      <a:pt x="37" y="16"/>
                      <a:pt x="37" y="16"/>
                      <a:pt x="37" y="16"/>
                    </a:cubicBezTo>
                    <a:cubicBezTo>
                      <a:pt x="37" y="16"/>
                      <a:pt x="37" y="16"/>
                      <a:pt x="37" y="16"/>
                    </a:cubicBezTo>
                    <a:cubicBezTo>
                      <a:pt x="37" y="16"/>
                      <a:pt x="37" y="16"/>
                      <a:pt x="37" y="16"/>
                    </a:cubicBezTo>
                    <a:cubicBezTo>
                      <a:pt x="37" y="16"/>
                      <a:pt x="37" y="16"/>
                      <a:pt x="37" y="16"/>
                    </a:cubicBezTo>
                    <a:cubicBezTo>
                      <a:pt x="38" y="16"/>
                      <a:pt x="38" y="16"/>
                      <a:pt x="38" y="16"/>
                    </a:cubicBezTo>
                    <a:cubicBezTo>
                      <a:pt x="38" y="16"/>
                      <a:pt x="38" y="17"/>
                      <a:pt x="38" y="17"/>
                    </a:cubicBezTo>
                    <a:cubicBezTo>
                      <a:pt x="38" y="17"/>
                      <a:pt x="38" y="17"/>
                      <a:pt x="38" y="17"/>
                    </a:cubicBezTo>
                    <a:cubicBezTo>
                      <a:pt x="38" y="17"/>
                      <a:pt x="38" y="17"/>
                      <a:pt x="38" y="17"/>
                    </a:cubicBezTo>
                    <a:cubicBezTo>
                      <a:pt x="38" y="17"/>
                      <a:pt x="38" y="17"/>
                      <a:pt x="38" y="17"/>
                    </a:cubicBezTo>
                    <a:cubicBezTo>
                      <a:pt x="38" y="17"/>
                      <a:pt x="38" y="17"/>
                      <a:pt x="38" y="17"/>
                    </a:cubicBezTo>
                    <a:cubicBezTo>
                      <a:pt x="38" y="17"/>
                      <a:pt x="38" y="17"/>
                      <a:pt x="38" y="17"/>
                    </a:cubicBezTo>
                    <a:cubicBezTo>
                      <a:pt x="38" y="17"/>
                      <a:pt x="38" y="17"/>
                      <a:pt x="38" y="17"/>
                    </a:cubicBezTo>
                    <a:cubicBezTo>
                      <a:pt x="38" y="17"/>
                      <a:pt x="38" y="17"/>
                      <a:pt x="38" y="17"/>
                    </a:cubicBezTo>
                    <a:cubicBezTo>
                      <a:pt x="38" y="17"/>
                      <a:pt x="38" y="18"/>
                      <a:pt x="38" y="18"/>
                    </a:cubicBezTo>
                    <a:cubicBezTo>
                      <a:pt x="38" y="18"/>
                      <a:pt x="38" y="18"/>
                      <a:pt x="38" y="18"/>
                    </a:cubicBezTo>
                    <a:cubicBezTo>
                      <a:pt x="38" y="18"/>
                      <a:pt x="38" y="18"/>
                      <a:pt x="38" y="18"/>
                    </a:cubicBezTo>
                    <a:cubicBezTo>
                      <a:pt x="38" y="18"/>
                      <a:pt x="39" y="18"/>
                      <a:pt x="38" y="18"/>
                    </a:cubicBezTo>
                    <a:cubicBezTo>
                      <a:pt x="38" y="18"/>
                      <a:pt x="39" y="18"/>
                      <a:pt x="39" y="18"/>
                    </a:cubicBezTo>
                    <a:cubicBezTo>
                      <a:pt x="39" y="18"/>
                      <a:pt x="38" y="18"/>
                      <a:pt x="38" y="18"/>
                    </a:cubicBezTo>
                    <a:cubicBezTo>
                      <a:pt x="38" y="18"/>
                      <a:pt x="38" y="18"/>
                      <a:pt x="38" y="18"/>
                    </a:cubicBezTo>
                    <a:cubicBezTo>
                      <a:pt x="39" y="18"/>
                      <a:pt x="39" y="19"/>
                      <a:pt x="39" y="19"/>
                    </a:cubicBezTo>
                    <a:cubicBezTo>
                      <a:pt x="39" y="19"/>
                      <a:pt x="39" y="19"/>
                      <a:pt x="39" y="19"/>
                    </a:cubicBezTo>
                    <a:cubicBezTo>
                      <a:pt x="38" y="19"/>
                      <a:pt x="38" y="19"/>
                      <a:pt x="38" y="19"/>
                    </a:cubicBezTo>
                    <a:cubicBezTo>
                      <a:pt x="38" y="19"/>
                      <a:pt x="38" y="19"/>
                      <a:pt x="38" y="19"/>
                    </a:cubicBezTo>
                    <a:cubicBezTo>
                      <a:pt x="38" y="19"/>
                      <a:pt x="38" y="19"/>
                      <a:pt x="38" y="19"/>
                    </a:cubicBezTo>
                    <a:cubicBezTo>
                      <a:pt x="38" y="19"/>
                      <a:pt x="38" y="19"/>
                      <a:pt x="39" y="19"/>
                    </a:cubicBezTo>
                    <a:cubicBezTo>
                      <a:pt x="39" y="19"/>
                      <a:pt x="39" y="19"/>
                      <a:pt x="39" y="19"/>
                    </a:cubicBezTo>
                    <a:cubicBezTo>
                      <a:pt x="39" y="19"/>
                      <a:pt x="39" y="19"/>
                      <a:pt x="39" y="20"/>
                    </a:cubicBezTo>
                    <a:cubicBezTo>
                      <a:pt x="39" y="20"/>
                      <a:pt x="39" y="20"/>
                      <a:pt x="39" y="20"/>
                    </a:cubicBezTo>
                    <a:cubicBezTo>
                      <a:pt x="39" y="20"/>
                      <a:pt x="39" y="20"/>
                      <a:pt x="39" y="20"/>
                    </a:cubicBezTo>
                    <a:cubicBezTo>
                      <a:pt x="39" y="20"/>
                      <a:pt x="39" y="20"/>
                      <a:pt x="39" y="20"/>
                    </a:cubicBezTo>
                    <a:cubicBezTo>
                      <a:pt x="39" y="20"/>
                      <a:pt x="39" y="20"/>
                      <a:pt x="39" y="20"/>
                    </a:cubicBezTo>
                    <a:cubicBezTo>
                      <a:pt x="39" y="20"/>
                      <a:pt x="39" y="20"/>
                      <a:pt x="39" y="20"/>
                    </a:cubicBezTo>
                    <a:cubicBezTo>
                      <a:pt x="39" y="20"/>
                      <a:pt x="39" y="20"/>
                      <a:pt x="39" y="20"/>
                    </a:cubicBezTo>
                    <a:cubicBezTo>
                      <a:pt x="39" y="20"/>
                      <a:pt x="39" y="20"/>
                      <a:pt x="39" y="20"/>
                    </a:cubicBezTo>
                    <a:cubicBezTo>
                      <a:pt x="39" y="20"/>
                      <a:pt x="39" y="20"/>
                      <a:pt x="39" y="20"/>
                    </a:cubicBezTo>
                    <a:cubicBezTo>
                      <a:pt x="39" y="20"/>
                      <a:pt x="39" y="20"/>
                      <a:pt x="39" y="20"/>
                    </a:cubicBezTo>
                    <a:cubicBezTo>
                      <a:pt x="40" y="20"/>
                      <a:pt x="39" y="20"/>
                      <a:pt x="39" y="20"/>
                    </a:cubicBezTo>
                    <a:cubicBezTo>
                      <a:pt x="39" y="20"/>
                      <a:pt x="39" y="20"/>
                      <a:pt x="39" y="20"/>
                    </a:cubicBezTo>
                    <a:cubicBezTo>
                      <a:pt x="39" y="20"/>
                      <a:pt x="39" y="20"/>
                      <a:pt x="39" y="19"/>
                    </a:cubicBezTo>
                    <a:cubicBezTo>
                      <a:pt x="39" y="19"/>
                      <a:pt x="39" y="19"/>
                      <a:pt x="39" y="19"/>
                    </a:cubicBezTo>
                    <a:cubicBezTo>
                      <a:pt x="39" y="19"/>
                      <a:pt x="39" y="19"/>
                      <a:pt x="39" y="19"/>
                    </a:cubicBezTo>
                    <a:cubicBezTo>
                      <a:pt x="39" y="19"/>
                      <a:pt x="39" y="19"/>
                      <a:pt x="39" y="19"/>
                    </a:cubicBezTo>
                    <a:cubicBezTo>
                      <a:pt x="39" y="19"/>
                      <a:pt x="39" y="19"/>
                      <a:pt x="39" y="19"/>
                    </a:cubicBezTo>
                    <a:cubicBezTo>
                      <a:pt x="39" y="19"/>
                      <a:pt x="39" y="19"/>
                      <a:pt x="39" y="19"/>
                    </a:cubicBezTo>
                    <a:cubicBezTo>
                      <a:pt x="39" y="19"/>
                      <a:pt x="39" y="19"/>
                      <a:pt x="39" y="19"/>
                    </a:cubicBezTo>
                    <a:cubicBezTo>
                      <a:pt x="39" y="19"/>
                      <a:pt x="39" y="19"/>
                      <a:pt x="39" y="19"/>
                    </a:cubicBezTo>
                    <a:cubicBezTo>
                      <a:pt x="39" y="19"/>
                      <a:pt x="39" y="19"/>
                      <a:pt x="39" y="19"/>
                    </a:cubicBezTo>
                    <a:cubicBezTo>
                      <a:pt x="40" y="19"/>
                      <a:pt x="40" y="19"/>
                      <a:pt x="40" y="20"/>
                    </a:cubicBezTo>
                    <a:cubicBezTo>
                      <a:pt x="40" y="20"/>
                      <a:pt x="40" y="20"/>
                      <a:pt x="40" y="20"/>
                    </a:cubicBezTo>
                    <a:cubicBezTo>
                      <a:pt x="40" y="20"/>
                      <a:pt x="40" y="20"/>
                      <a:pt x="40" y="20"/>
                    </a:cubicBezTo>
                    <a:cubicBezTo>
                      <a:pt x="40" y="20"/>
                      <a:pt x="40" y="20"/>
                      <a:pt x="40" y="20"/>
                    </a:cubicBezTo>
                    <a:cubicBezTo>
                      <a:pt x="40" y="20"/>
                      <a:pt x="40" y="20"/>
                      <a:pt x="40" y="20"/>
                    </a:cubicBezTo>
                    <a:cubicBezTo>
                      <a:pt x="41" y="20"/>
                      <a:pt x="41" y="21"/>
                      <a:pt x="41" y="21"/>
                    </a:cubicBezTo>
                    <a:cubicBezTo>
                      <a:pt x="41" y="21"/>
                      <a:pt x="41" y="21"/>
                      <a:pt x="41" y="21"/>
                    </a:cubicBezTo>
                    <a:cubicBezTo>
                      <a:pt x="40" y="21"/>
                      <a:pt x="41" y="21"/>
                      <a:pt x="41" y="21"/>
                    </a:cubicBezTo>
                    <a:cubicBezTo>
                      <a:pt x="41" y="21"/>
                      <a:pt x="41" y="22"/>
                      <a:pt x="41" y="22"/>
                    </a:cubicBezTo>
                    <a:cubicBezTo>
                      <a:pt x="41" y="22"/>
                      <a:pt x="41" y="22"/>
                      <a:pt x="41" y="22"/>
                    </a:cubicBezTo>
                    <a:cubicBezTo>
                      <a:pt x="40" y="21"/>
                      <a:pt x="40" y="21"/>
                      <a:pt x="40" y="21"/>
                    </a:cubicBezTo>
                    <a:cubicBezTo>
                      <a:pt x="40" y="21"/>
                      <a:pt x="40" y="21"/>
                      <a:pt x="40" y="21"/>
                    </a:cubicBezTo>
                    <a:cubicBezTo>
                      <a:pt x="40" y="21"/>
                      <a:pt x="40" y="21"/>
                      <a:pt x="40" y="21"/>
                    </a:cubicBezTo>
                    <a:cubicBezTo>
                      <a:pt x="40" y="21"/>
                      <a:pt x="40" y="21"/>
                      <a:pt x="40" y="21"/>
                    </a:cubicBezTo>
                    <a:cubicBezTo>
                      <a:pt x="39" y="21"/>
                      <a:pt x="40" y="21"/>
                      <a:pt x="40" y="21"/>
                    </a:cubicBezTo>
                    <a:cubicBezTo>
                      <a:pt x="40" y="21"/>
                      <a:pt x="40" y="21"/>
                      <a:pt x="39" y="21"/>
                    </a:cubicBezTo>
                    <a:cubicBezTo>
                      <a:pt x="39" y="21"/>
                      <a:pt x="39" y="21"/>
                      <a:pt x="39" y="21"/>
                    </a:cubicBezTo>
                    <a:cubicBezTo>
                      <a:pt x="39" y="21"/>
                      <a:pt x="39" y="21"/>
                      <a:pt x="39" y="20"/>
                    </a:cubicBezTo>
                    <a:cubicBezTo>
                      <a:pt x="39" y="20"/>
                      <a:pt x="39" y="20"/>
                      <a:pt x="39" y="20"/>
                    </a:cubicBezTo>
                    <a:cubicBezTo>
                      <a:pt x="39" y="20"/>
                      <a:pt x="39" y="20"/>
                      <a:pt x="39" y="20"/>
                    </a:cubicBezTo>
                    <a:close/>
                    <a:moveTo>
                      <a:pt x="27" y="12"/>
                    </a:moveTo>
                    <a:cubicBezTo>
                      <a:pt x="27" y="12"/>
                      <a:pt x="27" y="12"/>
                      <a:pt x="27" y="12"/>
                    </a:cubicBezTo>
                    <a:cubicBezTo>
                      <a:pt x="27" y="12"/>
                      <a:pt x="26" y="12"/>
                      <a:pt x="26" y="12"/>
                    </a:cubicBezTo>
                    <a:cubicBezTo>
                      <a:pt x="26" y="12"/>
                      <a:pt x="26" y="12"/>
                      <a:pt x="26" y="12"/>
                    </a:cubicBezTo>
                    <a:cubicBezTo>
                      <a:pt x="26" y="12"/>
                      <a:pt x="25" y="12"/>
                      <a:pt x="25" y="11"/>
                    </a:cubicBezTo>
                    <a:cubicBezTo>
                      <a:pt x="25" y="11"/>
                      <a:pt x="25" y="11"/>
                      <a:pt x="25" y="11"/>
                    </a:cubicBezTo>
                    <a:cubicBezTo>
                      <a:pt x="25" y="11"/>
                      <a:pt x="25" y="11"/>
                      <a:pt x="25" y="11"/>
                    </a:cubicBezTo>
                    <a:cubicBezTo>
                      <a:pt x="25" y="11"/>
                      <a:pt x="25" y="11"/>
                      <a:pt x="25" y="11"/>
                    </a:cubicBezTo>
                    <a:cubicBezTo>
                      <a:pt x="25" y="11"/>
                      <a:pt x="25" y="11"/>
                      <a:pt x="25" y="11"/>
                    </a:cubicBezTo>
                    <a:cubicBezTo>
                      <a:pt x="25" y="11"/>
                      <a:pt x="25" y="11"/>
                      <a:pt x="25" y="11"/>
                    </a:cubicBezTo>
                    <a:cubicBezTo>
                      <a:pt x="25" y="11"/>
                      <a:pt x="25" y="11"/>
                      <a:pt x="24" y="11"/>
                    </a:cubicBezTo>
                    <a:cubicBezTo>
                      <a:pt x="24" y="11"/>
                      <a:pt x="24" y="11"/>
                      <a:pt x="24" y="11"/>
                    </a:cubicBezTo>
                    <a:cubicBezTo>
                      <a:pt x="24" y="11"/>
                      <a:pt x="24" y="11"/>
                      <a:pt x="24" y="11"/>
                    </a:cubicBezTo>
                    <a:cubicBezTo>
                      <a:pt x="24" y="11"/>
                      <a:pt x="24" y="11"/>
                      <a:pt x="24" y="10"/>
                    </a:cubicBezTo>
                    <a:cubicBezTo>
                      <a:pt x="24" y="11"/>
                      <a:pt x="24" y="10"/>
                      <a:pt x="23" y="10"/>
                    </a:cubicBezTo>
                    <a:cubicBezTo>
                      <a:pt x="23" y="10"/>
                      <a:pt x="23" y="10"/>
                      <a:pt x="23" y="10"/>
                    </a:cubicBezTo>
                    <a:cubicBezTo>
                      <a:pt x="23" y="10"/>
                      <a:pt x="23" y="10"/>
                      <a:pt x="23" y="10"/>
                    </a:cubicBezTo>
                    <a:cubicBezTo>
                      <a:pt x="23" y="10"/>
                      <a:pt x="23" y="10"/>
                      <a:pt x="23" y="10"/>
                    </a:cubicBezTo>
                    <a:cubicBezTo>
                      <a:pt x="23" y="10"/>
                      <a:pt x="23" y="10"/>
                      <a:pt x="23" y="10"/>
                    </a:cubicBezTo>
                    <a:cubicBezTo>
                      <a:pt x="23" y="10"/>
                      <a:pt x="23" y="10"/>
                      <a:pt x="22" y="10"/>
                    </a:cubicBezTo>
                    <a:cubicBezTo>
                      <a:pt x="22" y="10"/>
                      <a:pt x="22" y="10"/>
                      <a:pt x="22" y="10"/>
                    </a:cubicBezTo>
                    <a:cubicBezTo>
                      <a:pt x="22" y="9"/>
                      <a:pt x="22" y="9"/>
                      <a:pt x="22" y="9"/>
                    </a:cubicBezTo>
                    <a:cubicBezTo>
                      <a:pt x="22" y="9"/>
                      <a:pt x="22" y="9"/>
                      <a:pt x="22" y="9"/>
                    </a:cubicBezTo>
                    <a:cubicBezTo>
                      <a:pt x="22" y="9"/>
                      <a:pt x="22" y="9"/>
                      <a:pt x="22" y="9"/>
                    </a:cubicBezTo>
                    <a:cubicBezTo>
                      <a:pt x="22" y="9"/>
                      <a:pt x="22" y="9"/>
                      <a:pt x="22" y="9"/>
                    </a:cubicBezTo>
                    <a:cubicBezTo>
                      <a:pt x="22" y="9"/>
                      <a:pt x="22" y="9"/>
                      <a:pt x="22" y="9"/>
                    </a:cubicBezTo>
                    <a:cubicBezTo>
                      <a:pt x="22" y="9"/>
                      <a:pt x="22" y="9"/>
                      <a:pt x="22" y="9"/>
                    </a:cubicBezTo>
                    <a:cubicBezTo>
                      <a:pt x="22" y="9"/>
                      <a:pt x="22" y="9"/>
                      <a:pt x="22" y="9"/>
                    </a:cubicBezTo>
                    <a:cubicBezTo>
                      <a:pt x="22" y="9"/>
                      <a:pt x="21" y="9"/>
                      <a:pt x="21" y="9"/>
                    </a:cubicBezTo>
                    <a:cubicBezTo>
                      <a:pt x="21" y="9"/>
                      <a:pt x="21" y="9"/>
                      <a:pt x="21" y="9"/>
                    </a:cubicBezTo>
                    <a:cubicBezTo>
                      <a:pt x="21" y="9"/>
                      <a:pt x="21" y="9"/>
                      <a:pt x="21" y="8"/>
                    </a:cubicBezTo>
                    <a:cubicBezTo>
                      <a:pt x="21" y="8"/>
                      <a:pt x="21" y="8"/>
                      <a:pt x="21" y="8"/>
                    </a:cubicBezTo>
                    <a:cubicBezTo>
                      <a:pt x="21" y="9"/>
                      <a:pt x="21" y="8"/>
                      <a:pt x="21" y="8"/>
                    </a:cubicBezTo>
                    <a:cubicBezTo>
                      <a:pt x="21" y="8"/>
                      <a:pt x="21" y="8"/>
                      <a:pt x="21" y="8"/>
                    </a:cubicBezTo>
                    <a:cubicBezTo>
                      <a:pt x="21" y="8"/>
                      <a:pt x="21" y="8"/>
                      <a:pt x="21" y="8"/>
                    </a:cubicBezTo>
                    <a:cubicBezTo>
                      <a:pt x="21" y="8"/>
                      <a:pt x="21" y="8"/>
                      <a:pt x="21" y="8"/>
                    </a:cubicBezTo>
                    <a:cubicBezTo>
                      <a:pt x="21" y="8"/>
                      <a:pt x="20" y="8"/>
                      <a:pt x="21" y="8"/>
                    </a:cubicBezTo>
                    <a:cubicBezTo>
                      <a:pt x="21" y="8"/>
                      <a:pt x="21" y="8"/>
                      <a:pt x="21" y="8"/>
                    </a:cubicBezTo>
                    <a:cubicBezTo>
                      <a:pt x="20" y="8"/>
                      <a:pt x="20" y="8"/>
                      <a:pt x="20" y="8"/>
                    </a:cubicBezTo>
                    <a:cubicBezTo>
                      <a:pt x="20" y="8"/>
                      <a:pt x="20" y="8"/>
                      <a:pt x="20" y="8"/>
                    </a:cubicBezTo>
                    <a:cubicBezTo>
                      <a:pt x="20" y="8"/>
                      <a:pt x="20" y="8"/>
                      <a:pt x="20" y="8"/>
                    </a:cubicBezTo>
                    <a:cubicBezTo>
                      <a:pt x="20" y="7"/>
                      <a:pt x="20" y="8"/>
                      <a:pt x="20" y="8"/>
                    </a:cubicBezTo>
                    <a:cubicBezTo>
                      <a:pt x="20" y="7"/>
                      <a:pt x="20" y="7"/>
                      <a:pt x="20" y="7"/>
                    </a:cubicBezTo>
                    <a:cubicBezTo>
                      <a:pt x="20" y="7"/>
                      <a:pt x="20" y="7"/>
                      <a:pt x="20" y="7"/>
                    </a:cubicBezTo>
                    <a:cubicBezTo>
                      <a:pt x="20" y="7"/>
                      <a:pt x="20" y="7"/>
                      <a:pt x="20" y="7"/>
                    </a:cubicBezTo>
                    <a:cubicBezTo>
                      <a:pt x="20" y="7"/>
                      <a:pt x="20" y="7"/>
                      <a:pt x="20" y="7"/>
                    </a:cubicBezTo>
                    <a:cubicBezTo>
                      <a:pt x="20" y="7"/>
                      <a:pt x="20" y="7"/>
                      <a:pt x="20" y="7"/>
                    </a:cubicBezTo>
                    <a:cubicBezTo>
                      <a:pt x="20" y="7"/>
                      <a:pt x="20" y="7"/>
                      <a:pt x="20" y="7"/>
                    </a:cubicBezTo>
                    <a:cubicBezTo>
                      <a:pt x="20" y="8"/>
                      <a:pt x="20" y="8"/>
                      <a:pt x="20" y="7"/>
                    </a:cubicBezTo>
                    <a:cubicBezTo>
                      <a:pt x="20" y="7"/>
                      <a:pt x="20" y="7"/>
                      <a:pt x="20" y="7"/>
                    </a:cubicBezTo>
                    <a:cubicBezTo>
                      <a:pt x="20" y="7"/>
                      <a:pt x="20" y="7"/>
                      <a:pt x="20" y="7"/>
                    </a:cubicBezTo>
                    <a:cubicBezTo>
                      <a:pt x="20"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6"/>
                    </a:cubicBezTo>
                    <a:cubicBezTo>
                      <a:pt x="18" y="6"/>
                      <a:pt x="18" y="6"/>
                      <a:pt x="18" y="6"/>
                    </a:cubicBezTo>
                    <a:cubicBezTo>
                      <a:pt x="18" y="6"/>
                      <a:pt x="18" y="6"/>
                      <a:pt x="18" y="6"/>
                    </a:cubicBezTo>
                    <a:cubicBezTo>
                      <a:pt x="18" y="6"/>
                      <a:pt x="18" y="6"/>
                      <a:pt x="18" y="6"/>
                    </a:cubicBezTo>
                    <a:cubicBezTo>
                      <a:pt x="18" y="6"/>
                      <a:pt x="18" y="6"/>
                      <a:pt x="18" y="6"/>
                    </a:cubicBezTo>
                    <a:cubicBezTo>
                      <a:pt x="18" y="6"/>
                      <a:pt x="18" y="6"/>
                      <a:pt x="18" y="6"/>
                    </a:cubicBezTo>
                    <a:cubicBezTo>
                      <a:pt x="18" y="6"/>
                      <a:pt x="18" y="6"/>
                      <a:pt x="18" y="6"/>
                    </a:cubicBezTo>
                    <a:cubicBezTo>
                      <a:pt x="18" y="6"/>
                      <a:pt x="18" y="6"/>
                      <a:pt x="18" y="6"/>
                    </a:cubicBezTo>
                    <a:cubicBezTo>
                      <a:pt x="18" y="6"/>
                      <a:pt x="18" y="6"/>
                      <a:pt x="18" y="6"/>
                    </a:cubicBezTo>
                    <a:cubicBezTo>
                      <a:pt x="18" y="6"/>
                      <a:pt x="18" y="6"/>
                      <a:pt x="18" y="6"/>
                    </a:cubicBezTo>
                    <a:cubicBezTo>
                      <a:pt x="18" y="6"/>
                      <a:pt x="18" y="6"/>
                      <a:pt x="18" y="6"/>
                    </a:cubicBezTo>
                    <a:cubicBezTo>
                      <a:pt x="18" y="6"/>
                      <a:pt x="18" y="6"/>
                      <a:pt x="18" y="6"/>
                    </a:cubicBezTo>
                    <a:cubicBezTo>
                      <a:pt x="18" y="6"/>
                      <a:pt x="18" y="6"/>
                      <a:pt x="18" y="6"/>
                    </a:cubicBezTo>
                    <a:cubicBezTo>
                      <a:pt x="18" y="6"/>
                      <a:pt x="18" y="6"/>
                      <a:pt x="18" y="6"/>
                    </a:cubicBezTo>
                    <a:cubicBezTo>
                      <a:pt x="19" y="6"/>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18" y="6"/>
                      <a:pt x="18" y="6"/>
                    </a:cubicBezTo>
                    <a:cubicBezTo>
                      <a:pt x="18" y="6"/>
                      <a:pt x="18" y="6"/>
                      <a:pt x="19" y="6"/>
                    </a:cubicBezTo>
                    <a:cubicBezTo>
                      <a:pt x="19" y="6"/>
                      <a:pt x="19" y="6"/>
                      <a:pt x="19" y="6"/>
                    </a:cubicBezTo>
                    <a:cubicBezTo>
                      <a:pt x="19" y="7"/>
                      <a:pt x="19" y="7"/>
                      <a:pt x="19" y="7"/>
                    </a:cubicBezTo>
                    <a:cubicBezTo>
                      <a:pt x="19" y="6"/>
                      <a:pt x="19" y="6"/>
                      <a:pt x="19" y="6"/>
                    </a:cubicBezTo>
                    <a:cubicBezTo>
                      <a:pt x="19" y="6"/>
                      <a:pt x="19" y="6"/>
                      <a:pt x="19" y="6"/>
                    </a:cubicBezTo>
                    <a:cubicBezTo>
                      <a:pt x="19" y="6"/>
                      <a:pt x="19" y="6"/>
                      <a:pt x="19" y="6"/>
                    </a:cubicBezTo>
                    <a:cubicBezTo>
                      <a:pt x="19" y="6"/>
                      <a:pt x="19" y="7"/>
                      <a:pt x="19" y="7"/>
                    </a:cubicBezTo>
                    <a:cubicBezTo>
                      <a:pt x="19" y="6"/>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20" y="7"/>
                      <a:pt x="20" y="7"/>
                      <a:pt x="20" y="7"/>
                    </a:cubicBezTo>
                    <a:cubicBezTo>
                      <a:pt x="20" y="7"/>
                      <a:pt x="20" y="7"/>
                      <a:pt x="20" y="7"/>
                    </a:cubicBezTo>
                    <a:cubicBezTo>
                      <a:pt x="20" y="7"/>
                      <a:pt x="20" y="7"/>
                      <a:pt x="20" y="7"/>
                    </a:cubicBezTo>
                    <a:cubicBezTo>
                      <a:pt x="20" y="7"/>
                      <a:pt x="20" y="7"/>
                      <a:pt x="20" y="7"/>
                    </a:cubicBezTo>
                    <a:cubicBezTo>
                      <a:pt x="20" y="7"/>
                      <a:pt x="20" y="7"/>
                      <a:pt x="21" y="7"/>
                    </a:cubicBezTo>
                    <a:cubicBezTo>
                      <a:pt x="21" y="7"/>
                      <a:pt x="21" y="7"/>
                      <a:pt x="21" y="7"/>
                    </a:cubicBezTo>
                    <a:cubicBezTo>
                      <a:pt x="21" y="7"/>
                      <a:pt x="21" y="7"/>
                      <a:pt x="21" y="7"/>
                    </a:cubicBezTo>
                    <a:cubicBezTo>
                      <a:pt x="21" y="7"/>
                      <a:pt x="21" y="7"/>
                      <a:pt x="21" y="7"/>
                    </a:cubicBezTo>
                    <a:cubicBezTo>
                      <a:pt x="21" y="7"/>
                      <a:pt x="21" y="7"/>
                      <a:pt x="21" y="7"/>
                    </a:cubicBezTo>
                    <a:cubicBezTo>
                      <a:pt x="22" y="7"/>
                      <a:pt x="22" y="7"/>
                      <a:pt x="22" y="7"/>
                    </a:cubicBezTo>
                    <a:cubicBezTo>
                      <a:pt x="22" y="7"/>
                      <a:pt x="22" y="7"/>
                      <a:pt x="22" y="7"/>
                    </a:cubicBezTo>
                    <a:cubicBezTo>
                      <a:pt x="22" y="7"/>
                      <a:pt x="22" y="7"/>
                      <a:pt x="22" y="7"/>
                    </a:cubicBezTo>
                    <a:cubicBezTo>
                      <a:pt x="22" y="8"/>
                      <a:pt x="22" y="8"/>
                      <a:pt x="22" y="8"/>
                    </a:cubicBezTo>
                    <a:cubicBezTo>
                      <a:pt x="22" y="8"/>
                      <a:pt x="22" y="8"/>
                      <a:pt x="23" y="8"/>
                    </a:cubicBezTo>
                    <a:cubicBezTo>
                      <a:pt x="23" y="8"/>
                      <a:pt x="23" y="8"/>
                      <a:pt x="23" y="8"/>
                    </a:cubicBezTo>
                    <a:cubicBezTo>
                      <a:pt x="23" y="8"/>
                      <a:pt x="23" y="8"/>
                      <a:pt x="23" y="8"/>
                    </a:cubicBezTo>
                    <a:cubicBezTo>
                      <a:pt x="23" y="8"/>
                      <a:pt x="23" y="8"/>
                      <a:pt x="23" y="8"/>
                    </a:cubicBezTo>
                    <a:cubicBezTo>
                      <a:pt x="23" y="8"/>
                      <a:pt x="23" y="8"/>
                      <a:pt x="23" y="9"/>
                    </a:cubicBezTo>
                    <a:cubicBezTo>
                      <a:pt x="23" y="9"/>
                      <a:pt x="23" y="9"/>
                      <a:pt x="23" y="9"/>
                    </a:cubicBezTo>
                    <a:cubicBezTo>
                      <a:pt x="23" y="9"/>
                      <a:pt x="23" y="9"/>
                      <a:pt x="23" y="9"/>
                    </a:cubicBezTo>
                    <a:cubicBezTo>
                      <a:pt x="23" y="9"/>
                      <a:pt x="23" y="9"/>
                      <a:pt x="23" y="9"/>
                    </a:cubicBezTo>
                    <a:cubicBezTo>
                      <a:pt x="24" y="9"/>
                      <a:pt x="24" y="9"/>
                      <a:pt x="24" y="9"/>
                    </a:cubicBezTo>
                    <a:cubicBezTo>
                      <a:pt x="24" y="9"/>
                      <a:pt x="24" y="9"/>
                      <a:pt x="24" y="9"/>
                    </a:cubicBezTo>
                    <a:cubicBezTo>
                      <a:pt x="24" y="9"/>
                      <a:pt x="24" y="9"/>
                      <a:pt x="24" y="9"/>
                    </a:cubicBezTo>
                    <a:cubicBezTo>
                      <a:pt x="24" y="9"/>
                      <a:pt x="24" y="9"/>
                      <a:pt x="24" y="9"/>
                    </a:cubicBezTo>
                    <a:cubicBezTo>
                      <a:pt x="24" y="9"/>
                      <a:pt x="24" y="9"/>
                      <a:pt x="24" y="9"/>
                    </a:cubicBezTo>
                    <a:cubicBezTo>
                      <a:pt x="24" y="9"/>
                      <a:pt x="24" y="9"/>
                      <a:pt x="24" y="9"/>
                    </a:cubicBezTo>
                    <a:cubicBezTo>
                      <a:pt x="24" y="9"/>
                      <a:pt x="24" y="9"/>
                      <a:pt x="25" y="9"/>
                    </a:cubicBezTo>
                    <a:cubicBezTo>
                      <a:pt x="25" y="9"/>
                      <a:pt x="25" y="9"/>
                      <a:pt x="25" y="9"/>
                    </a:cubicBezTo>
                    <a:cubicBezTo>
                      <a:pt x="25" y="9"/>
                      <a:pt x="25" y="9"/>
                      <a:pt x="25" y="9"/>
                    </a:cubicBezTo>
                    <a:cubicBezTo>
                      <a:pt x="25" y="9"/>
                      <a:pt x="24" y="9"/>
                      <a:pt x="24" y="9"/>
                    </a:cubicBezTo>
                    <a:cubicBezTo>
                      <a:pt x="25" y="9"/>
                      <a:pt x="25" y="10"/>
                      <a:pt x="25" y="10"/>
                    </a:cubicBezTo>
                    <a:cubicBezTo>
                      <a:pt x="25" y="10"/>
                      <a:pt x="25" y="10"/>
                      <a:pt x="25" y="10"/>
                    </a:cubicBezTo>
                    <a:cubicBezTo>
                      <a:pt x="25" y="10"/>
                      <a:pt x="25" y="10"/>
                      <a:pt x="25" y="10"/>
                    </a:cubicBezTo>
                    <a:cubicBezTo>
                      <a:pt x="25" y="10"/>
                      <a:pt x="25" y="10"/>
                      <a:pt x="25" y="10"/>
                    </a:cubicBezTo>
                    <a:cubicBezTo>
                      <a:pt x="25" y="10"/>
                      <a:pt x="25" y="10"/>
                      <a:pt x="25" y="10"/>
                    </a:cubicBezTo>
                    <a:cubicBezTo>
                      <a:pt x="25" y="10"/>
                      <a:pt x="25" y="10"/>
                      <a:pt x="25" y="10"/>
                    </a:cubicBezTo>
                    <a:cubicBezTo>
                      <a:pt x="26" y="10"/>
                      <a:pt x="26" y="10"/>
                      <a:pt x="26" y="10"/>
                    </a:cubicBezTo>
                    <a:cubicBezTo>
                      <a:pt x="26" y="10"/>
                      <a:pt x="26" y="10"/>
                      <a:pt x="26" y="10"/>
                    </a:cubicBezTo>
                    <a:cubicBezTo>
                      <a:pt x="26" y="10"/>
                      <a:pt x="26" y="10"/>
                      <a:pt x="26" y="10"/>
                    </a:cubicBezTo>
                    <a:cubicBezTo>
                      <a:pt x="26" y="10"/>
                      <a:pt x="26" y="10"/>
                      <a:pt x="26" y="10"/>
                    </a:cubicBezTo>
                    <a:cubicBezTo>
                      <a:pt x="26" y="10"/>
                      <a:pt x="26" y="10"/>
                      <a:pt x="26" y="10"/>
                    </a:cubicBezTo>
                    <a:cubicBezTo>
                      <a:pt x="27" y="10"/>
                      <a:pt x="27" y="10"/>
                      <a:pt x="27" y="10"/>
                    </a:cubicBezTo>
                    <a:cubicBezTo>
                      <a:pt x="27" y="10"/>
                      <a:pt x="27" y="11"/>
                      <a:pt x="27" y="11"/>
                    </a:cubicBezTo>
                    <a:cubicBezTo>
                      <a:pt x="27" y="11"/>
                      <a:pt x="27" y="11"/>
                      <a:pt x="27" y="11"/>
                    </a:cubicBezTo>
                    <a:cubicBezTo>
                      <a:pt x="27" y="11"/>
                      <a:pt x="28" y="11"/>
                      <a:pt x="28" y="11"/>
                    </a:cubicBezTo>
                    <a:cubicBezTo>
                      <a:pt x="28" y="11"/>
                      <a:pt x="28" y="11"/>
                      <a:pt x="28" y="11"/>
                    </a:cubicBezTo>
                    <a:cubicBezTo>
                      <a:pt x="28" y="11"/>
                      <a:pt x="28" y="12"/>
                      <a:pt x="28" y="12"/>
                    </a:cubicBezTo>
                    <a:cubicBezTo>
                      <a:pt x="28" y="12"/>
                      <a:pt x="29" y="12"/>
                      <a:pt x="29" y="12"/>
                    </a:cubicBezTo>
                    <a:cubicBezTo>
                      <a:pt x="29" y="12"/>
                      <a:pt x="29" y="12"/>
                      <a:pt x="29" y="12"/>
                    </a:cubicBezTo>
                    <a:cubicBezTo>
                      <a:pt x="29" y="12"/>
                      <a:pt x="29" y="12"/>
                      <a:pt x="29" y="12"/>
                    </a:cubicBezTo>
                    <a:cubicBezTo>
                      <a:pt x="29" y="12"/>
                      <a:pt x="29" y="12"/>
                      <a:pt x="29" y="13"/>
                    </a:cubicBezTo>
                    <a:cubicBezTo>
                      <a:pt x="29" y="13"/>
                      <a:pt x="29" y="13"/>
                      <a:pt x="29" y="13"/>
                    </a:cubicBezTo>
                    <a:cubicBezTo>
                      <a:pt x="28" y="12"/>
                      <a:pt x="28" y="13"/>
                      <a:pt x="28" y="13"/>
                    </a:cubicBezTo>
                    <a:cubicBezTo>
                      <a:pt x="28" y="13"/>
                      <a:pt x="29" y="13"/>
                      <a:pt x="29" y="13"/>
                    </a:cubicBezTo>
                    <a:cubicBezTo>
                      <a:pt x="29" y="13"/>
                      <a:pt x="29" y="13"/>
                      <a:pt x="29" y="13"/>
                    </a:cubicBezTo>
                    <a:cubicBezTo>
                      <a:pt x="29" y="13"/>
                      <a:pt x="29" y="13"/>
                      <a:pt x="29" y="13"/>
                    </a:cubicBezTo>
                    <a:cubicBezTo>
                      <a:pt x="29" y="13"/>
                      <a:pt x="29" y="13"/>
                      <a:pt x="29" y="13"/>
                    </a:cubicBezTo>
                    <a:cubicBezTo>
                      <a:pt x="29" y="13"/>
                      <a:pt x="29" y="13"/>
                      <a:pt x="29" y="13"/>
                    </a:cubicBezTo>
                    <a:cubicBezTo>
                      <a:pt x="29" y="13"/>
                      <a:pt x="29" y="13"/>
                      <a:pt x="29" y="13"/>
                    </a:cubicBezTo>
                    <a:cubicBezTo>
                      <a:pt x="29" y="13"/>
                      <a:pt x="29" y="13"/>
                      <a:pt x="29" y="13"/>
                    </a:cubicBezTo>
                    <a:cubicBezTo>
                      <a:pt x="29" y="13"/>
                      <a:pt x="29" y="13"/>
                      <a:pt x="29" y="13"/>
                    </a:cubicBezTo>
                    <a:cubicBezTo>
                      <a:pt x="29" y="13"/>
                      <a:pt x="29" y="14"/>
                      <a:pt x="29" y="14"/>
                    </a:cubicBezTo>
                    <a:cubicBezTo>
                      <a:pt x="29" y="14"/>
                      <a:pt x="29" y="14"/>
                      <a:pt x="29" y="14"/>
                    </a:cubicBezTo>
                    <a:cubicBezTo>
                      <a:pt x="29" y="14"/>
                      <a:pt x="29" y="14"/>
                      <a:pt x="29" y="14"/>
                    </a:cubicBezTo>
                    <a:cubicBezTo>
                      <a:pt x="29" y="14"/>
                      <a:pt x="29" y="14"/>
                      <a:pt x="29" y="13"/>
                    </a:cubicBezTo>
                    <a:cubicBezTo>
                      <a:pt x="29" y="13"/>
                      <a:pt x="29" y="13"/>
                      <a:pt x="29" y="13"/>
                    </a:cubicBezTo>
                    <a:cubicBezTo>
                      <a:pt x="29" y="13"/>
                      <a:pt x="29" y="13"/>
                      <a:pt x="28" y="13"/>
                    </a:cubicBezTo>
                    <a:cubicBezTo>
                      <a:pt x="28" y="13"/>
                      <a:pt x="28" y="13"/>
                      <a:pt x="28" y="13"/>
                    </a:cubicBezTo>
                    <a:cubicBezTo>
                      <a:pt x="28" y="13"/>
                      <a:pt x="28" y="13"/>
                      <a:pt x="28" y="13"/>
                    </a:cubicBezTo>
                    <a:cubicBezTo>
                      <a:pt x="28" y="13"/>
                      <a:pt x="28" y="13"/>
                      <a:pt x="28" y="13"/>
                    </a:cubicBezTo>
                    <a:cubicBezTo>
                      <a:pt x="28" y="13"/>
                      <a:pt x="28" y="13"/>
                      <a:pt x="28" y="13"/>
                    </a:cubicBezTo>
                    <a:cubicBezTo>
                      <a:pt x="28" y="13"/>
                      <a:pt x="28" y="12"/>
                      <a:pt x="28" y="12"/>
                    </a:cubicBezTo>
                    <a:cubicBezTo>
                      <a:pt x="27" y="12"/>
                      <a:pt x="27" y="12"/>
                      <a:pt x="27" y="12"/>
                    </a:cubicBezTo>
                    <a:cubicBezTo>
                      <a:pt x="27" y="12"/>
                      <a:pt x="27" y="12"/>
                      <a:pt x="27" y="12"/>
                    </a:cubicBezTo>
                    <a:cubicBezTo>
                      <a:pt x="27" y="12"/>
                      <a:pt x="27" y="12"/>
                      <a:pt x="27" y="12"/>
                    </a:cubicBezTo>
                    <a:cubicBezTo>
                      <a:pt x="27" y="12"/>
                      <a:pt x="27" y="12"/>
                      <a:pt x="27" y="12"/>
                    </a:cubicBezTo>
                    <a:close/>
                    <a:moveTo>
                      <a:pt x="9" y="5"/>
                    </a:moveTo>
                    <a:cubicBezTo>
                      <a:pt x="9" y="5"/>
                      <a:pt x="9" y="4"/>
                      <a:pt x="9" y="4"/>
                    </a:cubicBezTo>
                    <a:cubicBezTo>
                      <a:pt x="9" y="4"/>
                      <a:pt x="9" y="4"/>
                      <a:pt x="9" y="4"/>
                    </a:cubicBezTo>
                    <a:cubicBezTo>
                      <a:pt x="9" y="4"/>
                      <a:pt x="9" y="4"/>
                      <a:pt x="9" y="4"/>
                    </a:cubicBezTo>
                    <a:cubicBezTo>
                      <a:pt x="9" y="4"/>
                      <a:pt x="9" y="4"/>
                      <a:pt x="9" y="4"/>
                    </a:cubicBezTo>
                    <a:cubicBezTo>
                      <a:pt x="9" y="4"/>
                      <a:pt x="9" y="4"/>
                      <a:pt x="9" y="4"/>
                    </a:cubicBezTo>
                    <a:cubicBezTo>
                      <a:pt x="9" y="4"/>
                      <a:pt x="9" y="4"/>
                      <a:pt x="8" y="4"/>
                    </a:cubicBezTo>
                    <a:cubicBezTo>
                      <a:pt x="8" y="4"/>
                      <a:pt x="8" y="3"/>
                      <a:pt x="8" y="3"/>
                    </a:cubicBezTo>
                    <a:cubicBezTo>
                      <a:pt x="8" y="3"/>
                      <a:pt x="8" y="3"/>
                      <a:pt x="8" y="3"/>
                    </a:cubicBezTo>
                    <a:cubicBezTo>
                      <a:pt x="8" y="3"/>
                      <a:pt x="8" y="3"/>
                      <a:pt x="8" y="3"/>
                    </a:cubicBezTo>
                    <a:cubicBezTo>
                      <a:pt x="8" y="2"/>
                      <a:pt x="7" y="2"/>
                      <a:pt x="7" y="2"/>
                    </a:cubicBezTo>
                    <a:cubicBezTo>
                      <a:pt x="7" y="2"/>
                      <a:pt x="7" y="2"/>
                      <a:pt x="7" y="2"/>
                    </a:cubicBezTo>
                    <a:cubicBezTo>
                      <a:pt x="7" y="2"/>
                      <a:pt x="7" y="2"/>
                      <a:pt x="7" y="2"/>
                    </a:cubicBezTo>
                    <a:cubicBezTo>
                      <a:pt x="7" y="2"/>
                      <a:pt x="7" y="2"/>
                      <a:pt x="7" y="2"/>
                    </a:cubicBezTo>
                    <a:cubicBezTo>
                      <a:pt x="7" y="2"/>
                      <a:pt x="6" y="2"/>
                      <a:pt x="6" y="2"/>
                    </a:cubicBezTo>
                    <a:cubicBezTo>
                      <a:pt x="6" y="2"/>
                      <a:pt x="6" y="2"/>
                      <a:pt x="6" y="1"/>
                    </a:cubicBezTo>
                    <a:cubicBezTo>
                      <a:pt x="6" y="1"/>
                      <a:pt x="6" y="1"/>
                      <a:pt x="6" y="1"/>
                    </a:cubicBezTo>
                    <a:cubicBezTo>
                      <a:pt x="6" y="1"/>
                      <a:pt x="6" y="1"/>
                      <a:pt x="6" y="1"/>
                    </a:cubicBezTo>
                    <a:cubicBezTo>
                      <a:pt x="6" y="1"/>
                      <a:pt x="6" y="1"/>
                      <a:pt x="6" y="1"/>
                    </a:cubicBezTo>
                    <a:cubicBezTo>
                      <a:pt x="6" y="1"/>
                      <a:pt x="6" y="1"/>
                      <a:pt x="6" y="1"/>
                    </a:cubicBezTo>
                    <a:cubicBezTo>
                      <a:pt x="6" y="1"/>
                      <a:pt x="6" y="1"/>
                      <a:pt x="6" y="1"/>
                    </a:cubicBezTo>
                    <a:cubicBezTo>
                      <a:pt x="6" y="1"/>
                      <a:pt x="6" y="1"/>
                      <a:pt x="6" y="0"/>
                    </a:cubicBezTo>
                    <a:cubicBezTo>
                      <a:pt x="6" y="0"/>
                      <a:pt x="6" y="0"/>
                      <a:pt x="6" y="0"/>
                    </a:cubicBezTo>
                    <a:cubicBezTo>
                      <a:pt x="6" y="0"/>
                      <a:pt x="6" y="0"/>
                      <a:pt x="6" y="0"/>
                    </a:cubicBezTo>
                    <a:cubicBezTo>
                      <a:pt x="6" y="0"/>
                      <a:pt x="6" y="0"/>
                      <a:pt x="6" y="0"/>
                    </a:cubicBezTo>
                    <a:cubicBezTo>
                      <a:pt x="7" y="0"/>
                      <a:pt x="7" y="0"/>
                      <a:pt x="7" y="0"/>
                    </a:cubicBezTo>
                    <a:cubicBezTo>
                      <a:pt x="7" y="1"/>
                      <a:pt x="7" y="1"/>
                      <a:pt x="7" y="1"/>
                    </a:cubicBezTo>
                    <a:cubicBezTo>
                      <a:pt x="7" y="1"/>
                      <a:pt x="7" y="1"/>
                      <a:pt x="7" y="1"/>
                    </a:cubicBezTo>
                    <a:cubicBezTo>
                      <a:pt x="7" y="1"/>
                      <a:pt x="7" y="1"/>
                      <a:pt x="8" y="1"/>
                    </a:cubicBezTo>
                    <a:cubicBezTo>
                      <a:pt x="8" y="1"/>
                      <a:pt x="8" y="1"/>
                      <a:pt x="8" y="1"/>
                    </a:cubicBezTo>
                    <a:cubicBezTo>
                      <a:pt x="8" y="1"/>
                      <a:pt x="8" y="1"/>
                      <a:pt x="8" y="1"/>
                    </a:cubicBezTo>
                    <a:cubicBezTo>
                      <a:pt x="8" y="1"/>
                      <a:pt x="8" y="1"/>
                      <a:pt x="8" y="1"/>
                    </a:cubicBezTo>
                    <a:cubicBezTo>
                      <a:pt x="8" y="1"/>
                      <a:pt x="8" y="2"/>
                      <a:pt x="8" y="2"/>
                    </a:cubicBezTo>
                    <a:cubicBezTo>
                      <a:pt x="8" y="2"/>
                      <a:pt x="9" y="2"/>
                      <a:pt x="9" y="2"/>
                    </a:cubicBezTo>
                    <a:cubicBezTo>
                      <a:pt x="9" y="2"/>
                      <a:pt x="9" y="2"/>
                      <a:pt x="9" y="2"/>
                    </a:cubicBezTo>
                    <a:cubicBezTo>
                      <a:pt x="9" y="2"/>
                      <a:pt x="9" y="2"/>
                      <a:pt x="9" y="2"/>
                    </a:cubicBezTo>
                    <a:cubicBezTo>
                      <a:pt x="10" y="2"/>
                      <a:pt x="10" y="2"/>
                      <a:pt x="10" y="2"/>
                    </a:cubicBezTo>
                    <a:cubicBezTo>
                      <a:pt x="10" y="2"/>
                      <a:pt x="10" y="2"/>
                      <a:pt x="10" y="2"/>
                    </a:cubicBezTo>
                    <a:cubicBezTo>
                      <a:pt x="10" y="2"/>
                      <a:pt x="10" y="2"/>
                      <a:pt x="10" y="2"/>
                    </a:cubicBezTo>
                    <a:cubicBezTo>
                      <a:pt x="10" y="2"/>
                      <a:pt x="10" y="2"/>
                      <a:pt x="10" y="2"/>
                    </a:cubicBezTo>
                    <a:cubicBezTo>
                      <a:pt x="10" y="3"/>
                      <a:pt x="10" y="3"/>
                      <a:pt x="10" y="3"/>
                    </a:cubicBezTo>
                    <a:cubicBezTo>
                      <a:pt x="11" y="3"/>
                      <a:pt x="11" y="3"/>
                      <a:pt x="11" y="3"/>
                    </a:cubicBezTo>
                    <a:cubicBezTo>
                      <a:pt x="11" y="3"/>
                      <a:pt x="11" y="4"/>
                      <a:pt x="11" y="4"/>
                    </a:cubicBezTo>
                    <a:cubicBezTo>
                      <a:pt x="11" y="4"/>
                      <a:pt x="11" y="4"/>
                      <a:pt x="11" y="4"/>
                    </a:cubicBezTo>
                    <a:cubicBezTo>
                      <a:pt x="11" y="4"/>
                      <a:pt x="11" y="4"/>
                      <a:pt x="11" y="4"/>
                    </a:cubicBezTo>
                    <a:cubicBezTo>
                      <a:pt x="11" y="4"/>
                      <a:pt x="11" y="4"/>
                      <a:pt x="11" y="4"/>
                    </a:cubicBezTo>
                    <a:cubicBezTo>
                      <a:pt x="11" y="4"/>
                      <a:pt x="11" y="4"/>
                      <a:pt x="11" y="4"/>
                    </a:cubicBezTo>
                    <a:cubicBezTo>
                      <a:pt x="11" y="4"/>
                      <a:pt x="11" y="4"/>
                      <a:pt x="11" y="4"/>
                    </a:cubicBezTo>
                    <a:cubicBezTo>
                      <a:pt x="11" y="4"/>
                      <a:pt x="11" y="4"/>
                      <a:pt x="11" y="4"/>
                    </a:cubicBezTo>
                    <a:cubicBezTo>
                      <a:pt x="11" y="4"/>
                      <a:pt x="11" y="4"/>
                      <a:pt x="12" y="4"/>
                    </a:cubicBezTo>
                    <a:cubicBezTo>
                      <a:pt x="12" y="4"/>
                      <a:pt x="12" y="5"/>
                      <a:pt x="12" y="5"/>
                    </a:cubicBezTo>
                    <a:cubicBezTo>
                      <a:pt x="12" y="5"/>
                      <a:pt x="12" y="5"/>
                      <a:pt x="12" y="5"/>
                    </a:cubicBezTo>
                    <a:cubicBezTo>
                      <a:pt x="12" y="5"/>
                      <a:pt x="12" y="5"/>
                      <a:pt x="12" y="5"/>
                    </a:cubicBezTo>
                    <a:cubicBezTo>
                      <a:pt x="12" y="5"/>
                      <a:pt x="12" y="5"/>
                      <a:pt x="12" y="5"/>
                    </a:cubicBezTo>
                    <a:cubicBezTo>
                      <a:pt x="12" y="5"/>
                      <a:pt x="12" y="5"/>
                      <a:pt x="12" y="5"/>
                    </a:cubicBezTo>
                    <a:cubicBezTo>
                      <a:pt x="12" y="5"/>
                      <a:pt x="13" y="5"/>
                      <a:pt x="13" y="5"/>
                    </a:cubicBezTo>
                    <a:cubicBezTo>
                      <a:pt x="13" y="5"/>
                      <a:pt x="13" y="5"/>
                      <a:pt x="13" y="5"/>
                    </a:cubicBezTo>
                    <a:cubicBezTo>
                      <a:pt x="13" y="5"/>
                      <a:pt x="13" y="5"/>
                      <a:pt x="13" y="5"/>
                    </a:cubicBezTo>
                    <a:cubicBezTo>
                      <a:pt x="13" y="5"/>
                      <a:pt x="13" y="5"/>
                      <a:pt x="13" y="5"/>
                    </a:cubicBezTo>
                    <a:cubicBezTo>
                      <a:pt x="13" y="5"/>
                      <a:pt x="13" y="5"/>
                      <a:pt x="13" y="5"/>
                    </a:cubicBezTo>
                    <a:cubicBezTo>
                      <a:pt x="13" y="5"/>
                      <a:pt x="13" y="5"/>
                      <a:pt x="13" y="5"/>
                    </a:cubicBezTo>
                    <a:cubicBezTo>
                      <a:pt x="13" y="5"/>
                      <a:pt x="13" y="5"/>
                      <a:pt x="14" y="5"/>
                    </a:cubicBezTo>
                    <a:cubicBezTo>
                      <a:pt x="14" y="5"/>
                      <a:pt x="14" y="5"/>
                      <a:pt x="14" y="5"/>
                    </a:cubicBezTo>
                    <a:cubicBezTo>
                      <a:pt x="14" y="5"/>
                      <a:pt x="14" y="5"/>
                      <a:pt x="14" y="6"/>
                    </a:cubicBezTo>
                    <a:cubicBezTo>
                      <a:pt x="14" y="6"/>
                      <a:pt x="14" y="6"/>
                      <a:pt x="14" y="6"/>
                    </a:cubicBezTo>
                    <a:cubicBezTo>
                      <a:pt x="14" y="6"/>
                      <a:pt x="14" y="6"/>
                      <a:pt x="14" y="6"/>
                    </a:cubicBezTo>
                    <a:cubicBezTo>
                      <a:pt x="14" y="6"/>
                      <a:pt x="14" y="6"/>
                      <a:pt x="14" y="6"/>
                    </a:cubicBezTo>
                    <a:cubicBezTo>
                      <a:pt x="14" y="6"/>
                      <a:pt x="14" y="6"/>
                      <a:pt x="14" y="6"/>
                    </a:cubicBezTo>
                    <a:cubicBezTo>
                      <a:pt x="14" y="6"/>
                      <a:pt x="14" y="6"/>
                      <a:pt x="14" y="6"/>
                    </a:cubicBezTo>
                    <a:cubicBezTo>
                      <a:pt x="14" y="6"/>
                      <a:pt x="14" y="6"/>
                      <a:pt x="14" y="6"/>
                    </a:cubicBezTo>
                    <a:cubicBezTo>
                      <a:pt x="14" y="6"/>
                      <a:pt x="14" y="6"/>
                      <a:pt x="14" y="6"/>
                    </a:cubicBezTo>
                    <a:cubicBezTo>
                      <a:pt x="14" y="6"/>
                      <a:pt x="14" y="6"/>
                      <a:pt x="14" y="6"/>
                    </a:cubicBezTo>
                    <a:cubicBezTo>
                      <a:pt x="14" y="6"/>
                      <a:pt x="14" y="6"/>
                      <a:pt x="14" y="6"/>
                    </a:cubicBezTo>
                    <a:cubicBezTo>
                      <a:pt x="14" y="6"/>
                      <a:pt x="14" y="6"/>
                      <a:pt x="14" y="6"/>
                    </a:cubicBezTo>
                    <a:cubicBezTo>
                      <a:pt x="14" y="6"/>
                      <a:pt x="14" y="6"/>
                      <a:pt x="14" y="6"/>
                    </a:cubicBezTo>
                    <a:cubicBezTo>
                      <a:pt x="14" y="6"/>
                      <a:pt x="14" y="6"/>
                      <a:pt x="14" y="6"/>
                    </a:cubicBezTo>
                    <a:cubicBezTo>
                      <a:pt x="14" y="6"/>
                      <a:pt x="13" y="6"/>
                      <a:pt x="13" y="6"/>
                    </a:cubicBezTo>
                    <a:cubicBezTo>
                      <a:pt x="13" y="6"/>
                      <a:pt x="13" y="6"/>
                      <a:pt x="13" y="6"/>
                    </a:cubicBezTo>
                    <a:cubicBezTo>
                      <a:pt x="13" y="6"/>
                      <a:pt x="13" y="6"/>
                      <a:pt x="13" y="6"/>
                    </a:cubicBezTo>
                    <a:cubicBezTo>
                      <a:pt x="13" y="6"/>
                      <a:pt x="13" y="6"/>
                      <a:pt x="13" y="6"/>
                    </a:cubicBezTo>
                    <a:cubicBezTo>
                      <a:pt x="13" y="6"/>
                      <a:pt x="13" y="6"/>
                      <a:pt x="13" y="6"/>
                    </a:cubicBezTo>
                    <a:cubicBezTo>
                      <a:pt x="13" y="6"/>
                      <a:pt x="13" y="6"/>
                      <a:pt x="13" y="6"/>
                    </a:cubicBezTo>
                    <a:cubicBezTo>
                      <a:pt x="13" y="6"/>
                      <a:pt x="13" y="6"/>
                      <a:pt x="13" y="6"/>
                    </a:cubicBezTo>
                    <a:cubicBezTo>
                      <a:pt x="13" y="6"/>
                      <a:pt x="13" y="6"/>
                      <a:pt x="13" y="6"/>
                    </a:cubicBezTo>
                    <a:cubicBezTo>
                      <a:pt x="13" y="6"/>
                      <a:pt x="13" y="6"/>
                      <a:pt x="12" y="6"/>
                    </a:cubicBezTo>
                    <a:cubicBezTo>
                      <a:pt x="12" y="6"/>
                      <a:pt x="12" y="6"/>
                      <a:pt x="12" y="6"/>
                    </a:cubicBezTo>
                    <a:cubicBezTo>
                      <a:pt x="12" y="6"/>
                      <a:pt x="12" y="6"/>
                      <a:pt x="12" y="5"/>
                    </a:cubicBezTo>
                    <a:cubicBezTo>
                      <a:pt x="12" y="5"/>
                      <a:pt x="12" y="5"/>
                      <a:pt x="12" y="5"/>
                    </a:cubicBezTo>
                    <a:cubicBezTo>
                      <a:pt x="12" y="5"/>
                      <a:pt x="12" y="5"/>
                      <a:pt x="12" y="5"/>
                    </a:cubicBezTo>
                    <a:cubicBezTo>
                      <a:pt x="12" y="5"/>
                      <a:pt x="12" y="6"/>
                      <a:pt x="12" y="5"/>
                    </a:cubicBezTo>
                    <a:cubicBezTo>
                      <a:pt x="12" y="5"/>
                      <a:pt x="12" y="5"/>
                      <a:pt x="11" y="5"/>
                    </a:cubicBezTo>
                    <a:cubicBezTo>
                      <a:pt x="11" y="6"/>
                      <a:pt x="11" y="6"/>
                      <a:pt x="11" y="5"/>
                    </a:cubicBezTo>
                    <a:cubicBezTo>
                      <a:pt x="11" y="5"/>
                      <a:pt x="11" y="5"/>
                      <a:pt x="11" y="5"/>
                    </a:cubicBezTo>
                    <a:cubicBezTo>
                      <a:pt x="11" y="5"/>
                      <a:pt x="11" y="5"/>
                      <a:pt x="11" y="5"/>
                    </a:cubicBezTo>
                    <a:cubicBezTo>
                      <a:pt x="11" y="5"/>
                      <a:pt x="11" y="5"/>
                      <a:pt x="11" y="5"/>
                    </a:cubicBezTo>
                    <a:cubicBezTo>
                      <a:pt x="11" y="5"/>
                      <a:pt x="11" y="6"/>
                      <a:pt x="11" y="5"/>
                    </a:cubicBezTo>
                    <a:cubicBezTo>
                      <a:pt x="10" y="5"/>
                      <a:pt x="10" y="5"/>
                      <a:pt x="10" y="5"/>
                    </a:cubicBezTo>
                    <a:cubicBezTo>
                      <a:pt x="10" y="5"/>
                      <a:pt x="10" y="5"/>
                      <a:pt x="10" y="5"/>
                    </a:cubicBezTo>
                    <a:cubicBezTo>
                      <a:pt x="10" y="5"/>
                      <a:pt x="10" y="5"/>
                      <a:pt x="10" y="5"/>
                    </a:cubicBezTo>
                    <a:cubicBezTo>
                      <a:pt x="10" y="5"/>
                      <a:pt x="10" y="5"/>
                      <a:pt x="10" y="5"/>
                    </a:cubicBezTo>
                    <a:cubicBezTo>
                      <a:pt x="10" y="5"/>
                      <a:pt x="10" y="5"/>
                      <a:pt x="10" y="5"/>
                    </a:cubicBezTo>
                    <a:cubicBezTo>
                      <a:pt x="10" y="5"/>
                      <a:pt x="10" y="5"/>
                      <a:pt x="10" y="5"/>
                    </a:cubicBezTo>
                    <a:cubicBezTo>
                      <a:pt x="10" y="5"/>
                      <a:pt x="10" y="5"/>
                      <a:pt x="10" y="5"/>
                    </a:cubicBezTo>
                    <a:cubicBezTo>
                      <a:pt x="10" y="5"/>
                      <a:pt x="10" y="5"/>
                      <a:pt x="10" y="5"/>
                    </a:cubicBezTo>
                    <a:cubicBezTo>
                      <a:pt x="10" y="5"/>
                      <a:pt x="10" y="5"/>
                      <a:pt x="10" y="5"/>
                    </a:cubicBezTo>
                    <a:cubicBezTo>
                      <a:pt x="10" y="5"/>
                      <a:pt x="10" y="5"/>
                      <a:pt x="9" y="5"/>
                    </a:cubicBezTo>
                    <a:close/>
                    <a:moveTo>
                      <a:pt x="46" y="29"/>
                    </a:moveTo>
                    <a:cubicBezTo>
                      <a:pt x="46" y="29"/>
                      <a:pt x="46" y="29"/>
                      <a:pt x="46" y="29"/>
                    </a:cubicBezTo>
                    <a:cubicBezTo>
                      <a:pt x="46" y="29"/>
                      <a:pt x="46" y="29"/>
                      <a:pt x="45" y="29"/>
                    </a:cubicBezTo>
                    <a:cubicBezTo>
                      <a:pt x="45" y="29"/>
                      <a:pt x="45" y="29"/>
                      <a:pt x="45" y="29"/>
                    </a:cubicBezTo>
                    <a:cubicBezTo>
                      <a:pt x="45" y="29"/>
                      <a:pt x="45" y="29"/>
                      <a:pt x="45" y="29"/>
                    </a:cubicBezTo>
                    <a:cubicBezTo>
                      <a:pt x="45" y="29"/>
                      <a:pt x="45" y="29"/>
                      <a:pt x="45" y="29"/>
                    </a:cubicBezTo>
                    <a:cubicBezTo>
                      <a:pt x="45" y="29"/>
                      <a:pt x="45" y="29"/>
                      <a:pt x="45" y="29"/>
                    </a:cubicBezTo>
                    <a:cubicBezTo>
                      <a:pt x="46" y="29"/>
                      <a:pt x="46" y="29"/>
                      <a:pt x="45" y="29"/>
                    </a:cubicBezTo>
                    <a:cubicBezTo>
                      <a:pt x="45" y="29"/>
                      <a:pt x="45" y="28"/>
                      <a:pt x="45" y="28"/>
                    </a:cubicBezTo>
                    <a:cubicBezTo>
                      <a:pt x="45" y="28"/>
                      <a:pt x="45" y="28"/>
                      <a:pt x="45" y="28"/>
                    </a:cubicBezTo>
                    <a:cubicBezTo>
                      <a:pt x="45" y="28"/>
                      <a:pt x="45" y="28"/>
                      <a:pt x="45" y="28"/>
                    </a:cubicBezTo>
                    <a:cubicBezTo>
                      <a:pt x="45" y="28"/>
                      <a:pt x="45" y="28"/>
                      <a:pt x="45" y="28"/>
                    </a:cubicBezTo>
                    <a:cubicBezTo>
                      <a:pt x="45" y="28"/>
                      <a:pt x="45" y="28"/>
                      <a:pt x="45" y="28"/>
                    </a:cubicBezTo>
                    <a:cubicBezTo>
                      <a:pt x="45" y="27"/>
                      <a:pt x="45" y="27"/>
                      <a:pt x="44" y="27"/>
                    </a:cubicBezTo>
                    <a:cubicBezTo>
                      <a:pt x="44" y="27"/>
                      <a:pt x="44" y="27"/>
                      <a:pt x="44" y="27"/>
                    </a:cubicBezTo>
                    <a:cubicBezTo>
                      <a:pt x="44" y="27"/>
                      <a:pt x="44" y="27"/>
                      <a:pt x="44" y="27"/>
                    </a:cubicBezTo>
                    <a:cubicBezTo>
                      <a:pt x="44" y="27"/>
                      <a:pt x="44" y="27"/>
                      <a:pt x="44" y="27"/>
                    </a:cubicBezTo>
                    <a:cubicBezTo>
                      <a:pt x="44" y="27"/>
                      <a:pt x="44" y="27"/>
                      <a:pt x="44" y="27"/>
                    </a:cubicBezTo>
                    <a:cubicBezTo>
                      <a:pt x="44" y="27"/>
                      <a:pt x="44" y="27"/>
                      <a:pt x="44" y="27"/>
                    </a:cubicBezTo>
                    <a:cubicBezTo>
                      <a:pt x="43" y="27"/>
                      <a:pt x="43" y="27"/>
                      <a:pt x="43" y="27"/>
                    </a:cubicBezTo>
                    <a:cubicBezTo>
                      <a:pt x="43" y="27"/>
                      <a:pt x="43" y="27"/>
                      <a:pt x="43" y="27"/>
                    </a:cubicBezTo>
                    <a:cubicBezTo>
                      <a:pt x="43" y="27"/>
                      <a:pt x="43" y="27"/>
                      <a:pt x="43" y="27"/>
                    </a:cubicBezTo>
                    <a:cubicBezTo>
                      <a:pt x="43" y="27"/>
                      <a:pt x="43" y="27"/>
                      <a:pt x="43" y="27"/>
                    </a:cubicBezTo>
                    <a:cubicBezTo>
                      <a:pt x="43" y="27"/>
                      <a:pt x="42" y="27"/>
                      <a:pt x="42" y="26"/>
                    </a:cubicBezTo>
                    <a:cubicBezTo>
                      <a:pt x="42" y="26"/>
                      <a:pt x="42" y="26"/>
                      <a:pt x="42" y="26"/>
                    </a:cubicBezTo>
                    <a:cubicBezTo>
                      <a:pt x="42" y="26"/>
                      <a:pt x="42" y="26"/>
                      <a:pt x="42" y="26"/>
                    </a:cubicBezTo>
                    <a:cubicBezTo>
                      <a:pt x="42" y="26"/>
                      <a:pt x="41" y="26"/>
                      <a:pt x="41" y="26"/>
                    </a:cubicBezTo>
                    <a:cubicBezTo>
                      <a:pt x="41" y="26"/>
                      <a:pt x="41" y="26"/>
                      <a:pt x="41" y="26"/>
                    </a:cubicBezTo>
                    <a:cubicBezTo>
                      <a:pt x="41" y="26"/>
                      <a:pt x="41" y="26"/>
                      <a:pt x="41" y="26"/>
                    </a:cubicBezTo>
                    <a:cubicBezTo>
                      <a:pt x="41" y="26"/>
                      <a:pt x="41" y="26"/>
                      <a:pt x="41" y="26"/>
                    </a:cubicBezTo>
                    <a:cubicBezTo>
                      <a:pt x="41" y="26"/>
                      <a:pt x="41" y="26"/>
                      <a:pt x="41" y="26"/>
                    </a:cubicBezTo>
                    <a:cubicBezTo>
                      <a:pt x="41" y="26"/>
                      <a:pt x="41" y="26"/>
                      <a:pt x="41" y="26"/>
                    </a:cubicBezTo>
                    <a:cubicBezTo>
                      <a:pt x="41" y="25"/>
                      <a:pt x="41" y="25"/>
                      <a:pt x="40" y="25"/>
                    </a:cubicBezTo>
                    <a:cubicBezTo>
                      <a:pt x="40" y="25"/>
                      <a:pt x="40" y="25"/>
                      <a:pt x="40" y="25"/>
                    </a:cubicBezTo>
                    <a:cubicBezTo>
                      <a:pt x="40" y="25"/>
                      <a:pt x="40" y="25"/>
                      <a:pt x="40" y="25"/>
                    </a:cubicBezTo>
                    <a:cubicBezTo>
                      <a:pt x="39" y="25"/>
                      <a:pt x="39" y="25"/>
                      <a:pt x="39" y="25"/>
                    </a:cubicBezTo>
                    <a:cubicBezTo>
                      <a:pt x="39" y="25"/>
                      <a:pt x="39" y="25"/>
                      <a:pt x="39" y="25"/>
                    </a:cubicBezTo>
                    <a:cubicBezTo>
                      <a:pt x="39" y="25"/>
                      <a:pt x="39" y="25"/>
                      <a:pt x="39" y="25"/>
                    </a:cubicBezTo>
                    <a:cubicBezTo>
                      <a:pt x="39" y="25"/>
                      <a:pt x="39" y="25"/>
                      <a:pt x="39" y="26"/>
                    </a:cubicBezTo>
                    <a:cubicBezTo>
                      <a:pt x="39" y="26"/>
                      <a:pt x="39" y="26"/>
                      <a:pt x="39" y="26"/>
                    </a:cubicBezTo>
                    <a:cubicBezTo>
                      <a:pt x="39" y="26"/>
                      <a:pt x="39" y="26"/>
                      <a:pt x="39" y="26"/>
                    </a:cubicBezTo>
                    <a:cubicBezTo>
                      <a:pt x="39" y="26"/>
                      <a:pt x="39" y="26"/>
                      <a:pt x="39" y="26"/>
                    </a:cubicBezTo>
                    <a:cubicBezTo>
                      <a:pt x="39" y="26"/>
                      <a:pt x="39" y="26"/>
                      <a:pt x="39" y="26"/>
                    </a:cubicBezTo>
                    <a:cubicBezTo>
                      <a:pt x="39" y="26"/>
                      <a:pt x="39" y="26"/>
                      <a:pt x="39" y="26"/>
                    </a:cubicBezTo>
                    <a:cubicBezTo>
                      <a:pt x="39" y="26"/>
                      <a:pt x="39" y="26"/>
                      <a:pt x="40" y="26"/>
                    </a:cubicBezTo>
                    <a:cubicBezTo>
                      <a:pt x="40" y="26"/>
                      <a:pt x="40" y="26"/>
                      <a:pt x="40" y="26"/>
                    </a:cubicBezTo>
                    <a:cubicBezTo>
                      <a:pt x="40" y="26"/>
                      <a:pt x="40" y="26"/>
                      <a:pt x="40" y="26"/>
                    </a:cubicBezTo>
                    <a:cubicBezTo>
                      <a:pt x="40" y="26"/>
                      <a:pt x="40" y="26"/>
                      <a:pt x="40" y="26"/>
                    </a:cubicBezTo>
                    <a:cubicBezTo>
                      <a:pt x="40" y="26"/>
                      <a:pt x="40" y="26"/>
                      <a:pt x="40" y="26"/>
                    </a:cubicBezTo>
                    <a:cubicBezTo>
                      <a:pt x="40" y="26"/>
                      <a:pt x="40" y="26"/>
                      <a:pt x="40" y="26"/>
                    </a:cubicBezTo>
                    <a:cubicBezTo>
                      <a:pt x="40" y="26"/>
                      <a:pt x="40" y="26"/>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8"/>
                      <a:pt x="41" y="27"/>
                    </a:cubicBezTo>
                    <a:cubicBezTo>
                      <a:pt x="41" y="27"/>
                      <a:pt x="41" y="27"/>
                      <a:pt x="41" y="27"/>
                    </a:cubicBezTo>
                    <a:cubicBezTo>
                      <a:pt x="41" y="27"/>
                      <a:pt x="41" y="28"/>
                      <a:pt x="41" y="28"/>
                    </a:cubicBezTo>
                    <a:cubicBezTo>
                      <a:pt x="41" y="28"/>
                      <a:pt x="41" y="28"/>
                      <a:pt x="41" y="28"/>
                    </a:cubicBezTo>
                    <a:cubicBezTo>
                      <a:pt x="41" y="28"/>
                      <a:pt x="41" y="28"/>
                      <a:pt x="41" y="28"/>
                    </a:cubicBezTo>
                    <a:cubicBezTo>
                      <a:pt x="41" y="28"/>
                      <a:pt x="41" y="28"/>
                      <a:pt x="41" y="28"/>
                    </a:cubicBezTo>
                    <a:cubicBezTo>
                      <a:pt x="41" y="28"/>
                      <a:pt x="41" y="28"/>
                      <a:pt x="41" y="28"/>
                    </a:cubicBezTo>
                    <a:cubicBezTo>
                      <a:pt x="41" y="28"/>
                      <a:pt x="41" y="28"/>
                      <a:pt x="41" y="28"/>
                    </a:cubicBezTo>
                    <a:cubicBezTo>
                      <a:pt x="41" y="28"/>
                      <a:pt x="41" y="28"/>
                      <a:pt x="41" y="28"/>
                    </a:cubicBezTo>
                    <a:cubicBezTo>
                      <a:pt x="41" y="28"/>
                      <a:pt x="41" y="28"/>
                      <a:pt x="42" y="28"/>
                    </a:cubicBezTo>
                    <a:cubicBezTo>
                      <a:pt x="42" y="28"/>
                      <a:pt x="42" y="28"/>
                      <a:pt x="41" y="28"/>
                    </a:cubicBezTo>
                    <a:cubicBezTo>
                      <a:pt x="42" y="28"/>
                      <a:pt x="42" y="28"/>
                      <a:pt x="42" y="28"/>
                    </a:cubicBezTo>
                    <a:cubicBezTo>
                      <a:pt x="42" y="28"/>
                      <a:pt x="42" y="28"/>
                      <a:pt x="42" y="28"/>
                    </a:cubicBezTo>
                    <a:cubicBezTo>
                      <a:pt x="42" y="28"/>
                      <a:pt x="42" y="28"/>
                      <a:pt x="42" y="28"/>
                    </a:cubicBezTo>
                    <a:cubicBezTo>
                      <a:pt x="42" y="28"/>
                      <a:pt x="42" y="28"/>
                      <a:pt x="42" y="28"/>
                    </a:cubicBezTo>
                    <a:cubicBezTo>
                      <a:pt x="42" y="29"/>
                      <a:pt x="42" y="28"/>
                      <a:pt x="42" y="28"/>
                    </a:cubicBezTo>
                    <a:cubicBezTo>
                      <a:pt x="42" y="29"/>
                      <a:pt x="42" y="29"/>
                      <a:pt x="42" y="29"/>
                    </a:cubicBezTo>
                    <a:cubicBezTo>
                      <a:pt x="42" y="29"/>
                      <a:pt x="42" y="29"/>
                      <a:pt x="42" y="29"/>
                    </a:cubicBezTo>
                    <a:cubicBezTo>
                      <a:pt x="42" y="29"/>
                      <a:pt x="42" y="29"/>
                      <a:pt x="42" y="29"/>
                    </a:cubicBezTo>
                    <a:cubicBezTo>
                      <a:pt x="43" y="29"/>
                      <a:pt x="43" y="29"/>
                      <a:pt x="43" y="29"/>
                    </a:cubicBezTo>
                    <a:cubicBezTo>
                      <a:pt x="43" y="29"/>
                      <a:pt x="43" y="29"/>
                      <a:pt x="43" y="29"/>
                    </a:cubicBezTo>
                    <a:cubicBezTo>
                      <a:pt x="43" y="29"/>
                      <a:pt x="43" y="29"/>
                      <a:pt x="43" y="29"/>
                    </a:cubicBezTo>
                    <a:cubicBezTo>
                      <a:pt x="43" y="29"/>
                      <a:pt x="43" y="29"/>
                      <a:pt x="43" y="29"/>
                    </a:cubicBezTo>
                    <a:cubicBezTo>
                      <a:pt x="43" y="29"/>
                      <a:pt x="43" y="29"/>
                      <a:pt x="43" y="29"/>
                    </a:cubicBezTo>
                    <a:cubicBezTo>
                      <a:pt x="44" y="29"/>
                      <a:pt x="44" y="29"/>
                      <a:pt x="44" y="29"/>
                    </a:cubicBezTo>
                    <a:cubicBezTo>
                      <a:pt x="44" y="29"/>
                      <a:pt x="44" y="29"/>
                      <a:pt x="44" y="29"/>
                    </a:cubicBezTo>
                    <a:cubicBezTo>
                      <a:pt x="44" y="29"/>
                      <a:pt x="44" y="29"/>
                      <a:pt x="44" y="29"/>
                    </a:cubicBezTo>
                    <a:cubicBezTo>
                      <a:pt x="44" y="29"/>
                      <a:pt x="44" y="29"/>
                      <a:pt x="45" y="29"/>
                    </a:cubicBezTo>
                    <a:cubicBezTo>
                      <a:pt x="45" y="29"/>
                      <a:pt x="45" y="29"/>
                      <a:pt x="45" y="29"/>
                    </a:cubicBezTo>
                    <a:cubicBezTo>
                      <a:pt x="45" y="29"/>
                      <a:pt x="45" y="29"/>
                      <a:pt x="45" y="29"/>
                    </a:cubicBezTo>
                    <a:cubicBezTo>
                      <a:pt x="45" y="29"/>
                      <a:pt x="46" y="29"/>
                      <a:pt x="46" y="29"/>
                    </a:cubicBezTo>
                    <a:cubicBezTo>
                      <a:pt x="46" y="29"/>
                      <a:pt x="46" y="29"/>
                      <a:pt x="46" y="29"/>
                    </a:cubicBezTo>
                    <a:cubicBezTo>
                      <a:pt x="46" y="29"/>
                      <a:pt x="46" y="29"/>
                      <a:pt x="46" y="29"/>
                    </a:cubicBezTo>
                    <a:cubicBezTo>
                      <a:pt x="46" y="29"/>
                      <a:pt x="46" y="29"/>
                      <a:pt x="46" y="29"/>
                    </a:cubicBezTo>
                    <a:close/>
                    <a:moveTo>
                      <a:pt x="43" y="27"/>
                    </a:moveTo>
                    <a:cubicBezTo>
                      <a:pt x="43" y="27"/>
                      <a:pt x="43" y="27"/>
                      <a:pt x="43" y="27"/>
                    </a:cubicBezTo>
                    <a:cubicBezTo>
                      <a:pt x="43" y="27"/>
                      <a:pt x="43" y="27"/>
                      <a:pt x="43" y="27"/>
                    </a:cubicBezTo>
                    <a:cubicBezTo>
                      <a:pt x="43" y="27"/>
                      <a:pt x="43" y="27"/>
                      <a:pt x="43" y="27"/>
                    </a:cubicBezTo>
                    <a:close/>
                    <a:moveTo>
                      <a:pt x="43" y="27"/>
                    </a:moveTo>
                    <a:cubicBezTo>
                      <a:pt x="43" y="27"/>
                      <a:pt x="43" y="27"/>
                      <a:pt x="43" y="27"/>
                    </a:cubicBezTo>
                    <a:cubicBezTo>
                      <a:pt x="43" y="27"/>
                      <a:pt x="43" y="27"/>
                      <a:pt x="43" y="27"/>
                    </a:cubicBezTo>
                    <a:close/>
                    <a:moveTo>
                      <a:pt x="16" y="14"/>
                    </a:moveTo>
                    <a:cubicBezTo>
                      <a:pt x="16" y="14"/>
                      <a:pt x="15" y="14"/>
                      <a:pt x="15" y="14"/>
                    </a:cubicBezTo>
                    <a:cubicBezTo>
                      <a:pt x="15" y="14"/>
                      <a:pt x="15" y="14"/>
                      <a:pt x="15" y="14"/>
                    </a:cubicBezTo>
                    <a:cubicBezTo>
                      <a:pt x="15" y="14"/>
                      <a:pt x="15" y="14"/>
                      <a:pt x="15" y="14"/>
                    </a:cubicBezTo>
                    <a:cubicBezTo>
                      <a:pt x="15" y="14"/>
                      <a:pt x="15" y="14"/>
                      <a:pt x="15" y="14"/>
                    </a:cubicBezTo>
                    <a:cubicBezTo>
                      <a:pt x="15" y="14"/>
                      <a:pt x="15" y="14"/>
                      <a:pt x="15" y="14"/>
                    </a:cubicBezTo>
                    <a:cubicBezTo>
                      <a:pt x="15" y="14"/>
                      <a:pt x="15" y="13"/>
                      <a:pt x="15" y="13"/>
                    </a:cubicBezTo>
                    <a:cubicBezTo>
                      <a:pt x="15" y="13"/>
                      <a:pt x="15" y="13"/>
                      <a:pt x="15" y="13"/>
                    </a:cubicBezTo>
                    <a:cubicBezTo>
                      <a:pt x="15" y="13"/>
                      <a:pt x="15" y="13"/>
                      <a:pt x="15" y="13"/>
                    </a:cubicBezTo>
                    <a:cubicBezTo>
                      <a:pt x="14" y="13"/>
                      <a:pt x="14" y="13"/>
                      <a:pt x="14" y="13"/>
                    </a:cubicBezTo>
                    <a:cubicBezTo>
                      <a:pt x="14" y="13"/>
                      <a:pt x="14" y="13"/>
                      <a:pt x="14" y="13"/>
                    </a:cubicBezTo>
                    <a:cubicBezTo>
                      <a:pt x="14" y="13"/>
                      <a:pt x="14" y="13"/>
                      <a:pt x="14" y="13"/>
                    </a:cubicBezTo>
                    <a:cubicBezTo>
                      <a:pt x="14" y="13"/>
                      <a:pt x="14" y="13"/>
                      <a:pt x="14" y="13"/>
                    </a:cubicBezTo>
                    <a:cubicBezTo>
                      <a:pt x="14" y="13"/>
                      <a:pt x="14" y="13"/>
                      <a:pt x="14" y="12"/>
                    </a:cubicBezTo>
                    <a:cubicBezTo>
                      <a:pt x="14" y="13"/>
                      <a:pt x="14" y="12"/>
                      <a:pt x="14" y="13"/>
                    </a:cubicBezTo>
                    <a:cubicBezTo>
                      <a:pt x="14" y="13"/>
                      <a:pt x="14" y="12"/>
                      <a:pt x="14" y="12"/>
                    </a:cubicBezTo>
                    <a:cubicBezTo>
                      <a:pt x="14" y="12"/>
                      <a:pt x="14" y="12"/>
                      <a:pt x="14" y="12"/>
                    </a:cubicBezTo>
                    <a:cubicBezTo>
                      <a:pt x="14" y="12"/>
                      <a:pt x="14" y="12"/>
                      <a:pt x="14" y="12"/>
                    </a:cubicBezTo>
                    <a:cubicBezTo>
                      <a:pt x="14" y="12"/>
                      <a:pt x="14" y="12"/>
                      <a:pt x="14" y="12"/>
                    </a:cubicBezTo>
                    <a:cubicBezTo>
                      <a:pt x="14" y="12"/>
                      <a:pt x="14" y="12"/>
                      <a:pt x="14" y="12"/>
                    </a:cubicBezTo>
                    <a:cubicBezTo>
                      <a:pt x="14" y="12"/>
                      <a:pt x="14" y="12"/>
                      <a:pt x="13" y="12"/>
                    </a:cubicBezTo>
                    <a:cubicBezTo>
                      <a:pt x="13" y="12"/>
                      <a:pt x="13" y="12"/>
                      <a:pt x="13" y="12"/>
                    </a:cubicBezTo>
                    <a:cubicBezTo>
                      <a:pt x="13" y="12"/>
                      <a:pt x="13" y="12"/>
                      <a:pt x="13" y="12"/>
                    </a:cubicBezTo>
                    <a:cubicBezTo>
                      <a:pt x="13" y="12"/>
                      <a:pt x="13" y="12"/>
                      <a:pt x="13" y="12"/>
                    </a:cubicBezTo>
                    <a:cubicBezTo>
                      <a:pt x="13" y="12"/>
                      <a:pt x="13" y="12"/>
                      <a:pt x="13" y="12"/>
                    </a:cubicBezTo>
                    <a:cubicBezTo>
                      <a:pt x="13"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1" y="12"/>
                      <a:pt x="11" y="12"/>
                    </a:cubicBezTo>
                    <a:cubicBezTo>
                      <a:pt x="11" y="12"/>
                      <a:pt x="11" y="12"/>
                      <a:pt x="11" y="12"/>
                    </a:cubicBezTo>
                    <a:cubicBezTo>
                      <a:pt x="11" y="12"/>
                      <a:pt x="11" y="12"/>
                      <a:pt x="11" y="12"/>
                    </a:cubicBezTo>
                    <a:cubicBezTo>
                      <a:pt x="11" y="12"/>
                      <a:pt x="11" y="12"/>
                      <a:pt x="11" y="12"/>
                    </a:cubicBezTo>
                    <a:cubicBezTo>
                      <a:pt x="11" y="12"/>
                      <a:pt x="11" y="12"/>
                      <a:pt x="11" y="12"/>
                    </a:cubicBezTo>
                    <a:cubicBezTo>
                      <a:pt x="11" y="12"/>
                      <a:pt x="11" y="12"/>
                      <a:pt x="11" y="12"/>
                    </a:cubicBezTo>
                    <a:cubicBezTo>
                      <a:pt x="11" y="12"/>
                      <a:pt x="11" y="12"/>
                      <a:pt x="11" y="12"/>
                    </a:cubicBezTo>
                    <a:cubicBezTo>
                      <a:pt x="11" y="11"/>
                      <a:pt x="11" y="11"/>
                      <a:pt x="11" y="11"/>
                    </a:cubicBezTo>
                    <a:cubicBezTo>
                      <a:pt x="11" y="11"/>
                      <a:pt x="11" y="11"/>
                      <a:pt x="11" y="11"/>
                    </a:cubicBezTo>
                    <a:cubicBezTo>
                      <a:pt x="10" y="11"/>
                      <a:pt x="10" y="11"/>
                      <a:pt x="10" y="11"/>
                    </a:cubicBezTo>
                    <a:cubicBezTo>
                      <a:pt x="10" y="11"/>
                      <a:pt x="11" y="11"/>
                      <a:pt x="11" y="11"/>
                    </a:cubicBezTo>
                    <a:cubicBezTo>
                      <a:pt x="11" y="11"/>
                      <a:pt x="11" y="11"/>
                      <a:pt x="11" y="11"/>
                    </a:cubicBezTo>
                    <a:cubicBezTo>
                      <a:pt x="11" y="11"/>
                      <a:pt x="11" y="11"/>
                      <a:pt x="11" y="11"/>
                    </a:cubicBezTo>
                    <a:cubicBezTo>
                      <a:pt x="11" y="11"/>
                      <a:pt x="11" y="11"/>
                      <a:pt x="11" y="11"/>
                    </a:cubicBezTo>
                    <a:cubicBezTo>
                      <a:pt x="11" y="11"/>
                      <a:pt x="11" y="11"/>
                      <a:pt x="11" y="11"/>
                    </a:cubicBezTo>
                    <a:cubicBezTo>
                      <a:pt x="11" y="11"/>
                      <a:pt x="11" y="12"/>
                      <a:pt x="11" y="12"/>
                    </a:cubicBezTo>
                    <a:cubicBezTo>
                      <a:pt x="11" y="12"/>
                      <a:pt x="11" y="12"/>
                      <a:pt x="11" y="11"/>
                    </a:cubicBezTo>
                    <a:cubicBezTo>
                      <a:pt x="11" y="11"/>
                      <a:pt x="11" y="11"/>
                      <a:pt x="11" y="11"/>
                    </a:cubicBezTo>
                    <a:cubicBezTo>
                      <a:pt x="11" y="11"/>
                      <a:pt x="11" y="11"/>
                      <a:pt x="11" y="11"/>
                    </a:cubicBezTo>
                    <a:cubicBezTo>
                      <a:pt x="11" y="11"/>
                      <a:pt x="12" y="11"/>
                      <a:pt x="12" y="11"/>
                    </a:cubicBezTo>
                    <a:cubicBezTo>
                      <a:pt x="12" y="11"/>
                      <a:pt x="12" y="11"/>
                      <a:pt x="12" y="11"/>
                    </a:cubicBezTo>
                    <a:cubicBezTo>
                      <a:pt x="12" y="11"/>
                      <a:pt x="12" y="11"/>
                      <a:pt x="12" y="11"/>
                    </a:cubicBezTo>
                    <a:cubicBezTo>
                      <a:pt x="12" y="11"/>
                      <a:pt x="12" y="11"/>
                      <a:pt x="12" y="11"/>
                    </a:cubicBezTo>
                    <a:cubicBezTo>
                      <a:pt x="12" y="11"/>
                      <a:pt x="12" y="11"/>
                      <a:pt x="12" y="11"/>
                    </a:cubicBezTo>
                    <a:cubicBezTo>
                      <a:pt x="12" y="11"/>
                      <a:pt x="12" y="11"/>
                      <a:pt x="12" y="11"/>
                    </a:cubicBezTo>
                    <a:cubicBezTo>
                      <a:pt x="12" y="10"/>
                      <a:pt x="12" y="10"/>
                      <a:pt x="12" y="10"/>
                    </a:cubicBezTo>
                    <a:cubicBezTo>
                      <a:pt x="12" y="10"/>
                      <a:pt x="12" y="10"/>
                      <a:pt x="13" y="10"/>
                    </a:cubicBezTo>
                    <a:cubicBezTo>
                      <a:pt x="13" y="10"/>
                      <a:pt x="13" y="10"/>
                      <a:pt x="13" y="10"/>
                    </a:cubicBezTo>
                    <a:cubicBezTo>
                      <a:pt x="13" y="10"/>
                      <a:pt x="13" y="10"/>
                      <a:pt x="13" y="10"/>
                    </a:cubicBezTo>
                    <a:cubicBezTo>
                      <a:pt x="13" y="10"/>
                      <a:pt x="13" y="10"/>
                      <a:pt x="13" y="10"/>
                    </a:cubicBezTo>
                    <a:cubicBezTo>
                      <a:pt x="13" y="10"/>
                      <a:pt x="13" y="10"/>
                      <a:pt x="13" y="10"/>
                    </a:cubicBezTo>
                    <a:cubicBezTo>
                      <a:pt x="14" y="10"/>
                      <a:pt x="14" y="10"/>
                      <a:pt x="14" y="10"/>
                    </a:cubicBezTo>
                    <a:cubicBezTo>
                      <a:pt x="14" y="10"/>
                      <a:pt x="14" y="10"/>
                      <a:pt x="14" y="11"/>
                    </a:cubicBezTo>
                    <a:cubicBezTo>
                      <a:pt x="14" y="11"/>
                      <a:pt x="14" y="11"/>
                      <a:pt x="14" y="11"/>
                    </a:cubicBezTo>
                    <a:cubicBezTo>
                      <a:pt x="14" y="11"/>
                      <a:pt x="14" y="11"/>
                      <a:pt x="14" y="11"/>
                    </a:cubicBezTo>
                    <a:cubicBezTo>
                      <a:pt x="14" y="11"/>
                      <a:pt x="14" y="11"/>
                      <a:pt x="14" y="11"/>
                    </a:cubicBezTo>
                    <a:cubicBezTo>
                      <a:pt x="14" y="11"/>
                      <a:pt x="14" y="11"/>
                      <a:pt x="14" y="11"/>
                    </a:cubicBezTo>
                    <a:cubicBezTo>
                      <a:pt x="14" y="11"/>
                      <a:pt x="14" y="11"/>
                      <a:pt x="14" y="11"/>
                    </a:cubicBezTo>
                    <a:cubicBezTo>
                      <a:pt x="14" y="11"/>
                      <a:pt x="14" y="11"/>
                      <a:pt x="14" y="11"/>
                    </a:cubicBezTo>
                    <a:cubicBezTo>
                      <a:pt x="14" y="11"/>
                      <a:pt x="14" y="11"/>
                      <a:pt x="14" y="11"/>
                    </a:cubicBezTo>
                    <a:cubicBezTo>
                      <a:pt x="14" y="11"/>
                      <a:pt x="14" y="11"/>
                      <a:pt x="14" y="11"/>
                    </a:cubicBezTo>
                    <a:cubicBezTo>
                      <a:pt x="14" y="11"/>
                      <a:pt x="14" y="11"/>
                      <a:pt x="14" y="11"/>
                    </a:cubicBezTo>
                    <a:cubicBezTo>
                      <a:pt x="15" y="11"/>
                      <a:pt x="15" y="11"/>
                      <a:pt x="15" y="11"/>
                    </a:cubicBezTo>
                    <a:cubicBezTo>
                      <a:pt x="15" y="11"/>
                      <a:pt x="15" y="11"/>
                      <a:pt x="15" y="11"/>
                    </a:cubicBezTo>
                    <a:cubicBezTo>
                      <a:pt x="15" y="11"/>
                      <a:pt x="15" y="12"/>
                      <a:pt x="15" y="12"/>
                    </a:cubicBezTo>
                    <a:cubicBezTo>
                      <a:pt x="15" y="12"/>
                      <a:pt x="15" y="12"/>
                      <a:pt x="15" y="12"/>
                    </a:cubicBezTo>
                    <a:cubicBezTo>
                      <a:pt x="15" y="12"/>
                      <a:pt x="15" y="12"/>
                      <a:pt x="15" y="12"/>
                    </a:cubicBezTo>
                    <a:cubicBezTo>
                      <a:pt x="15" y="12"/>
                      <a:pt x="15" y="12"/>
                      <a:pt x="15" y="12"/>
                    </a:cubicBezTo>
                    <a:cubicBezTo>
                      <a:pt x="15" y="12"/>
                      <a:pt x="15" y="12"/>
                      <a:pt x="16" y="12"/>
                    </a:cubicBezTo>
                    <a:cubicBezTo>
                      <a:pt x="16" y="13"/>
                      <a:pt x="16" y="13"/>
                      <a:pt x="16" y="13"/>
                    </a:cubicBezTo>
                    <a:cubicBezTo>
                      <a:pt x="16" y="13"/>
                      <a:pt x="16" y="13"/>
                      <a:pt x="16" y="13"/>
                    </a:cubicBezTo>
                    <a:cubicBezTo>
                      <a:pt x="16" y="13"/>
                      <a:pt x="16" y="13"/>
                      <a:pt x="16" y="13"/>
                    </a:cubicBezTo>
                    <a:cubicBezTo>
                      <a:pt x="16" y="13"/>
                      <a:pt x="16" y="13"/>
                      <a:pt x="16" y="13"/>
                    </a:cubicBezTo>
                    <a:cubicBezTo>
                      <a:pt x="16" y="13"/>
                      <a:pt x="16" y="14"/>
                      <a:pt x="16" y="14"/>
                    </a:cubicBezTo>
                    <a:cubicBezTo>
                      <a:pt x="16" y="14"/>
                      <a:pt x="16" y="14"/>
                      <a:pt x="16" y="14"/>
                    </a:cubicBezTo>
                    <a:close/>
                    <a:moveTo>
                      <a:pt x="8" y="9"/>
                    </a:moveTo>
                    <a:cubicBezTo>
                      <a:pt x="8" y="9"/>
                      <a:pt x="8" y="9"/>
                      <a:pt x="8" y="9"/>
                    </a:cubicBezTo>
                    <a:cubicBezTo>
                      <a:pt x="8" y="9"/>
                      <a:pt x="8" y="9"/>
                      <a:pt x="8" y="9"/>
                    </a:cubicBezTo>
                    <a:cubicBezTo>
                      <a:pt x="8" y="10"/>
                      <a:pt x="8" y="10"/>
                      <a:pt x="8" y="10"/>
                    </a:cubicBezTo>
                    <a:cubicBezTo>
                      <a:pt x="8" y="10"/>
                      <a:pt x="8" y="10"/>
                      <a:pt x="8" y="10"/>
                    </a:cubicBezTo>
                    <a:cubicBezTo>
                      <a:pt x="8" y="9"/>
                      <a:pt x="8" y="9"/>
                      <a:pt x="8" y="9"/>
                    </a:cubicBezTo>
                    <a:cubicBezTo>
                      <a:pt x="7" y="9"/>
                      <a:pt x="7" y="9"/>
                      <a:pt x="7" y="9"/>
                    </a:cubicBezTo>
                    <a:cubicBezTo>
                      <a:pt x="7" y="9"/>
                      <a:pt x="7" y="9"/>
                      <a:pt x="7" y="9"/>
                    </a:cubicBezTo>
                    <a:cubicBezTo>
                      <a:pt x="7" y="9"/>
                      <a:pt x="7" y="9"/>
                      <a:pt x="7" y="9"/>
                    </a:cubicBezTo>
                    <a:cubicBezTo>
                      <a:pt x="7" y="9"/>
                      <a:pt x="7" y="9"/>
                      <a:pt x="7" y="9"/>
                    </a:cubicBezTo>
                    <a:cubicBezTo>
                      <a:pt x="7" y="9"/>
                      <a:pt x="7" y="9"/>
                      <a:pt x="7" y="9"/>
                    </a:cubicBezTo>
                    <a:cubicBezTo>
                      <a:pt x="7" y="9"/>
                      <a:pt x="7" y="9"/>
                      <a:pt x="7" y="9"/>
                    </a:cubicBezTo>
                    <a:cubicBezTo>
                      <a:pt x="7" y="9"/>
                      <a:pt x="7" y="9"/>
                      <a:pt x="7" y="9"/>
                    </a:cubicBezTo>
                    <a:cubicBezTo>
                      <a:pt x="7" y="8"/>
                      <a:pt x="7" y="8"/>
                      <a:pt x="7" y="8"/>
                    </a:cubicBezTo>
                    <a:cubicBezTo>
                      <a:pt x="7" y="8"/>
                      <a:pt x="7" y="8"/>
                      <a:pt x="7" y="8"/>
                    </a:cubicBezTo>
                    <a:cubicBezTo>
                      <a:pt x="7" y="8"/>
                      <a:pt x="7" y="8"/>
                      <a:pt x="7" y="8"/>
                    </a:cubicBezTo>
                    <a:cubicBezTo>
                      <a:pt x="7" y="8"/>
                      <a:pt x="7" y="8"/>
                      <a:pt x="7" y="8"/>
                    </a:cubicBezTo>
                    <a:cubicBezTo>
                      <a:pt x="7" y="8"/>
                      <a:pt x="7" y="8"/>
                      <a:pt x="7" y="8"/>
                    </a:cubicBezTo>
                    <a:cubicBezTo>
                      <a:pt x="7" y="8"/>
                      <a:pt x="7" y="8"/>
                      <a:pt x="7" y="8"/>
                    </a:cubicBezTo>
                    <a:cubicBezTo>
                      <a:pt x="7" y="8"/>
                      <a:pt x="7" y="8"/>
                      <a:pt x="7" y="8"/>
                    </a:cubicBezTo>
                    <a:cubicBezTo>
                      <a:pt x="6" y="8"/>
                      <a:pt x="7" y="8"/>
                      <a:pt x="7" y="8"/>
                    </a:cubicBezTo>
                    <a:cubicBezTo>
                      <a:pt x="6" y="7"/>
                      <a:pt x="7" y="7"/>
                      <a:pt x="7" y="7"/>
                    </a:cubicBezTo>
                    <a:cubicBezTo>
                      <a:pt x="7" y="7"/>
                      <a:pt x="7" y="7"/>
                      <a:pt x="7" y="7"/>
                    </a:cubicBezTo>
                    <a:cubicBezTo>
                      <a:pt x="7" y="7"/>
                      <a:pt x="7" y="7"/>
                      <a:pt x="7" y="7"/>
                    </a:cubicBezTo>
                    <a:cubicBezTo>
                      <a:pt x="7" y="7"/>
                      <a:pt x="7" y="7"/>
                      <a:pt x="8" y="7"/>
                    </a:cubicBezTo>
                    <a:cubicBezTo>
                      <a:pt x="8" y="7"/>
                      <a:pt x="8" y="7"/>
                      <a:pt x="8" y="8"/>
                    </a:cubicBezTo>
                    <a:cubicBezTo>
                      <a:pt x="8" y="8"/>
                      <a:pt x="8" y="8"/>
                      <a:pt x="8" y="8"/>
                    </a:cubicBezTo>
                    <a:cubicBezTo>
                      <a:pt x="8" y="8"/>
                      <a:pt x="8" y="8"/>
                      <a:pt x="8" y="8"/>
                    </a:cubicBezTo>
                    <a:cubicBezTo>
                      <a:pt x="8" y="8"/>
                      <a:pt x="8" y="8"/>
                      <a:pt x="8" y="8"/>
                    </a:cubicBezTo>
                    <a:cubicBezTo>
                      <a:pt x="8" y="8"/>
                      <a:pt x="8" y="8"/>
                      <a:pt x="8" y="8"/>
                    </a:cubicBezTo>
                    <a:cubicBezTo>
                      <a:pt x="8" y="8"/>
                      <a:pt x="8" y="8"/>
                      <a:pt x="8" y="8"/>
                    </a:cubicBezTo>
                    <a:cubicBezTo>
                      <a:pt x="8" y="8"/>
                      <a:pt x="8" y="8"/>
                      <a:pt x="8" y="8"/>
                    </a:cubicBezTo>
                    <a:cubicBezTo>
                      <a:pt x="8" y="8"/>
                      <a:pt x="8" y="9"/>
                      <a:pt x="8" y="9"/>
                    </a:cubicBezTo>
                    <a:close/>
                    <a:moveTo>
                      <a:pt x="10" y="11"/>
                    </a:moveTo>
                    <a:cubicBezTo>
                      <a:pt x="10" y="11"/>
                      <a:pt x="10" y="10"/>
                      <a:pt x="10" y="10"/>
                    </a:cubicBezTo>
                    <a:cubicBezTo>
                      <a:pt x="9" y="10"/>
                      <a:pt x="9" y="10"/>
                      <a:pt x="9" y="9"/>
                    </a:cubicBezTo>
                    <a:cubicBezTo>
                      <a:pt x="10" y="9"/>
                      <a:pt x="10" y="9"/>
                      <a:pt x="10" y="9"/>
                    </a:cubicBezTo>
                    <a:cubicBezTo>
                      <a:pt x="10" y="9"/>
                      <a:pt x="10" y="9"/>
                      <a:pt x="10" y="9"/>
                    </a:cubicBezTo>
                    <a:cubicBezTo>
                      <a:pt x="11" y="9"/>
                      <a:pt x="11" y="9"/>
                      <a:pt x="11" y="9"/>
                    </a:cubicBezTo>
                    <a:cubicBezTo>
                      <a:pt x="11" y="9"/>
                      <a:pt x="11" y="10"/>
                      <a:pt x="11" y="10"/>
                    </a:cubicBezTo>
                    <a:cubicBezTo>
                      <a:pt x="11" y="10"/>
                      <a:pt x="11" y="10"/>
                      <a:pt x="11" y="10"/>
                    </a:cubicBezTo>
                    <a:cubicBezTo>
                      <a:pt x="11" y="10"/>
                      <a:pt x="11" y="11"/>
                      <a:pt x="11" y="11"/>
                    </a:cubicBezTo>
                    <a:cubicBezTo>
                      <a:pt x="11" y="11"/>
                      <a:pt x="11" y="11"/>
                      <a:pt x="11" y="11"/>
                    </a:cubicBezTo>
                    <a:cubicBezTo>
                      <a:pt x="11" y="11"/>
                      <a:pt x="11" y="11"/>
                      <a:pt x="11" y="11"/>
                    </a:cubicBezTo>
                    <a:cubicBezTo>
                      <a:pt x="11" y="11"/>
                      <a:pt x="11" y="11"/>
                      <a:pt x="11" y="11"/>
                    </a:cubicBezTo>
                    <a:cubicBezTo>
                      <a:pt x="10" y="11"/>
                      <a:pt x="10" y="11"/>
                      <a:pt x="10" y="11"/>
                    </a:cubicBezTo>
                    <a:close/>
                    <a:moveTo>
                      <a:pt x="17" y="14"/>
                    </a:moveTo>
                    <a:cubicBezTo>
                      <a:pt x="17" y="14"/>
                      <a:pt x="17" y="14"/>
                      <a:pt x="17" y="14"/>
                    </a:cubicBezTo>
                    <a:cubicBezTo>
                      <a:pt x="17" y="14"/>
                      <a:pt x="17" y="14"/>
                      <a:pt x="17" y="14"/>
                    </a:cubicBezTo>
                    <a:cubicBezTo>
                      <a:pt x="17" y="14"/>
                      <a:pt x="17" y="14"/>
                      <a:pt x="17" y="14"/>
                    </a:cubicBezTo>
                    <a:cubicBezTo>
                      <a:pt x="17" y="14"/>
                      <a:pt x="17" y="14"/>
                      <a:pt x="17" y="14"/>
                    </a:cubicBezTo>
                    <a:cubicBezTo>
                      <a:pt x="17" y="14"/>
                      <a:pt x="17" y="14"/>
                      <a:pt x="17" y="14"/>
                    </a:cubicBezTo>
                    <a:cubicBezTo>
                      <a:pt x="17" y="14"/>
                      <a:pt x="17" y="15"/>
                      <a:pt x="17" y="15"/>
                    </a:cubicBezTo>
                    <a:cubicBezTo>
                      <a:pt x="17" y="15"/>
                      <a:pt x="17" y="15"/>
                      <a:pt x="17" y="15"/>
                    </a:cubicBezTo>
                    <a:cubicBezTo>
                      <a:pt x="17" y="15"/>
                      <a:pt x="17" y="15"/>
                      <a:pt x="17" y="15"/>
                    </a:cubicBezTo>
                    <a:cubicBezTo>
                      <a:pt x="17" y="15"/>
                      <a:pt x="17" y="15"/>
                      <a:pt x="17" y="15"/>
                    </a:cubicBezTo>
                    <a:cubicBezTo>
                      <a:pt x="17" y="15"/>
                      <a:pt x="17" y="15"/>
                      <a:pt x="17" y="15"/>
                    </a:cubicBezTo>
                    <a:cubicBezTo>
                      <a:pt x="17" y="15"/>
                      <a:pt x="17" y="15"/>
                      <a:pt x="16" y="15"/>
                    </a:cubicBezTo>
                    <a:cubicBezTo>
                      <a:pt x="16" y="15"/>
                      <a:pt x="16" y="15"/>
                      <a:pt x="16" y="15"/>
                    </a:cubicBezTo>
                    <a:cubicBezTo>
                      <a:pt x="16" y="15"/>
                      <a:pt x="16" y="15"/>
                      <a:pt x="16" y="15"/>
                    </a:cubicBezTo>
                    <a:cubicBezTo>
                      <a:pt x="16" y="15"/>
                      <a:pt x="16" y="15"/>
                      <a:pt x="16" y="15"/>
                    </a:cubicBezTo>
                    <a:cubicBezTo>
                      <a:pt x="16" y="15"/>
                      <a:pt x="16" y="15"/>
                      <a:pt x="16" y="15"/>
                    </a:cubicBezTo>
                    <a:cubicBezTo>
                      <a:pt x="16" y="14"/>
                      <a:pt x="16" y="14"/>
                      <a:pt x="16" y="14"/>
                    </a:cubicBezTo>
                    <a:cubicBezTo>
                      <a:pt x="16" y="14"/>
                      <a:pt x="16" y="14"/>
                      <a:pt x="16" y="14"/>
                    </a:cubicBezTo>
                    <a:cubicBezTo>
                      <a:pt x="16" y="14"/>
                      <a:pt x="16" y="14"/>
                      <a:pt x="16" y="14"/>
                    </a:cubicBezTo>
                    <a:cubicBezTo>
                      <a:pt x="16" y="14"/>
                      <a:pt x="16" y="14"/>
                      <a:pt x="16" y="14"/>
                    </a:cubicBezTo>
                    <a:cubicBezTo>
                      <a:pt x="16" y="14"/>
                      <a:pt x="16" y="14"/>
                      <a:pt x="16" y="14"/>
                    </a:cubicBezTo>
                    <a:cubicBezTo>
                      <a:pt x="16" y="14"/>
                      <a:pt x="16" y="14"/>
                      <a:pt x="16" y="14"/>
                    </a:cubicBezTo>
                    <a:cubicBezTo>
                      <a:pt x="16" y="14"/>
                      <a:pt x="16" y="14"/>
                      <a:pt x="16" y="14"/>
                    </a:cubicBezTo>
                    <a:cubicBezTo>
                      <a:pt x="16" y="14"/>
                      <a:pt x="16" y="14"/>
                      <a:pt x="16" y="14"/>
                    </a:cubicBezTo>
                    <a:cubicBezTo>
                      <a:pt x="16" y="14"/>
                      <a:pt x="16" y="14"/>
                      <a:pt x="16" y="13"/>
                    </a:cubicBezTo>
                    <a:cubicBezTo>
                      <a:pt x="16" y="14"/>
                      <a:pt x="16" y="13"/>
                      <a:pt x="17" y="13"/>
                    </a:cubicBezTo>
                    <a:cubicBezTo>
                      <a:pt x="17" y="13"/>
                      <a:pt x="17" y="13"/>
                      <a:pt x="17" y="13"/>
                    </a:cubicBezTo>
                    <a:cubicBezTo>
                      <a:pt x="17" y="13"/>
                      <a:pt x="17" y="13"/>
                      <a:pt x="17" y="13"/>
                    </a:cubicBezTo>
                    <a:cubicBezTo>
                      <a:pt x="17" y="14"/>
                      <a:pt x="17" y="14"/>
                      <a:pt x="17" y="14"/>
                    </a:cubicBezTo>
                    <a:cubicBezTo>
                      <a:pt x="17" y="14"/>
                      <a:pt x="17" y="14"/>
                      <a:pt x="17" y="14"/>
                    </a:cubicBezTo>
                    <a:cubicBezTo>
                      <a:pt x="17" y="14"/>
                      <a:pt x="17" y="13"/>
                      <a:pt x="17" y="13"/>
                    </a:cubicBezTo>
                    <a:cubicBezTo>
                      <a:pt x="17" y="13"/>
                      <a:pt x="17" y="13"/>
                      <a:pt x="17" y="13"/>
                    </a:cubicBezTo>
                    <a:cubicBezTo>
                      <a:pt x="17" y="14"/>
                      <a:pt x="17" y="14"/>
                      <a:pt x="17" y="14"/>
                    </a:cubicBezTo>
                    <a:cubicBezTo>
                      <a:pt x="17" y="14"/>
                      <a:pt x="17" y="14"/>
                      <a:pt x="17" y="14"/>
                    </a:cubicBezTo>
                    <a:close/>
                    <a:moveTo>
                      <a:pt x="12" y="14"/>
                    </a:moveTo>
                    <a:cubicBezTo>
                      <a:pt x="12" y="14"/>
                      <a:pt x="12" y="14"/>
                      <a:pt x="12" y="14"/>
                    </a:cubicBezTo>
                    <a:cubicBezTo>
                      <a:pt x="12" y="14"/>
                      <a:pt x="12" y="14"/>
                      <a:pt x="12" y="14"/>
                    </a:cubicBezTo>
                    <a:cubicBezTo>
                      <a:pt x="12" y="14"/>
                      <a:pt x="12" y="14"/>
                      <a:pt x="12" y="14"/>
                    </a:cubicBezTo>
                    <a:cubicBezTo>
                      <a:pt x="12" y="14"/>
                      <a:pt x="12" y="14"/>
                      <a:pt x="12" y="14"/>
                    </a:cubicBezTo>
                    <a:cubicBezTo>
                      <a:pt x="12" y="14"/>
                      <a:pt x="12" y="14"/>
                      <a:pt x="12" y="14"/>
                    </a:cubicBezTo>
                    <a:cubicBezTo>
                      <a:pt x="12" y="14"/>
                      <a:pt x="12" y="14"/>
                      <a:pt x="12" y="14"/>
                    </a:cubicBezTo>
                    <a:cubicBezTo>
                      <a:pt x="12" y="14"/>
                      <a:pt x="12" y="14"/>
                      <a:pt x="12" y="15"/>
                    </a:cubicBezTo>
                    <a:cubicBezTo>
                      <a:pt x="12" y="15"/>
                      <a:pt x="12" y="15"/>
                      <a:pt x="12" y="15"/>
                    </a:cubicBezTo>
                    <a:cubicBezTo>
                      <a:pt x="12" y="15"/>
                      <a:pt x="12" y="15"/>
                      <a:pt x="13" y="15"/>
                    </a:cubicBezTo>
                    <a:cubicBezTo>
                      <a:pt x="13" y="15"/>
                      <a:pt x="13" y="15"/>
                      <a:pt x="13" y="15"/>
                    </a:cubicBezTo>
                    <a:cubicBezTo>
                      <a:pt x="13" y="15"/>
                      <a:pt x="13" y="15"/>
                      <a:pt x="12" y="15"/>
                    </a:cubicBezTo>
                    <a:cubicBezTo>
                      <a:pt x="12" y="15"/>
                      <a:pt x="12" y="15"/>
                      <a:pt x="12" y="15"/>
                    </a:cubicBezTo>
                    <a:cubicBezTo>
                      <a:pt x="12" y="15"/>
                      <a:pt x="12" y="15"/>
                      <a:pt x="12" y="15"/>
                    </a:cubicBezTo>
                    <a:cubicBezTo>
                      <a:pt x="12" y="15"/>
                      <a:pt x="12" y="15"/>
                      <a:pt x="12" y="15"/>
                    </a:cubicBezTo>
                    <a:cubicBezTo>
                      <a:pt x="12" y="14"/>
                      <a:pt x="12" y="14"/>
                      <a:pt x="12" y="14"/>
                    </a:cubicBezTo>
                    <a:cubicBezTo>
                      <a:pt x="11" y="14"/>
                      <a:pt x="11" y="14"/>
                      <a:pt x="11" y="14"/>
                    </a:cubicBezTo>
                    <a:cubicBezTo>
                      <a:pt x="11" y="14"/>
                      <a:pt x="11" y="14"/>
                      <a:pt x="11" y="14"/>
                    </a:cubicBezTo>
                    <a:cubicBezTo>
                      <a:pt x="11" y="14"/>
                      <a:pt x="11" y="14"/>
                      <a:pt x="11" y="13"/>
                    </a:cubicBezTo>
                    <a:cubicBezTo>
                      <a:pt x="11" y="13"/>
                      <a:pt x="11" y="13"/>
                      <a:pt x="12" y="13"/>
                    </a:cubicBezTo>
                    <a:cubicBezTo>
                      <a:pt x="12" y="13"/>
                      <a:pt x="12" y="13"/>
                      <a:pt x="12" y="13"/>
                    </a:cubicBezTo>
                    <a:cubicBezTo>
                      <a:pt x="12" y="13"/>
                      <a:pt x="12" y="13"/>
                      <a:pt x="12" y="13"/>
                    </a:cubicBezTo>
                    <a:cubicBezTo>
                      <a:pt x="12" y="13"/>
                      <a:pt x="12" y="13"/>
                      <a:pt x="12" y="13"/>
                    </a:cubicBezTo>
                    <a:cubicBezTo>
                      <a:pt x="12" y="13"/>
                      <a:pt x="12" y="13"/>
                      <a:pt x="13" y="13"/>
                    </a:cubicBezTo>
                    <a:cubicBezTo>
                      <a:pt x="13" y="13"/>
                      <a:pt x="13" y="13"/>
                      <a:pt x="12" y="14"/>
                    </a:cubicBezTo>
                    <a:close/>
                    <a:moveTo>
                      <a:pt x="2" y="4"/>
                    </a:moveTo>
                    <a:cubicBezTo>
                      <a:pt x="2" y="4"/>
                      <a:pt x="2" y="4"/>
                      <a:pt x="2" y="4"/>
                    </a:cubicBezTo>
                    <a:cubicBezTo>
                      <a:pt x="2" y="4"/>
                      <a:pt x="2" y="4"/>
                      <a:pt x="2" y="4"/>
                    </a:cubicBezTo>
                    <a:cubicBezTo>
                      <a:pt x="2" y="4"/>
                      <a:pt x="2" y="4"/>
                      <a:pt x="2" y="4"/>
                    </a:cubicBezTo>
                    <a:cubicBezTo>
                      <a:pt x="2" y="4"/>
                      <a:pt x="2" y="4"/>
                      <a:pt x="2" y="4"/>
                    </a:cubicBezTo>
                    <a:cubicBezTo>
                      <a:pt x="2" y="4"/>
                      <a:pt x="2" y="4"/>
                      <a:pt x="2" y="4"/>
                    </a:cubicBezTo>
                    <a:cubicBezTo>
                      <a:pt x="2" y="4"/>
                      <a:pt x="1" y="4"/>
                      <a:pt x="1" y="4"/>
                    </a:cubicBezTo>
                    <a:cubicBezTo>
                      <a:pt x="1" y="4"/>
                      <a:pt x="1" y="4"/>
                      <a:pt x="1" y="4"/>
                    </a:cubicBezTo>
                    <a:cubicBezTo>
                      <a:pt x="1" y="4"/>
                      <a:pt x="1" y="4"/>
                      <a:pt x="1" y="3"/>
                    </a:cubicBezTo>
                    <a:cubicBezTo>
                      <a:pt x="1" y="3"/>
                      <a:pt x="1" y="3"/>
                      <a:pt x="1" y="3"/>
                    </a:cubicBezTo>
                    <a:cubicBezTo>
                      <a:pt x="1" y="3"/>
                      <a:pt x="1" y="3"/>
                      <a:pt x="1" y="3"/>
                    </a:cubicBezTo>
                    <a:cubicBezTo>
                      <a:pt x="1" y="3"/>
                      <a:pt x="1" y="3"/>
                      <a:pt x="1" y="3"/>
                    </a:cubicBezTo>
                    <a:cubicBezTo>
                      <a:pt x="1" y="3"/>
                      <a:pt x="1" y="3"/>
                      <a:pt x="1" y="3"/>
                    </a:cubicBezTo>
                    <a:cubicBezTo>
                      <a:pt x="1" y="3"/>
                      <a:pt x="1" y="3"/>
                      <a:pt x="1" y="3"/>
                    </a:cubicBezTo>
                    <a:cubicBezTo>
                      <a:pt x="1" y="3"/>
                      <a:pt x="1" y="3"/>
                      <a:pt x="1" y="3"/>
                    </a:cubicBezTo>
                    <a:cubicBezTo>
                      <a:pt x="1" y="3"/>
                      <a:pt x="2" y="3"/>
                      <a:pt x="2" y="3"/>
                    </a:cubicBezTo>
                    <a:cubicBezTo>
                      <a:pt x="2" y="3"/>
                      <a:pt x="2" y="3"/>
                      <a:pt x="2" y="3"/>
                    </a:cubicBezTo>
                    <a:cubicBezTo>
                      <a:pt x="2" y="3"/>
                      <a:pt x="2" y="3"/>
                      <a:pt x="2" y="4"/>
                    </a:cubicBezTo>
                    <a:cubicBezTo>
                      <a:pt x="2" y="4"/>
                      <a:pt x="2" y="4"/>
                      <a:pt x="2" y="4"/>
                    </a:cubicBezTo>
                    <a:cubicBezTo>
                      <a:pt x="2" y="4"/>
                      <a:pt x="2" y="4"/>
                      <a:pt x="2" y="4"/>
                    </a:cubicBezTo>
                    <a:cubicBezTo>
                      <a:pt x="2" y="4"/>
                      <a:pt x="2" y="4"/>
                      <a:pt x="2" y="4"/>
                    </a:cubicBezTo>
                    <a:close/>
                    <a:moveTo>
                      <a:pt x="31" y="17"/>
                    </a:moveTo>
                    <a:cubicBezTo>
                      <a:pt x="31" y="17"/>
                      <a:pt x="31" y="17"/>
                      <a:pt x="31" y="17"/>
                    </a:cubicBezTo>
                    <a:cubicBezTo>
                      <a:pt x="31" y="17"/>
                      <a:pt x="31" y="17"/>
                      <a:pt x="31" y="17"/>
                    </a:cubicBezTo>
                    <a:cubicBezTo>
                      <a:pt x="31" y="17"/>
                      <a:pt x="31" y="17"/>
                      <a:pt x="31" y="17"/>
                    </a:cubicBezTo>
                    <a:cubicBezTo>
                      <a:pt x="31" y="17"/>
                      <a:pt x="31" y="17"/>
                      <a:pt x="31" y="17"/>
                    </a:cubicBezTo>
                    <a:cubicBezTo>
                      <a:pt x="31" y="17"/>
                      <a:pt x="31" y="17"/>
                      <a:pt x="31" y="17"/>
                    </a:cubicBezTo>
                    <a:cubicBezTo>
                      <a:pt x="31" y="17"/>
                      <a:pt x="31" y="17"/>
                      <a:pt x="31" y="17"/>
                    </a:cubicBezTo>
                    <a:cubicBezTo>
                      <a:pt x="31" y="17"/>
                      <a:pt x="31" y="17"/>
                      <a:pt x="31" y="17"/>
                    </a:cubicBezTo>
                    <a:cubicBezTo>
                      <a:pt x="31" y="17"/>
                      <a:pt x="31" y="17"/>
                      <a:pt x="31" y="17"/>
                    </a:cubicBezTo>
                    <a:cubicBezTo>
                      <a:pt x="31" y="17"/>
                      <a:pt x="31" y="17"/>
                      <a:pt x="31" y="17"/>
                    </a:cubicBezTo>
                    <a:cubicBezTo>
                      <a:pt x="31" y="17"/>
                      <a:pt x="31" y="17"/>
                      <a:pt x="31" y="17"/>
                    </a:cubicBezTo>
                    <a:cubicBezTo>
                      <a:pt x="31" y="17"/>
                      <a:pt x="31" y="17"/>
                      <a:pt x="31" y="17"/>
                    </a:cubicBezTo>
                    <a:cubicBezTo>
                      <a:pt x="31" y="17"/>
                      <a:pt x="31" y="17"/>
                      <a:pt x="31" y="17"/>
                    </a:cubicBezTo>
                    <a:cubicBezTo>
                      <a:pt x="31" y="17"/>
                      <a:pt x="31" y="17"/>
                      <a:pt x="31" y="17"/>
                    </a:cubicBezTo>
                    <a:cubicBezTo>
                      <a:pt x="31" y="17"/>
                      <a:pt x="31" y="17"/>
                      <a:pt x="31" y="17"/>
                    </a:cubicBezTo>
                    <a:cubicBezTo>
                      <a:pt x="32" y="17"/>
                      <a:pt x="32" y="17"/>
                      <a:pt x="32" y="17"/>
                    </a:cubicBezTo>
                    <a:cubicBezTo>
                      <a:pt x="32" y="17"/>
                      <a:pt x="32" y="17"/>
                      <a:pt x="32" y="17"/>
                    </a:cubicBezTo>
                    <a:cubicBezTo>
                      <a:pt x="32" y="17"/>
                      <a:pt x="32" y="17"/>
                      <a:pt x="32" y="17"/>
                    </a:cubicBezTo>
                    <a:cubicBezTo>
                      <a:pt x="32" y="17"/>
                      <a:pt x="32" y="17"/>
                      <a:pt x="32" y="17"/>
                    </a:cubicBezTo>
                    <a:cubicBezTo>
                      <a:pt x="32" y="17"/>
                      <a:pt x="32" y="17"/>
                      <a:pt x="32" y="17"/>
                    </a:cubicBezTo>
                    <a:cubicBezTo>
                      <a:pt x="32" y="17"/>
                      <a:pt x="32" y="17"/>
                      <a:pt x="32" y="18"/>
                    </a:cubicBezTo>
                    <a:cubicBezTo>
                      <a:pt x="32" y="18"/>
                      <a:pt x="32" y="18"/>
                      <a:pt x="32" y="18"/>
                    </a:cubicBezTo>
                    <a:cubicBezTo>
                      <a:pt x="32" y="18"/>
                      <a:pt x="32" y="18"/>
                      <a:pt x="32" y="18"/>
                    </a:cubicBezTo>
                    <a:cubicBezTo>
                      <a:pt x="32" y="18"/>
                      <a:pt x="32" y="17"/>
                      <a:pt x="32" y="17"/>
                    </a:cubicBezTo>
                    <a:cubicBezTo>
                      <a:pt x="32" y="17"/>
                      <a:pt x="32" y="17"/>
                      <a:pt x="32" y="17"/>
                    </a:cubicBezTo>
                    <a:cubicBezTo>
                      <a:pt x="32" y="17"/>
                      <a:pt x="32" y="17"/>
                      <a:pt x="32" y="17"/>
                    </a:cubicBezTo>
                    <a:cubicBezTo>
                      <a:pt x="31" y="17"/>
                      <a:pt x="31" y="17"/>
                      <a:pt x="31" y="17"/>
                    </a:cubicBezTo>
                    <a:cubicBezTo>
                      <a:pt x="31" y="17"/>
                      <a:pt x="31" y="17"/>
                      <a:pt x="31" y="17"/>
                    </a:cubicBezTo>
                    <a:cubicBezTo>
                      <a:pt x="31" y="17"/>
                      <a:pt x="31" y="17"/>
                      <a:pt x="31" y="17"/>
                    </a:cubicBezTo>
                    <a:close/>
                    <a:moveTo>
                      <a:pt x="27" y="13"/>
                    </a:moveTo>
                    <a:cubicBezTo>
                      <a:pt x="27" y="13"/>
                      <a:pt x="27" y="13"/>
                      <a:pt x="27" y="13"/>
                    </a:cubicBezTo>
                    <a:cubicBezTo>
                      <a:pt x="27" y="13"/>
                      <a:pt x="27" y="13"/>
                      <a:pt x="27" y="13"/>
                    </a:cubicBezTo>
                    <a:cubicBezTo>
                      <a:pt x="27" y="12"/>
                      <a:pt x="27" y="12"/>
                      <a:pt x="27" y="12"/>
                    </a:cubicBezTo>
                    <a:cubicBezTo>
                      <a:pt x="28" y="13"/>
                      <a:pt x="28" y="13"/>
                      <a:pt x="28" y="13"/>
                    </a:cubicBezTo>
                    <a:cubicBezTo>
                      <a:pt x="28" y="13"/>
                      <a:pt x="28" y="13"/>
                      <a:pt x="28" y="13"/>
                    </a:cubicBezTo>
                    <a:cubicBezTo>
                      <a:pt x="28" y="13"/>
                      <a:pt x="28" y="13"/>
                      <a:pt x="28" y="13"/>
                    </a:cubicBezTo>
                    <a:cubicBezTo>
                      <a:pt x="28" y="13"/>
                      <a:pt x="28" y="13"/>
                      <a:pt x="28" y="13"/>
                    </a:cubicBezTo>
                    <a:cubicBezTo>
                      <a:pt x="28" y="13"/>
                      <a:pt x="28" y="13"/>
                      <a:pt x="28" y="13"/>
                    </a:cubicBezTo>
                    <a:cubicBezTo>
                      <a:pt x="28" y="13"/>
                      <a:pt x="28" y="13"/>
                      <a:pt x="28" y="13"/>
                    </a:cubicBezTo>
                    <a:cubicBezTo>
                      <a:pt x="28" y="13"/>
                      <a:pt x="28" y="13"/>
                      <a:pt x="28" y="13"/>
                    </a:cubicBezTo>
                    <a:cubicBezTo>
                      <a:pt x="28" y="13"/>
                      <a:pt x="28" y="13"/>
                      <a:pt x="28" y="13"/>
                    </a:cubicBezTo>
                    <a:cubicBezTo>
                      <a:pt x="28" y="13"/>
                      <a:pt x="28" y="14"/>
                      <a:pt x="28" y="14"/>
                    </a:cubicBezTo>
                    <a:cubicBezTo>
                      <a:pt x="28" y="14"/>
                      <a:pt x="28" y="14"/>
                      <a:pt x="28" y="14"/>
                    </a:cubicBezTo>
                    <a:cubicBezTo>
                      <a:pt x="28" y="14"/>
                      <a:pt x="27" y="14"/>
                      <a:pt x="27" y="13"/>
                    </a:cubicBezTo>
                    <a:cubicBezTo>
                      <a:pt x="27" y="13"/>
                      <a:pt x="27" y="13"/>
                      <a:pt x="27" y="13"/>
                    </a:cubicBezTo>
                    <a:close/>
                    <a:moveTo>
                      <a:pt x="7" y="11"/>
                    </a:moveTo>
                    <a:cubicBezTo>
                      <a:pt x="7" y="11"/>
                      <a:pt x="7" y="11"/>
                      <a:pt x="7" y="11"/>
                    </a:cubicBezTo>
                    <a:cubicBezTo>
                      <a:pt x="7" y="11"/>
                      <a:pt x="7" y="11"/>
                      <a:pt x="7" y="11"/>
                    </a:cubicBezTo>
                    <a:cubicBezTo>
                      <a:pt x="7" y="11"/>
                      <a:pt x="7" y="11"/>
                      <a:pt x="7" y="11"/>
                    </a:cubicBezTo>
                    <a:cubicBezTo>
                      <a:pt x="7" y="11"/>
                      <a:pt x="7" y="10"/>
                      <a:pt x="7" y="10"/>
                    </a:cubicBezTo>
                    <a:cubicBezTo>
                      <a:pt x="7" y="10"/>
                      <a:pt x="7" y="10"/>
                      <a:pt x="7" y="10"/>
                    </a:cubicBezTo>
                    <a:cubicBezTo>
                      <a:pt x="7" y="10"/>
                      <a:pt x="7" y="10"/>
                      <a:pt x="7" y="10"/>
                    </a:cubicBezTo>
                    <a:cubicBezTo>
                      <a:pt x="7" y="10"/>
                      <a:pt x="7" y="10"/>
                      <a:pt x="7" y="9"/>
                    </a:cubicBezTo>
                    <a:cubicBezTo>
                      <a:pt x="7" y="9"/>
                      <a:pt x="7" y="9"/>
                      <a:pt x="7" y="9"/>
                    </a:cubicBezTo>
                    <a:cubicBezTo>
                      <a:pt x="7" y="9"/>
                      <a:pt x="7" y="9"/>
                      <a:pt x="7" y="9"/>
                    </a:cubicBezTo>
                    <a:cubicBezTo>
                      <a:pt x="7" y="10"/>
                      <a:pt x="7" y="10"/>
                      <a:pt x="7" y="10"/>
                    </a:cubicBezTo>
                    <a:cubicBezTo>
                      <a:pt x="7" y="10"/>
                      <a:pt x="7" y="10"/>
                      <a:pt x="7" y="10"/>
                    </a:cubicBezTo>
                    <a:cubicBezTo>
                      <a:pt x="7" y="11"/>
                      <a:pt x="7" y="11"/>
                      <a:pt x="7" y="11"/>
                    </a:cubicBezTo>
                    <a:close/>
                    <a:moveTo>
                      <a:pt x="14" y="15"/>
                    </a:moveTo>
                    <a:cubicBezTo>
                      <a:pt x="14" y="15"/>
                      <a:pt x="14" y="15"/>
                      <a:pt x="14" y="15"/>
                    </a:cubicBezTo>
                    <a:cubicBezTo>
                      <a:pt x="14" y="15"/>
                      <a:pt x="14" y="15"/>
                      <a:pt x="14" y="15"/>
                    </a:cubicBezTo>
                    <a:cubicBezTo>
                      <a:pt x="14" y="15"/>
                      <a:pt x="14" y="15"/>
                      <a:pt x="13" y="15"/>
                    </a:cubicBezTo>
                    <a:cubicBezTo>
                      <a:pt x="13" y="15"/>
                      <a:pt x="13" y="15"/>
                      <a:pt x="13" y="15"/>
                    </a:cubicBezTo>
                    <a:cubicBezTo>
                      <a:pt x="13" y="15"/>
                      <a:pt x="13" y="15"/>
                      <a:pt x="13" y="15"/>
                    </a:cubicBezTo>
                    <a:cubicBezTo>
                      <a:pt x="13" y="15"/>
                      <a:pt x="13" y="15"/>
                      <a:pt x="13" y="15"/>
                    </a:cubicBezTo>
                    <a:cubicBezTo>
                      <a:pt x="13" y="15"/>
                      <a:pt x="13" y="15"/>
                      <a:pt x="13" y="15"/>
                    </a:cubicBezTo>
                    <a:cubicBezTo>
                      <a:pt x="14" y="15"/>
                      <a:pt x="14" y="15"/>
                      <a:pt x="14" y="15"/>
                    </a:cubicBezTo>
                    <a:cubicBezTo>
                      <a:pt x="14" y="15"/>
                      <a:pt x="14" y="15"/>
                      <a:pt x="14" y="15"/>
                    </a:cubicBezTo>
                    <a:cubicBezTo>
                      <a:pt x="14" y="15"/>
                      <a:pt x="14" y="15"/>
                      <a:pt x="14" y="15"/>
                    </a:cubicBezTo>
                    <a:cubicBezTo>
                      <a:pt x="14" y="15"/>
                      <a:pt x="14" y="15"/>
                      <a:pt x="14" y="15"/>
                    </a:cubicBezTo>
                    <a:close/>
                    <a:moveTo>
                      <a:pt x="32" y="18"/>
                    </a:moveTo>
                    <a:cubicBezTo>
                      <a:pt x="32" y="18"/>
                      <a:pt x="32" y="18"/>
                      <a:pt x="32" y="18"/>
                    </a:cubicBezTo>
                    <a:cubicBezTo>
                      <a:pt x="32" y="18"/>
                      <a:pt x="32" y="18"/>
                      <a:pt x="32" y="18"/>
                    </a:cubicBezTo>
                    <a:cubicBezTo>
                      <a:pt x="32" y="18"/>
                      <a:pt x="32" y="18"/>
                      <a:pt x="32" y="18"/>
                    </a:cubicBezTo>
                    <a:cubicBezTo>
                      <a:pt x="32" y="18"/>
                      <a:pt x="32" y="18"/>
                      <a:pt x="32" y="18"/>
                    </a:cubicBezTo>
                    <a:cubicBezTo>
                      <a:pt x="32" y="18"/>
                      <a:pt x="31" y="18"/>
                      <a:pt x="31" y="18"/>
                    </a:cubicBezTo>
                    <a:cubicBezTo>
                      <a:pt x="32" y="18"/>
                      <a:pt x="32" y="18"/>
                      <a:pt x="32" y="18"/>
                    </a:cubicBezTo>
                    <a:cubicBezTo>
                      <a:pt x="32" y="18"/>
                      <a:pt x="32" y="18"/>
                      <a:pt x="32" y="18"/>
                    </a:cubicBezTo>
                    <a:cubicBezTo>
                      <a:pt x="32" y="18"/>
                      <a:pt x="32" y="18"/>
                      <a:pt x="32" y="18"/>
                    </a:cubicBezTo>
                    <a:cubicBezTo>
                      <a:pt x="32" y="18"/>
                      <a:pt x="32" y="18"/>
                      <a:pt x="32" y="18"/>
                    </a:cubicBezTo>
                    <a:cubicBezTo>
                      <a:pt x="32" y="18"/>
                      <a:pt x="32" y="18"/>
                      <a:pt x="32" y="17"/>
                    </a:cubicBezTo>
                    <a:cubicBezTo>
                      <a:pt x="32" y="17"/>
                      <a:pt x="32" y="17"/>
                      <a:pt x="32" y="17"/>
                    </a:cubicBezTo>
                    <a:cubicBezTo>
                      <a:pt x="32" y="17"/>
                      <a:pt x="32" y="17"/>
                      <a:pt x="32" y="17"/>
                    </a:cubicBezTo>
                    <a:cubicBezTo>
                      <a:pt x="32" y="17"/>
                      <a:pt x="32" y="17"/>
                      <a:pt x="32" y="17"/>
                    </a:cubicBezTo>
                    <a:cubicBezTo>
                      <a:pt x="32" y="17"/>
                      <a:pt x="32" y="17"/>
                      <a:pt x="32" y="17"/>
                    </a:cubicBezTo>
                    <a:cubicBezTo>
                      <a:pt x="32" y="17"/>
                      <a:pt x="32" y="17"/>
                      <a:pt x="32" y="17"/>
                    </a:cubicBezTo>
                    <a:cubicBezTo>
                      <a:pt x="32" y="17"/>
                      <a:pt x="33" y="17"/>
                      <a:pt x="33" y="17"/>
                    </a:cubicBezTo>
                    <a:cubicBezTo>
                      <a:pt x="33" y="17"/>
                      <a:pt x="33" y="17"/>
                      <a:pt x="33" y="18"/>
                    </a:cubicBezTo>
                    <a:cubicBezTo>
                      <a:pt x="33" y="18"/>
                      <a:pt x="33" y="18"/>
                      <a:pt x="33" y="18"/>
                    </a:cubicBezTo>
                    <a:cubicBezTo>
                      <a:pt x="33" y="18"/>
                      <a:pt x="33" y="18"/>
                      <a:pt x="33" y="18"/>
                    </a:cubicBezTo>
                    <a:cubicBezTo>
                      <a:pt x="33" y="18"/>
                      <a:pt x="32" y="18"/>
                      <a:pt x="32" y="18"/>
                    </a:cubicBezTo>
                    <a:cubicBezTo>
                      <a:pt x="32" y="18"/>
                      <a:pt x="32" y="18"/>
                      <a:pt x="32" y="18"/>
                    </a:cubicBezTo>
                    <a:cubicBezTo>
                      <a:pt x="32" y="18"/>
                      <a:pt x="32" y="18"/>
                      <a:pt x="32" y="18"/>
                    </a:cubicBezTo>
                    <a:close/>
                    <a:moveTo>
                      <a:pt x="18" y="15"/>
                    </a:moveTo>
                    <a:cubicBezTo>
                      <a:pt x="18" y="15"/>
                      <a:pt x="18" y="15"/>
                      <a:pt x="18" y="15"/>
                    </a:cubicBezTo>
                    <a:cubicBezTo>
                      <a:pt x="18" y="15"/>
                      <a:pt x="18" y="15"/>
                      <a:pt x="18" y="15"/>
                    </a:cubicBezTo>
                    <a:cubicBezTo>
                      <a:pt x="18" y="16"/>
                      <a:pt x="18" y="16"/>
                      <a:pt x="18" y="16"/>
                    </a:cubicBezTo>
                    <a:cubicBezTo>
                      <a:pt x="18" y="15"/>
                      <a:pt x="18" y="16"/>
                      <a:pt x="18" y="15"/>
                    </a:cubicBezTo>
                    <a:cubicBezTo>
                      <a:pt x="17" y="15"/>
                      <a:pt x="17" y="15"/>
                      <a:pt x="17" y="15"/>
                    </a:cubicBezTo>
                    <a:cubicBezTo>
                      <a:pt x="18" y="15"/>
                      <a:pt x="18" y="15"/>
                      <a:pt x="18" y="15"/>
                    </a:cubicBezTo>
                    <a:cubicBezTo>
                      <a:pt x="18" y="15"/>
                      <a:pt x="18" y="15"/>
                      <a:pt x="18" y="15"/>
                    </a:cubicBezTo>
                    <a:cubicBezTo>
                      <a:pt x="18" y="15"/>
                      <a:pt x="18" y="15"/>
                      <a:pt x="18" y="15"/>
                    </a:cubicBezTo>
                    <a:cubicBezTo>
                      <a:pt x="18" y="15"/>
                      <a:pt x="18" y="15"/>
                      <a:pt x="18" y="15"/>
                    </a:cubicBezTo>
                    <a:cubicBezTo>
                      <a:pt x="18" y="15"/>
                      <a:pt x="18" y="15"/>
                      <a:pt x="18" y="15"/>
                    </a:cubicBezTo>
                    <a:close/>
                    <a:moveTo>
                      <a:pt x="1" y="6"/>
                    </a:moveTo>
                    <a:cubicBezTo>
                      <a:pt x="1" y="6"/>
                      <a:pt x="1" y="6"/>
                      <a:pt x="1" y="6"/>
                    </a:cubicBezTo>
                    <a:cubicBezTo>
                      <a:pt x="0" y="6"/>
                      <a:pt x="0" y="6"/>
                      <a:pt x="0" y="6"/>
                    </a:cubicBezTo>
                    <a:cubicBezTo>
                      <a:pt x="0" y="6"/>
                      <a:pt x="0" y="6"/>
                      <a:pt x="0" y="6"/>
                    </a:cubicBezTo>
                    <a:cubicBezTo>
                      <a:pt x="0" y="6"/>
                      <a:pt x="0" y="6"/>
                      <a:pt x="0" y="6"/>
                    </a:cubicBezTo>
                    <a:cubicBezTo>
                      <a:pt x="0" y="5"/>
                      <a:pt x="0" y="5"/>
                      <a:pt x="0" y="5"/>
                    </a:cubicBezTo>
                    <a:cubicBezTo>
                      <a:pt x="0" y="5"/>
                      <a:pt x="0" y="5"/>
                      <a:pt x="0" y="5"/>
                    </a:cubicBezTo>
                    <a:cubicBezTo>
                      <a:pt x="0" y="5"/>
                      <a:pt x="0" y="5"/>
                      <a:pt x="0" y="5"/>
                    </a:cubicBezTo>
                    <a:cubicBezTo>
                      <a:pt x="0" y="5"/>
                      <a:pt x="0" y="5"/>
                      <a:pt x="0" y="5"/>
                    </a:cubicBezTo>
                    <a:cubicBezTo>
                      <a:pt x="0" y="5"/>
                      <a:pt x="0" y="5"/>
                      <a:pt x="1" y="6"/>
                    </a:cubicBezTo>
                    <a:close/>
                    <a:moveTo>
                      <a:pt x="15" y="6"/>
                    </a:move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lose/>
                    <a:moveTo>
                      <a:pt x="4" y="3"/>
                    </a:moveTo>
                    <a:cubicBezTo>
                      <a:pt x="4" y="3"/>
                      <a:pt x="4" y="3"/>
                      <a:pt x="4" y="3"/>
                    </a:cubicBezTo>
                    <a:cubicBezTo>
                      <a:pt x="4" y="3"/>
                      <a:pt x="4" y="3"/>
                      <a:pt x="4" y="3"/>
                    </a:cubicBezTo>
                    <a:cubicBezTo>
                      <a:pt x="4" y="3"/>
                      <a:pt x="4" y="3"/>
                      <a:pt x="4" y="3"/>
                    </a:cubicBezTo>
                    <a:cubicBezTo>
                      <a:pt x="4" y="3"/>
                      <a:pt x="4" y="3"/>
                      <a:pt x="4" y="3"/>
                    </a:cubicBezTo>
                    <a:cubicBezTo>
                      <a:pt x="4" y="3"/>
                      <a:pt x="4" y="3"/>
                      <a:pt x="4" y="3"/>
                    </a:cubicBezTo>
                    <a:cubicBezTo>
                      <a:pt x="3" y="3"/>
                      <a:pt x="3" y="3"/>
                      <a:pt x="3" y="3"/>
                    </a:cubicBezTo>
                    <a:cubicBezTo>
                      <a:pt x="3" y="3"/>
                      <a:pt x="3" y="3"/>
                      <a:pt x="3" y="3"/>
                    </a:cubicBezTo>
                    <a:cubicBezTo>
                      <a:pt x="3" y="3"/>
                      <a:pt x="3" y="3"/>
                      <a:pt x="3" y="3"/>
                    </a:cubicBezTo>
                    <a:cubicBezTo>
                      <a:pt x="3" y="3"/>
                      <a:pt x="3" y="3"/>
                      <a:pt x="3" y="3"/>
                    </a:cubicBezTo>
                    <a:cubicBezTo>
                      <a:pt x="3" y="3"/>
                      <a:pt x="4" y="3"/>
                      <a:pt x="3" y="3"/>
                    </a:cubicBezTo>
                    <a:cubicBezTo>
                      <a:pt x="3" y="2"/>
                      <a:pt x="3" y="2"/>
                      <a:pt x="3" y="2"/>
                    </a:cubicBezTo>
                    <a:cubicBezTo>
                      <a:pt x="4" y="2"/>
                      <a:pt x="4" y="2"/>
                      <a:pt x="4" y="2"/>
                    </a:cubicBezTo>
                    <a:cubicBezTo>
                      <a:pt x="3" y="2"/>
                      <a:pt x="3" y="2"/>
                      <a:pt x="3" y="2"/>
                    </a:cubicBezTo>
                    <a:cubicBezTo>
                      <a:pt x="3" y="2"/>
                      <a:pt x="3" y="2"/>
                      <a:pt x="3" y="2"/>
                    </a:cubicBezTo>
                    <a:cubicBezTo>
                      <a:pt x="4" y="2"/>
                      <a:pt x="4" y="2"/>
                      <a:pt x="4" y="2"/>
                    </a:cubicBezTo>
                    <a:cubicBezTo>
                      <a:pt x="4" y="2"/>
                      <a:pt x="4" y="2"/>
                      <a:pt x="4" y="2"/>
                    </a:cubicBezTo>
                    <a:cubicBezTo>
                      <a:pt x="4" y="2"/>
                      <a:pt x="3" y="2"/>
                      <a:pt x="3" y="2"/>
                    </a:cubicBezTo>
                    <a:cubicBezTo>
                      <a:pt x="3" y="2"/>
                      <a:pt x="3" y="2"/>
                      <a:pt x="4" y="2"/>
                    </a:cubicBezTo>
                    <a:cubicBezTo>
                      <a:pt x="4" y="2"/>
                      <a:pt x="4" y="2"/>
                      <a:pt x="4" y="2"/>
                    </a:cubicBezTo>
                    <a:cubicBezTo>
                      <a:pt x="4" y="2"/>
                      <a:pt x="4" y="2"/>
                      <a:pt x="4" y="3"/>
                    </a:cubicBezTo>
                    <a:cubicBezTo>
                      <a:pt x="4" y="3"/>
                      <a:pt x="4" y="3"/>
                      <a:pt x="4" y="3"/>
                    </a:cubicBezTo>
                    <a:close/>
                    <a:moveTo>
                      <a:pt x="11" y="12"/>
                    </a:moveTo>
                    <a:cubicBezTo>
                      <a:pt x="11" y="12"/>
                      <a:pt x="11" y="12"/>
                      <a:pt x="11" y="12"/>
                    </a:cubicBezTo>
                    <a:cubicBezTo>
                      <a:pt x="11" y="12"/>
                      <a:pt x="11" y="12"/>
                      <a:pt x="10" y="12"/>
                    </a:cubicBezTo>
                    <a:cubicBezTo>
                      <a:pt x="10" y="12"/>
                      <a:pt x="10" y="12"/>
                      <a:pt x="10" y="12"/>
                    </a:cubicBezTo>
                    <a:cubicBezTo>
                      <a:pt x="10" y="12"/>
                      <a:pt x="10" y="12"/>
                      <a:pt x="10" y="11"/>
                    </a:cubicBezTo>
                    <a:cubicBezTo>
                      <a:pt x="10" y="11"/>
                      <a:pt x="10" y="11"/>
                      <a:pt x="10" y="11"/>
                    </a:cubicBezTo>
                    <a:cubicBezTo>
                      <a:pt x="10" y="11"/>
                      <a:pt x="10" y="11"/>
                      <a:pt x="10" y="11"/>
                    </a:cubicBezTo>
                    <a:cubicBezTo>
                      <a:pt x="10" y="11"/>
                      <a:pt x="10" y="11"/>
                      <a:pt x="10" y="11"/>
                    </a:cubicBezTo>
                    <a:cubicBezTo>
                      <a:pt x="10" y="11"/>
                      <a:pt x="10" y="11"/>
                      <a:pt x="10" y="11"/>
                    </a:cubicBezTo>
                    <a:cubicBezTo>
                      <a:pt x="10" y="11"/>
                      <a:pt x="10" y="11"/>
                      <a:pt x="10" y="11"/>
                    </a:cubicBezTo>
                    <a:cubicBezTo>
                      <a:pt x="11" y="11"/>
                      <a:pt x="11" y="11"/>
                      <a:pt x="11" y="12"/>
                    </a:cubicBezTo>
                    <a:cubicBezTo>
                      <a:pt x="10" y="12"/>
                      <a:pt x="11" y="12"/>
                      <a:pt x="11" y="12"/>
                    </a:cubicBezTo>
                    <a:cubicBezTo>
                      <a:pt x="11" y="12"/>
                      <a:pt x="11" y="12"/>
                      <a:pt x="11" y="12"/>
                    </a:cubicBezTo>
                    <a:close/>
                    <a:moveTo>
                      <a:pt x="44" y="22"/>
                    </a:moveTo>
                    <a:cubicBezTo>
                      <a:pt x="44" y="22"/>
                      <a:pt x="43" y="22"/>
                      <a:pt x="44" y="22"/>
                    </a:cubicBezTo>
                    <a:cubicBezTo>
                      <a:pt x="44" y="23"/>
                      <a:pt x="44" y="23"/>
                      <a:pt x="43" y="23"/>
                    </a:cubicBezTo>
                    <a:cubicBezTo>
                      <a:pt x="43" y="23"/>
                      <a:pt x="43" y="23"/>
                      <a:pt x="43" y="23"/>
                    </a:cubicBezTo>
                    <a:cubicBezTo>
                      <a:pt x="43" y="22"/>
                      <a:pt x="43" y="22"/>
                      <a:pt x="43" y="22"/>
                    </a:cubicBezTo>
                    <a:cubicBezTo>
                      <a:pt x="43" y="22"/>
                      <a:pt x="43" y="22"/>
                      <a:pt x="43" y="22"/>
                    </a:cubicBezTo>
                    <a:cubicBezTo>
                      <a:pt x="43" y="22"/>
                      <a:pt x="43" y="22"/>
                      <a:pt x="44" y="22"/>
                    </a:cubicBezTo>
                    <a:cubicBezTo>
                      <a:pt x="44" y="22"/>
                      <a:pt x="44" y="22"/>
                      <a:pt x="44" y="22"/>
                    </a:cubicBezTo>
                    <a:cubicBezTo>
                      <a:pt x="44" y="22"/>
                      <a:pt x="44" y="22"/>
                      <a:pt x="44" y="22"/>
                    </a:cubicBezTo>
                    <a:cubicBezTo>
                      <a:pt x="43" y="22"/>
                      <a:pt x="44" y="22"/>
                      <a:pt x="44" y="22"/>
                    </a:cubicBezTo>
                    <a:close/>
                    <a:moveTo>
                      <a:pt x="25" y="17"/>
                    </a:moveTo>
                    <a:cubicBezTo>
                      <a:pt x="25" y="17"/>
                      <a:pt x="25" y="18"/>
                      <a:pt x="25" y="18"/>
                    </a:cubicBezTo>
                    <a:cubicBezTo>
                      <a:pt x="25" y="18"/>
                      <a:pt x="25" y="18"/>
                      <a:pt x="25" y="18"/>
                    </a:cubicBezTo>
                    <a:cubicBezTo>
                      <a:pt x="24" y="18"/>
                      <a:pt x="24" y="18"/>
                      <a:pt x="24" y="17"/>
                    </a:cubicBezTo>
                    <a:cubicBezTo>
                      <a:pt x="24" y="17"/>
                      <a:pt x="24" y="17"/>
                      <a:pt x="24" y="17"/>
                    </a:cubicBezTo>
                    <a:cubicBezTo>
                      <a:pt x="24" y="17"/>
                      <a:pt x="24" y="18"/>
                      <a:pt x="24" y="17"/>
                    </a:cubicBezTo>
                    <a:cubicBezTo>
                      <a:pt x="24" y="17"/>
                      <a:pt x="24" y="17"/>
                      <a:pt x="24" y="18"/>
                    </a:cubicBezTo>
                    <a:cubicBezTo>
                      <a:pt x="24" y="17"/>
                      <a:pt x="24" y="17"/>
                      <a:pt x="24" y="17"/>
                    </a:cubicBezTo>
                    <a:cubicBezTo>
                      <a:pt x="24" y="17"/>
                      <a:pt x="24" y="17"/>
                      <a:pt x="24" y="17"/>
                    </a:cubicBezTo>
                    <a:cubicBezTo>
                      <a:pt x="24" y="17"/>
                      <a:pt x="24" y="17"/>
                      <a:pt x="24" y="17"/>
                    </a:cubicBezTo>
                    <a:cubicBezTo>
                      <a:pt x="24" y="17"/>
                      <a:pt x="24" y="17"/>
                      <a:pt x="24" y="17"/>
                    </a:cubicBezTo>
                    <a:cubicBezTo>
                      <a:pt x="24" y="17"/>
                      <a:pt x="24" y="17"/>
                      <a:pt x="24" y="17"/>
                    </a:cubicBezTo>
                    <a:cubicBezTo>
                      <a:pt x="24" y="17"/>
                      <a:pt x="24" y="17"/>
                      <a:pt x="24" y="17"/>
                    </a:cubicBezTo>
                    <a:cubicBezTo>
                      <a:pt x="24" y="17"/>
                      <a:pt x="24" y="17"/>
                      <a:pt x="24" y="17"/>
                    </a:cubicBezTo>
                    <a:cubicBezTo>
                      <a:pt x="24" y="17"/>
                      <a:pt x="24" y="17"/>
                      <a:pt x="24" y="17"/>
                    </a:cubicBezTo>
                    <a:cubicBezTo>
                      <a:pt x="24" y="17"/>
                      <a:pt x="24" y="17"/>
                      <a:pt x="24" y="17"/>
                    </a:cubicBezTo>
                    <a:cubicBezTo>
                      <a:pt x="24" y="17"/>
                      <a:pt x="24" y="17"/>
                      <a:pt x="24" y="17"/>
                    </a:cubicBezTo>
                    <a:cubicBezTo>
                      <a:pt x="24" y="17"/>
                      <a:pt x="24" y="17"/>
                      <a:pt x="24" y="17"/>
                    </a:cubicBezTo>
                    <a:cubicBezTo>
                      <a:pt x="24" y="17"/>
                      <a:pt x="24" y="17"/>
                      <a:pt x="24" y="17"/>
                    </a:cubicBezTo>
                    <a:cubicBezTo>
                      <a:pt x="24" y="17"/>
                      <a:pt x="24" y="17"/>
                      <a:pt x="24" y="17"/>
                    </a:cubicBezTo>
                    <a:cubicBezTo>
                      <a:pt x="24" y="17"/>
                      <a:pt x="24" y="17"/>
                      <a:pt x="24" y="17"/>
                    </a:cubicBezTo>
                    <a:cubicBezTo>
                      <a:pt x="24" y="17"/>
                      <a:pt x="24" y="17"/>
                      <a:pt x="24" y="17"/>
                    </a:cubicBezTo>
                    <a:cubicBezTo>
                      <a:pt x="24" y="17"/>
                      <a:pt x="24" y="17"/>
                      <a:pt x="24" y="17"/>
                    </a:cubicBezTo>
                    <a:cubicBezTo>
                      <a:pt x="24" y="17"/>
                      <a:pt x="25" y="17"/>
                      <a:pt x="25" y="17"/>
                    </a:cubicBezTo>
                    <a:cubicBezTo>
                      <a:pt x="25" y="17"/>
                      <a:pt x="25" y="17"/>
                      <a:pt x="24" y="17"/>
                    </a:cubicBezTo>
                    <a:cubicBezTo>
                      <a:pt x="25" y="17"/>
                      <a:pt x="25" y="17"/>
                      <a:pt x="25" y="17"/>
                    </a:cubicBezTo>
                    <a:cubicBezTo>
                      <a:pt x="25" y="17"/>
                      <a:pt x="25" y="17"/>
                      <a:pt x="25" y="17"/>
                    </a:cubicBezTo>
                    <a:cubicBezTo>
                      <a:pt x="25" y="17"/>
                      <a:pt x="25" y="17"/>
                      <a:pt x="25" y="17"/>
                    </a:cubicBezTo>
                    <a:cubicBezTo>
                      <a:pt x="25" y="17"/>
                      <a:pt x="25" y="17"/>
                      <a:pt x="25" y="17"/>
                    </a:cubicBezTo>
                    <a:close/>
                    <a:moveTo>
                      <a:pt x="42" y="26"/>
                    </a:moveTo>
                    <a:cubicBezTo>
                      <a:pt x="42" y="25"/>
                      <a:pt x="42" y="25"/>
                      <a:pt x="42" y="25"/>
                    </a:cubicBezTo>
                    <a:cubicBezTo>
                      <a:pt x="42" y="25"/>
                      <a:pt x="42" y="25"/>
                      <a:pt x="42" y="25"/>
                    </a:cubicBezTo>
                    <a:cubicBezTo>
                      <a:pt x="42" y="25"/>
                      <a:pt x="42" y="25"/>
                      <a:pt x="42" y="25"/>
                    </a:cubicBezTo>
                    <a:cubicBezTo>
                      <a:pt x="42" y="25"/>
                      <a:pt x="42" y="25"/>
                      <a:pt x="42" y="25"/>
                    </a:cubicBezTo>
                    <a:cubicBezTo>
                      <a:pt x="42" y="25"/>
                      <a:pt x="42" y="26"/>
                      <a:pt x="42" y="26"/>
                    </a:cubicBezTo>
                    <a:cubicBezTo>
                      <a:pt x="42" y="26"/>
                      <a:pt x="42" y="26"/>
                      <a:pt x="42" y="26"/>
                    </a:cubicBezTo>
                    <a:cubicBezTo>
                      <a:pt x="42" y="26"/>
                      <a:pt x="42" y="26"/>
                      <a:pt x="42" y="26"/>
                    </a:cubicBezTo>
                    <a:close/>
                    <a:moveTo>
                      <a:pt x="9" y="10"/>
                    </a:moveTo>
                    <a:cubicBezTo>
                      <a:pt x="9" y="10"/>
                      <a:pt x="9" y="10"/>
                      <a:pt x="9" y="11"/>
                    </a:cubicBezTo>
                    <a:cubicBezTo>
                      <a:pt x="9" y="11"/>
                      <a:pt x="9" y="11"/>
                      <a:pt x="9" y="11"/>
                    </a:cubicBezTo>
                    <a:cubicBezTo>
                      <a:pt x="9" y="11"/>
                      <a:pt x="8" y="11"/>
                      <a:pt x="8" y="10"/>
                    </a:cubicBezTo>
                    <a:cubicBezTo>
                      <a:pt x="8" y="10"/>
                      <a:pt x="8" y="10"/>
                      <a:pt x="8" y="10"/>
                    </a:cubicBezTo>
                    <a:cubicBezTo>
                      <a:pt x="8" y="10"/>
                      <a:pt x="8" y="10"/>
                      <a:pt x="8" y="10"/>
                    </a:cubicBezTo>
                    <a:cubicBezTo>
                      <a:pt x="8" y="10"/>
                      <a:pt x="9" y="10"/>
                      <a:pt x="9" y="10"/>
                    </a:cubicBezTo>
                    <a:close/>
                    <a:moveTo>
                      <a:pt x="29" y="18"/>
                    </a:moveTo>
                    <a:cubicBezTo>
                      <a:pt x="29" y="18"/>
                      <a:pt x="29" y="18"/>
                      <a:pt x="29" y="18"/>
                    </a:cubicBezTo>
                    <a:cubicBezTo>
                      <a:pt x="29" y="18"/>
                      <a:pt x="29" y="18"/>
                      <a:pt x="29" y="18"/>
                    </a:cubicBezTo>
                    <a:cubicBezTo>
                      <a:pt x="29" y="18"/>
                      <a:pt x="29" y="17"/>
                      <a:pt x="29" y="17"/>
                    </a:cubicBezTo>
                    <a:cubicBezTo>
                      <a:pt x="29" y="17"/>
                      <a:pt x="29" y="17"/>
                      <a:pt x="29" y="18"/>
                    </a:cubicBezTo>
                    <a:close/>
                    <a:moveTo>
                      <a:pt x="7" y="9"/>
                    </a:moveTo>
                    <a:cubicBezTo>
                      <a:pt x="7" y="9"/>
                      <a:pt x="7" y="9"/>
                      <a:pt x="7" y="9"/>
                    </a:cubicBezTo>
                    <a:cubicBezTo>
                      <a:pt x="7" y="9"/>
                      <a:pt x="6" y="9"/>
                      <a:pt x="7" y="8"/>
                    </a:cubicBezTo>
                    <a:cubicBezTo>
                      <a:pt x="7" y="8"/>
                      <a:pt x="7" y="8"/>
                      <a:pt x="7" y="8"/>
                    </a:cubicBezTo>
                    <a:cubicBezTo>
                      <a:pt x="7" y="9"/>
                      <a:pt x="7" y="9"/>
                      <a:pt x="7" y="9"/>
                    </a:cubicBezTo>
                    <a:close/>
                    <a:moveTo>
                      <a:pt x="31" y="17"/>
                    </a:moveTo>
                    <a:cubicBezTo>
                      <a:pt x="31" y="17"/>
                      <a:pt x="31" y="16"/>
                      <a:pt x="31" y="16"/>
                    </a:cubicBezTo>
                    <a:cubicBezTo>
                      <a:pt x="31" y="16"/>
                      <a:pt x="31" y="16"/>
                      <a:pt x="31" y="16"/>
                    </a:cubicBezTo>
                    <a:cubicBezTo>
                      <a:pt x="31" y="16"/>
                      <a:pt x="31" y="16"/>
                      <a:pt x="31" y="16"/>
                    </a:cubicBezTo>
                    <a:cubicBezTo>
                      <a:pt x="31" y="16"/>
                      <a:pt x="31" y="17"/>
                      <a:pt x="31" y="17"/>
                    </a:cubicBezTo>
                    <a:cubicBezTo>
                      <a:pt x="31" y="17"/>
                      <a:pt x="31" y="17"/>
                      <a:pt x="31" y="17"/>
                    </a:cubicBezTo>
                    <a:cubicBezTo>
                      <a:pt x="31" y="17"/>
                      <a:pt x="31" y="17"/>
                      <a:pt x="31" y="17"/>
                    </a:cubicBezTo>
                    <a:cubicBezTo>
                      <a:pt x="31" y="17"/>
                      <a:pt x="31" y="17"/>
                      <a:pt x="31" y="17"/>
                    </a:cubicBezTo>
                    <a:cubicBezTo>
                      <a:pt x="30" y="17"/>
                      <a:pt x="30" y="17"/>
                      <a:pt x="31" y="17"/>
                    </a:cubicBezTo>
                    <a:cubicBezTo>
                      <a:pt x="31" y="17"/>
                      <a:pt x="31" y="17"/>
                      <a:pt x="31" y="17"/>
                    </a:cubicBezTo>
                    <a:close/>
                    <a:moveTo>
                      <a:pt x="3" y="2"/>
                    </a:moveTo>
                    <a:cubicBezTo>
                      <a:pt x="3" y="2"/>
                      <a:pt x="3" y="2"/>
                      <a:pt x="3" y="2"/>
                    </a:cubicBezTo>
                    <a:cubicBezTo>
                      <a:pt x="3" y="2"/>
                      <a:pt x="3" y="2"/>
                      <a:pt x="3" y="2"/>
                    </a:cubicBezTo>
                    <a:cubicBezTo>
                      <a:pt x="3" y="2"/>
                      <a:pt x="3" y="2"/>
                      <a:pt x="3" y="2"/>
                    </a:cubicBezTo>
                    <a:cubicBezTo>
                      <a:pt x="3" y="2"/>
                      <a:pt x="3" y="2"/>
                      <a:pt x="3" y="2"/>
                    </a:cubicBezTo>
                    <a:close/>
                    <a:moveTo>
                      <a:pt x="35" y="12"/>
                    </a:moveTo>
                    <a:cubicBezTo>
                      <a:pt x="35" y="12"/>
                      <a:pt x="36" y="12"/>
                      <a:pt x="36" y="12"/>
                    </a:cubicBezTo>
                    <a:cubicBezTo>
                      <a:pt x="36" y="12"/>
                      <a:pt x="35" y="12"/>
                      <a:pt x="35" y="12"/>
                    </a:cubicBezTo>
                    <a:cubicBezTo>
                      <a:pt x="35" y="12"/>
                      <a:pt x="35" y="12"/>
                      <a:pt x="35" y="12"/>
                    </a:cubicBezTo>
                    <a:cubicBezTo>
                      <a:pt x="35" y="12"/>
                      <a:pt x="35" y="12"/>
                      <a:pt x="35" y="12"/>
                    </a:cubicBezTo>
                    <a:cubicBezTo>
                      <a:pt x="35" y="12"/>
                      <a:pt x="35" y="12"/>
                      <a:pt x="35" y="12"/>
                    </a:cubicBezTo>
                    <a:close/>
                    <a:moveTo>
                      <a:pt x="30" y="16"/>
                    </a:moveTo>
                    <a:cubicBezTo>
                      <a:pt x="30" y="16"/>
                      <a:pt x="30" y="16"/>
                      <a:pt x="30" y="16"/>
                    </a:cubicBezTo>
                    <a:cubicBezTo>
                      <a:pt x="30" y="16"/>
                      <a:pt x="30" y="16"/>
                      <a:pt x="30" y="16"/>
                    </a:cubicBezTo>
                    <a:cubicBezTo>
                      <a:pt x="30" y="16"/>
                      <a:pt x="30" y="16"/>
                      <a:pt x="30" y="16"/>
                    </a:cubicBezTo>
                    <a:cubicBezTo>
                      <a:pt x="30" y="16"/>
                      <a:pt x="30" y="16"/>
                      <a:pt x="30" y="16"/>
                    </a:cubicBezTo>
                    <a:cubicBezTo>
                      <a:pt x="30" y="16"/>
                      <a:pt x="30" y="16"/>
                      <a:pt x="30" y="16"/>
                    </a:cubicBezTo>
                    <a:cubicBezTo>
                      <a:pt x="30" y="16"/>
                      <a:pt x="30" y="16"/>
                      <a:pt x="30" y="16"/>
                    </a:cubicBezTo>
                    <a:cubicBezTo>
                      <a:pt x="30" y="16"/>
                      <a:pt x="30" y="16"/>
                      <a:pt x="30" y="16"/>
                    </a:cubicBezTo>
                    <a:cubicBezTo>
                      <a:pt x="30" y="16"/>
                      <a:pt x="30" y="16"/>
                      <a:pt x="30" y="16"/>
                    </a:cubicBezTo>
                    <a:close/>
                    <a:moveTo>
                      <a:pt x="29" y="33"/>
                    </a:moveTo>
                    <a:cubicBezTo>
                      <a:pt x="29" y="33"/>
                      <a:pt x="29" y="33"/>
                      <a:pt x="28" y="32"/>
                    </a:cubicBezTo>
                    <a:cubicBezTo>
                      <a:pt x="29" y="32"/>
                      <a:pt x="29" y="32"/>
                      <a:pt x="29" y="33"/>
                    </a:cubicBezTo>
                    <a:close/>
                    <a:moveTo>
                      <a:pt x="34" y="9"/>
                    </a:moveTo>
                    <a:cubicBezTo>
                      <a:pt x="34" y="9"/>
                      <a:pt x="34" y="9"/>
                      <a:pt x="34" y="9"/>
                    </a:cubicBezTo>
                    <a:cubicBezTo>
                      <a:pt x="34" y="9"/>
                      <a:pt x="34" y="9"/>
                      <a:pt x="34" y="9"/>
                    </a:cubicBezTo>
                    <a:cubicBezTo>
                      <a:pt x="34" y="9"/>
                      <a:pt x="34" y="9"/>
                      <a:pt x="34" y="9"/>
                    </a:cubicBezTo>
                    <a:cubicBezTo>
                      <a:pt x="34" y="9"/>
                      <a:pt x="34" y="9"/>
                      <a:pt x="34" y="9"/>
                    </a:cubicBezTo>
                    <a:cubicBezTo>
                      <a:pt x="34" y="9"/>
                      <a:pt x="34" y="9"/>
                      <a:pt x="34" y="9"/>
                    </a:cubicBezTo>
                    <a:cubicBezTo>
                      <a:pt x="34" y="9"/>
                      <a:pt x="34" y="9"/>
                      <a:pt x="34" y="9"/>
                    </a:cubicBezTo>
                    <a:close/>
                    <a:moveTo>
                      <a:pt x="47" y="29"/>
                    </a:moveTo>
                    <a:cubicBezTo>
                      <a:pt x="47" y="29"/>
                      <a:pt x="47" y="29"/>
                      <a:pt x="47" y="29"/>
                    </a:cubicBezTo>
                    <a:cubicBezTo>
                      <a:pt x="47" y="29"/>
                      <a:pt x="47" y="29"/>
                      <a:pt x="47" y="29"/>
                    </a:cubicBezTo>
                    <a:cubicBezTo>
                      <a:pt x="47" y="29"/>
                      <a:pt x="47" y="29"/>
                      <a:pt x="47" y="29"/>
                    </a:cubicBezTo>
                    <a:cubicBezTo>
                      <a:pt x="47" y="29"/>
                      <a:pt x="47" y="29"/>
                      <a:pt x="47" y="29"/>
                    </a:cubicBezTo>
                    <a:close/>
                    <a:moveTo>
                      <a:pt x="13" y="12"/>
                    </a:moveTo>
                    <a:cubicBezTo>
                      <a:pt x="13" y="12"/>
                      <a:pt x="13" y="12"/>
                      <a:pt x="13" y="12"/>
                    </a:cubicBezTo>
                    <a:cubicBezTo>
                      <a:pt x="13" y="12"/>
                      <a:pt x="13" y="12"/>
                      <a:pt x="13" y="12"/>
                    </a:cubicBezTo>
                    <a:cubicBezTo>
                      <a:pt x="13" y="12"/>
                      <a:pt x="13" y="12"/>
                      <a:pt x="13" y="12"/>
                    </a:cubicBezTo>
                    <a:cubicBezTo>
                      <a:pt x="13" y="12"/>
                      <a:pt x="13" y="12"/>
                      <a:pt x="13" y="12"/>
                    </a:cubicBezTo>
                    <a:cubicBezTo>
                      <a:pt x="13" y="12"/>
                      <a:pt x="13" y="12"/>
                      <a:pt x="13" y="12"/>
                    </a:cubicBezTo>
                    <a:cubicBezTo>
                      <a:pt x="13" y="12"/>
                      <a:pt x="13" y="12"/>
                      <a:pt x="13" y="12"/>
                    </a:cubicBezTo>
                    <a:cubicBezTo>
                      <a:pt x="13" y="12"/>
                      <a:pt x="13" y="12"/>
                      <a:pt x="13" y="12"/>
                    </a:cubicBezTo>
                    <a:cubicBezTo>
                      <a:pt x="13" y="12"/>
                      <a:pt x="13" y="12"/>
                      <a:pt x="13" y="12"/>
                    </a:cubicBezTo>
                    <a:cubicBezTo>
                      <a:pt x="13" y="12"/>
                      <a:pt x="13" y="12"/>
                      <a:pt x="13" y="12"/>
                    </a:cubicBezTo>
                    <a:close/>
                    <a:moveTo>
                      <a:pt x="7" y="12"/>
                    </a:moveTo>
                    <a:cubicBezTo>
                      <a:pt x="7" y="12"/>
                      <a:pt x="7" y="12"/>
                      <a:pt x="7" y="12"/>
                    </a:cubicBezTo>
                    <a:cubicBezTo>
                      <a:pt x="7" y="12"/>
                      <a:pt x="7" y="12"/>
                      <a:pt x="7" y="12"/>
                    </a:cubicBezTo>
                    <a:cubicBezTo>
                      <a:pt x="7" y="12"/>
                      <a:pt x="7" y="12"/>
                      <a:pt x="7" y="12"/>
                    </a:cubicBezTo>
                    <a:cubicBezTo>
                      <a:pt x="7" y="12"/>
                      <a:pt x="7" y="12"/>
                      <a:pt x="7" y="12"/>
                    </a:cubicBezTo>
                    <a:cubicBezTo>
                      <a:pt x="7" y="12"/>
                      <a:pt x="7" y="12"/>
                      <a:pt x="7" y="12"/>
                    </a:cubicBezTo>
                    <a:cubicBezTo>
                      <a:pt x="7" y="12"/>
                      <a:pt x="7" y="12"/>
                      <a:pt x="7" y="12"/>
                    </a:cubicBezTo>
                    <a:close/>
                    <a:moveTo>
                      <a:pt x="22" y="7"/>
                    </a:moveTo>
                    <a:cubicBezTo>
                      <a:pt x="22" y="7"/>
                      <a:pt x="22" y="7"/>
                      <a:pt x="22" y="7"/>
                    </a:cubicBezTo>
                    <a:cubicBezTo>
                      <a:pt x="22" y="7"/>
                      <a:pt x="21" y="7"/>
                      <a:pt x="21" y="7"/>
                    </a:cubicBezTo>
                    <a:cubicBezTo>
                      <a:pt x="21" y="7"/>
                      <a:pt x="21" y="7"/>
                      <a:pt x="21" y="7"/>
                    </a:cubicBezTo>
                    <a:cubicBezTo>
                      <a:pt x="21" y="7"/>
                      <a:pt x="21" y="7"/>
                      <a:pt x="22" y="7"/>
                    </a:cubicBezTo>
                    <a:close/>
                    <a:moveTo>
                      <a:pt x="2" y="4"/>
                    </a:moveTo>
                    <a:cubicBezTo>
                      <a:pt x="2" y="4"/>
                      <a:pt x="2" y="4"/>
                      <a:pt x="2" y="4"/>
                    </a:cubicBezTo>
                    <a:cubicBezTo>
                      <a:pt x="2" y="4"/>
                      <a:pt x="2" y="4"/>
                      <a:pt x="2" y="4"/>
                    </a:cubicBezTo>
                    <a:cubicBezTo>
                      <a:pt x="2" y="4"/>
                      <a:pt x="2" y="4"/>
                      <a:pt x="2" y="4"/>
                    </a:cubicBezTo>
                    <a:cubicBezTo>
                      <a:pt x="2" y="4"/>
                      <a:pt x="2" y="4"/>
                      <a:pt x="2" y="4"/>
                    </a:cubicBezTo>
                    <a:cubicBezTo>
                      <a:pt x="2" y="4"/>
                      <a:pt x="2" y="4"/>
                      <a:pt x="2" y="4"/>
                    </a:cubicBezTo>
                    <a:close/>
                    <a:moveTo>
                      <a:pt x="0" y="6"/>
                    </a:moveTo>
                    <a:cubicBezTo>
                      <a:pt x="0" y="6"/>
                      <a:pt x="0" y="6"/>
                      <a:pt x="0" y="6"/>
                    </a:cubicBezTo>
                    <a:cubicBezTo>
                      <a:pt x="0" y="6"/>
                      <a:pt x="0" y="6"/>
                      <a:pt x="0" y="6"/>
                    </a:cubicBezTo>
                    <a:cubicBezTo>
                      <a:pt x="0" y="6"/>
                      <a:pt x="0" y="6"/>
                      <a:pt x="0" y="6"/>
                    </a:cubicBezTo>
                    <a:cubicBezTo>
                      <a:pt x="0" y="6"/>
                      <a:pt x="0" y="6"/>
                      <a:pt x="0" y="6"/>
                    </a:cubicBezTo>
                    <a:close/>
                    <a:moveTo>
                      <a:pt x="13" y="12"/>
                    </a:moveTo>
                    <a:cubicBezTo>
                      <a:pt x="13" y="12"/>
                      <a:pt x="13" y="12"/>
                      <a:pt x="13" y="12"/>
                    </a:cubicBezTo>
                    <a:cubicBezTo>
                      <a:pt x="13" y="13"/>
                      <a:pt x="13" y="13"/>
                      <a:pt x="14" y="13"/>
                    </a:cubicBezTo>
                    <a:cubicBezTo>
                      <a:pt x="13" y="13"/>
                      <a:pt x="13" y="13"/>
                      <a:pt x="13" y="13"/>
                    </a:cubicBezTo>
                    <a:cubicBezTo>
                      <a:pt x="13" y="12"/>
                      <a:pt x="13" y="12"/>
                      <a:pt x="13" y="12"/>
                    </a:cubicBezTo>
                    <a:close/>
                    <a:moveTo>
                      <a:pt x="19" y="15"/>
                    </a:moveTo>
                    <a:cubicBezTo>
                      <a:pt x="19" y="15"/>
                      <a:pt x="19" y="15"/>
                      <a:pt x="18" y="15"/>
                    </a:cubicBezTo>
                    <a:cubicBezTo>
                      <a:pt x="18" y="15"/>
                      <a:pt x="18" y="15"/>
                      <a:pt x="18" y="15"/>
                    </a:cubicBezTo>
                    <a:cubicBezTo>
                      <a:pt x="18" y="15"/>
                      <a:pt x="18" y="15"/>
                      <a:pt x="18" y="15"/>
                    </a:cubicBezTo>
                    <a:cubicBezTo>
                      <a:pt x="19" y="15"/>
                      <a:pt x="19" y="15"/>
                      <a:pt x="19" y="15"/>
                    </a:cubicBezTo>
                    <a:close/>
                    <a:moveTo>
                      <a:pt x="36" y="22"/>
                    </a:moveTo>
                    <a:cubicBezTo>
                      <a:pt x="36" y="22"/>
                      <a:pt x="36" y="22"/>
                      <a:pt x="36" y="22"/>
                    </a:cubicBezTo>
                    <a:cubicBezTo>
                      <a:pt x="36" y="22"/>
                      <a:pt x="36" y="22"/>
                      <a:pt x="36" y="22"/>
                    </a:cubicBezTo>
                    <a:cubicBezTo>
                      <a:pt x="36" y="22"/>
                      <a:pt x="36" y="22"/>
                      <a:pt x="36" y="22"/>
                    </a:cubicBezTo>
                    <a:cubicBezTo>
                      <a:pt x="36" y="22"/>
                      <a:pt x="36" y="22"/>
                      <a:pt x="36" y="22"/>
                    </a:cubicBezTo>
                    <a:cubicBezTo>
                      <a:pt x="36" y="22"/>
                      <a:pt x="36" y="22"/>
                      <a:pt x="36" y="22"/>
                    </a:cubicBezTo>
                    <a:close/>
                    <a:moveTo>
                      <a:pt x="43" y="25"/>
                    </a:moveTo>
                    <a:cubicBezTo>
                      <a:pt x="43" y="25"/>
                      <a:pt x="43" y="25"/>
                      <a:pt x="43" y="25"/>
                    </a:cubicBezTo>
                    <a:cubicBezTo>
                      <a:pt x="43" y="25"/>
                      <a:pt x="43" y="25"/>
                      <a:pt x="43" y="25"/>
                    </a:cubicBezTo>
                    <a:cubicBezTo>
                      <a:pt x="43" y="25"/>
                      <a:pt x="43" y="25"/>
                      <a:pt x="43" y="25"/>
                    </a:cubicBezTo>
                    <a:cubicBezTo>
                      <a:pt x="43" y="25"/>
                      <a:pt x="43" y="25"/>
                      <a:pt x="43" y="25"/>
                    </a:cubicBezTo>
                    <a:close/>
                    <a:moveTo>
                      <a:pt x="24" y="18"/>
                    </a:moveTo>
                    <a:cubicBezTo>
                      <a:pt x="24" y="18"/>
                      <a:pt x="24" y="18"/>
                      <a:pt x="24" y="18"/>
                    </a:cubicBezTo>
                    <a:cubicBezTo>
                      <a:pt x="24" y="18"/>
                      <a:pt x="24" y="18"/>
                      <a:pt x="24" y="18"/>
                    </a:cubicBezTo>
                    <a:cubicBezTo>
                      <a:pt x="24" y="18"/>
                      <a:pt x="24" y="18"/>
                      <a:pt x="24" y="18"/>
                    </a:cubicBezTo>
                    <a:cubicBezTo>
                      <a:pt x="24" y="18"/>
                      <a:pt x="24" y="18"/>
                      <a:pt x="24" y="18"/>
                    </a:cubicBezTo>
                    <a:close/>
                    <a:moveTo>
                      <a:pt x="16" y="6"/>
                    </a:moveTo>
                    <a:cubicBezTo>
                      <a:pt x="16" y="6"/>
                      <a:pt x="17" y="6"/>
                      <a:pt x="17" y="6"/>
                    </a:cubicBezTo>
                    <a:cubicBezTo>
                      <a:pt x="16" y="6"/>
                      <a:pt x="16" y="6"/>
                      <a:pt x="16" y="6"/>
                    </a:cubicBezTo>
                    <a:cubicBezTo>
                      <a:pt x="16" y="6"/>
                      <a:pt x="16" y="6"/>
                      <a:pt x="16" y="6"/>
                    </a:cubicBezTo>
                    <a:cubicBezTo>
                      <a:pt x="16" y="6"/>
                      <a:pt x="16" y="6"/>
                      <a:pt x="16" y="6"/>
                    </a:cubicBezTo>
                    <a:close/>
                    <a:moveTo>
                      <a:pt x="17" y="6"/>
                    </a:moveTo>
                    <a:cubicBezTo>
                      <a:pt x="18" y="6"/>
                      <a:pt x="18" y="6"/>
                      <a:pt x="18" y="6"/>
                    </a:cubicBezTo>
                    <a:cubicBezTo>
                      <a:pt x="18" y="6"/>
                      <a:pt x="18" y="6"/>
                      <a:pt x="17" y="6"/>
                    </a:cubicBezTo>
                    <a:cubicBezTo>
                      <a:pt x="17" y="6"/>
                      <a:pt x="17" y="6"/>
                      <a:pt x="17" y="6"/>
                    </a:cubicBezTo>
                    <a:close/>
                    <a:moveTo>
                      <a:pt x="21" y="7"/>
                    </a:moveTo>
                    <a:cubicBezTo>
                      <a:pt x="21" y="7"/>
                      <a:pt x="21" y="7"/>
                      <a:pt x="21" y="7"/>
                    </a:cubicBezTo>
                    <a:cubicBezTo>
                      <a:pt x="21" y="7"/>
                      <a:pt x="21" y="7"/>
                      <a:pt x="21" y="7"/>
                    </a:cubicBezTo>
                    <a:cubicBezTo>
                      <a:pt x="21" y="7"/>
                      <a:pt x="21" y="7"/>
                      <a:pt x="21" y="7"/>
                    </a:cubicBezTo>
                    <a:close/>
                    <a:moveTo>
                      <a:pt x="2" y="3"/>
                    </a:moveTo>
                    <a:cubicBezTo>
                      <a:pt x="2" y="3"/>
                      <a:pt x="2" y="3"/>
                      <a:pt x="2" y="3"/>
                    </a:cubicBezTo>
                    <a:cubicBezTo>
                      <a:pt x="2" y="3"/>
                      <a:pt x="2" y="3"/>
                      <a:pt x="2" y="3"/>
                    </a:cubicBezTo>
                    <a:cubicBezTo>
                      <a:pt x="2" y="3"/>
                      <a:pt x="2" y="3"/>
                      <a:pt x="2" y="3"/>
                    </a:cubicBezTo>
                    <a:close/>
                    <a:moveTo>
                      <a:pt x="12" y="12"/>
                    </a:moveTo>
                    <a:cubicBezTo>
                      <a:pt x="12" y="12"/>
                      <a:pt x="12" y="12"/>
                      <a:pt x="12" y="12"/>
                    </a:cubicBezTo>
                    <a:cubicBezTo>
                      <a:pt x="12" y="12"/>
                      <a:pt x="12" y="12"/>
                      <a:pt x="12" y="12"/>
                    </a:cubicBezTo>
                    <a:cubicBezTo>
                      <a:pt x="12" y="12"/>
                      <a:pt x="12" y="12"/>
                      <a:pt x="12" y="12"/>
                    </a:cubicBezTo>
                    <a:cubicBezTo>
                      <a:pt x="12" y="12"/>
                      <a:pt x="12" y="12"/>
                      <a:pt x="12" y="12"/>
                    </a:cubicBezTo>
                    <a:close/>
                    <a:moveTo>
                      <a:pt x="20" y="8"/>
                    </a:moveTo>
                    <a:cubicBezTo>
                      <a:pt x="20" y="8"/>
                      <a:pt x="20" y="8"/>
                      <a:pt x="20" y="8"/>
                    </a:cubicBezTo>
                    <a:cubicBezTo>
                      <a:pt x="20" y="8"/>
                      <a:pt x="20" y="8"/>
                      <a:pt x="20" y="8"/>
                    </a:cubicBezTo>
                    <a:cubicBezTo>
                      <a:pt x="20" y="8"/>
                      <a:pt x="20" y="8"/>
                      <a:pt x="20" y="8"/>
                    </a:cubicBezTo>
                    <a:cubicBezTo>
                      <a:pt x="20" y="8"/>
                      <a:pt x="20" y="8"/>
                      <a:pt x="20" y="8"/>
                    </a:cubicBezTo>
                    <a:close/>
                    <a:moveTo>
                      <a:pt x="25" y="17"/>
                    </a:moveTo>
                    <a:cubicBezTo>
                      <a:pt x="25" y="18"/>
                      <a:pt x="25" y="18"/>
                      <a:pt x="25" y="18"/>
                    </a:cubicBezTo>
                    <a:cubicBezTo>
                      <a:pt x="25" y="18"/>
                      <a:pt x="25" y="18"/>
                      <a:pt x="25" y="18"/>
                    </a:cubicBezTo>
                    <a:cubicBezTo>
                      <a:pt x="25" y="17"/>
                      <a:pt x="25" y="17"/>
                      <a:pt x="25" y="17"/>
                    </a:cubicBezTo>
                    <a:cubicBezTo>
                      <a:pt x="25" y="17"/>
                      <a:pt x="25" y="17"/>
                      <a:pt x="25" y="17"/>
                    </a:cubicBezTo>
                    <a:close/>
                    <a:moveTo>
                      <a:pt x="13" y="12"/>
                    </a:moveTo>
                    <a:cubicBezTo>
                      <a:pt x="12" y="12"/>
                      <a:pt x="12" y="12"/>
                      <a:pt x="12" y="12"/>
                    </a:cubicBezTo>
                    <a:cubicBezTo>
                      <a:pt x="12" y="12"/>
                      <a:pt x="12" y="12"/>
                      <a:pt x="13" y="12"/>
                    </a:cubicBezTo>
                    <a:close/>
                    <a:moveTo>
                      <a:pt x="13" y="12"/>
                    </a:moveTo>
                    <a:cubicBezTo>
                      <a:pt x="13" y="12"/>
                      <a:pt x="13" y="12"/>
                      <a:pt x="13" y="12"/>
                    </a:cubicBezTo>
                    <a:cubicBezTo>
                      <a:pt x="13" y="12"/>
                      <a:pt x="13" y="12"/>
                      <a:pt x="13" y="12"/>
                    </a:cubicBezTo>
                    <a:cubicBezTo>
                      <a:pt x="13" y="12"/>
                      <a:pt x="13" y="12"/>
                      <a:pt x="13" y="12"/>
                    </a:cubicBezTo>
                    <a:cubicBezTo>
                      <a:pt x="13" y="12"/>
                      <a:pt x="13" y="12"/>
                      <a:pt x="13" y="12"/>
                    </a:cubicBezTo>
                    <a:close/>
                    <a:moveTo>
                      <a:pt x="40" y="27"/>
                    </a:moveTo>
                    <a:cubicBezTo>
                      <a:pt x="40" y="27"/>
                      <a:pt x="40" y="27"/>
                      <a:pt x="40" y="27"/>
                    </a:cubicBezTo>
                    <a:cubicBezTo>
                      <a:pt x="40" y="27"/>
                      <a:pt x="40" y="27"/>
                      <a:pt x="40" y="27"/>
                    </a:cubicBezTo>
                    <a:cubicBezTo>
                      <a:pt x="40" y="27"/>
                      <a:pt x="40" y="27"/>
                      <a:pt x="40" y="27"/>
                    </a:cubicBezTo>
                    <a:cubicBezTo>
                      <a:pt x="40" y="27"/>
                      <a:pt x="40" y="27"/>
                      <a:pt x="40" y="27"/>
                    </a:cubicBezTo>
                    <a:close/>
                    <a:moveTo>
                      <a:pt x="47" y="30"/>
                    </a:moveTo>
                    <a:cubicBezTo>
                      <a:pt x="47" y="30"/>
                      <a:pt x="47" y="30"/>
                      <a:pt x="47" y="30"/>
                    </a:cubicBezTo>
                    <a:cubicBezTo>
                      <a:pt x="47" y="30"/>
                      <a:pt x="47" y="30"/>
                      <a:pt x="47" y="30"/>
                    </a:cubicBezTo>
                    <a:cubicBezTo>
                      <a:pt x="47" y="30"/>
                      <a:pt x="47" y="30"/>
                      <a:pt x="47" y="30"/>
                    </a:cubicBezTo>
                    <a:close/>
                    <a:moveTo>
                      <a:pt x="41" y="25"/>
                    </a:moveTo>
                    <a:cubicBezTo>
                      <a:pt x="41" y="25"/>
                      <a:pt x="41" y="25"/>
                      <a:pt x="41" y="25"/>
                    </a:cubicBezTo>
                    <a:cubicBezTo>
                      <a:pt x="41" y="25"/>
                      <a:pt x="41" y="25"/>
                      <a:pt x="41" y="25"/>
                    </a:cubicBezTo>
                    <a:cubicBezTo>
                      <a:pt x="41" y="25"/>
                      <a:pt x="41" y="25"/>
                      <a:pt x="41" y="25"/>
                    </a:cubicBezTo>
                    <a:close/>
                    <a:moveTo>
                      <a:pt x="27" y="11"/>
                    </a:moveTo>
                    <a:cubicBezTo>
                      <a:pt x="27" y="11"/>
                      <a:pt x="27" y="11"/>
                      <a:pt x="27" y="11"/>
                    </a:cubicBezTo>
                    <a:cubicBezTo>
                      <a:pt x="27" y="11"/>
                      <a:pt x="27" y="11"/>
                      <a:pt x="27" y="11"/>
                    </a:cubicBezTo>
                    <a:cubicBezTo>
                      <a:pt x="27" y="11"/>
                      <a:pt x="27" y="11"/>
                      <a:pt x="27" y="11"/>
                    </a:cubicBezTo>
                    <a:cubicBezTo>
                      <a:pt x="27" y="11"/>
                      <a:pt x="27" y="11"/>
                      <a:pt x="27" y="11"/>
                    </a:cubicBezTo>
                    <a:cubicBezTo>
                      <a:pt x="27" y="11"/>
                      <a:pt x="27" y="11"/>
                      <a:pt x="27" y="11"/>
                    </a:cubicBezTo>
                    <a:close/>
                    <a:moveTo>
                      <a:pt x="43" y="25"/>
                    </a:moveTo>
                    <a:cubicBezTo>
                      <a:pt x="43" y="25"/>
                      <a:pt x="43" y="25"/>
                      <a:pt x="43" y="25"/>
                    </a:cubicBezTo>
                    <a:cubicBezTo>
                      <a:pt x="43" y="25"/>
                      <a:pt x="43" y="25"/>
                      <a:pt x="43" y="25"/>
                    </a:cubicBezTo>
                    <a:cubicBezTo>
                      <a:pt x="43" y="25"/>
                      <a:pt x="43" y="25"/>
                      <a:pt x="43" y="25"/>
                    </a:cubicBezTo>
                    <a:cubicBezTo>
                      <a:pt x="43" y="25"/>
                      <a:pt x="43" y="25"/>
                      <a:pt x="43" y="25"/>
                    </a:cubicBezTo>
                    <a:close/>
                    <a:moveTo>
                      <a:pt x="15" y="12"/>
                    </a:moveTo>
                    <a:cubicBezTo>
                      <a:pt x="15" y="12"/>
                      <a:pt x="15" y="12"/>
                      <a:pt x="15" y="12"/>
                    </a:cubicBezTo>
                    <a:cubicBezTo>
                      <a:pt x="15" y="12"/>
                      <a:pt x="15" y="12"/>
                      <a:pt x="15" y="12"/>
                    </a:cubicBezTo>
                    <a:close/>
                    <a:moveTo>
                      <a:pt x="18" y="14"/>
                    </a:moveTo>
                    <a:cubicBezTo>
                      <a:pt x="18" y="14"/>
                      <a:pt x="18" y="14"/>
                      <a:pt x="18" y="14"/>
                    </a:cubicBezTo>
                    <a:cubicBezTo>
                      <a:pt x="18" y="14"/>
                      <a:pt x="18" y="14"/>
                      <a:pt x="18" y="14"/>
                    </a:cubicBezTo>
                    <a:cubicBezTo>
                      <a:pt x="18" y="14"/>
                      <a:pt x="18" y="15"/>
                      <a:pt x="18" y="15"/>
                    </a:cubicBezTo>
                    <a:cubicBezTo>
                      <a:pt x="18" y="15"/>
                      <a:pt x="18" y="14"/>
                      <a:pt x="18" y="14"/>
                    </a:cubicBezTo>
                    <a:close/>
                    <a:moveTo>
                      <a:pt x="29" y="13"/>
                    </a:moveTo>
                    <a:cubicBezTo>
                      <a:pt x="30" y="13"/>
                      <a:pt x="30" y="13"/>
                      <a:pt x="30" y="13"/>
                    </a:cubicBezTo>
                    <a:cubicBezTo>
                      <a:pt x="30" y="13"/>
                      <a:pt x="30" y="13"/>
                      <a:pt x="30" y="13"/>
                    </a:cubicBezTo>
                    <a:cubicBezTo>
                      <a:pt x="29" y="13"/>
                      <a:pt x="29" y="13"/>
                      <a:pt x="29" y="13"/>
                    </a:cubicBezTo>
                    <a:cubicBezTo>
                      <a:pt x="29" y="13"/>
                      <a:pt x="29" y="13"/>
                      <a:pt x="29" y="13"/>
                    </a:cubicBezTo>
                    <a:close/>
                    <a:moveTo>
                      <a:pt x="22" y="7"/>
                    </a:moveTo>
                    <a:cubicBezTo>
                      <a:pt x="22" y="7"/>
                      <a:pt x="22" y="7"/>
                      <a:pt x="22" y="7"/>
                    </a:cubicBezTo>
                    <a:cubicBezTo>
                      <a:pt x="22" y="7"/>
                      <a:pt x="22" y="7"/>
                      <a:pt x="22" y="7"/>
                    </a:cubicBezTo>
                    <a:cubicBezTo>
                      <a:pt x="22" y="7"/>
                      <a:pt x="22" y="7"/>
                      <a:pt x="22" y="7"/>
                    </a:cubicBezTo>
                    <a:cubicBezTo>
                      <a:pt x="22" y="7"/>
                      <a:pt x="22" y="7"/>
                      <a:pt x="22" y="7"/>
                    </a:cubicBezTo>
                    <a:close/>
                    <a:moveTo>
                      <a:pt x="27" y="10"/>
                    </a:moveTo>
                    <a:cubicBezTo>
                      <a:pt x="27" y="10"/>
                      <a:pt x="27" y="10"/>
                      <a:pt x="27" y="10"/>
                    </a:cubicBezTo>
                    <a:cubicBezTo>
                      <a:pt x="27" y="10"/>
                      <a:pt x="27" y="10"/>
                      <a:pt x="27" y="10"/>
                    </a:cubicBezTo>
                    <a:cubicBezTo>
                      <a:pt x="27" y="10"/>
                      <a:pt x="27" y="10"/>
                      <a:pt x="27" y="10"/>
                    </a:cubicBezTo>
                    <a:close/>
                    <a:moveTo>
                      <a:pt x="16" y="6"/>
                    </a:moveTo>
                    <a:cubicBezTo>
                      <a:pt x="16" y="6"/>
                      <a:pt x="16" y="6"/>
                      <a:pt x="16" y="6"/>
                    </a:cubicBezTo>
                    <a:cubicBezTo>
                      <a:pt x="16" y="6"/>
                      <a:pt x="16" y="6"/>
                      <a:pt x="16" y="6"/>
                    </a:cubicBezTo>
                    <a:cubicBezTo>
                      <a:pt x="16" y="6"/>
                      <a:pt x="16" y="6"/>
                      <a:pt x="16" y="6"/>
                    </a:cubicBezTo>
                    <a:close/>
                    <a:moveTo>
                      <a:pt x="4" y="2"/>
                    </a:moveTo>
                    <a:cubicBezTo>
                      <a:pt x="4" y="2"/>
                      <a:pt x="4" y="2"/>
                      <a:pt x="4" y="2"/>
                    </a:cubicBezTo>
                    <a:cubicBezTo>
                      <a:pt x="4" y="2"/>
                      <a:pt x="4" y="2"/>
                      <a:pt x="4" y="2"/>
                    </a:cubicBezTo>
                    <a:cubicBezTo>
                      <a:pt x="4" y="2"/>
                      <a:pt x="4" y="2"/>
                      <a:pt x="4" y="2"/>
                    </a:cubicBezTo>
                    <a:cubicBezTo>
                      <a:pt x="4" y="2"/>
                      <a:pt x="4" y="2"/>
                      <a:pt x="4" y="2"/>
                    </a:cubicBezTo>
                    <a:close/>
                    <a:moveTo>
                      <a:pt x="14" y="11"/>
                    </a:moveTo>
                    <a:cubicBezTo>
                      <a:pt x="14" y="11"/>
                      <a:pt x="14" y="11"/>
                      <a:pt x="14" y="11"/>
                    </a:cubicBezTo>
                    <a:cubicBezTo>
                      <a:pt x="14" y="11"/>
                      <a:pt x="14" y="11"/>
                      <a:pt x="14" y="11"/>
                    </a:cubicBezTo>
                    <a:close/>
                    <a:moveTo>
                      <a:pt x="26" y="18"/>
                    </a:moveTo>
                    <a:cubicBezTo>
                      <a:pt x="26" y="18"/>
                      <a:pt x="26" y="18"/>
                      <a:pt x="26" y="18"/>
                    </a:cubicBezTo>
                    <a:cubicBezTo>
                      <a:pt x="26" y="18"/>
                      <a:pt x="26" y="18"/>
                      <a:pt x="26" y="18"/>
                    </a:cubicBezTo>
                    <a:cubicBezTo>
                      <a:pt x="26" y="18"/>
                      <a:pt x="26" y="17"/>
                      <a:pt x="26" y="17"/>
                    </a:cubicBezTo>
                    <a:cubicBezTo>
                      <a:pt x="26" y="17"/>
                      <a:pt x="26" y="17"/>
                      <a:pt x="26" y="18"/>
                    </a:cubicBezTo>
                    <a:close/>
                    <a:moveTo>
                      <a:pt x="30" y="16"/>
                    </a:moveTo>
                    <a:cubicBezTo>
                      <a:pt x="30" y="16"/>
                      <a:pt x="30" y="16"/>
                      <a:pt x="30" y="16"/>
                    </a:cubicBezTo>
                    <a:cubicBezTo>
                      <a:pt x="30" y="16"/>
                      <a:pt x="30" y="16"/>
                      <a:pt x="30" y="16"/>
                    </a:cubicBezTo>
                    <a:cubicBezTo>
                      <a:pt x="30" y="16"/>
                      <a:pt x="30" y="16"/>
                      <a:pt x="30" y="16"/>
                    </a:cubicBezTo>
                    <a:cubicBezTo>
                      <a:pt x="30" y="16"/>
                      <a:pt x="30" y="16"/>
                      <a:pt x="30" y="16"/>
                    </a:cubicBezTo>
                    <a:close/>
                    <a:moveTo>
                      <a:pt x="24" y="17"/>
                    </a:moveTo>
                    <a:cubicBezTo>
                      <a:pt x="24" y="17"/>
                      <a:pt x="24" y="17"/>
                      <a:pt x="24" y="17"/>
                    </a:cubicBezTo>
                    <a:cubicBezTo>
                      <a:pt x="24" y="17"/>
                      <a:pt x="24" y="17"/>
                      <a:pt x="24" y="17"/>
                    </a:cubicBezTo>
                    <a:cubicBezTo>
                      <a:pt x="24" y="17"/>
                      <a:pt x="24" y="17"/>
                      <a:pt x="24" y="17"/>
                    </a:cubicBezTo>
                    <a:close/>
                    <a:moveTo>
                      <a:pt x="20" y="8"/>
                    </a:moveTo>
                    <a:cubicBezTo>
                      <a:pt x="21" y="8"/>
                      <a:pt x="21" y="8"/>
                      <a:pt x="20" y="8"/>
                    </a:cubicBezTo>
                    <a:cubicBezTo>
                      <a:pt x="20" y="8"/>
                      <a:pt x="20" y="8"/>
                      <a:pt x="20" y="8"/>
                    </a:cubicBezTo>
                    <a:cubicBezTo>
                      <a:pt x="20" y="8"/>
                      <a:pt x="20" y="8"/>
                      <a:pt x="20" y="8"/>
                    </a:cubicBezTo>
                    <a:close/>
                    <a:moveTo>
                      <a:pt x="15" y="12"/>
                    </a:moveTo>
                    <a:cubicBezTo>
                      <a:pt x="15" y="12"/>
                      <a:pt x="15" y="12"/>
                      <a:pt x="15" y="12"/>
                    </a:cubicBezTo>
                    <a:cubicBezTo>
                      <a:pt x="15" y="12"/>
                      <a:pt x="15" y="12"/>
                      <a:pt x="15" y="12"/>
                    </a:cubicBezTo>
                    <a:close/>
                    <a:moveTo>
                      <a:pt x="24" y="17"/>
                    </a:moveTo>
                    <a:cubicBezTo>
                      <a:pt x="24" y="17"/>
                      <a:pt x="24" y="17"/>
                      <a:pt x="24" y="17"/>
                    </a:cubicBezTo>
                    <a:cubicBezTo>
                      <a:pt x="24" y="17"/>
                      <a:pt x="24" y="17"/>
                      <a:pt x="24" y="17"/>
                    </a:cubicBezTo>
                    <a:cubicBezTo>
                      <a:pt x="24" y="17"/>
                      <a:pt x="24" y="17"/>
                      <a:pt x="24" y="17"/>
                    </a:cubicBezTo>
                    <a:cubicBezTo>
                      <a:pt x="24" y="17"/>
                      <a:pt x="24" y="17"/>
                      <a:pt x="24" y="17"/>
                    </a:cubicBezTo>
                    <a:close/>
                    <a:moveTo>
                      <a:pt x="24" y="17"/>
                    </a:moveTo>
                    <a:cubicBezTo>
                      <a:pt x="24" y="17"/>
                      <a:pt x="24" y="17"/>
                      <a:pt x="24" y="17"/>
                    </a:cubicBezTo>
                    <a:cubicBezTo>
                      <a:pt x="24" y="17"/>
                      <a:pt x="24" y="16"/>
                      <a:pt x="24" y="16"/>
                    </a:cubicBezTo>
                    <a:cubicBezTo>
                      <a:pt x="24" y="17"/>
                      <a:pt x="24" y="17"/>
                      <a:pt x="24" y="17"/>
                    </a:cubicBezTo>
                    <a:cubicBezTo>
                      <a:pt x="24" y="17"/>
                      <a:pt x="24" y="17"/>
                      <a:pt x="24" y="17"/>
                    </a:cubicBezTo>
                    <a:close/>
                    <a:moveTo>
                      <a:pt x="18" y="6"/>
                    </a:moveTo>
                    <a:cubicBezTo>
                      <a:pt x="18" y="6"/>
                      <a:pt x="18" y="6"/>
                      <a:pt x="18" y="6"/>
                    </a:cubicBezTo>
                    <a:cubicBezTo>
                      <a:pt x="18" y="6"/>
                      <a:pt x="18" y="6"/>
                      <a:pt x="18" y="6"/>
                    </a:cubicBezTo>
                    <a:cubicBezTo>
                      <a:pt x="18" y="6"/>
                      <a:pt x="18" y="6"/>
                      <a:pt x="18" y="6"/>
                    </a:cubicBezTo>
                    <a:cubicBezTo>
                      <a:pt x="18" y="5"/>
                      <a:pt x="18" y="6"/>
                      <a:pt x="18" y="6"/>
                    </a:cubicBezTo>
                    <a:close/>
                    <a:moveTo>
                      <a:pt x="34" y="12"/>
                    </a:moveTo>
                    <a:cubicBezTo>
                      <a:pt x="34" y="12"/>
                      <a:pt x="34" y="12"/>
                      <a:pt x="34" y="12"/>
                    </a:cubicBezTo>
                    <a:cubicBezTo>
                      <a:pt x="34" y="12"/>
                      <a:pt x="34" y="12"/>
                      <a:pt x="34" y="12"/>
                    </a:cubicBezTo>
                    <a:cubicBezTo>
                      <a:pt x="34" y="12"/>
                      <a:pt x="34" y="12"/>
                      <a:pt x="34" y="12"/>
                    </a:cubicBezTo>
                    <a:cubicBezTo>
                      <a:pt x="34" y="12"/>
                      <a:pt x="34" y="12"/>
                      <a:pt x="34" y="12"/>
                    </a:cubicBezTo>
                    <a:close/>
                    <a:moveTo>
                      <a:pt x="31" y="17"/>
                    </a:moveTo>
                    <a:cubicBezTo>
                      <a:pt x="31" y="17"/>
                      <a:pt x="31" y="17"/>
                      <a:pt x="31" y="17"/>
                    </a:cubicBezTo>
                    <a:cubicBezTo>
                      <a:pt x="31" y="17"/>
                      <a:pt x="31" y="17"/>
                      <a:pt x="31" y="17"/>
                    </a:cubicBezTo>
                    <a:cubicBezTo>
                      <a:pt x="31" y="17"/>
                      <a:pt x="31" y="17"/>
                      <a:pt x="31" y="17"/>
                    </a:cubicBezTo>
                    <a:cubicBezTo>
                      <a:pt x="31" y="17"/>
                      <a:pt x="31" y="17"/>
                      <a:pt x="31" y="17"/>
                    </a:cubicBezTo>
                    <a:close/>
                    <a:moveTo>
                      <a:pt x="38" y="20"/>
                    </a:moveTo>
                    <a:cubicBezTo>
                      <a:pt x="38" y="20"/>
                      <a:pt x="38" y="20"/>
                      <a:pt x="38" y="20"/>
                    </a:cubicBezTo>
                    <a:cubicBezTo>
                      <a:pt x="38" y="20"/>
                      <a:pt x="38" y="20"/>
                      <a:pt x="38" y="20"/>
                    </a:cubicBezTo>
                    <a:cubicBezTo>
                      <a:pt x="38" y="20"/>
                      <a:pt x="38" y="20"/>
                      <a:pt x="38" y="20"/>
                    </a:cubicBezTo>
                    <a:close/>
                    <a:moveTo>
                      <a:pt x="43" y="24"/>
                    </a:moveTo>
                    <a:cubicBezTo>
                      <a:pt x="43" y="25"/>
                      <a:pt x="43" y="25"/>
                      <a:pt x="43" y="25"/>
                    </a:cubicBezTo>
                    <a:cubicBezTo>
                      <a:pt x="43" y="25"/>
                      <a:pt x="43" y="25"/>
                      <a:pt x="43" y="24"/>
                    </a:cubicBezTo>
                    <a:cubicBezTo>
                      <a:pt x="43" y="24"/>
                      <a:pt x="43" y="24"/>
                      <a:pt x="43" y="24"/>
                    </a:cubicBezTo>
                    <a:cubicBezTo>
                      <a:pt x="43" y="24"/>
                      <a:pt x="43" y="24"/>
                      <a:pt x="43" y="24"/>
                    </a:cubicBezTo>
                    <a:close/>
                    <a:moveTo>
                      <a:pt x="14" y="12"/>
                    </a:moveTo>
                    <a:cubicBezTo>
                      <a:pt x="14" y="12"/>
                      <a:pt x="14" y="12"/>
                      <a:pt x="14" y="12"/>
                    </a:cubicBezTo>
                    <a:cubicBezTo>
                      <a:pt x="13" y="12"/>
                      <a:pt x="13" y="12"/>
                      <a:pt x="13" y="12"/>
                    </a:cubicBezTo>
                    <a:cubicBezTo>
                      <a:pt x="13" y="12"/>
                      <a:pt x="13" y="12"/>
                      <a:pt x="14" y="12"/>
                    </a:cubicBezTo>
                    <a:cubicBezTo>
                      <a:pt x="14" y="12"/>
                      <a:pt x="14" y="12"/>
                      <a:pt x="14" y="12"/>
                    </a:cubicBezTo>
                    <a:cubicBezTo>
                      <a:pt x="14" y="12"/>
                      <a:pt x="14" y="12"/>
                      <a:pt x="14" y="12"/>
                    </a:cubicBezTo>
                    <a:close/>
                    <a:moveTo>
                      <a:pt x="18" y="15"/>
                    </a:moveTo>
                    <a:cubicBezTo>
                      <a:pt x="18" y="15"/>
                      <a:pt x="18" y="15"/>
                      <a:pt x="18" y="15"/>
                    </a:cubicBezTo>
                    <a:cubicBezTo>
                      <a:pt x="18" y="15"/>
                      <a:pt x="18" y="15"/>
                      <a:pt x="18" y="15"/>
                    </a:cubicBezTo>
                    <a:cubicBezTo>
                      <a:pt x="18" y="15"/>
                      <a:pt x="18" y="15"/>
                      <a:pt x="18" y="15"/>
                    </a:cubicBezTo>
                    <a:cubicBezTo>
                      <a:pt x="18" y="15"/>
                      <a:pt x="18" y="15"/>
                      <a:pt x="18" y="15"/>
                    </a:cubicBezTo>
                    <a:close/>
                    <a:moveTo>
                      <a:pt x="14" y="12"/>
                    </a:moveTo>
                    <a:cubicBezTo>
                      <a:pt x="14" y="12"/>
                      <a:pt x="14" y="12"/>
                      <a:pt x="14" y="12"/>
                    </a:cubicBezTo>
                    <a:cubicBezTo>
                      <a:pt x="14" y="12"/>
                      <a:pt x="14" y="12"/>
                      <a:pt x="14" y="12"/>
                    </a:cubicBezTo>
                    <a:cubicBezTo>
                      <a:pt x="14" y="12"/>
                      <a:pt x="14" y="12"/>
                      <a:pt x="14" y="12"/>
                    </a:cubicBezTo>
                    <a:close/>
                    <a:moveTo>
                      <a:pt x="3" y="2"/>
                    </a:moveTo>
                    <a:cubicBezTo>
                      <a:pt x="3" y="2"/>
                      <a:pt x="3" y="2"/>
                      <a:pt x="3" y="2"/>
                    </a:cubicBezTo>
                    <a:cubicBezTo>
                      <a:pt x="3" y="2"/>
                      <a:pt x="3" y="2"/>
                      <a:pt x="3" y="2"/>
                    </a:cubicBezTo>
                    <a:cubicBezTo>
                      <a:pt x="3" y="2"/>
                      <a:pt x="3" y="2"/>
                      <a:pt x="3" y="2"/>
                    </a:cubicBezTo>
                    <a:close/>
                    <a:moveTo>
                      <a:pt x="12" y="12"/>
                    </a:moveTo>
                    <a:cubicBezTo>
                      <a:pt x="12" y="12"/>
                      <a:pt x="12" y="12"/>
                      <a:pt x="12" y="12"/>
                    </a:cubicBezTo>
                    <a:cubicBezTo>
                      <a:pt x="12" y="12"/>
                      <a:pt x="12" y="12"/>
                      <a:pt x="12" y="12"/>
                    </a:cubicBezTo>
                    <a:cubicBezTo>
                      <a:pt x="12" y="12"/>
                      <a:pt x="12" y="12"/>
                      <a:pt x="12" y="12"/>
                    </a:cubicBezTo>
                    <a:cubicBezTo>
                      <a:pt x="12" y="12"/>
                      <a:pt x="12" y="12"/>
                      <a:pt x="12" y="12"/>
                    </a:cubicBezTo>
                    <a:close/>
                    <a:moveTo>
                      <a:pt x="15" y="11"/>
                    </a:moveTo>
                    <a:cubicBezTo>
                      <a:pt x="15" y="11"/>
                      <a:pt x="15" y="11"/>
                      <a:pt x="15" y="11"/>
                    </a:cubicBezTo>
                    <a:cubicBezTo>
                      <a:pt x="15" y="11"/>
                      <a:pt x="15" y="11"/>
                      <a:pt x="15" y="11"/>
                    </a:cubicBezTo>
                    <a:cubicBezTo>
                      <a:pt x="15" y="11"/>
                      <a:pt x="15" y="11"/>
                      <a:pt x="15" y="11"/>
                    </a:cubicBezTo>
                    <a:cubicBezTo>
                      <a:pt x="15" y="11"/>
                      <a:pt x="15" y="11"/>
                      <a:pt x="15" y="11"/>
                    </a:cubicBezTo>
                    <a:close/>
                    <a:moveTo>
                      <a:pt x="34" y="36"/>
                    </a:moveTo>
                    <a:cubicBezTo>
                      <a:pt x="34" y="36"/>
                      <a:pt x="34" y="36"/>
                      <a:pt x="34" y="36"/>
                    </a:cubicBezTo>
                    <a:cubicBezTo>
                      <a:pt x="34" y="36"/>
                      <a:pt x="34" y="36"/>
                      <a:pt x="34" y="35"/>
                    </a:cubicBezTo>
                    <a:cubicBezTo>
                      <a:pt x="33" y="35"/>
                      <a:pt x="33" y="35"/>
                      <a:pt x="33" y="35"/>
                    </a:cubicBezTo>
                    <a:cubicBezTo>
                      <a:pt x="33" y="35"/>
                      <a:pt x="33" y="35"/>
                      <a:pt x="33" y="35"/>
                    </a:cubicBezTo>
                    <a:cubicBezTo>
                      <a:pt x="33" y="35"/>
                      <a:pt x="33" y="35"/>
                      <a:pt x="33" y="35"/>
                    </a:cubicBezTo>
                    <a:cubicBezTo>
                      <a:pt x="33" y="35"/>
                      <a:pt x="33" y="35"/>
                      <a:pt x="32" y="35"/>
                    </a:cubicBezTo>
                    <a:cubicBezTo>
                      <a:pt x="32" y="35"/>
                      <a:pt x="32" y="35"/>
                      <a:pt x="32" y="34"/>
                    </a:cubicBezTo>
                    <a:cubicBezTo>
                      <a:pt x="32" y="34"/>
                      <a:pt x="31" y="34"/>
                      <a:pt x="31" y="34"/>
                    </a:cubicBezTo>
                    <a:cubicBezTo>
                      <a:pt x="31" y="34"/>
                      <a:pt x="31" y="34"/>
                      <a:pt x="31" y="34"/>
                    </a:cubicBezTo>
                    <a:cubicBezTo>
                      <a:pt x="31" y="34"/>
                      <a:pt x="31" y="34"/>
                      <a:pt x="31" y="34"/>
                    </a:cubicBezTo>
                    <a:cubicBezTo>
                      <a:pt x="30" y="34"/>
                      <a:pt x="30" y="34"/>
                      <a:pt x="30" y="34"/>
                    </a:cubicBezTo>
                    <a:cubicBezTo>
                      <a:pt x="30" y="33"/>
                      <a:pt x="30" y="34"/>
                      <a:pt x="30" y="34"/>
                    </a:cubicBezTo>
                    <a:cubicBezTo>
                      <a:pt x="30" y="34"/>
                      <a:pt x="30" y="34"/>
                      <a:pt x="30" y="34"/>
                    </a:cubicBezTo>
                    <a:cubicBezTo>
                      <a:pt x="30" y="34"/>
                      <a:pt x="30" y="34"/>
                      <a:pt x="30" y="34"/>
                    </a:cubicBezTo>
                    <a:cubicBezTo>
                      <a:pt x="30" y="35"/>
                      <a:pt x="30" y="35"/>
                      <a:pt x="30" y="35"/>
                    </a:cubicBezTo>
                    <a:cubicBezTo>
                      <a:pt x="30" y="35"/>
                      <a:pt x="30" y="35"/>
                      <a:pt x="30" y="35"/>
                    </a:cubicBezTo>
                    <a:cubicBezTo>
                      <a:pt x="30" y="34"/>
                      <a:pt x="31" y="35"/>
                      <a:pt x="31" y="35"/>
                    </a:cubicBezTo>
                    <a:cubicBezTo>
                      <a:pt x="31" y="35"/>
                      <a:pt x="31" y="35"/>
                      <a:pt x="31" y="35"/>
                    </a:cubicBezTo>
                    <a:cubicBezTo>
                      <a:pt x="31" y="35"/>
                      <a:pt x="31" y="35"/>
                      <a:pt x="31" y="35"/>
                    </a:cubicBezTo>
                    <a:cubicBezTo>
                      <a:pt x="31" y="35"/>
                      <a:pt x="31" y="35"/>
                      <a:pt x="31" y="35"/>
                    </a:cubicBezTo>
                    <a:cubicBezTo>
                      <a:pt x="31" y="35"/>
                      <a:pt x="31" y="35"/>
                      <a:pt x="31" y="35"/>
                    </a:cubicBezTo>
                    <a:cubicBezTo>
                      <a:pt x="31" y="35"/>
                      <a:pt x="32" y="35"/>
                      <a:pt x="32" y="35"/>
                    </a:cubicBezTo>
                    <a:cubicBezTo>
                      <a:pt x="32" y="35"/>
                      <a:pt x="32" y="35"/>
                      <a:pt x="32" y="35"/>
                    </a:cubicBezTo>
                    <a:cubicBezTo>
                      <a:pt x="32" y="35"/>
                      <a:pt x="32" y="35"/>
                      <a:pt x="32" y="35"/>
                    </a:cubicBezTo>
                    <a:cubicBezTo>
                      <a:pt x="32" y="35"/>
                      <a:pt x="32" y="35"/>
                      <a:pt x="32" y="35"/>
                    </a:cubicBezTo>
                    <a:cubicBezTo>
                      <a:pt x="32" y="35"/>
                      <a:pt x="32" y="35"/>
                      <a:pt x="32" y="35"/>
                    </a:cubicBezTo>
                    <a:cubicBezTo>
                      <a:pt x="32" y="35"/>
                      <a:pt x="32" y="35"/>
                      <a:pt x="32" y="35"/>
                    </a:cubicBezTo>
                    <a:cubicBezTo>
                      <a:pt x="32" y="35"/>
                      <a:pt x="32" y="35"/>
                      <a:pt x="32" y="35"/>
                    </a:cubicBezTo>
                    <a:cubicBezTo>
                      <a:pt x="32" y="35"/>
                      <a:pt x="32" y="35"/>
                      <a:pt x="32" y="35"/>
                    </a:cubicBezTo>
                    <a:cubicBezTo>
                      <a:pt x="33" y="35"/>
                      <a:pt x="33" y="35"/>
                      <a:pt x="33" y="36"/>
                    </a:cubicBezTo>
                    <a:cubicBezTo>
                      <a:pt x="33" y="36"/>
                      <a:pt x="33" y="36"/>
                      <a:pt x="33" y="36"/>
                    </a:cubicBezTo>
                    <a:cubicBezTo>
                      <a:pt x="33" y="36"/>
                      <a:pt x="33" y="36"/>
                      <a:pt x="33" y="36"/>
                    </a:cubicBezTo>
                    <a:cubicBezTo>
                      <a:pt x="33" y="36"/>
                      <a:pt x="33" y="36"/>
                      <a:pt x="33" y="36"/>
                    </a:cubicBezTo>
                    <a:cubicBezTo>
                      <a:pt x="34" y="36"/>
                      <a:pt x="34" y="36"/>
                      <a:pt x="34" y="36"/>
                    </a:cubicBezTo>
                    <a:cubicBezTo>
                      <a:pt x="34" y="36"/>
                      <a:pt x="34" y="36"/>
                      <a:pt x="34" y="36"/>
                    </a:cubicBezTo>
                    <a:cubicBezTo>
                      <a:pt x="34" y="36"/>
                      <a:pt x="34" y="36"/>
                      <a:pt x="34" y="36"/>
                    </a:cubicBezTo>
                    <a:cubicBezTo>
                      <a:pt x="34" y="36"/>
                      <a:pt x="34" y="36"/>
                      <a:pt x="34" y="36"/>
                    </a:cubicBezTo>
                    <a:cubicBezTo>
                      <a:pt x="34" y="36"/>
                      <a:pt x="34" y="36"/>
                      <a:pt x="34" y="36"/>
                    </a:cubicBezTo>
                    <a:cubicBezTo>
                      <a:pt x="34" y="36"/>
                      <a:pt x="34" y="36"/>
                      <a:pt x="34" y="36"/>
                    </a:cubicBezTo>
                    <a:cubicBezTo>
                      <a:pt x="34" y="36"/>
                      <a:pt x="34" y="36"/>
                      <a:pt x="34" y="36"/>
                    </a:cubicBezTo>
                    <a:cubicBezTo>
                      <a:pt x="35" y="36"/>
                      <a:pt x="34" y="36"/>
                      <a:pt x="34" y="36"/>
                    </a:cubicBezTo>
                    <a:close/>
                    <a:moveTo>
                      <a:pt x="34" y="36"/>
                    </a:moveTo>
                    <a:cubicBezTo>
                      <a:pt x="34" y="36"/>
                      <a:pt x="34" y="36"/>
                      <a:pt x="34" y="36"/>
                    </a:cubicBezTo>
                    <a:cubicBezTo>
                      <a:pt x="34" y="36"/>
                      <a:pt x="34" y="36"/>
                      <a:pt x="34" y="36"/>
                    </a:cubicBezTo>
                    <a:cubicBezTo>
                      <a:pt x="34" y="36"/>
                      <a:pt x="34" y="36"/>
                      <a:pt x="34" y="36"/>
                    </a:cubicBezTo>
                    <a:cubicBezTo>
                      <a:pt x="34" y="36"/>
                      <a:pt x="34" y="36"/>
                      <a:pt x="33" y="36"/>
                    </a:cubicBezTo>
                    <a:cubicBezTo>
                      <a:pt x="33" y="36"/>
                      <a:pt x="33" y="36"/>
                      <a:pt x="33" y="36"/>
                    </a:cubicBezTo>
                    <a:cubicBezTo>
                      <a:pt x="33" y="36"/>
                      <a:pt x="33" y="36"/>
                      <a:pt x="33" y="36"/>
                    </a:cubicBezTo>
                    <a:cubicBezTo>
                      <a:pt x="33" y="36"/>
                      <a:pt x="33" y="36"/>
                      <a:pt x="33" y="36"/>
                    </a:cubicBezTo>
                    <a:cubicBezTo>
                      <a:pt x="33" y="35"/>
                      <a:pt x="33" y="35"/>
                      <a:pt x="33" y="35"/>
                    </a:cubicBezTo>
                    <a:cubicBezTo>
                      <a:pt x="33" y="35"/>
                      <a:pt x="33" y="35"/>
                      <a:pt x="33" y="35"/>
                    </a:cubicBezTo>
                    <a:cubicBezTo>
                      <a:pt x="33" y="35"/>
                      <a:pt x="33" y="35"/>
                      <a:pt x="33" y="35"/>
                    </a:cubicBezTo>
                    <a:cubicBezTo>
                      <a:pt x="33" y="35"/>
                      <a:pt x="33" y="35"/>
                      <a:pt x="33" y="35"/>
                    </a:cubicBezTo>
                    <a:cubicBezTo>
                      <a:pt x="34" y="35"/>
                      <a:pt x="34" y="36"/>
                      <a:pt x="34" y="36"/>
                    </a:cubicBezTo>
                    <a:cubicBezTo>
                      <a:pt x="34" y="36"/>
                      <a:pt x="34" y="36"/>
                      <a:pt x="34" y="36"/>
                    </a:cubicBezTo>
                    <a:cubicBezTo>
                      <a:pt x="34" y="36"/>
                      <a:pt x="34" y="36"/>
                      <a:pt x="34" y="36"/>
                    </a:cubicBezTo>
                    <a:close/>
                    <a:moveTo>
                      <a:pt x="69" y="29"/>
                    </a:moveTo>
                    <a:cubicBezTo>
                      <a:pt x="70" y="29"/>
                      <a:pt x="70" y="29"/>
                      <a:pt x="70" y="29"/>
                    </a:cubicBezTo>
                    <a:cubicBezTo>
                      <a:pt x="70" y="29"/>
                      <a:pt x="70" y="29"/>
                      <a:pt x="70" y="29"/>
                    </a:cubicBezTo>
                    <a:cubicBezTo>
                      <a:pt x="70" y="29"/>
                      <a:pt x="70" y="29"/>
                      <a:pt x="70" y="29"/>
                    </a:cubicBezTo>
                    <a:cubicBezTo>
                      <a:pt x="70" y="29"/>
                      <a:pt x="70" y="29"/>
                      <a:pt x="70" y="29"/>
                    </a:cubicBezTo>
                    <a:cubicBezTo>
                      <a:pt x="70" y="29"/>
                      <a:pt x="70" y="28"/>
                      <a:pt x="70" y="28"/>
                    </a:cubicBezTo>
                    <a:cubicBezTo>
                      <a:pt x="71" y="28"/>
                      <a:pt x="71" y="28"/>
                      <a:pt x="71" y="28"/>
                    </a:cubicBezTo>
                    <a:cubicBezTo>
                      <a:pt x="71" y="28"/>
                      <a:pt x="71" y="28"/>
                      <a:pt x="71" y="28"/>
                    </a:cubicBezTo>
                    <a:cubicBezTo>
                      <a:pt x="71" y="28"/>
                      <a:pt x="72" y="28"/>
                      <a:pt x="72" y="28"/>
                    </a:cubicBezTo>
                    <a:cubicBezTo>
                      <a:pt x="72" y="28"/>
                      <a:pt x="72" y="28"/>
                      <a:pt x="72" y="28"/>
                    </a:cubicBezTo>
                    <a:cubicBezTo>
                      <a:pt x="72" y="29"/>
                      <a:pt x="72" y="29"/>
                      <a:pt x="71" y="29"/>
                    </a:cubicBezTo>
                    <a:cubicBezTo>
                      <a:pt x="71" y="29"/>
                      <a:pt x="71" y="29"/>
                      <a:pt x="71" y="29"/>
                    </a:cubicBezTo>
                    <a:cubicBezTo>
                      <a:pt x="71" y="29"/>
                      <a:pt x="71" y="29"/>
                      <a:pt x="71" y="29"/>
                    </a:cubicBezTo>
                    <a:cubicBezTo>
                      <a:pt x="71" y="29"/>
                      <a:pt x="70" y="29"/>
                      <a:pt x="70" y="29"/>
                    </a:cubicBezTo>
                    <a:cubicBezTo>
                      <a:pt x="70" y="30"/>
                      <a:pt x="70" y="30"/>
                      <a:pt x="70" y="29"/>
                    </a:cubicBezTo>
                    <a:cubicBezTo>
                      <a:pt x="70" y="30"/>
                      <a:pt x="70" y="30"/>
                      <a:pt x="70" y="30"/>
                    </a:cubicBezTo>
                    <a:cubicBezTo>
                      <a:pt x="70" y="30"/>
                      <a:pt x="70" y="29"/>
                      <a:pt x="69" y="29"/>
                    </a:cubicBezTo>
                    <a:cubicBezTo>
                      <a:pt x="69" y="29"/>
                      <a:pt x="69" y="29"/>
                      <a:pt x="69" y="29"/>
                    </a:cubicBezTo>
                    <a:close/>
                    <a:moveTo>
                      <a:pt x="77" y="35"/>
                    </a:moveTo>
                    <a:cubicBezTo>
                      <a:pt x="76" y="35"/>
                      <a:pt x="77" y="35"/>
                      <a:pt x="77" y="35"/>
                    </a:cubicBezTo>
                    <a:cubicBezTo>
                      <a:pt x="77" y="35"/>
                      <a:pt x="77" y="35"/>
                      <a:pt x="78" y="35"/>
                    </a:cubicBezTo>
                    <a:cubicBezTo>
                      <a:pt x="78" y="35"/>
                      <a:pt x="78" y="35"/>
                      <a:pt x="78" y="35"/>
                    </a:cubicBezTo>
                    <a:cubicBezTo>
                      <a:pt x="78" y="35"/>
                      <a:pt x="78" y="35"/>
                      <a:pt x="78" y="35"/>
                    </a:cubicBezTo>
                    <a:cubicBezTo>
                      <a:pt x="78" y="35"/>
                      <a:pt x="78" y="35"/>
                      <a:pt x="78" y="35"/>
                    </a:cubicBezTo>
                    <a:cubicBezTo>
                      <a:pt x="78" y="35"/>
                      <a:pt x="78" y="35"/>
                      <a:pt x="78" y="36"/>
                    </a:cubicBezTo>
                    <a:cubicBezTo>
                      <a:pt x="78" y="36"/>
                      <a:pt x="77" y="36"/>
                      <a:pt x="77" y="36"/>
                    </a:cubicBezTo>
                    <a:cubicBezTo>
                      <a:pt x="77" y="36"/>
                      <a:pt x="77" y="36"/>
                      <a:pt x="77" y="36"/>
                    </a:cubicBezTo>
                    <a:cubicBezTo>
                      <a:pt x="77" y="36"/>
                      <a:pt x="77" y="35"/>
                      <a:pt x="77" y="35"/>
                    </a:cubicBezTo>
                    <a:close/>
                    <a:moveTo>
                      <a:pt x="74" y="32"/>
                    </a:moveTo>
                    <a:cubicBezTo>
                      <a:pt x="74" y="32"/>
                      <a:pt x="74" y="32"/>
                      <a:pt x="75" y="32"/>
                    </a:cubicBezTo>
                    <a:cubicBezTo>
                      <a:pt x="75" y="32"/>
                      <a:pt x="75" y="32"/>
                      <a:pt x="75" y="33"/>
                    </a:cubicBezTo>
                    <a:cubicBezTo>
                      <a:pt x="75" y="33"/>
                      <a:pt x="75" y="33"/>
                      <a:pt x="75" y="33"/>
                    </a:cubicBezTo>
                    <a:cubicBezTo>
                      <a:pt x="74" y="33"/>
                      <a:pt x="74" y="33"/>
                      <a:pt x="74" y="32"/>
                    </a:cubicBezTo>
                    <a:close/>
                    <a:moveTo>
                      <a:pt x="73" y="26"/>
                    </a:moveTo>
                    <a:cubicBezTo>
                      <a:pt x="73" y="26"/>
                      <a:pt x="73" y="26"/>
                      <a:pt x="73" y="26"/>
                    </a:cubicBezTo>
                    <a:cubicBezTo>
                      <a:pt x="73" y="26"/>
                      <a:pt x="74" y="26"/>
                      <a:pt x="74" y="26"/>
                    </a:cubicBezTo>
                    <a:cubicBezTo>
                      <a:pt x="73" y="26"/>
                      <a:pt x="73" y="26"/>
                      <a:pt x="73" y="26"/>
                    </a:cubicBezTo>
                    <a:cubicBezTo>
                      <a:pt x="73" y="26"/>
                      <a:pt x="73" y="26"/>
                      <a:pt x="73" y="26"/>
                    </a:cubicBezTo>
                    <a:close/>
                    <a:moveTo>
                      <a:pt x="71" y="29"/>
                    </a:moveTo>
                    <a:cubicBezTo>
                      <a:pt x="71" y="29"/>
                      <a:pt x="72" y="29"/>
                      <a:pt x="72" y="29"/>
                    </a:cubicBezTo>
                    <a:cubicBezTo>
                      <a:pt x="72" y="29"/>
                      <a:pt x="72" y="29"/>
                      <a:pt x="71" y="29"/>
                    </a:cubicBezTo>
                    <a:close/>
                    <a:moveTo>
                      <a:pt x="70" y="29"/>
                    </a:moveTo>
                    <a:cubicBezTo>
                      <a:pt x="70" y="28"/>
                      <a:pt x="70" y="28"/>
                      <a:pt x="70" y="28"/>
                    </a:cubicBezTo>
                    <a:cubicBezTo>
                      <a:pt x="70" y="28"/>
                      <a:pt x="70" y="28"/>
                      <a:pt x="70" y="28"/>
                    </a:cubicBezTo>
                    <a:cubicBezTo>
                      <a:pt x="70" y="29"/>
                      <a:pt x="70" y="29"/>
                      <a:pt x="70" y="29"/>
                    </a:cubicBezTo>
                    <a:cubicBezTo>
                      <a:pt x="70" y="29"/>
                      <a:pt x="70" y="29"/>
                      <a:pt x="70" y="29"/>
                    </a:cubicBezTo>
                    <a:close/>
                    <a:moveTo>
                      <a:pt x="70" y="26"/>
                    </a:moveTo>
                    <a:cubicBezTo>
                      <a:pt x="70" y="26"/>
                      <a:pt x="70" y="26"/>
                      <a:pt x="70" y="26"/>
                    </a:cubicBezTo>
                    <a:cubicBezTo>
                      <a:pt x="70" y="26"/>
                      <a:pt x="70" y="26"/>
                      <a:pt x="70" y="26"/>
                    </a:cubicBezTo>
                    <a:cubicBezTo>
                      <a:pt x="70" y="26"/>
                      <a:pt x="70" y="26"/>
                      <a:pt x="70" y="26"/>
                    </a:cubicBezTo>
                    <a:cubicBezTo>
                      <a:pt x="70" y="26"/>
                      <a:pt x="70" y="26"/>
                      <a:pt x="70" y="26"/>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6" name="Freeform 735">
                <a:extLst>
                  <a:ext uri="{FF2B5EF4-FFF2-40B4-BE49-F238E27FC236}">
                    <a16:creationId xmlns:a16="http://schemas.microsoft.com/office/drawing/2014/main" id="{47B3C4E0-D993-40EF-A7C2-F06882315E28}"/>
                  </a:ext>
                </a:extLst>
              </p:cNvPr>
              <p:cNvSpPr>
                <a:spLocks noEditPoints="1"/>
              </p:cNvSpPr>
              <p:nvPr/>
            </p:nvSpPr>
            <p:spPr bwMode="auto">
              <a:xfrm>
                <a:off x="9996488" y="5462588"/>
                <a:ext cx="128587" cy="95250"/>
              </a:xfrm>
              <a:custGeom>
                <a:avLst/>
                <a:gdLst>
                  <a:gd name="T0" fmla="*/ 24 w 31"/>
                  <a:gd name="T1" fmla="*/ 11 h 23"/>
                  <a:gd name="T2" fmla="*/ 24 w 31"/>
                  <a:gd name="T3" fmla="*/ 9 h 23"/>
                  <a:gd name="T4" fmla="*/ 23 w 31"/>
                  <a:gd name="T5" fmla="*/ 9 h 23"/>
                  <a:gd name="T6" fmla="*/ 25 w 31"/>
                  <a:gd name="T7" fmla="*/ 9 h 23"/>
                  <a:gd name="T8" fmla="*/ 26 w 31"/>
                  <a:gd name="T9" fmla="*/ 11 h 23"/>
                  <a:gd name="T10" fmla="*/ 26 w 31"/>
                  <a:gd name="T11" fmla="*/ 22 h 23"/>
                  <a:gd name="T12" fmla="*/ 26 w 31"/>
                  <a:gd name="T13" fmla="*/ 22 h 23"/>
                  <a:gd name="T14" fmla="*/ 20 w 31"/>
                  <a:gd name="T15" fmla="*/ 8 h 23"/>
                  <a:gd name="T16" fmla="*/ 6 w 31"/>
                  <a:gd name="T17" fmla="*/ 11 h 23"/>
                  <a:gd name="T18" fmla="*/ 6 w 31"/>
                  <a:gd name="T19" fmla="*/ 11 h 23"/>
                  <a:gd name="T20" fmla="*/ 16 w 31"/>
                  <a:gd name="T21" fmla="*/ 19 h 23"/>
                  <a:gd name="T22" fmla="*/ 0 w 31"/>
                  <a:gd name="T23" fmla="*/ 2 h 23"/>
                  <a:gd name="T24" fmla="*/ 14 w 31"/>
                  <a:gd name="T25" fmla="*/ 17 h 23"/>
                  <a:gd name="T26" fmla="*/ 22 w 31"/>
                  <a:gd name="T27" fmla="*/ 22 h 23"/>
                  <a:gd name="T28" fmla="*/ 4 w 31"/>
                  <a:gd name="T29" fmla="*/ 5 h 23"/>
                  <a:gd name="T30" fmla="*/ 4 w 31"/>
                  <a:gd name="T31" fmla="*/ 5 h 23"/>
                  <a:gd name="T32" fmla="*/ 8 w 31"/>
                  <a:gd name="T33" fmla="*/ 12 h 23"/>
                  <a:gd name="T34" fmla="*/ 10 w 31"/>
                  <a:gd name="T35" fmla="*/ 14 h 23"/>
                  <a:gd name="T36" fmla="*/ 2 w 31"/>
                  <a:gd name="T37" fmla="*/ 4 h 23"/>
                  <a:gd name="T38" fmla="*/ 22 w 31"/>
                  <a:gd name="T39" fmla="*/ 21 h 23"/>
                  <a:gd name="T40" fmla="*/ 21 w 31"/>
                  <a:gd name="T41" fmla="*/ 21 h 23"/>
                  <a:gd name="T42" fmla="*/ 20 w 31"/>
                  <a:gd name="T43" fmla="*/ 20 h 23"/>
                  <a:gd name="T44" fmla="*/ 19 w 31"/>
                  <a:gd name="T45" fmla="*/ 20 h 23"/>
                  <a:gd name="T46" fmla="*/ 19 w 31"/>
                  <a:gd name="T47" fmla="*/ 20 h 23"/>
                  <a:gd name="T48" fmla="*/ 17 w 31"/>
                  <a:gd name="T49" fmla="*/ 19 h 23"/>
                  <a:gd name="T50" fmla="*/ 16 w 31"/>
                  <a:gd name="T51" fmla="*/ 18 h 23"/>
                  <a:gd name="T52" fmla="*/ 14 w 31"/>
                  <a:gd name="T53" fmla="*/ 16 h 23"/>
                  <a:gd name="T54" fmla="*/ 13 w 31"/>
                  <a:gd name="T55" fmla="*/ 17 h 23"/>
                  <a:gd name="T56" fmla="*/ 12 w 31"/>
                  <a:gd name="T57" fmla="*/ 15 h 23"/>
                  <a:gd name="T58" fmla="*/ 9 w 31"/>
                  <a:gd name="T59" fmla="*/ 13 h 23"/>
                  <a:gd name="T60" fmla="*/ 9 w 31"/>
                  <a:gd name="T61" fmla="*/ 13 h 23"/>
                  <a:gd name="T62" fmla="*/ 7 w 31"/>
                  <a:gd name="T63" fmla="*/ 11 h 23"/>
                  <a:gd name="T64" fmla="*/ 7 w 31"/>
                  <a:gd name="T65" fmla="*/ 10 h 23"/>
                  <a:gd name="T66" fmla="*/ 5 w 31"/>
                  <a:gd name="T67" fmla="*/ 9 h 23"/>
                  <a:gd name="T68" fmla="*/ 4 w 31"/>
                  <a:gd name="T69" fmla="*/ 7 h 23"/>
                  <a:gd name="T70" fmla="*/ 3 w 31"/>
                  <a:gd name="T71" fmla="*/ 6 h 23"/>
                  <a:gd name="T72" fmla="*/ 3 w 31"/>
                  <a:gd name="T73" fmla="*/ 5 h 23"/>
                  <a:gd name="T74" fmla="*/ 3 w 31"/>
                  <a:gd name="T75" fmla="*/ 5 h 23"/>
                  <a:gd name="T76" fmla="*/ 5 w 31"/>
                  <a:gd name="T77" fmla="*/ 6 h 23"/>
                  <a:gd name="T78" fmla="*/ 7 w 31"/>
                  <a:gd name="T79" fmla="*/ 7 h 23"/>
                  <a:gd name="T80" fmla="*/ 11 w 31"/>
                  <a:gd name="T81" fmla="*/ 10 h 23"/>
                  <a:gd name="T82" fmla="*/ 13 w 31"/>
                  <a:gd name="T83" fmla="*/ 12 h 23"/>
                  <a:gd name="T84" fmla="*/ 15 w 31"/>
                  <a:gd name="T85" fmla="*/ 14 h 23"/>
                  <a:gd name="T86" fmla="*/ 16 w 31"/>
                  <a:gd name="T87" fmla="*/ 14 h 23"/>
                  <a:gd name="T88" fmla="*/ 18 w 31"/>
                  <a:gd name="T89" fmla="*/ 15 h 23"/>
                  <a:gd name="T90" fmla="*/ 20 w 31"/>
                  <a:gd name="T91" fmla="*/ 17 h 23"/>
                  <a:gd name="T92" fmla="*/ 23 w 31"/>
                  <a:gd name="T93" fmla="*/ 19 h 23"/>
                  <a:gd name="T94" fmla="*/ 1 w 31"/>
                  <a:gd name="T95" fmla="*/ 4 h 23"/>
                  <a:gd name="T96" fmla="*/ 0 w 31"/>
                  <a:gd name="T97" fmla="*/ 1 h 23"/>
                  <a:gd name="T98" fmla="*/ 31 w 31"/>
                  <a:gd name="T99" fmla="*/ 14 h 23"/>
                  <a:gd name="T100" fmla="*/ 28 w 31"/>
                  <a:gd name="T101" fmla="*/ 14 h 23"/>
                  <a:gd name="T102" fmla="*/ 30 w 31"/>
                  <a:gd name="T103" fmla="*/ 16 h 23"/>
                  <a:gd name="T104" fmla="*/ 20 w 31"/>
                  <a:gd name="T105" fmla="*/ 7 h 23"/>
                  <a:gd name="T106" fmla="*/ 20 w 31"/>
                  <a:gd name="T107" fmla="*/ 7 h 23"/>
                  <a:gd name="T108" fmla="*/ 16 w 31"/>
                  <a:gd name="T109" fmla="*/ 18 h 23"/>
                  <a:gd name="T110" fmla="*/ 16 w 31"/>
                  <a:gd name="T111" fmla="*/ 19 h 23"/>
                  <a:gd name="T112" fmla="*/ 16 w 31"/>
                  <a:gd name="T113" fmla="*/ 18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1" h="23">
                    <a:moveTo>
                      <a:pt x="26" y="12"/>
                    </a:moveTo>
                    <a:cubicBezTo>
                      <a:pt x="26" y="12"/>
                      <a:pt x="26" y="12"/>
                      <a:pt x="26" y="12"/>
                    </a:cubicBezTo>
                    <a:cubicBezTo>
                      <a:pt x="25" y="12"/>
                      <a:pt x="25" y="12"/>
                      <a:pt x="25" y="12"/>
                    </a:cubicBezTo>
                    <a:cubicBezTo>
                      <a:pt x="25" y="12"/>
                      <a:pt x="25" y="12"/>
                      <a:pt x="24" y="11"/>
                    </a:cubicBezTo>
                    <a:cubicBezTo>
                      <a:pt x="24" y="11"/>
                      <a:pt x="24" y="11"/>
                      <a:pt x="24" y="11"/>
                    </a:cubicBezTo>
                    <a:cubicBezTo>
                      <a:pt x="23" y="11"/>
                      <a:pt x="23" y="11"/>
                      <a:pt x="23" y="10"/>
                    </a:cubicBezTo>
                    <a:cubicBezTo>
                      <a:pt x="23" y="10"/>
                      <a:pt x="23" y="10"/>
                      <a:pt x="23" y="10"/>
                    </a:cubicBezTo>
                    <a:cubicBezTo>
                      <a:pt x="23" y="10"/>
                      <a:pt x="23" y="10"/>
                      <a:pt x="23" y="10"/>
                    </a:cubicBezTo>
                    <a:cubicBezTo>
                      <a:pt x="24" y="10"/>
                      <a:pt x="24" y="10"/>
                      <a:pt x="24" y="10"/>
                    </a:cubicBezTo>
                    <a:cubicBezTo>
                      <a:pt x="24" y="10"/>
                      <a:pt x="24" y="9"/>
                      <a:pt x="24" y="9"/>
                    </a:cubicBezTo>
                    <a:cubicBezTo>
                      <a:pt x="24" y="9"/>
                      <a:pt x="24" y="9"/>
                      <a:pt x="24" y="9"/>
                    </a:cubicBezTo>
                    <a:cubicBezTo>
                      <a:pt x="24" y="9"/>
                      <a:pt x="24" y="9"/>
                      <a:pt x="24" y="9"/>
                    </a:cubicBezTo>
                    <a:cubicBezTo>
                      <a:pt x="24" y="9"/>
                      <a:pt x="24" y="9"/>
                      <a:pt x="24" y="9"/>
                    </a:cubicBezTo>
                    <a:cubicBezTo>
                      <a:pt x="24" y="9"/>
                      <a:pt x="23" y="9"/>
                      <a:pt x="23" y="9"/>
                    </a:cubicBezTo>
                    <a:cubicBezTo>
                      <a:pt x="23" y="9"/>
                      <a:pt x="23" y="9"/>
                      <a:pt x="23" y="9"/>
                    </a:cubicBezTo>
                    <a:cubicBezTo>
                      <a:pt x="23" y="9"/>
                      <a:pt x="23" y="9"/>
                      <a:pt x="24" y="9"/>
                    </a:cubicBezTo>
                    <a:cubicBezTo>
                      <a:pt x="24" y="9"/>
                      <a:pt x="24" y="9"/>
                      <a:pt x="24" y="9"/>
                    </a:cubicBezTo>
                    <a:cubicBezTo>
                      <a:pt x="24" y="9"/>
                      <a:pt x="24" y="9"/>
                      <a:pt x="24" y="9"/>
                    </a:cubicBezTo>
                    <a:cubicBezTo>
                      <a:pt x="24" y="8"/>
                      <a:pt x="24" y="9"/>
                      <a:pt x="25" y="9"/>
                    </a:cubicBezTo>
                    <a:cubicBezTo>
                      <a:pt x="25" y="9"/>
                      <a:pt x="25" y="9"/>
                      <a:pt x="25" y="9"/>
                    </a:cubicBezTo>
                    <a:cubicBezTo>
                      <a:pt x="25" y="9"/>
                      <a:pt x="25" y="9"/>
                      <a:pt x="25" y="9"/>
                    </a:cubicBezTo>
                    <a:cubicBezTo>
                      <a:pt x="25" y="9"/>
                      <a:pt x="25" y="10"/>
                      <a:pt x="25" y="10"/>
                    </a:cubicBezTo>
                    <a:cubicBezTo>
                      <a:pt x="25" y="10"/>
                      <a:pt x="25" y="10"/>
                      <a:pt x="25" y="10"/>
                    </a:cubicBezTo>
                    <a:cubicBezTo>
                      <a:pt x="25" y="10"/>
                      <a:pt x="25" y="10"/>
                      <a:pt x="25" y="10"/>
                    </a:cubicBezTo>
                    <a:cubicBezTo>
                      <a:pt x="25" y="10"/>
                      <a:pt x="26" y="11"/>
                      <a:pt x="26" y="11"/>
                    </a:cubicBezTo>
                    <a:cubicBezTo>
                      <a:pt x="26" y="11"/>
                      <a:pt x="26" y="11"/>
                      <a:pt x="26" y="11"/>
                    </a:cubicBezTo>
                    <a:cubicBezTo>
                      <a:pt x="26" y="11"/>
                      <a:pt x="26" y="11"/>
                      <a:pt x="26" y="12"/>
                    </a:cubicBezTo>
                    <a:cubicBezTo>
                      <a:pt x="26" y="12"/>
                      <a:pt x="26" y="12"/>
                      <a:pt x="26" y="12"/>
                    </a:cubicBezTo>
                    <a:close/>
                    <a:moveTo>
                      <a:pt x="26" y="22"/>
                    </a:moveTo>
                    <a:cubicBezTo>
                      <a:pt x="26" y="22"/>
                      <a:pt x="26" y="22"/>
                      <a:pt x="26" y="22"/>
                    </a:cubicBezTo>
                    <a:cubicBezTo>
                      <a:pt x="26" y="22"/>
                      <a:pt x="26" y="22"/>
                      <a:pt x="26" y="22"/>
                    </a:cubicBezTo>
                    <a:cubicBezTo>
                      <a:pt x="26" y="22"/>
                      <a:pt x="26" y="23"/>
                      <a:pt x="26" y="23"/>
                    </a:cubicBezTo>
                    <a:cubicBezTo>
                      <a:pt x="26" y="23"/>
                      <a:pt x="26" y="23"/>
                      <a:pt x="26" y="23"/>
                    </a:cubicBezTo>
                    <a:cubicBezTo>
                      <a:pt x="26" y="23"/>
                      <a:pt x="27" y="23"/>
                      <a:pt x="27" y="23"/>
                    </a:cubicBezTo>
                    <a:cubicBezTo>
                      <a:pt x="27" y="23"/>
                      <a:pt x="27" y="22"/>
                      <a:pt x="26" y="22"/>
                    </a:cubicBezTo>
                    <a:close/>
                    <a:moveTo>
                      <a:pt x="20" y="9"/>
                    </a:moveTo>
                    <a:cubicBezTo>
                      <a:pt x="19" y="9"/>
                      <a:pt x="19" y="9"/>
                      <a:pt x="19" y="9"/>
                    </a:cubicBezTo>
                    <a:cubicBezTo>
                      <a:pt x="19" y="9"/>
                      <a:pt x="19" y="9"/>
                      <a:pt x="19" y="9"/>
                    </a:cubicBezTo>
                    <a:cubicBezTo>
                      <a:pt x="20" y="9"/>
                      <a:pt x="20" y="9"/>
                      <a:pt x="20" y="9"/>
                    </a:cubicBezTo>
                    <a:cubicBezTo>
                      <a:pt x="20" y="8"/>
                      <a:pt x="20" y="8"/>
                      <a:pt x="20" y="8"/>
                    </a:cubicBezTo>
                    <a:cubicBezTo>
                      <a:pt x="20" y="8"/>
                      <a:pt x="20" y="8"/>
                      <a:pt x="20" y="8"/>
                    </a:cubicBezTo>
                    <a:cubicBezTo>
                      <a:pt x="20" y="8"/>
                      <a:pt x="20" y="8"/>
                      <a:pt x="20" y="7"/>
                    </a:cubicBezTo>
                    <a:cubicBezTo>
                      <a:pt x="20" y="8"/>
                      <a:pt x="20" y="8"/>
                      <a:pt x="20" y="9"/>
                    </a:cubicBezTo>
                    <a:close/>
                    <a:moveTo>
                      <a:pt x="6" y="11"/>
                    </a:moveTo>
                    <a:cubicBezTo>
                      <a:pt x="6" y="11"/>
                      <a:pt x="6" y="10"/>
                      <a:pt x="6" y="11"/>
                    </a:cubicBezTo>
                    <a:cubicBezTo>
                      <a:pt x="6" y="11"/>
                      <a:pt x="6" y="11"/>
                      <a:pt x="5" y="11"/>
                    </a:cubicBezTo>
                    <a:cubicBezTo>
                      <a:pt x="6" y="11"/>
                      <a:pt x="6" y="11"/>
                      <a:pt x="6" y="11"/>
                    </a:cubicBezTo>
                    <a:cubicBezTo>
                      <a:pt x="6" y="11"/>
                      <a:pt x="6" y="11"/>
                      <a:pt x="6" y="11"/>
                    </a:cubicBezTo>
                    <a:cubicBezTo>
                      <a:pt x="6" y="11"/>
                      <a:pt x="6" y="11"/>
                      <a:pt x="7" y="11"/>
                    </a:cubicBezTo>
                    <a:cubicBezTo>
                      <a:pt x="7" y="11"/>
                      <a:pt x="6" y="11"/>
                      <a:pt x="6" y="11"/>
                    </a:cubicBezTo>
                    <a:close/>
                    <a:moveTo>
                      <a:pt x="16" y="19"/>
                    </a:moveTo>
                    <a:cubicBezTo>
                      <a:pt x="16" y="19"/>
                      <a:pt x="16" y="19"/>
                      <a:pt x="16" y="19"/>
                    </a:cubicBezTo>
                    <a:cubicBezTo>
                      <a:pt x="16" y="19"/>
                      <a:pt x="16" y="19"/>
                      <a:pt x="16" y="19"/>
                    </a:cubicBezTo>
                    <a:cubicBezTo>
                      <a:pt x="16" y="19"/>
                      <a:pt x="17" y="19"/>
                      <a:pt x="17" y="19"/>
                    </a:cubicBezTo>
                    <a:cubicBezTo>
                      <a:pt x="17" y="19"/>
                      <a:pt x="17" y="19"/>
                      <a:pt x="16" y="19"/>
                    </a:cubicBezTo>
                    <a:close/>
                    <a:moveTo>
                      <a:pt x="0" y="1"/>
                    </a:moveTo>
                    <a:cubicBezTo>
                      <a:pt x="0" y="1"/>
                      <a:pt x="0" y="1"/>
                      <a:pt x="0" y="1"/>
                    </a:cubicBezTo>
                    <a:cubicBezTo>
                      <a:pt x="0" y="1"/>
                      <a:pt x="0" y="1"/>
                      <a:pt x="0" y="1"/>
                    </a:cubicBezTo>
                    <a:cubicBezTo>
                      <a:pt x="0" y="2"/>
                      <a:pt x="0" y="2"/>
                      <a:pt x="0" y="2"/>
                    </a:cubicBezTo>
                    <a:cubicBezTo>
                      <a:pt x="0" y="2"/>
                      <a:pt x="0" y="2"/>
                      <a:pt x="0" y="2"/>
                    </a:cubicBezTo>
                    <a:cubicBezTo>
                      <a:pt x="0" y="2"/>
                      <a:pt x="0" y="1"/>
                      <a:pt x="0" y="1"/>
                    </a:cubicBezTo>
                    <a:close/>
                    <a:moveTo>
                      <a:pt x="14" y="17"/>
                    </a:moveTo>
                    <a:cubicBezTo>
                      <a:pt x="14" y="17"/>
                      <a:pt x="14" y="16"/>
                      <a:pt x="14" y="16"/>
                    </a:cubicBezTo>
                    <a:cubicBezTo>
                      <a:pt x="14" y="16"/>
                      <a:pt x="14" y="17"/>
                      <a:pt x="14" y="17"/>
                    </a:cubicBezTo>
                    <a:cubicBezTo>
                      <a:pt x="14" y="17"/>
                      <a:pt x="14" y="17"/>
                      <a:pt x="14" y="17"/>
                    </a:cubicBezTo>
                    <a:cubicBezTo>
                      <a:pt x="14" y="17"/>
                      <a:pt x="14" y="17"/>
                      <a:pt x="14" y="17"/>
                    </a:cubicBezTo>
                    <a:cubicBezTo>
                      <a:pt x="14" y="17"/>
                      <a:pt x="14" y="17"/>
                      <a:pt x="14" y="17"/>
                    </a:cubicBezTo>
                    <a:close/>
                    <a:moveTo>
                      <a:pt x="22" y="21"/>
                    </a:moveTo>
                    <a:cubicBezTo>
                      <a:pt x="22" y="21"/>
                      <a:pt x="21" y="21"/>
                      <a:pt x="21" y="21"/>
                    </a:cubicBezTo>
                    <a:cubicBezTo>
                      <a:pt x="21" y="22"/>
                      <a:pt x="21" y="22"/>
                      <a:pt x="22" y="22"/>
                    </a:cubicBezTo>
                    <a:cubicBezTo>
                      <a:pt x="22" y="22"/>
                      <a:pt x="22" y="21"/>
                      <a:pt x="22" y="21"/>
                    </a:cubicBezTo>
                    <a:cubicBezTo>
                      <a:pt x="22" y="21"/>
                      <a:pt x="22" y="21"/>
                      <a:pt x="22" y="21"/>
                    </a:cubicBezTo>
                    <a:close/>
                    <a:moveTo>
                      <a:pt x="4" y="5"/>
                    </a:moveTo>
                    <a:cubicBezTo>
                      <a:pt x="4" y="5"/>
                      <a:pt x="4" y="5"/>
                      <a:pt x="4" y="5"/>
                    </a:cubicBezTo>
                    <a:cubicBezTo>
                      <a:pt x="4" y="5"/>
                      <a:pt x="4" y="5"/>
                      <a:pt x="4" y="5"/>
                    </a:cubicBezTo>
                    <a:cubicBezTo>
                      <a:pt x="4" y="4"/>
                      <a:pt x="4" y="4"/>
                      <a:pt x="4" y="4"/>
                    </a:cubicBezTo>
                    <a:cubicBezTo>
                      <a:pt x="3" y="4"/>
                      <a:pt x="4" y="4"/>
                      <a:pt x="4" y="5"/>
                    </a:cubicBezTo>
                    <a:cubicBezTo>
                      <a:pt x="4" y="5"/>
                      <a:pt x="4" y="5"/>
                      <a:pt x="4" y="5"/>
                    </a:cubicBezTo>
                    <a:cubicBezTo>
                      <a:pt x="4" y="5"/>
                      <a:pt x="4" y="4"/>
                      <a:pt x="3" y="4"/>
                    </a:cubicBezTo>
                    <a:cubicBezTo>
                      <a:pt x="3" y="5"/>
                      <a:pt x="4" y="5"/>
                      <a:pt x="4" y="5"/>
                    </a:cubicBezTo>
                    <a:close/>
                    <a:moveTo>
                      <a:pt x="8" y="12"/>
                    </a:moveTo>
                    <a:cubicBezTo>
                      <a:pt x="7" y="12"/>
                      <a:pt x="8" y="12"/>
                      <a:pt x="8" y="12"/>
                    </a:cubicBezTo>
                    <a:cubicBezTo>
                      <a:pt x="8" y="12"/>
                      <a:pt x="7" y="12"/>
                      <a:pt x="8" y="12"/>
                    </a:cubicBezTo>
                    <a:cubicBezTo>
                      <a:pt x="8" y="12"/>
                      <a:pt x="8" y="12"/>
                      <a:pt x="8" y="12"/>
                    </a:cubicBezTo>
                    <a:cubicBezTo>
                      <a:pt x="8" y="12"/>
                      <a:pt x="8" y="12"/>
                      <a:pt x="8" y="12"/>
                    </a:cubicBezTo>
                    <a:close/>
                    <a:moveTo>
                      <a:pt x="10" y="14"/>
                    </a:moveTo>
                    <a:cubicBezTo>
                      <a:pt x="10" y="14"/>
                      <a:pt x="10" y="14"/>
                      <a:pt x="10" y="14"/>
                    </a:cubicBezTo>
                    <a:cubicBezTo>
                      <a:pt x="10" y="14"/>
                      <a:pt x="10" y="14"/>
                      <a:pt x="10" y="14"/>
                    </a:cubicBezTo>
                    <a:cubicBezTo>
                      <a:pt x="10" y="14"/>
                      <a:pt x="10" y="15"/>
                      <a:pt x="10" y="15"/>
                    </a:cubicBezTo>
                    <a:cubicBezTo>
                      <a:pt x="10" y="15"/>
                      <a:pt x="10" y="14"/>
                      <a:pt x="10" y="14"/>
                    </a:cubicBezTo>
                    <a:close/>
                    <a:moveTo>
                      <a:pt x="2" y="4"/>
                    </a:moveTo>
                    <a:cubicBezTo>
                      <a:pt x="2" y="4"/>
                      <a:pt x="2" y="4"/>
                      <a:pt x="2" y="4"/>
                    </a:cubicBezTo>
                    <a:cubicBezTo>
                      <a:pt x="2" y="4"/>
                      <a:pt x="2" y="4"/>
                      <a:pt x="2" y="4"/>
                    </a:cubicBezTo>
                    <a:cubicBezTo>
                      <a:pt x="2" y="4"/>
                      <a:pt x="2" y="4"/>
                      <a:pt x="2" y="4"/>
                    </a:cubicBezTo>
                    <a:cubicBezTo>
                      <a:pt x="2" y="4"/>
                      <a:pt x="2" y="4"/>
                      <a:pt x="2" y="4"/>
                    </a:cubicBezTo>
                    <a:close/>
                    <a:moveTo>
                      <a:pt x="23" y="21"/>
                    </a:moveTo>
                    <a:cubicBezTo>
                      <a:pt x="23" y="21"/>
                      <a:pt x="23" y="21"/>
                      <a:pt x="23" y="21"/>
                    </a:cubicBezTo>
                    <a:cubicBezTo>
                      <a:pt x="23" y="21"/>
                      <a:pt x="23" y="21"/>
                      <a:pt x="23" y="21"/>
                    </a:cubicBezTo>
                    <a:cubicBezTo>
                      <a:pt x="22" y="21"/>
                      <a:pt x="22" y="21"/>
                      <a:pt x="22" y="21"/>
                    </a:cubicBezTo>
                    <a:cubicBezTo>
                      <a:pt x="22" y="21"/>
                      <a:pt x="22" y="21"/>
                      <a:pt x="22" y="21"/>
                    </a:cubicBezTo>
                    <a:cubicBezTo>
                      <a:pt x="22" y="21"/>
                      <a:pt x="22" y="21"/>
                      <a:pt x="22" y="21"/>
                    </a:cubicBezTo>
                    <a:cubicBezTo>
                      <a:pt x="22" y="21"/>
                      <a:pt x="22" y="21"/>
                      <a:pt x="22" y="21"/>
                    </a:cubicBezTo>
                    <a:cubicBezTo>
                      <a:pt x="22" y="21"/>
                      <a:pt x="22" y="21"/>
                      <a:pt x="22" y="21"/>
                    </a:cubicBezTo>
                    <a:cubicBezTo>
                      <a:pt x="21" y="21"/>
                      <a:pt x="21" y="21"/>
                      <a:pt x="21" y="21"/>
                    </a:cubicBezTo>
                    <a:cubicBezTo>
                      <a:pt x="21" y="21"/>
                      <a:pt x="21" y="21"/>
                      <a:pt x="21" y="21"/>
                    </a:cubicBezTo>
                    <a:cubicBezTo>
                      <a:pt x="21" y="21"/>
                      <a:pt x="21" y="21"/>
                      <a:pt x="21" y="20"/>
                    </a:cubicBezTo>
                    <a:cubicBezTo>
                      <a:pt x="21" y="20"/>
                      <a:pt x="21" y="20"/>
                      <a:pt x="20" y="20"/>
                    </a:cubicBezTo>
                    <a:cubicBezTo>
                      <a:pt x="20" y="20"/>
                      <a:pt x="20" y="20"/>
                      <a:pt x="20" y="20"/>
                    </a:cubicBezTo>
                    <a:cubicBezTo>
                      <a:pt x="20" y="20"/>
                      <a:pt x="20" y="20"/>
                      <a:pt x="20" y="20"/>
                    </a:cubicBezTo>
                    <a:cubicBezTo>
                      <a:pt x="20" y="20"/>
                      <a:pt x="20" y="20"/>
                      <a:pt x="20" y="20"/>
                    </a:cubicBezTo>
                    <a:cubicBezTo>
                      <a:pt x="20" y="20"/>
                      <a:pt x="20" y="20"/>
                      <a:pt x="20" y="20"/>
                    </a:cubicBezTo>
                    <a:cubicBezTo>
                      <a:pt x="19" y="20"/>
                      <a:pt x="20" y="20"/>
                      <a:pt x="20" y="20"/>
                    </a:cubicBezTo>
                    <a:cubicBezTo>
                      <a:pt x="19" y="20"/>
                      <a:pt x="19" y="20"/>
                      <a:pt x="19" y="20"/>
                    </a:cubicBezTo>
                    <a:cubicBezTo>
                      <a:pt x="19" y="20"/>
                      <a:pt x="19" y="20"/>
                      <a:pt x="19" y="20"/>
                    </a:cubicBezTo>
                    <a:cubicBezTo>
                      <a:pt x="19" y="20"/>
                      <a:pt x="19" y="20"/>
                      <a:pt x="19" y="20"/>
                    </a:cubicBezTo>
                    <a:cubicBezTo>
                      <a:pt x="19" y="20"/>
                      <a:pt x="19" y="20"/>
                      <a:pt x="19" y="20"/>
                    </a:cubicBezTo>
                    <a:cubicBezTo>
                      <a:pt x="19" y="20"/>
                      <a:pt x="19" y="20"/>
                      <a:pt x="19" y="20"/>
                    </a:cubicBezTo>
                    <a:cubicBezTo>
                      <a:pt x="19" y="20"/>
                      <a:pt x="19" y="20"/>
                      <a:pt x="19" y="20"/>
                    </a:cubicBezTo>
                    <a:cubicBezTo>
                      <a:pt x="19" y="20"/>
                      <a:pt x="19" y="20"/>
                      <a:pt x="19" y="20"/>
                    </a:cubicBezTo>
                    <a:cubicBezTo>
                      <a:pt x="19" y="20"/>
                      <a:pt x="19" y="20"/>
                      <a:pt x="19" y="20"/>
                    </a:cubicBezTo>
                    <a:cubicBezTo>
                      <a:pt x="19" y="20"/>
                      <a:pt x="19" y="20"/>
                      <a:pt x="19" y="20"/>
                    </a:cubicBezTo>
                    <a:cubicBezTo>
                      <a:pt x="18" y="19"/>
                      <a:pt x="18" y="20"/>
                      <a:pt x="18" y="19"/>
                    </a:cubicBezTo>
                    <a:cubicBezTo>
                      <a:pt x="18" y="19"/>
                      <a:pt x="17" y="19"/>
                      <a:pt x="17" y="19"/>
                    </a:cubicBezTo>
                    <a:cubicBezTo>
                      <a:pt x="17" y="19"/>
                      <a:pt x="17" y="19"/>
                      <a:pt x="17" y="19"/>
                    </a:cubicBezTo>
                    <a:cubicBezTo>
                      <a:pt x="17" y="19"/>
                      <a:pt x="17" y="19"/>
                      <a:pt x="17" y="19"/>
                    </a:cubicBezTo>
                    <a:cubicBezTo>
                      <a:pt x="17" y="19"/>
                      <a:pt x="17" y="18"/>
                      <a:pt x="17" y="18"/>
                    </a:cubicBezTo>
                    <a:cubicBezTo>
                      <a:pt x="17" y="18"/>
                      <a:pt x="17" y="18"/>
                      <a:pt x="17" y="18"/>
                    </a:cubicBezTo>
                    <a:cubicBezTo>
                      <a:pt x="17" y="18"/>
                      <a:pt x="17" y="18"/>
                      <a:pt x="17" y="18"/>
                    </a:cubicBezTo>
                    <a:cubicBezTo>
                      <a:pt x="17" y="18"/>
                      <a:pt x="17" y="18"/>
                      <a:pt x="17" y="18"/>
                    </a:cubicBezTo>
                    <a:cubicBezTo>
                      <a:pt x="17" y="18"/>
                      <a:pt x="16" y="18"/>
                      <a:pt x="16" y="18"/>
                    </a:cubicBezTo>
                    <a:cubicBezTo>
                      <a:pt x="16" y="18"/>
                      <a:pt x="16" y="18"/>
                      <a:pt x="16" y="18"/>
                    </a:cubicBezTo>
                    <a:cubicBezTo>
                      <a:pt x="16" y="17"/>
                      <a:pt x="15" y="17"/>
                      <a:pt x="15" y="17"/>
                    </a:cubicBezTo>
                    <a:cubicBezTo>
                      <a:pt x="15" y="17"/>
                      <a:pt x="15" y="17"/>
                      <a:pt x="15" y="17"/>
                    </a:cubicBezTo>
                    <a:cubicBezTo>
                      <a:pt x="15" y="17"/>
                      <a:pt x="14" y="17"/>
                      <a:pt x="14" y="17"/>
                    </a:cubicBezTo>
                    <a:cubicBezTo>
                      <a:pt x="15" y="16"/>
                      <a:pt x="14" y="16"/>
                      <a:pt x="14" y="16"/>
                    </a:cubicBezTo>
                    <a:cubicBezTo>
                      <a:pt x="14" y="16"/>
                      <a:pt x="14" y="16"/>
                      <a:pt x="14" y="16"/>
                    </a:cubicBezTo>
                    <a:cubicBezTo>
                      <a:pt x="14" y="16"/>
                      <a:pt x="14" y="16"/>
                      <a:pt x="14" y="16"/>
                    </a:cubicBezTo>
                    <a:cubicBezTo>
                      <a:pt x="13" y="16"/>
                      <a:pt x="13" y="16"/>
                      <a:pt x="14" y="16"/>
                    </a:cubicBezTo>
                    <a:cubicBezTo>
                      <a:pt x="14" y="16"/>
                      <a:pt x="14" y="17"/>
                      <a:pt x="13" y="17"/>
                    </a:cubicBezTo>
                    <a:cubicBezTo>
                      <a:pt x="13" y="17"/>
                      <a:pt x="13" y="17"/>
                      <a:pt x="13" y="17"/>
                    </a:cubicBezTo>
                    <a:cubicBezTo>
                      <a:pt x="13" y="17"/>
                      <a:pt x="13" y="17"/>
                      <a:pt x="13" y="17"/>
                    </a:cubicBezTo>
                    <a:cubicBezTo>
                      <a:pt x="13" y="16"/>
                      <a:pt x="12" y="16"/>
                      <a:pt x="12" y="16"/>
                    </a:cubicBezTo>
                    <a:cubicBezTo>
                      <a:pt x="12" y="16"/>
                      <a:pt x="12" y="16"/>
                      <a:pt x="13" y="16"/>
                    </a:cubicBezTo>
                    <a:cubicBezTo>
                      <a:pt x="13" y="15"/>
                      <a:pt x="12" y="15"/>
                      <a:pt x="12" y="15"/>
                    </a:cubicBezTo>
                    <a:cubicBezTo>
                      <a:pt x="12" y="15"/>
                      <a:pt x="12" y="15"/>
                      <a:pt x="12" y="15"/>
                    </a:cubicBezTo>
                    <a:cubicBezTo>
                      <a:pt x="11" y="15"/>
                      <a:pt x="11" y="15"/>
                      <a:pt x="11" y="15"/>
                    </a:cubicBezTo>
                    <a:cubicBezTo>
                      <a:pt x="11" y="15"/>
                      <a:pt x="11" y="15"/>
                      <a:pt x="11" y="15"/>
                    </a:cubicBezTo>
                    <a:cubicBezTo>
                      <a:pt x="11" y="15"/>
                      <a:pt x="11" y="15"/>
                      <a:pt x="11" y="15"/>
                    </a:cubicBezTo>
                    <a:cubicBezTo>
                      <a:pt x="11" y="15"/>
                      <a:pt x="10" y="14"/>
                      <a:pt x="10" y="14"/>
                    </a:cubicBezTo>
                    <a:cubicBezTo>
                      <a:pt x="10" y="14"/>
                      <a:pt x="10" y="14"/>
                      <a:pt x="9" y="13"/>
                    </a:cubicBezTo>
                    <a:cubicBezTo>
                      <a:pt x="9" y="13"/>
                      <a:pt x="9" y="13"/>
                      <a:pt x="9" y="13"/>
                    </a:cubicBezTo>
                    <a:cubicBezTo>
                      <a:pt x="9" y="14"/>
                      <a:pt x="9" y="14"/>
                      <a:pt x="9" y="14"/>
                    </a:cubicBezTo>
                    <a:cubicBezTo>
                      <a:pt x="9" y="14"/>
                      <a:pt x="9" y="14"/>
                      <a:pt x="9" y="14"/>
                    </a:cubicBezTo>
                    <a:cubicBezTo>
                      <a:pt x="8" y="13"/>
                      <a:pt x="9" y="13"/>
                      <a:pt x="9" y="13"/>
                    </a:cubicBezTo>
                    <a:cubicBezTo>
                      <a:pt x="9" y="13"/>
                      <a:pt x="9" y="13"/>
                      <a:pt x="9" y="13"/>
                    </a:cubicBezTo>
                    <a:cubicBezTo>
                      <a:pt x="9" y="13"/>
                      <a:pt x="9" y="13"/>
                      <a:pt x="9" y="13"/>
                    </a:cubicBezTo>
                    <a:cubicBezTo>
                      <a:pt x="9" y="13"/>
                      <a:pt x="8" y="12"/>
                      <a:pt x="8" y="12"/>
                    </a:cubicBezTo>
                    <a:cubicBezTo>
                      <a:pt x="8" y="12"/>
                      <a:pt x="8" y="12"/>
                      <a:pt x="8" y="12"/>
                    </a:cubicBezTo>
                    <a:cubicBezTo>
                      <a:pt x="8" y="11"/>
                      <a:pt x="8" y="11"/>
                      <a:pt x="8" y="11"/>
                    </a:cubicBezTo>
                    <a:cubicBezTo>
                      <a:pt x="7" y="11"/>
                      <a:pt x="7" y="11"/>
                      <a:pt x="7" y="11"/>
                    </a:cubicBezTo>
                    <a:cubicBezTo>
                      <a:pt x="7" y="11"/>
                      <a:pt x="7" y="11"/>
                      <a:pt x="7" y="11"/>
                    </a:cubicBezTo>
                    <a:cubicBezTo>
                      <a:pt x="7" y="11"/>
                      <a:pt x="7" y="11"/>
                      <a:pt x="7" y="11"/>
                    </a:cubicBezTo>
                    <a:cubicBezTo>
                      <a:pt x="7" y="11"/>
                      <a:pt x="7" y="11"/>
                      <a:pt x="7" y="11"/>
                    </a:cubicBezTo>
                    <a:cubicBezTo>
                      <a:pt x="7" y="11"/>
                      <a:pt x="7" y="11"/>
                      <a:pt x="7" y="11"/>
                    </a:cubicBezTo>
                    <a:cubicBezTo>
                      <a:pt x="7" y="11"/>
                      <a:pt x="7" y="11"/>
                      <a:pt x="7" y="10"/>
                    </a:cubicBezTo>
                    <a:cubicBezTo>
                      <a:pt x="7" y="10"/>
                      <a:pt x="7" y="10"/>
                      <a:pt x="7" y="10"/>
                    </a:cubicBezTo>
                    <a:cubicBezTo>
                      <a:pt x="7" y="10"/>
                      <a:pt x="6" y="10"/>
                      <a:pt x="6" y="10"/>
                    </a:cubicBezTo>
                    <a:cubicBezTo>
                      <a:pt x="6" y="10"/>
                      <a:pt x="6" y="10"/>
                      <a:pt x="6" y="10"/>
                    </a:cubicBezTo>
                    <a:cubicBezTo>
                      <a:pt x="5" y="10"/>
                      <a:pt x="5" y="9"/>
                      <a:pt x="5" y="9"/>
                    </a:cubicBezTo>
                    <a:cubicBezTo>
                      <a:pt x="5" y="9"/>
                      <a:pt x="5" y="9"/>
                      <a:pt x="5" y="9"/>
                    </a:cubicBezTo>
                    <a:cubicBezTo>
                      <a:pt x="5" y="9"/>
                      <a:pt x="5" y="9"/>
                      <a:pt x="5" y="9"/>
                    </a:cubicBezTo>
                    <a:cubicBezTo>
                      <a:pt x="5" y="9"/>
                      <a:pt x="5" y="8"/>
                      <a:pt x="5" y="8"/>
                    </a:cubicBezTo>
                    <a:cubicBezTo>
                      <a:pt x="5" y="8"/>
                      <a:pt x="4" y="8"/>
                      <a:pt x="4" y="8"/>
                    </a:cubicBezTo>
                    <a:cubicBezTo>
                      <a:pt x="4" y="8"/>
                      <a:pt x="4" y="7"/>
                      <a:pt x="4" y="7"/>
                    </a:cubicBezTo>
                    <a:cubicBezTo>
                      <a:pt x="4" y="7"/>
                      <a:pt x="4" y="7"/>
                      <a:pt x="4" y="7"/>
                    </a:cubicBezTo>
                    <a:cubicBezTo>
                      <a:pt x="3" y="7"/>
                      <a:pt x="3" y="6"/>
                      <a:pt x="4" y="6"/>
                    </a:cubicBezTo>
                    <a:cubicBezTo>
                      <a:pt x="4" y="6"/>
                      <a:pt x="4" y="6"/>
                      <a:pt x="4" y="6"/>
                    </a:cubicBezTo>
                    <a:cubicBezTo>
                      <a:pt x="4" y="6"/>
                      <a:pt x="3" y="6"/>
                      <a:pt x="3" y="6"/>
                    </a:cubicBezTo>
                    <a:cubicBezTo>
                      <a:pt x="3" y="6"/>
                      <a:pt x="3" y="6"/>
                      <a:pt x="3" y="6"/>
                    </a:cubicBezTo>
                    <a:cubicBezTo>
                      <a:pt x="3" y="6"/>
                      <a:pt x="3" y="6"/>
                      <a:pt x="3" y="6"/>
                    </a:cubicBezTo>
                    <a:cubicBezTo>
                      <a:pt x="3" y="6"/>
                      <a:pt x="3" y="6"/>
                      <a:pt x="3" y="6"/>
                    </a:cubicBezTo>
                    <a:cubicBezTo>
                      <a:pt x="3" y="6"/>
                      <a:pt x="3" y="6"/>
                      <a:pt x="2" y="6"/>
                    </a:cubicBezTo>
                    <a:cubicBezTo>
                      <a:pt x="2" y="5"/>
                      <a:pt x="2" y="5"/>
                      <a:pt x="3" y="5"/>
                    </a:cubicBezTo>
                    <a:cubicBezTo>
                      <a:pt x="3" y="5"/>
                      <a:pt x="3" y="5"/>
                      <a:pt x="3" y="5"/>
                    </a:cubicBezTo>
                    <a:cubicBezTo>
                      <a:pt x="3" y="5"/>
                      <a:pt x="3" y="5"/>
                      <a:pt x="3" y="5"/>
                    </a:cubicBezTo>
                    <a:cubicBezTo>
                      <a:pt x="3" y="5"/>
                      <a:pt x="3" y="5"/>
                      <a:pt x="3" y="5"/>
                    </a:cubicBezTo>
                    <a:cubicBezTo>
                      <a:pt x="3" y="5"/>
                      <a:pt x="3" y="5"/>
                      <a:pt x="3" y="4"/>
                    </a:cubicBezTo>
                    <a:cubicBezTo>
                      <a:pt x="3" y="4"/>
                      <a:pt x="2" y="4"/>
                      <a:pt x="3" y="4"/>
                    </a:cubicBezTo>
                    <a:cubicBezTo>
                      <a:pt x="3" y="4"/>
                      <a:pt x="3" y="4"/>
                      <a:pt x="3" y="4"/>
                    </a:cubicBezTo>
                    <a:cubicBezTo>
                      <a:pt x="3" y="5"/>
                      <a:pt x="3" y="5"/>
                      <a:pt x="3" y="5"/>
                    </a:cubicBezTo>
                    <a:cubicBezTo>
                      <a:pt x="3" y="5"/>
                      <a:pt x="3" y="5"/>
                      <a:pt x="3" y="5"/>
                    </a:cubicBezTo>
                    <a:cubicBezTo>
                      <a:pt x="3" y="5"/>
                      <a:pt x="3" y="5"/>
                      <a:pt x="4" y="5"/>
                    </a:cubicBezTo>
                    <a:cubicBezTo>
                      <a:pt x="4" y="5"/>
                      <a:pt x="4" y="5"/>
                      <a:pt x="4" y="5"/>
                    </a:cubicBezTo>
                    <a:cubicBezTo>
                      <a:pt x="4" y="6"/>
                      <a:pt x="4" y="6"/>
                      <a:pt x="5" y="6"/>
                    </a:cubicBezTo>
                    <a:cubicBezTo>
                      <a:pt x="5" y="6"/>
                      <a:pt x="5" y="6"/>
                      <a:pt x="5" y="6"/>
                    </a:cubicBezTo>
                    <a:cubicBezTo>
                      <a:pt x="5" y="6"/>
                      <a:pt x="4" y="5"/>
                      <a:pt x="5" y="5"/>
                    </a:cubicBezTo>
                    <a:cubicBezTo>
                      <a:pt x="5" y="5"/>
                      <a:pt x="5" y="5"/>
                      <a:pt x="5" y="5"/>
                    </a:cubicBezTo>
                    <a:cubicBezTo>
                      <a:pt x="5" y="5"/>
                      <a:pt x="5" y="6"/>
                      <a:pt x="5" y="6"/>
                    </a:cubicBezTo>
                    <a:cubicBezTo>
                      <a:pt x="6" y="6"/>
                      <a:pt x="6" y="6"/>
                      <a:pt x="6" y="6"/>
                    </a:cubicBezTo>
                    <a:cubicBezTo>
                      <a:pt x="6" y="6"/>
                      <a:pt x="7" y="7"/>
                      <a:pt x="7" y="7"/>
                    </a:cubicBezTo>
                    <a:cubicBezTo>
                      <a:pt x="7" y="7"/>
                      <a:pt x="8" y="7"/>
                      <a:pt x="8" y="8"/>
                    </a:cubicBezTo>
                    <a:cubicBezTo>
                      <a:pt x="8" y="8"/>
                      <a:pt x="8" y="8"/>
                      <a:pt x="8" y="8"/>
                    </a:cubicBezTo>
                    <a:cubicBezTo>
                      <a:pt x="9" y="8"/>
                      <a:pt x="9" y="9"/>
                      <a:pt x="10" y="9"/>
                    </a:cubicBezTo>
                    <a:cubicBezTo>
                      <a:pt x="10" y="9"/>
                      <a:pt x="10" y="9"/>
                      <a:pt x="10" y="9"/>
                    </a:cubicBezTo>
                    <a:cubicBezTo>
                      <a:pt x="11" y="9"/>
                      <a:pt x="11" y="9"/>
                      <a:pt x="11" y="10"/>
                    </a:cubicBezTo>
                    <a:cubicBezTo>
                      <a:pt x="11" y="10"/>
                      <a:pt x="11" y="10"/>
                      <a:pt x="12" y="10"/>
                    </a:cubicBezTo>
                    <a:cubicBezTo>
                      <a:pt x="12" y="10"/>
                      <a:pt x="12" y="10"/>
                      <a:pt x="12" y="11"/>
                    </a:cubicBezTo>
                    <a:cubicBezTo>
                      <a:pt x="12" y="11"/>
                      <a:pt x="12" y="11"/>
                      <a:pt x="12" y="12"/>
                    </a:cubicBezTo>
                    <a:cubicBezTo>
                      <a:pt x="12" y="12"/>
                      <a:pt x="13" y="12"/>
                      <a:pt x="13" y="12"/>
                    </a:cubicBezTo>
                    <a:cubicBezTo>
                      <a:pt x="13" y="12"/>
                      <a:pt x="13" y="12"/>
                      <a:pt x="13" y="12"/>
                    </a:cubicBezTo>
                    <a:cubicBezTo>
                      <a:pt x="14" y="12"/>
                      <a:pt x="13" y="12"/>
                      <a:pt x="13" y="12"/>
                    </a:cubicBezTo>
                    <a:cubicBezTo>
                      <a:pt x="13" y="13"/>
                      <a:pt x="13" y="13"/>
                      <a:pt x="13" y="13"/>
                    </a:cubicBezTo>
                    <a:cubicBezTo>
                      <a:pt x="13" y="13"/>
                      <a:pt x="14" y="13"/>
                      <a:pt x="14" y="13"/>
                    </a:cubicBezTo>
                    <a:cubicBezTo>
                      <a:pt x="14" y="13"/>
                      <a:pt x="14" y="13"/>
                      <a:pt x="14" y="13"/>
                    </a:cubicBezTo>
                    <a:cubicBezTo>
                      <a:pt x="15" y="13"/>
                      <a:pt x="15" y="13"/>
                      <a:pt x="15" y="14"/>
                    </a:cubicBezTo>
                    <a:cubicBezTo>
                      <a:pt x="15" y="14"/>
                      <a:pt x="15" y="14"/>
                      <a:pt x="15" y="14"/>
                    </a:cubicBezTo>
                    <a:cubicBezTo>
                      <a:pt x="16" y="14"/>
                      <a:pt x="16" y="14"/>
                      <a:pt x="16" y="14"/>
                    </a:cubicBezTo>
                    <a:cubicBezTo>
                      <a:pt x="16" y="14"/>
                      <a:pt x="16" y="15"/>
                      <a:pt x="16" y="15"/>
                    </a:cubicBezTo>
                    <a:cubicBezTo>
                      <a:pt x="16" y="14"/>
                      <a:pt x="16" y="14"/>
                      <a:pt x="16" y="14"/>
                    </a:cubicBezTo>
                    <a:cubicBezTo>
                      <a:pt x="16" y="14"/>
                      <a:pt x="16" y="14"/>
                      <a:pt x="16" y="14"/>
                    </a:cubicBezTo>
                    <a:cubicBezTo>
                      <a:pt x="16" y="14"/>
                      <a:pt x="16" y="14"/>
                      <a:pt x="16" y="14"/>
                    </a:cubicBezTo>
                    <a:cubicBezTo>
                      <a:pt x="16" y="14"/>
                      <a:pt x="17" y="14"/>
                      <a:pt x="17" y="15"/>
                    </a:cubicBezTo>
                    <a:cubicBezTo>
                      <a:pt x="17" y="15"/>
                      <a:pt x="17" y="15"/>
                      <a:pt x="17" y="15"/>
                    </a:cubicBezTo>
                    <a:cubicBezTo>
                      <a:pt x="17" y="15"/>
                      <a:pt x="17" y="15"/>
                      <a:pt x="17" y="15"/>
                    </a:cubicBezTo>
                    <a:cubicBezTo>
                      <a:pt x="18" y="15"/>
                      <a:pt x="18" y="15"/>
                      <a:pt x="18" y="15"/>
                    </a:cubicBezTo>
                    <a:cubicBezTo>
                      <a:pt x="18" y="15"/>
                      <a:pt x="18" y="16"/>
                      <a:pt x="18" y="16"/>
                    </a:cubicBezTo>
                    <a:cubicBezTo>
                      <a:pt x="18" y="16"/>
                      <a:pt x="18" y="16"/>
                      <a:pt x="18" y="16"/>
                    </a:cubicBezTo>
                    <a:cubicBezTo>
                      <a:pt x="18" y="16"/>
                      <a:pt x="18" y="16"/>
                      <a:pt x="18" y="16"/>
                    </a:cubicBezTo>
                    <a:cubicBezTo>
                      <a:pt x="18" y="16"/>
                      <a:pt x="19" y="16"/>
                      <a:pt x="19" y="16"/>
                    </a:cubicBezTo>
                    <a:cubicBezTo>
                      <a:pt x="19" y="17"/>
                      <a:pt x="20" y="17"/>
                      <a:pt x="20" y="17"/>
                    </a:cubicBezTo>
                    <a:cubicBezTo>
                      <a:pt x="20" y="18"/>
                      <a:pt x="20" y="18"/>
                      <a:pt x="20" y="18"/>
                    </a:cubicBezTo>
                    <a:cubicBezTo>
                      <a:pt x="20" y="18"/>
                      <a:pt x="21" y="18"/>
                      <a:pt x="21" y="18"/>
                    </a:cubicBezTo>
                    <a:cubicBezTo>
                      <a:pt x="21" y="18"/>
                      <a:pt x="21" y="18"/>
                      <a:pt x="21" y="18"/>
                    </a:cubicBezTo>
                    <a:cubicBezTo>
                      <a:pt x="21" y="18"/>
                      <a:pt x="21" y="18"/>
                      <a:pt x="22" y="18"/>
                    </a:cubicBezTo>
                    <a:cubicBezTo>
                      <a:pt x="22" y="18"/>
                      <a:pt x="22" y="19"/>
                      <a:pt x="23" y="19"/>
                    </a:cubicBezTo>
                    <a:cubicBezTo>
                      <a:pt x="23" y="19"/>
                      <a:pt x="23" y="19"/>
                      <a:pt x="23" y="19"/>
                    </a:cubicBezTo>
                    <a:cubicBezTo>
                      <a:pt x="23" y="19"/>
                      <a:pt x="23" y="19"/>
                      <a:pt x="23" y="19"/>
                    </a:cubicBezTo>
                    <a:cubicBezTo>
                      <a:pt x="23" y="20"/>
                      <a:pt x="23" y="20"/>
                      <a:pt x="23" y="20"/>
                    </a:cubicBezTo>
                    <a:cubicBezTo>
                      <a:pt x="23" y="20"/>
                      <a:pt x="23" y="20"/>
                      <a:pt x="23" y="21"/>
                    </a:cubicBezTo>
                    <a:close/>
                    <a:moveTo>
                      <a:pt x="1" y="4"/>
                    </a:moveTo>
                    <a:cubicBezTo>
                      <a:pt x="1" y="4"/>
                      <a:pt x="1" y="4"/>
                      <a:pt x="1" y="4"/>
                    </a:cubicBezTo>
                    <a:cubicBezTo>
                      <a:pt x="1" y="4"/>
                      <a:pt x="1" y="4"/>
                      <a:pt x="1" y="4"/>
                    </a:cubicBezTo>
                    <a:cubicBezTo>
                      <a:pt x="1" y="4"/>
                      <a:pt x="1" y="4"/>
                      <a:pt x="1" y="4"/>
                    </a:cubicBezTo>
                    <a:cubicBezTo>
                      <a:pt x="1" y="4"/>
                      <a:pt x="1" y="4"/>
                      <a:pt x="1" y="4"/>
                    </a:cubicBezTo>
                    <a:close/>
                    <a:moveTo>
                      <a:pt x="0" y="1"/>
                    </a:moveTo>
                    <a:cubicBezTo>
                      <a:pt x="0" y="0"/>
                      <a:pt x="0" y="1"/>
                      <a:pt x="0" y="1"/>
                    </a:cubicBezTo>
                    <a:cubicBezTo>
                      <a:pt x="0" y="1"/>
                      <a:pt x="0" y="1"/>
                      <a:pt x="0" y="1"/>
                    </a:cubicBezTo>
                    <a:cubicBezTo>
                      <a:pt x="0" y="1"/>
                      <a:pt x="0" y="1"/>
                      <a:pt x="0" y="1"/>
                    </a:cubicBezTo>
                    <a:cubicBezTo>
                      <a:pt x="0" y="1"/>
                      <a:pt x="0" y="1"/>
                      <a:pt x="0" y="1"/>
                    </a:cubicBezTo>
                    <a:close/>
                    <a:moveTo>
                      <a:pt x="31" y="14"/>
                    </a:moveTo>
                    <a:cubicBezTo>
                      <a:pt x="30" y="14"/>
                      <a:pt x="30" y="14"/>
                      <a:pt x="30" y="14"/>
                    </a:cubicBezTo>
                    <a:cubicBezTo>
                      <a:pt x="30" y="14"/>
                      <a:pt x="29" y="14"/>
                      <a:pt x="30" y="14"/>
                    </a:cubicBezTo>
                    <a:cubicBezTo>
                      <a:pt x="30" y="14"/>
                      <a:pt x="29" y="14"/>
                      <a:pt x="29" y="14"/>
                    </a:cubicBezTo>
                    <a:cubicBezTo>
                      <a:pt x="29" y="14"/>
                      <a:pt x="29" y="14"/>
                      <a:pt x="29" y="14"/>
                    </a:cubicBezTo>
                    <a:cubicBezTo>
                      <a:pt x="29" y="14"/>
                      <a:pt x="28" y="14"/>
                      <a:pt x="28" y="14"/>
                    </a:cubicBezTo>
                    <a:cubicBezTo>
                      <a:pt x="29" y="14"/>
                      <a:pt x="29" y="15"/>
                      <a:pt x="29" y="15"/>
                    </a:cubicBezTo>
                    <a:cubicBezTo>
                      <a:pt x="29" y="15"/>
                      <a:pt x="29" y="15"/>
                      <a:pt x="29" y="15"/>
                    </a:cubicBezTo>
                    <a:cubicBezTo>
                      <a:pt x="29" y="15"/>
                      <a:pt x="29" y="15"/>
                      <a:pt x="29" y="15"/>
                    </a:cubicBezTo>
                    <a:cubicBezTo>
                      <a:pt x="29" y="16"/>
                      <a:pt x="30" y="16"/>
                      <a:pt x="30" y="16"/>
                    </a:cubicBezTo>
                    <a:cubicBezTo>
                      <a:pt x="30" y="16"/>
                      <a:pt x="30" y="16"/>
                      <a:pt x="30" y="16"/>
                    </a:cubicBezTo>
                    <a:cubicBezTo>
                      <a:pt x="31" y="16"/>
                      <a:pt x="31" y="15"/>
                      <a:pt x="31" y="15"/>
                    </a:cubicBezTo>
                    <a:cubicBezTo>
                      <a:pt x="31" y="15"/>
                      <a:pt x="31" y="15"/>
                      <a:pt x="30" y="15"/>
                    </a:cubicBezTo>
                    <a:cubicBezTo>
                      <a:pt x="31" y="15"/>
                      <a:pt x="30" y="15"/>
                      <a:pt x="31" y="15"/>
                    </a:cubicBezTo>
                    <a:cubicBezTo>
                      <a:pt x="31" y="14"/>
                      <a:pt x="31" y="14"/>
                      <a:pt x="31" y="14"/>
                    </a:cubicBezTo>
                    <a:close/>
                    <a:moveTo>
                      <a:pt x="20" y="7"/>
                    </a:moveTo>
                    <a:cubicBezTo>
                      <a:pt x="21" y="7"/>
                      <a:pt x="21" y="7"/>
                      <a:pt x="20" y="7"/>
                    </a:cubicBezTo>
                    <a:cubicBezTo>
                      <a:pt x="20" y="7"/>
                      <a:pt x="20" y="7"/>
                      <a:pt x="20" y="7"/>
                    </a:cubicBezTo>
                    <a:cubicBezTo>
                      <a:pt x="20" y="6"/>
                      <a:pt x="20" y="6"/>
                      <a:pt x="20" y="7"/>
                    </a:cubicBezTo>
                    <a:cubicBezTo>
                      <a:pt x="20" y="7"/>
                      <a:pt x="20" y="7"/>
                      <a:pt x="20" y="7"/>
                    </a:cubicBezTo>
                    <a:cubicBezTo>
                      <a:pt x="20" y="7"/>
                      <a:pt x="20" y="7"/>
                      <a:pt x="20" y="7"/>
                    </a:cubicBezTo>
                    <a:cubicBezTo>
                      <a:pt x="20" y="7"/>
                      <a:pt x="20" y="7"/>
                      <a:pt x="20" y="7"/>
                    </a:cubicBezTo>
                    <a:cubicBezTo>
                      <a:pt x="20" y="7"/>
                      <a:pt x="20" y="7"/>
                      <a:pt x="20" y="7"/>
                    </a:cubicBezTo>
                    <a:close/>
                    <a:moveTo>
                      <a:pt x="16" y="18"/>
                    </a:moveTo>
                    <a:cubicBezTo>
                      <a:pt x="16" y="18"/>
                      <a:pt x="16" y="18"/>
                      <a:pt x="16" y="18"/>
                    </a:cubicBezTo>
                    <a:cubicBezTo>
                      <a:pt x="16" y="18"/>
                      <a:pt x="16" y="18"/>
                      <a:pt x="16" y="18"/>
                    </a:cubicBezTo>
                    <a:cubicBezTo>
                      <a:pt x="16" y="18"/>
                      <a:pt x="16" y="18"/>
                      <a:pt x="16" y="18"/>
                    </a:cubicBezTo>
                    <a:cubicBezTo>
                      <a:pt x="16" y="18"/>
                      <a:pt x="16" y="18"/>
                      <a:pt x="16" y="18"/>
                    </a:cubicBezTo>
                    <a:close/>
                    <a:moveTo>
                      <a:pt x="16" y="19"/>
                    </a:moveTo>
                    <a:cubicBezTo>
                      <a:pt x="16" y="19"/>
                      <a:pt x="16" y="19"/>
                      <a:pt x="16" y="19"/>
                    </a:cubicBezTo>
                    <a:cubicBezTo>
                      <a:pt x="16" y="19"/>
                      <a:pt x="16" y="19"/>
                      <a:pt x="16" y="19"/>
                    </a:cubicBezTo>
                    <a:cubicBezTo>
                      <a:pt x="16" y="19"/>
                      <a:pt x="16" y="19"/>
                      <a:pt x="16" y="19"/>
                    </a:cubicBezTo>
                    <a:cubicBezTo>
                      <a:pt x="16" y="19"/>
                      <a:pt x="16" y="19"/>
                      <a:pt x="16" y="19"/>
                    </a:cubicBezTo>
                    <a:close/>
                    <a:moveTo>
                      <a:pt x="16" y="18"/>
                    </a:moveTo>
                    <a:cubicBezTo>
                      <a:pt x="16" y="18"/>
                      <a:pt x="16" y="18"/>
                      <a:pt x="16" y="18"/>
                    </a:cubicBezTo>
                    <a:cubicBezTo>
                      <a:pt x="16" y="18"/>
                      <a:pt x="16" y="18"/>
                      <a:pt x="16" y="18"/>
                    </a:cubicBezTo>
                    <a:cubicBezTo>
                      <a:pt x="16" y="18"/>
                      <a:pt x="16" y="18"/>
                      <a:pt x="16" y="18"/>
                    </a:cubicBezTo>
                    <a:cubicBezTo>
                      <a:pt x="16" y="18"/>
                      <a:pt x="16" y="18"/>
                      <a:pt x="16" y="18"/>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7" name="Freeform 736">
                <a:extLst>
                  <a:ext uri="{FF2B5EF4-FFF2-40B4-BE49-F238E27FC236}">
                    <a16:creationId xmlns:a16="http://schemas.microsoft.com/office/drawing/2014/main" id="{E66A2CB4-A521-533D-1D32-24A35D194B6D}"/>
                  </a:ext>
                </a:extLst>
              </p:cNvPr>
              <p:cNvSpPr>
                <a:spLocks noEditPoints="1"/>
              </p:cNvSpPr>
              <p:nvPr/>
            </p:nvSpPr>
            <p:spPr bwMode="auto">
              <a:xfrm>
                <a:off x="10374313" y="5362575"/>
                <a:ext cx="128587" cy="92075"/>
              </a:xfrm>
              <a:custGeom>
                <a:avLst/>
                <a:gdLst>
                  <a:gd name="T0" fmla="*/ 9 w 31"/>
                  <a:gd name="T1" fmla="*/ 20 h 22"/>
                  <a:gd name="T2" fmla="*/ 7 w 31"/>
                  <a:gd name="T3" fmla="*/ 21 h 22"/>
                  <a:gd name="T4" fmla="*/ 9 w 31"/>
                  <a:gd name="T5" fmla="*/ 20 h 22"/>
                  <a:gd name="T6" fmla="*/ 11 w 31"/>
                  <a:gd name="T7" fmla="*/ 14 h 22"/>
                  <a:gd name="T8" fmla="*/ 9 w 31"/>
                  <a:gd name="T9" fmla="*/ 14 h 22"/>
                  <a:gd name="T10" fmla="*/ 6 w 31"/>
                  <a:gd name="T11" fmla="*/ 15 h 22"/>
                  <a:gd name="T12" fmla="*/ 2 w 31"/>
                  <a:gd name="T13" fmla="*/ 13 h 22"/>
                  <a:gd name="T14" fmla="*/ 3 w 31"/>
                  <a:gd name="T15" fmla="*/ 11 h 22"/>
                  <a:gd name="T16" fmla="*/ 5 w 31"/>
                  <a:gd name="T17" fmla="*/ 9 h 22"/>
                  <a:gd name="T18" fmla="*/ 7 w 31"/>
                  <a:gd name="T19" fmla="*/ 9 h 22"/>
                  <a:gd name="T20" fmla="*/ 9 w 31"/>
                  <a:gd name="T21" fmla="*/ 9 h 22"/>
                  <a:gd name="T22" fmla="*/ 11 w 31"/>
                  <a:gd name="T23" fmla="*/ 12 h 22"/>
                  <a:gd name="T24" fmla="*/ 15 w 31"/>
                  <a:gd name="T25" fmla="*/ 13 h 22"/>
                  <a:gd name="T26" fmla="*/ 18 w 31"/>
                  <a:gd name="T27" fmla="*/ 4 h 22"/>
                  <a:gd name="T28" fmla="*/ 16 w 31"/>
                  <a:gd name="T29" fmla="*/ 4 h 22"/>
                  <a:gd name="T30" fmla="*/ 14 w 31"/>
                  <a:gd name="T31" fmla="*/ 6 h 22"/>
                  <a:gd name="T32" fmla="*/ 12 w 31"/>
                  <a:gd name="T33" fmla="*/ 6 h 22"/>
                  <a:gd name="T34" fmla="*/ 11 w 31"/>
                  <a:gd name="T35" fmla="*/ 4 h 22"/>
                  <a:gd name="T36" fmla="*/ 12 w 31"/>
                  <a:gd name="T37" fmla="*/ 3 h 22"/>
                  <a:gd name="T38" fmla="*/ 14 w 31"/>
                  <a:gd name="T39" fmla="*/ 2 h 22"/>
                  <a:gd name="T40" fmla="*/ 17 w 31"/>
                  <a:gd name="T41" fmla="*/ 1 h 22"/>
                  <a:gd name="T42" fmla="*/ 18 w 31"/>
                  <a:gd name="T43" fmla="*/ 1 h 22"/>
                  <a:gd name="T44" fmla="*/ 19 w 31"/>
                  <a:gd name="T45" fmla="*/ 0 h 22"/>
                  <a:gd name="T46" fmla="*/ 19 w 31"/>
                  <a:gd name="T47" fmla="*/ 1 h 22"/>
                  <a:gd name="T48" fmla="*/ 17 w 31"/>
                  <a:gd name="T49" fmla="*/ 4 h 22"/>
                  <a:gd name="T50" fmla="*/ 20 w 31"/>
                  <a:gd name="T51" fmla="*/ 2 h 22"/>
                  <a:gd name="T52" fmla="*/ 20 w 31"/>
                  <a:gd name="T53" fmla="*/ 4 h 22"/>
                  <a:gd name="T54" fmla="*/ 27 w 31"/>
                  <a:gd name="T55" fmla="*/ 7 h 22"/>
                  <a:gd name="T56" fmla="*/ 21 w 31"/>
                  <a:gd name="T57" fmla="*/ 2 h 22"/>
                  <a:gd name="T58" fmla="*/ 19 w 31"/>
                  <a:gd name="T59" fmla="*/ 17 h 22"/>
                  <a:gd name="T60" fmla="*/ 22 w 31"/>
                  <a:gd name="T61" fmla="*/ 4 h 22"/>
                  <a:gd name="T62" fmla="*/ 8 w 31"/>
                  <a:gd name="T63" fmla="*/ 16 h 22"/>
                  <a:gd name="T64" fmla="*/ 22 w 31"/>
                  <a:gd name="T65" fmla="*/ 5 h 22"/>
                  <a:gd name="T66" fmla="*/ 2 w 31"/>
                  <a:gd name="T67" fmla="*/ 7 h 22"/>
                  <a:gd name="T68" fmla="*/ 25 w 31"/>
                  <a:gd name="T69" fmla="*/ 11 h 22"/>
                  <a:gd name="T70" fmla="*/ 3 w 31"/>
                  <a:gd name="T71" fmla="*/ 5 h 22"/>
                  <a:gd name="T72" fmla="*/ 10 w 31"/>
                  <a:gd name="T73" fmla="*/ 20 h 22"/>
                  <a:gd name="T74" fmla="*/ 1 w 31"/>
                  <a:gd name="T75" fmla="*/ 11 h 22"/>
                  <a:gd name="T76" fmla="*/ 26 w 31"/>
                  <a:gd name="T77" fmla="*/ 9 h 22"/>
                  <a:gd name="T78" fmla="*/ 17 w 31"/>
                  <a:gd name="T79" fmla="*/ 12 h 22"/>
                  <a:gd name="T80" fmla="*/ 27 w 31"/>
                  <a:gd name="T81" fmla="*/ 13 h 22"/>
                  <a:gd name="T82" fmla="*/ 28 w 31"/>
                  <a:gd name="T83" fmla="*/ 11 h 22"/>
                  <a:gd name="T84" fmla="*/ 12 w 31"/>
                  <a:gd name="T85" fmla="*/ 3 h 22"/>
                  <a:gd name="T86" fmla="*/ 14 w 31"/>
                  <a:gd name="T87" fmla="*/ 10 h 22"/>
                  <a:gd name="T88" fmla="*/ 1 w 31"/>
                  <a:gd name="T89" fmla="*/ 11 h 22"/>
                  <a:gd name="T90" fmla="*/ 16 w 31"/>
                  <a:gd name="T91" fmla="*/ 1 h 22"/>
                  <a:gd name="T92" fmla="*/ 3 w 31"/>
                  <a:gd name="T93" fmla="*/ 6 h 22"/>
                  <a:gd name="T94" fmla="*/ 1 w 31"/>
                  <a:gd name="T95" fmla="*/ 8 h 22"/>
                  <a:gd name="T96" fmla="*/ 12 w 31"/>
                  <a:gd name="T97" fmla="*/ 3 h 22"/>
                  <a:gd name="T98" fmla="*/ 0 w 31"/>
                  <a:gd name="T99" fmla="*/ 7 h 22"/>
                  <a:gd name="T100" fmla="*/ 4 w 31"/>
                  <a:gd name="T101" fmla="*/ 9 h 22"/>
                  <a:gd name="T102" fmla="*/ 13 w 31"/>
                  <a:gd name="T103" fmla="*/ 2 h 22"/>
                  <a:gd name="T104" fmla="*/ 12 w 31"/>
                  <a:gd name="T105" fmla="*/ 10 h 22"/>
                  <a:gd name="T106" fmla="*/ 28 w 31"/>
                  <a:gd name="T107" fmla="*/ 7 h 22"/>
                  <a:gd name="T108" fmla="*/ 31 w 31"/>
                  <a:gd name="T109" fmla="*/ 20 h 22"/>
                  <a:gd name="T110" fmla="*/ 12 w 31"/>
                  <a:gd name="T111" fmla="*/ 11 h 22"/>
                  <a:gd name="T112" fmla="*/ 15 w 31"/>
                  <a:gd name="T113" fmla="*/ 2 h 22"/>
                  <a:gd name="T114" fmla="*/ 2 w 31"/>
                  <a:gd name="T115" fmla="*/ 7 h 22"/>
                  <a:gd name="T116" fmla="*/ 23 w 31"/>
                  <a:gd name="T117" fmla="*/ 2 h 22"/>
                  <a:gd name="T118" fmla="*/ 9 w 31"/>
                  <a:gd name="T119" fmla="*/ 14 h 22"/>
                  <a:gd name="T120" fmla="*/ 1 w 31"/>
                  <a:gd name="T121" fmla="*/ 9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1" h="22">
                    <a:moveTo>
                      <a:pt x="10" y="20"/>
                    </a:moveTo>
                    <a:cubicBezTo>
                      <a:pt x="10" y="20"/>
                      <a:pt x="10" y="20"/>
                      <a:pt x="10" y="20"/>
                    </a:cubicBezTo>
                    <a:cubicBezTo>
                      <a:pt x="10" y="20"/>
                      <a:pt x="10" y="20"/>
                      <a:pt x="10" y="20"/>
                    </a:cubicBezTo>
                    <a:cubicBezTo>
                      <a:pt x="10" y="20"/>
                      <a:pt x="10" y="20"/>
                      <a:pt x="10" y="20"/>
                    </a:cubicBezTo>
                    <a:cubicBezTo>
                      <a:pt x="10" y="20"/>
                      <a:pt x="10" y="20"/>
                      <a:pt x="10" y="20"/>
                    </a:cubicBezTo>
                    <a:cubicBezTo>
                      <a:pt x="10" y="20"/>
                      <a:pt x="10" y="20"/>
                      <a:pt x="10" y="20"/>
                    </a:cubicBezTo>
                    <a:cubicBezTo>
                      <a:pt x="10" y="20"/>
                      <a:pt x="10" y="20"/>
                      <a:pt x="10" y="20"/>
                    </a:cubicBezTo>
                    <a:cubicBezTo>
                      <a:pt x="10" y="20"/>
                      <a:pt x="10" y="20"/>
                      <a:pt x="10" y="20"/>
                    </a:cubicBezTo>
                    <a:cubicBezTo>
                      <a:pt x="10" y="20"/>
                      <a:pt x="10" y="20"/>
                      <a:pt x="10" y="20"/>
                    </a:cubicBezTo>
                    <a:cubicBezTo>
                      <a:pt x="10" y="20"/>
                      <a:pt x="10" y="20"/>
                      <a:pt x="10" y="20"/>
                    </a:cubicBezTo>
                    <a:cubicBezTo>
                      <a:pt x="10" y="20"/>
                      <a:pt x="10" y="20"/>
                      <a:pt x="10" y="20"/>
                    </a:cubicBezTo>
                    <a:cubicBezTo>
                      <a:pt x="10" y="20"/>
                      <a:pt x="10" y="20"/>
                      <a:pt x="10" y="20"/>
                    </a:cubicBezTo>
                    <a:cubicBezTo>
                      <a:pt x="10" y="20"/>
                      <a:pt x="10" y="20"/>
                      <a:pt x="9" y="21"/>
                    </a:cubicBezTo>
                    <a:cubicBezTo>
                      <a:pt x="9" y="21"/>
                      <a:pt x="9" y="21"/>
                      <a:pt x="9" y="20"/>
                    </a:cubicBezTo>
                    <a:cubicBezTo>
                      <a:pt x="9" y="20"/>
                      <a:pt x="9" y="20"/>
                      <a:pt x="9" y="20"/>
                    </a:cubicBezTo>
                    <a:cubicBezTo>
                      <a:pt x="9" y="21"/>
                      <a:pt x="9" y="21"/>
                      <a:pt x="9" y="21"/>
                    </a:cubicBezTo>
                    <a:cubicBezTo>
                      <a:pt x="9" y="20"/>
                      <a:pt x="9" y="20"/>
                      <a:pt x="9" y="20"/>
                    </a:cubicBezTo>
                    <a:cubicBezTo>
                      <a:pt x="9" y="20"/>
                      <a:pt x="9" y="20"/>
                      <a:pt x="9" y="20"/>
                    </a:cubicBezTo>
                    <a:cubicBezTo>
                      <a:pt x="9" y="20"/>
                      <a:pt x="9" y="20"/>
                      <a:pt x="9" y="20"/>
                    </a:cubicBezTo>
                    <a:cubicBezTo>
                      <a:pt x="9" y="20"/>
                      <a:pt x="9" y="20"/>
                      <a:pt x="9" y="20"/>
                    </a:cubicBezTo>
                    <a:cubicBezTo>
                      <a:pt x="9" y="20"/>
                      <a:pt x="9" y="20"/>
                      <a:pt x="9" y="20"/>
                    </a:cubicBezTo>
                    <a:cubicBezTo>
                      <a:pt x="9" y="20"/>
                      <a:pt x="9" y="20"/>
                      <a:pt x="9" y="20"/>
                    </a:cubicBezTo>
                    <a:cubicBezTo>
                      <a:pt x="9" y="20"/>
                      <a:pt x="9" y="20"/>
                      <a:pt x="9" y="20"/>
                    </a:cubicBezTo>
                    <a:cubicBezTo>
                      <a:pt x="9" y="20"/>
                      <a:pt x="9" y="20"/>
                      <a:pt x="9" y="20"/>
                    </a:cubicBezTo>
                    <a:cubicBezTo>
                      <a:pt x="9" y="20"/>
                      <a:pt x="9" y="20"/>
                      <a:pt x="9" y="20"/>
                    </a:cubicBezTo>
                    <a:cubicBezTo>
                      <a:pt x="9" y="20"/>
                      <a:pt x="9" y="20"/>
                      <a:pt x="9" y="20"/>
                    </a:cubicBezTo>
                    <a:cubicBezTo>
                      <a:pt x="9" y="20"/>
                      <a:pt x="9" y="20"/>
                      <a:pt x="9" y="20"/>
                    </a:cubicBezTo>
                    <a:cubicBezTo>
                      <a:pt x="8" y="20"/>
                      <a:pt x="9" y="20"/>
                      <a:pt x="9" y="20"/>
                    </a:cubicBezTo>
                    <a:cubicBezTo>
                      <a:pt x="9" y="20"/>
                      <a:pt x="8" y="20"/>
                      <a:pt x="8" y="20"/>
                    </a:cubicBezTo>
                    <a:cubicBezTo>
                      <a:pt x="8" y="20"/>
                      <a:pt x="8" y="21"/>
                      <a:pt x="8" y="20"/>
                    </a:cubicBezTo>
                    <a:cubicBezTo>
                      <a:pt x="8" y="20"/>
                      <a:pt x="8" y="20"/>
                      <a:pt x="8" y="20"/>
                    </a:cubicBezTo>
                    <a:cubicBezTo>
                      <a:pt x="8" y="21"/>
                      <a:pt x="8" y="21"/>
                      <a:pt x="8" y="21"/>
                    </a:cubicBezTo>
                    <a:cubicBezTo>
                      <a:pt x="8" y="21"/>
                      <a:pt x="8" y="21"/>
                      <a:pt x="8" y="21"/>
                    </a:cubicBezTo>
                    <a:cubicBezTo>
                      <a:pt x="8" y="21"/>
                      <a:pt x="8" y="21"/>
                      <a:pt x="8" y="21"/>
                    </a:cubicBezTo>
                    <a:cubicBezTo>
                      <a:pt x="8" y="21"/>
                      <a:pt x="8" y="21"/>
                      <a:pt x="8" y="21"/>
                    </a:cubicBezTo>
                    <a:cubicBezTo>
                      <a:pt x="8" y="21"/>
                      <a:pt x="8" y="21"/>
                      <a:pt x="8" y="21"/>
                    </a:cubicBezTo>
                    <a:cubicBezTo>
                      <a:pt x="8" y="21"/>
                      <a:pt x="8" y="21"/>
                      <a:pt x="8" y="21"/>
                    </a:cubicBezTo>
                    <a:cubicBezTo>
                      <a:pt x="8" y="21"/>
                      <a:pt x="8" y="21"/>
                      <a:pt x="8" y="21"/>
                    </a:cubicBezTo>
                    <a:cubicBezTo>
                      <a:pt x="8" y="21"/>
                      <a:pt x="8" y="21"/>
                      <a:pt x="8" y="21"/>
                    </a:cubicBezTo>
                    <a:cubicBezTo>
                      <a:pt x="8" y="21"/>
                      <a:pt x="8" y="21"/>
                      <a:pt x="8" y="21"/>
                    </a:cubicBezTo>
                    <a:cubicBezTo>
                      <a:pt x="8" y="21"/>
                      <a:pt x="8" y="21"/>
                      <a:pt x="8" y="21"/>
                    </a:cubicBezTo>
                    <a:cubicBezTo>
                      <a:pt x="8" y="21"/>
                      <a:pt x="8" y="21"/>
                      <a:pt x="8" y="21"/>
                    </a:cubicBezTo>
                    <a:cubicBezTo>
                      <a:pt x="8" y="21"/>
                      <a:pt x="8" y="21"/>
                      <a:pt x="8" y="21"/>
                    </a:cubicBezTo>
                    <a:cubicBezTo>
                      <a:pt x="8" y="21"/>
                      <a:pt x="8" y="21"/>
                      <a:pt x="8" y="21"/>
                    </a:cubicBezTo>
                    <a:cubicBezTo>
                      <a:pt x="7" y="21"/>
                      <a:pt x="7" y="21"/>
                      <a:pt x="7" y="21"/>
                    </a:cubicBezTo>
                    <a:cubicBezTo>
                      <a:pt x="7" y="21"/>
                      <a:pt x="7" y="21"/>
                      <a:pt x="7" y="21"/>
                    </a:cubicBezTo>
                    <a:cubicBezTo>
                      <a:pt x="7" y="21"/>
                      <a:pt x="7" y="21"/>
                      <a:pt x="7" y="21"/>
                    </a:cubicBezTo>
                    <a:cubicBezTo>
                      <a:pt x="7" y="21"/>
                      <a:pt x="7" y="21"/>
                      <a:pt x="7" y="21"/>
                    </a:cubicBezTo>
                    <a:cubicBezTo>
                      <a:pt x="7" y="21"/>
                      <a:pt x="7" y="21"/>
                      <a:pt x="7" y="21"/>
                    </a:cubicBezTo>
                    <a:cubicBezTo>
                      <a:pt x="7" y="21"/>
                      <a:pt x="7" y="21"/>
                      <a:pt x="7" y="21"/>
                    </a:cubicBezTo>
                    <a:cubicBezTo>
                      <a:pt x="7" y="21"/>
                      <a:pt x="7" y="21"/>
                      <a:pt x="7" y="21"/>
                    </a:cubicBezTo>
                    <a:cubicBezTo>
                      <a:pt x="7" y="21"/>
                      <a:pt x="7" y="21"/>
                      <a:pt x="7" y="21"/>
                    </a:cubicBezTo>
                    <a:cubicBezTo>
                      <a:pt x="7" y="21"/>
                      <a:pt x="7" y="21"/>
                      <a:pt x="7" y="21"/>
                    </a:cubicBezTo>
                    <a:cubicBezTo>
                      <a:pt x="7" y="21"/>
                      <a:pt x="7" y="21"/>
                      <a:pt x="7" y="21"/>
                    </a:cubicBezTo>
                    <a:cubicBezTo>
                      <a:pt x="7" y="21"/>
                      <a:pt x="7" y="21"/>
                      <a:pt x="7" y="21"/>
                    </a:cubicBezTo>
                    <a:cubicBezTo>
                      <a:pt x="7" y="21"/>
                      <a:pt x="7" y="21"/>
                      <a:pt x="7" y="21"/>
                    </a:cubicBezTo>
                    <a:cubicBezTo>
                      <a:pt x="7" y="21"/>
                      <a:pt x="7" y="21"/>
                      <a:pt x="7" y="21"/>
                    </a:cubicBezTo>
                    <a:cubicBezTo>
                      <a:pt x="7" y="21"/>
                      <a:pt x="7" y="21"/>
                      <a:pt x="7" y="21"/>
                    </a:cubicBezTo>
                    <a:cubicBezTo>
                      <a:pt x="7" y="21"/>
                      <a:pt x="7" y="21"/>
                      <a:pt x="7" y="21"/>
                    </a:cubicBezTo>
                    <a:cubicBezTo>
                      <a:pt x="7" y="21"/>
                      <a:pt x="7" y="21"/>
                      <a:pt x="7" y="21"/>
                    </a:cubicBezTo>
                    <a:cubicBezTo>
                      <a:pt x="7" y="21"/>
                      <a:pt x="7" y="21"/>
                      <a:pt x="7" y="21"/>
                    </a:cubicBezTo>
                    <a:cubicBezTo>
                      <a:pt x="8" y="21"/>
                      <a:pt x="8" y="21"/>
                      <a:pt x="8" y="21"/>
                    </a:cubicBezTo>
                    <a:cubicBezTo>
                      <a:pt x="8" y="21"/>
                      <a:pt x="8" y="21"/>
                      <a:pt x="8" y="21"/>
                    </a:cubicBezTo>
                    <a:cubicBezTo>
                      <a:pt x="8" y="21"/>
                      <a:pt x="8" y="21"/>
                      <a:pt x="8" y="21"/>
                    </a:cubicBezTo>
                    <a:cubicBezTo>
                      <a:pt x="8" y="20"/>
                      <a:pt x="8" y="20"/>
                      <a:pt x="8" y="20"/>
                    </a:cubicBezTo>
                    <a:cubicBezTo>
                      <a:pt x="8" y="21"/>
                      <a:pt x="8" y="20"/>
                      <a:pt x="8" y="20"/>
                    </a:cubicBezTo>
                    <a:cubicBezTo>
                      <a:pt x="8" y="20"/>
                      <a:pt x="8" y="20"/>
                      <a:pt x="8" y="20"/>
                    </a:cubicBezTo>
                    <a:cubicBezTo>
                      <a:pt x="8" y="20"/>
                      <a:pt x="8" y="20"/>
                      <a:pt x="8" y="20"/>
                    </a:cubicBezTo>
                    <a:cubicBezTo>
                      <a:pt x="8" y="20"/>
                      <a:pt x="8" y="20"/>
                      <a:pt x="8" y="20"/>
                    </a:cubicBezTo>
                    <a:cubicBezTo>
                      <a:pt x="8" y="20"/>
                      <a:pt x="9" y="20"/>
                      <a:pt x="9" y="20"/>
                    </a:cubicBezTo>
                    <a:cubicBezTo>
                      <a:pt x="9" y="20"/>
                      <a:pt x="9" y="20"/>
                      <a:pt x="9" y="20"/>
                    </a:cubicBezTo>
                    <a:cubicBezTo>
                      <a:pt x="9" y="20"/>
                      <a:pt x="9" y="20"/>
                      <a:pt x="9" y="20"/>
                    </a:cubicBezTo>
                    <a:cubicBezTo>
                      <a:pt x="9" y="20"/>
                      <a:pt x="9" y="20"/>
                      <a:pt x="9" y="20"/>
                    </a:cubicBezTo>
                    <a:cubicBezTo>
                      <a:pt x="9" y="20"/>
                      <a:pt x="9" y="20"/>
                      <a:pt x="9" y="20"/>
                    </a:cubicBezTo>
                    <a:cubicBezTo>
                      <a:pt x="9" y="20"/>
                      <a:pt x="9" y="20"/>
                      <a:pt x="9" y="20"/>
                    </a:cubicBezTo>
                    <a:cubicBezTo>
                      <a:pt x="9" y="20"/>
                      <a:pt x="9" y="20"/>
                      <a:pt x="9" y="20"/>
                    </a:cubicBezTo>
                    <a:cubicBezTo>
                      <a:pt x="9" y="20"/>
                      <a:pt x="9" y="20"/>
                      <a:pt x="9" y="20"/>
                    </a:cubicBezTo>
                    <a:cubicBezTo>
                      <a:pt x="9" y="20"/>
                      <a:pt x="9" y="20"/>
                      <a:pt x="9" y="20"/>
                    </a:cubicBezTo>
                    <a:cubicBezTo>
                      <a:pt x="9" y="20"/>
                      <a:pt x="10" y="20"/>
                      <a:pt x="10" y="20"/>
                    </a:cubicBezTo>
                    <a:cubicBezTo>
                      <a:pt x="10" y="20"/>
                      <a:pt x="10" y="20"/>
                      <a:pt x="10" y="20"/>
                    </a:cubicBezTo>
                    <a:cubicBezTo>
                      <a:pt x="10" y="20"/>
                      <a:pt x="10" y="20"/>
                      <a:pt x="10" y="20"/>
                    </a:cubicBezTo>
                    <a:cubicBezTo>
                      <a:pt x="10" y="20"/>
                      <a:pt x="10" y="20"/>
                      <a:pt x="10" y="20"/>
                    </a:cubicBezTo>
                    <a:cubicBezTo>
                      <a:pt x="10" y="20"/>
                      <a:pt x="10" y="20"/>
                      <a:pt x="10" y="20"/>
                    </a:cubicBezTo>
                    <a:cubicBezTo>
                      <a:pt x="10" y="20"/>
                      <a:pt x="10" y="20"/>
                      <a:pt x="10" y="20"/>
                    </a:cubicBezTo>
                    <a:cubicBezTo>
                      <a:pt x="10" y="20"/>
                      <a:pt x="10" y="20"/>
                      <a:pt x="10" y="20"/>
                    </a:cubicBezTo>
                    <a:cubicBezTo>
                      <a:pt x="10" y="20"/>
                      <a:pt x="10" y="20"/>
                      <a:pt x="10" y="20"/>
                    </a:cubicBezTo>
                    <a:cubicBezTo>
                      <a:pt x="10" y="20"/>
                      <a:pt x="10" y="20"/>
                      <a:pt x="10" y="20"/>
                    </a:cubicBezTo>
                    <a:close/>
                    <a:moveTo>
                      <a:pt x="12" y="13"/>
                    </a:moveTo>
                    <a:cubicBezTo>
                      <a:pt x="11" y="13"/>
                      <a:pt x="11" y="13"/>
                      <a:pt x="12" y="13"/>
                    </a:cubicBezTo>
                    <a:cubicBezTo>
                      <a:pt x="12" y="13"/>
                      <a:pt x="12" y="13"/>
                      <a:pt x="12" y="13"/>
                    </a:cubicBezTo>
                    <a:cubicBezTo>
                      <a:pt x="11" y="13"/>
                      <a:pt x="11" y="13"/>
                      <a:pt x="11" y="14"/>
                    </a:cubicBezTo>
                    <a:cubicBezTo>
                      <a:pt x="11" y="14"/>
                      <a:pt x="11" y="14"/>
                      <a:pt x="11" y="14"/>
                    </a:cubicBezTo>
                    <a:cubicBezTo>
                      <a:pt x="11" y="14"/>
                      <a:pt x="11" y="14"/>
                      <a:pt x="11" y="14"/>
                    </a:cubicBezTo>
                    <a:cubicBezTo>
                      <a:pt x="11" y="14"/>
                      <a:pt x="11" y="14"/>
                      <a:pt x="11" y="14"/>
                    </a:cubicBezTo>
                    <a:cubicBezTo>
                      <a:pt x="11" y="14"/>
                      <a:pt x="11" y="14"/>
                      <a:pt x="11" y="14"/>
                    </a:cubicBezTo>
                    <a:cubicBezTo>
                      <a:pt x="11" y="14"/>
                      <a:pt x="11" y="14"/>
                      <a:pt x="11" y="14"/>
                    </a:cubicBezTo>
                    <a:cubicBezTo>
                      <a:pt x="11" y="14"/>
                      <a:pt x="11" y="14"/>
                      <a:pt x="11" y="14"/>
                    </a:cubicBezTo>
                    <a:cubicBezTo>
                      <a:pt x="11" y="14"/>
                      <a:pt x="11" y="14"/>
                      <a:pt x="11" y="14"/>
                    </a:cubicBezTo>
                    <a:cubicBezTo>
                      <a:pt x="11" y="14"/>
                      <a:pt x="11" y="14"/>
                      <a:pt x="11" y="14"/>
                    </a:cubicBezTo>
                    <a:cubicBezTo>
                      <a:pt x="11" y="14"/>
                      <a:pt x="11" y="14"/>
                      <a:pt x="11" y="14"/>
                    </a:cubicBezTo>
                    <a:cubicBezTo>
                      <a:pt x="11" y="14"/>
                      <a:pt x="11" y="14"/>
                      <a:pt x="11" y="14"/>
                    </a:cubicBezTo>
                    <a:cubicBezTo>
                      <a:pt x="11" y="14"/>
                      <a:pt x="11" y="14"/>
                      <a:pt x="11" y="14"/>
                    </a:cubicBezTo>
                    <a:cubicBezTo>
                      <a:pt x="11" y="14"/>
                      <a:pt x="11" y="14"/>
                      <a:pt x="11"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8" y="14"/>
                      <a:pt x="8" y="14"/>
                    </a:cubicBezTo>
                    <a:cubicBezTo>
                      <a:pt x="8" y="14"/>
                      <a:pt x="8" y="14"/>
                      <a:pt x="8" y="14"/>
                    </a:cubicBezTo>
                    <a:cubicBezTo>
                      <a:pt x="8" y="14"/>
                      <a:pt x="8" y="15"/>
                      <a:pt x="8" y="15"/>
                    </a:cubicBezTo>
                    <a:cubicBezTo>
                      <a:pt x="8" y="15"/>
                      <a:pt x="8" y="15"/>
                      <a:pt x="8" y="15"/>
                    </a:cubicBezTo>
                    <a:cubicBezTo>
                      <a:pt x="8" y="15"/>
                      <a:pt x="8" y="15"/>
                      <a:pt x="8" y="15"/>
                    </a:cubicBezTo>
                    <a:cubicBezTo>
                      <a:pt x="8" y="15"/>
                      <a:pt x="8" y="15"/>
                      <a:pt x="8" y="15"/>
                    </a:cubicBezTo>
                    <a:cubicBezTo>
                      <a:pt x="7" y="15"/>
                      <a:pt x="7" y="15"/>
                      <a:pt x="7" y="15"/>
                    </a:cubicBezTo>
                    <a:cubicBezTo>
                      <a:pt x="7" y="15"/>
                      <a:pt x="7" y="15"/>
                      <a:pt x="7" y="15"/>
                    </a:cubicBezTo>
                    <a:cubicBezTo>
                      <a:pt x="7" y="15"/>
                      <a:pt x="7" y="15"/>
                      <a:pt x="7" y="15"/>
                    </a:cubicBezTo>
                    <a:cubicBezTo>
                      <a:pt x="7" y="15"/>
                      <a:pt x="7" y="15"/>
                      <a:pt x="7" y="15"/>
                    </a:cubicBezTo>
                    <a:cubicBezTo>
                      <a:pt x="7" y="15"/>
                      <a:pt x="7" y="15"/>
                      <a:pt x="7" y="15"/>
                    </a:cubicBezTo>
                    <a:cubicBezTo>
                      <a:pt x="7" y="15"/>
                      <a:pt x="7" y="15"/>
                      <a:pt x="7" y="15"/>
                    </a:cubicBezTo>
                    <a:cubicBezTo>
                      <a:pt x="7" y="15"/>
                      <a:pt x="7" y="15"/>
                      <a:pt x="7" y="15"/>
                    </a:cubicBezTo>
                    <a:cubicBezTo>
                      <a:pt x="7"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5" y="15"/>
                    </a:cubicBezTo>
                    <a:cubicBezTo>
                      <a:pt x="5" y="15"/>
                      <a:pt x="5" y="15"/>
                      <a:pt x="5" y="15"/>
                    </a:cubicBezTo>
                    <a:cubicBezTo>
                      <a:pt x="5" y="15"/>
                      <a:pt x="5" y="15"/>
                      <a:pt x="5" y="15"/>
                    </a:cubicBezTo>
                    <a:cubicBezTo>
                      <a:pt x="5" y="15"/>
                      <a:pt x="5" y="15"/>
                      <a:pt x="5" y="14"/>
                    </a:cubicBezTo>
                    <a:cubicBezTo>
                      <a:pt x="5" y="14"/>
                      <a:pt x="5" y="14"/>
                      <a:pt x="5" y="14"/>
                    </a:cubicBezTo>
                    <a:cubicBezTo>
                      <a:pt x="5" y="14"/>
                      <a:pt x="5" y="15"/>
                      <a:pt x="5" y="14"/>
                    </a:cubicBezTo>
                    <a:cubicBezTo>
                      <a:pt x="5" y="14"/>
                      <a:pt x="5" y="14"/>
                      <a:pt x="5" y="14"/>
                    </a:cubicBezTo>
                    <a:cubicBezTo>
                      <a:pt x="5" y="14"/>
                      <a:pt x="4" y="14"/>
                      <a:pt x="4" y="14"/>
                    </a:cubicBezTo>
                    <a:cubicBezTo>
                      <a:pt x="4" y="14"/>
                      <a:pt x="4" y="14"/>
                      <a:pt x="4" y="14"/>
                    </a:cubicBezTo>
                    <a:cubicBezTo>
                      <a:pt x="4" y="14"/>
                      <a:pt x="4" y="14"/>
                      <a:pt x="4" y="14"/>
                    </a:cubicBezTo>
                    <a:cubicBezTo>
                      <a:pt x="4" y="14"/>
                      <a:pt x="4" y="14"/>
                      <a:pt x="4" y="14"/>
                    </a:cubicBezTo>
                    <a:cubicBezTo>
                      <a:pt x="4" y="14"/>
                      <a:pt x="4" y="14"/>
                      <a:pt x="3" y="14"/>
                    </a:cubicBezTo>
                    <a:cubicBezTo>
                      <a:pt x="3" y="14"/>
                      <a:pt x="3" y="14"/>
                      <a:pt x="3" y="14"/>
                    </a:cubicBezTo>
                    <a:cubicBezTo>
                      <a:pt x="3" y="14"/>
                      <a:pt x="3" y="14"/>
                      <a:pt x="3" y="14"/>
                    </a:cubicBezTo>
                    <a:cubicBezTo>
                      <a:pt x="3" y="14"/>
                      <a:pt x="3" y="14"/>
                      <a:pt x="3" y="14"/>
                    </a:cubicBezTo>
                    <a:cubicBezTo>
                      <a:pt x="3" y="14"/>
                      <a:pt x="3" y="14"/>
                      <a:pt x="3" y="14"/>
                    </a:cubicBezTo>
                    <a:cubicBezTo>
                      <a:pt x="3" y="14"/>
                      <a:pt x="2" y="14"/>
                      <a:pt x="2" y="14"/>
                    </a:cubicBezTo>
                    <a:cubicBezTo>
                      <a:pt x="2" y="14"/>
                      <a:pt x="2" y="14"/>
                      <a:pt x="2" y="14"/>
                    </a:cubicBezTo>
                    <a:cubicBezTo>
                      <a:pt x="2" y="14"/>
                      <a:pt x="2" y="14"/>
                      <a:pt x="2" y="13"/>
                    </a:cubicBezTo>
                    <a:cubicBezTo>
                      <a:pt x="2" y="13"/>
                      <a:pt x="2" y="13"/>
                      <a:pt x="2" y="13"/>
                    </a:cubicBezTo>
                    <a:cubicBezTo>
                      <a:pt x="2" y="13"/>
                      <a:pt x="2" y="13"/>
                      <a:pt x="2" y="13"/>
                    </a:cubicBezTo>
                    <a:cubicBezTo>
                      <a:pt x="2" y="13"/>
                      <a:pt x="2" y="13"/>
                      <a:pt x="2" y="13"/>
                    </a:cubicBezTo>
                    <a:cubicBezTo>
                      <a:pt x="2" y="13"/>
                      <a:pt x="2" y="13"/>
                      <a:pt x="2" y="13"/>
                    </a:cubicBezTo>
                    <a:cubicBezTo>
                      <a:pt x="2" y="13"/>
                      <a:pt x="2" y="13"/>
                      <a:pt x="2" y="13"/>
                    </a:cubicBezTo>
                    <a:cubicBezTo>
                      <a:pt x="2" y="13"/>
                      <a:pt x="2" y="13"/>
                      <a:pt x="2" y="13"/>
                    </a:cubicBezTo>
                    <a:cubicBezTo>
                      <a:pt x="2" y="13"/>
                      <a:pt x="2" y="13"/>
                      <a:pt x="2" y="13"/>
                    </a:cubicBezTo>
                    <a:cubicBezTo>
                      <a:pt x="2" y="12"/>
                      <a:pt x="2" y="12"/>
                      <a:pt x="2" y="12"/>
                    </a:cubicBezTo>
                    <a:cubicBezTo>
                      <a:pt x="2" y="12"/>
                      <a:pt x="2" y="12"/>
                      <a:pt x="2" y="12"/>
                    </a:cubicBezTo>
                    <a:cubicBezTo>
                      <a:pt x="2" y="12"/>
                      <a:pt x="2" y="12"/>
                      <a:pt x="2" y="12"/>
                    </a:cubicBezTo>
                    <a:cubicBezTo>
                      <a:pt x="2" y="12"/>
                      <a:pt x="2" y="12"/>
                      <a:pt x="2" y="12"/>
                    </a:cubicBezTo>
                    <a:cubicBezTo>
                      <a:pt x="2" y="12"/>
                      <a:pt x="2" y="12"/>
                      <a:pt x="2" y="12"/>
                    </a:cubicBezTo>
                    <a:cubicBezTo>
                      <a:pt x="2" y="12"/>
                      <a:pt x="2" y="12"/>
                      <a:pt x="2" y="12"/>
                    </a:cubicBezTo>
                    <a:cubicBezTo>
                      <a:pt x="2" y="12"/>
                      <a:pt x="2" y="12"/>
                      <a:pt x="2" y="12"/>
                    </a:cubicBezTo>
                    <a:cubicBezTo>
                      <a:pt x="2" y="12"/>
                      <a:pt x="2" y="12"/>
                      <a:pt x="2" y="12"/>
                    </a:cubicBezTo>
                    <a:cubicBezTo>
                      <a:pt x="2" y="12"/>
                      <a:pt x="3" y="12"/>
                      <a:pt x="3" y="12"/>
                    </a:cubicBezTo>
                    <a:cubicBezTo>
                      <a:pt x="3" y="12"/>
                      <a:pt x="3" y="12"/>
                      <a:pt x="3" y="12"/>
                    </a:cubicBezTo>
                    <a:cubicBezTo>
                      <a:pt x="3" y="12"/>
                      <a:pt x="3" y="12"/>
                      <a:pt x="3" y="12"/>
                    </a:cubicBezTo>
                    <a:cubicBezTo>
                      <a:pt x="3" y="12"/>
                      <a:pt x="3" y="12"/>
                      <a:pt x="3" y="11"/>
                    </a:cubicBezTo>
                    <a:cubicBezTo>
                      <a:pt x="3" y="11"/>
                      <a:pt x="3" y="11"/>
                      <a:pt x="3" y="11"/>
                    </a:cubicBezTo>
                    <a:cubicBezTo>
                      <a:pt x="3" y="11"/>
                      <a:pt x="3" y="11"/>
                      <a:pt x="3" y="11"/>
                    </a:cubicBezTo>
                    <a:cubicBezTo>
                      <a:pt x="3" y="11"/>
                      <a:pt x="3" y="11"/>
                      <a:pt x="3" y="11"/>
                    </a:cubicBezTo>
                    <a:cubicBezTo>
                      <a:pt x="3" y="11"/>
                      <a:pt x="3" y="11"/>
                      <a:pt x="3" y="11"/>
                    </a:cubicBezTo>
                    <a:cubicBezTo>
                      <a:pt x="3" y="11"/>
                      <a:pt x="3" y="11"/>
                      <a:pt x="3" y="11"/>
                    </a:cubicBezTo>
                    <a:cubicBezTo>
                      <a:pt x="3" y="11"/>
                      <a:pt x="3" y="11"/>
                      <a:pt x="3" y="11"/>
                    </a:cubicBezTo>
                    <a:cubicBezTo>
                      <a:pt x="3" y="11"/>
                      <a:pt x="3" y="11"/>
                      <a:pt x="3" y="11"/>
                    </a:cubicBezTo>
                    <a:cubicBezTo>
                      <a:pt x="3" y="11"/>
                      <a:pt x="3" y="11"/>
                      <a:pt x="3" y="11"/>
                    </a:cubicBezTo>
                    <a:cubicBezTo>
                      <a:pt x="3" y="11"/>
                      <a:pt x="3" y="11"/>
                      <a:pt x="3" y="11"/>
                    </a:cubicBezTo>
                    <a:cubicBezTo>
                      <a:pt x="3" y="11"/>
                      <a:pt x="3" y="11"/>
                      <a:pt x="3" y="10"/>
                    </a:cubicBezTo>
                    <a:cubicBezTo>
                      <a:pt x="3" y="11"/>
                      <a:pt x="3" y="11"/>
                      <a:pt x="3" y="11"/>
                    </a:cubicBezTo>
                    <a:cubicBezTo>
                      <a:pt x="3" y="10"/>
                      <a:pt x="3" y="10"/>
                      <a:pt x="3" y="10"/>
                    </a:cubicBezTo>
                    <a:cubicBezTo>
                      <a:pt x="3" y="10"/>
                      <a:pt x="3" y="10"/>
                      <a:pt x="3" y="10"/>
                    </a:cubicBezTo>
                    <a:cubicBezTo>
                      <a:pt x="3" y="10"/>
                      <a:pt x="3" y="10"/>
                      <a:pt x="3" y="10"/>
                    </a:cubicBezTo>
                    <a:cubicBezTo>
                      <a:pt x="3" y="10"/>
                      <a:pt x="3" y="10"/>
                      <a:pt x="3" y="10"/>
                    </a:cubicBezTo>
                    <a:cubicBezTo>
                      <a:pt x="3" y="10"/>
                      <a:pt x="3" y="10"/>
                      <a:pt x="3" y="10"/>
                    </a:cubicBezTo>
                    <a:cubicBezTo>
                      <a:pt x="3" y="10"/>
                      <a:pt x="3" y="10"/>
                      <a:pt x="3" y="10"/>
                    </a:cubicBezTo>
                    <a:cubicBezTo>
                      <a:pt x="4" y="10"/>
                      <a:pt x="4" y="10"/>
                      <a:pt x="4" y="10"/>
                    </a:cubicBezTo>
                    <a:cubicBezTo>
                      <a:pt x="4" y="10"/>
                      <a:pt x="4" y="10"/>
                      <a:pt x="4" y="10"/>
                    </a:cubicBezTo>
                    <a:cubicBezTo>
                      <a:pt x="4" y="10"/>
                      <a:pt x="4" y="10"/>
                      <a:pt x="4" y="10"/>
                    </a:cubicBezTo>
                    <a:cubicBezTo>
                      <a:pt x="4" y="10"/>
                      <a:pt x="4" y="10"/>
                      <a:pt x="4" y="10"/>
                    </a:cubicBezTo>
                    <a:cubicBezTo>
                      <a:pt x="4" y="10"/>
                      <a:pt x="4" y="10"/>
                      <a:pt x="4" y="10"/>
                    </a:cubicBezTo>
                    <a:cubicBezTo>
                      <a:pt x="4" y="10"/>
                      <a:pt x="4" y="10"/>
                      <a:pt x="4" y="10"/>
                    </a:cubicBezTo>
                    <a:cubicBezTo>
                      <a:pt x="4" y="10"/>
                      <a:pt x="4" y="10"/>
                      <a:pt x="4" y="10"/>
                    </a:cubicBezTo>
                    <a:cubicBezTo>
                      <a:pt x="4" y="10"/>
                      <a:pt x="4" y="10"/>
                      <a:pt x="4" y="9"/>
                    </a:cubicBezTo>
                    <a:cubicBezTo>
                      <a:pt x="4" y="9"/>
                      <a:pt x="4" y="9"/>
                      <a:pt x="4" y="9"/>
                    </a:cubicBezTo>
                    <a:cubicBezTo>
                      <a:pt x="4" y="9"/>
                      <a:pt x="4" y="9"/>
                      <a:pt x="4" y="9"/>
                    </a:cubicBezTo>
                    <a:cubicBezTo>
                      <a:pt x="4" y="9"/>
                      <a:pt x="4" y="9"/>
                      <a:pt x="4" y="9"/>
                    </a:cubicBezTo>
                    <a:cubicBezTo>
                      <a:pt x="4" y="9"/>
                      <a:pt x="4" y="9"/>
                      <a:pt x="5" y="9"/>
                    </a:cubicBezTo>
                    <a:cubicBezTo>
                      <a:pt x="5" y="9"/>
                      <a:pt x="5" y="9"/>
                      <a:pt x="5" y="9"/>
                    </a:cubicBezTo>
                    <a:cubicBezTo>
                      <a:pt x="5" y="9"/>
                      <a:pt x="5" y="9"/>
                      <a:pt x="5" y="9"/>
                    </a:cubicBezTo>
                    <a:cubicBezTo>
                      <a:pt x="5" y="9"/>
                      <a:pt x="5" y="9"/>
                      <a:pt x="5" y="9"/>
                    </a:cubicBezTo>
                    <a:cubicBezTo>
                      <a:pt x="5" y="9"/>
                      <a:pt x="5" y="9"/>
                      <a:pt x="5" y="9"/>
                    </a:cubicBezTo>
                    <a:cubicBezTo>
                      <a:pt x="5" y="9"/>
                      <a:pt x="5" y="9"/>
                      <a:pt x="5" y="9"/>
                    </a:cubicBezTo>
                    <a:cubicBezTo>
                      <a:pt x="5" y="9"/>
                      <a:pt x="5" y="9"/>
                      <a:pt x="5" y="9"/>
                    </a:cubicBezTo>
                    <a:cubicBezTo>
                      <a:pt x="5" y="9"/>
                      <a:pt x="5" y="9"/>
                      <a:pt x="5" y="9"/>
                    </a:cubicBezTo>
                    <a:cubicBezTo>
                      <a:pt x="5"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7" y="9"/>
                    </a:cubicBezTo>
                    <a:cubicBezTo>
                      <a:pt x="7" y="9"/>
                      <a:pt x="7" y="9"/>
                      <a:pt x="7" y="9"/>
                    </a:cubicBezTo>
                    <a:cubicBezTo>
                      <a:pt x="7" y="9"/>
                      <a:pt x="7" y="9"/>
                      <a:pt x="7" y="9"/>
                    </a:cubicBezTo>
                    <a:cubicBezTo>
                      <a:pt x="7" y="9"/>
                      <a:pt x="7" y="9"/>
                      <a:pt x="7" y="9"/>
                    </a:cubicBezTo>
                    <a:cubicBezTo>
                      <a:pt x="7" y="9"/>
                      <a:pt x="7" y="9"/>
                      <a:pt x="7" y="9"/>
                    </a:cubicBezTo>
                    <a:cubicBezTo>
                      <a:pt x="7" y="9"/>
                      <a:pt x="7" y="9"/>
                      <a:pt x="7" y="9"/>
                    </a:cubicBezTo>
                    <a:cubicBezTo>
                      <a:pt x="7" y="9"/>
                      <a:pt x="7" y="9"/>
                      <a:pt x="7" y="9"/>
                    </a:cubicBezTo>
                    <a:cubicBezTo>
                      <a:pt x="7" y="8"/>
                      <a:pt x="7" y="8"/>
                      <a:pt x="8" y="9"/>
                    </a:cubicBezTo>
                    <a:cubicBezTo>
                      <a:pt x="8" y="9"/>
                      <a:pt x="8" y="9"/>
                      <a:pt x="8" y="9"/>
                    </a:cubicBezTo>
                    <a:cubicBezTo>
                      <a:pt x="8" y="8"/>
                      <a:pt x="8" y="8"/>
                      <a:pt x="8" y="8"/>
                    </a:cubicBezTo>
                    <a:cubicBezTo>
                      <a:pt x="8" y="8"/>
                      <a:pt x="8" y="8"/>
                      <a:pt x="8" y="8"/>
                    </a:cubicBezTo>
                    <a:cubicBezTo>
                      <a:pt x="8" y="8"/>
                      <a:pt x="8" y="8"/>
                      <a:pt x="8" y="8"/>
                    </a:cubicBezTo>
                    <a:cubicBezTo>
                      <a:pt x="8" y="8"/>
                      <a:pt x="8" y="8"/>
                      <a:pt x="8" y="8"/>
                    </a:cubicBezTo>
                    <a:cubicBezTo>
                      <a:pt x="8" y="8"/>
                      <a:pt x="8" y="8"/>
                      <a:pt x="8" y="8"/>
                    </a:cubicBezTo>
                    <a:cubicBezTo>
                      <a:pt x="8" y="8"/>
                      <a:pt x="8" y="8"/>
                      <a:pt x="8" y="8"/>
                    </a:cubicBezTo>
                    <a:cubicBezTo>
                      <a:pt x="8" y="8"/>
                      <a:pt x="8" y="8"/>
                      <a:pt x="8" y="8"/>
                    </a:cubicBezTo>
                    <a:cubicBezTo>
                      <a:pt x="8" y="8"/>
                      <a:pt x="8" y="8"/>
                      <a:pt x="8" y="8"/>
                    </a:cubicBezTo>
                    <a:cubicBezTo>
                      <a:pt x="8" y="8"/>
                      <a:pt x="8" y="8"/>
                      <a:pt x="8" y="8"/>
                    </a:cubicBezTo>
                    <a:cubicBezTo>
                      <a:pt x="9" y="8"/>
                      <a:pt x="9" y="8"/>
                      <a:pt x="9" y="9"/>
                    </a:cubicBezTo>
                    <a:cubicBezTo>
                      <a:pt x="9" y="9"/>
                      <a:pt x="9" y="9"/>
                      <a:pt x="9" y="9"/>
                    </a:cubicBezTo>
                    <a:cubicBezTo>
                      <a:pt x="9" y="9"/>
                      <a:pt x="9" y="9"/>
                      <a:pt x="9" y="9"/>
                    </a:cubicBezTo>
                    <a:cubicBezTo>
                      <a:pt x="9" y="9"/>
                      <a:pt x="9" y="9"/>
                      <a:pt x="9" y="9"/>
                    </a:cubicBezTo>
                    <a:cubicBezTo>
                      <a:pt x="9" y="9"/>
                      <a:pt x="9" y="9"/>
                      <a:pt x="9" y="9"/>
                    </a:cubicBezTo>
                    <a:cubicBezTo>
                      <a:pt x="9" y="9"/>
                      <a:pt x="9" y="9"/>
                      <a:pt x="9" y="9"/>
                    </a:cubicBezTo>
                    <a:cubicBezTo>
                      <a:pt x="9" y="9"/>
                      <a:pt x="9" y="9"/>
                      <a:pt x="9" y="9"/>
                    </a:cubicBezTo>
                    <a:cubicBezTo>
                      <a:pt x="9" y="9"/>
                      <a:pt x="9" y="9"/>
                      <a:pt x="9" y="9"/>
                    </a:cubicBezTo>
                    <a:cubicBezTo>
                      <a:pt x="9" y="9"/>
                      <a:pt x="9" y="9"/>
                      <a:pt x="9" y="9"/>
                    </a:cubicBezTo>
                    <a:cubicBezTo>
                      <a:pt x="9" y="9"/>
                      <a:pt x="9" y="9"/>
                      <a:pt x="9" y="9"/>
                    </a:cubicBezTo>
                    <a:cubicBezTo>
                      <a:pt x="9" y="9"/>
                      <a:pt x="9" y="9"/>
                      <a:pt x="9" y="9"/>
                    </a:cubicBezTo>
                    <a:cubicBezTo>
                      <a:pt x="9" y="9"/>
                      <a:pt x="9" y="9"/>
                      <a:pt x="9" y="9"/>
                    </a:cubicBezTo>
                    <a:cubicBezTo>
                      <a:pt x="9" y="9"/>
                      <a:pt x="9" y="9"/>
                      <a:pt x="9" y="9"/>
                    </a:cubicBezTo>
                    <a:cubicBezTo>
                      <a:pt x="9" y="9"/>
                      <a:pt x="9" y="9"/>
                      <a:pt x="9" y="9"/>
                    </a:cubicBezTo>
                    <a:cubicBezTo>
                      <a:pt x="9" y="9"/>
                      <a:pt x="9" y="9"/>
                      <a:pt x="9" y="9"/>
                    </a:cubicBezTo>
                    <a:cubicBezTo>
                      <a:pt x="9" y="9"/>
                      <a:pt x="9" y="9"/>
                      <a:pt x="9" y="9"/>
                    </a:cubicBezTo>
                    <a:cubicBezTo>
                      <a:pt x="9" y="9"/>
                      <a:pt x="9" y="9"/>
                      <a:pt x="9" y="9"/>
                    </a:cubicBezTo>
                    <a:cubicBezTo>
                      <a:pt x="9" y="9"/>
                      <a:pt x="9" y="10"/>
                      <a:pt x="9" y="10"/>
                    </a:cubicBezTo>
                    <a:cubicBezTo>
                      <a:pt x="9" y="10"/>
                      <a:pt x="10" y="10"/>
                      <a:pt x="9" y="10"/>
                    </a:cubicBezTo>
                    <a:cubicBezTo>
                      <a:pt x="10" y="10"/>
                      <a:pt x="10" y="10"/>
                      <a:pt x="10" y="10"/>
                    </a:cubicBezTo>
                    <a:cubicBezTo>
                      <a:pt x="10" y="10"/>
                      <a:pt x="10" y="10"/>
                      <a:pt x="10" y="10"/>
                    </a:cubicBezTo>
                    <a:cubicBezTo>
                      <a:pt x="10" y="10"/>
                      <a:pt x="10" y="10"/>
                      <a:pt x="10" y="10"/>
                    </a:cubicBezTo>
                    <a:cubicBezTo>
                      <a:pt x="10" y="10"/>
                      <a:pt x="10" y="10"/>
                      <a:pt x="10" y="10"/>
                    </a:cubicBezTo>
                    <a:cubicBezTo>
                      <a:pt x="10" y="10"/>
                      <a:pt x="10" y="10"/>
                      <a:pt x="10" y="10"/>
                    </a:cubicBezTo>
                    <a:cubicBezTo>
                      <a:pt x="10" y="10"/>
                      <a:pt x="10" y="10"/>
                      <a:pt x="10" y="10"/>
                    </a:cubicBezTo>
                    <a:cubicBezTo>
                      <a:pt x="11" y="10"/>
                      <a:pt x="11" y="10"/>
                      <a:pt x="11" y="10"/>
                    </a:cubicBezTo>
                    <a:cubicBezTo>
                      <a:pt x="11" y="11"/>
                      <a:pt x="11" y="11"/>
                      <a:pt x="11" y="11"/>
                    </a:cubicBezTo>
                    <a:cubicBezTo>
                      <a:pt x="11" y="11"/>
                      <a:pt x="11" y="11"/>
                      <a:pt x="11" y="11"/>
                    </a:cubicBezTo>
                    <a:cubicBezTo>
                      <a:pt x="11" y="11"/>
                      <a:pt x="11" y="11"/>
                      <a:pt x="11" y="11"/>
                    </a:cubicBezTo>
                    <a:cubicBezTo>
                      <a:pt x="11" y="11"/>
                      <a:pt x="11" y="11"/>
                      <a:pt x="11" y="11"/>
                    </a:cubicBezTo>
                    <a:cubicBezTo>
                      <a:pt x="11" y="11"/>
                      <a:pt x="11" y="11"/>
                      <a:pt x="11" y="11"/>
                    </a:cubicBezTo>
                    <a:cubicBezTo>
                      <a:pt x="11" y="11"/>
                      <a:pt x="11" y="11"/>
                      <a:pt x="11" y="11"/>
                    </a:cubicBezTo>
                    <a:cubicBezTo>
                      <a:pt x="11" y="11"/>
                      <a:pt x="11" y="11"/>
                      <a:pt x="11" y="11"/>
                    </a:cubicBezTo>
                    <a:cubicBezTo>
                      <a:pt x="11" y="11"/>
                      <a:pt x="11" y="11"/>
                      <a:pt x="11" y="12"/>
                    </a:cubicBezTo>
                    <a:cubicBezTo>
                      <a:pt x="11" y="12"/>
                      <a:pt x="11" y="12"/>
                      <a:pt x="11" y="12"/>
                    </a:cubicBezTo>
                    <a:cubicBezTo>
                      <a:pt x="11" y="12"/>
                      <a:pt x="11" y="12"/>
                      <a:pt x="11" y="12"/>
                    </a:cubicBezTo>
                    <a:cubicBezTo>
                      <a:pt x="11" y="12"/>
                      <a:pt x="11" y="12"/>
                      <a:pt x="11" y="12"/>
                    </a:cubicBezTo>
                    <a:cubicBezTo>
                      <a:pt x="11" y="12"/>
                      <a:pt x="11" y="12"/>
                      <a:pt x="11" y="12"/>
                    </a:cubicBezTo>
                    <a:cubicBezTo>
                      <a:pt x="11" y="12"/>
                      <a:pt x="11" y="12"/>
                      <a:pt x="11" y="12"/>
                    </a:cubicBezTo>
                    <a:cubicBezTo>
                      <a:pt x="11" y="12"/>
                      <a:pt x="11" y="12"/>
                      <a:pt x="11" y="12"/>
                    </a:cubicBezTo>
                    <a:cubicBezTo>
                      <a:pt x="11" y="12"/>
                      <a:pt x="11" y="12"/>
                      <a:pt x="11" y="12"/>
                    </a:cubicBezTo>
                    <a:cubicBezTo>
                      <a:pt x="11" y="12"/>
                      <a:pt x="11" y="12"/>
                      <a:pt x="11" y="12"/>
                    </a:cubicBezTo>
                    <a:cubicBezTo>
                      <a:pt x="11" y="12"/>
                      <a:pt x="11" y="12"/>
                      <a:pt x="11" y="12"/>
                    </a:cubicBezTo>
                    <a:cubicBezTo>
                      <a:pt x="11" y="12"/>
                      <a:pt x="11" y="12"/>
                      <a:pt x="11" y="12"/>
                    </a:cubicBezTo>
                    <a:cubicBezTo>
                      <a:pt x="11" y="12"/>
                      <a:pt x="11" y="12"/>
                      <a:pt x="11" y="13"/>
                    </a:cubicBezTo>
                    <a:cubicBezTo>
                      <a:pt x="11" y="13"/>
                      <a:pt x="11" y="13"/>
                      <a:pt x="11" y="13"/>
                    </a:cubicBezTo>
                    <a:cubicBezTo>
                      <a:pt x="11" y="13"/>
                      <a:pt x="11" y="13"/>
                      <a:pt x="11" y="13"/>
                    </a:cubicBezTo>
                    <a:cubicBezTo>
                      <a:pt x="11" y="13"/>
                      <a:pt x="11" y="13"/>
                      <a:pt x="11" y="13"/>
                    </a:cubicBezTo>
                    <a:cubicBezTo>
                      <a:pt x="11" y="13"/>
                      <a:pt x="11" y="13"/>
                      <a:pt x="11" y="13"/>
                    </a:cubicBezTo>
                    <a:cubicBezTo>
                      <a:pt x="11" y="13"/>
                      <a:pt x="11" y="13"/>
                      <a:pt x="11" y="13"/>
                    </a:cubicBezTo>
                    <a:cubicBezTo>
                      <a:pt x="11" y="13"/>
                      <a:pt x="11" y="13"/>
                      <a:pt x="11" y="13"/>
                    </a:cubicBezTo>
                    <a:cubicBezTo>
                      <a:pt x="11" y="13"/>
                      <a:pt x="12" y="13"/>
                      <a:pt x="12" y="13"/>
                    </a:cubicBezTo>
                    <a:cubicBezTo>
                      <a:pt x="12" y="13"/>
                      <a:pt x="12" y="13"/>
                      <a:pt x="12" y="13"/>
                    </a:cubicBezTo>
                    <a:cubicBezTo>
                      <a:pt x="12" y="13"/>
                      <a:pt x="12" y="13"/>
                      <a:pt x="12" y="13"/>
                    </a:cubicBezTo>
                    <a:close/>
                    <a:moveTo>
                      <a:pt x="16" y="13"/>
                    </a:moveTo>
                    <a:cubicBezTo>
                      <a:pt x="16" y="13"/>
                      <a:pt x="16" y="13"/>
                      <a:pt x="16" y="13"/>
                    </a:cubicBezTo>
                    <a:cubicBezTo>
                      <a:pt x="16" y="13"/>
                      <a:pt x="16" y="13"/>
                      <a:pt x="16" y="13"/>
                    </a:cubicBezTo>
                    <a:cubicBezTo>
                      <a:pt x="16" y="13"/>
                      <a:pt x="16" y="13"/>
                      <a:pt x="16" y="13"/>
                    </a:cubicBezTo>
                    <a:cubicBezTo>
                      <a:pt x="16" y="13"/>
                      <a:pt x="16" y="13"/>
                      <a:pt x="15" y="13"/>
                    </a:cubicBezTo>
                    <a:cubicBezTo>
                      <a:pt x="15" y="13"/>
                      <a:pt x="15" y="13"/>
                      <a:pt x="15" y="13"/>
                    </a:cubicBezTo>
                    <a:cubicBezTo>
                      <a:pt x="15" y="13"/>
                      <a:pt x="15" y="13"/>
                      <a:pt x="15" y="13"/>
                    </a:cubicBezTo>
                    <a:cubicBezTo>
                      <a:pt x="15" y="13"/>
                      <a:pt x="15" y="13"/>
                      <a:pt x="15" y="13"/>
                    </a:cubicBezTo>
                    <a:cubicBezTo>
                      <a:pt x="15" y="13"/>
                      <a:pt x="15" y="13"/>
                      <a:pt x="15" y="13"/>
                    </a:cubicBezTo>
                    <a:cubicBezTo>
                      <a:pt x="15" y="13"/>
                      <a:pt x="15" y="13"/>
                      <a:pt x="15" y="13"/>
                    </a:cubicBezTo>
                    <a:cubicBezTo>
                      <a:pt x="15" y="13"/>
                      <a:pt x="15" y="13"/>
                      <a:pt x="15" y="13"/>
                    </a:cubicBezTo>
                    <a:cubicBezTo>
                      <a:pt x="15" y="13"/>
                      <a:pt x="15" y="13"/>
                      <a:pt x="15" y="13"/>
                    </a:cubicBezTo>
                    <a:cubicBezTo>
                      <a:pt x="15" y="13"/>
                      <a:pt x="15" y="13"/>
                      <a:pt x="15" y="13"/>
                    </a:cubicBezTo>
                    <a:cubicBezTo>
                      <a:pt x="15" y="13"/>
                      <a:pt x="15" y="13"/>
                      <a:pt x="15" y="13"/>
                    </a:cubicBezTo>
                    <a:cubicBezTo>
                      <a:pt x="15" y="13"/>
                      <a:pt x="15" y="13"/>
                      <a:pt x="15" y="13"/>
                    </a:cubicBezTo>
                    <a:cubicBezTo>
                      <a:pt x="15" y="13"/>
                      <a:pt x="15" y="13"/>
                      <a:pt x="15" y="13"/>
                    </a:cubicBezTo>
                    <a:cubicBezTo>
                      <a:pt x="15" y="13"/>
                      <a:pt x="16" y="13"/>
                      <a:pt x="16" y="13"/>
                    </a:cubicBezTo>
                    <a:cubicBezTo>
                      <a:pt x="16" y="13"/>
                      <a:pt x="16" y="13"/>
                      <a:pt x="16" y="13"/>
                    </a:cubicBezTo>
                    <a:cubicBezTo>
                      <a:pt x="16" y="13"/>
                      <a:pt x="16" y="13"/>
                      <a:pt x="16" y="14"/>
                    </a:cubicBezTo>
                    <a:cubicBezTo>
                      <a:pt x="16" y="14"/>
                      <a:pt x="16" y="14"/>
                      <a:pt x="16" y="14"/>
                    </a:cubicBezTo>
                    <a:cubicBezTo>
                      <a:pt x="16" y="14"/>
                      <a:pt x="16" y="14"/>
                      <a:pt x="16" y="14"/>
                    </a:cubicBezTo>
                    <a:cubicBezTo>
                      <a:pt x="16" y="14"/>
                      <a:pt x="16" y="14"/>
                      <a:pt x="16" y="14"/>
                    </a:cubicBezTo>
                    <a:cubicBezTo>
                      <a:pt x="16" y="14"/>
                      <a:pt x="16" y="13"/>
                      <a:pt x="16" y="13"/>
                    </a:cubicBezTo>
                    <a:close/>
                    <a:moveTo>
                      <a:pt x="19" y="4"/>
                    </a:move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8" y="4"/>
                      <a:pt x="18" y="4"/>
                      <a:pt x="18" y="4"/>
                    </a:cubicBezTo>
                    <a:cubicBezTo>
                      <a:pt x="18" y="5"/>
                      <a:pt x="18" y="5"/>
                      <a:pt x="18" y="5"/>
                    </a:cubicBezTo>
                    <a:cubicBezTo>
                      <a:pt x="18" y="5"/>
                      <a:pt x="18" y="5"/>
                      <a:pt x="18" y="5"/>
                    </a:cubicBezTo>
                    <a:cubicBezTo>
                      <a:pt x="18" y="5"/>
                      <a:pt x="17" y="5"/>
                      <a:pt x="17" y="5"/>
                    </a:cubicBezTo>
                    <a:cubicBezTo>
                      <a:pt x="17" y="4"/>
                      <a:pt x="17" y="4"/>
                      <a:pt x="17" y="5"/>
                    </a:cubicBezTo>
                    <a:cubicBezTo>
                      <a:pt x="17" y="5"/>
                      <a:pt x="17" y="5"/>
                      <a:pt x="17" y="5"/>
                    </a:cubicBezTo>
                    <a:cubicBezTo>
                      <a:pt x="17" y="5"/>
                      <a:pt x="17" y="5"/>
                      <a:pt x="17" y="5"/>
                    </a:cubicBezTo>
                    <a:cubicBezTo>
                      <a:pt x="17" y="5"/>
                      <a:pt x="17" y="5"/>
                      <a:pt x="17" y="5"/>
                    </a:cubicBezTo>
                    <a:cubicBezTo>
                      <a:pt x="17" y="5"/>
                      <a:pt x="17" y="5"/>
                      <a:pt x="17" y="5"/>
                    </a:cubicBezTo>
                    <a:cubicBezTo>
                      <a:pt x="17" y="5"/>
                      <a:pt x="17" y="5"/>
                      <a:pt x="17" y="5"/>
                    </a:cubicBezTo>
                    <a:cubicBezTo>
                      <a:pt x="17" y="5"/>
                      <a:pt x="17" y="5"/>
                      <a:pt x="17" y="5"/>
                    </a:cubicBezTo>
                    <a:cubicBezTo>
                      <a:pt x="17" y="5"/>
                      <a:pt x="17" y="5"/>
                      <a:pt x="17" y="5"/>
                    </a:cubicBezTo>
                    <a:cubicBezTo>
                      <a:pt x="17"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5" y="4"/>
                      <a:pt x="15" y="4"/>
                    </a:cubicBezTo>
                    <a:cubicBezTo>
                      <a:pt x="15" y="4"/>
                      <a:pt x="15" y="4"/>
                      <a:pt x="15" y="4"/>
                    </a:cubicBezTo>
                    <a:cubicBezTo>
                      <a:pt x="15" y="4"/>
                      <a:pt x="15" y="4"/>
                      <a:pt x="15" y="4"/>
                    </a:cubicBezTo>
                    <a:cubicBezTo>
                      <a:pt x="15" y="4"/>
                      <a:pt x="15" y="4"/>
                      <a:pt x="15" y="4"/>
                    </a:cubicBezTo>
                    <a:cubicBezTo>
                      <a:pt x="15" y="4"/>
                      <a:pt x="15" y="4"/>
                      <a:pt x="15" y="4"/>
                    </a:cubicBezTo>
                    <a:cubicBezTo>
                      <a:pt x="15" y="4"/>
                      <a:pt x="14" y="4"/>
                      <a:pt x="14" y="4"/>
                    </a:cubicBezTo>
                    <a:cubicBezTo>
                      <a:pt x="14" y="4"/>
                      <a:pt x="14" y="5"/>
                      <a:pt x="14" y="5"/>
                    </a:cubicBezTo>
                    <a:cubicBezTo>
                      <a:pt x="14" y="5"/>
                      <a:pt x="14" y="5"/>
                      <a:pt x="14" y="5"/>
                    </a:cubicBezTo>
                    <a:cubicBezTo>
                      <a:pt x="14" y="5"/>
                      <a:pt x="14" y="5"/>
                      <a:pt x="14" y="5"/>
                    </a:cubicBezTo>
                    <a:cubicBezTo>
                      <a:pt x="14" y="5"/>
                      <a:pt x="14" y="5"/>
                      <a:pt x="14" y="5"/>
                    </a:cubicBezTo>
                    <a:cubicBezTo>
                      <a:pt x="14" y="5"/>
                      <a:pt x="14" y="5"/>
                      <a:pt x="14" y="5"/>
                    </a:cubicBezTo>
                    <a:cubicBezTo>
                      <a:pt x="14" y="5"/>
                      <a:pt x="14" y="5"/>
                      <a:pt x="14" y="5"/>
                    </a:cubicBezTo>
                    <a:cubicBezTo>
                      <a:pt x="14" y="5"/>
                      <a:pt x="14" y="5"/>
                      <a:pt x="14" y="5"/>
                    </a:cubicBezTo>
                    <a:cubicBezTo>
                      <a:pt x="14" y="5"/>
                      <a:pt x="14" y="5"/>
                      <a:pt x="14" y="5"/>
                    </a:cubicBezTo>
                    <a:cubicBezTo>
                      <a:pt x="14" y="5"/>
                      <a:pt x="14" y="5"/>
                      <a:pt x="14" y="5"/>
                    </a:cubicBezTo>
                    <a:cubicBezTo>
                      <a:pt x="14" y="5"/>
                      <a:pt x="14" y="5"/>
                      <a:pt x="14" y="5"/>
                    </a:cubicBezTo>
                    <a:cubicBezTo>
                      <a:pt x="14" y="5"/>
                      <a:pt x="14" y="5"/>
                      <a:pt x="14" y="5"/>
                    </a:cubicBezTo>
                    <a:cubicBezTo>
                      <a:pt x="14" y="5"/>
                      <a:pt x="14" y="5"/>
                      <a:pt x="14" y="5"/>
                    </a:cubicBezTo>
                    <a:cubicBezTo>
                      <a:pt x="14" y="5"/>
                      <a:pt x="14" y="5"/>
                      <a:pt x="14" y="5"/>
                    </a:cubicBezTo>
                    <a:cubicBezTo>
                      <a:pt x="14" y="5"/>
                      <a:pt x="14" y="5"/>
                      <a:pt x="14" y="5"/>
                    </a:cubicBezTo>
                    <a:cubicBezTo>
                      <a:pt x="14" y="5"/>
                      <a:pt x="14" y="5"/>
                      <a:pt x="14" y="5"/>
                    </a:cubicBezTo>
                    <a:cubicBezTo>
                      <a:pt x="14" y="6"/>
                      <a:pt x="14" y="6"/>
                      <a:pt x="14" y="6"/>
                    </a:cubicBezTo>
                    <a:cubicBezTo>
                      <a:pt x="14" y="6"/>
                      <a:pt x="14" y="6"/>
                      <a:pt x="14" y="5"/>
                    </a:cubicBezTo>
                    <a:cubicBezTo>
                      <a:pt x="14" y="5"/>
                      <a:pt x="14" y="5"/>
                      <a:pt x="13" y="5"/>
                    </a:cubicBezTo>
                    <a:cubicBezTo>
                      <a:pt x="13" y="5"/>
                      <a:pt x="13" y="5"/>
                      <a:pt x="13" y="5"/>
                    </a:cubicBezTo>
                    <a:cubicBezTo>
                      <a:pt x="13" y="5"/>
                      <a:pt x="13" y="5"/>
                      <a:pt x="13" y="5"/>
                    </a:cubicBezTo>
                    <a:cubicBezTo>
                      <a:pt x="13" y="5"/>
                      <a:pt x="13" y="5"/>
                      <a:pt x="13" y="5"/>
                    </a:cubicBezTo>
                    <a:cubicBezTo>
                      <a:pt x="13" y="5"/>
                      <a:pt x="13" y="5"/>
                      <a:pt x="13" y="5"/>
                    </a:cubicBezTo>
                    <a:cubicBezTo>
                      <a:pt x="13" y="5"/>
                      <a:pt x="13" y="5"/>
                      <a:pt x="13" y="5"/>
                    </a:cubicBezTo>
                    <a:cubicBezTo>
                      <a:pt x="13" y="5"/>
                      <a:pt x="13" y="5"/>
                      <a:pt x="13" y="5"/>
                    </a:cubicBezTo>
                    <a:cubicBezTo>
                      <a:pt x="13" y="5"/>
                      <a:pt x="13" y="5"/>
                      <a:pt x="12" y="5"/>
                    </a:cubicBezTo>
                    <a:cubicBezTo>
                      <a:pt x="12" y="5"/>
                      <a:pt x="12" y="5"/>
                      <a:pt x="12" y="5"/>
                    </a:cubicBezTo>
                    <a:cubicBezTo>
                      <a:pt x="12" y="5"/>
                      <a:pt x="12" y="5"/>
                      <a:pt x="12" y="5"/>
                    </a:cubicBezTo>
                    <a:cubicBezTo>
                      <a:pt x="12" y="5"/>
                      <a:pt x="12" y="5"/>
                      <a:pt x="12" y="5"/>
                    </a:cubicBezTo>
                    <a:cubicBezTo>
                      <a:pt x="12" y="6"/>
                      <a:pt x="12" y="6"/>
                      <a:pt x="12" y="6"/>
                    </a:cubicBezTo>
                    <a:cubicBezTo>
                      <a:pt x="12" y="6"/>
                      <a:pt x="12" y="6"/>
                      <a:pt x="12" y="6"/>
                    </a:cubicBezTo>
                    <a:cubicBezTo>
                      <a:pt x="12" y="6"/>
                      <a:pt x="12" y="6"/>
                      <a:pt x="12" y="6"/>
                    </a:cubicBezTo>
                    <a:cubicBezTo>
                      <a:pt x="12" y="6"/>
                      <a:pt x="12" y="6"/>
                      <a:pt x="12" y="6"/>
                    </a:cubicBezTo>
                    <a:cubicBezTo>
                      <a:pt x="12" y="6"/>
                      <a:pt x="12" y="6"/>
                      <a:pt x="12" y="6"/>
                    </a:cubicBezTo>
                    <a:cubicBezTo>
                      <a:pt x="12" y="6"/>
                      <a:pt x="12" y="6"/>
                      <a:pt x="12" y="6"/>
                    </a:cubicBezTo>
                    <a:cubicBezTo>
                      <a:pt x="12" y="6"/>
                      <a:pt x="12" y="6"/>
                      <a:pt x="12" y="6"/>
                    </a:cubicBezTo>
                    <a:cubicBezTo>
                      <a:pt x="12" y="6"/>
                      <a:pt x="12" y="6"/>
                      <a:pt x="12" y="6"/>
                    </a:cubicBezTo>
                    <a:cubicBezTo>
                      <a:pt x="12" y="6"/>
                      <a:pt x="12" y="6"/>
                      <a:pt x="12" y="6"/>
                    </a:cubicBezTo>
                    <a:cubicBezTo>
                      <a:pt x="12" y="6"/>
                      <a:pt x="12" y="6"/>
                      <a:pt x="12" y="6"/>
                    </a:cubicBezTo>
                    <a:cubicBezTo>
                      <a:pt x="12" y="6"/>
                      <a:pt x="12" y="6"/>
                      <a:pt x="12" y="6"/>
                    </a:cubicBezTo>
                    <a:cubicBezTo>
                      <a:pt x="12" y="6"/>
                      <a:pt x="12" y="6"/>
                      <a:pt x="12" y="6"/>
                    </a:cubicBezTo>
                    <a:cubicBezTo>
                      <a:pt x="12" y="6"/>
                      <a:pt x="12" y="6"/>
                      <a:pt x="12" y="6"/>
                    </a:cubicBezTo>
                    <a:cubicBezTo>
                      <a:pt x="12" y="6"/>
                      <a:pt x="12" y="6"/>
                      <a:pt x="12" y="6"/>
                    </a:cubicBezTo>
                    <a:cubicBezTo>
                      <a:pt x="12" y="6"/>
                      <a:pt x="12" y="6"/>
                      <a:pt x="11" y="6"/>
                    </a:cubicBezTo>
                    <a:cubicBezTo>
                      <a:pt x="11" y="6"/>
                      <a:pt x="11" y="6"/>
                      <a:pt x="11" y="6"/>
                    </a:cubicBezTo>
                    <a:cubicBezTo>
                      <a:pt x="11" y="6"/>
                      <a:pt x="11" y="6"/>
                      <a:pt x="11" y="5"/>
                    </a:cubicBezTo>
                    <a:cubicBezTo>
                      <a:pt x="11" y="5"/>
                      <a:pt x="11" y="5"/>
                      <a:pt x="11" y="5"/>
                    </a:cubicBezTo>
                    <a:cubicBezTo>
                      <a:pt x="11" y="5"/>
                      <a:pt x="11" y="5"/>
                      <a:pt x="11" y="5"/>
                    </a:cubicBezTo>
                    <a:cubicBezTo>
                      <a:pt x="11" y="5"/>
                      <a:pt x="11" y="5"/>
                      <a:pt x="11" y="5"/>
                    </a:cubicBezTo>
                    <a:cubicBezTo>
                      <a:pt x="11" y="5"/>
                      <a:pt x="11" y="5"/>
                      <a:pt x="11" y="5"/>
                    </a:cubicBezTo>
                    <a:cubicBezTo>
                      <a:pt x="11" y="5"/>
                      <a:pt x="11" y="5"/>
                      <a:pt x="11" y="5"/>
                    </a:cubicBezTo>
                    <a:cubicBezTo>
                      <a:pt x="11" y="5"/>
                      <a:pt x="11" y="5"/>
                      <a:pt x="11" y="5"/>
                    </a:cubicBezTo>
                    <a:cubicBezTo>
                      <a:pt x="11" y="5"/>
                      <a:pt x="11" y="5"/>
                      <a:pt x="11" y="5"/>
                    </a:cubicBezTo>
                    <a:cubicBezTo>
                      <a:pt x="11" y="5"/>
                      <a:pt x="11" y="5"/>
                      <a:pt x="11" y="5"/>
                    </a:cubicBezTo>
                    <a:cubicBezTo>
                      <a:pt x="11" y="5"/>
                      <a:pt x="11" y="5"/>
                      <a:pt x="11" y="5"/>
                    </a:cubicBezTo>
                    <a:cubicBezTo>
                      <a:pt x="11" y="5"/>
                      <a:pt x="11" y="5"/>
                      <a:pt x="11" y="5"/>
                    </a:cubicBezTo>
                    <a:cubicBezTo>
                      <a:pt x="11" y="5"/>
                      <a:pt x="11" y="5"/>
                      <a:pt x="11" y="5"/>
                    </a:cubicBezTo>
                    <a:cubicBezTo>
                      <a:pt x="10" y="5"/>
                      <a:pt x="10" y="5"/>
                      <a:pt x="10" y="5"/>
                    </a:cubicBezTo>
                    <a:cubicBezTo>
                      <a:pt x="10" y="5"/>
                      <a:pt x="10" y="5"/>
                      <a:pt x="10" y="5"/>
                    </a:cubicBezTo>
                    <a:cubicBezTo>
                      <a:pt x="10" y="5"/>
                      <a:pt x="10" y="4"/>
                      <a:pt x="10" y="4"/>
                    </a:cubicBezTo>
                    <a:cubicBezTo>
                      <a:pt x="10" y="4"/>
                      <a:pt x="10" y="4"/>
                      <a:pt x="10" y="4"/>
                    </a:cubicBezTo>
                    <a:cubicBezTo>
                      <a:pt x="10" y="4"/>
                      <a:pt x="10" y="4"/>
                      <a:pt x="10" y="4"/>
                    </a:cubicBezTo>
                    <a:cubicBezTo>
                      <a:pt x="10" y="4"/>
                      <a:pt x="10" y="4"/>
                      <a:pt x="10" y="4"/>
                    </a:cubicBezTo>
                    <a:cubicBezTo>
                      <a:pt x="10" y="4"/>
                      <a:pt x="11" y="4"/>
                      <a:pt x="11" y="4"/>
                    </a:cubicBezTo>
                    <a:cubicBezTo>
                      <a:pt x="11" y="4"/>
                      <a:pt x="11" y="4"/>
                      <a:pt x="11" y="4"/>
                    </a:cubicBezTo>
                    <a:cubicBezTo>
                      <a:pt x="10" y="4"/>
                      <a:pt x="10" y="4"/>
                      <a:pt x="11" y="4"/>
                    </a:cubicBezTo>
                    <a:cubicBezTo>
                      <a:pt x="11" y="4"/>
                      <a:pt x="11" y="4"/>
                      <a:pt x="11" y="4"/>
                    </a:cubicBezTo>
                    <a:cubicBezTo>
                      <a:pt x="11" y="4"/>
                      <a:pt x="11" y="4"/>
                      <a:pt x="11" y="4"/>
                    </a:cubicBezTo>
                    <a:cubicBezTo>
                      <a:pt x="11" y="4"/>
                      <a:pt x="11" y="4"/>
                      <a:pt x="11" y="4"/>
                    </a:cubicBezTo>
                    <a:cubicBezTo>
                      <a:pt x="11" y="4"/>
                      <a:pt x="11" y="4"/>
                      <a:pt x="11" y="4"/>
                    </a:cubicBezTo>
                    <a:cubicBezTo>
                      <a:pt x="11" y="4"/>
                      <a:pt x="11" y="4"/>
                      <a:pt x="11" y="4"/>
                    </a:cubicBezTo>
                    <a:cubicBezTo>
                      <a:pt x="11" y="4"/>
                      <a:pt x="11" y="4"/>
                      <a:pt x="11" y="4"/>
                    </a:cubicBezTo>
                    <a:cubicBezTo>
                      <a:pt x="11" y="4"/>
                      <a:pt x="11" y="4"/>
                      <a:pt x="11" y="4"/>
                    </a:cubicBezTo>
                    <a:cubicBezTo>
                      <a:pt x="11" y="4"/>
                      <a:pt x="11" y="4"/>
                      <a:pt x="11" y="4"/>
                    </a:cubicBezTo>
                    <a:cubicBezTo>
                      <a:pt x="11" y="4"/>
                      <a:pt x="11" y="4"/>
                      <a:pt x="11" y="4"/>
                    </a:cubicBezTo>
                    <a:cubicBezTo>
                      <a:pt x="11" y="4"/>
                      <a:pt x="11" y="4"/>
                      <a:pt x="11" y="4"/>
                    </a:cubicBezTo>
                    <a:cubicBezTo>
                      <a:pt x="11" y="4"/>
                      <a:pt x="11" y="4"/>
                      <a:pt x="11" y="4"/>
                    </a:cubicBezTo>
                    <a:cubicBezTo>
                      <a:pt x="11" y="4"/>
                      <a:pt x="11" y="4"/>
                      <a:pt x="11" y="4"/>
                    </a:cubicBezTo>
                    <a:cubicBezTo>
                      <a:pt x="10" y="3"/>
                      <a:pt x="11" y="3"/>
                      <a:pt x="11" y="3"/>
                    </a:cubicBezTo>
                    <a:cubicBezTo>
                      <a:pt x="11" y="3"/>
                      <a:pt x="11" y="3"/>
                      <a:pt x="11" y="3"/>
                    </a:cubicBezTo>
                    <a:cubicBezTo>
                      <a:pt x="11" y="3"/>
                      <a:pt x="11" y="3"/>
                      <a:pt x="11" y="3"/>
                    </a:cubicBezTo>
                    <a:cubicBezTo>
                      <a:pt x="11" y="3"/>
                      <a:pt x="11" y="3"/>
                      <a:pt x="11" y="4"/>
                    </a:cubicBezTo>
                    <a:cubicBezTo>
                      <a:pt x="11" y="4"/>
                      <a:pt x="11" y="4"/>
                      <a:pt x="11" y="4"/>
                    </a:cubicBezTo>
                    <a:cubicBezTo>
                      <a:pt x="11" y="4"/>
                      <a:pt x="11" y="4"/>
                      <a:pt x="11" y="4"/>
                    </a:cubicBezTo>
                    <a:cubicBezTo>
                      <a:pt x="11" y="3"/>
                      <a:pt x="11" y="3"/>
                      <a:pt x="11" y="4"/>
                    </a:cubicBezTo>
                    <a:cubicBezTo>
                      <a:pt x="11" y="4"/>
                      <a:pt x="11" y="4"/>
                      <a:pt x="11" y="4"/>
                    </a:cubicBezTo>
                    <a:cubicBezTo>
                      <a:pt x="12" y="4"/>
                      <a:pt x="12" y="4"/>
                      <a:pt x="12" y="4"/>
                    </a:cubicBezTo>
                    <a:cubicBezTo>
                      <a:pt x="12" y="3"/>
                      <a:pt x="12" y="3"/>
                      <a:pt x="12" y="3"/>
                    </a:cubicBezTo>
                    <a:cubicBezTo>
                      <a:pt x="12" y="3"/>
                      <a:pt x="12" y="3"/>
                      <a:pt x="12" y="3"/>
                    </a:cubicBezTo>
                    <a:cubicBezTo>
                      <a:pt x="12" y="4"/>
                      <a:pt x="12" y="4"/>
                      <a:pt x="12" y="3"/>
                    </a:cubicBezTo>
                    <a:cubicBezTo>
                      <a:pt x="12" y="3"/>
                      <a:pt x="12" y="3"/>
                      <a:pt x="12" y="3"/>
                    </a:cubicBezTo>
                    <a:cubicBezTo>
                      <a:pt x="12" y="3"/>
                      <a:pt x="12" y="3"/>
                      <a:pt x="12" y="3"/>
                    </a:cubicBezTo>
                    <a:cubicBezTo>
                      <a:pt x="12" y="3"/>
                      <a:pt x="12" y="3"/>
                      <a:pt x="12" y="3"/>
                    </a:cubicBezTo>
                    <a:cubicBezTo>
                      <a:pt x="12" y="3"/>
                      <a:pt x="12" y="3"/>
                      <a:pt x="12" y="3"/>
                    </a:cubicBezTo>
                    <a:cubicBezTo>
                      <a:pt x="12" y="3"/>
                      <a:pt x="12" y="3"/>
                      <a:pt x="12" y="3"/>
                    </a:cubicBezTo>
                    <a:cubicBezTo>
                      <a:pt x="12" y="3"/>
                      <a:pt x="12" y="3"/>
                      <a:pt x="12" y="3"/>
                    </a:cubicBezTo>
                    <a:cubicBezTo>
                      <a:pt x="13" y="3"/>
                      <a:pt x="13" y="3"/>
                      <a:pt x="13" y="3"/>
                    </a:cubicBezTo>
                    <a:cubicBezTo>
                      <a:pt x="13" y="3"/>
                      <a:pt x="13" y="3"/>
                      <a:pt x="13" y="3"/>
                    </a:cubicBezTo>
                    <a:cubicBezTo>
                      <a:pt x="13" y="3"/>
                      <a:pt x="13" y="3"/>
                      <a:pt x="13" y="3"/>
                    </a:cubicBezTo>
                    <a:cubicBezTo>
                      <a:pt x="13" y="3"/>
                      <a:pt x="13" y="3"/>
                      <a:pt x="13" y="3"/>
                    </a:cubicBezTo>
                    <a:cubicBezTo>
                      <a:pt x="13" y="3"/>
                      <a:pt x="13" y="3"/>
                      <a:pt x="13" y="2"/>
                    </a:cubicBezTo>
                    <a:cubicBezTo>
                      <a:pt x="13" y="2"/>
                      <a:pt x="13" y="2"/>
                      <a:pt x="13" y="2"/>
                    </a:cubicBezTo>
                    <a:cubicBezTo>
                      <a:pt x="13" y="2"/>
                      <a:pt x="13" y="2"/>
                      <a:pt x="13" y="2"/>
                    </a:cubicBezTo>
                    <a:cubicBezTo>
                      <a:pt x="13" y="2"/>
                      <a:pt x="13" y="2"/>
                      <a:pt x="13" y="2"/>
                    </a:cubicBezTo>
                    <a:cubicBezTo>
                      <a:pt x="13" y="2"/>
                      <a:pt x="13" y="2"/>
                      <a:pt x="13" y="2"/>
                    </a:cubicBezTo>
                    <a:cubicBezTo>
                      <a:pt x="13" y="2"/>
                      <a:pt x="13" y="2"/>
                      <a:pt x="13" y="2"/>
                    </a:cubicBezTo>
                    <a:cubicBezTo>
                      <a:pt x="13" y="2"/>
                      <a:pt x="13" y="2"/>
                      <a:pt x="13" y="2"/>
                    </a:cubicBezTo>
                    <a:cubicBezTo>
                      <a:pt x="13" y="2"/>
                      <a:pt x="13" y="2"/>
                      <a:pt x="13" y="2"/>
                    </a:cubicBezTo>
                    <a:cubicBezTo>
                      <a:pt x="13" y="2"/>
                      <a:pt x="13" y="2"/>
                      <a:pt x="13" y="2"/>
                    </a:cubicBezTo>
                    <a:cubicBezTo>
                      <a:pt x="14" y="2"/>
                      <a:pt x="14" y="2"/>
                      <a:pt x="14" y="2"/>
                    </a:cubicBezTo>
                    <a:cubicBezTo>
                      <a:pt x="14" y="2"/>
                      <a:pt x="14" y="2"/>
                      <a:pt x="14" y="2"/>
                    </a:cubicBezTo>
                    <a:cubicBezTo>
                      <a:pt x="14" y="2"/>
                      <a:pt x="14" y="2"/>
                      <a:pt x="14" y="2"/>
                    </a:cubicBezTo>
                    <a:cubicBezTo>
                      <a:pt x="14" y="2"/>
                      <a:pt x="14" y="2"/>
                      <a:pt x="14" y="2"/>
                    </a:cubicBezTo>
                    <a:cubicBezTo>
                      <a:pt x="14" y="2"/>
                      <a:pt x="14" y="2"/>
                      <a:pt x="14" y="2"/>
                    </a:cubicBezTo>
                    <a:cubicBezTo>
                      <a:pt x="14" y="2"/>
                      <a:pt x="14" y="2"/>
                      <a:pt x="14" y="2"/>
                    </a:cubicBezTo>
                    <a:cubicBezTo>
                      <a:pt x="14" y="2"/>
                      <a:pt x="15" y="2"/>
                      <a:pt x="15" y="2"/>
                    </a:cubicBezTo>
                    <a:cubicBezTo>
                      <a:pt x="15" y="2"/>
                      <a:pt x="15" y="2"/>
                      <a:pt x="15" y="2"/>
                    </a:cubicBezTo>
                    <a:cubicBezTo>
                      <a:pt x="15" y="2"/>
                      <a:pt x="15" y="2"/>
                      <a:pt x="15" y="2"/>
                    </a:cubicBezTo>
                    <a:cubicBezTo>
                      <a:pt x="15" y="2"/>
                      <a:pt x="15" y="2"/>
                      <a:pt x="15" y="2"/>
                    </a:cubicBezTo>
                    <a:cubicBezTo>
                      <a:pt x="15" y="2"/>
                      <a:pt x="15" y="2"/>
                      <a:pt x="15" y="2"/>
                    </a:cubicBezTo>
                    <a:cubicBezTo>
                      <a:pt x="15" y="2"/>
                      <a:pt x="15" y="2"/>
                      <a:pt x="16" y="2"/>
                    </a:cubicBezTo>
                    <a:cubicBezTo>
                      <a:pt x="16" y="2"/>
                      <a:pt x="16" y="2"/>
                      <a:pt x="16" y="2"/>
                    </a:cubicBezTo>
                    <a:cubicBezTo>
                      <a:pt x="16" y="2"/>
                      <a:pt x="16" y="2"/>
                      <a:pt x="16" y="2"/>
                    </a:cubicBezTo>
                    <a:cubicBezTo>
                      <a:pt x="16" y="2"/>
                      <a:pt x="16" y="2"/>
                      <a:pt x="16" y="2"/>
                    </a:cubicBezTo>
                    <a:cubicBezTo>
                      <a:pt x="16" y="2"/>
                      <a:pt x="16" y="2"/>
                      <a:pt x="16" y="2"/>
                    </a:cubicBezTo>
                    <a:cubicBezTo>
                      <a:pt x="16" y="2"/>
                      <a:pt x="16" y="2"/>
                      <a:pt x="16" y="2"/>
                    </a:cubicBezTo>
                    <a:cubicBezTo>
                      <a:pt x="16" y="2"/>
                      <a:pt x="16" y="2"/>
                      <a:pt x="16" y="1"/>
                    </a:cubicBezTo>
                    <a:cubicBezTo>
                      <a:pt x="16" y="1"/>
                      <a:pt x="16" y="1"/>
                      <a:pt x="16" y="1"/>
                    </a:cubicBezTo>
                    <a:cubicBezTo>
                      <a:pt x="16" y="1"/>
                      <a:pt x="16" y="2"/>
                      <a:pt x="16" y="1"/>
                    </a:cubicBezTo>
                    <a:cubicBezTo>
                      <a:pt x="16" y="1"/>
                      <a:pt x="16" y="1"/>
                      <a:pt x="16" y="1"/>
                    </a:cubicBezTo>
                    <a:cubicBezTo>
                      <a:pt x="16" y="1"/>
                      <a:pt x="16" y="2"/>
                      <a:pt x="16" y="1"/>
                    </a:cubicBezTo>
                    <a:cubicBezTo>
                      <a:pt x="16" y="1"/>
                      <a:pt x="16" y="1"/>
                      <a:pt x="16" y="1"/>
                    </a:cubicBezTo>
                    <a:cubicBezTo>
                      <a:pt x="16" y="1"/>
                      <a:pt x="16" y="1"/>
                      <a:pt x="16" y="1"/>
                    </a:cubicBezTo>
                    <a:cubicBezTo>
                      <a:pt x="16" y="1"/>
                      <a:pt x="16" y="1"/>
                      <a:pt x="16" y="1"/>
                    </a:cubicBezTo>
                    <a:cubicBezTo>
                      <a:pt x="16" y="1"/>
                      <a:pt x="16" y="1"/>
                      <a:pt x="16" y="1"/>
                    </a:cubicBezTo>
                    <a:cubicBezTo>
                      <a:pt x="17" y="1"/>
                      <a:pt x="17" y="1"/>
                      <a:pt x="17" y="1"/>
                    </a:cubicBezTo>
                    <a:cubicBezTo>
                      <a:pt x="17" y="1"/>
                      <a:pt x="17" y="1"/>
                      <a:pt x="17" y="1"/>
                    </a:cubicBezTo>
                    <a:cubicBezTo>
                      <a:pt x="17" y="1"/>
                      <a:pt x="17" y="1"/>
                      <a:pt x="17" y="1"/>
                    </a:cubicBezTo>
                    <a:cubicBezTo>
                      <a:pt x="17" y="1"/>
                      <a:pt x="17" y="1"/>
                      <a:pt x="17" y="1"/>
                    </a:cubicBezTo>
                    <a:cubicBezTo>
                      <a:pt x="17" y="1"/>
                      <a:pt x="17" y="1"/>
                      <a:pt x="17" y="1"/>
                    </a:cubicBezTo>
                    <a:cubicBezTo>
                      <a:pt x="17" y="1"/>
                      <a:pt x="17" y="1"/>
                      <a:pt x="17" y="1"/>
                    </a:cubicBezTo>
                    <a:cubicBezTo>
                      <a:pt x="17" y="1"/>
                      <a:pt x="17" y="1"/>
                      <a:pt x="17" y="1"/>
                    </a:cubicBezTo>
                    <a:cubicBezTo>
                      <a:pt x="17" y="1"/>
                      <a:pt x="17" y="1"/>
                      <a:pt x="17" y="1"/>
                    </a:cubicBezTo>
                    <a:cubicBezTo>
                      <a:pt x="17" y="1"/>
                      <a:pt x="17" y="1"/>
                      <a:pt x="17" y="1"/>
                    </a:cubicBezTo>
                    <a:cubicBezTo>
                      <a:pt x="17" y="1"/>
                      <a:pt x="17" y="1"/>
                      <a:pt x="17" y="1"/>
                    </a:cubicBezTo>
                    <a:cubicBezTo>
                      <a:pt x="17" y="1"/>
                      <a:pt x="17" y="1"/>
                      <a:pt x="17" y="1"/>
                    </a:cubicBezTo>
                    <a:cubicBezTo>
                      <a:pt x="17" y="1"/>
                      <a:pt x="17" y="1"/>
                      <a:pt x="17" y="1"/>
                    </a:cubicBezTo>
                    <a:cubicBezTo>
                      <a:pt x="17" y="1"/>
                      <a:pt x="17" y="1"/>
                      <a:pt x="17" y="1"/>
                    </a:cubicBezTo>
                    <a:cubicBezTo>
                      <a:pt x="17" y="1"/>
                      <a:pt x="17" y="1"/>
                      <a:pt x="17" y="1"/>
                    </a:cubicBezTo>
                    <a:cubicBezTo>
                      <a:pt x="17" y="1"/>
                      <a:pt x="17" y="1"/>
                      <a:pt x="17" y="1"/>
                    </a:cubicBezTo>
                    <a:cubicBezTo>
                      <a:pt x="17" y="1"/>
                      <a:pt x="17" y="1"/>
                      <a:pt x="17" y="1"/>
                    </a:cubicBezTo>
                    <a:cubicBezTo>
                      <a:pt x="17" y="1"/>
                      <a:pt x="17" y="1"/>
                      <a:pt x="17" y="1"/>
                    </a:cubicBezTo>
                    <a:cubicBezTo>
                      <a:pt x="17" y="1"/>
                      <a:pt x="17" y="1"/>
                      <a:pt x="17" y="1"/>
                    </a:cubicBezTo>
                    <a:cubicBezTo>
                      <a:pt x="17" y="1"/>
                      <a:pt x="17" y="1"/>
                      <a:pt x="17" y="1"/>
                    </a:cubicBezTo>
                    <a:cubicBezTo>
                      <a:pt x="17" y="1"/>
                      <a:pt x="17" y="1"/>
                      <a:pt x="17" y="1"/>
                    </a:cubicBezTo>
                    <a:cubicBezTo>
                      <a:pt x="17" y="1"/>
                      <a:pt x="17" y="1"/>
                      <a:pt x="17" y="1"/>
                    </a:cubicBezTo>
                    <a:cubicBezTo>
                      <a:pt x="17" y="1"/>
                      <a:pt x="17" y="1"/>
                      <a:pt x="17" y="1"/>
                    </a:cubicBezTo>
                    <a:cubicBezTo>
                      <a:pt x="17" y="1"/>
                      <a:pt x="17" y="1"/>
                      <a:pt x="18" y="1"/>
                    </a:cubicBezTo>
                    <a:cubicBezTo>
                      <a:pt x="18" y="1"/>
                      <a:pt x="18" y="1"/>
                      <a:pt x="18" y="1"/>
                    </a:cubicBezTo>
                    <a:cubicBezTo>
                      <a:pt x="17" y="1"/>
                      <a:pt x="17" y="1"/>
                      <a:pt x="18" y="1"/>
                    </a:cubicBezTo>
                    <a:cubicBezTo>
                      <a:pt x="18" y="1"/>
                      <a:pt x="18" y="1"/>
                      <a:pt x="18" y="1"/>
                    </a:cubicBezTo>
                    <a:cubicBezTo>
                      <a:pt x="18" y="1"/>
                      <a:pt x="18" y="1"/>
                      <a:pt x="18" y="1"/>
                    </a:cubicBezTo>
                    <a:cubicBezTo>
                      <a:pt x="18" y="1"/>
                      <a:pt x="18" y="1"/>
                      <a:pt x="18" y="1"/>
                    </a:cubicBezTo>
                    <a:cubicBezTo>
                      <a:pt x="18" y="1"/>
                      <a:pt x="18" y="1"/>
                      <a:pt x="18" y="1"/>
                    </a:cubicBezTo>
                    <a:cubicBezTo>
                      <a:pt x="18" y="1"/>
                      <a:pt x="18" y="1"/>
                      <a:pt x="18" y="1"/>
                    </a:cubicBezTo>
                    <a:cubicBezTo>
                      <a:pt x="18" y="1"/>
                      <a:pt x="18" y="1"/>
                      <a:pt x="18" y="1"/>
                    </a:cubicBezTo>
                    <a:cubicBezTo>
                      <a:pt x="18" y="1"/>
                      <a:pt x="18" y="1"/>
                      <a:pt x="18" y="1"/>
                    </a:cubicBezTo>
                    <a:cubicBezTo>
                      <a:pt x="18" y="1"/>
                      <a:pt x="18" y="1"/>
                      <a:pt x="18" y="1"/>
                    </a:cubicBezTo>
                    <a:cubicBezTo>
                      <a:pt x="18" y="1"/>
                      <a:pt x="18" y="1"/>
                      <a:pt x="18" y="1"/>
                    </a:cubicBezTo>
                    <a:cubicBezTo>
                      <a:pt x="18" y="1"/>
                      <a:pt x="18" y="1"/>
                      <a:pt x="18" y="1"/>
                    </a:cubicBezTo>
                    <a:cubicBezTo>
                      <a:pt x="18" y="0"/>
                      <a:pt x="18" y="0"/>
                      <a:pt x="18" y="0"/>
                    </a:cubicBezTo>
                    <a:cubicBezTo>
                      <a:pt x="18" y="0"/>
                      <a:pt x="18" y="0"/>
                      <a:pt x="18" y="0"/>
                    </a:cubicBezTo>
                    <a:cubicBezTo>
                      <a:pt x="18" y="0"/>
                      <a:pt x="18" y="0"/>
                      <a:pt x="18" y="0"/>
                    </a:cubicBezTo>
                    <a:cubicBezTo>
                      <a:pt x="18" y="0"/>
                      <a:pt x="18" y="0"/>
                      <a:pt x="18" y="0"/>
                    </a:cubicBezTo>
                    <a:cubicBezTo>
                      <a:pt x="18" y="0"/>
                      <a:pt x="18" y="0"/>
                      <a:pt x="18" y="0"/>
                    </a:cubicBezTo>
                    <a:cubicBezTo>
                      <a:pt x="18" y="0"/>
                      <a:pt x="18" y="0"/>
                      <a:pt x="18" y="0"/>
                    </a:cubicBezTo>
                    <a:cubicBezTo>
                      <a:pt x="18" y="0"/>
                      <a:pt x="18" y="0"/>
                      <a:pt x="18" y="0"/>
                    </a:cubicBezTo>
                    <a:cubicBezTo>
                      <a:pt x="19" y="0"/>
                      <a:pt x="19" y="0"/>
                      <a:pt x="19" y="0"/>
                    </a:cubicBezTo>
                    <a:cubicBezTo>
                      <a:pt x="19" y="0"/>
                      <a:pt x="19" y="0"/>
                      <a:pt x="19" y="0"/>
                    </a:cubicBezTo>
                    <a:cubicBezTo>
                      <a:pt x="19" y="0"/>
                      <a:pt x="19" y="0"/>
                      <a:pt x="19" y="0"/>
                    </a:cubicBezTo>
                    <a:cubicBezTo>
                      <a:pt x="19" y="0"/>
                      <a:pt x="19" y="1"/>
                      <a:pt x="19" y="1"/>
                    </a:cubicBezTo>
                    <a:cubicBezTo>
                      <a:pt x="19" y="1"/>
                      <a:pt x="19" y="1"/>
                      <a:pt x="19" y="1"/>
                    </a:cubicBezTo>
                    <a:cubicBezTo>
                      <a:pt x="19" y="1"/>
                      <a:pt x="19" y="0"/>
                      <a:pt x="19" y="1"/>
                    </a:cubicBezTo>
                    <a:cubicBezTo>
                      <a:pt x="19" y="1"/>
                      <a:pt x="19" y="0"/>
                      <a:pt x="19" y="0"/>
                    </a:cubicBezTo>
                    <a:cubicBezTo>
                      <a:pt x="19" y="0"/>
                      <a:pt x="19" y="0"/>
                      <a:pt x="19" y="0"/>
                    </a:cubicBezTo>
                    <a:cubicBezTo>
                      <a:pt x="19" y="0"/>
                      <a:pt x="19" y="0"/>
                      <a:pt x="19" y="0"/>
                    </a:cubicBezTo>
                    <a:cubicBezTo>
                      <a:pt x="19" y="0"/>
                      <a:pt x="19" y="0"/>
                      <a:pt x="19" y="0"/>
                    </a:cubicBezTo>
                    <a:cubicBezTo>
                      <a:pt x="19" y="0"/>
                      <a:pt x="19" y="0"/>
                      <a:pt x="19" y="0"/>
                    </a:cubicBezTo>
                    <a:cubicBezTo>
                      <a:pt x="19" y="0"/>
                      <a:pt x="19" y="1"/>
                      <a:pt x="19" y="1"/>
                    </a:cubicBezTo>
                    <a:cubicBezTo>
                      <a:pt x="19" y="1"/>
                      <a:pt x="19" y="1"/>
                      <a:pt x="19" y="1"/>
                    </a:cubicBezTo>
                    <a:cubicBezTo>
                      <a:pt x="19" y="1"/>
                      <a:pt x="19" y="1"/>
                      <a:pt x="19" y="1"/>
                    </a:cubicBezTo>
                    <a:cubicBezTo>
                      <a:pt x="19" y="0"/>
                      <a:pt x="20" y="0"/>
                      <a:pt x="20" y="0"/>
                    </a:cubicBezTo>
                    <a:cubicBezTo>
                      <a:pt x="20" y="0"/>
                      <a:pt x="20" y="0"/>
                      <a:pt x="20" y="0"/>
                    </a:cubicBezTo>
                    <a:cubicBezTo>
                      <a:pt x="20" y="0"/>
                      <a:pt x="20" y="0"/>
                      <a:pt x="20" y="0"/>
                    </a:cubicBezTo>
                    <a:cubicBezTo>
                      <a:pt x="20" y="0"/>
                      <a:pt x="20" y="0"/>
                      <a:pt x="20" y="0"/>
                    </a:cubicBezTo>
                    <a:cubicBezTo>
                      <a:pt x="20" y="0"/>
                      <a:pt x="20" y="0"/>
                      <a:pt x="20" y="0"/>
                    </a:cubicBezTo>
                    <a:cubicBezTo>
                      <a:pt x="20" y="0"/>
                      <a:pt x="20" y="0"/>
                      <a:pt x="20" y="0"/>
                    </a:cubicBezTo>
                    <a:cubicBezTo>
                      <a:pt x="20" y="0"/>
                      <a:pt x="21" y="0"/>
                      <a:pt x="21" y="0"/>
                    </a:cubicBezTo>
                    <a:cubicBezTo>
                      <a:pt x="21" y="0"/>
                      <a:pt x="21" y="0"/>
                      <a:pt x="21" y="0"/>
                    </a:cubicBezTo>
                    <a:cubicBezTo>
                      <a:pt x="21" y="0"/>
                      <a:pt x="21" y="0"/>
                      <a:pt x="21" y="0"/>
                    </a:cubicBezTo>
                    <a:cubicBezTo>
                      <a:pt x="21" y="0"/>
                      <a:pt x="20" y="0"/>
                      <a:pt x="20" y="0"/>
                    </a:cubicBezTo>
                    <a:cubicBezTo>
                      <a:pt x="20" y="0"/>
                      <a:pt x="20" y="0"/>
                      <a:pt x="20" y="0"/>
                    </a:cubicBezTo>
                    <a:cubicBezTo>
                      <a:pt x="20" y="0"/>
                      <a:pt x="20" y="0"/>
                      <a:pt x="20" y="0"/>
                    </a:cubicBezTo>
                    <a:cubicBezTo>
                      <a:pt x="20" y="0"/>
                      <a:pt x="20" y="0"/>
                      <a:pt x="20" y="0"/>
                    </a:cubicBezTo>
                    <a:cubicBezTo>
                      <a:pt x="20" y="1"/>
                      <a:pt x="20" y="1"/>
                      <a:pt x="20" y="1"/>
                    </a:cubicBezTo>
                    <a:cubicBezTo>
                      <a:pt x="20" y="1"/>
                      <a:pt x="20" y="1"/>
                      <a:pt x="20" y="1"/>
                    </a:cubicBezTo>
                    <a:cubicBezTo>
                      <a:pt x="20" y="1"/>
                      <a:pt x="19" y="1"/>
                      <a:pt x="19" y="1"/>
                    </a:cubicBezTo>
                    <a:cubicBezTo>
                      <a:pt x="19" y="1"/>
                      <a:pt x="19" y="1"/>
                      <a:pt x="19" y="1"/>
                    </a:cubicBezTo>
                    <a:cubicBezTo>
                      <a:pt x="19" y="1"/>
                      <a:pt x="19" y="1"/>
                      <a:pt x="19" y="1"/>
                    </a:cubicBezTo>
                    <a:cubicBezTo>
                      <a:pt x="19" y="1"/>
                      <a:pt x="19" y="1"/>
                      <a:pt x="19" y="1"/>
                    </a:cubicBezTo>
                    <a:cubicBezTo>
                      <a:pt x="19" y="1"/>
                      <a:pt x="19" y="2"/>
                      <a:pt x="19" y="2"/>
                    </a:cubicBezTo>
                    <a:cubicBezTo>
                      <a:pt x="19" y="2"/>
                      <a:pt x="19" y="2"/>
                      <a:pt x="19" y="2"/>
                    </a:cubicBezTo>
                    <a:cubicBezTo>
                      <a:pt x="19" y="2"/>
                      <a:pt x="19" y="2"/>
                      <a:pt x="19" y="2"/>
                    </a:cubicBezTo>
                    <a:cubicBezTo>
                      <a:pt x="19" y="2"/>
                      <a:pt x="19" y="2"/>
                      <a:pt x="19" y="2"/>
                    </a:cubicBezTo>
                    <a:cubicBezTo>
                      <a:pt x="19" y="2"/>
                      <a:pt x="18" y="2"/>
                      <a:pt x="18" y="2"/>
                    </a:cubicBezTo>
                    <a:cubicBezTo>
                      <a:pt x="18" y="2"/>
                      <a:pt x="18" y="2"/>
                      <a:pt x="18" y="2"/>
                    </a:cubicBezTo>
                    <a:cubicBezTo>
                      <a:pt x="18" y="2"/>
                      <a:pt x="18" y="2"/>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7" y="3"/>
                      <a:pt x="18" y="3"/>
                      <a:pt x="18" y="3"/>
                    </a:cubicBezTo>
                    <a:cubicBezTo>
                      <a:pt x="18" y="3"/>
                      <a:pt x="18" y="3"/>
                      <a:pt x="17" y="3"/>
                    </a:cubicBezTo>
                    <a:cubicBezTo>
                      <a:pt x="17" y="3"/>
                      <a:pt x="17" y="3"/>
                      <a:pt x="17" y="3"/>
                    </a:cubicBezTo>
                    <a:cubicBezTo>
                      <a:pt x="17" y="3"/>
                      <a:pt x="17" y="3"/>
                      <a:pt x="17" y="3"/>
                    </a:cubicBezTo>
                    <a:cubicBezTo>
                      <a:pt x="17" y="3"/>
                      <a:pt x="17" y="3"/>
                      <a:pt x="17" y="3"/>
                    </a:cubicBezTo>
                    <a:cubicBezTo>
                      <a:pt x="17" y="3"/>
                      <a:pt x="17" y="3"/>
                      <a:pt x="17" y="3"/>
                    </a:cubicBezTo>
                    <a:cubicBezTo>
                      <a:pt x="17" y="3"/>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4"/>
                      <a:pt x="18" y="4"/>
                      <a:pt x="18" y="4"/>
                    </a:cubicBezTo>
                    <a:cubicBezTo>
                      <a:pt x="18" y="4"/>
                      <a:pt x="18" y="4"/>
                      <a:pt x="18" y="4"/>
                    </a:cubicBezTo>
                    <a:cubicBezTo>
                      <a:pt x="18" y="4"/>
                      <a:pt x="18" y="4"/>
                      <a:pt x="18" y="4"/>
                    </a:cubicBezTo>
                    <a:cubicBezTo>
                      <a:pt x="18" y="4"/>
                      <a:pt x="18" y="4"/>
                      <a:pt x="18" y="4"/>
                    </a:cubicBezTo>
                    <a:cubicBezTo>
                      <a:pt x="18" y="4"/>
                      <a:pt x="18" y="4"/>
                      <a:pt x="18" y="4"/>
                    </a:cubicBezTo>
                    <a:cubicBezTo>
                      <a:pt x="18" y="4"/>
                      <a:pt x="18" y="3"/>
                      <a:pt x="18" y="3"/>
                    </a:cubicBezTo>
                    <a:cubicBezTo>
                      <a:pt x="18" y="3"/>
                      <a:pt x="19" y="3"/>
                      <a:pt x="19" y="3"/>
                    </a:cubicBezTo>
                    <a:cubicBezTo>
                      <a:pt x="19" y="3"/>
                      <a:pt x="19" y="3"/>
                      <a:pt x="19" y="3"/>
                    </a:cubicBezTo>
                    <a:cubicBezTo>
                      <a:pt x="19" y="3"/>
                      <a:pt x="19" y="3"/>
                      <a:pt x="19" y="3"/>
                    </a:cubicBezTo>
                    <a:cubicBezTo>
                      <a:pt x="19" y="3"/>
                      <a:pt x="19" y="3"/>
                      <a:pt x="19" y="3"/>
                    </a:cubicBezTo>
                    <a:cubicBezTo>
                      <a:pt x="19" y="3"/>
                      <a:pt x="19" y="3"/>
                      <a:pt x="19" y="3"/>
                    </a:cubicBezTo>
                    <a:cubicBezTo>
                      <a:pt x="19" y="3"/>
                      <a:pt x="19" y="3"/>
                      <a:pt x="20" y="2"/>
                    </a:cubicBezTo>
                    <a:cubicBezTo>
                      <a:pt x="20" y="2"/>
                      <a:pt x="20" y="2"/>
                      <a:pt x="20" y="2"/>
                    </a:cubicBezTo>
                    <a:cubicBezTo>
                      <a:pt x="20" y="2"/>
                      <a:pt x="20" y="2"/>
                      <a:pt x="20" y="2"/>
                    </a:cubicBezTo>
                    <a:cubicBezTo>
                      <a:pt x="20" y="2"/>
                      <a:pt x="20" y="2"/>
                      <a:pt x="20" y="2"/>
                    </a:cubicBezTo>
                    <a:cubicBezTo>
                      <a:pt x="20" y="2"/>
                      <a:pt x="20" y="3"/>
                      <a:pt x="20" y="3"/>
                    </a:cubicBezTo>
                    <a:cubicBezTo>
                      <a:pt x="20" y="3"/>
                      <a:pt x="20" y="3"/>
                      <a:pt x="20" y="3"/>
                    </a:cubicBezTo>
                    <a:cubicBezTo>
                      <a:pt x="20" y="3"/>
                      <a:pt x="20" y="3"/>
                      <a:pt x="20" y="3"/>
                    </a:cubicBezTo>
                    <a:cubicBezTo>
                      <a:pt x="20" y="3"/>
                      <a:pt x="20" y="3"/>
                      <a:pt x="20" y="3"/>
                    </a:cubicBezTo>
                    <a:cubicBezTo>
                      <a:pt x="20" y="3"/>
                      <a:pt x="20" y="3"/>
                      <a:pt x="20" y="3"/>
                    </a:cubicBezTo>
                    <a:cubicBezTo>
                      <a:pt x="20" y="3"/>
                      <a:pt x="20" y="3"/>
                      <a:pt x="20" y="3"/>
                    </a:cubicBezTo>
                    <a:cubicBezTo>
                      <a:pt x="20" y="3"/>
                      <a:pt x="20" y="3"/>
                      <a:pt x="19" y="3"/>
                    </a:cubicBezTo>
                    <a:cubicBezTo>
                      <a:pt x="19" y="3"/>
                      <a:pt x="19" y="3"/>
                      <a:pt x="19" y="3"/>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lose/>
                    <a:moveTo>
                      <a:pt x="16" y="9"/>
                    </a:moveTo>
                    <a:cubicBezTo>
                      <a:pt x="16" y="9"/>
                      <a:pt x="17" y="9"/>
                      <a:pt x="17" y="8"/>
                    </a:cubicBezTo>
                    <a:cubicBezTo>
                      <a:pt x="17" y="8"/>
                      <a:pt x="17" y="8"/>
                      <a:pt x="17" y="8"/>
                    </a:cubicBezTo>
                    <a:cubicBezTo>
                      <a:pt x="17" y="8"/>
                      <a:pt x="17" y="8"/>
                      <a:pt x="17" y="8"/>
                    </a:cubicBezTo>
                    <a:cubicBezTo>
                      <a:pt x="17" y="8"/>
                      <a:pt x="17" y="8"/>
                      <a:pt x="17" y="8"/>
                    </a:cubicBezTo>
                    <a:cubicBezTo>
                      <a:pt x="17" y="8"/>
                      <a:pt x="17" y="8"/>
                      <a:pt x="17"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9"/>
                      <a:pt x="16" y="9"/>
                    </a:cubicBezTo>
                    <a:cubicBezTo>
                      <a:pt x="16" y="9"/>
                      <a:pt x="16" y="9"/>
                      <a:pt x="16" y="9"/>
                    </a:cubicBezTo>
                    <a:close/>
                    <a:moveTo>
                      <a:pt x="28" y="7"/>
                    </a:moveTo>
                    <a:cubicBezTo>
                      <a:pt x="28" y="7"/>
                      <a:pt x="28" y="7"/>
                      <a:pt x="28" y="7"/>
                    </a:cubicBezTo>
                    <a:cubicBezTo>
                      <a:pt x="27" y="7"/>
                      <a:pt x="27" y="7"/>
                      <a:pt x="27" y="7"/>
                    </a:cubicBezTo>
                    <a:cubicBezTo>
                      <a:pt x="27" y="7"/>
                      <a:pt x="27" y="7"/>
                      <a:pt x="27" y="7"/>
                    </a:cubicBezTo>
                    <a:cubicBezTo>
                      <a:pt x="27" y="7"/>
                      <a:pt x="27" y="7"/>
                      <a:pt x="27" y="7"/>
                    </a:cubicBezTo>
                    <a:cubicBezTo>
                      <a:pt x="27" y="7"/>
                      <a:pt x="27" y="7"/>
                      <a:pt x="27" y="7"/>
                    </a:cubicBezTo>
                    <a:cubicBezTo>
                      <a:pt x="27" y="7"/>
                      <a:pt x="27" y="7"/>
                      <a:pt x="27" y="7"/>
                    </a:cubicBezTo>
                    <a:cubicBezTo>
                      <a:pt x="27" y="7"/>
                      <a:pt x="27" y="7"/>
                      <a:pt x="27" y="7"/>
                    </a:cubicBezTo>
                    <a:cubicBezTo>
                      <a:pt x="27" y="7"/>
                      <a:pt x="27" y="7"/>
                      <a:pt x="27" y="7"/>
                    </a:cubicBezTo>
                    <a:cubicBezTo>
                      <a:pt x="27" y="7"/>
                      <a:pt x="27" y="7"/>
                      <a:pt x="27" y="7"/>
                    </a:cubicBezTo>
                    <a:cubicBezTo>
                      <a:pt x="27" y="7"/>
                      <a:pt x="27" y="7"/>
                      <a:pt x="27" y="7"/>
                    </a:cubicBezTo>
                    <a:cubicBezTo>
                      <a:pt x="27" y="7"/>
                      <a:pt x="27" y="7"/>
                      <a:pt x="27" y="7"/>
                    </a:cubicBezTo>
                    <a:cubicBezTo>
                      <a:pt x="27" y="7"/>
                      <a:pt x="27" y="7"/>
                      <a:pt x="27" y="7"/>
                    </a:cubicBezTo>
                    <a:cubicBezTo>
                      <a:pt x="27" y="7"/>
                      <a:pt x="27" y="7"/>
                      <a:pt x="27" y="7"/>
                    </a:cubicBezTo>
                    <a:cubicBezTo>
                      <a:pt x="27" y="7"/>
                      <a:pt x="27" y="7"/>
                      <a:pt x="27" y="8"/>
                    </a:cubicBezTo>
                    <a:cubicBezTo>
                      <a:pt x="27" y="8"/>
                      <a:pt x="27" y="8"/>
                      <a:pt x="27" y="8"/>
                    </a:cubicBezTo>
                    <a:cubicBezTo>
                      <a:pt x="27" y="8"/>
                      <a:pt x="27" y="8"/>
                      <a:pt x="27" y="8"/>
                    </a:cubicBezTo>
                    <a:cubicBezTo>
                      <a:pt x="27" y="8"/>
                      <a:pt x="27" y="9"/>
                      <a:pt x="28" y="8"/>
                    </a:cubicBezTo>
                    <a:cubicBezTo>
                      <a:pt x="28" y="8"/>
                      <a:pt x="28" y="8"/>
                      <a:pt x="28" y="8"/>
                    </a:cubicBezTo>
                    <a:cubicBezTo>
                      <a:pt x="28" y="8"/>
                      <a:pt x="28" y="8"/>
                      <a:pt x="28" y="8"/>
                    </a:cubicBezTo>
                    <a:cubicBezTo>
                      <a:pt x="27" y="8"/>
                      <a:pt x="27" y="8"/>
                      <a:pt x="27" y="8"/>
                    </a:cubicBezTo>
                    <a:cubicBezTo>
                      <a:pt x="27" y="8"/>
                      <a:pt x="27" y="8"/>
                      <a:pt x="27" y="8"/>
                    </a:cubicBezTo>
                    <a:cubicBezTo>
                      <a:pt x="27" y="8"/>
                      <a:pt x="27" y="8"/>
                      <a:pt x="27" y="8"/>
                    </a:cubicBezTo>
                    <a:cubicBezTo>
                      <a:pt x="27" y="8"/>
                      <a:pt x="27" y="8"/>
                      <a:pt x="27" y="8"/>
                    </a:cubicBezTo>
                    <a:cubicBezTo>
                      <a:pt x="27" y="8"/>
                      <a:pt x="28" y="8"/>
                      <a:pt x="28" y="8"/>
                    </a:cubicBezTo>
                    <a:cubicBezTo>
                      <a:pt x="28" y="8"/>
                      <a:pt x="28" y="8"/>
                      <a:pt x="28" y="7"/>
                    </a:cubicBezTo>
                    <a:cubicBezTo>
                      <a:pt x="28" y="7"/>
                      <a:pt x="28" y="7"/>
                      <a:pt x="28" y="7"/>
                    </a:cubicBezTo>
                    <a:close/>
                    <a:moveTo>
                      <a:pt x="21" y="2"/>
                    </a:moveTo>
                    <a:cubicBezTo>
                      <a:pt x="21" y="2"/>
                      <a:pt x="21" y="2"/>
                      <a:pt x="21" y="2"/>
                    </a:cubicBezTo>
                    <a:cubicBezTo>
                      <a:pt x="20" y="2"/>
                      <a:pt x="20" y="2"/>
                      <a:pt x="20" y="3"/>
                    </a:cubicBezTo>
                    <a:cubicBezTo>
                      <a:pt x="20" y="3"/>
                      <a:pt x="20" y="3"/>
                      <a:pt x="20" y="3"/>
                    </a:cubicBezTo>
                    <a:cubicBezTo>
                      <a:pt x="20" y="3"/>
                      <a:pt x="20" y="3"/>
                      <a:pt x="20" y="3"/>
                    </a:cubicBezTo>
                    <a:cubicBezTo>
                      <a:pt x="20" y="3"/>
                      <a:pt x="20" y="3"/>
                      <a:pt x="20" y="3"/>
                    </a:cubicBezTo>
                    <a:cubicBezTo>
                      <a:pt x="20" y="3"/>
                      <a:pt x="20" y="3"/>
                      <a:pt x="21" y="3"/>
                    </a:cubicBezTo>
                    <a:cubicBezTo>
                      <a:pt x="21" y="3"/>
                      <a:pt x="21" y="3"/>
                      <a:pt x="21" y="3"/>
                    </a:cubicBezTo>
                    <a:cubicBezTo>
                      <a:pt x="21" y="3"/>
                      <a:pt x="21" y="3"/>
                      <a:pt x="21" y="3"/>
                    </a:cubicBezTo>
                    <a:cubicBezTo>
                      <a:pt x="21" y="3"/>
                      <a:pt x="21" y="3"/>
                      <a:pt x="21" y="3"/>
                    </a:cubicBezTo>
                    <a:cubicBezTo>
                      <a:pt x="21" y="3"/>
                      <a:pt x="21" y="3"/>
                      <a:pt x="21" y="2"/>
                    </a:cubicBezTo>
                    <a:cubicBezTo>
                      <a:pt x="21" y="2"/>
                      <a:pt x="21" y="2"/>
                      <a:pt x="21" y="2"/>
                    </a:cubicBezTo>
                    <a:cubicBezTo>
                      <a:pt x="21" y="2"/>
                      <a:pt x="21" y="2"/>
                      <a:pt x="21" y="2"/>
                    </a:cubicBezTo>
                    <a:cubicBezTo>
                      <a:pt x="21" y="2"/>
                      <a:pt x="21" y="2"/>
                      <a:pt x="21" y="2"/>
                    </a:cubicBezTo>
                    <a:cubicBezTo>
                      <a:pt x="21" y="2"/>
                      <a:pt x="21" y="2"/>
                      <a:pt x="21" y="2"/>
                    </a:cubicBezTo>
                    <a:cubicBezTo>
                      <a:pt x="21" y="2"/>
                      <a:pt x="21" y="2"/>
                      <a:pt x="21" y="2"/>
                    </a:cubicBezTo>
                    <a:cubicBezTo>
                      <a:pt x="21" y="2"/>
                      <a:pt x="21" y="2"/>
                      <a:pt x="21" y="2"/>
                    </a:cubicBezTo>
                    <a:cubicBezTo>
                      <a:pt x="21" y="2"/>
                      <a:pt x="21" y="2"/>
                      <a:pt x="21" y="2"/>
                    </a:cubicBezTo>
                    <a:cubicBezTo>
                      <a:pt x="21" y="2"/>
                      <a:pt x="21" y="2"/>
                      <a:pt x="21" y="2"/>
                    </a:cubicBezTo>
                    <a:cubicBezTo>
                      <a:pt x="21" y="2"/>
                      <a:pt x="21" y="2"/>
                      <a:pt x="21" y="2"/>
                    </a:cubicBezTo>
                    <a:close/>
                    <a:moveTo>
                      <a:pt x="20" y="17"/>
                    </a:moveTo>
                    <a:cubicBezTo>
                      <a:pt x="20" y="17"/>
                      <a:pt x="20" y="17"/>
                      <a:pt x="20" y="17"/>
                    </a:cubicBezTo>
                    <a:cubicBezTo>
                      <a:pt x="20" y="17"/>
                      <a:pt x="20" y="17"/>
                      <a:pt x="20" y="17"/>
                    </a:cubicBezTo>
                    <a:cubicBezTo>
                      <a:pt x="19" y="17"/>
                      <a:pt x="19" y="17"/>
                      <a:pt x="19" y="17"/>
                    </a:cubicBezTo>
                    <a:cubicBezTo>
                      <a:pt x="19" y="17"/>
                      <a:pt x="19" y="17"/>
                      <a:pt x="19" y="17"/>
                    </a:cubicBezTo>
                    <a:cubicBezTo>
                      <a:pt x="19" y="17"/>
                      <a:pt x="19" y="17"/>
                      <a:pt x="20" y="17"/>
                    </a:cubicBezTo>
                    <a:cubicBezTo>
                      <a:pt x="20" y="17"/>
                      <a:pt x="20" y="17"/>
                      <a:pt x="20" y="17"/>
                    </a:cubicBezTo>
                    <a:cubicBezTo>
                      <a:pt x="20" y="18"/>
                      <a:pt x="20" y="18"/>
                      <a:pt x="20" y="18"/>
                    </a:cubicBezTo>
                    <a:cubicBezTo>
                      <a:pt x="20" y="18"/>
                      <a:pt x="20" y="18"/>
                      <a:pt x="20" y="18"/>
                    </a:cubicBezTo>
                    <a:cubicBezTo>
                      <a:pt x="20" y="18"/>
                      <a:pt x="20" y="18"/>
                      <a:pt x="20" y="18"/>
                    </a:cubicBezTo>
                    <a:cubicBezTo>
                      <a:pt x="20" y="18"/>
                      <a:pt x="20" y="18"/>
                      <a:pt x="20" y="18"/>
                    </a:cubicBezTo>
                    <a:cubicBezTo>
                      <a:pt x="20" y="18"/>
                      <a:pt x="20" y="18"/>
                      <a:pt x="20" y="17"/>
                    </a:cubicBezTo>
                    <a:cubicBezTo>
                      <a:pt x="20" y="17"/>
                      <a:pt x="20" y="17"/>
                      <a:pt x="20" y="17"/>
                    </a:cubicBezTo>
                    <a:cubicBezTo>
                      <a:pt x="20" y="17"/>
                      <a:pt x="20" y="17"/>
                      <a:pt x="20" y="17"/>
                    </a:cubicBezTo>
                    <a:cubicBezTo>
                      <a:pt x="20" y="17"/>
                      <a:pt x="20" y="17"/>
                      <a:pt x="20" y="17"/>
                    </a:cubicBezTo>
                    <a:cubicBezTo>
                      <a:pt x="20" y="17"/>
                      <a:pt x="20" y="17"/>
                      <a:pt x="20" y="17"/>
                    </a:cubicBezTo>
                    <a:cubicBezTo>
                      <a:pt x="20" y="17"/>
                      <a:pt x="20" y="17"/>
                      <a:pt x="20" y="17"/>
                    </a:cubicBezTo>
                    <a:cubicBezTo>
                      <a:pt x="20" y="17"/>
                      <a:pt x="20" y="17"/>
                      <a:pt x="20" y="17"/>
                    </a:cubicBezTo>
                    <a:cubicBezTo>
                      <a:pt x="20" y="17"/>
                      <a:pt x="20" y="17"/>
                      <a:pt x="20" y="17"/>
                    </a:cubicBezTo>
                    <a:cubicBezTo>
                      <a:pt x="20" y="17"/>
                      <a:pt x="20" y="17"/>
                      <a:pt x="20" y="17"/>
                    </a:cubicBezTo>
                    <a:cubicBezTo>
                      <a:pt x="20" y="17"/>
                      <a:pt x="20" y="17"/>
                      <a:pt x="20" y="17"/>
                    </a:cubicBezTo>
                    <a:close/>
                    <a:moveTo>
                      <a:pt x="21" y="5"/>
                    </a:moveTo>
                    <a:cubicBezTo>
                      <a:pt x="21" y="5"/>
                      <a:pt x="21" y="5"/>
                      <a:pt x="21" y="5"/>
                    </a:cubicBezTo>
                    <a:cubicBezTo>
                      <a:pt x="21" y="5"/>
                      <a:pt x="21" y="5"/>
                      <a:pt x="21" y="5"/>
                    </a:cubicBezTo>
                    <a:cubicBezTo>
                      <a:pt x="21" y="5"/>
                      <a:pt x="21" y="5"/>
                      <a:pt x="21" y="5"/>
                    </a:cubicBezTo>
                    <a:cubicBezTo>
                      <a:pt x="21" y="5"/>
                      <a:pt x="21" y="5"/>
                      <a:pt x="21" y="5"/>
                    </a:cubicBezTo>
                    <a:cubicBezTo>
                      <a:pt x="21" y="5"/>
                      <a:pt x="21" y="5"/>
                      <a:pt x="21" y="5"/>
                    </a:cubicBezTo>
                    <a:cubicBezTo>
                      <a:pt x="21" y="5"/>
                      <a:pt x="21" y="5"/>
                      <a:pt x="21" y="5"/>
                    </a:cubicBezTo>
                    <a:cubicBezTo>
                      <a:pt x="21" y="4"/>
                      <a:pt x="22" y="4"/>
                      <a:pt x="22" y="4"/>
                    </a:cubicBezTo>
                    <a:cubicBezTo>
                      <a:pt x="22" y="4"/>
                      <a:pt x="22" y="4"/>
                      <a:pt x="21" y="4"/>
                    </a:cubicBezTo>
                    <a:cubicBezTo>
                      <a:pt x="21" y="4"/>
                      <a:pt x="21" y="4"/>
                      <a:pt x="21" y="4"/>
                    </a:cubicBezTo>
                    <a:cubicBezTo>
                      <a:pt x="21" y="4"/>
                      <a:pt x="21" y="4"/>
                      <a:pt x="21" y="4"/>
                    </a:cubicBezTo>
                    <a:cubicBezTo>
                      <a:pt x="21" y="4"/>
                      <a:pt x="21" y="4"/>
                      <a:pt x="21" y="4"/>
                    </a:cubicBezTo>
                    <a:cubicBezTo>
                      <a:pt x="21" y="4"/>
                      <a:pt x="21" y="4"/>
                      <a:pt x="21" y="4"/>
                    </a:cubicBezTo>
                    <a:cubicBezTo>
                      <a:pt x="21" y="4"/>
                      <a:pt x="21" y="4"/>
                      <a:pt x="21" y="4"/>
                    </a:cubicBezTo>
                    <a:cubicBezTo>
                      <a:pt x="21" y="4"/>
                      <a:pt x="21" y="4"/>
                      <a:pt x="21" y="4"/>
                    </a:cubicBezTo>
                    <a:cubicBezTo>
                      <a:pt x="20" y="4"/>
                      <a:pt x="20" y="5"/>
                      <a:pt x="20" y="5"/>
                    </a:cubicBezTo>
                    <a:cubicBezTo>
                      <a:pt x="20" y="5"/>
                      <a:pt x="20" y="5"/>
                      <a:pt x="20" y="5"/>
                    </a:cubicBezTo>
                    <a:cubicBezTo>
                      <a:pt x="20" y="5"/>
                      <a:pt x="20" y="5"/>
                      <a:pt x="20" y="5"/>
                    </a:cubicBezTo>
                    <a:cubicBezTo>
                      <a:pt x="20" y="5"/>
                      <a:pt x="20" y="5"/>
                      <a:pt x="20" y="5"/>
                    </a:cubicBezTo>
                    <a:cubicBezTo>
                      <a:pt x="20" y="5"/>
                      <a:pt x="20" y="5"/>
                      <a:pt x="20" y="5"/>
                    </a:cubicBezTo>
                    <a:cubicBezTo>
                      <a:pt x="20" y="5"/>
                      <a:pt x="20" y="5"/>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1" y="6"/>
                      <a:pt x="21" y="5"/>
                    </a:cubicBezTo>
                    <a:cubicBezTo>
                      <a:pt x="21" y="5"/>
                      <a:pt x="21" y="5"/>
                      <a:pt x="21" y="5"/>
                    </a:cubicBezTo>
                    <a:cubicBezTo>
                      <a:pt x="21" y="5"/>
                      <a:pt x="21" y="5"/>
                      <a:pt x="21" y="5"/>
                    </a:cubicBezTo>
                    <a:close/>
                    <a:moveTo>
                      <a:pt x="8" y="16"/>
                    </a:move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lose/>
                    <a:moveTo>
                      <a:pt x="22" y="4"/>
                    </a:moveTo>
                    <a:cubicBezTo>
                      <a:pt x="22" y="4"/>
                      <a:pt x="22" y="4"/>
                      <a:pt x="22" y="4"/>
                    </a:cubicBezTo>
                    <a:cubicBezTo>
                      <a:pt x="22" y="4"/>
                      <a:pt x="22" y="4"/>
                      <a:pt x="22" y="4"/>
                    </a:cubicBezTo>
                    <a:cubicBezTo>
                      <a:pt x="22" y="4"/>
                      <a:pt x="22" y="4"/>
                      <a:pt x="22" y="4"/>
                    </a:cubicBezTo>
                    <a:cubicBezTo>
                      <a:pt x="22" y="4"/>
                      <a:pt x="22" y="4"/>
                      <a:pt x="22" y="4"/>
                    </a:cubicBezTo>
                    <a:cubicBezTo>
                      <a:pt x="22" y="4"/>
                      <a:pt x="22" y="4"/>
                      <a:pt x="22" y="4"/>
                    </a:cubicBezTo>
                    <a:cubicBezTo>
                      <a:pt x="22" y="4"/>
                      <a:pt x="22" y="4"/>
                      <a:pt x="22" y="4"/>
                    </a:cubicBezTo>
                    <a:cubicBezTo>
                      <a:pt x="22" y="4"/>
                      <a:pt x="22" y="4"/>
                      <a:pt x="22" y="4"/>
                    </a:cubicBezTo>
                    <a:cubicBezTo>
                      <a:pt x="22" y="4"/>
                      <a:pt x="22" y="4"/>
                      <a:pt x="22" y="4"/>
                    </a:cubicBezTo>
                    <a:cubicBezTo>
                      <a:pt x="22" y="4"/>
                      <a:pt x="22" y="4"/>
                      <a:pt x="22" y="5"/>
                    </a:cubicBezTo>
                    <a:cubicBezTo>
                      <a:pt x="22" y="5"/>
                      <a:pt x="22" y="5"/>
                      <a:pt x="22" y="4"/>
                    </a:cubicBezTo>
                    <a:cubicBezTo>
                      <a:pt x="22" y="4"/>
                      <a:pt x="22" y="5"/>
                      <a:pt x="22" y="5"/>
                    </a:cubicBezTo>
                    <a:cubicBezTo>
                      <a:pt x="22" y="5"/>
                      <a:pt x="22" y="5"/>
                      <a:pt x="22" y="5"/>
                    </a:cubicBezTo>
                    <a:cubicBezTo>
                      <a:pt x="22" y="5"/>
                      <a:pt x="22" y="4"/>
                      <a:pt x="22" y="4"/>
                    </a:cubicBezTo>
                    <a:cubicBezTo>
                      <a:pt x="22" y="4"/>
                      <a:pt x="22" y="4"/>
                      <a:pt x="22" y="4"/>
                    </a:cubicBezTo>
                    <a:cubicBezTo>
                      <a:pt x="22" y="4"/>
                      <a:pt x="22" y="4"/>
                      <a:pt x="22" y="4"/>
                    </a:cubicBezTo>
                    <a:cubicBezTo>
                      <a:pt x="22" y="4"/>
                      <a:pt x="22" y="4"/>
                      <a:pt x="22" y="4"/>
                    </a:cubicBezTo>
                    <a:cubicBezTo>
                      <a:pt x="22" y="4"/>
                      <a:pt x="22" y="4"/>
                      <a:pt x="22" y="4"/>
                    </a:cubicBezTo>
                    <a:cubicBezTo>
                      <a:pt x="22" y="4"/>
                      <a:pt x="22" y="4"/>
                      <a:pt x="22" y="4"/>
                    </a:cubicBezTo>
                    <a:cubicBezTo>
                      <a:pt x="22" y="4"/>
                      <a:pt x="22" y="4"/>
                      <a:pt x="22" y="4"/>
                    </a:cubicBezTo>
                    <a:close/>
                    <a:moveTo>
                      <a:pt x="2" y="7"/>
                    </a:moveTo>
                    <a:cubicBezTo>
                      <a:pt x="2" y="7"/>
                      <a:pt x="2" y="6"/>
                      <a:pt x="2" y="6"/>
                    </a:cubicBezTo>
                    <a:cubicBezTo>
                      <a:pt x="2" y="6"/>
                      <a:pt x="2" y="6"/>
                      <a:pt x="2" y="7"/>
                    </a:cubicBezTo>
                    <a:cubicBezTo>
                      <a:pt x="2" y="7"/>
                      <a:pt x="2" y="7"/>
                      <a:pt x="2" y="7"/>
                    </a:cubicBezTo>
                    <a:cubicBezTo>
                      <a:pt x="2" y="7"/>
                      <a:pt x="2" y="7"/>
                      <a:pt x="2" y="7"/>
                    </a:cubicBezTo>
                    <a:cubicBezTo>
                      <a:pt x="2" y="7"/>
                      <a:pt x="2" y="7"/>
                      <a:pt x="2" y="7"/>
                    </a:cubicBezTo>
                    <a:cubicBezTo>
                      <a:pt x="2" y="7"/>
                      <a:pt x="2" y="6"/>
                      <a:pt x="2" y="6"/>
                    </a:cubicBezTo>
                    <a:cubicBezTo>
                      <a:pt x="2" y="6"/>
                      <a:pt x="2" y="6"/>
                      <a:pt x="2" y="6"/>
                    </a:cubicBezTo>
                    <a:cubicBezTo>
                      <a:pt x="2" y="7"/>
                      <a:pt x="2" y="7"/>
                      <a:pt x="2" y="7"/>
                    </a:cubicBezTo>
                    <a:cubicBezTo>
                      <a:pt x="2" y="7"/>
                      <a:pt x="2" y="7"/>
                      <a:pt x="2" y="7"/>
                    </a:cubicBezTo>
                    <a:cubicBezTo>
                      <a:pt x="2" y="7"/>
                      <a:pt x="2" y="7"/>
                      <a:pt x="2" y="7"/>
                    </a:cubicBezTo>
                    <a:cubicBezTo>
                      <a:pt x="2" y="7"/>
                      <a:pt x="2" y="7"/>
                      <a:pt x="2" y="7"/>
                    </a:cubicBezTo>
                    <a:cubicBezTo>
                      <a:pt x="2" y="7"/>
                      <a:pt x="2" y="7"/>
                      <a:pt x="2" y="7"/>
                    </a:cubicBezTo>
                    <a:cubicBezTo>
                      <a:pt x="2" y="7"/>
                      <a:pt x="2" y="7"/>
                      <a:pt x="2" y="7"/>
                    </a:cubicBezTo>
                    <a:cubicBezTo>
                      <a:pt x="2" y="7"/>
                      <a:pt x="2" y="7"/>
                      <a:pt x="2" y="7"/>
                    </a:cubicBezTo>
                    <a:cubicBezTo>
                      <a:pt x="2" y="7"/>
                      <a:pt x="2" y="7"/>
                      <a:pt x="2" y="7"/>
                    </a:cubicBezTo>
                    <a:cubicBezTo>
                      <a:pt x="2" y="7"/>
                      <a:pt x="2" y="7"/>
                      <a:pt x="2" y="7"/>
                    </a:cubicBezTo>
                    <a:cubicBezTo>
                      <a:pt x="2" y="7"/>
                      <a:pt x="2" y="7"/>
                      <a:pt x="2" y="7"/>
                    </a:cubicBezTo>
                    <a:cubicBezTo>
                      <a:pt x="2" y="7"/>
                      <a:pt x="2" y="7"/>
                      <a:pt x="2" y="7"/>
                    </a:cubicBezTo>
                    <a:cubicBezTo>
                      <a:pt x="2" y="7"/>
                      <a:pt x="2" y="7"/>
                      <a:pt x="2" y="7"/>
                    </a:cubicBezTo>
                    <a:close/>
                    <a:moveTo>
                      <a:pt x="22" y="20"/>
                    </a:moveTo>
                    <a:cubicBezTo>
                      <a:pt x="22" y="20"/>
                      <a:pt x="21" y="20"/>
                      <a:pt x="21" y="20"/>
                    </a:cubicBezTo>
                    <a:cubicBezTo>
                      <a:pt x="21" y="20"/>
                      <a:pt x="21" y="20"/>
                      <a:pt x="21" y="20"/>
                    </a:cubicBezTo>
                    <a:cubicBezTo>
                      <a:pt x="21" y="20"/>
                      <a:pt x="21" y="20"/>
                      <a:pt x="21" y="20"/>
                    </a:cubicBezTo>
                    <a:cubicBezTo>
                      <a:pt x="21" y="20"/>
                      <a:pt x="21" y="20"/>
                      <a:pt x="21" y="20"/>
                    </a:cubicBezTo>
                    <a:cubicBezTo>
                      <a:pt x="21" y="20"/>
                      <a:pt x="21" y="20"/>
                      <a:pt x="21" y="20"/>
                    </a:cubicBezTo>
                    <a:cubicBezTo>
                      <a:pt x="21" y="20"/>
                      <a:pt x="21" y="20"/>
                      <a:pt x="21" y="20"/>
                    </a:cubicBezTo>
                    <a:cubicBezTo>
                      <a:pt x="21" y="20"/>
                      <a:pt x="21" y="20"/>
                      <a:pt x="21" y="20"/>
                    </a:cubicBezTo>
                    <a:cubicBezTo>
                      <a:pt x="21" y="20"/>
                      <a:pt x="21" y="20"/>
                      <a:pt x="22" y="20"/>
                    </a:cubicBezTo>
                    <a:cubicBezTo>
                      <a:pt x="22" y="20"/>
                      <a:pt x="22" y="20"/>
                      <a:pt x="22" y="20"/>
                    </a:cubicBezTo>
                    <a:cubicBezTo>
                      <a:pt x="22" y="20"/>
                      <a:pt x="22" y="20"/>
                      <a:pt x="22" y="20"/>
                    </a:cubicBezTo>
                    <a:cubicBezTo>
                      <a:pt x="22" y="20"/>
                      <a:pt x="22" y="20"/>
                      <a:pt x="22" y="20"/>
                    </a:cubicBezTo>
                    <a:cubicBezTo>
                      <a:pt x="22" y="20"/>
                      <a:pt x="22" y="20"/>
                      <a:pt x="22" y="20"/>
                    </a:cubicBezTo>
                    <a:cubicBezTo>
                      <a:pt x="22" y="20"/>
                      <a:pt x="22" y="20"/>
                      <a:pt x="22" y="20"/>
                    </a:cubicBezTo>
                    <a:close/>
                    <a:moveTo>
                      <a:pt x="25" y="11"/>
                    </a:moveTo>
                    <a:cubicBezTo>
                      <a:pt x="25" y="11"/>
                      <a:pt x="25" y="11"/>
                      <a:pt x="25" y="11"/>
                    </a:cubicBezTo>
                    <a:cubicBezTo>
                      <a:pt x="25" y="11"/>
                      <a:pt x="25" y="11"/>
                      <a:pt x="25" y="11"/>
                    </a:cubicBezTo>
                    <a:cubicBezTo>
                      <a:pt x="25" y="11"/>
                      <a:pt x="25" y="11"/>
                      <a:pt x="25" y="11"/>
                    </a:cubicBezTo>
                    <a:cubicBezTo>
                      <a:pt x="25" y="11"/>
                      <a:pt x="25" y="11"/>
                      <a:pt x="25" y="11"/>
                    </a:cubicBezTo>
                    <a:cubicBezTo>
                      <a:pt x="25" y="11"/>
                      <a:pt x="25" y="11"/>
                      <a:pt x="25" y="11"/>
                    </a:cubicBezTo>
                    <a:cubicBezTo>
                      <a:pt x="25" y="11"/>
                      <a:pt x="25" y="11"/>
                      <a:pt x="25" y="11"/>
                    </a:cubicBezTo>
                    <a:close/>
                    <a:moveTo>
                      <a:pt x="3" y="5"/>
                    </a:moveTo>
                    <a:cubicBezTo>
                      <a:pt x="3" y="5"/>
                      <a:pt x="3" y="5"/>
                      <a:pt x="3" y="5"/>
                    </a:cubicBezTo>
                    <a:cubicBezTo>
                      <a:pt x="3" y="5"/>
                      <a:pt x="3" y="5"/>
                      <a:pt x="3" y="5"/>
                    </a:cubicBezTo>
                    <a:cubicBezTo>
                      <a:pt x="3" y="5"/>
                      <a:pt x="3" y="5"/>
                      <a:pt x="4" y="5"/>
                    </a:cubicBezTo>
                    <a:cubicBezTo>
                      <a:pt x="4" y="5"/>
                      <a:pt x="4" y="5"/>
                      <a:pt x="4" y="5"/>
                    </a:cubicBezTo>
                    <a:cubicBezTo>
                      <a:pt x="3" y="5"/>
                      <a:pt x="4" y="5"/>
                      <a:pt x="4" y="5"/>
                    </a:cubicBezTo>
                    <a:cubicBezTo>
                      <a:pt x="4" y="5"/>
                      <a:pt x="4" y="5"/>
                      <a:pt x="4" y="4"/>
                    </a:cubicBezTo>
                    <a:cubicBezTo>
                      <a:pt x="4" y="4"/>
                      <a:pt x="4" y="4"/>
                      <a:pt x="4" y="4"/>
                    </a:cubicBezTo>
                    <a:cubicBezTo>
                      <a:pt x="4" y="4"/>
                      <a:pt x="4" y="4"/>
                      <a:pt x="4" y="4"/>
                    </a:cubicBezTo>
                    <a:cubicBezTo>
                      <a:pt x="4" y="4"/>
                      <a:pt x="4" y="4"/>
                      <a:pt x="4" y="4"/>
                    </a:cubicBezTo>
                    <a:cubicBezTo>
                      <a:pt x="4" y="4"/>
                      <a:pt x="4" y="4"/>
                      <a:pt x="4" y="4"/>
                    </a:cubicBezTo>
                    <a:cubicBezTo>
                      <a:pt x="4" y="4"/>
                      <a:pt x="4" y="4"/>
                      <a:pt x="4" y="4"/>
                    </a:cubicBezTo>
                    <a:cubicBezTo>
                      <a:pt x="4" y="4"/>
                      <a:pt x="4" y="4"/>
                      <a:pt x="4" y="4"/>
                    </a:cubicBezTo>
                    <a:cubicBezTo>
                      <a:pt x="4" y="4"/>
                      <a:pt x="4" y="4"/>
                      <a:pt x="4" y="4"/>
                    </a:cubicBezTo>
                    <a:cubicBezTo>
                      <a:pt x="4" y="4"/>
                      <a:pt x="4" y="4"/>
                      <a:pt x="4" y="4"/>
                    </a:cubicBezTo>
                    <a:cubicBezTo>
                      <a:pt x="4" y="4"/>
                      <a:pt x="4" y="4"/>
                      <a:pt x="4" y="4"/>
                    </a:cubicBezTo>
                    <a:cubicBezTo>
                      <a:pt x="4" y="4"/>
                      <a:pt x="4" y="4"/>
                      <a:pt x="4" y="4"/>
                    </a:cubicBezTo>
                    <a:cubicBezTo>
                      <a:pt x="4" y="4"/>
                      <a:pt x="4" y="5"/>
                      <a:pt x="3" y="5"/>
                    </a:cubicBezTo>
                    <a:cubicBezTo>
                      <a:pt x="3" y="5"/>
                      <a:pt x="3" y="5"/>
                      <a:pt x="3" y="5"/>
                    </a:cubicBezTo>
                    <a:cubicBezTo>
                      <a:pt x="3" y="5"/>
                      <a:pt x="3" y="5"/>
                      <a:pt x="3" y="5"/>
                    </a:cubicBezTo>
                    <a:cubicBezTo>
                      <a:pt x="3" y="5"/>
                      <a:pt x="3" y="5"/>
                      <a:pt x="3" y="5"/>
                    </a:cubicBezTo>
                    <a:cubicBezTo>
                      <a:pt x="3" y="5"/>
                      <a:pt x="3" y="5"/>
                      <a:pt x="3" y="5"/>
                    </a:cubicBezTo>
                    <a:cubicBezTo>
                      <a:pt x="3" y="5"/>
                      <a:pt x="3" y="5"/>
                      <a:pt x="3" y="5"/>
                    </a:cubicBezTo>
                    <a:close/>
                    <a:moveTo>
                      <a:pt x="19" y="21"/>
                    </a:moveTo>
                    <a:cubicBezTo>
                      <a:pt x="19" y="21"/>
                      <a:pt x="19" y="21"/>
                      <a:pt x="19" y="21"/>
                    </a:cubicBezTo>
                    <a:cubicBezTo>
                      <a:pt x="19" y="21"/>
                      <a:pt x="19" y="21"/>
                      <a:pt x="19" y="21"/>
                    </a:cubicBezTo>
                    <a:cubicBezTo>
                      <a:pt x="19" y="21"/>
                      <a:pt x="19" y="21"/>
                      <a:pt x="19" y="21"/>
                    </a:cubicBezTo>
                    <a:cubicBezTo>
                      <a:pt x="19" y="21"/>
                      <a:pt x="19" y="21"/>
                      <a:pt x="19" y="21"/>
                    </a:cubicBezTo>
                    <a:cubicBezTo>
                      <a:pt x="19" y="21"/>
                      <a:pt x="19" y="21"/>
                      <a:pt x="19" y="21"/>
                    </a:cubicBezTo>
                    <a:cubicBezTo>
                      <a:pt x="19" y="21"/>
                      <a:pt x="19" y="21"/>
                      <a:pt x="19" y="21"/>
                    </a:cubicBezTo>
                    <a:cubicBezTo>
                      <a:pt x="19" y="21"/>
                      <a:pt x="19" y="21"/>
                      <a:pt x="19" y="21"/>
                    </a:cubicBezTo>
                    <a:cubicBezTo>
                      <a:pt x="19" y="21"/>
                      <a:pt x="19" y="22"/>
                      <a:pt x="19" y="21"/>
                    </a:cubicBezTo>
                    <a:cubicBezTo>
                      <a:pt x="19" y="21"/>
                      <a:pt x="19" y="21"/>
                      <a:pt x="19" y="21"/>
                    </a:cubicBezTo>
                    <a:cubicBezTo>
                      <a:pt x="19" y="21"/>
                      <a:pt x="19" y="21"/>
                      <a:pt x="19" y="21"/>
                    </a:cubicBezTo>
                    <a:cubicBezTo>
                      <a:pt x="19" y="21"/>
                      <a:pt x="19" y="21"/>
                      <a:pt x="19" y="21"/>
                    </a:cubicBezTo>
                    <a:close/>
                    <a:moveTo>
                      <a:pt x="10" y="19"/>
                    </a:moveTo>
                    <a:cubicBezTo>
                      <a:pt x="10" y="19"/>
                      <a:pt x="10" y="19"/>
                      <a:pt x="10" y="19"/>
                    </a:cubicBezTo>
                    <a:cubicBezTo>
                      <a:pt x="10" y="19"/>
                      <a:pt x="10" y="19"/>
                      <a:pt x="10" y="19"/>
                    </a:cubicBezTo>
                    <a:cubicBezTo>
                      <a:pt x="10" y="19"/>
                      <a:pt x="10" y="19"/>
                      <a:pt x="10" y="19"/>
                    </a:cubicBezTo>
                    <a:cubicBezTo>
                      <a:pt x="10" y="19"/>
                      <a:pt x="10" y="19"/>
                      <a:pt x="10" y="19"/>
                    </a:cubicBezTo>
                    <a:cubicBezTo>
                      <a:pt x="10" y="19"/>
                      <a:pt x="10" y="20"/>
                      <a:pt x="10" y="20"/>
                    </a:cubicBezTo>
                    <a:cubicBezTo>
                      <a:pt x="10" y="20"/>
                      <a:pt x="10" y="20"/>
                      <a:pt x="10" y="20"/>
                    </a:cubicBezTo>
                    <a:cubicBezTo>
                      <a:pt x="10" y="20"/>
                      <a:pt x="10" y="20"/>
                      <a:pt x="10" y="20"/>
                    </a:cubicBezTo>
                    <a:cubicBezTo>
                      <a:pt x="10" y="20"/>
                      <a:pt x="10" y="20"/>
                      <a:pt x="10" y="20"/>
                    </a:cubicBezTo>
                    <a:cubicBezTo>
                      <a:pt x="10" y="20"/>
                      <a:pt x="10" y="20"/>
                      <a:pt x="10" y="20"/>
                    </a:cubicBezTo>
                    <a:cubicBezTo>
                      <a:pt x="10" y="20"/>
                      <a:pt x="10" y="19"/>
                      <a:pt x="10" y="19"/>
                    </a:cubicBezTo>
                    <a:cubicBezTo>
                      <a:pt x="10" y="19"/>
                      <a:pt x="10" y="19"/>
                      <a:pt x="10" y="19"/>
                    </a:cubicBezTo>
                    <a:close/>
                    <a:moveTo>
                      <a:pt x="27" y="20"/>
                    </a:moveTo>
                    <a:cubicBezTo>
                      <a:pt x="27" y="20"/>
                      <a:pt x="27" y="20"/>
                      <a:pt x="27" y="20"/>
                    </a:cubicBezTo>
                    <a:cubicBezTo>
                      <a:pt x="27" y="20"/>
                      <a:pt x="27" y="20"/>
                      <a:pt x="27" y="20"/>
                    </a:cubicBezTo>
                    <a:cubicBezTo>
                      <a:pt x="27" y="20"/>
                      <a:pt x="27" y="20"/>
                      <a:pt x="28" y="20"/>
                    </a:cubicBezTo>
                    <a:cubicBezTo>
                      <a:pt x="28" y="20"/>
                      <a:pt x="28" y="20"/>
                      <a:pt x="28" y="20"/>
                    </a:cubicBezTo>
                    <a:cubicBezTo>
                      <a:pt x="28" y="20"/>
                      <a:pt x="28" y="20"/>
                      <a:pt x="28" y="20"/>
                    </a:cubicBezTo>
                    <a:cubicBezTo>
                      <a:pt x="28" y="20"/>
                      <a:pt x="28" y="20"/>
                      <a:pt x="27" y="20"/>
                    </a:cubicBezTo>
                    <a:close/>
                    <a:moveTo>
                      <a:pt x="5" y="17"/>
                    </a:moveTo>
                    <a:cubicBezTo>
                      <a:pt x="5" y="17"/>
                      <a:pt x="5" y="17"/>
                      <a:pt x="5" y="17"/>
                    </a:cubicBezTo>
                    <a:cubicBezTo>
                      <a:pt x="5" y="17"/>
                      <a:pt x="5" y="17"/>
                      <a:pt x="4" y="17"/>
                    </a:cubicBezTo>
                    <a:cubicBezTo>
                      <a:pt x="4" y="16"/>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7"/>
                    </a:cubicBezTo>
                    <a:close/>
                    <a:moveTo>
                      <a:pt x="1" y="12"/>
                    </a:moveTo>
                    <a:cubicBezTo>
                      <a:pt x="1" y="11"/>
                      <a:pt x="1" y="11"/>
                      <a:pt x="1" y="11"/>
                    </a:cubicBezTo>
                    <a:cubicBezTo>
                      <a:pt x="1" y="11"/>
                      <a:pt x="1" y="11"/>
                      <a:pt x="1" y="11"/>
                    </a:cubicBezTo>
                    <a:cubicBezTo>
                      <a:pt x="1" y="11"/>
                      <a:pt x="1" y="11"/>
                      <a:pt x="1" y="11"/>
                    </a:cubicBezTo>
                    <a:cubicBezTo>
                      <a:pt x="1" y="11"/>
                      <a:pt x="1" y="11"/>
                      <a:pt x="1" y="11"/>
                    </a:cubicBezTo>
                    <a:cubicBezTo>
                      <a:pt x="1" y="11"/>
                      <a:pt x="1" y="11"/>
                      <a:pt x="1" y="12"/>
                    </a:cubicBezTo>
                    <a:cubicBezTo>
                      <a:pt x="1" y="12"/>
                      <a:pt x="1" y="12"/>
                      <a:pt x="1" y="12"/>
                    </a:cubicBezTo>
                    <a:cubicBezTo>
                      <a:pt x="1" y="12"/>
                      <a:pt x="1" y="12"/>
                      <a:pt x="1" y="12"/>
                    </a:cubicBezTo>
                    <a:cubicBezTo>
                      <a:pt x="1" y="12"/>
                      <a:pt x="1" y="12"/>
                      <a:pt x="1" y="12"/>
                    </a:cubicBezTo>
                    <a:cubicBezTo>
                      <a:pt x="1" y="12"/>
                      <a:pt x="1" y="12"/>
                      <a:pt x="1" y="12"/>
                    </a:cubicBezTo>
                    <a:cubicBezTo>
                      <a:pt x="1" y="12"/>
                      <a:pt x="1" y="12"/>
                      <a:pt x="1" y="12"/>
                    </a:cubicBezTo>
                    <a:cubicBezTo>
                      <a:pt x="1" y="12"/>
                      <a:pt x="1" y="12"/>
                      <a:pt x="1" y="12"/>
                    </a:cubicBezTo>
                    <a:cubicBezTo>
                      <a:pt x="1" y="12"/>
                      <a:pt x="1" y="12"/>
                      <a:pt x="1" y="12"/>
                    </a:cubicBezTo>
                    <a:cubicBezTo>
                      <a:pt x="1" y="12"/>
                      <a:pt x="1" y="12"/>
                      <a:pt x="1" y="12"/>
                    </a:cubicBezTo>
                    <a:close/>
                    <a:moveTo>
                      <a:pt x="1" y="8"/>
                    </a:moveTo>
                    <a:cubicBezTo>
                      <a:pt x="1" y="8"/>
                      <a:pt x="1" y="8"/>
                      <a:pt x="1" y="8"/>
                    </a:cubicBezTo>
                    <a:cubicBezTo>
                      <a:pt x="1" y="8"/>
                      <a:pt x="1" y="8"/>
                      <a:pt x="1" y="8"/>
                    </a:cubicBezTo>
                    <a:cubicBezTo>
                      <a:pt x="1" y="8"/>
                      <a:pt x="1" y="8"/>
                      <a:pt x="1" y="8"/>
                    </a:cubicBezTo>
                    <a:cubicBezTo>
                      <a:pt x="1" y="8"/>
                      <a:pt x="1" y="8"/>
                      <a:pt x="1" y="8"/>
                    </a:cubicBezTo>
                    <a:cubicBezTo>
                      <a:pt x="1" y="8"/>
                      <a:pt x="1" y="8"/>
                      <a:pt x="1" y="8"/>
                    </a:cubicBezTo>
                    <a:cubicBezTo>
                      <a:pt x="1" y="8"/>
                      <a:pt x="1" y="8"/>
                      <a:pt x="1" y="8"/>
                    </a:cubicBezTo>
                    <a:cubicBezTo>
                      <a:pt x="1" y="8"/>
                      <a:pt x="1" y="8"/>
                      <a:pt x="1" y="8"/>
                    </a:cubicBezTo>
                    <a:cubicBezTo>
                      <a:pt x="1" y="8"/>
                      <a:pt x="1" y="8"/>
                      <a:pt x="1" y="8"/>
                    </a:cubicBezTo>
                    <a:cubicBezTo>
                      <a:pt x="1" y="8"/>
                      <a:pt x="1" y="8"/>
                      <a:pt x="1" y="8"/>
                    </a:cubicBezTo>
                    <a:cubicBezTo>
                      <a:pt x="1" y="8"/>
                      <a:pt x="1" y="8"/>
                      <a:pt x="1" y="8"/>
                    </a:cubicBezTo>
                    <a:close/>
                    <a:moveTo>
                      <a:pt x="26" y="9"/>
                    </a:moveTo>
                    <a:cubicBezTo>
                      <a:pt x="26" y="9"/>
                      <a:pt x="26" y="9"/>
                      <a:pt x="26" y="9"/>
                    </a:cubicBezTo>
                    <a:cubicBezTo>
                      <a:pt x="26" y="9"/>
                      <a:pt x="26" y="9"/>
                      <a:pt x="26" y="9"/>
                    </a:cubicBezTo>
                    <a:cubicBezTo>
                      <a:pt x="26" y="9"/>
                      <a:pt x="26" y="9"/>
                      <a:pt x="26" y="9"/>
                    </a:cubicBezTo>
                    <a:cubicBezTo>
                      <a:pt x="26" y="9"/>
                      <a:pt x="26" y="9"/>
                      <a:pt x="26" y="9"/>
                    </a:cubicBezTo>
                    <a:close/>
                    <a:moveTo>
                      <a:pt x="3" y="5"/>
                    </a:moveTo>
                    <a:cubicBezTo>
                      <a:pt x="3" y="5"/>
                      <a:pt x="3" y="5"/>
                      <a:pt x="3" y="5"/>
                    </a:cubicBezTo>
                    <a:cubicBezTo>
                      <a:pt x="3" y="5"/>
                      <a:pt x="3" y="5"/>
                      <a:pt x="3" y="5"/>
                    </a:cubicBezTo>
                    <a:cubicBezTo>
                      <a:pt x="3" y="5"/>
                      <a:pt x="3" y="5"/>
                      <a:pt x="3" y="5"/>
                    </a:cubicBezTo>
                    <a:cubicBezTo>
                      <a:pt x="3" y="5"/>
                      <a:pt x="3" y="5"/>
                      <a:pt x="3" y="5"/>
                    </a:cubicBezTo>
                    <a:cubicBezTo>
                      <a:pt x="3" y="5"/>
                      <a:pt x="3" y="5"/>
                      <a:pt x="3" y="5"/>
                    </a:cubicBezTo>
                    <a:cubicBezTo>
                      <a:pt x="3" y="5"/>
                      <a:pt x="3" y="5"/>
                      <a:pt x="3" y="5"/>
                    </a:cubicBezTo>
                    <a:cubicBezTo>
                      <a:pt x="3" y="5"/>
                      <a:pt x="3" y="5"/>
                      <a:pt x="3" y="5"/>
                    </a:cubicBezTo>
                    <a:cubicBezTo>
                      <a:pt x="3" y="5"/>
                      <a:pt x="3" y="5"/>
                      <a:pt x="3" y="5"/>
                    </a:cubicBezTo>
                    <a:cubicBezTo>
                      <a:pt x="3" y="5"/>
                      <a:pt x="3" y="5"/>
                      <a:pt x="3" y="5"/>
                    </a:cubicBezTo>
                    <a:cubicBezTo>
                      <a:pt x="3" y="5"/>
                      <a:pt x="3" y="5"/>
                      <a:pt x="3" y="5"/>
                    </a:cubicBezTo>
                    <a:cubicBezTo>
                      <a:pt x="3" y="5"/>
                      <a:pt x="3" y="5"/>
                      <a:pt x="3" y="5"/>
                    </a:cubicBezTo>
                    <a:cubicBezTo>
                      <a:pt x="3" y="5"/>
                      <a:pt x="3" y="5"/>
                      <a:pt x="3" y="5"/>
                    </a:cubicBezTo>
                    <a:close/>
                    <a:moveTo>
                      <a:pt x="17" y="11"/>
                    </a:moveTo>
                    <a:cubicBezTo>
                      <a:pt x="16" y="11"/>
                      <a:pt x="16" y="11"/>
                      <a:pt x="16" y="11"/>
                    </a:cubicBezTo>
                    <a:cubicBezTo>
                      <a:pt x="16" y="11"/>
                      <a:pt x="16" y="11"/>
                      <a:pt x="16" y="12"/>
                    </a:cubicBezTo>
                    <a:cubicBezTo>
                      <a:pt x="16" y="12"/>
                      <a:pt x="16" y="12"/>
                      <a:pt x="16" y="12"/>
                    </a:cubicBezTo>
                    <a:cubicBezTo>
                      <a:pt x="16" y="12"/>
                      <a:pt x="16" y="12"/>
                      <a:pt x="16" y="12"/>
                    </a:cubicBezTo>
                    <a:cubicBezTo>
                      <a:pt x="16" y="12"/>
                      <a:pt x="16" y="12"/>
                      <a:pt x="16" y="12"/>
                    </a:cubicBezTo>
                    <a:cubicBezTo>
                      <a:pt x="16" y="12"/>
                      <a:pt x="16" y="12"/>
                      <a:pt x="16" y="12"/>
                    </a:cubicBezTo>
                    <a:cubicBezTo>
                      <a:pt x="17" y="12"/>
                      <a:pt x="17" y="12"/>
                      <a:pt x="17" y="12"/>
                    </a:cubicBezTo>
                    <a:cubicBezTo>
                      <a:pt x="17" y="12"/>
                      <a:pt x="17" y="12"/>
                      <a:pt x="17" y="12"/>
                    </a:cubicBezTo>
                    <a:cubicBezTo>
                      <a:pt x="17" y="12"/>
                      <a:pt x="16" y="12"/>
                      <a:pt x="17" y="12"/>
                    </a:cubicBezTo>
                    <a:cubicBezTo>
                      <a:pt x="17" y="12"/>
                      <a:pt x="17" y="12"/>
                      <a:pt x="17" y="12"/>
                    </a:cubicBezTo>
                    <a:cubicBezTo>
                      <a:pt x="17" y="12"/>
                      <a:pt x="17" y="12"/>
                      <a:pt x="17" y="12"/>
                    </a:cubicBezTo>
                    <a:cubicBezTo>
                      <a:pt x="17" y="11"/>
                      <a:pt x="17" y="11"/>
                      <a:pt x="17" y="11"/>
                    </a:cubicBezTo>
                    <a:close/>
                    <a:moveTo>
                      <a:pt x="30" y="21"/>
                    </a:moveTo>
                    <a:cubicBezTo>
                      <a:pt x="30" y="21"/>
                      <a:pt x="30" y="21"/>
                      <a:pt x="30" y="21"/>
                    </a:cubicBezTo>
                    <a:cubicBezTo>
                      <a:pt x="30" y="21"/>
                      <a:pt x="30" y="21"/>
                      <a:pt x="30" y="21"/>
                    </a:cubicBezTo>
                    <a:cubicBezTo>
                      <a:pt x="30" y="21"/>
                      <a:pt x="30" y="21"/>
                      <a:pt x="30" y="21"/>
                    </a:cubicBezTo>
                    <a:cubicBezTo>
                      <a:pt x="30" y="21"/>
                      <a:pt x="30" y="21"/>
                      <a:pt x="30" y="21"/>
                    </a:cubicBezTo>
                    <a:cubicBezTo>
                      <a:pt x="30" y="21"/>
                      <a:pt x="30" y="21"/>
                      <a:pt x="30" y="21"/>
                    </a:cubicBezTo>
                    <a:cubicBezTo>
                      <a:pt x="30" y="21"/>
                      <a:pt x="30" y="21"/>
                      <a:pt x="30" y="21"/>
                    </a:cubicBezTo>
                    <a:cubicBezTo>
                      <a:pt x="30" y="21"/>
                      <a:pt x="30" y="21"/>
                      <a:pt x="30" y="21"/>
                    </a:cubicBezTo>
                    <a:cubicBezTo>
                      <a:pt x="30" y="21"/>
                      <a:pt x="30" y="21"/>
                      <a:pt x="30" y="21"/>
                    </a:cubicBezTo>
                    <a:cubicBezTo>
                      <a:pt x="30" y="21"/>
                      <a:pt x="30" y="21"/>
                      <a:pt x="30" y="21"/>
                    </a:cubicBezTo>
                    <a:cubicBezTo>
                      <a:pt x="30" y="21"/>
                      <a:pt x="30" y="21"/>
                      <a:pt x="30" y="21"/>
                    </a:cubicBezTo>
                    <a:cubicBezTo>
                      <a:pt x="30" y="21"/>
                      <a:pt x="30" y="21"/>
                      <a:pt x="30" y="21"/>
                    </a:cubicBezTo>
                    <a:cubicBezTo>
                      <a:pt x="30" y="21"/>
                      <a:pt x="30" y="21"/>
                      <a:pt x="30" y="21"/>
                    </a:cubicBezTo>
                    <a:cubicBezTo>
                      <a:pt x="30" y="21"/>
                      <a:pt x="30" y="21"/>
                      <a:pt x="30" y="21"/>
                    </a:cubicBezTo>
                    <a:cubicBezTo>
                      <a:pt x="30" y="21"/>
                      <a:pt x="30" y="21"/>
                      <a:pt x="30" y="21"/>
                    </a:cubicBezTo>
                    <a:cubicBezTo>
                      <a:pt x="30" y="21"/>
                      <a:pt x="30" y="21"/>
                      <a:pt x="30" y="21"/>
                    </a:cubicBezTo>
                    <a:cubicBezTo>
                      <a:pt x="30" y="21"/>
                      <a:pt x="30" y="21"/>
                      <a:pt x="30" y="21"/>
                    </a:cubicBezTo>
                    <a:close/>
                    <a:moveTo>
                      <a:pt x="27" y="13"/>
                    </a:moveTo>
                    <a:cubicBezTo>
                      <a:pt x="27" y="13"/>
                      <a:pt x="27" y="13"/>
                      <a:pt x="27" y="13"/>
                    </a:cubicBezTo>
                    <a:cubicBezTo>
                      <a:pt x="27" y="13"/>
                      <a:pt x="27" y="13"/>
                      <a:pt x="27" y="13"/>
                    </a:cubicBezTo>
                    <a:cubicBezTo>
                      <a:pt x="27" y="13"/>
                      <a:pt x="27" y="13"/>
                      <a:pt x="27" y="13"/>
                    </a:cubicBezTo>
                    <a:cubicBezTo>
                      <a:pt x="27" y="13"/>
                      <a:pt x="27" y="13"/>
                      <a:pt x="27" y="13"/>
                    </a:cubicBezTo>
                    <a:cubicBezTo>
                      <a:pt x="27" y="13"/>
                      <a:pt x="27" y="13"/>
                      <a:pt x="27" y="13"/>
                    </a:cubicBezTo>
                    <a:cubicBezTo>
                      <a:pt x="27" y="13"/>
                      <a:pt x="27" y="13"/>
                      <a:pt x="27" y="13"/>
                    </a:cubicBezTo>
                    <a:close/>
                    <a:moveTo>
                      <a:pt x="20" y="4"/>
                    </a:moveTo>
                    <a:cubicBezTo>
                      <a:pt x="20" y="4"/>
                      <a:pt x="20" y="4"/>
                      <a:pt x="20" y="4"/>
                    </a:cubicBezTo>
                    <a:cubicBezTo>
                      <a:pt x="20" y="4"/>
                      <a:pt x="20" y="4"/>
                      <a:pt x="20" y="4"/>
                    </a:cubicBezTo>
                    <a:cubicBezTo>
                      <a:pt x="20" y="4"/>
                      <a:pt x="20" y="4"/>
                      <a:pt x="20" y="4"/>
                    </a:cubicBezTo>
                    <a:cubicBezTo>
                      <a:pt x="20" y="4"/>
                      <a:pt x="20" y="3"/>
                      <a:pt x="20" y="3"/>
                    </a:cubicBezTo>
                    <a:cubicBezTo>
                      <a:pt x="20" y="3"/>
                      <a:pt x="20" y="3"/>
                      <a:pt x="20" y="3"/>
                    </a:cubicBezTo>
                    <a:cubicBezTo>
                      <a:pt x="20" y="3"/>
                      <a:pt x="20" y="3"/>
                      <a:pt x="20" y="3"/>
                    </a:cubicBezTo>
                    <a:cubicBezTo>
                      <a:pt x="20" y="3"/>
                      <a:pt x="20" y="3"/>
                      <a:pt x="20" y="3"/>
                    </a:cubicBezTo>
                    <a:cubicBezTo>
                      <a:pt x="20" y="3"/>
                      <a:pt x="20" y="3"/>
                      <a:pt x="20" y="3"/>
                    </a:cubicBezTo>
                    <a:cubicBezTo>
                      <a:pt x="20" y="3"/>
                      <a:pt x="20" y="3"/>
                      <a:pt x="20" y="3"/>
                    </a:cubicBezTo>
                    <a:cubicBezTo>
                      <a:pt x="20" y="3"/>
                      <a:pt x="20" y="3"/>
                      <a:pt x="20" y="3"/>
                    </a:cubicBezTo>
                    <a:cubicBezTo>
                      <a:pt x="20" y="4"/>
                      <a:pt x="20" y="4"/>
                      <a:pt x="20" y="4"/>
                    </a:cubicBezTo>
                    <a:close/>
                    <a:moveTo>
                      <a:pt x="28" y="11"/>
                    </a:moveTo>
                    <a:cubicBezTo>
                      <a:pt x="28" y="11"/>
                      <a:pt x="28" y="11"/>
                      <a:pt x="28" y="11"/>
                    </a:cubicBezTo>
                    <a:cubicBezTo>
                      <a:pt x="29" y="11"/>
                      <a:pt x="29" y="11"/>
                      <a:pt x="28" y="11"/>
                    </a:cubicBezTo>
                    <a:cubicBezTo>
                      <a:pt x="28" y="11"/>
                      <a:pt x="28" y="11"/>
                      <a:pt x="28" y="11"/>
                    </a:cubicBezTo>
                    <a:cubicBezTo>
                      <a:pt x="28" y="11"/>
                      <a:pt x="28" y="11"/>
                      <a:pt x="28" y="11"/>
                    </a:cubicBezTo>
                    <a:cubicBezTo>
                      <a:pt x="28" y="11"/>
                      <a:pt x="28" y="11"/>
                      <a:pt x="28" y="11"/>
                    </a:cubicBezTo>
                    <a:cubicBezTo>
                      <a:pt x="28" y="11"/>
                      <a:pt x="28" y="11"/>
                      <a:pt x="28" y="11"/>
                    </a:cubicBezTo>
                    <a:cubicBezTo>
                      <a:pt x="28" y="11"/>
                      <a:pt x="28" y="11"/>
                      <a:pt x="28" y="11"/>
                    </a:cubicBezTo>
                    <a:close/>
                    <a:moveTo>
                      <a:pt x="9" y="5"/>
                    </a:moveTo>
                    <a:cubicBezTo>
                      <a:pt x="9" y="5"/>
                      <a:pt x="9" y="5"/>
                      <a:pt x="9" y="5"/>
                    </a:cubicBezTo>
                    <a:cubicBezTo>
                      <a:pt x="9" y="5"/>
                      <a:pt x="9" y="5"/>
                      <a:pt x="9" y="5"/>
                    </a:cubicBezTo>
                    <a:cubicBezTo>
                      <a:pt x="9" y="5"/>
                      <a:pt x="9" y="5"/>
                      <a:pt x="9" y="5"/>
                    </a:cubicBezTo>
                    <a:cubicBezTo>
                      <a:pt x="9" y="5"/>
                      <a:pt x="9" y="5"/>
                      <a:pt x="9" y="5"/>
                    </a:cubicBezTo>
                    <a:cubicBezTo>
                      <a:pt x="9" y="5"/>
                      <a:pt x="9" y="5"/>
                      <a:pt x="9" y="5"/>
                    </a:cubicBezTo>
                    <a:cubicBezTo>
                      <a:pt x="9" y="5"/>
                      <a:pt x="9" y="5"/>
                      <a:pt x="9" y="5"/>
                    </a:cubicBezTo>
                    <a:close/>
                    <a:moveTo>
                      <a:pt x="26" y="8"/>
                    </a:moveTo>
                    <a:cubicBezTo>
                      <a:pt x="26" y="8"/>
                      <a:pt x="26" y="8"/>
                      <a:pt x="26" y="8"/>
                    </a:cubicBezTo>
                    <a:cubicBezTo>
                      <a:pt x="26" y="8"/>
                      <a:pt x="26" y="8"/>
                      <a:pt x="26" y="8"/>
                    </a:cubicBezTo>
                    <a:cubicBezTo>
                      <a:pt x="26" y="8"/>
                      <a:pt x="26" y="8"/>
                      <a:pt x="26" y="8"/>
                    </a:cubicBezTo>
                    <a:cubicBezTo>
                      <a:pt x="26" y="8"/>
                      <a:pt x="26" y="8"/>
                      <a:pt x="26" y="8"/>
                    </a:cubicBezTo>
                    <a:cubicBezTo>
                      <a:pt x="26" y="8"/>
                      <a:pt x="26" y="8"/>
                      <a:pt x="26" y="8"/>
                    </a:cubicBezTo>
                    <a:cubicBezTo>
                      <a:pt x="26" y="8"/>
                      <a:pt x="26" y="8"/>
                      <a:pt x="26" y="8"/>
                    </a:cubicBezTo>
                    <a:close/>
                    <a:moveTo>
                      <a:pt x="23" y="4"/>
                    </a:moveTo>
                    <a:cubicBezTo>
                      <a:pt x="23" y="4"/>
                      <a:pt x="23" y="4"/>
                      <a:pt x="22" y="4"/>
                    </a:cubicBezTo>
                    <a:cubicBezTo>
                      <a:pt x="22" y="4"/>
                      <a:pt x="22" y="4"/>
                      <a:pt x="22" y="4"/>
                    </a:cubicBezTo>
                    <a:cubicBezTo>
                      <a:pt x="23" y="4"/>
                      <a:pt x="23" y="4"/>
                      <a:pt x="22" y="4"/>
                    </a:cubicBezTo>
                    <a:cubicBezTo>
                      <a:pt x="22" y="4"/>
                      <a:pt x="22" y="4"/>
                      <a:pt x="23" y="4"/>
                    </a:cubicBezTo>
                    <a:cubicBezTo>
                      <a:pt x="23" y="4"/>
                      <a:pt x="23" y="4"/>
                      <a:pt x="23" y="4"/>
                    </a:cubicBezTo>
                    <a:cubicBezTo>
                      <a:pt x="23" y="4"/>
                      <a:pt x="23" y="4"/>
                      <a:pt x="23" y="4"/>
                    </a:cubicBezTo>
                    <a:cubicBezTo>
                      <a:pt x="23" y="4"/>
                      <a:pt x="23" y="4"/>
                      <a:pt x="23" y="4"/>
                    </a:cubicBezTo>
                    <a:cubicBezTo>
                      <a:pt x="23" y="4"/>
                      <a:pt x="23" y="4"/>
                      <a:pt x="23" y="4"/>
                    </a:cubicBezTo>
                    <a:close/>
                    <a:moveTo>
                      <a:pt x="12" y="3"/>
                    </a:moveTo>
                    <a:cubicBezTo>
                      <a:pt x="12" y="3"/>
                      <a:pt x="12" y="3"/>
                      <a:pt x="12" y="3"/>
                    </a:cubicBezTo>
                    <a:cubicBezTo>
                      <a:pt x="12" y="3"/>
                      <a:pt x="13" y="3"/>
                      <a:pt x="13" y="2"/>
                    </a:cubicBezTo>
                    <a:cubicBezTo>
                      <a:pt x="13" y="2"/>
                      <a:pt x="12" y="2"/>
                      <a:pt x="12" y="2"/>
                    </a:cubicBezTo>
                    <a:cubicBezTo>
                      <a:pt x="12" y="2"/>
                      <a:pt x="12" y="2"/>
                      <a:pt x="12" y="2"/>
                    </a:cubicBezTo>
                    <a:cubicBezTo>
                      <a:pt x="12" y="3"/>
                      <a:pt x="12" y="3"/>
                      <a:pt x="12" y="3"/>
                    </a:cubicBezTo>
                    <a:cubicBezTo>
                      <a:pt x="12" y="3"/>
                      <a:pt x="12" y="3"/>
                      <a:pt x="12" y="3"/>
                    </a:cubicBezTo>
                    <a:cubicBezTo>
                      <a:pt x="12" y="3"/>
                      <a:pt x="12" y="3"/>
                      <a:pt x="12" y="3"/>
                    </a:cubicBezTo>
                    <a:close/>
                    <a:moveTo>
                      <a:pt x="30" y="18"/>
                    </a:moveTo>
                    <a:cubicBezTo>
                      <a:pt x="30" y="18"/>
                      <a:pt x="30" y="18"/>
                      <a:pt x="30" y="18"/>
                    </a:cubicBezTo>
                    <a:cubicBezTo>
                      <a:pt x="30" y="18"/>
                      <a:pt x="30" y="18"/>
                      <a:pt x="30" y="18"/>
                    </a:cubicBezTo>
                    <a:cubicBezTo>
                      <a:pt x="31" y="18"/>
                      <a:pt x="31" y="18"/>
                      <a:pt x="31" y="18"/>
                    </a:cubicBezTo>
                    <a:cubicBezTo>
                      <a:pt x="31" y="18"/>
                      <a:pt x="31" y="17"/>
                      <a:pt x="30" y="18"/>
                    </a:cubicBezTo>
                    <a:close/>
                    <a:moveTo>
                      <a:pt x="30" y="19"/>
                    </a:moveTo>
                    <a:cubicBezTo>
                      <a:pt x="30" y="19"/>
                      <a:pt x="30" y="19"/>
                      <a:pt x="29" y="19"/>
                    </a:cubicBezTo>
                    <a:cubicBezTo>
                      <a:pt x="29" y="19"/>
                      <a:pt x="29" y="19"/>
                      <a:pt x="29" y="19"/>
                    </a:cubicBezTo>
                    <a:cubicBezTo>
                      <a:pt x="29" y="19"/>
                      <a:pt x="29" y="19"/>
                      <a:pt x="29" y="19"/>
                    </a:cubicBezTo>
                    <a:cubicBezTo>
                      <a:pt x="29" y="19"/>
                      <a:pt x="30" y="19"/>
                      <a:pt x="30" y="19"/>
                    </a:cubicBezTo>
                    <a:cubicBezTo>
                      <a:pt x="30" y="19"/>
                      <a:pt x="30" y="19"/>
                      <a:pt x="30" y="19"/>
                    </a:cubicBezTo>
                    <a:cubicBezTo>
                      <a:pt x="30" y="19"/>
                      <a:pt x="30" y="19"/>
                      <a:pt x="30" y="19"/>
                    </a:cubicBezTo>
                    <a:cubicBezTo>
                      <a:pt x="30" y="19"/>
                      <a:pt x="30" y="19"/>
                      <a:pt x="30" y="19"/>
                    </a:cubicBezTo>
                    <a:cubicBezTo>
                      <a:pt x="30" y="19"/>
                      <a:pt x="30" y="19"/>
                      <a:pt x="30" y="19"/>
                    </a:cubicBezTo>
                    <a:close/>
                    <a:moveTo>
                      <a:pt x="14" y="10"/>
                    </a:moveTo>
                    <a:cubicBezTo>
                      <a:pt x="14" y="10"/>
                      <a:pt x="14" y="10"/>
                      <a:pt x="14" y="10"/>
                    </a:cubicBezTo>
                    <a:cubicBezTo>
                      <a:pt x="14" y="10"/>
                      <a:pt x="14" y="10"/>
                      <a:pt x="14" y="10"/>
                    </a:cubicBezTo>
                    <a:cubicBezTo>
                      <a:pt x="14" y="10"/>
                      <a:pt x="14" y="10"/>
                      <a:pt x="14" y="11"/>
                    </a:cubicBezTo>
                    <a:cubicBezTo>
                      <a:pt x="14" y="11"/>
                      <a:pt x="14" y="11"/>
                      <a:pt x="14" y="11"/>
                    </a:cubicBezTo>
                    <a:cubicBezTo>
                      <a:pt x="14" y="11"/>
                      <a:pt x="14" y="11"/>
                      <a:pt x="14" y="11"/>
                    </a:cubicBezTo>
                    <a:cubicBezTo>
                      <a:pt x="14" y="10"/>
                      <a:pt x="14" y="10"/>
                      <a:pt x="14" y="10"/>
                    </a:cubicBezTo>
                    <a:close/>
                    <a:moveTo>
                      <a:pt x="31" y="21"/>
                    </a:moveTo>
                    <a:cubicBezTo>
                      <a:pt x="31" y="21"/>
                      <a:pt x="31" y="21"/>
                      <a:pt x="31" y="21"/>
                    </a:cubicBezTo>
                    <a:cubicBezTo>
                      <a:pt x="31" y="21"/>
                      <a:pt x="31" y="21"/>
                      <a:pt x="31" y="21"/>
                    </a:cubicBezTo>
                    <a:cubicBezTo>
                      <a:pt x="31" y="21"/>
                      <a:pt x="31" y="21"/>
                      <a:pt x="31" y="21"/>
                    </a:cubicBezTo>
                    <a:cubicBezTo>
                      <a:pt x="31" y="21"/>
                      <a:pt x="31" y="21"/>
                      <a:pt x="31" y="21"/>
                    </a:cubicBezTo>
                    <a:cubicBezTo>
                      <a:pt x="31" y="21"/>
                      <a:pt x="31" y="21"/>
                      <a:pt x="31" y="21"/>
                    </a:cubicBezTo>
                    <a:cubicBezTo>
                      <a:pt x="31" y="21"/>
                      <a:pt x="31" y="21"/>
                      <a:pt x="31" y="21"/>
                    </a:cubicBezTo>
                    <a:cubicBezTo>
                      <a:pt x="31" y="21"/>
                      <a:pt x="31" y="21"/>
                      <a:pt x="31" y="21"/>
                    </a:cubicBezTo>
                    <a:close/>
                    <a:moveTo>
                      <a:pt x="3" y="6"/>
                    </a:moveTo>
                    <a:cubicBezTo>
                      <a:pt x="3" y="6"/>
                      <a:pt x="3" y="6"/>
                      <a:pt x="3" y="6"/>
                    </a:cubicBezTo>
                    <a:cubicBezTo>
                      <a:pt x="3" y="6"/>
                      <a:pt x="3" y="6"/>
                      <a:pt x="3" y="6"/>
                    </a:cubicBezTo>
                    <a:cubicBezTo>
                      <a:pt x="3" y="6"/>
                      <a:pt x="3" y="6"/>
                      <a:pt x="3" y="6"/>
                    </a:cubicBezTo>
                    <a:cubicBezTo>
                      <a:pt x="3" y="6"/>
                      <a:pt x="3" y="6"/>
                      <a:pt x="3" y="6"/>
                    </a:cubicBezTo>
                    <a:cubicBezTo>
                      <a:pt x="3" y="6"/>
                      <a:pt x="2" y="6"/>
                      <a:pt x="2" y="6"/>
                    </a:cubicBezTo>
                    <a:cubicBezTo>
                      <a:pt x="2" y="6"/>
                      <a:pt x="2" y="6"/>
                      <a:pt x="2" y="6"/>
                    </a:cubicBezTo>
                    <a:cubicBezTo>
                      <a:pt x="2" y="6"/>
                      <a:pt x="2" y="6"/>
                      <a:pt x="3" y="6"/>
                    </a:cubicBezTo>
                    <a:close/>
                    <a:moveTo>
                      <a:pt x="1" y="11"/>
                    </a:moveTo>
                    <a:cubicBezTo>
                      <a:pt x="1" y="11"/>
                      <a:pt x="1" y="11"/>
                      <a:pt x="1" y="11"/>
                    </a:cubicBezTo>
                    <a:cubicBezTo>
                      <a:pt x="1" y="11"/>
                      <a:pt x="1" y="11"/>
                      <a:pt x="1" y="11"/>
                    </a:cubicBezTo>
                    <a:cubicBezTo>
                      <a:pt x="1" y="11"/>
                      <a:pt x="1" y="11"/>
                      <a:pt x="1" y="11"/>
                    </a:cubicBezTo>
                    <a:cubicBezTo>
                      <a:pt x="1" y="11"/>
                      <a:pt x="1" y="11"/>
                      <a:pt x="1" y="11"/>
                    </a:cubicBezTo>
                    <a:close/>
                    <a:moveTo>
                      <a:pt x="15" y="11"/>
                    </a:moveTo>
                    <a:cubicBezTo>
                      <a:pt x="15" y="11"/>
                      <a:pt x="15" y="11"/>
                      <a:pt x="15" y="11"/>
                    </a:cubicBezTo>
                    <a:cubicBezTo>
                      <a:pt x="15" y="11"/>
                      <a:pt x="15" y="11"/>
                      <a:pt x="15" y="12"/>
                    </a:cubicBezTo>
                    <a:cubicBezTo>
                      <a:pt x="15" y="12"/>
                      <a:pt x="15" y="12"/>
                      <a:pt x="15" y="12"/>
                    </a:cubicBezTo>
                    <a:cubicBezTo>
                      <a:pt x="15" y="12"/>
                      <a:pt x="15" y="12"/>
                      <a:pt x="15" y="12"/>
                    </a:cubicBezTo>
                    <a:cubicBezTo>
                      <a:pt x="15" y="12"/>
                      <a:pt x="15" y="12"/>
                      <a:pt x="15" y="12"/>
                    </a:cubicBezTo>
                    <a:cubicBezTo>
                      <a:pt x="15" y="12"/>
                      <a:pt x="15" y="12"/>
                      <a:pt x="15" y="12"/>
                    </a:cubicBezTo>
                    <a:cubicBezTo>
                      <a:pt x="15" y="12"/>
                      <a:pt x="15" y="12"/>
                      <a:pt x="15" y="12"/>
                    </a:cubicBezTo>
                    <a:cubicBezTo>
                      <a:pt x="15" y="12"/>
                      <a:pt x="15" y="12"/>
                      <a:pt x="15" y="12"/>
                    </a:cubicBezTo>
                    <a:cubicBezTo>
                      <a:pt x="15" y="12"/>
                      <a:pt x="15" y="12"/>
                      <a:pt x="15" y="12"/>
                    </a:cubicBezTo>
                    <a:cubicBezTo>
                      <a:pt x="15" y="11"/>
                      <a:pt x="15" y="11"/>
                      <a:pt x="15" y="11"/>
                    </a:cubicBezTo>
                    <a:close/>
                    <a:moveTo>
                      <a:pt x="11" y="3"/>
                    </a:moveTo>
                    <a:cubicBezTo>
                      <a:pt x="11" y="3"/>
                      <a:pt x="11" y="3"/>
                      <a:pt x="11" y="3"/>
                    </a:cubicBezTo>
                    <a:cubicBezTo>
                      <a:pt x="11" y="3"/>
                      <a:pt x="11" y="3"/>
                      <a:pt x="11" y="3"/>
                    </a:cubicBezTo>
                    <a:cubicBezTo>
                      <a:pt x="11" y="3"/>
                      <a:pt x="11" y="3"/>
                      <a:pt x="11" y="3"/>
                    </a:cubicBezTo>
                    <a:close/>
                    <a:moveTo>
                      <a:pt x="25" y="6"/>
                    </a:moveTo>
                    <a:cubicBezTo>
                      <a:pt x="25" y="6"/>
                      <a:pt x="25" y="6"/>
                      <a:pt x="25" y="6"/>
                    </a:cubicBezTo>
                    <a:cubicBezTo>
                      <a:pt x="25" y="6"/>
                      <a:pt x="25" y="6"/>
                      <a:pt x="25" y="6"/>
                    </a:cubicBezTo>
                    <a:cubicBezTo>
                      <a:pt x="25" y="6"/>
                      <a:pt x="25" y="6"/>
                      <a:pt x="25" y="6"/>
                    </a:cubicBezTo>
                    <a:cubicBezTo>
                      <a:pt x="25" y="6"/>
                      <a:pt x="25" y="6"/>
                      <a:pt x="25" y="6"/>
                    </a:cubicBezTo>
                    <a:cubicBezTo>
                      <a:pt x="25" y="6"/>
                      <a:pt x="25" y="6"/>
                      <a:pt x="25" y="6"/>
                    </a:cubicBezTo>
                    <a:close/>
                    <a:moveTo>
                      <a:pt x="16" y="1"/>
                    </a:moveTo>
                    <a:cubicBezTo>
                      <a:pt x="16" y="1"/>
                      <a:pt x="16" y="1"/>
                      <a:pt x="16" y="1"/>
                    </a:cubicBezTo>
                    <a:cubicBezTo>
                      <a:pt x="16" y="1"/>
                      <a:pt x="16" y="1"/>
                      <a:pt x="16" y="1"/>
                    </a:cubicBezTo>
                    <a:cubicBezTo>
                      <a:pt x="16" y="1"/>
                      <a:pt x="16" y="1"/>
                      <a:pt x="16" y="1"/>
                    </a:cubicBezTo>
                    <a:cubicBezTo>
                      <a:pt x="16" y="1"/>
                      <a:pt x="16" y="1"/>
                      <a:pt x="16" y="1"/>
                    </a:cubicBezTo>
                    <a:cubicBezTo>
                      <a:pt x="16" y="1"/>
                      <a:pt x="16" y="1"/>
                      <a:pt x="16" y="1"/>
                    </a:cubicBezTo>
                    <a:cubicBezTo>
                      <a:pt x="16" y="1"/>
                      <a:pt x="16" y="1"/>
                      <a:pt x="16" y="1"/>
                    </a:cubicBezTo>
                    <a:close/>
                    <a:moveTo>
                      <a:pt x="23" y="18"/>
                    </a:moveTo>
                    <a:cubicBezTo>
                      <a:pt x="23" y="18"/>
                      <a:pt x="23" y="18"/>
                      <a:pt x="23" y="18"/>
                    </a:cubicBezTo>
                    <a:cubicBezTo>
                      <a:pt x="23" y="18"/>
                      <a:pt x="23" y="18"/>
                      <a:pt x="23" y="18"/>
                    </a:cubicBezTo>
                    <a:cubicBezTo>
                      <a:pt x="23" y="18"/>
                      <a:pt x="23" y="18"/>
                      <a:pt x="23" y="18"/>
                    </a:cubicBezTo>
                    <a:cubicBezTo>
                      <a:pt x="23" y="18"/>
                      <a:pt x="23" y="18"/>
                      <a:pt x="23" y="18"/>
                    </a:cubicBezTo>
                    <a:close/>
                    <a:moveTo>
                      <a:pt x="24" y="8"/>
                    </a:moveTo>
                    <a:cubicBezTo>
                      <a:pt x="24" y="8"/>
                      <a:pt x="23" y="8"/>
                      <a:pt x="24" y="8"/>
                    </a:cubicBezTo>
                    <a:cubicBezTo>
                      <a:pt x="24" y="8"/>
                      <a:pt x="24" y="8"/>
                      <a:pt x="24" y="8"/>
                    </a:cubicBezTo>
                    <a:cubicBezTo>
                      <a:pt x="24" y="8"/>
                      <a:pt x="24" y="8"/>
                      <a:pt x="24" y="8"/>
                    </a:cubicBezTo>
                    <a:cubicBezTo>
                      <a:pt x="24" y="8"/>
                      <a:pt x="24" y="8"/>
                      <a:pt x="24" y="8"/>
                    </a:cubicBezTo>
                    <a:close/>
                    <a:moveTo>
                      <a:pt x="13" y="9"/>
                    </a:moveTo>
                    <a:cubicBezTo>
                      <a:pt x="13" y="9"/>
                      <a:pt x="13" y="9"/>
                      <a:pt x="13" y="9"/>
                    </a:cubicBezTo>
                    <a:cubicBezTo>
                      <a:pt x="13" y="9"/>
                      <a:pt x="13" y="9"/>
                      <a:pt x="13" y="9"/>
                    </a:cubicBezTo>
                    <a:cubicBezTo>
                      <a:pt x="13" y="9"/>
                      <a:pt x="14" y="9"/>
                      <a:pt x="14" y="9"/>
                    </a:cubicBezTo>
                    <a:cubicBezTo>
                      <a:pt x="14" y="9"/>
                      <a:pt x="13" y="9"/>
                      <a:pt x="13" y="9"/>
                    </a:cubicBezTo>
                    <a:close/>
                    <a:moveTo>
                      <a:pt x="2" y="6"/>
                    </a:moveTo>
                    <a:cubicBezTo>
                      <a:pt x="2" y="6"/>
                      <a:pt x="2" y="6"/>
                      <a:pt x="3" y="6"/>
                    </a:cubicBezTo>
                    <a:cubicBezTo>
                      <a:pt x="3" y="6"/>
                      <a:pt x="3" y="6"/>
                      <a:pt x="3" y="6"/>
                    </a:cubicBezTo>
                    <a:cubicBezTo>
                      <a:pt x="3" y="6"/>
                      <a:pt x="3" y="6"/>
                      <a:pt x="3" y="6"/>
                    </a:cubicBezTo>
                    <a:cubicBezTo>
                      <a:pt x="3" y="6"/>
                      <a:pt x="2" y="6"/>
                      <a:pt x="2" y="6"/>
                    </a:cubicBezTo>
                    <a:cubicBezTo>
                      <a:pt x="2" y="6"/>
                      <a:pt x="2" y="6"/>
                      <a:pt x="2" y="6"/>
                    </a:cubicBezTo>
                    <a:cubicBezTo>
                      <a:pt x="2" y="6"/>
                      <a:pt x="2" y="6"/>
                      <a:pt x="2" y="6"/>
                    </a:cubicBezTo>
                    <a:cubicBezTo>
                      <a:pt x="2" y="6"/>
                      <a:pt x="2" y="6"/>
                      <a:pt x="2" y="6"/>
                    </a:cubicBezTo>
                    <a:close/>
                    <a:moveTo>
                      <a:pt x="28" y="19"/>
                    </a:moveTo>
                    <a:cubicBezTo>
                      <a:pt x="28" y="19"/>
                      <a:pt x="28" y="19"/>
                      <a:pt x="28" y="19"/>
                    </a:cubicBezTo>
                    <a:cubicBezTo>
                      <a:pt x="28" y="19"/>
                      <a:pt x="28" y="19"/>
                      <a:pt x="28" y="19"/>
                    </a:cubicBezTo>
                    <a:cubicBezTo>
                      <a:pt x="28" y="19"/>
                      <a:pt x="28" y="19"/>
                      <a:pt x="28" y="19"/>
                    </a:cubicBezTo>
                    <a:close/>
                    <a:moveTo>
                      <a:pt x="12" y="10"/>
                    </a:moveTo>
                    <a:cubicBezTo>
                      <a:pt x="12" y="11"/>
                      <a:pt x="12" y="11"/>
                      <a:pt x="12" y="11"/>
                    </a:cubicBezTo>
                    <a:cubicBezTo>
                      <a:pt x="12" y="11"/>
                      <a:pt x="12" y="11"/>
                      <a:pt x="12" y="11"/>
                    </a:cubicBezTo>
                    <a:cubicBezTo>
                      <a:pt x="12" y="11"/>
                      <a:pt x="12" y="11"/>
                      <a:pt x="12" y="11"/>
                    </a:cubicBezTo>
                    <a:cubicBezTo>
                      <a:pt x="12" y="11"/>
                      <a:pt x="12" y="11"/>
                      <a:pt x="12" y="11"/>
                    </a:cubicBezTo>
                    <a:cubicBezTo>
                      <a:pt x="12" y="11"/>
                      <a:pt x="12" y="11"/>
                      <a:pt x="12" y="11"/>
                    </a:cubicBezTo>
                    <a:cubicBezTo>
                      <a:pt x="12" y="11"/>
                      <a:pt x="12" y="11"/>
                      <a:pt x="12" y="11"/>
                    </a:cubicBezTo>
                    <a:cubicBezTo>
                      <a:pt x="12" y="11"/>
                      <a:pt x="12" y="11"/>
                      <a:pt x="12" y="11"/>
                    </a:cubicBezTo>
                    <a:cubicBezTo>
                      <a:pt x="12" y="11"/>
                      <a:pt x="12" y="11"/>
                      <a:pt x="12" y="11"/>
                    </a:cubicBezTo>
                    <a:cubicBezTo>
                      <a:pt x="12" y="11"/>
                      <a:pt x="12" y="11"/>
                      <a:pt x="12" y="11"/>
                    </a:cubicBezTo>
                    <a:cubicBezTo>
                      <a:pt x="12" y="11"/>
                      <a:pt x="12" y="11"/>
                      <a:pt x="12" y="11"/>
                    </a:cubicBezTo>
                    <a:cubicBezTo>
                      <a:pt x="12" y="11"/>
                      <a:pt x="13" y="11"/>
                      <a:pt x="13" y="11"/>
                    </a:cubicBezTo>
                    <a:cubicBezTo>
                      <a:pt x="13" y="11"/>
                      <a:pt x="13" y="11"/>
                      <a:pt x="12" y="10"/>
                    </a:cubicBezTo>
                    <a:cubicBezTo>
                      <a:pt x="12" y="10"/>
                      <a:pt x="12" y="10"/>
                      <a:pt x="12" y="10"/>
                    </a:cubicBezTo>
                    <a:close/>
                    <a:moveTo>
                      <a:pt x="1" y="8"/>
                    </a:moveTo>
                    <a:cubicBezTo>
                      <a:pt x="1" y="8"/>
                      <a:pt x="1" y="8"/>
                      <a:pt x="1" y="8"/>
                    </a:cubicBezTo>
                    <a:cubicBezTo>
                      <a:pt x="1" y="8"/>
                      <a:pt x="1" y="8"/>
                      <a:pt x="1" y="8"/>
                    </a:cubicBezTo>
                    <a:cubicBezTo>
                      <a:pt x="1" y="8"/>
                      <a:pt x="1" y="8"/>
                      <a:pt x="1" y="8"/>
                    </a:cubicBezTo>
                    <a:cubicBezTo>
                      <a:pt x="1" y="8"/>
                      <a:pt x="1" y="8"/>
                      <a:pt x="1" y="8"/>
                    </a:cubicBezTo>
                    <a:close/>
                    <a:moveTo>
                      <a:pt x="14" y="2"/>
                    </a:moveTo>
                    <a:cubicBezTo>
                      <a:pt x="14" y="2"/>
                      <a:pt x="15" y="2"/>
                      <a:pt x="15" y="2"/>
                    </a:cubicBezTo>
                    <a:cubicBezTo>
                      <a:pt x="15" y="2"/>
                      <a:pt x="15" y="2"/>
                      <a:pt x="15" y="2"/>
                    </a:cubicBezTo>
                    <a:cubicBezTo>
                      <a:pt x="15" y="2"/>
                      <a:pt x="15" y="2"/>
                      <a:pt x="15" y="2"/>
                    </a:cubicBezTo>
                    <a:cubicBezTo>
                      <a:pt x="15" y="2"/>
                      <a:pt x="15" y="2"/>
                      <a:pt x="15" y="2"/>
                    </a:cubicBezTo>
                    <a:cubicBezTo>
                      <a:pt x="15" y="2"/>
                      <a:pt x="15" y="2"/>
                      <a:pt x="15" y="2"/>
                    </a:cubicBezTo>
                    <a:cubicBezTo>
                      <a:pt x="15" y="2"/>
                      <a:pt x="15" y="2"/>
                      <a:pt x="14" y="2"/>
                    </a:cubicBezTo>
                    <a:cubicBezTo>
                      <a:pt x="14" y="2"/>
                      <a:pt x="14" y="2"/>
                      <a:pt x="14" y="2"/>
                    </a:cubicBezTo>
                    <a:cubicBezTo>
                      <a:pt x="14" y="2"/>
                      <a:pt x="14" y="2"/>
                      <a:pt x="14" y="2"/>
                    </a:cubicBezTo>
                    <a:close/>
                    <a:moveTo>
                      <a:pt x="31" y="22"/>
                    </a:moveTo>
                    <a:cubicBezTo>
                      <a:pt x="31" y="22"/>
                      <a:pt x="31" y="22"/>
                      <a:pt x="31" y="22"/>
                    </a:cubicBezTo>
                    <a:cubicBezTo>
                      <a:pt x="31" y="22"/>
                      <a:pt x="31" y="22"/>
                      <a:pt x="31" y="22"/>
                    </a:cubicBezTo>
                    <a:cubicBezTo>
                      <a:pt x="31" y="22"/>
                      <a:pt x="31" y="22"/>
                      <a:pt x="31" y="22"/>
                    </a:cubicBezTo>
                    <a:cubicBezTo>
                      <a:pt x="31" y="21"/>
                      <a:pt x="31" y="22"/>
                      <a:pt x="31" y="22"/>
                    </a:cubicBezTo>
                    <a:close/>
                    <a:moveTo>
                      <a:pt x="12" y="3"/>
                    </a:moveTo>
                    <a:cubicBezTo>
                      <a:pt x="12" y="3"/>
                      <a:pt x="12" y="3"/>
                      <a:pt x="12" y="3"/>
                    </a:cubicBezTo>
                    <a:cubicBezTo>
                      <a:pt x="12" y="3"/>
                      <a:pt x="12" y="3"/>
                      <a:pt x="12" y="3"/>
                    </a:cubicBezTo>
                    <a:cubicBezTo>
                      <a:pt x="12" y="3"/>
                      <a:pt x="12" y="3"/>
                      <a:pt x="12" y="3"/>
                    </a:cubicBezTo>
                    <a:cubicBezTo>
                      <a:pt x="12" y="3"/>
                      <a:pt x="12" y="3"/>
                      <a:pt x="12" y="3"/>
                    </a:cubicBezTo>
                    <a:cubicBezTo>
                      <a:pt x="12" y="3"/>
                      <a:pt x="12" y="3"/>
                      <a:pt x="12" y="3"/>
                    </a:cubicBezTo>
                    <a:cubicBezTo>
                      <a:pt x="12" y="3"/>
                      <a:pt x="12" y="3"/>
                      <a:pt x="12" y="3"/>
                    </a:cubicBezTo>
                    <a:close/>
                    <a:moveTo>
                      <a:pt x="28" y="8"/>
                    </a:moveTo>
                    <a:cubicBezTo>
                      <a:pt x="28" y="8"/>
                      <a:pt x="28" y="9"/>
                      <a:pt x="28" y="9"/>
                    </a:cubicBezTo>
                    <a:cubicBezTo>
                      <a:pt x="28" y="9"/>
                      <a:pt x="28" y="9"/>
                      <a:pt x="28" y="9"/>
                    </a:cubicBezTo>
                    <a:cubicBezTo>
                      <a:pt x="28" y="9"/>
                      <a:pt x="28" y="9"/>
                      <a:pt x="28" y="8"/>
                    </a:cubicBezTo>
                    <a:cubicBezTo>
                      <a:pt x="28" y="8"/>
                      <a:pt x="28" y="8"/>
                      <a:pt x="28" y="8"/>
                    </a:cubicBezTo>
                    <a:close/>
                    <a:moveTo>
                      <a:pt x="29" y="15"/>
                    </a:moveTo>
                    <a:cubicBezTo>
                      <a:pt x="29" y="14"/>
                      <a:pt x="29" y="14"/>
                      <a:pt x="29" y="14"/>
                    </a:cubicBezTo>
                    <a:cubicBezTo>
                      <a:pt x="29" y="14"/>
                      <a:pt x="29" y="14"/>
                      <a:pt x="29" y="14"/>
                    </a:cubicBezTo>
                    <a:cubicBezTo>
                      <a:pt x="29" y="14"/>
                      <a:pt x="29" y="14"/>
                      <a:pt x="29" y="14"/>
                    </a:cubicBezTo>
                    <a:cubicBezTo>
                      <a:pt x="29" y="14"/>
                      <a:pt x="28" y="14"/>
                      <a:pt x="28" y="14"/>
                    </a:cubicBezTo>
                    <a:cubicBezTo>
                      <a:pt x="28" y="14"/>
                      <a:pt x="28" y="14"/>
                      <a:pt x="28" y="14"/>
                    </a:cubicBezTo>
                    <a:cubicBezTo>
                      <a:pt x="28" y="15"/>
                      <a:pt x="28" y="15"/>
                      <a:pt x="28" y="15"/>
                    </a:cubicBezTo>
                    <a:cubicBezTo>
                      <a:pt x="28" y="15"/>
                      <a:pt x="29" y="15"/>
                      <a:pt x="28" y="15"/>
                    </a:cubicBezTo>
                    <a:cubicBezTo>
                      <a:pt x="28" y="15"/>
                      <a:pt x="29" y="15"/>
                      <a:pt x="29" y="15"/>
                    </a:cubicBezTo>
                    <a:cubicBezTo>
                      <a:pt x="29" y="15"/>
                      <a:pt x="29" y="15"/>
                      <a:pt x="29" y="15"/>
                    </a:cubicBezTo>
                    <a:cubicBezTo>
                      <a:pt x="29" y="15"/>
                      <a:pt x="29" y="15"/>
                      <a:pt x="29" y="15"/>
                    </a:cubicBezTo>
                    <a:cubicBezTo>
                      <a:pt x="29" y="15"/>
                      <a:pt x="29" y="15"/>
                      <a:pt x="29" y="15"/>
                    </a:cubicBezTo>
                    <a:cubicBezTo>
                      <a:pt x="29" y="15"/>
                      <a:pt x="29" y="15"/>
                      <a:pt x="29" y="15"/>
                    </a:cubicBezTo>
                    <a:cubicBezTo>
                      <a:pt x="29" y="15"/>
                      <a:pt x="29" y="15"/>
                      <a:pt x="29" y="15"/>
                    </a:cubicBezTo>
                    <a:cubicBezTo>
                      <a:pt x="29" y="15"/>
                      <a:pt x="29" y="15"/>
                      <a:pt x="29" y="15"/>
                    </a:cubicBezTo>
                    <a:cubicBezTo>
                      <a:pt x="29" y="15"/>
                      <a:pt x="29" y="15"/>
                      <a:pt x="29" y="15"/>
                    </a:cubicBezTo>
                    <a:cubicBezTo>
                      <a:pt x="29" y="15"/>
                      <a:pt x="29" y="15"/>
                      <a:pt x="29" y="15"/>
                    </a:cubicBezTo>
                    <a:close/>
                    <a:moveTo>
                      <a:pt x="0" y="7"/>
                    </a:moveTo>
                    <a:cubicBezTo>
                      <a:pt x="0" y="7"/>
                      <a:pt x="0" y="7"/>
                      <a:pt x="0" y="7"/>
                    </a:cubicBezTo>
                    <a:cubicBezTo>
                      <a:pt x="0" y="7"/>
                      <a:pt x="0" y="7"/>
                      <a:pt x="0" y="7"/>
                    </a:cubicBezTo>
                    <a:cubicBezTo>
                      <a:pt x="0" y="7"/>
                      <a:pt x="0" y="7"/>
                      <a:pt x="0" y="7"/>
                    </a:cubicBezTo>
                    <a:cubicBezTo>
                      <a:pt x="0" y="7"/>
                      <a:pt x="0" y="7"/>
                      <a:pt x="0" y="7"/>
                    </a:cubicBezTo>
                    <a:cubicBezTo>
                      <a:pt x="0" y="7"/>
                      <a:pt x="0" y="7"/>
                      <a:pt x="0" y="7"/>
                    </a:cubicBezTo>
                    <a:close/>
                    <a:moveTo>
                      <a:pt x="31" y="16"/>
                    </a:moveTo>
                    <a:cubicBezTo>
                      <a:pt x="31" y="16"/>
                      <a:pt x="31" y="16"/>
                      <a:pt x="31" y="16"/>
                    </a:cubicBezTo>
                    <a:cubicBezTo>
                      <a:pt x="31" y="16"/>
                      <a:pt x="31" y="16"/>
                      <a:pt x="31" y="16"/>
                    </a:cubicBezTo>
                    <a:cubicBezTo>
                      <a:pt x="31" y="16"/>
                      <a:pt x="31" y="16"/>
                      <a:pt x="31" y="16"/>
                    </a:cubicBezTo>
                    <a:cubicBezTo>
                      <a:pt x="31" y="16"/>
                      <a:pt x="31" y="16"/>
                      <a:pt x="31" y="16"/>
                    </a:cubicBezTo>
                    <a:cubicBezTo>
                      <a:pt x="31" y="16"/>
                      <a:pt x="31" y="16"/>
                      <a:pt x="31" y="16"/>
                    </a:cubicBezTo>
                    <a:cubicBezTo>
                      <a:pt x="31" y="16"/>
                      <a:pt x="31" y="16"/>
                      <a:pt x="31" y="16"/>
                    </a:cubicBezTo>
                    <a:close/>
                    <a:moveTo>
                      <a:pt x="18" y="0"/>
                    </a:moveTo>
                    <a:cubicBezTo>
                      <a:pt x="18" y="0"/>
                      <a:pt x="18" y="0"/>
                      <a:pt x="18" y="0"/>
                    </a:cubicBezTo>
                    <a:cubicBezTo>
                      <a:pt x="18" y="0"/>
                      <a:pt x="18" y="0"/>
                      <a:pt x="18" y="0"/>
                    </a:cubicBezTo>
                    <a:cubicBezTo>
                      <a:pt x="18" y="0"/>
                      <a:pt x="18" y="0"/>
                      <a:pt x="18" y="0"/>
                    </a:cubicBezTo>
                    <a:cubicBezTo>
                      <a:pt x="18" y="0"/>
                      <a:pt x="18" y="0"/>
                      <a:pt x="18" y="0"/>
                    </a:cubicBezTo>
                    <a:close/>
                    <a:moveTo>
                      <a:pt x="8" y="8"/>
                    </a:moveTo>
                    <a:cubicBezTo>
                      <a:pt x="8" y="8"/>
                      <a:pt x="8" y="8"/>
                      <a:pt x="8" y="8"/>
                    </a:cubicBezTo>
                    <a:cubicBezTo>
                      <a:pt x="8" y="8"/>
                      <a:pt x="8" y="8"/>
                      <a:pt x="8" y="8"/>
                    </a:cubicBezTo>
                    <a:cubicBezTo>
                      <a:pt x="8" y="8"/>
                      <a:pt x="8" y="8"/>
                      <a:pt x="8" y="8"/>
                    </a:cubicBezTo>
                    <a:cubicBezTo>
                      <a:pt x="8" y="8"/>
                      <a:pt x="8" y="8"/>
                      <a:pt x="8" y="8"/>
                    </a:cubicBezTo>
                    <a:close/>
                    <a:moveTo>
                      <a:pt x="4" y="9"/>
                    </a:moveTo>
                    <a:cubicBezTo>
                      <a:pt x="4" y="9"/>
                      <a:pt x="4" y="9"/>
                      <a:pt x="4" y="9"/>
                    </a:cubicBezTo>
                    <a:cubicBezTo>
                      <a:pt x="4" y="9"/>
                      <a:pt x="4" y="9"/>
                      <a:pt x="4" y="9"/>
                    </a:cubicBezTo>
                    <a:cubicBezTo>
                      <a:pt x="4" y="9"/>
                      <a:pt x="4" y="9"/>
                      <a:pt x="4" y="9"/>
                    </a:cubicBezTo>
                    <a:cubicBezTo>
                      <a:pt x="4" y="9"/>
                      <a:pt x="4" y="9"/>
                      <a:pt x="4" y="9"/>
                    </a:cubicBezTo>
                    <a:close/>
                    <a:moveTo>
                      <a:pt x="25" y="16"/>
                    </a:moveTo>
                    <a:cubicBezTo>
                      <a:pt x="25" y="16"/>
                      <a:pt x="25" y="16"/>
                      <a:pt x="25" y="16"/>
                    </a:cubicBezTo>
                    <a:cubicBezTo>
                      <a:pt x="25" y="16"/>
                      <a:pt x="25" y="16"/>
                      <a:pt x="25" y="16"/>
                    </a:cubicBezTo>
                    <a:cubicBezTo>
                      <a:pt x="25" y="16"/>
                      <a:pt x="25" y="16"/>
                      <a:pt x="25" y="16"/>
                    </a:cubicBezTo>
                    <a:cubicBezTo>
                      <a:pt x="25" y="16"/>
                      <a:pt x="25" y="16"/>
                      <a:pt x="25" y="16"/>
                    </a:cubicBezTo>
                    <a:close/>
                    <a:moveTo>
                      <a:pt x="1" y="11"/>
                    </a:moveTo>
                    <a:cubicBezTo>
                      <a:pt x="1" y="12"/>
                      <a:pt x="1" y="12"/>
                      <a:pt x="2" y="12"/>
                    </a:cubicBezTo>
                    <a:cubicBezTo>
                      <a:pt x="1" y="12"/>
                      <a:pt x="1" y="11"/>
                      <a:pt x="1" y="11"/>
                    </a:cubicBezTo>
                    <a:close/>
                    <a:moveTo>
                      <a:pt x="24" y="9"/>
                    </a:moveTo>
                    <a:cubicBezTo>
                      <a:pt x="24" y="9"/>
                      <a:pt x="24" y="9"/>
                      <a:pt x="24" y="9"/>
                    </a:cubicBezTo>
                    <a:cubicBezTo>
                      <a:pt x="24" y="9"/>
                      <a:pt x="24" y="9"/>
                      <a:pt x="24" y="9"/>
                    </a:cubicBezTo>
                    <a:cubicBezTo>
                      <a:pt x="24" y="9"/>
                      <a:pt x="24" y="9"/>
                      <a:pt x="24" y="9"/>
                    </a:cubicBezTo>
                    <a:cubicBezTo>
                      <a:pt x="24" y="9"/>
                      <a:pt x="24" y="9"/>
                      <a:pt x="24" y="9"/>
                    </a:cubicBezTo>
                    <a:close/>
                    <a:moveTo>
                      <a:pt x="8" y="21"/>
                    </a:moveTo>
                    <a:cubicBezTo>
                      <a:pt x="8" y="21"/>
                      <a:pt x="8" y="21"/>
                      <a:pt x="8" y="21"/>
                    </a:cubicBezTo>
                    <a:cubicBezTo>
                      <a:pt x="8" y="21"/>
                      <a:pt x="8" y="21"/>
                      <a:pt x="8" y="21"/>
                    </a:cubicBezTo>
                    <a:cubicBezTo>
                      <a:pt x="8" y="21"/>
                      <a:pt x="8" y="21"/>
                      <a:pt x="8" y="21"/>
                    </a:cubicBezTo>
                    <a:cubicBezTo>
                      <a:pt x="8" y="21"/>
                      <a:pt x="8" y="21"/>
                      <a:pt x="8" y="21"/>
                    </a:cubicBezTo>
                    <a:cubicBezTo>
                      <a:pt x="8" y="21"/>
                      <a:pt x="8" y="21"/>
                      <a:pt x="8" y="21"/>
                    </a:cubicBezTo>
                    <a:close/>
                    <a:moveTo>
                      <a:pt x="13" y="2"/>
                    </a:moveTo>
                    <a:cubicBezTo>
                      <a:pt x="13" y="2"/>
                      <a:pt x="13" y="2"/>
                      <a:pt x="13" y="2"/>
                    </a:cubicBezTo>
                    <a:cubicBezTo>
                      <a:pt x="13" y="2"/>
                      <a:pt x="13" y="2"/>
                      <a:pt x="13" y="2"/>
                    </a:cubicBezTo>
                    <a:cubicBezTo>
                      <a:pt x="13" y="2"/>
                      <a:pt x="13" y="2"/>
                      <a:pt x="13" y="2"/>
                    </a:cubicBezTo>
                    <a:cubicBezTo>
                      <a:pt x="13" y="2"/>
                      <a:pt x="13" y="2"/>
                      <a:pt x="13" y="2"/>
                    </a:cubicBezTo>
                    <a:cubicBezTo>
                      <a:pt x="13" y="2"/>
                      <a:pt x="13" y="2"/>
                      <a:pt x="13" y="2"/>
                    </a:cubicBezTo>
                    <a:cubicBezTo>
                      <a:pt x="13" y="2"/>
                      <a:pt x="13" y="2"/>
                      <a:pt x="13" y="2"/>
                    </a:cubicBezTo>
                    <a:close/>
                    <a:moveTo>
                      <a:pt x="14" y="2"/>
                    </a:moveTo>
                    <a:cubicBezTo>
                      <a:pt x="14" y="2"/>
                      <a:pt x="14" y="2"/>
                      <a:pt x="14" y="2"/>
                    </a:cubicBezTo>
                    <a:cubicBezTo>
                      <a:pt x="14" y="2"/>
                      <a:pt x="14" y="2"/>
                      <a:pt x="14" y="2"/>
                    </a:cubicBezTo>
                    <a:cubicBezTo>
                      <a:pt x="14" y="2"/>
                      <a:pt x="14" y="2"/>
                      <a:pt x="14" y="2"/>
                    </a:cubicBezTo>
                    <a:cubicBezTo>
                      <a:pt x="14" y="2"/>
                      <a:pt x="14" y="2"/>
                      <a:pt x="14" y="2"/>
                    </a:cubicBezTo>
                    <a:close/>
                    <a:moveTo>
                      <a:pt x="8" y="21"/>
                    </a:moveTo>
                    <a:cubicBezTo>
                      <a:pt x="8" y="21"/>
                      <a:pt x="8" y="21"/>
                      <a:pt x="8" y="21"/>
                    </a:cubicBezTo>
                    <a:cubicBezTo>
                      <a:pt x="8" y="21"/>
                      <a:pt x="8" y="21"/>
                      <a:pt x="8" y="21"/>
                    </a:cubicBezTo>
                    <a:cubicBezTo>
                      <a:pt x="8" y="21"/>
                      <a:pt x="8" y="21"/>
                      <a:pt x="8" y="21"/>
                    </a:cubicBezTo>
                    <a:cubicBezTo>
                      <a:pt x="8" y="21"/>
                      <a:pt x="8" y="21"/>
                      <a:pt x="8" y="21"/>
                    </a:cubicBezTo>
                    <a:close/>
                    <a:moveTo>
                      <a:pt x="8" y="8"/>
                    </a:moveTo>
                    <a:cubicBezTo>
                      <a:pt x="9" y="8"/>
                      <a:pt x="9" y="8"/>
                      <a:pt x="9" y="8"/>
                    </a:cubicBezTo>
                    <a:cubicBezTo>
                      <a:pt x="9" y="8"/>
                      <a:pt x="9" y="8"/>
                      <a:pt x="9" y="8"/>
                    </a:cubicBezTo>
                    <a:cubicBezTo>
                      <a:pt x="9" y="8"/>
                      <a:pt x="9" y="8"/>
                      <a:pt x="9" y="8"/>
                    </a:cubicBezTo>
                    <a:cubicBezTo>
                      <a:pt x="9" y="8"/>
                      <a:pt x="8" y="8"/>
                      <a:pt x="8" y="8"/>
                    </a:cubicBezTo>
                    <a:close/>
                    <a:moveTo>
                      <a:pt x="31" y="20"/>
                    </a:moveTo>
                    <a:cubicBezTo>
                      <a:pt x="31" y="20"/>
                      <a:pt x="31" y="20"/>
                      <a:pt x="31" y="20"/>
                    </a:cubicBezTo>
                    <a:cubicBezTo>
                      <a:pt x="31" y="20"/>
                      <a:pt x="31" y="20"/>
                      <a:pt x="31" y="20"/>
                    </a:cubicBezTo>
                    <a:close/>
                    <a:moveTo>
                      <a:pt x="12" y="10"/>
                    </a:moveTo>
                    <a:cubicBezTo>
                      <a:pt x="12" y="10"/>
                      <a:pt x="12" y="10"/>
                      <a:pt x="12" y="10"/>
                    </a:cubicBezTo>
                    <a:cubicBezTo>
                      <a:pt x="12" y="10"/>
                      <a:pt x="12" y="10"/>
                      <a:pt x="12" y="10"/>
                    </a:cubicBezTo>
                    <a:cubicBezTo>
                      <a:pt x="11" y="10"/>
                      <a:pt x="11" y="10"/>
                      <a:pt x="11" y="10"/>
                    </a:cubicBezTo>
                    <a:cubicBezTo>
                      <a:pt x="11" y="10"/>
                      <a:pt x="11" y="10"/>
                      <a:pt x="12" y="10"/>
                    </a:cubicBezTo>
                    <a:close/>
                    <a:moveTo>
                      <a:pt x="10" y="14"/>
                    </a:moveTo>
                    <a:cubicBezTo>
                      <a:pt x="10" y="14"/>
                      <a:pt x="10" y="14"/>
                      <a:pt x="11" y="14"/>
                    </a:cubicBezTo>
                    <a:cubicBezTo>
                      <a:pt x="11" y="14"/>
                      <a:pt x="10" y="14"/>
                      <a:pt x="10" y="14"/>
                    </a:cubicBezTo>
                    <a:close/>
                    <a:moveTo>
                      <a:pt x="11" y="19"/>
                    </a:moveTo>
                    <a:cubicBezTo>
                      <a:pt x="11" y="19"/>
                      <a:pt x="10" y="19"/>
                      <a:pt x="10" y="19"/>
                    </a:cubicBezTo>
                    <a:cubicBezTo>
                      <a:pt x="11" y="19"/>
                      <a:pt x="11" y="19"/>
                      <a:pt x="11" y="19"/>
                    </a:cubicBezTo>
                    <a:cubicBezTo>
                      <a:pt x="11" y="19"/>
                      <a:pt x="11" y="19"/>
                      <a:pt x="11" y="19"/>
                    </a:cubicBezTo>
                    <a:cubicBezTo>
                      <a:pt x="11" y="19"/>
                      <a:pt x="11" y="19"/>
                      <a:pt x="11" y="19"/>
                    </a:cubicBezTo>
                    <a:close/>
                    <a:moveTo>
                      <a:pt x="2" y="11"/>
                    </a:moveTo>
                    <a:cubicBezTo>
                      <a:pt x="2" y="11"/>
                      <a:pt x="2" y="11"/>
                      <a:pt x="2" y="11"/>
                    </a:cubicBezTo>
                    <a:cubicBezTo>
                      <a:pt x="2" y="11"/>
                      <a:pt x="1" y="11"/>
                      <a:pt x="1" y="11"/>
                    </a:cubicBezTo>
                    <a:cubicBezTo>
                      <a:pt x="2" y="11"/>
                      <a:pt x="2" y="11"/>
                      <a:pt x="2" y="11"/>
                    </a:cubicBezTo>
                    <a:cubicBezTo>
                      <a:pt x="2" y="11"/>
                      <a:pt x="2" y="11"/>
                      <a:pt x="2" y="11"/>
                    </a:cubicBezTo>
                    <a:cubicBezTo>
                      <a:pt x="2" y="11"/>
                      <a:pt x="2" y="11"/>
                      <a:pt x="2" y="11"/>
                    </a:cubicBezTo>
                    <a:close/>
                    <a:moveTo>
                      <a:pt x="8" y="8"/>
                    </a:moveTo>
                    <a:cubicBezTo>
                      <a:pt x="8" y="8"/>
                      <a:pt x="8" y="8"/>
                      <a:pt x="8" y="8"/>
                    </a:cubicBezTo>
                    <a:cubicBezTo>
                      <a:pt x="8" y="8"/>
                      <a:pt x="8" y="8"/>
                      <a:pt x="8" y="8"/>
                    </a:cubicBezTo>
                    <a:cubicBezTo>
                      <a:pt x="8" y="8"/>
                      <a:pt x="8" y="8"/>
                      <a:pt x="8" y="8"/>
                    </a:cubicBezTo>
                    <a:close/>
                    <a:moveTo>
                      <a:pt x="28" y="7"/>
                    </a:moveTo>
                    <a:cubicBezTo>
                      <a:pt x="28" y="7"/>
                      <a:pt x="28" y="7"/>
                      <a:pt x="28" y="7"/>
                    </a:cubicBezTo>
                    <a:cubicBezTo>
                      <a:pt x="28" y="7"/>
                      <a:pt x="28" y="7"/>
                      <a:pt x="28" y="7"/>
                    </a:cubicBezTo>
                    <a:close/>
                    <a:moveTo>
                      <a:pt x="15" y="2"/>
                    </a:moveTo>
                    <a:cubicBezTo>
                      <a:pt x="15" y="2"/>
                      <a:pt x="15" y="2"/>
                      <a:pt x="15" y="2"/>
                    </a:cubicBezTo>
                    <a:cubicBezTo>
                      <a:pt x="15" y="2"/>
                      <a:pt x="15" y="2"/>
                      <a:pt x="15" y="2"/>
                    </a:cubicBezTo>
                    <a:cubicBezTo>
                      <a:pt x="15" y="2"/>
                      <a:pt x="15" y="2"/>
                      <a:pt x="15" y="2"/>
                    </a:cubicBezTo>
                    <a:cubicBezTo>
                      <a:pt x="15" y="2"/>
                      <a:pt x="15" y="2"/>
                      <a:pt x="15" y="2"/>
                    </a:cubicBezTo>
                    <a:close/>
                    <a:moveTo>
                      <a:pt x="31" y="21"/>
                    </a:moveTo>
                    <a:cubicBezTo>
                      <a:pt x="31" y="21"/>
                      <a:pt x="31" y="21"/>
                      <a:pt x="31" y="21"/>
                    </a:cubicBezTo>
                    <a:cubicBezTo>
                      <a:pt x="31" y="21"/>
                      <a:pt x="31" y="21"/>
                      <a:pt x="31" y="21"/>
                    </a:cubicBezTo>
                    <a:close/>
                    <a:moveTo>
                      <a:pt x="24" y="8"/>
                    </a:moveTo>
                    <a:cubicBezTo>
                      <a:pt x="24" y="8"/>
                      <a:pt x="24" y="8"/>
                      <a:pt x="24" y="8"/>
                    </a:cubicBezTo>
                    <a:cubicBezTo>
                      <a:pt x="24" y="8"/>
                      <a:pt x="24" y="8"/>
                      <a:pt x="24" y="8"/>
                    </a:cubicBezTo>
                    <a:cubicBezTo>
                      <a:pt x="24" y="8"/>
                      <a:pt x="24" y="8"/>
                      <a:pt x="24" y="8"/>
                    </a:cubicBezTo>
                    <a:cubicBezTo>
                      <a:pt x="24" y="8"/>
                      <a:pt x="24" y="8"/>
                      <a:pt x="24" y="8"/>
                    </a:cubicBezTo>
                    <a:close/>
                    <a:moveTo>
                      <a:pt x="30" y="18"/>
                    </a:moveTo>
                    <a:cubicBezTo>
                      <a:pt x="30" y="18"/>
                      <a:pt x="30" y="18"/>
                      <a:pt x="30" y="18"/>
                    </a:cubicBezTo>
                    <a:cubicBezTo>
                      <a:pt x="30" y="18"/>
                      <a:pt x="30" y="18"/>
                      <a:pt x="30" y="18"/>
                    </a:cubicBezTo>
                    <a:close/>
                    <a:moveTo>
                      <a:pt x="1" y="10"/>
                    </a:moveTo>
                    <a:cubicBezTo>
                      <a:pt x="1" y="10"/>
                      <a:pt x="1" y="10"/>
                      <a:pt x="1" y="10"/>
                    </a:cubicBezTo>
                    <a:cubicBezTo>
                      <a:pt x="1" y="10"/>
                      <a:pt x="1" y="10"/>
                      <a:pt x="1" y="10"/>
                    </a:cubicBezTo>
                    <a:cubicBezTo>
                      <a:pt x="1" y="10"/>
                      <a:pt x="1" y="10"/>
                      <a:pt x="1" y="10"/>
                    </a:cubicBezTo>
                    <a:cubicBezTo>
                      <a:pt x="1" y="10"/>
                      <a:pt x="1" y="10"/>
                      <a:pt x="1" y="10"/>
                    </a:cubicBezTo>
                    <a:close/>
                    <a:moveTo>
                      <a:pt x="31" y="20"/>
                    </a:moveTo>
                    <a:cubicBezTo>
                      <a:pt x="31" y="20"/>
                      <a:pt x="31" y="20"/>
                      <a:pt x="31" y="20"/>
                    </a:cubicBezTo>
                    <a:cubicBezTo>
                      <a:pt x="31" y="20"/>
                      <a:pt x="31" y="20"/>
                      <a:pt x="31" y="20"/>
                    </a:cubicBezTo>
                    <a:cubicBezTo>
                      <a:pt x="31" y="20"/>
                      <a:pt x="31" y="20"/>
                      <a:pt x="31" y="20"/>
                    </a:cubicBezTo>
                    <a:cubicBezTo>
                      <a:pt x="31" y="20"/>
                      <a:pt x="31" y="20"/>
                      <a:pt x="31" y="20"/>
                    </a:cubicBezTo>
                    <a:close/>
                    <a:moveTo>
                      <a:pt x="3" y="6"/>
                    </a:moveTo>
                    <a:cubicBezTo>
                      <a:pt x="3" y="6"/>
                      <a:pt x="3" y="6"/>
                      <a:pt x="3" y="6"/>
                    </a:cubicBezTo>
                    <a:cubicBezTo>
                      <a:pt x="3" y="6"/>
                      <a:pt x="3" y="6"/>
                      <a:pt x="3" y="6"/>
                    </a:cubicBezTo>
                    <a:cubicBezTo>
                      <a:pt x="3" y="6"/>
                      <a:pt x="3" y="6"/>
                      <a:pt x="3" y="6"/>
                    </a:cubicBezTo>
                    <a:cubicBezTo>
                      <a:pt x="3" y="6"/>
                      <a:pt x="3" y="6"/>
                      <a:pt x="3" y="6"/>
                    </a:cubicBezTo>
                    <a:cubicBezTo>
                      <a:pt x="3" y="6"/>
                      <a:pt x="3" y="6"/>
                      <a:pt x="3" y="6"/>
                    </a:cubicBezTo>
                    <a:close/>
                    <a:moveTo>
                      <a:pt x="3" y="6"/>
                    </a:moveTo>
                    <a:cubicBezTo>
                      <a:pt x="3" y="6"/>
                      <a:pt x="3" y="6"/>
                      <a:pt x="3" y="6"/>
                    </a:cubicBezTo>
                    <a:close/>
                    <a:moveTo>
                      <a:pt x="12" y="11"/>
                    </a:moveTo>
                    <a:cubicBezTo>
                      <a:pt x="12" y="11"/>
                      <a:pt x="12" y="11"/>
                      <a:pt x="12" y="11"/>
                    </a:cubicBezTo>
                    <a:cubicBezTo>
                      <a:pt x="12" y="11"/>
                      <a:pt x="12" y="11"/>
                      <a:pt x="12" y="11"/>
                    </a:cubicBezTo>
                    <a:cubicBezTo>
                      <a:pt x="12" y="11"/>
                      <a:pt x="12" y="11"/>
                      <a:pt x="12" y="11"/>
                    </a:cubicBezTo>
                    <a:cubicBezTo>
                      <a:pt x="12" y="11"/>
                      <a:pt x="12" y="11"/>
                      <a:pt x="12" y="11"/>
                    </a:cubicBezTo>
                    <a:cubicBezTo>
                      <a:pt x="12" y="11"/>
                      <a:pt x="12" y="11"/>
                      <a:pt x="12" y="11"/>
                    </a:cubicBezTo>
                    <a:cubicBezTo>
                      <a:pt x="12" y="11"/>
                      <a:pt x="12" y="11"/>
                      <a:pt x="12" y="11"/>
                    </a:cubicBezTo>
                    <a:cubicBezTo>
                      <a:pt x="12" y="11"/>
                      <a:pt x="12" y="11"/>
                      <a:pt x="12" y="11"/>
                    </a:cubicBezTo>
                    <a:cubicBezTo>
                      <a:pt x="12" y="11"/>
                      <a:pt x="12" y="11"/>
                      <a:pt x="12" y="11"/>
                    </a:cubicBezTo>
                    <a:cubicBezTo>
                      <a:pt x="12" y="11"/>
                      <a:pt x="12" y="12"/>
                      <a:pt x="12" y="12"/>
                    </a:cubicBezTo>
                    <a:cubicBezTo>
                      <a:pt x="12" y="12"/>
                      <a:pt x="12" y="11"/>
                      <a:pt x="12" y="11"/>
                    </a:cubicBezTo>
                    <a:cubicBezTo>
                      <a:pt x="12" y="11"/>
                      <a:pt x="12" y="11"/>
                      <a:pt x="12" y="11"/>
                    </a:cubicBezTo>
                    <a:cubicBezTo>
                      <a:pt x="12" y="11"/>
                      <a:pt x="12" y="11"/>
                      <a:pt x="12" y="11"/>
                    </a:cubicBezTo>
                    <a:cubicBezTo>
                      <a:pt x="12" y="11"/>
                      <a:pt x="12" y="11"/>
                      <a:pt x="12" y="11"/>
                    </a:cubicBezTo>
                    <a:close/>
                    <a:moveTo>
                      <a:pt x="7" y="16"/>
                    </a:moveTo>
                    <a:cubicBezTo>
                      <a:pt x="7" y="16"/>
                      <a:pt x="7" y="16"/>
                      <a:pt x="7" y="16"/>
                    </a:cubicBezTo>
                    <a:cubicBezTo>
                      <a:pt x="7" y="16"/>
                      <a:pt x="7" y="16"/>
                      <a:pt x="7" y="16"/>
                    </a:cubicBezTo>
                    <a:cubicBezTo>
                      <a:pt x="7" y="16"/>
                      <a:pt x="7" y="16"/>
                      <a:pt x="7" y="16"/>
                    </a:cubicBezTo>
                    <a:cubicBezTo>
                      <a:pt x="7" y="16"/>
                      <a:pt x="7" y="16"/>
                      <a:pt x="7" y="16"/>
                    </a:cubicBezTo>
                    <a:close/>
                    <a:moveTo>
                      <a:pt x="1" y="9"/>
                    </a:moveTo>
                    <a:cubicBezTo>
                      <a:pt x="1" y="9"/>
                      <a:pt x="1" y="9"/>
                      <a:pt x="1" y="9"/>
                    </a:cubicBezTo>
                    <a:cubicBezTo>
                      <a:pt x="1" y="9"/>
                      <a:pt x="1" y="9"/>
                      <a:pt x="1" y="9"/>
                    </a:cubicBezTo>
                    <a:cubicBezTo>
                      <a:pt x="1" y="9"/>
                      <a:pt x="1" y="9"/>
                      <a:pt x="1" y="9"/>
                    </a:cubicBezTo>
                    <a:cubicBezTo>
                      <a:pt x="1" y="9"/>
                      <a:pt x="1" y="9"/>
                      <a:pt x="1" y="9"/>
                    </a:cubicBezTo>
                    <a:close/>
                    <a:moveTo>
                      <a:pt x="3" y="6"/>
                    </a:moveTo>
                    <a:cubicBezTo>
                      <a:pt x="3" y="6"/>
                      <a:pt x="3" y="6"/>
                      <a:pt x="3" y="6"/>
                    </a:cubicBezTo>
                    <a:cubicBezTo>
                      <a:pt x="3" y="6"/>
                      <a:pt x="3" y="6"/>
                      <a:pt x="3" y="6"/>
                    </a:cubicBezTo>
                    <a:cubicBezTo>
                      <a:pt x="3" y="6"/>
                      <a:pt x="3" y="6"/>
                      <a:pt x="3" y="6"/>
                    </a:cubicBezTo>
                    <a:close/>
                    <a:moveTo>
                      <a:pt x="26" y="0"/>
                    </a:moveTo>
                    <a:cubicBezTo>
                      <a:pt x="26" y="0"/>
                      <a:pt x="26" y="0"/>
                      <a:pt x="26" y="0"/>
                    </a:cubicBezTo>
                    <a:cubicBezTo>
                      <a:pt x="26" y="0"/>
                      <a:pt x="26" y="0"/>
                      <a:pt x="26" y="0"/>
                    </a:cubicBezTo>
                    <a:cubicBezTo>
                      <a:pt x="26" y="0"/>
                      <a:pt x="26" y="0"/>
                      <a:pt x="26" y="0"/>
                    </a:cubicBezTo>
                    <a:close/>
                    <a:moveTo>
                      <a:pt x="14" y="1"/>
                    </a:moveTo>
                    <a:cubicBezTo>
                      <a:pt x="14" y="1"/>
                      <a:pt x="14" y="1"/>
                      <a:pt x="14" y="1"/>
                    </a:cubicBezTo>
                    <a:cubicBezTo>
                      <a:pt x="14" y="1"/>
                      <a:pt x="14" y="1"/>
                      <a:pt x="14" y="1"/>
                    </a:cubicBezTo>
                    <a:cubicBezTo>
                      <a:pt x="14" y="1"/>
                      <a:pt x="14" y="1"/>
                      <a:pt x="14" y="1"/>
                    </a:cubicBezTo>
                    <a:close/>
                    <a:moveTo>
                      <a:pt x="15" y="2"/>
                    </a:moveTo>
                    <a:cubicBezTo>
                      <a:pt x="15" y="2"/>
                      <a:pt x="15" y="2"/>
                      <a:pt x="15" y="2"/>
                    </a:cubicBezTo>
                    <a:cubicBezTo>
                      <a:pt x="15" y="2"/>
                      <a:pt x="15" y="2"/>
                      <a:pt x="15" y="2"/>
                    </a:cubicBezTo>
                    <a:cubicBezTo>
                      <a:pt x="15" y="2"/>
                      <a:pt x="15" y="2"/>
                      <a:pt x="15" y="2"/>
                    </a:cubicBezTo>
                    <a:cubicBezTo>
                      <a:pt x="15" y="2"/>
                      <a:pt x="15" y="2"/>
                      <a:pt x="15" y="2"/>
                    </a:cubicBezTo>
                    <a:close/>
                    <a:moveTo>
                      <a:pt x="3" y="10"/>
                    </a:moveTo>
                    <a:cubicBezTo>
                      <a:pt x="3" y="10"/>
                      <a:pt x="3" y="10"/>
                      <a:pt x="3" y="10"/>
                    </a:cubicBezTo>
                    <a:cubicBezTo>
                      <a:pt x="3" y="10"/>
                      <a:pt x="3" y="10"/>
                      <a:pt x="3" y="10"/>
                    </a:cubicBezTo>
                    <a:cubicBezTo>
                      <a:pt x="3" y="10"/>
                      <a:pt x="3" y="10"/>
                      <a:pt x="3" y="10"/>
                    </a:cubicBezTo>
                    <a:close/>
                    <a:moveTo>
                      <a:pt x="1" y="10"/>
                    </a:moveTo>
                    <a:cubicBezTo>
                      <a:pt x="1" y="10"/>
                      <a:pt x="1" y="10"/>
                      <a:pt x="1" y="10"/>
                    </a:cubicBezTo>
                    <a:cubicBezTo>
                      <a:pt x="1" y="10"/>
                      <a:pt x="1" y="10"/>
                      <a:pt x="1" y="10"/>
                    </a:cubicBezTo>
                    <a:close/>
                    <a:moveTo>
                      <a:pt x="28" y="20"/>
                    </a:moveTo>
                    <a:cubicBezTo>
                      <a:pt x="28" y="20"/>
                      <a:pt x="28" y="20"/>
                      <a:pt x="28" y="20"/>
                    </a:cubicBezTo>
                    <a:cubicBezTo>
                      <a:pt x="28" y="20"/>
                      <a:pt x="28" y="20"/>
                      <a:pt x="28" y="20"/>
                    </a:cubicBezTo>
                    <a:cubicBezTo>
                      <a:pt x="28" y="20"/>
                      <a:pt x="28" y="20"/>
                      <a:pt x="28" y="20"/>
                    </a:cubicBezTo>
                    <a:cubicBezTo>
                      <a:pt x="28" y="20"/>
                      <a:pt x="28" y="20"/>
                      <a:pt x="28" y="20"/>
                    </a:cubicBezTo>
                    <a:close/>
                    <a:moveTo>
                      <a:pt x="3" y="5"/>
                    </a:moveTo>
                    <a:cubicBezTo>
                      <a:pt x="3" y="5"/>
                      <a:pt x="3" y="5"/>
                      <a:pt x="3" y="5"/>
                    </a:cubicBezTo>
                    <a:cubicBezTo>
                      <a:pt x="3" y="5"/>
                      <a:pt x="3" y="5"/>
                      <a:pt x="3" y="5"/>
                    </a:cubicBezTo>
                    <a:cubicBezTo>
                      <a:pt x="3" y="5"/>
                      <a:pt x="3" y="5"/>
                      <a:pt x="3" y="5"/>
                    </a:cubicBezTo>
                    <a:cubicBezTo>
                      <a:pt x="3" y="5"/>
                      <a:pt x="3" y="5"/>
                      <a:pt x="3" y="5"/>
                    </a:cubicBezTo>
                    <a:close/>
                    <a:moveTo>
                      <a:pt x="1" y="11"/>
                    </a:moveTo>
                    <a:cubicBezTo>
                      <a:pt x="1" y="11"/>
                      <a:pt x="1" y="11"/>
                      <a:pt x="1" y="11"/>
                    </a:cubicBezTo>
                    <a:cubicBezTo>
                      <a:pt x="1" y="11"/>
                      <a:pt x="1" y="11"/>
                      <a:pt x="1" y="11"/>
                    </a:cubicBezTo>
                    <a:close/>
                    <a:moveTo>
                      <a:pt x="2" y="7"/>
                    </a:moveTo>
                    <a:cubicBezTo>
                      <a:pt x="2" y="7"/>
                      <a:pt x="2" y="7"/>
                      <a:pt x="2" y="7"/>
                    </a:cubicBezTo>
                    <a:cubicBezTo>
                      <a:pt x="2" y="7"/>
                      <a:pt x="2" y="7"/>
                      <a:pt x="2" y="7"/>
                    </a:cubicBezTo>
                    <a:cubicBezTo>
                      <a:pt x="2" y="7"/>
                      <a:pt x="1" y="7"/>
                      <a:pt x="1" y="7"/>
                    </a:cubicBezTo>
                    <a:cubicBezTo>
                      <a:pt x="1" y="7"/>
                      <a:pt x="2" y="7"/>
                      <a:pt x="2" y="7"/>
                    </a:cubicBezTo>
                    <a:close/>
                    <a:moveTo>
                      <a:pt x="12" y="3"/>
                    </a:moveTo>
                    <a:cubicBezTo>
                      <a:pt x="12" y="3"/>
                      <a:pt x="12" y="3"/>
                      <a:pt x="12" y="3"/>
                    </a:cubicBezTo>
                    <a:cubicBezTo>
                      <a:pt x="12" y="3"/>
                      <a:pt x="12" y="3"/>
                      <a:pt x="12" y="3"/>
                    </a:cubicBezTo>
                    <a:cubicBezTo>
                      <a:pt x="12" y="3"/>
                      <a:pt x="12" y="3"/>
                      <a:pt x="12" y="3"/>
                    </a:cubicBezTo>
                    <a:cubicBezTo>
                      <a:pt x="12" y="3"/>
                      <a:pt x="12" y="3"/>
                      <a:pt x="12" y="3"/>
                    </a:cubicBezTo>
                    <a:close/>
                    <a:moveTo>
                      <a:pt x="2" y="9"/>
                    </a:moveTo>
                    <a:cubicBezTo>
                      <a:pt x="2" y="9"/>
                      <a:pt x="2" y="9"/>
                      <a:pt x="2" y="9"/>
                    </a:cubicBezTo>
                    <a:cubicBezTo>
                      <a:pt x="2" y="9"/>
                      <a:pt x="2" y="9"/>
                      <a:pt x="2" y="9"/>
                    </a:cubicBezTo>
                    <a:close/>
                    <a:moveTo>
                      <a:pt x="13" y="9"/>
                    </a:moveTo>
                    <a:cubicBezTo>
                      <a:pt x="13" y="9"/>
                      <a:pt x="13" y="9"/>
                      <a:pt x="13" y="9"/>
                    </a:cubicBezTo>
                    <a:cubicBezTo>
                      <a:pt x="13" y="9"/>
                      <a:pt x="13" y="9"/>
                      <a:pt x="13" y="9"/>
                    </a:cubicBezTo>
                    <a:close/>
                    <a:moveTo>
                      <a:pt x="5" y="9"/>
                    </a:moveTo>
                    <a:cubicBezTo>
                      <a:pt x="5" y="9"/>
                      <a:pt x="5" y="9"/>
                      <a:pt x="5" y="9"/>
                    </a:cubicBezTo>
                    <a:cubicBezTo>
                      <a:pt x="5" y="9"/>
                      <a:pt x="5" y="9"/>
                      <a:pt x="5" y="9"/>
                    </a:cubicBezTo>
                    <a:cubicBezTo>
                      <a:pt x="5" y="9"/>
                      <a:pt x="5" y="9"/>
                      <a:pt x="5" y="9"/>
                    </a:cubicBezTo>
                    <a:cubicBezTo>
                      <a:pt x="5" y="9"/>
                      <a:pt x="5" y="9"/>
                      <a:pt x="5" y="9"/>
                    </a:cubicBezTo>
                    <a:close/>
                    <a:moveTo>
                      <a:pt x="18" y="0"/>
                    </a:moveTo>
                    <a:cubicBezTo>
                      <a:pt x="18" y="0"/>
                      <a:pt x="18" y="0"/>
                      <a:pt x="18" y="0"/>
                    </a:cubicBezTo>
                    <a:cubicBezTo>
                      <a:pt x="18" y="0"/>
                      <a:pt x="18" y="0"/>
                      <a:pt x="18" y="0"/>
                    </a:cubicBezTo>
                    <a:close/>
                    <a:moveTo>
                      <a:pt x="23" y="2"/>
                    </a:moveTo>
                    <a:cubicBezTo>
                      <a:pt x="23" y="2"/>
                      <a:pt x="22" y="2"/>
                      <a:pt x="22" y="2"/>
                    </a:cubicBezTo>
                    <a:cubicBezTo>
                      <a:pt x="22" y="2"/>
                      <a:pt x="22" y="2"/>
                      <a:pt x="22" y="2"/>
                    </a:cubicBezTo>
                    <a:cubicBezTo>
                      <a:pt x="22" y="2"/>
                      <a:pt x="22" y="2"/>
                      <a:pt x="22" y="2"/>
                    </a:cubicBezTo>
                    <a:cubicBezTo>
                      <a:pt x="22" y="2"/>
                      <a:pt x="23" y="2"/>
                      <a:pt x="23" y="2"/>
                    </a:cubicBezTo>
                    <a:close/>
                    <a:moveTo>
                      <a:pt x="3" y="5"/>
                    </a:moveTo>
                    <a:cubicBezTo>
                      <a:pt x="3" y="5"/>
                      <a:pt x="3" y="5"/>
                      <a:pt x="3" y="5"/>
                    </a:cubicBezTo>
                    <a:cubicBezTo>
                      <a:pt x="3" y="5"/>
                      <a:pt x="3" y="5"/>
                      <a:pt x="3" y="5"/>
                    </a:cubicBezTo>
                    <a:cubicBezTo>
                      <a:pt x="3" y="5"/>
                      <a:pt x="3" y="5"/>
                      <a:pt x="3" y="5"/>
                    </a:cubicBezTo>
                    <a:cubicBezTo>
                      <a:pt x="3" y="5"/>
                      <a:pt x="3" y="5"/>
                      <a:pt x="3" y="5"/>
                    </a:cubicBezTo>
                    <a:close/>
                    <a:moveTo>
                      <a:pt x="30" y="20"/>
                    </a:moveTo>
                    <a:cubicBezTo>
                      <a:pt x="30" y="20"/>
                      <a:pt x="30" y="20"/>
                      <a:pt x="30" y="20"/>
                    </a:cubicBezTo>
                    <a:cubicBezTo>
                      <a:pt x="30" y="20"/>
                      <a:pt x="30" y="20"/>
                      <a:pt x="30" y="20"/>
                    </a:cubicBezTo>
                    <a:cubicBezTo>
                      <a:pt x="30" y="20"/>
                      <a:pt x="30" y="20"/>
                      <a:pt x="30" y="20"/>
                    </a:cubicBezTo>
                    <a:cubicBezTo>
                      <a:pt x="30" y="20"/>
                      <a:pt x="30" y="20"/>
                      <a:pt x="30" y="20"/>
                    </a:cubicBezTo>
                    <a:close/>
                    <a:moveTo>
                      <a:pt x="19" y="0"/>
                    </a:moveTo>
                    <a:cubicBezTo>
                      <a:pt x="19" y="0"/>
                      <a:pt x="19" y="0"/>
                      <a:pt x="19" y="0"/>
                    </a:cubicBezTo>
                    <a:cubicBezTo>
                      <a:pt x="19" y="0"/>
                      <a:pt x="19" y="0"/>
                      <a:pt x="19" y="0"/>
                    </a:cubicBezTo>
                    <a:cubicBezTo>
                      <a:pt x="19" y="0"/>
                      <a:pt x="19" y="0"/>
                      <a:pt x="19" y="0"/>
                    </a:cubicBezTo>
                    <a:cubicBezTo>
                      <a:pt x="19" y="0"/>
                      <a:pt x="19" y="0"/>
                      <a:pt x="19" y="0"/>
                    </a:cubicBezTo>
                    <a:close/>
                    <a:moveTo>
                      <a:pt x="9" y="14"/>
                    </a:moveTo>
                    <a:cubicBezTo>
                      <a:pt x="9" y="14"/>
                      <a:pt x="9" y="14"/>
                      <a:pt x="9" y="14"/>
                    </a:cubicBezTo>
                    <a:cubicBezTo>
                      <a:pt x="9" y="14"/>
                      <a:pt x="9" y="14"/>
                      <a:pt x="9" y="14"/>
                    </a:cubicBezTo>
                    <a:cubicBezTo>
                      <a:pt x="9" y="14"/>
                      <a:pt x="9" y="14"/>
                      <a:pt x="9" y="14"/>
                    </a:cubicBezTo>
                    <a:cubicBezTo>
                      <a:pt x="9" y="14"/>
                      <a:pt x="9" y="14"/>
                      <a:pt x="9" y="14"/>
                    </a:cubicBezTo>
                    <a:close/>
                    <a:moveTo>
                      <a:pt x="29" y="8"/>
                    </a:moveTo>
                    <a:cubicBezTo>
                      <a:pt x="29" y="8"/>
                      <a:pt x="29" y="8"/>
                      <a:pt x="29" y="8"/>
                    </a:cubicBezTo>
                    <a:cubicBezTo>
                      <a:pt x="29" y="8"/>
                      <a:pt x="29" y="8"/>
                      <a:pt x="29" y="8"/>
                    </a:cubicBezTo>
                    <a:cubicBezTo>
                      <a:pt x="29" y="8"/>
                      <a:pt x="29" y="8"/>
                      <a:pt x="29" y="8"/>
                    </a:cubicBezTo>
                    <a:cubicBezTo>
                      <a:pt x="29" y="8"/>
                      <a:pt x="29" y="8"/>
                      <a:pt x="29" y="8"/>
                    </a:cubicBezTo>
                    <a:close/>
                    <a:moveTo>
                      <a:pt x="22" y="4"/>
                    </a:moveTo>
                    <a:cubicBezTo>
                      <a:pt x="22" y="4"/>
                      <a:pt x="22" y="4"/>
                      <a:pt x="22" y="4"/>
                    </a:cubicBezTo>
                    <a:cubicBezTo>
                      <a:pt x="22" y="4"/>
                      <a:pt x="22" y="4"/>
                      <a:pt x="22" y="4"/>
                    </a:cubicBezTo>
                    <a:close/>
                    <a:moveTo>
                      <a:pt x="1" y="10"/>
                    </a:moveTo>
                    <a:cubicBezTo>
                      <a:pt x="1" y="10"/>
                      <a:pt x="1" y="10"/>
                      <a:pt x="1" y="10"/>
                    </a:cubicBezTo>
                    <a:cubicBezTo>
                      <a:pt x="1" y="10"/>
                      <a:pt x="1" y="10"/>
                      <a:pt x="1" y="10"/>
                    </a:cubicBezTo>
                    <a:cubicBezTo>
                      <a:pt x="1" y="10"/>
                      <a:pt x="1" y="10"/>
                      <a:pt x="1" y="10"/>
                    </a:cubicBezTo>
                    <a:close/>
                    <a:moveTo>
                      <a:pt x="15" y="2"/>
                    </a:moveTo>
                    <a:cubicBezTo>
                      <a:pt x="15" y="2"/>
                      <a:pt x="15" y="2"/>
                      <a:pt x="15" y="2"/>
                    </a:cubicBezTo>
                    <a:cubicBezTo>
                      <a:pt x="15" y="2"/>
                      <a:pt x="15" y="2"/>
                      <a:pt x="15" y="2"/>
                    </a:cubicBezTo>
                    <a:cubicBezTo>
                      <a:pt x="15" y="2"/>
                      <a:pt x="15" y="2"/>
                      <a:pt x="15" y="2"/>
                    </a:cubicBezTo>
                    <a:cubicBezTo>
                      <a:pt x="15" y="2"/>
                      <a:pt x="15" y="2"/>
                      <a:pt x="15" y="2"/>
                    </a:cubicBezTo>
                    <a:close/>
                    <a:moveTo>
                      <a:pt x="1" y="7"/>
                    </a:moveTo>
                    <a:cubicBezTo>
                      <a:pt x="1" y="7"/>
                      <a:pt x="1" y="7"/>
                      <a:pt x="1" y="7"/>
                    </a:cubicBezTo>
                    <a:cubicBezTo>
                      <a:pt x="1" y="7"/>
                      <a:pt x="1" y="7"/>
                      <a:pt x="1" y="7"/>
                    </a:cubicBezTo>
                    <a:cubicBezTo>
                      <a:pt x="1" y="7"/>
                      <a:pt x="1" y="7"/>
                      <a:pt x="1" y="7"/>
                    </a:cubicBezTo>
                    <a:cubicBezTo>
                      <a:pt x="1" y="7"/>
                      <a:pt x="1" y="7"/>
                      <a:pt x="1" y="7"/>
                    </a:cubicBezTo>
                    <a:close/>
                    <a:moveTo>
                      <a:pt x="1" y="9"/>
                    </a:moveTo>
                    <a:cubicBezTo>
                      <a:pt x="1" y="9"/>
                      <a:pt x="1" y="9"/>
                      <a:pt x="1" y="9"/>
                    </a:cubicBezTo>
                    <a:cubicBezTo>
                      <a:pt x="1" y="9"/>
                      <a:pt x="1" y="9"/>
                      <a:pt x="1" y="9"/>
                    </a:cubicBezTo>
                    <a:cubicBezTo>
                      <a:pt x="1" y="9"/>
                      <a:pt x="1" y="9"/>
                      <a:pt x="1" y="9"/>
                    </a:cubicBezTo>
                    <a:cubicBezTo>
                      <a:pt x="1" y="9"/>
                      <a:pt x="1" y="9"/>
                      <a:pt x="1" y="9"/>
                    </a:cubicBezTo>
                    <a:close/>
                    <a:moveTo>
                      <a:pt x="18" y="0"/>
                    </a:moveTo>
                    <a:cubicBezTo>
                      <a:pt x="18" y="0"/>
                      <a:pt x="18" y="0"/>
                      <a:pt x="18" y="0"/>
                    </a:cubicBezTo>
                    <a:cubicBezTo>
                      <a:pt x="18" y="0"/>
                      <a:pt x="18" y="0"/>
                      <a:pt x="18" y="0"/>
                    </a:cubicBezTo>
                    <a:cubicBezTo>
                      <a:pt x="18" y="0"/>
                      <a:pt x="18" y="0"/>
                      <a:pt x="18" y="0"/>
                    </a:cubicBezTo>
                    <a:cubicBezTo>
                      <a:pt x="18" y="0"/>
                      <a:pt x="18" y="0"/>
                      <a:pt x="18" y="0"/>
                    </a:cubicBezTo>
                    <a:close/>
                    <a:moveTo>
                      <a:pt x="11" y="13"/>
                    </a:moveTo>
                    <a:cubicBezTo>
                      <a:pt x="11" y="13"/>
                      <a:pt x="11" y="13"/>
                      <a:pt x="11" y="13"/>
                    </a:cubicBezTo>
                    <a:cubicBezTo>
                      <a:pt x="11" y="13"/>
                      <a:pt x="11" y="13"/>
                      <a:pt x="11" y="13"/>
                    </a:cubicBezTo>
                    <a:cubicBezTo>
                      <a:pt x="11" y="13"/>
                      <a:pt x="11" y="13"/>
                      <a:pt x="11" y="13"/>
                    </a:cubicBezTo>
                    <a:cubicBezTo>
                      <a:pt x="11" y="13"/>
                      <a:pt x="11" y="13"/>
                      <a:pt x="11" y="13"/>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grpSp>
        <p:grpSp>
          <p:nvGrpSpPr>
            <p:cNvPr id="15" name="Group 14">
              <a:extLst>
                <a:ext uri="{FF2B5EF4-FFF2-40B4-BE49-F238E27FC236}">
                  <a16:creationId xmlns:a16="http://schemas.microsoft.com/office/drawing/2014/main" id="{C2C87F95-0DEE-5438-BF46-5CBDF96E5908}"/>
                </a:ext>
              </a:extLst>
            </p:cNvPr>
            <p:cNvGrpSpPr/>
            <p:nvPr/>
          </p:nvGrpSpPr>
          <p:grpSpPr>
            <a:xfrm>
              <a:off x="8555038" y="5203825"/>
              <a:ext cx="1154112" cy="1074738"/>
              <a:chOff x="8555038" y="5203825"/>
              <a:chExt cx="1154112" cy="1074738"/>
            </a:xfrm>
            <a:grpFill/>
          </p:grpSpPr>
          <p:sp>
            <p:nvSpPr>
              <p:cNvPr id="16" name="Freeform 737">
                <a:extLst>
                  <a:ext uri="{FF2B5EF4-FFF2-40B4-BE49-F238E27FC236}">
                    <a16:creationId xmlns:a16="http://schemas.microsoft.com/office/drawing/2014/main" id="{0AF9EA20-E342-C4EE-1EF9-588BB5AC34F4}"/>
                  </a:ext>
                </a:extLst>
              </p:cNvPr>
              <p:cNvSpPr>
                <a:spLocks noEditPoints="1"/>
              </p:cNvSpPr>
              <p:nvPr/>
            </p:nvSpPr>
            <p:spPr bwMode="auto">
              <a:xfrm>
                <a:off x="8555038" y="5291138"/>
                <a:ext cx="454025" cy="676275"/>
              </a:xfrm>
              <a:custGeom>
                <a:avLst/>
                <a:gdLst>
                  <a:gd name="T0" fmla="*/ 5 w 109"/>
                  <a:gd name="T1" fmla="*/ 87 h 162"/>
                  <a:gd name="T2" fmla="*/ 5 w 109"/>
                  <a:gd name="T3" fmla="*/ 90 h 162"/>
                  <a:gd name="T4" fmla="*/ 1 w 109"/>
                  <a:gd name="T5" fmla="*/ 88 h 162"/>
                  <a:gd name="T6" fmla="*/ 1 w 109"/>
                  <a:gd name="T7" fmla="*/ 88 h 162"/>
                  <a:gd name="T8" fmla="*/ 2 w 109"/>
                  <a:gd name="T9" fmla="*/ 89 h 162"/>
                  <a:gd name="T10" fmla="*/ 17 w 109"/>
                  <a:gd name="T11" fmla="*/ 50 h 162"/>
                  <a:gd name="T12" fmla="*/ 17 w 109"/>
                  <a:gd name="T13" fmla="*/ 50 h 162"/>
                  <a:gd name="T14" fmla="*/ 79 w 109"/>
                  <a:gd name="T15" fmla="*/ 12 h 162"/>
                  <a:gd name="T16" fmla="*/ 84 w 109"/>
                  <a:gd name="T17" fmla="*/ 6 h 162"/>
                  <a:gd name="T18" fmla="*/ 83 w 109"/>
                  <a:gd name="T19" fmla="*/ 7 h 162"/>
                  <a:gd name="T20" fmla="*/ 106 w 109"/>
                  <a:gd name="T21" fmla="*/ 9 h 162"/>
                  <a:gd name="T22" fmla="*/ 103 w 109"/>
                  <a:gd name="T23" fmla="*/ 12 h 162"/>
                  <a:gd name="T24" fmla="*/ 103 w 109"/>
                  <a:gd name="T25" fmla="*/ 6 h 162"/>
                  <a:gd name="T26" fmla="*/ 97 w 109"/>
                  <a:gd name="T27" fmla="*/ 2 h 162"/>
                  <a:gd name="T28" fmla="*/ 93 w 109"/>
                  <a:gd name="T29" fmla="*/ 3 h 162"/>
                  <a:gd name="T30" fmla="*/ 90 w 109"/>
                  <a:gd name="T31" fmla="*/ 3 h 162"/>
                  <a:gd name="T32" fmla="*/ 88 w 109"/>
                  <a:gd name="T33" fmla="*/ 7 h 162"/>
                  <a:gd name="T34" fmla="*/ 86 w 109"/>
                  <a:gd name="T35" fmla="*/ 6 h 162"/>
                  <a:gd name="T36" fmla="*/ 85 w 109"/>
                  <a:gd name="T37" fmla="*/ 10 h 162"/>
                  <a:gd name="T38" fmla="*/ 83 w 109"/>
                  <a:gd name="T39" fmla="*/ 12 h 162"/>
                  <a:gd name="T40" fmla="*/ 80 w 109"/>
                  <a:gd name="T41" fmla="*/ 12 h 162"/>
                  <a:gd name="T42" fmla="*/ 79 w 109"/>
                  <a:gd name="T43" fmla="*/ 16 h 162"/>
                  <a:gd name="T44" fmla="*/ 78 w 109"/>
                  <a:gd name="T45" fmla="*/ 18 h 162"/>
                  <a:gd name="T46" fmla="*/ 74 w 109"/>
                  <a:gd name="T47" fmla="*/ 17 h 162"/>
                  <a:gd name="T48" fmla="*/ 72 w 109"/>
                  <a:gd name="T49" fmla="*/ 20 h 162"/>
                  <a:gd name="T50" fmla="*/ 73 w 109"/>
                  <a:gd name="T51" fmla="*/ 25 h 162"/>
                  <a:gd name="T52" fmla="*/ 70 w 109"/>
                  <a:gd name="T53" fmla="*/ 22 h 162"/>
                  <a:gd name="T54" fmla="*/ 67 w 109"/>
                  <a:gd name="T55" fmla="*/ 21 h 162"/>
                  <a:gd name="T56" fmla="*/ 63 w 109"/>
                  <a:gd name="T57" fmla="*/ 26 h 162"/>
                  <a:gd name="T58" fmla="*/ 60 w 109"/>
                  <a:gd name="T59" fmla="*/ 35 h 162"/>
                  <a:gd name="T60" fmla="*/ 51 w 109"/>
                  <a:gd name="T61" fmla="*/ 44 h 162"/>
                  <a:gd name="T62" fmla="*/ 42 w 109"/>
                  <a:gd name="T63" fmla="*/ 45 h 162"/>
                  <a:gd name="T64" fmla="*/ 30 w 109"/>
                  <a:gd name="T65" fmla="*/ 50 h 162"/>
                  <a:gd name="T66" fmla="*/ 26 w 109"/>
                  <a:gd name="T67" fmla="*/ 50 h 162"/>
                  <a:gd name="T68" fmla="*/ 20 w 109"/>
                  <a:gd name="T69" fmla="*/ 53 h 162"/>
                  <a:gd name="T70" fmla="*/ 13 w 109"/>
                  <a:gd name="T71" fmla="*/ 58 h 162"/>
                  <a:gd name="T72" fmla="*/ 8 w 109"/>
                  <a:gd name="T73" fmla="*/ 60 h 162"/>
                  <a:gd name="T74" fmla="*/ 6 w 109"/>
                  <a:gd name="T75" fmla="*/ 67 h 162"/>
                  <a:gd name="T76" fmla="*/ 4 w 109"/>
                  <a:gd name="T77" fmla="*/ 79 h 162"/>
                  <a:gd name="T78" fmla="*/ 9 w 109"/>
                  <a:gd name="T79" fmla="*/ 89 h 162"/>
                  <a:gd name="T80" fmla="*/ 7 w 109"/>
                  <a:gd name="T81" fmla="*/ 90 h 162"/>
                  <a:gd name="T82" fmla="*/ 4 w 109"/>
                  <a:gd name="T83" fmla="*/ 91 h 162"/>
                  <a:gd name="T84" fmla="*/ 4 w 109"/>
                  <a:gd name="T85" fmla="*/ 94 h 162"/>
                  <a:gd name="T86" fmla="*/ 11 w 109"/>
                  <a:gd name="T87" fmla="*/ 109 h 162"/>
                  <a:gd name="T88" fmla="*/ 16 w 109"/>
                  <a:gd name="T89" fmla="*/ 127 h 162"/>
                  <a:gd name="T90" fmla="*/ 19 w 109"/>
                  <a:gd name="T91" fmla="*/ 144 h 162"/>
                  <a:gd name="T92" fmla="*/ 15 w 109"/>
                  <a:gd name="T93" fmla="*/ 154 h 162"/>
                  <a:gd name="T94" fmla="*/ 24 w 109"/>
                  <a:gd name="T95" fmla="*/ 160 h 162"/>
                  <a:gd name="T96" fmla="*/ 31 w 109"/>
                  <a:gd name="T97" fmla="*/ 161 h 162"/>
                  <a:gd name="T98" fmla="*/ 36 w 109"/>
                  <a:gd name="T99" fmla="*/ 160 h 162"/>
                  <a:gd name="T100" fmla="*/ 42 w 109"/>
                  <a:gd name="T101" fmla="*/ 156 h 162"/>
                  <a:gd name="T102" fmla="*/ 47 w 109"/>
                  <a:gd name="T103" fmla="*/ 152 h 162"/>
                  <a:gd name="T104" fmla="*/ 58 w 109"/>
                  <a:gd name="T105" fmla="*/ 151 h 162"/>
                  <a:gd name="T106" fmla="*/ 64 w 109"/>
                  <a:gd name="T107" fmla="*/ 152 h 162"/>
                  <a:gd name="T108" fmla="*/ 71 w 109"/>
                  <a:gd name="T109" fmla="*/ 152 h 162"/>
                  <a:gd name="T110" fmla="*/ 75 w 109"/>
                  <a:gd name="T111" fmla="*/ 149 h 162"/>
                  <a:gd name="T112" fmla="*/ 81 w 109"/>
                  <a:gd name="T113" fmla="*/ 143 h 162"/>
                  <a:gd name="T114" fmla="*/ 91 w 109"/>
                  <a:gd name="T115" fmla="*/ 138 h 162"/>
                  <a:gd name="T116" fmla="*/ 109 w 109"/>
                  <a:gd name="T117" fmla="*/ 134 h 1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09" h="162">
                    <a:moveTo>
                      <a:pt x="3" y="87"/>
                    </a:moveTo>
                    <a:cubicBezTo>
                      <a:pt x="3" y="87"/>
                      <a:pt x="3" y="87"/>
                      <a:pt x="3" y="87"/>
                    </a:cubicBezTo>
                    <a:cubicBezTo>
                      <a:pt x="3" y="87"/>
                      <a:pt x="4" y="87"/>
                      <a:pt x="4" y="87"/>
                    </a:cubicBezTo>
                    <a:cubicBezTo>
                      <a:pt x="4" y="87"/>
                      <a:pt x="4" y="87"/>
                      <a:pt x="4" y="86"/>
                    </a:cubicBezTo>
                    <a:cubicBezTo>
                      <a:pt x="4" y="86"/>
                      <a:pt x="4" y="86"/>
                      <a:pt x="4" y="86"/>
                    </a:cubicBezTo>
                    <a:cubicBezTo>
                      <a:pt x="4" y="86"/>
                      <a:pt x="4" y="86"/>
                      <a:pt x="4" y="86"/>
                    </a:cubicBezTo>
                    <a:cubicBezTo>
                      <a:pt x="4" y="86"/>
                      <a:pt x="4" y="86"/>
                      <a:pt x="4" y="86"/>
                    </a:cubicBezTo>
                    <a:cubicBezTo>
                      <a:pt x="4" y="86"/>
                      <a:pt x="4" y="86"/>
                      <a:pt x="5" y="86"/>
                    </a:cubicBezTo>
                    <a:cubicBezTo>
                      <a:pt x="5" y="86"/>
                      <a:pt x="5" y="87"/>
                      <a:pt x="5" y="87"/>
                    </a:cubicBezTo>
                    <a:cubicBezTo>
                      <a:pt x="5" y="87"/>
                      <a:pt x="5" y="87"/>
                      <a:pt x="5" y="87"/>
                    </a:cubicBezTo>
                    <a:cubicBezTo>
                      <a:pt x="5" y="87"/>
                      <a:pt x="5" y="87"/>
                      <a:pt x="5" y="87"/>
                    </a:cubicBezTo>
                    <a:cubicBezTo>
                      <a:pt x="5" y="87"/>
                      <a:pt x="5" y="87"/>
                      <a:pt x="5" y="87"/>
                    </a:cubicBezTo>
                    <a:cubicBezTo>
                      <a:pt x="5" y="88"/>
                      <a:pt x="6" y="88"/>
                      <a:pt x="6" y="88"/>
                    </a:cubicBezTo>
                    <a:cubicBezTo>
                      <a:pt x="6" y="88"/>
                      <a:pt x="6" y="88"/>
                      <a:pt x="6" y="88"/>
                    </a:cubicBezTo>
                    <a:cubicBezTo>
                      <a:pt x="6" y="88"/>
                      <a:pt x="6" y="88"/>
                      <a:pt x="6" y="89"/>
                    </a:cubicBezTo>
                    <a:cubicBezTo>
                      <a:pt x="6" y="89"/>
                      <a:pt x="6" y="89"/>
                      <a:pt x="6" y="89"/>
                    </a:cubicBezTo>
                    <a:cubicBezTo>
                      <a:pt x="6" y="89"/>
                      <a:pt x="6" y="89"/>
                      <a:pt x="6" y="90"/>
                    </a:cubicBezTo>
                    <a:cubicBezTo>
                      <a:pt x="5" y="90"/>
                      <a:pt x="6" y="90"/>
                      <a:pt x="5" y="91"/>
                    </a:cubicBezTo>
                    <a:cubicBezTo>
                      <a:pt x="5" y="91"/>
                      <a:pt x="5" y="91"/>
                      <a:pt x="5" y="90"/>
                    </a:cubicBezTo>
                    <a:cubicBezTo>
                      <a:pt x="5" y="90"/>
                      <a:pt x="5" y="90"/>
                      <a:pt x="5" y="90"/>
                    </a:cubicBezTo>
                    <a:cubicBezTo>
                      <a:pt x="5" y="90"/>
                      <a:pt x="5" y="90"/>
                      <a:pt x="5" y="89"/>
                    </a:cubicBezTo>
                    <a:cubicBezTo>
                      <a:pt x="5" y="89"/>
                      <a:pt x="5" y="89"/>
                      <a:pt x="5" y="89"/>
                    </a:cubicBezTo>
                    <a:cubicBezTo>
                      <a:pt x="5" y="89"/>
                      <a:pt x="5" y="89"/>
                      <a:pt x="4" y="89"/>
                    </a:cubicBezTo>
                    <a:cubicBezTo>
                      <a:pt x="4" y="89"/>
                      <a:pt x="4" y="88"/>
                      <a:pt x="4" y="88"/>
                    </a:cubicBezTo>
                    <a:cubicBezTo>
                      <a:pt x="4" y="87"/>
                      <a:pt x="4" y="87"/>
                      <a:pt x="4" y="87"/>
                    </a:cubicBezTo>
                    <a:cubicBezTo>
                      <a:pt x="4" y="87"/>
                      <a:pt x="4" y="87"/>
                      <a:pt x="4" y="87"/>
                    </a:cubicBezTo>
                    <a:cubicBezTo>
                      <a:pt x="4" y="87"/>
                      <a:pt x="3" y="87"/>
                      <a:pt x="3" y="87"/>
                    </a:cubicBezTo>
                    <a:cubicBezTo>
                      <a:pt x="3" y="87"/>
                      <a:pt x="3" y="87"/>
                      <a:pt x="3" y="87"/>
                    </a:cubicBezTo>
                    <a:close/>
                    <a:moveTo>
                      <a:pt x="1" y="88"/>
                    </a:moveTo>
                    <a:cubicBezTo>
                      <a:pt x="1" y="88"/>
                      <a:pt x="1" y="88"/>
                      <a:pt x="1" y="88"/>
                    </a:cubicBezTo>
                    <a:cubicBezTo>
                      <a:pt x="1" y="88"/>
                      <a:pt x="1" y="88"/>
                      <a:pt x="1" y="88"/>
                    </a:cubicBezTo>
                    <a:cubicBezTo>
                      <a:pt x="1" y="87"/>
                      <a:pt x="1" y="87"/>
                      <a:pt x="1" y="87"/>
                    </a:cubicBezTo>
                    <a:cubicBezTo>
                      <a:pt x="1" y="87"/>
                      <a:pt x="1" y="87"/>
                      <a:pt x="1" y="87"/>
                    </a:cubicBezTo>
                    <a:cubicBezTo>
                      <a:pt x="1" y="87"/>
                      <a:pt x="1" y="87"/>
                      <a:pt x="1" y="87"/>
                    </a:cubicBezTo>
                    <a:cubicBezTo>
                      <a:pt x="1" y="86"/>
                      <a:pt x="1" y="86"/>
                      <a:pt x="1" y="86"/>
                    </a:cubicBezTo>
                    <a:cubicBezTo>
                      <a:pt x="1" y="86"/>
                      <a:pt x="1" y="86"/>
                      <a:pt x="1" y="86"/>
                    </a:cubicBezTo>
                    <a:cubicBezTo>
                      <a:pt x="1" y="86"/>
                      <a:pt x="1" y="86"/>
                      <a:pt x="1" y="86"/>
                    </a:cubicBezTo>
                    <a:cubicBezTo>
                      <a:pt x="1" y="86"/>
                      <a:pt x="0" y="86"/>
                      <a:pt x="0" y="86"/>
                    </a:cubicBezTo>
                    <a:cubicBezTo>
                      <a:pt x="0" y="86"/>
                      <a:pt x="0" y="87"/>
                      <a:pt x="1" y="87"/>
                    </a:cubicBezTo>
                    <a:cubicBezTo>
                      <a:pt x="1" y="87"/>
                      <a:pt x="1" y="88"/>
                      <a:pt x="1" y="88"/>
                    </a:cubicBezTo>
                    <a:cubicBezTo>
                      <a:pt x="1" y="88"/>
                      <a:pt x="1" y="88"/>
                      <a:pt x="1" y="88"/>
                    </a:cubicBezTo>
                    <a:cubicBezTo>
                      <a:pt x="1" y="88"/>
                      <a:pt x="1" y="88"/>
                      <a:pt x="1" y="88"/>
                    </a:cubicBezTo>
                    <a:cubicBezTo>
                      <a:pt x="1" y="89"/>
                      <a:pt x="1" y="89"/>
                      <a:pt x="2" y="90"/>
                    </a:cubicBezTo>
                    <a:cubicBezTo>
                      <a:pt x="2" y="90"/>
                      <a:pt x="2" y="90"/>
                      <a:pt x="2" y="90"/>
                    </a:cubicBezTo>
                    <a:cubicBezTo>
                      <a:pt x="2" y="90"/>
                      <a:pt x="2" y="90"/>
                      <a:pt x="2" y="90"/>
                    </a:cubicBezTo>
                    <a:cubicBezTo>
                      <a:pt x="2" y="90"/>
                      <a:pt x="2" y="90"/>
                      <a:pt x="2" y="90"/>
                    </a:cubicBezTo>
                    <a:cubicBezTo>
                      <a:pt x="2" y="90"/>
                      <a:pt x="2" y="90"/>
                      <a:pt x="2" y="89"/>
                    </a:cubicBezTo>
                    <a:cubicBezTo>
                      <a:pt x="2" y="89"/>
                      <a:pt x="2" y="89"/>
                      <a:pt x="2" y="89"/>
                    </a:cubicBezTo>
                    <a:cubicBezTo>
                      <a:pt x="2" y="89"/>
                      <a:pt x="2" y="89"/>
                      <a:pt x="2" y="89"/>
                    </a:cubicBezTo>
                    <a:cubicBezTo>
                      <a:pt x="2" y="89"/>
                      <a:pt x="2" y="89"/>
                      <a:pt x="2" y="89"/>
                    </a:cubicBezTo>
                    <a:cubicBezTo>
                      <a:pt x="2" y="89"/>
                      <a:pt x="2" y="89"/>
                      <a:pt x="2" y="89"/>
                    </a:cubicBezTo>
                    <a:cubicBezTo>
                      <a:pt x="2" y="88"/>
                      <a:pt x="2" y="88"/>
                      <a:pt x="2" y="88"/>
                    </a:cubicBezTo>
                    <a:cubicBezTo>
                      <a:pt x="2" y="88"/>
                      <a:pt x="2" y="88"/>
                      <a:pt x="2" y="88"/>
                    </a:cubicBezTo>
                    <a:cubicBezTo>
                      <a:pt x="1" y="88"/>
                      <a:pt x="1" y="88"/>
                      <a:pt x="1" y="88"/>
                    </a:cubicBezTo>
                    <a:cubicBezTo>
                      <a:pt x="1" y="88"/>
                      <a:pt x="1" y="88"/>
                      <a:pt x="1" y="88"/>
                    </a:cubicBezTo>
                    <a:close/>
                    <a:moveTo>
                      <a:pt x="17" y="50"/>
                    </a:moveTo>
                    <a:cubicBezTo>
                      <a:pt x="17" y="50"/>
                      <a:pt x="17" y="50"/>
                      <a:pt x="17" y="50"/>
                    </a:cubicBezTo>
                    <a:cubicBezTo>
                      <a:pt x="17" y="50"/>
                      <a:pt x="17" y="50"/>
                      <a:pt x="17" y="50"/>
                    </a:cubicBezTo>
                    <a:cubicBezTo>
                      <a:pt x="17" y="50"/>
                      <a:pt x="17" y="50"/>
                      <a:pt x="17" y="50"/>
                    </a:cubicBezTo>
                    <a:cubicBezTo>
                      <a:pt x="17" y="50"/>
                      <a:pt x="17" y="50"/>
                      <a:pt x="17" y="50"/>
                    </a:cubicBezTo>
                    <a:cubicBezTo>
                      <a:pt x="17" y="51"/>
                      <a:pt x="17" y="51"/>
                      <a:pt x="17" y="51"/>
                    </a:cubicBezTo>
                    <a:cubicBezTo>
                      <a:pt x="17" y="51"/>
                      <a:pt x="17" y="51"/>
                      <a:pt x="17" y="51"/>
                    </a:cubicBezTo>
                    <a:cubicBezTo>
                      <a:pt x="17" y="51"/>
                      <a:pt x="17" y="51"/>
                      <a:pt x="17" y="51"/>
                    </a:cubicBezTo>
                    <a:cubicBezTo>
                      <a:pt x="17" y="51"/>
                      <a:pt x="17" y="52"/>
                      <a:pt x="17" y="52"/>
                    </a:cubicBezTo>
                    <a:cubicBezTo>
                      <a:pt x="17" y="52"/>
                      <a:pt x="17" y="51"/>
                      <a:pt x="17" y="51"/>
                    </a:cubicBezTo>
                    <a:cubicBezTo>
                      <a:pt x="17" y="51"/>
                      <a:pt x="17" y="51"/>
                      <a:pt x="17" y="51"/>
                    </a:cubicBezTo>
                    <a:cubicBezTo>
                      <a:pt x="17" y="51"/>
                      <a:pt x="17" y="51"/>
                      <a:pt x="17" y="51"/>
                    </a:cubicBezTo>
                    <a:cubicBezTo>
                      <a:pt x="18" y="51"/>
                      <a:pt x="18" y="51"/>
                      <a:pt x="18" y="51"/>
                    </a:cubicBezTo>
                    <a:cubicBezTo>
                      <a:pt x="18" y="51"/>
                      <a:pt x="18" y="51"/>
                      <a:pt x="18" y="50"/>
                    </a:cubicBezTo>
                    <a:cubicBezTo>
                      <a:pt x="18" y="50"/>
                      <a:pt x="18" y="50"/>
                      <a:pt x="17" y="50"/>
                    </a:cubicBezTo>
                    <a:close/>
                    <a:moveTo>
                      <a:pt x="80" y="12"/>
                    </a:moveTo>
                    <a:cubicBezTo>
                      <a:pt x="80" y="11"/>
                      <a:pt x="80" y="11"/>
                      <a:pt x="80" y="11"/>
                    </a:cubicBezTo>
                    <a:cubicBezTo>
                      <a:pt x="80" y="11"/>
                      <a:pt x="80" y="11"/>
                      <a:pt x="79" y="11"/>
                    </a:cubicBezTo>
                    <a:cubicBezTo>
                      <a:pt x="79" y="11"/>
                      <a:pt x="79" y="11"/>
                      <a:pt x="79" y="11"/>
                    </a:cubicBezTo>
                    <a:cubicBezTo>
                      <a:pt x="79" y="11"/>
                      <a:pt x="79" y="11"/>
                      <a:pt x="79" y="11"/>
                    </a:cubicBezTo>
                    <a:cubicBezTo>
                      <a:pt x="79" y="11"/>
                      <a:pt x="79" y="11"/>
                      <a:pt x="79" y="11"/>
                    </a:cubicBezTo>
                    <a:cubicBezTo>
                      <a:pt x="79" y="11"/>
                      <a:pt x="79" y="11"/>
                      <a:pt x="79" y="11"/>
                    </a:cubicBezTo>
                    <a:cubicBezTo>
                      <a:pt x="79" y="12"/>
                      <a:pt x="79" y="12"/>
                      <a:pt x="79" y="12"/>
                    </a:cubicBezTo>
                    <a:cubicBezTo>
                      <a:pt x="79" y="12"/>
                      <a:pt x="79" y="12"/>
                      <a:pt x="79" y="12"/>
                    </a:cubicBezTo>
                    <a:cubicBezTo>
                      <a:pt x="79" y="12"/>
                      <a:pt x="79" y="12"/>
                      <a:pt x="79" y="12"/>
                    </a:cubicBezTo>
                    <a:cubicBezTo>
                      <a:pt x="79" y="12"/>
                      <a:pt x="79" y="12"/>
                      <a:pt x="79" y="12"/>
                    </a:cubicBezTo>
                    <a:cubicBezTo>
                      <a:pt x="80" y="12"/>
                      <a:pt x="80" y="12"/>
                      <a:pt x="80" y="12"/>
                    </a:cubicBezTo>
                    <a:cubicBezTo>
                      <a:pt x="80" y="12"/>
                      <a:pt x="80" y="12"/>
                      <a:pt x="80" y="12"/>
                    </a:cubicBezTo>
                    <a:cubicBezTo>
                      <a:pt x="80" y="12"/>
                      <a:pt x="80" y="12"/>
                      <a:pt x="80" y="12"/>
                    </a:cubicBezTo>
                    <a:cubicBezTo>
                      <a:pt x="80" y="12"/>
                      <a:pt x="80" y="12"/>
                      <a:pt x="80" y="12"/>
                    </a:cubicBezTo>
                    <a:close/>
                    <a:moveTo>
                      <a:pt x="84" y="6"/>
                    </a:moveTo>
                    <a:cubicBezTo>
                      <a:pt x="84" y="6"/>
                      <a:pt x="84" y="6"/>
                      <a:pt x="84" y="6"/>
                    </a:cubicBezTo>
                    <a:cubicBezTo>
                      <a:pt x="84" y="6"/>
                      <a:pt x="84" y="6"/>
                      <a:pt x="84" y="6"/>
                    </a:cubicBezTo>
                    <a:cubicBezTo>
                      <a:pt x="84" y="6"/>
                      <a:pt x="84" y="6"/>
                      <a:pt x="84" y="6"/>
                    </a:cubicBezTo>
                    <a:cubicBezTo>
                      <a:pt x="84" y="6"/>
                      <a:pt x="84" y="6"/>
                      <a:pt x="84" y="6"/>
                    </a:cubicBezTo>
                    <a:cubicBezTo>
                      <a:pt x="84" y="6"/>
                      <a:pt x="84" y="6"/>
                      <a:pt x="84" y="6"/>
                    </a:cubicBezTo>
                    <a:cubicBezTo>
                      <a:pt x="84" y="6"/>
                      <a:pt x="84" y="6"/>
                      <a:pt x="84" y="6"/>
                    </a:cubicBezTo>
                    <a:cubicBezTo>
                      <a:pt x="84" y="6"/>
                      <a:pt x="83" y="6"/>
                      <a:pt x="83" y="6"/>
                    </a:cubicBezTo>
                    <a:cubicBezTo>
                      <a:pt x="83" y="6"/>
                      <a:pt x="83" y="6"/>
                      <a:pt x="83" y="6"/>
                    </a:cubicBezTo>
                    <a:cubicBezTo>
                      <a:pt x="83" y="6"/>
                      <a:pt x="83" y="6"/>
                      <a:pt x="83" y="6"/>
                    </a:cubicBezTo>
                    <a:cubicBezTo>
                      <a:pt x="83" y="6"/>
                      <a:pt x="83" y="6"/>
                      <a:pt x="83" y="6"/>
                    </a:cubicBezTo>
                    <a:cubicBezTo>
                      <a:pt x="83" y="6"/>
                      <a:pt x="83" y="6"/>
                      <a:pt x="83" y="6"/>
                    </a:cubicBezTo>
                    <a:cubicBezTo>
                      <a:pt x="83" y="6"/>
                      <a:pt x="83" y="6"/>
                      <a:pt x="83" y="6"/>
                    </a:cubicBezTo>
                    <a:cubicBezTo>
                      <a:pt x="83" y="6"/>
                      <a:pt x="83" y="7"/>
                      <a:pt x="83" y="7"/>
                    </a:cubicBezTo>
                    <a:cubicBezTo>
                      <a:pt x="83" y="7"/>
                      <a:pt x="83" y="7"/>
                      <a:pt x="83" y="7"/>
                    </a:cubicBezTo>
                    <a:cubicBezTo>
                      <a:pt x="83" y="6"/>
                      <a:pt x="84" y="6"/>
                      <a:pt x="84" y="6"/>
                    </a:cubicBezTo>
                    <a:cubicBezTo>
                      <a:pt x="84" y="6"/>
                      <a:pt x="84" y="6"/>
                      <a:pt x="84" y="6"/>
                    </a:cubicBezTo>
                    <a:cubicBezTo>
                      <a:pt x="84" y="6"/>
                      <a:pt x="84" y="6"/>
                      <a:pt x="84" y="6"/>
                    </a:cubicBezTo>
                    <a:close/>
                    <a:moveTo>
                      <a:pt x="108" y="8"/>
                    </a:moveTo>
                    <a:cubicBezTo>
                      <a:pt x="108" y="8"/>
                      <a:pt x="108" y="8"/>
                      <a:pt x="108" y="8"/>
                    </a:cubicBezTo>
                    <a:cubicBezTo>
                      <a:pt x="107" y="8"/>
                      <a:pt x="107" y="8"/>
                      <a:pt x="107" y="8"/>
                    </a:cubicBezTo>
                    <a:cubicBezTo>
                      <a:pt x="106" y="8"/>
                      <a:pt x="106" y="8"/>
                      <a:pt x="106" y="8"/>
                    </a:cubicBezTo>
                    <a:cubicBezTo>
                      <a:pt x="105" y="8"/>
                      <a:pt x="105" y="8"/>
                      <a:pt x="106" y="8"/>
                    </a:cubicBezTo>
                    <a:cubicBezTo>
                      <a:pt x="106" y="8"/>
                      <a:pt x="106" y="8"/>
                      <a:pt x="106" y="9"/>
                    </a:cubicBezTo>
                    <a:cubicBezTo>
                      <a:pt x="106" y="9"/>
                      <a:pt x="106" y="9"/>
                      <a:pt x="106" y="9"/>
                    </a:cubicBezTo>
                    <a:cubicBezTo>
                      <a:pt x="106" y="9"/>
                      <a:pt x="106" y="10"/>
                      <a:pt x="106" y="10"/>
                    </a:cubicBezTo>
                    <a:cubicBezTo>
                      <a:pt x="105" y="10"/>
                      <a:pt x="105" y="9"/>
                      <a:pt x="105" y="9"/>
                    </a:cubicBezTo>
                    <a:cubicBezTo>
                      <a:pt x="105" y="9"/>
                      <a:pt x="104" y="9"/>
                      <a:pt x="104" y="9"/>
                    </a:cubicBezTo>
                    <a:cubicBezTo>
                      <a:pt x="104" y="9"/>
                      <a:pt x="104" y="10"/>
                      <a:pt x="104" y="10"/>
                    </a:cubicBezTo>
                    <a:cubicBezTo>
                      <a:pt x="104" y="10"/>
                      <a:pt x="105" y="11"/>
                      <a:pt x="105" y="11"/>
                    </a:cubicBezTo>
                    <a:cubicBezTo>
                      <a:pt x="104" y="11"/>
                      <a:pt x="104" y="11"/>
                      <a:pt x="104" y="11"/>
                    </a:cubicBezTo>
                    <a:cubicBezTo>
                      <a:pt x="104" y="11"/>
                      <a:pt x="104" y="11"/>
                      <a:pt x="104" y="11"/>
                    </a:cubicBezTo>
                    <a:cubicBezTo>
                      <a:pt x="104" y="11"/>
                      <a:pt x="104" y="12"/>
                      <a:pt x="104" y="12"/>
                    </a:cubicBezTo>
                    <a:cubicBezTo>
                      <a:pt x="104" y="12"/>
                      <a:pt x="103" y="12"/>
                      <a:pt x="103" y="12"/>
                    </a:cubicBezTo>
                    <a:cubicBezTo>
                      <a:pt x="103" y="12"/>
                      <a:pt x="103" y="12"/>
                      <a:pt x="103" y="12"/>
                    </a:cubicBezTo>
                    <a:cubicBezTo>
                      <a:pt x="103" y="11"/>
                      <a:pt x="103" y="11"/>
                      <a:pt x="103" y="11"/>
                    </a:cubicBezTo>
                    <a:cubicBezTo>
                      <a:pt x="104" y="11"/>
                      <a:pt x="104" y="11"/>
                      <a:pt x="104" y="11"/>
                    </a:cubicBezTo>
                    <a:cubicBezTo>
                      <a:pt x="104" y="11"/>
                      <a:pt x="104" y="10"/>
                      <a:pt x="104" y="10"/>
                    </a:cubicBezTo>
                    <a:cubicBezTo>
                      <a:pt x="104" y="10"/>
                      <a:pt x="104" y="10"/>
                      <a:pt x="104" y="10"/>
                    </a:cubicBezTo>
                    <a:cubicBezTo>
                      <a:pt x="104" y="10"/>
                      <a:pt x="104" y="10"/>
                      <a:pt x="104" y="10"/>
                    </a:cubicBezTo>
                    <a:cubicBezTo>
                      <a:pt x="104" y="9"/>
                      <a:pt x="104" y="9"/>
                      <a:pt x="104" y="9"/>
                    </a:cubicBezTo>
                    <a:cubicBezTo>
                      <a:pt x="104" y="9"/>
                      <a:pt x="104" y="8"/>
                      <a:pt x="104" y="8"/>
                    </a:cubicBezTo>
                    <a:cubicBezTo>
                      <a:pt x="104" y="8"/>
                      <a:pt x="104" y="7"/>
                      <a:pt x="104" y="7"/>
                    </a:cubicBezTo>
                    <a:cubicBezTo>
                      <a:pt x="104" y="7"/>
                      <a:pt x="104" y="7"/>
                      <a:pt x="103" y="7"/>
                    </a:cubicBezTo>
                    <a:cubicBezTo>
                      <a:pt x="103" y="7"/>
                      <a:pt x="103" y="7"/>
                      <a:pt x="103" y="6"/>
                    </a:cubicBezTo>
                    <a:cubicBezTo>
                      <a:pt x="103" y="6"/>
                      <a:pt x="103" y="6"/>
                      <a:pt x="102" y="6"/>
                    </a:cubicBezTo>
                    <a:cubicBezTo>
                      <a:pt x="102" y="6"/>
                      <a:pt x="102" y="6"/>
                      <a:pt x="102" y="6"/>
                    </a:cubicBezTo>
                    <a:cubicBezTo>
                      <a:pt x="102" y="6"/>
                      <a:pt x="102" y="6"/>
                      <a:pt x="102" y="5"/>
                    </a:cubicBezTo>
                    <a:cubicBezTo>
                      <a:pt x="102" y="5"/>
                      <a:pt x="102" y="5"/>
                      <a:pt x="101" y="5"/>
                    </a:cubicBezTo>
                    <a:cubicBezTo>
                      <a:pt x="101" y="4"/>
                      <a:pt x="101" y="4"/>
                      <a:pt x="101" y="4"/>
                    </a:cubicBezTo>
                    <a:cubicBezTo>
                      <a:pt x="101" y="4"/>
                      <a:pt x="99" y="3"/>
                      <a:pt x="99" y="3"/>
                    </a:cubicBezTo>
                    <a:cubicBezTo>
                      <a:pt x="99" y="3"/>
                      <a:pt x="99" y="2"/>
                      <a:pt x="99" y="2"/>
                    </a:cubicBezTo>
                    <a:cubicBezTo>
                      <a:pt x="99" y="2"/>
                      <a:pt x="98" y="2"/>
                      <a:pt x="98" y="2"/>
                    </a:cubicBezTo>
                    <a:cubicBezTo>
                      <a:pt x="98" y="1"/>
                      <a:pt x="98" y="2"/>
                      <a:pt x="97" y="2"/>
                    </a:cubicBezTo>
                    <a:cubicBezTo>
                      <a:pt x="97" y="2"/>
                      <a:pt x="97" y="2"/>
                      <a:pt x="97" y="2"/>
                    </a:cubicBezTo>
                    <a:cubicBezTo>
                      <a:pt x="97" y="2"/>
                      <a:pt x="96" y="1"/>
                      <a:pt x="96" y="1"/>
                    </a:cubicBezTo>
                    <a:cubicBezTo>
                      <a:pt x="96" y="1"/>
                      <a:pt x="96" y="0"/>
                      <a:pt x="96" y="0"/>
                    </a:cubicBezTo>
                    <a:cubicBezTo>
                      <a:pt x="95" y="0"/>
                      <a:pt x="95" y="1"/>
                      <a:pt x="95" y="1"/>
                    </a:cubicBezTo>
                    <a:cubicBezTo>
                      <a:pt x="95" y="1"/>
                      <a:pt x="94" y="1"/>
                      <a:pt x="94" y="1"/>
                    </a:cubicBezTo>
                    <a:cubicBezTo>
                      <a:pt x="94" y="1"/>
                      <a:pt x="95" y="2"/>
                      <a:pt x="95" y="2"/>
                    </a:cubicBezTo>
                    <a:cubicBezTo>
                      <a:pt x="95" y="2"/>
                      <a:pt x="95" y="2"/>
                      <a:pt x="94" y="2"/>
                    </a:cubicBezTo>
                    <a:cubicBezTo>
                      <a:pt x="94" y="2"/>
                      <a:pt x="94" y="3"/>
                      <a:pt x="94" y="3"/>
                    </a:cubicBezTo>
                    <a:cubicBezTo>
                      <a:pt x="94" y="3"/>
                      <a:pt x="94" y="3"/>
                      <a:pt x="93" y="4"/>
                    </a:cubicBezTo>
                    <a:cubicBezTo>
                      <a:pt x="93" y="4"/>
                      <a:pt x="93" y="3"/>
                      <a:pt x="93" y="3"/>
                    </a:cubicBezTo>
                    <a:cubicBezTo>
                      <a:pt x="92" y="3"/>
                      <a:pt x="93" y="3"/>
                      <a:pt x="93" y="3"/>
                    </a:cubicBezTo>
                    <a:cubicBezTo>
                      <a:pt x="93" y="2"/>
                      <a:pt x="92" y="2"/>
                      <a:pt x="92" y="2"/>
                    </a:cubicBezTo>
                    <a:cubicBezTo>
                      <a:pt x="92" y="2"/>
                      <a:pt x="92" y="2"/>
                      <a:pt x="92" y="3"/>
                    </a:cubicBezTo>
                    <a:cubicBezTo>
                      <a:pt x="91" y="3"/>
                      <a:pt x="91" y="3"/>
                      <a:pt x="91" y="3"/>
                    </a:cubicBezTo>
                    <a:cubicBezTo>
                      <a:pt x="91" y="4"/>
                      <a:pt x="91" y="4"/>
                      <a:pt x="91" y="4"/>
                    </a:cubicBezTo>
                    <a:cubicBezTo>
                      <a:pt x="91" y="4"/>
                      <a:pt x="91" y="3"/>
                      <a:pt x="91" y="3"/>
                    </a:cubicBezTo>
                    <a:cubicBezTo>
                      <a:pt x="90" y="3"/>
                      <a:pt x="90" y="2"/>
                      <a:pt x="90" y="2"/>
                    </a:cubicBezTo>
                    <a:cubicBezTo>
                      <a:pt x="90" y="2"/>
                      <a:pt x="90" y="2"/>
                      <a:pt x="90" y="2"/>
                    </a:cubicBezTo>
                    <a:cubicBezTo>
                      <a:pt x="90" y="2"/>
                      <a:pt x="90" y="2"/>
                      <a:pt x="90" y="2"/>
                    </a:cubicBezTo>
                    <a:cubicBezTo>
                      <a:pt x="90" y="2"/>
                      <a:pt x="90" y="3"/>
                      <a:pt x="90" y="3"/>
                    </a:cubicBezTo>
                    <a:cubicBezTo>
                      <a:pt x="90" y="3"/>
                      <a:pt x="90" y="3"/>
                      <a:pt x="90" y="3"/>
                    </a:cubicBezTo>
                    <a:cubicBezTo>
                      <a:pt x="90" y="3"/>
                      <a:pt x="90" y="4"/>
                      <a:pt x="90" y="4"/>
                    </a:cubicBezTo>
                    <a:cubicBezTo>
                      <a:pt x="90" y="4"/>
                      <a:pt x="90" y="4"/>
                      <a:pt x="90" y="4"/>
                    </a:cubicBezTo>
                    <a:cubicBezTo>
                      <a:pt x="90" y="4"/>
                      <a:pt x="90" y="4"/>
                      <a:pt x="90" y="5"/>
                    </a:cubicBezTo>
                    <a:cubicBezTo>
                      <a:pt x="90" y="5"/>
                      <a:pt x="89" y="5"/>
                      <a:pt x="89" y="5"/>
                    </a:cubicBezTo>
                    <a:cubicBezTo>
                      <a:pt x="89" y="5"/>
                      <a:pt x="89" y="5"/>
                      <a:pt x="89" y="6"/>
                    </a:cubicBezTo>
                    <a:cubicBezTo>
                      <a:pt x="89" y="6"/>
                      <a:pt x="90" y="6"/>
                      <a:pt x="90" y="6"/>
                    </a:cubicBezTo>
                    <a:cubicBezTo>
                      <a:pt x="90" y="6"/>
                      <a:pt x="90" y="6"/>
                      <a:pt x="90" y="6"/>
                    </a:cubicBezTo>
                    <a:cubicBezTo>
                      <a:pt x="90" y="6"/>
                      <a:pt x="89" y="6"/>
                      <a:pt x="89" y="6"/>
                    </a:cubicBezTo>
                    <a:cubicBezTo>
                      <a:pt x="89" y="6"/>
                      <a:pt x="89" y="7"/>
                      <a:pt x="89" y="7"/>
                    </a:cubicBezTo>
                    <a:cubicBezTo>
                      <a:pt x="89" y="7"/>
                      <a:pt x="88" y="7"/>
                      <a:pt x="88" y="7"/>
                    </a:cubicBezTo>
                    <a:cubicBezTo>
                      <a:pt x="88" y="7"/>
                      <a:pt x="88" y="6"/>
                      <a:pt x="88" y="6"/>
                    </a:cubicBezTo>
                    <a:cubicBezTo>
                      <a:pt x="88" y="6"/>
                      <a:pt x="88" y="6"/>
                      <a:pt x="87" y="6"/>
                    </a:cubicBezTo>
                    <a:cubicBezTo>
                      <a:pt x="87" y="6"/>
                      <a:pt x="87" y="6"/>
                      <a:pt x="87" y="6"/>
                    </a:cubicBezTo>
                    <a:cubicBezTo>
                      <a:pt x="87" y="6"/>
                      <a:pt x="87" y="6"/>
                      <a:pt x="87" y="6"/>
                    </a:cubicBezTo>
                    <a:cubicBezTo>
                      <a:pt x="87" y="6"/>
                      <a:pt x="87" y="5"/>
                      <a:pt x="87" y="5"/>
                    </a:cubicBezTo>
                    <a:cubicBezTo>
                      <a:pt x="87" y="5"/>
                      <a:pt x="87" y="4"/>
                      <a:pt x="87" y="4"/>
                    </a:cubicBezTo>
                    <a:cubicBezTo>
                      <a:pt x="87" y="4"/>
                      <a:pt x="87" y="4"/>
                      <a:pt x="87" y="4"/>
                    </a:cubicBezTo>
                    <a:cubicBezTo>
                      <a:pt x="87" y="4"/>
                      <a:pt x="86" y="5"/>
                      <a:pt x="86" y="5"/>
                    </a:cubicBezTo>
                    <a:cubicBezTo>
                      <a:pt x="86" y="5"/>
                      <a:pt x="86" y="6"/>
                      <a:pt x="86" y="6"/>
                    </a:cubicBezTo>
                    <a:cubicBezTo>
                      <a:pt x="86" y="6"/>
                      <a:pt x="86" y="6"/>
                      <a:pt x="86" y="6"/>
                    </a:cubicBezTo>
                    <a:cubicBezTo>
                      <a:pt x="86" y="6"/>
                      <a:pt x="85" y="6"/>
                      <a:pt x="85" y="6"/>
                    </a:cubicBezTo>
                    <a:cubicBezTo>
                      <a:pt x="85" y="6"/>
                      <a:pt x="85" y="6"/>
                      <a:pt x="85" y="6"/>
                    </a:cubicBezTo>
                    <a:cubicBezTo>
                      <a:pt x="85" y="6"/>
                      <a:pt x="85" y="6"/>
                      <a:pt x="85" y="6"/>
                    </a:cubicBezTo>
                    <a:cubicBezTo>
                      <a:pt x="84" y="6"/>
                      <a:pt x="84" y="7"/>
                      <a:pt x="84" y="7"/>
                    </a:cubicBezTo>
                    <a:cubicBezTo>
                      <a:pt x="84" y="7"/>
                      <a:pt x="84" y="7"/>
                      <a:pt x="84" y="7"/>
                    </a:cubicBezTo>
                    <a:cubicBezTo>
                      <a:pt x="84" y="7"/>
                      <a:pt x="84" y="8"/>
                      <a:pt x="84" y="8"/>
                    </a:cubicBezTo>
                    <a:cubicBezTo>
                      <a:pt x="84" y="8"/>
                      <a:pt x="84" y="9"/>
                      <a:pt x="84" y="9"/>
                    </a:cubicBezTo>
                    <a:cubicBezTo>
                      <a:pt x="84" y="9"/>
                      <a:pt x="84" y="9"/>
                      <a:pt x="84" y="9"/>
                    </a:cubicBezTo>
                    <a:cubicBezTo>
                      <a:pt x="85" y="9"/>
                      <a:pt x="85" y="9"/>
                      <a:pt x="85" y="9"/>
                    </a:cubicBezTo>
                    <a:cubicBezTo>
                      <a:pt x="85" y="10"/>
                      <a:pt x="85" y="10"/>
                      <a:pt x="85" y="10"/>
                    </a:cubicBezTo>
                    <a:cubicBezTo>
                      <a:pt x="85" y="10"/>
                      <a:pt x="85" y="10"/>
                      <a:pt x="85" y="10"/>
                    </a:cubicBezTo>
                    <a:cubicBezTo>
                      <a:pt x="84" y="10"/>
                      <a:pt x="84" y="10"/>
                      <a:pt x="83" y="10"/>
                    </a:cubicBezTo>
                    <a:cubicBezTo>
                      <a:pt x="83" y="10"/>
                      <a:pt x="83" y="10"/>
                      <a:pt x="83" y="9"/>
                    </a:cubicBezTo>
                    <a:cubicBezTo>
                      <a:pt x="83" y="9"/>
                      <a:pt x="83" y="9"/>
                      <a:pt x="83" y="9"/>
                    </a:cubicBezTo>
                    <a:cubicBezTo>
                      <a:pt x="83" y="9"/>
                      <a:pt x="83" y="10"/>
                      <a:pt x="83" y="10"/>
                    </a:cubicBezTo>
                    <a:cubicBezTo>
                      <a:pt x="83" y="10"/>
                      <a:pt x="82" y="10"/>
                      <a:pt x="82" y="10"/>
                    </a:cubicBezTo>
                    <a:cubicBezTo>
                      <a:pt x="82" y="10"/>
                      <a:pt x="82" y="10"/>
                      <a:pt x="82" y="11"/>
                    </a:cubicBezTo>
                    <a:cubicBezTo>
                      <a:pt x="81" y="11"/>
                      <a:pt x="82" y="11"/>
                      <a:pt x="82" y="11"/>
                    </a:cubicBezTo>
                    <a:cubicBezTo>
                      <a:pt x="82" y="11"/>
                      <a:pt x="82" y="11"/>
                      <a:pt x="82" y="12"/>
                    </a:cubicBezTo>
                    <a:cubicBezTo>
                      <a:pt x="83" y="12"/>
                      <a:pt x="83" y="12"/>
                      <a:pt x="83" y="12"/>
                    </a:cubicBezTo>
                    <a:cubicBezTo>
                      <a:pt x="83" y="12"/>
                      <a:pt x="83" y="12"/>
                      <a:pt x="83" y="12"/>
                    </a:cubicBezTo>
                    <a:cubicBezTo>
                      <a:pt x="83" y="12"/>
                      <a:pt x="83" y="13"/>
                      <a:pt x="83" y="13"/>
                    </a:cubicBezTo>
                    <a:cubicBezTo>
                      <a:pt x="82" y="13"/>
                      <a:pt x="82" y="13"/>
                      <a:pt x="82" y="12"/>
                    </a:cubicBezTo>
                    <a:cubicBezTo>
                      <a:pt x="82" y="12"/>
                      <a:pt x="82" y="12"/>
                      <a:pt x="82" y="12"/>
                    </a:cubicBezTo>
                    <a:cubicBezTo>
                      <a:pt x="81" y="12"/>
                      <a:pt x="81" y="12"/>
                      <a:pt x="81" y="11"/>
                    </a:cubicBezTo>
                    <a:cubicBezTo>
                      <a:pt x="81" y="11"/>
                      <a:pt x="81" y="11"/>
                      <a:pt x="81" y="11"/>
                    </a:cubicBezTo>
                    <a:cubicBezTo>
                      <a:pt x="81" y="11"/>
                      <a:pt x="80" y="11"/>
                      <a:pt x="80" y="11"/>
                    </a:cubicBezTo>
                    <a:cubicBezTo>
                      <a:pt x="80" y="11"/>
                      <a:pt x="80" y="11"/>
                      <a:pt x="80" y="12"/>
                    </a:cubicBezTo>
                    <a:cubicBezTo>
                      <a:pt x="81" y="12"/>
                      <a:pt x="80" y="12"/>
                      <a:pt x="80" y="12"/>
                    </a:cubicBezTo>
                    <a:cubicBezTo>
                      <a:pt x="80" y="12"/>
                      <a:pt x="80" y="12"/>
                      <a:pt x="80" y="12"/>
                    </a:cubicBezTo>
                    <a:cubicBezTo>
                      <a:pt x="80" y="12"/>
                      <a:pt x="80" y="13"/>
                      <a:pt x="80" y="13"/>
                    </a:cubicBezTo>
                    <a:cubicBezTo>
                      <a:pt x="80" y="13"/>
                      <a:pt x="80" y="13"/>
                      <a:pt x="79" y="13"/>
                    </a:cubicBezTo>
                    <a:cubicBezTo>
                      <a:pt x="79" y="13"/>
                      <a:pt x="79" y="13"/>
                      <a:pt x="79" y="13"/>
                    </a:cubicBezTo>
                    <a:cubicBezTo>
                      <a:pt x="79" y="13"/>
                      <a:pt x="79" y="13"/>
                      <a:pt x="79" y="13"/>
                    </a:cubicBezTo>
                    <a:cubicBezTo>
                      <a:pt x="79" y="13"/>
                      <a:pt x="79" y="14"/>
                      <a:pt x="79" y="14"/>
                    </a:cubicBezTo>
                    <a:cubicBezTo>
                      <a:pt x="79" y="14"/>
                      <a:pt x="78" y="14"/>
                      <a:pt x="78" y="14"/>
                    </a:cubicBezTo>
                    <a:cubicBezTo>
                      <a:pt x="78" y="14"/>
                      <a:pt x="78" y="15"/>
                      <a:pt x="78" y="15"/>
                    </a:cubicBezTo>
                    <a:cubicBezTo>
                      <a:pt x="78" y="15"/>
                      <a:pt x="79" y="15"/>
                      <a:pt x="79" y="16"/>
                    </a:cubicBezTo>
                    <a:cubicBezTo>
                      <a:pt x="79" y="16"/>
                      <a:pt x="79" y="16"/>
                      <a:pt x="79" y="16"/>
                    </a:cubicBezTo>
                    <a:cubicBezTo>
                      <a:pt x="79" y="16"/>
                      <a:pt x="79" y="16"/>
                      <a:pt x="79" y="16"/>
                    </a:cubicBezTo>
                    <a:cubicBezTo>
                      <a:pt x="79" y="16"/>
                      <a:pt x="79" y="15"/>
                      <a:pt x="80" y="15"/>
                    </a:cubicBezTo>
                    <a:cubicBezTo>
                      <a:pt x="80" y="15"/>
                      <a:pt x="80" y="15"/>
                      <a:pt x="80" y="15"/>
                    </a:cubicBezTo>
                    <a:cubicBezTo>
                      <a:pt x="80" y="15"/>
                      <a:pt x="80" y="15"/>
                      <a:pt x="80" y="15"/>
                    </a:cubicBezTo>
                    <a:cubicBezTo>
                      <a:pt x="80" y="15"/>
                      <a:pt x="80" y="16"/>
                      <a:pt x="80" y="16"/>
                    </a:cubicBezTo>
                    <a:cubicBezTo>
                      <a:pt x="80" y="16"/>
                      <a:pt x="80" y="17"/>
                      <a:pt x="80" y="17"/>
                    </a:cubicBezTo>
                    <a:cubicBezTo>
                      <a:pt x="80" y="17"/>
                      <a:pt x="80" y="17"/>
                      <a:pt x="80" y="17"/>
                    </a:cubicBezTo>
                    <a:cubicBezTo>
                      <a:pt x="79" y="17"/>
                      <a:pt x="79" y="17"/>
                      <a:pt x="79" y="17"/>
                    </a:cubicBezTo>
                    <a:cubicBezTo>
                      <a:pt x="79" y="17"/>
                      <a:pt x="79" y="17"/>
                      <a:pt x="79" y="17"/>
                    </a:cubicBezTo>
                    <a:cubicBezTo>
                      <a:pt x="79" y="17"/>
                      <a:pt x="78" y="18"/>
                      <a:pt x="78" y="18"/>
                    </a:cubicBezTo>
                    <a:cubicBezTo>
                      <a:pt x="78" y="18"/>
                      <a:pt x="78" y="18"/>
                      <a:pt x="78" y="18"/>
                    </a:cubicBezTo>
                    <a:cubicBezTo>
                      <a:pt x="78" y="18"/>
                      <a:pt x="78" y="19"/>
                      <a:pt x="78" y="19"/>
                    </a:cubicBezTo>
                    <a:cubicBezTo>
                      <a:pt x="78" y="19"/>
                      <a:pt x="78" y="19"/>
                      <a:pt x="78" y="19"/>
                    </a:cubicBezTo>
                    <a:cubicBezTo>
                      <a:pt x="78" y="19"/>
                      <a:pt x="77" y="19"/>
                      <a:pt x="77" y="19"/>
                    </a:cubicBezTo>
                    <a:cubicBezTo>
                      <a:pt x="77" y="19"/>
                      <a:pt x="77" y="19"/>
                      <a:pt x="76" y="18"/>
                    </a:cubicBezTo>
                    <a:cubicBezTo>
                      <a:pt x="76" y="18"/>
                      <a:pt x="75" y="18"/>
                      <a:pt x="75" y="18"/>
                    </a:cubicBezTo>
                    <a:cubicBezTo>
                      <a:pt x="75" y="18"/>
                      <a:pt x="75" y="19"/>
                      <a:pt x="75" y="19"/>
                    </a:cubicBezTo>
                    <a:cubicBezTo>
                      <a:pt x="75" y="19"/>
                      <a:pt x="75" y="19"/>
                      <a:pt x="75" y="19"/>
                    </a:cubicBezTo>
                    <a:cubicBezTo>
                      <a:pt x="75" y="19"/>
                      <a:pt x="74" y="19"/>
                      <a:pt x="74" y="19"/>
                    </a:cubicBezTo>
                    <a:cubicBezTo>
                      <a:pt x="74" y="19"/>
                      <a:pt x="74" y="18"/>
                      <a:pt x="74" y="18"/>
                    </a:cubicBezTo>
                    <a:cubicBezTo>
                      <a:pt x="74" y="18"/>
                      <a:pt x="74" y="18"/>
                      <a:pt x="74" y="17"/>
                    </a:cubicBezTo>
                    <a:cubicBezTo>
                      <a:pt x="74" y="17"/>
                      <a:pt x="73" y="17"/>
                      <a:pt x="73" y="17"/>
                    </a:cubicBezTo>
                    <a:cubicBezTo>
                      <a:pt x="73" y="18"/>
                      <a:pt x="73" y="18"/>
                      <a:pt x="73" y="18"/>
                    </a:cubicBezTo>
                    <a:cubicBezTo>
                      <a:pt x="73" y="18"/>
                      <a:pt x="73" y="18"/>
                      <a:pt x="73" y="18"/>
                    </a:cubicBezTo>
                    <a:cubicBezTo>
                      <a:pt x="73" y="18"/>
                      <a:pt x="73" y="18"/>
                      <a:pt x="73" y="19"/>
                    </a:cubicBezTo>
                    <a:cubicBezTo>
                      <a:pt x="73" y="19"/>
                      <a:pt x="73" y="19"/>
                      <a:pt x="73" y="19"/>
                    </a:cubicBezTo>
                    <a:cubicBezTo>
                      <a:pt x="73" y="19"/>
                      <a:pt x="73" y="19"/>
                      <a:pt x="73" y="19"/>
                    </a:cubicBezTo>
                    <a:cubicBezTo>
                      <a:pt x="73" y="19"/>
                      <a:pt x="73" y="19"/>
                      <a:pt x="73" y="19"/>
                    </a:cubicBezTo>
                    <a:cubicBezTo>
                      <a:pt x="73" y="20"/>
                      <a:pt x="73" y="20"/>
                      <a:pt x="73" y="20"/>
                    </a:cubicBezTo>
                    <a:cubicBezTo>
                      <a:pt x="73" y="20"/>
                      <a:pt x="73" y="20"/>
                      <a:pt x="73" y="20"/>
                    </a:cubicBezTo>
                    <a:cubicBezTo>
                      <a:pt x="73" y="20"/>
                      <a:pt x="72" y="20"/>
                      <a:pt x="72" y="20"/>
                    </a:cubicBezTo>
                    <a:cubicBezTo>
                      <a:pt x="72" y="20"/>
                      <a:pt x="72" y="21"/>
                      <a:pt x="72" y="21"/>
                    </a:cubicBezTo>
                    <a:cubicBezTo>
                      <a:pt x="73" y="21"/>
                      <a:pt x="73" y="21"/>
                      <a:pt x="73" y="21"/>
                    </a:cubicBezTo>
                    <a:cubicBezTo>
                      <a:pt x="73" y="22"/>
                      <a:pt x="74" y="22"/>
                      <a:pt x="74" y="22"/>
                    </a:cubicBezTo>
                    <a:cubicBezTo>
                      <a:pt x="74" y="22"/>
                      <a:pt x="74" y="23"/>
                      <a:pt x="75" y="23"/>
                    </a:cubicBezTo>
                    <a:cubicBezTo>
                      <a:pt x="75" y="23"/>
                      <a:pt x="75" y="23"/>
                      <a:pt x="75" y="23"/>
                    </a:cubicBezTo>
                    <a:cubicBezTo>
                      <a:pt x="74" y="23"/>
                      <a:pt x="74" y="24"/>
                      <a:pt x="74" y="24"/>
                    </a:cubicBezTo>
                    <a:cubicBezTo>
                      <a:pt x="74" y="24"/>
                      <a:pt x="74" y="24"/>
                      <a:pt x="74" y="24"/>
                    </a:cubicBezTo>
                    <a:cubicBezTo>
                      <a:pt x="74" y="24"/>
                      <a:pt x="74" y="24"/>
                      <a:pt x="74" y="24"/>
                    </a:cubicBezTo>
                    <a:cubicBezTo>
                      <a:pt x="74" y="24"/>
                      <a:pt x="73" y="24"/>
                      <a:pt x="73" y="24"/>
                    </a:cubicBezTo>
                    <a:cubicBezTo>
                      <a:pt x="73" y="24"/>
                      <a:pt x="73" y="24"/>
                      <a:pt x="73" y="25"/>
                    </a:cubicBezTo>
                    <a:cubicBezTo>
                      <a:pt x="73" y="25"/>
                      <a:pt x="73" y="25"/>
                      <a:pt x="73" y="26"/>
                    </a:cubicBezTo>
                    <a:cubicBezTo>
                      <a:pt x="73" y="26"/>
                      <a:pt x="73" y="26"/>
                      <a:pt x="73" y="26"/>
                    </a:cubicBezTo>
                    <a:cubicBezTo>
                      <a:pt x="73" y="27"/>
                      <a:pt x="73" y="27"/>
                      <a:pt x="73" y="27"/>
                    </a:cubicBezTo>
                    <a:cubicBezTo>
                      <a:pt x="72" y="27"/>
                      <a:pt x="72" y="26"/>
                      <a:pt x="72" y="26"/>
                    </a:cubicBezTo>
                    <a:cubicBezTo>
                      <a:pt x="72" y="26"/>
                      <a:pt x="72" y="26"/>
                      <a:pt x="71" y="25"/>
                    </a:cubicBezTo>
                    <a:cubicBezTo>
                      <a:pt x="71" y="25"/>
                      <a:pt x="71" y="25"/>
                      <a:pt x="71" y="25"/>
                    </a:cubicBezTo>
                    <a:cubicBezTo>
                      <a:pt x="71" y="25"/>
                      <a:pt x="71" y="24"/>
                      <a:pt x="71" y="24"/>
                    </a:cubicBezTo>
                    <a:cubicBezTo>
                      <a:pt x="71" y="24"/>
                      <a:pt x="70" y="24"/>
                      <a:pt x="70" y="23"/>
                    </a:cubicBezTo>
                    <a:cubicBezTo>
                      <a:pt x="70" y="23"/>
                      <a:pt x="70" y="23"/>
                      <a:pt x="70" y="23"/>
                    </a:cubicBezTo>
                    <a:cubicBezTo>
                      <a:pt x="70" y="22"/>
                      <a:pt x="70" y="22"/>
                      <a:pt x="70" y="22"/>
                    </a:cubicBezTo>
                    <a:cubicBezTo>
                      <a:pt x="69" y="22"/>
                      <a:pt x="69" y="21"/>
                      <a:pt x="69" y="21"/>
                    </a:cubicBezTo>
                    <a:cubicBezTo>
                      <a:pt x="69" y="21"/>
                      <a:pt x="69" y="21"/>
                      <a:pt x="69" y="21"/>
                    </a:cubicBezTo>
                    <a:cubicBezTo>
                      <a:pt x="69" y="21"/>
                      <a:pt x="69" y="21"/>
                      <a:pt x="69" y="21"/>
                    </a:cubicBezTo>
                    <a:cubicBezTo>
                      <a:pt x="68" y="21"/>
                      <a:pt x="69" y="20"/>
                      <a:pt x="69" y="20"/>
                    </a:cubicBezTo>
                    <a:cubicBezTo>
                      <a:pt x="69" y="20"/>
                      <a:pt x="69" y="20"/>
                      <a:pt x="69" y="19"/>
                    </a:cubicBezTo>
                    <a:cubicBezTo>
                      <a:pt x="69" y="19"/>
                      <a:pt x="69" y="19"/>
                      <a:pt x="69" y="19"/>
                    </a:cubicBezTo>
                    <a:cubicBezTo>
                      <a:pt x="69" y="19"/>
                      <a:pt x="68" y="19"/>
                      <a:pt x="68" y="19"/>
                    </a:cubicBezTo>
                    <a:cubicBezTo>
                      <a:pt x="68" y="19"/>
                      <a:pt x="68" y="20"/>
                      <a:pt x="68" y="20"/>
                    </a:cubicBezTo>
                    <a:cubicBezTo>
                      <a:pt x="68" y="20"/>
                      <a:pt x="68" y="20"/>
                      <a:pt x="68" y="20"/>
                    </a:cubicBezTo>
                    <a:cubicBezTo>
                      <a:pt x="68" y="20"/>
                      <a:pt x="67" y="20"/>
                      <a:pt x="67" y="21"/>
                    </a:cubicBezTo>
                    <a:cubicBezTo>
                      <a:pt x="67" y="21"/>
                      <a:pt x="67" y="22"/>
                      <a:pt x="67" y="22"/>
                    </a:cubicBezTo>
                    <a:cubicBezTo>
                      <a:pt x="67" y="22"/>
                      <a:pt x="67" y="22"/>
                      <a:pt x="67" y="22"/>
                    </a:cubicBezTo>
                    <a:cubicBezTo>
                      <a:pt x="67" y="22"/>
                      <a:pt x="66" y="22"/>
                      <a:pt x="66" y="22"/>
                    </a:cubicBezTo>
                    <a:cubicBezTo>
                      <a:pt x="66" y="22"/>
                      <a:pt x="66" y="23"/>
                      <a:pt x="66" y="23"/>
                    </a:cubicBezTo>
                    <a:cubicBezTo>
                      <a:pt x="66" y="23"/>
                      <a:pt x="66" y="23"/>
                      <a:pt x="66" y="23"/>
                    </a:cubicBezTo>
                    <a:cubicBezTo>
                      <a:pt x="66" y="23"/>
                      <a:pt x="66" y="23"/>
                      <a:pt x="66" y="23"/>
                    </a:cubicBezTo>
                    <a:cubicBezTo>
                      <a:pt x="66" y="23"/>
                      <a:pt x="65" y="23"/>
                      <a:pt x="65" y="23"/>
                    </a:cubicBezTo>
                    <a:cubicBezTo>
                      <a:pt x="64" y="23"/>
                      <a:pt x="64" y="24"/>
                      <a:pt x="64" y="24"/>
                    </a:cubicBezTo>
                    <a:cubicBezTo>
                      <a:pt x="64" y="24"/>
                      <a:pt x="63" y="25"/>
                      <a:pt x="63" y="25"/>
                    </a:cubicBezTo>
                    <a:cubicBezTo>
                      <a:pt x="63" y="25"/>
                      <a:pt x="63" y="26"/>
                      <a:pt x="63" y="26"/>
                    </a:cubicBezTo>
                    <a:cubicBezTo>
                      <a:pt x="63" y="26"/>
                      <a:pt x="63" y="27"/>
                      <a:pt x="63" y="28"/>
                    </a:cubicBezTo>
                    <a:cubicBezTo>
                      <a:pt x="63" y="28"/>
                      <a:pt x="63" y="28"/>
                      <a:pt x="63" y="28"/>
                    </a:cubicBezTo>
                    <a:cubicBezTo>
                      <a:pt x="63" y="29"/>
                      <a:pt x="63" y="30"/>
                      <a:pt x="63" y="30"/>
                    </a:cubicBezTo>
                    <a:cubicBezTo>
                      <a:pt x="64" y="30"/>
                      <a:pt x="64" y="30"/>
                      <a:pt x="64" y="31"/>
                    </a:cubicBezTo>
                    <a:cubicBezTo>
                      <a:pt x="65" y="31"/>
                      <a:pt x="64" y="31"/>
                      <a:pt x="64" y="31"/>
                    </a:cubicBezTo>
                    <a:cubicBezTo>
                      <a:pt x="64" y="32"/>
                      <a:pt x="64" y="32"/>
                      <a:pt x="64" y="32"/>
                    </a:cubicBezTo>
                    <a:cubicBezTo>
                      <a:pt x="63" y="32"/>
                      <a:pt x="63" y="33"/>
                      <a:pt x="63" y="33"/>
                    </a:cubicBezTo>
                    <a:cubicBezTo>
                      <a:pt x="63" y="33"/>
                      <a:pt x="62" y="34"/>
                      <a:pt x="62" y="34"/>
                    </a:cubicBezTo>
                    <a:cubicBezTo>
                      <a:pt x="61" y="34"/>
                      <a:pt x="61" y="34"/>
                      <a:pt x="61" y="34"/>
                    </a:cubicBezTo>
                    <a:cubicBezTo>
                      <a:pt x="60" y="34"/>
                      <a:pt x="60" y="35"/>
                      <a:pt x="60" y="35"/>
                    </a:cubicBezTo>
                    <a:cubicBezTo>
                      <a:pt x="60" y="35"/>
                      <a:pt x="60" y="35"/>
                      <a:pt x="60" y="35"/>
                    </a:cubicBezTo>
                    <a:cubicBezTo>
                      <a:pt x="60" y="36"/>
                      <a:pt x="60" y="36"/>
                      <a:pt x="59" y="36"/>
                    </a:cubicBezTo>
                    <a:cubicBezTo>
                      <a:pt x="59" y="36"/>
                      <a:pt x="60" y="36"/>
                      <a:pt x="60" y="36"/>
                    </a:cubicBezTo>
                    <a:cubicBezTo>
                      <a:pt x="60" y="36"/>
                      <a:pt x="60" y="37"/>
                      <a:pt x="59" y="37"/>
                    </a:cubicBezTo>
                    <a:cubicBezTo>
                      <a:pt x="59" y="37"/>
                      <a:pt x="59" y="38"/>
                      <a:pt x="59" y="38"/>
                    </a:cubicBezTo>
                    <a:cubicBezTo>
                      <a:pt x="58" y="39"/>
                      <a:pt x="58" y="40"/>
                      <a:pt x="57" y="41"/>
                    </a:cubicBezTo>
                    <a:cubicBezTo>
                      <a:pt x="57" y="41"/>
                      <a:pt x="55" y="42"/>
                      <a:pt x="55" y="42"/>
                    </a:cubicBezTo>
                    <a:cubicBezTo>
                      <a:pt x="55" y="43"/>
                      <a:pt x="54" y="43"/>
                      <a:pt x="53" y="43"/>
                    </a:cubicBezTo>
                    <a:cubicBezTo>
                      <a:pt x="53" y="43"/>
                      <a:pt x="52" y="43"/>
                      <a:pt x="52" y="43"/>
                    </a:cubicBezTo>
                    <a:cubicBezTo>
                      <a:pt x="51" y="43"/>
                      <a:pt x="51" y="44"/>
                      <a:pt x="51" y="44"/>
                    </a:cubicBezTo>
                    <a:cubicBezTo>
                      <a:pt x="51" y="44"/>
                      <a:pt x="50" y="44"/>
                      <a:pt x="50" y="44"/>
                    </a:cubicBezTo>
                    <a:cubicBezTo>
                      <a:pt x="49" y="44"/>
                      <a:pt x="48" y="44"/>
                      <a:pt x="48" y="45"/>
                    </a:cubicBezTo>
                    <a:cubicBezTo>
                      <a:pt x="47" y="45"/>
                      <a:pt x="47" y="45"/>
                      <a:pt x="47" y="45"/>
                    </a:cubicBezTo>
                    <a:cubicBezTo>
                      <a:pt x="47" y="45"/>
                      <a:pt x="47" y="45"/>
                      <a:pt x="47" y="45"/>
                    </a:cubicBezTo>
                    <a:cubicBezTo>
                      <a:pt x="47" y="45"/>
                      <a:pt x="46" y="45"/>
                      <a:pt x="46" y="45"/>
                    </a:cubicBezTo>
                    <a:cubicBezTo>
                      <a:pt x="46" y="45"/>
                      <a:pt x="45" y="45"/>
                      <a:pt x="45" y="45"/>
                    </a:cubicBezTo>
                    <a:cubicBezTo>
                      <a:pt x="45" y="45"/>
                      <a:pt x="45" y="45"/>
                      <a:pt x="44" y="45"/>
                    </a:cubicBezTo>
                    <a:cubicBezTo>
                      <a:pt x="44" y="45"/>
                      <a:pt x="43" y="45"/>
                      <a:pt x="43" y="45"/>
                    </a:cubicBezTo>
                    <a:cubicBezTo>
                      <a:pt x="43" y="45"/>
                      <a:pt x="43" y="45"/>
                      <a:pt x="42" y="45"/>
                    </a:cubicBezTo>
                    <a:cubicBezTo>
                      <a:pt x="42" y="45"/>
                      <a:pt x="42" y="45"/>
                      <a:pt x="42" y="45"/>
                    </a:cubicBezTo>
                    <a:cubicBezTo>
                      <a:pt x="42" y="45"/>
                      <a:pt x="42" y="46"/>
                      <a:pt x="41" y="46"/>
                    </a:cubicBezTo>
                    <a:cubicBezTo>
                      <a:pt x="41" y="46"/>
                      <a:pt x="40" y="47"/>
                      <a:pt x="40" y="47"/>
                    </a:cubicBezTo>
                    <a:cubicBezTo>
                      <a:pt x="39" y="47"/>
                      <a:pt x="39" y="47"/>
                      <a:pt x="39" y="47"/>
                    </a:cubicBezTo>
                    <a:cubicBezTo>
                      <a:pt x="38" y="47"/>
                      <a:pt x="37" y="47"/>
                      <a:pt x="37" y="47"/>
                    </a:cubicBezTo>
                    <a:cubicBezTo>
                      <a:pt x="37" y="48"/>
                      <a:pt x="36" y="48"/>
                      <a:pt x="36" y="48"/>
                    </a:cubicBezTo>
                    <a:cubicBezTo>
                      <a:pt x="35" y="48"/>
                      <a:pt x="35" y="48"/>
                      <a:pt x="35" y="48"/>
                    </a:cubicBezTo>
                    <a:cubicBezTo>
                      <a:pt x="34" y="49"/>
                      <a:pt x="34" y="49"/>
                      <a:pt x="34" y="49"/>
                    </a:cubicBezTo>
                    <a:cubicBezTo>
                      <a:pt x="34" y="49"/>
                      <a:pt x="33" y="50"/>
                      <a:pt x="33" y="50"/>
                    </a:cubicBezTo>
                    <a:cubicBezTo>
                      <a:pt x="33" y="50"/>
                      <a:pt x="32" y="50"/>
                      <a:pt x="31" y="50"/>
                    </a:cubicBezTo>
                    <a:cubicBezTo>
                      <a:pt x="31" y="50"/>
                      <a:pt x="30" y="50"/>
                      <a:pt x="30" y="50"/>
                    </a:cubicBezTo>
                    <a:cubicBezTo>
                      <a:pt x="29" y="50"/>
                      <a:pt x="29" y="50"/>
                      <a:pt x="29" y="50"/>
                    </a:cubicBezTo>
                    <a:cubicBezTo>
                      <a:pt x="29" y="50"/>
                      <a:pt x="29" y="49"/>
                      <a:pt x="29" y="49"/>
                    </a:cubicBezTo>
                    <a:cubicBezTo>
                      <a:pt x="28" y="49"/>
                      <a:pt x="28" y="50"/>
                      <a:pt x="28" y="50"/>
                    </a:cubicBezTo>
                    <a:cubicBezTo>
                      <a:pt x="27" y="50"/>
                      <a:pt x="27" y="50"/>
                      <a:pt x="27" y="50"/>
                    </a:cubicBezTo>
                    <a:cubicBezTo>
                      <a:pt x="27" y="50"/>
                      <a:pt x="27" y="50"/>
                      <a:pt x="27" y="50"/>
                    </a:cubicBezTo>
                    <a:cubicBezTo>
                      <a:pt x="27" y="50"/>
                      <a:pt x="27" y="49"/>
                      <a:pt x="27" y="49"/>
                    </a:cubicBezTo>
                    <a:cubicBezTo>
                      <a:pt x="27" y="49"/>
                      <a:pt x="27" y="49"/>
                      <a:pt x="27" y="49"/>
                    </a:cubicBezTo>
                    <a:cubicBezTo>
                      <a:pt x="27" y="49"/>
                      <a:pt x="26" y="49"/>
                      <a:pt x="26" y="50"/>
                    </a:cubicBezTo>
                    <a:cubicBezTo>
                      <a:pt x="26" y="50"/>
                      <a:pt x="26" y="50"/>
                      <a:pt x="26" y="50"/>
                    </a:cubicBezTo>
                    <a:cubicBezTo>
                      <a:pt x="26" y="50"/>
                      <a:pt x="26" y="50"/>
                      <a:pt x="26" y="50"/>
                    </a:cubicBezTo>
                    <a:cubicBezTo>
                      <a:pt x="26" y="50"/>
                      <a:pt x="26" y="50"/>
                      <a:pt x="25" y="50"/>
                    </a:cubicBezTo>
                    <a:cubicBezTo>
                      <a:pt x="25" y="50"/>
                      <a:pt x="25" y="50"/>
                      <a:pt x="25" y="50"/>
                    </a:cubicBezTo>
                    <a:cubicBezTo>
                      <a:pt x="25" y="50"/>
                      <a:pt x="24" y="51"/>
                      <a:pt x="24" y="51"/>
                    </a:cubicBezTo>
                    <a:cubicBezTo>
                      <a:pt x="24" y="51"/>
                      <a:pt x="24" y="51"/>
                      <a:pt x="23" y="51"/>
                    </a:cubicBezTo>
                    <a:cubicBezTo>
                      <a:pt x="23" y="51"/>
                      <a:pt x="23" y="51"/>
                      <a:pt x="23" y="51"/>
                    </a:cubicBezTo>
                    <a:cubicBezTo>
                      <a:pt x="23" y="51"/>
                      <a:pt x="23" y="52"/>
                      <a:pt x="23" y="52"/>
                    </a:cubicBezTo>
                    <a:cubicBezTo>
                      <a:pt x="22" y="52"/>
                      <a:pt x="22" y="52"/>
                      <a:pt x="22" y="52"/>
                    </a:cubicBezTo>
                    <a:cubicBezTo>
                      <a:pt x="22" y="52"/>
                      <a:pt x="22" y="52"/>
                      <a:pt x="21" y="52"/>
                    </a:cubicBezTo>
                    <a:cubicBezTo>
                      <a:pt x="21" y="52"/>
                      <a:pt x="21" y="53"/>
                      <a:pt x="21" y="53"/>
                    </a:cubicBezTo>
                    <a:cubicBezTo>
                      <a:pt x="20" y="53"/>
                      <a:pt x="21" y="53"/>
                      <a:pt x="20" y="53"/>
                    </a:cubicBezTo>
                    <a:cubicBezTo>
                      <a:pt x="20" y="54"/>
                      <a:pt x="20" y="54"/>
                      <a:pt x="20" y="54"/>
                    </a:cubicBezTo>
                    <a:cubicBezTo>
                      <a:pt x="20" y="54"/>
                      <a:pt x="19" y="54"/>
                      <a:pt x="19" y="54"/>
                    </a:cubicBezTo>
                    <a:cubicBezTo>
                      <a:pt x="19" y="54"/>
                      <a:pt x="19" y="55"/>
                      <a:pt x="18" y="55"/>
                    </a:cubicBezTo>
                    <a:cubicBezTo>
                      <a:pt x="18" y="55"/>
                      <a:pt x="18" y="56"/>
                      <a:pt x="18" y="56"/>
                    </a:cubicBezTo>
                    <a:cubicBezTo>
                      <a:pt x="18" y="56"/>
                      <a:pt x="17" y="56"/>
                      <a:pt x="17" y="56"/>
                    </a:cubicBezTo>
                    <a:cubicBezTo>
                      <a:pt x="17" y="56"/>
                      <a:pt x="16" y="56"/>
                      <a:pt x="16" y="56"/>
                    </a:cubicBezTo>
                    <a:cubicBezTo>
                      <a:pt x="16" y="56"/>
                      <a:pt x="16" y="57"/>
                      <a:pt x="16" y="57"/>
                    </a:cubicBezTo>
                    <a:cubicBezTo>
                      <a:pt x="16" y="57"/>
                      <a:pt x="15" y="57"/>
                      <a:pt x="15" y="57"/>
                    </a:cubicBezTo>
                    <a:cubicBezTo>
                      <a:pt x="15" y="57"/>
                      <a:pt x="14" y="57"/>
                      <a:pt x="14" y="57"/>
                    </a:cubicBezTo>
                    <a:cubicBezTo>
                      <a:pt x="14" y="57"/>
                      <a:pt x="13" y="58"/>
                      <a:pt x="13" y="58"/>
                    </a:cubicBezTo>
                    <a:cubicBezTo>
                      <a:pt x="12" y="58"/>
                      <a:pt x="12" y="58"/>
                      <a:pt x="12" y="59"/>
                    </a:cubicBezTo>
                    <a:cubicBezTo>
                      <a:pt x="12" y="59"/>
                      <a:pt x="11" y="60"/>
                      <a:pt x="11" y="60"/>
                    </a:cubicBezTo>
                    <a:cubicBezTo>
                      <a:pt x="11" y="60"/>
                      <a:pt x="11" y="61"/>
                      <a:pt x="10" y="62"/>
                    </a:cubicBezTo>
                    <a:cubicBezTo>
                      <a:pt x="10" y="62"/>
                      <a:pt x="10" y="63"/>
                      <a:pt x="10" y="63"/>
                    </a:cubicBezTo>
                    <a:cubicBezTo>
                      <a:pt x="10" y="63"/>
                      <a:pt x="10" y="63"/>
                      <a:pt x="10" y="63"/>
                    </a:cubicBezTo>
                    <a:cubicBezTo>
                      <a:pt x="10" y="63"/>
                      <a:pt x="9" y="63"/>
                      <a:pt x="9" y="63"/>
                    </a:cubicBezTo>
                    <a:cubicBezTo>
                      <a:pt x="9" y="63"/>
                      <a:pt x="9" y="63"/>
                      <a:pt x="9" y="63"/>
                    </a:cubicBezTo>
                    <a:cubicBezTo>
                      <a:pt x="9" y="62"/>
                      <a:pt x="9" y="62"/>
                      <a:pt x="8" y="62"/>
                    </a:cubicBezTo>
                    <a:cubicBezTo>
                      <a:pt x="8" y="62"/>
                      <a:pt x="8" y="61"/>
                      <a:pt x="8" y="61"/>
                    </a:cubicBezTo>
                    <a:cubicBezTo>
                      <a:pt x="8" y="61"/>
                      <a:pt x="8" y="60"/>
                      <a:pt x="8" y="60"/>
                    </a:cubicBezTo>
                    <a:cubicBezTo>
                      <a:pt x="8" y="60"/>
                      <a:pt x="8" y="60"/>
                      <a:pt x="9" y="59"/>
                    </a:cubicBezTo>
                    <a:cubicBezTo>
                      <a:pt x="9" y="59"/>
                      <a:pt x="9" y="58"/>
                      <a:pt x="8" y="58"/>
                    </a:cubicBezTo>
                    <a:cubicBezTo>
                      <a:pt x="8" y="58"/>
                      <a:pt x="8" y="58"/>
                      <a:pt x="8" y="59"/>
                    </a:cubicBezTo>
                    <a:cubicBezTo>
                      <a:pt x="7" y="59"/>
                      <a:pt x="7" y="60"/>
                      <a:pt x="7" y="60"/>
                    </a:cubicBezTo>
                    <a:cubicBezTo>
                      <a:pt x="7" y="60"/>
                      <a:pt x="7" y="61"/>
                      <a:pt x="6" y="62"/>
                    </a:cubicBezTo>
                    <a:cubicBezTo>
                      <a:pt x="6" y="62"/>
                      <a:pt x="6" y="62"/>
                      <a:pt x="6" y="63"/>
                    </a:cubicBezTo>
                    <a:cubicBezTo>
                      <a:pt x="6" y="63"/>
                      <a:pt x="5" y="63"/>
                      <a:pt x="5" y="64"/>
                    </a:cubicBezTo>
                    <a:cubicBezTo>
                      <a:pt x="5" y="64"/>
                      <a:pt x="5" y="64"/>
                      <a:pt x="6" y="65"/>
                    </a:cubicBezTo>
                    <a:cubicBezTo>
                      <a:pt x="6" y="65"/>
                      <a:pt x="6" y="65"/>
                      <a:pt x="6" y="66"/>
                    </a:cubicBezTo>
                    <a:cubicBezTo>
                      <a:pt x="6" y="66"/>
                      <a:pt x="6" y="67"/>
                      <a:pt x="6" y="67"/>
                    </a:cubicBezTo>
                    <a:cubicBezTo>
                      <a:pt x="6" y="68"/>
                      <a:pt x="6" y="68"/>
                      <a:pt x="6" y="68"/>
                    </a:cubicBezTo>
                    <a:cubicBezTo>
                      <a:pt x="6" y="68"/>
                      <a:pt x="6" y="69"/>
                      <a:pt x="6" y="69"/>
                    </a:cubicBezTo>
                    <a:cubicBezTo>
                      <a:pt x="6" y="70"/>
                      <a:pt x="6" y="70"/>
                      <a:pt x="6" y="71"/>
                    </a:cubicBezTo>
                    <a:cubicBezTo>
                      <a:pt x="6" y="71"/>
                      <a:pt x="5" y="71"/>
                      <a:pt x="5" y="72"/>
                    </a:cubicBezTo>
                    <a:cubicBezTo>
                      <a:pt x="5" y="72"/>
                      <a:pt x="5" y="72"/>
                      <a:pt x="5" y="72"/>
                    </a:cubicBezTo>
                    <a:cubicBezTo>
                      <a:pt x="5" y="73"/>
                      <a:pt x="4" y="73"/>
                      <a:pt x="4" y="73"/>
                    </a:cubicBezTo>
                    <a:cubicBezTo>
                      <a:pt x="4" y="74"/>
                      <a:pt x="4" y="74"/>
                      <a:pt x="4" y="75"/>
                    </a:cubicBezTo>
                    <a:cubicBezTo>
                      <a:pt x="4" y="75"/>
                      <a:pt x="4" y="76"/>
                      <a:pt x="4" y="76"/>
                    </a:cubicBezTo>
                    <a:cubicBezTo>
                      <a:pt x="3" y="77"/>
                      <a:pt x="3" y="77"/>
                      <a:pt x="3" y="78"/>
                    </a:cubicBezTo>
                    <a:cubicBezTo>
                      <a:pt x="3" y="78"/>
                      <a:pt x="4" y="78"/>
                      <a:pt x="4" y="79"/>
                    </a:cubicBezTo>
                    <a:cubicBezTo>
                      <a:pt x="4" y="79"/>
                      <a:pt x="5" y="79"/>
                      <a:pt x="5" y="80"/>
                    </a:cubicBezTo>
                    <a:cubicBezTo>
                      <a:pt x="5" y="80"/>
                      <a:pt x="5" y="80"/>
                      <a:pt x="5" y="80"/>
                    </a:cubicBezTo>
                    <a:cubicBezTo>
                      <a:pt x="5" y="81"/>
                      <a:pt x="5" y="81"/>
                      <a:pt x="5" y="81"/>
                    </a:cubicBezTo>
                    <a:cubicBezTo>
                      <a:pt x="5" y="81"/>
                      <a:pt x="5" y="82"/>
                      <a:pt x="5" y="82"/>
                    </a:cubicBezTo>
                    <a:cubicBezTo>
                      <a:pt x="5" y="82"/>
                      <a:pt x="6" y="83"/>
                      <a:pt x="6" y="83"/>
                    </a:cubicBezTo>
                    <a:cubicBezTo>
                      <a:pt x="6" y="83"/>
                      <a:pt x="7" y="84"/>
                      <a:pt x="7" y="84"/>
                    </a:cubicBezTo>
                    <a:cubicBezTo>
                      <a:pt x="7" y="85"/>
                      <a:pt x="7" y="85"/>
                      <a:pt x="7" y="85"/>
                    </a:cubicBezTo>
                    <a:cubicBezTo>
                      <a:pt x="7" y="86"/>
                      <a:pt x="8" y="86"/>
                      <a:pt x="8" y="87"/>
                    </a:cubicBezTo>
                    <a:cubicBezTo>
                      <a:pt x="8" y="88"/>
                      <a:pt x="9" y="88"/>
                      <a:pt x="9" y="89"/>
                    </a:cubicBezTo>
                    <a:cubicBezTo>
                      <a:pt x="9" y="89"/>
                      <a:pt x="9" y="89"/>
                      <a:pt x="9" y="89"/>
                    </a:cubicBezTo>
                    <a:cubicBezTo>
                      <a:pt x="9" y="89"/>
                      <a:pt x="9" y="89"/>
                      <a:pt x="9" y="90"/>
                    </a:cubicBezTo>
                    <a:cubicBezTo>
                      <a:pt x="9" y="90"/>
                      <a:pt x="9" y="90"/>
                      <a:pt x="9" y="90"/>
                    </a:cubicBezTo>
                    <a:cubicBezTo>
                      <a:pt x="9" y="90"/>
                      <a:pt x="9" y="91"/>
                      <a:pt x="9" y="91"/>
                    </a:cubicBezTo>
                    <a:cubicBezTo>
                      <a:pt x="9" y="91"/>
                      <a:pt x="9" y="91"/>
                      <a:pt x="9" y="91"/>
                    </a:cubicBezTo>
                    <a:cubicBezTo>
                      <a:pt x="9" y="92"/>
                      <a:pt x="9" y="92"/>
                      <a:pt x="9" y="92"/>
                    </a:cubicBezTo>
                    <a:cubicBezTo>
                      <a:pt x="8" y="93"/>
                      <a:pt x="8" y="93"/>
                      <a:pt x="8" y="93"/>
                    </a:cubicBezTo>
                    <a:cubicBezTo>
                      <a:pt x="8" y="93"/>
                      <a:pt x="8" y="93"/>
                      <a:pt x="8" y="93"/>
                    </a:cubicBezTo>
                    <a:cubicBezTo>
                      <a:pt x="8" y="93"/>
                      <a:pt x="7" y="92"/>
                      <a:pt x="7" y="92"/>
                    </a:cubicBezTo>
                    <a:cubicBezTo>
                      <a:pt x="7" y="92"/>
                      <a:pt x="7" y="91"/>
                      <a:pt x="7" y="91"/>
                    </a:cubicBezTo>
                    <a:cubicBezTo>
                      <a:pt x="7" y="91"/>
                      <a:pt x="7" y="91"/>
                      <a:pt x="7" y="90"/>
                    </a:cubicBezTo>
                    <a:cubicBezTo>
                      <a:pt x="7" y="90"/>
                      <a:pt x="7" y="90"/>
                      <a:pt x="6" y="90"/>
                    </a:cubicBezTo>
                    <a:cubicBezTo>
                      <a:pt x="6" y="90"/>
                      <a:pt x="6" y="91"/>
                      <a:pt x="6" y="91"/>
                    </a:cubicBezTo>
                    <a:cubicBezTo>
                      <a:pt x="6" y="91"/>
                      <a:pt x="6" y="91"/>
                      <a:pt x="6" y="91"/>
                    </a:cubicBezTo>
                    <a:cubicBezTo>
                      <a:pt x="6" y="91"/>
                      <a:pt x="7" y="92"/>
                      <a:pt x="7" y="92"/>
                    </a:cubicBezTo>
                    <a:cubicBezTo>
                      <a:pt x="7" y="92"/>
                      <a:pt x="7" y="93"/>
                      <a:pt x="7" y="93"/>
                    </a:cubicBezTo>
                    <a:cubicBezTo>
                      <a:pt x="6" y="94"/>
                      <a:pt x="6" y="94"/>
                      <a:pt x="6" y="94"/>
                    </a:cubicBezTo>
                    <a:cubicBezTo>
                      <a:pt x="6" y="94"/>
                      <a:pt x="6" y="94"/>
                      <a:pt x="5" y="94"/>
                    </a:cubicBezTo>
                    <a:cubicBezTo>
                      <a:pt x="5" y="94"/>
                      <a:pt x="5" y="94"/>
                      <a:pt x="5" y="94"/>
                    </a:cubicBezTo>
                    <a:cubicBezTo>
                      <a:pt x="5" y="93"/>
                      <a:pt x="5" y="92"/>
                      <a:pt x="5" y="92"/>
                    </a:cubicBezTo>
                    <a:cubicBezTo>
                      <a:pt x="5" y="92"/>
                      <a:pt x="4" y="91"/>
                      <a:pt x="4" y="91"/>
                    </a:cubicBezTo>
                    <a:cubicBezTo>
                      <a:pt x="4" y="91"/>
                      <a:pt x="4" y="90"/>
                      <a:pt x="4" y="90"/>
                    </a:cubicBezTo>
                    <a:cubicBezTo>
                      <a:pt x="3" y="90"/>
                      <a:pt x="3" y="91"/>
                      <a:pt x="3" y="91"/>
                    </a:cubicBezTo>
                    <a:cubicBezTo>
                      <a:pt x="3" y="91"/>
                      <a:pt x="3" y="91"/>
                      <a:pt x="3" y="91"/>
                    </a:cubicBezTo>
                    <a:cubicBezTo>
                      <a:pt x="3" y="91"/>
                      <a:pt x="3" y="90"/>
                      <a:pt x="3" y="90"/>
                    </a:cubicBezTo>
                    <a:cubicBezTo>
                      <a:pt x="3" y="89"/>
                      <a:pt x="3" y="90"/>
                      <a:pt x="3" y="90"/>
                    </a:cubicBezTo>
                    <a:cubicBezTo>
                      <a:pt x="3" y="90"/>
                      <a:pt x="2" y="90"/>
                      <a:pt x="2" y="90"/>
                    </a:cubicBezTo>
                    <a:cubicBezTo>
                      <a:pt x="2" y="91"/>
                      <a:pt x="2" y="91"/>
                      <a:pt x="2" y="91"/>
                    </a:cubicBezTo>
                    <a:cubicBezTo>
                      <a:pt x="2" y="91"/>
                      <a:pt x="2" y="91"/>
                      <a:pt x="2" y="92"/>
                    </a:cubicBezTo>
                    <a:cubicBezTo>
                      <a:pt x="3" y="92"/>
                      <a:pt x="2" y="92"/>
                      <a:pt x="3" y="92"/>
                    </a:cubicBezTo>
                    <a:cubicBezTo>
                      <a:pt x="3" y="93"/>
                      <a:pt x="4" y="93"/>
                      <a:pt x="4" y="94"/>
                    </a:cubicBezTo>
                    <a:cubicBezTo>
                      <a:pt x="5" y="95"/>
                      <a:pt x="6" y="96"/>
                      <a:pt x="6" y="97"/>
                    </a:cubicBezTo>
                    <a:cubicBezTo>
                      <a:pt x="7" y="98"/>
                      <a:pt x="8" y="99"/>
                      <a:pt x="8" y="99"/>
                    </a:cubicBezTo>
                    <a:cubicBezTo>
                      <a:pt x="8" y="100"/>
                      <a:pt x="8" y="102"/>
                      <a:pt x="9" y="102"/>
                    </a:cubicBezTo>
                    <a:cubicBezTo>
                      <a:pt x="9" y="103"/>
                      <a:pt x="8" y="103"/>
                      <a:pt x="8" y="103"/>
                    </a:cubicBezTo>
                    <a:cubicBezTo>
                      <a:pt x="8" y="103"/>
                      <a:pt x="8" y="104"/>
                      <a:pt x="8" y="104"/>
                    </a:cubicBezTo>
                    <a:cubicBezTo>
                      <a:pt x="9" y="104"/>
                      <a:pt x="9" y="104"/>
                      <a:pt x="9" y="105"/>
                    </a:cubicBezTo>
                    <a:cubicBezTo>
                      <a:pt x="9" y="106"/>
                      <a:pt x="9" y="105"/>
                      <a:pt x="9" y="106"/>
                    </a:cubicBezTo>
                    <a:cubicBezTo>
                      <a:pt x="9" y="106"/>
                      <a:pt x="10" y="106"/>
                      <a:pt x="10" y="107"/>
                    </a:cubicBezTo>
                    <a:cubicBezTo>
                      <a:pt x="10" y="107"/>
                      <a:pt x="10" y="107"/>
                      <a:pt x="11" y="108"/>
                    </a:cubicBezTo>
                    <a:cubicBezTo>
                      <a:pt x="11" y="108"/>
                      <a:pt x="11" y="108"/>
                      <a:pt x="11" y="109"/>
                    </a:cubicBezTo>
                    <a:cubicBezTo>
                      <a:pt x="11" y="109"/>
                      <a:pt x="11" y="110"/>
                      <a:pt x="11" y="110"/>
                    </a:cubicBezTo>
                    <a:cubicBezTo>
                      <a:pt x="11" y="111"/>
                      <a:pt x="12" y="112"/>
                      <a:pt x="12" y="112"/>
                    </a:cubicBezTo>
                    <a:cubicBezTo>
                      <a:pt x="13" y="113"/>
                      <a:pt x="13" y="113"/>
                      <a:pt x="13" y="114"/>
                    </a:cubicBezTo>
                    <a:cubicBezTo>
                      <a:pt x="13" y="114"/>
                      <a:pt x="14" y="114"/>
                      <a:pt x="14" y="115"/>
                    </a:cubicBezTo>
                    <a:cubicBezTo>
                      <a:pt x="14" y="115"/>
                      <a:pt x="14" y="115"/>
                      <a:pt x="14" y="116"/>
                    </a:cubicBezTo>
                    <a:cubicBezTo>
                      <a:pt x="14" y="116"/>
                      <a:pt x="14" y="116"/>
                      <a:pt x="14" y="117"/>
                    </a:cubicBezTo>
                    <a:cubicBezTo>
                      <a:pt x="14" y="117"/>
                      <a:pt x="14" y="118"/>
                      <a:pt x="14" y="118"/>
                    </a:cubicBezTo>
                    <a:cubicBezTo>
                      <a:pt x="14" y="119"/>
                      <a:pt x="14" y="121"/>
                      <a:pt x="14" y="122"/>
                    </a:cubicBezTo>
                    <a:cubicBezTo>
                      <a:pt x="14" y="122"/>
                      <a:pt x="15" y="124"/>
                      <a:pt x="15" y="125"/>
                    </a:cubicBezTo>
                    <a:cubicBezTo>
                      <a:pt x="15" y="126"/>
                      <a:pt x="16" y="127"/>
                      <a:pt x="16" y="127"/>
                    </a:cubicBezTo>
                    <a:cubicBezTo>
                      <a:pt x="16" y="127"/>
                      <a:pt x="17" y="129"/>
                      <a:pt x="18" y="130"/>
                    </a:cubicBezTo>
                    <a:cubicBezTo>
                      <a:pt x="18" y="131"/>
                      <a:pt x="18" y="132"/>
                      <a:pt x="19" y="133"/>
                    </a:cubicBezTo>
                    <a:cubicBezTo>
                      <a:pt x="19" y="133"/>
                      <a:pt x="19" y="134"/>
                      <a:pt x="19" y="135"/>
                    </a:cubicBezTo>
                    <a:cubicBezTo>
                      <a:pt x="19" y="135"/>
                      <a:pt x="19" y="136"/>
                      <a:pt x="19" y="137"/>
                    </a:cubicBezTo>
                    <a:cubicBezTo>
                      <a:pt x="20" y="137"/>
                      <a:pt x="19" y="138"/>
                      <a:pt x="19" y="138"/>
                    </a:cubicBezTo>
                    <a:cubicBezTo>
                      <a:pt x="19" y="138"/>
                      <a:pt x="19" y="139"/>
                      <a:pt x="19" y="139"/>
                    </a:cubicBezTo>
                    <a:cubicBezTo>
                      <a:pt x="19" y="140"/>
                      <a:pt x="19" y="140"/>
                      <a:pt x="19" y="141"/>
                    </a:cubicBezTo>
                    <a:cubicBezTo>
                      <a:pt x="18" y="141"/>
                      <a:pt x="18" y="142"/>
                      <a:pt x="19" y="142"/>
                    </a:cubicBezTo>
                    <a:cubicBezTo>
                      <a:pt x="19" y="142"/>
                      <a:pt x="19" y="142"/>
                      <a:pt x="19" y="143"/>
                    </a:cubicBezTo>
                    <a:cubicBezTo>
                      <a:pt x="19" y="143"/>
                      <a:pt x="19" y="144"/>
                      <a:pt x="19" y="144"/>
                    </a:cubicBezTo>
                    <a:cubicBezTo>
                      <a:pt x="19" y="145"/>
                      <a:pt x="19" y="146"/>
                      <a:pt x="19" y="146"/>
                    </a:cubicBezTo>
                    <a:cubicBezTo>
                      <a:pt x="19" y="147"/>
                      <a:pt x="19" y="147"/>
                      <a:pt x="18" y="147"/>
                    </a:cubicBezTo>
                    <a:cubicBezTo>
                      <a:pt x="18" y="148"/>
                      <a:pt x="18" y="149"/>
                      <a:pt x="18" y="149"/>
                    </a:cubicBezTo>
                    <a:cubicBezTo>
                      <a:pt x="17" y="149"/>
                      <a:pt x="17" y="149"/>
                      <a:pt x="16" y="150"/>
                    </a:cubicBezTo>
                    <a:cubicBezTo>
                      <a:pt x="16" y="150"/>
                      <a:pt x="15" y="149"/>
                      <a:pt x="15" y="149"/>
                    </a:cubicBezTo>
                    <a:cubicBezTo>
                      <a:pt x="15" y="149"/>
                      <a:pt x="15" y="149"/>
                      <a:pt x="15" y="149"/>
                    </a:cubicBezTo>
                    <a:cubicBezTo>
                      <a:pt x="14" y="149"/>
                      <a:pt x="15" y="149"/>
                      <a:pt x="14" y="150"/>
                    </a:cubicBezTo>
                    <a:cubicBezTo>
                      <a:pt x="14" y="150"/>
                      <a:pt x="14" y="150"/>
                      <a:pt x="14" y="151"/>
                    </a:cubicBezTo>
                    <a:cubicBezTo>
                      <a:pt x="14" y="151"/>
                      <a:pt x="14" y="153"/>
                      <a:pt x="15" y="153"/>
                    </a:cubicBezTo>
                    <a:cubicBezTo>
                      <a:pt x="15" y="153"/>
                      <a:pt x="15" y="153"/>
                      <a:pt x="15" y="154"/>
                    </a:cubicBezTo>
                    <a:cubicBezTo>
                      <a:pt x="15" y="154"/>
                      <a:pt x="15" y="155"/>
                      <a:pt x="15" y="155"/>
                    </a:cubicBezTo>
                    <a:cubicBezTo>
                      <a:pt x="15" y="155"/>
                      <a:pt x="15" y="155"/>
                      <a:pt x="16" y="155"/>
                    </a:cubicBezTo>
                    <a:cubicBezTo>
                      <a:pt x="16" y="155"/>
                      <a:pt x="16" y="155"/>
                      <a:pt x="16" y="155"/>
                    </a:cubicBezTo>
                    <a:cubicBezTo>
                      <a:pt x="17" y="155"/>
                      <a:pt x="17" y="155"/>
                      <a:pt x="17" y="155"/>
                    </a:cubicBezTo>
                    <a:cubicBezTo>
                      <a:pt x="17" y="155"/>
                      <a:pt x="18" y="155"/>
                      <a:pt x="18" y="156"/>
                    </a:cubicBezTo>
                    <a:cubicBezTo>
                      <a:pt x="18" y="156"/>
                      <a:pt x="19" y="156"/>
                      <a:pt x="19" y="157"/>
                    </a:cubicBezTo>
                    <a:cubicBezTo>
                      <a:pt x="20" y="157"/>
                      <a:pt x="20" y="158"/>
                      <a:pt x="21" y="158"/>
                    </a:cubicBezTo>
                    <a:cubicBezTo>
                      <a:pt x="21" y="159"/>
                      <a:pt x="21" y="159"/>
                      <a:pt x="21" y="159"/>
                    </a:cubicBezTo>
                    <a:cubicBezTo>
                      <a:pt x="21" y="159"/>
                      <a:pt x="22" y="159"/>
                      <a:pt x="22" y="159"/>
                    </a:cubicBezTo>
                    <a:cubicBezTo>
                      <a:pt x="22" y="159"/>
                      <a:pt x="23" y="160"/>
                      <a:pt x="24" y="160"/>
                    </a:cubicBezTo>
                    <a:cubicBezTo>
                      <a:pt x="24" y="160"/>
                      <a:pt x="25" y="161"/>
                      <a:pt x="25" y="161"/>
                    </a:cubicBezTo>
                    <a:cubicBezTo>
                      <a:pt x="25" y="161"/>
                      <a:pt x="26" y="161"/>
                      <a:pt x="26" y="161"/>
                    </a:cubicBezTo>
                    <a:cubicBezTo>
                      <a:pt x="26" y="161"/>
                      <a:pt x="27" y="161"/>
                      <a:pt x="27" y="161"/>
                    </a:cubicBezTo>
                    <a:cubicBezTo>
                      <a:pt x="27" y="161"/>
                      <a:pt x="28" y="161"/>
                      <a:pt x="28" y="161"/>
                    </a:cubicBezTo>
                    <a:cubicBezTo>
                      <a:pt x="28" y="161"/>
                      <a:pt x="28" y="161"/>
                      <a:pt x="28" y="161"/>
                    </a:cubicBezTo>
                    <a:cubicBezTo>
                      <a:pt x="28" y="161"/>
                      <a:pt x="29" y="161"/>
                      <a:pt x="29" y="161"/>
                    </a:cubicBezTo>
                    <a:cubicBezTo>
                      <a:pt x="29" y="161"/>
                      <a:pt x="30" y="161"/>
                      <a:pt x="30" y="161"/>
                    </a:cubicBezTo>
                    <a:cubicBezTo>
                      <a:pt x="30" y="161"/>
                      <a:pt x="30" y="160"/>
                      <a:pt x="31" y="160"/>
                    </a:cubicBezTo>
                    <a:cubicBezTo>
                      <a:pt x="31" y="160"/>
                      <a:pt x="31" y="160"/>
                      <a:pt x="31" y="160"/>
                    </a:cubicBezTo>
                    <a:cubicBezTo>
                      <a:pt x="31" y="160"/>
                      <a:pt x="31" y="161"/>
                      <a:pt x="31" y="161"/>
                    </a:cubicBezTo>
                    <a:cubicBezTo>
                      <a:pt x="31" y="161"/>
                      <a:pt x="31" y="161"/>
                      <a:pt x="31" y="161"/>
                    </a:cubicBezTo>
                    <a:cubicBezTo>
                      <a:pt x="31" y="161"/>
                      <a:pt x="32" y="162"/>
                      <a:pt x="32" y="162"/>
                    </a:cubicBezTo>
                    <a:cubicBezTo>
                      <a:pt x="32" y="161"/>
                      <a:pt x="32" y="161"/>
                      <a:pt x="32" y="161"/>
                    </a:cubicBezTo>
                    <a:cubicBezTo>
                      <a:pt x="32" y="161"/>
                      <a:pt x="32" y="161"/>
                      <a:pt x="33" y="161"/>
                    </a:cubicBezTo>
                    <a:cubicBezTo>
                      <a:pt x="33" y="161"/>
                      <a:pt x="33" y="161"/>
                      <a:pt x="33" y="161"/>
                    </a:cubicBezTo>
                    <a:cubicBezTo>
                      <a:pt x="33" y="161"/>
                      <a:pt x="34" y="162"/>
                      <a:pt x="34" y="162"/>
                    </a:cubicBezTo>
                    <a:cubicBezTo>
                      <a:pt x="34" y="161"/>
                      <a:pt x="34" y="161"/>
                      <a:pt x="34" y="161"/>
                    </a:cubicBezTo>
                    <a:cubicBezTo>
                      <a:pt x="34" y="161"/>
                      <a:pt x="34" y="161"/>
                      <a:pt x="35" y="161"/>
                    </a:cubicBezTo>
                    <a:cubicBezTo>
                      <a:pt x="35" y="160"/>
                      <a:pt x="35" y="160"/>
                      <a:pt x="36" y="160"/>
                    </a:cubicBezTo>
                    <a:cubicBezTo>
                      <a:pt x="36" y="160"/>
                      <a:pt x="36" y="160"/>
                      <a:pt x="36" y="160"/>
                    </a:cubicBezTo>
                    <a:cubicBezTo>
                      <a:pt x="36" y="160"/>
                      <a:pt x="37" y="160"/>
                      <a:pt x="37" y="160"/>
                    </a:cubicBezTo>
                    <a:cubicBezTo>
                      <a:pt x="38" y="160"/>
                      <a:pt x="38" y="159"/>
                      <a:pt x="38" y="159"/>
                    </a:cubicBezTo>
                    <a:cubicBezTo>
                      <a:pt x="38" y="159"/>
                      <a:pt x="38" y="159"/>
                      <a:pt x="38" y="159"/>
                    </a:cubicBezTo>
                    <a:cubicBezTo>
                      <a:pt x="38" y="158"/>
                      <a:pt x="38" y="158"/>
                      <a:pt x="38" y="158"/>
                    </a:cubicBezTo>
                    <a:cubicBezTo>
                      <a:pt x="38" y="158"/>
                      <a:pt x="39" y="158"/>
                      <a:pt x="39" y="158"/>
                    </a:cubicBezTo>
                    <a:cubicBezTo>
                      <a:pt x="39" y="158"/>
                      <a:pt x="40" y="157"/>
                      <a:pt x="40" y="157"/>
                    </a:cubicBezTo>
                    <a:cubicBezTo>
                      <a:pt x="40" y="157"/>
                      <a:pt x="40" y="157"/>
                      <a:pt x="40" y="157"/>
                    </a:cubicBezTo>
                    <a:cubicBezTo>
                      <a:pt x="40" y="156"/>
                      <a:pt x="41" y="156"/>
                      <a:pt x="41" y="156"/>
                    </a:cubicBezTo>
                    <a:cubicBezTo>
                      <a:pt x="41" y="156"/>
                      <a:pt x="41" y="156"/>
                      <a:pt x="41" y="156"/>
                    </a:cubicBezTo>
                    <a:cubicBezTo>
                      <a:pt x="41" y="156"/>
                      <a:pt x="42" y="156"/>
                      <a:pt x="42" y="156"/>
                    </a:cubicBezTo>
                    <a:cubicBezTo>
                      <a:pt x="43" y="156"/>
                      <a:pt x="43" y="156"/>
                      <a:pt x="43" y="156"/>
                    </a:cubicBezTo>
                    <a:cubicBezTo>
                      <a:pt x="43" y="156"/>
                      <a:pt x="43" y="156"/>
                      <a:pt x="43" y="156"/>
                    </a:cubicBezTo>
                    <a:cubicBezTo>
                      <a:pt x="44" y="156"/>
                      <a:pt x="44" y="156"/>
                      <a:pt x="44" y="156"/>
                    </a:cubicBezTo>
                    <a:cubicBezTo>
                      <a:pt x="44" y="156"/>
                      <a:pt x="44" y="156"/>
                      <a:pt x="44" y="156"/>
                    </a:cubicBezTo>
                    <a:cubicBezTo>
                      <a:pt x="44" y="155"/>
                      <a:pt x="44" y="155"/>
                      <a:pt x="44" y="155"/>
                    </a:cubicBezTo>
                    <a:cubicBezTo>
                      <a:pt x="45" y="155"/>
                      <a:pt x="45" y="155"/>
                      <a:pt x="45" y="155"/>
                    </a:cubicBezTo>
                    <a:cubicBezTo>
                      <a:pt x="45" y="155"/>
                      <a:pt x="45" y="154"/>
                      <a:pt x="45" y="154"/>
                    </a:cubicBezTo>
                    <a:cubicBezTo>
                      <a:pt x="45" y="154"/>
                      <a:pt x="45" y="154"/>
                      <a:pt x="45" y="154"/>
                    </a:cubicBezTo>
                    <a:cubicBezTo>
                      <a:pt x="46" y="153"/>
                      <a:pt x="46" y="153"/>
                      <a:pt x="46" y="153"/>
                    </a:cubicBezTo>
                    <a:cubicBezTo>
                      <a:pt x="47" y="153"/>
                      <a:pt x="47" y="152"/>
                      <a:pt x="47" y="152"/>
                    </a:cubicBezTo>
                    <a:cubicBezTo>
                      <a:pt x="47" y="152"/>
                      <a:pt x="48" y="152"/>
                      <a:pt x="48" y="152"/>
                    </a:cubicBezTo>
                    <a:cubicBezTo>
                      <a:pt x="49" y="152"/>
                      <a:pt x="49" y="152"/>
                      <a:pt x="49" y="152"/>
                    </a:cubicBezTo>
                    <a:cubicBezTo>
                      <a:pt x="50" y="152"/>
                      <a:pt x="50" y="152"/>
                      <a:pt x="50" y="152"/>
                    </a:cubicBezTo>
                    <a:cubicBezTo>
                      <a:pt x="51" y="152"/>
                      <a:pt x="51" y="152"/>
                      <a:pt x="51" y="152"/>
                    </a:cubicBezTo>
                    <a:cubicBezTo>
                      <a:pt x="52" y="152"/>
                      <a:pt x="53" y="151"/>
                      <a:pt x="53" y="151"/>
                    </a:cubicBezTo>
                    <a:cubicBezTo>
                      <a:pt x="53" y="151"/>
                      <a:pt x="53" y="151"/>
                      <a:pt x="54" y="151"/>
                    </a:cubicBezTo>
                    <a:cubicBezTo>
                      <a:pt x="54" y="151"/>
                      <a:pt x="54" y="151"/>
                      <a:pt x="54" y="151"/>
                    </a:cubicBezTo>
                    <a:cubicBezTo>
                      <a:pt x="54" y="151"/>
                      <a:pt x="55" y="151"/>
                      <a:pt x="56" y="151"/>
                    </a:cubicBezTo>
                    <a:cubicBezTo>
                      <a:pt x="56" y="151"/>
                      <a:pt x="56" y="151"/>
                      <a:pt x="57" y="151"/>
                    </a:cubicBezTo>
                    <a:cubicBezTo>
                      <a:pt x="57" y="151"/>
                      <a:pt x="57" y="151"/>
                      <a:pt x="58" y="151"/>
                    </a:cubicBezTo>
                    <a:cubicBezTo>
                      <a:pt x="58" y="151"/>
                      <a:pt x="59" y="151"/>
                      <a:pt x="59" y="151"/>
                    </a:cubicBezTo>
                    <a:cubicBezTo>
                      <a:pt x="59" y="151"/>
                      <a:pt x="59" y="151"/>
                      <a:pt x="59" y="151"/>
                    </a:cubicBezTo>
                    <a:cubicBezTo>
                      <a:pt x="59" y="151"/>
                      <a:pt x="60" y="151"/>
                      <a:pt x="60" y="151"/>
                    </a:cubicBezTo>
                    <a:cubicBezTo>
                      <a:pt x="60" y="151"/>
                      <a:pt x="60" y="151"/>
                      <a:pt x="60" y="151"/>
                    </a:cubicBezTo>
                    <a:cubicBezTo>
                      <a:pt x="60" y="151"/>
                      <a:pt x="60" y="151"/>
                      <a:pt x="61" y="151"/>
                    </a:cubicBezTo>
                    <a:cubicBezTo>
                      <a:pt x="61" y="151"/>
                      <a:pt x="61" y="151"/>
                      <a:pt x="62" y="151"/>
                    </a:cubicBezTo>
                    <a:cubicBezTo>
                      <a:pt x="62" y="151"/>
                      <a:pt x="62" y="151"/>
                      <a:pt x="62" y="151"/>
                    </a:cubicBezTo>
                    <a:cubicBezTo>
                      <a:pt x="62" y="151"/>
                      <a:pt x="62" y="152"/>
                      <a:pt x="63" y="152"/>
                    </a:cubicBezTo>
                    <a:cubicBezTo>
                      <a:pt x="63" y="152"/>
                      <a:pt x="63" y="152"/>
                      <a:pt x="63" y="152"/>
                    </a:cubicBezTo>
                    <a:cubicBezTo>
                      <a:pt x="63" y="152"/>
                      <a:pt x="64" y="152"/>
                      <a:pt x="64" y="152"/>
                    </a:cubicBezTo>
                    <a:cubicBezTo>
                      <a:pt x="64" y="152"/>
                      <a:pt x="64" y="152"/>
                      <a:pt x="64" y="152"/>
                    </a:cubicBezTo>
                    <a:cubicBezTo>
                      <a:pt x="64" y="152"/>
                      <a:pt x="65" y="152"/>
                      <a:pt x="65" y="152"/>
                    </a:cubicBezTo>
                    <a:cubicBezTo>
                      <a:pt x="65" y="152"/>
                      <a:pt x="66" y="152"/>
                      <a:pt x="66" y="152"/>
                    </a:cubicBezTo>
                    <a:cubicBezTo>
                      <a:pt x="66" y="152"/>
                      <a:pt x="66" y="151"/>
                      <a:pt x="66" y="151"/>
                    </a:cubicBezTo>
                    <a:cubicBezTo>
                      <a:pt x="66" y="151"/>
                      <a:pt x="67" y="151"/>
                      <a:pt x="67" y="151"/>
                    </a:cubicBezTo>
                    <a:cubicBezTo>
                      <a:pt x="68" y="151"/>
                      <a:pt x="68" y="151"/>
                      <a:pt x="68" y="151"/>
                    </a:cubicBezTo>
                    <a:cubicBezTo>
                      <a:pt x="69" y="151"/>
                      <a:pt x="69" y="151"/>
                      <a:pt x="69" y="151"/>
                    </a:cubicBezTo>
                    <a:cubicBezTo>
                      <a:pt x="69" y="151"/>
                      <a:pt x="70" y="152"/>
                      <a:pt x="70" y="152"/>
                    </a:cubicBezTo>
                    <a:cubicBezTo>
                      <a:pt x="70" y="152"/>
                      <a:pt x="70" y="152"/>
                      <a:pt x="70" y="152"/>
                    </a:cubicBezTo>
                    <a:cubicBezTo>
                      <a:pt x="70" y="152"/>
                      <a:pt x="70" y="152"/>
                      <a:pt x="71" y="152"/>
                    </a:cubicBezTo>
                    <a:cubicBezTo>
                      <a:pt x="71" y="152"/>
                      <a:pt x="71" y="152"/>
                      <a:pt x="71" y="152"/>
                    </a:cubicBezTo>
                    <a:cubicBezTo>
                      <a:pt x="71" y="151"/>
                      <a:pt x="71" y="151"/>
                      <a:pt x="72" y="151"/>
                    </a:cubicBezTo>
                    <a:cubicBezTo>
                      <a:pt x="72" y="151"/>
                      <a:pt x="72" y="152"/>
                      <a:pt x="72" y="152"/>
                    </a:cubicBezTo>
                    <a:cubicBezTo>
                      <a:pt x="72" y="152"/>
                      <a:pt x="73" y="152"/>
                      <a:pt x="73" y="151"/>
                    </a:cubicBezTo>
                    <a:cubicBezTo>
                      <a:pt x="73" y="151"/>
                      <a:pt x="73" y="151"/>
                      <a:pt x="73" y="151"/>
                    </a:cubicBezTo>
                    <a:cubicBezTo>
                      <a:pt x="74" y="151"/>
                      <a:pt x="74" y="151"/>
                      <a:pt x="74" y="150"/>
                    </a:cubicBezTo>
                    <a:cubicBezTo>
                      <a:pt x="74" y="150"/>
                      <a:pt x="74" y="150"/>
                      <a:pt x="74" y="150"/>
                    </a:cubicBezTo>
                    <a:cubicBezTo>
                      <a:pt x="74" y="150"/>
                      <a:pt x="74" y="150"/>
                      <a:pt x="74" y="150"/>
                    </a:cubicBezTo>
                    <a:cubicBezTo>
                      <a:pt x="74" y="149"/>
                      <a:pt x="75" y="149"/>
                      <a:pt x="75" y="149"/>
                    </a:cubicBezTo>
                    <a:cubicBezTo>
                      <a:pt x="75" y="149"/>
                      <a:pt x="75" y="149"/>
                      <a:pt x="75" y="149"/>
                    </a:cubicBezTo>
                    <a:cubicBezTo>
                      <a:pt x="75" y="149"/>
                      <a:pt x="75" y="149"/>
                      <a:pt x="76" y="149"/>
                    </a:cubicBezTo>
                    <a:cubicBezTo>
                      <a:pt x="76" y="148"/>
                      <a:pt x="75" y="148"/>
                      <a:pt x="76" y="147"/>
                    </a:cubicBezTo>
                    <a:cubicBezTo>
                      <a:pt x="76" y="147"/>
                      <a:pt x="76" y="147"/>
                      <a:pt x="76" y="147"/>
                    </a:cubicBezTo>
                    <a:cubicBezTo>
                      <a:pt x="76" y="146"/>
                      <a:pt x="76" y="146"/>
                      <a:pt x="76" y="146"/>
                    </a:cubicBezTo>
                    <a:cubicBezTo>
                      <a:pt x="76" y="146"/>
                      <a:pt x="76" y="145"/>
                      <a:pt x="77" y="145"/>
                    </a:cubicBezTo>
                    <a:cubicBezTo>
                      <a:pt x="77" y="145"/>
                      <a:pt x="77" y="144"/>
                      <a:pt x="78" y="144"/>
                    </a:cubicBezTo>
                    <a:cubicBezTo>
                      <a:pt x="78" y="144"/>
                      <a:pt x="79" y="144"/>
                      <a:pt x="79" y="144"/>
                    </a:cubicBezTo>
                    <a:cubicBezTo>
                      <a:pt x="79" y="144"/>
                      <a:pt x="79" y="144"/>
                      <a:pt x="80" y="144"/>
                    </a:cubicBezTo>
                    <a:cubicBezTo>
                      <a:pt x="80" y="143"/>
                      <a:pt x="80" y="143"/>
                      <a:pt x="80" y="143"/>
                    </a:cubicBezTo>
                    <a:cubicBezTo>
                      <a:pt x="80" y="143"/>
                      <a:pt x="81" y="143"/>
                      <a:pt x="81" y="143"/>
                    </a:cubicBezTo>
                    <a:cubicBezTo>
                      <a:pt x="81" y="143"/>
                      <a:pt x="81" y="143"/>
                      <a:pt x="82" y="143"/>
                    </a:cubicBezTo>
                    <a:cubicBezTo>
                      <a:pt x="82" y="143"/>
                      <a:pt x="82" y="142"/>
                      <a:pt x="82" y="142"/>
                    </a:cubicBezTo>
                    <a:cubicBezTo>
                      <a:pt x="82" y="142"/>
                      <a:pt x="83" y="142"/>
                      <a:pt x="83" y="142"/>
                    </a:cubicBezTo>
                    <a:cubicBezTo>
                      <a:pt x="83" y="142"/>
                      <a:pt x="84" y="142"/>
                      <a:pt x="84" y="141"/>
                    </a:cubicBezTo>
                    <a:cubicBezTo>
                      <a:pt x="84" y="141"/>
                      <a:pt x="85" y="141"/>
                      <a:pt x="85" y="141"/>
                    </a:cubicBezTo>
                    <a:cubicBezTo>
                      <a:pt x="85" y="141"/>
                      <a:pt x="85" y="141"/>
                      <a:pt x="86" y="140"/>
                    </a:cubicBezTo>
                    <a:cubicBezTo>
                      <a:pt x="87" y="140"/>
                      <a:pt x="87" y="140"/>
                      <a:pt x="87" y="140"/>
                    </a:cubicBezTo>
                    <a:cubicBezTo>
                      <a:pt x="87" y="139"/>
                      <a:pt x="88" y="139"/>
                      <a:pt x="88" y="139"/>
                    </a:cubicBezTo>
                    <a:cubicBezTo>
                      <a:pt x="89" y="138"/>
                      <a:pt x="89" y="138"/>
                      <a:pt x="90" y="138"/>
                    </a:cubicBezTo>
                    <a:cubicBezTo>
                      <a:pt x="90" y="138"/>
                      <a:pt x="91" y="138"/>
                      <a:pt x="91" y="138"/>
                    </a:cubicBezTo>
                    <a:cubicBezTo>
                      <a:pt x="92" y="138"/>
                      <a:pt x="92" y="138"/>
                      <a:pt x="92" y="139"/>
                    </a:cubicBezTo>
                    <a:cubicBezTo>
                      <a:pt x="93" y="139"/>
                      <a:pt x="95" y="139"/>
                      <a:pt x="95" y="138"/>
                    </a:cubicBezTo>
                    <a:cubicBezTo>
                      <a:pt x="96" y="138"/>
                      <a:pt x="98" y="138"/>
                      <a:pt x="98" y="138"/>
                    </a:cubicBezTo>
                    <a:cubicBezTo>
                      <a:pt x="99" y="138"/>
                      <a:pt x="99" y="138"/>
                      <a:pt x="100" y="138"/>
                    </a:cubicBezTo>
                    <a:cubicBezTo>
                      <a:pt x="100" y="137"/>
                      <a:pt x="101" y="137"/>
                      <a:pt x="101" y="137"/>
                    </a:cubicBezTo>
                    <a:cubicBezTo>
                      <a:pt x="101" y="137"/>
                      <a:pt x="103" y="137"/>
                      <a:pt x="103" y="137"/>
                    </a:cubicBezTo>
                    <a:cubicBezTo>
                      <a:pt x="103" y="137"/>
                      <a:pt x="104" y="136"/>
                      <a:pt x="104" y="136"/>
                    </a:cubicBezTo>
                    <a:cubicBezTo>
                      <a:pt x="105" y="136"/>
                      <a:pt x="107" y="135"/>
                      <a:pt x="107" y="135"/>
                    </a:cubicBezTo>
                    <a:cubicBezTo>
                      <a:pt x="108" y="135"/>
                      <a:pt x="109" y="134"/>
                      <a:pt x="109" y="134"/>
                    </a:cubicBezTo>
                    <a:cubicBezTo>
                      <a:pt x="109" y="134"/>
                      <a:pt x="109" y="134"/>
                      <a:pt x="109" y="134"/>
                    </a:cubicBezTo>
                    <a:cubicBezTo>
                      <a:pt x="109" y="89"/>
                      <a:pt x="109" y="89"/>
                      <a:pt x="109" y="89"/>
                    </a:cubicBezTo>
                    <a:cubicBezTo>
                      <a:pt x="109" y="8"/>
                      <a:pt x="109" y="8"/>
                      <a:pt x="109" y="8"/>
                    </a:cubicBezTo>
                    <a:cubicBezTo>
                      <a:pt x="109" y="8"/>
                      <a:pt x="108" y="8"/>
                      <a:pt x="108" y="8"/>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7" name="Freeform 738">
                <a:extLst>
                  <a:ext uri="{FF2B5EF4-FFF2-40B4-BE49-F238E27FC236}">
                    <a16:creationId xmlns:a16="http://schemas.microsoft.com/office/drawing/2014/main" id="{A1351518-501E-9AF8-61D1-39AB53DDF5FC}"/>
                  </a:ext>
                </a:extLst>
              </p:cNvPr>
              <p:cNvSpPr>
                <a:spLocks noEditPoints="1"/>
              </p:cNvSpPr>
              <p:nvPr/>
            </p:nvSpPr>
            <p:spPr bwMode="auto">
              <a:xfrm>
                <a:off x="9350375" y="5924550"/>
                <a:ext cx="254000" cy="184150"/>
              </a:xfrm>
              <a:custGeom>
                <a:avLst/>
                <a:gdLst>
                  <a:gd name="T0" fmla="*/ 29 w 61"/>
                  <a:gd name="T1" fmla="*/ 38 h 44"/>
                  <a:gd name="T2" fmla="*/ 29 w 61"/>
                  <a:gd name="T3" fmla="*/ 38 h 44"/>
                  <a:gd name="T4" fmla="*/ 29 w 61"/>
                  <a:gd name="T5" fmla="*/ 39 h 44"/>
                  <a:gd name="T6" fmla="*/ 29 w 61"/>
                  <a:gd name="T7" fmla="*/ 37 h 44"/>
                  <a:gd name="T8" fmla="*/ 29 w 61"/>
                  <a:gd name="T9" fmla="*/ 37 h 44"/>
                  <a:gd name="T10" fmla="*/ 30 w 61"/>
                  <a:gd name="T11" fmla="*/ 37 h 44"/>
                  <a:gd name="T12" fmla="*/ 30 w 61"/>
                  <a:gd name="T13" fmla="*/ 37 h 44"/>
                  <a:gd name="T14" fmla="*/ 49 w 61"/>
                  <a:gd name="T15" fmla="*/ 24 h 44"/>
                  <a:gd name="T16" fmla="*/ 48 w 61"/>
                  <a:gd name="T17" fmla="*/ 20 h 44"/>
                  <a:gd name="T18" fmla="*/ 45 w 61"/>
                  <a:gd name="T19" fmla="*/ 16 h 44"/>
                  <a:gd name="T20" fmla="*/ 43 w 61"/>
                  <a:gd name="T21" fmla="*/ 17 h 44"/>
                  <a:gd name="T22" fmla="*/ 40 w 61"/>
                  <a:gd name="T23" fmla="*/ 17 h 44"/>
                  <a:gd name="T24" fmla="*/ 34 w 61"/>
                  <a:gd name="T25" fmla="*/ 17 h 44"/>
                  <a:gd name="T26" fmla="*/ 28 w 61"/>
                  <a:gd name="T27" fmla="*/ 15 h 44"/>
                  <a:gd name="T28" fmla="*/ 27 w 61"/>
                  <a:gd name="T29" fmla="*/ 17 h 44"/>
                  <a:gd name="T30" fmla="*/ 23 w 61"/>
                  <a:gd name="T31" fmla="*/ 15 h 44"/>
                  <a:gd name="T32" fmla="*/ 18 w 61"/>
                  <a:gd name="T33" fmla="*/ 11 h 44"/>
                  <a:gd name="T34" fmla="*/ 15 w 61"/>
                  <a:gd name="T35" fmla="*/ 6 h 44"/>
                  <a:gd name="T36" fmla="*/ 11 w 61"/>
                  <a:gd name="T37" fmla="*/ 6 h 44"/>
                  <a:gd name="T38" fmla="*/ 9 w 61"/>
                  <a:gd name="T39" fmla="*/ 3 h 44"/>
                  <a:gd name="T40" fmla="*/ 4 w 61"/>
                  <a:gd name="T41" fmla="*/ 2 h 44"/>
                  <a:gd name="T42" fmla="*/ 0 w 61"/>
                  <a:gd name="T43" fmla="*/ 0 h 44"/>
                  <a:gd name="T44" fmla="*/ 3 w 61"/>
                  <a:gd name="T45" fmla="*/ 37 h 44"/>
                  <a:gd name="T46" fmla="*/ 7 w 61"/>
                  <a:gd name="T47" fmla="*/ 36 h 44"/>
                  <a:gd name="T48" fmla="*/ 10 w 61"/>
                  <a:gd name="T49" fmla="*/ 37 h 44"/>
                  <a:gd name="T50" fmla="*/ 15 w 61"/>
                  <a:gd name="T51" fmla="*/ 40 h 44"/>
                  <a:gd name="T52" fmla="*/ 19 w 61"/>
                  <a:gd name="T53" fmla="*/ 40 h 44"/>
                  <a:gd name="T54" fmla="*/ 21 w 61"/>
                  <a:gd name="T55" fmla="*/ 38 h 44"/>
                  <a:gd name="T56" fmla="*/ 25 w 61"/>
                  <a:gd name="T57" fmla="*/ 36 h 44"/>
                  <a:gd name="T58" fmla="*/ 23 w 61"/>
                  <a:gd name="T59" fmla="*/ 35 h 44"/>
                  <a:gd name="T60" fmla="*/ 26 w 61"/>
                  <a:gd name="T61" fmla="*/ 33 h 44"/>
                  <a:gd name="T62" fmla="*/ 28 w 61"/>
                  <a:gd name="T63" fmla="*/ 36 h 44"/>
                  <a:gd name="T64" fmla="*/ 27 w 61"/>
                  <a:gd name="T65" fmla="*/ 38 h 44"/>
                  <a:gd name="T66" fmla="*/ 29 w 61"/>
                  <a:gd name="T67" fmla="*/ 37 h 44"/>
                  <a:gd name="T68" fmla="*/ 31 w 61"/>
                  <a:gd name="T69" fmla="*/ 36 h 44"/>
                  <a:gd name="T70" fmla="*/ 31 w 61"/>
                  <a:gd name="T71" fmla="*/ 39 h 44"/>
                  <a:gd name="T72" fmla="*/ 34 w 61"/>
                  <a:gd name="T73" fmla="*/ 42 h 44"/>
                  <a:gd name="T74" fmla="*/ 35 w 61"/>
                  <a:gd name="T75" fmla="*/ 41 h 44"/>
                  <a:gd name="T76" fmla="*/ 37 w 61"/>
                  <a:gd name="T77" fmla="*/ 44 h 44"/>
                  <a:gd name="T78" fmla="*/ 37 w 61"/>
                  <a:gd name="T79" fmla="*/ 42 h 44"/>
                  <a:gd name="T80" fmla="*/ 37 w 61"/>
                  <a:gd name="T81" fmla="*/ 42 h 44"/>
                  <a:gd name="T82" fmla="*/ 36 w 61"/>
                  <a:gd name="T83" fmla="*/ 40 h 44"/>
                  <a:gd name="T84" fmla="*/ 39 w 61"/>
                  <a:gd name="T85" fmla="*/ 40 h 44"/>
                  <a:gd name="T86" fmla="*/ 44 w 61"/>
                  <a:gd name="T87" fmla="*/ 36 h 44"/>
                  <a:gd name="T88" fmla="*/ 44 w 61"/>
                  <a:gd name="T89" fmla="*/ 34 h 44"/>
                  <a:gd name="T90" fmla="*/ 46 w 61"/>
                  <a:gd name="T91" fmla="*/ 33 h 44"/>
                  <a:gd name="T92" fmla="*/ 49 w 61"/>
                  <a:gd name="T93" fmla="*/ 32 h 44"/>
                  <a:gd name="T94" fmla="*/ 55 w 61"/>
                  <a:gd name="T95" fmla="*/ 32 h 44"/>
                  <a:gd name="T96" fmla="*/ 59 w 61"/>
                  <a:gd name="T97" fmla="*/ 31 h 44"/>
                  <a:gd name="T98" fmla="*/ 60 w 61"/>
                  <a:gd name="T99" fmla="*/ 30 h 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1" h="44">
                    <a:moveTo>
                      <a:pt x="29" y="39"/>
                    </a:moveTo>
                    <a:cubicBezTo>
                      <a:pt x="29" y="38"/>
                      <a:pt x="29" y="38"/>
                      <a:pt x="29" y="38"/>
                    </a:cubicBezTo>
                    <a:cubicBezTo>
                      <a:pt x="29" y="38"/>
                      <a:pt x="29" y="38"/>
                      <a:pt x="29" y="38"/>
                    </a:cubicBezTo>
                    <a:cubicBezTo>
                      <a:pt x="29" y="38"/>
                      <a:pt x="29" y="38"/>
                      <a:pt x="29" y="38"/>
                    </a:cubicBezTo>
                    <a:cubicBezTo>
                      <a:pt x="29" y="38"/>
                      <a:pt x="29" y="38"/>
                      <a:pt x="29" y="38"/>
                    </a:cubicBezTo>
                    <a:cubicBezTo>
                      <a:pt x="29" y="38"/>
                      <a:pt x="29" y="38"/>
                      <a:pt x="29" y="38"/>
                    </a:cubicBezTo>
                    <a:cubicBezTo>
                      <a:pt x="29" y="38"/>
                      <a:pt x="29" y="38"/>
                      <a:pt x="29" y="38"/>
                    </a:cubicBezTo>
                    <a:cubicBezTo>
                      <a:pt x="29" y="38"/>
                      <a:pt x="29" y="38"/>
                      <a:pt x="29" y="38"/>
                    </a:cubicBezTo>
                    <a:cubicBezTo>
                      <a:pt x="29" y="39"/>
                      <a:pt x="29" y="39"/>
                      <a:pt x="29" y="39"/>
                    </a:cubicBezTo>
                    <a:cubicBezTo>
                      <a:pt x="29" y="39"/>
                      <a:pt x="29" y="39"/>
                      <a:pt x="29" y="39"/>
                    </a:cubicBezTo>
                    <a:cubicBezTo>
                      <a:pt x="29" y="39"/>
                      <a:pt x="29" y="39"/>
                      <a:pt x="29" y="39"/>
                    </a:cubicBezTo>
                    <a:cubicBezTo>
                      <a:pt x="29" y="39"/>
                      <a:pt x="29" y="39"/>
                      <a:pt x="29" y="39"/>
                    </a:cubicBezTo>
                    <a:cubicBezTo>
                      <a:pt x="29" y="39"/>
                      <a:pt x="29" y="39"/>
                      <a:pt x="29" y="39"/>
                    </a:cubicBezTo>
                    <a:close/>
                    <a:moveTo>
                      <a:pt x="30" y="36"/>
                    </a:moveTo>
                    <a:cubicBezTo>
                      <a:pt x="30" y="36"/>
                      <a:pt x="30" y="37"/>
                      <a:pt x="29" y="37"/>
                    </a:cubicBezTo>
                    <a:cubicBezTo>
                      <a:pt x="29" y="37"/>
                      <a:pt x="29" y="37"/>
                      <a:pt x="29" y="37"/>
                    </a:cubicBezTo>
                    <a:cubicBezTo>
                      <a:pt x="29" y="37"/>
                      <a:pt x="29" y="37"/>
                      <a:pt x="29" y="37"/>
                    </a:cubicBezTo>
                    <a:cubicBezTo>
                      <a:pt x="29" y="37"/>
                      <a:pt x="29" y="37"/>
                      <a:pt x="29" y="37"/>
                    </a:cubicBezTo>
                    <a:cubicBezTo>
                      <a:pt x="29" y="37"/>
                      <a:pt x="29" y="37"/>
                      <a:pt x="29" y="37"/>
                    </a:cubicBezTo>
                    <a:cubicBezTo>
                      <a:pt x="29" y="37"/>
                      <a:pt x="29" y="37"/>
                      <a:pt x="29" y="37"/>
                    </a:cubicBezTo>
                    <a:cubicBezTo>
                      <a:pt x="29" y="37"/>
                      <a:pt x="30" y="37"/>
                      <a:pt x="30" y="37"/>
                    </a:cubicBezTo>
                    <a:cubicBezTo>
                      <a:pt x="30" y="37"/>
                      <a:pt x="30" y="37"/>
                      <a:pt x="30" y="37"/>
                    </a:cubicBezTo>
                    <a:cubicBezTo>
                      <a:pt x="30" y="37"/>
                      <a:pt x="30" y="37"/>
                      <a:pt x="30" y="37"/>
                    </a:cubicBezTo>
                    <a:cubicBezTo>
                      <a:pt x="30" y="37"/>
                      <a:pt x="30" y="37"/>
                      <a:pt x="30" y="37"/>
                    </a:cubicBezTo>
                    <a:cubicBezTo>
                      <a:pt x="31" y="37"/>
                      <a:pt x="31" y="37"/>
                      <a:pt x="31" y="37"/>
                    </a:cubicBezTo>
                    <a:cubicBezTo>
                      <a:pt x="31" y="37"/>
                      <a:pt x="31" y="37"/>
                      <a:pt x="31" y="37"/>
                    </a:cubicBezTo>
                    <a:cubicBezTo>
                      <a:pt x="30" y="37"/>
                      <a:pt x="30" y="37"/>
                      <a:pt x="30" y="37"/>
                    </a:cubicBezTo>
                    <a:cubicBezTo>
                      <a:pt x="30" y="37"/>
                      <a:pt x="30" y="37"/>
                      <a:pt x="30" y="37"/>
                    </a:cubicBezTo>
                    <a:cubicBezTo>
                      <a:pt x="30" y="37"/>
                      <a:pt x="30" y="36"/>
                      <a:pt x="30" y="36"/>
                    </a:cubicBezTo>
                    <a:close/>
                    <a:moveTo>
                      <a:pt x="58" y="28"/>
                    </a:moveTo>
                    <a:cubicBezTo>
                      <a:pt x="58" y="28"/>
                      <a:pt x="56" y="27"/>
                      <a:pt x="56" y="27"/>
                    </a:cubicBezTo>
                    <a:cubicBezTo>
                      <a:pt x="55" y="27"/>
                      <a:pt x="49" y="24"/>
                      <a:pt x="49" y="24"/>
                    </a:cubicBezTo>
                    <a:cubicBezTo>
                      <a:pt x="49" y="24"/>
                      <a:pt x="49" y="24"/>
                      <a:pt x="49" y="24"/>
                    </a:cubicBezTo>
                    <a:cubicBezTo>
                      <a:pt x="49" y="24"/>
                      <a:pt x="49" y="23"/>
                      <a:pt x="49" y="23"/>
                    </a:cubicBezTo>
                    <a:cubicBezTo>
                      <a:pt x="49" y="23"/>
                      <a:pt x="49" y="22"/>
                      <a:pt x="49" y="22"/>
                    </a:cubicBezTo>
                    <a:cubicBezTo>
                      <a:pt x="49" y="22"/>
                      <a:pt x="48" y="20"/>
                      <a:pt x="48" y="20"/>
                    </a:cubicBezTo>
                    <a:cubicBezTo>
                      <a:pt x="48" y="20"/>
                      <a:pt x="48" y="19"/>
                      <a:pt x="48" y="18"/>
                    </a:cubicBezTo>
                    <a:cubicBezTo>
                      <a:pt x="48" y="18"/>
                      <a:pt x="47" y="17"/>
                      <a:pt x="47" y="17"/>
                    </a:cubicBezTo>
                    <a:cubicBezTo>
                      <a:pt x="47" y="17"/>
                      <a:pt x="46" y="16"/>
                      <a:pt x="46" y="16"/>
                    </a:cubicBezTo>
                    <a:cubicBezTo>
                      <a:pt x="46" y="16"/>
                      <a:pt x="45" y="16"/>
                      <a:pt x="45" y="16"/>
                    </a:cubicBezTo>
                    <a:cubicBezTo>
                      <a:pt x="45" y="17"/>
                      <a:pt x="45" y="17"/>
                      <a:pt x="45" y="17"/>
                    </a:cubicBezTo>
                    <a:cubicBezTo>
                      <a:pt x="45" y="17"/>
                      <a:pt x="44" y="16"/>
                      <a:pt x="44" y="16"/>
                    </a:cubicBezTo>
                    <a:cubicBezTo>
                      <a:pt x="44" y="16"/>
                      <a:pt x="44" y="16"/>
                      <a:pt x="43" y="17"/>
                    </a:cubicBezTo>
                    <a:cubicBezTo>
                      <a:pt x="43" y="17"/>
                      <a:pt x="43" y="17"/>
                      <a:pt x="43" y="17"/>
                    </a:cubicBezTo>
                    <a:cubicBezTo>
                      <a:pt x="43" y="17"/>
                      <a:pt x="42" y="17"/>
                      <a:pt x="42" y="17"/>
                    </a:cubicBezTo>
                    <a:cubicBezTo>
                      <a:pt x="42" y="17"/>
                      <a:pt x="41" y="17"/>
                      <a:pt x="41" y="17"/>
                    </a:cubicBezTo>
                    <a:cubicBezTo>
                      <a:pt x="41" y="17"/>
                      <a:pt x="41" y="18"/>
                      <a:pt x="41" y="18"/>
                    </a:cubicBezTo>
                    <a:cubicBezTo>
                      <a:pt x="41" y="18"/>
                      <a:pt x="40" y="17"/>
                      <a:pt x="40" y="17"/>
                    </a:cubicBezTo>
                    <a:cubicBezTo>
                      <a:pt x="39" y="17"/>
                      <a:pt x="39" y="16"/>
                      <a:pt x="38" y="16"/>
                    </a:cubicBezTo>
                    <a:cubicBezTo>
                      <a:pt x="38" y="16"/>
                      <a:pt x="37" y="16"/>
                      <a:pt x="37" y="16"/>
                    </a:cubicBezTo>
                    <a:cubicBezTo>
                      <a:pt x="37" y="17"/>
                      <a:pt x="36" y="17"/>
                      <a:pt x="36" y="17"/>
                    </a:cubicBezTo>
                    <a:cubicBezTo>
                      <a:pt x="35" y="17"/>
                      <a:pt x="34" y="17"/>
                      <a:pt x="34" y="17"/>
                    </a:cubicBezTo>
                    <a:cubicBezTo>
                      <a:pt x="34" y="17"/>
                      <a:pt x="33" y="16"/>
                      <a:pt x="32" y="16"/>
                    </a:cubicBezTo>
                    <a:cubicBezTo>
                      <a:pt x="32" y="16"/>
                      <a:pt x="31" y="15"/>
                      <a:pt x="31" y="15"/>
                    </a:cubicBezTo>
                    <a:cubicBezTo>
                      <a:pt x="31" y="15"/>
                      <a:pt x="30" y="15"/>
                      <a:pt x="30" y="15"/>
                    </a:cubicBezTo>
                    <a:cubicBezTo>
                      <a:pt x="30" y="15"/>
                      <a:pt x="29" y="15"/>
                      <a:pt x="28" y="15"/>
                    </a:cubicBezTo>
                    <a:cubicBezTo>
                      <a:pt x="28" y="15"/>
                      <a:pt x="28" y="15"/>
                      <a:pt x="28" y="15"/>
                    </a:cubicBezTo>
                    <a:cubicBezTo>
                      <a:pt x="27" y="16"/>
                      <a:pt x="27" y="16"/>
                      <a:pt x="27" y="16"/>
                    </a:cubicBezTo>
                    <a:cubicBezTo>
                      <a:pt x="27" y="16"/>
                      <a:pt x="27" y="17"/>
                      <a:pt x="27" y="17"/>
                    </a:cubicBezTo>
                    <a:cubicBezTo>
                      <a:pt x="27" y="17"/>
                      <a:pt x="27" y="17"/>
                      <a:pt x="27" y="17"/>
                    </a:cubicBezTo>
                    <a:cubicBezTo>
                      <a:pt x="27" y="17"/>
                      <a:pt x="26" y="18"/>
                      <a:pt x="26" y="18"/>
                    </a:cubicBezTo>
                    <a:cubicBezTo>
                      <a:pt x="26" y="18"/>
                      <a:pt x="25" y="17"/>
                      <a:pt x="24" y="17"/>
                    </a:cubicBezTo>
                    <a:cubicBezTo>
                      <a:pt x="24" y="17"/>
                      <a:pt x="24" y="16"/>
                      <a:pt x="23" y="16"/>
                    </a:cubicBezTo>
                    <a:cubicBezTo>
                      <a:pt x="23" y="16"/>
                      <a:pt x="23" y="15"/>
                      <a:pt x="23" y="15"/>
                    </a:cubicBezTo>
                    <a:cubicBezTo>
                      <a:pt x="23" y="15"/>
                      <a:pt x="22" y="14"/>
                      <a:pt x="22" y="14"/>
                    </a:cubicBezTo>
                    <a:cubicBezTo>
                      <a:pt x="21" y="14"/>
                      <a:pt x="20" y="13"/>
                      <a:pt x="20" y="12"/>
                    </a:cubicBezTo>
                    <a:cubicBezTo>
                      <a:pt x="19" y="12"/>
                      <a:pt x="18" y="12"/>
                      <a:pt x="18" y="11"/>
                    </a:cubicBezTo>
                    <a:cubicBezTo>
                      <a:pt x="18" y="11"/>
                      <a:pt x="18" y="11"/>
                      <a:pt x="18" y="11"/>
                    </a:cubicBezTo>
                    <a:cubicBezTo>
                      <a:pt x="18" y="10"/>
                      <a:pt x="16" y="10"/>
                      <a:pt x="16" y="10"/>
                    </a:cubicBezTo>
                    <a:cubicBezTo>
                      <a:pt x="16" y="9"/>
                      <a:pt x="16" y="8"/>
                      <a:pt x="16" y="8"/>
                    </a:cubicBezTo>
                    <a:cubicBezTo>
                      <a:pt x="16" y="8"/>
                      <a:pt x="16" y="8"/>
                      <a:pt x="16" y="7"/>
                    </a:cubicBezTo>
                    <a:cubicBezTo>
                      <a:pt x="16" y="7"/>
                      <a:pt x="16" y="6"/>
                      <a:pt x="15" y="6"/>
                    </a:cubicBezTo>
                    <a:cubicBezTo>
                      <a:pt x="15" y="6"/>
                      <a:pt x="14" y="6"/>
                      <a:pt x="13" y="6"/>
                    </a:cubicBezTo>
                    <a:cubicBezTo>
                      <a:pt x="13" y="6"/>
                      <a:pt x="13" y="5"/>
                      <a:pt x="12" y="5"/>
                    </a:cubicBezTo>
                    <a:cubicBezTo>
                      <a:pt x="12" y="5"/>
                      <a:pt x="12" y="5"/>
                      <a:pt x="12" y="5"/>
                    </a:cubicBezTo>
                    <a:cubicBezTo>
                      <a:pt x="12" y="6"/>
                      <a:pt x="11" y="6"/>
                      <a:pt x="11" y="6"/>
                    </a:cubicBezTo>
                    <a:cubicBezTo>
                      <a:pt x="11" y="6"/>
                      <a:pt x="11" y="7"/>
                      <a:pt x="11" y="6"/>
                    </a:cubicBezTo>
                    <a:cubicBezTo>
                      <a:pt x="10" y="6"/>
                      <a:pt x="10" y="5"/>
                      <a:pt x="10" y="5"/>
                    </a:cubicBezTo>
                    <a:cubicBezTo>
                      <a:pt x="9" y="4"/>
                      <a:pt x="9" y="4"/>
                      <a:pt x="9" y="4"/>
                    </a:cubicBezTo>
                    <a:cubicBezTo>
                      <a:pt x="9" y="3"/>
                      <a:pt x="9" y="3"/>
                      <a:pt x="9" y="3"/>
                    </a:cubicBezTo>
                    <a:cubicBezTo>
                      <a:pt x="8" y="2"/>
                      <a:pt x="8" y="2"/>
                      <a:pt x="8" y="2"/>
                    </a:cubicBezTo>
                    <a:cubicBezTo>
                      <a:pt x="8" y="1"/>
                      <a:pt x="7" y="2"/>
                      <a:pt x="7" y="1"/>
                    </a:cubicBezTo>
                    <a:cubicBezTo>
                      <a:pt x="6" y="1"/>
                      <a:pt x="6" y="1"/>
                      <a:pt x="6" y="1"/>
                    </a:cubicBezTo>
                    <a:cubicBezTo>
                      <a:pt x="5" y="1"/>
                      <a:pt x="5" y="1"/>
                      <a:pt x="4" y="2"/>
                    </a:cubicBezTo>
                    <a:cubicBezTo>
                      <a:pt x="4" y="2"/>
                      <a:pt x="4" y="2"/>
                      <a:pt x="4" y="2"/>
                    </a:cubicBezTo>
                    <a:cubicBezTo>
                      <a:pt x="3" y="2"/>
                      <a:pt x="3" y="1"/>
                      <a:pt x="2" y="1"/>
                    </a:cubicBezTo>
                    <a:cubicBezTo>
                      <a:pt x="2" y="1"/>
                      <a:pt x="1" y="1"/>
                      <a:pt x="1" y="1"/>
                    </a:cubicBezTo>
                    <a:cubicBezTo>
                      <a:pt x="1" y="1"/>
                      <a:pt x="0" y="0"/>
                      <a:pt x="0" y="0"/>
                    </a:cubicBezTo>
                    <a:cubicBezTo>
                      <a:pt x="0" y="34"/>
                      <a:pt x="0" y="34"/>
                      <a:pt x="0" y="34"/>
                    </a:cubicBezTo>
                    <a:cubicBezTo>
                      <a:pt x="0" y="34"/>
                      <a:pt x="1" y="35"/>
                      <a:pt x="1" y="35"/>
                    </a:cubicBezTo>
                    <a:cubicBezTo>
                      <a:pt x="2" y="35"/>
                      <a:pt x="2" y="36"/>
                      <a:pt x="2" y="36"/>
                    </a:cubicBezTo>
                    <a:cubicBezTo>
                      <a:pt x="3" y="37"/>
                      <a:pt x="3" y="37"/>
                      <a:pt x="3" y="37"/>
                    </a:cubicBezTo>
                    <a:cubicBezTo>
                      <a:pt x="4" y="37"/>
                      <a:pt x="4" y="37"/>
                      <a:pt x="4" y="37"/>
                    </a:cubicBezTo>
                    <a:cubicBezTo>
                      <a:pt x="4" y="37"/>
                      <a:pt x="5" y="37"/>
                      <a:pt x="5" y="36"/>
                    </a:cubicBezTo>
                    <a:cubicBezTo>
                      <a:pt x="5" y="36"/>
                      <a:pt x="5" y="36"/>
                      <a:pt x="5" y="36"/>
                    </a:cubicBezTo>
                    <a:cubicBezTo>
                      <a:pt x="6" y="36"/>
                      <a:pt x="6" y="36"/>
                      <a:pt x="7" y="36"/>
                    </a:cubicBezTo>
                    <a:cubicBezTo>
                      <a:pt x="7" y="36"/>
                      <a:pt x="7" y="37"/>
                      <a:pt x="8" y="37"/>
                    </a:cubicBezTo>
                    <a:cubicBezTo>
                      <a:pt x="8" y="37"/>
                      <a:pt x="8" y="37"/>
                      <a:pt x="8" y="37"/>
                    </a:cubicBezTo>
                    <a:cubicBezTo>
                      <a:pt x="9" y="37"/>
                      <a:pt x="9" y="37"/>
                      <a:pt x="9" y="37"/>
                    </a:cubicBezTo>
                    <a:cubicBezTo>
                      <a:pt x="9" y="37"/>
                      <a:pt x="10" y="37"/>
                      <a:pt x="10" y="37"/>
                    </a:cubicBezTo>
                    <a:cubicBezTo>
                      <a:pt x="11" y="37"/>
                      <a:pt x="11" y="38"/>
                      <a:pt x="12" y="38"/>
                    </a:cubicBezTo>
                    <a:cubicBezTo>
                      <a:pt x="12" y="38"/>
                      <a:pt x="13" y="39"/>
                      <a:pt x="13" y="39"/>
                    </a:cubicBezTo>
                    <a:cubicBezTo>
                      <a:pt x="13" y="39"/>
                      <a:pt x="14" y="39"/>
                      <a:pt x="14" y="40"/>
                    </a:cubicBezTo>
                    <a:cubicBezTo>
                      <a:pt x="15" y="40"/>
                      <a:pt x="15" y="40"/>
                      <a:pt x="15" y="40"/>
                    </a:cubicBezTo>
                    <a:cubicBezTo>
                      <a:pt x="15" y="41"/>
                      <a:pt x="16" y="41"/>
                      <a:pt x="16" y="41"/>
                    </a:cubicBezTo>
                    <a:cubicBezTo>
                      <a:pt x="17" y="41"/>
                      <a:pt x="17" y="41"/>
                      <a:pt x="17" y="41"/>
                    </a:cubicBezTo>
                    <a:cubicBezTo>
                      <a:pt x="18" y="42"/>
                      <a:pt x="18" y="41"/>
                      <a:pt x="18" y="41"/>
                    </a:cubicBezTo>
                    <a:cubicBezTo>
                      <a:pt x="18" y="41"/>
                      <a:pt x="19" y="40"/>
                      <a:pt x="19" y="40"/>
                    </a:cubicBezTo>
                    <a:cubicBezTo>
                      <a:pt x="19" y="40"/>
                      <a:pt x="20" y="40"/>
                      <a:pt x="20" y="40"/>
                    </a:cubicBezTo>
                    <a:cubicBezTo>
                      <a:pt x="20" y="39"/>
                      <a:pt x="20" y="39"/>
                      <a:pt x="20" y="39"/>
                    </a:cubicBezTo>
                    <a:cubicBezTo>
                      <a:pt x="20" y="39"/>
                      <a:pt x="20" y="39"/>
                      <a:pt x="21" y="39"/>
                    </a:cubicBezTo>
                    <a:cubicBezTo>
                      <a:pt x="21" y="38"/>
                      <a:pt x="21" y="38"/>
                      <a:pt x="21" y="38"/>
                    </a:cubicBezTo>
                    <a:cubicBezTo>
                      <a:pt x="21" y="38"/>
                      <a:pt x="22" y="37"/>
                      <a:pt x="22" y="37"/>
                    </a:cubicBezTo>
                    <a:cubicBezTo>
                      <a:pt x="22" y="37"/>
                      <a:pt x="23" y="36"/>
                      <a:pt x="23" y="36"/>
                    </a:cubicBezTo>
                    <a:cubicBezTo>
                      <a:pt x="24" y="36"/>
                      <a:pt x="24" y="36"/>
                      <a:pt x="25" y="36"/>
                    </a:cubicBezTo>
                    <a:cubicBezTo>
                      <a:pt x="25" y="36"/>
                      <a:pt x="25" y="36"/>
                      <a:pt x="25" y="36"/>
                    </a:cubicBezTo>
                    <a:cubicBezTo>
                      <a:pt x="25" y="35"/>
                      <a:pt x="25" y="35"/>
                      <a:pt x="25" y="35"/>
                    </a:cubicBezTo>
                    <a:cubicBezTo>
                      <a:pt x="25" y="35"/>
                      <a:pt x="25" y="35"/>
                      <a:pt x="25" y="35"/>
                    </a:cubicBezTo>
                    <a:cubicBezTo>
                      <a:pt x="24" y="35"/>
                      <a:pt x="24" y="35"/>
                      <a:pt x="24" y="35"/>
                    </a:cubicBezTo>
                    <a:cubicBezTo>
                      <a:pt x="23" y="35"/>
                      <a:pt x="23" y="35"/>
                      <a:pt x="23" y="35"/>
                    </a:cubicBezTo>
                    <a:cubicBezTo>
                      <a:pt x="23" y="35"/>
                      <a:pt x="24" y="35"/>
                      <a:pt x="24" y="35"/>
                    </a:cubicBezTo>
                    <a:cubicBezTo>
                      <a:pt x="24" y="35"/>
                      <a:pt x="24" y="34"/>
                      <a:pt x="25" y="34"/>
                    </a:cubicBezTo>
                    <a:cubicBezTo>
                      <a:pt x="25" y="34"/>
                      <a:pt x="25" y="34"/>
                      <a:pt x="26" y="33"/>
                    </a:cubicBezTo>
                    <a:cubicBezTo>
                      <a:pt x="26" y="33"/>
                      <a:pt x="26" y="33"/>
                      <a:pt x="26" y="33"/>
                    </a:cubicBezTo>
                    <a:cubicBezTo>
                      <a:pt x="27" y="33"/>
                      <a:pt x="27" y="33"/>
                      <a:pt x="27" y="33"/>
                    </a:cubicBezTo>
                    <a:cubicBezTo>
                      <a:pt x="27" y="33"/>
                      <a:pt x="28" y="34"/>
                      <a:pt x="28" y="34"/>
                    </a:cubicBezTo>
                    <a:cubicBezTo>
                      <a:pt x="28" y="34"/>
                      <a:pt x="28" y="35"/>
                      <a:pt x="28" y="35"/>
                    </a:cubicBezTo>
                    <a:cubicBezTo>
                      <a:pt x="28" y="35"/>
                      <a:pt x="28" y="35"/>
                      <a:pt x="28" y="36"/>
                    </a:cubicBezTo>
                    <a:cubicBezTo>
                      <a:pt x="28" y="36"/>
                      <a:pt x="27" y="36"/>
                      <a:pt x="27" y="37"/>
                    </a:cubicBezTo>
                    <a:cubicBezTo>
                      <a:pt x="27" y="37"/>
                      <a:pt x="26" y="37"/>
                      <a:pt x="26" y="37"/>
                    </a:cubicBezTo>
                    <a:cubicBezTo>
                      <a:pt x="26" y="37"/>
                      <a:pt x="26" y="37"/>
                      <a:pt x="26" y="38"/>
                    </a:cubicBezTo>
                    <a:cubicBezTo>
                      <a:pt x="27" y="38"/>
                      <a:pt x="27" y="38"/>
                      <a:pt x="27" y="38"/>
                    </a:cubicBezTo>
                    <a:cubicBezTo>
                      <a:pt x="27" y="38"/>
                      <a:pt x="27" y="38"/>
                      <a:pt x="27" y="38"/>
                    </a:cubicBezTo>
                    <a:cubicBezTo>
                      <a:pt x="27" y="38"/>
                      <a:pt x="28" y="38"/>
                      <a:pt x="28" y="38"/>
                    </a:cubicBezTo>
                    <a:cubicBezTo>
                      <a:pt x="28" y="38"/>
                      <a:pt x="28" y="37"/>
                      <a:pt x="28" y="37"/>
                    </a:cubicBezTo>
                    <a:cubicBezTo>
                      <a:pt x="28" y="37"/>
                      <a:pt x="29" y="37"/>
                      <a:pt x="29" y="37"/>
                    </a:cubicBezTo>
                    <a:cubicBezTo>
                      <a:pt x="29" y="37"/>
                      <a:pt x="29" y="37"/>
                      <a:pt x="29" y="36"/>
                    </a:cubicBezTo>
                    <a:cubicBezTo>
                      <a:pt x="29" y="36"/>
                      <a:pt x="29" y="36"/>
                      <a:pt x="30" y="36"/>
                    </a:cubicBezTo>
                    <a:cubicBezTo>
                      <a:pt x="30" y="36"/>
                      <a:pt x="30" y="36"/>
                      <a:pt x="30" y="36"/>
                    </a:cubicBezTo>
                    <a:cubicBezTo>
                      <a:pt x="31" y="36"/>
                      <a:pt x="31" y="36"/>
                      <a:pt x="31" y="36"/>
                    </a:cubicBezTo>
                    <a:cubicBezTo>
                      <a:pt x="31" y="36"/>
                      <a:pt x="31" y="37"/>
                      <a:pt x="31" y="37"/>
                    </a:cubicBezTo>
                    <a:cubicBezTo>
                      <a:pt x="31" y="38"/>
                      <a:pt x="30" y="38"/>
                      <a:pt x="30" y="38"/>
                    </a:cubicBezTo>
                    <a:cubicBezTo>
                      <a:pt x="30" y="38"/>
                      <a:pt x="30" y="38"/>
                      <a:pt x="31" y="39"/>
                    </a:cubicBezTo>
                    <a:cubicBezTo>
                      <a:pt x="31" y="39"/>
                      <a:pt x="31" y="39"/>
                      <a:pt x="31" y="39"/>
                    </a:cubicBezTo>
                    <a:cubicBezTo>
                      <a:pt x="31" y="40"/>
                      <a:pt x="32" y="40"/>
                      <a:pt x="32" y="40"/>
                    </a:cubicBezTo>
                    <a:cubicBezTo>
                      <a:pt x="32" y="40"/>
                      <a:pt x="33" y="40"/>
                      <a:pt x="33" y="40"/>
                    </a:cubicBezTo>
                    <a:cubicBezTo>
                      <a:pt x="33" y="40"/>
                      <a:pt x="33" y="40"/>
                      <a:pt x="33" y="41"/>
                    </a:cubicBezTo>
                    <a:cubicBezTo>
                      <a:pt x="34" y="42"/>
                      <a:pt x="34" y="42"/>
                      <a:pt x="34" y="42"/>
                    </a:cubicBezTo>
                    <a:cubicBezTo>
                      <a:pt x="34" y="42"/>
                      <a:pt x="34" y="42"/>
                      <a:pt x="34" y="41"/>
                    </a:cubicBezTo>
                    <a:cubicBezTo>
                      <a:pt x="34" y="41"/>
                      <a:pt x="35" y="41"/>
                      <a:pt x="35" y="41"/>
                    </a:cubicBezTo>
                    <a:cubicBezTo>
                      <a:pt x="35" y="41"/>
                      <a:pt x="35" y="41"/>
                      <a:pt x="35" y="41"/>
                    </a:cubicBezTo>
                    <a:cubicBezTo>
                      <a:pt x="35" y="41"/>
                      <a:pt x="35" y="41"/>
                      <a:pt x="35" y="41"/>
                    </a:cubicBezTo>
                    <a:cubicBezTo>
                      <a:pt x="35" y="41"/>
                      <a:pt x="36" y="41"/>
                      <a:pt x="36" y="41"/>
                    </a:cubicBezTo>
                    <a:cubicBezTo>
                      <a:pt x="36" y="42"/>
                      <a:pt x="36" y="42"/>
                      <a:pt x="36" y="42"/>
                    </a:cubicBezTo>
                    <a:cubicBezTo>
                      <a:pt x="36" y="42"/>
                      <a:pt x="36" y="43"/>
                      <a:pt x="37" y="43"/>
                    </a:cubicBezTo>
                    <a:cubicBezTo>
                      <a:pt x="37" y="43"/>
                      <a:pt x="37" y="44"/>
                      <a:pt x="37" y="44"/>
                    </a:cubicBezTo>
                    <a:cubicBezTo>
                      <a:pt x="37" y="44"/>
                      <a:pt x="38" y="44"/>
                      <a:pt x="38" y="43"/>
                    </a:cubicBezTo>
                    <a:cubicBezTo>
                      <a:pt x="38" y="43"/>
                      <a:pt x="38" y="43"/>
                      <a:pt x="38" y="43"/>
                    </a:cubicBezTo>
                    <a:cubicBezTo>
                      <a:pt x="38" y="43"/>
                      <a:pt x="37" y="43"/>
                      <a:pt x="37" y="42"/>
                    </a:cubicBezTo>
                    <a:cubicBezTo>
                      <a:pt x="37" y="42"/>
                      <a:pt x="37" y="42"/>
                      <a:pt x="37" y="42"/>
                    </a:cubicBezTo>
                    <a:cubicBezTo>
                      <a:pt x="38" y="41"/>
                      <a:pt x="38" y="41"/>
                      <a:pt x="38" y="41"/>
                    </a:cubicBezTo>
                    <a:cubicBezTo>
                      <a:pt x="38" y="41"/>
                      <a:pt x="37" y="41"/>
                      <a:pt x="37" y="41"/>
                    </a:cubicBezTo>
                    <a:cubicBezTo>
                      <a:pt x="37" y="41"/>
                      <a:pt x="37" y="41"/>
                      <a:pt x="37" y="41"/>
                    </a:cubicBezTo>
                    <a:cubicBezTo>
                      <a:pt x="37" y="41"/>
                      <a:pt x="37" y="41"/>
                      <a:pt x="37" y="42"/>
                    </a:cubicBezTo>
                    <a:cubicBezTo>
                      <a:pt x="37" y="42"/>
                      <a:pt x="36" y="42"/>
                      <a:pt x="36" y="42"/>
                    </a:cubicBezTo>
                    <a:cubicBezTo>
                      <a:pt x="36" y="42"/>
                      <a:pt x="36" y="41"/>
                      <a:pt x="36" y="41"/>
                    </a:cubicBezTo>
                    <a:cubicBezTo>
                      <a:pt x="36" y="41"/>
                      <a:pt x="36" y="41"/>
                      <a:pt x="36" y="41"/>
                    </a:cubicBezTo>
                    <a:cubicBezTo>
                      <a:pt x="35" y="41"/>
                      <a:pt x="36" y="40"/>
                      <a:pt x="36" y="40"/>
                    </a:cubicBezTo>
                    <a:cubicBezTo>
                      <a:pt x="36" y="40"/>
                      <a:pt x="36" y="40"/>
                      <a:pt x="37" y="40"/>
                    </a:cubicBezTo>
                    <a:cubicBezTo>
                      <a:pt x="37" y="40"/>
                      <a:pt x="37" y="40"/>
                      <a:pt x="38" y="40"/>
                    </a:cubicBezTo>
                    <a:cubicBezTo>
                      <a:pt x="38" y="40"/>
                      <a:pt x="38" y="40"/>
                      <a:pt x="38" y="40"/>
                    </a:cubicBezTo>
                    <a:cubicBezTo>
                      <a:pt x="38" y="40"/>
                      <a:pt x="39" y="40"/>
                      <a:pt x="39" y="40"/>
                    </a:cubicBezTo>
                    <a:cubicBezTo>
                      <a:pt x="40" y="40"/>
                      <a:pt x="40" y="40"/>
                      <a:pt x="40" y="40"/>
                    </a:cubicBezTo>
                    <a:cubicBezTo>
                      <a:pt x="40" y="39"/>
                      <a:pt x="41" y="39"/>
                      <a:pt x="41" y="39"/>
                    </a:cubicBezTo>
                    <a:cubicBezTo>
                      <a:pt x="41" y="39"/>
                      <a:pt x="42" y="38"/>
                      <a:pt x="42" y="38"/>
                    </a:cubicBezTo>
                    <a:cubicBezTo>
                      <a:pt x="42" y="37"/>
                      <a:pt x="44" y="36"/>
                      <a:pt x="44" y="36"/>
                    </a:cubicBezTo>
                    <a:cubicBezTo>
                      <a:pt x="44" y="35"/>
                      <a:pt x="45" y="35"/>
                      <a:pt x="45" y="35"/>
                    </a:cubicBezTo>
                    <a:cubicBezTo>
                      <a:pt x="45" y="35"/>
                      <a:pt x="45" y="34"/>
                      <a:pt x="45" y="34"/>
                    </a:cubicBezTo>
                    <a:cubicBezTo>
                      <a:pt x="45" y="34"/>
                      <a:pt x="44" y="35"/>
                      <a:pt x="44" y="34"/>
                    </a:cubicBezTo>
                    <a:cubicBezTo>
                      <a:pt x="44" y="34"/>
                      <a:pt x="44" y="34"/>
                      <a:pt x="44" y="34"/>
                    </a:cubicBezTo>
                    <a:cubicBezTo>
                      <a:pt x="44" y="34"/>
                      <a:pt x="45" y="34"/>
                      <a:pt x="45" y="34"/>
                    </a:cubicBezTo>
                    <a:cubicBezTo>
                      <a:pt x="45" y="34"/>
                      <a:pt x="46" y="34"/>
                      <a:pt x="46" y="33"/>
                    </a:cubicBezTo>
                    <a:cubicBezTo>
                      <a:pt x="46" y="33"/>
                      <a:pt x="46" y="33"/>
                      <a:pt x="46" y="33"/>
                    </a:cubicBezTo>
                    <a:cubicBezTo>
                      <a:pt x="46" y="33"/>
                      <a:pt x="46" y="33"/>
                      <a:pt x="46" y="33"/>
                    </a:cubicBezTo>
                    <a:cubicBezTo>
                      <a:pt x="46" y="33"/>
                      <a:pt x="46" y="33"/>
                      <a:pt x="46" y="33"/>
                    </a:cubicBezTo>
                    <a:cubicBezTo>
                      <a:pt x="46" y="33"/>
                      <a:pt x="47" y="33"/>
                      <a:pt x="47" y="33"/>
                    </a:cubicBezTo>
                    <a:cubicBezTo>
                      <a:pt x="48" y="33"/>
                      <a:pt x="49" y="33"/>
                      <a:pt x="49" y="33"/>
                    </a:cubicBezTo>
                    <a:cubicBezTo>
                      <a:pt x="49" y="33"/>
                      <a:pt x="49" y="32"/>
                      <a:pt x="49" y="32"/>
                    </a:cubicBezTo>
                    <a:cubicBezTo>
                      <a:pt x="50" y="32"/>
                      <a:pt x="52" y="32"/>
                      <a:pt x="52" y="32"/>
                    </a:cubicBezTo>
                    <a:cubicBezTo>
                      <a:pt x="52" y="32"/>
                      <a:pt x="54" y="32"/>
                      <a:pt x="54" y="32"/>
                    </a:cubicBezTo>
                    <a:cubicBezTo>
                      <a:pt x="54" y="32"/>
                      <a:pt x="54" y="32"/>
                      <a:pt x="54" y="32"/>
                    </a:cubicBezTo>
                    <a:cubicBezTo>
                      <a:pt x="55" y="32"/>
                      <a:pt x="55" y="32"/>
                      <a:pt x="55" y="32"/>
                    </a:cubicBezTo>
                    <a:cubicBezTo>
                      <a:pt x="55" y="32"/>
                      <a:pt x="55" y="32"/>
                      <a:pt x="55" y="32"/>
                    </a:cubicBezTo>
                    <a:cubicBezTo>
                      <a:pt x="56" y="32"/>
                      <a:pt x="57" y="32"/>
                      <a:pt x="58" y="32"/>
                    </a:cubicBezTo>
                    <a:cubicBezTo>
                      <a:pt x="58" y="32"/>
                      <a:pt x="58" y="32"/>
                      <a:pt x="58" y="32"/>
                    </a:cubicBezTo>
                    <a:cubicBezTo>
                      <a:pt x="59" y="32"/>
                      <a:pt x="59" y="31"/>
                      <a:pt x="59" y="31"/>
                    </a:cubicBezTo>
                    <a:cubicBezTo>
                      <a:pt x="60" y="31"/>
                      <a:pt x="60" y="31"/>
                      <a:pt x="60" y="30"/>
                    </a:cubicBezTo>
                    <a:cubicBezTo>
                      <a:pt x="60" y="30"/>
                      <a:pt x="60" y="30"/>
                      <a:pt x="60" y="30"/>
                    </a:cubicBezTo>
                    <a:cubicBezTo>
                      <a:pt x="60" y="30"/>
                      <a:pt x="60" y="30"/>
                      <a:pt x="60" y="30"/>
                    </a:cubicBezTo>
                    <a:cubicBezTo>
                      <a:pt x="60" y="30"/>
                      <a:pt x="60" y="30"/>
                      <a:pt x="60" y="30"/>
                    </a:cubicBezTo>
                    <a:cubicBezTo>
                      <a:pt x="60" y="30"/>
                      <a:pt x="61" y="30"/>
                      <a:pt x="61" y="30"/>
                    </a:cubicBezTo>
                    <a:cubicBezTo>
                      <a:pt x="61" y="30"/>
                      <a:pt x="60" y="29"/>
                      <a:pt x="60" y="29"/>
                    </a:cubicBezTo>
                    <a:cubicBezTo>
                      <a:pt x="60" y="29"/>
                      <a:pt x="59" y="28"/>
                      <a:pt x="58" y="28"/>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8" name="Freeform 739">
                <a:extLst>
                  <a:ext uri="{FF2B5EF4-FFF2-40B4-BE49-F238E27FC236}">
                    <a16:creationId xmlns:a16="http://schemas.microsoft.com/office/drawing/2014/main" id="{23E2CDDB-7474-3EA7-30C4-9E2C6A4D9FE0}"/>
                  </a:ext>
                </a:extLst>
              </p:cNvPr>
              <p:cNvSpPr>
                <a:spLocks noEditPoints="1"/>
              </p:cNvSpPr>
              <p:nvPr/>
            </p:nvSpPr>
            <p:spPr bwMode="auto">
              <a:xfrm>
                <a:off x="9267825" y="5203825"/>
                <a:ext cx="441325" cy="563563"/>
              </a:xfrm>
              <a:custGeom>
                <a:avLst/>
                <a:gdLst>
                  <a:gd name="T0" fmla="*/ 8 w 106"/>
                  <a:gd name="T1" fmla="*/ 42 h 135"/>
                  <a:gd name="T2" fmla="*/ 9 w 106"/>
                  <a:gd name="T3" fmla="*/ 41 h 135"/>
                  <a:gd name="T4" fmla="*/ 11 w 106"/>
                  <a:gd name="T5" fmla="*/ 40 h 135"/>
                  <a:gd name="T6" fmla="*/ 10 w 106"/>
                  <a:gd name="T7" fmla="*/ 41 h 135"/>
                  <a:gd name="T8" fmla="*/ 9 w 106"/>
                  <a:gd name="T9" fmla="*/ 42 h 135"/>
                  <a:gd name="T10" fmla="*/ 102 w 106"/>
                  <a:gd name="T11" fmla="*/ 104 h 135"/>
                  <a:gd name="T12" fmla="*/ 102 w 106"/>
                  <a:gd name="T13" fmla="*/ 109 h 135"/>
                  <a:gd name="T14" fmla="*/ 104 w 106"/>
                  <a:gd name="T15" fmla="*/ 101 h 135"/>
                  <a:gd name="T16" fmla="*/ 105 w 106"/>
                  <a:gd name="T17" fmla="*/ 120 h 135"/>
                  <a:gd name="T18" fmla="*/ 104 w 106"/>
                  <a:gd name="T19" fmla="*/ 119 h 135"/>
                  <a:gd name="T20" fmla="*/ 105 w 106"/>
                  <a:gd name="T21" fmla="*/ 124 h 135"/>
                  <a:gd name="T22" fmla="*/ 105 w 106"/>
                  <a:gd name="T23" fmla="*/ 121 h 135"/>
                  <a:gd name="T24" fmla="*/ 81 w 106"/>
                  <a:gd name="T25" fmla="*/ 130 h 135"/>
                  <a:gd name="T26" fmla="*/ 90 w 106"/>
                  <a:gd name="T27" fmla="*/ 133 h 135"/>
                  <a:gd name="T28" fmla="*/ 95 w 106"/>
                  <a:gd name="T29" fmla="*/ 131 h 135"/>
                  <a:gd name="T30" fmla="*/ 100 w 106"/>
                  <a:gd name="T31" fmla="*/ 128 h 135"/>
                  <a:gd name="T32" fmla="*/ 105 w 106"/>
                  <a:gd name="T33" fmla="*/ 125 h 135"/>
                  <a:gd name="T34" fmla="*/ 103 w 106"/>
                  <a:gd name="T35" fmla="*/ 121 h 135"/>
                  <a:gd name="T36" fmla="*/ 103 w 106"/>
                  <a:gd name="T37" fmla="*/ 117 h 135"/>
                  <a:gd name="T38" fmla="*/ 102 w 106"/>
                  <a:gd name="T39" fmla="*/ 112 h 135"/>
                  <a:gd name="T40" fmla="*/ 101 w 106"/>
                  <a:gd name="T41" fmla="*/ 108 h 135"/>
                  <a:gd name="T42" fmla="*/ 98 w 106"/>
                  <a:gd name="T43" fmla="*/ 103 h 135"/>
                  <a:gd name="T44" fmla="*/ 95 w 106"/>
                  <a:gd name="T45" fmla="*/ 97 h 135"/>
                  <a:gd name="T46" fmla="*/ 89 w 106"/>
                  <a:gd name="T47" fmla="*/ 94 h 135"/>
                  <a:gd name="T48" fmla="*/ 89 w 106"/>
                  <a:gd name="T49" fmla="*/ 91 h 135"/>
                  <a:gd name="T50" fmla="*/ 87 w 106"/>
                  <a:gd name="T51" fmla="*/ 88 h 135"/>
                  <a:gd name="T52" fmla="*/ 86 w 106"/>
                  <a:gd name="T53" fmla="*/ 84 h 135"/>
                  <a:gd name="T54" fmla="*/ 85 w 106"/>
                  <a:gd name="T55" fmla="*/ 84 h 135"/>
                  <a:gd name="T56" fmla="*/ 82 w 106"/>
                  <a:gd name="T57" fmla="*/ 82 h 135"/>
                  <a:gd name="T58" fmla="*/ 81 w 106"/>
                  <a:gd name="T59" fmla="*/ 84 h 135"/>
                  <a:gd name="T60" fmla="*/ 78 w 106"/>
                  <a:gd name="T61" fmla="*/ 81 h 135"/>
                  <a:gd name="T62" fmla="*/ 77 w 106"/>
                  <a:gd name="T63" fmla="*/ 77 h 135"/>
                  <a:gd name="T64" fmla="*/ 76 w 106"/>
                  <a:gd name="T65" fmla="*/ 73 h 135"/>
                  <a:gd name="T66" fmla="*/ 73 w 106"/>
                  <a:gd name="T67" fmla="*/ 71 h 135"/>
                  <a:gd name="T68" fmla="*/ 73 w 106"/>
                  <a:gd name="T69" fmla="*/ 68 h 135"/>
                  <a:gd name="T70" fmla="*/ 70 w 106"/>
                  <a:gd name="T71" fmla="*/ 67 h 135"/>
                  <a:gd name="T72" fmla="*/ 66 w 106"/>
                  <a:gd name="T73" fmla="*/ 65 h 135"/>
                  <a:gd name="T74" fmla="*/ 62 w 106"/>
                  <a:gd name="T75" fmla="*/ 61 h 135"/>
                  <a:gd name="T76" fmla="*/ 56 w 106"/>
                  <a:gd name="T77" fmla="*/ 58 h 135"/>
                  <a:gd name="T78" fmla="*/ 54 w 106"/>
                  <a:gd name="T79" fmla="*/ 53 h 135"/>
                  <a:gd name="T80" fmla="*/ 54 w 106"/>
                  <a:gd name="T81" fmla="*/ 47 h 135"/>
                  <a:gd name="T82" fmla="*/ 51 w 106"/>
                  <a:gd name="T83" fmla="*/ 42 h 135"/>
                  <a:gd name="T84" fmla="*/ 50 w 106"/>
                  <a:gd name="T85" fmla="*/ 36 h 135"/>
                  <a:gd name="T86" fmla="*/ 50 w 106"/>
                  <a:gd name="T87" fmla="*/ 30 h 135"/>
                  <a:gd name="T88" fmla="*/ 45 w 106"/>
                  <a:gd name="T89" fmla="*/ 27 h 135"/>
                  <a:gd name="T90" fmla="*/ 42 w 106"/>
                  <a:gd name="T91" fmla="*/ 25 h 135"/>
                  <a:gd name="T92" fmla="*/ 38 w 106"/>
                  <a:gd name="T93" fmla="*/ 23 h 135"/>
                  <a:gd name="T94" fmla="*/ 37 w 106"/>
                  <a:gd name="T95" fmla="*/ 18 h 135"/>
                  <a:gd name="T96" fmla="*/ 36 w 106"/>
                  <a:gd name="T97" fmla="*/ 13 h 135"/>
                  <a:gd name="T98" fmla="*/ 34 w 106"/>
                  <a:gd name="T99" fmla="*/ 9 h 135"/>
                  <a:gd name="T100" fmla="*/ 32 w 106"/>
                  <a:gd name="T101" fmla="*/ 2 h 135"/>
                  <a:gd name="T102" fmla="*/ 29 w 106"/>
                  <a:gd name="T103" fmla="*/ 2 h 135"/>
                  <a:gd name="T104" fmla="*/ 27 w 106"/>
                  <a:gd name="T105" fmla="*/ 7 h 135"/>
                  <a:gd name="T106" fmla="*/ 26 w 106"/>
                  <a:gd name="T107" fmla="*/ 9 h 135"/>
                  <a:gd name="T108" fmla="*/ 25 w 106"/>
                  <a:gd name="T109" fmla="*/ 13 h 135"/>
                  <a:gd name="T110" fmla="*/ 25 w 106"/>
                  <a:gd name="T111" fmla="*/ 15 h 135"/>
                  <a:gd name="T112" fmla="*/ 23 w 106"/>
                  <a:gd name="T113" fmla="*/ 21 h 135"/>
                  <a:gd name="T114" fmla="*/ 24 w 106"/>
                  <a:gd name="T115" fmla="*/ 28 h 135"/>
                  <a:gd name="T116" fmla="*/ 23 w 106"/>
                  <a:gd name="T117" fmla="*/ 36 h 135"/>
                  <a:gd name="T118" fmla="*/ 20 w 106"/>
                  <a:gd name="T119" fmla="*/ 44 h 135"/>
                  <a:gd name="T120" fmla="*/ 13 w 106"/>
                  <a:gd name="T121" fmla="*/ 49 h 135"/>
                  <a:gd name="T122" fmla="*/ 7 w 106"/>
                  <a:gd name="T123" fmla="*/ 44 h 135"/>
                  <a:gd name="T124" fmla="*/ 0 w 106"/>
                  <a:gd name="T125" fmla="*/ 110 h 1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06" h="135">
                    <a:moveTo>
                      <a:pt x="9" y="42"/>
                    </a:moveTo>
                    <a:cubicBezTo>
                      <a:pt x="9" y="42"/>
                      <a:pt x="9" y="42"/>
                      <a:pt x="9" y="42"/>
                    </a:cubicBezTo>
                    <a:cubicBezTo>
                      <a:pt x="9" y="42"/>
                      <a:pt x="9" y="43"/>
                      <a:pt x="8" y="43"/>
                    </a:cubicBezTo>
                    <a:cubicBezTo>
                      <a:pt x="8" y="43"/>
                      <a:pt x="8" y="43"/>
                      <a:pt x="8" y="43"/>
                    </a:cubicBezTo>
                    <a:cubicBezTo>
                      <a:pt x="8" y="43"/>
                      <a:pt x="8" y="43"/>
                      <a:pt x="8" y="43"/>
                    </a:cubicBezTo>
                    <a:cubicBezTo>
                      <a:pt x="8" y="42"/>
                      <a:pt x="8" y="42"/>
                      <a:pt x="8" y="42"/>
                    </a:cubicBezTo>
                    <a:cubicBezTo>
                      <a:pt x="8" y="42"/>
                      <a:pt x="8" y="43"/>
                      <a:pt x="8" y="43"/>
                    </a:cubicBezTo>
                    <a:cubicBezTo>
                      <a:pt x="8" y="42"/>
                      <a:pt x="8" y="42"/>
                      <a:pt x="8" y="42"/>
                    </a:cubicBezTo>
                    <a:cubicBezTo>
                      <a:pt x="8" y="42"/>
                      <a:pt x="8" y="42"/>
                      <a:pt x="8" y="42"/>
                    </a:cubicBezTo>
                    <a:cubicBezTo>
                      <a:pt x="8" y="42"/>
                      <a:pt x="8" y="42"/>
                      <a:pt x="8" y="42"/>
                    </a:cubicBezTo>
                    <a:cubicBezTo>
                      <a:pt x="8" y="42"/>
                      <a:pt x="8" y="42"/>
                      <a:pt x="8" y="42"/>
                    </a:cubicBezTo>
                    <a:cubicBezTo>
                      <a:pt x="8" y="42"/>
                      <a:pt x="8" y="41"/>
                      <a:pt x="8" y="41"/>
                    </a:cubicBezTo>
                    <a:cubicBezTo>
                      <a:pt x="8" y="41"/>
                      <a:pt x="8" y="41"/>
                      <a:pt x="8" y="41"/>
                    </a:cubicBezTo>
                    <a:cubicBezTo>
                      <a:pt x="8" y="41"/>
                      <a:pt x="8" y="41"/>
                      <a:pt x="8" y="41"/>
                    </a:cubicBezTo>
                    <a:cubicBezTo>
                      <a:pt x="8" y="41"/>
                      <a:pt x="8" y="41"/>
                      <a:pt x="8" y="41"/>
                    </a:cubicBezTo>
                    <a:cubicBezTo>
                      <a:pt x="9" y="41"/>
                      <a:pt x="9" y="41"/>
                      <a:pt x="9" y="41"/>
                    </a:cubicBezTo>
                    <a:cubicBezTo>
                      <a:pt x="9" y="41"/>
                      <a:pt x="9" y="41"/>
                      <a:pt x="9" y="41"/>
                    </a:cubicBezTo>
                    <a:cubicBezTo>
                      <a:pt x="9" y="41"/>
                      <a:pt x="9" y="41"/>
                      <a:pt x="9" y="41"/>
                    </a:cubicBezTo>
                    <a:cubicBezTo>
                      <a:pt x="9" y="40"/>
                      <a:pt x="10" y="40"/>
                      <a:pt x="10" y="40"/>
                    </a:cubicBezTo>
                    <a:cubicBezTo>
                      <a:pt x="10" y="40"/>
                      <a:pt x="10" y="40"/>
                      <a:pt x="10" y="40"/>
                    </a:cubicBezTo>
                    <a:cubicBezTo>
                      <a:pt x="10" y="40"/>
                      <a:pt x="10" y="40"/>
                      <a:pt x="10" y="40"/>
                    </a:cubicBezTo>
                    <a:cubicBezTo>
                      <a:pt x="10" y="40"/>
                      <a:pt x="10" y="40"/>
                      <a:pt x="10" y="40"/>
                    </a:cubicBezTo>
                    <a:cubicBezTo>
                      <a:pt x="10"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2" y="41"/>
                      <a:pt x="11" y="41"/>
                      <a:pt x="11" y="41"/>
                    </a:cubicBezTo>
                    <a:cubicBezTo>
                      <a:pt x="11" y="41"/>
                      <a:pt x="11" y="41"/>
                      <a:pt x="11" y="41"/>
                    </a:cubicBezTo>
                    <a:cubicBezTo>
                      <a:pt x="11" y="41"/>
                      <a:pt x="11" y="41"/>
                      <a:pt x="10" y="41"/>
                    </a:cubicBezTo>
                    <a:cubicBezTo>
                      <a:pt x="10" y="41"/>
                      <a:pt x="10" y="41"/>
                      <a:pt x="10" y="41"/>
                    </a:cubicBezTo>
                    <a:cubicBezTo>
                      <a:pt x="10" y="41"/>
                      <a:pt x="10" y="41"/>
                      <a:pt x="10" y="41"/>
                    </a:cubicBezTo>
                    <a:cubicBezTo>
                      <a:pt x="10" y="41"/>
                      <a:pt x="10" y="41"/>
                      <a:pt x="10" y="41"/>
                    </a:cubicBezTo>
                    <a:cubicBezTo>
                      <a:pt x="10" y="42"/>
                      <a:pt x="10" y="42"/>
                      <a:pt x="10" y="42"/>
                    </a:cubicBezTo>
                    <a:cubicBezTo>
                      <a:pt x="10" y="42"/>
                      <a:pt x="10" y="42"/>
                      <a:pt x="10" y="42"/>
                    </a:cubicBezTo>
                    <a:cubicBezTo>
                      <a:pt x="10" y="42"/>
                      <a:pt x="10" y="42"/>
                      <a:pt x="10" y="42"/>
                    </a:cubicBezTo>
                    <a:cubicBezTo>
                      <a:pt x="9" y="42"/>
                      <a:pt x="9" y="42"/>
                      <a:pt x="9" y="42"/>
                    </a:cubicBezTo>
                    <a:cubicBezTo>
                      <a:pt x="9" y="42"/>
                      <a:pt x="9" y="42"/>
                      <a:pt x="9" y="42"/>
                    </a:cubicBezTo>
                    <a:cubicBezTo>
                      <a:pt x="9" y="42"/>
                      <a:pt x="9" y="42"/>
                      <a:pt x="9" y="42"/>
                    </a:cubicBezTo>
                    <a:cubicBezTo>
                      <a:pt x="9" y="42"/>
                      <a:pt x="9" y="42"/>
                      <a:pt x="9" y="42"/>
                    </a:cubicBezTo>
                    <a:cubicBezTo>
                      <a:pt x="9" y="42"/>
                      <a:pt x="9" y="42"/>
                      <a:pt x="9" y="42"/>
                    </a:cubicBezTo>
                    <a:close/>
                    <a:moveTo>
                      <a:pt x="103" y="102"/>
                    </a:moveTo>
                    <a:cubicBezTo>
                      <a:pt x="103" y="102"/>
                      <a:pt x="104" y="102"/>
                      <a:pt x="104" y="102"/>
                    </a:cubicBezTo>
                    <a:cubicBezTo>
                      <a:pt x="103" y="103"/>
                      <a:pt x="103" y="103"/>
                      <a:pt x="103" y="103"/>
                    </a:cubicBezTo>
                    <a:cubicBezTo>
                      <a:pt x="103" y="103"/>
                      <a:pt x="103" y="103"/>
                      <a:pt x="103" y="103"/>
                    </a:cubicBezTo>
                    <a:cubicBezTo>
                      <a:pt x="103" y="103"/>
                      <a:pt x="103" y="104"/>
                      <a:pt x="103" y="104"/>
                    </a:cubicBezTo>
                    <a:cubicBezTo>
                      <a:pt x="103" y="104"/>
                      <a:pt x="102" y="104"/>
                      <a:pt x="102" y="104"/>
                    </a:cubicBezTo>
                    <a:cubicBezTo>
                      <a:pt x="102" y="104"/>
                      <a:pt x="102" y="104"/>
                      <a:pt x="102" y="104"/>
                    </a:cubicBezTo>
                    <a:cubicBezTo>
                      <a:pt x="102" y="104"/>
                      <a:pt x="102" y="104"/>
                      <a:pt x="102" y="104"/>
                    </a:cubicBezTo>
                    <a:cubicBezTo>
                      <a:pt x="102" y="104"/>
                      <a:pt x="102" y="104"/>
                      <a:pt x="102" y="105"/>
                    </a:cubicBezTo>
                    <a:cubicBezTo>
                      <a:pt x="102" y="105"/>
                      <a:pt x="102" y="105"/>
                      <a:pt x="102" y="105"/>
                    </a:cubicBezTo>
                    <a:cubicBezTo>
                      <a:pt x="102" y="106"/>
                      <a:pt x="102" y="106"/>
                      <a:pt x="102" y="106"/>
                    </a:cubicBezTo>
                    <a:cubicBezTo>
                      <a:pt x="102" y="106"/>
                      <a:pt x="102" y="106"/>
                      <a:pt x="102" y="106"/>
                    </a:cubicBezTo>
                    <a:cubicBezTo>
                      <a:pt x="102" y="107"/>
                      <a:pt x="102" y="107"/>
                      <a:pt x="102" y="107"/>
                    </a:cubicBezTo>
                    <a:cubicBezTo>
                      <a:pt x="102" y="108"/>
                      <a:pt x="102" y="108"/>
                      <a:pt x="102" y="109"/>
                    </a:cubicBezTo>
                    <a:cubicBezTo>
                      <a:pt x="102" y="109"/>
                      <a:pt x="102" y="109"/>
                      <a:pt x="102" y="109"/>
                    </a:cubicBezTo>
                    <a:cubicBezTo>
                      <a:pt x="102" y="108"/>
                      <a:pt x="102" y="108"/>
                      <a:pt x="102" y="108"/>
                    </a:cubicBezTo>
                    <a:cubicBezTo>
                      <a:pt x="102" y="108"/>
                      <a:pt x="102" y="108"/>
                      <a:pt x="103" y="108"/>
                    </a:cubicBezTo>
                    <a:cubicBezTo>
                      <a:pt x="103" y="107"/>
                      <a:pt x="103" y="106"/>
                      <a:pt x="103" y="106"/>
                    </a:cubicBezTo>
                    <a:cubicBezTo>
                      <a:pt x="103" y="106"/>
                      <a:pt x="103" y="105"/>
                      <a:pt x="103" y="105"/>
                    </a:cubicBezTo>
                    <a:cubicBezTo>
                      <a:pt x="103" y="105"/>
                      <a:pt x="104" y="105"/>
                      <a:pt x="104" y="105"/>
                    </a:cubicBezTo>
                    <a:cubicBezTo>
                      <a:pt x="104" y="104"/>
                      <a:pt x="104" y="103"/>
                      <a:pt x="104" y="103"/>
                    </a:cubicBezTo>
                    <a:cubicBezTo>
                      <a:pt x="104" y="102"/>
                      <a:pt x="104" y="102"/>
                      <a:pt x="104" y="102"/>
                    </a:cubicBezTo>
                    <a:cubicBezTo>
                      <a:pt x="104" y="101"/>
                      <a:pt x="104" y="101"/>
                      <a:pt x="104" y="101"/>
                    </a:cubicBezTo>
                    <a:cubicBezTo>
                      <a:pt x="104" y="101"/>
                      <a:pt x="103" y="101"/>
                      <a:pt x="103" y="101"/>
                    </a:cubicBezTo>
                    <a:cubicBezTo>
                      <a:pt x="103" y="101"/>
                      <a:pt x="103" y="101"/>
                      <a:pt x="103" y="101"/>
                    </a:cubicBezTo>
                    <a:cubicBezTo>
                      <a:pt x="103" y="101"/>
                      <a:pt x="103" y="101"/>
                      <a:pt x="103" y="102"/>
                    </a:cubicBezTo>
                    <a:cubicBezTo>
                      <a:pt x="103" y="102"/>
                      <a:pt x="103" y="102"/>
                      <a:pt x="103" y="102"/>
                    </a:cubicBezTo>
                    <a:cubicBezTo>
                      <a:pt x="103" y="102"/>
                      <a:pt x="103" y="102"/>
                      <a:pt x="103" y="102"/>
                    </a:cubicBezTo>
                    <a:close/>
                    <a:moveTo>
                      <a:pt x="104" y="119"/>
                    </a:moveTo>
                    <a:cubicBezTo>
                      <a:pt x="104" y="119"/>
                      <a:pt x="104" y="119"/>
                      <a:pt x="105" y="120"/>
                    </a:cubicBezTo>
                    <a:cubicBezTo>
                      <a:pt x="105" y="120"/>
                      <a:pt x="105" y="120"/>
                      <a:pt x="105" y="120"/>
                    </a:cubicBezTo>
                    <a:cubicBezTo>
                      <a:pt x="105" y="120"/>
                      <a:pt x="105" y="120"/>
                      <a:pt x="105" y="120"/>
                    </a:cubicBezTo>
                    <a:cubicBezTo>
                      <a:pt x="105" y="120"/>
                      <a:pt x="105" y="120"/>
                      <a:pt x="105" y="120"/>
                    </a:cubicBezTo>
                    <a:cubicBezTo>
                      <a:pt x="105" y="120"/>
                      <a:pt x="105" y="120"/>
                      <a:pt x="105" y="119"/>
                    </a:cubicBezTo>
                    <a:cubicBezTo>
                      <a:pt x="105" y="119"/>
                      <a:pt x="105" y="119"/>
                      <a:pt x="105" y="119"/>
                    </a:cubicBezTo>
                    <a:cubicBezTo>
                      <a:pt x="105" y="119"/>
                      <a:pt x="105" y="119"/>
                      <a:pt x="105" y="119"/>
                    </a:cubicBezTo>
                    <a:cubicBezTo>
                      <a:pt x="105" y="119"/>
                      <a:pt x="105" y="118"/>
                      <a:pt x="105" y="118"/>
                    </a:cubicBezTo>
                    <a:cubicBezTo>
                      <a:pt x="105" y="118"/>
                      <a:pt x="105" y="118"/>
                      <a:pt x="105" y="118"/>
                    </a:cubicBezTo>
                    <a:cubicBezTo>
                      <a:pt x="105" y="118"/>
                      <a:pt x="105" y="118"/>
                      <a:pt x="104" y="119"/>
                    </a:cubicBezTo>
                    <a:close/>
                    <a:moveTo>
                      <a:pt x="105" y="121"/>
                    </a:moveTo>
                    <a:cubicBezTo>
                      <a:pt x="105" y="121"/>
                      <a:pt x="105" y="121"/>
                      <a:pt x="105" y="121"/>
                    </a:cubicBezTo>
                    <a:cubicBezTo>
                      <a:pt x="105" y="122"/>
                      <a:pt x="105" y="122"/>
                      <a:pt x="105" y="122"/>
                    </a:cubicBezTo>
                    <a:cubicBezTo>
                      <a:pt x="105" y="122"/>
                      <a:pt x="105" y="123"/>
                      <a:pt x="105" y="123"/>
                    </a:cubicBezTo>
                    <a:cubicBezTo>
                      <a:pt x="105" y="123"/>
                      <a:pt x="105" y="123"/>
                      <a:pt x="105" y="123"/>
                    </a:cubicBezTo>
                    <a:cubicBezTo>
                      <a:pt x="105" y="123"/>
                      <a:pt x="104" y="123"/>
                      <a:pt x="104" y="123"/>
                    </a:cubicBezTo>
                    <a:cubicBezTo>
                      <a:pt x="104" y="123"/>
                      <a:pt x="104" y="123"/>
                      <a:pt x="104" y="123"/>
                    </a:cubicBezTo>
                    <a:cubicBezTo>
                      <a:pt x="105" y="123"/>
                      <a:pt x="105" y="123"/>
                      <a:pt x="105" y="124"/>
                    </a:cubicBezTo>
                    <a:cubicBezTo>
                      <a:pt x="105" y="124"/>
                      <a:pt x="105" y="124"/>
                      <a:pt x="105" y="123"/>
                    </a:cubicBezTo>
                    <a:cubicBezTo>
                      <a:pt x="105" y="123"/>
                      <a:pt x="105" y="123"/>
                      <a:pt x="105" y="123"/>
                    </a:cubicBezTo>
                    <a:cubicBezTo>
                      <a:pt x="105" y="123"/>
                      <a:pt x="105" y="123"/>
                      <a:pt x="105" y="123"/>
                    </a:cubicBezTo>
                    <a:cubicBezTo>
                      <a:pt x="105" y="122"/>
                      <a:pt x="105" y="122"/>
                      <a:pt x="105" y="122"/>
                    </a:cubicBezTo>
                    <a:cubicBezTo>
                      <a:pt x="105" y="122"/>
                      <a:pt x="105" y="122"/>
                      <a:pt x="105" y="122"/>
                    </a:cubicBezTo>
                    <a:cubicBezTo>
                      <a:pt x="105" y="122"/>
                      <a:pt x="105" y="122"/>
                      <a:pt x="106" y="121"/>
                    </a:cubicBezTo>
                    <a:cubicBezTo>
                      <a:pt x="106" y="121"/>
                      <a:pt x="106" y="121"/>
                      <a:pt x="105" y="121"/>
                    </a:cubicBezTo>
                    <a:cubicBezTo>
                      <a:pt x="105" y="121"/>
                      <a:pt x="105" y="121"/>
                      <a:pt x="105" y="121"/>
                    </a:cubicBezTo>
                    <a:cubicBezTo>
                      <a:pt x="105" y="121"/>
                      <a:pt x="105" y="121"/>
                      <a:pt x="105" y="121"/>
                    </a:cubicBezTo>
                    <a:cubicBezTo>
                      <a:pt x="105" y="121"/>
                      <a:pt x="105" y="121"/>
                      <a:pt x="105" y="121"/>
                    </a:cubicBezTo>
                    <a:close/>
                    <a:moveTo>
                      <a:pt x="74" y="133"/>
                    </a:moveTo>
                    <a:cubicBezTo>
                      <a:pt x="75" y="133"/>
                      <a:pt x="76" y="132"/>
                      <a:pt x="76" y="132"/>
                    </a:cubicBezTo>
                    <a:cubicBezTo>
                      <a:pt x="76" y="131"/>
                      <a:pt x="77" y="131"/>
                      <a:pt x="77" y="131"/>
                    </a:cubicBezTo>
                    <a:cubicBezTo>
                      <a:pt x="77" y="130"/>
                      <a:pt x="78" y="130"/>
                      <a:pt x="78" y="130"/>
                    </a:cubicBezTo>
                    <a:cubicBezTo>
                      <a:pt x="78" y="130"/>
                      <a:pt x="79" y="130"/>
                      <a:pt x="79" y="130"/>
                    </a:cubicBezTo>
                    <a:cubicBezTo>
                      <a:pt x="80" y="130"/>
                      <a:pt x="81" y="130"/>
                      <a:pt x="81" y="130"/>
                    </a:cubicBezTo>
                    <a:cubicBezTo>
                      <a:pt x="81" y="130"/>
                      <a:pt x="83" y="130"/>
                      <a:pt x="83" y="130"/>
                    </a:cubicBezTo>
                    <a:cubicBezTo>
                      <a:pt x="83" y="130"/>
                      <a:pt x="84" y="130"/>
                      <a:pt x="84" y="130"/>
                    </a:cubicBezTo>
                    <a:cubicBezTo>
                      <a:pt x="84" y="130"/>
                      <a:pt x="85" y="130"/>
                      <a:pt x="85" y="131"/>
                    </a:cubicBezTo>
                    <a:cubicBezTo>
                      <a:pt x="86" y="131"/>
                      <a:pt x="87" y="130"/>
                      <a:pt x="87" y="130"/>
                    </a:cubicBezTo>
                    <a:cubicBezTo>
                      <a:pt x="87" y="130"/>
                      <a:pt x="88" y="131"/>
                      <a:pt x="88" y="131"/>
                    </a:cubicBezTo>
                    <a:cubicBezTo>
                      <a:pt x="88" y="131"/>
                      <a:pt x="88" y="132"/>
                      <a:pt x="89" y="132"/>
                    </a:cubicBezTo>
                    <a:cubicBezTo>
                      <a:pt x="89" y="132"/>
                      <a:pt x="89" y="132"/>
                      <a:pt x="90" y="132"/>
                    </a:cubicBezTo>
                    <a:cubicBezTo>
                      <a:pt x="90" y="133"/>
                      <a:pt x="90" y="133"/>
                      <a:pt x="90" y="133"/>
                    </a:cubicBezTo>
                    <a:cubicBezTo>
                      <a:pt x="90" y="135"/>
                      <a:pt x="90" y="135"/>
                      <a:pt x="90" y="135"/>
                    </a:cubicBezTo>
                    <a:cubicBezTo>
                      <a:pt x="90" y="135"/>
                      <a:pt x="91" y="134"/>
                      <a:pt x="92" y="133"/>
                    </a:cubicBezTo>
                    <a:cubicBezTo>
                      <a:pt x="92" y="133"/>
                      <a:pt x="92" y="133"/>
                      <a:pt x="92" y="133"/>
                    </a:cubicBezTo>
                    <a:cubicBezTo>
                      <a:pt x="92" y="133"/>
                      <a:pt x="92" y="132"/>
                      <a:pt x="93" y="132"/>
                    </a:cubicBezTo>
                    <a:cubicBezTo>
                      <a:pt x="93" y="132"/>
                      <a:pt x="93" y="133"/>
                      <a:pt x="93" y="133"/>
                    </a:cubicBezTo>
                    <a:cubicBezTo>
                      <a:pt x="94" y="133"/>
                      <a:pt x="94" y="133"/>
                      <a:pt x="95" y="133"/>
                    </a:cubicBezTo>
                    <a:cubicBezTo>
                      <a:pt x="95" y="132"/>
                      <a:pt x="95" y="132"/>
                      <a:pt x="95" y="132"/>
                    </a:cubicBezTo>
                    <a:cubicBezTo>
                      <a:pt x="95" y="132"/>
                      <a:pt x="95" y="131"/>
                      <a:pt x="95" y="131"/>
                    </a:cubicBezTo>
                    <a:cubicBezTo>
                      <a:pt x="95" y="130"/>
                      <a:pt x="95" y="130"/>
                      <a:pt x="95" y="130"/>
                    </a:cubicBezTo>
                    <a:cubicBezTo>
                      <a:pt x="95" y="130"/>
                      <a:pt x="95" y="129"/>
                      <a:pt x="95" y="129"/>
                    </a:cubicBezTo>
                    <a:cubicBezTo>
                      <a:pt x="95" y="129"/>
                      <a:pt x="96" y="129"/>
                      <a:pt x="97" y="129"/>
                    </a:cubicBezTo>
                    <a:cubicBezTo>
                      <a:pt x="97" y="129"/>
                      <a:pt x="97" y="128"/>
                      <a:pt x="98" y="128"/>
                    </a:cubicBezTo>
                    <a:cubicBezTo>
                      <a:pt x="98" y="128"/>
                      <a:pt x="98" y="128"/>
                      <a:pt x="98" y="128"/>
                    </a:cubicBezTo>
                    <a:cubicBezTo>
                      <a:pt x="99" y="128"/>
                      <a:pt x="99" y="128"/>
                      <a:pt x="99" y="128"/>
                    </a:cubicBezTo>
                    <a:cubicBezTo>
                      <a:pt x="99" y="128"/>
                      <a:pt x="99" y="128"/>
                      <a:pt x="99" y="128"/>
                    </a:cubicBezTo>
                    <a:cubicBezTo>
                      <a:pt x="99" y="127"/>
                      <a:pt x="100" y="128"/>
                      <a:pt x="100" y="128"/>
                    </a:cubicBezTo>
                    <a:cubicBezTo>
                      <a:pt x="100" y="128"/>
                      <a:pt x="101" y="128"/>
                      <a:pt x="101" y="128"/>
                    </a:cubicBezTo>
                    <a:cubicBezTo>
                      <a:pt x="102" y="128"/>
                      <a:pt x="102" y="128"/>
                      <a:pt x="102" y="128"/>
                    </a:cubicBezTo>
                    <a:cubicBezTo>
                      <a:pt x="102" y="128"/>
                      <a:pt x="103" y="128"/>
                      <a:pt x="103" y="127"/>
                    </a:cubicBezTo>
                    <a:cubicBezTo>
                      <a:pt x="103" y="127"/>
                      <a:pt x="104" y="127"/>
                      <a:pt x="104" y="127"/>
                    </a:cubicBezTo>
                    <a:cubicBezTo>
                      <a:pt x="104" y="127"/>
                      <a:pt x="105" y="127"/>
                      <a:pt x="105" y="127"/>
                    </a:cubicBezTo>
                    <a:cubicBezTo>
                      <a:pt x="105" y="127"/>
                      <a:pt x="105" y="127"/>
                      <a:pt x="105" y="127"/>
                    </a:cubicBezTo>
                    <a:cubicBezTo>
                      <a:pt x="105" y="127"/>
                      <a:pt x="105" y="126"/>
                      <a:pt x="105" y="126"/>
                    </a:cubicBezTo>
                    <a:cubicBezTo>
                      <a:pt x="105" y="126"/>
                      <a:pt x="105" y="125"/>
                      <a:pt x="105" y="125"/>
                    </a:cubicBezTo>
                    <a:cubicBezTo>
                      <a:pt x="105" y="125"/>
                      <a:pt x="105" y="125"/>
                      <a:pt x="104" y="125"/>
                    </a:cubicBezTo>
                    <a:cubicBezTo>
                      <a:pt x="104" y="125"/>
                      <a:pt x="104" y="125"/>
                      <a:pt x="104" y="125"/>
                    </a:cubicBezTo>
                    <a:cubicBezTo>
                      <a:pt x="104" y="124"/>
                      <a:pt x="104" y="124"/>
                      <a:pt x="104" y="124"/>
                    </a:cubicBezTo>
                    <a:cubicBezTo>
                      <a:pt x="104" y="124"/>
                      <a:pt x="104" y="124"/>
                      <a:pt x="104" y="124"/>
                    </a:cubicBezTo>
                    <a:cubicBezTo>
                      <a:pt x="104" y="124"/>
                      <a:pt x="104" y="123"/>
                      <a:pt x="104" y="123"/>
                    </a:cubicBezTo>
                    <a:cubicBezTo>
                      <a:pt x="104" y="123"/>
                      <a:pt x="104" y="123"/>
                      <a:pt x="104" y="122"/>
                    </a:cubicBezTo>
                    <a:cubicBezTo>
                      <a:pt x="104" y="122"/>
                      <a:pt x="104" y="122"/>
                      <a:pt x="103" y="122"/>
                    </a:cubicBezTo>
                    <a:cubicBezTo>
                      <a:pt x="103" y="121"/>
                      <a:pt x="103" y="121"/>
                      <a:pt x="103" y="121"/>
                    </a:cubicBezTo>
                    <a:cubicBezTo>
                      <a:pt x="103" y="121"/>
                      <a:pt x="103" y="121"/>
                      <a:pt x="102" y="120"/>
                    </a:cubicBezTo>
                    <a:cubicBezTo>
                      <a:pt x="102" y="120"/>
                      <a:pt x="102" y="120"/>
                      <a:pt x="102" y="120"/>
                    </a:cubicBezTo>
                    <a:cubicBezTo>
                      <a:pt x="102" y="119"/>
                      <a:pt x="102" y="120"/>
                      <a:pt x="102" y="119"/>
                    </a:cubicBezTo>
                    <a:cubicBezTo>
                      <a:pt x="102" y="119"/>
                      <a:pt x="102" y="119"/>
                      <a:pt x="102" y="119"/>
                    </a:cubicBezTo>
                    <a:cubicBezTo>
                      <a:pt x="102" y="119"/>
                      <a:pt x="102" y="119"/>
                      <a:pt x="103" y="119"/>
                    </a:cubicBezTo>
                    <a:cubicBezTo>
                      <a:pt x="103" y="119"/>
                      <a:pt x="103" y="118"/>
                      <a:pt x="103" y="118"/>
                    </a:cubicBezTo>
                    <a:cubicBezTo>
                      <a:pt x="103" y="118"/>
                      <a:pt x="103" y="118"/>
                      <a:pt x="103" y="118"/>
                    </a:cubicBezTo>
                    <a:cubicBezTo>
                      <a:pt x="103" y="118"/>
                      <a:pt x="103" y="117"/>
                      <a:pt x="103" y="117"/>
                    </a:cubicBezTo>
                    <a:cubicBezTo>
                      <a:pt x="103" y="117"/>
                      <a:pt x="103" y="116"/>
                      <a:pt x="103" y="116"/>
                    </a:cubicBezTo>
                    <a:cubicBezTo>
                      <a:pt x="103" y="116"/>
                      <a:pt x="103" y="115"/>
                      <a:pt x="103" y="115"/>
                    </a:cubicBezTo>
                    <a:cubicBezTo>
                      <a:pt x="102" y="115"/>
                      <a:pt x="102" y="115"/>
                      <a:pt x="102" y="115"/>
                    </a:cubicBezTo>
                    <a:cubicBezTo>
                      <a:pt x="102" y="114"/>
                      <a:pt x="102" y="114"/>
                      <a:pt x="102" y="114"/>
                    </a:cubicBezTo>
                    <a:cubicBezTo>
                      <a:pt x="102" y="114"/>
                      <a:pt x="103" y="114"/>
                      <a:pt x="103" y="113"/>
                    </a:cubicBezTo>
                    <a:cubicBezTo>
                      <a:pt x="103" y="113"/>
                      <a:pt x="103" y="113"/>
                      <a:pt x="103" y="113"/>
                    </a:cubicBezTo>
                    <a:cubicBezTo>
                      <a:pt x="102" y="113"/>
                      <a:pt x="102" y="113"/>
                      <a:pt x="102" y="113"/>
                    </a:cubicBezTo>
                    <a:cubicBezTo>
                      <a:pt x="102" y="112"/>
                      <a:pt x="102" y="112"/>
                      <a:pt x="102" y="112"/>
                    </a:cubicBezTo>
                    <a:cubicBezTo>
                      <a:pt x="102" y="112"/>
                      <a:pt x="102" y="112"/>
                      <a:pt x="102" y="112"/>
                    </a:cubicBezTo>
                    <a:cubicBezTo>
                      <a:pt x="102" y="112"/>
                      <a:pt x="102" y="112"/>
                      <a:pt x="102" y="112"/>
                    </a:cubicBezTo>
                    <a:cubicBezTo>
                      <a:pt x="103" y="112"/>
                      <a:pt x="103" y="112"/>
                      <a:pt x="103" y="112"/>
                    </a:cubicBezTo>
                    <a:cubicBezTo>
                      <a:pt x="103" y="111"/>
                      <a:pt x="103" y="111"/>
                      <a:pt x="103" y="111"/>
                    </a:cubicBezTo>
                    <a:cubicBezTo>
                      <a:pt x="103" y="111"/>
                      <a:pt x="103" y="110"/>
                      <a:pt x="103" y="110"/>
                    </a:cubicBezTo>
                    <a:cubicBezTo>
                      <a:pt x="103" y="110"/>
                      <a:pt x="103" y="110"/>
                      <a:pt x="102" y="109"/>
                    </a:cubicBezTo>
                    <a:cubicBezTo>
                      <a:pt x="102" y="109"/>
                      <a:pt x="102" y="109"/>
                      <a:pt x="102" y="109"/>
                    </a:cubicBezTo>
                    <a:cubicBezTo>
                      <a:pt x="101" y="109"/>
                      <a:pt x="101" y="108"/>
                      <a:pt x="101" y="108"/>
                    </a:cubicBezTo>
                    <a:cubicBezTo>
                      <a:pt x="101" y="108"/>
                      <a:pt x="101" y="108"/>
                      <a:pt x="101" y="108"/>
                    </a:cubicBezTo>
                    <a:cubicBezTo>
                      <a:pt x="101" y="107"/>
                      <a:pt x="101" y="106"/>
                      <a:pt x="101" y="106"/>
                    </a:cubicBezTo>
                    <a:cubicBezTo>
                      <a:pt x="101" y="106"/>
                      <a:pt x="101" y="105"/>
                      <a:pt x="101" y="105"/>
                    </a:cubicBezTo>
                    <a:cubicBezTo>
                      <a:pt x="101" y="105"/>
                      <a:pt x="101" y="105"/>
                      <a:pt x="100" y="105"/>
                    </a:cubicBezTo>
                    <a:cubicBezTo>
                      <a:pt x="100" y="105"/>
                      <a:pt x="100" y="105"/>
                      <a:pt x="100" y="105"/>
                    </a:cubicBezTo>
                    <a:cubicBezTo>
                      <a:pt x="100" y="105"/>
                      <a:pt x="100" y="104"/>
                      <a:pt x="99" y="104"/>
                    </a:cubicBezTo>
                    <a:cubicBezTo>
                      <a:pt x="99" y="104"/>
                      <a:pt x="99" y="104"/>
                      <a:pt x="99" y="103"/>
                    </a:cubicBezTo>
                    <a:cubicBezTo>
                      <a:pt x="99" y="103"/>
                      <a:pt x="99" y="103"/>
                      <a:pt x="98" y="103"/>
                    </a:cubicBezTo>
                    <a:cubicBezTo>
                      <a:pt x="98" y="103"/>
                      <a:pt x="98" y="103"/>
                      <a:pt x="98" y="103"/>
                    </a:cubicBezTo>
                    <a:cubicBezTo>
                      <a:pt x="98" y="102"/>
                      <a:pt x="98" y="102"/>
                      <a:pt x="98" y="101"/>
                    </a:cubicBezTo>
                    <a:cubicBezTo>
                      <a:pt x="98" y="101"/>
                      <a:pt x="98" y="101"/>
                      <a:pt x="98" y="101"/>
                    </a:cubicBezTo>
                    <a:cubicBezTo>
                      <a:pt x="97" y="101"/>
                      <a:pt x="97" y="101"/>
                      <a:pt x="97" y="100"/>
                    </a:cubicBezTo>
                    <a:cubicBezTo>
                      <a:pt x="96" y="100"/>
                      <a:pt x="96" y="100"/>
                      <a:pt x="96" y="100"/>
                    </a:cubicBezTo>
                    <a:cubicBezTo>
                      <a:pt x="96" y="99"/>
                      <a:pt x="96" y="99"/>
                      <a:pt x="95" y="99"/>
                    </a:cubicBezTo>
                    <a:cubicBezTo>
                      <a:pt x="95" y="99"/>
                      <a:pt x="95" y="98"/>
                      <a:pt x="95" y="98"/>
                    </a:cubicBezTo>
                    <a:cubicBezTo>
                      <a:pt x="95" y="98"/>
                      <a:pt x="95" y="98"/>
                      <a:pt x="95" y="97"/>
                    </a:cubicBezTo>
                    <a:cubicBezTo>
                      <a:pt x="94" y="97"/>
                      <a:pt x="94" y="97"/>
                      <a:pt x="94" y="96"/>
                    </a:cubicBezTo>
                    <a:cubicBezTo>
                      <a:pt x="94" y="96"/>
                      <a:pt x="93" y="96"/>
                      <a:pt x="93" y="96"/>
                    </a:cubicBezTo>
                    <a:cubicBezTo>
                      <a:pt x="93" y="96"/>
                      <a:pt x="93" y="96"/>
                      <a:pt x="93" y="96"/>
                    </a:cubicBezTo>
                    <a:cubicBezTo>
                      <a:pt x="93" y="96"/>
                      <a:pt x="92" y="96"/>
                      <a:pt x="92" y="96"/>
                    </a:cubicBezTo>
                    <a:cubicBezTo>
                      <a:pt x="92" y="96"/>
                      <a:pt x="91" y="96"/>
                      <a:pt x="91" y="96"/>
                    </a:cubicBezTo>
                    <a:cubicBezTo>
                      <a:pt x="91" y="96"/>
                      <a:pt x="91" y="95"/>
                      <a:pt x="91" y="95"/>
                    </a:cubicBezTo>
                    <a:cubicBezTo>
                      <a:pt x="91" y="95"/>
                      <a:pt x="90" y="94"/>
                      <a:pt x="90" y="94"/>
                    </a:cubicBezTo>
                    <a:cubicBezTo>
                      <a:pt x="90" y="94"/>
                      <a:pt x="90" y="94"/>
                      <a:pt x="89" y="94"/>
                    </a:cubicBezTo>
                    <a:cubicBezTo>
                      <a:pt x="89" y="94"/>
                      <a:pt x="89" y="94"/>
                      <a:pt x="89" y="94"/>
                    </a:cubicBezTo>
                    <a:cubicBezTo>
                      <a:pt x="89" y="93"/>
                      <a:pt x="89" y="93"/>
                      <a:pt x="89" y="93"/>
                    </a:cubicBezTo>
                    <a:cubicBezTo>
                      <a:pt x="89" y="93"/>
                      <a:pt x="90" y="94"/>
                      <a:pt x="90" y="94"/>
                    </a:cubicBezTo>
                    <a:cubicBezTo>
                      <a:pt x="90" y="94"/>
                      <a:pt x="90" y="94"/>
                      <a:pt x="90" y="94"/>
                    </a:cubicBezTo>
                    <a:cubicBezTo>
                      <a:pt x="90" y="93"/>
                      <a:pt x="90" y="93"/>
                      <a:pt x="90" y="93"/>
                    </a:cubicBezTo>
                    <a:cubicBezTo>
                      <a:pt x="90" y="93"/>
                      <a:pt x="90" y="93"/>
                      <a:pt x="90" y="92"/>
                    </a:cubicBezTo>
                    <a:cubicBezTo>
                      <a:pt x="90" y="92"/>
                      <a:pt x="90" y="92"/>
                      <a:pt x="90" y="92"/>
                    </a:cubicBezTo>
                    <a:cubicBezTo>
                      <a:pt x="90" y="92"/>
                      <a:pt x="90" y="92"/>
                      <a:pt x="89" y="91"/>
                    </a:cubicBezTo>
                    <a:cubicBezTo>
                      <a:pt x="89" y="91"/>
                      <a:pt x="89" y="91"/>
                      <a:pt x="88" y="91"/>
                    </a:cubicBezTo>
                    <a:cubicBezTo>
                      <a:pt x="88" y="91"/>
                      <a:pt x="88" y="92"/>
                      <a:pt x="88" y="92"/>
                    </a:cubicBezTo>
                    <a:cubicBezTo>
                      <a:pt x="88" y="92"/>
                      <a:pt x="87" y="92"/>
                      <a:pt x="87" y="92"/>
                    </a:cubicBezTo>
                    <a:cubicBezTo>
                      <a:pt x="87" y="92"/>
                      <a:pt x="87" y="92"/>
                      <a:pt x="87" y="92"/>
                    </a:cubicBezTo>
                    <a:cubicBezTo>
                      <a:pt x="87" y="91"/>
                      <a:pt x="87" y="91"/>
                      <a:pt x="87" y="91"/>
                    </a:cubicBezTo>
                    <a:cubicBezTo>
                      <a:pt x="87" y="91"/>
                      <a:pt x="87" y="90"/>
                      <a:pt x="87" y="90"/>
                    </a:cubicBezTo>
                    <a:cubicBezTo>
                      <a:pt x="87" y="90"/>
                      <a:pt x="87" y="90"/>
                      <a:pt x="87" y="89"/>
                    </a:cubicBezTo>
                    <a:cubicBezTo>
                      <a:pt x="87" y="88"/>
                      <a:pt x="87" y="89"/>
                      <a:pt x="87" y="88"/>
                    </a:cubicBezTo>
                    <a:cubicBezTo>
                      <a:pt x="87" y="88"/>
                      <a:pt x="87" y="88"/>
                      <a:pt x="87" y="88"/>
                    </a:cubicBezTo>
                    <a:cubicBezTo>
                      <a:pt x="87" y="88"/>
                      <a:pt x="87" y="88"/>
                      <a:pt x="87" y="87"/>
                    </a:cubicBezTo>
                    <a:cubicBezTo>
                      <a:pt x="87" y="87"/>
                      <a:pt x="87" y="87"/>
                      <a:pt x="87" y="87"/>
                    </a:cubicBezTo>
                    <a:cubicBezTo>
                      <a:pt x="87" y="87"/>
                      <a:pt x="87" y="86"/>
                      <a:pt x="87" y="86"/>
                    </a:cubicBezTo>
                    <a:cubicBezTo>
                      <a:pt x="87" y="85"/>
                      <a:pt x="87" y="85"/>
                      <a:pt x="87" y="85"/>
                    </a:cubicBezTo>
                    <a:cubicBezTo>
                      <a:pt x="87" y="85"/>
                      <a:pt x="87" y="85"/>
                      <a:pt x="87" y="85"/>
                    </a:cubicBezTo>
                    <a:cubicBezTo>
                      <a:pt x="86" y="85"/>
                      <a:pt x="86" y="85"/>
                      <a:pt x="86" y="84"/>
                    </a:cubicBezTo>
                    <a:cubicBezTo>
                      <a:pt x="86" y="84"/>
                      <a:pt x="86" y="84"/>
                      <a:pt x="86" y="84"/>
                    </a:cubicBezTo>
                    <a:cubicBezTo>
                      <a:pt x="86" y="84"/>
                      <a:pt x="86" y="84"/>
                      <a:pt x="86" y="84"/>
                    </a:cubicBezTo>
                    <a:cubicBezTo>
                      <a:pt x="86" y="83"/>
                      <a:pt x="86" y="83"/>
                      <a:pt x="86" y="83"/>
                    </a:cubicBezTo>
                    <a:cubicBezTo>
                      <a:pt x="86" y="83"/>
                      <a:pt x="86" y="83"/>
                      <a:pt x="85" y="83"/>
                    </a:cubicBezTo>
                    <a:cubicBezTo>
                      <a:pt x="85" y="83"/>
                      <a:pt x="85" y="83"/>
                      <a:pt x="85" y="83"/>
                    </a:cubicBezTo>
                    <a:cubicBezTo>
                      <a:pt x="85" y="82"/>
                      <a:pt x="85" y="82"/>
                      <a:pt x="85" y="82"/>
                    </a:cubicBezTo>
                    <a:cubicBezTo>
                      <a:pt x="85" y="82"/>
                      <a:pt x="85" y="83"/>
                      <a:pt x="85" y="83"/>
                    </a:cubicBezTo>
                    <a:cubicBezTo>
                      <a:pt x="85" y="83"/>
                      <a:pt x="85" y="83"/>
                      <a:pt x="85" y="83"/>
                    </a:cubicBezTo>
                    <a:cubicBezTo>
                      <a:pt x="85" y="83"/>
                      <a:pt x="85" y="84"/>
                      <a:pt x="85" y="84"/>
                    </a:cubicBezTo>
                    <a:cubicBezTo>
                      <a:pt x="85" y="84"/>
                      <a:pt x="85" y="84"/>
                      <a:pt x="85" y="84"/>
                    </a:cubicBezTo>
                    <a:cubicBezTo>
                      <a:pt x="86" y="84"/>
                      <a:pt x="85" y="85"/>
                      <a:pt x="85" y="85"/>
                    </a:cubicBezTo>
                    <a:cubicBezTo>
                      <a:pt x="85" y="85"/>
                      <a:pt x="85" y="85"/>
                      <a:pt x="85" y="84"/>
                    </a:cubicBezTo>
                    <a:cubicBezTo>
                      <a:pt x="84" y="84"/>
                      <a:pt x="84" y="84"/>
                      <a:pt x="84" y="84"/>
                    </a:cubicBezTo>
                    <a:cubicBezTo>
                      <a:pt x="84" y="84"/>
                      <a:pt x="84" y="84"/>
                      <a:pt x="84" y="84"/>
                    </a:cubicBezTo>
                    <a:cubicBezTo>
                      <a:pt x="83" y="84"/>
                      <a:pt x="83" y="83"/>
                      <a:pt x="83" y="83"/>
                    </a:cubicBezTo>
                    <a:cubicBezTo>
                      <a:pt x="83" y="83"/>
                      <a:pt x="82" y="83"/>
                      <a:pt x="82" y="82"/>
                    </a:cubicBezTo>
                    <a:cubicBezTo>
                      <a:pt x="82" y="82"/>
                      <a:pt x="82" y="82"/>
                      <a:pt x="82" y="82"/>
                    </a:cubicBezTo>
                    <a:cubicBezTo>
                      <a:pt x="82" y="81"/>
                      <a:pt x="81" y="82"/>
                      <a:pt x="81" y="81"/>
                    </a:cubicBezTo>
                    <a:cubicBezTo>
                      <a:pt x="81" y="81"/>
                      <a:pt x="81" y="81"/>
                      <a:pt x="81" y="81"/>
                    </a:cubicBezTo>
                    <a:cubicBezTo>
                      <a:pt x="81" y="81"/>
                      <a:pt x="81" y="81"/>
                      <a:pt x="81" y="82"/>
                    </a:cubicBezTo>
                    <a:cubicBezTo>
                      <a:pt x="81" y="82"/>
                      <a:pt x="81" y="82"/>
                      <a:pt x="81" y="82"/>
                    </a:cubicBezTo>
                    <a:cubicBezTo>
                      <a:pt x="81" y="83"/>
                      <a:pt x="81" y="83"/>
                      <a:pt x="81" y="83"/>
                    </a:cubicBezTo>
                    <a:cubicBezTo>
                      <a:pt x="81" y="83"/>
                      <a:pt x="81" y="84"/>
                      <a:pt x="81" y="84"/>
                    </a:cubicBezTo>
                    <a:cubicBezTo>
                      <a:pt x="81" y="84"/>
                      <a:pt x="81" y="84"/>
                      <a:pt x="81" y="84"/>
                    </a:cubicBezTo>
                    <a:cubicBezTo>
                      <a:pt x="81" y="84"/>
                      <a:pt x="81" y="84"/>
                      <a:pt x="81" y="84"/>
                    </a:cubicBezTo>
                    <a:cubicBezTo>
                      <a:pt x="80" y="84"/>
                      <a:pt x="80" y="84"/>
                      <a:pt x="80" y="84"/>
                    </a:cubicBezTo>
                    <a:cubicBezTo>
                      <a:pt x="80" y="84"/>
                      <a:pt x="80" y="84"/>
                      <a:pt x="80" y="84"/>
                    </a:cubicBezTo>
                    <a:cubicBezTo>
                      <a:pt x="79" y="84"/>
                      <a:pt x="79" y="83"/>
                      <a:pt x="79" y="83"/>
                    </a:cubicBezTo>
                    <a:cubicBezTo>
                      <a:pt x="79" y="83"/>
                      <a:pt x="79" y="83"/>
                      <a:pt x="79" y="83"/>
                    </a:cubicBezTo>
                    <a:cubicBezTo>
                      <a:pt x="79" y="83"/>
                      <a:pt x="79" y="82"/>
                      <a:pt x="79" y="82"/>
                    </a:cubicBezTo>
                    <a:cubicBezTo>
                      <a:pt x="79" y="82"/>
                      <a:pt x="78" y="82"/>
                      <a:pt x="78" y="82"/>
                    </a:cubicBezTo>
                    <a:cubicBezTo>
                      <a:pt x="78" y="82"/>
                      <a:pt x="78" y="82"/>
                      <a:pt x="78" y="82"/>
                    </a:cubicBezTo>
                    <a:cubicBezTo>
                      <a:pt x="78" y="82"/>
                      <a:pt x="78" y="81"/>
                      <a:pt x="78" y="81"/>
                    </a:cubicBezTo>
                    <a:cubicBezTo>
                      <a:pt x="78" y="81"/>
                      <a:pt x="78" y="80"/>
                      <a:pt x="78" y="80"/>
                    </a:cubicBezTo>
                    <a:cubicBezTo>
                      <a:pt x="78" y="80"/>
                      <a:pt x="78" y="80"/>
                      <a:pt x="78" y="80"/>
                    </a:cubicBezTo>
                    <a:cubicBezTo>
                      <a:pt x="78" y="79"/>
                      <a:pt x="78" y="79"/>
                      <a:pt x="78" y="79"/>
                    </a:cubicBezTo>
                    <a:cubicBezTo>
                      <a:pt x="78" y="79"/>
                      <a:pt x="78" y="79"/>
                      <a:pt x="78" y="78"/>
                    </a:cubicBezTo>
                    <a:cubicBezTo>
                      <a:pt x="78" y="78"/>
                      <a:pt x="78" y="78"/>
                      <a:pt x="78" y="78"/>
                    </a:cubicBezTo>
                    <a:cubicBezTo>
                      <a:pt x="78" y="78"/>
                      <a:pt x="78" y="77"/>
                      <a:pt x="78" y="77"/>
                    </a:cubicBezTo>
                    <a:cubicBezTo>
                      <a:pt x="78" y="77"/>
                      <a:pt x="78" y="77"/>
                      <a:pt x="77" y="77"/>
                    </a:cubicBezTo>
                    <a:cubicBezTo>
                      <a:pt x="77" y="77"/>
                      <a:pt x="77" y="77"/>
                      <a:pt x="77" y="77"/>
                    </a:cubicBezTo>
                    <a:cubicBezTo>
                      <a:pt x="77" y="77"/>
                      <a:pt x="77" y="76"/>
                      <a:pt x="77" y="76"/>
                    </a:cubicBezTo>
                    <a:cubicBezTo>
                      <a:pt x="77" y="76"/>
                      <a:pt x="77" y="75"/>
                      <a:pt x="77" y="75"/>
                    </a:cubicBezTo>
                    <a:cubicBezTo>
                      <a:pt x="77" y="75"/>
                      <a:pt x="76" y="75"/>
                      <a:pt x="76" y="75"/>
                    </a:cubicBezTo>
                    <a:cubicBezTo>
                      <a:pt x="76" y="75"/>
                      <a:pt x="76" y="75"/>
                      <a:pt x="76" y="75"/>
                    </a:cubicBezTo>
                    <a:cubicBezTo>
                      <a:pt x="76" y="75"/>
                      <a:pt x="76" y="75"/>
                      <a:pt x="76" y="75"/>
                    </a:cubicBezTo>
                    <a:cubicBezTo>
                      <a:pt x="76" y="75"/>
                      <a:pt x="76" y="74"/>
                      <a:pt x="76" y="74"/>
                    </a:cubicBezTo>
                    <a:cubicBezTo>
                      <a:pt x="76" y="74"/>
                      <a:pt x="76" y="74"/>
                      <a:pt x="76" y="74"/>
                    </a:cubicBezTo>
                    <a:cubicBezTo>
                      <a:pt x="76" y="74"/>
                      <a:pt x="76" y="73"/>
                      <a:pt x="76" y="73"/>
                    </a:cubicBezTo>
                    <a:cubicBezTo>
                      <a:pt x="76" y="73"/>
                      <a:pt x="76" y="73"/>
                      <a:pt x="75" y="73"/>
                    </a:cubicBezTo>
                    <a:cubicBezTo>
                      <a:pt x="75" y="73"/>
                      <a:pt x="75" y="73"/>
                      <a:pt x="75" y="73"/>
                    </a:cubicBezTo>
                    <a:cubicBezTo>
                      <a:pt x="75" y="73"/>
                      <a:pt x="75" y="73"/>
                      <a:pt x="75" y="73"/>
                    </a:cubicBezTo>
                    <a:cubicBezTo>
                      <a:pt x="75" y="73"/>
                      <a:pt x="74" y="73"/>
                      <a:pt x="74" y="73"/>
                    </a:cubicBezTo>
                    <a:cubicBezTo>
                      <a:pt x="74" y="73"/>
                      <a:pt x="74" y="72"/>
                      <a:pt x="74" y="72"/>
                    </a:cubicBezTo>
                    <a:cubicBezTo>
                      <a:pt x="73" y="72"/>
                      <a:pt x="73" y="72"/>
                      <a:pt x="73" y="72"/>
                    </a:cubicBezTo>
                    <a:cubicBezTo>
                      <a:pt x="73" y="72"/>
                      <a:pt x="73" y="72"/>
                      <a:pt x="73" y="72"/>
                    </a:cubicBezTo>
                    <a:cubicBezTo>
                      <a:pt x="73" y="71"/>
                      <a:pt x="73" y="71"/>
                      <a:pt x="73" y="71"/>
                    </a:cubicBezTo>
                    <a:cubicBezTo>
                      <a:pt x="73" y="71"/>
                      <a:pt x="73" y="71"/>
                      <a:pt x="73" y="71"/>
                    </a:cubicBezTo>
                    <a:cubicBezTo>
                      <a:pt x="73" y="71"/>
                      <a:pt x="73" y="70"/>
                      <a:pt x="73" y="70"/>
                    </a:cubicBezTo>
                    <a:cubicBezTo>
                      <a:pt x="72" y="70"/>
                      <a:pt x="73" y="70"/>
                      <a:pt x="73" y="70"/>
                    </a:cubicBezTo>
                    <a:cubicBezTo>
                      <a:pt x="73" y="69"/>
                      <a:pt x="73" y="69"/>
                      <a:pt x="73" y="69"/>
                    </a:cubicBezTo>
                    <a:cubicBezTo>
                      <a:pt x="73" y="69"/>
                      <a:pt x="73" y="69"/>
                      <a:pt x="73" y="69"/>
                    </a:cubicBezTo>
                    <a:cubicBezTo>
                      <a:pt x="73" y="69"/>
                      <a:pt x="74" y="70"/>
                      <a:pt x="74" y="70"/>
                    </a:cubicBezTo>
                    <a:cubicBezTo>
                      <a:pt x="74" y="69"/>
                      <a:pt x="74" y="69"/>
                      <a:pt x="74" y="69"/>
                    </a:cubicBezTo>
                    <a:cubicBezTo>
                      <a:pt x="74" y="69"/>
                      <a:pt x="74" y="69"/>
                      <a:pt x="73" y="68"/>
                    </a:cubicBezTo>
                    <a:cubicBezTo>
                      <a:pt x="73" y="68"/>
                      <a:pt x="73" y="68"/>
                      <a:pt x="73" y="68"/>
                    </a:cubicBezTo>
                    <a:cubicBezTo>
                      <a:pt x="73" y="68"/>
                      <a:pt x="73" y="68"/>
                      <a:pt x="73" y="68"/>
                    </a:cubicBezTo>
                    <a:cubicBezTo>
                      <a:pt x="73" y="68"/>
                      <a:pt x="73" y="68"/>
                      <a:pt x="72" y="68"/>
                    </a:cubicBezTo>
                    <a:cubicBezTo>
                      <a:pt x="72" y="68"/>
                      <a:pt x="72" y="68"/>
                      <a:pt x="72" y="67"/>
                    </a:cubicBezTo>
                    <a:cubicBezTo>
                      <a:pt x="72" y="67"/>
                      <a:pt x="72" y="67"/>
                      <a:pt x="72" y="67"/>
                    </a:cubicBezTo>
                    <a:cubicBezTo>
                      <a:pt x="72" y="67"/>
                      <a:pt x="72" y="67"/>
                      <a:pt x="72" y="67"/>
                    </a:cubicBezTo>
                    <a:cubicBezTo>
                      <a:pt x="71" y="66"/>
                      <a:pt x="71" y="67"/>
                      <a:pt x="71" y="67"/>
                    </a:cubicBezTo>
                    <a:cubicBezTo>
                      <a:pt x="71" y="67"/>
                      <a:pt x="71" y="67"/>
                      <a:pt x="70" y="67"/>
                    </a:cubicBezTo>
                    <a:cubicBezTo>
                      <a:pt x="70" y="67"/>
                      <a:pt x="70" y="67"/>
                      <a:pt x="70" y="67"/>
                    </a:cubicBezTo>
                    <a:cubicBezTo>
                      <a:pt x="70" y="66"/>
                      <a:pt x="69" y="66"/>
                      <a:pt x="69" y="66"/>
                    </a:cubicBezTo>
                    <a:cubicBezTo>
                      <a:pt x="69" y="65"/>
                      <a:pt x="69" y="66"/>
                      <a:pt x="68" y="65"/>
                    </a:cubicBezTo>
                    <a:cubicBezTo>
                      <a:pt x="68" y="65"/>
                      <a:pt x="67" y="65"/>
                      <a:pt x="67" y="65"/>
                    </a:cubicBezTo>
                    <a:cubicBezTo>
                      <a:pt x="67" y="65"/>
                      <a:pt x="67" y="64"/>
                      <a:pt x="67" y="64"/>
                    </a:cubicBezTo>
                    <a:cubicBezTo>
                      <a:pt x="67" y="64"/>
                      <a:pt x="66" y="64"/>
                      <a:pt x="66" y="64"/>
                    </a:cubicBezTo>
                    <a:cubicBezTo>
                      <a:pt x="66" y="64"/>
                      <a:pt x="66" y="64"/>
                      <a:pt x="66" y="65"/>
                    </a:cubicBezTo>
                    <a:cubicBezTo>
                      <a:pt x="66" y="65"/>
                      <a:pt x="66" y="65"/>
                      <a:pt x="66" y="65"/>
                    </a:cubicBezTo>
                    <a:cubicBezTo>
                      <a:pt x="65" y="65"/>
                      <a:pt x="65" y="64"/>
                      <a:pt x="65" y="64"/>
                    </a:cubicBezTo>
                    <a:cubicBezTo>
                      <a:pt x="64" y="64"/>
                      <a:pt x="65" y="64"/>
                      <a:pt x="65" y="63"/>
                    </a:cubicBezTo>
                    <a:cubicBezTo>
                      <a:pt x="65" y="63"/>
                      <a:pt x="65" y="63"/>
                      <a:pt x="65" y="63"/>
                    </a:cubicBezTo>
                    <a:cubicBezTo>
                      <a:pt x="65" y="63"/>
                      <a:pt x="65" y="63"/>
                      <a:pt x="65" y="63"/>
                    </a:cubicBezTo>
                    <a:cubicBezTo>
                      <a:pt x="65" y="62"/>
                      <a:pt x="65" y="62"/>
                      <a:pt x="64" y="62"/>
                    </a:cubicBezTo>
                    <a:cubicBezTo>
                      <a:pt x="64" y="62"/>
                      <a:pt x="64" y="62"/>
                      <a:pt x="63" y="62"/>
                    </a:cubicBezTo>
                    <a:cubicBezTo>
                      <a:pt x="63" y="62"/>
                      <a:pt x="62" y="62"/>
                      <a:pt x="62" y="62"/>
                    </a:cubicBezTo>
                    <a:cubicBezTo>
                      <a:pt x="62" y="62"/>
                      <a:pt x="62" y="61"/>
                      <a:pt x="62" y="61"/>
                    </a:cubicBezTo>
                    <a:cubicBezTo>
                      <a:pt x="61" y="61"/>
                      <a:pt x="61" y="61"/>
                      <a:pt x="61" y="61"/>
                    </a:cubicBezTo>
                    <a:cubicBezTo>
                      <a:pt x="61" y="60"/>
                      <a:pt x="61" y="61"/>
                      <a:pt x="61" y="61"/>
                    </a:cubicBezTo>
                    <a:cubicBezTo>
                      <a:pt x="61" y="61"/>
                      <a:pt x="61" y="61"/>
                      <a:pt x="60" y="61"/>
                    </a:cubicBezTo>
                    <a:cubicBezTo>
                      <a:pt x="60" y="61"/>
                      <a:pt x="60" y="61"/>
                      <a:pt x="60" y="60"/>
                    </a:cubicBezTo>
                    <a:cubicBezTo>
                      <a:pt x="60" y="60"/>
                      <a:pt x="59" y="60"/>
                      <a:pt x="59" y="60"/>
                    </a:cubicBezTo>
                    <a:cubicBezTo>
                      <a:pt x="59" y="60"/>
                      <a:pt x="59" y="60"/>
                      <a:pt x="58" y="60"/>
                    </a:cubicBezTo>
                    <a:cubicBezTo>
                      <a:pt x="58" y="60"/>
                      <a:pt x="57" y="59"/>
                      <a:pt x="57" y="59"/>
                    </a:cubicBezTo>
                    <a:cubicBezTo>
                      <a:pt x="57" y="59"/>
                      <a:pt x="57" y="59"/>
                      <a:pt x="56" y="58"/>
                    </a:cubicBezTo>
                    <a:cubicBezTo>
                      <a:pt x="56" y="58"/>
                      <a:pt x="56" y="58"/>
                      <a:pt x="56" y="58"/>
                    </a:cubicBezTo>
                    <a:cubicBezTo>
                      <a:pt x="56" y="58"/>
                      <a:pt x="56" y="57"/>
                      <a:pt x="56" y="57"/>
                    </a:cubicBezTo>
                    <a:cubicBezTo>
                      <a:pt x="56" y="57"/>
                      <a:pt x="56" y="57"/>
                      <a:pt x="56" y="56"/>
                    </a:cubicBezTo>
                    <a:cubicBezTo>
                      <a:pt x="57" y="56"/>
                      <a:pt x="57" y="55"/>
                      <a:pt x="56" y="55"/>
                    </a:cubicBezTo>
                    <a:cubicBezTo>
                      <a:pt x="56" y="54"/>
                      <a:pt x="56" y="54"/>
                      <a:pt x="56" y="54"/>
                    </a:cubicBezTo>
                    <a:cubicBezTo>
                      <a:pt x="56" y="54"/>
                      <a:pt x="56" y="54"/>
                      <a:pt x="56" y="54"/>
                    </a:cubicBezTo>
                    <a:cubicBezTo>
                      <a:pt x="55" y="54"/>
                      <a:pt x="55" y="54"/>
                      <a:pt x="55" y="54"/>
                    </a:cubicBezTo>
                    <a:cubicBezTo>
                      <a:pt x="55" y="54"/>
                      <a:pt x="54" y="53"/>
                      <a:pt x="54" y="53"/>
                    </a:cubicBezTo>
                    <a:cubicBezTo>
                      <a:pt x="54" y="53"/>
                      <a:pt x="54" y="53"/>
                      <a:pt x="54" y="52"/>
                    </a:cubicBezTo>
                    <a:cubicBezTo>
                      <a:pt x="54" y="52"/>
                      <a:pt x="55" y="52"/>
                      <a:pt x="55" y="52"/>
                    </a:cubicBezTo>
                    <a:cubicBezTo>
                      <a:pt x="55" y="52"/>
                      <a:pt x="55" y="51"/>
                      <a:pt x="55" y="51"/>
                    </a:cubicBezTo>
                    <a:cubicBezTo>
                      <a:pt x="55" y="51"/>
                      <a:pt x="55" y="50"/>
                      <a:pt x="55" y="50"/>
                    </a:cubicBezTo>
                    <a:cubicBezTo>
                      <a:pt x="55" y="50"/>
                      <a:pt x="55" y="49"/>
                      <a:pt x="55" y="49"/>
                    </a:cubicBezTo>
                    <a:cubicBezTo>
                      <a:pt x="55" y="49"/>
                      <a:pt x="55" y="48"/>
                      <a:pt x="55" y="48"/>
                    </a:cubicBezTo>
                    <a:cubicBezTo>
                      <a:pt x="55" y="48"/>
                      <a:pt x="55" y="48"/>
                      <a:pt x="55" y="48"/>
                    </a:cubicBezTo>
                    <a:cubicBezTo>
                      <a:pt x="55" y="48"/>
                      <a:pt x="54" y="47"/>
                      <a:pt x="54" y="47"/>
                    </a:cubicBezTo>
                    <a:cubicBezTo>
                      <a:pt x="54" y="47"/>
                      <a:pt x="54" y="46"/>
                      <a:pt x="54" y="46"/>
                    </a:cubicBezTo>
                    <a:cubicBezTo>
                      <a:pt x="54" y="46"/>
                      <a:pt x="54" y="46"/>
                      <a:pt x="54" y="45"/>
                    </a:cubicBezTo>
                    <a:cubicBezTo>
                      <a:pt x="54" y="45"/>
                      <a:pt x="54" y="45"/>
                      <a:pt x="53" y="45"/>
                    </a:cubicBezTo>
                    <a:cubicBezTo>
                      <a:pt x="53" y="44"/>
                      <a:pt x="54" y="44"/>
                      <a:pt x="54" y="44"/>
                    </a:cubicBezTo>
                    <a:cubicBezTo>
                      <a:pt x="54" y="44"/>
                      <a:pt x="53" y="44"/>
                      <a:pt x="53" y="44"/>
                    </a:cubicBezTo>
                    <a:cubicBezTo>
                      <a:pt x="53" y="44"/>
                      <a:pt x="52" y="43"/>
                      <a:pt x="52" y="43"/>
                    </a:cubicBezTo>
                    <a:cubicBezTo>
                      <a:pt x="52" y="43"/>
                      <a:pt x="52" y="43"/>
                      <a:pt x="52" y="43"/>
                    </a:cubicBezTo>
                    <a:cubicBezTo>
                      <a:pt x="52" y="42"/>
                      <a:pt x="51" y="42"/>
                      <a:pt x="51" y="42"/>
                    </a:cubicBezTo>
                    <a:cubicBezTo>
                      <a:pt x="51" y="42"/>
                      <a:pt x="50" y="41"/>
                      <a:pt x="50" y="41"/>
                    </a:cubicBezTo>
                    <a:cubicBezTo>
                      <a:pt x="50" y="40"/>
                      <a:pt x="50" y="40"/>
                      <a:pt x="50" y="40"/>
                    </a:cubicBezTo>
                    <a:cubicBezTo>
                      <a:pt x="50" y="40"/>
                      <a:pt x="51" y="39"/>
                      <a:pt x="51" y="39"/>
                    </a:cubicBezTo>
                    <a:cubicBezTo>
                      <a:pt x="51" y="39"/>
                      <a:pt x="50" y="39"/>
                      <a:pt x="50" y="39"/>
                    </a:cubicBezTo>
                    <a:cubicBezTo>
                      <a:pt x="50" y="39"/>
                      <a:pt x="50" y="38"/>
                      <a:pt x="50" y="38"/>
                    </a:cubicBezTo>
                    <a:cubicBezTo>
                      <a:pt x="50" y="38"/>
                      <a:pt x="50" y="37"/>
                      <a:pt x="50" y="37"/>
                    </a:cubicBezTo>
                    <a:cubicBezTo>
                      <a:pt x="50" y="37"/>
                      <a:pt x="50" y="37"/>
                      <a:pt x="50" y="37"/>
                    </a:cubicBezTo>
                    <a:cubicBezTo>
                      <a:pt x="50" y="36"/>
                      <a:pt x="50" y="36"/>
                      <a:pt x="50" y="36"/>
                    </a:cubicBezTo>
                    <a:cubicBezTo>
                      <a:pt x="50" y="36"/>
                      <a:pt x="50" y="35"/>
                      <a:pt x="50" y="35"/>
                    </a:cubicBezTo>
                    <a:cubicBezTo>
                      <a:pt x="50" y="35"/>
                      <a:pt x="49" y="34"/>
                      <a:pt x="49" y="34"/>
                    </a:cubicBezTo>
                    <a:cubicBezTo>
                      <a:pt x="49" y="34"/>
                      <a:pt x="49" y="34"/>
                      <a:pt x="49" y="33"/>
                    </a:cubicBezTo>
                    <a:cubicBezTo>
                      <a:pt x="49" y="33"/>
                      <a:pt x="49" y="33"/>
                      <a:pt x="49" y="33"/>
                    </a:cubicBezTo>
                    <a:cubicBezTo>
                      <a:pt x="50" y="32"/>
                      <a:pt x="49" y="32"/>
                      <a:pt x="49" y="32"/>
                    </a:cubicBezTo>
                    <a:cubicBezTo>
                      <a:pt x="49" y="32"/>
                      <a:pt x="49" y="32"/>
                      <a:pt x="49" y="31"/>
                    </a:cubicBezTo>
                    <a:cubicBezTo>
                      <a:pt x="49" y="31"/>
                      <a:pt x="49" y="31"/>
                      <a:pt x="49" y="31"/>
                    </a:cubicBezTo>
                    <a:cubicBezTo>
                      <a:pt x="50" y="30"/>
                      <a:pt x="50" y="30"/>
                      <a:pt x="50" y="30"/>
                    </a:cubicBezTo>
                    <a:cubicBezTo>
                      <a:pt x="50" y="30"/>
                      <a:pt x="49" y="29"/>
                      <a:pt x="49" y="29"/>
                    </a:cubicBezTo>
                    <a:cubicBezTo>
                      <a:pt x="49" y="29"/>
                      <a:pt x="48" y="29"/>
                      <a:pt x="48" y="29"/>
                    </a:cubicBezTo>
                    <a:cubicBezTo>
                      <a:pt x="48" y="29"/>
                      <a:pt x="47" y="29"/>
                      <a:pt x="47" y="29"/>
                    </a:cubicBezTo>
                    <a:cubicBezTo>
                      <a:pt x="47" y="28"/>
                      <a:pt x="47" y="28"/>
                      <a:pt x="47" y="28"/>
                    </a:cubicBezTo>
                    <a:cubicBezTo>
                      <a:pt x="47" y="28"/>
                      <a:pt x="47" y="28"/>
                      <a:pt x="47" y="28"/>
                    </a:cubicBezTo>
                    <a:cubicBezTo>
                      <a:pt x="47" y="28"/>
                      <a:pt x="47" y="28"/>
                      <a:pt x="46" y="28"/>
                    </a:cubicBezTo>
                    <a:cubicBezTo>
                      <a:pt x="46" y="28"/>
                      <a:pt x="46" y="27"/>
                      <a:pt x="46" y="27"/>
                    </a:cubicBezTo>
                    <a:cubicBezTo>
                      <a:pt x="46" y="27"/>
                      <a:pt x="45" y="27"/>
                      <a:pt x="45" y="27"/>
                    </a:cubicBezTo>
                    <a:cubicBezTo>
                      <a:pt x="45" y="27"/>
                      <a:pt x="45" y="27"/>
                      <a:pt x="45" y="27"/>
                    </a:cubicBezTo>
                    <a:cubicBezTo>
                      <a:pt x="45" y="27"/>
                      <a:pt x="45" y="26"/>
                      <a:pt x="45" y="26"/>
                    </a:cubicBezTo>
                    <a:cubicBezTo>
                      <a:pt x="45" y="26"/>
                      <a:pt x="45" y="26"/>
                      <a:pt x="45" y="26"/>
                    </a:cubicBezTo>
                    <a:cubicBezTo>
                      <a:pt x="45" y="26"/>
                      <a:pt x="45" y="25"/>
                      <a:pt x="45" y="25"/>
                    </a:cubicBezTo>
                    <a:cubicBezTo>
                      <a:pt x="44" y="25"/>
                      <a:pt x="44" y="25"/>
                      <a:pt x="44" y="25"/>
                    </a:cubicBezTo>
                    <a:cubicBezTo>
                      <a:pt x="44" y="25"/>
                      <a:pt x="44" y="25"/>
                      <a:pt x="44" y="25"/>
                    </a:cubicBezTo>
                    <a:cubicBezTo>
                      <a:pt x="44" y="25"/>
                      <a:pt x="43" y="25"/>
                      <a:pt x="43" y="25"/>
                    </a:cubicBezTo>
                    <a:cubicBezTo>
                      <a:pt x="43" y="25"/>
                      <a:pt x="43" y="25"/>
                      <a:pt x="42" y="25"/>
                    </a:cubicBezTo>
                    <a:cubicBezTo>
                      <a:pt x="42" y="25"/>
                      <a:pt x="42" y="25"/>
                      <a:pt x="42" y="26"/>
                    </a:cubicBezTo>
                    <a:cubicBezTo>
                      <a:pt x="42" y="26"/>
                      <a:pt x="42" y="26"/>
                      <a:pt x="42" y="26"/>
                    </a:cubicBezTo>
                    <a:cubicBezTo>
                      <a:pt x="41" y="26"/>
                      <a:pt x="41" y="27"/>
                      <a:pt x="41" y="27"/>
                    </a:cubicBezTo>
                    <a:cubicBezTo>
                      <a:pt x="40" y="27"/>
                      <a:pt x="40" y="27"/>
                      <a:pt x="40" y="27"/>
                    </a:cubicBezTo>
                    <a:cubicBezTo>
                      <a:pt x="39" y="27"/>
                      <a:pt x="39" y="26"/>
                      <a:pt x="39" y="26"/>
                    </a:cubicBezTo>
                    <a:cubicBezTo>
                      <a:pt x="39" y="26"/>
                      <a:pt x="39" y="26"/>
                      <a:pt x="39" y="25"/>
                    </a:cubicBezTo>
                    <a:cubicBezTo>
                      <a:pt x="39" y="25"/>
                      <a:pt x="39" y="25"/>
                      <a:pt x="39" y="24"/>
                    </a:cubicBezTo>
                    <a:cubicBezTo>
                      <a:pt x="39" y="24"/>
                      <a:pt x="39" y="23"/>
                      <a:pt x="38" y="23"/>
                    </a:cubicBezTo>
                    <a:cubicBezTo>
                      <a:pt x="38" y="23"/>
                      <a:pt x="38" y="23"/>
                      <a:pt x="38" y="23"/>
                    </a:cubicBezTo>
                    <a:cubicBezTo>
                      <a:pt x="38" y="23"/>
                      <a:pt x="38" y="22"/>
                      <a:pt x="38" y="22"/>
                    </a:cubicBezTo>
                    <a:cubicBezTo>
                      <a:pt x="38" y="22"/>
                      <a:pt x="38" y="22"/>
                      <a:pt x="38" y="22"/>
                    </a:cubicBezTo>
                    <a:cubicBezTo>
                      <a:pt x="38" y="21"/>
                      <a:pt x="38" y="21"/>
                      <a:pt x="38" y="21"/>
                    </a:cubicBezTo>
                    <a:cubicBezTo>
                      <a:pt x="38" y="20"/>
                      <a:pt x="38" y="20"/>
                      <a:pt x="38" y="20"/>
                    </a:cubicBezTo>
                    <a:cubicBezTo>
                      <a:pt x="38" y="20"/>
                      <a:pt x="38" y="20"/>
                      <a:pt x="38" y="19"/>
                    </a:cubicBezTo>
                    <a:cubicBezTo>
                      <a:pt x="38" y="19"/>
                      <a:pt x="38" y="19"/>
                      <a:pt x="38" y="19"/>
                    </a:cubicBezTo>
                    <a:cubicBezTo>
                      <a:pt x="37" y="19"/>
                      <a:pt x="37" y="18"/>
                      <a:pt x="37" y="18"/>
                    </a:cubicBezTo>
                    <a:cubicBezTo>
                      <a:pt x="37" y="18"/>
                      <a:pt x="37" y="17"/>
                      <a:pt x="37" y="17"/>
                    </a:cubicBezTo>
                    <a:cubicBezTo>
                      <a:pt x="37" y="16"/>
                      <a:pt x="37" y="16"/>
                      <a:pt x="37" y="16"/>
                    </a:cubicBezTo>
                    <a:cubicBezTo>
                      <a:pt x="37" y="15"/>
                      <a:pt x="37" y="15"/>
                      <a:pt x="37" y="15"/>
                    </a:cubicBezTo>
                    <a:cubicBezTo>
                      <a:pt x="36" y="15"/>
                      <a:pt x="36" y="15"/>
                      <a:pt x="36" y="15"/>
                    </a:cubicBezTo>
                    <a:cubicBezTo>
                      <a:pt x="36" y="14"/>
                      <a:pt x="37" y="14"/>
                      <a:pt x="37" y="14"/>
                    </a:cubicBezTo>
                    <a:cubicBezTo>
                      <a:pt x="37" y="14"/>
                      <a:pt x="37" y="14"/>
                      <a:pt x="37" y="13"/>
                    </a:cubicBezTo>
                    <a:cubicBezTo>
                      <a:pt x="36" y="13"/>
                      <a:pt x="36" y="13"/>
                      <a:pt x="36" y="13"/>
                    </a:cubicBezTo>
                    <a:cubicBezTo>
                      <a:pt x="36" y="13"/>
                      <a:pt x="36" y="13"/>
                      <a:pt x="36" y="13"/>
                    </a:cubicBezTo>
                    <a:cubicBezTo>
                      <a:pt x="36" y="13"/>
                      <a:pt x="35" y="12"/>
                      <a:pt x="35" y="12"/>
                    </a:cubicBezTo>
                    <a:cubicBezTo>
                      <a:pt x="35" y="12"/>
                      <a:pt x="35" y="12"/>
                      <a:pt x="35" y="12"/>
                    </a:cubicBezTo>
                    <a:cubicBezTo>
                      <a:pt x="35" y="12"/>
                      <a:pt x="34" y="12"/>
                      <a:pt x="34" y="12"/>
                    </a:cubicBezTo>
                    <a:cubicBezTo>
                      <a:pt x="34" y="12"/>
                      <a:pt x="34" y="11"/>
                      <a:pt x="34" y="11"/>
                    </a:cubicBezTo>
                    <a:cubicBezTo>
                      <a:pt x="34" y="11"/>
                      <a:pt x="35" y="10"/>
                      <a:pt x="35" y="10"/>
                    </a:cubicBezTo>
                    <a:cubicBezTo>
                      <a:pt x="35" y="10"/>
                      <a:pt x="35" y="9"/>
                      <a:pt x="35" y="9"/>
                    </a:cubicBezTo>
                    <a:cubicBezTo>
                      <a:pt x="35" y="9"/>
                      <a:pt x="35" y="9"/>
                      <a:pt x="35" y="9"/>
                    </a:cubicBezTo>
                    <a:cubicBezTo>
                      <a:pt x="35" y="9"/>
                      <a:pt x="34" y="9"/>
                      <a:pt x="34" y="9"/>
                    </a:cubicBezTo>
                    <a:cubicBezTo>
                      <a:pt x="34" y="9"/>
                      <a:pt x="33" y="9"/>
                      <a:pt x="33" y="9"/>
                    </a:cubicBezTo>
                    <a:cubicBezTo>
                      <a:pt x="33" y="9"/>
                      <a:pt x="33" y="8"/>
                      <a:pt x="33" y="8"/>
                    </a:cubicBezTo>
                    <a:cubicBezTo>
                      <a:pt x="33" y="8"/>
                      <a:pt x="33" y="7"/>
                      <a:pt x="33" y="7"/>
                    </a:cubicBezTo>
                    <a:cubicBezTo>
                      <a:pt x="33" y="7"/>
                      <a:pt x="33" y="6"/>
                      <a:pt x="33" y="6"/>
                    </a:cubicBezTo>
                    <a:cubicBezTo>
                      <a:pt x="33" y="6"/>
                      <a:pt x="33" y="5"/>
                      <a:pt x="33" y="5"/>
                    </a:cubicBezTo>
                    <a:cubicBezTo>
                      <a:pt x="33" y="5"/>
                      <a:pt x="33" y="4"/>
                      <a:pt x="33" y="4"/>
                    </a:cubicBezTo>
                    <a:cubicBezTo>
                      <a:pt x="33" y="4"/>
                      <a:pt x="33" y="3"/>
                      <a:pt x="33" y="3"/>
                    </a:cubicBezTo>
                    <a:cubicBezTo>
                      <a:pt x="33" y="3"/>
                      <a:pt x="32" y="3"/>
                      <a:pt x="32" y="2"/>
                    </a:cubicBezTo>
                    <a:cubicBezTo>
                      <a:pt x="32" y="2"/>
                      <a:pt x="32" y="2"/>
                      <a:pt x="32" y="2"/>
                    </a:cubicBezTo>
                    <a:cubicBezTo>
                      <a:pt x="31" y="2"/>
                      <a:pt x="31" y="2"/>
                      <a:pt x="31" y="1"/>
                    </a:cubicBezTo>
                    <a:cubicBezTo>
                      <a:pt x="31" y="1"/>
                      <a:pt x="31" y="1"/>
                      <a:pt x="31" y="1"/>
                    </a:cubicBezTo>
                    <a:cubicBezTo>
                      <a:pt x="31" y="1"/>
                      <a:pt x="31" y="1"/>
                      <a:pt x="31" y="1"/>
                    </a:cubicBezTo>
                    <a:cubicBezTo>
                      <a:pt x="31" y="0"/>
                      <a:pt x="31" y="0"/>
                      <a:pt x="31" y="0"/>
                    </a:cubicBezTo>
                    <a:cubicBezTo>
                      <a:pt x="31" y="0"/>
                      <a:pt x="30" y="0"/>
                      <a:pt x="30" y="0"/>
                    </a:cubicBezTo>
                    <a:cubicBezTo>
                      <a:pt x="30" y="0"/>
                      <a:pt x="30" y="1"/>
                      <a:pt x="30" y="1"/>
                    </a:cubicBezTo>
                    <a:cubicBezTo>
                      <a:pt x="30" y="1"/>
                      <a:pt x="29" y="2"/>
                      <a:pt x="29" y="2"/>
                    </a:cubicBezTo>
                    <a:cubicBezTo>
                      <a:pt x="29" y="2"/>
                      <a:pt x="28" y="2"/>
                      <a:pt x="28" y="2"/>
                    </a:cubicBezTo>
                    <a:cubicBezTo>
                      <a:pt x="28" y="2"/>
                      <a:pt x="28" y="2"/>
                      <a:pt x="28" y="2"/>
                    </a:cubicBezTo>
                    <a:cubicBezTo>
                      <a:pt x="28" y="3"/>
                      <a:pt x="28" y="3"/>
                      <a:pt x="28" y="4"/>
                    </a:cubicBezTo>
                    <a:cubicBezTo>
                      <a:pt x="28" y="4"/>
                      <a:pt x="28" y="5"/>
                      <a:pt x="28" y="5"/>
                    </a:cubicBezTo>
                    <a:cubicBezTo>
                      <a:pt x="28" y="5"/>
                      <a:pt x="28" y="5"/>
                      <a:pt x="28" y="5"/>
                    </a:cubicBezTo>
                    <a:cubicBezTo>
                      <a:pt x="28" y="6"/>
                      <a:pt x="28" y="6"/>
                      <a:pt x="27" y="6"/>
                    </a:cubicBezTo>
                    <a:cubicBezTo>
                      <a:pt x="27" y="6"/>
                      <a:pt x="27" y="7"/>
                      <a:pt x="27" y="7"/>
                    </a:cubicBezTo>
                    <a:cubicBezTo>
                      <a:pt x="27" y="7"/>
                      <a:pt x="27" y="7"/>
                      <a:pt x="27" y="7"/>
                    </a:cubicBezTo>
                    <a:cubicBezTo>
                      <a:pt x="27" y="8"/>
                      <a:pt x="28" y="8"/>
                      <a:pt x="28" y="8"/>
                    </a:cubicBezTo>
                    <a:cubicBezTo>
                      <a:pt x="28" y="8"/>
                      <a:pt x="27" y="8"/>
                      <a:pt x="27" y="8"/>
                    </a:cubicBezTo>
                    <a:cubicBezTo>
                      <a:pt x="27" y="8"/>
                      <a:pt x="27" y="8"/>
                      <a:pt x="27" y="8"/>
                    </a:cubicBezTo>
                    <a:cubicBezTo>
                      <a:pt x="27" y="8"/>
                      <a:pt x="27" y="8"/>
                      <a:pt x="27" y="8"/>
                    </a:cubicBezTo>
                    <a:cubicBezTo>
                      <a:pt x="27" y="8"/>
                      <a:pt x="27" y="8"/>
                      <a:pt x="27" y="9"/>
                    </a:cubicBezTo>
                    <a:cubicBezTo>
                      <a:pt x="27" y="9"/>
                      <a:pt x="27" y="9"/>
                      <a:pt x="27" y="10"/>
                    </a:cubicBezTo>
                    <a:cubicBezTo>
                      <a:pt x="27" y="10"/>
                      <a:pt x="27" y="10"/>
                      <a:pt x="27" y="10"/>
                    </a:cubicBezTo>
                    <a:cubicBezTo>
                      <a:pt x="27" y="10"/>
                      <a:pt x="26" y="9"/>
                      <a:pt x="26" y="9"/>
                    </a:cubicBezTo>
                    <a:cubicBezTo>
                      <a:pt x="26" y="9"/>
                      <a:pt x="26" y="9"/>
                      <a:pt x="26" y="9"/>
                    </a:cubicBezTo>
                    <a:cubicBezTo>
                      <a:pt x="26" y="10"/>
                      <a:pt x="25" y="10"/>
                      <a:pt x="25" y="10"/>
                    </a:cubicBezTo>
                    <a:cubicBezTo>
                      <a:pt x="25" y="11"/>
                      <a:pt x="25" y="11"/>
                      <a:pt x="25" y="11"/>
                    </a:cubicBezTo>
                    <a:cubicBezTo>
                      <a:pt x="25" y="11"/>
                      <a:pt x="25" y="12"/>
                      <a:pt x="25" y="12"/>
                    </a:cubicBezTo>
                    <a:cubicBezTo>
                      <a:pt x="24" y="12"/>
                      <a:pt x="24" y="13"/>
                      <a:pt x="24" y="13"/>
                    </a:cubicBezTo>
                    <a:cubicBezTo>
                      <a:pt x="24" y="13"/>
                      <a:pt x="24" y="13"/>
                      <a:pt x="25" y="13"/>
                    </a:cubicBezTo>
                    <a:cubicBezTo>
                      <a:pt x="25" y="13"/>
                      <a:pt x="25" y="13"/>
                      <a:pt x="25" y="13"/>
                    </a:cubicBezTo>
                    <a:cubicBezTo>
                      <a:pt x="25" y="13"/>
                      <a:pt x="25" y="13"/>
                      <a:pt x="25" y="13"/>
                    </a:cubicBezTo>
                    <a:cubicBezTo>
                      <a:pt x="25" y="13"/>
                      <a:pt x="25" y="13"/>
                      <a:pt x="25" y="13"/>
                    </a:cubicBezTo>
                    <a:cubicBezTo>
                      <a:pt x="25" y="13"/>
                      <a:pt x="25" y="12"/>
                      <a:pt x="25" y="12"/>
                    </a:cubicBezTo>
                    <a:cubicBezTo>
                      <a:pt x="25" y="12"/>
                      <a:pt x="25" y="12"/>
                      <a:pt x="25" y="12"/>
                    </a:cubicBezTo>
                    <a:cubicBezTo>
                      <a:pt x="25" y="13"/>
                      <a:pt x="25" y="13"/>
                      <a:pt x="26" y="13"/>
                    </a:cubicBezTo>
                    <a:cubicBezTo>
                      <a:pt x="26" y="13"/>
                      <a:pt x="26" y="14"/>
                      <a:pt x="26" y="14"/>
                    </a:cubicBezTo>
                    <a:cubicBezTo>
                      <a:pt x="26" y="14"/>
                      <a:pt x="26" y="14"/>
                      <a:pt x="26" y="14"/>
                    </a:cubicBezTo>
                    <a:cubicBezTo>
                      <a:pt x="26" y="14"/>
                      <a:pt x="25" y="15"/>
                      <a:pt x="25" y="15"/>
                    </a:cubicBezTo>
                    <a:cubicBezTo>
                      <a:pt x="25" y="15"/>
                      <a:pt x="25" y="15"/>
                      <a:pt x="25" y="15"/>
                    </a:cubicBezTo>
                    <a:cubicBezTo>
                      <a:pt x="25" y="15"/>
                      <a:pt x="24" y="16"/>
                      <a:pt x="24" y="16"/>
                    </a:cubicBezTo>
                    <a:cubicBezTo>
                      <a:pt x="24" y="16"/>
                      <a:pt x="24" y="17"/>
                      <a:pt x="24" y="17"/>
                    </a:cubicBezTo>
                    <a:cubicBezTo>
                      <a:pt x="24" y="17"/>
                      <a:pt x="24" y="17"/>
                      <a:pt x="25" y="18"/>
                    </a:cubicBezTo>
                    <a:cubicBezTo>
                      <a:pt x="25" y="18"/>
                      <a:pt x="25" y="18"/>
                      <a:pt x="25" y="18"/>
                    </a:cubicBezTo>
                    <a:cubicBezTo>
                      <a:pt x="25" y="19"/>
                      <a:pt x="25" y="19"/>
                      <a:pt x="24" y="19"/>
                    </a:cubicBezTo>
                    <a:cubicBezTo>
                      <a:pt x="24" y="20"/>
                      <a:pt x="24" y="19"/>
                      <a:pt x="24" y="20"/>
                    </a:cubicBezTo>
                    <a:cubicBezTo>
                      <a:pt x="24" y="20"/>
                      <a:pt x="24" y="20"/>
                      <a:pt x="24" y="21"/>
                    </a:cubicBezTo>
                    <a:cubicBezTo>
                      <a:pt x="24" y="21"/>
                      <a:pt x="23" y="21"/>
                      <a:pt x="23" y="21"/>
                    </a:cubicBezTo>
                    <a:cubicBezTo>
                      <a:pt x="23" y="21"/>
                      <a:pt x="24" y="22"/>
                      <a:pt x="24" y="22"/>
                    </a:cubicBezTo>
                    <a:cubicBezTo>
                      <a:pt x="24" y="22"/>
                      <a:pt x="24" y="23"/>
                      <a:pt x="24" y="23"/>
                    </a:cubicBezTo>
                    <a:cubicBezTo>
                      <a:pt x="24" y="23"/>
                      <a:pt x="24" y="23"/>
                      <a:pt x="24" y="23"/>
                    </a:cubicBezTo>
                    <a:cubicBezTo>
                      <a:pt x="24" y="24"/>
                      <a:pt x="24" y="24"/>
                      <a:pt x="24" y="24"/>
                    </a:cubicBezTo>
                    <a:cubicBezTo>
                      <a:pt x="24" y="25"/>
                      <a:pt x="24" y="25"/>
                      <a:pt x="24" y="25"/>
                    </a:cubicBezTo>
                    <a:cubicBezTo>
                      <a:pt x="24" y="26"/>
                      <a:pt x="24" y="26"/>
                      <a:pt x="24" y="26"/>
                    </a:cubicBezTo>
                    <a:cubicBezTo>
                      <a:pt x="24" y="27"/>
                      <a:pt x="24" y="27"/>
                      <a:pt x="24" y="27"/>
                    </a:cubicBezTo>
                    <a:cubicBezTo>
                      <a:pt x="24" y="27"/>
                      <a:pt x="24" y="28"/>
                      <a:pt x="24" y="28"/>
                    </a:cubicBezTo>
                    <a:cubicBezTo>
                      <a:pt x="24" y="28"/>
                      <a:pt x="24" y="29"/>
                      <a:pt x="24" y="29"/>
                    </a:cubicBezTo>
                    <a:cubicBezTo>
                      <a:pt x="24" y="30"/>
                      <a:pt x="25" y="30"/>
                      <a:pt x="25" y="30"/>
                    </a:cubicBezTo>
                    <a:cubicBezTo>
                      <a:pt x="25" y="31"/>
                      <a:pt x="25" y="31"/>
                      <a:pt x="25" y="31"/>
                    </a:cubicBezTo>
                    <a:cubicBezTo>
                      <a:pt x="24" y="32"/>
                      <a:pt x="24" y="32"/>
                      <a:pt x="24" y="32"/>
                    </a:cubicBezTo>
                    <a:cubicBezTo>
                      <a:pt x="24" y="32"/>
                      <a:pt x="24" y="33"/>
                      <a:pt x="24" y="33"/>
                    </a:cubicBezTo>
                    <a:cubicBezTo>
                      <a:pt x="24" y="33"/>
                      <a:pt x="24" y="33"/>
                      <a:pt x="24" y="34"/>
                    </a:cubicBezTo>
                    <a:cubicBezTo>
                      <a:pt x="24" y="34"/>
                      <a:pt x="23" y="35"/>
                      <a:pt x="23" y="35"/>
                    </a:cubicBezTo>
                    <a:cubicBezTo>
                      <a:pt x="23" y="35"/>
                      <a:pt x="23" y="36"/>
                      <a:pt x="23" y="36"/>
                    </a:cubicBezTo>
                    <a:cubicBezTo>
                      <a:pt x="23" y="36"/>
                      <a:pt x="23" y="37"/>
                      <a:pt x="23" y="37"/>
                    </a:cubicBezTo>
                    <a:cubicBezTo>
                      <a:pt x="23" y="37"/>
                      <a:pt x="23" y="38"/>
                      <a:pt x="23" y="38"/>
                    </a:cubicBezTo>
                    <a:cubicBezTo>
                      <a:pt x="23" y="38"/>
                      <a:pt x="23" y="38"/>
                      <a:pt x="23" y="39"/>
                    </a:cubicBezTo>
                    <a:cubicBezTo>
                      <a:pt x="23" y="39"/>
                      <a:pt x="23" y="39"/>
                      <a:pt x="22" y="40"/>
                    </a:cubicBezTo>
                    <a:cubicBezTo>
                      <a:pt x="22" y="40"/>
                      <a:pt x="22" y="41"/>
                      <a:pt x="22" y="41"/>
                    </a:cubicBezTo>
                    <a:cubicBezTo>
                      <a:pt x="22" y="41"/>
                      <a:pt x="22" y="42"/>
                      <a:pt x="22" y="42"/>
                    </a:cubicBezTo>
                    <a:cubicBezTo>
                      <a:pt x="22" y="42"/>
                      <a:pt x="21" y="43"/>
                      <a:pt x="21" y="43"/>
                    </a:cubicBezTo>
                    <a:cubicBezTo>
                      <a:pt x="21" y="43"/>
                      <a:pt x="20" y="44"/>
                      <a:pt x="20" y="44"/>
                    </a:cubicBezTo>
                    <a:cubicBezTo>
                      <a:pt x="20" y="44"/>
                      <a:pt x="20" y="45"/>
                      <a:pt x="20" y="45"/>
                    </a:cubicBezTo>
                    <a:cubicBezTo>
                      <a:pt x="20" y="45"/>
                      <a:pt x="20" y="46"/>
                      <a:pt x="20" y="46"/>
                    </a:cubicBezTo>
                    <a:cubicBezTo>
                      <a:pt x="20" y="46"/>
                      <a:pt x="20" y="47"/>
                      <a:pt x="20" y="47"/>
                    </a:cubicBezTo>
                    <a:cubicBezTo>
                      <a:pt x="19" y="48"/>
                      <a:pt x="19" y="48"/>
                      <a:pt x="19" y="48"/>
                    </a:cubicBezTo>
                    <a:cubicBezTo>
                      <a:pt x="19" y="48"/>
                      <a:pt x="18" y="49"/>
                      <a:pt x="17" y="49"/>
                    </a:cubicBezTo>
                    <a:cubicBezTo>
                      <a:pt x="17" y="49"/>
                      <a:pt x="16" y="49"/>
                      <a:pt x="16" y="49"/>
                    </a:cubicBezTo>
                    <a:cubicBezTo>
                      <a:pt x="15" y="50"/>
                      <a:pt x="15" y="50"/>
                      <a:pt x="14" y="50"/>
                    </a:cubicBezTo>
                    <a:cubicBezTo>
                      <a:pt x="14" y="50"/>
                      <a:pt x="13" y="49"/>
                      <a:pt x="13" y="49"/>
                    </a:cubicBezTo>
                    <a:cubicBezTo>
                      <a:pt x="13" y="49"/>
                      <a:pt x="13" y="49"/>
                      <a:pt x="12" y="49"/>
                    </a:cubicBezTo>
                    <a:cubicBezTo>
                      <a:pt x="12" y="49"/>
                      <a:pt x="11" y="48"/>
                      <a:pt x="11" y="48"/>
                    </a:cubicBezTo>
                    <a:cubicBezTo>
                      <a:pt x="11" y="48"/>
                      <a:pt x="10" y="47"/>
                      <a:pt x="10" y="47"/>
                    </a:cubicBezTo>
                    <a:cubicBezTo>
                      <a:pt x="10" y="47"/>
                      <a:pt x="9" y="47"/>
                      <a:pt x="9" y="47"/>
                    </a:cubicBezTo>
                    <a:cubicBezTo>
                      <a:pt x="9" y="47"/>
                      <a:pt x="8" y="47"/>
                      <a:pt x="8" y="47"/>
                    </a:cubicBezTo>
                    <a:cubicBezTo>
                      <a:pt x="8" y="47"/>
                      <a:pt x="8" y="46"/>
                      <a:pt x="8" y="46"/>
                    </a:cubicBezTo>
                    <a:cubicBezTo>
                      <a:pt x="8" y="46"/>
                      <a:pt x="8" y="45"/>
                      <a:pt x="8" y="45"/>
                    </a:cubicBezTo>
                    <a:cubicBezTo>
                      <a:pt x="8" y="45"/>
                      <a:pt x="8" y="44"/>
                      <a:pt x="7" y="44"/>
                    </a:cubicBezTo>
                    <a:cubicBezTo>
                      <a:pt x="7" y="44"/>
                      <a:pt x="7" y="44"/>
                      <a:pt x="7" y="44"/>
                    </a:cubicBezTo>
                    <a:cubicBezTo>
                      <a:pt x="6" y="44"/>
                      <a:pt x="6" y="44"/>
                      <a:pt x="5" y="43"/>
                    </a:cubicBezTo>
                    <a:cubicBezTo>
                      <a:pt x="5" y="43"/>
                      <a:pt x="5" y="43"/>
                      <a:pt x="5" y="43"/>
                    </a:cubicBezTo>
                    <a:cubicBezTo>
                      <a:pt x="4" y="43"/>
                      <a:pt x="4" y="43"/>
                      <a:pt x="3" y="43"/>
                    </a:cubicBezTo>
                    <a:cubicBezTo>
                      <a:pt x="3" y="43"/>
                      <a:pt x="2" y="43"/>
                      <a:pt x="2" y="43"/>
                    </a:cubicBezTo>
                    <a:cubicBezTo>
                      <a:pt x="1" y="42"/>
                      <a:pt x="1" y="42"/>
                      <a:pt x="1" y="42"/>
                    </a:cubicBezTo>
                    <a:cubicBezTo>
                      <a:pt x="0" y="42"/>
                      <a:pt x="0" y="41"/>
                      <a:pt x="0" y="41"/>
                    </a:cubicBezTo>
                    <a:cubicBezTo>
                      <a:pt x="0" y="110"/>
                      <a:pt x="0" y="110"/>
                      <a:pt x="0" y="110"/>
                    </a:cubicBezTo>
                    <a:cubicBezTo>
                      <a:pt x="20" y="110"/>
                      <a:pt x="20" y="110"/>
                      <a:pt x="20" y="110"/>
                    </a:cubicBezTo>
                    <a:cubicBezTo>
                      <a:pt x="20" y="133"/>
                      <a:pt x="20" y="133"/>
                      <a:pt x="20" y="133"/>
                    </a:cubicBezTo>
                    <a:cubicBezTo>
                      <a:pt x="74" y="133"/>
                      <a:pt x="74" y="133"/>
                      <a:pt x="74" y="133"/>
                    </a:cubicBezTo>
                    <a:cubicBezTo>
                      <a:pt x="74" y="133"/>
                      <a:pt x="74" y="133"/>
                      <a:pt x="74" y="133"/>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9" name="Freeform 740">
                <a:extLst>
                  <a:ext uri="{FF2B5EF4-FFF2-40B4-BE49-F238E27FC236}">
                    <a16:creationId xmlns:a16="http://schemas.microsoft.com/office/drawing/2014/main" id="{49D7E3DD-A33C-985D-D13A-E26875177933}"/>
                  </a:ext>
                </a:extLst>
              </p:cNvPr>
              <p:cNvSpPr>
                <a:spLocks noEditPoints="1"/>
              </p:cNvSpPr>
              <p:nvPr/>
            </p:nvSpPr>
            <p:spPr bwMode="auto">
              <a:xfrm>
                <a:off x="9429750" y="6124575"/>
                <a:ext cx="133350" cy="153988"/>
              </a:xfrm>
              <a:custGeom>
                <a:avLst/>
                <a:gdLst>
                  <a:gd name="T0" fmla="*/ 2 w 32"/>
                  <a:gd name="T1" fmla="*/ 0 h 37"/>
                  <a:gd name="T2" fmla="*/ 2 w 32"/>
                  <a:gd name="T3" fmla="*/ 4 h 37"/>
                  <a:gd name="T4" fmla="*/ 1 w 32"/>
                  <a:gd name="T5" fmla="*/ 3 h 37"/>
                  <a:gd name="T6" fmla="*/ 29 w 32"/>
                  <a:gd name="T7" fmla="*/ 6 h 37"/>
                  <a:gd name="T8" fmla="*/ 30 w 32"/>
                  <a:gd name="T9" fmla="*/ 5 h 37"/>
                  <a:gd name="T10" fmla="*/ 31 w 32"/>
                  <a:gd name="T11" fmla="*/ 3 h 37"/>
                  <a:gd name="T12" fmla="*/ 29 w 32"/>
                  <a:gd name="T13" fmla="*/ 1 h 37"/>
                  <a:gd name="T14" fmla="*/ 27 w 32"/>
                  <a:gd name="T15" fmla="*/ 2 h 37"/>
                  <a:gd name="T16" fmla="*/ 29 w 32"/>
                  <a:gd name="T17" fmla="*/ 4 h 37"/>
                  <a:gd name="T18" fmla="*/ 30 w 32"/>
                  <a:gd name="T19" fmla="*/ 8 h 37"/>
                  <a:gd name="T20" fmla="*/ 31 w 32"/>
                  <a:gd name="T21" fmla="*/ 8 h 37"/>
                  <a:gd name="T22" fmla="*/ 32 w 32"/>
                  <a:gd name="T23" fmla="*/ 8 h 37"/>
                  <a:gd name="T24" fmla="*/ 31 w 32"/>
                  <a:gd name="T25" fmla="*/ 6 h 37"/>
                  <a:gd name="T26" fmla="*/ 30 w 32"/>
                  <a:gd name="T27" fmla="*/ 7 h 37"/>
                  <a:gd name="T28" fmla="*/ 30 w 32"/>
                  <a:gd name="T29" fmla="*/ 8 h 37"/>
                  <a:gd name="T30" fmla="*/ 21 w 32"/>
                  <a:gd name="T31" fmla="*/ 37 h 37"/>
                  <a:gd name="T32" fmla="*/ 22 w 32"/>
                  <a:gd name="T33" fmla="*/ 35 h 37"/>
                  <a:gd name="T34" fmla="*/ 22 w 32"/>
                  <a:gd name="T35" fmla="*/ 33 h 37"/>
                  <a:gd name="T36" fmla="*/ 24 w 32"/>
                  <a:gd name="T37" fmla="*/ 32 h 37"/>
                  <a:gd name="T38" fmla="*/ 24 w 32"/>
                  <a:gd name="T39" fmla="*/ 31 h 37"/>
                  <a:gd name="T40" fmla="*/ 26 w 32"/>
                  <a:gd name="T41" fmla="*/ 30 h 37"/>
                  <a:gd name="T42" fmla="*/ 27 w 32"/>
                  <a:gd name="T43" fmla="*/ 30 h 37"/>
                  <a:gd name="T44" fmla="*/ 26 w 32"/>
                  <a:gd name="T45" fmla="*/ 31 h 37"/>
                  <a:gd name="T46" fmla="*/ 27 w 32"/>
                  <a:gd name="T47" fmla="*/ 32 h 37"/>
                  <a:gd name="T48" fmla="*/ 29 w 32"/>
                  <a:gd name="T49" fmla="*/ 32 h 37"/>
                  <a:gd name="T50" fmla="*/ 28 w 32"/>
                  <a:gd name="T51" fmla="*/ 29 h 37"/>
                  <a:gd name="T52" fmla="*/ 28 w 32"/>
                  <a:gd name="T53" fmla="*/ 27 h 37"/>
                  <a:gd name="T54" fmla="*/ 29 w 32"/>
                  <a:gd name="T55" fmla="*/ 23 h 37"/>
                  <a:gd name="T56" fmla="*/ 31 w 32"/>
                  <a:gd name="T57" fmla="*/ 24 h 37"/>
                  <a:gd name="T58" fmla="*/ 31 w 32"/>
                  <a:gd name="T59" fmla="*/ 21 h 37"/>
                  <a:gd name="T60" fmla="*/ 30 w 32"/>
                  <a:gd name="T61" fmla="*/ 17 h 37"/>
                  <a:gd name="T62" fmla="*/ 31 w 32"/>
                  <a:gd name="T63" fmla="*/ 14 h 37"/>
                  <a:gd name="T64" fmla="*/ 30 w 32"/>
                  <a:gd name="T65" fmla="*/ 11 h 37"/>
                  <a:gd name="T66" fmla="*/ 28 w 32"/>
                  <a:gd name="T67" fmla="*/ 11 h 37"/>
                  <a:gd name="T68" fmla="*/ 24 w 32"/>
                  <a:gd name="T69" fmla="*/ 12 h 37"/>
                  <a:gd name="T70" fmla="*/ 21 w 32"/>
                  <a:gd name="T71" fmla="*/ 13 h 37"/>
                  <a:gd name="T72" fmla="*/ 10 w 32"/>
                  <a:gd name="T73" fmla="*/ 11 h 37"/>
                  <a:gd name="T74" fmla="*/ 7 w 32"/>
                  <a:gd name="T75" fmla="*/ 10 h 37"/>
                  <a:gd name="T76" fmla="*/ 6 w 32"/>
                  <a:gd name="T77" fmla="*/ 15 h 37"/>
                  <a:gd name="T78" fmla="*/ 8 w 32"/>
                  <a:gd name="T79" fmla="*/ 19 h 37"/>
                  <a:gd name="T80" fmla="*/ 10 w 32"/>
                  <a:gd name="T81" fmla="*/ 24 h 37"/>
                  <a:gd name="T82" fmla="*/ 12 w 32"/>
                  <a:gd name="T83" fmla="*/ 25 h 37"/>
                  <a:gd name="T84" fmla="*/ 11 w 32"/>
                  <a:gd name="T85" fmla="*/ 27 h 37"/>
                  <a:gd name="T86" fmla="*/ 12 w 32"/>
                  <a:gd name="T87" fmla="*/ 30 h 37"/>
                  <a:gd name="T88" fmla="*/ 15 w 32"/>
                  <a:gd name="T89" fmla="*/ 33 h 37"/>
                  <a:gd name="T90" fmla="*/ 16 w 32"/>
                  <a:gd name="T91" fmla="*/ 36 h 37"/>
                  <a:gd name="T92" fmla="*/ 21 w 32"/>
                  <a:gd name="T93" fmla="*/ 37 h 37"/>
                  <a:gd name="T94" fmla="*/ 30 w 32"/>
                  <a:gd name="T95" fmla="*/ 27 h 37"/>
                  <a:gd name="T96" fmla="*/ 29 w 32"/>
                  <a:gd name="T97" fmla="*/ 27 h 37"/>
                  <a:gd name="T98" fmla="*/ 29 w 32"/>
                  <a:gd name="T99" fmla="*/ 27 h 37"/>
                  <a:gd name="T100" fmla="*/ 31 w 32"/>
                  <a:gd name="T101" fmla="*/ 24 h 37"/>
                  <a:gd name="T102" fmla="*/ 31 w 32"/>
                  <a:gd name="T103" fmla="*/ 24 h 37"/>
                  <a:gd name="T104" fmla="*/ 24 w 32"/>
                  <a:gd name="T105" fmla="*/ 35 h 37"/>
                  <a:gd name="T106" fmla="*/ 24 w 32"/>
                  <a:gd name="T107" fmla="*/ 34 h 37"/>
                  <a:gd name="T108" fmla="*/ 24 w 32"/>
                  <a:gd name="T109" fmla="*/ 34 h 37"/>
                  <a:gd name="T110" fmla="*/ 24 w 32"/>
                  <a:gd name="T111" fmla="*/ 35 h 37"/>
                  <a:gd name="T112" fmla="*/ 7 w 32"/>
                  <a:gd name="T113" fmla="*/ 8 h 37"/>
                  <a:gd name="T114" fmla="*/ 8 w 32"/>
                  <a:gd name="T115" fmla="*/ 7 h 37"/>
                  <a:gd name="T116" fmla="*/ 8 w 32"/>
                  <a:gd name="T117" fmla="*/ 7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2" h="37">
                    <a:moveTo>
                      <a:pt x="1" y="1"/>
                    </a:moveTo>
                    <a:cubicBezTo>
                      <a:pt x="1" y="1"/>
                      <a:pt x="1" y="1"/>
                      <a:pt x="1" y="1"/>
                    </a:cubicBezTo>
                    <a:cubicBezTo>
                      <a:pt x="1" y="1"/>
                      <a:pt x="1" y="1"/>
                      <a:pt x="1" y="1"/>
                    </a:cubicBezTo>
                    <a:cubicBezTo>
                      <a:pt x="1" y="0"/>
                      <a:pt x="1" y="0"/>
                      <a:pt x="1" y="0"/>
                    </a:cubicBezTo>
                    <a:cubicBezTo>
                      <a:pt x="1" y="0"/>
                      <a:pt x="1" y="0"/>
                      <a:pt x="1" y="0"/>
                    </a:cubicBezTo>
                    <a:cubicBezTo>
                      <a:pt x="1" y="0"/>
                      <a:pt x="1" y="0"/>
                      <a:pt x="2" y="0"/>
                    </a:cubicBezTo>
                    <a:cubicBezTo>
                      <a:pt x="2" y="0"/>
                      <a:pt x="2" y="0"/>
                      <a:pt x="2" y="0"/>
                    </a:cubicBezTo>
                    <a:cubicBezTo>
                      <a:pt x="2" y="0"/>
                      <a:pt x="2" y="0"/>
                      <a:pt x="2" y="0"/>
                    </a:cubicBezTo>
                    <a:cubicBezTo>
                      <a:pt x="2" y="1"/>
                      <a:pt x="2" y="1"/>
                      <a:pt x="2" y="1"/>
                    </a:cubicBezTo>
                    <a:cubicBezTo>
                      <a:pt x="3" y="2"/>
                      <a:pt x="3" y="2"/>
                      <a:pt x="2" y="3"/>
                    </a:cubicBezTo>
                    <a:cubicBezTo>
                      <a:pt x="2" y="3"/>
                      <a:pt x="2" y="3"/>
                      <a:pt x="2" y="4"/>
                    </a:cubicBezTo>
                    <a:cubicBezTo>
                      <a:pt x="2" y="4"/>
                      <a:pt x="2" y="4"/>
                      <a:pt x="2" y="4"/>
                    </a:cubicBezTo>
                    <a:cubicBezTo>
                      <a:pt x="2" y="4"/>
                      <a:pt x="1" y="4"/>
                      <a:pt x="1" y="4"/>
                    </a:cubicBezTo>
                    <a:cubicBezTo>
                      <a:pt x="1" y="4"/>
                      <a:pt x="1" y="4"/>
                      <a:pt x="1" y="4"/>
                    </a:cubicBezTo>
                    <a:cubicBezTo>
                      <a:pt x="1" y="4"/>
                      <a:pt x="1" y="4"/>
                      <a:pt x="1" y="4"/>
                    </a:cubicBezTo>
                    <a:cubicBezTo>
                      <a:pt x="1" y="4"/>
                      <a:pt x="1" y="4"/>
                      <a:pt x="1" y="4"/>
                    </a:cubicBezTo>
                    <a:cubicBezTo>
                      <a:pt x="1" y="4"/>
                      <a:pt x="1" y="3"/>
                      <a:pt x="1" y="3"/>
                    </a:cubicBezTo>
                    <a:cubicBezTo>
                      <a:pt x="1" y="3"/>
                      <a:pt x="1" y="3"/>
                      <a:pt x="1" y="3"/>
                    </a:cubicBezTo>
                    <a:cubicBezTo>
                      <a:pt x="1" y="3"/>
                      <a:pt x="0" y="2"/>
                      <a:pt x="1" y="1"/>
                    </a:cubicBezTo>
                    <a:close/>
                    <a:moveTo>
                      <a:pt x="29" y="4"/>
                    </a:moveTo>
                    <a:cubicBezTo>
                      <a:pt x="29" y="4"/>
                      <a:pt x="29" y="5"/>
                      <a:pt x="29" y="5"/>
                    </a:cubicBezTo>
                    <a:cubicBezTo>
                      <a:pt x="29" y="5"/>
                      <a:pt x="29" y="5"/>
                      <a:pt x="29" y="5"/>
                    </a:cubicBezTo>
                    <a:cubicBezTo>
                      <a:pt x="29" y="5"/>
                      <a:pt x="29" y="6"/>
                      <a:pt x="29" y="6"/>
                    </a:cubicBezTo>
                    <a:cubicBezTo>
                      <a:pt x="29" y="6"/>
                      <a:pt x="29" y="6"/>
                      <a:pt x="29" y="6"/>
                    </a:cubicBezTo>
                    <a:cubicBezTo>
                      <a:pt x="29" y="6"/>
                      <a:pt x="29" y="6"/>
                      <a:pt x="29" y="6"/>
                    </a:cubicBezTo>
                    <a:cubicBezTo>
                      <a:pt x="30" y="6"/>
                      <a:pt x="30" y="6"/>
                      <a:pt x="30" y="6"/>
                    </a:cubicBezTo>
                    <a:cubicBezTo>
                      <a:pt x="30" y="6"/>
                      <a:pt x="30" y="6"/>
                      <a:pt x="30" y="6"/>
                    </a:cubicBezTo>
                    <a:cubicBezTo>
                      <a:pt x="30" y="6"/>
                      <a:pt x="30" y="6"/>
                      <a:pt x="30" y="6"/>
                    </a:cubicBezTo>
                    <a:cubicBezTo>
                      <a:pt x="30" y="6"/>
                      <a:pt x="30" y="5"/>
                      <a:pt x="30" y="5"/>
                    </a:cubicBezTo>
                    <a:cubicBezTo>
                      <a:pt x="30" y="5"/>
                      <a:pt x="30" y="5"/>
                      <a:pt x="30" y="5"/>
                    </a:cubicBezTo>
                    <a:cubicBezTo>
                      <a:pt x="30" y="5"/>
                      <a:pt x="30" y="5"/>
                      <a:pt x="30" y="5"/>
                    </a:cubicBezTo>
                    <a:cubicBezTo>
                      <a:pt x="31" y="5"/>
                      <a:pt x="31" y="5"/>
                      <a:pt x="31" y="5"/>
                    </a:cubicBezTo>
                    <a:cubicBezTo>
                      <a:pt x="31" y="5"/>
                      <a:pt x="31" y="5"/>
                      <a:pt x="31" y="5"/>
                    </a:cubicBezTo>
                    <a:cubicBezTo>
                      <a:pt x="31" y="4"/>
                      <a:pt x="31" y="4"/>
                      <a:pt x="31" y="3"/>
                    </a:cubicBezTo>
                    <a:cubicBezTo>
                      <a:pt x="31" y="3"/>
                      <a:pt x="31" y="3"/>
                      <a:pt x="31" y="3"/>
                    </a:cubicBezTo>
                    <a:cubicBezTo>
                      <a:pt x="31" y="3"/>
                      <a:pt x="31" y="3"/>
                      <a:pt x="31" y="3"/>
                    </a:cubicBezTo>
                    <a:cubicBezTo>
                      <a:pt x="30" y="3"/>
                      <a:pt x="30" y="3"/>
                      <a:pt x="30" y="3"/>
                    </a:cubicBezTo>
                    <a:cubicBezTo>
                      <a:pt x="30" y="3"/>
                      <a:pt x="30" y="3"/>
                      <a:pt x="30" y="3"/>
                    </a:cubicBezTo>
                    <a:cubicBezTo>
                      <a:pt x="30" y="3"/>
                      <a:pt x="30" y="2"/>
                      <a:pt x="30" y="2"/>
                    </a:cubicBezTo>
                    <a:cubicBezTo>
                      <a:pt x="29" y="2"/>
                      <a:pt x="29" y="2"/>
                      <a:pt x="29" y="2"/>
                    </a:cubicBezTo>
                    <a:cubicBezTo>
                      <a:pt x="29" y="2"/>
                      <a:pt x="29" y="2"/>
                      <a:pt x="29" y="2"/>
                    </a:cubicBezTo>
                    <a:cubicBezTo>
                      <a:pt x="29" y="2"/>
                      <a:pt x="29" y="1"/>
                      <a:pt x="29" y="1"/>
                    </a:cubicBezTo>
                    <a:cubicBezTo>
                      <a:pt x="29" y="1"/>
                      <a:pt x="29" y="1"/>
                      <a:pt x="28" y="1"/>
                    </a:cubicBezTo>
                    <a:cubicBezTo>
                      <a:pt x="28" y="1"/>
                      <a:pt x="28" y="1"/>
                      <a:pt x="28" y="1"/>
                    </a:cubicBezTo>
                    <a:cubicBezTo>
                      <a:pt x="28" y="1"/>
                      <a:pt x="28" y="1"/>
                      <a:pt x="28" y="2"/>
                    </a:cubicBezTo>
                    <a:cubicBezTo>
                      <a:pt x="28" y="2"/>
                      <a:pt x="28" y="2"/>
                      <a:pt x="28" y="2"/>
                    </a:cubicBezTo>
                    <a:cubicBezTo>
                      <a:pt x="28" y="2"/>
                      <a:pt x="27" y="2"/>
                      <a:pt x="27" y="2"/>
                    </a:cubicBezTo>
                    <a:cubicBezTo>
                      <a:pt x="27" y="2"/>
                      <a:pt x="27" y="2"/>
                      <a:pt x="27" y="2"/>
                    </a:cubicBezTo>
                    <a:cubicBezTo>
                      <a:pt x="27" y="3"/>
                      <a:pt x="28" y="3"/>
                      <a:pt x="28" y="3"/>
                    </a:cubicBezTo>
                    <a:cubicBezTo>
                      <a:pt x="28" y="3"/>
                      <a:pt x="28" y="3"/>
                      <a:pt x="28" y="3"/>
                    </a:cubicBezTo>
                    <a:cubicBezTo>
                      <a:pt x="28" y="3"/>
                      <a:pt x="28" y="3"/>
                      <a:pt x="28" y="3"/>
                    </a:cubicBezTo>
                    <a:cubicBezTo>
                      <a:pt x="28" y="3"/>
                      <a:pt x="28" y="3"/>
                      <a:pt x="28" y="3"/>
                    </a:cubicBezTo>
                    <a:cubicBezTo>
                      <a:pt x="28" y="3"/>
                      <a:pt x="28" y="3"/>
                      <a:pt x="28" y="3"/>
                    </a:cubicBezTo>
                    <a:cubicBezTo>
                      <a:pt x="29" y="4"/>
                      <a:pt x="28" y="4"/>
                      <a:pt x="29" y="4"/>
                    </a:cubicBezTo>
                    <a:cubicBezTo>
                      <a:pt x="29" y="4"/>
                      <a:pt x="29" y="4"/>
                      <a:pt x="29" y="4"/>
                    </a:cubicBezTo>
                    <a:close/>
                    <a:moveTo>
                      <a:pt x="29" y="7"/>
                    </a:moveTo>
                    <a:cubicBezTo>
                      <a:pt x="29" y="7"/>
                      <a:pt x="29" y="7"/>
                      <a:pt x="29" y="7"/>
                    </a:cubicBezTo>
                    <a:cubicBezTo>
                      <a:pt x="29" y="7"/>
                      <a:pt x="29" y="8"/>
                      <a:pt x="29" y="8"/>
                    </a:cubicBezTo>
                    <a:cubicBezTo>
                      <a:pt x="30" y="8"/>
                      <a:pt x="30" y="8"/>
                      <a:pt x="30" y="8"/>
                    </a:cubicBezTo>
                    <a:cubicBezTo>
                      <a:pt x="30" y="8"/>
                      <a:pt x="30" y="8"/>
                      <a:pt x="30" y="8"/>
                    </a:cubicBezTo>
                    <a:cubicBezTo>
                      <a:pt x="30" y="8"/>
                      <a:pt x="31" y="8"/>
                      <a:pt x="31" y="7"/>
                    </a:cubicBezTo>
                    <a:cubicBezTo>
                      <a:pt x="31" y="7"/>
                      <a:pt x="31" y="7"/>
                      <a:pt x="31" y="7"/>
                    </a:cubicBezTo>
                    <a:cubicBezTo>
                      <a:pt x="31" y="7"/>
                      <a:pt x="31" y="7"/>
                      <a:pt x="31" y="7"/>
                    </a:cubicBezTo>
                    <a:cubicBezTo>
                      <a:pt x="31" y="7"/>
                      <a:pt x="31" y="7"/>
                      <a:pt x="31" y="7"/>
                    </a:cubicBezTo>
                    <a:cubicBezTo>
                      <a:pt x="31" y="7"/>
                      <a:pt x="31" y="8"/>
                      <a:pt x="31" y="8"/>
                    </a:cubicBezTo>
                    <a:cubicBezTo>
                      <a:pt x="31" y="8"/>
                      <a:pt x="31" y="8"/>
                      <a:pt x="31" y="8"/>
                    </a:cubicBezTo>
                    <a:cubicBezTo>
                      <a:pt x="31" y="8"/>
                      <a:pt x="31" y="8"/>
                      <a:pt x="31" y="8"/>
                    </a:cubicBezTo>
                    <a:cubicBezTo>
                      <a:pt x="31" y="8"/>
                      <a:pt x="31" y="8"/>
                      <a:pt x="31" y="8"/>
                    </a:cubicBezTo>
                    <a:cubicBezTo>
                      <a:pt x="31" y="8"/>
                      <a:pt x="31" y="8"/>
                      <a:pt x="31" y="8"/>
                    </a:cubicBezTo>
                    <a:cubicBezTo>
                      <a:pt x="31" y="8"/>
                      <a:pt x="31" y="8"/>
                      <a:pt x="31" y="8"/>
                    </a:cubicBezTo>
                    <a:cubicBezTo>
                      <a:pt x="32" y="8"/>
                      <a:pt x="32" y="8"/>
                      <a:pt x="32" y="8"/>
                    </a:cubicBezTo>
                    <a:cubicBezTo>
                      <a:pt x="32" y="8"/>
                      <a:pt x="32" y="8"/>
                      <a:pt x="32" y="8"/>
                    </a:cubicBezTo>
                    <a:cubicBezTo>
                      <a:pt x="32" y="7"/>
                      <a:pt x="32" y="7"/>
                      <a:pt x="32" y="7"/>
                    </a:cubicBezTo>
                    <a:cubicBezTo>
                      <a:pt x="32" y="7"/>
                      <a:pt x="32" y="7"/>
                      <a:pt x="32" y="7"/>
                    </a:cubicBezTo>
                    <a:cubicBezTo>
                      <a:pt x="32" y="7"/>
                      <a:pt x="32" y="7"/>
                      <a:pt x="32" y="7"/>
                    </a:cubicBezTo>
                    <a:cubicBezTo>
                      <a:pt x="32" y="7"/>
                      <a:pt x="32" y="7"/>
                      <a:pt x="32" y="7"/>
                    </a:cubicBezTo>
                    <a:cubicBezTo>
                      <a:pt x="32" y="7"/>
                      <a:pt x="31" y="7"/>
                      <a:pt x="31" y="6"/>
                    </a:cubicBezTo>
                    <a:cubicBezTo>
                      <a:pt x="31" y="6"/>
                      <a:pt x="31" y="6"/>
                      <a:pt x="31" y="6"/>
                    </a:cubicBezTo>
                    <a:cubicBezTo>
                      <a:pt x="31" y="6"/>
                      <a:pt x="31" y="6"/>
                      <a:pt x="31" y="6"/>
                    </a:cubicBezTo>
                    <a:cubicBezTo>
                      <a:pt x="31" y="6"/>
                      <a:pt x="31" y="6"/>
                      <a:pt x="31" y="6"/>
                    </a:cubicBezTo>
                    <a:cubicBezTo>
                      <a:pt x="31" y="6"/>
                      <a:pt x="31" y="6"/>
                      <a:pt x="31" y="6"/>
                    </a:cubicBezTo>
                    <a:cubicBezTo>
                      <a:pt x="31" y="6"/>
                      <a:pt x="31" y="6"/>
                      <a:pt x="30" y="6"/>
                    </a:cubicBezTo>
                    <a:cubicBezTo>
                      <a:pt x="30" y="6"/>
                      <a:pt x="30" y="6"/>
                      <a:pt x="30" y="6"/>
                    </a:cubicBezTo>
                    <a:cubicBezTo>
                      <a:pt x="30" y="7"/>
                      <a:pt x="30" y="7"/>
                      <a:pt x="30" y="7"/>
                    </a:cubicBezTo>
                    <a:cubicBezTo>
                      <a:pt x="30" y="7"/>
                      <a:pt x="29" y="7"/>
                      <a:pt x="29" y="7"/>
                    </a:cubicBezTo>
                    <a:cubicBezTo>
                      <a:pt x="29" y="7"/>
                      <a:pt x="29" y="7"/>
                      <a:pt x="29" y="7"/>
                    </a:cubicBezTo>
                    <a:cubicBezTo>
                      <a:pt x="29" y="7"/>
                      <a:pt x="29" y="7"/>
                      <a:pt x="29" y="7"/>
                    </a:cubicBezTo>
                    <a:cubicBezTo>
                      <a:pt x="29" y="7"/>
                      <a:pt x="29" y="7"/>
                      <a:pt x="29" y="7"/>
                    </a:cubicBezTo>
                    <a:cubicBezTo>
                      <a:pt x="29" y="7"/>
                      <a:pt x="29" y="7"/>
                      <a:pt x="29" y="7"/>
                    </a:cubicBezTo>
                    <a:close/>
                    <a:moveTo>
                      <a:pt x="30" y="8"/>
                    </a:moveTo>
                    <a:cubicBezTo>
                      <a:pt x="30" y="8"/>
                      <a:pt x="30" y="8"/>
                      <a:pt x="30" y="8"/>
                    </a:cubicBezTo>
                    <a:cubicBezTo>
                      <a:pt x="30" y="8"/>
                      <a:pt x="30" y="8"/>
                      <a:pt x="30" y="8"/>
                    </a:cubicBezTo>
                    <a:cubicBezTo>
                      <a:pt x="30" y="8"/>
                      <a:pt x="30" y="8"/>
                      <a:pt x="30" y="8"/>
                    </a:cubicBezTo>
                    <a:cubicBezTo>
                      <a:pt x="30" y="8"/>
                      <a:pt x="30" y="9"/>
                      <a:pt x="30" y="9"/>
                    </a:cubicBezTo>
                    <a:cubicBezTo>
                      <a:pt x="30" y="8"/>
                      <a:pt x="30" y="8"/>
                      <a:pt x="30" y="8"/>
                    </a:cubicBezTo>
                    <a:close/>
                    <a:moveTo>
                      <a:pt x="21" y="37"/>
                    </a:moveTo>
                    <a:cubicBezTo>
                      <a:pt x="21" y="37"/>
                      <a:pt x="21" y="37"/>
                      <a:pt x="21" y="37"/>
                    </a:cubicBezTo>
                    <a:cubicBezTo>
                      <a:pt x="21" y="37"/>
                      <a:pt x="21" y="36"/>
                      <a:pt x="21" y="36"/>
                    </a:cubicBezTo>
                    <a:cubicBezTo>
                      <a:pt x="21" y="36"/>
                      <a:pt x="21" y="36"/>
                      <a:pt x="21" y="36"/>
                    </a:cubicBezTo>
                    <a:cubicBezTo>
                      <a:pt x="21" y="35"/>
                      <a:pt x="22" y="35"/>
                      <a:pt x="22" y="35"/>
                    </a:cubicBezTo>
                    <a:cubicBezTo>
                      <a:pt x="22" y="35"/>
                      <a:pt x="22" y="35"/>
                      <a:pt x="22" y="35"/>
                    </a:cubicBezTo>
                    <a:cubicBezTo>
                      <a:pt x="22" y="35"/>
                      <a:pt x="22" y="35"/>
                      <a:pt x="22" y="35"/>
                    </a:cubicBezTo>
                    <a:cubicBezTo>
                      <a:pt x="22" y="34"/>
                      <a:pt x="22" y="34"/>
                      <a:pt x="22" y="34"/>
                    </a:cubicBezTo>
                    <a:cubicBezTo>
                      <a:pt x="22" y="34"/>
                      <a:pt x="22" y="34"/>
                      <a:pt x="22" y="34"/>
                    </a:cubicBezTo>
                    <a:cubicBezTo>
                      <a:pt x="22" y="34"/>
                      <a:pt x="22" y="33"/>
                      <a:pt x="22" y="33"/>
                    </a:cubicBezTo>
                    <a:cubicBezTo>
                      <a:pt x="22" y="33"/>
                      <a:pt x="23" y="33"/>
                      <a:pt x="23" y="33"/>
                    </a:cubicBezTo>
                    <a:cubicBezTo>
                      <a:pt x="22" y="33"/>
                      <a:pt x="22" y="33"/>
                      <a:pt x="22" y="33"/>
                    </a:cubicBezTo>
                    <a:cubicBezTo>
                      <a:pt x="22" y="33"/>
                      <a:pt x="22" y="33"/>
                      <a:pt x="22" y="33"/>
                    </a:cubicBezTo>
                    <a:cubicBezTo>
                      <a:pt x="22" y="33"/>
                      <a:pt x="23" y="33"/>
                      <a:pt x="23" y="33"/>
                    </a:cubicBezTo>
                    <a:cubicBezTo>
                      <a:pt x="23" y="33"/>
                      <a:pt x="23" y="33"/>
                      <a:pt x="23" y="33"/>
                    </a:cubicBezTo>
                    <a:cubicBezTo>
                      <a:pt x="23" y="33"/>
                      <a:pt x="23" y="33"/>
                      <a:pt x="23" y="33"/>
                    </a:cubicBezTo>
                    <a:cubicBezTo>
                      <a:pt x="23" y="33"/>
                      <a:pt x="24" y="33"/>
                      <a:pt x="24" y="33"/>
                    </a:cubicBezTo>
                    <a:cubicBezTo>
                      <a:pt x="24" y="33"/>
                      <a:pt x="24" y="33"/>
                      <a:pt x="24" y="33"/>
                    </a:cubicBezTo>
                    <a:cubicBezTo>
                      <a:pt x="24" y="32"/>
                      <a:pt x="24" y="32"/>
                      <a:pt x="24" y="32"/>
                    </a:cubicBezTo>
                    <a:cubicBezTo>
                      <a:pt x="24" y="32"/>
                      <a:pt x="24" y="32"/>
                      <a:pt x="24" y="32"/>
                    </a:cubicBezTo>
                    <a:cubicBezTo>
                      <a:pt x="24" y="32"/>
                      <a:pt x="24" y="32"/>
                      <a:pt x="24" y="32"/>
                    </a:cubicBezTo>
                    <a:cubicBezTo>
                      <a:pt x="25" y="32"/>
                      <a:pt x="25" y="33"/>
                      <a:pt x="25" y="33"/>
                    </a:cubicBezTo>
                    <a:cubicBezTo>
                      <a:pt x="25" y="33"/>
                      <a:pt x="25" y="33"/>
                      <a:pt x="25" y="33"/>
                    </a:cubicBezTo>
                    <a:cubicBezTo>
                      <a:pt x="25" y="33"/>
                      <a:pt x="25" y="32"/>
                      <a:pt x="25" y="32"/>
                    </a:cubicBezTo>
                    <a:cubicBezTo>
                      <a:pt x="25" y="32"/>
                      <a:pt x="25" y="32"/>
                      <a:pt x="24" y="31"/>
                    </a:cubicBezTo>
                    <a:cubicBezTo>
                      <a:pt x="24" y="31"/>
                      <a:pt x="24" y="30"/>
                      <a:pt x="24" y="30"/>
                    </a:cubicBezTo>
                    <a:cubicBezTo>
                      <a:pt x="24" y="30"/>
                      <a:pt x="24" y="30"/>
                      <a:pt x="24" y="30"/>
                    </a:cubicBezTo>
                    <a:cubicBezTo>
                      <a:pt x="24" y="30"/>
                      <a:pt x="25" y="30"/>
                      <a:pt x="25" y="30"/>
                    </a:cubicBezTo>
                    <a:cubicBezTo>
                      <a:pt x="25" y="30"/>
                      <a:pt x="25" y="30"/>
                      <a:pt x="25" y="30"/>
                    </a:cubicBezTo>
                    <a:cubicBezTo>
                      <a:pt x="25" y="30"/>
                      <a:pt x="25" y="30"/>
                      <a:pt x="25" y="30"/>
                    </a:cubicBezTo>
                    <a:cubicBezTo>
                      <a:pt x="25" y="31"/>
                      <a:pt x="26" y="30"/>
                      <a:pt x="26" y="30"/>
                    </a:cubicBezTo>
                    <a:cubicBezTo>
                      <a:pt x="26" y="30"/>
                      <a:pt x="26" y="30"/>
                      <a:pt x="25" y="30"/>
                    </a:cubicBezTo>
                    <a:cubicBezTo>
                      <a:pt x="25" y="30"/>
                      <a:pt x="25" y="30"/>
                      <a:pt x="26" y="30"/>
                    </a:cubicBezTo>
                    <a:cubicBezTo>
                      <a:pt x="26" y="29"/>
                      <a:pt x="26" y="29"/>
                      <a:pt x="26" y="29"/>
                    </a:cubicBezTo>
                    <a:cubicBezTo>
                      <a:pt x="26" y="29"/>
                      <a:pt x="26" y="29"/>
                      <a:pt x="26" y="29"/>
                    </a:cubicBezTo>
                    <a:cubicBezTo>
                      <a:pt x="26" y="29"/>
                      <a:pt x="26" y="30"/>
                      <a:pt x="27" y="30"/>
                    </a:cubicBezTo>
                    <a:cubicBezTo>
                      <a:pt x="27" y="30"/>
                      <a:pt x="27" y="30"/>
                      <a:pt x="27" y="30"/>
                    </a:cubicBezTo>
                    <a:cubicBezTo>
                      <a:pt x="27" y="30"/>
                      <a:pt x="28" y="30"/>
                      <a:pt x="28" y="30"/>
                    </a:cubicBezTo>
                    <a:cubicBezTo>
                      <a:pt x="28" y="30"/>
                      <a:pt x="28" y="30"/>
                      <a:pt x="28" y="30"/>
                    </a:cubicBezTo>
                    <a:cubicBezTo>
                      <a:pt x="28" y="31"/>
                      <a:pt x="28" y="31"/>
                      <a:pt x="28" y="31"/>
                    </a:cubicBezTo>
                    <a:cubicBezTo>
                      <a:pt x="28" y="31"/>
                      <a:pt x="27" y="31"/>
                      <a:pt x="27" y="31"/>
                    </a:cubicBezTo>
                    <a:cubicBezTo>
                      <a:pt x="27" y="31"/>
                      <a:pt x="27" y="31"/>
                      <a:pt x="27" y="30"/>
                    </a:cubicBezTo>
                    <a:cubicBezTo>
                      <a:pt x="27" y="30"/>
                      <a:pt x="26" y="31"/>
                      <a:pt x="26" y="31"/>
                    </a:cubicBezTo>
                    <a:cubicBezTo>
                      <a:pt x="26" y="31"/>
                      <a:pt x="26" y="31"/>
                      <a:pt x="27" y="32"/>
                    </a:cubicBezTo>
                    <a:cubicBezTo>
                      <a:pt x="27" y="32"/>
                      <a:pt x="27" y="32"/>
                      <a:pt x="27" y="32"/>
                    </a:cubicBezTo>
                    <a:cubicBezTo>
                      <a:pt x="27" y="32"/>
                      <a:pt x="27" y="32"/>
                      <a:pt x="27" y="32"/>
                    </a:cubicBezTo>
                    <a:cubicBezTo>
                      <a:pt x="27" y="32"/>
                      <a:pt x="27" y="32"/>
                      <a:pt x="27" y="32"/>
                    </a:cubicBezTo>
                    <a:cubicBezTo>
                      <a:pt x="27" y="32"/>
                      <a:pt x="27" y="32"/>
                      <a:pt x="27" y="32"/>
                    </a:cubicBezTo>
                    <a:cubicBezTo>
                      <a:pt x="27" y="32"/>
                      <a:pt x="27" y="32"/>
                      <a:pt x="27" y="32"/>
                    </a:cubicBezTo>
                    <a:cubicBezTo>
                      <a:pt x="27" y="32"/>
                      <a:pt x="27" y="32"/>
                      <a:pt x="27" y="32"/>
                    </a:cubicBezTo>
                    <a:cubicBezTo>
                      <a:pt x="27" y="33"/>
                      <a:pt x="27" y="33"/>
                      <a:pt x="27" y="33"/>
                    </a:cubicBezTo>
                    <a:cubicBezTo>
                      <a:pt x="27" y="33"/>
                      <a:pt x="28" y="33"/>
                      <a:pt x="28" y="32"/>
                    </a:cubicBezTo>
                    <a:cubicBezTo>
                      <a:pt x="28" y="32"/>
                      <a:pt x="28" y="33"/>
                      <a:pt x="29" y="33"/>
                    </a:cubicBezTo>
                    <a:cubicBezTo>
                      <a:pt x="29" y="33"/>
                      <a:pt x="29" y="33"/>
                      <a:pt x="29" y="33"/>
                    </a:cubicBezTo>
                    <a:cubicBezTo>
                      <a:pt x="29" y="33"/>
                      <a:pt x="29" y="32"/>
                      <a:pt x="29" y="32"/>
                    </a:cubicBezTo>
                    <a:cubicBezTo>
                      <a:pt x="29" y="32"/>
                      <a:pt x="29" y="32"/>
                      <a:pt x="29" y="32"/>
                    </a:cubicBezTo>
                    <a:cubicBezTo>
                      <a:pt x="28" y="31"/>
                      <a:pt x="29" y="31"/>
                      <a:pt x="29" y="31"/>
                    </a:cubicBezTo>
                    <a:cubicBezTo>
                      <a:pt x="29" y="30"/>
                      <a:pt x="29" y="30"/>
                      <a:pt x="29" y="30"/>
                    </a:cubicBezTo>
                    <a:cubicBezTo>
                      <a:pt x="29" y="30"/>
                      <a:pt x="29" y="30"/>
                      <a:pt x="28" y="30"/>
                    </a:cubicBezTo>
                    <a:cubicBezTo>
                      <a:pt x="28" y="30"/>
                      <a:pt x="28" y="29"/>
                      <a:pt x="28" y="29"/>
                    </a:cubicBezTo>
                    <a:cubicBezTo>
                      <a:pt x="28" y="29"/>
                      <a:pt x="28" y="29"/>
                      <a:pt x="28" y="29"/>
                    </a:cubicBezTo>
                    <a:cubicBezTo>
                      <a:pt x="28" y="30"/>
                      <a:pt x="28" y="30"/>
                      <a:pt x="28" y="30"/>
                    </a:cubicBezTo>
                    <a:cubicBezTo>
                      <a:pt x="28" y="30"/>
                      <a:pt x="28" y="29"/>
                      <a:pt x="28" y="29"/>
                    </a:cubicBezTo>
                    <a:cubicBezTo>
                      <a:pt x="28" y="29"/>
                      <a:pt x="28" y="29"/>
                      <a:pt x="28" y="29"/>
                    </a:cubicBezTo>
                    <a:cubicBezTo>
                      <a:pt x="28" y="29"/>
                      <a:pt x="28" y="28"/>
                      <a:pt x="28" y="28"/>
                    </a:cubicBezTo>
                    <a:cubicBezTo>
                      <a:pt x="28" y="28"/>
                      <a:pt x="28" y="27"/>
                      <a:pt x="28" y="27"/>
                    </a:cubicBezTo>
                    <a:cubicBezTo>
                      <a:pt x="28" y="27"/>
                      <a:pt x="28" y="27"/>
                      <a:pt x="28" y="27"/>
                    </a:cubicBezTo>
                    <a:cubicBezTo>
                      <a:pt x="28" y="27"/>
                      <a:pt x="28" y="27"/>
                      <a:pt x="28" y="26"/>
                    </a:cubicBezTo>
                    <a:cubicBezTo>
                      <a:pt x="28" y="26"/>
                      <a:pt x="28" y="26"/>
                      <a:pt x="28" y="26"/>
                    </a:cubicBezTo>
                    <a:cubicBezTo>
                      <a:pt x="29" y="26"/>
                      <a:pt x="29" y="26"/>
                      <a:pt x="29" y="26"/>
                    </a:cubicBezTo>
                    <a:cubicBezTo>
                      <a:pt x="29" y="26"/>
                      <a:pt x="29" y="26"/>
                      <a:pt x="29" y="26"/>
                    </a:cubicBezTo>
                    <a:cubicBezTo>
                      <a:pt x="29" y="25"/>
                      <a:pt x="29" y="24"/>
                      <a:pt x="29" y="24"/>
                    </a:cubicBezTo>
                    <a:cubicBezTo>
                      <a:pt x="29" y="23"/>
                      <a:pt x="29" y="23"/>
                      <a:pt x="29" y="23"/>
                    </a:cubicBezTo>
                    <a:cubicBezTo>
                      <a:pt x="29" y="23"/>
                      <a:pt x="29" y="23"/>
                      <a:pt x="29" y="23"/>
                    </a:cubicBezTo>
                    <a:cubicBezTo>
                      <a:pt x="29" y="22"/>
                      <a:pt x="29" y="22"/>
                      <a:pt x="30" y="22"/>
                    </a:cubicBezTo>
                    <a:cubicBezTo>
                      <a:pt x="30" y="22"/>
                      <a:pt x="30" y="22"/>
                      <a:pt x="31" y="23"/>
                    </a:cubicBezTo>
                    <a:cubicBezTo>
                      <a:pt x="31" y="23"/>
                      <a:pt x="31" y="23"/>
                      <a:pt x="31" y="23"/>
                    </a:cubicBezTo>
                    <a:cubicBezTo>
                      <a:pt x="31" y="23"/>
                      <a:pt x="31" y="23"/>
                      <a:pt x="31" y="23"/>
                    </a:cubicBezTo>
                    <a:cubicBezTo>
                      <a:pt x="31" y="23"/>
                      <a:pt x="31" y="23"/>
                      <a:pt x="31" y="24"/>
                    </a:cubicBezTo>
                    <a:cubicBezTo>
                      <a:pt x="31" y="24"/>
                      <a:pt x="31" y="24"/>
                      <a:pt x="31" y="24"/>
                    </a:cubicBezTo>
                    <a:cubicBezTo>
                      <a:pt x="31" y="24"/>
                      <a:pt x="31" y="24"/>
                      <a:pt x="31" y="24"/>
                    </a:cubicBezTo>
                    <a:cubicBezTo>
                      <a:pt x="31" y="23"/>
                      <a:pt x="31" y="23"/>
                      <a:pt x="31" y="23"/>
                    </a:cubicBezTo>
                    <a:cubicBezTo>
                      <a:pt x="31" y="23"/>
                      <a:pt x="31" y="23"/>
                      <a:pt x="31" y="22"/>
                    </a:cubicBezTo>
                    <a:cubicBezTo>
                      <a:pt x="31" y="22"/>
                      <a:pt x="31" y="22"/>
                      <a:pt x="31" y="22"/>
                    </a:cubicBezTo>
                    <a:cubicBezTo>
                      <a:pt x="31" y="22"/>
                      <a:pt x="31" y="22"/>
                      <a:pt x="31" y="21"/>
                    </a:cubicBezTo>
                    <a:cubicBezTo>
                      <a:pt x="31" y="21"/>
                      <a:pt x="31" y="20"/>
                      <a:pt x="31" y="20"/>
                    </a:cubicBezTo>
                    <a:cubicBezTo>
                      <a:pt x="31" y="20"/>
                      <a:pt x="31" y="20"/>
                      <a:pt x="31" y="20"/>
                    </a:cubicBezTo>
                    <a:cubicBezTo>
                      <a:pt x="31" y="20"/>
                      <a:pt x="31" y="19"/>
                      <a:pt x="31" y="19"/>
                    </a:cubicBezTo>
                    <a:cubicBezTo>
                      <a:pt x="31" y="19"/>
                      <a:pt x="31" y="18"/>
                      <a:pt x="31" y="17"/>
                    </a:cubicBezTo>
                    <a:cubicBezTo>
                      <a:pt x="31" y="17"/>
                      <a:pt x="31" y="17"/>
                      <a:pt x="31" y="17"/>
                    </a:cubicBezTo>
                    <a:cubicBezTo>
                      <a:pt x="31" y="17"/>
                      <a:pt x="30" y="17"/>
                      <a:pt x="30" y="17"/>
                    </a:cubicBezTo>
                    <a:cubicBezTo>
                      <a:pt x="31" y="17"/>
                      <a:pt x="31" y="16"/>
                      <a:pt x="31" y="16"/>
                    </a:cubicBezTo>
                    <a:cubicBezTo>
                      <a:pt x="31" y="16"/>
                      <a:pt x="31" y="16"/>
                      <a:pt x="31" y="16"/>
                    </a:cubicBezTo>
                    <a:cubicBezTo>
                      <a:pt x="31" y="16"/>
                      <a:pt x="31" y="15"/>
                      <a:pt x="31" y="15"/>
                    </a:cubicBezTo>
                    <a:cubicBezTo>
                      <a:pt x="31" y="15"/>
                      <a:pt x="31" y="15"/>
                      <a:pt x="31" y="15"/>
                    </a:cubicBezTo>
                    <a:cubicBezTo>
                      <a:pt x="31" y="15"/>
                      <a:pt x="31" y="15"/>
                      <a:pt x="31" y="15"/>
                    </a:cubicBezTo>
                    <a:cubicBezTo>
                      <a:pt x="31" y="14"/>
                      <a:pt x="31" y="14"/>
                      <a:pt x="31" y="14"/>
                    </a:cubicBezTo>
                    <a:cubicBezTo>
                      <a:pt x="31" y="14"/>
                      <a:pt x="31" y="13"/>
                      <a:pt x="31" y="13"/>
                    </a:cubicBezTo>
                    <a:cubicBezTo>
                      <a:pt x="31" y="13"/>
                      <a:pt x="31" y="13"/>
                      <a:pt x="31" y="12"/>
                    </a:cubicBezTo>
                    <a:cubicBezTo>
                      <a:pt x="31" y="12"/>
                      <a:pt x="31" y="12"/>
                      <a:pt x="31" y="12"/>
                    </a:cubicBezTo>
                    <a:cubicBezTo>
                      <a:pt x="31" y="12"/>
                      <a:pt x="31" y="12"/>
                      <a:pt x="31" y="12"/>
                    </a:cubicBezTo>
                    <a:cubicBezTo>
                      <a:pt x="31" y="12"/>
                      <a:pt x="31" y="12"/>
                      <a:pt x="31" y="12"/>
                    </a:cubicBezTo>
                    <a:cubicBezTo>
                      <a:pt x="31" y="12"/>
                      <a:pt x="31" y="11"/>
                      <a:pt x="30" y="11"/>
                    </a:cubicBezTo>
                    <a:cubicBezTo>
                      <a:pt x="30" y="11"/>
                      <a:pt x="30" y="11"/>
                      <a:pt x="30" y="11"/>
                    </a:cubicBezTo>
                    <a:cubicBezTo>
                      <a:pt x="30" y="11"/>
                      <a:pt x="30" y="11"/>
                      <a:pt x="29" y="10"/>
                    </a:cubicBezTo>
                    <a:cubicBezTo>
                      <a:pt x="29" y="10"/>
                      <a:pt x="29" y="10"/>
                      <a:pt x="29" y="10"/>
                    </a:cubicBezTo>
                    <a:cubicBezTo>
                      <a:pt x="29" y="10"/>
                      <a:pt x="29" y="10"/>
                      <a:pt x="28" y="10"/>
                    </a:cubicBezTo>
                    <a:cubicBezTo>
                      <a:pt x="28" y="11"/>
                      <a:pt x="28" y="11"/>
                      <a:pt x="28" y="11"/>
                    </a:cubicBezTo>
                    <a:cubicBezTo>
                      <a:pt x="28" y="11"/>
                      <a:pt x="28" y="11"/>
                      <a:pt x="28" y="11"/>
                    </a:cubicBezTo>
                    <a:cubicBezTo>
                      <a:pt x="27" y="11"/>
                      <a:pt x="27" y="11"/>
                      <a:pt x="27" y="11"/>
                    </a:cubicBezTo>
                    <a:cubicBezTo>
                      <a:pt x="27" y="11"/>
                      <a:pt x="27" y="11"/>
                      <a:pt x="26" y="11"/>
                    </a:cubicBezTo>
                    <a:cubicBezTo>
                      <a:pt x="26" y="11"/>
                      <a:pt x="26" y="11"/>
                      <a:pt x="26" y="11"/>
                    </a:cubicBezTo>
                    <a:cubicBezTo>
                      <a:pt x="26" y="12"/>
                      <a:pt x="26" y="12"/>
                      <a:pt x="26" y="12"/>
                    </a:cubicBezTo>
                    <a:cubicBezTo>
                      <a:pt x="25" y="12"/>
                      <a:pt x="25" y="12"/>
                      <a:pt x="25" y="12"/>
                    </a:cubicBezTo>
                    <a:cubicBezTo>
                      <a:pt x="25" y="12"/>
                      <a:pt x="25" y="12"/>
                      <a:pt x="24" y="12"/>
                    </a:cubicBezTo>
                    <a:cubicBezTo>
                      <a:pt x="24" y="12"/>
                      <a:pt x="24" y="12"/>
                      <a:pt x="24" y="12"/>
                    </a:cubicBezTo>
                    <a:cubicBezTo>
                      <a:pt x="24" y="12"/>
                      <a:pt x="24" y="12"/>
                      <a:pt x="24" y="12"/>
                    </a:cubicBezTo>
                    <a:cubicBezTo>
                      <a:pt x="24" y="12"/>
                      <a:pt x="23" y="12"/>
                      <a:pt x="23" y="12"/>
                    </a:cubicBezTo>
                    <a:cubicBezTo>
                      <a:pt x="23" y="12"/>
                      <a:pt x="22" y="12"/>
                      <a:pt x="22" y="12"/>
                    </a:cubicBezTo>
                    <a:cubicBezTo>
                      <a:pt x="22" y="12"/>
                      <a:pt x="22" y="12"/>
                      <a:pt x="22" y="13"/>
                    </a:cubicBezTo>
                    <a:cubicBezTo>
                      <a:pt x="22" y="13"/>
                      <a:pt x="21" y="13"/>
                      <a:pt x="21" y="13"/>
                    </a:cubicBezTo>
                    <a:cubicBezTo>
                      <a:pt x="21" y="13"/>
                      <a:pt x="20" y="13"/>
                      <a:pt x="19" y="13"/>
                    </a:cubicBezTo>
                    <a:cubicBezTo>
                      <a:pt x="19" y="14"/>
                      <a:pt x="18" y="14"/>
                      <a:pt x="18" y="14"/>
                    </a:cubicBezTo>
                    <a:cubicBezTo>
                      <a:pt x="17" y="14"/>
                      <a:pt x="16" y="13"/>
                      <a:pt x="15" y="13"/>
                    </a:cubicBezTo>
                    <a:cubicBezTo>
                      <a:pt x="14" y="13"/>
                      <a:pt x="14" y="12"/>
                      <a:pt x="14" y="12"/>
                    </a:cubicBezTo>
                    <a:cubicBezTo>
                      <a:pt x="13" y="12"/>
                      <a:pt x="12" y="11"/>
                      <a:pt x="11" y="11"/>
                    </a:cubicBezTo>
                    <a:cubicBezTo>
                      <a:pt x="11" y="11"/>
                      <a:pt x="10" y="11"/>
                      <a:pt x="10" y="11"/>
                    </a:cubicBezTo>
                    <a:cubicBezTo>
                      <a:pt x="9" y="10"/>
                      <a:pt x="9" y="10"/>
                      <a:pt x="8" y="10"/>
                    </a:cubicBezTo>
                    <a:cubicBezTo>
                      <a:pt x="8" y="10"/>
                      <a:pt x="8" y="10"/>
                      <a:pt x="8" y="10"/>
                    </a:cubicBezTo>
                    <a:cubicBezTo>
                      <a:pt x="8" y="10"/>
                      <a:pt x="8" y="10"/>
                      <a:pt x="8" y="10"/>
                    </a:cubicBezTo>
                    <a:cubicBezTo>
                      <a:pt x="8" y="9"/>
                      <a:pt x="8" y="9"/>
                      <a:pt x="8" y="9"/>
                    </a:cubicBezTo>
                    <a:cubicBezTo>
                      <a:pt x="8" y="9"/>
                      <a:pt x="8" y="9"/>
                      <a:pt x="8" y="10"/>
                    </a:cubicBezTo>
                    <a:cubicBezTo>
                      <a:pt x="8" y="10"/>
                      <a:pt x="7" y="10"/>
                      <a:pt x="7" y="10"/>
                    </a:cubicBezTo>
                    <a:cubicBezTo>
                      <a:pt x="7" y="10"/>
                      <a:pt x="7" y="10"/>
                      <a:pt x="7" y="9"/>
                    </a:cubicBezTo>
                    <a:cubicBezTo>
                      <a:pt x="6" y="9"/>
                      <a:pt x="6" y="10"/>
                      <a:pt x="6" y="10"/>
                    </a:cubicBezTo>
                    <a:cubicBezTo>
                      <a:pt x="6" y="11"/>
                      <a:pt x="6" y="11"/>
                      <a:pt x="6" y="12"/>
                    </a:cubicBezTo>
                    <a:cubicBezTo>
                      <a:pt x="6" y="12"/>
                      <a:pt x="6" y="12"/>
                      <a:pt x="6" y="12"/>
                    </a:cubicBezTo>
                    <a:cubicBezTo>
                      <a:pt x="6" y="13"/>
                      <a:pt x="6" y="13"/>
                      <a:pt x="6" y="13"/>
                    </a:cubicBezTo>
                    <a:cubicBezTo>
                      <a:pt x="6" y="13"/>
                      <a:pt x="6" y="14"/>
                      <a:pt x="6" y="15"/>
                    </a:cubicBezTo>
                    <a:cubicBezTo>
                      <a:pt x="7" y="15"/>
                      <a:pt x="7" y="15"/>
                      <a:pt x="7" y="16"/>
                    </a:cubicBezTo>
                    <a:cubicBezTo>
                      <a:pt x="7" y="16"/>
                      <a:pt x="7" y="16"/>
                      <a:pt x="7" y="16"/>
                    </a:cubicBezTo>
                    <a:cubicBezTo>
                      <a:pt x="7" y="17"/>
                      <a:pt x="7" y="17"/>
                      <a:pt x="7" y="17"/>
                    </a:cubicBezTo>
                    <a:cubicBezTo>
                      <a:pt x="8" y="17"/>
                      <a:pt x="8" y="18"/>
                      <a:pt x="8" y="18"/>
                    </a:cubicBezTo>
                    <a:cubicBezTo>
                      <a:pt x="8" y="18"/>
                      <a:pt x="8" y="19"/>
                      <a:pt x="8" y="19"/>
                    </a:cubicBezTo>
                    <a:cubicBezTo>
                      <a:pt x="8" y="19"/>
                      <a:pt x="8" y="19"/>
                      <a:pt x="8" y="19"/>
                    </a:cubicBezTo>
                    <a:cubicBezTo>
                      <a:pt x="8" y="19"/>
                      <a:pt x="8" y="19"/>
                      <a:pt x="8" y="19"/>
                    </a:cubicBezTo>
                    <a:cubicBezTo>
                      <a:pt x="9" y="20"/>
                      <a:pt x="9" y="20"/>
                      <a:pt x="9" y="20"/>
                    </a:cubicBezTo>
                    <a:cubicBezTo>
                      <a:pt x="9" y="20"/>
                      <a:pt x="9" y="20"/>
                      <a:pt x="9" y="21"/>
                    </a:cubicBezTo>
                    <a:cubicBezTo>
                      <a:pt x="10" y="21"/>
                      <a:pt x="10" y="21"/>
                      <a:pt x="10" y="22"/>
                    </a:cubicBezTo>
                    <a:cubicBezTo>
                      <a:pt x="10" y="22"/>
                      <a:pt x="10" y="23"/>
                      <a:pt x="10" y="23"/>
                    </a:cubicBezTo>
                    <a:cubicBezTo>
                      <a:pt x="10" y="23"/>
                      <a:pt x="10" y="23"/>
                      <a:pt x="10" y="24"/>
                    </a:cubicBezTo>
                    <a:cubicBezTo>
                      <a:pt x="10" y="24"/>
                      <a:pt x="10" y="24"/>
                      <a:pt x="10" y="23"/>
                    </a:cubicBezTo>
                    <a:cubicBezTo>
                      <a:pt x="10" y="23"/>
                      <a:pt x="11" y="23"/>
                      <a:pt x="11" y="23"/>
                    </a:cubicBezTo>
                    <a:cubicBezTo>
                      <a:pt x="11" y="23"/>
                      <a:pt x="11" y="23"/>
                      <a:pt x="11" y="23"/>
                    </a:cubicBezTo>
                    <a:cubicBezTo>
                      <a:pt x="11" y="24"/>
                      <a:pt x="11" y="24"/>
                      <a:pt x="12" y="25"/>
                    </a:cubicBezTo>
                    <a:cubicBezTo>
                      <a:pt x="12" y="25"/>
                      <a:pt x="12" y="25"/>
                      <a:pt x="12" y="25"/>
                    </a:cubicBezTo>
                    <a:cubicBezTo>
                      <a:pt x="12" y="25"/>
                      <a:pt x="12" y="25"/>
                      <a:pt x="12" y="25"/>
                    </a:cubicBezTo>
                    <a:cubicBezTo>
                      <a:pt x="11" y="25"/>
                      <a:pt x="11" y="25"/>
                      <a:pt x="11" y="25"/>
                    </a:cubicBezTo>
                    <a:cubicBezTo>
                      <a:pt x="11" y="24"/>
                      <a:pt x="10" y="24"/>
                      <a:pt x="10" y="24"/>
                    </a:cubicBezTo>
                    <a:cubicBezTo>
                      <a:pt x="10" y="25"/>
                      <a:pt x="10" y="25"/>
                      <a:pt x="10" y="26"/>
                    </a:cubicBezTo>
                    <a:cubicBezTo>
                      <a:pt x="10" y="26"/>
                      <a:pt x="10" y="26"/>
                      <a:pt x="10" y="27"/>
                    </a:cubicBezTo>
                    <a:cubicBezTo>
                      <a:pt x="10" y="27"/>
                      <a:pt x="10" y="27"/>
                      <a:pt x="10" y="27"/>
                    </a:cubicBezTo>
                    <a:cubicBezTo>
                      <a:pt x="10" y="27"/>
                      <a:pt x="10" y="27"/>
                      <a:pt x="11" y="27"/>
                    </a:cubicBezTo>
                    <a:cubicBezTo>
                      <a:pt x="11" y="27"/>
                      <a:pt x="11" y="27"/>
                      <a:pt x="11" y="28"/>
                    </a:cubicBezTo>
                    <a:cubicBezTo>
                      <a:pt x="11" y="28"/>
                      <a:pt x="11" y="28"/>
                      <a:pt x="11" y="28"/>
                    </a:cubicBezTo>
                    <a:cubicBezTo>
                      <a:pt x="11" y="28"/>
                      <a:pt x="11" y="29"/>
                      <a:pt x="11" y="29"/>
                    </a:cubicBezTo>
                    <a:cubicBezTo>
                      <a:pt x="11" y="29"/>
                      <a:pt x="12" y="29"/>
                      <a:pt x="12" y="30"/>
                    </a:cubicBezTo>
                    <a:cubicBezTo>
                      <a:pt x="12" y="30"/>
                      <a:pt x="12" y="30"/>
                      <a:pt x="12" y="30"/>
                    </a:cubicBezTo>
                    <a:cubicBezTo>
                      <a:pt x="12" y="30"/>
                      <a:pt x="12" y="30"/>
                      <a:pt x="12" y="30"/>
                    </a:cubicBezTo>
                    <a:cubicBezTo>
                      <a:pt x="13" y="31"/>
                      <a:pt x="13" y="31"/>
                      <a:pt x="13" y="31"/>
                    </a:cubicBezTo>
                    <a:cubicBezTo>
                      <a:pt x="13" y="31"/>
                      <a:pt x="13" y="32"/>
                      <a:pt x="13" y="32"/>
                    </a:cubicBezTo>
                    <a:cubicBezTo>
                      <a:pt x="13" y="32"/>
                      <a:pt x="14" y="33"/>
                      <a:pt x="14" y="33"/>
                    </a:cubicBezTo>
                    <a:cubicBezTo>
                      <a:pt x="14" y="33"/>
                      <a:pt x="14" y="34"/>
                      <a:pt x="14" y="33"/>
                    </a:cubicBezTo>
                    <a:cubicBezTo>
                      <a:pt x="15" y="33"/>
                      <a:pt x="15" y="33"/>
                      <a:pt x="15" y="33"/>
                    </a:cubicBezTo>
                    <a:cubicBezTo>
                      <a:pt x="15" y="33"/>
                      <a:pt x="15" y="33"/>
                      <a:pt x="15" y="33"/>
                    </a:cubicBezTo>
                    <a:cubicBezTo>
                      <a:pt x="15" y="33"/>
                      <a:pt x="15" y="33"/>
                      <a:pt x="15" y="33"/>
                    </a:cubicBezTo>
                    <a:cubicBezTo>
                      <a:pt x="15" y="34"/>
                      <a:pt x="15" y="34"/>
                      <a:pt x="15" y="34"/>
                    </a:cubicBezTo>
                    <a:cubicBezTo>
                      <a:pt x="15" y="34"/>
                      <a:pt x="15" y="34"/>
                      <a:pt x="15" y="34"/>
                    </a:cubicBezTo>
                    <a:cubicBezTo>
                      <a:pt x="15" y="34"/>
                      <a:pt x="15" y="35"/>
                      <a:pt x="15" y="35"/>
                    </a:cubicBezTo>
                    <a:cubicBezTo>
                      <a:pt x="15" y="35"/>
                      <a:pt x="15" y="35"/>
                      <a:pt x="15" y="35"/>
                    </a:cubicBezTo>
                    <a:cubicBezTo>
                      <a:pt x="15" y="35"/>
                      <a:pt x="16" y="36"/>
                      <a:pt x="16" y="36"/>
                    </a:cubicBezTo>
                    <a:cubicBezTo>
                      <a:pt x="16" y="36"/>
                      <a:pt x="16" y="35"/>
                      <a:pt x="16" y="35"/>
                    </a:cubicBezTo>
                    <a:cubicBezTo>
                      <a:pt x="16" y="35"/>
                      <a:pt x="17" y="35"/>
                      <a:pt x="17" y="36"/>
                    </a:cubicBezTo>
                    <a:cubicBezTo>
                      <a:pt x="18" y="36"/>
                      <a:pt x="18" y="35"/>
                      <a:pt x="19" y="36"/>
                    </a:cubicBezTo>
                    <a:cubicBezTo>
                      <a:pt x="19" y="36"/>
                      <a:pt x="19" y="36"/>
                      <a:pt x="19" y="36"/>
                    </a:cubicBezTo>
                    <a:cubicBezTo>
                      <a:pt x="19" y="36"/>
                      <a:pt x="20" y="36"/>
                      <a:pt x="20" y="37"/>
                    </a:cubicBezTo>
                    <a:cubicBezTo>
                      <a:pt x="20" y="37"/>
                      <a:pt x="21" y="37"/>
                      <a:pt x="21" y="37"/>
                    </a:cubicBezTo>
                    <a:close/>
                    <a:moveTo>
                      <a:pt x="29" y="28"/>
                    </a:moveTo>
                    <a:cubicBezTo>
                      <a:pt x="29" y="28"/>
                      <a:pt x="29" y="28"/>
                      <a:pt x="29" y="28"/>
                    </a:cubicBezTo>
                    <a:cubicBezTo>
                      <a:pt x="29" y="28"/>
                      <a:pt x="29" y="28"/>
                      <a:pt x="29" y="28"/>
                    </a:cubicBezTo>
                    <a:cubicBezTo>
                      <a:pt x="30" y="28"/>
                      <a:pt x="30" y="28"/>
                      <a:pt x="30" y="28"/>
                    </a:cubicBezTo>
                    <a:cubicBezTo>
                      <a:pt x="30" y="28"/>
                      <a:pt x="30" y="28"/>
                      <a:pt x="30" y="28"/>
                    </a:cubicBezTo>
                    <a:cubicBezTo>
                      <a:pt x="30" y="27"/>
                      <a:pt x="30" y="27"/>
                      <a:pt x="30" y="27"/>
                    </a:cubicBezTo>
                    <a:cubicBezTo>
                      <a:pt x="30" y="27"/>
                      <a:pt x="30" y="27"/>
                      <a:pt x="30" y="27"/>
                    </a:cubicBezTo>
                    <a:cubicBezTo>
                      <a:pt x="30" y="27"/>
                      <a:pt x="30" y="27"/>
                      <a:pt x="30" y="27"/>
                    </a:cubicBezTo>
                    <a:cubicBezTo>
                      <a:pt x="30" y="27"/>
                      <a:pt x="30" y="27"/>
                      <a:pt x="30" y="27"/>
                    </a:cubicBezTo>
                    <a:cubicBezTo>
                      <a:pt x="30" y="27"/>
                      <a:pt x="30" y="27"/>
                      <a:pt x="30" y="27"/>
                    </a:cubicBezTo>
                    <a:cubicBezTo>
                      <a:pt x="30" y="27"/>
                      <a:pt x="30" y="27"/>
                      <a:pt x="30" y="27"/>
                    </a:cubicBezTo>
                    <a:cubicBezTo>
                      <a:pt x="30" y="27"/>
                      <a:pt x="29" y="27"/>
                      <a:pt x="29" y="27"/>
                    </a:cubicBezTo>
                    <a:cubicBezTo>
                      <a:pt x="29" y="27"/>
                      <a:pt x="29" y="27"/>
                      <a:pt x="29" y="27"/>
                    </a:cubicBezTo>
                    <a:cubicBezTo>
                      <a:pt x="29" y="27"/>
                      <a:pt x="29" y="27"/>
                      <a:pt x="29" y="27"/>
                    </a:cubicBezTo>
                    <a:cubicBezTo>
                      <a:pt x="29" y="27"/>
                      <a:pt x="29" y="27"/>
                      <a:pt x="29" y="27"/>
                    </a:cubicBezTo>
                    <a:cubicBezTo>
                      <a:pt x="29" y="27"/>
                      <a:pt x="29" y="27"/>
                      <a:pt x="29" y="27"/>
                    </a:cubicBezTo>
                    <a:cubicBezTo>
                      <a:pt x="29" y="27"/>
                      <a:pt x="29" y="27"/>
                      <a:pt x="29" y="27"/>
                    </a:cubicBezTo>
                    <a:cubicBezTo>
                      <a:pt x="29" y="27"/>
                      <a:pt x="29" y="27"/>
                      <a:pt x="29" y="27"/>
                    </a:cubicBezTo>
                    <a:cubicBezTo>
                      <a:pt x="29" y="27"/>
                      <a:pt x="29" y="27"/>
                      <a:pt x="29" y="28"/>
                    </a:cubicBezTo>
                    <a:close/>
                    <a:moveTo>
                      <a:pt x="31" y="24"/>
                    </a:moveTo>
                    <a:cubicBezTo>
                      <a:pt x="31" y="24"/>
                      <a:pt x="31" y="24"/>
                      <a:pt x="31" y="24"/>
                    </a:cubicBezTo>
                    <a:cubicBezTo>
                      <a:pt x="31" y="24"/>
                      <a:pt x="31" y="24"/>
                      <a:pt x="31" y="24"/>
                    </a:cubicBezTo>
                    <a:cubicBezTo>
                      <a:pt x="31" y="24"/>
                      <a:pt x="31" y="24"/>
                      <a:pt x="31" y="24"/>
                    </a:cubicBezTo>
                    <a:cubicBezTo>
                      <a:pt x="31" y="24"/>
                      <a:pt x="31" y="24"/>
                      <a:pt x="31" y="24"/>
                    </a:cubicBezTo>
                    <a:cubicBezTo>
                      <a:pt x="31" y="24"/>
                      <a:pt x="31" y="24"/>
                      <a:pt x="31" y="24"/>
                    </a:cubicBezTo>
                    <a:cubicBezTo>
                      <a:pt x="31" y="24"/>
                      <a:pt x="31" y="24"/>
                      <a:pt x="31" y="25"/>
                    </a:cubicBezTo>
                    <a:cubicBezTo>
                      <a:pt x="31" y="25"/>
                      <a:pt x="31" y="25"/>
                      <a:pt x="31" y="25"/>
                    </a:cubicBezTo>
                    <a:cubicBezTo>
                      <a:pt x="31" y="25"/>
                      <a:pt x="31" y="25"/>
                      <a:pt x="31" y="25"/>
                    </a:cubicBezTo>
                    <a:cubicBezTo>
                      <a:pt x="31" y="25"/>
                      <a:pt x="31" y="25"/>
                      <a:pt x="31" y="24"/>
                    </a:cubicBezTo>
                    <a:cubicBezTo>
                      <a:pt x="31" y="24"/>
                      <a:pt x="31" y="24"/>
                      <a:pt x="31" y="24"/>
                    </a:cubicBezTo>
                    <a:cubicBezTo>
                      <a:pt x="31" y="24"/>
                      <a:pt x="31" y="24"/>
                      <a:pt x="31" y="24"/>
                    </a:cubicBezTo>
                    <a:cubicBezTo>
                      <a:pt x="31" y="24"/>
                      <a:pt x="31" y="24"/>
                      <a:pt x="31" y="24"/>
                    </a:cubicBezTo>
                    <a:close/>
                    <a:moveTo>
                      <a:pt x="24" y="35"/>
                    </a:moveTo>
                    <a:cubicBezTo>
                      <a:pt x="24" y="35"/>
                      <a:pt x="24" y="35"/>
                      <a:pt x="24" y="35"/>
                    </a:cubicBezTo>
                    <a:cubicBezTo>
                      <a:pt x="24" y="35"/>
                      <a:pt x="24" y="35"/>
                      <a:pt x="24" y="35"/>
                    </a:cubicBezTo>
                    <a:cubicBezTo>
                      <a:pt x="24" y="35"/>
                      <a:pt x="24" y="35"/>
                      <a:pt x="24" y="35"/>
                    </a:cubicBezTo>
                    <a:cubicBezTo>
                      <a:pt x="24" y="35"/>
                      <a:pt x="24" y="35"/>
                      <a:pt x="24" y="35"/>
                    </a:cubicBezTo>
                    <a:cubicBezTo>
                      <a:pt x="24" y="35"/>
                      <a:pt x="24" y="35"/>
                      <a:pt x="24" y="35"/>
                    </a:cubicBezTo>
                    <a:cubicBezTo>
                      <a:pt x="24" y="35"/>
                      <a:pt x="24" y="35"/>
                      <a:pt x="24" y="34"/>
                    </a:cubicBezTo>
                    <a:cubicBezTo>
                      <a:pt x="24" y="34"/>
                      <a:pt x="24" y="34"/>
                      <a:pt x="24" y="34"/>
                    </a:cubicBezTo>
                    <a:cubicBezTo>
                      <a:pt x="24" y="34"/>
                      <a:pt x="24" y="34"/>
                      <a:pt x="24" y="34"/>
                    </a:cubicBezTo>
                    <a:cubicBezTo>
                      <a:pt x="24" y="34"/>
                      <a:pt x="24" y="34"/>
                      <a:pt x="24" y="34"/>
                    </a:cubicBezTo>
                    <a:cubicBezTo>
                      <a:pt x="24" y="34"/>
                      <a:pt x="24" y="33"/>
                      <a:pt x="24" y="33"/>
                    </a:cubicBezTo>
                    <a:cubicBezTo>
                      <a:pt x="24" y="33"/>
                      <a:pt x="24" y="33"/>
                      <a:pt x="24" y="33"/>
                    </a:cubicBezTo>
                    <a:cubicBezTo>
                      <a:pt x="24" y="33"/>
                      <a:pt x="24" y="33"/>
                      <a:pt x="24" y="33"/>
                    </a:cubicBezTo>
                    <a:cubicBezTo>
                      <a:pt x="24" y="34"/>
                      <a:pt x="24" y="34"/>
                      <a:pt x="24" y="34"/>
                    </a:cubicBezTo>
                    <a:cubicBezTo>
                      <a:pt x="24" y="34"/>
                      <a:pt x="24" y="34"/>
                      <a:pt x="24" y="34"/>
                    </a:cubicBezTo>
                    <a:cubicBezTo>
                      <a:pt x="24" y="34"/>
                      <a:pt x="24" y="34"/>
                      <a:pt x="24" y="34"/>
                    </a:cubicBezTo>
                    <a:cubicBezTo>
                      <a:pt x="24" y="34"/>
                      <a:pt x="23" y="34"/>
                      <a:pt x="23" y="34"/>
                    </a:cubicBezTo>
                    <a:cubicBezTo>
                      <a:pt x="23" y="34"/>
                      <a:pt x="23" y="34"/>
                      <a:pt x="23" y="34"/>
                    </a:cubicBezTo>
                    <a:cubicBezTo>
                      <a:pt x="23" y="35"/>
                      <a:pt x="23" y="35"/>
                      <a:pt x="23" y="35"/>
                    </a:cubicBezTo>
                    <a:cubicBezTo>
                      <a:pt x="23" y="35"/>
                      <a:pt x="24" y="35"/>
                      <a:pt x="24" y="35"/>
                    </a:cubicBezTo>
                    <a:cubicBezTo>
                      <a:pt x="24" y="35"/>
                      <a:pt x="24" y="35"/>
                      <a:pt x="24" y="35"/>
                    </a:cubicBezTo>
                    <a:cubicBezTo>
                      <a:pt x="24" y="35"/>
                      <a:pt x="24" y="35"/>
                      <a:pt x="24" y="35"/>
                    </a:cubicBezTo>
                    <a:cubicBezTo>
                      <a:pt x="24" y="35"/>
                      <a:pt x="24" y="35"/>
                      <a:pt x="24" y="35"/>
                    </a:cubicBezTo>
                    <a:close/>
                    <a:moveTo>
                      <a:pt x="7" y="8"/>
                    </a:moveTo>
                    <a:cubicBezTo>
                      <a:pt x="7" y="8"/>
                      <a:pt x="7" y="9"/>
                      <a:pt x="7" y="9"/>
                    </a:cubicBezTo>
                    <a:cubicBezTo>
                      <a:pt x="7" y="9"/>
                      <a:pt x="7" y="9"/>
                      <a:pt x="7" y="9"/>
                    </a:cubicBezTo>
                    <a:cubicBezTo>
                      <a:pt x="7" y="9"/>
                      <a:pt x="7" y="8"/>
                      <a:pt x="7" y="8"/>
                    </a:cubicBezTo>
                    <a:cubicBezTo>
                      <a:pt x="7" y="8"/>
                      <a:pt x="7" y="8"/>
                      <a:pt x="7" y="8"/>
                    </a:cubicBezTo>
                    <a:cubicBezTo>
                      <a:pt x="7" y="8"/>
                      <a:pt x="7" y="8"/>
                      <a:pt x="7" y="8"/>
                    </a:cubicBezTo>
                    <a:cubicBezTo>
                      <a:pt x="7" y="8"/>
                      <a:pt x="7" y="8"/>
                      <a:pt x="7" y="8"/>
                    </a:cubicBezTo>
                    <a:close/>
                    <a:moveTo>
                      <a:pt x="8" y="7"/>
                    </a:moveTo>
                    <a:cubicBezTo>
                      <a:pt x="8" y="7"/>
                      <a:pt x="8" y="7"/>
                      <a:pt x="8" y="7"/>
                    </a:cubicBezTo>
                    <a:cubicBezTo>
                      <a:pt x="8" y="7"/>
                      <a:pt x="8" y="7"/>
                      <a:pt x="8" y="7"/>
                    </a:cubicBezTo>
                    <a:cubicBezTo>
                      <a:pt x="8" y="7"/>
                      <a:pt x="8" y="7"/>
                      <a:pt x="8" y="7"/>
                    </a:cubicBezTo>
                    <a:cubicBezTo>
                      <a:pt x="8" y="7"/>
                      <a:pt x="8" y="7"/>
                      <a:pt x="8" y="7"/>
                    </a:cubicBezTo>
                    <a:cubicBezTo>
                      <a:pt x="8" y="7"/>
                      <a:pt x="8" y="7"/>
                      <a:pt x="8" y="7"/>
                    </a:cubicBezTo>
                    <a:cubicBezTo>
                      <a:pt x="8" y="7"/>
                      <a:pt x="8" y="7"/>
                      <a:pt x="8" y="7"/>
                    </a:cubicBezTo>
                    <a:cubicBezTo>
                      <a:pt x="8" y="7"/>
                      <a:pt x="8" y="7"/>
                      <a:pt x="8" y="7"/>
                    </a:cubicBezTo>
                    <a:cubicBezTo>
                      <a:pt x="8" y="7"/>
                      <a:pt x="8" y="7"/>
                      <a:pt x="8" y="7"/>
                    </a:cubicBezTo>
                    <a:cubicBezTo>
                      <a:pt x="8" y="7"/>
                      <a:pt x="8" y="7"/>
                      <a:pt x="8" y="7"/>
                    </a:cubicBezTo>
                    <a:cubicBezTo>
                      <a:pt x="8" y="7"/>
                      <a:pt x="8" y="7"/>
                      <a:pt x="8" y="7"/>
                    </a:cubicBezTo>
                    <a:cubicBezTo>
                      <a:pt x="8" y="7"/>
                      <a:pt x="8" y="7"/>
                      <a:pt x="8" y="7"/>
                    </a:cubicBezTo>
                    <a:cubicBezTo>
                      <a:pt x="8" y="7"/>
                      <a:pt x="8" y="7"/>
                      <a:pt x="8" y="7"/>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0" name="Freeform 741">
                <a:extLst>
                  <a:ext uri="{FF2B5EF4-FFF2-40B4-BE49-F238E27FC236}">
                    <a16:creationId xmlns:a16="http://schemas.microsoft.com/office/drawing/2014/main" id="{437A5534-FB4F-678D-ADC7-46F723027DA1}"/>
                  </a:ext>
                </a:extLst>
              </p:cNvPr>
              <p:cNvSpPr>
                <a:spLocks noEditPoints="1"/>
              </p:cNvSpPr>
              <p:nvPr/>
            </p:nvSpPr>
            <p:spPr bwMode="auto">
              <a:xfrm>
                <a:off x="9009063" y="5662613"/>
                <a:ext cx="341312" cy="404813"/>
              </a:xfrm>
              <a:custGeom>
                <a:avLst/>
                <a:gdLst>
                  <a:gd name="T0" fmla="*/ 53 w 82"/>
                  <a:gd name="T1" fmla="*/ 80 h 97"/>
                  <a:gd name="T2" fmla="*/ 52 w 82"/>
                  <a:gd name="T3" fmla="*/ 78 h 97"/>
                  <a:gd name="T4" fmla="*/ 56 w 82"/>
                  <a:gd name="T5" fmla="*/ 77 h 97"/>
                  <a:gd name="T6" fmla="*/ 59 w 82"/>
                  <a:gd name="T7" fmla="*/ 77 h 97"/>
                  <a:gd name="T8" fmla="*/ 60 w 82"/>
                  <a:gd name="T9" fmla="*/ 78 h 97"/>
                  <a:gd name="T10" fmla="*/ 62 w 82"/>
                  <a:gd name="T11" fmla="*/ 78 h 97"/>
                  <a:gd name="T12" fmla="*/ 62 w 82"/>
                  <a:gd name="T13" fmla="*/ 79 h 97"/>
                  <a:gd name="T14" fmla="*/ 59 w 82"/>
                  <a:gd name="T15" fmla="*/ 79 h 97"/>
                  <a:gd name="T16" fmla="*/ 57 w 82"/>
                  <a:gd name="T17" fmla="*/ 80 h 97"/>
                  <a:gd name="T18" fmla="*/ 49 w 82"/>
                  <a:gd name="T19" fmla="*/ 72 h 97"/>
                  <a:gd name="T20" fmla="*/ 49 w 82"/>
                  <a:gd name="T21" fmla="*/ 72 h 97"/>
                  <a:gd name="T22" fmla="*/ 49 w 82"/>
                  <a:gd name="T23" fmla="*/ 71 h 97"/>
                  <a:gd name="T24" fmla="*/ 38 w 82"/>
                  <a:gd name="T25" fmla="*/ 61 h 97"/>
                  <a:gd name="T26" fmla="*/ 38 w 82"/>
                  <a:gd name="T27" fmla="*/ 61 h 97"/>
                  <a:gd name="T28" fmla="*/ 38 w 82"/>
                  <a:gd name="T29" fmla="*/ 61 h 97"/>
                  <a:gd name="T30" fmla="*/ 3 w 82"/>
                  <a:gd name="T31" fmla="*/ 44 h 97"/>
                  <a:gd name="T32" fmla="*/ 13 w 82"/>
                  <a:gd name="T33" fmla="*/ 44 h 97"/>
                  <a:gd name="T34" fmla="*/ 19 w 82"/>
                  <a:gd name="T35" fmla="*/ 45 h 97"/>
                  <a:gd name="T36" fmla="*/ 24 w 82"/>
                  <a:gd name="T37" fmla="*/ 47 h 97"/>
                  <a:gd name="T38" fmla="*/ 29 w 82"/>
                  <a:gd name="T39" fmla="*/ 49 h 97"/>
                  <a:gd name="T40" fmla="*/ 32 w 82"/>
                  <a:gd name="T41" fmla="*/ 48 h 97"/>
                  <a:gd name="T42" fmla="*/ 34 w 82"/>
                  <a:gd name="T43" fmla="*/ 51 h 97"/>
                  <a:gd name="T44" fmla="*/ 36 w 82"/>
                  <a:gd name="T45" fmla="*/ 53 h 97"/>
                  <a:gd name="T46" fmla="*/ 35 w 82"/>
                  <a:gd name="T47" fmla="*/ 55 h 97"/>
                  <a:gd name="T48" fmla="*/ 37 w 82"/>
                  <a:gd name="T49" fmla="*/ 56 h 97"/>
                  <a:gd name="T50" fmla="*/ 40 w 82"/>
                  <a:gd name="T51" fmla="*/ 58 h 97"/>
                  <a:gd name="T52" fmla="*/ 43 w 82"/>
                  <a:gd name="T53" fmla="*/ 62 h 97"/>
                  <a:gd name="T54" fmla="*/ 44 w 82"/>
                  <a:gd name="T55" fmla="*/ 68 h 97"/>
                  <a:gd name="T56" fmla="*/ 43 w 82"/>
                  <a:gd name="T57" fmla="*/ 67 h 97"/>
                  <a:gd name="T58" fmla="*/ 45 w 82"/>
                  <a:gd name="T59" fmla="*/ 70 h 97"/>
                  <a:gd name="T60" fmla="*/ 47 w 82"/>
                  <a:gd name="T61" fmla="*/ 71 h 97"/>
                  <a:gd name="T62" fmla="*/ 48 w 82"/>
                  <a:gd name="T63" fmla="*/ 70 h 97"/>
                  <a:gd name="T64" fmla="*/ 48 w 82"/>
                  <a:gd name="T65" fmla="*/ 68 h 97"/>
                  <a:gd name="T66" fmla="*/ 49 w 82"/>
                  <a:gd name="T67" fmla="*/ 66 h 97"/>
                  <a:gd name="T68" fmla="*/ 52 w 82"/>
                  <a:gd name="T69" fmla="*/ 63 h 97"/>
                  <a:gd name="T70" fmla="*/ 55 w 82"/>
                  <a:gd name="T71" fmla="*/ 61 h 97"/>
                  <a:gd name="T72" fmla="*/ 58 w 82"/>
                  <a:gd name="T73" fmla="*/ 57 h 97"/>
                  <a:gd name="T74" fmla="*/ 60 w 82"/>
                  <a:gd name="T75" fmla="*/ 55 h 97"/>
                  <a:gd name="T76" fmla="*/ 60 w 82"/>
                  <a:gd name="T77" fmla="*/ 52 h 97"/>
                  <a:gd name="T78" fmla="*/ 61 w 82"/>
                  <a:gd name="T79" fmla="*/ 54 h 97"/>
                  <a:gd name="T80" fmla="*/ 61 w 82"/>
                  <a:gd name="T81" fmla="*/ 58 h 97"/>
                  <a:gd name="T82" fmla="*/ 59 w 82"/>
                  <a:gd name="T83" fmla="*/ 63 h 97"/>
                  <a:gd name="T84" fmla="*/ 58 w 82"/>
                  <a:gd name="T85" fmla="*/ 71 h 97"/>
                  <a:gd name="T86" fmla="*/ 55 w 82"/>
                  <a:gd name="T87" fmla="*/ 72 h 97"/>
                  <a:gd name="T88" fmla="*/ 56 w 82"/>
                  <a:gd name="T89" fmla="*/ 73 h 97"/>
                  <a:gd name="T90" fmla="*/ 59 w 82"/>
                  <a:gd name="T91" fmla="*/ 73 h 97"/>
                  <a:gd name="T92" fmla="*/ 61 w 82"/>
                  <a:gd name="T93" fmla="*/ 70 h 97"/>
                  <a:gd name="T94" fmla="*/ 62 w 82"/>
                  <a:gd name="T95" fmla="*/ 65 h 97"/>
                  <a:gd name="T96" fmla="*/ 65 w 82"/>
                  <a:gd name="T97" fmla="*/ 69 h 97"/>
                  <a:gd name="T98" fmla="*/ 64 w 82"/>
                  <a:gd name="T99" fmla="*/ 75 h 97"/>
                  <a:gd name="T100" fmla="*/ 64 w 82"/>
                  <a:gd name="T101" fmla="*/ 77 h 97"/>
                  <a:gd name="T102" fmla="*/ 69 w 82"/>
                  <a:gd name="T103" fmla="*/ 77 h 97"/>
                  <a:gd name="T104" fmla="*/ 74 w 82"/>
                  <a:gd name="T105" fmla="*/ 87 h 97"/>
                  <a:gd name="T106" fmla="*/ 75 w 82"/>
                  <a:gd name="T107" fmla="*/ 91 h 97"/>
                  <a:gd name="T108" fmla="*/ 79 w 82"/>
                  <a:gd name="T109" fmla="*/ 97 h 97"/>
                  <a:gd name="T110" fmla="*/ 0 w 82"/>
                  <a:gd name="T111" fmla="*/ 0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82" h="97">
                    <a:moveTo>
                      <a:pt x="57" y="80"/>
                    </a:moveTo>
                    <a:cubicBezTo>
                      <a:pt x="57" y="80"/>
                      <a:pt x="57" y="80"/>
                      <a:pt x="56" y="80"/>
                    </a:cubicBezTo>
                    <a:cubicBezTo>
                      <a:pt x="56" y="80"/>
                      <a:pt x="55" y="80"/>
                      <a:pt x="54" y="80"/>
                    </a:cubicBezTo>
                    <a:cubicBezTo>
                      <a:pt x="54" y="80"/>
                      <a:pt x="54" y="80"/>
                      <a:pt x="54" y="80"/>
                    </a:cubicBezTo>
                    <a:cubicBezTo>
                      <a:pt x="54" y="80"/>
                      <a:pt x="54" y="80"/>
                      <a:pt x="53" y="80"/>
                    </a:cubicBezTo>
                    <a:cubicBezTo>
                      <a:pt x="53" y="80"/>
                      <a:pt x="53" y="80"/>
                      <a:pt x="53" y="80"/>
                    </a:cubicBezTo>
                    <a:cubicBezTo>
                      <a:pt x="53" y="80"/>
                      <a:pt x="53" y="80"/>
                      <a:pt x="53" y="80"/>
                    </a:cubicBezTo>
                    <a:cubicBezTo>
                      <a:pt x="53" y="80"/>
                      <a:pt x="52" y="80"/>
                      <a:pt x="52" y="79"/>
                    </a:cubicBezTo>
                    <a:cubicBezTo>
                      <a:pt x="52" y="79"/>
                      <a:pt x="52" y="79"/>
                      <a:pt x="52" y="79"/>
                    </a:cubicBezTo>
                    <a:cubicBezTo>
                      <a:pt x="52" y="78"/>
                      <a:pt x="52" y="78"/>
                      <a:pt x="52" y="78"/>
                    </a:cubicBezTo>
                    <a:cubicBezTo>
                      <a:pt x="52" y="78"/>
                      <a:pt x="53" y="78"/>
                      <a:pt x="53" y="78"/>
                    </a:cubicBezTo>
                    <a:cubicBezTo>
                      <a:pt x="53" y="78"/>
                      <a:pt x="53" y="78"/>
                      <a:pt x="53" y="77"/>
                    </a:cubicBezTo>
                    <a:cubicBezTo>
                      <a:pt x="54" y="77"/>
                      <a:pt x="54" y="77"/>
                      <a:pt x="54" y="77"/>
                    </a:cubicBezTo>
                    <a:cubicBezTo>
                      <a:pt x="55" y="77"/>
                      <a:pt x="55" y="77"/>
                      <a:pt x="55" y="77"/>
                    </a:cubicBezTo>
                    <a:cubicBezTo>
                      <a:pt x="55" y="77"/>
                      <a:pt x="56" y="77"/>
                      <a:pt x="56" y="77"/>
                    </a:cubicBezTo>
                    <a:cubicBezTo>
                      <a:pt x="57" y="76"/>
                      <a:pt x="58" y="76"/>
                      <a:pt x="59" y="76"/>
                    </a:cubicBezTo>
                    <a:cubicBezTo>
                      <a:pt x="59" y="76"/>
                      <a:pt x="59" y="76"/>
                      <a:pt x="59" y="77"/>
                    </a:cubicBezTo>
                    <a:cubicBezTo>
                      <a:pt x="59" y="77"/>
                      <a:pt x="59" y="77"/>
                      <a:pt x="59" y="77"/>
                    </a:cubicBezTo>
                    <a:cubicBezTo>
                      <a:pt x="59" y="77"/>
                      <a:pt x="59" y="77"/>
                      <a:pt x="59" y="77"/>
                    </a:cubicBezTo>
                    <a:cubicBezTo>
                      <a:pt x="59" y="77"/>
                      <a:pt x="59" y="77"/>
                      <a:pt x="59" y="77"/>
                    </a:cubicBezTo>
                    <a:cubicBezTo>
                      <a:pt x="59" y="77"/>
                      <a:pt x="59" y="77"/>
                      <a:pt x="59" y="78"/>
                    </a:cubicBezTo>
                    <a:cubicBezTo>
                      <a:pt x="59" y="78"/>
                      <a:pt x="59" y="78"/>
                      <a:pt x="59" y="78"/>
                    </a:cubicBezTo>
                    <a:cubicBezTo>
                      <a:pt x="59" y="78"/>
                      <a:pt x="60" y="78"/>
                      <a:pt x="60" y="78"/>
                    </a:cubicBezTo>
                    <a:cubicBezTo>
                      <a:pt x="60" y="78"/>
                      <a:pt x="60" y="78"/>
                      <a:pt x="60" y="78"/>
                    </a:cubicBezTo>
                    <a:cubicBezTo>
                      <a:pt x="60" y="78"/>
                      <a:pt x="60" y="78"/>
                      <a:pt x="60" y="78"/>
                    </a:cubicBezTo>
                    <a:cubicBezTo>
                      <a:pt x="60" y="78"/>
                      <a:pt x="60" y="78"/>
                      <a:pt x="61" y="78"/>
                    </a:cubicBezTo>
                    <a:cubicBezTo>
                      <a:pt x="61" y="78"/>
                      <a:pt x="61" y="78"/>
                      <a:pt x="61" y="78"/>
                    </a:cubicBezTo>
                    <a:cubicBezTo>
                      <a:pt x="61" y="78"/>
                      <a:pt x="61" y="78"/>
                      <a:pt x="61" y="78"/>
                    </a:cubicBezTo>
                    <a:cubicBezTo>
                      <a:pt x="61" y="78"/>
                      <a:pt x="61" y="78"/>
                      <a:pt x="61" y="78"/>
                    </a:cubicBezTo>
                    <a:cubicBezTo>
                      <a:pt x="61" y="78"/>
                      <a:pt x="62" y="78"/>
                      <a:pt x="62" y="78"/>
                    </a:cubicBezTo>
                    <a:cubicBezTo>
                      <a:pt x="62" y="78"/>
                      <a:pt x="62" y="78"/>
                      <a:pt x="62" y="78"/>
                    </a:cubicBezTo>
                    <a:cubicBezTo>
                      <a:pt x="62" y="78"/>
                      <a:pt x="62" y="78"/>
                      <a:pt x="62" y="78"/>
                    </a:cubicBezTo>
                    <a:cubicBezTo>
                      <a:pt x="62" y="78"/>
                      <a:pt x="62" y="78"/>
                      <a:pt x="62" y="78"/>
                    </a:cubicBezTo>
                    <a:cubicBezTo>
                      <a:pt x="62" y="78"/>
                      <a:pt x="62" y="78"/>
                      <a:pt x="62" y="79"/>
                    </a:cubicBezTo>
                    <a:cubicBezTo>
                      <a:pt x="62" y="79"/>
                      <a:pt x="62" y="79"/>
                      <a:pt x="62" y="79"/>
                    </a:cubicBezTo>
                    <a:cubicBezTo>
                      <a:pt x="62" y="79"/>
                      <a:pt x="62" y="79"/>
                      <a:pt x="62" y="79"/>
                    </a:cubicBezTo>
                    <a:cubicBezTo>
                      <a:pt x="62" y="79"/>
                      <a:pt x="62" y="79"/>
                      <a:pt x="62" y="79"/>
                    </a:cubicBezTo>
                    <a:cubicBezTo>
                      <a:pt x="61" y="79"/>
                      <a:pt x="61" y="79"/>
                      <a:pt x="61" y="79"/>
                    </a:cubicBezTo>
                    <a:cubicBezTo>
                      <a:pt x="61" y="79"/>
                      <a:pt x="61" y="79"/>
                      <a:pt x="60" y="79"/>
                    </a:cubicBezTo>
                    <a:cubicBezTo>
                      <a:pt x="60" y="79"/>
                      <a:pt x="59" y="79"/>
                      <a:pt x="59" y="79"/>
                    </a:cubicBezTo>
                    <a:cubicBezTo>
                      <a:pt x="59" y="80"/>
                      <a:pt x="59" y="80"/>
                      <a:pt x="59" y="80"/>
                    </a:cubicBezTo>
                    <a:cubicBezTo>
                      <a:pt x="59" y="80"/>
                      <a:pt x="59" y="80"/>
                      <a:pt x="58" y="81"/>
                    </a:cubicBezTo>
                    <a:cubicBezTo>
                      <a:pt x="58" y="81"/>
                      <a:pt x="58" y="81"/>
                      <a:pt x="58" y="81"/>
                    </a:cubicBezTo>
                    <a:cubicBezTo>
                      <a:pt x="58" y="81"/>
                      <a:pt x="58" y="81"/>
                      <a:pt x="58" y="81"/>
                    </a:cubicBezTo>
                    <a:cubicBezTo>
                      <a:pt x="58" y="80"/>
                      <a:pt x="57" y="80"/>
                      <a:pt x="57" y="80"/>
                    </a:cubicBezTo>
                    <a:cubicBezTo>
                      <a:pt x="57" y="80"/>
                      <a:pt x="57" y="80"/>
                      <a:pt x="57" y="80"/>
                    </a:cubicBezTo>
                    <a:close/>
                    <a:moveTo>
                      <a:pt x="49" y="71"/>
                    </a:moveTo>
                    <a:cubicBezTo>
                      <a:pt x="49" y="71"/>
                      <a:pt x="49" y="71"/>
                      <a:pt x="49" y="71"/>
                    </a:cubicBezTo>
                    <a:cubicBezTo>
                      <a:pt x="49" y="71"/>
                      <a:pt x="49" y="71"/>
                      <a:pt x="49" y="71"/>
                    </a:cubicBezTo>
                    <a:cubicBezTo>
                      <a:pt x="49" y="72"/>
                      <a:pt x="49" y="72"/>
                      <a:pt x="49" y="72"/>
                    </a:cubicBezTo>
                    <a:cubicBezTo>
                      <a:pt x="49" y="72"/>
                      <a:pt x="49" y="72"/>
                      <a:pt x="49" y="72"/>
                    </a:cubicBezTo>
                    <a:cubicBezTo>
                      <a:pt x="49" y="72"/>
                      <a:pt x="50" y="72"/>
                      <a:pt x="50" y="72"/>
                    </a:cubicBezTo>
                    <a:cubicBezTo>
                      <a:pt x="50" y="72"/>
                      <a:pt x="50" y="72"/>
                      <a:pt x="50" y="72"/>
                    </a:cubicBezTo>
                    <a:cubicBezTo>
                      <a:pt x="50" y="72"/>
                      <a:pt x="50" y="72"/>
                      <a:pt x="50" y="72"/>
                    </a:cubicBezTo>
                    <a:cubicBezTo>
                      <a:pt x="50" y="72"/>
                      <a:pt x="49" y="72"/>
                      <a:pt x="49" y="72"/>
                    </a:cubicBezTo>
                    <a:cubicBezTo>
                      <a:pt x="49" y="72"/>
                      <a:pt x="49" y="71"/>
                      <a:pt x="49" y="71"/>
                    </a:cubicBezTo>
                    <a:cubicBezTo>
                      <a:pt x="49" y="71"/>
                      <a:pt x="49" y="71"/>
                      <a:pt x="49" y="71"/>
                    </a:cubicBezTo>
                    <a:cubicBezTo>
                      <a:pt x="49" y="71"/>
                      <a:pt x="49" y="71"/>
                      <a:pt x="49" y="71"/>
                    </a:cubicBezTo>
                    <a:cubicBezTo>
                      <a:pt x="49" y="71"/>
                      <a:pt x="49" y="71"/>
                      <a:pt x="49" y="71"/>
                    </a:cubicBezTo>
                    <a:cubicBezTo>
                      <a:pt x="49" y="71"/>
                      <a:pt x="49" y="71"/>
                      <a:pt x="49" y="71"/>
                    </a:cubicBezTo>
                    <a:cubicBezTo>
                      <a:pt x="49" y="71"/>
                      <a:pt x="49" y="71"/>
                      <a:pt x="49" y="71"/>
                    </a:cubicBezTo>
                    <a:cubicBezTo>
                      <a:pt x="49" y="71"/>
                      <a:pt x="49" y="71"/>
                      <a:pt x="49" y="71"/>
                    </a:cubicBezTo>
                    <a:close/>
                    <a:moveTo>
                      <a:pt x="38" y="61"/>
                    </a:moveTo>
                    <a:cubicBezTo>
                      <a:pt x="38" y="61"/>
                      <a:pt x="38" y="61"/>
                      <a:pt x="38" y="61"/>
                    </a:cubicBezTo>
                    <a:cubicBezTo>
                      <a:pt x="38" y="61"/>
                      <a:pt x="38" y="61"/>
                      <a:pt x="38" y="61"/>
                    </a:cubicBezTo>
                    <a:cubicBezTo>
                      <a:pt x="38" y="61"/>
                      <a:pt x="38" y="61"/>
                      <a:pt x="38" y="61"/>
                    </a:cubicBezTo>
                    <a:cubicBezTo>
                      <a:pt x="38" y="61"/>
                      <a:pt x="38" y="61"/>
                      <a:pt x="38" y="61"/>
                    </a:cubicBezTo>
                    <a:cubicBezTo>
                      <a:pt x="38" y="61"/>
                      <a:pt x="38" y="61"/>
                      <a:pt x="38" y="61"/>
                    </a:cubicBezTo>
                    <a:cubicBezTo>
                      <a:pt x="38" y="61"/>
                      <a:pt x="38" y="61"/>
                      <a:pt x="38" y="61"/>
                    </a:cubicBezTo>
                    <a:cubicBezTo>
                      <a:pt x="38" y="61"/>
                      <a:pt x="38" y="61"/>
                      <a:pt x="38" y="61"/>
                    </a:cubicBezTo>
                    <a:cubicBezTo>
                      <a:pt x="38" y="61"/>
                      <a:pt x="38" y="61"/>
                      <a:pt x="38" y="61"/>
                    </a:cubicBezTo>
                    <a:cubicBezTo>
                      <a:pt x="38" y="61"/>
                      <a:pt x="38" y="61"/>
                      <a:pt x="38" y="61"/>
                    </a:cubicBezTo>
                    <a:cubicBezTo>
                      <a:pt x="38" y="61"/>
                      <a:pt x="38" y="61"/>
                      <a:pt x="38" y="61"/>
                    </a:cubicBezTo>
                    <a:cubicBezTo>
                      <a:pt x="38" y="61"/>
                      <a:pt x="38" y="61"/>
                      <a:pt x="38" y="61"/>
                    </a:cubicBezTo>
                    <a:cubicBezTo>
                      <a:pt x="38" y="61"/>
                      <a:pt x="38" y="61"/>
                      <a:pt x="38" y="61"/>
                    </a:cubicBezTo>
                    <a:cubicBezTo>
                      <a:pt x="38" y="61"/>
                      <a:pt x="38" y="61"/>
                      <a:pt x="38" y="61"/>
                    </a:cubicBezTo>
                    <a:close/>
                    <a:moveTo>
                      <a:pt x="0" y="0"/>
                    </a:moveTo>
                    <a:cubicBezTo>
                      <a:pt x="0" y="45"/>
                      <a:pt x="0" y="45"/>
                      <a:pt x="0" y="45"/>
                    </a:cubicBezTo>
                    <a:cubicBezTo>
                      <a:pt x="1" y="44"/>
                      <a:pt x="1" y="44"/>
                      <a:pt x="1" y="44"/>
                    </a:cubicBezTo>
                    <a:cubicBezTo>
                      <a:pt x="2" y="44"/>
                      <a:pt x="2" y="44"/>
                      <a:pt x="3" y="44"/>
                    </a:cubicBezTo>
                    <a:cubicBezTo>
                      <a:pt x="3" y="44"/>
                      <a:pt x="4" y="44"/>
                      <a:pt x="4" y="44"/>
                    </a:cubicBezTo>
                    <a:cubicBezTo>
                      <a:pt x="5" y="44"/>
                      <a:pt x="5" y="44"/>
                      <a:pt x="5" y="44"/>
                    </a:cubicBezTo>
                    <a:cubicBezTo>
                      <a:pt x="5" y="44"/>
                      <a:pt x="6" y="44"/>
                      <a:pt x="7" y="44"/>
                    </a:cubicBezTo>
                    <a:cubicBezTo>
                      <a:pt x="7" y="44"/>
                      <a:pt x="12" y="44"/>
                      <a:pt x="12" y="44"/>
                    </a:cubicBezTo>
                    <a:cubicBezTo>
                      <a:pt x="12" y="44"/>
                      <a:pt x="13" y="44"/>
                      <a:pt x="13" y="44"/>
                    </a:cubicBezTo>
                    <a:cubicBezTo>
                      <a:pt x="13" y="44"/>
                      <a:pt x="14" y="44"/>
                      <a:pt x="14" y="44"/>
                    </a:cubicBezTo>
                    <a:cubicBezTo>
                      <a:pt x="14" y="44"/>
                      <a:pt x="15" y="43"/>
                      <a:pt x="15" y="43"/>
                    </a:cubicBezTo>
                    <a:cubicBezTo>
                      <a:pt x="15" y="43"/>
                      <a:pt x="16" y="43"/>
                      <a:pt x="16" y="43"/>
                    </a:cubicBezTo>
                    <a:cubicBezTo>
                      <a:pt x="16" y="43"/>
                      <a:pt x="17" y="43"/>
                      <a:pt x="17" y="44"/>
                    </a:cubicBezTo>
                    <a:cubicBezTo>
                      <a:pt x="17" y="44"/>
                      <a:pt x="19" y="45"/>
                      <a:pt x="19" y="45"/>
                    </a:cubicBezTo>
                    <a:cubicBezTo>
                      <a:pt x="20" y="45"/>
                      <a:pt x="20" y="45"/>
                      <a:pt x="20" y="46"/>
                    </a:cubicBezTo>
                    <a:cubicBezTo>
                      <a:pt x="21" y="46"/>
                      <a:pt x="22" y="46"/>
                      <a:pt x="22" y="47"/>
                    </a:cubicBezTo>
                    <a:cubicBezTo>
                      <a:pt x="22" y="47"/>
                      <a:pt x="22" y="47"/>
                      <a:pt x="22" y="47"/>
                    </a:cubicBezTo>
                    <a:cubicBezTo>
                      <a:pt x="23" y="47"/>
                      <a:pt x="23" y="47"/>
                      <a:pt x="24" y="47"/>
                    </a:cubicBezTo>
                    <a:cubicBezTo>
                      <a:pt x="24" y="47"/>
                      <a:pt x="24" y="47"/>
                      <a:pt x="24" y="47"/>
                    </a:cubicBezTo>
                    <a:cubicBezTo>
                      <a:pt x="24" y="46"/>
                      <a:pt x="25" y="47"/>
                      <a:pt x="25" y="47"/>
                    </a:cubicBezTo>
                    <a:cubicBezTo>
                      <a:pt x="25" y="47"/>
                      <a:pt x="26" y="47"/>
                      <a:pt x="26" y="47"/>
                    </a:cubicBezTo>
                    <a:cubicBezTo>
                      <a:pt x="26" y="47"/>
                      <a:pt x="27" y="47"/>
                      <a:pt x="27" y="47"/>
                    </a:cubicBezTo>
                    <a:cubicBezTo>
                      <a:pt x="27" y="47"/>
                      <a:pt x="28" y="48"/>
                      <a:pt x="29" y="48"/>
                    </a:cubicBezTo>
                    <a:cubicBezTo>
                      <a:pt x="29" y="49"/>
                      <a:pt x="29" y="49"/>
                      <a:pt x="29" y="49"/>
                    </a:cubicBezTo>
                    <a:cubicBezTo>
                      <a:pt x="30" y="49"/>
                      <a:pt x="30" y="49"/>
                      <a:pt x="30" y="49"/>
                    </a:cubicBezTo>
                    <a:cubicBezTo>
                      <a:pt x="31" y="48"/>
                      <a:pt x="31" y="48"/>
                      <a:pt x="31" y="48"/>
                    </a:cubicBezTo>
                    <a:cubicBezTo>
                      <a:pt x="31" y="48"/>
                      <a:pt x="31" y="48"/>
                      <a:pt x="31" y="48"/>
                    </a:cubicBezTo>
                    <a:cubicBezTo>
                      <a:pt x="31" y="48"/>
                      <a:pt x="32" y="48"/>
                      <a:pt x="32" y="48"/>
                    </a:cubicBezTo>
                    <a:cubicBezTo>
                      <a:pt x="32" y="48"/>
                      <a:pt x="32" y="48"/>
                      <a:pt x="32" y="48"/>
                    </a:cubicBezTo>
                    <a:cubicBezTo>
                      <a:pt x="32" y="48"/>
                      <a:pt x="33" y="49"/>
                      <a:pt x="33" y="49"/>
                    </a:cubicBezTo>
                    <a:cubicBezTo>
                      <a:pt x="33" y="49"/>
                      <a:pt x="34" y="50"/>
                      <a:pt x="34" y="50"/>
                    </a:cubicBezTo>
                    <a:cubicBezTo>
                      <a:pt x="34" y="50"/>
                      <a:pt x="34" y="50"/>
                      <a:pt x="34" y="50"/>
                    </a:cubicBezTo>
                    <a:cubicBezTo>
                      <a:pt x="34" y="51"/>
                      <a:pt x="34" y="51"/>
                      <a:pt x="34" y="51"/>
                    </a:cubicBezTo>
                    <a:cubicBezTo>
                      <a:pt x="34" y="51"/>
                      <a:pt x="34" y="51"/>
                      <a:pt x="34" y="51"/>
                    </a:cubicBezTo>
                    <a:cubicBezTo>
                      <a:pt x="34" y="51"/>
                      <a:pt x="35" y="51"/>
                      <a:pt x="35" y="51"/>
                    </a:cubicBezTo>
                    <a:cubicBezTo>
                      <a:pt x="35" y="51"/>
                      <a:pt x="36" y="51"/>
                      <a:pt x="36" y="51"/>
                    </a:cubicBezTo>
                    <a:cubicBezTo>
                      <a:pt x="36" y="51"/>
                      <a:pt x="36" y="51"/>
                      <a:pt x="36" y="52"/>
                    </a:cubicBezTo>
                    <a:cubicBezTo>
                      <a:pt x="37" y="52"/>
                      <a:pt x="37" y="53"/>
                      <a:pt x="37" y="53"/>
                    </a:cubicBezTo>
                    <a:cubicBezTo>
                      <a:pt x="36" y="53"/>
                      <a:pt x="36" y="53"/>
                      <a:pt x="36" y="53"/>
                    </a:cubicBezTo>
                    <a:cubicBezTo>
                      <a:pt x="36" y="53"/>
                      <a:pt x="36" y="53"/>
                      <a:pt x="36" y="53"/>
                    </a:cubicBezTo>
                    <a:cubicBezTo>
                      <a:pt x="35" y="53"/>
                      <a:pt x="35" y="53"/>
                      <a:pt x="35" y="53"/>
                    </a:cubicBezTo>
                    <a:cubicBezTo>
                      <a:pt x="35" y="53"/>
                      <a:pt x="35" y="53"/>
                      <a:pt x="35" y="53"/>
                    </a:cubicBezTo>
                    <a:cubicBezTo>
                      <a:pt x="36" y="53"/>
                      <a:pt x="36" y="54"/>
                      <a:pt x="36" y="54"/>
                    </a:cubicBezTo>
                    <a:cubicBezTo>
                      <a:pt x="36" y="54"/>
                      <a:pt x="35" y="55"/>
                      <a:pt x="35" y="55"/>
                    </a:cubicBezTo>
                    <a:cubicBezTo>
                      <a:pt x="36" y="55"/>
                      <a:pt x="36" y="55"/>
                      <a:pt x="36" y="55"/>
                    </a:cubicBezTo>
                    <a:cubicBezTo>
                      <a:pt x="36" y="55"/>
                      <a:pt x="36" y="55"/>
                      <a:pt x="36" y="55"/>
                    </a:cubicBezTo>
                    <a:cubicBezTo>
                      <a:pt x="36" y="55"/>
                      <a:pt x="36" y="56"/>
                      <a:pt x="36" y="56"/>
                    </a:cubicBezTo>
                    <a:cubicBezTo>
                      <a:pt x="36" y="57"/>
                      <a:pt x="37" y="57"/>
                      <a:pt x="37" y="57"/>
                    </a:cubicBezTo>
                    <a:cubicBezTo>
                      <a:pt x="37" y="57"/>
                      <a:pt x="37" y="57"/>
                      <a:pt x="37" y="56"/>
                    </a:cubicBezTo>
                    <a:cubicBezTo>
                      <a:pt x="37" y="56"/>
                      <a:pt x="37" y="56"/>
                      <a:pt x="38" y="56"/>
                    </a:cubicBezTo>
                    <a:cubicBezTo>
                      <a:pt x="38" y="56"/>
                      <a:pt x="38" y="56"/>
                      <a:pt x="39" y="56"/>
                    </a:cubicBezTo>
                    <a:cubicBezTo>
                      <a:pt x="39" y="56"/>
                      <a:pt x="39" y="57"/>
                      <a:pt x="39" y="57"/>
                    </a:cubicBezTo>
                    <a:cubicBezTo>
                      <a:pt x="39" y="57"/>
                      <a:pt x="40" y="57"/>
                      <a:pt x="40" y="57"/>
                    </a:cubicBezTo>
                    <a:cubicBezTo>
                      <a:pt x="40" y="58"/>
                      <a:pt x="40" y="58"/>
                      <a:pt x="40" y="58"/>
                    </a:cubicBezTo>
                    <a:cubicBezTo>
                      <a:pt x="40" y="58"/>
                      <a:pt x="40" y="58"/>
                      <a:pt x="40" y="59"/>
                    </a:cubicBezTo>
                    <a:cubicBezTo>
                      <a:pt x="40" y="59"/>
                      <a:pt x="40" y="59"/>
                      <a:pt x="40" y="60"/>
                    </a:cubicBezTo>
                    <a:cubicBezTo>
                      <a:pt x="40" y="60"/>
                      <a:pt x="40" y="60"/>
                      <a:pt x="41" y="60"/>
                    </a:cubicBezTo>
                    <a:cubicBezTo>
                      <a:pt x="41" y="61"/>
                      <a:pt x="41" y="61"/>
                      <a:pt x="41" y="61"/>
                    </a:cubicBezTo>
                    <a:cubicBezTo>
                      <a:pt x="42" y="61"/>
                      <a:pt x="43" y="62"/>
                      <a:pt x="43" y="62"/>
                    </a:cubicBezTo>
                    <a:cubicBezTo>
                      <a:pt x="43" y="63"/>
                      <a:pt x="43" y="63"/>
                      <a:pt x="43" y="63"/>
                    </a:cubicBezTo>
                    <a:cubicBezTo>
                      <a:pt x="43" y="64"/>
                      <a:pt x="43" y="64"/>
                      <a:pt x="43" y="64"/>
                    </a:cubicBezTo>
                    <a:cubicBezTo>
                      <a:pt x="44" y="65"/>
                      <a:pt x="44" y="65"/>
                      <a:pt x="44" y="65"/>
                    </a:cubicBezTo>
                    <a:cubicBezTo>
                      <a:pt x="44" y="66"/>
                      <a:pt x="44" y="67"/>
                      <a:pt x="44" y="67"/>
                    </a:cubicBezTo>
                    <a:cubicBezTo>
                      <a:pt x="44" y="67"/>
                      <a:pt x="44" y="68"/>
                      <a:pt x="44" y="68"/>
                    </a:cubicBezTo>
                    <a:cubicBezTo>
                      <a:pt x="44" y="68"/>
                      <a:pt x="44" y="68"/>
                      <a:pt x="44" y="68"/>
                    </a:cubicBezTo>
                    <a:cubicBezTo>
                      <a:pt x="44" y="68"/>
                      <a:pt x="44" y="68"/>
                      <a:pt x="44" y="68"/>
                    </a:cubicBezTo>
                    <a:cubicBezTo>
                      <a:pt x="44" y="68"/>
                      <a:pt x="44" y="68"/>
                      <a:pt x="44" y="68"/>
                    </a:cubicBezTo>
                    <a:cubicBezTo>
                      <a:pt x="44" y="67"/>
                      <a:pt x="43" y="67"/>
                      <a:pt x="43" y="67"/>
                    </a:cubicBezTo>
                    <a:cubicBezTo>
                      <a:pt x="43" y="67"/>
                      <a:pt x="43" y="67"/>
                      <a:pt x="43" y="67"/>
                    </a:cubicBezTo>
                    <a:cubicBezTo>
                      <a:pt x="42" y="67"/>
                      <a:pt x="42" y="67"/>
                      <a:pt x="42" y="68"/>
                    </a:cubicBezTo>
                    <a:cubicBezTo>
                      <a:pt x="42" y="68"/>
                      <a:pt x="43" y="68"/>
                      <a:pt x="43" y="68"/>
                    </a:cubicBezTo>
                    <a:cubicBezTo>
                      <a:pt x="43" y="68"/>
                      <a:pt x="43" y="68"/>
                      <a:pt x="43" y="68"/>
                    </a:cubicBezTo>
                    <a:cubicBezTo>
                      <a:pt x="44" y="68"/>
                      <a:pt x="44" y="69"/>
                      <a:pt x="45" y="69"/>
                    </a:cubicBezTo>
                    <a:cubicBezTo>
                      <a:pt x="45" y="70"/>
                      <a:pt x="45" y="70"/>
                      <a:pt x="45" y="70"/>
                    </a:cubicBezTo>
                    <a:cubicBezTo>
                      <a:pt x="45" y="71"/>
                      <a:pt x="45" y="71"/>
                      <a:pt x="46" y="71"/>
                    </a:cubicBezTo>
                    <a:cubicBezTo>
                      <a:pt x="46" y="71"/>
                      <a:pt x="46" y="71"/>
                      <a:pt x="46" y="71"/>
                    </a:cubicBezTo>
                    <a:cubicBezTo>
                      <a:pt x="46" y="71"/>
                      <a:pt x="46" y="71"/>
                      <a:pt x="46" y="70"/>
                    </a:cubicBezTo>
                    <a:cubicBezTo>
                      <a:pt x="46" y="70"/>
                      <a:pt x="47" y="70"/>
                      <a:pt x="47" y="70"/>
                    </a:cubicBezTo>
                    <a:cubicBezTo>
                      <a:pt x="47" y="71"/>
                      <a:pt x="47" y="71"/>
                      <a:pt x="47" y="71"/>
                    </a:cubicBezTo>
                    <a:cubicBezTo>
                      <a:pt x="47" y="71"/>
                      <a:pt x="47" y="71"/>
                      <a:pt x="48" y="71"/>
                    </a:cubicBezTo>
                    <a:cubicBezTo>
                      <a:pt x="48" y="71"/>
                      <a:pt x="48" y="71"/>
                      <a:pt x="48" y="71"/>
                    </a:cubicBezTo>
                    <a:cubicBezTo>
                      <a:pt x="48" y="71"/>
                      <a:pt x="48" y="71"/>
                      <a:pt x="48" y="71"/>
                    </a:cubicBezTo>
                    <a:cubicBezTo>
                      <a:pt x="48" y="71"/>
                      <a:pt x="48" y="70"/>
                      <a:pt x="48" y="70"/>
                    </a:cubicBezTo>
                    <a:cubicBezTo>
                      <a:pt x="48" y="70"/>
                      <a:pt x="48" y="70"/>
                      <a:pt x="48" y="70"/>
                    </a:cubicBezTo>
                    <a:cubicBezTo>
                      <a:pt x="48" y="70"/>
                      <a:pt x="48" y="70"/>
                      <a:pt x="48" y="70"/>
                    </a:cubicBezTo>
                    <a:cubicBezTo>
                      <a:pt x="48" y="70"/>
                      <a:pt x="48" y="70"/>
                      <a:pt x="47" y="70"/>
                    </a:cubicBezTo>
                    <a:cubicBezTo>
                      <a:pt x="47" y="70"/>
                      <a:pt x="47" y="69"/>
                      <a:pt x="47" y="69"/>
                    </a:cubicBezTo>
                    <a:cubicBezTo>
                      <a:pt x="47" y="69"/>
                      <a:pt x="47" y="69"/>
                      <a:pt x="47" y="68"/>
                    </a:cubicBezTo>
                    <a:cubicBezTo>
                      <a:pt x="47" y="68"/>
                      <a:pt x="47" y="68"/>
                      <a:pt x="48" y="68"/>
                    </a:cubicBezTo>
                    <a:cubicBezTo>
                      <a:pt x="48" y="68"/>
                      <a:pt x="48" y="68"/>
                      <a:pt x="48" y="67"/>
                    </a:cubicBezTo>
                    <a:cubicBezTo>
                      <a:pt x="48" y="67"/>
                      <a:pt x="49" y="67"/>
                      <a:pt x="49" y="67"/>
                    </a:cubicBezTo>
                    <a:cubicBezTo>
                      <a:pt x="49" y="67"/>
                      <a:pt x="49" y="67"/>
                      <a:pt x="49" y="67"/>
                    </a:cubicBezTo>
                    <a:cubicBezTo>
                      <a:pt x="49" y="67"/>
                      <a:pt x="49" y="67"/>
                      <a:pt x="49" y="67"/>
                    </a:cubicBezTo>
                    <a:cubicBezTo>
                      <a:pt x="49" y="67"/>
                      <a:pt x="49" y="66"/>
                      <a:pt x="49" y="66"/>
                    </a:cubicBezTo>
                    <a:cubicBezTo>
                      <a:pt x="49" y="66"/>
                      <a:pt x="50" y="66"/>
                      <a:pt x="50" y="66"/>
                    </a:cubicBezTo>
                    <a:cubicBezTo>
                      <a:pt x="50" y="65"/>
                      <a:pt x="50" y="65"/>
                      <a:pt x="50" y="65"/>
                    </a:cubicBezTo>
                    <a:cubicBezTo>
                      <a:pt x="50" y="65"/>
                      <a:pt x="50" y="65"/>
                      <a:pt x="50" y="64"/>
                    </a:cubicBezTo>
                    <a:cubicBezTo>
                      <a:pt x="51" y="64"/>
                      <a:pt x="51" y="64"/>
                      <a:pt x="51" y="64"/>
                    </a:cubicBezTo>
                    <a:cubicBezTo>
                      <a:pt x="51" y="64"/>
                      <a:pt x="51" y="63"/>
                      <a:pt x="52" y="63"/>
                    </a:cubicBezTo>
                    <a:cubicBezTo>
                      <a:pt x="52" y="63"/>
                      <a:pt x="53" y="62"/>
                      <a:pt x="53" y="62"/>
                    </a:cubicBezTo>
                    <a:cubicBezTo>
                      <a:pt x="53" y="62"/>
                      <a:pt x="54" y="62"/>
                      <a:pt x="54" y="62"/>
                    </a:cubicBezTo>
                    <a:cubicBezTo>
                      <a:pt x="54" y="61"/>
                      <a:pt x="54" y="61"/>
                      <a:pt x="54" y="61"/>
                    </a:cubicBezTo>
                    <a:cubicBezTo>
                      <a:pt x="54" y="61"/>
                      <a:pt x="54" y="61"/>
                      <a:pt x="55" y="61"/>
                    </a:cubicBezTo>
                    <a:cubicBezTo>
                      <a:pt x="55" y="61"/>
                      <a:pt x="55" y="61"/>
                      <a:pt x="55" y="61"/>
                    </a:cubicBezTo>
                    <a:cubicBezTo>
                      <a:pt x="55" y="61"/>
                      <a:pt x="56" y="61"/>
                      <a:pt x="56" y="61"/>
                    </a:cubicBezTo>
                    <a:cubicBezTo>
                      <a:pt x="57" y="61"/>
                      <a:pt x="57" y="60"/>
                      <a:pt x="57" y="60"/>
                    </a:cubicBezTo>
                    <a:cubicBezTo>
                      <a:pt x="57" y="60"/>
                      <a:pt x="57" y="60"/>
                      <a:pt x="57" y="59"/>
                    </a:cubicBezTo>
                    <a:cubicBezTo>
                      <a:pt x="57" y="59"/>
                      <a:pt x="57" y="59"/>
                      <a:pt x="58" y="59"/>
                    </a:cubicBezTo>
                    <a:cubicBezTo>
                      <a:pt x="58" y="58"/>
                      <a:pt x="58" y="58"/>
                      <a:pt x="58" y="57"/>
                    </a:cubicBezTo>
                    <a:cubicBezTo>
                      <a:pt x="58" y="57"/>
                      <a:pt x="58" y="57"/>
                      <a:pt x="58" y="57"/>
                    </a:cubicBezTo>
                    <a:cubicBezTo>
                      <a:pt x="58" y="57"/>
                      <a:pt x="58" y="56"/>
                      <a:pt x="58" y="56"/>
                    </a:cubicBezTo>
                    <a:cubicBezTo>
                      <a:pt x="58" y="56"/>
                      <a:pt x="58" y="56"/>
                      <a:pt x="59" y="56"/>
                    </a:cubicBezTo>
                    <a:cubicBezTo>
                      <a:pt x="59" y="56"/>
                      <a:pt x="59" y="55"/>
                      <a:pt x="59" y="55"/>
                    </a:cubicBezTo>
                    <a:cubicBezTo>
                      <a:pt x="59" y="55"/>
                      <a:pt x="60" y="55"/>
                      <a:pt x="60" y="55"/>
                    </a:cubicBezTo>
                    <a:cubicBezTo>
                      <a:pt x="60" y="55"/>
                      <a:pt x="60" y="55"/>
                      <a:pt x="60" y="55"/>
                    </a:cubicBezTo>
                    <a:cubicBezTo>
                      <a:pt x="60" y="54"/>
                      <a:pt x="60" y="54"/>
                      <a:pt x="60" y="54"/>
                    </a:cubicBezTo>
                    <a:cubicBezTo>
                      <a:pt x="60" y="54"/>
                      <a:pt x="60" y="54"/>
                      <a:pt x="60" y="53"/>
                    </a:cubicBezTo>
                    <a:cubicBezTo>
                      <a:pt x="60" y="53"/>
                      <a:pt x="60" y="53"/>
                      <a:pt x="60" y="53"/>
                    </a:cubicBezTo>
                    <a:cubicBezTo>
                      <a:pt x="60" y="53"/>
                      <a:pt x="60" y="52"/>
                      <a:pt x="60" y="52"/>
                    </a:cubicBezTo>
                    <a:cubicBezTo>
                      <a:pt x="60" y="51"/>
                      <a:pt x="60" y="51"/>
                      <a:pt x="60" y="51"/>
                    </a:cubicBezTo>
                    <a:cubicBezTo>
                      <a:pt x="60" y="51"/>
                      <a:pt x="61" y="51"/>
                      <a:pt x="61" y="51"/>
                    </a:cubicBezTo>
                    <a:cubicBezTo>
                      <a:pt x="61" y="52"/>
                      <a:pt x="61" y="52"/>
                      <a:pt x="61" y="53"/>
                    </a:cubicBezTo>
                    <a:cubicBezTo>
                      <a:pt x="61" y="53"/>
                      <a:pt x="61" y="53"/>
                      <a:pt x="61" y="53"/>
                    </a:cubicBezTo>
                    <a:cubicBezTo>
                      <a:pt x="61" y="53"/>
                      <a:pt x="61" y="54"/>
                      <a:pt x="61" y="54"/>
                    </a:cubicBezTo>
                    <a:cubicBezTo>
                      <a:pt x="61" y="55"/>
                      <a:pt x="61" y="55"/>
                      <a:pt x="62" y="55"/>
                    </a:cubicBezTo>
                    <a:cubicBezTo>
                      <a:pt x="62" y="55"/>
                      <a:pt x="62" y="56"/>
                      <a:pt x="62" y="56"/>
                    </a:cubicBezTo>
                    <a:cubicBezTo>
                      <a:pt x="62" y="56"/>
                      <a:pt x="62" y="56"/>
                      <a:pt x="62" y="56"/>
                    </a:cubicBezTo>
                    <a:cubicBezTo>
                      <a:pt x="62" y="56"/>
                      <a:pt x="61" y="56"/>
                      <a:pt x="61" y="57"/>
                    </a:cubicBezTo>
                    <a:cubicBezTo>
                      <a:pt x="61" y="57"/>
                      <a:pt x="61" y="57"/>
                      <a:pt x="61" y="58"/>
                    </a:cubicBezTo>
                    <a:cubicBezTo>
                      <a:pt x="61" y="58"/>
                      <a:pt x="61" y="58"/>
                      <a:pt x="61" y="59"/>
                    </a:cubicBezTo>
                    <a:cubicBezTo>
                      <a:pt x="61" y="59"/>
                      <a:pt x="61" y="59"/>
                      <a:pt x="61" y="60"/>
                    </a:cubicBezTo>
                    <a:cubicBezTo>
                      <a:pt x="61" y="60"/>
                      <a:pt x="61" y="60"/>
                      <a:pt x="61" y="60"/>
                    </a:cubicBezTo>
                    <a:cubicBezTo>
                      <a:pt x="60" y="61"/>
                      <a:pt x="60" y="61"/>
                      <a:pt x="60" y="62"/>
                    </a:cubicBezTo>
                    <a:cubicBezTo>
                      <a:pt x="59" y="62"/>
                      <a:pt x="59" y="62"/>
                      <a:pt x="59" y="63"/>
                    </a:cubicBezTo>
                    <a:cubicBezTo>
                      <a:pt x="59" y="63"/>
                      <a:pt x="59" y="63"/>
                      <a:pt x="59" y="64"/>
                    </a:cubicBezTo>
                    <a:cubicBezTo>
                      <a:pt x="59" y="64"/>
                      <a:pt x="58" y="64"/>
                      <a:pt x="58" y="65"/>
                    </a:cubicBezTo>
                    <a:cubicBezTo>
                      <a:pt x="58" y="65"/>
                      <a:pt x="58" y="65"/>
                      <a:pt x="58" y="66"/>
                    </a:cubicBezTo>
                    <a:cubicBezTo>
                      <a:pt x="58" y="66"/>
                      <a:pt x="58" y="70"/>
                      <a:pt x="58" y="70"/>
                    </a:cubicBezTo>
                    <a:cubicBezTo>
                      <a:pt x="58" y="71"/>
                      <a:pt x="58" y="71"/>
                      <a:pt x="58" y="71"/>
                    </a:cubicBezTo>
                    <a:cubicBezTo>
                      <a:pt x="58" y="71"/>
                      <a:pt x="57" y="71"/>
                      <a:pt x="57" y="71"/>
                    </a:cubicBezTo>
                    <a:cubicBezTo>
                      <a:pt x="57" y="71"/>
                      <a:pt x="57" y="71"/>
                      <a:pt x="56" y="71"/>
                    </a:cubicBezTo>
                    <a:cubicBezTo>
                      <a:pt x="56" y="71"/>
                      <a:pt x="55" y="71"/>
                      <a:pt x="55" y="71"/>
                    </a:cubicBezTo>
                    <a:cubicBezTo>
                      <a:pt x="55" y="71"/>
                      <a:pt x="55" y="71"/>
                      <a:pt x="55" y="71"/>
                    </a:cubicBezTo>
                    <a:cubicBezTo>
                      <a:pt x="55" y="71"/>
                      <a:pt x="55" y="72"/>
                      <a:pt x="55" y="72"/>
                    </a:cubicBezTo>
                    <a:cubicBezTo>
                      <a:pt x="55" y="73"/>
                      <a:pt x="54" y="73"/>
                      <a:pt x="54" y="73"/>
                    </a:cubicBezTo>
                    <a:cubicBezTo>
                      <a:pt x="54" y="73"/>
                      <a:pt x="54" y="73"/>
                      <a:pt x="54" y="73"/>
                    </a:cubicBezTo>
                    <a:cubicBezTo>
                      <a:pt x="54" y="74"/>
                      <a:pt x="54" y="74"/>
                      <a:pt x="54" y="74"/>
                    </a:cubicBezTo>
                    <a:cubicBezTo>
                      <a:pt x="54" y="74"/>
                      <a:pt x="55" y="74"/>
                      <a:pt x="55" y="74"/>
                    </a:cubicBezTo>
                    <a:cubicBezTo>
                      <a:pt x="55" y="73"/>
                      <a:pt x="55" y="73"/>
                      <a:pt x="56" y="73"/>
                    </a:cubicBezTo>
                    <a:cubicBezTo>
                      <a:pt x="56" y="73"/>
                      <a:pt x="56" y="73"/>
                      <a:pt x="57" y="73"/>
                    </a:cubicBezTo>
                    <a:cubicBezTo>
                      <a:pt x="57" y="73"/>
                      <a:pt x="57" y="73"/>
                      <a:pt x="57" y="73"/>
                    </a:cubicBezTo>
                    <a:cubicBezTo>
                      <a:pt x="57" y="73"/>
                      <a:pt x="57" y="73"/>
                      <a:pt x="58" y="73"/>
                    </a:cubicBezTo>
                    <a:cubicBezTo>
                      <a:pt x="58" y="73"/>
                      <a:pt x="58" y="73"/>
                      <a:pt x="59" y="73"/>
                    </a:cubicBezTo>
                    <a:cubicBezTo>
                      <a:pt x="59" y="73"/>
                      <a:pt x="59" y="73"/>
                      <a:pt x="59" y="73"/>
                    </a:cubicBezTo>
                    <a:cubicBezTo>
                      <a:pt x="59" y="73"/>
                      <a:pt x="60" y="73"/>
                      <a:pt x="60" y="73"/>
                    </a:cubicBezTo>
                    <a:cubicBezTo>
                      <a:pt x="60" y="72"/>
                      <a:pt x="60" y="72"/>
                      <a:pt x="60" y="71"/>
                    </a:cubicBezTo>
                    <a:cubicBezTo>
                      <a:pt x="60" y="71"/>
                      <a:pt x="60" y="71"/>
                      <a:pt x="60" y="71"/>
                    </a:cubicBezTo>
                    <a:cubicBezTo>
                      <a:pt x="60" y="71"/>
                      <a:pt x="60" y="71"/>
                      <a:pt x="60" y="71"/>
                    </a:cubicBezTo>
                    <a:cubicBezTo>
                      <a:pt x="60" y="70"/>
                      <a:pt x="61" y="70"/>
                      <a:pt x="61" y="70"/>
                    </a:cubicBezTo>
                    <a:cubicBezTo>
                      <a:pt x="61" y="70"/>
                      <a:pt x="61" y="69"/>
                      <a:pt x="61" y="69"/>
                    </a:cubicBezTo>
                    <a:cubicBezTo>
                      <a:pt x="61" y="69"/>
                      <a:pt x="61" y="68"/>
                      <a:pt x="61" y="68"/>
                    </a:cubicBezTo>
                    <a:cubicBezTo>
                      <a:pt x="61" y="67"/>
                      <a:pt x="61" y="67"/>
                      <a:pt x="61" y="67"/>
                    </a:cubicBezTo>
                    <a:cubicBezTo>
                      <a:pt x="61" y="67"/>
                      <a:pt x="62" y="66"/>
                      <a:pt x="62" y="66"/>
                    </a:cubicBezTo>
                    <a:cubicBezTo>
                      <a:pt x="62" y="66"/>
                      <a:pt x="62" y="65"/>
                      <a:pt x="62" y="65"/>
                    </a:cubicBezTo>
                    <a:cubicBezTo>
                      <a:pt x="62" y="65"/>
                      <a:pt x="62" y="65"/>
                      <a:pt x="62" y="65"/>
                    </a:cubicBezTo>
                    <a:cubicBezTo>
                      <a:pt x="62" y="65"/>
                      <a:pt x="63" y="65"/>
                      <a:pt x="63" y="65"/>
                    </a:cubicBezTo>
                    <a:cubicBezTo>
                      <a:pt x="63" y="65"/>
                      <a:pt x="63" y="66"/>
                      <a:pt x="63" y="66"/>
                    </a:cubicBezTo>
                    <a:cubicBezTo>
                      <a:pt x="64" y="67"/>
                      <a:pt x="64" y="67"/>
                      <a:pt x="64" y="68"/>
                    </a:cubicBezTo>
                    <a:cubicBezTo>
                      <a:pt x="65" y="68"/>
                      <a:pt x="65" y="69"/>
                      <a:pt x="65" y="69"/>
                    </a:cubicBezTo>
                    <a:cubicBezTo>
                      <a:pt x="65" y="69"/>
                      <a:pt x="65" y="70"/>
                      <a:pt x="65" y="70"/>
                    </a:cubicBezTo>
                    <a:cubicBezTo>
                      <a:pt x="65" y="70"/>
                      <a:pt x="65" y="71"/>
                      <a:pt x="65" y="72"/>
                    </a:cubicBezTo>
                    <a:cubicBezTo>
                      <a:pt x="65" y="72"/>
                      <a:pt x="65" y="72"/>
                      <a:pt x="65" y="73"/>
                    </a:cubicBezTo>
                    <a:cubicBezTo>
                      <a:pt x="65" y="73"/>
                      <a:pt x="65" y="74"/>
                      <a:pt x="65" y="74"/>
                    </a:cubicBezTo>
                    <a:cubicBezTo>
                      <a:pt x="65" y="74"/>
                      <a:pt x="64" y="75"/>
                      <a:pt x="64" y="75"/>
                    </a:cubicBezTo>
                    <a:cubicBezTo>
                      <a:pt x="64" y="76"/>
                      <a:pt x="63" y="76"/>
                      <a:pt x="63" y="76"/>
                    </a:cubicBezTo>
                    <a:cubicBezTo>
                      <a:pt x="63" y="76"/>
                      <a:pt x="63" y="76"/>
                      <a:pt x="63" y="76"/>
                    </a:cubicBezTo>
                    <a:cubicBezTo>
                      <a:pt x="63" y="76"/>
                      <a:pt x="63" y="77"/>
                      <a:pt x="63" y="77"/>
                    </a:cubicBezTo>
                    <a:cubicBezTo>
                      <a:pt x="63" y="77"/>
                      <a:pt x="63" y="77"/>
                      <a:pt x="64" y="77"/>
                    </a:cubicBezTo>
                    <a:cubicBezTo>
                      <a:pt x="64" y="77"/>
                      <a:pt x="64" y="77"/>
                      <a:pt x="64" y="77"/>
                    </a:cubicBezTo>
                    <a:cubicBezTo>
                      <a:pt x="64" y="77"/>
                      <a:pt x="65" y="77"/>
                      <a:pt x="66" y="77"/>
                    </a:cubicBezTo>
                    <a:cubicBezTo>
                      <a:pt x="66" y="76"/>
                      <a:pt x="66" y="76"/>
                      <a:pt x="66" y="76"/>
                    </a:cubicBezTo>
                    <a:cubicBezTo>
                      <a:pt x="67" y="76"/>
                      <a:pt x="67" y="76"/>
                      <a:pt x="67" y="76"/>
                    </a:cubicBezTo>
                    <a:cubicBezTo>
                      <a:pt x="67" y="76"/>
                      <a:pt x="68" y="77"/>
                      <a:pt x="68" y="77"/>
                    </a:cubicBezTo>
                    <a:cubicBezTo>
                      <a:pt x="69" y="77"/>
                      <a:pt x="69" y="77"/>
                      <a:pt x="69" y="77"/>
                    </a:cubicBezTo>
                    <a:cubicBezTo>
                      <a:pt x="70" y="77"/>
                      <a:pt x="70" y="78"/>
                      <a:pt x="71" y="79"/>
                    </a:cubicBezTo>
                    <a:cubicBezTo>
                      <a:pt x="72" y="79"/>
                      <a:pt x="72" y="80"/>
                      <a:pt x="73" y="81"/>
                    </a:cubicBezTo>
                    <a:cubicBezTo>
                      <a:pt x="73" y="81"/>
                      <a:pt x="74" y="83"/>
                      <a:pt x="74" y="83"/>
                    </a:cubicBezTo>
                    <a:cubicBezTo>
                      <a:pt x="74" y="84"/>
                      <a:pt x="74" y="85"/>
                      <a:pt x="74" y="85"/>
                    </a:cubicBezTo>
                    <a:cubicBezTo>
                      <a:pt x="74" y="85"/>
                      <a:pt x="74" y="86"/>
                      <a:pt x="74" y="87"/>
                    </a:cubicBezTo>
                    <a:cubicBezTo>
                      <a:pt x="74" y="87"/>
                      <a:pt x="74" y="88"/>
                      <a:pt x="74" y="88"/>
                    </a:cubicBezTo>
                    <a:cubicBezTo>
                      <a:pt x="73" y="88"/>
                      <a:pt x="73" y="88"/>
                      <a:pt x="73" y="88"/>
                    </a:cubicBezTo>
                    <a:cubicBezTo>
                      <a:pt x="73" y="88"/>
                      <a:pt x="74" y="88"/>
                      <a:pt x="74" y="89"/>
                    </a:cubicBezTo>
                    <a:cubicBezTo>
                      <a:pt x="74" y="89"/>
                      <a:pt x="74" y="90"/>
                      <a:pt x="74" y="91"/>
                    </a:cubicBezTo>
                    <a:cubicBezTo>
                      <a:pt x="74" y="91"/>
                      <a:pt x="74" y="91"/>
                      <a:pt x="75" y="91"/>
                    </a:cubicBezTo>
                    <a:cubicBezTo>
                      <a:pt x="75" y="91"/>
                      <a:pt x="76" y="92"/>
                      <a:pt x="76" y="92"/>
                    </a:cubicBezTo>
                    <a:cubicBezTo>
                      <a:pt x="76" y="92"/>
                      <a:pt x="76" y="93"/>
                      <a:pt x="76" y="93"/>
                    </a:cubicBezTo>
                    <a:cubicBezTo>
                      <a:pt x="76" y="93"/>
                      <a:pt x="77" y="94"/>
                      <a:pt x="77" y="95"/>
                    </a:cubicBezTo>
                    <a:cubicBezTo>
                      <a:pt x="78" y="95"/>
                      <a:pt x="77" y="95"/>
                      <a:pt x="78" y="95"/>
                    </a:cubicBezTo>
                    <a:cubicBezTo>
                      <a:pt x="78" y="96"/>
                      <a:pt x="78" y="97"/>
                      <a:pt x="79" y="97"/>
                    </a:cubicBezTo>
                    <a:cubicBezTo>
                      <a:pt x="79" y="97"/>
                      <a:pt x="80" y="97"/>
                      <a:pt x="80" y="97"/>
                    </a:cubicBezTo>
                    <a:cubicBezTo>
                      <a:pt x="80" y="97"/>
                      <a:pt x="81" y="97"/>
                      <a:pt x="82" y="97"/>
                    </a:cubicBezTo>
                    <a:cubicBezTo>
                      <a:pt x="82" y="63"/>
                      <a:pt x="82" y="63"/>
                      <a:pt x="82" y="63"/>
                    </a:cubicBezTo>
                    <a:cubicBezTo>
                      <a:pt x="82" y="0"/>
                      <a:pt x="82" y="0"/>
                      <a:pt x="82" y="0"/>
                    </a:cubicBezTo>
                    <a:lnTo>
                      <a:pt x="0" y="0"/>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1" name="Freeform 742">
                <a:extLst>
                  <a:ext uri="{FF2B5EF4-FFF2-40B4-BE49-F238E27FC236}">
                    <a16:creationId xmlns:a16="http://schemas.microsoft.com/office/drawing/2014/main" id="{71FF7B3B-4D26-6720-CC70-02F3CCD756D0}"/>
                  </a:ext>
                </a:extLst>
              </p:cNvPr>
              <p:cNvSpPr>
                <a:spLocks/>
              </p:cNvSpPr>
              <p:nvPr/>
            </p:nvSpPr>
            <p:spPr bwMode="auto">
              <a:xfrm>
                <a:off x="9350375" y="5734050"/>
                <a:ext cx="358775" cy="315913"/>
              </a:xfrm>
              <a:custGeom>
                <a:avLst/>
                <a:gdLst>
                  <a:gd name="T0" fmla="*/ 86 w 86"/>
                  <a:gd name="T1" fmla="*/ 0 h 76"/>
                  <a:gd name="T2" fmla="*/ 84 w 86"/>
                  <a:gd name="T3" fmla="*/ 0 h 76"/>
                  <a:gd name="T4" fmla="*/ 80 w 86"/>
                  <a:gd name="T5" fmla="*/ 1 h 76"/>
                  <a:gd name="T6" fmla="*/ 78 w 86"/>
                  <a:gd name="T7" fmla="*/ 1 h 76"/>
                  <a:gd name="T8" fmla="*/ 75 w 86"/>
                  <a:gd name="T9" fmla="*/ 4 h 76"/>
                  <a:gd name="T10" fmla="*/ 73 w 86"/>
                  <a:gd name="T11" fmla="*/ 5 h 76"/>
                  <a:gd name="T12" fmla="*/ 70 w 86"/>
                  <a:gd name="T13" fmla="*/ 6 h 76"/>
                  <a:gd name="T14" fmla="*/ 67 w 86"/>
                  <a:gd name="T15" fmla="*/ 3 h 76"/>
                  <a:gd name="T16" fmla="*/ 61 w 86"/>
                  <a:gd name="T17" fmla="*/ 3 h 76"/>
                  <a:gd name="T18" fmla="*/ 56 w 86"/>
                  <a:gd name="T19" fmla="*/ 5 h 76"/>
                  <a:gd name="T20" fmla="*/ 0 w 86"/>
                  <a:gd name="T21" fmla="*/ 46 h 76"/>
                  <a:gd name="T22" fmla="*/ 4 w 86"/>
                  <a:gd name="T23" fmla="*/ 48 h 76"/>
                  <a:gd name="T24" fmla="*/ 9 w 86"/>
                  <a:gd name="T25" fmla="*/ 49 h 76"/>
                  <a:gd name="T26" fmla="*/ 11 w 86"/>
                  <a:gd name="T27" fmla="*/ 52 h 76"/>
                  <a:gd name="T28" fmla="*/ 15 w 86"/>
                  <a:gd name="T29" fmla="*/ 52 h 76"/>
                  <a:gd name="T30" fmla="*/ 18 w 86"/>
                  <a:gd name="T31" fmla="*/ 57 h 76"/>
                  <a:gd name="T32" fmla="*/ 23 w 86"/>
                  <a:gd name="T33" fmla="*/ 61 h 76"/>
                  <a:gd name="T34" fmla="*/ 27 w 86"/>
                  <a:gd name="T35" fmla="*/ 63 h 76"/>
                  <a:gd name="T36" fmla="*/ 28 w 86"/>
                  <a:gd name="T37" fmla="*/ 61 h 76"/>
                  <a:gd name="T38" fmla="*/ 34 w 86"/>
                  <a:gd name="T39" fmla="*/ 63 h 76"/>
                  <a:gd name="T40" fmla="*/ 40 w 86"/>
                  <a:gd name="T41" fmla="*/ 63 h 76"/>
                  <a:gd name="T42" fmla="*/ 43 w 86"/>
                  <a:gd name="T43" fmla="*/ 63 h 76"/>
                  <a:gd name="T44" fmla="*/ 45 w 86"/>
                  <a:gd name="T45" fmla="*/ 62 h 76"/>
                  <a:gd name="T46" fmla="*/ 48 w 86"/>
                  <a:gd name="T47" fmla="*/ 66 h 76"/>
                  <a:gd name="T48" fmla="*/ 49 w 86"/>
                  <a:gd name="T49" fmla="*/ 70 h 76"/>
                  <a:gd name="T50" fmla="*/ 61 w 86"/>
                  <a:gd name="T51" fmla="*/ 76 h 76"/>
                  <a:gd name="T52" fmla="*/ 61 w 86"/>
                  <a:gd name="T53" fmla="*/ 73 h 76"/>
                  <a:gd name="T54" fmla="*/ 61 w 86"/>
                  <a:gd name="T55" fmla="*/ 71 h 76"/>
                  <a:gd name="T56" fmla="*/ 62 w 86"/>
                  <a:gd name="T57" fmla="*/ 67 h 76"/>
                  <a:gd name="T58" fmla="*/ 62 w 86"/>
                  <a:gd name="T59" fmla="*/ 63 h 76"/>
                  <a:gd name="T60" fmla="*/ 63 w 86"/>
                  <a:gd name="T61" fmla="*/ 60 h 76"/>
                  <a:gd name="T62" fmla="*/ 65 w 86"/>
                  <a:gd name="T63" fmla="*/ 57 h 76"/>
                  <a:gd name="T64" fmla="*/ 66 w 86"/>
                  <a:gd name="T65" fmla="*/ 56 h 76"/>
                  <a:gd name="T66" fmla="*/ 67 w 86"/>
                  <a:gd name="T67" fmla="*/ 54 h 76"/>
                  <a:gd name="T68" fmla="*/ 67 w 86"/>
                  <a:gd name="T69" fmla="*/ 51 h 76"/>
                  <a:gd name="T70" fmla="*/ 69 w 86"/>
                  <a:gd name="T71" fmla="*/ 48 h 76"/>
                  <a:gd name="T72" fmla="*/ 70 w 86"/>
                  <a:gd name="T73" fmla="*/ 46 h 76"/>
                  <a:gd name="T74" fmla="*/ 70 w 86"/>
                  <a:gd name="T75" fmla="*/ 44 h 76"/>
                  <a:gd name="T76" fmla="*/ 71 w 86"/>
                  <a:gd name="T77" fmla="*/ 42 h 76"/>
                  <a:gd name="T78" fmla="*/ 72 w 86"/>
                  <a:gd name="T79" fmla="*/ 40 h 76"/>
                  <a:gd name="T80" fmla="*/ 73 w 86"/>
                  <a:gd name="T81" fmla="*/ 38 h 76"/>
                  <a:gd name="T82" fmla="*/ 75 w 86"/>
                  <a:gd name="T83" fmla="*/ 36 h 76"/>
                  <a:gd name="T84" fmla="*/ 75 w 86"/>
                  <a:gd name="T85" fmla="*/ 36 h 76"/>
                  <a:gd name="T86" fmla="*/ 77 w 86"/>
                  <a:gd name="T87" fmla="*/ 35 h 76"/>
                  <a:gd name="T88" fmla="*/ 79 w 86"/>
                  <a:gd name="T89" fmla="*/ 33 h 76"/>
                  <a:gd name="T90" fmla="*/ 79 w 86"/>
                  <a:gd name="T91" fmla="*/ 31 h 76"/>
                  <a:gd name="T92" fmla="*/ 80 w 86"/>
                  <a:gd name="T93" fmla="*/ 28 h 76"/>
                  <a:gd name="T94" fmla="*/ 81 w 86"/>
                  <a:gd name="T95" fmla="*/ 26 h 76"/>
                  <a:gd name="T96" fmla="*/ 82 w 86"/>
                  <a:gd name="T97" fmla="*/ 23 h 76"/>
                  <a:gd name="T98" fmla="*/ 82 w 86"/>
                  <a:gd name="T99" fmla="*/ 20 h 76"/>
                  <a:gd name="T100" fmla="*/ 83 w 86"/>
                  <a:gd name="T101" fmla="*/ 17 h 76"/>
                  <a:gd name="T102" fmla="*/ 84 w 86"/>
                  <a:gd name="T103" fmla="*/ 14 h 76"/>
                  <a:gd name="T104" fmla="*/ 84 w 86"/>
                  <a:gd name="T105" fmla="*/ 11 h 76"/>
                  <a:gd name="T106" fmla="*/ 85 w 86"/>
                  <a:gd name="T107" fmla="*/ 8 h 76"/>
                  <a:gd name="T108" fmla="*/ 86 w 86"/>
                  <a:gd name="T109" fmla="*/ 5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86" h="76">
                    <a:moveTo>
                      <a:pt x="86" y="4"/>
                    </a:moveTo>
                    <a:cubicBezTo>
                      <a:pt x="86" y="4"/>
                      <a:pt x="86" y="4"/>
                      <a:pt x="86" y="3"/>
                    </a:cubicBezTo>
                    <a:cubicBezTo>
                      <a:pt x="86" y="3"/>
                      <a:pt x="86" y="2"/>
                      <a:pt x="86" y="2"/>
                    </a:cubicBezTo>
                    <a:cubicBezTo>
                      <a:pt x="86" y="2"/>
                      <a:pt x="86" y="1"/>
                      <a:pt x="86" y="0"/>
                    </a:cubicBezTo>
                    <a:cubicBezTo>
                      <a:pt x="86" y="0"/>
                      <a:pt x="85" y="0"/>
                      <a:pt x="85" y="0"/>
                    </a:cubicBezTo>
                    <a:cubicBezTo>
                      <a:pt x="85" y="0"/>
                      <a:pt x="85" y="0"/>
                      <a:pt x="85" y="0"/>
                    </a:cubicBezTo>
                    <a:cubicBezTo>
                      <a:pt x="85" y="0"/>
                      <a:pt x="85" y="0"/>
                      <a:pt x="85" y="0"/>
                    </a:cubicBezTo>
                    <a:cubicBezTo>
                      <a:pt x="85" y="0"/>
                      <a:pt x="84" y="0"/>
                      <a:pt x="84" y="0"/>
                    </a:cubicBezTo>
                    <a:cubicBezTo>
                      <a:pt x="84" y="0"/>
                      <a:pt x="83" y="0"/>
                      <a:pt x="83" y="0"/>
                    </a:cubicBezTo>
                    <a:cubicBezTo>
                      <a:pt x="83" y="1"/>
                      <a:pt x="82" y="1"/>
                      <a:pt x="82" y="1"/>
                    </a:cubicBezTo>
                    <a:cubicBezTo>
                      <a:pt x="82" y="1"/>
                      <a:pt x="82" y="1"/>
                      <a:pt x="81" y="1"/>
                    </a:cubicBezTo>
                    <a:cubicBezTo>
                      <a:pt x="81" y="1"/>
                      <a:pt x="80" y="1"/>
                      <a:pt x="80" y="1"/>
                    </a:cubicBezTo>
                    <a:cubicBezTo>
                      <a:pt x="80" y="1"/>
                      <a:pt x="79" y="0"/>
                      <a:pt x="79" y="1"/>
                    </a:cubicBezTo>
                    <a:cubicBezTo>
                      <a:pt x="79" y="1"/>
                      <a:pt x="79" y="1"/>
                      <a:pt x="79" y="1"/>
                    </a:cubicBezTo>
                    <a:cubicBezTo>
                      <a:pt x="78" y="1"/>
                      <a:pt x="78" y="1"/>
                      <a:pt x="78" y="1"/>
                    </a:cubicBezTo>
                    <a:cubicBezTo>
                      <a:pt x="78" y="1"/>
                      <a:pt x="78" y="1"/>
                      <a:pt x="78" y="1"/>
                    </a:cubicBezTo>
                    <a:cubicBezTo>
                      <a:pt x="77" y="1"/>
                      <a:pt x="77" y="2"/>
                      <a:pt x="77" y="2"/>
                    </a:cubicBezTo>
                    <a:cubicBezTo>
                      <a:pt x="76" y="2"/>
                      <a:pt x="75" y="2"/>
                      <a:pt x="75" y="2"/>
                    </a:cubicBezTo>
                    <a:cubicBezTo>
                      <a:pt x="75" y="2"/>
                      <a:pt x="75" y="3"/>
                      <a:pt x="75" y="3"/>
                    </a:cubicBezTo>
                    <a:cubicBezTo>
                      <a:pt x="75" y="3"/>
                      <a:pt x="75" y="3"/>
                      <a:pt x="75" y="4"/>
                    </a:cubicBezTo>
                    <a:cubicBezTo>
                      <a:pt x="75" y="4"/>
                      <a:pt x="75" y="5"/>
                      <a:pt x="75" y="5"/>
                    </a:cubicBezTo>
                    <a:cubicBezTo>
                      <a:pt x="75" y="5"/>
                      <a:pt x="75" y="5"/>
                      <a:pt x="75" y="6"/>
                    </a:cubicBezTo>
                    <a:cubicBezTo>
                      <a:pt x="74" y="6"/>
                      <a:pt x="74" y="6"/>
                      <a:pt x="73" y="6"/>
                    </a:cubicBezTo>
                    <a:cubicBezTo>
                      <a:pt x="73" y="6"/>
                      <a:pt x="73" y="5"/>
                      <a:pt x="73" y="5"/>
                    </a:cubicBezTo>
                    <a:cubicBezTo>
                      <a:pt x="72" y="5"/>
                      <a:pt x="72" y="6"/>
                      <a:pt x="72" y="6"/>
                    </a:cubicBezTo>
                    <a:cubicBezTo>
                      <a:pt x="72" y="6"/>
                      <a:pt x="72" y="6"/>
                      <a:pt x="72" y="6"/>
                    </a:cubicBezTo>
                    <a:cubicBezTo>
                      <a:pt x="71" y="7"/>
                      <a:pt x="70" y="8"/>
                      <a:pt x="70" y="8"/>
                    </a:cubicBezTo>
                    <a:cubicBezTo>
                      <a:pt x="70" y="6"/>
                      <a:pt x="70" y="6"/>
                      <a:pt x="70" y="6"/>
                    </a:cubicBezTo>
                    <a:cubicBezTo>
                      <a:pt x="70" y="6"/>
                      <a:pt x="70" y="6"/>
                      <a:pt x="70" y="5"/>
                    </a:cubicBezTo>
                    <a:cubicBezTo>
                      <a:pt x="69" y="5"/>
                      <a:pt x="69" y="5"/>
                      <a:pt x="69" y="5"/>
                    </a:cubicBezTo>
                    <a:cubicBezTo>
                      <a:pt x="68" y="5"/>
                      <a:pt x="68" y="4"/>
                      <a:pt x="68" y="4"/>
                    </a:cubicBezTo>
                    <a:cubicBezTo>
                      <a:pt x="68" y="4"/>
                      <a:pt x="67" y="3"/>
                      <a:pt x="67" y="3"/>
                    </a:cubicBezTo>
                    <a:cubicBezTo>
                      <a:pt x="67" y="3"/>
                      <a:pt x="66" y="4"/>
                      <a:pt x="65" y="4"/>
                    </a:cubicBezTo>
                    <a:cubicBezTo>
                      <a:pt x="65" y="3"/>
                      <a:pt x="64" y="3"/>
                      <a:pt x="64" y="3"/>
                    </a:cubicBezTo>
                    <a:cubicBezTo>
                      <a:pt x="64" y="3"/>
                      <a:pt x="63" y="3"/>
                      <a:pt x="63" y="3"/>
                    </a:cubicBezTo>
                    <a:cubicBezTo>
                      <a:pt x="63" y="3"/>
                      <a:pt x="61" y="3"/>
                      <a:pt x="61" y="3"/>
                    </a:cubicBezTo>
                    <a:cubicBezTo>
                      <a:pt x="61" y="3"/>
                      <a:pt x="60" y="3"/>
                      <a:pt x="59" y="3"/>
                    </a:cubicBezTo>
                    <a:cubicBezTo>
                      <a:pt x="59" y="3"/>
                      <a:pt x="58" y="3"/>
                      <a:pt x="58" y="3"/>
                    </a:cubicBezTo>
                    <a:cubicBezTo>
                      <a:pt x="58" y="3"/>
                      <a:pt x="57" y="3"/>
                      <a:pt x="57" y="4"/>
                    </a:cubicBezTo>
                    <a:cubicBezTo>
                      <a:pt x="57" y="4"/>
                      <a:pt x="56" y="4"/>
                      <a:pt x="56" y="5"/>
                    </a:cubicBezTo>
                    <a:cubicBezTo>
                      <a:pt x="56" y="5"/>
                      <a:pt x="55" y="6"/>
                      <a:pt x="54" y="6"/>
                    </a:cubicBezTo>
                    <a:cubicBezTo>
                      <a:pt x="54" y="6"/>
                      <a:pt x="54" y="6"/>
                      <a:pt x="54" y="6"/>
                    </a:cubicBezTo>
                    <a:cubicBezTo>
                      <a:pt x="0" y="6"/>
                      <a:pt x="0" y="6"/>
                      <a:pt x="0" y="6"/>
                    </a:cubicBezTo>
                    <a:cubicBezTo>
                      <a:pt x="0" y="46"/>
                      <a:pt x="0" y="46"/>
                      <a:pt x="0" y="46"/>
                    </a:cubicBezTo>
                    <a:cubicBezTo>
                      <a:pt x="0" y="46"/>
                      <a:pt x="1" y="47"/>
                      <a:pt x="1" y="47"/>
                    </a:cubicBezTo>
                    <a:cubicBezTo>
                      <a:pt x="1" y="47"/>
                      <a:pt x="2" y="47"/>
                      <a:pt x="2" y="47"/>
                    </a:cubicBezTo>
                    <a:cubicBezTo>
                      <a:pt x="3" y="47"/>
                      <a:pt x="3" y="48"/>
                      <a:pt x="4" y="48"/>
                    </a:cubicBezTo>
                    <a:cubicBezTo>
                      <a:pt x="4" y="48"/>
                      <a:pt x="4" y="48"/>
                      <a:pt x="4" y="48"/>
                    </a:cubicBezTo>
                    <a:cubicBezTo>
                      <a:pt x="5" y="47"/>
                      <a:pt x="5" y="47"/>
                      <a:pt x="6" y="47"/>
                    </a:cubicBezTo>
                    <a:cubicBezTo>
                      <a:pt x="6" y="47"/>
                      <a:pt x="6" y="47"/>
                      <a:pt x="7" y="47"/>
                    </a:cubicBezTo>
                    <a:cubicBezTo>
                      <a:pt x="7" y="48"/>
                      <a:pt x="8" y="47"/>
                      <a:pt x="8" y="48"/>
                    </a:cubicBezTo>
                    <a:cubicBezTo>
                      <a:pt x="8" y="48"/>
                      <a:pt x="8" y="48"/>
                      <a:pt x="9" y="49"/>
                    </a:cubicBezTo>
                    <a:cubicBezTo>
                      <a:pt x="9" y="49"/>
                      <a:pt x="9" y="49"/>
                      <a:pt x="9" y="50"/>
                    </a:cubicBezTo>
                    <a:cubicBezTo>
                      <a:pt x="9" y="50"/>
                      <a:pt x="9" y="50"/>
                      <a:pt x="10" y="51"/>
                    </a:cubicBezTo>
                    <a:cubicBezTo>
                      <a:pt x="10" y="51"/>
                      <a:pt x="10" y="52"/>
                      <a:pt x="11" y="52"/>
                    </a:cubicBezTo>
                    <a:cubicBezTo>
                      <a:pt x="11" y="53"/>
                      <a:pt x="11" y="52"/>
                      <a:pt x="11" y="52"/>
                    </a:cubicBezTo>
                    <a:cubicBezTo>
                      <a:pt x="11" y="52"/>
                      <a:pt x="12" y="52"/>
                      <a:pt x="12" y="51"/>
                    </a:cubicBezTo>
                    <a:cubicBezTo>
                      <a:pt x="12" y="51"/>
                      <a:pt x="12" y="51"/>
                      <a:pt x="12" y="51"/>
                    </a:cubicBezTo>
                    <a:cubicBezTo>
                      <a:pt x="13" y="51"/>
                      <a:pt x="13" y="52"/>
                      <a:pt x="13" y="52"/>
                    </a:cubicBezTo>
                    <a:cubicBezTo>
                      <a:pt x="14" y="52"/>
                      <a:pt x="15" y="52"/>
                      <a:pt x="15" y="52"/>
                    </a:cubicBezTo>
                    <a:cubicBezTo>
                      <a:pt x="16" y="52"/>
                      <a:pt x="16" y="53"/>
                      <a:pt x="16" y="53"/>
                    </a:cubicBezTo>
                    <a:cubicBezTo>
                      <a:pt x="16" y="54"/>
                      <a:pt x="16" y="54"/>
                      <a:pt x="16" y="54"/>
                    </a:cubicBezTo>
                    <a:cubicBezTo>
                      <a:pt x="16" y="54"/>
                      <a:pt x="16" y="55"/>
                      <a:pt x="16" y="56"/>
                    </a:cubicBezTo>
                    <a:cubicBezTo>
                      <a:pt x="16" y="56"/>
                      <a:pt x="18" y="56"/>
                      <a:pt x="18" y="57"/>
                    </a:cubicBezTo>
                    <a:cubicBezTo>
                      <a:pt x="18" y="57"/>
                      <a:pt x="18" y="57"/>
                      <a:pt x="18" y="57"/>
                    </a:cubicBezTo>
                    <a:cubicBezTo>
                      <a:pt x="18" y="58"/>
                      <a:pt x="19" y="58"/>
                      <a:pt x="20" y="58"/>
                    </a:cubicBezTo>
                    <a:cubicBezTo>
                      <a:pt x="20" y="59"/>
                      <a:pt x="21" y="60"/>
                      <a:pt x="22" y="60"/>
                    </a:cubicBezTo>
                    <a:cubicBezTo>
                      <a:pt x="22" y="60"/>
                      <a:pt x="23" y="61"/>
                      <a:pt x="23" y="61"/>
                    </a:cubicBezTo>
                    <a:cubicBezTo>
                      <a:pt x="23" y="61"/>
                      <a:pt x="23" y="62"/>
                      <a:pt x="23" y="62"/>
                    </a:cubicBezTo>
                    <a:cubicBezTo>
                      <a:pt x="24" y="62"/>
                      <a:pt x="24" y="63"/>
                      <a:pt x="24" y="63"/>
                    </a:cubicBezTo>
                    <a:cubicBezTo>
                      <a:pt x="25" y="63"/>
                      <a:pt x="26" y="64"/>
                      <a:pt x="26" y="64"/>
                    </a:cubicBezTo>
                    <a:cubicBezTo>
                      <a:pt x="26" y="64"/>
                      <a:pt x="27" y="63"/>
                      <a:pt x="27" y="63"/>
                    </a:cubicBezTo>
                    <a:cubicBezTo>
                      <a:pt x="27" y="63"/>
                      <a:pt x="27" y="63"/>
                      <a:pt x="27" y="63"/>
                    </a:cubicBezTo>
                    <a:cubicBezTo>
                      <a:pt x="27" y="63"/>
                      <a:pt x="27" y="62"/>
                      <a:pt x="27" y="62"/>
                    </a:cubicBezTo>
                    <a:cubicBezTo>
                      <a:pt x="27" y="62"/>
                      <a:pt x="27" y="62"/>
                      <a:pt x="28" y="61"/>
                    </a:cubicBezTo>
                    <a:cubicBezTo>
                      <a:pt x="28" y="61"/>
                      <a:pt x="28" y="61"/>
                      <a:pt x="28" y="61"/>
                    </a:cubicBezTo>
                    <a:cubicBezTo>
                      <a:pt x="29" y="61"/>
                      <a:pt x="30" y="61"/>
                      <a:pt x="30" y="61"/>
                    </a:cubicBezTo>
                    <a:cubicBezTo>
                      <a:pt x="30" y="61"/>
                      <a:pt x="31" y="61"/>
                      <a:pt x="31" y="61"/>
                    </a:cubicBezTo>
                    <a:cubicBezTo>
                      <a:pt x="31" y="61"/>
                      <a:pt x="32" y="62"/>
                      <a:pt x="32" y="62"/>
                    </a:cubicBezTo>
                    <a:cubicBezTo>
                      <a:pt x="33" y="62"/>
                      <a:pt x="34" y="63"/>
                      <a:pt x="34" y="63"/>
                    </a:cubicBezTo>
                    <a:cubicBezTo>
                      <a:pt x="34" y="63"/>
                      <a:pt x="35" y="63"/>
                      <a:pt x="36" y="63"/>
                    </a:cubicBezTo>
                    <a:cubicBezTo>
                      <a:pt x="36" y="63"/>
                      <a:pt x="37" y="63"/>
                      <a:pt x="37" y="62"/>
                    </a:cubicBezTo>
                    <a:cubicBezTo>
                      <a:pt x="37" y="62"/>
                      <a:pt x="38" y="62"/>
                      <a:pt x="38" y="62"/>
                    </a:cubicBezTo>
                    <a:cubicBezTo>
                      <a:pt x="39" y="62"/>
                      <a:pt x="39" y="63"/>
                      <a:pt x="40" y="63"/>
                    </a:cubicBezTo>
                    <a:cubicBezTo>
                      <a:pt x="40" y="63"/>
                      <a:pt x="41" y="64"/>
                      <a:pt x="41" y="64"/>
                    </a:cubicBezTo>
                    <a:cubicBezTo>
                      <a:pt x="41" y="64"/>
                      <a:pt x="41" y="63"/>
                      <a:pt x="41" y="63"/>
                    </a:cubicBezTo>
                    <a:cubicBezTo>
                      <a:pt x="41" y="63"/>
                      <a:pt x="42" y="63"/>
                      <a:pt x="42" y="63"/>
                    </a:cubicBezTo>
                    <a:cubicBezTo>
                      <a:pt x="42" y="63"/>
                      <a:pt x="43" y="63"/>
                      <a:pt x="43" y="63"/>
                    </a:cubicBezTo>
                    <a:cubicBezTo>
                      <a:pt x="43" y="63"/>
                      <a:pt x="43" y="63"/>
                      <a:pt x="43" y="63"/>
                    </a:cubicBezTo>
                    <a:cubicBezTo>
                      <a:pt x="44" y="62"/>
                      <a:pt x="44" y="62"/>
                      <a:pt x="44" y="62"/>
                    </a:cubicBezTo>
                    <a:cubicBezTo>
                      <a:pt x="44" y="62"/>
                      <a:pt x="45" y="63"/>
                      <a:pt x="45" y="63"/>
                    </a:cubicBezTo>
                    <a:cubicBezTo>
                      <a:pt x="45" y="63"/>
                      <a:pt x="45" y="63"/>
                      <a:pt x="45" y="62"/>
                    </a:cubicBezTo>
                    <a:cubicBezTo>
                      <a:pt x="45" y="62"/>
                      <a:pt x="46" y="62"/>
                      <a:pt x="46" y="62"/>
                    </a:cubicBezTo>
                    <a:cubicBezTo>
                      <a:pt x="46" y="62"/>
                      <a:pt x="47" y="63"/>
                      <a:pt x="47" y="63"/>
                    </a:cubicBezTo>
                    <a:cubicBezTo>
                      <a:pt x="47" y="63"/>
                      <a:pt x="48" y="64"/>
                      <a:pt x="48" y="64"/>
                    </a:cubicBezTo>
                    <a:cubicBezTo>
                      <a:pt x="48" y="65"/>
                      <a:pt x="48" y="66"/>
                      <a:pt x="48" y="66"/>
                    </a:cubicBezTo>
                    <a:cubicBezTo>
                      <a:pt x="48" y="66"/>
                      <a:pt x="49" y="68"/>
                      <a:pt x="49" y="68"/>
                    </a:cubicBezTo>
                    <a:cubicBezTo>
                      <a:pt x="49" y="68"/>
                      <a:pt x="49" y="69"/>
                      <a:pt x="49" y="69"/>
                    </a:cubicBezTo>
                    <a:cubicBezTo>
                      <a:pt x="49" y="69"/>
                      <a:pt x="49" y="70"/>
                      <a:pt x="49" y="70"/>
                    </a:cubicBezTo>
                    <a:cubicBezTo>
                      <a:pt x="49" y="70"/>
                      <a:pt x="49" y="70"/>
                      <a:pt x="49" y="70"/>
                    </a:cubicBezTo>
                    <a:cubicBezTo>
                      <a:pt x="49" y="70"/>
                      <a:pt x="55" y="73"/>
                      <a:pt x="56" y="73"/>
                    </a:cubicBezTo>
                    <a:cubicBezTo>
                      <a:pt x="56" y="73"/>
                      <a:pt x="58" y="74"/>
                      <a:pt x="58" y="74"/>
                    </a:cubicBezTo>
                    <a:cubicBezTo>
                      <a:pt x="59" y="74"/>
                      <a:pt x="60" y="75"/>
                      <a:pt x="60" y="75"/>
                    </a:cubicBezTo>
                    <a:cubicBezTo>
                      <a:pt x="60" y="75"/>
                      <a:pt x="61" y="76"/>
                      <a:pt x="61" y="76"/>
                    </a:cubicBezTo>
                    <a:cubicBezTo>
                      <a:pt x="61" y="76"/>
                      <a:pt x="61" y="75"/>
                      <a:pt x="61" y="75"/>
                    </a:cubicBezTo>
                    <a:cubicBezTo>
                      <a:pt x="61" y="75"/>
                      <a:pt x="61" y="74"/>
                      <a:pt x="61" y="74"/>
                    </a:cubicBezTo>
                    <a:cubicBezTo>
                      <a:pt x="61" y="74"/>
                      <a:pt x="61" y="74"/>
                      <a:pt x="61" y="73"/>
                    </a:cubicBezTo>
                    <a:cubicBezTo>
                      <a:pt x="61" y="73"/>
                      <a:pt x="61" y="73"/>
                      <a:pt x="61" y="73"/>
                    </a:cubicBezTo>
                    <a:cubicBezTo>
                      <a:pt x="61" y="73"/>
                      <a:pt x="61" y="72"/>
                      <a:pt x="61" y="72"/>
                    </a:cubicBezTo>
                    <a:cubicBezTo>
                      <a:pt x="61" y="72"/>
                      <a:pt x="61" y="72"/>
                      <a:pt x="61" y="72"/>
                    </a:cubicBezTo>
                    <a:cubicBezTo>
                      <a:pt x="61" y="72"/>
                      <a:pt x="61" y="72"/>
                      <a:pt x="61" y="72"/>
                    </a:cubicBezTo>
                    <a:cubicBezTo>
                      <a:pt x="61" y="72"/>
                      <a:pt x="61" y="71"/>
                      <a:pt x="61" y="71"/>
                    </a:cubicBezTo>
                    <a:cubicBezTo>
                      <a:pt x="61" y="70"/>
                      <a:pt x="61" y="70"/>
                      <a:pt x="61" y="70"/>
                    </a:cubicBezTo>
                    <a:cubicBezTo>
                      <a:pt x="61" y="70"/>
                      <a:pt x="62" y="69"/>
                      <a:pt x="62" y="69"/>
                    </a:cubicBezTo>
                    <a:cubicBezTo>
                      <a:pt x="62" y="69"/>
                      <a:pt x="62" y="68"/>
                      <a:pt x="62" y="68"/>
                    </a:cubicBezTo>
                    <a:cubicBezTo>
                      <a:pt x="62" y="68"/>
                      <a:pt x="62" y="67"/>
                      <a:pt x="62" y="67"/>
                    </a:cubicBezTo>
                    <a:cubicBezTo>
                      <a:pt x="62" y="67"/>
                      <a:pt x="62" y="67"/>
                      <a:pt x="62" y="66"/>
                    </a:cubicBezTo>
                    <a:cubicBezTo>
                      <a:pt x="62" y="66"/>
                      <a:pt x="62" y="66"/>
                      <a:pt x="62" y="65"/>
                    </a:cubicBezTo>
                    <a:cubicBezTo>
                      <a:pt x="62" y="65"/>
                      <a:pt x="62" y="65"/>
                      <a:pt x="62" y="65"/>
                    </a:cubicBezTo>
                    <a:cubicBezTo>
                      <a:pt x="62" y="64"/>
                      <a:pt x="62" y="63"/>
                      <a:pt x="62" y="63"/>
                    </a:cubicBezTo>
                    <a:cubicBezTo>
                      <a:pt x="62" y="63"/>
                      <a:pt x="62" y="62"/>
                      <a:pt x="63" y="62"/>
                    </a:cubicBezTo>
                    <a:cubicBezTo>
                      <a:pt x="63" y="62"/>
                      <a:pt x="63" y="62"/>
                      <a:pt x="63" y="61"/>
                    </a:cubicBezTo>
                    <a:cubicBezTo>
                      <a:pt x="63" y="61"/>
                      <a:pt x="63" y="61"/>
                      <a:pt x="63" y="61"/>
                    </a:cubicBezTo>
                    <a:cubicBezTo>
                      <a:pt x="63" y="60"/>
                      <a:pt x="63" y="60"/>
                      <a:pt x="63" y="60"/>
                    </a:cubicBezTo>
                    <a:cubicBezTo>
                      <a:pt x="63" y="60"/>
                      <a:pt x="64" y="59"/>
                      <a:pt x="64" y="59"/>
                    </a:cubicBezTo>
                    <a:cubicBezTo>
                      <a:pt x="64" y="59"/>
                      <a:pt x="64" y="59"/>
                      <a:pt x="64" y="59"/>
                    </a:cubicBezTo>
                    <a:cubicBezTo>
                      <a:pt x="64" y="58"/>
                      <a:pt x="65" y="58"/>
                      <a:pt x="65" y="58"/>
                    </a:cubicBezTo>
                    <a:cubicBezTo>
                      <a:pt x="65" y="58"/>
                      <a:pt x="65" y="58"/>
                      <a:pt x="65" y="57"/>
                    </a:cubicBezTo>
                    <a:cubicBezTo>
                      <a:pt x="65" y="57"/>
                      <a:pt x="65" y="57"/>
                      <a:pt x="65" y="57"/>
                    </a:cubicBezTo>
                    <a:cubicBezTo>
                      <a:pt x="65" y="57"/>
                      <a:pt x="65" y="56"/>
                      <a:pt x="65" y="56"/>
                    </a:cubicBezTo>
                    <a:cubicBezTo>
                      <a:pt x="66" y="56"/>
                      <a:pt x="66" y="56"/>
                      <a:pt x="66" y="56"/>
                    </a:cubicBezTo>
                    <a:cubicBezTo>
                      <a:pt x="66" y="56"/>
                      <a:pt x="66" y="56"/>
                      <a:pt x="66" y="56"/>
                    </a:cubicBezTo>
                    <a:cubicBezTo>
                      <a:pt x="66" y="56"/>
                      <a:pt x="67" y="55"/>
                      <a:pt x="67" y="55"/>
                    </a:cubicBezTo>
                    <a:cubicBezTo>
                      <a:pt x="67" y="55"/>
                      <a:pt x="67" y="55"/>
                      <a:pt x="67" y="55"/>
                    </a:cubicBezTo>
                    <a:cubicBezTo>
                      <a:pt x="67" y="55"/>
                      <a:pt x="67" y="55"/>
                      <a:pt x="67" y="55"/>
                    </a:cubicBezTo>
                    <a:cubicBezTo>
                      <a:pt x="67" y="55"/>
                      <a:pt x="67" y="55"/>
                      <a:pt x="67" y="54"/>
                    </a:cubicBezTo>
                    <a:cubicBezTo>
                      <a:pt x="67" y="54"/>
                      <a:pt x="67" y="54"/>
                      <a:pt x="67" y="54"/>
                    </a:cubicBezTo>
                    <a:cubicBezTo>
                      <a:pt x="66" y="54"/>
                      <a:pt x="67" y="53"/>
                      <a:pt x="67" y="53"/>
                    </a:cubicBezTo>
                    <a:cubicBezTo>
                      <a:pt x="67" y="53"/>
                      <a:pt x="67" y="53"/>
                      <a:pt x="67" y="52"/>
                    </a:cubicBezTo>
                    <a:cubicBezTo>
                      <a:pt x="67" y="52"/>
                      <a:pt x="67" y="52"/>
                      <a:pt x="67" y="51"/>
                    </a:cubicBezTo>
                    <a:cubicBezTo>
                      <a:pt x="67" y="51"/>
                      <a:pt x="67" y="51"/>
                      <a:pt x="67" y="50"/>
                    </a:cubicBezTo>
                    <a:cubicBezTo>
                      <a:pt x="68" y="50"/>
                      <a:pt x="68" y="50"/>
                      <a:pt x="68" y="49"/>
                    </a:cubicBezTo>
                    <a:cubicBezTo>
                      <a:pt x="68" y="49"/>
                      <a:pt x="68" y="49"/>
                      <a:pt x="68" y="49"/>
                    </a:cubicBezTo>
                    <a:cubicBezTo>
                      <a:pt x="68" y="48"/>
                      <a:pt x="68" y="48"/>
                      <a:pt x="69" y="48"/>
                    </a:cubicBezTo>
                    <a:cubicBezTo>
                      <a:pt x="69" y="48"/>
                      <a:pt x="69" y="47"/>
                      <a:pt x="69" y="47"/>
                    </a:cubicBezTo>
                    <a:cubicBezTo>
                      <a:pt x="69" y="47"/>
                      <a:pt x="69" y="47"/>
                      <a:pt x="69" y="47"/>
                    </a:cubicBezTo>
                    <a:cubicBezTo>
                      <a:pt x="69" y="46"/>
                      <a:pt x="69" y="46"/>
                      <a:pt x="69" y="46"/>
                    </a:cubicBezTo>
                    <a:cubicBezTo>
                      <a:pt x="69" y="46"/>
                      <a:pt x="69" y="46"/>
                      <a:pt x="70" y="46"/>
                    </a:cubicBezTo>
                    <a:cubicBezTo>
                      <a:pt x="70" y="46"/>
                      <a:pt x="70" y="46"/>
                      <a:pt x="70" y="45"/>
                    </a:cubicBezTo>
                    <a:cubicBezTo>
                      <a:pt x="70" y="45"/>
                      <a:pt x="70" y="45"/>
                      <a:pt x="70" y="45"/>
                    </a:cubicBezTo>
                    <a:cubicBezTo>
                      <a:pt x="70" y="45"/>
                      <a:pt x="70" y="45"/>
                      <a:pt x="70" y="45"/>
                    </a:cubicBezTo>
                    <a:cubicBezTo>
                      <a:pt x="70" y="45"/>
                      <a:pt x="70" y="44"/>
                      <a:pt x="70" y="44"/>
                    </a:cubicBezTo>
                    <a:cubicBezTo>
                      <a:pt x="70" y="44"/>
                      <a:pt x="70" y="44"/>
                      <a:pt x="70" y="44"/>
                    </a:cubicBezTo>
                    <a:cubicBezTo>
                      <a:pt x="70" y="43"/>
                      <a:pt x="70" y="43"/>
                      <a:pt x="70" y="43"/>
                    </a:cubicBezTo>
                    <a:cubicBezTo>
                      <a:pt x="70" y="43"/>
                      <a:pt x="71" y="43"/>
                      <a:pt x="71" y="43"/>
                    </a:cubicBezTo>
                    <a:cubicBezTo>
                      <a:pt x="71" y="42"/>
                      <a:pt x="71" y="42"/>
                      <a:pt x="71" y="42"/>
                    </a:cubicBezTo>
                    <a:cubicBezTo>
                      <a:pt x="71" y="42"/>
                      <a:pt x="71" y="42"/>
                      <a:pt x="71" y="42"/>
                    </a:cubicBezTo>
                    <a:cubicBezTo>
                      <a:pt x="71" y="42"/>
                      <a:pt x="71" y="41"/>
                      <a:pt x="71" y="41"/>
                    </a:cubicBezTo>
                    <a:cubicBezTo>
                      <a:pt x="72" y="41"/>
                      <a:pt x="72" y="41"/>
                      <a:pt x="72" y="41"/>
                    </a:cubicBezTo>
                    <a:cubicBezTo>
                      <a:pt x="72" y="41"/>
                      <a:pt x="72" y="41"/>
                      <a:pt x="72" y="40"/>
                    </a:cubicBezTo>
                    <a:cubicBezTo>
                      <a:pt x="72" y="40"/>
                      <a:pt x="72" y="40"/>
                      <a:pt x="72" y="40"/>
                    </a:cubicBezTo>
                    <a:cubicBezTo>
                      <a:pt x="73" y="40"/>
                      <a:pt x="72" y="39"/>
                      <a:pt x="72" y="39"/>
                    </a:cubicBezTo>
                    <a:cubicBezTo>
                      <a:pt x="72" y="39"/>
                      <a:pt x="73" y="39"/>
                      <a:pt x="73" y="39"/>
                    </a:cubicBezTo>
                    <a:cubicBezTo>
                      <a:pt x="73" y="39"/>
                      <a:pt x="73" y="38"/>
                      <a:pt x="73" y="38"/>
                    </a:cubicBezTo>
                    <a:cubicBezTo>
                      <a:pt x="73" y="38"/>
                      <a:pt x="74" y="37"/>
                      <a:pt x="74" y="37"/>
                    </a:cubicBezTo>
                    <a:cubicBezTo>
                      <a:pt x="74" y="37"/>
                      <a:pt x="74" y="37"/>
                      <a:pt x="74" y="37"/>
                    </a:cubicBezTo>
                    <a:cubicBezTo>
                      <a:pt x="74" y="37"/>
                      <a:pt x="75" y="37"/>
                      <a:pt x="75" y="37"/>
                    </a:cubicBezTo>
                    <a:cubicBezTo>
                      <a:pt x="75" y="37"/>
                      <a:pt x="75" y="37"/>
                      <a:pt x="75" y="36"/>
                    </a:cubicBezTo>
                    <a:cubicBezTo>
                      <a:pt x="75" y="36"/>
                      <a:pt x="75" y="36"/>
                      <a:pt x="76" y="36"/>
                    </a:cubicBezTo>
                    <a:cubicBezTo>
                      <a:pt x="76" y="36"/>
                      <a:pt x="76" y="36"/>
                      <a:pt x="76" y="36"/>
                    </a:cubicBezTo>
                    <a:cubicBezTo>
                      <a:pt x="76" y="36"/>
                      <a:pt x="76" y="36"/>
                      <a:pt x="76" y="36"/>
                    </a:cubicBezTo>
                    <a:cubicBezTo>
                      <a:pt x="76" y="36"/>
                      <a:pt x="75" y="36"/>
                      <a:pt x="75" y="36"/>
                    </a:cubicBezTo>
                    <a:cubicBezTo>
                      <a:pt x="75" y="36"/>
                      <a:pt x="75" y="36"/>
                      <a:pt x="75" y="36"/>
                    </a:cubicBezTo>
                    <a:cubicBezTo>
                      <a:pt x="75" y="35"/>
                      <a:pt x="75" y="35"/>
                      <a:pt x="75" y="35"/>
                    </a:cubicBezTo>
                    <a:cubicBezTo>
                      <a:pt x="76" y="35"/>
                      <a:pt x="76" y="35"/>
                      <a:pt x="76" y="35"/>
                    </a:cubicBezTo>
                    <a:cubicBezTo>
                      <a:pt x="76" y="35"/>
                      <a:pt x="77" y="35"/>
                      <a:pt x="77" y="35"/>
                    </a:cubicBezTo>
                    <a:cubicBezTo>
                      <a:pt x="77" y="35"/>
                      <a:pt x="77" y="35"/>
                      <a:pt x="77" y="34"/>
                    </a:cubicBezTo>
                    <a:cubicBezTo>
                      <a:pt x="77" y="34"/>
                      <a:pt x="78" y="34"/>
                      <a:pt x="78" y="34"/>
                    </a:cubicBezTo>
                    <a:cubicBezTo>
                      <a:pt x="78" y="34"/>
                      <a:pt x="79" y="33"/>
                      <a:pt x="79" y="33"/>
                    </a:cubicBezTo>
                    <a:cubicBezTo>
                      <a:pt x="79" y="33"/>
                      <a:pt x="79" y="33"/>
                      <a:pt x="79" y="33"/>
                    </a:cubicBezTo>
                    <a:cubicBezTo>
                      <a:pt x="79" y="33"/>
                      <a:pt x="78" y="32"/>
                      <a:pt x="78" y="32"/>
                    </a:cubicBezTo>
                    <a:cubicBezTo>
                      <a:pt x="78" y="32"/>
                      <a:pt x="79" y="32"/>
                      <a:pt x="79" y="32"/>
                    </a:cubicBezTo>
                    <a:cubicBezTo>
                      <a:pt x="79" y="32"/>
                      <a:pt x="79" y="32"/>
                      <a:pt x="79" y="32"/>
                    </a:cubicBezTo>
                    <a:cubicBezTo>
                      <a:pt x="79" y="32"/>
                      <a:pt x="78" y="31"/>
                      <a:pt x="79" y="31"/>
                    </a:cubicBezTo>
                    <a:cubicBezTo>
                      <a:pt x="79" y="31"/>
                      <a:pt x="79" y="31"/>
                      <a:pt x="79" y="31"/>
                    </a:cubicBezTo>
                    <a:cubicBezTo>
                      <a:pt x="79" y="30"/>
                      <a:pt x="79" y="30"/>
                      <a:pt x="79" y="30"/>
                    </a:cubicBezTo>
                    <a:cubicBezTo>
                      <a:pt x="79" y="30"/>
                      <a:pt x="80" y="29"/>
                      <a:pt x="80" y="29"/>
                    </a:cubicBezTo>
                    <a:cubicBezTo>
                      <a:pt x="80" y="29"/>
                      <a:pt x="80" y="28"/>
                      <a:pt x="80" y="28"/>
                    </a:cubicBezTo>
                    <a:cubicBezTo>
                      <a:pt x="80" y="28"/>
                      <a:pt x="81" y="28"/>
                      <a:pt x="81" y="28"/>
                    </a:cubicBezTo>
                    <a:cubicBezTo>
                      <a:pt x="81" y="28"/>
                      <a:pt x="81" y="27"/>
                      <a:pt x="81" y="27"/>
                    </a:cubicBezTo>
                    <a:cubicBezTo>
                      <a:pt x="81" y="27"/>
                      <a:pt x="81" y="26"/>
                      <a:pt x="81" y="26"/>
                    </a:cubicBezTo>
                    <a:cubicBezTo>
                      <a:pt x="81" y="26"/>
                      <a:pt x="81" y="26"/>
                      <a:pt x="81" y="26"/>
                    </a:cubicBezTo>
                    <a:cubicBezTo>
                      <a:pt x="81" y="26"/>
                      <a:pt x="81" y="26"/>
                      <a:pt x="82" y="25"/>
                    </a:cubicBezTo>
                    <a:cubicBezTo>
                      <a:pt x="82" y="25"/>
                      <a:pt x="81" y="24"/>
                      <a:pt x="81" y="24"/>
                    </a:cubicBezTo>
                    <a:cubicBezTo>
                      <a:pt x="82" y="23"/>
                      <a:pt x="82" y="23"/>
                      <a:pt x="82" y="23"/>
                    </a:cubicBezTo>
                    <a:cubicBezTo>
                      <a:pt x="82" y="23"/>
                      <a:pt x="82" y="23"/>
                      <a:pt x="82" y="23"/>
                    </a:cubicBezTo>
                    <a:cubicBezTo>
                      <a:pt x="82" y="22"/>
                      <a:pt x="82" y="22"/>
                      <a:pt x="82" y="22"/>
                    </a:cubicBezTo>
                    <a:cubicBezTo>
                      <a:pt x="82" y="22"/>
                      <a:pt x="82" y="21"/>
                      <a:pt x="82" y="21"/>
                    </a:cubicBezTo>
                    <a:cubicBezTo>
                      <a:pt x="82" y="21"/>
                      <a:pt x="82" y="21"/>
                      <a:pt x="82" y="21"/>
                    </a:cubicBezTo>
                    <a:cubicBezTo>
                      <a:pt x="82" y="21"/>
                      <a:pt x="82" y="20"/>
                      <a:pt x="82" y="20"/>
                    </a:cubicBezTo>
                    <a:cubicBezTo>
                      <a:pt x="82" y="20"/>
                      <a:pt x="82" y="20"/>
                      <a:pt x="82" y="19"/>
                    </a:cubicBezTo>
                    <a:cubicBezTo>
                      <a:pt x="82" y="19"/>
                      <a:pt x="82" y="19"/>
                      <a:pt x="82" y="19"/>
                    </a:cubicBezTo>
                    <a:cubicBezTo>
                      <a:pt x="82" y="19"/>
                      <a:pt x="82" y="18"/>
                      <a:pt x="82" y="18"/>
                    </a:cubicBezTo>
                    <a:cubicBezTo>
                      <a:pt x="82" y="18"/>
                      <a:pt x="82" y="17"/>
                      <a:pt x="83" y="17"/>
                    </a:cubicBezTo>
                    <a:cubicBezTo>
                      <a:pt x="83" y="17"/>
                      <a:pt x="83" y="17"/>
                      <a:pt x="83" y="17"/>
                    </a:cubicBezTo>
                    <a:cubicBezTo>
                      <a:pt x="83" y="16"/>
                      <a:pt x="83" y="16"/>
                      <a:pt x="83" y="16"/>
                    </a:cubicBezTo>
                    <a:cubicBezTo>
                      <a:pt x="83" y="16"/>
                      <a:pt x="83" y="15"/>
                      <a:pt x="83" y="15"/>
                    </a:cubicBezTo>
                    <a:cubicBezTo>
                      <a:pt x="83" y="15"/>
                      <a:pt x="83" y="14"/>
                      <a:pt x="84" y="14"/>
                    </a:cubicBezTo>
                    <a:cubicBezTo>
                      <a:pt x="84" y="14"/>
                      <a:pt x="84" y="14"/>
                      <a:pt x="84" y="14"/>
                    </a:cubicBezTo>
                    <a:cubicBezTo>
                      <a:pt x="84" y="13"/>
                      <a:pt x="84" y="13"/>
                      <a:pt x="84" y="13"/>
                    </a:cubicBezTo>
                    <a:cubicBezTo>
                      <a:pt x="84" y="13"/>
                      <a:pt x="84" y="13"/>
                      <a:pt x="84" y="12"/>
                    </a:cubicBezTo>
                    <a:cubicBezTo>
                      <a:pt x="84" y="12"/>
                      <a:pt x="84" y="12"/>
                      <a:pt x="84" y="11"/>
                    </a:cubicBezTo>
                    <a:cubicBezTo>
                      <a:pt x="84" y="11"/>
                      <a:pt x="84" y="11"/>
                      <a:pt x="84" y="11"/>
                    </a:cubicBezTo>
                    <a:cubicBezTo>
                      <a:pt x="84" y="11"/>
                      <a:pt x="84" y="9"/>
                      <a:pt x="84" y="9"/>
                    </a:cubicBezTo>
                    <a:cubicBezTo>
                      <a:pt x="84" y="9"/>
                      <a:pt x="85" y="8"/>
                      <a:pt x="85" y="8"/>
                    </a:cubicBezTo>
                    <a:cubicBezTo>
                      <a:pt x="85" y="8"/>
                      <a:pt x="85" y="8"/>
                      <a:pt x="85" y="8"/>
                    </a:cubicBezTo>
                    <a:cubicBezTo>
                      <a:pt x="85" y="7"/>
                      <a:pt x="85" y="7"/>
                      <a:pt x="85" y="7"/>
                    </a:cubicBezTo>
                    <a:cubicBezTo>
                      <a:pt x="85" y="7"/>
                      <a:pt x="85" y="6"/>
                      <a:pt x="85" y="6"/>
                    </a:cubicBezTo>
                    <a:cubicBezTo>
                      <a:pt x="85" y="6"/>
                      <a:pt x="86" y="6"/>
                      <a:pt x="86" y="6"/>
                    </a:cubicBezTo>
                    <a:cubicBezTo>
                      <a:pt x="86" y="5"/>
                      <a:pt x="86" y="5"/>
                      <a:pt x="86" y="5"/>
                    </a:cubicBezTo>
                    <a:cubicBezTo>
                      <a:pt x="86" y="4"/>
                      <a:pt x="86" y="4"/>
                      <a:pt x="86" y="4"/>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2" name="Freeform 743">
                <a:extLst>
                  <a:ext uri="{FF2B5EF4-FFF2-40B4-BE49-F238E27FC236}">
                    <a16:creationId xmlns:a16="http://schemas.microsoft.com/office/drawing/2014/main" id="{DD6A954F-73DC-6FD6-AFB8-02D745E9C67A}"/>
                  </a:ext>
                </a:extLst>
              </p:cNvPr>
              <p:cNvSpPr>
                <a:spLocks noEditPoints="1"/>
              </p:cNvSpPr>
              <p:nvPr/>
            </p:nvSpPr>
            <p:spPr bwMode="auto">
              <a:xfrm>
                <a:off x="9009063" y="5213350"/>
                <a:ext cx="258762" cy="449263"/>
              </a:xfrm>
              <a:custGeom>
                <a:avLst/>
                <a:gdLst>
                  <a:gd name="T0" fmla="*/ 8 w 62"/>
                  <a:gd name="T1" fmla="*/ 5 h 108"/>
                  <a:gd name="T2" fmla="*/ 10 w 62"/>
                  <a:gd name="T3" fmla="*/ 3 h 108"/>
                  <a:gd name="T4" fmla="*/ 11 w 62"/>
                  <a:gd name="T5" fmla="*/ 2 h 108"/>
                  <a:gd name="T6" fmla="*/ 15 w 62"/>
                  <a:gd name="T7" fmla="*/ 2 h 108"/>
                  <a:gd name="T8" fmla="*/ 17 w 62"/>
                  <a:gd name="T9" fmla="*/ 5 h 108"/>
                  <a:gd name="T10" fmla="*/ 12 w 62"/>
                  <a:gd name="T11" fmla="*/ 6 h 108"/>
                  <a:gd name="T12" fmla="*/ 48 w 62"/>
                  <a:gd name="T13" fmla="*/ 6 h 108"/>
                  <a:gd name="T14" fmla="*/ 50 w 62"/>
                  <a:gd name="T15" fmla="*/ 5 h 108"/>
                  <a:gd name="T16" fmla="*/ 52 w 62"/>
                  <a:gd name="T17" fmla="*/ 3 h 108"/>
                  <a:gd name="T18" fmla="*/ 53 w 62"/>
                  <a:gd name="T19" fmla="*/ 1 h 108"/>
                  <a:gd name="T20" fmla="*/ 52 w 62"/>
                  <a:gd name="T21" fmla="*/ 3 h 108"/>
                  <a:gd name="T22" fmla="*/ 50 w 62"/>
                  <a:gd name="T23" fmla="*/ 19 h 108"/>
                  <a:gd name="T24" fmla="*/ 49 w 62"/>
                  <a:gd name="T25" fmla="*/ 20 h 108"/>
                  <a:gd name="T26" fmla="*/ 52 w 62"/>
                  <a:gd name="T27" fmla="*/ 20 h 108"/>
                  <a:gd name="T28" fmla="*/ 51 w 62"/>
                  <a:gd name="T29" fmla="*/ 22 h 108"/>
                  <a:gd name="T30" fmla="*/ 52 w 62"/>
                  <a:gd name="T31" fmla="*/ 23 h 108"/>
                  <a:gd name="T32" fmla="*/ 55 w 62"/>
                  <a:gd name="T33" fmla="*/ 23 h 108"/>
                  <a:gd name="T34" fmla="*/ 53 w 62"/>
                  <a:gd name="T35" fmla="*/ 22 h 108"/>
                  <a:gd name="T36" fmla="*/ 54 w 62"/>
                  <a:gd name="T37" fmla="*/ 20 h 108"/>
                  <a:gd name="T38" fmla="*/ 53 w 62"/>
                  <a:gd name="T39" fmla="*/ 20 h 108"/>
                  <a:gd name="T40" fmla="*/ 52 w 62"/>
                  <a:gd name="T41" fmla="*/ 33 h 108"/>
                  <a:gd name="T42" fmla="*/ 52 w 62"/>
                  <a:gd name="T43" fmla="*/ 32 h 108"/>
                  <a:gd name="T44" fmla="*/ 56 w 62"/>
                  <a:gd name="T45" fmla="*/ 34 h 108"/>
                  <a:gd name="T46" fmla="*/ 55 w 62"/>
                  <a:gd name="T47" fmla="*/ 33 h 108"/>
                  <a:gd name="T48" fmla="*/ 55 w 62"/>
                  <a:gd name="T49" fmla="*/ 33 h 108"/>
                  <a:gd name="T50" fmla="*/ 57 w 62"/>
                  <a:gd name="T51" fmla="*/ 36 h 108"/>
                  <a:gd name="T52" fmla="*/ 52 w 62"/>
                  <a:gd name="T53" fmla="*/ 33 h 108"/>
                  <a:gd name="T54" fmla="*/ 47 w 62"/>
                  <a:gd name="T55" fmla="*/ 30 h 108"/>
                  <a:gd name="T56" fmla="*/ 44 w 62"/>
                  <a:gd name="T57" fmla="*/ 26 h 108"/>
                  <a:gd name="T58" fmla="*/ 48 w 62"/>
                  <a:gd name="T59" fmla="*/ 20 h 108"/>
                  <a:gd name="T60" fmla="*/ 49 w 62"/>
                  <a:gd name="T61" fmla="*/ 16 h 108"/>
                  <a:gd name="T62" fmla="*/ 51 w 62"/>
                  <a:gd name="T63" fmla="*/ 16 h 108"/>
                  <a:gd name="T64" fmla="*/ 52 w 62"/>
                  <a:gd name="T65" fmla="*/ 13 h 108"/>
                  <a:gd name="T66" fmla="*/ 55 w 62"/>
                  <a:gd name="T67" fmla="*/ 10 h 108"/>
                  <a:gd name="T68" fmla="*/ 51 w 62"/>
                  <a:gd name="T69" fmla="*/ 7 h 108"/>
                  <a:gd name="T70" fmla="*/ 50 w 62"/>
                  <a:gd name="T71" fmla="*/ 10 h 108"/>
                  <a:gd name="T72" fmla="*/ 47 w 62"/>
                  <a:gd name="T73" fmla="*/ 9 h 108"/>
                  <a:gd name="T74" fmla="*/ 47 w 62"/>
                  <a:gd name="T75" fmla="*/ 7 h 108"/>
                  <a:gd name="T76" fmla="*/ 43 w 62"/>
                  <a:gd name="T77" fmla="*/ 9 h 108"/>
                  <a:gd name="T78" fmla="*/ 39 w 62"/>
                  <a:gd name="T79" fmla="*/ 8 h 108"/>
                  <a:gd name="T80" fmla="*/ 34 w 62"/>
                  <a:gd name="T81" fmla="*/ 6 h 108"/>
                  <a:gd name="T82" fmla="*/ 31 w 62"/>
                  <a:gd name="T83" fmla="*/ 6 h 108"/>
                  <a:gd name="T84" fmla="*/ 27 w 62"/>
                  <a:gd name="T85" fmla="*/ 3 h 108"/>
                  <a:gd name="T86" fmla="*/ 25 w 62"/>
                  <a:gd name="T87" fmla="*/ 1 h 108"/>
                  <a:gd name="T88" fmla="*/ 22 w 62"/>
                  <a:gd name="T89" fmla="*/ 1 h 108"/>
                  <a:gd name="T90" fmla="*/ 21 w 62"/>
                  <a:gd name="T91" fmla="*/ 2 h 108"/>
                  <a:gd name="T92" fmla="*/ 22 w 62"/>
                  <a:gd name="T93" fmla="*/ 4 h 108"/>
                  <a:gd name="T94" fmla="*/ 25 w 62"/>
                  <a:gd name="T95" fmla="*/ 6 h 108"/>
                  <a:gd name="T96" fmla="*/ 23 w 62"/>
                  <a:gd name="T97" fmla="*/ 9 h 108"/>
                  <a:gd name="T98" fmla="*/ 17 w 62"/>
                  <a:gd name="T99" fmla="*/ 9 h 108"/>
                  <a:gd name="T100" fmla="*/ 14 w 62"/>
                  <a:gd name="T101" fmla="*/ 10 h 108"/>
                  <a:gd name="T102" fmla="*/ 13 w 62"/>
                  <a:gd name="T103" fmla="*/ 10 h 108"/>
                  <a:gd name="T104" fmla="*/ 9 w 62"/>
                  <a:gd name="T105" fmla="*/ 14 h 108"/>
                  <a:gd name="T106" fmla="*/ 6 w 62"/>
                  <a:gd name="T107" fmla="*/ 18 h 108"/>
                  <a:gd name="T108" fmla="*/ 3 w 62"/>
                  <a:gd name="T109" fmla="*/ 24 h 108"/>
                  <a:gd name="T110" fmla="*/ 5 w 62"/>
                  <a:gd name="T111" fmla="*/ 28 h 108"/>
                  <a:gd name="T112" fmla="*/ 2 w 62"/>
                  <a:gd name="T113" fmla="*/ 28 h 108"/>
                  <a:gd name="T114" fmla="*/ 0 w 62"/>
                  <a:gd name="T115" fmla="*/ 27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62" h="108">
                    <a:moveTo>
                      <a:pt x="11" y="6"/>
                    </a:moveTo>
                    <a:cubicBezTo>
                      <a:pt x="11" y="6"/>
                      <a:pt x="11" y="6"/>
                      <a:pt x="11" y="6"/>
                    </a:cubicBezTo>
                    <a:cubicBezTo>
                      <a:pt x="10" y="6"/>
                      <a:pt x="10" y="6"/>
                      <a:pt x="10" y="6"/>
                    </a:cubicBezTo>
                    <a:cubicBezTo>
                      <a:pt x="10" y="6"/>
                      <a:pt x="10" y="6"/>
                      <a:pt x="10" y="6"/>
                    </a:cubicBezTo>
                    <a:cubicBezTo>
                      <a:pt x="9" y="6"/>
                      <a:pt x="9" y="6"/>
                      <a:pt x="9" y="6"/>
                    </a:cubicBezTo>
                    <a:cubicBezTo>
                      <a:pt x="9" y="6"/>
                      <a:pt x="9" y="6"/>
                      <a:pt x="9" y="6"/>
                    </a:cubicBezTo>
                    <a:cubicBezTo>
                      <a:pt x="8" y="6"/>
                      <a:pt x="8" y="6"/>
                      <a:pt x="8" y="6"/>
                    </a:cubicBezTo>
                    <a:cubicBezTo>
                      <a:pt x="8" y="6"/>
                      <a:pt x="8" y="5"/>
                      <a:pt x="8" y="5"/>
                    </a:cubicBezTo>
                    <a:cubicBezTo>
                      <a:pt x="8" y="5"/>
                      <a:pt x="8" y="5"/>
                      <a:pt x="9" y="5"/>
                    </a:cubicBezTo>
                    <a:cubicBezTo>
                      <a:pt x="9" y="5"/>
                      <a:pt x="9" y="5"/>
                      <a:pt x="9" y="5"/>
                    </a:cubicBezTo>
                    <a:cubicBezTo>
                      <a:pt x="9" y="4"/>
                      <a:pt x="9" y="4"/>
                      <a:pt x="9" y="4"/>
                    </a:cubicBezTo>
                    <a:cubicBezTo>
                      <a:pt x="9" y="4"/>
                      <a:pt x="9" y="4"/>
                      <a:pt x="9" y="4"/>
                    </a:cubicBezTo>
                    <a:cubicBezTo>
                      <a:pt x="9" y="3"/>
                      <a:pt x="9" y="3"/>
                      <a:pt x="9" y="3"/>
                    </a:cubicBezTo>
                    <a:cubicBezTo>
                      <a:pt x="9" y="3"/>
                      <a:pt x="10" y="3"/>
                      <a:pt x="10" y="3"/>
                    </a:cubicBezTo>
                    <a:cubicBezTo>
                      <a:pt x="10" y="3"/>
                      <a:pt x="10" y="3"/>
                      <a:pt x="10" y="3"/>
                    </a:cubicBezTo>
                    <a:cubicBezTo>
                      <a:pt x="10" y="3"/>
                      <a:pt x="10" y="3"/>
                      <a:pt x="10" y="3"/>
                    </a:cubicBezTo>
                    <a:cubicBezTo>
                      <a:pt x="10" y="3"/>
                      <a:pt x="10" y="3"/>
                      <a:pt x="10" y="3"/>
                    </a:cubicBezTo>
                    <a:cubicBezTo>
                      <a:pt x="10" y="3"/>
                      <a:pt x="10" y="2"/>
                      <a:pt x="10" y="2"/>
                    </a:cubicBezTo>
                    <a:cubicBezTo>
                      <a:pt x="10" y="2"/>
                      <a:pt x="10" y="2"/>
                      <a:pt x="10" y="2"/>
                    </a:cubicBezTo>
                    <a:cubicBezTo>
                      <a:pt x="10" y="2"/>
                      <a:pt x="10" y="2"/>
                      <a:pt x="10" y="2"/>
                    </a:cubicBezTo>
                    <a:cubicBezTo>
                      <a:pt x="10" y="2"/>
                      <a:pt x="10" y="2"/>
                      <a:pt x="10" y="2"/>
                    </a:cubicBezTo>
                    <a:cubicBezTo>
                      <a:pt x="10" y="2"/>
                      <a:pt x="10" y="2"/>
                      <a:pt x="11" y="2"/>
                    </a:cubicBezTo>
                    <a:cubicBezTo>
                      <a:pt x="11" y="2"/>
                      <a:pt x="11" y="2"/>
                      <a:pt x="11" y="2"/>
                    </a:cubicBezTo>
                    <a:cubicBezTo>
                      <a:pt x="11" y="2"/>
                      <a:pt x="11" y="2"/>
                      <a:pt x="11" y="2"/>
                    </a:cubicBezTo>
                    <a:cubicBezTo>
                      <a:pt x="11" y="3"/>
                      <a:pt x="11" y="3"/>
                      <a:pt x="11" y="3"/>
                    </a:cubicBezTo>
                    <a:cubicBezTo>
                      <a:pt x="11" y="3"/>
                      <a:pt x="12" y="3"/>
                      <a:pt x="12" y="3"/>
                    </a:cubicBezTo>
                    <a:cubicBezTo>
                      <a:pt x="12" y="3"/>
                      <a:pt x="13" y="3"/>
                      <a:pt x="13" y="3"/>
                    </a:cubicBezTo>
                    <a:cubicBezTo>
                      <a:pt x="13" y="3"/>
                      <a:pt x="13" y="3"/>
                      <a:pt x="14" y="3"/>
                    </a:cubicBezTo>
                    <a:cubicBezTo>
                      <a:pt x="14" y="3"/>
                      <a:pt x="14" y="3"/>
                      <a:pt x="14" y="3"/>
                    </a:cubicBezTo>
                    <a:cubicBezTo>
                      <a:pt x="14" y="3"/>
                      <a:pt x="14" y="3"/>
                      <a:pt x="15" y="3"/>
                    </a:cubicBezTo>
                    <a:cubicBezTo>
                      <a:pt x="15" y="3"/>
                      <a:pt x="15" y="3"/>
                      <a:pt x="15" y="2"/>
                    </a:cubicBezTo>
                    <a:cubicBezTo>
                      <a:pt x="15" y="2"/>
                      <a:pt x="15" y="2"/>
                      <a:pt x="15" y="2"/>
                    </a:cubicBezTo>
                    <a:cubicBezTo>
                      <a:pt x="15" y="2"/>
                      <a:pt x="15" y="2"/>
                      <a:pt x="15" y="2"/>
                    </a:cubicBezTo>
                    <a:cubicBezTo>
                      <a:pt x="16" y="2"/>
                      <a:pt x="16" y="2"/>
                      <a:pt x="17" y="2"/>
                    </a:cubicBezTo>
                    <a:cubicBezTo>
                      <a:pt x="17" y="2"/>
                      <a:pt x="17" y="2"/>
                      <a:pt x="17" y="3"/>
                    </a:cubicBezTo>
                    <a:cubicBezTo>
                      <a:pt x="17" y="3"/>
                      <a:pt x="17" y="3"/>
                      <a:pt x="17" y="3"/>
                    </a:cubicBezTo>
                    <a:cubicBezTo>
                      <a:pt x="17" y="3"/>
                      <a:pt x="17" y="3"/>
                      <a:pt x="18" y="3"/>
                    </a:cubicBezTo>
                    <a:cubicBezTo>
                      <a:pt x="18" y="3"/>
                      <a:pt x="18" y="3"/>
                      <a:pt x="18" y="4"/>
                    </a:cubicBezTo>
                    <a:cubicBezTo>
                      <a:pt x="18" y="4"/>
                      <a:pt x="18" y="4"/>
                      <a:pt x="17" y="4"/>
                    </a:cubicBezTo>
                    <a:cubicBezTo>
                      <a:pt x="17" y="5"/>
                      <a:pt x="17" y="5"/>
                      <a:pt x="17" y="5"/>
                    </a:cubicBezTo>
                    <a:cubicBezTo>
                      <a:pt x="16" y="5"/>
                      <a:pt x="16" y="5"/>
                      <a:pt x="16" y="6"/>
                    </a:cubicBezTo>
                    <a:cubicBezTo>
                      <a:pt x="16" y="6"/>
                      <a:pt x="15" y="6"/>
                      <a:pt x="14" y="7"/>
                    </a:cubicBezTo>
                    <a:cubicBezTo>
                      <a:pt x="14" y="7"/>
                      <a:pt x="14" y="7"/>
                      <a:pt x="14" y="7"/>
                    </a:cubicBezTo>
                    <a:cubicBezTo>
                      <a:pt x="14" y="7"/>
                      <a:pt x="14" y="7"/>
                      <a:pt x="14" y="7"/>
                    </a:cubicBezTo>
                    <a:cubicBezTo>
                      <a:pt x="14" y="7"/>
                      <a:pt x="14" y="7"/>
                      <a:pt x="14" y="7"/>
                    </a:cubicBezTo>
                    <a:cubicBezTo>
                      <a:pt x="14" y="6"/>
                      <a:pt x="13" y="6"/>
                      <a:pt x="13" y="6"/>
                    </a:cubicBezTo>
                    <a:cubicBezTo>
                      <a:pt x="13" y="6"/>
                      <a:pt x="12" y="6"/>
                      <a:pt x="12" y="6"/>
                    </a:cubicBezTo>
                    <a:cubicBezTo>
                      <a:pt x="12" y="6"/>
                      <a:pt x="12" y="6"/>
                      <a:pt x="12" y="6"/>
                    </a:cubicBezTo>
                    <a:cubicBezTo>
                      <a:pt x="12" y="6"/>
                      <a:pt x="12" y="6"/>
                      <a:pt x="12" y="6"/>
                    </a:cubicBezTo>
                    <a:cubicBezTo>
                      <a:pt x="12" y="6"/>
                      <a:pt x="11" y="6"/>
                      <a:pt x="11" y="6"/>
                    </a:cubicBezTo>
                    <a:close/>
                    <a:moveTo>
                      <a:pt x="47" y="6"/>
                    </a:moveTo>
                    <a:cubicBezTo>
                      <a:pt x="47" y="6"/>
                      <a:pt x="47" y="6"/>
                      <a:pt x="47" y="6"/>
                    </a:cubicBezTo>
                    <a:cubicBezTo>
                      <a:pt x="47" y="6"/>
                      <a:pt x="47" y="6"/>
                      <a:pt x="47" y="6"/>
                    </a:cubicBezTo>
                    <a:cubicBezTo>
                      <a:pt x="47" y="6"/>
                      <a:pt x="47" y="6"/>
                      <a:pt x="47" y="6"/>
                    </a:cubicBezTo>
                    <a:cubicBezTo>
                      <a:pt x="47" y="6"/>
                      <a:pt x="47" y="6"/>
                      <a:pt x="47" y="6"/>
                    </a:cubicBezTo>
                    <a:cubicBezTo>
                      <a:pt x="48" y="6"/>
                      <a:pt x="48" y="6"/>
                      <a:pt x="48" y="6"/>
                    </a:cubicBezTo>
                    <a:cubicBezTo>
                      <a:pt x="48" y="6"/>
                      <a:pt x="47" y="5"/>
                      <a:pt x="47" y="6"/>
                    </a:cubicBezTo>
                    <a:close/>
                    <a:moveTo>
                      <a:pt x="50" y="5"/>
                    </a:moveTo>
                    <a:cubicBezTo>
                      <a:pt x="50" y="5"/>
                      <a:pt x="50" y="5"/>
                      <a:pt x="50" y="5"/>
                    </a:cubicBezTo>
                    <a:cubicBezTo>
                      <a:pt x="50" y="5"/>
                      <a:pt x="50" y="5"/>
                      <a:pt x="50" y="5"/>
                    </a:cubicBezTo>
                    <a:cubicBezTo>
                      <a:pt x="50" y="5"/>
                      <a:pt x="50" y="5"/>
                      <a:pt x="50" y="5"/>
                    </a:cubicBezTo>
                    <a:cubicBezTo>
                      <a:pt x="50" y="5"/>
                      <a:pt x="50" y="5"/>
                      <a:pt x="50" y="5"/>
                    </a:cubicBezTo>
                    <a:cubicBezTo>
                      <a:pt x="50" y="5"/>
                      <a:pt x="50" y="5"/>
                      <a:pt x="50" y="5"/>
                    </a:cubicBezTo>
                    <a:cubicBezTo>
                      <a:pt x="50" y="5"/>
                      <a:pt x="50" y="5"/>
                      <a:pt x="50" y="5"/>
                    </a:cubicBezTo>
                    <a:cubicBezTo>
                      <a:pt x="50" y="5"/>
                      <a:pt x="50" y="5"/>
                      <a:pt x="51" y="5"/>
                    </a:cubicBezTo>
                    <a:cubicBezTo>
                      <a:pt x="51" y="5"/>
                      <a:pt x="51" y="5"/>
                      <a:pt x="51" y="4"/>
                    </a:cubicBezTo>
                    <a:cubicBezTo>
                      <a:pt x="51" y="4"/>
                      <a:pt x="51" y="4"/>
                      <a:pt x="51" y="4"/>
                    </a:cubicBezTo>
                    <a:cubicBezTo>
                      <a:pt x="51" y="4"/>
                      <a:pt x="51" y="4"/>
                      <a:pt x="51" y="4"/>
                    </a:cubicBezTo>
                    <a:cubicBezTo>
                      <a:pt x="51" y="4"/>
                      <a:pt x="50" y="4"/>
                      <a:pt x="50" y="4"/>
                    </a:cubicBezTo>
                    <a:cubicBezTo>
                      <a:pt x="50" y="4"/>
                      <a:pt x="50" y="4"/>
                      <a:pt x="50" y="5"/>
                    </a:cubicBezTo>
                    <a:close/>
                    <a:moveTo>
                      <a:pt x="52" y="3"/>
                    </a:moveTo>
                    <a:cubicBezTo>
                      <a:pt x="52" y="3"/>
                      <a:pt x="52" y="3"/>
                      <a:pt x="52" y="3"/>
                    </a:cubicBezTo>
                    <a:cubicBezTo>
                      <a:pt x="52" y="3"/>
                      <a:pt x="52" y="3"/>
                      <a:pt x="52" y="2"/>
                    </a:cubicBezTo>
                    <a:cubicBezTo>
                      <a:pt x="53" y="2"/>
                      <a:pt x="53" y="2"/>
                      <a:pt x="53" y="2"/>
                    </a:cubicBezTo>
                    <a:cubicBezTo>
                      <a:pt x="53" y="2"/>
                      <a:pt x="53" y="2"/>
                      <a:pt x="53" y="2"/>
                    </a:cubicBezTo>
                    <a:cubicBezTo>
                      <a:pt x="53" y="2"/>
                      <a:pt x="53" y="2"/>
                      <a:pt x="53" y="2"/>
                    </a:cubicBezTo>
                    <a:cubicBezTo>
                      <a:pt x="53" y="2"/>
                      <a:pt x="53" y="2"/>
                      <a:pt x="53" y="1"/>
                    </a:cubicBezTo>
                    <a:cubicBezTo>
                      <a:pt x="53" y="1"/>
                      <a:pt x="53" y="1"/>
                      <a:pt x="53" y="1"/>
                    </a:cubicBezTo>
                    <a:cubicBezTo>
                      <a:pt x="53" y="1"/>
                      <a:pt x="53" y="1"/>
                      <a:pt x="53" y="1"/>
                    </a:cubicBezTo>
                    <a:cubicBezTo>
                      <a:pt x="53" y="1"/>
                      <a:pt x="53" y="1"/>
                      <a:pt x="53" y="1"/>
                    </a:cubicBezTo>
                    <a:cubicBezTo>
                      <a:pt x="53" y="1"/>
                      <a:pt x="53" y="1"/>
                      <a:pt x="53" y="2"/>
                    </a:cubicBezTo>
                    <a:cubicBezTo>
                      <a:pt x="53" y="2"/>
                      <a:pt x="53" y="2"/>
                      <a:pt x="53" y="2"/>
                    </a:cubicBezTo>
                    <a:cubicBezTo>
                      <a:pt x="53" y="2"/>
                      <a:pt x="52" y="2"/>
                      <a:pt x="52" y="2"/>
                    </a:cubicBezTo>
                    <a:cubicBezTo>
                      <a:pt x="52" y="2"/>
                      <a:pt x="52" y="2"/>
                      <a:pt x="52" y="2"/>
                    </a:cubicBezTo>
                    <a:cubicBezTo>
                      <a:pt x="52" y="2"/>
                      <a:pt x="52" y="3"/>
                      <a:pt x="52" y="3"/>
                    </a:cubicBezTo>
                    <a:cubicBezTo>
                      <a:pt x="52" y="3"/>
                      <a:pt x="52" y="3"/>
                      <a:pt x="52" y="3"/>
                    </a:cubicBezTo>
                    <a:cubicBezTo>
                      <a:pt x="52" y="3"/>
                      <a:pt x="52" y="3"/>
                      <a:pt x="52" y="3"/>
                    </a:cubicBezTo>
                    <a:cubicBezTo>
                      <a:pt x="52" y="3"/>
                      <a:pt x="52" y="3"/>
                      <a:pt x="52" y="3"/>
                    </a:cubicBezTo>
                    <a:cubicBezTo>
                      <a:pt x="52" y="3"/>
                      <a:pt x="52" y="3"/>
                      <a:pt x="52" y="3"/>
                    </a:cubicBezTo>
                    <a:cubicBezTo>
                      <a:pt x="52" y="3"/>
                      <a:pt x="52" y="3"/>
                      <a:pt x="52" y="3"/>
                    </a:cubicBezTo>
                    <a:cubicBezTo>
                      <a:pt x="52" y="3"/>
                      <a:pt x="52" y="3"/>
                      <a:pt x="52" y="3"/>
                    </a:cubicBezTo>
                    <a:close/>
                    <a:moveTo>
                      <a:pt x="50" y="20"/>
                    </a:moveTo>
                    <a:cubicBezTo>
                      <a:pt x="50" y="20"/>
                      <a:pt x="50" y="20"/>
                      <a:pt x="50" y="20"/>
                    </a:cubicBezTo>
                    <a:cubicBezTo>
                      <a:pt x="50" y="20"/>
                      <a:pt x="50" y="20"/>
                      <a:pt x="50" y="20"/>
                    </a:cubicBezTo>
                    <a:cubicBezTo>
                      <a:pt x="50" y="20"/>
                      <a:pt x="50" y="20"/>
                      <a:pt x="50" y="20"/>
                    </a:cubicBezTo>
                    <a:cubicBezTo>
                      <a:pt x="50" y="20"/>
                      <a:pt x="50" y="20"/>
                      <a:pt x="50" y="19"/>
                    </a:cubicBezTo>
                    <a:cubicBezTo>
                      <a:pt x="50" y="19"/>
                      <a:pt x="50" y="19"/>
                      <a:pt x="50" y="19"/>
                    </a:cubicBezTo>
                    <a:cubicBezTo>
                      <a:pt x="50" y="19"/>
                      <a:pt x="50" y="19"/>
                      <a:pt x="50" y="19"/>
                    </a:cubicBezTo>
                    <a:cubicBezTo>
                      <a:pt x="50" y="19"/>
                      <a:pt x="50" y="19"/>
                      <a:pt x="49" y="19"/>
                    </a:cubicBezTo>
                    <a:cubicBezTo>
                      <a:pt x="49" y="19"/>
                      <a:pt x="49" y="19"/>
                      <a:pt x="49" y="19"/>
                    </a:cubicBezTo>
                    <a:cubicBezTo>
                      <a:pt x="49" y="19"/>
                      <a:pt x="49" y="19"/>
                      <a:pt x="49" y="20"/>
                    </a:cubicBezTo>
                    <a:cubicBezTo>
                      <a:pt x="49" y="20"/>
                      <a:pt x="49" y="20"/>
                      <a:pt x="49" y="20"/>
                    </a:cubicBezTo>
                    <a:cubicBezTo>
                      <a:pt x="49" y="20"/>
                      <a:pt x="49" y="20"/>
                      <a:pt x="49" y="20"/>
                    </a:cubicBezTo>
                    <a:cubicBezTo>
                      <a:pt x="49" y="20"/>
                      <a:pt x="49" y="20"/>
                      <a:pt x="49" y="20"/>
                    </a:cubicBezTo>
                    <a:cubicBezTo>
                      <a:pt x="49" y="20"/>
                      <a:pt x="49" y="20"/>
                      <a:pt x="49" y="20"/>
                    </a:cubicBezTo>
                    <a:cubicBezTo>
                      <a:pt x="49" y="20"/>
                      <a:pt x="50" y="20"/>
                      <a:pt x="50" y="20"/>
                    </a:cubicBezTo>
                    <a:cubicBezTo>
                      <a:pt x="50" y="20"/>
                      <a:pt x="50" y="20"/>
                      <a:pt x="50" y="20"/>
                    </a:cubicBezTo>
                    <a:close/>
                    <a:moveTo>
                      <a:pt x="53" y="19"/>
                    </a:moveTo>
                    <a:cubicBezTo>
                      <a:pt x="53" y="19"/>
                      <a:pt x="53" y="19"/>
                      <a:pt x="53" y="19"/>
                    </a:cubicBezTo>
                    <a:cubicBezTo>
                      <a:pt x="53" y="19"/>
                      <a:pt x="53" y="19"/>
                      <a:pt x="53" y="19"/>
                    </a:cubicBezTo>
                    <a:cubicBezTo>
                      <a:pt x="53" y="19"/>
                      <a:pt x="53" y="19"/>
                      <a:pt x="52" y="19"/>
                    </a:cubicBezTo>
                    <a:cubicBezTo>
                      <a:pt x="52" y="19"/>
                      <a:pt x="52" y="20"/>
                      <a:pt x="52" y="20"/>
                    </a:cubicBezTo>
                    <a:cubicBezTo>
                      <a:pt x="52" y="20"/>
                      <a:pt x="52" y="20"/>
                      <a:pt x="52" y="20"/>
                    </a:cubicBezTo>
                    <a:cubicBezTo>
                      <a:pt x="52" y="20"/>
                      <a:pt x="52" y="20"/>
                      <a:pt x="52" y="20"/>
                    </a:cubicBezTo>
                    <a:cubicBezTo>
                      <a:pt x="51" y="20"/>
                      <a:pt x="51" y="20"/>
                      <a:pt x="51" y="20"/>
                    </a:cubicBezTo>
                    <a:cubicBezTo>
                      <a:pt x="51" y="20"/>
                      <a:pt x="51" y="20"/>
                      <a:pt x="51" y="20"/>
                    </a:cubicBezTo>
                    <a:cubicBezTo>
                      <a:pt x="51" y="20"/>
                      <a:pt x="51" y="20"/>
                      <a:pt x="51" y="21"/>
                    </a:cubicBezTo>
                    <a:cubicBezTo>
                      <a:pt x="51" y="21"/>
                      <a:pt x="51" y="21"/>
                      <a:pt x="51" y="22"/>
                    </a:cubicBezTo>
                    <a:cubicBezTo>
                      <a:pt x="51" y="22"/>
                      <a:pt x="51" y="22"/>
                      <a:pt x="51" y="22"/>
                    </a:cubicBezTo>
                    <a:cubicBezTo>
                      <a:pt x="51" y="22"/>
                      <a:pt x="51" y="22"/>
                      <a:pt x="51" y="22"/>
                    </a:cubicBezTo>
                    <a:cubicBezTo>
                      <a:pt x="51" y="23"/>
                      <a:pt x="51" y="23"/>
                      <a:pt x="51" y="23"/>
                    </a:cubicBezTo>
                    <a:cubicBezTo>
                      <a:pt x="51" y="23"/>
                      <a:pt x="51" y="23"/>
                      <a:pt x="51" y="23"/>
                    </a:cubicBezTo>
                    <a:cubicBezTo>
                      <a:pt x="51" y="23"/>
                      <a:pt x="51" y="23"/>
                      <a:pt x="52" y="23"/>
                    </a:cubicBezTo>
                    <a:cubicBezTo>
                      <a:pt x="52" y="23"/>
                      <a:pt x="52" y="23"/>
                      <a:pt x="52" y="23"/>
                    </a:cubicBezTo>
                    <a:cubicBezTo>
                      <a:pt x="52" y="23"/>
                      <a:pt x="52" y="23"/>
                      <a:pt x="52" y="23"/>
                    </a:cubicBezTo>
                    <a:cubicBezTo>
                      <a:pt x="52" y="23"/>
                      <a:pt x="52" y="23"/>
                      <a:pt x="52" y="23"/>
                    </a:cubicBezTo>
                    <a:cubicBezTo>
                      <a:pt x="52" y="23"/>
                      <a:pt x="52" y="23"/>
                      <a:pt x="52" y="23"/>
                    </a:cubicBezTo>
                    <a:cubicBezTo>
                      <a:pt x="52" y="23"/>
                      <a:pt x="52" y="23"/>
                      <a:pt x="52" y="23"/>
                    </a:cubicBezTo>
                    <a:cubicBezTo>
                      <a:pt x="53" y="23"/>
                      <a:pt x="53" y="23"/>
                      <a:pt x="53" y="23"/>
                    </a:cubicBezTo>
                    <a:cubicBezTo>
                      <a:pt x="53" y="23"/>
                      <a:pt x="53" y="23"/>
                      <a:pt x="53" y="23"/>
                    </a:cubicBezTo>
                    <a:cubicBezTo>
                      <a:pt x="53" y="23"/>
                      <a:pt x="53" y="23"/>
                      <a:pt x="53" y="23"/>
                    </a:cubicBezTo>
                    <a:cubicBezTo>
                      <a:pt x="53" y="23"/>
                      <a:pt x="53" y="23"/>
                      <a:pt x="54" y="23"/>
                    </a:cubicBezTo>
                    <a:cubicBezTo>
                      <a:pt x="54" y="23"/>
                      <a:pt x="54" y="23"/>
                      <a:pt x="54" y="23"/>
                    </a:cubicBezTo>
                    <a:cubicBezTo>
                      <a:pt x="54" y="23"/>
                      <a:pt x="54" y="23"/>
                      <a:pt x="54" y="23"/>
                    </a:cubicBezTo>
                    <a:cubicBezTo>
                      <a:pt x="54" y="23"/>
                      <a:pt x="54" y="23"/>
                      <a:pt x="54" y="23"/>
                    </a:cubicBezTo>
                    <a:cubicBezTo>
                      <a:pt x="54" y="23"/>
                      <a:pt x="55" y="23"/>
                      <a:pt x="55" y="23"/>
                    </a:cubicBezTo>
                    <a:cubicBezTo>
                      <a:pt x="55" y="23"/>
                      <a:pt x="55" y="23"/>
                      <a:pt x="55" y="23"/>
                    </a:cubicBezTo>
                    <a:cubicBezTo>
                      <a:pt x="55" y="23"/>
                      <a:pt x="55" y="23"/>
                      <a:pt x="54" y="23"/>
                    </a:cubicBezTo>
                    <a:cubicBezTo>
                      <a:pt x="54" y="23"/>
                      <a:pt x="54" y="23"/>
                      <a:pt x="54" y="23"/>
                    </a:cubicBezTo>
                    <a:cubicBezTo>
                      <a:pt x="54" y="23"/>
                      <a:pt x="54" y="22"/>
                      <a:pt x="54" y="22"/>
                    </a:cubicBezTo>
                    <a:cubicBezTo>
                      <a:pt x="54" y="22"/>
                      <a:pt x="54" y="22"/>
                      <a:pt x="54" y="22"/>
                    </a:cubicBezTo>
                    <a:cubicBezTo>
                      <a:pt x="54" y="22"/>
                      <a:pt x="53" y="22"/>
                      <a:pt x="53" y="22"/>
                    </a:cubicBezTo>
                    <a:cubicBezTo>
                      <a:pt x="53" y="22"/>
                      <a:pt x="53" y="22"/>
                      <a:pt x="53" y="22"/>
                    </a:cubicBezTo>
                    <a:cubicBezTo>
                      <a:pt x="53" y="22"/>
                      <a:pt x="53" y="22"/>
                      <a:pt x="53" y="22"/>
                    </a:cubicBezTo>
                    <a:cubicBezTo>
                      <a:pt x="53" y="22"/>
                      <a:pt x="53" y="22"/>
                      <a:pt x="53" y="22"/>
                    </a:cubicBezTo>
                    <a:cubicBezTo>
                      <a:pt x="53" y="22"/>
                      <a:pt x="53" y="22"/>
                      <a:pt x="53" y="21"/>
                    </a:cubicBezTo>
                    <a:cubicBezTo>
                      <a:pt x="54" y="21"/>
                      <a:pt x="54" y="21"/>
                      <a:pt x="54" y="21"/>
                    </a:cubicBezTo>
                    <a:cubicBezTo>
                      <a:pt x="54" y="21"/>
                      <a:pt x="54" y="21"/>
                      <a:pt x="54" y="21"/>
                    </a:cubicBezTo>
                    <a:cubicBezTo>
                      <a:pt x="54" y="21"/>
                      <a:pt x="54" y="21"/>
                      <a:pt x="54" y="21"/>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3" y="20"/>
                      <a:pt x="53" y="20"/>
                      <a:pt x="53" y="20"/>
                    </a:cubicBezTo>
                    <a:cubicBezTo>
                      <a:pt x="53" y="20"/>
                      <a:pt x="53" y="20"/>
                      <a:pt x="53" y="20"/>
                    </a:cubicBezTo>
                    <a:cubicBezTo>
                      <a:pt x="53" y="19"/>
                      <a:pt x="53" y="19"/>
                      <a:pt x="53" y="19"/>
                    </a:cubicBezTo>
                    <a:close/>
                    <a:moveTo>
                      <a:pt x="52" y="32"/>
                    </a:moveTo>
                    <a:cubicBezTo>
                      <a:pt x="52" y="32"/>
                      <a:pt x="52" y="32"/>
                      <a:pt x="52" y="32"/>
                    </a:cubicBezTo>
                    <a:cubicBezTo>
                      <a:pt x="52" y="33"/>
                      <a:pt x="52" y="33"/>
                      <a:pt x="52" y="33"/>
                    </a:cubicBezTo>
                    <a:cubicBezTo>
                      <a:pt x="52" y="33"/>
                      <a:pt x="52" y="33"/>
                      <a:pt x="52" y="33"/>
                    </a:cubicBezTo>
                    <a:cubicBezTo>
                      <a:pt x="52" y="33"/>
                      <a:pt x="52" y="33"/>
                      <a:pt x="52" y="33"/>
                    </a:cubicBezTo>
                    <a:cubicBezTo>
                      <a:pt x="52" y="33"/>
                      <a:pt x="52" y="33"/>
                      <a:pt x="52" y="33"/>
                    </a:cubicBezTo>
                    <a:cubicBezTo>
                      <a:pt x="52" y="33"/>
                      <a:pt x="52" y="33"/>
                      <a:pt x="52" y="33"/>
                    </a:cubicBezTo>
                    <a:cubicBezTo>
                      <a:pt x="52" y="33"/>
                      <a:pt x="52" y="33"/>
                      <a:pt x="52" y="33"/>
                    </a:cubicBezTo>
                    <a:cubicBezTo>
                      <a:pt x="52" y="33"/>
                      <a:pt x="52" y="33"/>
                      <a:pt x="52" y="32"/>
                    </a:cubicBezTo>
                    <a:cubicBezTo>
                      <a:pt x="52" y="32"/>
                      <a:pt x="52" y="32"/>
                      <a:pt x="52" y="32"/>
                    </a:cubicBezTo>
                    <a:cubicBezTo>
                      <a:pt x="52" y="32"/>
                      <a:pt x="52" y="32"/>
                      <a:pt x="52" y="32"/>
                    </a:cubicBezTo>
                    <a:cubicBezTo>
                      <a:pt x="52" y="32"/>
                      <a:pt x="52" y="32"/>
                      <a:pt x="52" y="32"/>
                    </a:cubicBezTo>
                    <a:cubicBezTo>
                      <a:pt x="52" y="32"/>
                      <a:pt x="52" y="32"/>
                      <a:pt x="52" y="32"/>
                    </a:cubicBezTo>
                    <a:cubicBezTo>
                      <a:pt x="52" y="32"/>
                      <a:pt x="52" y="32"/>
                      <a:pt x="52" y="32"/>
                    </a:cubicBezTo>
                    <a:cubicBezTo>
                      <a:pt x="52" y="32"/>
                      <a:pt x="52" y="32"/>
                      <a:pt x="52" y="32"/>
                    </a:cubicBezTo>
                    <a:cubicBezTo>
                      <a:pt x="52" y="32"/>
                      <a:pt x="52" y="32"/>
                      <a:pt x="52" y="32"/>
                    </a:cubicBezTo>
                    <a:close/>
                    <a:moveTo>
                      <a:pt x="55" y="33"/>
                    </a:moveTo>
                    <a:cubicBezTo>
                      <a:pt x="55" y="33"/>
                      <a:pt x="55" y="33"/>
                      <a:pt x="55" y="33"/>
                    </a:cubicBezTo>
                    <a:cubicBezTo>
                      <a:pt x="55" y="34"/>
                      <a:pt x="55" y="34"/>
                      <a:pt x="55" y="34"/>
                    </a:cubicBezTo>
                    <a:cubicBezTo>
                      <a:pt x="55" y="34"/>
                      <a:pt x="55" y="34"/>
                      <a:pt x="55" y="34"/>
                    </a:cubicBezTo>
                    <a:cubicBezTo>
                      <a:pt x="55" y="34"/>
                      <a:pt x="55" y="34"/>
                      <a:pt x="55" y="34"/>
                    </a:cubicBezTo>
                    <a:cubicBezTo>
                      <a:pt x="55" y="34"/>
                      <a:pt x="56" y="34"/>
                      <a:pt x="56" y="34"/>
                    </a:cubicBezTo>
                    <a:cubicBezTo>
                      <a:pt x="56" y="34"/>
                      <a:pt x="56" y="34"/>
                      <a:pt x="56" y="34"/>
                    </a:cubicBezTo>
                    <a:cubicBezTo>
                      <a:pt x="56" y="34"/>
                      <a:pt x="56" y="34"/>
                      <a:pt x="56" y="34"/>
                    </a:cubicBezTo>
                    <a:cubicBezTo>
                      <a:pt x="56" y="34"/>
                      <a:pt x="56" y="34"/>
                      <a:pt x="56" y="34"/>
                    </a:cubicBezTo>
                    <a:cubicBezTo>
                      <a:pt x="56" y="33"/>
                      <a:pt x="56" y="33"/>
                      <a:pt x="56" y="33"/>
                    </a:cubicBezTo>
                    <a:cubicBezTo>
                      <a:pt x="56" y="33"/>
                      <a:pt x="56" y="33"/>
                      <a:pt x="56" y="33"/>
                    </a:cubicBezTo>
                    <a:cubicBezTo>
                      <a:pt x="55" y="33"/>
                      <a:pt x="55" y="33"/>
                      <a:pt x="55" y="33"/>
                    </a:cubicBezTo>
                    <a:cubicBezTo>
                      <a:pt x="55" y="33"/>
                      <a:pt x="55" y="33"/>
                      <a:pt x="55" y="33"/>
                    </a:cubicBezTo>
                    <a:cubicBezTo>
                      <a:pt x="55" y="33"/>
                      <a:pt x="55" y="33"/>
                      <a:pt x="55" y="33"/>
                    </a:cubicBezTo>
                    <a:cubicBezTo>
                      <a:pt x="55" y="33"/>
                      <a:pt x="55" y="33"/>
                      <a:pt x="55" y="33"/>
                    </a:cubicBezTo>
                    <a:cubicBezTo>
                      <a:pt x="55" y="33"/>
                      <a:pt x="55" y="33"/>
                      <a:pt x="55" y="33"/>
                    </a:cubicBezTo>
                    <a:cubicBezTo>
                      <a:pt x="55" y="33"/>
                      <a:pt x="55" y="33"/>
                      <a:pt x="55" y="33"/>
                    </a:cubicBezTo>
                    <a:cubicBezTo>
                      <a:pt x="55" y="33"/>
                      <a:pt x="55" y="33"/>
                      <a:pt x="55" y="33"/>
                    </a:cubicBezTo>
                    <a:cubicBezTo>
                      <a:pt x="55" y="33"/>
                      <a:pt x="55" y="33"/>
                      <a:pt x="55" y="33"/>
                    </a:cubicBezTo>
                    <a:cubicBezTo>
                      <a:pt x="55" y="33"/>
                      <a:pt x="55" y="33"/>
                      <a:pt x="55" y="33"/>
                    </a:cubicBezTo>
                    <a:cubicBezTo>
                      <a:pt x="55" y="33"/>
                      <a:pt x="55" y="33"/>
                      <a:pt x="55" y="33"/>
                    </a:cubicBezTo>
                    <a:cubicBezTo>
                      <a:pt x="55" y="33"/>
                      <a:pt x="55" y="33"/>
                      <a:pt x="55" y="33"/>
                    </a:cubicBezTo>
                    <a:cubicBezTo>
                      <a:pt x="55" y="33"/>
                      <a:pt x="55" y="33"/>
                      <a:pt x="55" y="33"/>
                    </a:cubicBezTo>
                    <a:cubicBezTo>
                      <a:pt x="55" y="33"/>
                      <a:pt x="55" y="33"/>
                      <a:pt x="55" y="33"/>
                    </a:cubicBezTo>
                    <a:close/>
                    <a:moveTo>
                      <a:pt x="62" y="39"/>
                    </a:moveTo>
                    <a:cubicBezTo>
                      <a:pt x="61" y="39"/>
                      <a:pt x="61" y="39"/>
                      <a:pt x="61" y="38"/>
                    </a:cubicBezTo>
                    <a:cubicBezTo>
                      <a:pt x="61" y="38"/>
                      <a:pt x="60" y="38"/>
                      <a:pt x="60" y="38"/>
                    </a:cubicBezTo>
                    <a:cubicBezTo>
                      <a:pt x="60" y="37"/>
                      <a:pt x="60" y="37"/>
                      <a:pt x="60" y="37"/>
                    </a:cubicBezTo>
                    <a:cubicBezTo>
                      <a:pt x="59" y="37"/>
                      <a:pt x="59" y="37"/>
                      <a:pt x="59" y="37"/>
                    </a:cubicBezTo>
                    <a:cubicBezTo>
                      <a:pt x="59" y="37"/>
                      <a:pt x="58" y="36"/>
                      <a:pt x="58" y="36"/>
                    </a:cubicBezTo>
                    <a:cubicBezTo>
                      <a:pt x="58" y="36"/>
                      <a:pt x="57" y="36"/>
                      <a:pt x="57" y="36"/>
                    </a:cubicBezTo>
                    <a:cubicBezTo>
                      <a:pt x="57" y="36"/>
                      <a:pt x="57" y="35"/>
                      <a:pt x="56" y="35"/>
                    </a:cubicBezTo>
                    <a:cubicBezTo>
                      <a:pt x="56" y="35"/>
                      <a:pt x="55" y="35"/>
                      <a:pt x="55" y="35"/>
                    </a:cubicBezTo>
                    <a:cubicBezTo>
                      <a:pt x="55" y="35"/>
                      <a:pt x="54" y="35"/>
                      <a:pt x="54" y="35"/>
                    </a:cubicBezTo>
                    <a:cubicBezTo>
                      <a:pt x="54" y="35"/>
                      <a:pt x="54" y="35"/>
                      <a:pt x="54" y="35"/>
                    </a:cubicBezTo>
                    <a:cubicBezTo>
                      <a:pt x="54" y="35"/>
                      <a:pt x="53" y="35"/>
                      <a:pt x="53" y="35"/>
                    </a:cubicBezTo>
                    <a:cubicBezTo>
                      <a:pt x="53" y="35"/>
                      <a:pt x="53" y="34"/>
                      <a:pt x="53" y="34"/>
                    </a:cubicBezTo>
                    <a:cubicBezTo>
                      <a:pt x="53" y="34"/>
                      <a:pt x="53" y="33"/>
                      <a:pt x="53" y="33"/>
                    </a:cubicBezTo>
                    <a:cubicBezTo>
                      <a:pt x="53" y="33"/>
                      <a:pt x="53" y="33"/>
                      <a:pt x="52" y="33"/>
                    </a:cubicBezTo>
                    <a:cubicBezTo>
                      <a:pt x="52" y="33"/>
                      <a:pt x="52" y="33"/>
                      <a:pt x="52" y="33"/>
                    </a:cubicBezTo>
                    <a:cubicBezTo>
                      <a:pt x="52" y="33"/>
                      <a:pt x="51" y="33"/>
                      <a:pt x="51" y="33"/>
                    </a:cubicBezTo>
                    <a:cubicBezTo>
                      <a:pt x="51" y="33"/>
                      <a:pt x="51" y="33"/>
                      <a:pt x="50" y="33"/>
                    </a:cubicBezTo>
                    <a:cubicBezTo>
                      <a:pt x="50" y="33"/>
                      <a:pt x="50" y="32"/>
                      <a:pt x="50" y="32"/>
                    </a:cubicBezTo>
                    <a:cubicBezTo>
                      <a:pt x="50" y="32"/>
                      <a:pt x="50" y="31"/>
                      <a:pt x="50" y="31"/>
                    </a:cubicBezTo>
                    <a:cubicBezTo>
                      <a:pt x="50" y="31"/>
                      <a:pt x="50" y="31"/>
                      <a:pt x="50" y="31"/>
                    </a:cubicBezTo>
                    <a:cubicBezTo>
                      <a:pt x="49" y="31"/>
                      <a:pt x="49" y="31"/>
                      <a:pt x="49" y="31"/>
                    </a:cubicBezTo>
                    <a:cubicBezTo>
                      <a:pt x="48" y="31"/>
                      <a:pt x="48" y="30"/>
                      <a:pt x="47" y="30"/>
                    </a:cubicBezTo>
                    <a:cubicBezTo>
                      <a:pt x="47" y="30"/>
                      <a:pt x="47" y="30"/>
                      <a:pt x="47" y="29"/>
                    </a:cubicBezTo>
                    <a:cubicBezTo>
                      <a:pt x="47" y="29"/>
                      <a:pt x="46" y="29"/>
                      <a:pt x="46" y="29"/>
                    </a:cubicBezTo>
                    <a:cubicBezTo>
                      <a:pt x="46" y="29"/>
                      <a:pt x="46" y="29"/>
                      <a:pt x="45" y="29"/>
                    </a:cubicBezTo>
                    <a:cubicBezTo>
                      <a:pt x="45" y="28"/>
                      <a:pt x="45" y="28"/>
                      <a:pt x="45" y="28"/>
                    </a:cubicBezTo>
                    <a:cubicBezTo>
                      <a:pt x="45" y="28"/>
                      <a:pt x="44" y="28"/>
                      <a:pt x="44" y="28"/>
                    </a:cubicBezTo>
                    <a:cubicBezTo>
                      <a:pt x="44" y="27"/>
                      <a:pt x="44" y="27"/>
                      <a:pt x="44" y="27"/>
                    </a:cubicBezTo>
                    <a:cubicBezTo>
                      <a:pt x="44" y="27"/>
                      <a:pt x="44" y="27"/>
                      <a:pt x="44" y="27"/>
                    </a:cubicBezTo>
                    <a:cubicBezTo>
                      <a:pt x="44" y="26"/>
                      <a:pt x="44" y="26"/>
                      <a:pt x="44" y="26"/>
                    </a:cubicBezTo>
                    <a:cubicBezTo>
                      <a:pt x="44" y="26"/>
                      <a:pt x="45" y="26"/>
                      <a:pt x="45" y="26"/>
                    </a:cubicBezTo>
                    <a:cubicBezTo>
                      <a:pt x="45" y="26"/>
                      <a:pt x="45" y="25"/>
                      <a:pt x="45" y="25"/>
                    </a:cubicBezTo>
                    <a:cubicBezTo>
                      <a:pt x="45" y="25"/>
                      <a:pt x="45" y="25"/>
                      <a:pt x="45" y="25"/>
                    </a:cubicBezTo>
                    <a:cubicBezTo>
                      <a:pt x="46" y="24"/>
                      <a:pt x="46" y="24"/>
                      <a:pt x="46" y="24"/>
                    </a:cubicBezTo>
                    <a:cubicBezTo>
                      <a:pt x="47" y="23"/>
                      <a:pt x="47" y="23"/>
                      <a:pt x="47" y="23"/>
                    </a:cubicBezTo>
                    <a:cubicBezTo>
                      <a:pt x="47" y="23"/>
                      <a:pt x="47" y="23"/>
                      <a:pt x="47" y="22"/>
                    </a:cubicBezTo>
                    <a:cubicBezTo>
                      <a:pt x="47" y="22"/>
                      <a:pt x="48" y="21"/>
                      <a:pt x="48" y="21"/>
                    </a:cubicBezTo>
                    <a:cubicBezTo>
                      <a:pt x="48" y="21"/>
                      <a:pt x="48" y="20"/>
                      <a:pt x="48" y="20"/>
                    </a:cubicBezTo>
                    <a:cubicBezTo>
                      <a:pt x="48" y="20"/>
                      <a:pt x="48" y="20"/>
                      <a:pt x="48" y="20"/>
                    </a:cubicBezTo>
                    <a:cubicBezTo>
                      <a:pt x="48" y="19"/>
                      <a:pt x="48" y="19"/>
                      <a:pt x="48" y="19"/>
                    </a:cubicBezTo>
                    <a:cubicBezTo>
                      <a:pt x="48" y="19"/>
                      <a:pt x="47" y="19"/>
                      <a:pt x="47" y="19"/>
                    </a:cubicBezTo>
                    <a:cubicBezTo>
                      <a:pt x="47" y="19"/>
                      <a:pt x="47" y="17"/>
                      <a:pt x="47" y="17"/>
                    </a:cubicBezTo>
                    <a:cubicBezTo>
                      <a:pt x="47" y="17"/>
                      <a:pt x="47" y="17"/>
                      <a:pt x="47" y="17"/>
                    </a:cubicBezTo>
                    <a:cubicBezTo>
                      <a:pt x="47" y="17"/>
                      <a:pt x="47" y="16"/>
                      <a:pt x="48" y="16"/>
                    </a:cubicBezTo>
                    <a:cubicBezTo>
                      <a:pt x="48" y="16"/>
                      <a:pt x="48" y="16"/>
                      <a:pt x="48" y="16"/>
                    </a:cubicBezTo>
                    <a:cubicBezTo>
                      <a:pt x="49" y="16"/>
                      <a:pt x="49" y="16"/>
                      <a:pt x="49" y="16"/>
                    </a:cubicBezTo>
                    <a:cubicBezTo>
                      <a:pt x="49" y="16"/>
                      <a:pt x="49" y="15"/>
                      <a:pt x="49" y="15"/>
                    </a:cubicBezTo>
                    <a:cubicBezTo>
                      <a:pt x="49" y="15"/>
                      <a:pt x="49" y="16"/>
                      <a:pt x="49" y="16"/>
                    </a:cubicBezTo>
                    <a:cubicBezTo>
                      <a:pt x="50" y="16"/>
                      <a:pt x="50" y="16"/>
                      <a:pt x="50" y="16"/>
                    </a:cubicBezTo>
                    <a:cubicBezTo>
                      <a:pt x="50" y="15"/>
                      <a:pt x="50" y="16"/>
                      <a:pt x="50" y="15"/>
                    </a:cubicBezTo>
                    <a:cubicBezTo>
                      <a:pt x="50" y="15"/>
                      <a:pt x="50" y="15"/>
                      <a:pt x="50" y="15"/>
                    </a:cubicBezTo>
                    <a:cubicBezTo>
                      <a:pt x="51" y="15"/>
                      <a:pt x="50" y="15"/>
                      <a:pt x="51" y="16"/>
                    </a:cubicBezTo>
                    <a:cubicBezTo>
                      <a:pt x="51" y="16"/>
                      <a:pt x="51" y="16"/>
                      <a:pt x="51" y="16"/>
                    </a:cubicBezTo>
                    <a:cubicBezTo>
                      <a:pt x="51" y="16"/>
                      <a:pt x="51" y="16"/>
                      <a:pt x="51" y="16"/>
                    </a:cubicBezTo>
                    <a:cubicBezTo>
                      <a:pt x="52" y="16"/>
                      <a:pt x="51" y="16"/>
                      <a:pt x="51" y="16"/>
                    </a:cubicBezTo>
                    <a:cubicBezTo>
                      <a:pt x="51" y="15"/>
                      <a:pt x="52" y="15"/>
                      <a:pt x="52" y="15"/>
                    </a:cubicBezTo>
                    <a:cubicBezTo>
                      <a:pt x="52" y="15"/>
                      <a:pt x="52" y="15"/>
                      <a:pt x="52" y="15"/>
                    </a:cubicBezTo>
                    <a:cubicBezTo>
                      <a:pt x="52" y="15"/>
                      <a:pt x="52" y="14"/>
                      <a:pt x="52" y="14"/>
                    </a:cubicBezTo>
                    <a:cubicBezTo>
                      <a:pt x="52" y="14"/>
                      <a:pt x="52" y="14"/>
                      <a:pt x="52" y="14"/>
                    </a:cubicBezTo>
                    <a:cubicBezTo>
                      <a:pt x="52" y="14"/>
                      <a:pt x="52" y="14"/>
                      <a:pt x="52" y="14"/>
                    </a:cubicBezTo>
                    <a:cubicBezTo>
                      <a:pt x="52" y="14"/>
                      <a:pt x="52" y="14"/>
                      <a:pt x="52" y="14"/>
                    </a:cubicBezTo>
                    <a:cubicBezTo>
                      <a:pt x="51" y="13"/>
                      <a:pt x="52" y="13"/>
                      <a:pt x="52" y="13"/>
                    </a:cubicBezTo>
                    <a:cubicBezTo>
                      <a:pt x="51" y="13"/>
                      <a:pt x="52" y="13"/>
                      <a:pt x="52" y="13"/>
                    </a:cubicBezTo>
                    <a:cubicBezTo>
                      <a:pt x="52" y="13"/>
                      <a:pt x="52" y="13"/>
                      <a:pt x="52" y="13"/>
                    </a:cubicBezTo>
                    <a:cubicBezTo>
                      <a:pt x="52" y="13"/>
                      <a:pt x="52" y="12"/>
                      <a:pt x="52" y="12"/>
                    </a:cubicBezTo>
                    <a:cubicBezTo>
                      <a:pt x="53" y="12"/>
                      <a:pt x="53" y="12"/>
                      <a:pt x="53" y="12"/>
                    </a:cubicBezTo>
                    <a:cubicBezTo>
                      <a:pt x="53" y="12"/>
                      <a:pt x="53" y="12"/>
                      <a:pt x="53" y="12"/>
                    </a:cubicBezTo>
                    <a:cubicBezTo>
                      <a:pt x="53" y="12"/>
                      <a:pt x="53" y="12"/>
                      <a:pt x="53" y="11"/>
                    </a:cubicBezTo>
                    <a:cubicBezTo>
                      <a:pt x="53" y="11"/>
                      <a:pt x="54" y="11"/>
                      <a:pt x="54" y="11"/>
                    </a:cubicBezTo>
                    <a:cubicBezTo>
                      <a:pt x="54" y="10"/>
                      <a:pt x="55" y="10"/>
                      <a:pt x="55" y="10"/>
                    </a:cubicBezTo>
                    <a:cubicBezTo>
                      <a:pt x="55" y="10"/>
                      <a:pt x="54" y="9"/>
                      <a:pt x="54" y="9"/>
                    </a:cubicBezTo>
                    <a:cubicBezTo>
                      <a:pt x="54" y="9"/>
                      <a:pt x="54" y="8"/>
                      <a:pt x="54" y="8"/>
                    </a:cubicBezTo>
                    <a:cubicBezTo>
                      <a:pt x="54" y="8"/>
                      <a:pt x="53" y="8"/>
                      <a:pt x="53" y="9"/>
                    </a:cubicBezTo>
                    <a:cubicBezTo>
                      <a:pt x="53" y="9"/>
                      <a:pt x="53" y="9"/>
                      <a:pt x="53" y="9"/>
                    </a:cubicBezTo>
                    <a:cubicBezTo>
                      <a:pt x="53" y="9"/>
                      <a:pt x="53" y="9"/>
                      <a:pt x="52" y="9"/>
                    </a:cubicBezTo>
                    <a:cubicBezTo>
                      <a:pt x="52" y="9"/>
                      <a:pt x="52" y="9"/>
                      <a:pt x="52" y="8"/>
                    </a:cubicBezTo>
                    <a:cubicBezTo>
                      <a:pt x="52" y="8"/>
                      <a:pt x="52" y="8"/>
                      <a:pt x="52" y="8"/>
                    </a:cubicBezTo>
                    <a:cubicBezTo>
                      <a:pt x="52" y="7"/>
                      <a:pt x="52" y="7"/>
                      <a:pt x="51" y="7"/>
                    </a:cubicBezTo>
                    <a:cubicBezTo>
                      <a:pt x="51" y="7"/>
                      <a:pt x="51" y="7"/>
                      <a:pt x="51" y="7"/>
                    </a:cubicBezTo>
                    <a:cubicBezTo>
                      <a:pt x="51" y="7"/>
                      <a:pt x="51" y="7"/>
                      <a:pt x="51" y="7"/>
                    </a:cubicBezTo>
                    <a:cubicBezTo>
                      <a:pt x="51" y="7"/>
                      <a:pt x="50" y="8"/>
                      <a:pt x="50" y="8"/>
                    </a:cubicBezTo>
                    <a:cubicBezTo>
                      <a:pt x="50" y="8"/>
                      <a:pt x="50" y="8"/>
                      <a:pt x="50" y="8"/>
                    </a:cubicBezTo>
                    <a:cubicBezTo>
                      <a:pt x="50" y="8"/>
                      <a:pt x="50" y="8"/>
                      <a:pt x="50" y="9"/>
                    </a:cubicBezTo>
                    <a:cubicBezTo>
                      <a:pt x="50" y="9"/>
                      <a:pt x="51" y="9"/>
                      <a:pt x="51" y="9"/>
                    </a:cubicBezTo>
                    <a:cubicBezTo>
                      <a:pt x="51" y="9"/>
                      <a:pt x="51" y="9"/>
                      <a:pt x="51" y="10"/>
                    </a:cubicBezTo>
                    <a:cubicBezTo>
                      <a:pt x="50" y="10"/>
                      <a:pt x="50" y="10"/>
                      <a:pt x="50" y="10"/>
                    </a:cubicBezTo>
                    <a:cubicBezTo>
                      <a:pt x="50" y="10"/>
                      <a:pt x="50" y="10"/>
                      <a:pt x="50" y="10"/>
                    </a:cubicBezTo>
                    <a:cubicBezTo>
                      <a:pt x="50" y="10"/>
                      <a:pt x="49" y="10"/>
                      <a:pt x="49" y="10"/>
                    </a:cubicBezTo>
                    <a:cubicBezTo>
                      <a:pt x="49" y="11"/>
                      <a:pt x="49" y="11"/>
                      <a:pt x="48" y="10"/>
                    </a:cubicBezTo>
                    <a:cubicBezTo>
                      <a:pt x="48" y="10"/>
                      <a:pt x="48" y="10"/>
                      <a:pt x="48" y="10"/>
                    </a:cubicBezTo>
                    <a:cubicBezTo>
                      <a:pt x="48" y="10"/>
                      <a:pt x="48" y="10"/>
                      <a:pt x="48" y="10"/>
                    </a:cubicBezTo>
                    <a:cubicBezTo>
                      <a:pt x="49" y="9"/>
                      <a:pt x="48" y="9"/>
                      <a:pt x="48" y="9"/>
                    </a:cubicBezTo>
                    <a:cubicBezTo>
                      <a:pt x="48" y="9"/>
                      <a:pt x="48" y="9"/>
                      <a:pt x="48" y="9"/>
                    </a:cubicBezTo>
                    <a:cubicBezTo>
                      <a:pt x="48" y="9"/>
                      <a:pt x="48" y="9"/>
                      <a:pt x="47" y="9"/>
                    </a:cubicBezTo>
                    <a:cubicBezTo>
                      <a:pt x="47" y="8"/>
                      <a:pt x="47" y="9"/>
                      <a:pt x="47" y="9"/>
                    </a:cubicBezTo>
                    <a:cubicBezTo>
                      <a:pt x="47" y="9"/>
                      <a:pt x="47" y="9"/>
                      <a:pt x="46" y="9"/>
                    </a:cubicBezTo>
                    <a:cubicBezTo>
                      <a:pt x="46" y="9"/>
                      <a:pt x="46" y="9"/>
                      <a:pt x="46" y="9"/>
                    </a:cubicBezTo>
                    <a:cubicBezTo>
                      <a:pt x="46" y="9"/>
                      <a:pt x="46" y="9"/>
                      <a:pt x="46" y="8"/>
                    </a:cubicBezTo>
                    <a:cubicBezTo>
                      <a:pt x="46" y="8"/>
                      <a:pt x="46" y="8"/>
                      <a:pt x="46" y="8"/>
                    </a:cubicBezTo>
                    <a:cubicBezTo>
                      <a:pt x="47" y="8"/>
                      <a:pt x="47" y="8"/>
                      <a:pt x="47" y="7"/>
                    </a:cubicBezTo>
                    <a:cubicBezTo>
                      <a:pt x="47" y="7"/>
                      <a:pt x="47" y="7"/>
                      <a:pt x="47" y="7"/>
                    </a:cubicBezTo>
                    <a:cubicBezTo>
                      <a:pt x="47" y="7"/>
                      <a:pt x="47" y="7"/>
                      <a:pt x="47" y="7"/>
                    </a:cubicBezTo>
                    <a:cubicBezTo>
                      <a:pt x="47" y="7"/>
                      <a:pt x="47" y="6"/>
                      <a:pt x="47" y="6"/>
                    </a:cubicBezTo>
                    <a:cubicBezTo>
                      <a:pt x="47" y="6"/>
                      <a:pt x="47" y="7"/>
                      <a:pt x="46" y="7"/>
                    </a:cubicBezTo>
                    <a:cubicBezTo>
                      <a:pt x="46" y="7"/>
                      <a:pt x="46" y="7"/>
                      <a:pt x="46" y="7"/>
                    </a:cubicBezTo>
                    <a:cubicBezTo>
                      <a:pt x="46" y="7"/>
                      <a:pt x="45" y="7"/>
                      <a:pt x="45" y="7"/>
                    </a:cubicBezTo>
                    <a:cubicBezTo>
                      <a:pt x="45" y="8"/>
                      <a:pt x="45" y="8"/>
                      <a:pt x="45" y="8"/>
                    </a:cubicBezTo>
                    <a:cubicBezTo>
                      <a:pt x="45" y="8"/>
                      <a:pt x="44" y="8"/>
                      <a:pt x="44" y="8"/>
                    </a:cubicBezTo>
                    <a:cubicBezTo>
                      <a:pt x="44" y="8"/>
                      <a:pt x="44" y="8"/>
                      <a:pt x="44" y="8"/>
                    </a:cubicBezTo>
                    <a:cubicBezTo>
                      <a:pt x="44" y="9"/>
                      <a:pt x="43" y="9"/>
                      <a:pt x="43" y="9"/>
                    </a:cubicBezTo>
                    <a:cubicBezTo>
                      <a:pt x="43" y="9"/>
                      <a:pt x="42" y="9"/>
                      <a:pt x="42" y="9"/>
                    </a:cubicBezTo>
                    <a:cubicBezTo>
                      <a:pt x="42" y="9"/>
                      <a:pt x="42" y="9"/>
                      <a:pt x="41" y="9"/>
                    </a:cubicBezTo>
                    <a:cubicBezTo>
                      <a:pt x="41" y="8"/>
                      <a:pt x="41" y="8"/>
                      <a:pt x="41" y="8"/>
                    </a:cubicBezTo>
                    <a:cubicBezTo>
                      <a:pt x="41" y="8"/>
                      <a:pt x="41" y="8"/>
                      <a:pt x="41" y="8"/>
                    </a:cubicBezTo>
                    <a:cubicBezTo>
                      <a:pt x="41" y="8"/>
                      <a:pt x="40" y="8"/>
                      <a:pt x="40" y="7"/>
                    </a:cubicBezTo>
                    <a:cubicBezTo>
                      <a:pt x="40" y="7"/>
                      <a:pt x="40" y="7"/>
                      <a:pt x="40" y="7"/>
                    </a:cubicBezTo>
                    <a:cubicBezTo>
                      <a:pt x="40" y="7"/>
                      <a:pt x="39" y="7"/>
                      <a:pt x="39" y="7"/>
                    </a:cubicBezTo>
                    <a:cubicBezTo>
                      <a:pt x="39" y="7"/>
                      <a:pt x="39" y="7"/>
                      <a:pt x="39" y="8"/>
                    </a:cubicBezTo>
                    <a:cubicBezTo>
                      <a:pt x="39" y="8"/>
                      <a:pt x="38" y="8"/>
                      <a:pt x="38" y="8"/>
                    </a:cubicBezTo>
                    <a:cubicBezTo>
                      <a:pt x="38" y="8"/>
                      <a:pt x="38" y="8"/>
                      <a:pt x="38" y="8"/>
                    </a:cubicBezTo>
                    <a:cubicBezTo>
                      <a:pt x="38" y="8"/>
                      <a:pt x="36" y="7"/>
                      <a:pt x="36" y="7"/>
                    </a:cubicBezTo>
                    <a:cubicBezTo>
                      <a:pt x="36" y="7"/>
                      <a:pt x="36" y="8"/>
                      <a:pt x="36" y="8"/>
                    </a:cubicBezTo>
                    <a:cubicBezTo>
                      <a:pt x="36" y="8"/>
                      <a:pt x="36" y="7"/>
                      <a:pt x="36" y="7"/>
                    </a:cubicBezTo>
                    <a:cubicBezTo>
                      <a:pt x="36" y="7"/>
                      <a:pt x="35" y="7"/>
                      <a:pt x="35" y="7"/>
                    </a:cubicBezTo>
                    <a:cubicBezTo>
                      <a:pt x="35" y="7"/>
                      <a:pt x="35" y="7"/>
                      <a:pt x="35" y="7"/>
                    </a:cubicBezTo>
                    <a:cubicBezTo>
                      <a:pt x="35" y="7"/>
                      <a:pt x="34" y="6"/>
                      <a:pt x="34" y="6"/>
                    </a:cubicBezTo>
                    <a:cubicBezTo>
                      <a:pt x="34" y="6"/>
                      <a:pt x="34" y="6"/>
                      <a:pt x="34" y="6"/>
                    </a:cubicBezTo>
                    <a:cubicBezTo>
                      <a:pt x="34" y="6"/>
                      <a:pt x="34" y="6"/>
                      <a:pt x="34" y="6"/>
                    </a:cubicBezTo>
                    <a:cubicBezTo>
                      <a:pt x="34" y="6"/>
                      <a:pt x="34" y="5"/>
                      <a:pt x="34" y="5"/>
                    </a:cubicBezTo>
                    <a:cubicBezTo>
                      <a:pt x="34" y="5"/>
                      <a:pt x="34" y="5"/>
                      <a:pt x="34" y="5"/>
                    </a:cubicBezTo>
                    <a:cubicBezTo>
                      <a:pt x="34" y="5"/>
                      <a:pt x="33" y="5"/>
                      <a:pt x="33" y="5"/>
                    </a:cubicBezTo>
                    <a:cubicBezTo>
                      <a:pt x="33" y="6"/>
                      <a:pt x="32" y="6"/>
                      <a:pt x="32" y="6"/>
                    </a:cubicBezTo>
                    <a:cubicBezTo>
                      <a:pt x="32" y="6"/>
                      <a:pt x="32" y="6"/>
                      <a:pt x="32" y="6"/>
                    </a:cubicBezTo>
                    <a:cubicBezTo>
                      <a:pt x="31" y="6"/>
                      <a:pt x="31" y="6"/>
                      <a:pt x="31" y="6"/>
                    </a:cubicBezTo>
                    <a:cubicBezTo>
                      <a:pt x="31" y="6"/>
                      <a:pt x="31" y="6"/>
                      <a:pt x="31" y="6"/>
                    </a:cubicBezTo>
                    <a:cubicBezTo>
                      <a:pt x="31" y="6"/>
                      <a:pt x="30" y="6"/>
                      <a:pt x="30" y="6"/>
                    </a:cubicBezTo>
                    <a:cubicBezTo>
                      <a:pt x="30" y="6"/>
                      <a:pt x="30" y="5"/>
                      <a:pt x="30" y="5"/>
                    </a:cubicBezTo>
                    <a:cubicBezTo>
                      <a:pt x="30" y="5"/>
                      <a:pt x="29" y="5"/>
                      <a:pt x="29" y="5"/>
                    </a:cubicBezTo>
                    <a:cubicBezTo>
                      <a:pt x="28" y="5"/>
                      <a:pt x="29" y="5"/>
                      <a:pt x="29" y="5"/>
                    </a:cubicBezTo>
                    <a:cubicBezTo>
                      <a:pt x="28" y="5"/>
                      <a:pt x="28" y="4"/>
                      <a:pt x="28" y="4"/>
                    </a:cubicBezTo>
                    <a:cubicBezTo>
                      <a:pt x="28" y="4"/>
                      <a:pt x="28" y="4"/>
                      <a:pt x="28" y="4"/>
                    </a:cubicBezTo>
                    <a:cubicBezTo>
                      <a:pt x="28" y="3"/>
                      <a:pt x="28" y="3"/>
                      <a:pt x="27" y="3"/>
                    </a:cubicBezTo>
                    <a:cubicBezTo>
                      <a:pt x="27" y="3"/>
                      <a:pt x="27" y="3"/>
                      <a:pt x="27" y="3"/>
                    </a:cubicBezTo>
                    <a:cubicBezTo>
                      <a:pt x="27" y="3"/>
                      <a:pt x="27" y="3"/>
                      <a:pt x="26" y="3"/>
                    </a:cubicBezTo>
                    <a:cubicBezTo>
                      <a:pt x="26" y="3"/>
                      <a:pt x="26" y="4"/>
                      <a:pt x="26" y="4"/>
                    </a:cubicBezTo>
                    <a:cubicBezTo>
                      <a:pt x="26" y="4"/>
                      <a:pt x="26" y="4"/>
                      <a:pt x="26" y="4"/>
                    </a:cubicBezTo>
                    <a:cubicBezTo>
                      <a:pt x="25" y="4"/>
                      <a:pt x="25" y="3"/>
                      <a:pt x="25" y="3"/>
                    </a:cubicBezTo>
                    <a:cubicBezTo>
                      <a:pt x="25" y="3"/>
                      <a:pt x="25" y="3"/>
                      <a:pt x="25" y="3"/>
                    </a:cubicBezTo>
                    <a:cubicBezTo>
                      <a:pt x="25" y="2"/>
                      <a:pt x="25" y="2"/>
                      <a:pt x="25" y="2"/>
                    </a:cubicBezTo>
                    <a:cubicBezTo>
                      <a:pt x="25" y="2"/>
                      <a:pt x="25" y="2"/>
                      <a:pt x="25" y="1"/>
                    </a:cubicBezTo>
                    <a:cubicBezTo>
                      <a:pt x="25" y="1"/>
                      <a:pt x="25" y="1"/>
                      <a:pt x="25" y="1"/>
                    </a:cubicBezTo>
                    <a:cubicBezTo>
                      <a:pt x="25" y="0"/>
                      <a:pt x="24" y="1"/>
                      <a:pt x="24" y="1"/>
                    </a:cubicBezTo>
                    <a:cubicBezTo>
                      <a:pt x="24" y="1"/>
                      <a:pt x="24" y="1"/>
                      <a:pt x="24" y="2"/>
                    </a:cubicBezTo>
                    <a:cubicBezTo>
                      <a:pt x="24" y="2"/>
                      <a:pt x="24" y="2"/>
                      <a:pt x="24" y="2"/>
                    </a:cubicBezTo>
                    <a:cubicBezTo>
                      <a:pt x="24" y="2"/>
                      <a:pt x="24" y="2"/>
                      <a:pt x="24" y="2"/>
                    </a:cubicBezTo>
                    <a:cubicBezTo>
                      <a:pt x="23" y="2"/>
                      <a:pt x="23" y="2"/>
                      <a:pt x="23" y="2"/>
                    </a:cubicBezTo>
                    <a:cubicBezTo>
                      <a:pt x="23" y="2"/>
                      <a:pt x="23" y="2"/>
                      <a:pt x="23" y="2"/>
                    </a:cubicBezTo>
                    <a:cubicBezTo>
                      <a:pt x="23" y="2"/>
                      <a:pt x="22" y="1"/>
                      <a:pt x="22" y="1"/>
                    </a:cubicBezTo>
                    <a:cubicBezTo>
                      <a:pt x="22" y="1"/>
                      <a:pt x="22" y="2"/>
                      <a:pt x="22" y="2"/>
                    </a:cubicBezTo>
                    <a:cubicBezTo>
                      <a:pt x="22" y="2"/>
                      <a:pt x="22" y="2"/>
                      <a:pt x="22" y="2"/>
                    </a:cubicBezTo>
                    <a:cubicBezTo>
                      <a:pt x="22" y="3"/>
                      <a:pt x="22" y="3"/>
                      <a:pt x="22" y="3"/>
                    </a:cubicBezTo>
                    <a:cubicBezTo>
                      <a:pt x="22" y="3"/>
                      <a:pt x="22" y="3"/>
                      <a:pt x="22" y="3"/>
                    </a:cubicBezTo>
                    <a:cubicBezTo>
                      <a:pt x="22" y="3"/>
                      <a:pt x="22" y="2"/>
                      <a:pt x="22" y="2"/>
                    </a:cubicBezTo>
                    <a:cubicBezTo>
                      <a:pt x="21" y="2"/>
                      <a:pt x="21" y="2"/>
                      <a:pt x="21" y="2"/>
                    </a:cubicBezTo>
                    <a:cubicBezTo>
                      <a:pt x="21" y="1"/>
                      <a:pt x="21" y="1"/>
                      <a:pt x="21" y="1"/>
                    </a:cubicBezTo>
                    <a:cubicBezTo>
                      <a:pt x="21" y="1"/>
                      <a:pt x="21" y="2"/>
                      <a:pt x="21" y="2"/>
                    </a:cubicBezTo>
                    <a:cubicBezTo>
                      <a:pt x="21" y="2"/>
                      <a:pt x="20" y="2"/>
                      <a:pt x="20" y="2"/>
                    </a:cubicBezTo>
                    <a:cubicBezTo>
                      <a:pt x="20" y="2"/>
                      <a:pt x="20" y="2"/>
                      <a:pt x="20" y="2"/>
                    </a:cubicBezTo>
                    <a:cubicBezTo>
                      <a:pt x="20" y="2"/>
                      <a:pt x="20" y="2"/>
                      <a:pt x="20" y="3"/>
                    </a:cubicBezTo>
                    <a:cubicBezTo>
                      <a:pt x="21" y="3"/>
                      <a:pt x="21" y="3"/>
                      <a:pt x="21" y="3"/>
                    </a:cubicBezTo>
                    <a:cubicBezTo>
                      <a:pt x="21" y="3"/>
                      <a:pt x="21" y="3"/>
                      <a:pt x="21" y="3"/>
                    </a:cubicBezTo>
                    <a:cubicBezTo>
                      <a:pt x="21" y="3"/>
                      <a:pt x="21" y="4"/>
                      <a:pt x="21" y="4"/>
                    </a:cubicBezTo>
                    <a:cubicBezTo>
                      <a:pt x="21" y="4"/>
                      <a:pt x="22" y="4"/>
                      <a:pt x="22" y="4"/>
                    </a:cubicBezTo>
                    <a:cubicBezTo>
                      <a:pt x="22" y="4"/>
                      <a:pt x="22" y="4"/>
                      <a:pt x="22" y="4"/>
                    </a:cubicBezTo>
                    <a:cubicBezTo>
                      <a:pt x="23" y="4"/>
                      <a:pt x="24" y="4"/>
                      <a:pt x="24" y="4"/>
                    </a:cubicBezTo>
                    <a:cubicBezTo>
                      <a:pt x="24" y="4"/>
                      <a:pt x="24" y="4"/>
                      <a:pt x="25" y="4"/>
                    </a:cubicBezTo>
                    <a:cubicBezTo>
                      <a:pt x="25" y="4"/>
                      <a:pt x="25" y="4"/>
                      <a:pt x="25" y="5"/>
                    </a:cubicBezTo>
                    <a:cubicBezTo>
                      <a:pt x="25" y="5"/>
                      <a:pt x="25" y="5"/>
                      <a:pt x="25" y="5"/>
                    </a:cubicBezTo>
                    <a:cubicBezTo>
                      <a:pt x="25" y="5"/>
                      <a:pt x="25" y="5"/>
                      <a:pt x="25" y="5"/>
                    </a:cubicBezTo>
                    <a:cubicBezTo>
                      <a:pt x="25" y="5"/>
                      <a:pt x="25" y="5"/>
                      <a:pt x="25" y="5"/>
                    </a:cubicBezTo>
                    <a:cubicBezTo>
                      <a:pt x="25" y="5"/>
                      <a:pt x="25" y="5"/>
                      <a:pt x="25" y="6"/>
                    </a:cubicBezTo>
                    <a:cubicBezTo>
                      <a:pt x="25" y="6"/>
                      <a:pt x="25" y="6"/>
                      <a:pt x="25" y="6"/>
                    </a:cubicBezTo>
                    <a:cubicBezTo>
                      <a:pt x="25" y="6"/>
                      <a:pt x="25" y="6"/>
                      <a:pt x="26" y="6"/>
                    </a:cubicBezTo>
                    <a:cubicBezTo>
                      <a:pt x="26" y="7"/>
                      <a:pt x="26" y="8"/>
                      <a:pt x="26" y="8"/>
                    </a:cubicBezTo>
                    <a:cubicBezTo>
                      <a:pt x="26" y="8"/>
                      <a:pt x="25" y="8"/>
                      <a:pt x="25" y="8"/>
                    </a:cubicBezTo>
                    <a:cubicBezTo>
                      <a:pt x="25" y="8"/>
                      <a:pt x="24" y="8"/>
                      <a:pt x="24" y="8"/>
                    </a:cubicBezTo>
                    <a:cubicBezTo>
                      <a:pt x="24" y="8"/>
                      <a:pt x="24" y="9"/>
                      <a:pt x="24" y="9"/>
                    </a:cubicBezTo>
                    <a:cubicBezTo>
                      <a:pt x="24" y="9"/>
                      <a:pt x="24" y="9"/>
                      <a:pt x="24" y="9"/>
                    </a:cubicBezTo>
                    <a:cubicBezTo>
                      <a:pt x="24" y="9"/>
                      <a:pt x="23" y="9"/>
                      <a:pt x="23" y="9"/>
                    </a:cubicBezTo>
                    <a:cubicBezTo>
                      <a:pt x="23" y="9"/>
                      <a:pt x="23" y="9"/>
                      <a:pt x="23" y="9"/>
                    </a:cubicBezTo>
                    <a:cubicBezTo>
                      <a:pt x="23" y="9"/>
                      <a:pt x="22" y="9"/>
                      <a:pt x="22" y="9"/>
                    </a:cubicBezTo>
                    <a:cubicBezTo>
                      <a:pt x="22" y="9"/>
                      <a:pt x="22" y="9"/>
                      <a:pt x="22" y="9"/>
                    </a:cubicBezTo>
                    <a:cubicBezTo>
                      <a:pt x="21" y="9"/>
                      <a:pt x="21" y="9"/>
                      <a:pt x="21" y="9"/>
                    </a:cubicBezTo>
                    <a:cubicBezTo>
                      <a:pt x="21" y="9"/>
                      <a:pt x="21" y="9"/>
                      <a:pt x="21" y="9"/>
                    </a:cubicBezTo>
                    <a:cubicBezTo>
                      <a:pt x="21" y="9"/>
                      <a:pt x="20" y="9"/>
                      <a:pt x="20" y="9"/>
                    </a:cubicBezTo>
                    <a:cubicBezTo>
                      <a:pt x="20" y="9"/>
                      <a:pt x="20" y="9"/>
                      <a:pt x="20" y="9"/>
                    </a:cubicBezTo>
                    <a:cubicBezTo>
                      <a:pt x="20" y="9"/>
                      <a:pt x="18" y="9"/>
                      <a:pt x="18" y="9"/>
                    </a:cubicBezTo>
                    <a:cubicBezTo>
                      <a:pt x="18" y="9"/>
                      <a:pt x="17" y="9"/>
                      <a:pt x="17" y="9"/>
                    </a:cubicBezTo>
                    <a:cubicBezTo>
                      <a:pt x="17" y="9"/>
                      <a:pt x="17" y="9"/>
                      <a:pt x="17" y="9"/>
                    </a:cubicBezTo>
                    <a:cubicBezTo>
                      <a:pt x="17" y="9"/>
                      <a:pt x="16" y="8"/>
                      <a:pt x="16" y="8"/>
                    </a:cubicBezTo>
                    <a:cubicBezTo>
                      <a:pt x="16" y="8"/>
                      <a:pt x="16" y="8"/>
                      <a:pt x="16" y="8"/>
                    </a:cubicBezTo>
                    <a:cubicBezTo>
                      <a:pt x="16" y="8"/>
                      <a:pt x="16" y="8"/>
                      <a:pt x="16" y="8"/>
                    </a:cubicBezTo>
                    <a:cubicBezTo>
                      <a:pt x="16" y="9"/>
                      <a:pt x="16" y="9"/>
                      <a:pt x="16" y="9"/>
                    </a:cubicBezTo>
                    <a:cubicBezTo>
                      <a:pt x="15" y="9"/>
                      <a:pt x="15" y="8"/>
                      <a:pt x="15" y="8"/>
                    </a:cubicBezTo>
                    <a:cubicBezTo>
                      <a:pt x="15" y="8"/>
                      <a:pt x="15" y="8"/>
                      <a:pt x="15" y="9"/>
                    </a:cubicBezTo>
                    <a:cubicBezTo>
                      <a:pt x="15" y="9"/>
                      <a:pt x="14" y="9"/>
                      <a:pt x="14" y="10"/>
                    </a:cubicBezTo>
                    <a:cubicBezTo>
                      <a:pt x="14" y="10"/>
                      <a:pt x="14" y="10"/>
                      <a:pt x="14" y="10"/>
                    </a:cubicBezTo>
                    <a:cubicBezTo>
                      <a:pt x="14" y="10"/>
                      <a:pt x="13" y="10"/>
                      <a:pt x="13" y="10"/>
                    </a:cubicBezTo>
                    <a:cubicBezTo>
                      <a:pt x="13" y="10"/>
                      <a:pt x="13" y="10"/>
                      <a:pt x="13" y="11"/>
                    </a:cubicBezTo>
                    <a:cubicBezTo>
                      <a:pt x="14" y="11"/>
                      <a:pt x="14" y="11"/>
                      <a:pt x="14" y="11"/>
                    </a:cubicBezTo>
                    <a:cubicBezTo>
                      <a:pt x="14" y="11"/>
                      <a:pt x="14" y="11"/>
                      <a:pt x="13" y="11"/>
                    </a:cubicBezTo>
                    <a:cubicBezTo>
                      <a:pt x="13" y="11"/>
                      <a:pt x="13" y="11"/>
                      <a:pt x="13" y="11"/>
                    </a:cubicBezTo>
                    <a:cubicBezTo>
                      <a:pt x="13" y="11"/>
                      <a:pt x="13" y="11"/>
                      <a:pt x="13" y="11"/>
                    </a:cubicBezTo>
                    <a:cubicBezTo>
                      <a:pt x="12" y="11"/>
                      <a:pt x="13" y="10"/>
                      <a:pt x="13" y="10"/>
                    </a:cubicBezTo>
                    <a:cubicBezTo>
                      <a:pt x="12" y="10"/>
                      <a:pt x="12" y="10"/>
                      <a:pt x="12" y="10"/>
                    </a:cubicBezTo>
                    <a:cubicBezTo>
                      <a:pt x="12" y="10"/>
                      <a:pt x="12" y="10"/>
                      <a:pt x="11" y="10"/>
                    </a:cubicBezTo>
                    <a:cubicBezTo>
                      <a:pt x="11" y="11"/>
                      <a:pt x="11" y="11"/>
                      <a:pt x="11" y="12"/>
                    </a:cubicBezTo>
                    <a:cubicBezTo>
                      <a:pt x="11" y="12"/>
                      <a:pt x="11" y="12"/>
                      <a:pt x="11" y="12"/>
                    </a:cubicBezTo>
                    <a:cubicBezTo>
                      <a:pt x="11" y="12"/>
                      <a:pt x="10" y="12"/>
                      <a:pt x="10" y="12"/>
                    </a:cubicBezTo>
                    <a:cubicBezTo>
                      <a:pt x="10" y="12"/>
                      <a:pt x="10" y="12"/>
                      <a:pt x="10" y="12"/>
                    </a:cubicBezTo>
                    <a:cubicBezTo>
                      <a:pt x="10" y="12"/>
                      <a:pt x="10" y="13"/>
                      <a:pt x="10" y="13"/>
                    </a:cubicBezTo>
                    <a:cubicBezTo>
                      <a:pt x="10" y="13"/>
                      <a:pt x="10" y="13"/>
                      <a:pt x="9" y="14"/>
                    </a:cubicBezTo>
                    <a:cubicBezTo>
                      <a:pt x="9" y="14"/>
                      <a:pt x="9" y="14"/>
                      <a:pt x="9" y="14"/>
                    </a:cubicBezTo>
                    <a:cubicBezTo>
                      <a:pt x="9" y="14"/>
                      <a:pt x="8" y="14"/>
                      <a:pt x="8" y="14"/>
                    </a:cubicBezTo>
                    <a:cubicBezTo>
                      <a:pt x="8" y="14"/>
                      <a:pt x="8" y="15"/>
                      <a:pt x="8" y="15"/>
                    </a:cubicBezTo>
                    <a:cubicBezTo>
                      <a:pt x="8" y="15"/>
                      <a:pt x="9" y="16"/>
                      <a:pt x="9" y="16"/>
                    </a:cubicBezTo>
                    <a:cubicBezTo>
                      <a:pt x="9" y="16"/>
                      <a:pt x="9" y="16"/>
                      <a:pt x="9" y="17"/>
                    </a:cubicBezTo>
                    <a:cubicBezTo>
                      <a:pt x="9" y="17"/>
                      <a:pt x="9" y="17"/>
                      <a:pt x="8" y="17"/>
                    </a:cubicBezTo>
                    <a:cubicBezTo>
                      <a:pt x="8" y="17"/>
                      <a:pt x="8" y="18"/>
                      <a:pt x="8" y="18"/>
                    </a:cubicBezTo>
                    <a:cubicBezTo>
                      <a:pt x="8" y="18"/>
                      <a:pt x="7" y="18"/>
                      <a:pt x="6" y="18"/>
                    </a:cubicBezTo>
                    <a:cubicBezTo>
                      <a:pt x="6" y="18"/>
                      <a:pt x="6" y="19"/>
                      <a:pt x="6" y="19"/>
                    </a:cubicBezTo>
                    <a:cubicBezTo>
                      <a:pt x="6" y="19"/>
                      <a:pt x="6" y="19"/>
                      <a:pt x="6" y="19"/>
                    </a:cubicBezTo>
                    <a:cubicBezTo>
                      <a:pt x="6" y="20"/>
                      <a:pt x="6" y="20"/>
                      <a:pt x="6" y="20"/>
                    </a:cubicBezTo>
                    <a:cubicBezTo>
                      <a:pt x="6" y="20"/>
                      <a:pt x="6" y="21"/>
                      <a:pt x="6" y="21"/>
                    </a:cubicBezTo>
                    <a:cubicBezTo>
                      <a:pt x="6" y="21"/>
                      <a:pt x="5" y="22"/>
                      <a:pt x="5" y="22"/>
                    </a:cubicBezTo>
                    <a:cubicBezTo>
                      <a:pt x="4" y="22"/>
                      <a:pt x="4" y="22"/>
                      <a:pt x="4" y="22"/>
                    </a:cubicBezTo>
                    <a:cubicBezTo>
                      <a:pt x="4" y="22"/>
                      <a:pt x="3" y="23"/>
                      <a:pt x="3" y="23"/>
                    </a:cubicBezTo>
                    <a:cubicBezTo>
                      <a:pt x="3" y="23"/>
                      <a:pt x="3" y="24"/>
                      <a:pt x="3" y="24"/>
                    </a:cubicBezTo>
                    <a:cubicBezTo>
                      <a:pt x="3" y="24"/>
                      <a:pt x="3" y="24"/>
                      <a:pt x="3" y="25"/>
                    </a:cubicBezTo>
                    <a:cubicBezTo>
                      <a:pt x="4" y="25"/>
                      <a:pt x="4" y="25"/>
                      <a:pt x="4" y="25"/>
                    </a:cubicBezTo>
                    <a:cubicBezTo>
                      <a:pt x="5" y="25"/>
                      <a:pt x="5" y="26"/>
                      <a:pt x="5" y="26"/>
                    </a:cubicBezTo>
                    <a:cubicBezTo>
                      <a:pt x="5" y="26"/>
                      <a:pt x="5" y="26"/>
                      <a:pt x="5" y="26"/>
                    </a:cubicBezTo>
                    <a:cubicBezTo>
                      <a:pt x="5" y="26"/>
                      <a:pt x="5" y="27"/>
                      <a:pt x="5" y="27"/>
                    </a:cubicBezTo>
                    <a:cubicBezTo>
                      <a:pt x="5" y="27"/>
                      <a:pt x="5" y="27"/>
                      <a:pt x="5" y="27"/>
                    </a:cubicBezTo>
                    <a:cubicBezTo>
                      <a:pt x="5" y="27"/>
                      <a:pt x="5" y="27"/>
                      <a:pt x="5" y="27"/>
                    </a:cubicBezTo>
                    <a:cubicBezTo>
                      <a:pt x="5" y="28"/>
                      <a:pt x="5" y="28"/>
                      <a:pt x="5" y="28"/>
                    </a:cubicBezTo>
                    <a:cubicBezTo>
                      <a:pt x="5" y="29"/>
                      <a:pt x="5" y="29"/>
                      <a:pt x="5" y="29"/>
                    </a:cubicBezTo>
                    <a:cubicBezTo>
                      <a:pt x="5" y="30"/>
                      <a:pt x="5" y="30"/>
                      <a:pt x="5" y="30"/>
                    </a:cubicBezTo>
                    <a:cubicBezTo>
                      <a:pt x="5" y="30"/>
                      <a:pt x="5" y="29"/>
                      <a:pt x="4" y="29"/>
                    </a:cubicBezTo>
                    <a:cubicBezTo>
                      <a:pt x="4" y="29"/>
                      <a:pt x="4" y="28"/>
                      <a:pt x="4" y="28"/>
                    </a:cubicBezTo>
                    <a:cubicBezTo>
                      <a:pt x="4" y="28"/>
                      <a:pt x="4" y="28"/>
                      <a:pt x="3" y="28"/>
                    </a:cubicBezTo>
                    <a:cubicBezTo>
                      <a:pt x="3" y="28"/>
                      <a:pt x="3" y="27"/>
                      <a:pt x="3" y="27"/>
                    </a:cubicBezTo>
                    <a:cubicBezTo>
                      <a:pt x="2" y="27"/>
                      <a:pt x="2" y="27"/>
                      <a:pt x="2" y="27"/>
                    </a:cubicBezTo>
                    <a:cubicBezTo>
                      <a:pt x="2" y="27"/>
                      <a:pt x="2" y="28"/>
                      <a:pt x="2" y="28"/>
                    </a:cubicBezTo>
                    <a:cubicBezTo>
                      <a:pt x="2" y="28"/>
                      <a:pt x="2" y="29"/>
                      <a:pt x="2" y="29"/>
                    </a:cubicBezTo>
                    <a:cubicBezTo>
                      <a:pt x="2" y="29"/>
                      <a:pt x="2" y="30"/>
                      <a:pt x="2" y="30"/>
                    </a:cubicBezTo>
                    <a:cubicBezTo>
                      <a:pt x="2" y="30"/>
                      <a:pt x="2" y="30"/>
                      <a:pt x="2" y="30"/>
                    </a:cubicBezTo>
                    <a:cubicBezTo>
                      <a:pt x="2" y="29"/>
                      <a:pt x="2" y="29"/>
                      <a:pt x="2" y="29"/>
                    </a:cubicBezTo>
                    <a:cubicBezTo>
                      <a:pt x="2" y="29"/>
                      <a:pt x="2" y="28"/>
                      <a:pt x="2" y="28"/>
                    </a:cubicBezTo>
                    <a:cubicBezTo>
                      <a:pt x="2" y="28"/>
                      <a:pt x="1" y="28"/>
                      <a:pt x="1" y="28"/>
                    </a:cubicBezTo>
                    <a:cubicBezTo>
                      <a:pt x="1" y="28"/>
                      <a:pt x="1" y="27"/>
                      <a:pt x="1" y="27"/>
                    </a:cubicBezTo>
                    <a:cubicBezTo>
                      <a:pt x="1" y="27"/>
                      <a:pt x="1" y="27"/>
                      <a:pt x="0" y="27"/>
                    </a:cubicBezTo>
                    <a:cubicBezTo>
                      <a:pt x="0" y="108"/>
                      <a:pt x="0" y="108"/>
                      <a:pt x="0" y="108"/>
                    </a:cubicBezTo>
                    <a:cubicBezTo>
                      <a:pt x="62" y="108"/>
                      <a:pt x="62" y="108"/>
                      <a:pt x="62" y="108"/>
                    </a:cubicBezTo>
                    <a:cubicBezTo>
                      <a:pt x="62" y="39"/>
                      <a:pt x="62" y="39"/>
                      <a:pt x="62" y="39"/>
                    </a:cubicBezTo>
                    <a:cubicBezTo>
                      <a:pt x="62" y="39"/>
                      <a:pt x="62" y="39"/>
                      <a:pt x="62" y="39"/>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3" name="Freeform 744">
                <a:extLst>
                  <a:ext uri="{FF2B5EF4-FFF2-40B4-BE49-F238E27FC236}">
                    <a16:creationId xmlns:a16="http://schemas.microsoft.com/office/drawing/2014/main" id="{3ECEC6F2-1DAC-6236-8E4C-A80305D7EA4F}"/>
                  </a:ext>
                </a:extLst>
              </p:cNvPr>
              <p:cNvSpPr>
                <a:spLocks/>
              </p:cNvSpPr>
              <p:nvPr/>
            </p:nvSpPr>
            <p:spPr bwMode="auto">
              <a:xfrm>
                <a:off x="9571038" y="5967413"/>
                <a:ext cx="17462" cy="23813"/>
              </a:xfrm>
              <a:custGeom>
                <a:avLst/>
                <a:gdLst>
                  <a:gd name="T0" fmla="*/ 1 w 4"/>
                  <a:gd name="T1" fmla="*/ 5 h 6"/>
                  <a:gd name="T2" fmla="*/ 1 w 4"/>
                  <a:gd name="T3" fmla="*/ 4 h 6"/>
                  <a:gd name="T4" fmla="*/ 0 w 4"/>
                  <a:gd name="T5" fmla="*/ 4 h 6"/>
                  <a:gd name="T6" fmla="*/ 0 w 4"/>
                  <a:gd name="T7" fmla="*/ 4 h 6"/>
                  <a:gd name="T8" fmla="*/ 0 w 4"/>
                  <a:gd name="T9" fmla="*/ 3 h 6"/>
                  <a:gd name="T10" fmla="*/ 0 w 4"/>
                  <a:gd name="T11" fmla="*/ 2 h 6"/>
                  <a:gd name="T12" fmla="*/ 0 w 4"/>
                  <a:gd name="T13" fmla="*/ 2 h 6"/>
                  <a:gd name="T14" fmla="*/ 0 w 4"/>
                  <a:gd name="T15" fmla="*/ 1 h 6"/>
                  <a:gd name="T16" fmla="*/ 0 w 4"/>
                  <a:gd name="T17" fmla="*/ 1 h 6"/>
                  <a:gd name="T18" fmla="*/ 1 w 4"/>
                  <a:gd name="T19" fmla="*/ 1 h 6"/>
                  <a:gd name="T20" fmla="*/ 1 w 4"/>
                  <a:gd name="T21" fmla="*/ 0 h 6"/>
                  <a:gd name="T22" fmla="*/ 2 w 4"/>
                  <a:gd name="T23" fmla="*/ 0 h 6"/>
                  <a:gd name="T24" fmla="*/ 2 w 4"/>
                  <a:gd name="T25" fmla="*/ 0 h 6"/>
                  <a:gd name="T26" fmla="*/ 3 w 4"/>
                  <a:gd name="T27" fmla="*/ 0 h 6"/>
                  <a:gd name="T28" fmla="*/ 4 w 4"/>
                  <a:gd name="T29" fmla="*/ 1 h 6"/>
                  <a:gd name="T30" fmla="*/ 4 w 4"/>
                  <a:gd name="T31" fmla="*/ 1 h 6"/>
                  <a:gd name="T32" fmla="*/ 4 w 4"/>
                  <a:gd name="T33" fmla="*/ 1 h 6"/>
                  <a:gd name="T34" fmla="*/ 3 w 4"/>
                  <a:gd name="T35" fmla="*/ 1 h 6"/>
                  <a:gd name="T36" fmla="*/ 2 w 4"/>
                  <a:gd name="T37" fmla="*/ 2 h 6"/>
                  <a:gd name="T38" fmla="*/ 2 w 4"/>
                  <a:gd name="T39" fmla="*/ 3 h 6"/>
                  <a:gd name="T40" fmla="*/ 2 w 4"/>
                  <a:gd name="T41" fmla="*/ 4 h 6"/>
                  <a:gd name="T42" fmla="*/ 2 w 4"/>
                  <a:gd name="T43" fmla="*/ 6 h 6"/>
                  <a:gd name="T44" fmla="*/ 1 w 4"/>
                  <a:gd name="T45"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4" h="6">
                    <a:moveTo>
                      <a:pt x="1" y="5"/>
                    </a:moveTo>
                    <a:cubicBezTo>
                      <a:pt x="1" y="5"/>
                      <a:pt x="1" y="4"/>
                      <a:pt x="1" y="4"/>
                    </a:cubicBezTo>
                    <a:cubicBezTo>
                      <a:pt x="0" y="4"/>
                      <a:pt x="0" y="4"/>
                      <a:pt x="0" y="4"/>
                    </a:cubicBezTo>
                    <a:cubicBezTo>
                      <a:pt x="0" y="4"/>
                      <a:pt x="0" y="4"/>
                      <a:pt x="0" y="4"/>
                    </a:cubicBezTo>
                    <a:cubicBezTo>
                      <a:pt x="0" y="4"/>
                      <a:pt x="0" y="3"/>
                      <a:pt x="0" y="3"/>
                    </a:cubicBezTo>
                    <a:cubicBezTo>
                      <a:pt x="0" y="3"/>
                      <a:pt x="0" y="2"/>
                      <a:pt x="0" y="2"/>
                    </a:cubicBezTo>
                    <a:cubicBezTo>
                      <a:pt x="0" y="2"/>
                      <a:pt x="0" y="2"/>
                      <a:pt x="0" y="2"/>
                    </a:cubicBezTo>
                    <a:cubicBezTo>
                      <a:pt x="0" y="1"/>
                      <a:pt x="0" y="1"/>
                      <a:pt x="0" y="1"/>
                    </a:cubicBezTo>
                    <a:cubicBezTo>
                      <a:pt x="0" y="1"/>
                      <a:pt x="0" y="1"/>
                      <a:pt x="0" y="1"/>
                    </a:cubicBezTo>
                    <a:cubicBezTo>
                      <a:pt x="0" y="1"/>
                      <a:pt x="0" y="1"/>
                      <a:pt x="1" y="1"/>
                    </a:cubicBezTo>
                    <a:cubicBezTo>
                      <a:pt x="1" y="1"/>
                      <a:pt x="1" y="1"/>
                      <a:pt x="1" y="0"/>
                    </a:cubicBezTo>
                    <a:cubicBezTo>
                      <a:pt x="1" y="0"/>
                      <a:pt x="2" y="0"/>
                      <a:pt x="2" y="0"/>
                    </a:cubicBezTo>
                    <a:cubicBezTo>
                      <a:pt x="2" y="0"/>
                      <a:pt x="2" y="0"/>
                      <a:pt x="2" y="0"/>
                    </a:cubicBezTo>
                    <a:cubicBezTo>
                      <a:pt x="3" y="0"/>
                      <a:pt x="3" y="0"/>
                      <a:pt x="3" y="0"/>
                    </a:cubicBezTo>
                    <a:cubicBezTo>
                      <a:pt x="3" y="0"/>
                      <a:pt x="3" y="0"/>
                      <a:pt x="4" y="1"/>
                    </a:cubicBezTo>
                    <a:cubicBezTo>
                      <a:pt x="4" y="1"/>
                      <a:pt x="4" y="1"/>
                      <a:pt x="4" y="1"/>
                    </a:cubicBezTo>
                    <a:cubicBezTo>
                      <a:pt x="4" y="1"/>
                      <a:pt x="4" y="1"/>
                      <a:pt x="4" y="1"/>
                    </a:cubicBezTo>
                    <a:cubicBezTo>
                      <a:pt x="3" y="1"/>
                      <a:pt x="3" y="1"/>
                      <a:pt x="3" y="1"/>
                    </a:cubicBezTo>
                    <a:cubicBezTo>
                      <a:pt x="3" y="2"/>
                      <a:pt x="3" y="2"/>
                      <a:pt x="2" y="2"/>
                    </a:cubicBezTo>
                    <a:cubicBezTo>
                      <a:pt x="2" y="2"/>
                      <a:pt x="2" y="3"/>
                      <a:pt x="2" y="3"/>
                    </a:cubicBezTo>
                    <a:cubicBezTo>
                      <a:pt x="2" y="3"/>
                      <a:pt x="2" y="4"/>
                      <a:pt x="2" y="4"/>
                    </a:cubicBezTo>
                    <a:cubicBezTo>
                      <a:pt x="2" y="5"/>
                      <a:pt x="2" y="5"/>
                      <a:pt x="2" y="6"/>
                    </a:cubicBezTo>
                    <a:cubicBezTo>
                      <a:pt x="1" y="5"/>
                      <a:pt x="1" y="5"/>
                      <a:pt x="1" y="5"/>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grpSp>
      </p:grpSp>
      <p:grpSp>
        <p:nvGrpSpPr>
          <p:cNvPr id="64" name="North_America">
            <a:extLst>
              <a:ext uri="{FF2B5EF4-FFF2-40B4-BE49-F238E27FC236}">
                <a16:creationId xmlns:a16="http://schemas.microsoft.com/office/drawing/2014/main" id="{BF8CD03A-EBD1-4BB3-04EA-ECEC575BB277}"/>
              </a:ext>
            </a:extLst>
          </p:cNvPr>
          <p:cNvGrpSpPr/>
          <p:nvPr/>
        </p:nvGrpSpPr>
        <p:grpSpPr>
          <a:xfrm>
            <a:off x="2065736" y="3375423"/>
            <a:ext cx="1251347" cy="1768078"/>
            <a:chOff x="2754313" y="4500563"/>
            <a:chExt cx="1668463" cy="2357437"/>
          </a:xfrm>
          <a:solidFill>
            <a:schemeClr val="accent2">
              <a:lumMod val="60000"/>
              <a:lumOff val="40000"/>
            </a:schemeClr>
          </a:solidFill>
        </p:grpSpPr>
        <p:sp>
          <p:nvSpPr>
            <p:cNvPr id="65" name="Freeform 690">
              <a:extLst>
                <a:ext uri="{FF2B5EF4-FFF2-40B4-BE49-F238E27FC236}">
                  <a16:creationId xmlns:a16="http://schemas.microsoft.com/office/drawing/2014/main" id="{1D5D51E6-01B0-5157-5B98-7BE4EEBDECCA}"/>
                </a:ext>
              </a:extLst>
            </p:cNvPr>
            <p:cNvSpPr>
              <a:spLocks noEditPoints="1"/>
            </p:cNvSpPr>
            <p:nvPr/>
          </p:nvSpPr>
          <p:spPr bwMode="auto">
            <a:xfrm>
              <a:off x="2754313" y="4849813"/>
              <a:ext cx="69850" cy="58738"/>
            </a:xfrm>
            <a:custGeom>
              <a:avLst/>
              <a:gdLst>
                <a:gd name="T0" fmla="*/ 6 w 17"/>
                <a:gd name="T1" fmla="*/ 9 h 14"/>
                <a:gd name="T2" fmla="*/ 6 w 17"/>
                <a:gd name="T3" fmla="*/ 9 h 14"/>
                <a:gd name="T4" fmla="*/ 5 w 17"/>
                <a:gd name="T5" fmla="*/ 8 h 14"/>
                <a:gd name="T6" fmla="*/ 5 w 17"/>
                <a:gd name="T7" fmla="*/ 7 h 14"/>
                <a:gd name="T8" fmla="*/ 4 w 17"/>
                <a:gd name="T9" fmla="*/ 6 h 14"/>
                <a:gd name="T10" fmla="*/ 3 w 17"/>
                <a:gd name="T11" fmla="*/ 5 h 14"/>
                <a:gd name="T12" fmla="*/ 3 w 17"/>
                <a:gd name="T13" fmla="*/ 4 h 14"/>
                <a:gd name="T14" fmla="*/ 2 w 17"/>
                <a:gd name="T15" fmla="*/ 3 h 14"/>
                <a:gd name="T16" fmla="*/ 1 w 17"/>
                <a:gd name="T17" fmla="*/ 4 h 14"/>
                <a:gd name="T18" fmla="*/ 1 w 17"/>
                <a:gd name="T19" fmla="*/ 5 h 14"/>
                <a:gd name="T20" fmla="*/ 2 w 17"/>
                <a:gd name="T21" fmla="*/ 5 h 14"/>
                <a:gd name="T22" fmla="*/ 2 w 17"/>
                <a:gd name="T23" fmla="*/ 6 h 14"/>
                <a:gd name="T24" fmla="*/ 3 w 17"/>
                <a:gd name="T25" fmla="*/ 7 h 14"/>
                <a:gd name="T26" fmla="*/ 4 w 17"/>
                <a:gd name="T27" fmla="*/ 8 h 14"/>
                <a:gd name="T28" fmla="*/ 4 w 17"/>
                <a:gd name="T29" fmla="*/ 9 h 14"/>
                <a:gd name="T30" fmla="*/ 3 w 17"/>
                <a:gd name="T31" fmla="*/ 9 h 14"/>
                <a:gd name="T32" fmla="*/ 2 w 17"/>
                <a:gd name="T33" fmla="*/ 10 h 14"/>
                <a:gd name="T34" fmla="*/ 1 w 17"/>
                <a:gd name="T35" fmla="*/ 11 h 14"/>
                <a:gd name="T36" fmla="*/ 2 w 17"/>
                <a:gd name="T37" fmla="*/ 11 h 14"/>
                <a:gd name="T38" fmla="*/ 4 w 17"/>
                <a:gd name="T39" fmla="*/ 12 h 14"/>
                <a:gd name="T40" fmla="*/ 4 w 17"/>
                <a:gd name="T41" fmla="*/ 11 h 14"/>
                <a:gd name="T42" fmla="*/ 5 w 17"/>
                <a:gd name="T43" fmla="*/ 11 h 14"/>
                <a:gd name="T44" fmla="*/ 6 w 17"/>
                <a:gd name="T45" fmla="*/ 10 h 14"/>
                <a:gd name="T46" fmla="*/ 1 w 17"/>
                <a:gd name="T47" fmla="*/ 8 h 14"/>
                <a:gd name="T48" fmla="*/ 0 w 17"/>
                <a:gd name="T49" fmla="*/ 6 h 14"/>
                <a:gd name="T50" fmla="*/ 2 w 17"/>
                <a:gd name="T51" fmla="*/ 6 h 14"/>
                <a:gd name="T52" fmla="*/ 2 w 17"/>
                <a:gd name="T53" fmla="*/ 8 h 14"/>
                <a:gd name="T54" fmla="*/ 8 w 17"/>
                <a:gd name="T55" fmla="*/ 7 h 14"/>
                <a:gd name="T56" fmla="*/ 6 w 17"/>
                <a:gd name="T57" fmla="*/ 7 h 14"/>
                <a:gd name="T58" fmla="*/ 6 w 17"/>
                <a:gd name="T59" fmla="*/ 6 h 14"/>
                <a:gd name="T60" fmla="*/ 6 w 17"/>
                <a:gd name="T61" fmla="*/ 5 h 14"/>
                <a:gd name="T62" fmla="*/ 8 w 17"/>
                <a:gd name="T63" fmla="*/ 6 h 14"/>
                <a:gd name="T64" fmla="*/ 17 w 17"/>
                <a:gd name="T65" fmla="*/ 10 h 14"/>
                <a:gd name="T66" fmla="*/ 16 w 17"/>
                <a:gd name="T67" fmla="*/ 11 h 14"/>
                <a:gd name="T68" fmla="*/ 15 w 17"/>
                <a:gd name="T69" fmla="*/ 11 h 14"/>
                <a:gd name="T70" fmla="*/ 15 w 17"/>
                <a:gd name="T71" fmla="*/ 10 h 14"/>
                <a:gd name="T72" fmla="*/ 16 w 17"/>
                <a:gd name="T73" fmla="*/ 9 h 14"/>
                <a:gd name="T74" fmla="*/ 17 w 17"/>
                <a:gd name="T75" fmla="*/ 9 h 14"/>
                <a:gd name="T76" fmla="*/ 11 w 17"/>
                <a:gd name="T77" fmla="*/ 9 h 14"/>
                <a:gd name="T78" fmla="*/ 10 w 17"/>
                <a:gd name="T79" fmla="*/ 9 h 14"/>
                <a:gd name="T80" fmla="*/ 10 w 17"/>
                <a:gd name="T81" fmla="*/ 10 h 14"/>
                <a:gd name="T82" fmla="*/ 9 w 17"/>
                <a:gd name="T83" fmla="*/ 10 h 14"/>
                <a:gd name="T84" fmla="*/ 8 w 17"/>
                <a:gd name="T85" fmla="*/ 9 h 14"/>
                <a:gd name="T86" fmla="*/ 8 w 17"/>
                <a:gd name="T87" fmla="*/ 9 h 14"/>
                <a:gd name="T88" fmla="*/ 8 w 17"/>
                <a:gd name="T89" fmla="*/ 8 h 14"/>
                <a:gd name="T90" fmla="*/ 9 w 17"/>
                <a:gd name="T91" fmla="*/ 8 h 14"/>
                <a:gd name="T92" fmla="*/ 10 w 17"/>
                <a:gd name="T93" fmla="*/ 7 h 14"/>
                <a:gd name="T94" fmla="*/ 10 w 17"/>
                <a:gd name="T95" fmla="*/ 8 h 14"/>
                <a:gd name="T96" fmla="*/ 9 w 17"/>
                <a:gd name="T97" fmla="*/ 13 h 14"/>
                <a:gd name="T98" fmla="*/ 8 w 17"/>
                <a:gd name="T99" fmla="*/ 13 h 14"/>
                <a:gd name="T100" fmla="*/ 9 w 17"/>
                <a:gd name="T101" fmla="*/ 13 h 14"/>
                <a:gd name="T102" fmla="*/ 9 w 17"/>
                <a:gd name="T103" fmla="*/ 2 h 14"/>
                <a:gd name="T104" fmla="*/ 14 w 17"/>
                <a:gd name="T105" fmla="*/ 14 h 14"/>
                <a:gd name="T106" fmla="*/ 14 w 17"/>
                <a:gd name="T107" fmla="*/ 14 h 14"/>
                <a:gd name="T108" fmla="*/ 7 w 17"/>
                <a:gd name="T109" fmla="*/ 0 h 14"/>
                <a:gd name="T110" fmla="*/ 12 w 17"/>
                <a:gd name="T111" fmla="*/ 10 h 14"/>
                <a:gd name="T112" fmla="*/ 12 w 17"/>
                <a:gd name="T113" fmla="*/ 10 h 14"/>
                <a:gd name="T114" fmla="*/ 7 w 17"/>
                <a:gd name="T115" fmla="*/ 7 h 14"/>
                <a:gd name="T116" fmla="*/ 10 w 17"/>
                <a:gd name="T117" fmla="*/ 7 h 14"/>
                <a:gd name="T118" fmla="*/ 14 w 17"/>
                <a:gd name="T119"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7" h="14">
                  <a:moveTo>
                    <a:pt x="6" y="10"/>
                  </a:move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5" y="9"/>
                  </a:cubicBezTo>
                  <a:cubicBezTo>
                    <a:pt x="5" y="9"/>
                    <a:pt x="5" y="9"/>
                    <a:pt x="5" y="9"/>
                  </a:cubicBezTo>
                  <a:cubicBezTo>
                    <a:pt x="5" y="9"/>
                    <a:pt x="5" y="9"/>
                    <a:pt x="5" y="9"/>
                  </a:cubicBezTo>
                  <a:cubicBezTo>
                    <a:pt x="5" y="9"/>
                    <a:pt x="5" y="9"/>
                    <a:pt x="5" y="9"/>
                  </a:cubicBezTo>
                  <a:cubicBezTo>
                    <a:pt x="5" y="9"/>
                    <a:pt x="5" y="9"/>
                    <a:pt x="5" y="9"/>
                  </a:cubicBezTo>
                  <a:cubicBezTo>
                    <a:pt x="5" y="9"/>
                    <a:pt x="5" y="9"/>
                    <a:pt x="5" y="9"/>
                  </a:cubicBezTo>
                  <a:cubicBezTo>
                    <a:pt x="5" y="9"/>
                    <a:pt x="5" y="8"/>
                    <a:pt x="5" y="8"/>
                  </a:cubicBezTo>
                  <a:cubicBezTo>
                    <a:pt x="5" y="8"/>
                    <a:pt x="5" y="8"/>
                    <a:pt x="5" y="8"/>
                  </a:cubicBezTo>
                  <a:cubicBezTo>
                    <a:pt x="5" y="8"/>
                    <a:pt x="5" y="8"/>
                    <a:pt x="5" y="8"/>
                  </a:cubicBezTo>
                  <a:cubicBezTo>
                    <a:pt x="5" y="8"/>
                    <a:pt x="5" y="8"/>
                    <a:pt x="5" y="8"/>
                  </a:cubicBezTo>
                  <a:cubicBezTo>
                    <a:pt x="5" y="8"/>
                    <a:pt x="5" y="8"/>
                    <a:pt x="5" y="8"/>
                  </a:cubicBezTo>
                  <a:cubicBezTo>
                    <a:pt x="5" y="8"/>
                    <a:pt x="5" y="8"/>
                    <a:pt x="5" y="8"/>
                  </a:cubicBezTo>
                  <a:cubicBezTo>
                    <a:pt x="5" y="8"/>
                    <a:pt x="5" y="8"/>
                    <a:pt x="5" y="8"/>
                  </a:cubicBezTo>
                  <a:cubicBezTo>
                    <a:pt x="5" y="8"/>
                    <a:pt x="5" y="8"/>
                    <a:pt x="5" y="8"/>
                  </a:cubicBezTo>
                  <a:cubicBezTo>
                    <a:pt x="5" y="8"/>
                    <a:pt x="5" y="8"/>
                    <a:pt x="5" y="8"/>
                  </a:cubicBezTo>
                  <a:cubicBezTo>
                    <a:pt x="5" y="8"/>
                    <a:pt x="5" y="8"/>
                    <a:pt x="5" y="8"/>
                  </a:cubicBezTo>
                  <a:cubicBezTo>
                    <a:pt x="5" y="8"/>
                    <a:pt x="5" y="8"/>
                    <a:pt x="5" y="7"/>
                  </a:cubicBezTo>
                  <a:cubicBezTo>
                    <a:pt x="5" y="7"/>
                    <a:pt x="5" y="7"/>
                    <a:pt x="5" y="7"/>
                  </a:cubicBezTo>
                  <a:cubicBezTo>
                    <a:pt x="5" y="7"/>
                    <a:pt x="5" y="7"/>
                    <a:pt x="5" y="7"/>
                  </a:cubicBezTo>
                  <a:cubicBezTo>
                    <a:pt x="5" y="7"/>
                    <a:pt x="5" y="7"/>
                    <a:pt x="5" y="7"/>
                  </a:cubicBezTo>
                  <a:cubicBezTo>
                    <a:pt x="5" y="7"/>
                    <a:pt x="5" y="7"/>
                    <a:pt x="5" y="7"/>
                  </a:cubicBezTo>
                  <a:cubicBezTo>
                    <a:pt x="5" y="7"/>
                    <a:pt x="5" y="7"/>
                    <a:pt x="5" y="7"/>
                  </a:cubicBezTo>
                  <a:cubicBezTo>
                    <a:pt x="5" y="7"/>
                    <a:pt x="5" y="7"/>
                    <a:pt x="5" y="7"/>
                  </a:cubicBezTo>
                  <a:cubicBezTo>
                    <a:pt x="5" y="7"/>
                    <a:pt x="5" y="7"/>
                    <a:pt x="5" y="7"/>
                  </a:cubicBezTo>
                  <a:cubicBezTo>
                    <a:pt x="5" y="7"/>
                    <a:pt x="5" y="7"/>
                    <a:pt x="5" y="7"/>
                  </a:cubicBezTo>
                  <a:cubicBezTo>
                    <a:pt x="5" y="7"/>
                    <a:pt x="5" y="7"/>
                    <a:pt x="4" y="7"/>
                  </a:cubicBezTo>
                  <a:cubicBezTo>
                    <a:pt x="4" y="7"/>
                    <a:pt x="4" y="7"/>
                    <a:pt x="4" y="6"/>
                  </a:cubicBezTo>
                  <a:cubicBezTo>
                    <a:pt x="4" y="6"/>
                    <a:pt x="4" y="6"/>
                    <a:pt x="4" y="6"/>
                  </a:cubicBezTo>
                  <a:cubicBezTo>
                    <a:pt x="4" y="6"/>
                    <a:pt x="4" y="6"/>
                    <a:pt x="4" y="6"/>
                  </a:cubicBezTo>
                  <a:cubicBezTo>
                    <a:pt x="4" y="6"/>
                    <a:pt x="4" y="6"/>
                    <a:pt x="4" y="6"/>
                  </a:cubicBezTo>
                  <a:cubicBezTo>
                    <a:pt x="4" y="6"/>
                    <a:pt x="4" y="6"/>
                    <a:pt x="4" y="6"/>
                  </a:cubicBezTo>
                  <a:cubicBezTo>
                    <a:pt x="4" y="6"/>
                    <a:pt x="4" y="6"/>
                    <a:pt x="4" y="6"/>
                  </a:cubicBezTo>
                  <a:cubicBezTo>
                    <a:pt x="4" y="6"/>
                    <a:pt x="4" y="6"/>
                    <a:pt x="4" y="6"/>
                  </a:cubicBezTo>
                  <a:cubicBezTo>
                    <a:pt x="4" y="6"/>
                    <a:pt x="4" y="6"/>
                    <a:pt x="4" y="6"/>
                  </a:cubicBezTo>
                  <a:cubicBezTo>
                    <a:pt x="3" y="6"/>
                    <a:pt x="4" y="6"/>
                    <a:pt x="3" y="6"/>
                  </a:cubicBezTo>
                  <a:cubicBezTo>
                    <a:pt x="3" y="6"/>
                    <a:pt x="3" y="5"/>
                    <a:pt x="3" y="5"/>
                  </a:cubicBezTo>
                  <a:cubicBezTo>
                    <a:pt x="3" y="5"/>
                    <a:pt x="3" y="5"/>
                    <a:pt x="3" y="5"/>
                  </a:cubicBezTo>
                  <a:cubicBezTo>
                    <a:pt x="3" y="5"/>
                    <a:pt x="3" y="5"/>
                    <a:pt x="3" y="5"/>
                  </a:cubicBezTo>
                  <a:cubicBezTo>
                    <a:pt x="3" y="5"/>
                    <a:pt x="3" y="5"/>
                    <a:pt x="3" y="5"/>
                  </a:cubicBezTo>
                  <a:cubicBezTo>
                    <a:pt x="3" y="5"/>
                    <a:pt x="3" y="5"/>
                    <a:pt x="3" y="5"/>
                  </a:cubicBezTo>
                  <a:cubicBezTo>
                    <a:pt x="3" y="5"/>
                    <a:pt x="3" y="5"/>
                    <a:pt x="3" y="5"/>
                  </a:cubicBezTo>
                  <a:cubicBezTo>
                    <a:pt x="3" y="4"/>
                    <a:pt x="3" y="4"/>
                    <a:pt x="3" y="4"/>
                  </a:cubicBezTo>
                  <a:cubicBezTo>
                    <a:pt x="3" y="4"/>
                    <a:pt x="3" y="4"/>
                    <a:pt x="3" y="4"/>
                  </a:cubicBezTo>
                  <a:cubicBezTo>
                    <a:pt x="3" y="4"/>
                    <a:pt x="3" y="4"/>
                    <a:pt x="3" y="4"/>
                  </a:cubicBezTo>
                  <a:cubicBezTo>
                    <a:pt x="3" y="4"/>
                    <a:pt x="3" y="4"/>
                    <a:pt x="3" y="4"/>
                  </a:cubicBezTo>
                  <a:cubicBezTo>
                    <a:pt x="3" y="4"/>
                    <a:pt x="3" y="4"/>
                    <a:pt x="3" y="4"/>
                  </a:cubicBezTo>
                  <a:cubicBezTo>
                    <a:pt x="3" y="4"/>
                    <a:pt x="3" y="4"/>
                    <a:pt x="3" y="4"/>
                  </a:cubicBezTo>
                  <a:cubicBezTo>
                    <a:pt x="3" y="4"/>
                    <a:pt x="3" y="4"/>
                    <a:pt x="3" y="4"/>
                  </a:cubicBezTo>
                  <a:cubicBezTo>
                    <a:pt x="3" y="4"/>
                    <a:pt x="3" y="4"/>
                    <a:pt x="3" y="4"/>
                  </a:cubicBezTo>
                  <a:cubicBezTo>
                    <a:pt x="3" y="4"/>
                    <a:pt x="3" y="4"/>
                    <a:pt x="3" y="4"/>
                  </a:cubicBezTo>
                  <a:cubicBezTo>
                    <a:pt x="3" y="4"/>
                    <a:pt x="3" y="4"/>
                    <a:pt x="3" y="4"/>
                  </a:cubicBezTo>
                  <a:cubicBezTo>
                    <a:pt x="3" y="3"/>
                    <a:pt x="3" y="3"/>
                    <a:pt x="3" y="3"/>
                  </a:cubicBezTo>
                  <a:cubicBezTo>
                    <a:pt x="3" y="3"/>
                    <a:pt x="3" y="3"/>
                    <a:pt x="3" y="3"/>
                  </a:cubicBezTo>
                  <a:cubicBezTo>
                    <a:pt x="2" y="3"/>
                    <a:pt x="2" y="3"/>
                    <a:pt x="2" y="3"/>
                  </a:cubicBezTo>
                  <a:cubicBezTo>
                    <a:pt x="2" y="3"/>
                    <a:pt x="2" y="3"/>
                    <a:pt x="2" y="3"/>
                  </a:cubicBezTo>
                  <a:cubicBezTo>
                    <a:pt x="2" y="3"/>
                    <a:pt x="2" y="3"/>
                    <a:pt x="2" y="3"/>
                  </a:cubicBezTo>
                  <a:cubicBezTo>
                    <a:pt x="2" y="3"/>
                    <a:pt x="2" y="3"/>
                    <a:pt x="2" y="3"/>
                  </a:cubicBezTo>
                  <a:cubicBezTo>
                    <a:pt x="2" y="3"/>
                    <a:pt x="2" y="3"/>
                    <a:pt x="2" y="3"/>
                  </a:cubicBezTo>
                  <a:cubicBezTo>
                    <a:pt x="2" y="3"/>
                    <a:pt x="2" y="3"/>
                    <a:pt x="2" y="3"/>
                  </a:cubicBezTo>
                  <a:cubicBezTo>
                    <a:pt x="2" y="3"/>
                    <a:pt x="2" y="3"/>
                    <a:pt x="2" y="3"/>
                  </a:cubicBezTo>
                  <a:cubicBezTo>
                    <a:pt x="2" y="3"/>
                    <a:pt x="2" y="3"/>
                    <a:pt x="2" y="3"/>
                  </a:cubicBezTo>
                  <a:cubicBezTo>
                    <a:pt x="2" y="3"/>
                    <a:pt x="2" y="3"/>
                    <a:pt x="2" y="3"/>
                  </a:cubicBezTo>
                  <a:cubicBezTo>
                    <a:pt x="2" y="4"/>
                    <a:pt x="2" y="4"/>
                    <a:pt x="2" y="4"/>
                  </a:cubicBezTo>
                  <a:cubicBezTo>
                    <a:pt x="2" y="4"/>
                    <a:pt x="2" y="4"/>
                    <a:pt x="2" y="4"/>
                  </a:cubicBezTo>
                  <a:cubicBezTo>
                    <a:pt x="1" y="4"/>
                    <a:pt x="1" y="4"/>
                    <a:pt x="1" y="4"/>
                  </a:cubicBezTo>
                  <a:cubicBezTo>
                    <a:pt x="1" y="4"/>
                    <a:pt x="1" y="4"/>
                    <a:pt x="1" y="4"/>
                  </a:cubicBezTo>
                  <a:cubicBezTo>
                    <a:pt x="1" y="4"/>
                    <a:pt x="1" y="4"/>
                    <a:pt x="1" y="4"/>
                  </a:cubicBezTo>
                  <a:cubicBezTo>
                    <a:pt x="1" y="4"/>
                    <a:pt x="1" y="4"/>
                    <a:pt x="1" y="4"/>
                  </a:cubicBezTo>
                  <a:cubicBezTo>
                    <a:pt x="1" y="4"/>
                    <a:pt x="1" y="4"/>
                    <a:pt x="1" y="4"/>
                  </a:cubicBezTo>
                  <a:cubicBezTo>
                    <a:pt x="1" y="4"/>
                    <a:pt x="1" y="4"/>
                    <a:pt x="1" y="4"/>
                  </a:cubicBezTo>
                  <a:cubicBezTo>
                    <a:pt x="1" y="4"/>
                    <a:pt x="1" y="4"/>
                    <a:pt x="1" y="4"/>
                  </a:cubicBezTo>
                  <a:cubicBezTo>
                    <a:pt x="1" y="4"/>
                    <a:pt x="1" y="4"/>
                    <a:pt x="1" y="4"/>
                  </a:cubicBezTo>
                  <a:cubicBezTo>
                    <a:pt x="1" y="4"/>
                    <a:pt x="1" y="4"/>
                    <a:pt x="1" y="4"/>
                  </a:cubicBezTo>
                  <a:cubicBezTo>
                    <a:pt x="1" y="4"/>
                    <a:pt x="1" y="5"/>
                    <a:pt x="1" y="5"/>
                  </a:cubicBezTo>
                  <a:cubicBezTo>
                    <a:pt x="1" y="5"/>
                    <a:pt x="1" y="5"/>
                    <a:pt x="1" y="5"/>
                  </a:cubicBezTo>
                  <a:cubicBezTo>
                    <a:pt x="1" y="5"/>
                    <a:pt x="1" y="5"/>
                    <a:pt x="1" y="5"/>
                  </a:cubicBezTo>
                  <a:cubicBezTo>
                    <a:pt x="1" y="5"/>
                    <a:pt x="1" y="5"/>
                    <a:pt x="1" y="5"/>
                  </a:cubicBezTo>
                  <a:cubicBezTo>
                    <a:pt x="1" y="5"/>
                    <a:pt x="1" y="5"/>
                    <a:pt x="1" y="5"/>
                  </a:cubicBezTo>
                  <a:cubicBezTo>
                    <a:pt x="1" y="5"/>
                    <a:pt x="1" y="5"/>
                    <a:pt x="1" y="5"/>
                  </a:cubicBezTo>
                  <a:cubicBezTo>
                    <a:pt x="1" y="5"/>
                    <a:pt x="1" y="5"/>
                    <a:pt x="1" y="4"/>
                  </a:cubicBezTo>
                  <a:cubicBezTo>
                    <a:pt x="1" y="4"/>
                    <a:pt x="1" y="4"/>
                    <a:pt x="2" y="4"/>
                  </a:cubicBezTo>
                  <a:cubicBezTo>
                    <a:pt x="2" y="4"/>
                    <a:pt x="2" y="4"/>
                    <a:pt x="2" y="4"/>
                  </a:cubicBezTo>
                  <a:cubicBezTo>
                    <a:pt x="2" y="4"/>
                    <a:pt x="2" y="5"/>
                    <a:pt x="2" y="5"/>
                  </a:cubicBezTo>
                  <a:cubicBezTo>
                    <a:pt x="2" y="5"/>
                    <a:pt x="2" y="5"/>
                    <a:pt x="2" y="5"/>
                  </a:cubicBezTo>
                  <a:cubicBezTo>
                    <a:pt x="2" y="5"/>
                    <a:pt x="2" y="5"/>
                    <a:pt x="2" y="5"/>
                  </a:cubicBezTo>
                  <a:cubicBezTo>
                    <a:pt x="2" y="5"/>
                    <a:pt x="2" y="5"/>
                    <a:pt x="2" y="5"/>
                  </a:cubicBezTo>
                  <a:cubicBezTo>
                    <a:pt x="2" y="5"/>
                    <a:pt x="2" y="5"/>
                    <a:pt x="2" y="5"/>
                  </a:cubicBezTo>
                  <a:cubicBezTo>
                    <a:pt x="2" y="5"/>
                    <a:pt x="2" y="5"/>
                    <a:pt x="2" y="5"/>
                  </a:cubicBezTo>
                  <a:cubicBezTo>
                    <a:pt x="2" y="5"/>
                    <a:pt x="2" y="5"/>
                    <a:pt x="2" y="5"/>
                  </a:cubicBezTo>
                  <a:cubicBezTo>
                    <a:pt x="2" y="5"/>
                    <a:pt x="2" y="5"/>
                    <a:pt x="2" y="6"/>
                  </a:cubicBezTo>
                  <a:cubicBezTo>
                    <a:pt x="2" y="6"/>
                    <a:pt x="2" y="6"/>
                    <a:pt x="2" y="6"/>
                  </a:cubicBezTo>
                  <a:cubicBezTo>
                    <a:pt x="2" y="6"/>
                    <a:pt x="2" y="6"/>
                    <a:pt x="2" y="6"/>
                  </a:cubicBezTo>
                  <a:cubicBezTo>
                    <a:pt x="2" y="6"/>
                    <a:pt x="2" y="6"/>
                    <a:pt x="2" y="6"/>
                  </a:cubicBezTo>
                  <a:cubicBezTo>
                    <a:pt x="2" y="6"/>
                    <a:pt x="2" y="6"/>
                    <a:pt x="2" y="6"/>
                  </a:cubicBezTo>
                  <a:cubicBezTo>
                    <a:pt x="2" y="6"/>
                    <a:pt x="2" y="6"/>
                    <a:pt x="2" y="6"/>
                  </a:cubicBezTo>
                  <a:cubicBezTo>
                    <a:pt x="2" y="6"/>
                    <a:pt x="2" y="6"/>
                    <a:pt x="2" y="6"/>
                  </a:cubicBezTo>
                  <a:cubicBezTo>
                    <a:pt x="2" y="6"/>
                    <a:pt x="2" y="6"/>
                    <a:pt x="2" y="6"/>
                  </a:cubicBezTo>
                  <a:cubicBezTo>
                    <a:pt x="2" y="6"/>
                    <a:pt x="2" y="6"/>
                    <a:pt x="2" y="6"/>
                  </a:cubicBezTo>
                  <a:cubicBezTo>
                    <a:pt x="2" y="6"/>
                    <a:pt x="2" y="6"/>
                    <a:pt x="2" y="6"/>
                  </a:cubicBezTo>
                  <a:cubicBezTo>
                    <a:pt x="2" y="6"/>
                    <a:pt x="2" y="6"/>
                    <a:pt x="2" y="6"/>
                  </a:cubicBezTo>
                  <a:cubicBezTo>
                    <a:pt x="2" y="7"/>
                    <a:pt x="2" y="7"/>
                    <a:pt x="2" y="7"/>
                  </a:cubicBezTo>
                  <a:cubicBezTo>
                    <a:pt x="3" y="7"/>
                    <a:pt x="3" y="7"/>
                    <a:pt x="3" y="7"/>
                  </a:cubicBezTo>
                  <a:cubicBezTo>
                    <a:pt x="3" y="7"/>
                    <a:pt x="3" y="7"/>
                    <a:pt x="3" y="7"/>
                  </a:cubicBezTo>
                  <a:cubicBezTo>
                    <a:pt x="3" y="7"/>
                    <a:pt x="3" y="7"/>
                    <a:pt x="3" y="7"/>
                  </a:cubicBezTo>
                  <a:cubicBezTo>
                    <a:pt x="3" y="7"/>
                    <a:pt x="3" y="7"/>
                    <a:pt x="3" y="7"/>
                  </a:cubicBezTo>
                  <a:cubicBezTo>
                    <a:pt x="3" y="7"/>
                    <a:pt x="3" y="7"/>
                    <a:pt x="3" y="7"/>
                  </a:cubicBezTo>
                  <a:cubicBezTo>
                    <a:pt x="3" y="7"/>
                    <a:pt x="3" y="7"/>
                    <a:pt x="3" y="7"/>
                  </a:cubicBezTo>
                  <a:cubicBezTo>
                    <a:pt x="3" y="7"/>
                    <a:pt x="3" y="7"/>
                    <a:pt x="3" y="7"/>
                  </a:cubicBezTo>
                  <a:cubicBezTo>
                    <a:pt x="3" y="7"/>
                    <a:pt x="3" y="7"/>
                    <a:pt x="3" y="7"/>
                  </a:cubicBezTo>
                  <a:cubicBezTo>
                    <a:pt x="3" y="7"/>
                    <a:pt x="3" y="7"/>
                    <a:pt x="3" y="7"/>
                  </a:cubicBezTo>
                  <a:cubicBezTo>
                    <a:pt x="3" y="8"/>
                    <a:pt x="3" y="8"/>
                    <a:pt x="3" y="8"/>
                  </a:cubicBezTo>
                  <a:cubicBezTo>
                    <a:pt x="3" y="8"/>
                    <a:pt x="3" y="8"/>
                    <a:pt x="3" y="8"/>
                  </a:cubicBezTo>
                  <a:cubicBezTo>
                    <a:pt x="4" y="8"/>
                    <a:pt x="4" y="8"/>
                    <a:pt x="4" y="8"/>
                  </a:cubicBezTo>
                  <a:cubicBezTo>
                    <a:pt x="4" y="8"/>
                    <a:pt x="4" y="8"/>
                    <a:pt x="4" y="8"/>
                  </a:cubicBezTo>
                  <a:cubicBezTo>
                    <a:pt x="4" y="8"/>
                    <a:pt x="4" y="8"/>
                    <a:pt x="4" y="8"/>
                  </a:cubicBezTo>
                  <a:cubicBezTo>
                    <a:pt x="4" y="8"/>
                    <a:pt x="4" y="8"/>
                    <a:pt x="4" y="8"/>
                  </a:cubicBezTo>
                  <a:cubicBezTo>
                    <a:pt x="4" y="8"/>
                    <a:pt x="4" y="8"/>
                    <a:pt x="4" y="8"/>
                  </a:cubicBezTo>
                  <a:cubicBezTo>
                    <a:pt x="4" y="8"/>
                    <a:pt x="4" y="8"/>
                    <a:pt x="4" y="8"/>
                  </a:cubicBezTo>
                  <a:cubicBezTo>
                    <a:pt x="4" y="8"/>
                    <a:pt x="4" y="8"/>
                    <a:pt x="4" y="8"/>
                  </a:cubicBezTo>
                  <a:cubicBezTo>
                    <a:pt x="4" y="8"/>
                    <a:pt x="4" y="9"/>
                    <a:pt x="4" y="9"/>
                  </a:cubicBezTo>
                  <a:cubicBezTo>
                    <a:pt x="4" y="9"/>
                    <a:pt x="4" y="9"/>
                    <a:pt x="4" y="9"/>
                  </a:cubicBezTo>
                  <a:cubicBezTo>
                    <a:pt x="4" y="9"/>
                    <a:pt x="4" y="9"/>
                    <a:pt x="4" y="9"/>
                  </a:cubicBezTo>
                  <a:cubicBezTo>
                    <a:pt x="4" y="9"/>
                    <a:pt x="4" y="9"/>
                    <a:pt x="4" y="9"/>
                  </a:cubicBezTo>
                  <a:cubicBezTo>
                    <a:pt x="4" y="9"/>
                    <a:pt x="4" y="9"/>
                    <a:pt x="4" y="9"/>
                  </a:cubicBezTo>
                  <a:cubicBezTo>
                    <a:pt x="4" y="9"/>
                    <a:pt x="4" y="9"/>
                    <a:pt x="4" y="9"/>
                  </a:cubicBezTo>
                  <a:cubicBezTo>
                    <a:pt x="4" y="9"/>
                    <a:pt x="4" y="9"/>
                    <a:pt x="4" y="9"/>
                  </a:cubicBezTo>
                  <a:cubicBezTo>
                    <a:pt x="4" y="9"/>
                    <a:pt x="4" y="9"/>
                    <a:pt x="4" y="9"/>
                  </a:cubicBezTo>
                  <a:cubicBezTo>
                    <a:pt x="4" y="9"/>
                    <a:pt x="4" y="9"/>
                    <a:pt x="4" y="9"/>
                  </a:cubicBezTo>
                  <a:cubicBezTo>
                    <a:pt x="4" y="9"/>
                    <a:pt x="4" y="9"/>
                    <a:pt x="4" y="9"/>
                  </a:cubicBezTo>
                  <a:cubicBezTo>
                    <a:pt x="4" y="9"/>
                    <a:pt x="4" y="9"/>
                    <a:pt x="4" y="9"/>
                  </a:cubicBezTo>
                  <a:cubicBezTo>
                    <a:pt x="4" y="9"/>
                    <a:pt x="3" y="9"/>
                    <a:pt x="3" y="9"/>
                  </a:cubicBezTo>
                  <a:cubicBezTo>
                    <a:pt x="3" y="9"/>
                    <a:pt x="3" y="9"/>
                    <a:pt x="3" y="9"/>
                  </a:cubicBezTo>
                  <a:cubicBezTo>
                    <a:pt x="3" y="9"/>
                    <a:pt x="3" y="9"/>
                    <a:pt x="3" y="9"/>
                  </a:cubicBezTo>
                  <a:cubicBezTo>
                    <a:pt x="3" y="9"/>
                    <a:pt x="3" y="9"/>
                    <a:pt x="3" y="9"/>
                  </a:cubicBezTo>
                  <a:cubicBezTo>
                    <a:pt x="3" y="9"/>
                    <a:pt x="3" y="9"/>
                    <a:pt x="3" y="9"/>
                  </a:cubicBezTo>
                  <a:cubicBezTo>
                    <a:pt x="3" y="9"/>
                    <a:pt x="3" y="9"/>
                    <a:pt x="3" y="9"/>
                  </a:cubicBezTo>
                  <a:cubicBezTo>
                    <a:pt x="3" y="9"/>
                    <a:pt x="3" y="9"/>
                    <a:pt x="3" y="9"/>
                  </a:cubicBezTo>
                  <a:cubicBezTo>
                    <a:pt x="3" y="9"/>
                    <a:pt x="3" y="9"/>
                    <a:pt x="3" y="9"/>
                  </a:cubicBezTo>
                  <a:cubicBezTo>
                    <a:pt x="3" y="9"/>
                    <a:pt x="3" y="9"/>
                    <a:pt x="3" y="9"/>
                  </a:cubicBezTo>
                  <a:cubicBezTo>
                    <a:pt x="3" y="9"/>
                    <a:pt x="3" y="9"/>
                    <a:pt x="3" y="9"/>
                  </a:cubicBezTo>
                  <a:cubicBezTo>
                    <a:pt x="3" y="9"/>
                    <a:pt x="3" y="9"/>
                    <a:pt x="3" y="9"/>
                  </a:cubicBezTo>
                  <a:cubicBezTo>
                    <a:pt x="2" y="9"/>
                    <a:pt x="2" y="9"/>
                    <a:pt x="2" y="9"/>
                  </a:cubicBezTo>
                  <a:cubicBezTo>
                    <a:pt x="2" y="9"/>
                    <a:pt x="2" y="9"/>
                    <a:pt x="2" y="9"/>
                  </a:cubicBezTo>
                  <a:cubicBezTo>
                    <a:pt x="2" y="9"/>
                    <a:pt x="2" y="9"/>
                    <a:pt x="2" y="9"/>
                  </a:cubicBezTo>
                  <a:cubicBezTo>
                    <a:pt x="2" y="9"/>
                    <a:pt x="2" y="9"/>
                    <a:pt x="2" y="9"/>
                  </a:cubicBezTo>
                  <a:cubicBezTo>
                    <a:pt x="2" y="9"/>
                    <a:pt x="2" y="9"/>
                    <a:pt x="2" y="10"/>
                  </a:cubicBezTo>
                  <a:cubicBezTo>
                    <a:pt x="2" y="10"/>
                    <a:pt x="2" y="10"/>
                    <a:pt x="2" y="10"/>
                  </a:cubicBezTo>
                  <a:cubicBezTo>
                    <a:pt x="2" y="10"/>
                    <a:pt x="2" y="10"/>
                    <a:pt x="2" y="10"/>
                  </a:cubicBezTo>
                  <a:cubicBezTo>
                    <a:pt x="2" y="10"/>
                    <a:pt x="2" y="10"/>
                    <a:pt x="2" y="10"/>
                  </a:cubicBezTo>
                  <a:cubicBezTo>
                    <a:pt x="2" y="10"/>
                    <a:pt x="2" y="10"/>
                    <a:pt x="2" y="10"/>
                  </a:cubicBezTo>
                  <a:cubicBezTo>
                    <a:pt x="2" y="10"/>
                    <a:pt x="2" y="10"/>
                    <a:pt x="2" y="10"/>
                  </a:cubicBezTo>
                  <a:cubicBezTo>
                    <a:pt x="2" y="10"/>
                    <a:pt x="2" y="10"/>
                    <a:pt x="2" y="10"/>
                  </a:cubicBezTo>
                  <a:cubicBezTo>
                    <a:pt x="2" y="10"/>
                    <a:pt x="2" y="10"/>
                    <a:pt x="2" y="10"/>
                  </a:cubicBezTo>
                  <a:cubicBezTo>
                    <a:pt x="2" y="10"/>
                    <a:pt x="1" y="10"/>
                    <a:pt x="1" y="10"/>
                  </a:cubicBezTo>
                  <a:cubicBezTo>
                    <a:pt x="1" y="10"/>
                    <a:pt x="1" y="10"/>
                    <a:pt x="1" y="10"/>
                  </a:cubicBezTo>
                  <a:cubicBezTo>
                    <a:pt x="1" y="10"/>
                    <a:pt x="1" y="10"/>
                    <a:pt x="1" y="10"/>
                  </a:cubicBezTo>
                  <a:cubicBezTo>
                    <a:pt x="1" y="10"/>
                    <a:pt x="1" y="10"/>
                    <a:pt x="1" y="10"/>
                  </a:cubicBezTo>
                  <a:cubicBezTo>
                    <a:pt x="1" y="10"/>
                    <a:pt x="1" y="11"/>
                    <a:pt x="1" y="11"/>
                  </a:cubicBezTo>
                  <a:cubicBezTo>
                    <a:pt x="1" y="11"/>
                    <a:pt x="1" y="11"/>
                    <a:pt x="1" y="11"/>
                  </a:cubicBezTo>
                  <a:cubicBezTo>
                    <a:pt x="1" y="11"/>
                    <a:pt x="1" y="11"/>
                    <a:pt x="2" y="11"/>
                  </a:cubicBezTo>
                  <a:cubicBezTo>
                    <a:pt x="2" y="11"/>
                    <a:pt x="2" y="11"/>
                    <a:pt x="2" y="11"/>
                  </a:cubicBezTo>
                  <a:cubicBezTo>
                    <a:pt x="2" y="11"/>
                    <a:pt x="2" y="11"/>
                    <a:pt x="2" y="11"/>
                  </a:cubicBezTo>
                  <a:cubicBezTo>
                    <a:pt x="2" y="11"/>
                    <a:pt x="2" y="11"/>
                    <a:pt x="2" y="11"/>
                  </a:cubicBezTo>
                  <a:cubicBezTo>
                    <a:pt x="2" y="11"/>
                    <a:pt x="2" y="11"/>
                    <a:pt x="2" y="11"/>
                  </a:cubicBezTo>
                  <a:cubicBezTo>
                    <a:pt x="2" y="11"/>
                    <a:pt x="2" y="11"/>
                    <a:pt x="2" y="11"/>
                  </a:cubicBezTo>
                  <a:cubicBezTo>
                    <a:pt x="2" y="11"/>
                    <a:pt x="2" y="11"/>
                    <a:pt x="2" y="11"/>
                  </a:cubicBezTo>
                  <a:cubicBezTo>
                    <a:pt x="2" y="11"/>
                    <a:pt x="2" y="11"/>
                    <a:pt x="2" y="11"/>
                  </a:cubicBezTo>
                  <a:cubicBezTo>
                    <a:pt x="2" y="11"/>
                    <a:pt x="2" y="11"/>
                    <a:pt x="2" y="11"/>
                  </a:cubicBezTo>
                  <a:cubicBezTo>
                    <a:pt x="2" y="11"/>
                    <a:pt x="2" y="11"/>
                    <a:pt x="2" y="11"/>
                  </a:cubicBezTo>
                  <a:cubicBezTo>
                    <a:pt x="2" y="11"/>
                    <a:pt x="3" y="11"/>
                    <a:pt x="3" y="11"/>
                  </a:cubicBezTo>
                  <a:cubicBezTo>
                    <a:pt x="3" y="11"/>
                    <a:pt x="3" y="11"/>
                    <a:pt x="3" y="11"/>
                  </a:cubicBezTo>
                  <a:cubicBezTo>
                    <a:pt x="3" y="11"/>
                    <a:pt x="3" y="11"/>
                    <a:pt x="3" y="11"/>
                  </a:cubicBezTo>
                  <a:cubicBezTo>
                    <a:pt x="3" y="11"/>
                    <a:pt x="3" y="12"/>
                    <a:pt x="3" y="12"/>
                  </a:cubicBezTo>
                  <a:cubicBezTo>
                    <a:pt x="3" y="12"/>
                    <a:pt x="3" y="12"/>
                    <a:pt x="3" y="12"/>
                  </a:cubicBezTo>
                  <a:cubicBezTo>
                    <a:pt x="3" y="12"/>
                    <a:pt x="3" y="12"/>
                    <a:pt x="3" y="12"/>
                  </a:cubicBezTo>
                  <a:cubicBezTo>
                    <a:pt x="3" y="12"/>
                    <a:pt x="3" y="12"/>
                    <a:pt x="3" y="12"/>
                  </a:cubicBezTo>
                  <a:cubicBezTo>
                    <a:pt x="3" y="12"/>
                    <a:pt x="3" y="12"/>
                    <a:pt x="3" y="12"/>
                  </a:cubicBezTo>
                  <a:cubicBezTo>
                    <a:pt x="4" y="12"/>
                    <a:pt x="4" y="12"/>
                    <a:pt x="4" y="12"/>
                  </a:cubicBezTo>
                  <a:cubicBezTo>
                    <a:pt x="4" y="12"/>
                    <a:pt x="4" y="12"/>
                    <a:pt x="4" y="12"/>
                  </a:cubicBezTo>
                  <a:cubicBezTo>
                    <a:pt x="4" y="12"/>
                    <a:pt x="4" y="12"/>
                    <a:pt x="4" y="12"/>
                  </a:cubicBezTo>
                  <a:cubicBezTo>
                    <a:pt x="4" y="12"/>
                    <a:pt x="4" y="12"/>
                    <a:pt x="4" y="12"/>
                  </a:cubicBezTo>
                  <a:cubicBezTo>
                    <a:pt x="4" y="12"/>
                    <a:pt x="4" y="12"/>
                    <a:pt x="4" y="11"/>
                  </a:cubicBezTo>
                  <a:cubicBezTo>
                    <a:pt x="4" y="11"/>
                    <a:pt x="4" y="11"/>
                    <a:pt x="4" y="11"/>
                  </a:cubicBezTo>
                  <a:cubicBezTo>
                    <a:pt x="4" y="11"/>
                    <a:pt x="4" y="11"/>
                    <a:pt x="4" y="11"/>
                  </a:cubicBezTo>
                  <a:cubicBezTo>
                    <a:pt x="4" y="11"/>
                    <a:pt x="4" y="11"/>
                    <a:pt x="4" y="11"/>
                  </a:cubicBezTo>
                  <a:cubicBezTo>
                    <a:pt x="4" y="11"/>
                    <a:pt x="4" y="11"/>
                    <a:pt x="4" y="11"/>
                  </a:cubicBezTo>
                  <a:cubicBezTo>
                    <a:pt x="4" y="11"/>
                    <a:pt x="4" y="11"/>
                    <a:pt x="4" y="11"/>
                  </a:cubicBezTo>
                  <a:cubicBezTo>
                    <a:pt x="4" y="11"/>
                    <a:pt x="4" y="11"/>
                    <a:pt x="4" y="11"/>
                  </a:cubicBezTo>
                  <a:cubicBezTo>
                    <a:pt x="4" y="11"/>
                    <a:pt x="4" y="11"/>
                    <a:pt x="4" y="11"/>
                  </a:cubicBezTo>
                  <a:cubicBezTo>
                    <a:pt x="4" y="11"/>
                    <a:pt x="4" y="11"/>
                    <a:pt x="4" y="11"/>
                  </a:cubicBezTo>
                  <a:cubicBezTo>
                    <a:pt x="4" y="11"/>
                    <a:pt x="4" y="11"/>
                    <a:pt x="4" y="11"/>
                  </a:cubicBezTo>
                  <a:cubicBezTo>
                    <a:pt x="5" y="11"/>
                    <a:pt x="5" y="11"/>
                    <a:pt x="5" y="11"/>
                  </a:cubicBezTo>
                  <a:cubicBezTo>
                    <a:pt x="5" y="11"/>
                    <a:pt x="5" y="11"/>
                    <a:pt x="5" y="11"/>
                  </a:cubicBezTo>
                  <a:cubicBezTo>
                    <a:pt x="5" y="11"/>
                    <a:pt x="5" y="11"/>
                    <a:pt x="5" y="11"/>
                  </a:cubicBezTo>
                  <a:cubicBezTo>
                    <a:pt x="5" y="11"/>
                    <a:pt x="5" y="11"/>
                    <a:pt x="5" y="11"/>
                  </a:cubicBezTo>
                  <a:cubicBezTo>
                    <a:pt x="5" y="11"/>
                    <a:pt x="5" y="11"/>
                    <a:pt x="5" y="11"/>
                  </a:cubicBezTo>
                  <a:cubicBezTo>
                    <a:pt x="5" y="11"/>
                    <a:pt x="5" y="11"/>
                    <a:pt x="5" y="11"/>
                  </a:cubicBezTo>
                  <a:cubicBezTo>
                    <a:pt x="5" y="11"/>
                    <a:pt x="5" y="11"/>
                    <a:pt x="5" y="11"/>
                  </a:cubicBezTo>
                  <a:cubicBezTo>
                    <a:pt x="5" y="11"/>
                    <a:pt x="5" y="11"/>
                    <a:pt x="5" y="11"/>
                  </a:cubicBezTo>
                  <a:cubicBezTo>
                    <a:pt x="5" y="11"/>
                    <a:pt x="5" y="11"/>
                    <a:pt x="5" y="11"/>
                  </a:cubicBezTo>
                  <a:cubicBezTo>
                    <a:pt x="5" y="11"/>
                    <a:pt x="5" y="11"/>
                    <a:pt x="5" y="11"/>
                  </a:cubicBezTo>
                  <a:cubicBezTo>
                    <a:pt x="5" y="11"/>
                    <a:pt x="6" y="11"/>
                    <a:pt x="6" y="11"/>
                  </a:cubicBezTo>
                  <a:cubicBezTo>
                    <a:pt x="6" y="11"/>
                    <a:pt x="6" y="11"/>
                    <a:pt x="6" y="11"/>
                  </a:cubicBezTo>
                  <a:cubicBezTo>
                    <a:pt x="6" y="11"/>
                    <a:pt x="6" y="11"/>
                    <a:pt x="6" y="11"/>
                  </a:cubicBezTo>
                  <a:cubicBezTo>
                    <a:pt x="6" y="11"/>
                    <a:pt x="6" y="11"/>
                    <a:pt x="6" y="11"/>
                  </a:cubicBezTo>
                  <a:cubicBezTo>
                    <a:pt x="6" y="11"/>
                    <a:pt x="6" y="11"/>
                    <a:pt x="6" y="11"/>
                  </a:cubicBezTo>
                  <a:cubicBezTo>
                    <a:pt x="6" y="11"/>
                    <a:pt x="6" y="11"/>
                    <a:pt x="6" y="10"/>
                  </a:cubicBezTo>
                  <a:cubicBezTo>
                    <a:pt x="6" y="10"/>
                    <a:pt x="6" y="10"/>
                    <a:pt x="6" y="10"/>
                  </a:cubicBezTo>
                  <a:cubicBezTo>
                    <a:pt x="6" y="10"/>
                    <a:pt x="6" y="10"/>
                    <a:pt x="6" y="10"/>
                  </a:cubicBezTo>
                  <a:cubicBezTo>
                    <a:pt x="6" y="10"/>
                    <a:pt x="6" y="10"/>
                    <a:pt x="6" y="10"/>
                  </a:cubicBezTo>
                  <a:cubicBezTo>
                    <a:pt x="6" y="10"/>
                    <a:pt x="6" y="10"/>
                    <a:pt x="6" y="10"/>
                  </a:cubicBezTo>
                  <a:cubicBezTo>
                    <a:pt x="6" y="10"/>
                    <a:pt x="6" y="10"/>
                    <a:pt x="6" y="10"/>
                  </a:cubicBezTo>
                  <a:cubicBezTo>
                    <a:pt x="6" y="10"/>
                    <a:pt x="6" y="10"/>
                    <a:pt x="6" y="10"/>
                  </a:cubicBezTo>
                  <a:cubicBezTo>
                    <a:pt x="6" y="10"/>
                    <a:pt x="6" y="10"/>
                    <a:pt x="6" y="10"/>
                  </a:cubicBezTo>
                  <a:cubicBezTo>
                    <a:pt x="6" y="10"/>
                    <a:pt x="6" y="10"/>
                    <a:pt x="6" y="10"/>
                  </a:cubicBezTo>
                  <a:cubicBezTo>
                    <a:pt x="6" y="10"/>
                    <a:pt x="6" y="10"/>
                    <a:pt x="6" y="10"/>
                  </a:cubicBezTo>
                  <a:cubicBezTo>
                    <a:pt x="6" y="10"/>
                    <a:pt x="6" y="10"/>
                    <a:pt x="6" y="10"/>
                  </a:cubicBezTo>
                  <a:close/>
                  <a:moveTo>
                    <a:pt x="1" y="8"/>
                  </a:moveTo>
                  <a:cubicBezTo>
                    <a:pt x="1" y="8"/>
                    <a:pt x="1" y="8"/>
                    <a:pt x="1" y="8"/>
                  </a:cubicBezTo>
                  <a:cubicBezTo>
                    <a:pt x="1" y="8"/>
                    <a:pt x="1" y="8"/>
                    <a:pt x="1" y="8"/>
                  </a:cubicBezTo>
                  <a:cubicBezTo>
                    <a:pt x="1" y="8"/>
                    <a:pt x="1" y="8"/>
                    <a:pt x="1" y="8"/>
                  </a:cubicBezTo>
                  <a:cubicBezTo>
                    <a:pt x="1" y="8"/>
                    <a:pt x="1" y="8"/>
                    <a:pt x="1" y="8"/>
                  </a:cubicBezTo>
                  <a:cubicBezTo>
                    <a:pt x="1" y="8"/>
                    <a:pt x="0" y="8"/>
                    <a:pt x="0" y="7"/>
                  </a:cubicBezTo>
                  <a:cubicBezTo>
                    <a:pt x="0" y="7"/>
                    <a:pt x="0" y="7"/>
                    <a:pt x="0" y="7"/>
                  </a:cubicBezTo>
                  <a:cubicBezTo>
                    <a:pt x="0" y="7"/>
                    <a:pt x="0" y="7"/>
                    <a:pt x="0" y="7"/>
                  </a:cubicBezTo>
                  <a:cubicBezTo>
                    <a:pt x="0" y="7"/>
                    <a:pt x="0" y="7"/>
                    <a:pt x="0" y="7"/>
                  </a:cubicBezTo>
                  <a:cubicBezTo>
                    <a:pt x="0" y="7"/>
                    <a:pt x="0" y="7"/>
                    <a:pt x="0" y="7"/>
                  </a:cubicBezTo>
                  <a:cubicBezTo>
                    <a:pt x="0" y="7"/>
                    <a:pt x="0" y="6"/>
                    <a:pt x="0" y="6"/>
                  </a:cubicBezTo>
                  <a:cubicBezTo>
                    <a:pt x="0" y="6"/>
                    <a:pt x="0" y="6"/>
                    <a:pt x="0" y="6"/>
                  </a:cubicBezTo>
                  <a:cubicBezTo>
                    <a:pt x="0" y="6"/>
                    <a:pt x="0" y="6"/>
                    <a:pt x="1" y="6"/>
                  </a:cubicBezTo>
                  <a:cubicBezTo>
                    <a:pt x="1" y="6"/>
                    <a:pt x="1" y="6"/>
                    <a:pt x="1" y="6"/>
                  </a:cubicBezTo>
                  <a:cubicBezTo>
                    <a:pt x="1" y="6"/>
                    <a:pt x="1" y="6"/>
                    <a:pt x="1" y="6"/>
                  </a:cubicBezTo>
                  <a:cubicBezTo>
                    <a:pt x="1" y="6"/>
                    <a:pt x="1" y="6"/>
                    <a:pt x="1" y="6"/>
                  </a:cubicBezTo>
                  <a:cubicBezTo>
                    <a:pt x="1" y="6"/>
                    <a:pt x="1" y="6"/>
                    <a:pt x="1" y="6"/>
                  </a:cubicBezTo>
                  <a:cubicBezTo>
                    <a:pt x="1" y="6"/>
                    <a:pt x="1" y="6"/>
                    <a:pt x="1" y="6"/>
                  </a:cubicBezTo>
                  <a:cubicBezTo>
                    <a:pt x="1" y="6"/>
                    <a:pt x="1" y="6"/>
                    <a:pt x="1" y="6"/>
                  </a:cubicBezTo>
                  <a:cubicBezTo>
                    <a:pt x="2" y="6"/>
                    <a:pt x="2" y="6"/>
                    <a:pt x="2" y="6"/>
                  </a:cubicBezTo>
                  <a:cubicBezTo>
                    <a:pt x="2" y="6"/>
                    <a:pt x="2" y="6"/>
                    <a:pt x="2" y="6"/>
                  </a:cubicBezTo>
                  <a:cubicBezTo>
                    <a:pt x="2" y="6"/>
                    <a:pt x="2" y="6"/>
                    <a:pt x="2" y="6"/>
                  </a:cubicBezTo>
                  <a:cubicBezTo>
                    <a:pt x="2" y="6"/>
                    <a:pt x="2" y="7"/>
                    <a:pt x="2" y="7"/>
                  </a:cubicBezTo>
                  <a:cubicBezTo>
                    <a:pt x="2" y="7"/>
                    <a:pt x="2" y="7"/>
                    <a:pt x="2" y="7"/>
                  </a:cubicBezTo>
                  <a:cubicBezTo>
                    <a:pt x="2" y="7"/>
                    <a:pt x="2" y="7"/>
                    <a:pt x="2" y="7"/>
                  </a:cubicBezTo>
                  <a:cubicBezTo>
                    <a:pt x="2" y="7"/>
                    <a:pt x="2" y="7"/>
                    <a:pt x="2" y="7"/>
                  </a:cubicBezTo>
                  <a:cubicBezTo>
                    <a:pt x="2" y="7"/>
                    <a:pt x="2" y="7"/>
                    <a:pt x="2" y="7"/>
                  </a:cubicBezTo>
                  <a:cubicBezTo>
                    <a:pt x="2" y="7"/>
                    <a:pt x="2" y="7"/>
                    <a:pt x="2" y="7"/>
                  </a:cubicBezTo>
                  <a:cubicBezTo>
                    <a:pt x="2" y="7"/>
                    <a:pt x="2" y="7"/>
                    <a:pt x="2" y="7"/>
                  </a:cubicBezTo>
                  <a:cubicBezTo>
                    <a:pt x="2" y="7"/>
                    <a:pt x="2" y="7"/>
                    <a:pt x="2" y="7"/>
                  </a:cubicBezTo>
                  <a:cubicBezTo>
                    <a:pt x="2" y="7"/>
                    <a:pt x="2" y="7"/>
                    <a:pt x="2" y="7"/>
                  </a:cubicBezTo>
                  <a:cubicBezTo>
                    <a:pt x="2" y="7"/>
                    <a:pt x="2" y="7"/>
                    <a:pt x="2" y="8"/>
                  </a:cubicBezTo>
                  <a:cubicBezTo>
                    <a:pt x="2" y="8"/>
                    <a:pt x="2" y="8"/>
                    <a:pt x="2" y="8"/>
                  </a:cubicBezTo>
                  <a:cubicBezTo>
                    <a:pt x="2" y="8"/>
                    <a:pt x="2" y="8"/>
                    <a:pt x="2" y="8"/>
                  </a:cubicBezTo>
                  <a:cubicBezTo>
                    <a:pt x="2" y="8"/>
                    <a:pt x="2" y="8"/>
                    <a:pt x="2" y="8"/>
                  </a:cubicBezTo>
                  <a:cubicBezTo>
                    <a:pt x="2" y="8"/>
                    <a:pt x="2" y="8"/>
                    <a:pt x="1" y="8"/>
                  </a:cubicBezTo>
                  <a:cubicBezTo>
                    <a:pt x="1" y="8"/>
                    <a:pt x="1" y="8"/>
                    <a:pt x="1" y="8"/>
                  </a:cubicBezTo>
                  <a:cubicBezTo>
                    <a:pt x="1" y="8"/>
                    <a:pt x="1" y="8"/>
                    <a:pt x="1" y="8"/>
                  </a:cubicBezTo>
                  <a:close/>
                  <a:moveTo>
                    <a:pt x="8" y="7"/>
                  </a:moveTo>
                  <a:cubicBezTo>
                    <a:pt x="8" y="7"/>
                    <a:pt x="8" y="7"/>
                    <a:pt x="8" y="7"/>
                  </a:cubicBezTo>
                  <a:cubicBezTo>
                    <a:pt x="8" y="7"/>
                    <a:pt x="8" y="7"/>
                    <a:pt x="8" y="7"/>
                  </a:cubicBezTo>
                  <a:cubicBezTo>
                    <a:pt x="8" y="7"/>
                    <a:pt x="8" y="7"/>
                    <a:pt x="8" y="7"/>
                  </a:cubicBezTo>
                  <a:cubicBezTo>
                    <a:pt x="8" y="7"/>
                    <a:pt x="8" y="7"/>
                    <a:pt x="8" y="7"/>
                  </a:cubicBezTo>
                  <a:cubicBezTo>
                    <a:pt x="7" y="7"/>
                    <a:pt x="7" y="7"/>
                    <a:pt x="7" y="7"/>
                  </a:cubicBezTo>
                  <a:cubicBezTo>
                    <a:pt x="7" y="7"/>
                    <a:pt x="7" y="7"/>
                    <a:pt x="7" y="7"/>
                  </a:cubicBezTo>
                  <a:cubicBezTo>
                    <a:pt x="7" y="7"/>
                    <a:pt x="7" y="7"/>
                    <a:pt x="7" y="7"/>
                  </a:cubicBezTo>
                  <a:cubicBezTo>
                    <a:pt x="7" y="7"/>
                    <a:pt x="7" y="7"/>
                    <a:pt x="7" y="7"/>
                  </a:cubicBezTo>
                  <a:cubicBezTo>
                    <a:pt x="7" y="7"/>
                    <a:pt x="7" y="7"/>
                    <a:pt x="7" y="7"/>
                  </a:cubicBezTo>
                  <a:cubicBezTo>
                    <a:pt x="7" y="7"/>
                    <a:pt x="7" y="7"/>
                    <a:pt x="7" y="7"/>
                  </a:cubicBezTo>
                  <a:cubicBezTo>
                    <a:pt x="7" y="7"/>
                    <a:pt x="7" y="7"/>
                    <a:pt x="7" y="7"/>
                  </a:cubicBezTo>
                  <a:cubicBezTo>
                    <a:pt x="7" y="7"/>
                    <a:pt x="7" y="7"/>
                    <a:pt x="7" y="7"/>
                  </a:cubicBezTo>
                  <a:cubicBezTo>
                    <a:pt x="7" y="7"/>
                    <a:pt x="6" y="7"/>
                    <a:pt x="6" y="7"/>
                  </a:cubicBezTo>
                  <a:cubicBezTo>
                    <a:pt x="6" y="7"/>
                    <a:pt x="6" y="7"/>
                    <a:pt x="6" y="7"/>
                  </a:cubicBezTo>
                  <a:cubicBezTo>
                    <a:pt x="6" y="7"/>
                    <a:pt x="6" y="7"/>
                    <a:pt x="6" y="7"/>
                  </a:cubicBezTo>
                  <a:cubicBezTo>
                    <a:pt x="6" y="7"/>
                    <a:pt x="6" y="7"/>
                    <a:pt x="6" y="7"/>
                  </a:cubicBezTo>
                  <a:cubicBezTo>
                    <a:pt x="6" y="7"/>
                    <a:pt x="6" y="7"/>
                    <a:pt x="6" y="7"/>
                  </a:cubicBezTo>
                  <a:cubicBezTo>
                    <a:pt x="6" y="7"/>
                    <a:pt x="6" y="7"/>
                    <a:pt x="6" y="7"/>
                  </a:cubicBezTo>
                  <a:cubicBezTo>
                    <a:pt x="6" y="7"/>
                    <a:pt x="6" y="6"/>
                    <a:pt x="6" y="6"/>
                  </a:cubicBezTo>
                  <a:cubicBezTo>
                    <a:pt x="6" y="6"/>
                    <a:pt x="6" y="6"/>
                    <a:pt x="6" y="6"/>
                  </a:cubicBezTo>
                  <a:cubicBezTo>
                    <a:pt x="6" y="6"/>
                    <a:pt x="6" y="6"/>
                    <a:pt x="6" y="6"/>
                  </a:cubicBezTo>
                  <a:cubicBezTo>
                    <a:pt x="6" y="6"/>
                    <a:pt x="6" y="6"/>
                    <a:pt x="6" y="6"/>
                  </a:cubicBezTo>
                  <a:cubicBezTo>
                    <a:pt x="6" y="6"/>
                    <a:pt x="6" y="6"/>
                    <a:pt x="6" y="6"/>
                  </a:cubicBezTo>
                  <a:cubicBezTo>
                    <a:pt x="6" y="6"/>
                    <a:pt x="6" y="6"/>
                    <a:pt x="6" y="6"/>
                  </a:cubicBezTo>
                  <a:cubicBezTo>
                    <a:pt x="6" y="6"/>
                    <a:pt x="6" y="6"/>
                    <a:pt x="6" y="6"/>
                  </a:cubicBezTo>
                  <a:cubicBezTo>
                    <a:pt x="6" y="6"/>
                    <a:pt x="6" y="6"/>
                    <a:pt x="6" y="6"/>
                  </a:cubicBezTo>
                  <a:cubicBezTo>
                    <a:pt x="6" y="6"/>
                    <a:pt x="6" y="6"/>
                    <a:pt x="6" y="6"/>
                  </a:cubicBezTo>
                  <a:cubicBezTo>
                    <a:pt x="6" y="6"/>
                    <a:pt x="6" y="6"/>
                    <a:pt x="6" y="6"/>
                  </a:cubicBezTo>
                  <a:cubicBezTo>
                    <a:pt x="6" y="6"/>
                    <a:pt x="6" y="6"/>
                    <a:pt x="6" y="6"/>
                  </a:cubicBezTo>
                  <a:cubicBezTo>
                    <a:pt x="6" y="6"/>
                    <a:pt x="6" y="6"/>
                    <a:pt x="6" y="5"/>
                  </a:cubicBezTo>
                  <a:cubicBezTo>
                    <a:pt x="6" y="5"/>
                    <a:pt x="6" y="5"/>
                    <a:pt x="6" y="5"/>
                  </a:cubicBezTo>
                  <a:cubicBezTo>
                    <a:pt x="6" y="5"/>
                    <a:pt x="6" y="5"/>
                    <a:pt x="6" y="5"/>
                  </a:cubicBezTo>
                  <a:cubicBezTo>
                    <a:pt x="6" y="5"/>
                    <a:pt x="6" y="5"/>
                    <a:pt x="6" y="5"/>
                  </a:cubicBezTo>
                  <a:cubicBezTo>
                    <a:pt x="7" y="5"/>
                    <a:pt x="7" y="5"/>
                    <a:pt x="7" y="5"/>
                  </a:cubicBezTo>
                  <a:cubicBezTo>
                    <a:pt x="7" y="5"/>
                    <a:pt x="7" y="5"/>
                    <a:pt x="7" y="5"/>
                  </a:cubicBezTo>
                  <a:cubicBezTo>
                    <a:pt x="7" y="5"/>
                    <a:pt x="7" y="6"/>
                    <a:pt x="7" y="6"/>
                  </a:cubicBezTo>
                  <a:cubicBezTo>
                    <a:pt x="7" y="6"/>
                    <a:pt x="7" y="6"/>
                    <a:pt x="7" y="6"/>
                  </a:cubicBezTo>
                  <a:cubicBezTo>
                    <a:pt x="7" y="6"/>
                    <a:pt x="7" y="6"/>
                    <a:pt x="7" y="6"/>
                  </a:cubicBezTo>
                  <a:cubicBezTo>
                    <a:pt x="7" y="6"/>
                    <a:pt x="7" y="6"/>
                    <a:pt x="7" y="6"/>
                  </a:cubicBezTo>
                  <a:cubicBezTo>
                    <a:pt x="7" y="6"/>
                    <a:pt x="7" y="6"/>
                    <a:pt x="7" y="6"/>
                  </a:cubicBezTo>
                  <a:cubicBezTo>
                    <a:pt x="7" y="6"/>
                    <a:pt x="7" y="6"/>
                    <a:pt x="7" y="6"/>
                  </a:cubicBezTo>
                  <a:cubicBezTo>
                    <a:pt x="7" y="6"/>
                    <a:pt x="7" y="6"/>
                    <a:pt x="7" y="6"/>
                  </a:cubicBezTo>
                  <a:cubicBezTo>
                    <a:pt x="7" y="6"/>
                    <a:pt x="7" y="6"/>
                    <a:pt x="8" y="6"/>
                  </a:cubicBezTo>
                  <a:cubicBezTo>
                    <a:pt x="8" y="6"/>
                    <a:pt x="8" y="6"/>
                    <a:pt x="8" y="6"/>
                  </a:cubicBezTo>
                  <a:cubicBezTo>
                    <a:pt x="8" y="6"/>
                    <a:pt x="8" y="6"/>
                    <a:pt x="8" y="6"/>
                  </a:cubicBezTo>
                  <a:cubicBezTo>
                    <a:pt x="8" y="6"/>
                    <a:pt x="8" y="6"/>
                    <a:pt x="8" y="6"/>
                  </a:cubicBezTo>
                  <a:cubicBezTo>
                    <a:pt x="8" y="6"/>
                    <a:pt x="8" y="6"/>
                    <a:pt x="8" y="6"/>
                  </a:cubicBezTo>
                  <a:cubicBezTo>
                    <a:pt x="8" y="6"/>
                    <a:pt x="8" y="6"/>
                    <a:pt x="8" y="6"/>
                  </a:cubicBezTo>
                  <a:cubicBezTo>
                    <a:pt x="8" y="6"/>
                    <a:pt x="8" y="6"/>
                    <a:pt x="8" y="7"/>
                  </a:cubicBezTo>
                  <a:close/>
                  <a:moveTo>
                    <a:pt x="17" y="9"/>
                  </a:moveTo>
                  <a:cubicBezTo>
                    <a:pt x="17" y="9"/>
                    <a:pt x="17" y="9"/>
                    <a:pt x="17" y="9"/>
                  </a:cubicBezTo>
                  <a:cubicBezTo>
                    <a:pt x="17" y="9"/>
                    <a:pt x="17" y="10"/>
                    <a:pt x="17" y="10"/>
                  </a:cubicBezTo>
                  <a:cubicBezTo>
                    <a:pt x="17" y="10"/>
                    <a:pt x="17" y="10"/>
                    <a:pt x="17" y="10"/>
                  </a:cubicBezTo>
                  <a:cubicBezTo>
                    <a:pt x="17" y="10"/>
                    <a:pt x="17" y="10"/>
                    <a:pt x="17" y="10"/>
                  </a:cubicBezTo>
                  <a:cubicBezTo>
                    <a:pt x="17" y="10"/>
                    <a:pt x="17" y="10"/>
                    <a:pt x="17" y="10"/>
                  </a:cubicBezTo>
                  <a:cubicBezTo>
                    <a:pt x="17" y="10"/>
                    <a:pt x="17" y="10"/>
                    <a:pt x="17" y="10"/>
                  </a:cubicBezTo>
                  <a:cubicBezTo>
                    <a:pt x="17" y="10"/>
                    <a:pt x="16" y="10"/>
                    <a:pt x="16" y="10"/>
                  </a:cubicBezTo>
                  <a:cubicBezTo>
                    <a:pt x="16" y="10"/>
                    <a:pt x="16" y="10"/>
                    <a:pt x="16" y="10"/>
                  </a:cubicBezTo>
                  <a:cubicBezTo>
                    <a:pt x="16" y="10"/>
                    <a:pt x="16" y="10"/>
                    <a:pt x="16" y="10"/>
                  </a:cubicBezTo>
                  <a:cubicBezTo>
                    <a:pt x="16" y="10"/>
                    <a:pt x="16" y="10"/>
                    <a:pt x="16" y="10"/>
                  </a:cubicBezTo>
                  <a:cubicBezTo>
                    <a:pt x="16" y="10"/>
                    <a:pt x="16" y="10"/>
                    <a:pt x="16" y="10"/>
                  </a:cubicBezTo>
                  <a:cubicBezTo>
                    <a:pt x="16" y="10"/>
                    <a:pt x="16" y="10"/>
                    <a:pt x="16" y="10"/>
                  </a:cubicBezTo>
                  <a:cubicBezTo>
                    <a:pt x="16" y="10"/>
                    <a:pt x="16" y="10"/>
                    <a:pt x="16" y="11"/>
                  </a:cubicBezTo>
                  <a:cubicBezTo>
                    <a:pt x="16" y="11"/>
                    <a:pt x="16" y="11"/>
                    <a:pt x="16" y="11"/>
                  </a:cubicBezTo>
                  <a:cubicBezTo>
                    <a:pt x="16" y="11"/>
                    <a:pt x="16" y="11"/>
                    <a:pt x="16" y="11"/>
                  </a:cubicBezTo>
                  <a:cubicBezTo>
                    <a:pt x="16" y="11"/>
                    <a:pt x="16" y="11"/>
                    <a:pt x="16" y="11"/>
                  </a:cubicBezTo>
                  <a:cubicBezTo>
                    <a:pt x="16" y="11"/>
                    <a:pt x="16" y="11"/>
                    <a:pt x="16" y="11"/>
                  </a:cubicBezTo>
                  <a:cubicBezTo>
                    <a:pt x="16" y="11"/>
                    <a:pt x="15" y="11"/>
                    <a:pt x="15" y="11"/>
                  </a:cubicBezTo>
                  <a:cubicBezTo>
                    <a:pt x="15" y="11"/>
                    <a:pt x="15" y="11"/>
                    <a:pt x="15" y="11"/>
                  </a:cubicBezTo>
                  <a:cubicBezTo>
                    <a:pt x="15" y="11"/>
                    <a:pt x="15" y="11"/>
                    <a:pt x="15" y="11"/>
                  </a:cubicBezTo>
                  <a:cubicBezTo>
                    <a:pt x="15" y="11"/>
                    <a:pt x="15" y="11"/>
                    <a:pt x="15" y="11"/>
                  </a:cubicBezTo>
                  <a:cubicBezTo>
                    <a:pt x="15" y="11"/>
                    <a:pt x="15" y="11"/>
                    <a:pt x="15" y="11"/>
                  </a:cubicBezTo>
                  <a:cubicBezTo>
                    <a:pt x="15" y="11"/>
                    <a:pt x="15" y="11"/>
                    <a:pt x="15" y="11"/>
                  </a:cubicBezTo>
                  <a:cubicBezTo>
                    <a:pt x="15" y="11"/>
                    <a:pt x="15" y="11"/>
                    <a:pt x="15" y="11"/>
                  </a:cubicBezTo>
                  <a:cubicBezTo>
                    <a:pt x="15" y="11"/>
                    <a:pt x="14" y="11"/>
                    <a:pt x="14" y="11"/>
                  </a:cubicBezTo>
                  <a:cubicBezTo>
                    <a:pt x="14" y="11"/>
                    <a:pt x="14" y="11"/>
                    <a:pt x="14" y="11"/>
                  </a:cubicBezTo>
                  <a:cubicBezTo>
                    <a:pt x="14" y="11"/>
                    <a:pt x="14" y="11"/>
                    <a:pt x="14" y="11"/>
                  </a:cubicBezTo>
                  <a:cubicBezTo>
                    <a:pt x="14" y="10"/>
                    <a:pt x="15" y="10"/>
                    <a:pt x="15" y="10"/>
                  </a:cubicBezTo>
                  <a:cubicBezTo>
                    <a:pt x="15" y="10"/>
                    <a:pt x="15" y="10"/>
                    <a:pt x="15" y="10"/>
                  </a:cubicBezTo>
                  <a:cubicBezTo>
                    <a:pt x="15" y="10"/>
                    <a:pt x="15" y="10"/>
                    <a:pt x="15" y="10"/>
                  </a:cubicBezTo>
                  <a:cubicBezTo>
                    <a:pt x="15" y="10"/>
                    <a:pt x="15" y="10"/>
                    <a:pt x="15" y="10"/>
                  </a:cubicBezTo>
                  <a:cubicBezTo>
                    <a:pt x="15" y="10"/>
                    <a:pt x="15" y="10"/>
                    <a:pt x="15" y="10"/>
                  </a:cubicBezTo>
                  <a:cubicBezTo>
                    <a:pt x="15" y="10"/>
                    <a:pt x="15" y="10"/>
                    <a:pt x="15" y="10"/>
                  </a:cubicBezTo>
                  <a:cubicBezTo>
                    <a:pt x="15" y="10"/>
                    <a:pt x="15" y="10"/>
                    <a:pt x="15" y="10"/>
                  </a:cubicBezTo>
                  <a:cubicBezTo>
                    <a:pt x="15" y="10"/>
                    <a:pt x="15" y="10"/>
                    <a:pt x="15" y="10"/>
                  </a:cubicBezTo>
                  <a:cubicBezTo>
                    <a:pt x="15" y="10"/>
                    <a:pt x="15" y="10"/>
                    <a:pt x="15" y="10"/>
                  </a:cubicBezTo>
                  <a:cubicBezTo>
                    <a:pt x="15" y="10"/>
                    <a:pt x="15" y="10"/>
                    <a:pt x="15" y="10"/>
                  </a:cubicBezTo>
                  <a:cubicBezTo>
                    <a:pt x="15" y="10"/>
                    <a:pt x="15" y="10"/>
                    <a:pt x="15" y="10"/>
                  </a:cubicBezTo>
                  <a:cubicBezTo>
                    <a:pt x="15" y="10"/>
                    <a:pt x="15" y="10"/>
                    <a:pt x="16" y="10"/>
                  </a:cubicBezTo>
                  <a:cubicBezTo>
                    <a:pt x="16" y="10"/>
                    <a:pt x="16" y="10"/>
                    <a:pt x="16" y="10"/>
                  </a:cubicBezTo>
                  <a:cubicBezTo>
                    <a:pt x="16" y="10"/>
                    <a:pt x="16" y="10"/>
                    <a:pt x="16" y="10"/>
                  </a:cubicBezTo>
                  <a:cubicBezTo>
                    <a:pt x="16" y="10"/>
                    <a:pt x="16" y="10"/>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7" y="9"/>
                  </a:cubicBezTo>
                  <a:cubicBezTo>
                    <a:pt x="17" y="9"/>
                    <a:pt x="17" y="9"/>
                    <a:pt x="17" y="9"/>
                  </a:cubicBezTo>
                  <a:cubicBezTo>
                    <a:pt x="17" y="9"/>
                    <a:pt x="17" y="9"/>
                    <a:pt x="17" y="9"/>
                  </a:cubicBezTo>
                  <a:cubicBezTo>
                    <a:pt x="17" y="9"/>
                    <a:pt x="17" y="9"/>
                    <a:pt x="17" y="9"/>
                  </a:cubicBezTo>
                  <a:cubicBezTo>
                    <a:pt x="17" y="9"/>
                    <a:pt x="17" y="9"/>
                    <a:pt x="17" y="9"/>
                  </a:cubicBezTo>
                  <a:cubicBezTo>
                    <a:pt x="17" y="9"/>
                    <a:pt x="17" y="9"/>
                    <a:pt x="17" y="9"/>
                  </a:cubicBezTo>
                  <a:cubicBezTo>
                    <a:pt x="17" y="9"/>
                    <a:pt x="17" y="9"/>
                    <a:pt x="17" y="9"/>
                  </a:cubicBezTo>
                  <a:cubicBezTo>
                    <a:pt x="17" y="9"/>
                    <a:pt x="17" y="9"/>
                    <a:pt x="17" y="9"/>
                  </a:cubicBezTo>
                  <a:close/>
                  <a:moveTo>
                    <a:pt x="11" y="8"/>
                  </a:moveTo>
                  <a:cubicBezTo>
                    <a:pt x="11" y="8"/>
                    <a:pt x="11" y="8"/>
                    <a:pt x="11" y="8"/>
                  </a:cubicBezTo>
                  <a:cubicBezTo>
                    <a:pt x="11" y="8"/>
                    <a:pt x="11" y="8"/>
                    <a:pt x="11" y="8"/>
                  </a:cubicBezTo>
                  <a:cubicBezTo>
                    <a:pt x="11" y="8"/>
                    <a:pt x="11" y="8"/>
                    <a:pt x="11" y="8"/>
                  </a:cubicBezTo>
                  <a:cubicBezTo>
                    <a:pt x="11" y="8"/>
                    <a:pt x="10" y="9"/>
                    <a:pt x="11" y="9"/>
                  </a:cubicBezTo>
                  <a:cubicBezTo>
                    <a:pt x="11" y="9"/>
                    <a:pt x="11" y="9"/>
                    <a:pt x="11" y="9"/>
                  </a:cubicBezTo>
                  <a:cubicBezTo>
                    <a:pt x="11" y="9"/>
                    <a:pt x="11" y="9"/>
                    <a:pt x="11" y="9"/>
                  </a:cubicBezTo>
                  <a:cubicBezTo>
                    <a:pt x="11" y="9"/>
                    <a:pt x="11" y="9"/>
                    <a:pt x="11" y="9"/>
                  </a:cubicBezTo>
                  <a:cubicBezTo>
                    <a:pt x="10" y="9"/>
                    <a:pt x="10" y="9"/>
                    <a:pt x="10" y="9"/>
                  </a:cubicBezTo>
                  <a:cubicBezTo>
                    <a:pt x="11" y="9"/>
                    <a:pt x="11" y="9"/>
                    <a:pt x="10" y="9"/>
                  </a:cubicBezTo>
                  <a:cubicBezTo>
                    <a:pt x="10" y="9"/>
                    <a:pt x="10" y="9"/>
                    <a:pt x="10" y="9"/>
                  </a:cubicBezTo>
                  <a:cubicBezTo>
                    <a:pt x="10" y="9"/>
                    <a:pt x="10" y="9"/>
                    <a:pt x="10" y="9"/>
                  </a:cubicBezTo>
                  <a:cubicBezTo>
                    <a:pt x="10" y="9"/>
                    <a:pt x="10" y="9"/>
                    <a:pt x="10" y="9"/>
                  </a:cubicBezTo>
                  <a:cubicBezTo>
                    <a:pt x="10" y="9"/>
                    <a:pt x="10" y="9"/>
                    <a:pt x="10" y="9"/>
                  </a:cubicBezTo>
                  <a:cubicBezTo>
                    <a:pt x="10" y="9"/>
                    <a:pt x="10" y="9"/>
                    <a:pt x="10" y="9"/>
                  </a:cubicBezTo>
                  <a:cubicBezTo>
                    <a:pt x="10" y="9"/>
                    <a:pt x="10" y="9"/>
                    <a:pt x="10" y="9"/>
                  </a:cubicBezTo>
                  <a:cubicBezTo>
                    <a:pt x="10" y="9"/>
                    <a:pt x="10" y="9"/>
                    <a:pt x="10" y="9"/>
                  </a:cubicBezTo>
                  <a:cubicBezTo>
                    <a:pt x="10" y="9"/>
                    <a:pt x="10" y="9"/>
                    <a:pt x="10" y="9"/>
                  </a:cubicBezTo>
                  <a:cubicBezTo>
                    <a:pt x="10" y="9"/>
                    <a:pt x="10" y="9"/>
                    <a:pt x="10" y="9"/>
                  </a:cubicBezTo>
                  <a:cubicBezTo>
                    <a:pt x="10" y="9"/>
                    <a:pt x="10" y="9"/>
                    <a:pt x="10" y="10"/>
                  </a:cubicBezTo>
                  <a:cubicBezTo>
                    <a:pt x="10" y="10"/>
                    <a:pt x="10" y="10"/>
                    <a:pt x="10" y="10"/>
                  </a:cubicBezTo>
                  <a:cubicBezTo>
                    <a:pt x="10" y="9"/>
                    <a:pt x="10" y="10"/>
                    <a:pt x="10" y="9"/>
                  </a:cubicBezTo>
                  <a:cubicBezTo>
                    <a:pt x="10" y="9"/>
                    <a:pt x="10" y="9"/>
                    <a:pt x="10" y="9"/>
                  </a:cubicBezTo>
                  <a:cubicBezTo>
                    <a:pt x="10" y="9"/>
                    <a:pt x="10" y="9"/>
                    <a:pt x="10" y="9"/>
                  </a:cubicBezTo>
                  <a:cubicBezTo>
                    <a:pt x="10" y="9"/>
                    <a:pt x="10" y="10"/>
                    <a:pt x="10" y="10"/>
                  </a:cubicBezTo>
                  <a:cubicBezTo>
                    <a:pt x="10" y="10"/>
                    <a:pt x="10" y="10"/>
                    <a:pt x="10" y="10"/>
                  </a:cubicBezTo>
                  <a:cubicBezTo>
                    <a:pt x="10" y="10"/>
                    <a:pt x="10" y="10"/>
                    <a:pt x="10" y="10"/>
                  </a:cubicBezTo>
                  <a:cubicBezTo>
                    <a:pt x="10" y="10"/>
                    <a:pt x="10" y="10"/>
                    <a:pt x="10" y="10"/>
                  </a:cubicBezTo>
                  <a:cubicBezTo>
                    <a:pt x="10" y="10"/>
                    <a:pt x="10" y="10"/>
                    <a:pt x="10" y="10"/>
                  </a:cubicBezTo>
                  <a:cubicBezTo>
                    <a:pt x="10" y="10"/>
                    <a:pt x="9" y="10"/>
                    <a:pt x="9" y="10"/>
                  </a:cubicBezTo>
                  <a:cubicBezTo>
                    <a:pt x="9" y="10"/>
                    <a:pt x="9" y="10"/>
                    <a:pt x="9" y="10"/>
                  </a:cubicBezTo>
                  <a:cubicBezTo>
                    <a:pt x="9" y="10"/>
                    <a:pt x="9" y="10"/>
                    <a:pt x="9" y="10"/>
                  </a:cubicBezTo>
                  <a:cubicBezTo>
                    <a:pt x="9" y="10"/>
                    <a:pt x="9" y="10"/>
                    <a:pt x="9" y="10"/>
                  </a:cubicBezTo>
                  <a:cubicBezTo>
                    <a:pt x="9" y="10"/>
                    <a:pt x="9" y="10"/>
                    <a:pt x="9" y="10"/>
                  </a:cubicBezTo>
                  <a:cubicBezTo>
                    <a:pt x="9" y="10"/>
                    <a:pt x="9" y="10"/>
                    <a:pt x="9" y="10"/>
                  </a:cubicBezTo>
                  <a:cubicBezTo>
                    <a:pt x="9" y="10"/>
                    <a:pt x="9" y="10"/>
                    <a:pt x="9" y="10"/>
                  </a:cubicBezTo>
                  <a:cubicBezTo>
                    <a:pt x="9" y="10"/>
                    <a:pt x="9" y="10"/>
                    <a:pt x="9" y="10"/>
                  </a:cubicBezTo>
                  <a:cubicBezTo>
                    <a:pt x="9" y="10"/>
                    <a:pt x="9" y="10"/>
                    <a:pt x="9" y="10"/>
                  </a:cubicBezTo>
                  <a:cubicBezTo>
                    <a:pt x="9" y="10"/>
                    <a:pt x="9" y="10"/>
                    <a:pt x="9" y="10"/>
                  </a:cubicBezTo>
                  <a:cubicBezTo>
                    <a:pt x="9" y="10"/>
                    <a:pt x="9" y="10"/>
                    <a:pt x="9" y="10"/>
                  </a:cubicBezTo>
                  <a:cubicBezTo>
                    <a:pt x="9" y="10"/>
                    <a:pt x="9" y="10"/>
                    <a:pt x="9" y="10"/>
                  </a:cubicBezTo>
                  <a:cubicBezTo>
                    <a:pt x="9" y="10"/>
                    <a:pt x="9" y="10"/>
                    <a:pt x="9" y="10"/>
                  </a:cubicBezTo>
                  <a:cubicBezTo>
                    <a:pt x="9" y="10"/>
                    <a:pt x="9" y="10"/>
                    <a:pt x="9" y="10"/>
                  </a:cubicBezTo>
                  <a:cubicBezTo>
                    <a:pt x="9" y="9"/>
                    <a:pt x="9" y="9"/>
                    <a:pt x="9" y="9"/>
                  </a:cubicBezTo>
                  <a:cubicBezTo>
                    <a:pt x="9" y="9"/>
                    <a:pt x="9" y="9"/>
                    <a:pt x="8" y="9"/>
                  </a:cubicBezTo>
                  <a:cubicBezTo>
                    <a:pt x="8" y="9"/>
                    <a:pt x="8" y="9"/>
                    <a:pt x="8" y="9"/>
                  </a:cubicBezTo>
                  <a:cubicBezTo>
                    <a:pt x="8" y="9"/>
                    <a:pt x="8" y="9"/>
                    <a:pt x="8" y="9"/>
                  </a:cubicBezTo>
                  <a:cubicBezTo>
                    <a:pt x="8" y="9"/>
                    <a:pt x="8" y="9"/>
                    <a:pt x="8" y="9"/>
                  </a:cubicBezTo>
                  <a:cubicBezTo>
                    <a:pt x="8" y="9"/>
                    <a:pt x="8" y="9"/>
                    <a:pt x="8" y="9"/>
                  </a:cubicBezTo>
                  <a:cubicBezTo>
                    <a:pt x="8" y="9"/>
                    <a:pt x="8" y="9"/>
                    <a:pt x="8" y="9"/>
                  </a:cubicBezTo>
                  <a:cubicBezTo>
                    <a:pt x="8" y="9"/>
                    <a:pt x="8" y="9"/>
                    <a:pt x="8" y="9"/>
                  </a:cubicBezTo>
                  <a:cubicBezTo>
                    <a:pt x="8" y="9"/>
                    <a:pt x="8" y="9"/>
                    <a:pt x="8" y="9"/>
                  </a:cubicBezTo>
                  <a:cubicBezTo>
                    <a:pt x="8" y="9"/>
                    <a:pt x="8" y="9"/>
                    <a:pt x="8" y="9"/>
                  </a:cubicBezTo>
                  <a:cubicBezTo>
                    <a:pt x="8" y="9"/>
                    <a:pt x="8" y="9"/>
                    <a:pt x="8" y="9"/>
                  </a:cubicBezTo>
                  <a:cubicBezTo>
                    <a:pt x="8" y="9"/>
                    <a:pt x="8" y="9"/>
                    <a:pt x="8" y="9"/>
                  </a:cubicBezTo>
                  <a:cubicBezTo>
                    <a:pt x="8" y="9"/>
                    <a:pt x="8" y="9"/>
                    <a:pt x="8" y="9"/>
                  </a:cubicBezTo>
                  <a:cubicBezTo>
                    <a:pt x="8" y="9"/>
                    <a:pt x="8" y="9"/>
                    <a:pt x="8" y="9"/>
                  </a:cubicBezTo>
                  <a:cubicBezTo>
                    <a:pt x="8" y="9"/>
                    <a:pt x="8" y="9"/>
                    <a:pt x="8" y="9"/>
                  </a:cubicBezTo>
                  <a:cubicBezTo>
                    <a:pt x="8" y="8"/>
                    <a:pt x="8" y="8"/>
                    <a:pt x="8" y="8"/>
                  </a:cubicBezTo>
                  <a:cubicBezTo>
                    <a:pt x="8" y="8"/>
                    <a:pt x="8" y="8"/>
                    <a:pt x="8" y="8"/>
                  </a:cubicBezTo>
                  <a:cubicBezTo>
                    <a:pt x="8" y="8"/>
                    <a:pt x="8" y="8"/>
                    <a:pt x="8" y="8"/>
                  </a:cubicBezTo>
                  <a:cubicBezTo>
                    <a:pt x="8" y="8"/>
                    <a:pt x="8" y="8"/>
                    <a:pt x="8" y="8"/>
                  </a:cubicBezTo>
                  <a:cubicBezTo>
                    <a:pt x="8" y="8"/>
                    <a:pt x="8" y="8"/>
                    <a:pt x="8" y="8"/>
                  </a:cubicBezTo>
                  <a:cubicBezTo>
                    <a:pt x="8" y="8"/>
                    <a:pt x="8" y="8"/>
                    <a:pt x="8" y="8"/>
                  </a:cubicBezTo>
                  <a:cubicBezTo>
                    <a:pt x="8" y="8"/>
                    <a:pt x="8" y="8"/>
                    <a:pt x="8" y="8"/>
                  </a:cubicBezTo>
                  <a:cubicBezTo>
                    <a:pt x="8" y="8"/>
                    <a:pt x="8" y="8"/>
                    <a:pt x="8" y="8"/>
                  </a:cubicBezTo>
                  <a:cubicBezTo>
                    <a:pt x="8" y="8"/>
                    <a:pt x="8" y="8"/>
                    <a:pt x="8" y="8"/>
                  </a:cubicBezTo>
                  <a:cubicBezTo>
                    <a:pt x="8" y="8"/>
                    <a:pt x="8" y="8"/>
                    <a:pt x="8" y="8"/>
                  </a:cubicBezTo>
                  <a:cubicBezTo>
                    <a:pt x="8" y="8"/>
                    <a:pt x="9" y="8"/>
                    <a:pt x="9" y="8"/>
                  </a:cubicBezTo>
                  <a:cubicBezTo>
                    <a:pt x="9" y="8"/>
                    <a:pt x="9" y="8"/>
                    <a:pt x="9" y="8"/>
                  </a:cubicBezTo>
                  <a:cubicBezTo>
                    <a:pt x="9" y="8"/>
                    <a:pt x="9" y="8"/>
                    <a:pt x="9" y="8"/>
                  </a:cubicBezTo>
                  <a:cubicBezTo>
                    <a:pt x="9" y="8"/>
                    <a:pt x="9" y="8"/>
                    <a:pt x="9" y="8"/>
                  </a:cubicBezTo>
                  <a:cubicBezTo>
                    <a:pt x="9" y="8"/>
                    <a:pt x="9" y="8"/>
                    <a:pt x="9" y="8"/>
                  </a:cubicBezTo>
                  <a:cubicBezTo>
                    <a:pt x="9" y="8"/>
                    <a:pt x="9" y="8"/>
                    <a:pt x="9" y="8"/>
                  </a:cubicBezTo>
                  <a:cubicBezTo>
                    <a:pt x="9" y="8"/>
                    <a:pt x="9" y="8"/>
                    <a:pt x="9" y="8"/>
                  </a:cubicBezTo>
                  <a:cubicBezTo>
                    <a:pt x="9" y="8"/>
                    <a:pt x="9" y="8"/>
                    <a:pt x="9" y="8"/>
                  </a:cubicBezTo>
                  <a:cubicBezTo>
                    <a:pt x="9" y="8"/>
                    <a:pt x="9" y="8"/>
                    <a:pt x="9" y="8"/>
                  </a:cubicBezTo>
                  <a:cubicBezTo>
                    <a:pt x="9" y="8"/>
                    <a:pt x="9" y="8"/>
                    <a:pt x="9" y="8"/>
                  </a:cubicBezTo>
                  <a:cubicBezTo>
                    <a:pt x="9" y="8"/>
                    <a:pt x="9" y="8"/>
                    <a:pt x="9" y="8"/>
                  </a:cubicBezTo>
                  <a:cubicBezTo>
                    <a:pt x="9" y="8"/>
                    <a:pt x="10" y="8"/>
                    <a:pt x="10" y="8"/>
                  </a:cubicBezTo>
                  <a:cubicBezTo>
                    <a:pt x="10" y="8"/>
                    <a:pt x="10" y="8"/>
                    <a:pt x="10" y="8"/>
                  </a:cubicBezTo>
                  <a:cubicBezTo>
                    <a:pt x="10" y="8"/>
                    <a:pt x="10" y="8"/>
                    <a:pt x="10" y="8"/>
                  </a:cubicBezTo>
                  <a:cubicBezTo>
                    <a:pt x="10" y="8"/>
                    <a:pt x="10" y="8"/>
                    <a:pt x="10" y="8"/>
                  </a:cubicBezTo>
                  <a:cubicBezTo>
                    <a:pt x="10" y="8"/>
                    <a:pt x="10" y="8"/>
                    <a:pt x="10" y="8"/>
                  </a:cubicBezTo>
                  <a:cubicBezTo>
                    <a:pt x="10" y="8"/>
                    <a:pt x="10" y="8"/>
                    <a:pt x="10" y="7"/>
                  </a:cubicBezTo>
                  <a:cubicBezTo>
                    <a:pt x="10" y="7"/>
                    <a:pt x="10" y="7"/>
                    <a:pt x="10" y="7"/>
                  </a:cubicBezTo>
                  <a:cubicBezTo>
                    <a:pt x="10" y="7"/>
                    <a:pt x="10" y="7"/>
                    <a:pt x="10" y="7"/>
                  </a:cubicBezTo>
                  <a:cubicBezTo>
                    <a:pt x="10" y="7"/>
                    <a:pt x="10" y="7"/>
                    <a:pt x="10" y="7"/>
                  </a:cubicBezTo>
                  <a:cubicBezTo>
                    <a:pt x="10" y="7"/>
                    <a:pt x="10" y="7"/>
                    <a:pt x="10" y="7"/>
                  </a:cubicBezTo>
                  <a:cubicBezTo>
                    <a:pt x="10" y="7"/>
                    <a:pt x="10" y="7"/>
                    <a:pt x="10" y="7"/>
                  </a:cubicBezTo>
                  <a:cubicBezTo>
                    <a:pt x="10" y="7"/>
                    <a:pt x="10" y="7"/>
                    <a:pt x="10" y="7"/>
                  </a:cubicBezTo>
                  <a:cubicBezTo>
                    <a:pt x="10" y="7"/>
                    <a:pt x="10" y="7"/>
                    <a:pt x="10" y="7"/>
                  </a:cubicBezTo>
                  <a:cubicBezTo>
                    <a:pt x="10" y="7"/>
                    <a:pt x="10" y="7"/>
                    <a:pt x="10" y="7"/>
                  </a:cubicBezTo>
                  <a:cubicBezTo>
                    <a:pt x="10" y="7"/>
                    <a:pt x="10" y="7"/>
                    <a:pt x="10" y="8"/>
                  </a:cubicBezTo>
                  <a:cubicBezTo>
                    <a:pt x="10" y="8"/>
                    <a:pt x="10" y="8"/>
                    <a:pt x="10" y="8"/>
                  </a:cubicBezTo>
                  <a:cubicBezTo>
                    <a:pt x="10" y="8"/>
                    <a:pt x="10" y="8"/>
                    <a:pt x="10" y="8"/>
                  </a:cubicBezTo>
                  <a:cubicBezTo>
                    <a:pt x="10" y="8"/>
                    <a:pt x="10" y="8"/>
                    <a:pt x="10" y="8"/>
                  </a:cubicBezTo>
                  <a:cubicBezTo>
                    <a:pt x="10" y="8"/>
                    <a:pt x="10" y="8"/>
                    <a:pt x="10" y="8"/>
                  </a:cubicBezTo>
                  <a:cubicBezTo>
                    <a:pt x="10" y="8"/>
                    <a:pt x="10" y="8"/>
                    <a:pt x="10" y="8"/>
                  </a:cubicBezTo>
                  <a:cubicBezTo>
                    <a:pt x="10" y="8"/>
                    <a:pt x="10" y="8"/>
                    <a:pt x="10" y="8"/>
                  </a:cubicBezTo>
                  <a:cubicBezTo>
                    <a:pt x="10" y="8"/>
                    <a:pt x="10" y="8"/>
                    <a:pt x="10" y="8"/>
                  </a:cubicBezTo>
                  <a:cubicBezTo>
                    <a:pt x="10" y="8"/>
                    <a:pt x="10" y="8"/>
                    <a:pt x="10" y="8"/>
                  </a:cubicBezTo>
                  <a:cubicBezTo>
                    <a:pt x="10" y="8"/>
                    <a:pt x="10" y="8"/>
                    <a:pt x="10" y="8"/>
                  </a:cubicBezTo>
                  <a:cubicBezTo>
                    <a:pt x="10" y="8"/>
                    <a:pt x="10" y="8"/>
                    <a:pt x="11" y="8"/>
                  </a:cubicBezTo>
                  <a:cubicBezTo>
                    <a:pt x="11" y="8"/>
                    <a:pt x="11" y="8"/>
                    <a:pt x="11" y="8"/>
                  </a:cubicBezTo>
                  <a:close/>
                  <a:moveTo>
                    <a:pt x="9" y="13"/>
                  </a:moveTo>
                  <a:cubicBezTo>
                    <a:pt x="9" y="13"/>
                    <a:pt x="9" y="13"/>
                    <a:pt x="9" y="13"/>
                  </a:cubicBezTo>
                  <a:cubicBezTo>
                    <a:pt x="9" y="13"/>
                    <a:pt x="9" y="14"/>
                    <a:pt x="9" y="14"/>
                  </a:cubicBezTo>
                  <a:cubicBezTo>
                    <a:pt x="9" y="14"/>
                    <a:pt x="9" y="14"/>
                    <a:pt x="9" y="14"/>
                  </a:cubicBezTo>
                  <a:cubicBezTo>
                    <a:pt x="9" y="14"/>
                    <a:pt x="9" y="14"/>
                    <a:pt x="9" y="14"/>
                  </a:cubicBezTo>
                  <a:cubicBezTo>
                    <a:pt x="9" y="14"/>
                    <a:pt x="9" y="14"/>
                    <a:pt x="9" y="14"/>
                  </a:cubicBezTo>
                  <a:cubicBezTo>
                    <a:pt x="8" y="14"/>
                    <a:pt x="8" y="14"/>
                    <a:pt x="8" y="14"/>
                  </a:cubicBezTo>
                  <a:cubicBezTo>
                    <a:pt x="8" y="14"/>
                    <a:pt x="8" y="14"/>
                    <a:pt x="8" y="14"/>
                  </a:cubicBezTo>
                  <a:cubicBezTo>
                    <a:pt x="8" y="14"/>
                    <a:pt x="8" y="14"/>
                    <a:pt x="8" y="14"/>
                  </a:cubicBezTo>
                  <a:cubicBezTo>
                    <a:pt x="8" y="14"/>
                    <a:pt x="8" y="14"/>
                    <a:pt x="8" y="13"/>
                  </a:cubicBezTo>
                  <a:cubicBezTo>
                    <a:pt x="8" y="13"/>
                    <a:pt x="8" y="13"/>
                    <a:pt x="8" y="13"/>
                  </a:cubicBezTo>
                  <a:cubicBezTo>
                    <a:pt x="8" y="13"/>
                    <a:pt x="8" y="13"/>
                    <a:pt x="8" y="13"/>
                  </a:cubicBezTo>
                  <a:cubicBezTo>
                    <a:pt x="8" y="13"/>
                    <a:pt x="8" y="13"/>
                    <a:pt x="8" y="13"/>
                  </a:cubicBezTo>
                  <a:cubicBezTo>
                    <a:pt x="8" y="13"/>
                    <a:pt x="8" y="13"/>
                    <a:pt x="8" y="13"/>
                  </a:cubicBezTo>
                  <a:cubicBezTo>
                    <a:pt x="8" y="13"/>
                    <a:pt x="8" y="13"/>
                    <a:pt x="8" y="13"/>
                  </a:cubicBezTo>
                  <a:cubicBezTo>
                    <a:pt x="8" y="13"/>
                    <a:pt x="8" y="13"/>
                    <a:pt x="9" y="13"/>
                  </a:cubicBezTo>
                  <a:cubicBezTo>
                    <a:pt x="9" y="13"/>
                    <a:pt x="9" y="13"/>
                    <a:pt x="9" y="13"/>
                  </a:cubicBezTo>
                  <a:cubicBezTo>
                    <a:pt x="9" y="13"/>
                    <a:pt x="9" y="13"/>
                    <a:pt x="9" y="13"/>
                  </a:cubicBezTo>
                  <a:cubicBezTo>
                    <a:pt x="9" y="13"/>
                    <a:pt x="9" y="13"/>
                    <a:pt x="9" y="13"/>
                  </a:cubicBezTo>
                  <a:cubicBezTo>
                    <a:pt x="9" y="13"/>
                    <a:pt x="9" y="13"/>
                    <a:pt x="9" y="13"/>
                  </a:cubicBezTo>
                  <a:cubicBezTo>
                    <a:pt x="9" y="13"/>
                    <a:pt x="9" y="13"/>
                    <a:pt x="9" y="13"/>
                  </a:cubicBezTo>
                  <a:cubicBezTo>
                    <a:pt x="9" y="13"/>
                    <a:pt x="9" y="13"/>
                    <a:pt x="9" y="13"/>
                  </a:cubicBezTo>
                  <a:cubicBezTo>
                    <a:pt x="9" y="13"/>
                    <a:pt x="9" y="13"/>
                    <a:pt x="9" y="13"/>
                  </a:cubicBezTo>
                  <a:cubicBezTo>
                    <a:pt x="9" y="13"/>
                    <a:pt x="9" y="13"/>
                    <a:pt x="9" y="13"/>
                  </a:cubicBezTo>
                  <a:close/>
                  <a:moveTo>
                    <a:pt x="8" y="2"/>
                  </a:moveTo>
                  <a:cubicBezTo>
                    <a:pt x="8" y="2"/>
                    <a:pt x="8" y="2"/>
                    <a:pt x="8" y="2"/>
                  </a:cubicBezTo>
                  <a:cubicBezTo>
                    <a:pt x="8" y="2"/>
                    <a:pt x="8" y="2"/>
                    <a:pt x="9" y="2"/>
                  </a:cubicBezTo>
                  <a:cubicBezTo>
                    <a:pt x="9" y="2"/>
                    <a:pt x="9" y="2"/>
                    <a:pt x="9" y="2"/>
                  </a:cubicBezTo>
                  <a:cubicBezTo>
                    <a:pt x="9" y="2"/>
                    <a:pt x="9" y="2"/>
                    <a:pt x="9" y="2"/>
                  </a:cubicBezTo>
                  <a:cubicBezTo>
                    <a:pt x="9" y="2"/>
                    <a:pt x="9" y="2"/>
                    <a:pt x="9" y="2"/>
                  </a:cubicBezTo>
                  <a:cubicBezTo>
                    <a:pt x="9" y="2"/>
                    <a:pt x="9" y="2"/>
                    <a:pt x="9" y="2"/>
                  </a:cubicBezTo>
                  <a:cubicBezTo>
                    <a:pt x="9" y="2"/>
                    <a:pt x="9" y="2"/>
                    <a:pt x="9" y="2"/>
                  </a:cubicBezTo>
                  <a:cubicBezTo>
                    <a:pt x="9" y="2"/>
                    <a:pt x="9" y="2"/>
                    <a:pt x="9" y="2"/>
                  </a:cubicBezTo>
                  <a:cubicBezTo>
                    <a:pt x="9" y="2"/>
                    <a:pt x="9" y="2"/>
                    <a:pt x="8" y="2"/>
                  </a:cubicBezTo>
                  <a:cubicBezTo>
                    <a:pt x="8" y="2"/>
                    <a:pt x="8" y="2"/>
                    <a:pt x="8" y="2"/>
                  </a:cubicBezTo>
                  <a:cubicBezTo>
                    <a:pt x="8" y="2"/>
                    <a:pt x="8" y="2"/>
                    <a:pt x="8" y="2"/>
                  </a:cubicBezTo>
                  <a:cubicBezTo>
                    <a:pt x="8" y="2"/>
                    <a:pt x="8" y="2"/>
                    <a:pt x="8" y="2"/>
                  </a:cubicBezTo>
                  <a:close/>
                  <a:moveTo>
                    <a:pt x="14" y="14"/>
                  </a:moveTo>
                  <a:cubicBezTo>
                    <a:pt x="14" y="14"/>
                    <a:pt x="14" y="14"/>
                    <a:pt x="14" y="14"/>
                  </a:cubicBezTo>
                  <a:cubicBezTo>
                    <a:pt x="14" y="14"/>
                    <a:pt x="14" y="14"/>
                    <a:pt x="14" y="14"/>
                  </a:cubicBezTo>
                  <a:cubicBezTo>
                    <a:pt x="14" y="14"/>
                    <a:pt x="14" y="14"/>
                    <a:pt x="14" y="14"/>
                  </a:cubicBezTo>
                  <a:cubicBezTo>
                    <a:pt x="14" y="14"/>
                    <a:pt x="14" y="14"/>
                    <a:pt x="14" y="14"/>
                  </a:cubicBezTo>
                  <a:cubicBezTo>
                    <a:pt x="14" y="14"/>
                    <a:pt x="14" y="14"/>
                    <a:pt x="14" y="14"/>
                  </a:cubicBezTo>
                  <a:cubicBezTo>
                    <a:pt x="14" y="14"/>
                    <a:pt x="14" y="14"/>
                    <a:pt x="14" y="14"/>
                  </a:cubicBezTo>
                  <a:cubicBezTo>
                    <a:pt x="14" y="14"/>
                    <a:pt x="14" y="14"/>
                    <a:pt x="14" y="14"/>
                  </a:cubicBezTo>
                  <a:cubicBezTo>
                    <a:pt x="14" y="14"/>
                    <a:pt x="14" y="14"/>
                    <a:pt x="14" y="14"/>
                  </a:cubicBezTo>
                  <a:cubicBezTo>
                    <a:pt x="14" y="14"/>
                    <a:pt x="14" y="14"/>
                    <a:pt x="14" y="14"/>
                  </a:cubicBezTo>
                  <a:cubicBezTo>
                    <a:pt x="14" y="14"/>
                    <a:pt x="14" y="14"/>
                    <a:pt x="14" y="14"/>
                  </a:cubicBezTo>
                  <a:cubicBezTo>
                    <a:pt x="14" y="14"/>
                    <a:pt x="14" y="14"/>
                    <a:pt x="14" y="14"/>
                  </a:cubicBezTo>
                  <a:cubicBezTo>
                    <a:pt x="14" y="14"/>
                    <a:pt x="14" y="14"/>
                    <a:pt x="14" y="14"/>
                  </a:cubicBezTo>
                  <a:cubicBezTo>
                    <a:pt x="14" y="14"/>
                    <a:pt x="14" y="14"/>
                    <a:pt x="14" y="14"/>
                  </a:cubicBezTo>
                  <a:cubicBezTo>
                    <a:pt x="14" y="14"/>
                    <a:pt x="14" y="14"/>
                    <a:pt x="14" y="14"/>
                  </a:cubicBezTo>
                  <a:cubicBezTo>
                    <a:pt x="14" y="14"/>
                    <a:pt x="14" y="14"/>
                    <a:pt x="14" y="14"/>
                  </a:cubicBezTo>
                  <a:cubicBezTo>
                    <a:pt x="14" y="14"/>
                    <a:pt x="14" y="14"/>
                    <a:pt x="14" y="14"/>
                  </a:cubicBezTo>
                  <a:cubicBezTo>
                    <a:pt x="14" y="14"/>
                    <a:pt x="14" y="14"/>
                    <a:pt x="14" y="14"/>
                  </a:cubicBezTo>
                  <a:cubicBezTo>
                    <a:pt x="14" y="14"/>
                    <a:pt x="14" y="14"/>
                    <a:pt x="14" y="14"/>
                  </a:cubicBezTo>
                  <a:close/>
                  <a:moveTo>
                    <a:pt x="6" y="0"/>
                  </a:moveTo>
                  <a:cubicBezTo>
                    <a:pt x="6" y="0"/>
                    <a:pt x="6" y="0"/>
                    <a:pt x="6" y="0"/>
                  </a:cubicBezTo>
                  <a:cubicBezTo>
                    <a:pt x="6" y="0"/>
                    <a:pt x="6" y="0"/>
                    <a:pt x="6" y="0"/>
                  </a:cubicBezTo>
                  <a:cubicBezTo>
                    <a:pt x="6" y="0"/>
                    <a:pt x="6" y="0"/>
                    <a:pt x="6" y="0"/>
                  </a:cubicBezTo>
                  <a:cubicBezTo>
                    <a:pt x="6" y="0"/>
                    <a:pt x="6" y="0"/>
                    <a:pt x="6" y="0"/>
                  </a:cubicBezTo>
                  <a:cubicBezTo>
                    <a:pt x="6" y="0"/>
                    <a:pt x="7" y="0"/>
                    <a:pt x="7" y="0"/>
                  </a:cubicBezTo>
                  <a:cubicBezTo>
                    <a:pt x="7" y="0"/>
                    <a:pt x="7" y="0"/>
                    <a:pt x="7" y="0"/>
                  </a:cubicBezTo>
                  <a:cubicBezTo>
                    <a:pt x="7" y="0"/>
                    <a:pt x="7" y="0"/>
                    <a:pt x="7" y="0"/>
                  </a:cubicBezTo>
                  <a:cubicBezTo>
                    <a:pt x="7" y="0"/>
                    <a:pt x="7" y="0"/>
                    <a:pt x="7" y="0"/>
                  </a:cubicBezTo>
                  <a:cubicBezTo>
                    <a:pt x="7" y="0"/>
                    <a:pt x="7" y="0"/>
                    <a:pt x="7" y="0"/>
                  </a:cubicBezTo>
                  <a:cubicBezTo>
                    <a:pt x="7" y="1"/>
                    <a:pt x="6" y="0"/>
                    <a:pt x="6" y="0"/>
                  </a:cubicBezTo>
                  <a:cubicBezTo>
                    <a:pt x="6" y="0"/>
                    <a:pt x="6" y="0"/>
                    <a:pt x="6" y="0"/>
                  </a:cubicBezTo>
                  <a:cubicBezTo>
                    <a:pt x="6" y="0"/>
                    <a:pt x="6" y="0"/>
                    <a:pt x="6" y="0"/>
                  </a:cubicBezTo>
                  <a:cubicBezTo>
                    <a:pt x="6" y="0"/>
                    <a:pt x="6" y="0"/>
                    <a:pt x="6" y="0"/>
                  </a:cubicBezTo>
                  <a:close/>
                  <a:moveTo>
                    <a:pt x="12" y="10"/>
                  </a:moveTo>
                  <a:cubicBezTo>
                    <a:pt x="12" y="10"/>
                    <a:pt x="12" y="10"/>
                    <a:pt x="12" y="10"/>
                  </a:cubicBezTo>
                  <a:cubicBezTo>
                    <a:pt x="11" y="10"/>
                    <a:pt x="11" y="10"/>
                    <a:pt x="11" y="10"/>
                  </a:cubicBezTo>
                  <a:cubicBezTo>
                    <a:pt x="11" y="10"/>
                    <a:pt x="11" y="10"/>
                    <a:pt x="11" y="10"/>
                  </a:cubicBezTo>
                  <a:cubicBezTo>
                    <a:pt x="11" y="10"/>
                    <a:pt x="11" y="10"/>
                    <a:pt x="11" y="10"/>
                  </a:cubicBezTo>
                  <a:cubicBezTo>
                    <a:pt x="11" y="10"/>
                    <a:pt x="11" y="10"/>
                    <a:pt x="11" y="10"/>
                  </a:cubicBezTo>
                  <a:cubicBezTo>
                    <a:pt x="11" y="10"/>
                    <a:pt x="11" y="10"/>
                    <a:pt x="11" y="10"/>
                  </a:cubicBezTo>
                  <a:cubicBezTo>
                    <a:pt x="11" y="10"/>
                    <a:pt x="11" y="10"/>
                    <a:pt x="11" y="10"/>
                  </a:cubicBezTo>
                  <a:cubicBezTo>
                    <a:pt x="11" y="10"/>
                    <a:pt x="11" y="10"/>
                    <a:pt x="11" y="10"/>
                  </a:cubicBezTo>
                  <a:cubicBezTo>
                    <a:pt x="11" y="10"/>
                    <a:pt x="11" y="10"/>
                    <a:pt x="11" y="10"/>
                  </a:cubicBezTo>
                  <a:cubicBezTo>
                    <a:pt x="11" y="10"/>
                    <a:pt x="11" y="10"/>
                    <a:pt x="11" y="10"/>
                  </a:cubicBezTo>
                  <a:cubicBezTo>
                    <a:pt x="11" y="10"/>
                    <a:pt x="12" y="10"/>
                    <a:pt x="12" y="10"/>
                  </a:cubicBezTo>
                  <a:cubicBezTo>
                    <a:pt x="12" y="10"/>
                    <a:pt x="12" y="10"/>
                    <a:pt x="12" y="10"/>
                  </a:cubicBezTo>
                  <a:close/>
                  <a:moveTo>
                    <a:pt x="7" y="9"/>
                  </a:moveTo>
                  <a:cubicBezTo>
                    <a:pt x="7" y="9"/>
                    <a:pt x="7" y="9"/>
                    <a:pt x="7" y="9"/>
                  </a:cubicBezTo>
                  <a:cubicBezTo>
                    <a:pt x="7" y="9"/>
                    <a:pt x="7" y="9"/>
                    <a:pt x="7" y="9"/>
                  </a:cubicBezTo>
                  <a:cubicBezTo>
                    <a:pt x="7" y="9"/>
                    <a:pt x="7" y="9"/>
                    <a:pt x="7" y="9"/>
                  </a:cubicBezTo>
                  <a:cubicBezTo>
                    <a:pt x="7" y="8"/>
                    <a:pt x="7" y="8"/>
                    <a:pt x="7" y="8"/>
                  </a:cubicBezTo>
                  <a:cubicBezTo>
                    <a:pt x="7" y="8"/>
                    <a:pt x="7" y="8"/>
                    <a:pt x="7" y="8"/>
                  </a:cubicBezTo>
                  <a:cubicBezTo>
                    <a:pt x="7" y="8"/>
                    <a:pt x="7" y="8"/>
                    <a:pt x="7" y="9"/>
                  </a:cubicBezTo>
                  <a:cubicBezTo>
                    <a:pt x="7" y="9"/>
                    <a:pt x="7" y="9"/>
                    <a:pt x="7" y="9"/>
                  </a:cubicBezTo>
                  <a:close/>
                  <a:moveTo>
                    <a:pt x="7" y="7"/>
                  </a:moveTo>
                  <a:cubicBezTo>
                    <a:pt x="7" y="7"/>
                    <a:pt x="7" y="7"/>
                    <a:pt x="7" y="7"/>
                  </a:cubicBezTo>
                  <a:cubicBezTo>
                    <a:pt x="7" y="7"/>
                    <a:pt x="7" y="7"/>
                    <a:pt x="7" y="7"/>
                  </a:cubicBezTo>
                  <a:cubicBezTo>
                    <a:pt x="7" y="7"/>
                    <a:pt x="7" y="7"/>
                    <a:pt x="7" y="7"/>
                  </a:cubicBezTo>
                  <a:cubicBezTo>
                    <a:pt x="7" y="7"/>
                    <a:pt x="7" y="7"/>
                    <a:pt x="7" y="7"/>
                  </a:cubicBezTo>
                  <a:cubicBezTo>
                    <a:pt x="7" y="7"/>
                    <a:pt x="7" y="7"/>
                    <a:pt x="7" y="7"/>
                  </a:cubicBezTo>
                  <a:cubicBezTo>
                    <a:pt x="7" y="7"/>
                    <a:pt x="7" y="7"/>
                    <a:pt x="7" y="7"/>
                  </a:cubicBezTo>
                  <a:close/>
                  <a:moveTo>
                    <a:pt x="10" y="7"/>
                  </a:moveTo>
                  <a:cubicBezTo>
                    <a:pt x="10" y="7"/>
                    <a:pt x="10" y="7"/>
                    <a:pt x="10" y="7"/>
                  </a:cubicBezTo>
                  <a:cubicBezTo>
                    <a:pt x="10" y="7"/>
                    <a:pt x="10" y="7"/>
                    <a:pt x="10" y="7"/>
                  </a:cubicBezTo>
                  <a:cubicBezTo>
                    <a:pt x="10" y="7"/>
                    <a:pt x="10" y="7"/>
                    <a:pt x="10" y="7"/>
                  </a:cubicBezTo>
                  <a:cubicBezTo>
                    <a:pt x="10" y="7"/>
                    <a:pt x="10" y="7"/>
                    <a:pt x="10" y="7"/>
                  </a:cubicBezTo>
                  <a:close/>
                  <a:moveTo>
                    <a:pt x="8" y="6"/>
                  </a:moveTo>
                  <a:cubicBezTo>
                    <a:pt x="8" y="6"/>
                    <a:pt x="8" y="6"/>
                    <a:pt x="8" y="6"/>
                  </a:cubicBezTo>
                  <a:cubicBezTo>
                    <a:pt x="8" y="6"/>
                    <a:pt x="8" y="6"/>
                    <a:pt x="8" y="6"/>
                  </a:cubicBezTo>
                  <a:cubicBezTo>
                    <a:pt x="8" y="6"/>
                    <a:pt x="8" y="6"/>
                    <a:pt x="8" y="6"/>
                  </a:cubicBezTo>
                  <a:close/>
                  <a:moveTo>
                    <a:pt x="14" y="14"/>
                  </a:moveTo>
                  <a:cubicBezTo>
                    <a:pt x="14" y="14"/>
                    <a:pt x="14" y="14"/>
                    <a:pt x="14" y="14"/>
                  </a:cubicBezTo>
                  <a:cubicBezTo>
                    <a:pt x="14" y="14"/>
                    <a:pt x="14" y="14"/>
                    <a:pt x="14" y="14"/>
                  </a:cubicBezTo>
                  <a:cubicBezTo>
                    <a:pt x="14" y="14"/>
                    <a:pt x="14" y="14"/>
                    <a:pt x="14" y="14"/>
                  </a:cubicBezTo>
                  <a:cubicBezTo>
                    <a:pt x="14" y="14"/>
                    <a:pt x="14" y="14"/>
                    <a:pt x="14" y="14"/>
                  </a:cubicBezTo>
                  <a:close/>
                  <a:moveTo>
                    <a:pt x="12" y="2"/>
                  </a:moveTo>
                  <a:cubicBezTo>
                    <a:pt x="12" y="2"/>
                    <a:pt x="12" y="2"/>
                    <a:pt x="12" y="2"/>
                  </a:cubicBezTo>
                  <a:cubicBezTo>
                    <a:pt x="12" y="2"/>
                    <a:pt x="12" y="2"/>
                    <a:pt x="12" y="2"/>
                  </a:cubicBezTo>
                  <a:cubicBezTo>
                    <a:pt x="12" y="2"/>
                    <a:pt x="12" y="2"/>
                    <a:pt x="12" y="2"/>
                  </a:cubicBezTo>
                  <a:cubicBezTo>
                    <a:pt x="12" y="2"/>
                    <a:pt x="12" y="2"/>
                    <a:pt x="12" y="2"/>
                  </a:cubicBezTo>
                  <a:cubicBezTo>
                    <a:pt x="12" y="2"/>
                    <a:pt x="12" y="2"/>
                    <a:pt x="12" y="2"/>
                  </a:cubicBezTo>
                  <a:cubicBezTo>
                    <a:pt x="12" y="2"/>
                    <a:pt x="12" y="2"/>
                    <a:pt x="12" y="2"/>
                  </a:cubicBezTo>
                  <a:cubicBezTo>
                    <a:pt x="12" y="2"/>
                    <a:pt x="12" y="2"/>
                    <a:pt x="12" y="2"/>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66" name="Freeform 679">
              <a:extLst>
                <a:ext uri="{FF2B5EF4-FFF2-40B4-BE49-F238E27FC236}">
                  <a16:creationId xmlns:a16="http://schemas.microsoft.com/office/drawing/2014/main" id="{61E6916D-60FF-5786-1E78-643BA872DB04}"/>
                </a:ext>
              </a:extLst>
            </p:cNvPr>
            <p:cNvSpPr>
              <a:spLocks noEditPoints="1"/>
            </p:cNvSpPr>
            <p:nvPr/>
          </p:nvSpPr>
          <p:spPr bwMode="auto">
            <a:xfrm>
              <a:off x="3290888" y="4505325"/>
              <a:ext cx="395287" cy="341313"/>
            </a:xfrm>
            <a:custGeom>
              <a:avLst/>
              <a:gdLst>
                <a:gd name="T0" fmla="*/ 44 w 95"/>
                <a:gd name="T1" fmla="*/ 74 h 82"/>
                <a:gd name="T2" fmla="*/ 42 w 95"/>
                <a:gd name="T3" fmla="*/ 68 h 82"/>
                <a:gd name="T4" fmla="*/ 42 w 95"/>
                <a:gd name="T5" fmla="*/ 64 h 82"/>
                <a:gd name="T6" fmla="*/ 39 w 95"/>
                <a:gd name="T7" fmla="*/ 57 h 82"/>
                <a:gd name="T8" fmla="*/ 39 w 95"/>
                <a:gd name="T9" fmla="*/ 51 h 82"/>
                <a:gd name="T10" fmla="*/ 42 w 95"/>
                <a:gd name="T11" fmla="*/ 45 h 82"/>
                <a:gd name="T12" fmla="*/ 39 w 95"/>
                <a:gd name="T13" fmla="*/ 42 h 82"/>
                <a:gd name="T14" fmla="*/ 30 w 95"/>
                <a:gd name="T15" fmla="*/ 43 h 82"/>
                <a:gd name="T16" fmla="*/ 22 w 95"/>
                <a:gd name="T17" fmla="*/ 38 h 82"/>
                <a:gd name="T18" fmla="*/ 16 w 95"/>
                <a:gd name="T19" fmla="*/ 37 h 82"/>
                <a:gd name="T20" fmla="*/ 9 w 95"/>
                <a:gd name="T21" fmla="*/ 37 h 82"/>
                <a:gd name="T22" fmla="*/ 7 w 95"/>
                <a:gd name="T23" fmla="*/ 29 h 82"/>
                <a:gd name="T24" fmla="*/ 2 w 95"/>
                <a:gd name="T25" fmla="*/ 21 h 82"/>
                <a:gd name="T26" fmla="*/ 3 w 95"/>
                <a:gd name="T27" fmla="*/ 15 h 82"/>
                <a:gd name="T28" fmla="*/ 9 w 95"/>
                <a:gd name="T29" fmla="*/ 5 h 82"/>
                <a:gd name="T30" fmla="*/ 10 w 95"/>
                <a:gd name="T31" fmla="*/ 7 h 82"/>
                <a:gd name="T32" fmla="*/ 10 w 95"/>
                <a:gd name="T33" fmla="*/ 16 h 82"/>
                <a:gd name="T34" fmla="*/ 13 w 95"/>
                <a:gd name="T35" fmla="*/ 23 h 82"/>
                <a:gd name="T36" fmla="*/ 16 w 95"/>
                <a:gd name="T37" fmla="*/ 17 h 82"/>
                <a:gd name="T38" fmla="*/ 13 w 95"/>
                <a:gd name="T39" fmla="*/ 10 h 82"/>
                <a:gd name="T40" fmla="*/ 22 w 95"/>
                <a:gd name="T41" fmla="*/ 7 h 82"/>
                <a:gd name="T42" fmla="*/ 25 w 95"/>
                <a:gd name="T43" fmla="*/ 4 h 82"/>
                <a:gd name="T44" fmla="*/ 23 w 95"/>
                <a:gd name="T45" fmla="*/ 1 h 82"/>
                <a:gd name="T46" fmla="*/ 29 w 95"/>
                <a:gd name="T47" fmla="*/ 5 h 82"/>
                <a:gd name="T48" fmla="*/ 36 w 95"/>
                <a:gd name="T49" fmla="*/ 10 h 82"/>
                <a:gd name="T50" fmla="*/ 42 w 95"/>
                <a:gd name="T51" fmla="*/ 12 h 82"/>
                <a:gd name="T52" fmla="*/ 51 w 95"/>
                <a:gd name="T53" fmla="*/ 12 h 82"/>
                <a:gd name="T54" fmla="*/ 60 w 95"/>
                <a:gd name="T55" fmla="*/ 16 h 82"/>
                <a:gd name="T56" fmla="*/ 67 w 95"/>
                <a:gd name="T57" fmla="*/ 12 h 82"/>
                <a:gd name="T58" fmla="*/ 67 w 95"/>
                <a:gd name="T59" fmla="*/ 12 h 82"/>
                <a:gd name="T60" fmla="*/ 75 w 95"/>
                <a:gd name="T61" fmla="*/ 11 h 82"/>
                <a:gd name="T62" fmla="*/ 79 w 95"/>
                <a:gd name="T63" fmla="*/ 12 h 82"/>
                <a:gd name="T64" fmla="*/ 74 w 95"/>
                <a:gd name="T65" fmla="*/ 12 h 82"/>
                <a:gd name="T66" fmla="*/ 77 w 95"/>
                <a:gd name="T67" fmla="*/ 17 h 82"/>
                <a:gd name="T68" fmla="*/ 83 w 95"/>
                <a:gd name="T69" fmla="*/ 18 h 82"/>
                <a:gd name="T70" fmla="*/ 87 w 95"/>
                <a:gd name="T71" fmla="*/ 22 h 82"/>
                <a:gd name="T72" fmla="*/ 89 w 95"/>
                <a:gd name="T73" fmla="*/ 25 h 82"/>
                <a:gd name="T74" fmla="*/ 91 w 95"/>
                <a:gd name="T75" fmla="*/ 26 h 82"/>
                <a:gd name="T76" fmla="*/ 94 w 95"/>
                <a:gd name="T77" fmla="*/ 29 h 82"/>
                <a:gd name="T78" fmla="*/ 90 w 95"/>
                <a:gd name="T79" fmla="*/ 35 h 82"/>
                <a:gd name="T80" fmla="*/ 91 w 95"/>
                <a:gd name="T81" fmla="*/ 38 h 82"/>
                <a:gd name="T82" fmla="*/ 86 w 95"/>
                <a:gd name="T83" fmla="*/ 40 h 82"/>
                <a:gd name="T84" fmla="*/ 90 w 95"/>
                <a:gd name="T85" fmla="*/ 52 h 82"/>
                <a:gd name="T86" fmla="*/ 87 w 95"/>
                <a:gd name="T87" fmla="*/ 55 h 82"/>
                <a:gd name="T88" fmla="*/ 83 w 95"/>
                <a:gd name="T89" fmla="*/ 57 h 82"/>
                <a:gd name="T90" fmla="*/ 78 w 95"/>
                <a:gd name="T91" fmla="*/ 58 h 82"/>
                <a:gd name="T92" fmla="*/ 75 w 95"/>
                <a:gd name="T93" fmla="*/ 61 h 82"/>
                <a:gd name="T94" fmla="*/ 72 w 95"/>
                <a:gd name="T95" fmla="*/ 60 h 82"/>
                <a:gd name="T96" fmla="*/ 68 w 95"/>
                <a:gd name="T97" fmla="*/ 59 h 82"/>
                <a:gd name="T98" fmla="*/ 61 w 95"/>
                <a:gd name="T99" fmla="*/ 57 h 82"/>
                <a:gd name="T100" fmla="*/ 65 w 95"/>
                <a:gd name="T101" fmla="*/ 62 h 82"/>
                <a:gd name="T102" fmla="*/ 66 w 95"/>
                <a:gd name="T103" fmla="*/ 69 h 82"/>
                <a:gd name="T104" fmla="*/ 69 w 95"/>
                <a:gd name="T105" fmla="*/ 72 h 82"/>
                <a:gd name="T106" fmla="*/ 63 w 95"/>
                <a:gd name="T107" fmla="*/ 77 h 82"/>
                <a:gd name="T108" fmla="*/ 60 w 95"/>
                <a:gd name="T109" fmla="*/ 78 h 82"/>
                <a:gd name="T110" fmla="*/ 57 w 95"/>
                <a:gd name="T111" fmla="*/ 80 h 82"/>
                <a:gd name="T112" fmla="*/ 55 w 95"/>
                <a:gd name="T113" fmla="*/ 80 h 82"/>
                <a:gd name="T114" fmla="*/ 67 w 95"/>
                <a:gd name="T115" fmla="*/ 9 h 82"/>
                <a:gd name="T116" fmla="*/ 66 w 95"/>
                <a:gd name="T117" fmla="*/ 8 h 82"/>
                <a:gd name="T118" fmla="*/ 64 w 95"/>
                <a:gd name="T119" fmla="*/ 9 h 82"/>
                <a:gd name="T120" fmla="*/ 64 w 95"/>
                <a:gd name="T121" fmla="*/ 9 h 82"/>
                <a:gd name="T122" fmla="*/ 66 w 95"/>
                <a:gd name="T123" fmla="*/ 10 h 82"/>
                <a:gd name="T124" fmla="*/ 67 w 95"/>
                <a:gd name="T125" fmla="*/ 9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5" h="82">
                  <a:moveTo>
                    <a:pt x="49" y="82"/>
                  </a:moveTo>
                  <a:cubicBezTo>
                    <a:pt x="46" y="78"/>
                    <a:pt x="46" y="78"/>
                    <a:pt x="46" y="78"/>
                  </a:cubicBezTo>
                  <a:cubicBezTo>
                    <a:pt x="46" y="78"/>
                    <a:pt x="46" y="77"/>
                    <a:pt x="46" y="77"/>
                  </a:cubicBezTo>
                  <a:cubicBezTo>
                    <a:pt x="46" y="77"/>
                    <a:pt x="46" y="77"/>
                    <a:pt x="46" y="77"/>
                  </a:cubicBezTo>
                  <a:cubicBezTo>
                    <a:pt x="45" y="76"/>
                    <a:pt x="45" y="75"/>
                    <a:pt x="45" y="75"/>
                  </a:cubicBezTo>
                  <a:cubicBezTo>
                    <a:pt x="45" y="75"/>
                    <a:pt x="44" y="74"/>
                    <a:pt x="44" y="74"/>
                  </a:cubicBezTo>
                  <a:cubicBezTo>
                    <a:pt x="44" y="74"/>
                    <a:pt x="44" y="73"/>
                    <a:pt x="44" y="73"/>
                  </a:cubicBezTo>
                  <a:cubicBezTo>
                    <a:pt x="44" y="73"/>
                    <a:pt x="44" y="72"/>
                    <a:pt x="44" y="72"/>
                  </a:cubicBezTo>
                  <a:cubicBezTo>
                    <a:pt x="44" y="72"/>
                    <a:pt x="44" y="72"/>
                    <a:pt x="43" y="72"/>
                  </a:cubicBezTo>
                  <a:cubicBezTo>
                    <a:pt x="43" y="71"/>
                    <a:pt x="43" y="71"/>
                    <a:pt x="43" y="71"/>
                  </a:cubicBezTo>
                  <a:cubicBezTo>
                    <a:pt x="43" y="70"/>
                    <a:pt x="43" y="70"/>
                    <a:pt x="43" y="70"/>
                  </a:cubicBezTo>
                  <a:cubicBezTo>
                    <a:pt x="43" y="70"/>
                    <a:pt x="42" y="69"/>
                    <a:pt x="42" y="68"/>
                  </a:cubicBezTo>
                  <a:cubicBezTo>
                    <a:pt x="42" y="68"/>
                    <a:pt x="41" y="68"/>
                    <a:pt x="41" y="68"/>
                  </a:cubicBezTo>
                  <a:cubicBezTo>
                    <a:pt x="41" y="68"/>
                    <a:pt x="40" y="67"/>
                    <a:pt x="40" y="67"/>
                  </a:cubicBezTo>
                  <a:cubicBezTo>
                    <a:pt x="40" y="67"/>
                    <a:pt x="39" y="67"/>
                    <a:pt x="39" y="67"/>
                  </a:cubicBezTo>
                  <a:cubicBezTo>
                    <a:pt x="39" y="67"/>
                    <a:pt x="39" y="67"/>
                    <a:pt x="39" y="67"/>
                  </a:cubicBezTo>
                  <a:cubicBezTo>
                    <a:pt x="41" y="65"/>
                    <a:pt x="41" y="65"/>
                    <a:pt x="41" y="65"/>
                  </a:cubicBezTo>
                  <a:cubicBezTo>
                    <a:pt x="42" y="64"/>
                    <a:pt x="42" y="64"/>
                    <a:pt x="42" y="64"/>
                  </a:cubicBezTo>
                  <a:cubicBezTo>
                    <a:pt x="42" y="64"/>
                    <a:pt x="43" y="63"/>
                    <a:pt x="43" y="63"/>
                  </a:cubicBezTo>
                  <a:cubicBezTo>
                    <a:pt x="43" y="63"/>
                    <a:pt x="42" y="62"/>
                    <a:pt x="42" y="62"/>
                  </a:cubicBezTo>
                  <a:cubicBezTo>
                    <a:pt x="42" y="62"/>
                    <a:pt x="41" y="60"/>
                    <a:pt x="41" y="60"/>
                  </a:cubicBezTo>
                  <a:cubicBezTo>
                    <a:pt x="40" y="60"/>
                    <a:pt x="40" y="60"/>
                    <a:pt x="40" y="60"/>
                  </a:cubicBezTo>
                  <a:cubicBezTo>
                    <a:pt x="40" y="60"/>
                    <a:pt x="40" y="59"/>
                    <a:pt x="40" y="59"/>
                  </a:cubicBezTo>
                  <a:cubicBezTo>
                    <a:pt x="40" y="59"/>
                    <a:pt x="39" y="57"/>
                    <a:pt x="39" y="57"/>
                  </a:cubicBezTo>
                  <a:cubicBezTo>
                    <a:pt x="39" y="56"/>
                    <a:pt x="39" y="56"/>
                    <a:pt x="39" y="56"/>
                  </a:cubicBezTo>
                  <a:cubicBezTo>
                    <a:pt x="39" y="56"/>
                    <a:pt x="39" y="55"/>
                    <a:pt x="39" y="55"/>
                  </a:cubicBezTo>
                  <a:cubicBezTo>
                    <a:pt x="39" y="55"/>
                    <a:pt x="39" y="55"/>
                    <a:pt x="39" y="54"/>
                  </a:cubicBezTo>
                  <a:cubicBezTo>
                    <a:pt x="39" y="54"/>
                    <a:pt x="39" y="54"/>
                    <a:pt x="39" y="54"/>
                  </a:cubicBezTo>
                  <a:cubicBezTo>
                    <a:pt x="39" y="51"/>
                    <a:pt x="39" y="51"/>
                    <a:pt x="39" y="51"/>
                  </a:cubicBezTo>
                  <a:cubicBezTo>
                    <a:pt x="39" y="51"/>
                    <a:pt x="39" y="51"/>
                    <a:pt x="39" y="51"/>
                  </a:cubicBezTo>
                  <a:cubicBezTo>
                    <a:pt x="39" y="51"/>
                    <a:pt x="39" y="50"/>
                    <a:pt x="39" y="50"/>
                  </a:cubicBezTo>
                  <a:cubicBezTo>
                    <a:pt x="39" y="50"/>
                    <a:pt x="39" y="50"/>
                    <a:pt x="39" y="50"/>
                  </a:cubicBezTo>
                  <a:cubicBezTo>
                    <a:pt x="39" y="49"/>
                    <a:pt x="39" y="49"/>
                    <a:pt x="40" y="49"/>
                  </a:cubicBezTo>
                  <a:cubicBezTo>
                    <a:pt x="40" y="49"/>
                    <a:pt x="40" y="48"/>
                    <a:pt x="40" y="48"/>
                  </a:cubicBezTo>
                  <a:cubicBezTo>
                    <a:pt x="40" y="46"/>
                    <a:pt x="40" y="46"/>
                    <a:pt x="40" y="46"/>
                  </a:cubicBezTo>
                  <a:cubicBezTo>
                    <a:pt x="42" y="45"/>
                    <a:pt x="42" y="45"/>
                    <a:pt x="42" y="45"/>
                  </a:cubicBezTo>
                  <a:cubicBezTo>
                    <a:pt x="42" y="44"/>
                    <a:pt x="42" y="44"/>
                    <a:pt x="42" y="44"/>
                  </a:cubicBezTo>
                  <a:cubicBezTo>
                    <a:pt x="41" y="43"/>
                    <a:pt x="41" y="43"/>
                    <a:pt x="41" y="43"/>
                  </a:cubicBezTo>
                  <a:cubicBezTo>
                    <a:pt x="41" y="43"/>
                    <a:pt x="41" y="43"/>
                    <a:pt x="41" y="43"/>
                  </a:cubicBezTo>
                  <a:cubicBezTo>
                    <a:pt x="41" y="43"/>
                    <a:pt x="40" y="43"/>
                    <a:pt x="40" y="43"/>
                  </a:cubicBezTo>
                  <a:cubicBezTo>
                    <a:pt x="40" y="43"/>
                    <a:pt x="40" y="42"/>
                    <a:pt x="40" y="42"/>
                  </a:cubicBezTo>
                  <a:cubicBezTo>
                    <a:pt x="39" y="42"/>
                    <a:pt x="39" y="42"/>
                    <a:pt x="39" y="42"/>
                  </a:cubicBezTo>
                  <a:cubicBezTo>
                    <a:pt x="39" y="42"/>
                    <a:pt x="38" y="43"/>
                    <a:pt x="38" y="43"/>
                  </a:cubicBezTo>
                  <a:cubicBezTo>
                    <a:pt x="37" y="43"/>
                    <a:pt x="35" y="44"/>
                    <a:pt x="35" y="44"/>
                  </a:cubicBezTo>
                  <a:cubicBezTo>
                    <a:pt x="35" y="44"/>
                    <a:pt x="34" y="44"/>
                    <a:pt x="34" y="44"/>
                  </a:cubicBezTo>
                  <a:cubicBezTo>
                    <a:pt x="34" y="44"/>
                    <a:pt x="32" y="44"/>
                    <a:pt x="32" y="44"/>
                  </a:cubicBezTo>
                  <a:cubicBezTo>
                    <a:pt x="32" y="44"/>
                    <a:pt x="31" y="43"/>
                    <a:pt x="31" y="43"/>
                  </a:cubicBezTo>
                  <a:cubicBezTo>
                    <a:pt x="30" y="43"/>
                    <a:pt x="30" y="43"/>
                    <a:pt x="30" y="43"/>
                  </a:cubicBezTo>
                  <a:cubicBezTo>
                    <a:pt x="30" y="43"/>
                    <a:pt x="29" y="44"/>
                    <a:pt x="29" y="44"/>
                  </a:cubicBezTo>
                  <a:cubicBezTo>
                    <a:pt x="29" y="44"/>
                    <a:pt x="29" y="44"/>
                    <a:pt x="29" y="44"/>
                  </a:cubicBezTo>
                  <a:cubicBezTo>
                    <a:pt x="28" y="44"/>
                    <a:pt x="28" y="44"/>
                    <a:pt x="28" y="44"/>
                  </a:cubicBezTo>
                  <a:cubicBezTo>
                    <a:pt x="28" y="44"/>
                    <a:pt x="28" y="44"/>
                    <a:pt x="28" y="44"/>
                  </a:cubicBezTo>
                  <a:cubicBezTo>
                    <a:pt x="23" y="38"/>
                    <a:pt x="23" y="38"/>
                    <a:pt x="23" y="38"/>
                  </a:cubicBezTo>
                  <a:cubicBezTo>
                    <a:pt x="22" y="38"/>
                    <a:pt x="22" y="38"/>
                    <a:pt x="22" y="38"/>
                  </a:cubicBezTo>
                  <a:cubicBezTo>
                    <a:pt x="21" y="38"/>
                    <a:pt x="21" y="38"/>
                    <a:pt x="21" y="38"/>
                  </a:cubicBezTo>
                  <a:cubicBezTo>
                    <a:pt x="19" y="37"/>
                    <a:pt x="19" y="37"/>
                    <a:pt x="19" y="37"/>
                  </a:cubicBezTo>
                  <a:cubicBezTo>
                    <a:pt x="18" y="37"/>
                    <a:pt x="18" y="37"/>
                    <a:pt x="18" y="37"/>
                  </a:cubicBezTo>
                  <a:cubicBezTo>
                    <a:pt x="17" y="38"/>
                    <a:pt x="17" y="38"/>
                    <a:pt x="17" y="38"/>
                  </a:cubicBezTo>
                  <a:cubicBezTo>
                    <a:pt x="16" y="38"/>
                    <a:pt x="16" y="38"/>
                    <a:pt x="16" y="38"/>
                  </a:cubicBezTo>
                  <a:cubicBezTo>
                    <a:pt x="16" y="37"/>
                    <a:pt x="16" y="37"/>
                    <a:pt x="16" y="37"/>
                  </a:cubicBezTo>
                  <a:cubicBezTo>
                    <a:pt x="12" y="37"/>
                    <a:pt x="12" y="37"/>
                    <a:pt x="12" y="37"/>
                  </a:cubicBezTo>
                  <a:cubicBezTo>
                    <a:pt x="12" y="37"/>
                    <a:pt x="11" y="37"/>
                    <a:pt x="11" y="37"/>
                  </a:cubicBezTo>
                  <a:cubicBezTo>
                    <a:pt x="11" y="37"/>
                    <a:pt x="11" y="37"/>
                    <a:pt x="11" y="37"/>
                  </a:cubicBezTo>
                  <a:cubicBezTo>
                    <a:pt x="10" y="37"/>
                    <a:pt x="10" y="37"/>
                    <a:pt x="10" y="37"/>
                  </a:cubicBezTo>
                  <a:cubicBezTo>
                    <a:pt x="9" y="37"/>
                    <a:pt x="9" y="37"/>
                    <a:pt x="9" y="37"/>
                  </a:cubicBezTo>
                  <a:cubicBezTo>
                    <a:pt x="9" y="37"/>
                    <a:pt x="9" y="37"/>
                    <a:pt x="9" y="37"/>
                  </a:cubicBezTo>
                  <a:cubicBezTo>
                    <a:pt x="9" y="36"/>
                    <a:pt x="8" y="35"/>
                    <a:pt x="8" y="35"/>
                  </a:cubicBezTo>
                  <a:cubicBezTo>
                    <a:pt x="7" y="35"/>
                    <a:pt x="7" y="35"/>
                    <a:pt x="7" y="35"/>
                  </a:cubicBezTo>
                  <a:cubicBezTo>
                    <a:pt x="7" y="35"/>
                    <a:pt x="6" y="34"/>
                    <a:pt x="6" y="34"/>
                  </a:cubicBezTo>
                  <a:cubicBezTo>
                    <a:pt x="6" y="33"/>
                    <a:pt x="6" y="31"/>
                    <a:pt x="6" y="31"/>
                  </a:cubicBezTo>
                  <a:cubicBezTo>
                    <a:pt x="6" y="31"/>
                    <a:pt x="7" y="30"/>
                    <a:pt x="7" y="30"/>
                  </a:cubicBezTo>
                  <a:cubicBezTo>
                    <a:pt x="7" y="30"/>
                    <a:pt x="7" y="29"/>
                    <a:pt x="7" y="29"/>
                  </a:cubicBezTo>
                  <a:cubicBezTo>
                    <a:pt x="7" y="29"/>
                    <a:pt x="7" y="28"/>
                    <a:pt x="6" y="28"/>
                  </a:cubicBezTo>
                  <a:cubicBezTo>
                    <a:pt x="6" y="28"/>
                    <a:pt x="5" y="26"/>
                    <a:pt x="5" y="26"/>
                  </a:cubicBezTo>
                  <a:cubicBezTo>
                    <a:pt x="5" y="26"/>
                    <a:pt x="5" y="25"/>
                    <a:pt x="5" y="25"/>
                  </a:cubicBezTo>
                  <a:cubicBezTo>
                    <a:pt x="5" y="24"/>
                    <a:pt x="4" y="23"/>
                    <a:pt x="4" y="23"/>
                  </a:cubicBezTo>
                  <a:cubicBezTo>
                    <a:pt x="3" y="23"/>
                    <a:pt x="3" y="23"/>
                    <a:pt x="3" y="23"/>
                  </a:cubicBezTo>
                  <a:cubicBezTo>
                    <a:pt x="2" y="21"/>
                    <a:pt x="2" y="21"/>
                    <a:pt x="2" y="21"/>
                  </a:cubicBezTo>
                  <a:cubicBezTo>
                    <a:pt x="1" y="22"/>
                    <a:pt x="1" y="22"/>
                    <a:pt x="1" y="22"/>
                  </a:cubicBezTo>
                  <a:cubicBezTo>
                    <a:pt x="0" y="22"/>
                    <a:pt x="0" y="22"/>
                    <a:pt x="0" y="22"/>
                  </a:cubicBezTo>
                  <a:cubicBezTo>
                    <a:pt x="0" y="22"/>
                    <a:pt x="3" y="18"/>
                    <a:pt x="3" y="18"/>
                  </a:cubicBezTo>
                  <a:cubicBezTo>
                    <a:pt x="3" y="17"/>
                    <a:pt x="3" y="17"/>
                    <a:pt x="3" y="17"/>
                  </a:cubicBezTo>
                  <a:cubicBezTo>
                    <a:pt x="3" y="17"/>
                    <a:pt x="2" y="17"/>
                    <a:pt x="2" y="16"/>
                  </a:cubicBezTo>
                  <a:cubicBezTo>
                    <a:pt x="2" y="16"/>
                    <a:pt x="3" y="16"/>
                    <a:pt x="3" y="15"/>
                  </a:cubicBezTo>
                  <a:cubicBezTo>
                    <a:pt x="3" y="15"/>
                    <a:pt x="3" y="14"/>
                    <a:pt x="3" y="14"/>
                  </a:cubicBezTo>
                  <a:cubicBezTo>
                    <a:pt x="3" y="14"/>
                    <a:pt x="3" y="13"/>
                    <a:pt x="3" y="13"/>
                  </a:cubicBezTo>
                  <a:cubicBezTo>
                    <a:pt x="3" y="13"/>
                    <a:pt x="6" y="8"/>
                    <a:pt x="6" y="8"/>
                  </a:cubicBezTo>
                  <a:cubicBezTo>
                    <a:pt x="6" y="8"/>
                    <a:pt x="7" y="8"/>
                    <a:pt x="7" y="8"/>
                  </a:cubicBezTo>
                  <a:cubicBezTo>
                    <a:pt x="8" y="8"/>
                    <a:pt x="8" y="7"/>
                    <a:pt x="8" y="7"/>
                  </a:cubicBezTo>
                  <a:cubicBezTo>
                    <a:pt x="9" y="5"/>
                    <a:pt x="9" y="5"/>
                    <a:pt x="9" y="5"/>
                  </a:cubicBezTo>
                  <a:cubicBezTo>
                    <a:pt x="10" y="4"/>
                    <a:pt x="10" y="4"/>
                    <a:pt x="10" y="4"/>
                  </a:cubicBezTo>
                  <a:cubicBezTo>
                    <a:pt x="14" y="3"/>
                    <a:pt x="14" y="3"/>
                    <a:pt x="14" y="3"/>
                  </a:cubicBezTo>
                  <a:cubicBezTo>
                    <a:pt x="14" y="3"/>
                    <a:pt x="14" y="4"/>
                    <a:pt x="14" y="4"/>
                  </a:cubicBezTo>
                  <a:cubicBezTo>
                    <a:pt x="13" y="4"/>
                    <a:pt x="11" y="4"/>
                    <a:pt x="11" y="5"/>
                  </a:cubicBezTo>
                  <a:cubicBezTo>
                    <a:pt x="10" y="5"/>
                    <a:pt x="10" y="5"/>
                    <a:pt x="10" y="5"/>
                  </a:cubicBezTo>
                  <a:cubicBezTo>
                    <a:pt x="10" y="5"/>
                    <a:pt x="10" y="6"/>
                    <a:pt x="10" y="7"/>
                  </a:cubicBezTo>
                  <a:cubicBezTo>
                    <a:pt x="10" y="7"/>
                    <a:pt x="10" y="8"/>
                    <a:pt x="11" y="8"/>
                  </a:cubicBezTo>
                  <a:cubicBezTo>
                    <a:pt x="11" y="8"/>
                    <a:pt x="11" y="10"/>
                    <a:pt x="12" y="10"/>
                  </a:cubicBezTo>
                  <a:cubicBezTo>
                    <a:pt x="12" y="10"/>
                    <a:pt x="12" y="11"/>
                    <a:pt x="12" y="11"/>
                  </a:cubicBezTo>
                  <a:cubicBezTo>
                    <a:pt x="12" y="11"/>
                    <a:pt x="12" y="13"/>
                    <a:pt x="12" y="13"/>
                  </a:cubicBezTo>
                  <a:cubicBezTo>
                    <a:pt x="12" y="13"/>
                    <a:pt x="11" y="14"/>
                    <a:pt x="11" y="15"/>
                  </a:cubicBezTo>
                  <a:cubicBezTo>
                    <a:pt x="10" y="15"/>
                    <a:pt x="10" y="15"/>
                    <a:pt x="10" y="16"/>
                  </a:cubicBezTo>
                  <a:cubicBezTo>
                    <a:pt x="9" y="16"/>
                    <a:pt x="9" y="17"/>
                    <a:pt x="9" y="17"/>
                  </a:cubicBezTo>
                  <a:cubicBezTo>
                    <a:pt x="8" y="18"/>
                    <a:pt x="9" y="18"/>
                    <a:pt x="9" y="18"/>
                  </a:cubicBezTo>
                  <a:cubicBezTo>
                    <a:pt x="10" y="19"/>
                    <a:pt x="10" y="19"/>
                    <a:pt x="10" y="20"/>
                  </a:cubicBezTo>
                  <a:cubicBezTo>
                    <a:pt x="11" y="20"/>
                    <a:pt x="11" y="21"/>
                    <a:pt x="11" y="21"/>
                  </a:cubicBezTo>
                  <a:cubicBezTo>
                    <a:pt x="11" y="22"/>
                    <a:pt x="11" y="23"/>
                    <a:pt x="12" y="23"/>
                  </a:cubicBezTo>
                  <a:cubicBezTo>
                    <a:pt x="12" y="23"/>
                    <a:pt x="13" y="23"/>
                    <a:pt x="13" y="23"/>
                  </a:cubicBezTo>
                  <a:cubicBezTo>
                    <a:pt x="14" y="23"/>
                    <a:pt x="15" y="23"/>
                    <a:pt x="15" y="22"/>
                  </a:cubicBezTo>
                  <a:cubicBezTo>
                    <a:pt x="15" y="22"/>
                    <a:pt x="16" y="21"/>
                    <a:pt x="16" y="21"/>
                  </a:cubicBezTo>
                  <a:cubicBezTo>
                    <a:pt x="16" y="21"/>
                    <a:pt x="16" y="21"/>
                    <a:pt x="16" y="21"/>
                  </a:cubicBezTo>
                  <a:cubicBezTo>
                    <a:pt x="16" y="20"/>
                    <a:pt x="16" y="19"/>
                    <a:pt x="16" y="19"/>
                  </a:cubicBezTo>
                  <a:cubicBezTo>
                    <a:pt x="16" y="19"/>
                    <a:pt x="16" y="18"/>
                    <a:pt x="16" y="18"/>
                  </a:cubicBezTo>
                  <a:cubicBezTo>
                    <a:pt x="16" y="18"/>
                    <a:pt x="16" y="18"/>
                    <a:pt x="16" y="17"/>
                  </a:cubicBezTo>
                  <a:cubicBezTo>
                    <a:pt x="16" y="17"/>
                    <a:pt x="15" y="16"/>
                    <a:pt x="15" y="16"/>
                  </a:cubicBezTo>
                  <a:cubicBezTo>
                    <a:pt x="15" y="16"/>
                    <a:pt x="15" y="16"/>
                    <a:pt x="15" y="15"/>
                  </a:cubicBezTo>
                  <a:cubicBezTo>
                    <a:pt x="15" y="15"/>
                    <a:pt x="14" y="15"/>
                    <a:pt x="14" y="15"/>
                  </a:cubicBezTo>
                  <a:cubicBezTo>
                    <a:pt x="14" y="14"/>
                    <a:pt x="13" y="13"/>
                    <a:pt x="13" y="13"/>
                  </a:cubicBezTo>
                  <a:cubicBezTo>
                    <a:pt x="13" y="12"/>
                    <a:pt x="13" y="11"/>
                    <a:pt x="13" y="11"/>
                  </a:cubicBezTo>
                  <a:cubicBezTo>
                    <a:pt x="13" y="11"/>
                    <a:pt x="13" y="10"/>
                    <a:pt x="13" y="10"/>
                  </a:cubicBezTo>
                  <a:cubicBezTo>
                    <a:pt x="13" y="10"/>
                    <a:pt x="13" y="10"/>
                    <a:pt x="14" y="10"/>
                  </a:cubicBezTo>
                  <a:cubicBezTo>
                    <a:pt x="14" y="10"/>
                    <a:pt x="15" y="9"/>
                    <a:pt x="15" y="9"/>
                  </a:cubicBezTo>
                  <a:cubicBezTo>
                    <a:pt x="15" y="9"/>
                    <a:pt x="16" y="9"/>
                    <a:pt x="17" y="8"/>
                  </a:cubicBezTo>
                  <a:cubicBezTo>
                    <a:pt x="17" y="8"/>
                    <a:pt x="19" y="7"/>
                    <a:pt x="19" y="7"/>
                  </a:cubicBezTo>
                  <a:cubicBezTo>
                    <a:pt x="19" y="7"/>
                    <a:pt x="20" y="7"/>
                    <a:pt x="20" y="7"/>
                  </a:cubicBezTo>
                  <a:cubicBezTo>
                    <a:pt x="20" y="7"/>
                    <a:pt x="21" y="7"/>
                    <a:pt x="22" y="7"/>
                  </a:cubicBezTo>
                  <a:cubicBezTo>
                    <a:pt x="22" y="7"/>
                    <a:pt x="22" y="6"/>
                    <a:pt x="23" y="6"/>
                  </a:cubicBezTo>
                  <a:cubicBezTo>
                    <a:pt x="23" y="6"/>
                    <a:pt x="23" y="6"/>
                    <a:pt x="23" y="6"/>
                  </a:cubicBezTo>
                  <a:cubicBezTo>
                    <a:pt x="24" y="6"/>
                    <a:pt x="24" y="6"/>
                    <a:pt x="25" y="6"/>
                  </a:cubicBezTo>
                  <a:cubicBezTo>
                    <a:pt x="25" y="6"/>
                    <a:pt x="25" y="6"/>
                    <a:pt x="25" y="5"/>
                  </a:cubicBezTo>
                  <a:cubicBezTo>
                    <a:pt x="26" y="5"/>
                    <a:pt x="25" y="5"/>
                    <a:pt x="25" y="5"/>
                  </a:cubicBezTo>
                  <a:cubicBezTo>
                    <a:pt x="25" y="5"/>
                    <a:pt x="25" y="4"/>
                    <a:pt x="25" y="4"/>
                  </a:cubicBezTo>
                  <a:cubicBezTo>
                    <a:pt x="24" y="4"/>
                    <a:pt x="24" y="4"/>
                    <a:pt x="24" y="4"/>
                  </a:cubicBezTo>
                  <a:cubicBezTo>
                    <a:pt x="24" y="4"/>
                    <a:pt x="22" y="5"/>
                    <a:pt x="22" y="5"/>
                  </a:cubicBezTo>
                  <a:cubicBezTo>
                    <a:pt x="22" y="5"/>
                    <a:pt x="22" y="4"/>
                    <a:pt x="22" y="4"/>
                  </a:cubicBezTo>
                  <a:cubicBezTo>
                    <a:pt x="22" y="4"/>
                    <a:pt x="22" y="3"/>
                    <a:pt x="22" y="3"/>
                  </a:cubicBezTo>
                  <a:cubicBezTo>
                    <a:pt x="22" y="3"/>
                    <a:pt x="21" y="2"/>
                    <a:pt x="21" y="2"/>
                  </a:cubicBezTo>
                  <a:cubicBezTo>
                    <a:pt x="21" y="2"/>
                    <a:pt x="22" y="1"/>
                    <a:pt x="23" y="1"/>
                  </a:cubicBezTo>
                  <a:cubicBezTo>
                    <a:pt x="23" y="0"/>
                    <a:pt x="24" y="1"/>
                    <a:pt x="24" y="1"/>
                  </a:cubicBezTo>
                  <a:cubicBezTo>
                    <a:pt x="25" y="1"/>
                    <a:pt x="25" y="1"/>
                    <a:pt x="25" y="2"/>
                  </a:cubicBezTo>
                  <a:cubicBezTo>
                    <a:pt x="25" y="2"/>
                    <a:pt x="25" y="3"/>
                    <a:pt x="25" y="3"/>
                  </a:cubicBezTo>
                  <a:cubicBezTo>
                    <a:pt x="25" y="3"/>
                    <a:pt x="25" y="4"/>
                    <a:pt x="25" y="4"/>
                  </a:cubicBezTo>
                  <a:cubicBezTo>
                    <a:pt x="26" y="5"/>
                    <a:pt x="26" y="5"/>
                    <a:pt x="26" y="5"/>
                  </a:cubicBezTo>
                  <a:cubicBezTo>
                    <a:pt x="26" y="5"/>
                    <a:pt x="28" y="5"/>
                    <a:pt x="29" y="5"/>
                  </a:cubicBezTo>
                  <a:cubicBezTo>
                    <a:pt x="30" y="5"/>
                    <a:pt x="30" y="6"/>
                    <a:pt x="30" y="6"/>
                  </a:cubicBezTo>
                  <a:cubicBezTo>
                    <a:pt x="30" y="6"/>
                    <a:pt x="32" y="6"/>
                    <a:pt x="32" y="6"/>
                  </a:cubicBezTo>
                  <a:cubicBezTo>
                    <a:pt x="32" y="6"/>
                    <a:pt x="33" y="7"/>
                    <a:pt x="33" y="7"/>
                  </a:cubicBezTo>
                  <a:cubicBezTo>
                    <a:pt x="34" y="7"/>
                    <a:pt x="35" y="8"/>
                    <a:pt x="35" y="8"/>
                  </a:cubicBezTo>
                  <a:cubicBezTo>
                    <a:pt x="35" y="8"/>
                    <a:pt x="35" y="9"/>
                    <a:pt x="36" y="9"/>
                  </a:cubicBezTo>
                  <a:cubicBezTo>
                    <a:pt x="36" y="9"/>
                    <a:pt x="36" y="10"/>
                    <a:pt x="36" y="10"/>
                  </a:cubicBezTo>
                  <a:cubicBezTo>
                    <a:pt x="36" y="10"/>
                    <a:pt x="36" y="11"/>
                    <a:pt x="36" y="11"/>
                  </a:cubicBezTo>
                  <a:cubicBezTo>
                    <a:pt x="36" y="11"/>
                    <a:pt x="36" y="12"/>
                    <a:pt x="36" y="12"/>
                  </a:cubicBezTo>
                  <a:cubicBezTo>
                    <a:pt x="36" y="13"/>
                    <a:pt x="37" y="13"/>
                    <a:pt x="38" y="13"/>
                  </a:cubicBezTo>
                  <a:cubicBezTo>
                    <a:pt x="38" y="13"/>
                    <a:pt x="39" y="13"/>
                    <a:pt x="39" y="13"/>
                  </a:cubicBezTo>
                  <a:cubicBezTo>
                    <a:pt x="39" y="13"/>
                    <a:pt x="41" y="12"/>
                    <a:pt x="41" y="12"/>
                  </a:cubicBezTo>
                  <a:cubicBezTo>
                    <a:pt x="42" y="12"/>
                    <a:pt x="42" y="12"/>
                    <a:pt x="42" y="12"/>
                  </a:cubicBezTo>
                  <a:cubicBezTo>
                    <a:pt x="43" y="12"/>
                    <a:pt x="44" y="12"/>
                    <a:pt x="44" y="12"/>
                  </a:cubicBezTo>
                  <a:cubicBezTo>
                    <a:pt x="44" y="12"/>
                    <a:pt x="45" y="12"/>
                    <a:pt x="45" y="12"/>
                  </a:cubicBezTo>
                  <a:cubicBezTo>
                    <a:pt x="45" y="12"/>
                    <a:pt x="45" y="12"/>
                    <a:pt x="46" y="12"/>
                  </a:cubicBezTo>
                  <a:cubicBezTo>
                    <a:pt x="46" y="12"/>
                    <a:pt x="46" y="12"/>
                    <a:pt x="46" y="12"/>
                  </a:cubicBezTo>
                  <a:cubicBezTo>
                    <a:pt x="47" y="12"/>
                    <a:pt x="48" y="12"/>
                    <a:pt x="48" y="12"/>
                  </a:cubicBezTo>
                  <a:cubicBezTo>
                    <a:pt x="49" y="12"/>
                    <a:pt x="51" y="12"/>
                    <a:pt x="51" y="12"/>
                  </a:cubicBezTo>
                  <a:cubicBezTo>
                    <a:pt x="51" y="12"/>
                    <a:pt x="51" y="12"/>
                    <a:pt x="51" y="13"/>
                  </a:cubicBezTo>
                  <a:cubicBezTo>
                    <a:pt x="51" y="13"/>
                    <a:pt x="51" y="13"/>
                    <a:pt x="51" y="13"/>
                  </a:cubicBezTo>
                  <a:cubicBezTo>
                    <a:pt x="52" y="13"/>
                    <a:pt x="53" y="14"/>
                    <a:pt x="53" y="14"/>
                  </a:cubicBezTo>
                  <a:cubicBezTo>
                    <a:pt x="54" y="15"/>
                    <a:pt x="55" y="15"/>
                    <a:pt x="55" y="15"/>
                  </a:cubicBezTo>
                  <a:cubicBezTo>
                    <a:pt x="56" y="15"/>
                    <a:pt x="57" y="15"/>
                    <a:pt x="58" y="16"/>
                  </a:cubicBezTo>
                  <a:cubicBezTo>
                    <a:pt x="58" y="16"/>
                    <a:pt x="59" y="16"/>
                    <a:pt x="60" y="16"/>
                  </a:cubicBezTo>
                  <a:cubicBezTo>
                    <a:pt x="60" y="16"/>
                    <a:pt x="61" y="15"/>
                    <a:pt x="61" y="15"/>
                  </a:cubicBezTo>
                  <a:cubicBezTo>
                    <a:pt x="61" y="15"/>
                    <a:pt x="62" y="14"/>
                    <a:pt x="62" y="14"/>
                  </a:cubicBezTo>
                  <a:cubicBezTo>
                    <a:pt x="62" y="14"/>
                    <a:pt x="63" y="14"/>
                    <a:pt x="63" y="14"/>
                  </a:cubicBezTo>
                  <a:cubicBezTo>
                    <a:pt x="64" y="13"/>
                    <a:pt x="64" y="13"/>
                    <a:pt x="64" y="13"/>
                  </a:cubicBezTo>
                  <a:cubicBezTo>
                    <a:pt x="65" y="12"/>
                    <a:pt x="65" y="13"/>
                    <a:pt x="66" y="13"/>
                  </a:cubicBezTo>
                  <a:cubicBezTo>
                    <a:pt x="67" y="13"/>
                    <a:pt x="67" y="13"/>
                    <a:pt x="67" y="12"/>
                  </a:cubicBezTo>
                  <a:cubicBezTo>
                    <a:pt x="67" y="12"/>
                    <a:pt x="67" y="12"/>
                    <a:pt x="66" y="12"/>
                  </a:cubicBezTo>
                  <a:cubicBezTo>
                    <a:pt x="66" y="12"/>
                    <a:pt x="65" y="12"/>
                    <a:pt x="65" y="12"/>
                  </a:cubicBezTo>
                  <a:cubicBezTo>
                    <a:pt x="65" y="12"/>
                    <a:pt x="64" y="12"/>
                    <a:pt x="64" y="12"/>
                  </a:cubicBezTo>
                  <a:cubicBezTo>
                    <a:pt x="64" y="12"/>
                    <a:pt x="64" y="12"/>
                    <a:pt x="65" y="12"/>
                  </a:cubicBezTo>
                  <a:cubicBezTo>
                    <a:pt x="65" y="12"/>
                    <a:pt x="65" y="12"/>
                    <a:pt x="65" y="12"/>
                  </a:cubicBezTo>
                  <a:cubicBezTo>
                    <a:pt x="66" y="12"/>
                    <a:pt x="66" y="12"/>
                    <a:pt x="67" y="12"/>
                  </a:cubicBezTo>
                  <a:cubicBezTo>
                    <a:pt x="67" y="11"/>
                    <a:pt x="67" y="11"/>
                    <a:pt x="68" y="11"/>
                  </a:cubicBezTo>
                  <a:cubicBezTo>
                    <a:pt x="68" y="11"/>
                    <a:pt x="69" y="12"/>
                    <a:pt x="69" y="12"/>
                  </a:cubicBezTo>
                  <a:cubicBezTo>
                    <a:pt x="69" y="12"/>
                    <a:pt x="70" y="11"/>
                    <a:pt x="71" y="11"/>
                  </a:cubicBezTo>
                  <a:cubicBezTo>
                    <a:pt x="71" y="11"/>
                    <a:pt x="72" y="11"/>
                    <a:pt x="72" y="11"/>
                  </a:cubicBezTo>
                  <a:cubicBezTo>
                    <a:pt x="72" y="11"/>
                    <a:pt x="73" y="11"/>
                    <a:pt x="74" y="11"/>
                  </a:cubicBezTo>
                  <a:cubicBezTo>
                    <a:pt x="74" y="11"/>
                    <a:pt x="75" y="11"/>
                    <a:pt x="75" y="11"/>
                  </a:cubicBezTo>
                  <a:cubicBezTo>
                    <a:pt x="75" y="11"/>
                    <a:pt x="76" y="11"/>
                    <a:pt x="76" y="11"/>
                  </a:cubicBezTo>
                  <a:cubicBezTo>
                    <a:pt x="76" y="11"/>
                    <a:pt x="77" y="11"/>
                    <a:pt x="77" y="11"/>
                  </a:cubicBezTo>
                  <a:cubicBezTo>
                    <a:pt x="77" y="12"/>
                    <a:pt x="78" y="11"/>
                    <a:pt x="79" y="11"/>
                  </a:cubicBezTo>
                  <a:cubicBezTo>
                    <a:pt x="79" y="11"/>
                    <a:pt x="80" y="11"/>
                    <a:pt x="81" y="11"/>
                  </a:cubicBezTo>
                  <a:cubicBezTo>
                    <a:pt x="81" y="11"/>
                    <a:pt x="81" y="12"/>
                    <a:pt x="81" y="12"/>
                  </a:cubicBezTo>
                  <a:cubicBezTo>
                    <a:pt x="81" y="12"/>
                    <a:pt x="80" y="12"/>
                    <a:pt x="79" y="12"/>
                  </a:cubicBezTo>
                  <a:cubicBezTo>
                    <a:pt x="79" y="12"/>
                    <a:pt x="79" y="12"/>
                    <a:pt x="78" y="12"/>
                  </a:cubicBezTo>
                  <a:cubicBezTo>
                    <a:pt x="78" y="12"/>
                    <a:pt x="78" y="12"/>
                    <a:pt x="77" y="12"/>
                  </a:cubicBezTo>
                  <a:cubicBezTo>
                    <a:pt x="77" y="12"/>
                    <a:pt x="76" y="12"/>
                    <a:pt x="76" y="12"/>
                  </a:cubicBezTo>
                  <a:cubicBezTo>
                    <a:pt x="76" y="12"/>
                    <a:pt x="76" y="12"/>
                    <a:pt x="76" y="12"/>
                  </a:cubicBezTo>
                  <a:cubicBezTo>
                    <a:pt x="75" y="12"/>
                    <a:pt x="75" y="12"/>
                    <a:pt x="75" y="12"/>
                  </a:cubicBezTo>
                  <a:cubicBezTo>
                    <a:pt x="75" y="12"/>
                    <a:pt x="74" y="12"/>
                    <a:pt x="74" y="12"/>
                  </a:cubicBezTo>
                  <a:cubicBezTo>
                    <a:pt x="74" y="13"/>
                    <a:pt x="74" y="13"/>
                    <a:pt x="74" y="13"/>
                  </a:cubicBezTo>
                  <a:cubicBezTo>
                    <a:pt x="74" y="13"/>
                    <a:pt x="75" y="13"/>
                    <a:pt x="75" y="13"/>
                  </a:cubicBezTo>
                  <a:cubicBezTo>
                    <a:pt x="76" y="13"/>
                    <a:pt x="75" y="15"/>
                    <a:pt x="75" y="15"/>
                  </a:cubicBezTo>
                  <a:cubicBezTo>
                    <a:pt x="75" y="15"/>
                    <a:pt x="76" y="15"/>
                    <a:pt x="77" y="15"/>
                  </a:cubicBezTo>
                  <a:cubicBezTo>
                    <a:pt x="77" y="15"/>
                    <a:pt x="77" y="16"/>
                    <a:pt x="77" y="16"/>
                  </a:cubicBezTo>
                  <a:cubicBezTo>
                    <a:pt x="77" y="16"/>
                    <a:pt x="77" y="17"/>
                    <a:pt x="77" y="17"/>
                  </a:cubicBezTo>
                  <a:cubicBezTo>
                    <a:pt x="77" y="17"/>
                    <a:pt x="78" y="17"/>
                    <a:pt x="78" y="17"/>
                  </a:cubicBezTo>
                  <a:cubicBezTo>
                    <a:pt x="78" y="16"/>
                    <a:pt x="78" y="16"/>
                    <a:pt x="78" y="16"/>
                  </a:cubicBezTo>
                  <a:cubicBezTo>
                    <a:pt x="78" y="16"/>
                    <a:pt x="79" y="16"/>
                    <a:pt x="79" y="16"/>
                  </a:cubicBezTo>
                  <a:cubicBezTo>
                    <a:pt x="80" y="16"/>
                    <a:pt x="80" y="17"/>
                    <a:pt x="80" y="17"/>
                  </a:cubicBezTo>
                  <a:cubicBezTo>
                    <a:pt x="81" y="17"/>
                    <a:pt x="81" y="18"/>
                    <a:pt x="81" y="18"/>
                  </a:cubicBezTo>
                  <a:cubicBezTo>
                    <a:pt x="82" y="18"/>
                    <a:pt x="83" y="18"/>
                    <a:pt x="83" y="18"/>
                  </a:cubicBezTo>
                  <a:cubicBezTo>
                    <a:pt x="84" y="18"/>
                    <a:pt x="84" y="18"/>
                    <a:pt x="85" y="18"/>
                  </a:cubicBezTo>
                  <a:cubicBezTo>
                    <a:pt x="85" y="18"/>
                    <a:pt x="86" y="20"/>
                    <a:pt x="86" y="20"/>
                  </a:cubicBezTo>
                  <a:cubicBezTo>
                    <a:pt x="87" y="20"/>
                    <a:pt x="88" y="20"/>
                    <a:pt x="88" y="20"/>
                  </a:cubicBezTo>
                  <a:cubicBezTo>
                    <a:pt x="89" y="21"/>
                    <a:pt x="89" y="21"/>
                    <a:pt x="88" y="21"/>
                  </a:cubicBezTo>
                  <a:cubicBezTo>
                    <a:pt x="88" y="21"/>
                    <a:pt x="88" y="22"/>
                    <a:pt x="87" y="22"/>
                  </a:cubicBezTo>
                  <a:cubicBezTo>
                    <a:pt x="87" y="22"/>
                    <a:pt x="87" y="22"/>
                    <a:pt x="87" y="22"/>
                  </a:cubicBezTo>
                  <a:cubicBezTo>
                    <a:pt x="88" y="22"/>
                    <a:pt x="89" y="22"/>
                    <a:pt x="89" y="22"/>
                  </a:cubicBezTo>
                  <a:cubicBezTo>
                    <a:pt x="89" y="22"/>
                    <a:pt x="89" y="22"/>
                    <a:pt x="88" y="23"/>
                  </a:cubicBezTo>
                  <a:cubicBezTo>
                    <a:pt x="88" y="23"/>
                    <a:pt x="88" y="23"/>
                    <a:pt x="88" y="23"/>
                  </a:cubicBezTo>
                  <a:cubicBezTo>
                    <a:pt x="88" y="24"/>
                    <a:pt x="89" y="24"/>
                    <a:pt x="89" y="24"/>
                  </a:cubicBezTo>
                  <a:cubicBezTo>
                    <a:pt x="89" y="24"/>
                    <a:pt x="88" y="24"/>
                    <a:pt x="88" y="24"/>
                  </a:cubicBezTo>
                  <a:cubicBezTo>
                    <a:pt x="88" y="24"/>
                    <a:pt x="89" y="25"/>
                    <a:pt x="89" y="25"/>
                  </a:cubicBezTo>
                  <a:cubicBezTo>
                    <a:pt x="89" y="25"/>
                    <a:pt x="90" y="26"/>
                    <a:pt x="90" y="26"/>
                  </a:cubicBezTo>
                  <a:cubicBezTo>
                    <a:pt x="90" y="26"/>
                    <a:pt x="89" y="26"/>
                    <a:pt x="88" y="26"/>
                  </a:cubicBezTo>
                  <a:cubicBezTo>
                    <a:pt x="88" y="26"/>
                    <a:pt x="88" y="26"/>
                    <a:pt x="88" y="26"/>
                  </a:cubicBezTo>
                  <a:cubicBezTo>
                    <a:pt x="88" y="26"/>
                    <a:pt x="89" y="26"/>
                    <a:pt x="89" y="26"/>
                  </a:cubicBezTo>
                  <a:cubicBezTo>
                    <a:pt x="90" y="26"/>
                    <a:pt x="90" y="27"/>
                    <a:pt x="90" y="27"/>
                  </a:cubicBezTo>
                  <a:cubicBezTo>
                    <a:pt x="90" y="27"/>
                    <a:pt x="91" y="26"/>
                    <a:pt x="91" y="26"/>
                  </a:cubicBezTo>
                  <a:cubicBezTo>
                    <a:pt x="91" y="26"/>
                    <a:pt x="92" y="26"/>
                    <a:pt x="92" y="26"/>
                  </a:cubicBezTo>
                  <a:cubicBezTo>
                    <a:pt x="92" y="26"/>
                    <a:pt x="93" y="26"/>
                    <a:pt x="94" y="26"/>
                  </a:cubicBezTo>
                  <a:cubicBezTo>
                    <a:pt x="94" y="26"/>
                    <a:pt x="94" y="27"/>
                    <a:pt x="94" y="27"/>
                  </a:cubicBezTo>
                  <a:cubicBezTo>
                    <a:pt x="95" y="27"/>
                    <a:pt x="95" y="28"/>
                    <a:pt x="95" y="28"/>
                  </a:cubicBezTo>
                  <a:cubicBezTo>
                    <a:pt x="95" y="29"/>
                    <a:pt x="95" y="29"/>
                    <a:pt x="95" y="29"/>
                  </a:cubicBezTo>
                  <a:cubicBezTo>
                    <a:pt x="94" y="29"/>
                    <a:pt x="94" y="29"/>
                    <a:pt x="94" y="29"/>
                  </a:cubicBezTo>
                  <a:cubicBezTo>
                    <a:pt x="94" y="29"/>
                    <a:pt x="93" y="31"/>
                    <a:pt x="93" y="31"/>
                  </a:cubicBezTo>
                  <a:cubicBezTo>
                    <a:pt x="93" y="31"/>
                    <a:pt x="91" y="31"/>
                    <a:pt x="91" y="31"/>
                  </a:cubicBezTo>
                  <a:cubicBezTo>
                    <a:pt x="90" y="32"/>
                    <a:pt x="90" y="32"/>
                    <a:pt x="90" y="32"/>
                  </a:cubicBezTo>
                  <a:cubicBezTo>
                    <a:pt x="90" y="33"/>
                    <a:pt x="90" y="33"/>
                    <a:pt x="90" y="33"/>
                  </a:cubicBezTo>
                  <a:cubicBezTo>
                    <a:pt x="89" y="34"/>
                    <a:pt x="89" y="34"/>
                    <a:pt x="89" y="34"/>
                  </a:cubicBezTo>
                  <a:cubicBezTo>
                    <a:pt x="89" y="34"/>
                    <a:pt x="90" y="35"/>
                    <a:pt x="90" y="35"/>
                  </a:cubicBezTo>
                  <a:cubicBezTo>
                    <a:pt x="90" y="35"/>
                    <a:pt x="90" y="36"/>
                    <a:pt x="90" y="36"/>
                  </a:cubicBezTo>
                  <a:cubicBezTo>
                    <a:pt x="90" y="37"/>
                    <a:pt x="90" y="37"/>
                    <a:pt x="90" y="37"/>
                  </a:cubicBezTo>
                  <a:cubicBezTo>
                    <a:pt x="91" y="36"/>
                    <a:pt x="91" y="36"/>
                    <a:pt x="91" y="36"/>
                  </a:cubicBezTo>
                  <a:cubicBezTo>
                    <a:pt x="92" y="37"/>
                    <a:pt x="92" y="37"/>
                    <a:pt x="92" y="37"/>
                  </a:cubicBezTo>
                  <a:cubicBezTo>
                    <a:pt x="92" y="37"/>
                    <a:pt x="92" y="37"/>
                    <a:pt x="92" y="37"/>
                  </a:cubicBezTo>
                  <a:cubicBezTo>
                    <a:pt x="91" y="38"/>
                    <a:pt x="91" y="38"/>
                    <a:pt x="91" y="38"/>
                  </a:cubicBezTo>
                  <a:cubicBezTo>
                    <a:pt x="89" y="39"/>
                    <a:pt x="89" y="39"/>
                    <a:pt x="89" y="39"/>
                  </a:cubicBezTo>
                  <a:cubicBezTo>
                    <a:pt x="89" y="39"/>
                    <a:pt x="88" y="39"/>
                    <a:pt x="88" y="39"/>
                  </a:cubicBezTo>
                  <a:cubicBezTo>
                    <a:pt x="88" y="39"/>
                    <a:pt x="88" y="39"/>
                    <a:pt x="88" y="39"/>
                  </a:cubicBezTo>
                  <a:cubicBezTo>
                    <a:pt x="87" y="39"/>
                    <a:pt x="87" y="39"/>
                    <a:pt x="87" y="39"/>
                  </a:cubicBezTo>
                  <a:cubicBezTo>
                    <a:pt x="86" y="39"/>
                    <a:pt x="86" y="39"/>
                    <a:pt x="86" y="39"/>
                  </a:cubicBezTo>
                  <a:cubicBezTo>
                    <a:pt x="86" y="40"/>
                    <a:pt x="86" y="40"/>
                    <a:pt x="86" y="40"/>
                  </a:cubicBezTo>
                  <a:cubicBezTo>
                    <a:pt x="86" y="40"/>
                    <a:pt x="86" y="40"/>
                    <a:pt x="86" y="40"/>
                  </a:cubicBezTo>
                  <a:cubicBezTo>
                    <a:pt x="86" y="41"/>
                    <a:pt x="86" y="41"/>
                    <a:pt x="86" y="41"/>
                  </a:cubicBezTo>
                  <a:cubicBezTo>
                    <a:pt x="86" y="43"/>
                    <a:pt x="86" y="43"/>
                    <a:pt x="86" y="43"/>
                  </a:cubicBezTo>
                  <a:cubicBezTo>
                    <a:pt x="84" y="45"/>
                    <a:pt x="84" y="45"/>
                    <a:pt x="84" y="45"/>
                  </a:cubicBezTo>
                  <a:cubicBezTo>
                    <a:pt x="89" y="50"/>
                    <a:pt x="89" y="50"/>
                    <a:pt x="89" y="50"/>
                  </a:cubicBezTo>
                  <a:cubicBezTo>
                    <a:pt x="89" y="50"/>
                    <a:pt x="90" y="52"/>
                    <a:pt x="90" y="52"/>
                  </a:cubicBezTo>
                  <a:cubicBezTo>
                    <a:pt x="90" y="52"/>
                    <a:pt x="90" y="53"/>
                    <a:pt x="90" y="53"/>
                  </a:cubicBezTo>
                  <a:cubicBezTo>
                    <a:pt x="90" y="53"/>
                    <a:pt x="89" y="53"/>
                    <a:pt x="89" y="53"/>
                  </a:cubicBezTo>
                  <a:cubicBezTo>
                    <a:pt x="88" y="54"/>
                    <a:pt x="88" y="54"/>
                    <a:pt x="88" y="54"/>
                  </a:cubicBezTo>
                  <a:cubicBezTo>
                    <a:pt x="88" y="55"/>
                    <a:pt x="88" y="55"/>
                    <a:pt x="88" y="55"/>
                  </a:cubicBezTo>
                  <a:cubicBezTo>
                    <a:pt x="87" y="55"/>
                    <a:pt x="87" y="55"/>
                    <a:pt x="87" y="55"/>
                  </a:cubicBezTo>
                  <a:cubicBezTo>
                    <a:pt x="87" y="55"/>
                    <a:pt x="87" y="55"/>
                    <a:pt x="87" y="55"/>
                  </a:cubicBezTo>
                  <a:cubicBezTo>
                    <a:pt x="86" y="55"/>
                    <a:pt x="86" y="55"/>
                    <a:pt x="86" y="55"/>
                  </a:cubicBezTo>
                  <a:cubicBezTo>
                    <a:pt x="85" y="55"/>
                    <a:pt x="85" y="55"/>
                    <a:pt x="85" y="55"/>
                  </a:cubicBezTo>
                  <a:cubicBezTo>
                    <a:pt x="85" y="55"/>
                    <a:pt x="85" y="55"/>
                    <a:pt x="85" y="55"/>
                  </a:cubicBezTo>
                  <a:cubicBezTo>
                    <a:pt x="84" y="56"/>
                    <a:pt x="84" y="56"/>
                    <a:pt x="84" y="56"/>
                  </a:cubicBezTo>
                  <a:cubicBezTo>
                    <a:pt x="84" y="56"/>
                    <a:pt x="84" y="56"/>
                    <a:pt x="84" y="56"/>
                  </a:cubicBezTo>
                  <a:cubicBezTo>
                    <a:pt x="83" y="57"/>
                    <a:pt x="83" y="57"/>
                    <a:pt x="83" y="57"/>
                  </a:cubicBezTo>
                  <a:cubicBezTo>
                    <a:pt x="82" y="57"/>
                    <a:pt x="82" y="57"/>
                    <a:pt x="82" y="57"/>
                  </a:cubicBezTo>
                  <a:cubicBezTo>
                    <a:pt x="82" y="57"/>
                    <a:pt x="81" y="57"/>
                    <a:pt x="81" y="58"/>
                  </a:cubicBezTo>
                  <a:cubicBezTo>
                    <a:pt x="81" y="58"/>
                    <a:pt x="81" y="58"/>
                    <a:pt x="81" y="58"/>
                  </a:cubicBezTo>
                  <a:cubicBezTo>
                    <a:pt x="80" y="57"/>
                    <a:pt x="80" y="57"/>
                    <a:pt x="80" y="57"/>
                  </a:cubicBezTo>
                  <a:cubicBezTo>
                    <a:pt x="79" y="58"/>
                    <a:pt x="79" y="58"/>
                    <a:pt x="79" y="58"/>
                  </a:cubicBezTo>
                  <a:cubicBezTo>
                    <a:pt x="78" y="58"/>
                    <a:pt x="78" y="58"/>
                    <a:pt x="78" y="58"/>
                  </a:cubicBezTo>
                  <a:cubicBezTo>
                    <a:pt x="77" y="57"/>
                    <a:pt x="77" y="57"/>
                    <a:pt x="77" y="57"/>
                  </a:cubicBezTo>
                  <a:cubicBezTo>
                    <a:pt x="76" y="59"/>
                    <a:pt x="76" y="59"/>
                    <a:pt x="76" y="59"/>
                  </a:cubicBezTo>
                  <a:cubicBezTo>
                    <a:pt x="75" y="59"/>
                    <a:pt x="75" y="59"/>
                    <a:pt x="75" y="59"/>
                  </a:cubicBezTo>
                  <a:cubicBezTo>
                    <a:pt x="75" y="59"/>
                    <a:pt x="75" y="59"/>
                    <a:pt x="75" y="60"/>
                  </a:cubicBezTo>
                  <a:cubicBezTo>
                    <a:pt x="75" y="60"/>
                    <a:pt x="75" y="60"/>
                    <a:pt x="75" y="60"/>
                  </a:cubicBezTo>
                  <a:cubicBezTo>
                    <a:pt x="75" y="60"/>
                    <a:pt x="75" y="61"/>
                    <a:pt x="75" y="61"/>
                  </a:cubicBezTo>
                  <a:cubicBezTo>
                    <a:pt x="75" y="61"/>
                    <a:pt x="74" y="61"/>
                    <a:pt x="74" y="61"/>
                  </a:cubicBezTo>
                  <a:cubicBezTo>
                    <a:pt x="74" y="61"/>
                    <a:pt x="74" y="61"/>
                    <a:pt x="74" y="61"/>
                  </a:cubicBezTo>
                  <a:cubicBezTo>
                    <a:pt x="74" y="61"/>
                    <a:pt x="73" y="61"/>
                    <a:pt x="73" y="61"/>
                  </a:cubicBezTo>
                  <a:cubicBezTo>
                    <a:pt x="73" y="61"/>
                    <a:pt x="73" y="61"/>
                    <a:pt x="72" y="61"/>
                  </a:cubicBezTo>
                  <a:cubicBezTo>
                    <a:pt x="72" y="61"/>
                    <a:pt x="72" y="60"/>
                    <a:pt x="72" y="60"/>
                  </a:cubicBezTo>
                  <a:cubicBezTo>
                    <a:pt x="72" y="60"/>
                    <a:pt x="72" y="60"/>
                    <a:pt x="72" y="60"/>
                  </a:cubicBezTo>
                  <a:cubicBezTo>
                    <a:pt x="71" y="60"/>
                    <a:pt x="71" y="60"/>
                    <a:pt x="71" y="59"/>
                  </a:cubicBezTo>
                  <a:cubicBezTo>
                    <a:pt x="71" y="59"/>
                    <a:pt x="71" y="59"/>
                    <a:pt x="71" y="59"/>
                  </a:cubicBezTo>
                  <a:cubicBezTo>
                    <a:pt x="70" y="59"/>
                    <a:pt x="70" y="59"/>
                    <a:pt x="70" y="59"/>
                  </a:cubicBezTo>
                  <a:cubicBezTo>
                    <a:pt x="70" y="59"/>
                    <a:pt x="70" y="59"/>
                    <a:pt x="70" y="59"/>
                  </a:cubicBezTo>
                  <a:cubicBezTo>
                    <a:pt x="70" y="59"/>
                    <a:pt x="69" y="60"/>
                    <a:pt x="69" y="60"/>
                  </a:cubicBezTo>
                  <a:cubicBezTo>
                    <a:pt x="68" y="59"/>
                    <a:pt x="68" y="59"/>
                    <a:pt x="68" y="59"/>
                  </a:cubicBezTo>
                  <a:cubicBezTo>
                    <a:pt x="68" y="59"/>
                    <a:pt x="68" y="59"/>
                    <a:pt x="68" y="59"/>
                  </a:cubicBezTo>
                  <a:cubicBezTo>
                    <a:pt x="68" y="59"/>
                    <a:pt x="67" y="59"/>
                    <a:pt x="67" y="59"/>
                  </a:cubicBezTo>
                  <a:cubicBezTo>
                    <a:pt x="66" y="60"/>
                    <a:pt x="66" y="60"/>
                    <a:pt x="66" y="60"/>
                  </a:cubicBezTo>
                  <a:cubicBezTo>
                    <a:pt x="65" y="58"/>
                    <a:pt x="65" y="58"/>
                    <a:pt x="65" y="58"/>
                  </a:cubicBezTo>
                  <a:cubicBezTo>
                    <a:pt x="62" y="58"/>
                    <a:pt x="62" y="58"/>
                    <a:pt x="62" y="58"/>
                  </a:cubicBezTo>
                  <a:cubicBezTo>
                    <a:pt x="61" y="57"/>
                    <a:pt x="61" y="57"/>
                    <a:pt x="61" y="57"/>
                  </a:cubicBezTo>
                  <a:cubicBezTo>
                    <a:pt x="60" y="57"/>
                    <a:pt x="60" y="57"/>
                    <a:pt x="60" y="57"/>
                  </a:cubicBezTo>
                  <a:cubicBezTo>
                    <a:pt x="60" y="57"/>
                    <a:pt x="60" y="57"/>
                    <a:pt x="60" y="57"/>
                  </a:cubicBezTo>
                  <a:cubicBezTo>
                    <a:pt x="60" y="58"/>
                    <a:pt x="60" y="58"/>
                    <a:pt x="60" y="58"/>
                  </a:cubicBezTo>
                  <a:cubicBezTo>
                    <a:pt x="60" y="58"/>
                    <a:pt x="61" y="58"/>
                    <a:pt x="61" y="58"/>
                  </a:cubicBezTo>
                  <a:cubicBezTo>
                    <a:pt x="61" y="58"/>
                    <a:pt x="62" y="60"/>
                    <a:pt x="62" y="60"/>
                  </a:cubicBezTo>
                  <a:cubicBezTo>
                    <a:pt x="65" y="62"/>
                    <a:pt x="65" y="62"/>
                    <a:pt x="65" y="62"/>
                  </a:cubicBezTo>
                  <a:cubicBezTo>
                    <a:pt x="65" y="64"/>
                    <a:pt x="65" y="64"/>
                    <a:pt x="65" y="64"/>
                  </a:cubicBezTo>
                  <a:cubicBezTo>
                    <a:pt x="64" y="64"/>
                    <a:pt x="64" y="64"/>
                    <a:pt x="64" y="64"/>
                  </a:cubicBezTo>
                  <a:cubicBezTo>
                    <a:pt x="64" y="65"/>
                    <a:pt x="64" y="65"/>
                    <a:pt x="64" y="65"/>
                  </a:cubicBezTo>
                  <a:cubicBezTo>
                    <a:pt x="66" y="68"/>
                    <a:pt x="66" y="68"/>
                    <a:pt x="66" y="68"/>
                  </a:cubicBezTo>
                  <a:cubicBezTo>
                    <a:pt x="66" y="69"/>
                    <a:pt x="66" y="69"/>
                    <a:pt x="66" y="69"/>
                  </a:cubicBezTo>
                  <a:cubicBezTo>
                    <a:pt x="66" y="69"/>
                    <a:pt x="66" y="69"/>
                    <a:pt x="66" y="69"/>
                  </a:cubicBezTo>
                  <a:cubicBezTo>
                    <a:pt x="67" y="70"/>
                    <a:pt x="67" y="70"/>
                    <a:pt x="67" y="70"/>
                  </a:cubicBezTo>
                  <a:cubicBezTo>
                    <a:pt x="67" y="70"/>
                    <a:pt x="69" y="70"/>
                    <a:pt x="69" y="70"/>
                  </a:cubicBezTo>
                  <a:cubicBezTo>
                    <a:pt x="69" y="70"/>
                    <a:pt x="70" y="70"/>
                    <a:pt x="70" y="70"/>
                  </a:cubicBezTo>
                  <a:cubicBezTo>
                    <a:pt x="70" y="71"/>
                    <a:pt x="70" y="71"/>
                    <a:pt x="70" y="71"/>
                  </a:cubicBezTo>
                  <a:cubicBezTo>
                    <a:pt x="70" y="72"/>
                    <a:pt x="70" y="72"/>
                    <a:pt x="70" y="72"/>
                  </a:cubicBezTo>
                  <a:cubicBezTo>
                    <a:pt x="69" y="72"/>
                    <a:pt x="69" y="72"/>
                    <a:pt x="69" y="72"/>
                  </a:cubicBezTo>
                  <a:cubicBezTo>
                    <a:pt x="67" y="73"/>
                    <a:pt x="67" y="73"/>
                    <a:pt x="67" y="73"/>
                  </a:cubicBezTo>
                  <a:cubicBezTo>
                    <a:pt x="65" y="73"/>
                    <a:pt x="65" y="73"/>
                    <a:pt x="65" y="73"/>
                  </a:cubicBezTo>
                  <a:cubicBezTo>
                    <a:pt x="65" y="76"/>
                    <a:pt x="65" y="76"/>
                    <a:pt x="65" y="76"/>
                  </a:cubicBezTo>
                  <a:cubicBezTo>
                    <a:pt x="64" y="77"/>
                    <a:pt x="64" y="77"/>
                    <a:pt x="64" y="77"/>
                  </a:cubicBezTo>
                  <a:cubicBezTo>
                    <a:pt x="64" y="77"/>
                    <a:pt x="64" y="77"/>
                    <a:pt x="64" y="77"/>
                  </a:cubicBezTo>
                  <a:cubicBezTo>
                    <a:pt x="64" y="77"/>
                    <a:pt x="63" y="77"/>
                    <a:pt x="63" y="77"/>
                  </a:cubicBezTo>
                  <a:cubicBezTo>
                    <a:pt x="63" y="77"/>
                    <a:pt x="63" y="76"/>
                    <a:pt x="63" y="76"/>
                  </a:cubicBezTo>
                  <a:cubicBezTo>
                    <a:pt x="63" y="76"/>
                    <a:pt x="63" y="76"/>
                    <a:pt x="63" y="76"/>
                  </a:cubicBezTo>
                  <a:cubicBezTo>
                    <a:pt x="63" y="76"/>
                    <a:pt x="62" y="78"/>
                    <a:pt x="61" y="78"/>
                  </a:cubicBezTo>
                  <a:cubicBezTo>
                    <a:pt x="61" y="78"/>
                    <a:pt x="61" y="78"/>
                    <a:pt x="61" y="78"/>
                  </a:cubicBezTo>
                  <a:cubicBezTo>
                    <a:pt x="60" y="78"/>
                    <a:pt x="60" y="78"/>
                    <a:pt x="60" y="78"/>
                  </a:cubicBezTo>
                  <a:cubicBezTo>
                    <a:pt x="60" y="78"/>
                    <a:pt x="60" y="78"/>
                    <a:pt x="60" y="78"/>
                  </a:cubicBezTo>
                  <a:cubicBezTo>
                    <a:pt x="60" y="78"/>
                    <a:pt x="59" y="78"/>
                    <a:pt x="59" y="78"/>
                  </a:cubicBezTo>
                  <a:cubicBezTo>
                    <a:pt x="59" y="78"/>
                    <a:pt x="59" y="79"/>
                    <a:pt x="59" y="79"/>
                  </a:cubicBezTo>
                  <a:cubicBezTo>
                    <a:pt x="58" y="79"/>
                    <a:pt x="58" y="79"/>
                    <a:pt x="58" y="79"/>
                  </a:cubicBezTo>
                  <a:cubicBezTo>
                    <a:pt x="58" y="79"/>
                    <a:pt x="58" y="80"/>
                    <a:pt x="58" y="80"/>
                  </a:cubicBezTo>
                  <a:cubicBezTo>
                    <a:pt x="58" y="80"/>
                    <a:pt x="58" y="80"/>
                    <a:pt x="58" y="80"/>
                  </a:cubicBezTo>
                  <a:cubicBezTo>
                    <a:pt x="57" y="80"/>
                    <a:pt x="57" y="80"/>
                    <a:pt x="57" y="80"/>
                  </a:cubicBezTo>
                  <a:cubicBezTo>
                    <a:pt x="57" y="80"/>
                    <a:pt x="56" y="81"/>
                    <a:pt x="56" y="82"/>
                  </a:cubicBezTo>
                  <a:cubicBezTo>
                    <a:pt x="56" y="82"/>
                    <a:pt x="55" y="82"/>
                    <a:pt x="55" y="82"/>
                  </a:cubicBezTo>
                  <a:cubicBezTo>
                    <a:pt x="55" y="82"/>
                    <a:pt x="55" y="82"/>
                    <a:pt x="55" y="82"/>
                  </a:cubicBezTo>
                  <a:cubicBezTo>
                    <a:pt x="55" y="82"/>
                    <a:pt x="55" y="82"/>
                    <a:pt x="55" y="82"/>
                  </a:cubicBezTo>
                  <a:cubicBezTo>
                    <a:pt x="55" y="81"/>
                    <a:pt x="55" y="81"/>
                    <a:pt x="55" y="81"/>
                  </a:cubicBezTo>
                  <a:cubicBezTo>
                    <a:pt x="55" y="81"/>
                    <a:pt x="55" y="80"/>
                    <a:pt x="55" y="80"/>
                  </a:cubicBezTo>
                  <a:cubicBezTo>
                    <a:pt x="55" y="80"/>
                    <a:pt x="55" y="80"/>
                    <a:pt x="55" y="80"/>
                  </a:cubicBezTo>
                  <a:cubicBezTo>
                    <a:pt x="55" y="80"/>
                    <a:pt x="53" y="80"/>
                    <a:pt x="53" y="80"/>
                  </a:cubicBezTo>
                  <a:cubicBezTo>
                    <a:pt x="53" y="80"/>
                    <a:pt x="53" y="80"/>
                    <a:pt x="53" y="80"/>
                  </a:cubicBezTo>
                  <a:cubicBezTo>
                    <a:pt x="51" y="82"/>
                    <a:pt x="51" y="82"/>
                    <a:pt x="51" y="82"/>
                  </a:cubicBezTo>
                  <a:lnTo>
                    <a:pt x="49" y="82"/>
                  </a:lnTo>
                  <a:close/>
                  <a:moveTo>
                    <a:pt x="67" y="9"/>
                  </a:moveTo>
                  <a:cubicBezTo>
                    <a:pt x="68" y="9"/>
                    <a:pt x="67" y="9"/>
                    <a:pt x="67" y="8"/>
                  </a:cubicBezTo>
                  <a:cubicBezTo>
                    <a:pt x="67" y="8"/>
                    <a:pt x="67" y="8"/>
                    <a:pt x="67" y="8"/>
                  </a:cubicBezTo>
                  <a:cubicBezTo>
                    <a:pt x="67" y="8"/>
                    <a:pt x="67" y="8"/>
                    <a:pt x="67" y="8"/>
                  </a:cubicBezTo>
                  <a:cubicBezTo>
                    <a:pt x="67" y="8"/>
                    <a:pt x="67" y="8"/>
                    <a:pt x="67" y="8"/>
                  </a:cubicBezTo>
                  <a:cubicBezTo>
                    <a:pt x="67" y="8"/>
                    <a:pt x="66" y="8"/>
                    <a:pt x="66" y="8"/>
                  </a:cubicBezTo>
                  <a:cubicBezTo>
                    <a:pt x="66" y="8"/>
                    <a:pt x="66" y="8"/>
                    <a:pt x="66" y="8"/>
                  </a:cubicBezTo>
                  <a:cubicBezTo>
                    <a:pt x="66" y="8"/>
                    <a:pt x="66" y="8"/>
                    <a:pt x="66" y="8"/>
                  </a:cubicBezTo>
                  <a:cubicBezTo>
                    <a:pt x="66" y="8"/>
                    <a:pt x="66" y="8"/>
                    <a:pt x="66" y="8"/>
                  </a:cubicBezTo>
                  <a:cubicBezTo>
                    <a:pt x="66" y="9"/>
                    <a:pt x="66" y="9"/>
                    <a:pt x="66" y="9"/>
                  </a:cubicBezTo>
                  <a:cubicBezTo>
                    <a:pt x="66" y="9"/>
                    <a:pt x="65" y="9"/>
                    <a:pt x="65" y="9"/>
                  </a:cubicBezTo>
                  <a:cubicBezTo>
                    <a:pt x="65" y="9"/>
                    <a:pt x="65" y="9"/>
                    <a:pt x="65" y="9"/>
                  </a:cubicBezTo>
                  <a:cubicBezTo>
                    <a:pt x="64" y="9"/>
                    <a:pt x="64" y="9"/>
                    <a:pt x="64" y="9"/>
                  </a:cubicBezTo>
                  <a:cubicBezTo>
                    <a:pt x="64" y="9"/>
                    <a:pt x="64" y="9"/>
                    <a:pt x="63" y="9"/>
                  </a:cubicBezTo>
                  <a:cubicBezTo>
                    <a:pt x="63" y="9"/>
                    <a:pt x="63" y="9"/>
                    <a:pt x="63" y="9"/>
                  </a:cubicBezTo>
                  <a:cubicBezTo>
                    <a:pt x="63" y="9"/>
                    <a:pt x="63" y="9"/>
                    <a:pt x="63" y="9"/>
                  </a:cubicBezTo>
                  <a:cubicBezTo>
                    <a:pt x="63" y="9"/>
                    <a:pt x="63" y="9"/>
                    <a:pt x="63" y="9"/>
                  </a:cubicBezTo>
                  <a:cubicBezTo>
                    <a:pt x="63" y="9"/>
                    <a:pt x="63" y="9"/>
                    <a:pt x="63" y="9"/>
                  </a:cubicBezTo>
                  <a:cubicBezTo>
                    <a:pt x="63" y="9"/>
                    <a:pt x="64" y="9"/>
                    <a:pt x="64" y="9"/>
                  </a:cubicBezTo>
                  <a:cubicBezTo>
                    <a:pt x="64" y="9"/>
                    <a:pt x="64" y="9"/>
                    <a:pt x="64" y="10"/>
                  </a:cubicBezTo>
                  <a:cubicBezTo>
                    <a:pt x="64" y="10"/>
                    <a:pt x="64" y="10"/>
                    <a:pt x="65" y="9"/>
                  </a:cubicBezTo>
                  <a:cubicBezTo>
                    <a:pt x="65" y="9"/>
                    <a:pt x="65" y="9"/>
                    <a:pt x="65" y="9"/>
                  </a:cubicBezTo>
                  <a:cubicBezTo>
                    <a:pt x="65" y="9"/>
                    <a:pt x="65" y="9"/>
                    <a:pt x="65" y="9"/>
                  </a:cubicBezTo>
                  <a:cubicBezTo>
                    <a:pt x="65" y="9"/>
                    <a:pt x="65" y="10"/>
                    <a:pt x="65" y="10"/>
                  </a:cubicBezTo>
                  <a:cubicBezTo>
                    <a:pt x="65" y="10"/>
                    <a:pt x="65" y="10"/>
                    <a:pt x="66" y="10"/>
                  </a:cubicBezTo>
                  <a:cubicBezTo>
                    <a:pt x="66" y="10"/>
                    <a:pt x="66" y="10"/>
                    <a:pt x="66" y="10"/>
                  </a:cubicBezTo>
                  <a:cubicBezTo>
                    <a:pt x="66" y="10"/>
                    <a:pt x="67" y="10"/>
                    <a:pt x="67" y="10"/>
                  </a:cubicBezTo>
                  <a:cubicBezTo>
                    <a:pt x="67" y="10"/>
                    <a:pt x="67" y="10"/>
                    <a:pt x="67" y="10"/>
                  </a:cubicBezTo>
                  <a:cubicBezTo>
                    <a:pt x="67" y="9"/>
                    <a:pt x="67" y="9"/>
                    <a:pt x="67" y="9"/>
                  </a:cubicBezTo>
                  <a:cubicBezTo>
                    <a:pt x="67" y="9"/>
                    <a:pt x="67" y="9"/>
                    <a:pt x="67" y="9"/>
                  </a:cubicBezTo>
                  <a:cubicBezTo>
                    <a:pt x="67" y="9"/>
                    <a:pt x="67" y="9"/>
                    <a:pt x="67" y="9"/>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67" name="Freeform 680">
              <a:extLst>
                <a:ext uri="{FF2B5EF4-FFF2-40B4-BE49-F238E27FC236}">
                  <a16:creationId xmlns:a16="http://schemas.microsoft.com/office/drawing/2014/main" id="{20646E38-5B24-54B0-AE1E-87B665541884}"/>
                </a:ext>
              </a:extLst>
            </p:cNvPr>
            <p:cNvSpPr>
              <a:spLocks/>
            </p:cNvSpPr>
            <p:nvPr/>
          </p:nvSpPr>
          <p:spPr bwMode="auto">
            <a:xfrm>
              <a:off x="3727451" y="5795963"/>
              <a:ext cx="158750" cy="166688"/>
            </a:xfrm>
            <a:custGeom>
              <a:avLst/>
              <a:gdLst>
                <a:gd name="T0" fmla="*/ 38 w 38"/>
                <a:gd name="T1" fmla="*/ 22 h 40"/>
                <a:gd name="T2" fmla="*/ 34 w 38"/>
                <a:gd name="T3" fmla="*/ 18 h 40"/>
                <a:gd name="T4" fmla="*/ 33 w 38"/>
                <a:gd name="T5" fmla="*/ 16 h 40"/>
                <a:gd name="T6" fmla="*/ 31 w 38"/>
                <a:gd name="T7" fmla="*/ 15 h 40"/>
                <a:gd name="T8" fmla="*/ 28 w 38"/>
                <a:gd name="T9" fmla="*/ 13 h 40"/>
                <a:gd name="T10" fmla="*/ 26 w 38"/>
                <a:gd name="T11" fmla="*/ 11 h 40"/>
                <a:gd name="T12" fmla="*/ 24 w 38"/>
                <a:gd name="T13" fmla="*/ 9 h 40"/>
                <a:gd name="T14" fmla="*/ 23 w 38"/>
                <a:gd name="T15" fmla="*/ 10 h 40"/>
                <a:gd name="T16" fmla="*/ 22 w 38"/>
                <a:gd name="T17" fmla="*/ 7 h 40"/>
                <a:gd name="T18" fmla="*/ 20 w 38"/>
                <a:gd name="T19" fmla="*/ 6 h 40"/>
                <a:gd name="T20" fmla="*/ 18 w 38"/>
                <a:gd name="T21" fmla="*/ 8 h 40"/>
                <a:gd name="T22" fmla="*/ 17 w 38"/>
                <a:gd name="T23" fmla="*/ 6 h 40"/>
                <a:gd name="T24" fmla="*/ 11 w 38"/>
                <a:gd name="T25" fmla="*/ 0 h 40"/>
                <a:gd name="T26" fmla="*/ 9 w 38"/>
                <a:gd name="T27" fmla="*/ 0 h 40"/>
                <a:gd name="T28" fmla="*/ 8 w 38"/>
                <a:gd name="T29" fmla="*/ 1 h 40"/>
                <a:gd name="T30" fmla="*/ 6 w 38"/>
                <a:gd name="T31" fmla="*/ 1 h 40"/>
                <a:gd name="T32" fmla="*/ 6 w 38"/>
                <a:gd name="T33" fmla="*/ 1 h 40"/>
                <a:gd name="T34" fmla="*/ 4 w 38"/>
                <a:gd name="T35" fmla="*/ 3 h 40"/>
                <a:gd name="T36" fmla="*/ 4 w 38"/>
                <a:gd name="T37" fmla="*/ 5 h 40"/>
                <a:gd name="T38" fmla="*/ 5 w 38"/>
                <a:gd name="T39" fmla="*/ 6 h 40"/>
                <a:gd name="T40" fmla="*/ 4 w 38"/>
                <a:gd name="T41" fmla="*/ 7 h 40"/>
                <a:gd name="T42" fmla="*/ 4 w 38"/>
                <a:gd name="T43" fmla="*/ 10 h 40"/>
                <a:gd name="T44" fmla="*/ 3 w 38"/>
                <a:gd name="T45" fmla="*/ 11 h 40"/>
                <a:gd name="T46" fmla="*/ 3 w 38"/>
                <a:gd name="T47" fmla="*/ 12 h 40"/>
                <a:gd name="T48" fmla="*/ 3 w 38"/>
                <a:gd name="T49" fmla="*/ 13 h 40"/>
                <a:gd name="T50" fmla="*/ 2 w 38"/>
                <a:gd name="T51" fmla="*/ 14 h 40"/>
                <a:gd name="T52" fmla="*/ 2 w 38"/>
                <a:gd name="T53" fmla="*/ 15 h 40"/>
                <a:gd name="T54" fmla="*/ 2 w 38"/>
                <a:gd name="T55" fmla="*/ 17 h 40"/>
                <a:gd name="T56" fmla="*/ 2 w 38"/>
                <a:gd name="T57" fmla="*/ 18 h 40"/>
                <a:gd name="T58" fmla="*/ 2 w 38"/>
                <a:gd name="T59" fmla="*/ 19 h 40"/>
                <a:gd name="T60" fmla="*/ 2 w 38"/>
                <a:gd name="T61" fmla="*/ 20 h 40"/>
                <a:gd name="T62" fmla="*/ 2 w 38"/>
                <a:gd name="T63" fmla="*/ 22 h 40"/>
                <a:gd name="T64" fmla="*/ 2 w 38"/>
                <a:gd name="T65" fmla="*/ 23 h 40"/>
                <a:gd name="T66" fmla="*/ 2 w 38"/>
                <a:gd name="T67" fmla="*/ 25 h 40"/>
                <a:gd name="T68" fmla="*/ 1 w 38"/>
                <a:gd name="T69" fmla="*/ 25 h 40"/>
                <a:gd name="T70" fmla="*/ 0 w 38"/>
                <a:gd name="T71" fmla="*/ 29 h 40"/>
                <a:gd name="T72" fmla="*/ 2 w 38"/>
                <a:gd name="T73" fmla="*/ 34 h 40"/>
                <a:gd name="T74" fmla="*/ 4 w 38"/>
                <a:gd name="T75" fmla="*/ 36 h 40"/>
                <a:gd name="T76" fmla="*/ 8 w 38"/>
                <a:gd name="T77" fmla="*/ 36 h 40"/>
                <a:gd name="T78" fmla="*/ 10 w 38"/>
                <a:gd name="T79" fmla="*/ 37 h 40"/>
                <a:gd name="T80" fmla="*/ 15 w 38"/>
                <a:gd name="T81" fmla="*/ 39 h 40"/>
                <a:gd name="T82" fmla="*/ 16 w 38"/>
                <a:gd name="T83" fmla="*/ 40 h 40"/>
                <a:gd name="T84" fmla="*/ 19 w 38"/>
                <a:gd name="T85" fmla="*/ 39 h 40"/>
                <a:gd name="T86" fmla="*/ 23 w 38"/>
                <a:gd name="T87" fmla="*/ 40 h 40"/>
                <a:gd name="T88" fmla="*/ 25 w 38"/>
                <a:gd name="T89" fmla="*/ 40 h 40"/>
                <a:gd name="T90" fmla="*/ 29 w 38"/>
                <a:gd name="T91" fmla="*/ 38 h 40"/>
                <a:gd name="T92" fmla="*/ 30 w 38"/>
                <a:gd name="T93" fmla="*/ 38 h 40"/>
                <a:gd name="T94" fmla="*/ 33 w 38"/>
                <a:gd name="T95" fmla="*/ 36 h 40"/>
                <a:gd name="T96" fmla="*/ 33 w 38"/>
                <a:gd name="T97" fmla="*/ 35 h 40"/>
                <a:gd name="T98" fmla="*/ 36 w 38"/>
                <a:gd name="T99" fmla="*/ 30 h 40"/>
                <a:gd name="T100" fmla="*/ 35 w 38"/>
                <a:gd name="T101" fmla="*/ 3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38" h="40">
                  <a:moveTo>
                    <a:pt x="35" y="25"/>
                  </a:moveTo>
                  <a:cubicBezTo>
                    <a:pt x="38" y="22"/>
                    <a:pt x="38" y="22"/>
                    <a:pt x="38" y="22"/>
                  </a:cubicBezTo>
                  <a:cubicBezTo>
                    <a:pt x="37" y="21"/>
                    <a:pt x="37" y="21"/>
                    <a:pt x="37" y="21"/>
                  </a:cubicBezTo>
                  <a:cubicBezTo>
                    <a:pt x="37" y="21"/>
                    <a:pt x="34" y="18"/>
                    <a:pt x="34" y="18"/>
                  </a:cubicBezTo>
                  <a:cubicBezTo>
                    <a:pt x="34" y="18"/>
                    <a:pt x="34" y="16"/>
                    <a:pt x="34" y="16"/>
                  </a:cubicBezTo>
                  <a:cubicBezTo>
                    <a:pt x="34" y="16"/>
                    <a:pt x="33" y="16"/>
                    <a:pt x="33" y="16"/>
                  </a:cubicBezTo>
                  <a:cubicBezTo>
                    <a:pt x="33" y="16"/>
                    <a:pt x="32" y="15"/>
                    <a:pt x="32" y="15"/>
                  </a:cubicBezTo>
                  <a:cubicBezTo>
                    <a:pt x="32" y="15"/>
                    <a:pt x="31" y="15"/>
                    <a:pt x="31" y="15"/>
                  </a:cubicBezTo>
                  <a:cubicBezTo>
                    <a:pt x="31" y="15"/>
                    <a:pt x="31" y="15"/>
                    <a:pt x="31" y="15"/>
                  </a:cubicBezTo>
                  <a:cubicBezTo>
                    <a:pt x="28" y="13"/>
                    <a:pt x="28" y="13"/>
                    <a:pt x="28" y="13"/>
                  </a:cubicBezTo>
                  <a:cubicBezTo>
                    <a:pt x="28" y="12"/>
                    <a:pt x="28" y="12"/>
                    <a:pt x="28" y="12"/>
                  </a:cubicBezTo>
                  <a:cubicBezTo>
                    <a:pt x="28" y="12"/>
                    <a:pt x="27" y="11"/>
                    <a:pt x="26" y="11"/>
                  </a:cubicBezTo>
                  <a:cubicBezTo>
                    <a:pt x="26" y="11"/>
                    <a:pt x="25" y="11"/>
                    <a:pt x="25" y="11"/>
                  </a:cubicBezTo>
                  <a:cubicBezTo>
                    <a:pt x="25" y="11"/>
                    <a:pt x="24" y="9"/>
                    <a:pt x="24" y="9"/>
                  </a:cubicBezTo>
                  <a:cubicBezTo>
                    <a:pt x="24" y="10"/>
                    <a:pt x="24" y="10"/>
                    <a:pt x="24" y="10"/>
                  </a:cubicBezTo>
                  <a:cubicBezTo>
                    <a:pt x="24" y="10"/>
                    <a:pt x="23" y="10"/>
                    <a:pt x="23" y="10"/>
                  </a:cubicBezTo>
                  <a:cubicBezTo>
                    <a:pt x="23" y="10"/>
                    <a:pt x="22" y="9"/>
                    <a:pt x="22" y="9"/>
                  </a:cubicBezTo>
                  <a:cubicBezTo>
                    <a:pt x="22" y="9"/>
                    <a:pt x="22" y="7"/>
                    <a:pt x="22" y="7"/>
                  </a:cubicBezTo>
                  <a:cubicBezTo>
                    <a:pt x="22" y="7"/>
                    <a:pt x="21" y="7"/>
                    <a:pt x="21" y="7"/>
                  </a:cubicBezTo>
                  <a:cubicBezTo>
                    <a:pt x="20" y="6"/>
                    <a:pt x="20" y="6"/>
                    <a:pt x="20" y="6"/>
                  </a:cubicBezTo>
                  <a:cubicBezTo>
                    <a:pt x="20" y="6"/>
                    <a:pt x="20" y="7"/>
                    <a:pt x="20" y="7"/>
                  </a:cubicBezTo>
                  <a:cubicBezTo>
                    <a:pt x="19" y="7"/>
                    <a:pt x="18" y="8"/>
                    <a:pt x="18" y="8"/>
                  </a:cubicBezTo>
                  <a:cubicBezTo>
                    <a:pt x="17" y="8"/>
                    <a:pt x="17" y="8"/>
                    <a:pt x="17" y="8"/>
                  </a:cubicBezTo>
                  <a:cubicBezTo>
                    <a:pt x="17" y="6"/>
                    <a:pt x="17" y="6"/>
                    <a:pt x="17" y="6"/>
                  </a:cubicBezTo>
                  <a:cubicBezTo>
                    <a:pt x="17" y="6"/>
                    <a:pt x="16" y="4"/>
                    <a:pt x="15" y="4"/>
                  </a:cubicBezTo>
                  <a:cubicBezTo>
                    <a:pt x="15" y="3"/>
                    <a:pt x="11" y="0"/>
                    <a:pt x="11" y="0"/>
                  </a:cubicBezTo>
                  <a:cubicBezTo>
                    <a:pt x="11" y="0"/>
                    <a:pt x="10" y="0"/>
                    <a:pt x="10" y="0"/>
                  </a:cubicBezTo>
                  <a:cubicBezTo>
                    <a:pt x="10" y="0"/>
                    <a:pt x="10" y="0"/>
                    <a:pt x="9" y="0"/>
                  </a:cubicBezTo>
                  <a:cubicBezTo>
                    <a:pt x="9" y="0"/>
                    <a:pt x="9" y="1"/>
                    <a:pt x="9" y="1"/>
                  </a:cubicBezTo>
                  <a:cubicBezTo>
                    <a:pt x="9" y="1"/>
                    <a:pt x="8" y="1"/>
                    <a:pt x="8" y="1"/>
                  </a:cubicBezTo>
                  <a:cubicBezTo>
                    <a:pt x="8" y="1"/>
                    <a:pt x="7" y="1"/>
                    <a:pt x="7" y="1"/>
                  </a:cubicBezTo>
                  <a:cubicBezTo>
                    <a:pt x="7" y="1"/>
                    <a:pt x="6" y="1"/>
                    <a:pt x="6" y="1"/>
                  </a:cubicBezTo>
                  <a:cubicBezTo>
                    <a:pt x="6" y="1"/>
                    <a:pt x="6" y="1"/>
                    <a:pt x="6" y="1"/>
                  </a:cubicBezTo>
                  <a:cubicBezTo>
                    <a:pt x="6" y="1"/>
                    <a:pt x="6" y="1"/>
                    <a:pt x="6" y="1"/>
                  </a:cubicBezTo>
                  <a:cubicBezTo>
                    <a:pt x="6" y="2"/>
                    <a:pt x="6" y="2"/>
                    <a:pt x="6" y="2"/>
                  </a:cubicBezTo>
                  <a:cubicBezTo>
                    <a:pt x="6" y="2"/>
                    <a:pt x="4" y="3"/>
                    <a:pt x="4" y="3"/>
                  </a:cubicBezTo>
                  <a:cubicBezTo>
                    <a:pt x="4" y="3"/>
                    <a:pt x="4" y="4"/>
                    <a:pt x="4" y="4"/>
                  </a:cubicBezTo>
                  <a:cubicBezTo>
                    <a:pt x="4" y="4"/>
                    <a:pt x="4" y="4"/>
                    <a:pt x="4" y="5"/>
                  </a:cubicBezTo>
                  <a:cubicBezTo>
                    <a:pt x="4" y="5"/>
                    <a:pt x="4" y="5"/>
                    <a:pt x="4" y="6"/>
                  </a:cubicBezTo>
                  <a:cubicBezTo>
                    <a:pt x="4" y="6"/>
                    <a:pt x="5" y="6"/>
                    <a:pt x="5" y="6"/>
                  </a:cubicBezTo>
                  <a:cubicBezTo>
                    <a:pt x="5" y="6"/>
                    <a:pt x="5" y="6"/>
                    <a:pt x="4" y="7"/>
                  </a:cubicBezTo>
                  <a:cubicBezTo>
                    <a:pt x="4" y="7"/>
                    <a:pt x="4" y="7"/>
                    <a:pt x="4" y="7"/>
                  </a:cubicBezTo>
                  <a:cubicBezTo>
                    <a:pt x="4" y="9"/>
                    <a:pt x="4" y="9"/>
                    <a:pt x="4" y="9"/>
                  </a:cubicBezTo>
                  <a:cubicBezTo>
                    <a:pt x="4" y="10"/>
                    <a:pt x="4" y="10"/>
                    <a:pt x="4" y="10"/>
                  </a:cubicBezTo>
                  <a:cubicBezTo>
                    <a:pt x="4" y="10"/>
                    <a:pt x="4" y="10"/>
                    <a:pt x="3" y="10"/>
                  </a:cubicBezTo>
                  <a:cubicBezTo>
                    <a:pt x="3" y="10"/>
                    <a:pt x="3" y="11"/>
                    <a:pt x="3" y="11"/>
                  </a:cubicBezTo>
                  <a:cubicBezTo>
                    <a:pt x="3" y="11"/>
                    <a:pt x="3" y="11"/>
                    <a:pt x="3" y="11"/>
                  </a:cubicBezTo>
                  <a:cubicBezTo>
                    <a:pt x="3" y="11"/>
                    <a:pt x="3" y="12"/>
                    <a:pt x="3" y="12"/>
                  </a:cubicBezTo>
                  <a:cubicBezTo>
                    <a:pt x="3" y="12"/>
                    <a:pt x="3" y="12"/>
                    <a:pt x="3" y="12"/>
                  </a:cubicBezTo>
                  <a:cubicBezTo>
                    <a:pt x="3" y="13"/>
                    <a:pt x="3" y="13"/>
                    <a:pt x="3" y="13"/>
                  </a:cubicBezTo>
                  <a:cubicBezTo>
                    <a:pt x="3" y="14"/>
                    <a:pt x="3" y="14"/>
                    <a:pt x="3" y="14"/>
                  </a:cubicBezTo>
                  <a:cubicBezTo>
                    <a:pt x="3" y="14"/>
                    <a:pt x="2" y="14"/>
                    <a:pt x="2" y="14"/>
                  </a:cubicBezTo>
                  <a:cubicBezTo>
                    <a:pt x="2" y="14"/>
                    <a:pt x="2" y="14"/>
                    <a:pt x="2" y="15"/>
                  </a:cubicBezTo>
                  <a:cubicBezTo>
                    <a:pt x="2" y="15"/>
                    <a:pt x="2" y="15"/>
                    <a:pt x="2" y="15"/>
                  </a:cubicBezTo>
                  <a:cubicBezTo>
                    <a:pt x="2" y="16"/>
                    <a:pt x="2" y="16"/>
                    <a:pt x="2" y="16"/>
                  </a:cubicBezTo>
                  <a:cubicBezTo>
                    <a:pt x="2" y="16"/>
                    <a:pt x="2" y="16"/>
                    <a:pt x="2" y="17"/>
                  </a:cubicBezTo>
                  <a:cubicBezTo>
                    <a:pt x="2" y="17"/>
                    <a:pt x="2" y="17"/>
                    <a:pt x="2" y="17"/>
                  </a:cubicBezTo>
                  <a:cubicBezTo>
                    <a:pt x="2" y="17"/>
                    <a:pt x="2" y="17"/>
                    <a:pt x="2" y="18"/>
                  </a:cubicBezTo>
                  <a:cubicBezTo>
                    <a:pt x="2" y="18"/>
                    <a:pt x="2" y="18"/>
                    <a:pt x="2" y="18"/>
                  </a:cubicBezTo>
                  <a:cubicBezTo>
                    <a:pt x="2" y="18"/>
                    <a:pt x="2" y="18"/>
                    <a:pt x="2" y="19"/>
                  </a:cubicBezTo>
                  <a:cubicBezTo>
                    <a:pt x="2" y="19"/>
                    <a:pt x="2" y="19"/>
                    <a:pt x="2" y="19"/>
                  </a:cubicBezTo>
                  <a:cubicBezTo>
                    <a:pt x="2" y="19"/>
                    <a:pt x="2" y="20"/>
                    <a:pt x="2" y="20"/>
                  </a:cubicBezTo>
                  <a:cubicBezTo>
                    <a:pt x="2" y="20"/>
                    <a:pt x="2" y="21"/>
                    <a:pt x="2" y="21"/>
                  </a:cubicBezTo>
                  <a:cubicBezTo>
                    <a:pt x="2" y="21"/>
                    <a:pt x="2" y="22"/>
                    <a:pt x="2" y="22"/>
                  </a:cubicBezTo>
                  <a:cubicBezTo>
                    <a:pt x="2" y="22"/>
                    <a:pt x="2" y="22"/>
                    <a:pt x="2" y="23"/>
                  </a:cubicBezTo>
                  <a:cubicBezTo>
                    <a:pt x="2" y="23"/>
                    <a:pt x="2" y="23"/>
                    <a:pt x="2" y="23"/>
                  </a:cubicBezTo>
                  <a:cubicBezTo>
                    <a:pt x="2" y="24"/>
                    <a:pt x="2" y="24"/>
                    <a:pt x="2" y="24"/>
                  </a:cubicBezTo>
                  <a:cubicBezTo>
                    <a:pt x="2" y="24"/>
                    <a:pt x="2" y="24"/>
                    <a:pt x="2" y="25"/>
                  </a:cubicBezTo>
                  <a:cubicBezTo>
                    <a:pt x="2" y="25"/>
                    <a:pt x="2" y="25"/>
                    <a:pt x="2" y="25"/>
                  </a:cubicBezTo>
                  <a:cubicBezTo>
                    <a:pt x="2" y="25"/>
                    <a:pt x="1" y="25"/>
                    <a:pt x="1" y="25"/>
                  </a:cubicBezTo>
                  <a:cubicBezTo>
                    <a:pt x="1" y="25"/>
                    <a:pt x="1" y="26"/>
                    <a:pt x="1" y="26"/>
                  </a:cubicBezTo>
                  <a:cubicBezTo>
                    <a:pt x="1" y="27"/>
                    <a:pt x="0" y="28"/>
                    <a:pt x="0" y="29"/>
                  </a:cubicBezTo>
                  <a:cubicBezTo>
                    <a:pt x="0" y="31"/>
                    <a:pt x="1" y="32"/>
                    <a:pt x="2" y="33"/>
                  </a:cubicBezTo>
                  <a:cubicBezTo>
                    <a:pt x="2" y="33"/>
                    <a:pt x="2" y="34"/>
                    <a:pt x="2" y="34"/>
                  </a:cubicBezTo>
                  <a:cubicBezTo>
                    <a:pt x="3" y="35"/>
                    <a:pt x="4" y="35"/>
                    <a:pt x="4" y="36"/>
                  </a:cubicBezTo>
                  <a:cubicBezTo>
                    <a:pt x="4" y="36"/>
                    <a:pt x="4" y="36"/>
                    <a:pt x="4" y="36"/>
                  </a:cubicBezTo>
                  <a:cubicBezTo>
                    <a:pt x="5" y="36"/>
                    <a:pt x="5" y="36"/>
                    <a:pt x="5" y="36"/>
                  </a:cubicBezTo>
                  <a:cubicBezTo>
                    <a:pt x="6" y="36"/>
                    <a:pt x="7" y="36"/>
                    <a:pt x="8" y="36"/>
                  </a:cubicBezTo>
                  <a:cubicBezTo>
                    <a:pt x="9" y="36"/>
                    <a:pt x="9" y="36"/>
                    <a:pt x="9" y="36"/>
                  </a:cubicBezTo>
                  <a:cubicBezTo>
                    <a:pt x="10" y="36"/>
                    <a:pt x="10" y="36"/>
                    <a:pt x="10" y="37"/>
                  </a:cubicBezTo>
                  <a:cubicBezTo>
                    <a:pt x="11" y="38"/>
                    <a:pt x="12" y="38"/>
                    <a:pt x="13" y="39"/>
                  </a:cubicBezTo>
                  <a:cubicBezTo>
                    <a:pt x="14" y="39"/>
                    <a:pt x="15" y="39"/>
                    <a:pt x="15" y="39"/>
                  </a:cubicBezTo>
                  <a:cubicBezTo>
                    <a:pt x="15" y="40"/>
                    <a:pt x="15" y="40"/>
                    <a:pt x="15" y="40"/>
                  </a:cubicBezTo>
                  <a:cubicBezTo>
                    <a:pt x="16" y="40"/>
                    <a:pt x="16" y="40"/>
                    <a:pt x="16" y="40"/>
                  </a:cubicBezTo>
                  <a:cubicBezTo>
                    <a:pt x="16" y="40"/>
                    <a:pt x="16" y="40"/>
                    <a:pt x="17" y="40"/>
                  </a:cubicBezTo>
                  <a:cubicBezTo>
                    <a:pt x="17" y="40"/>
                    <a:pt x="18" y="40"/>
                    <a:pt x="19" y="39"/>
                  </a:cubicBezTo>
                  <a:cubicBezTo>
                    <a:pt x="20" y="39"/>
                    <a:pt x="21" y="39"/>
                    <a:pt x="22" y="40"/>
                  </a:cubicBezTo>
                  <a:cubicBezTo>
                    <a:pt x="22" y="40"/>
                    <a:pt x="23" y="40"/>
                    <a:pt x="23" y="40"/>
                  </a:cubicBezTo>
                  <a:cubicBezTo>
                    <a:pt x="23" y="40"/>
                    <a:pt x="24" y="39"/>
                    <a:pt x="24" y="40"/>
                  </a:cubicBezTo>
                  <a:cubicBezTo>
                    <a:pt x="25" y="40"/>
                    <a:pt x="25" y="40"/>
                    <a:pt x="25" y="40"/>
                  </a:cubicBezTo>
                  <a:cubicBezTo>
                    <a:pt x="27" y="40"/>
                    <a:pt x="28" y="39"/>
                    <a:pt x="30" y="38"/>
                  </a:cubicBezTo>
                  <a:cubicBezTo>
                    <a:pt x="29" y="38"/>
                    <a:pt x="29" y="38"/>
                    <a:pt x="29" y="38"/>
                  </a:cubicBezTo>
                  <a:cubicBezTo>
                    <a:pt x="29" y="38"/>
                    <a:pt x="29" y="37"/>
                    <a:pt x="30" y="38"/>
                  </a:cubicBezTo>
                  <a:cubicBezTo>
                    <a:pt x="30" y="38"/>
                    <a:pt x="30" y="38"/>
                    <a:pt x="30" y="38"/>
                  </a:cubicBezTo>
                  <a:cubicBezTo>
                    <a:pt x="30" y="38"/>
                    <a:pt x="30" y="38"/>
                    <a:pt x="30" y="38"/>
                  </a:cubicBezTo>
                  <a:cubicBezTo>
                    <a:pt x="31" y="37"/>
                    <a:pt x="32" y="36"/>
                    <a:pt x="33" y="36"/>
                  </a:cubicBezTo>
                  <a:cubicBezTo>
                    <a:pt x="33" y="36"/>
                    <a:pt x="33" y="36"/>
                    <a:pt x="33" y="35"/>
                  </a:cubicBezTo>
                  <a:cubicBezTo>
                    <a:pt x="33" y="35"/>
                    <a:pt x="33" y="35"/>
                    <a:pt x="33" y="35"/>
                  </a:cubicBezTo>
                  <a:cubicBezTo>
                    <a:pt x="33" y="35"/>
                    <a:pt x="34" y="34"/>
                    <a:pt x="34" y="34"/>
                  </a:cubicBezTo>
                  <a:cubicBezTo>
                    <a:pt x="35" y="33"/>
                    <a:pt x="35" y="32"/>
                    <a:pt x="36" y="30"/>
                  </a:cubicBezTo>
                  <a:cubicBezTo>
                    <a:pt x="36" y="30"/>
                    <a:pt x="36" y="30"/>
                    <a:pt x="36" y="30"/>
                  </a:cubicBezTo>
                  <a:cubicBezTo>
                    <a:pt x="35" y="30"/>
                    <a:pt x="35" y="30"/>
                    <a:pt x="35" y="30"/>
                  </a:cubicBezTo>
                  <a:lnTo>
                    <a:pt x="35" y="25"/>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68" name="Freeform 681">
              <a:extLst>
                <a:ext uri="{FF2B5EF4-FFF2-40B4-BE49-F238E27FC236}">
                  <a16:creationId xmlns:a16="http://schemas.microsoft.com/office/drawing/2014/main" id="{41200725-5C11-C108-0C4D-0A20DE74DA61}"/>
                </a:ext>
              </a:extLst>
            </p:cNvPr>
            <p:cNvSpPr>
              <a:spLocks/>
            </p:cNvSpPr>
            <p:nvPr/>
          </p:nvSpPr>
          <p:spPr bwMode="auto">
            <a:xfrm>
              <a:off x="3740151" y="4692650"/>
              <a:ext cx="120650" cy="120650"/>
            </a:xfrm>
            <a:custGeom>
              <a:avLst/>
              <a:gdLst>
                <a:gd name="T0" fmla="*/ 26 w 29"/>
                <a:gd name="T1" fmla="*/ 12 h 29"/>
                <a:gd name="T2" fmla="*/ 25 w 29"/>
                <a:gd name="T3" fmla="*/ 8 h 29"/>
                <a:gd name="T4" fmla="*/ 26 w 29"/>
                <a:gd name="T5" fmla="*/ 6 h 29"/>
                <a:gd name="T6" fmla="*/ 29 w 29"/>
                <a:gd name="T7" fmla="*/ 1 h 29"/>
                <a:gd name="T8" fmla="*/ 25 w 29"/>
                <a:gd name="T9" fmla="*/ 0 h 29"/>
                <a:gd name="T10" fmla="*/ 21 w 29"/>
                <a:gd name="T11" fmla="*/ 0 h 29"/>
                <a:gd name="T12" fmla="*/ 19 w 29"/>
                <a:gd name="T13" fmla="*/ 0 h 29"/>
                <a:gd name="T14" fmla="*/ 15 w 29"/>
                <a:gd name="T15" fmla="*/ 0 h 29"/>
                <a:gd name="T16" fmla="*/ 13 w 29"/>
                <a:gd name="T17" fmla="*/ 1 h 29"/>
                <a:gd name="T18" fmla="*/ 9 w 29"/>
                <a:gd name="T19" fmla="*/ 0 h 29"/>
                <a:gd name="T20" fmla="*/ 7 w 29"/>
                <a:gd name="T21" fmla="*/ 1 h 29"/>
                <a:gd name="T22" fmla="*/ 6 w 29"/>
                <a:gd name="T23" fmla="*/ 3 h 29"/>
                <a:gd name="T24" fmla="*/ 5 w 29"/>
                <a:gd name="T25" fmla="*/ 4 h 29"/>
                <a:gd name="T26" fmla="*/ 5 w 29"/>
                <a:gd name="T27" fmla="*/ 5 h 29"/>
                <a:gd name="T28" fmla="*/ 3 w 29"/>
                <a:gd name="T29" fmla="*/ 7 h 29"/>
                <a:gd name="T30" fmla="*/ 1 w 29"/>
                <a:gd name="T31" fmla="*/ 8 h 29"/>
                <a:gd name="T32" fmla="*/ 1 w 29"/>
                <a:gd name="T33" fmla="*/ 10 h 29"/>
                <a:gd name="T34" fmla="*/ 0 w 29"/>
                <a:gd name="T35" fmla="*/ 13 h 29"/>
                <a:gd name="T36" fmla="*/ 0 w 29"/>
                <a:gd name="T37" fmla="*/ 14 h 29"/>
                <a:gd name="T38" fmla="*/ 1 w 29"/>
                <a:gd name="T39" fmla="*/ 16 h 29"/>
                <a:gd name="T40" fmla="*/ 3 w 29"/>
                <a:gd name="T41" fmla="*/ 18 h 29"/>
                <a:gd name="T42" fmla="*/ 5 w 29"/>
                <a:gd name="T43" fmla="*/ 20 h 29"/>
                <a:gd name="T44" fmla="*/ 6 w 29"/>
                <a:gd name="T45" fmla="*/ 22 h 29"/>
                <a:gd name="T46" fmla="*/ 6 w 29"/>
                <a:gd name="T47" fmla="*/ 22 h 29"/>
                <a:gd name="T48" fmla="*/ 9 w 29"/>
                <a:gd name="T49" fmla="*/ 28 h 29"/>
                <a:gd name="T50" fmla="*/ 11 w 29"/>
                <a:gd name="T51" fmla="*/ 28 h 29"/>
                <a:gd name="T52" fmla="*/ 15 w 29"/>
                <a:gd name="T53" fmla="*/ 29 h 29"/>
                <a:gd name="T54" fmla="*/ 15 w 29"/>
                <a:gd name="T55" fmla="*/ 27 h 29"/>
                <a:gd name="T56" fmla="*/ 13 w 29"/>
                <a:gd name="T57" fmla="*/ 26 h 29"/>
                <a:gd name="T58" fmla="*/ 14 w 29"/>
                <a:gd name="T59" fmla="*/ 25 h 29"/>
                <a:gd name="T60" fmla="*/ 14 w 29"/>
                <a:gd name="T61" fmla="*/ 24 h 29"/>
                <a:gd name="T62" fmla="*/ 19 w 29"/>
                <a:gd name="T63" fmla="*/ 25 h 29"/>
                <a:gd name="T64" fmla="*/ 21 w 29"/>
                <a:gd name="T65" fmla="*/ 24 h 29"/>
                <a:gd name="T66" fmla="*/ 22 w 29"/>
                <a:gd name="T67" fmla="*/ 25 h 29"/>
                <a:gd name="T68" fmla="*/ 23 w 29"/>
                <a:gd name="T69" fmla="*/ 26 h 29"/>
                <a:gd name="T70" fmla="*/ 26 w 29"/>
                <a:gd name="T71" fmla="*/ 24 h 29"/>
                <a:gd name="T72" fmla="*/ 27 w 29"/>
                <a:gd name="T73" fmla="*/ 21 h 29"/>
                <a:gd name="T74" fmla="*/ 28 w 29"/>
                <a:gd name="T75" fmla="*/ 18 h 29"/>
                <a:gd name="T76" fmla="*/ 26 w 29"/>
                <a:gd name="T77" fmla="*/ 13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29" h="29">
                  <a:moveTo>
                    <a:pt x="26" y="13"/>
                  </a:moveTo>
                  <a:cubicBezTo>
                    <a:pt x="26" y="12"/>
                    <a:pt x="26" y="12"/>
                    <a:pt x="26" y="12"/>
                  </a:cubicBezTo>
                  <a:cubicBezTo>
                    <a:pt x="26" y="9"/>
                    <a:pt x="26" y="9"/>
                    <a:pt x="26" y="9"/>
                  </a:cubicBezTo>
                  <a:cubicBezTo>
                    <a:pt x="25" y="8"/>
                    <a:pt x="25" y="8"/>
                    <a:pt x="25" y="8"/>
                  </a:cubicBezTo>
                  <a:cubicBezTo>
                    <a:pt x="25" y="7"/>
                    <a:pt x="25" y="7"/>
                    <a:pt x="25" y="7"/>
                  </a:cubicBezTo>
                  <a:cubicBezTo>
                    <a:pt x="26" y="6"/>
                    <a:pt x="26" y="6"/>
                    <a:pt x="26" y="6"/>
                  </a:cubicBezTo>
                  <a:cubicBezTo>
                    <a:pt x="28" y="3"/>
                    <a:pt x="28" y="3"/>
                    <a:pt x="28" y="3"/>
                  </a:cubicBezTo>
                  <a:cubicBezTo>
                    <a:pt x="29" y="1"/>
                    <a:pt x="29" y="1"/>
                    <a:pt x="29" y="1"/>
                  </a:cubicBezTo>
                  <a:cubicBezTo>
                    <a:pt x="28" y="1"/>
                    <a:pt x="28" y="1"/>
                    <a:pt x="27" y="1"/>
                  </a:cubicBezTo>
                  <a:cubicBezTo>
                    <a:pt x="27" y="1"/>
                    <a:pt x="25" y="0"/>
                    <a:pt x="25" y="0"/>
                  </a:cubicBezTo>
                  <a:cubicBezTo>
                    <a:pt x="24" y="0"/>
                    <a:pt x="21" y="0"/>
                    <a:pt x="21" y="0"/>
                  </a:cubicBezTo>
                  <a:cubicBezTo>
                    <a:pt x="21" y="0"/>
                    <a:pt x="21" y="0"/>
                    <a:pt x="21" y="0"/>
                  </a:cubicBezTo>
                  <a:cubicBezTo>
                    <a:pt x="20" y="0"/>
                    <a:pt x="20" y="1"/>
                    <a:pt x="20" y="0"/>
                  </a:cubicBezTo>
                  <a:cubicBezTo>
                    <a:pt x="19" y="0"/>
                    <a:pt x="19" y="0"/>
                    <a:pt x="19" y="0"/>
                  </a:cubicBezTo>
                  <a:cubicBezTo>
                    <a:pt x="18" y="0"/>
                    <a:pt x="17" y="0"/>
                    <a:pt x="16" y="0"/>
                  </a:cubicBezTo>
                  <a:cubicBezTo>
                    <a:pt x="16" y="0"/>
                    <a:pt x="15" y="0"/>
                    <a:pt x="15" y="0"/>
                  </a:cubicBezTo>
                  <a:cubicBezTo>
                    <a:pt x="15" y="0"/>
                    <a:pt x="15" y="1"/>
                    <a:pt x="15" y="1"/>
                  </a:cubicBezTo>
                  <a:cubicBezTo>
                    <a:pt x="14" y="1"/>
                    <a:pt x="13" y="1"/>
                    <a:pt x="13" y="1"/>
                  </a:cubicBezTo>
                  <a:cubicBezTo>
                    <a:pt x="12" y="1"/>
                    <a:pt x="11" y="0"/>
                    <a:pt x="11" y="0"/>
                  </a:cubicBezTo>
                  <a:cubicBezTo>
                    <a:pt x="10" y="0"/>
                    <a:pt x="10" y="0"/>
                    <a:pt x="9" y="0"/>
                  </a:cubicBezTo>
                  <a:cubicBezTo>
                    <a:pt x="9" y="0"/>
                    <a:pt x="8" y="0"/>
                    <a:pt x="7" y="0"/>
                  </a:cubicBezTo>
                  <a:cubicBezTo>
                    <a:pt x="7" y="0"/>
                    <a:pt x="7" y="1"/>
                    <a:pt x="7" y="1"/>
                  </a:cubicBezTo>
                  <a:cubicBezTo>
                    <a:pt x="7" y="1"/>
                    <a:pt x="6" y="1"/>
                    <a:pt x="6" y="1"/>
                  </a:cubicBezTo>
                  <a:cubicBezTo>
                    <a:pt x="6" y="3"/>
                    <a:pt x="6" y="3"/>
                    <a:pt x="6" y="3"/>
                  </a:cubicBezTo>
                  <a:cubicBezTo>
                    <a:pt x="5" y="4"/>
                    <a:pt x="5" y="4"/>
                    <a:pt x="5" y="4"/>
                  </a:cubicBezTo>
                  <a:cubicBezTo>
                    <a:pt x="5" y="4"/>
                    <a:pt x="5" y="4"/>
                    <a:pt x="5" y="4"/>
                  </a:cubicBezTo>
                  <a:cubicBezTo>
                    <a:pt x="6" y="5"/>
                    <a:pt x="6" y="5"/>
                    <a:pt x="6" y="5"/>
                  </a:cubicBezTo>
                  <a:cubicBezTo>
                    <a:pt x="5" y="5"/>
                    <a:pt x="5" y="5"/>
                    <a:pt x="5" y="5"/>
                  </a:cubicBezTo>
                  <a:cubicBezTo>
                    <a:pt x="5" y="7"/>
                    <a:pt x="5" y="7"/>
                    <a:pt x="5" y="7"/>
                  </a:cubicBezTo>
                  <a:cubicBezTo>
                    <a:pt x="3" y="7"/>
                    <a:pt x="3" y="7"/>
                    <a:pt x="3" y="7"/>
                  </a:cubicBezTo>
                  <a:cubicBezTo>
                    <a:pt x="1" y="8"/>
                    <a:pt x="1" y="8"/>
                    <a:pt x="1" y="8"/>
                  </a:cubicBezTo>
                  <a:cubicBezTo>
                    <a:pt x="1" y="8"/>
                    <a:pt x="1" y="8"/>
                    <a:pt x="1" y="8"/>
                  </a:cubicBezTo>
                  <a:cubicBezTo>
                    <a:pt x="1" y="9"/>
                    <a:pt x="1" y="9"/>
                    <a:pt x="1" y="9"/>
                  </a:cubicBezTo>
                  <a:cubicBezTo>
                    <a:pt x="1" y="10"/>
                    <a:pt x="1" y="10"/>
                    <a:pt x="1" y="10"/>
                  </a:cubicBezTo>
                  <a:cubicBezTo>
                    <a:pt x="0" y="12"/>
                    <a:pt x="0" y="12"/>
                    <a:pt x="0" y="12"/>
                  </a:cubicBezTo>
                  <a:cubicBezTo>
                    <a:pt x="0" y="13"/>
                    <a:pt x="0" y="13"/>
                    <a:pt x="0" y="13"/>
                  </a:cubicBezTo>
                  <a:cubicBezTo>
                    <a:pt x="0" y="13"/>
                    <a:pt x="0" y="13"/>
                    <a:pt x="0" y="13"/>
                  </a:cubicBezTo>
                  <a:cubicBezTo>
                    <a:pt x="0" y="14"/>
                    <a:pt x="0" y="14"/>
                    <a:pt x="0" y="14"/>
                  </a:cubicBezTo>
                  <a:cubicBezTo>
                    <a:pt x="1" y="15"/>
                    <a:pt x="1" y="15"/>
                    <a:pt x="1" y="15"/>
                  </a:cubicBezTo>
                  <a:cubicBezTo>
                    <a:pt x="1" y="16"/>
                    <a:pt x="1" y="16"/>
                    <a:pt x="1" y="16"/>
                  </a:cubicBezTo>
                  <a:cubicBezTo>
                    <a:pt x="3" y="17"/>
                    <a:pt x="3" y="17"/>
                    <a:pt x="3" y="17"/>
                  </a:cubicBezTo>
                  <a:cubicBezTo>
                    <a:pt x="3" y="18"/>
                    <a:pt x="3" y="18"/>
                    <a:pt x="3" y="18"/>
                  </a:cubicBezTo>
                  <a:cubicBezTo>
                    <a:pt x="5" y="18"/>
                    <a:pt x="5" y="18"/>
                    <a:pt x="5" y="18"/>
                  </a:cubicBezTo>
                  <a:cubicBezTo>
                    <a:pt x="5" y="20"/>
                    <a:pt x="5" y="20"/>
                    <a:pt x="5" y="20"/>
                  </a:cubicBezTo>
                  <a:cubicBezTo>
                    <a:pt x="5" y="20"/>
                    <a:pt x="6" y="21"/>
                    <a:pt x="6" y="21"/>
                  </a:cubicBezTo>
                  <a:cubicBezTo>
                    <a:pt x="6" y="21"/>
                    <a:pt x="6" y="22"/>
                    <a:pt x="6" y="22"/>
                  </a:cubicBezTo>
                  <a:cubicBezTo>
                    <a:pt x="6" y="22"/>
                    <a:pt x="6" y="22"/>
                    <a:pt x="6" y="22"/>
                  </a:cubicBezTo>
                  <a:cubicBezTo>
                    <a:pt x="6" y="22"/>
                    <a:pt x="6" y="22"/>
                    <a:pt x="6" y="22"/>
                  </a:cubicBezTo>
                  <a:cubicBezTo>
                    <a:pt x="7" y="22"/>
                    <a:pt x="7" y="22"/>
                    <a:pt x="7" y="22"/>
                  </a:cubicBezTo>
                  <a:cubicBezTo>
                    <a:pt x="9" y="28"/>
                    <a:pt x="9" y="28"/>
                    <a:pt x="9" y="28"/>
                  </a:cubicBezTo>
                  <a:cubicBezTo>
                    <a:pt x="11" y="28"/>
                    <a:pt x="11" y="28"/>
                    <a:pt x="11" y="28"/>
                  </a:cubicBezTo>
                  <a:cubicBezTo>
                    <a:pt x="11" y="28"/>
                    <a:pt x="11" y="28"/>
                    <a:pt x="11" y="28"/>
                  </a:cubicBezTo>
                  <a:cubicBezTo>
                    <a:pt x="11" y="28"/>
                    <a:pt x="13" y="29"/>
                    <a:pt x="13" y="29"/>
                  </a:cubicBezTo>
                  <a:cubicBezTo>
                    <a:pt x="13" y="29"/>
                    <a:pt x="15" y="29"/>
                    <a:pt x="15" y="29"/>
                  </a:cubicBezTo>
                  <a:cubicBezTo>
                    <a:pt x="15" y="28"/>
                    <a:pt x="15" y="28"/>
                    <a:pt x="15" y="28"/>
                  </a:cubicBezTo>
                  <a:cubicBezTo>
                    <a:pt x="15" y="28"/>
                    <a:pt x="15" y="27"/>
                    <a:pt x="15" y="27"/>
                  </a:cubicBezTo>
                  <a:cubicBezTo>
                    <a:pt x="15" y="27"/>
                    <a:pt x="15" y="27"/>
                    <a:pt x="15" y="27"/>
                  </a:cubicBezTo>
                  <a:cubicBezTo>
                    <a:pt x="14" y="27"/>
                    <a:pt x="13" y="26"/>
                    <a:pt x="13" y="26"/>
                  </a:cubicBezTo>
                  <a:cubicBezTo>
                    <a:pt x="13" y="26"/>
                    <a:pt x="13" y="26"/>
                    <a:pt x="13" y="26"/>
                  </a:cubicBezTo>
                  <a:cubicBezTo>
                    <a:pt x="14" y="25"/>
                    <a:pt x="14" y="25"/>
                    <a:pt x="14" y="25"/>
                  </a:cubicBezTo>
                  <a:cubicBezTo>
                    <a:pt x="14" y="25"/>
                    <a:pt x="14" y="25"/>
                    <a:pt x="14" y="25"/>
                  </a:cubicBezTo>
                  <a:cubicBezTo>
                    <a:pt x="14" y="25"/>
                    <a:pt x="14" y="24"/>
                    <a:pt x="14" y="24"/>
                  </a:cubicBezTo>
                  <a:cubicBezTo>
                    <a:pt x="16" y="25"/>
                    <a:pt x="16" y="25"/>
                    <a:pt x="16" y="25"/>
                  </a:cubicBezTo>
                  <a:cubicBezTo>
                    <a:pt x="19" y="25"/>
                    <a:pt x="19" y="25"/>
                    <a:pt x="19" y="25"/>
                  </a:cubicBezTo>
                  <a:cubicBezTo>
                    <a:pt x="19" y="24"/>
                    <a:pt x="19" y="24"/>
                    <a:pt x="19" y="24"/>
                  </a:cubicBezTo>
                  <a:cubicBezTo>
                    <a:pt x="21" y="24"/>
                    <a:pt x="21" y="24"/>
                    <a:pt x="21" y="24"/>
                  </a:cubicBezTo>
                  <a:cubicBezTo>
                    <a:pt x="22" y="24"/>
                    <a:pt x="22" y="24"/>
                    <a:pt x="22" y="24"/>
                  </a:cubicBezTo>
                  <a:cubicBezTo>
                    <a:pt x="22" y="25"/>
                    <a:pt x="22" y="25"/>
                    <a:pt x="22" y="25"/>
                  </a:cubicBezTo>
                  <a:cubicBezTo>
                    <a:pt x="23" y="25"/>
                    <a:pt x="23" y="25"/>
                    <a:pt x="23" y="25"/>
                  </a:cubicBezTo>
                  <a:cubicBezTo>
                    <a:pt x="23" y="26"/>
                    <a:pt x="23" y="26"/>
                    <a:pt x="23" y="26"/>
                  </a:cubicBezTo>
                  <a:cubicBezTo>
                    <a:pt x="25" y="26"/>
                    <a:pt x="25" y="26"/>
                    <a:pt x="25" y="26"/>
                  </a:cubicBezTo>
                  <a:cubicBezTo>
                    <a:pt x="26" y="24"/>
                    <a:pt x="26" y="24"/>
                    <a:pt x="26" y="24"/>
                  </a:cubicBezTo>
                  <a:cubicBezTo>
                    <a:pt x="27" y="22"/>
                    <a:pt x="27" y="22"/>
                    <a:pt x="27" y="22"/>
                  </a:cubicBezTo>
                  <a:cubicBezTo>
                    <a:pt x="27" y="22"/>
                    <a:pt x="27" y="21"/>
                    <a:pt x="27" y="21"/>
                  </a:cubicBezTo>
                  <a:cubicBezTo>
                    <a:pt x="27" y="21"/>
                    <a:pt x="27" y="20"/>
                    <a:pt x="27" y="20"/>
                  </a:cubicBezTo>
                  <a:cubicBezTo>
                    <a:pt x="28" y="18"/>
                    <a:pt x="28" y="18"/>
                    <a:pt x="28" y="18"/>
                  </a:cubicBezTo>
                  <a:cubicBezTo>
                    <a:pt x="28" y="16"/>
                    <a:pt x="28" y="16"/>
                    <a:pt x="28" y="16"/>
                  </a:cubicBezTo>
                  <a:cubicBezTo>
                    <a:pt x="26" y="13"/>
                    <a:pt x="26" y="13"/>
                    <a:pt x="26" y="13"/>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69" name="Freeform 682">
              <a:extLst>
                <a:ext uri="{FF2B5EF4-FFF2-40B4-BE49-F238E27FC236}">
                  <a16:creationId xmlns:a16="http://schemas.microsoft.com/office/drawing/2014/main" id="{59EBC3A2-F26B-96E7-C2AA-22330A5A7CC4}"/>
                </a:ext>
              </a:extLst>
            </p:cNvPr>
            <p:cNvSpPr>
              <a:spLocks/>
            </p:cNvSpPr>
            <p:nvPr/>
          </p:nvSpPr>
          <p:spPr bwMode="auto">
            <a:xfrm>
              <a:off x="4306888" y="6711950"/>
              <a:ext cx="49212" cy="41275"/>
            </a:xfrm>
            <a:custGeom>
              <a:avLst/>
              <a:gdLst>
                <a:gd name="T0" fmla="*/ 8 w 12"/>
                <a:gd name="T1" fmla="*/ 4 h 10"/>
                <a:gd name="T2" fmla="*/ 10 w 12"/>
                <a:gd name="T3" fmla="*/ 5 h 10"/>
                <a:gd name="T4" fmla="*/ 10 w 12"/>
                <a:gd name="T5" fmla="*/ 5 h 10"/>
                <a:gd name="T6" fmla="*/ 11 w 12"/>
                <a:gd name="T7" fmla="*/ 7 h 10"/>
                <a:gd name="T8" fmla="*/ 12 w 12"/>
                <a:gd name="T9" fmla="*/ 9 h 10"/>
                <a:gd name="T10" fmla="*/ 11 w 12"/>
                <a:gd name="T11" fmla="*/ 10 h 10"/>
                <a:gd name="T12" fmla="*/ 10 w 12"/>
                <a:gd name="T13" fmla="*/ 9 h 10"/>
                <a:gd name="T14" fmla="*/ 9 w 12"/>
                <a:gd name="T15" fmla="*/ 7 h 10"/>
                <a:gd name="T16" fmla="*/ 8 w 12"/>
                <a:gd name="T17" fmla="*/ 5 h 10"/>
                <a:gd name="T18" fmla="*/ 6 w 12"/>
                <a:gd name="T19" fmla="*/ 5 h 10"/>
                <a:gd name="T20" fmla="*/ 3 w 12"/>
                <a:gd name="T21" fmla="*/ 4 h 10"/>
                <a:gd name="T22" fmla="*/ 2 w 12"/>
                <a:gd name="T23" fmla="*/ 3 h 10"/>
                <a:gd name="T24" fmla="*/ 1 w 12"/>
                <a:gd name="T25" fmla="*/ 2 h 10"/>
                <a:gd name="T26" fmla="*/ 0 w 12"/>
                <a:gd name="T27" fmla="*/ 1 h 10"/>
                <a:gd name="T28" fmla="*/ 1 w 12"/>
                <a:gd name="T29" fmla="*/ 0 h 10"/>
                <a:gd name="T30" fmla="*/ 2 w 12"/>
                <a:gd name="T31" fmla="*/ 0 h 10"/>
                <a:gd name="T32" fmla="*/ 4 w 12"/>
                <a:gd name="T33" fmla="*/ 1 h 10"/>
                <a:gd name="T34" fmla="*/ 6 w 12"/>
                <a:gd name="T35" fmla="*/ 2 h 10"/>
                <a:gd name="T36" fmla="*/ 8 w 12"/>
                <a:gd name="T37" fmla="*/ 4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2" h="10">
                  <a:moveTo>
                    <a:pt x="8" y="4"/>
                  </a:moveTo>
                  <a:cubicBezTo>
                    <a:pt x="9" y="4"/>
                    <a:pt x="9" y="4"/>
                    <a:pt x="10" y="5"/>
                  </a:cubicBezTo>
                  <a:cubicBezTo>
                    <a:pt x="10" y="5"/>
                    <a:pt x="10" y="5"/>
                    <a:pt x="10" y="5"/>
                  </a:cubicBezTo>
                  <a:cubicBezTo>
                    <a:pt x="11" y="6"/>
                    <a:pt x="11" y="6"/>
                    <a:pt x="11" y="7"/>
                  </a:cubicBezTo>
                  <a:cubicBezTo>
                    <a:pt x="12" y="7"/>
                    <a:pt x="12" y="8"/>
                    <a:pt x="12" y="9"/>
                  </a:cubicBezTo>
                  <a:cubicBezTo>
                    <a:pt x="12" y="10"/>
                    <a:pt x="11" y="10"/>
                    <a:pt x="11" y="10"/>
                  </a:cubicBezTo>
                  <a:cubicBezTo>
                    <a:pt x="10" y="10"/>
                    <a:pt x="10" y="9"/>
                    <a:pt x="10" y="9"/>
                  </a:cubicBezTo>
                  <a:cubicBezTo>
                    <a:pt x="10" y="8"/>
                    <a:pt x="9" y="8"/>
                    <a:pt x="9" y="7"/>
                  </a:cubicBezTo>
                  <a:cubicBezTo>
                    <a:pt x="9" y="7"/>
                    <a:pt x="9" y="6"/>
                    <a:pt x="8" y="5"/>
                  </a:cubicBezTo>
                  <a:cubicBezTo>
                    <a:pt x="7" y="5"/>
                    <a:pt x="7" y="5"/>
                    <a:pt x="6" y="5"/>
                  </a:cubicBezTo>
                  <a:cubicBezTo>
                    <a:pt x="5" y="5"/>
                    <a:pt x="4" y="5"/>
                    <a:pt x="3" y="4"/>
                  </a:cubicBezTo>
                  <a:cubicBezTo>
                    <a:pt x="3" y="4"/>
                    <a:pt x="3" y="3"/>
                    <a:pt x="2" y="3"/>
                  </a:cubicBezTo>
                  <a:cubicBezTo>
                    <a:pt x="2" y="3"/>
                    <a:pt x="1" y="2"/>
                    <a:pt x="1" y="2"/>
                  </a:cubicBezTo>
                  <a:cubicBezTo>
                    <a:pt x="0" y="2"/>
                    <a:pt x="0" y="1"/>
                    <a:pt x="0" y="1"/>
                  </a:cubicBezTo>
                  <a:cubicBezTo>
                    <a:pt x="0" y="0"/>
                    <a:pt x="1" y="0"/>
                    <a:pt x="1" y="0"/>
                  </a:cubicBezTo>
                  <a:cubicBezTo>
                    <a:pt x="1" y="0"/>
                    <a:pt x="1" y="0"/>
                    <a:pt x="2" y="0"/>
                  </a:cubicBezTo>
                  <a:cubicBezTo>
                    <a:pt x="2" y="0"/>
                    <a:pt x="3" y="1"/>
                    <a:pt x="4" y="1"/>
                  </a:cubicBezTo>
                  <a:cubicBezTo>
                    <a:pt x="4" y="1"/>
                    <a:pt x="5" y="1"/>
                    <a:pt x="6" y="2"/>
                  </a:cubicBezTo>
                  <a:cubicBezTo>
                    <a:pt x="7" y="2"/>
                    <a:pt x="7" y="3"/>
                    <a:pt x="8" y="4"/>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70" name="Freeform 683">
              <a:extLst>
                <a:ext uri="{FF2B5EF4-FFF2-40B4-BE49-F238E27FC236}">
                  <a16:creationId xmlns:a16="http://schemas.microsoft.com/office/drawing/2014/main" id="{BBBA1E30-4714-6D8C-ED66-39A6959613FA}"/>
                </a:ext>
              </a:extLst>
            </p:cNvPr>
            <p:cNvSpPr>
              <a:spLocks/>
            </p:cNvSpPr>
            <p:nvPr/>
          </p:nvSpPr>
          <p:spPr bwMode="auto">
            <a:xfrm>
              <a:off x="3057526" y="4867275"/>
              <a:ext cx="369887" cy="549275"/>
            </a:xfrm>
            <a:custGeom>
              <a:avLst/>
              <a:gdLst>
                <a:gd name="T0" fmla="*/ 87 w 89"/>
                <a:gd name="T1" fmla="*/ 119 h 132"/>
                <a:gd name="T2" fmla="*/ 84 w 89"/>
                <a:gd name="T3" fmla="*/ 114 h 132"/>
                <a:gd name="T4" fmla="*/ 85 w 89"/>
                <a:gd name="T5" fmla="*/ 104 h 132"/>
                <a:gd name="T6" fmla="*/ 86 w 89"/>
                <a:gd name="T7" fmla="*/ 98 h 132"/>
                <a:gd name="T8" fmla="*/ 89 w 89"/>
                <a:gd name="T9" fmla="*/ 89 h 132"/>
                <a:gd name="T10" fmla="*/ 76 w 89"/>
                <a:gd name="T11" fmla="*/ 78 h 132"/>
                <a:gd name="T12" fmla="*/ 76 w 89"/>
                <a:gd name="T13" fmla="*/ 67 h 132"/>
                <a:gd name="T14" fmla="*/ 64 w 89"/>
                <a:gd name="T15" fmla="*/ 69 h 132"/>
                <a:gd name="T16" fmla="*/ 57 w 89"/>
                <a:gd name="T17" fmla="*/ 61 h 132"/>
                <a:gd name="T18" fmla="*/ 54 w 89"/>
                <a:gd name="T19" fmla="*/ 57 h 132"/>
                <a:gd name="T20" fmla="*/ 53 w 89"/>
                <a:gd name="T21" fmla="*/ 52 h 132"/>
                <a:gd name="T22" fmla="*/ 57 w 89"/>
                <a:gd name="T23" fmla="*/ 44 h 132"/>
                <a:gd name="T24" fmla="*/ 63 w 89"/>
                <a:gd name="T25" fmla="*/ 34 h 132"/>
                <a:gd name="T26" fmla="*/ 69 w 89"/>
                <a:gd name="T27" fmla="*/ 31 h 132"/>
                <a:gd name="T28" fmla="*/ 75 w 89"/>
                <a:gd name="T29" fmla="*/ 29 h 132"/>
                <a:gd name="T30" fmla="*/ 78 w 89"/>
                <a:gd name="T31" fmla="*/ 31 h 132"/>
                <a:gd name="T32" fmla="*/ 77 w 89"/>
                <a:gd name="T33" fmla="*/ 27 h 132"/>
                <a:gd name="T34" fmla="*/ 78 w 89"/>
                <a:gd name="T35" fmla="*/ 18 h 132"/>
                <a:gd name="T36" fmla="*/ 75 w 89"/>
                <a:gd name="T37" fmla="*/ 17 h 132"/>
                <a:gd name="T38" fmla="*/ 72 w 89"/>
                <a:gd name="T39" fmla="*/ 16 h 132"/>
                <a:gd name="T40" fmla="*/ 69 w 89"/>
                <a:gd name="T41" fmla="*/ 16 h 132"/>
                <a:gd name="T42" fmla="*/ 65 w 89"/>
                <a:gd name="T43" fmla="*/ 17 h 132"/>
                <a:gd name="T44" fmla="*/ 62 w 89"/>
                <a:gd name="T45" fmla="*/ 17 h 132"/>
                <a:gd name="T46" fmla="*/ 58 w 89"/>
                <a:gd name="T47" fmla="*/ 16 h 132"/>
                <a:gd name="T48" fmla="*/ 58 w 89"/>
                <a:gd name="T49" fmla="*/ 13 h 132"/>
                <a:gd name="T50" fmla="*/ 55 w 89"/>
                <a:gd name="T51" fmla="*/ 11 h 132"/>
                <a:gd name="T52" fmla="*/ 52 w 89"/>
                <a:gd name="T53" fmla="*/ 8 h 132"/>
                <a:gd name="T54" fmla="*/ 49 w 89"/>
                <a:gd name="T55" fmla="*/ 6 h 132"/>
                <a:gd name="T56" fmla="*/ 46 w 89"/>
                <a:gd name="T57" fmla="*/ 1 h 132"/>
                <a:gd name="T58" fmla="*/ 41 w 89"/>
                <a:gd name="T59" fmla="*/ 1 h 132"/>
                <a:gd name="T60" fmla="*/ 42 w 89"/>
                <a:gd name="T61" fmla="*/ 5 h 132"/>
                <a:gd name="T62" fmla="*/ 33 w 89"/>
                <a:gd name="T63" fmla="*/ 18 h 132"/>
                <a:gd name="T64" fmla="*/ 21 w 89"/>
                <a:gd name="T65" fmla="*/ 24 h 132"/>
                <a:gd name="T66" fmla="*/ 19 w 89"/>
                <a:gd name="T67" fmla="*/ 30 h 132"/>
                <a:gd name="T68" fmla="*/ 16 w 89"/>
                <a:gd name="T69" fmla="*/ 35 h 132"/>
                <a:gd name="T70" fmla="*/ 13 w 89"/>
                <a:gd name="T71" fmla="*/ 32 h 132"/>
                <a:gd name="T72" fmla="*/ 6 w 89"/>
                <a:gd name="T73" fmla="*/ 31 h 132"/>
                <a:gd name="T74" fmla="*/ 6 w 89"/>
                <a:gd name="T75" fmla="*/ 29 h 132"/>
                <a:gd name="T76" fmla="*/ 7 w 89"/>
                <a:gd name="T77" fmla="*/ 24 h 132"/>
                <a:gd name="T78" fmla="*/ 1 w 89"/>
                <a:gd name="T79" fmla="*/ 30 h 132"/>
                <a:gd name="T80" fmla="*/ 2 w 89"/>
                <a:gd name="T81" fmla="*/ 35 h 132"/>
                <a:gd name="T82" fmla="*/ 3 w 89"/>
                <a:gd name="T83" fmla="*/ 41 h 132"/>
                <a:gd name="T84" fmla="*/ 8 w 89"/>
                <a:gd name="T85" fmla="*/ 47 h 132"/>
                <a:gd name="T86" fmla="*/ 12 w 89"/>
                <a:gd name="T87" fmla="*/ 53 h 132"/>
                <a:gd name="T88" fmla="*/ 18 w 89"/>
                <a:gd name="T89" fmla="*/ 61 h 132"/>
                <a:gd name="T90" fmla="*/ 20 w 89"/>
                <a:gd name="T91" fmla="*/ 66 h 132"/>
                <a:gd name="T92" fmla="*/ 22 w 89"/>
                <a:gd name="T93" fmla="*/ 71 h 132"/>
                <a:gd name="T94" fmla="*/ 26 w 89"/>
                <a:gd name="T95" fmla="*/ 78 h 132"/>
                <a:gd name="T96" fmla="*/ 31 w 89"/>
                <a:gd name="T97" fmla="*/ 87 h 132"/>
                <a:gd name="T98" fmla="*/ 34 w 89"/>
                <a:gd name="T99" fmla="*/ 92 h 132"/>
                <a:gd name="T100" fmla="*/ 36 w 89"/>
                <a:gd name="T101" fmla="*/ 98 h 132"/>
                <a:gd name="T102" fmla="*/ 36 w 89"/>
                <a:gd name="T103" fmla="*/ 101 h 132"/>
                <a:gd name="T104" fmla="*/ 41 w 89"/>
                <a:gd name="T105" fmla="*/ 107 h 132"/>
                <a:gd name="T106" fmla="*/ 49 w 89"/>
                <a:gd name="T107" fmla="*/ 113 h 132"/>
                <a:gd name="T108" fmla="*/ 59 w 89"/>
                <a:gd name="T109" fmla="*/ 118 h 132"/>
                <a:gd name="T110" fmla="*/ 68 w 89"/>
                <a:gd name="T111" fmla="*/ 124 h 132"/>
                <a:gd name="T112" fmla="*/ 74 w 89"/>
                <a:gd name="T113" fmla="*/ 130 h 132"/>
                <a:gd name="T114" fmla="*/ 81 w 89"/>
                <a:gd name="T115" fmla="*/ 129 h 132"/>
                <a:gd name="T116" fmla="*/ 83 w 89"/>
                <a:gd name="T117" fmla="*/ 125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89" h="132">
                  <a:moveTo>
                    <a:pt x="83" y="124"/>
                  </a:moveTo>
                  <a:cubicBezTo>
                    <a:pt x="83" y="124"/>
                    <a:pt x="82" y="124"/>
                    <a:pt x="82" y="124"/>
                  </a:cubicBezTo>
                  <a:cubicBezTo>
                    <a:pt x="83" y="123"/>
                    <a:pt x="83" y="123"/>
                    <a:pt x="83" y="123"/>
                  </a:cubicBezTo>
                  <a:cubicBezTo>
                    <a:pt x="83" y="123"/>
                    <a:pt x="84" y="122"/>
                    <a:pt x="84" y="122"/>
                  </a:cubicBezTo>
                  <a:cubicBezTo>
                    <a:pt x="84" y="122"/>
                    <a:pt x="85" y="120"/>
                    <a:pt x="85" y="120"/>
                  </a:cubicBezTo>
                  <a:cubicBezTo>
                    <a:pt x="85" y="120"/>
                    <a:pt x="86" y="120"/>
                    <a:pt x="86" y="119"/>
                  </a:cubicBezTo>
                  <a:cubicBezTo>
                    <a:pt x="86" y="119"/>
                    <a:pt x="87" y="119"/>
                    <a:pt x="87" y="119"/>
                  </a:cubicBezTo>
                  <a:cubicBezTo>
                    <a:pt x="87" y="117"/>
                    <a:pt x="87" y="117"/>
                    <a:pt x="87" y="117"/>
                  </a:cubicBezTo>
                  <a:cubicBezTo>
                    <a:pt x="88" y="117"/>
                    <a:pt x="88" y="117"/>
                    <a:pt x="88" y="117"/>
                  </a:cubicBezTo>
                  <a:cubicBezTo>
                    <a:pt x="87" y="116"/>
                    <a:pt x="87" y="116"/>
                    <a:pt x="87" y="116"/>
                  </a:cubicBezTo>
                  <a:cubicBezTo>
                    <a:pt x="86" y="116"/>
                    <a:pt x="86" y="116"/>
                    <a:pt x="86" y="116"/>
                  </a:cubicBezTo>
                  <a:cubicBezTo>
                    <a:pt x="86" y="116"/>
                    <a:pt x="86" y="116"/>
                    <a:pt x="86" y="116"/>
                  </a:cubicBezTo>
                  <a:cubicBezTo>
                    <a:pt x="86" y="116"/>
                    <a:pt x="85" y="115"/>
                    <a:pt x="85" y="115"/>
                  </a:cubicBezTo>
                  <a:cubicBezTo>
                    <a:pt x="85" y="115"/>
                    <a:pt x="84" y="114"/>
                    <a:pt x="84" y="114"/>
                  </a:cubicBezTo>
                  <a:cubicBezTo>
                    <a:pt x="84" y="114"/>
                    <a:pt x="84" y="113"/>
                    <a:pt x="84" y="113"/>
                  </a:cubicBezTo>
                  <a:cubicBezTo>
                    <a:pt x="84" y="113"/>
                    <a:pt x="84" y="111"/>
                    <a:pt x="84" y="111"/>
                  </a:cubicBezTo>
                  <a:cubicBezTo>
                    <a:pt x="86" y="109"/>
                    <a:pt x="86" y="109"/>
                    <a:pt x="86" y="109"/>
                  </a:cubicBezTo>
                  <a:cubicBezTo>
                    <a:pt x="84" y="107"/>
                    <a:pt x="84" y="107"/>
                    <a:pt x="84" y="107"/>
                  </a:cubicBezTo>
                  <a:cubicBezTo>
                    <a:pt x="84" y="105"/>
                    <a:pt x="84" y="105"/>
                    <a:pt x="84" y="105"/>
                  </a:cubicBezTo>
                  <a:cubicBezTo>
                    <a:pt x="85" y="105"/>
                    <a:pt x="85" y="105"/>
                    <a:pt x="85" y="105"/>
                  </a:cubicBezTo>
                  <a:cubicBezTo>
                    <a:pt x="85" y="104"/>
                    <a:pt x="85" y="104"/>
                    <a:pt x="85" y="104"/>
                  </a:cubicBezTo>
                  <a:cubicBezTo>
                    <a:pt x="87" y="103"/>
                    <a:pt x="87" y="103"/>
                    <a:pt x="87" y="103"/>
                  </a:cubicBezTo>
                  <a:cubicBezTo>
                    <a:pt x="87" y="101"/>
                    <a:pt x="87" y="101"/>
                    <a:pt x="87" y="101"/>
                  </a:cubicBezTo>
                  <a:cubicBezTo>
                    <a:pt x="88" y="101"/>
                    <a:pt x="88" y="101"/>
                    <a:pt x="88" y="101"/>
                  </a:cubicBezTo>
                  <a:cubicBezTo>
                    <a:pt x="87" y="100"/>
                    <a:pt x="87" y="100"/>
                    <a:pt x="87" y="100"/>
                  </a:cubicBezTo>
                  <a:cubicBezTo>
                    <a:pt x="87" y="99"/>
                    <a:pt x="87" y="99"/>
                    <a:pt x="87" y="99"/>
                  </a:cubicBezTo>
                  <a:cubicBezTo>
                    <a:pt x="87" y="98"/>
                    <a:pt x="87" y="98"/>
                    <a:pt x="87" y="98"/>
                  </a:cubicBezTo>
                  <a:cubicBezTo>
                    <a:pt x="86" y="98"/>
                    <a:pt x="86" y="98"/>
                    <a:pt x="86" y="98"/>
                  </a:cubicBezTo>
                  <a:cubicBezTo>
                    <a:pt x="86" y="97"/>
                    <a:pt x="86" y="97"/>
                    <a:pt x="86" y="97"/>
                  </a:cubicBezTo>
                  <a:cubicBezTo>
                    <a:pt x="86" y="97"/>
                    <a:pt x="87" y="97"/>
                    <a:pt x="87" y="97"/>
                  </a:cubicBezTo>
                  <a:cubicBezTo>
                    <a:pt x="87" y="97"/>
                    <a:pt x="88" y="95"/>
                    <a:pt x="88" y="95"/>
                  </a:cubicBezTo>
                  <a:cubicBezTo>
                    <a:pt x="88" y="91"/>
                    <a:pt x="88" y="91"/>
                    <a:pt x="88" y="91"/>
                  </a:cubicBezTo>
                  <a:cubicBezTo>
                    <a:pt x="89" y="90"/>
                    <a:pt x="89" y="90"/>
                    <a:pt x="89" y="90"/>
                  </a:cubicBezTo>
                  <a:cubicBezTo>
                    <a:pt x="88" y="90"/>
                    <a:pt x="88" y="90"/>
                    <a:pt x="88" y="90"/>
                  </a:cubicBezTo>
                  <a:cubicBezTo>
                    <a:pt x="89" y="89"/>
                    <a:pt x="89" y="89"/>
                    <a:pt x="89" y="89"/>
                  </a:cubicBezTo>
                  <a:cubicBezTo>
                    <a:pt x="89" y="88"/>
                    <a:pt x="89" y="88"/>
                    <a:pt x="89" y="88"/>
                  </a:cubicBezTo>
                  <a:cubicBezTo>
                    <a:pt x="88" y="87"/>
                    <a:pt x="88" y="87"/>
                    <a:pt x="88" y="87"/>
                  </a:cubicBezTo>
                  <a:cubicBezTo>
                    <a:pt x="83" y="78"/>
                    <a:pt x="83" y="78"/>
                    <a:pt x="83" y="78"/>
                  </a:cubicBezTo>
                  <a:cubicBezTo>
                    <a:pt x="80" y="78"/>
                    <a:pt x="80" y="78"/>
                    <a:pt x="80" y="78"/>
                  </a:cubicBezTo>
                  <a:cubicBezTo>
                    <a:pt x="78" y="78"/>
                    <a:pt x="78" y="78"/>
                    <a:pt x="78" y="78"/>
                  </a:cubicBezTo>
                  <a:cubicBezTo>
                    <a:pt x="77" y="78"/>
                    <a:pt x="77" y="78"/>
                    <a:pt x="77" y="78"/>
                  </a:cubicBezTo>
                  <a:cubicBezTo>
                    <a:pt x="76" y="78"/>
                    <a:pt x="76" y="78"/>
                    <a:pt x="76" y="78"/>
                  </a:cubicBezTo>
                  <a:cubicBezTo>
                    <a:pt x="75" y="78"/>
                    <a:pt x="75" y="78"/>
                    <a:pt x="75" y="78"/>
                  </a:cubicBezTo>
                  <a:cubicBezTo>
                    <a:pt x="75" y="69"/>
                    <a:pt x="75" y="69"/>
                    <a:pt x="75" y="69"/>
                  </a:cubicBezTo>
                  <a:cubicBezTo>
                    <a:pt x="76" y="69"/>
                    <a:pt x="76" y="69"/>
                    <a:pt x="76" y="69"/>
                  </a:cubicBezTo>
                  <a:cubicBezTo>
                    <a:pt x="76" y="69"/>
                    <a:pt x="76" y="68"/>
                    <a:pt x="76" y="68"/>
                  </a:cubicBezTo>
                  <a:cubicBezTo>
                    <a:pt x="76" y="68"/>
                    <a:pt x="75" y="68"/>
                    <a:pt x="75" y="68"/>
                  </a:cubicBezTo>
                  <a:cubicBezTo>
                    <a:pt x="75" y="68"/>
                    <a:pt x="75" y="68"/>
                    <a:pt x="75" y="68"/>
                  </a:cubicBezTo>
                  <a:cubicBezTo>
                    <a:pt x="76" y="67"/>
                    <a:pt x="76" y="67"/>
                    <a:pt x="76" y="67"/>
                  </a:cubicBezTo>
                  <a:cubicBezTo>
                    <a:pt x="75" y="67"/>
                    <a:pt x="75" y="67"/>
                    <a:pt x="75" y="67"/>
                  </a:cubicBezTo>
                  <a:cubicBezTo>
                    <a:pt x="71" y="71"/>
                    <a:pt x="71" y="71"/>
                    <a:pt x="71" y="71"/>
                  </a:cubicBezTo>
                  <a:cubicBezTo>
                    <a:pt x="64" y="71"/>
                    <a:pt x="64" y="71"/>
                    <a:pt x="64" y="71"/>
                  </a:cubicBezTo>
                  <a:cubicBezTo>
                    <a:pt x="64" y="70"/>
                    <a:pt x="64" y="70"/>
                    <a:pt x="64" y="70"/>
                  </a:cubicBezTo>
                  <a:cubicBezTo>
                    <a:pt x="65" y="70"/>
                    <a:pt x="65" y="70"/>
                    <a:pt x="65" y="70"/>
                  </a:cubicBezTo>
                  <a:cubicBezTo>
                    <a:pt x="65" y="69"/>
                    <a:pt x="65" y="69"/>
                    <a:pt x="65" y="69"/>
                  </a:cubicBezTo>
                  <a:cubicBezTo>
                    <a:pt x="64" y="69"/>
                    <a:pt x="64" y="69"/>
                    <a:pt x="64" y="69"/>
                  </a:cubicBezTo>
                  <a:cubicBezTo>
                    <a:pt x="64" y="68"/>
                    <a:pt x="64" y="68"/>
                    <a:pt x="64" y="68"/>
                  </a:cubicBezTo>
                  <a:cubicBezTo>
                    <a:pt x="61" y="67"/>
                    <a:pt x="61" y="67"/>
                    <a:pt x="61" y="67"/>
                  </a:cubicBezTo>
                  <a:cubicBezTo>
                    <a:pt x="57" y="67"/>
                    <a:pt x="57" y="67"/>
                    <a:pt x="57" y="67"/>
                  </a:cubicBezTo>
                  <a:cubicBezTo>
                    <a:pt x="59" y="65"/>
                    <a:pt x="59" y="65"/>
                    <a:pt x="59" y="65"/>
                  </a:cubicBezTo>
                  <a:cubicBezTo>
                    <a:pt x="59" y="64"/>
                    <a:pt x="59" y="64"/>
                    <a:pt x="59" y="64"/>
                  </a:cubicBezTo>
                  <a:cubicBezTo>
                    <a:pt x="58" y="63"/>
                    <a:pt x="58" y="63"/>
                    <a:pt x="58" y="63"/>
                  </a:cubicBezTo>
                  <a:cubicBezTo>
                    <a:pt x="57" y="61"/>
                    <a:pt x="57" y="61"/>
                    <a:pt x="57" y="61"/>
                  </a:cubicBezTo>
                  <a:cubicBezTo>
                    <a:pt x="56" y="61"/>
                    <a:pt x="56" y="61"/>
                    <a:pt x="56" y="61"/>
                  </a:cubicBezTo>
                  <a:cubicBezTo>
                    <a:pt x="56" y="60"/>
                    <a:pt x="56" y="60"/>
                    <a:pt x="56" y="60"/>
                  </a:cubicBezTo>
                  <a:cubicBezTo>
                    <a:pt x="55" y="59"/>
                    <a:pt x="55" y="59"/>
                    <a:pt x="55" y="59"/>
                  </a:cubicBezTo>
                  <a:cubicBezTo>
                    <a:pt x="55" y="59"/>
                    <a:pt x="55" y="59"/>
                    <a:pt x="55" y="59"/>
                  </a:cubicBezTo>
                  <a:cubicBezTo>
                    <a:pt x="54" y="58"/>
                    <a:pt x="54" y="58"/>
                    <a:pt x="54" y="58"/>
                  </a:cubicBezTo>
                  <a:cubicBezTo>
                    <a:pt x="54" y="58"/>
                    <a:pt x="54" y="58"/>
                    <a:pt x="54" y="58"/>
                  </a:cubicBezTo>
                  <a:cubicBezTo>
                    <a:pt x="54" y="58"/>
                    <a:pt x="54" y="57"/>
                    <a:pt x="54" y="57"/>
                  </a:cubicBezTo>
                  <a:cubicBezTo>
                    <a:pt x="54" y="57"/>
                    <a:pt x="53" y="56"/>
                    <a:pt x="53" y="56"/>
                  </a:cubicBezTo>
                  <a:cubicBezTo>
                    <a:pt x="54" y="55"/>
                    <a:pt x="54" y="55"/>
                    <a:pt x="54" y="55"/>
                  </a:cubicBezTo>
                  <a:cubicBezTo>
                    <a:pt x="54" y="55"/>
                    <a:pt x="54" y="55"/>
                    <a:pt x="54" y="55"/>
                  </a:cubicBezTo>
                  <a:cubicBezTo>
                    <a:pt x="51" y="53"/>
                    <a:pt x="51" y="53"/>
                    <a:pt x="51" y="53"/>
                  </a:cubicBezTo>
                  <a:cubicBezTo>
                    <a:pt x="52" y="53"/>
                    <a:pt x="52" y="53"/>
                    <a:pt x="52" y="53"/>
                  </a:cubicBezTo>
                  <a:cubicBezTo>
                    <a:pt x="52" y="52"/>
                    <a:pt x="52" y="52"/>
                    <a:pt x="52" y="52"/>
                  </a:cubicBezTo>
                  <a:cubicBezTo>
                    <a:pt x="53" y="52"/>
                    <a:pt x="53" y="52"/>
                    <a:pt x="53" y="52"/>
                  </a:cubicBezTo>
                  <a:cubicBezTo>
                    <a:pt x="53" y="51"/>
                    <a:pt x="53" y="51"/>
                    <a:pt x="53" y="51"/>
                  </a:cubicBezTo>
                  <a:cubicBezTo>
                    <a:pt x="53" y="50"/>
                    <a:pt x="53" y="50"/>
                    <a:pt x="53" y="50"/>
                  </a:cubicBezTo>
                  <a:cubicBezTo>
                    <a:pt x="54" y="48"/>
                    <a:pt x="54" y="48"/>
                    <a:pt x="54" y="48"/>
                  </a:cubicBezTo>
                  <a:cubicBezTo>
                    <a:pt x="54" y="48"/>
                    <a:pt x="54" y="48"/>
                    <a:pt x="54" y="48"/>
                  </a:cubicBezTo>
                  <a:cubicBezTo>
                    <a:pt x="58" y="46"/>
                    <a:pt x="58" y="46"/>
                    <a:pt x="58" y="46"/>
                  </a:cubicBezTo>
                  <a:cubicBezTo>
                    <a:pt x="58" y="45"/>
                    <a:pt x="58" y="45"/>
                    <a:pt x="58" y="45"/>
                  </a:cubicBezTo>
                  <a:cubicBezTo>
                    <a:pt x="57" y="44"/>
                    <a:pt x="57" y="44"/>
                    <a:pt x="57" y="44"/>
                  </a:cubicBezTo>
                  <a:cubicBezTo>
                    <a:pt x="57" y="43"/>
                    <a:pt x="57" y="43"/>
                    <a:pt x="57" y="43"/>
                  </a:cubicBezTo>
                  <a:cubicBezTo>
                    <a:pt x="59" y="40"/>
                    <a:pt x="59" y="40"/>
                    <a:pt x="59" y="40"/>
                  </a:cubicBezTo>
                  <a:cubicBezTo>
                    <a:pt x="59" y="39"/>
                    <a:pt x="59" y="39"/>
                    <a:pt x="59" y="39"/>
                  </a:cubicBezTo>
                  <a:cubicBezTo>
                    <a:pt x="59" y="39"/>
                    <a:pt x="59" y="38"/>
                    <a:pt x="59" y="38"/>
                  </a:cubicBezTo>
                  <a:cubicBezTo>
                    <a:pt x="59" y="38"/>
                    <a:pt x="59" y="36"/>
                    <a:pt x="59" y="36"/>
                  </a:cubicBezTo>
                  <a:cubicBezTo>
                    <a:pt x="61" y="36"/>
                    <a:pt x="61" y="36"/>
                    <a:pt x="61" y="36"/>
                  </a:cubicBezTo>
                  <a:cubicBezTo>
                    <a:pt x="63" y="34"/>
                    <a:pt x="63" y="34"/>
                    <a:pt x="63" y="34"/>
                  </a:cubicBezTo>
                  <a:cubicBezTo>
                    <a:pt x="63" y="34"/>
                    <a:pt x="63" y="34"/>
                    <a:pt x="63" y="34"/>
                  </a:cubicBezTo>
                  <a:cubicBezTo>
                    <a:pt x="64" y="34"/>
                    <a:pt x="64" y="34"/>
                    <a:pt x="64" y="34"/>
                  </a:cubicBezTo>
                  <a:cubicBezTo>
                    <a:pt x="66" y="32"/>
                    <a:pt x="66" y="32"/>
                    <a:pt x="66" y="32"/>
                  </a:cubicBezTo>
                  <a:cubicBezTo>
                    <a:pt x="68" y="32"/>
                    <a:pt x="68" y="32"/>
                    <a:pt x="68" y="32"/>
                  </a:cubicBezTo>
                  <a:cubicBezTo>
                    <a:pt x="68" y="32"/>
                    <a:pt x="68" y="32"/>
                    <a:pt x="68" y="32"/>
                  </a:cubicBezTo>
                  <a:cubicBezTo>
                    <a:pt x="69" y="32"/>
                    <a:pt x="69" y="32"/>
                    <a:pt x="69" y="32"/>
                  </a:cubicBezTo>
                  <a:cubicBezTo>
                    <a:pt x="69" y="31"/>
                    <a:pt x="69" y="31"/>
                    <a:pt x="69" y="31"/>
                  </a:cubicBezTo>
                  <a:cubicBezTo>
                    <a:pt x="70" y="31"/>
                    <a:pt x="70" y="31"/>
                    <a:pt x="70" y="31"/>
                  </a:cubicBezTo>
                  <a:cubicBezTo>
                    <a:pt x="71" y="31"/>
                    <a:pt x="71" y="31"/>
                    <a:pt x="71" y="31"/>
                  </a:cubicBezTo>
                  <a:cubicBezTo>
                    <a:pt x="73" y="31"/>
                    <a:pt x="73" y="31"/>
                    <a:pt x="73" y="31"/>
                  </a:cubicBezTo>
                  <a:cubicBezTo>
                    <a:pt x="74" y="29"/>
                    <a:pt x="74" y="29"/>
                    <a:pt x="74" y="29"/>
                  </a:cubicBezTo>
                  <a:cubicBezTo>
                    <a:pt x="75" y="29"/>
                    <a:pt x="75" y="29"/>
                    <a:pt x="75" y="29"/>
                  </a:cubicBezTo>
                  <a:cubicBezTo>
                    <a:pt x="75" y="29"/>
                    <a:pt x="75" y="29"/>
                    <a:pt x="75" y="29"/>
                  </a:cubicBezTo>
                  <a:cubicBezTo>
                    <a:pt x="75" y="29"/>
                    <a:pt x="75" y="29"/>
                    <a:pt x="75" y="29"/>
                  </a:cubicBezTo>
                  <a:cubicBezTo>
                    <a:pt x="76" y="30"/>
                    <a:pt x="76" y="30"/>
                    <a:pt x="76" y="30"/>
                  </a:cubicBezTo>
                  <a:cubicBezTo>
                    <a:pt x="76" y="29"/>
                    <a:pt x="76" y="29"/>
                    <a:pt x="76" y="29"/>
                  </a:cubicBezTo>
                  <a:cubicBezTo>
                    <a:pt x="76" y="29"/>
                    <a:pt x="77" y="29"/>
                    <a:pt x="77" y="29"/>
                  </a:cubicBezTo>
                  <a:cubicBezTo>
                    <a:pt x="77" y="29"/>
                    <a:pt x="77" y="29"/>
                    <a:pt x="77" y="29"/>
                  </a:cubicBezTo>
                  <a:cubicBezTo>
                    <a:pt x="77" y="30"/>
                    <a:pt x="77" y="30"/>
                    <a:pt x="77" y="30"/>
                  </a:cubicBezTo>
                  <a:cubicBezTo>
                    <a:pt x="77" y="30"/>
                    <a:pt x="78" y="30"/>
                    <a:pt x="78" y="30"/>
                  </a:cubicBezTo>
                  <a:cubicBezTo>
                    <a:pt x="78" y="30"/>
                    <a:pt x="78" y="31"/>
                    <a:pt x="78" y="31"/>
                  </a:cubicBezTo>
                  <a:cubicBezTo>
                    <a:pt x="79" y="30"/>
                    <a:pt x="79" y="30"/>
                    <a:pt x="79" y="30"/>
                  </a:cubicBezTo>
                  <a:cubicBezTo>
                    <a:pt x="79" y="30"/>
                    <a:pt x="79" y="30"/>
                    <a:pt x="79" y="30"/>
                  </a:cubicBezTo>
                  <a:cubicBezTo>
                    <a:pt x="79" y="31"/>
                    <a:pt x="79" y="31"/>
                    <a:pt x="79" y="31"/>
                  </a:cubicBezTo>
                  <a:cubicBezTo>
                    <a:pt x="79" y="31"/>
                    <a:pt x="80" y="30"/>
                    <a:pt x="80" y="30"/>
                  </a:cubicBezTo>
                  <a:cubicBezTo>
                    <a:pt x="80" y="30"/>
                    <a:pt x="80" y="30"/>
                    <a:pt x="80" y="30"/>
                  </a:cubicBezTo>
                  <a:cubicBezTo>
                    <a:pt x="78" y="27"/>
                    <a:pt x="78" y="27"/>
                    <a:pt x="78" y="27"/>
                  </a:cubicBezTo>
                  <a:cubicBezTo>
                    <a:pt x="77" y="27"/>
                    <a:pt x="77" y="27"/>
                    <a:pt x="77" y="27"/>
                  </a:cubicBezTo>
                  <a:cubicBezTo>
                    <a:pt x="77" y="27"/>
                    <a:pt x="77" y="27"/>
                    <a:pt x="77" y="27"/>
                  </a:cubicBezTo>
                  <a:cubicBezTo>
                    <a:pt x="76" y="27"/>
                    <a:pt x="76" y="27"/>
                    <a:pt x="76" y="27"/>
                  </a:cubicBezTo>
                  <a:cubicBezTo>
                    <a:pt x="76" y="27"/>
                    <a:pt x="74" y="27"/>
                    <a:pt x="74" y="27"/>
                  </a:cubicBezTo>
                  <a:cubicBezTo>
                    <a:pt x="79" y="20"/>
                    <a:pt x="79" y="20"/>
                    <a:pt x="79" y="20"/>
                  </a:cubicBezTo>
                  <a:cubicBezTo>
                    <a:pt x="79" y="19"/>
                    <a:pt x="79" y="19"/>
                    <a:pt x="79" y="19"/>
                  </a:cubicBezTo>
                  <a:cubicBezTo>
                    <a:pt x="78" y="19"/>
                    <a:pt x="78" y="19"/>
                    <a:pt x="78" y="19"/>
                  </a:cubicBezTo>
                  <a:cubicBezTo>
                    <a:pt x="78" y="19"/>
                    <a:pt x="78" y="18"/>
                    <a:pt x="78" y="18"/>
                  </a:cubicBezTo>
                  <a:cubicBezTo>
                    <a:pt x="78" y="18"/>
                    <a:pt x="78" y="18"/>
                    <a:pt x="78" y="18"/>
                  </a:cubicBezTo>
                  <a:cubicBezTo>
                    <a:pt x="78" y="18"/>
                    <a:pt x="78" y="18"/>
                    <a:pt x="78" y="18"/>
                  </a:cubicBezTo>
                  <a:cubicBezTo>
                    <a:pt x="77" y="18"/>
                    <a:pt x="77" y="18"/>
                    <a:pt x="77" y="18"/>
                  </a:cubicBezTo>
                  <a:cubicBezTo>
                    <a:pt x="77" y="18"/>
                    <a:pt x="77" y="18"/>
                    <a:pt x="77" y="18"/>
                  </a:cubicBezTo>
                  <a:cubicBezTo>
                    <a:pt x="77" y="18"/>
                    <a:pt x="76" y="17"/>
                    <a:pt x="76" y="17"/>
                  </a:cubicBezTo>
                  <a:cubicBezTo>
                    <a:pt x="76" y="17"/>
                    <a:pt x="76" y="17"/>
                    <a:pt x="76" y="17"/>
                  </a:cubicBezTo>
                  <a:cubicBezTo>
                    <a:pt x="75" y="17"/>
                    <a:pt x="75" y="17"/>
                    <a:pt x="75" y="17"/>
                  </a:cubicBezTo>
                  <a:cubicBezTo>
                    <a:pt x="75" y="17"/>
                    <a:pt x="75" y="17"/>
                    <a:pt x="75" y="17"/>
                  </a:cubicBezTo>
                  <a:cubicBezTo>
                    <a:pt x="74" y="16"/>
                    <a:pt x="74" y="16"/>
                    <a:pt x="74" y="16"/>
                  </a:cubicBezTo>
                  <a:cubicBezTo>
                    <a:pt x="73" y="15"/>
                    <a:pt x="73" y="15"/>
                    <a:pt x="73" y="15"/>
                  </a:cubicBezTo>
                  <a:cubicBezTo>
                    <a:pt x="73" y="15"/>
                    <a:pt x="73" y="15"/>
                    <a:pt x="73" y="15"/>
                  </a:cubicBezTo>
                  <a:cubicBezTo>
                    <a:pt x="73" y="16"/>
                    <a:pt x="73" y="16"/>
                    <a:pt x="73" y="16"/>
                  </a:cubicBezTo>
                  <a:cubicBezTo>
                    <a:pt x="72" y="16"/>
                    <a:pt x="72" y="16"/>
                    <a:pt x="72" y="16"/>
                  </a:cubicBezTo>
                  <a:cubicBezTo>
                    <a:pt x="72" y="16"/>
                    <a:pt x="72" y="16"/>
                    <a:pt x="72" y="16"/>
                  </a:cubicBezTo>
                  <a:cubicBezTo>
                    <a:pt x="72" y="17"/>
                    <a:pt x="71" y="17"/>
                    <a:pt x="71" y="17"/>
                  </a:cubicBezTo>
                  <a:cubicBezTo>
                    <a:pt x="71" y="17"/>
                    <a:pt x="71" y="17"/>
                    <a:pt x="71" y="17"/>
                  </a:cubicBezTo>
                  <a:cubicBezTo>
                    <a:pt x="71" y="17"/>
                    <a:pt x="70" y="17"/>
                    <a:pt x="70" y="17"/>
                  </a:cubicBezTo>
                  <a:cubicBezTo>
                    <a:pt x="70" y="17"/>
                    <a:pt x="70" y="17"/>
                    <a:pt x="70" y="17"/>
                  </a:cubicBezTo>
                  <a:cubicBezTo>
                    <a:pt x="70" y="17"/>
                    <a:pt x="70" y="17"/>
                    <a:pt x="70" y="17"/>
                  </a:cubicBezTo>
                  <a:cubicBezTo>
                    <a:pt x="69" y="17"/>
                    <a:pt x="69" y="16"/>
                    <a:pt x="69" y="16"/>
                  </a:cubicBezTo>
                  <a:cubicBezTo>
                    <a:pt x="69" y="16"/>
                    <a:pt x="69" y="16"/>
                    <a:pt x="69" y="16"/>
                  </a:cubicBezTo>
                  <a:cubicBezTo>
                    <a:pt x="69" y="16"/>
                    <a:pt x="69" y="16"/>
                    <a:pt x="69" y="16"/>
                  </a:cubicBezTo>
                  <a:cubicBezTo>
                    <a:pt x="68" y="16"/>
                    <a:pt x="67" y="16"/>
                    <a:pt x="67" y="16"/>
                  </a:cubicBezTo>
                  <a:cubicBezTo>
                    <a:pt x="67" y="15"/>
                    <a:pt x="67" y="15"/>
                    <a:pt x="67" y="15"/>
                  </a:cubicBezTo>
                  <a:cubicBezTo>
                    <a:pt x="67" y="15"/>
                    <a:pt x="67" y="15"/>
                    <a:pt x="67" y="15"/>
                  </a:cubicBezTo>
                  <a:cubicBezTo>
                    <a:pt x="67" y="15"/>
                    <a:pt x="66" y="16"/>
                    <a:pt x="66" y="16"/>
                  </a:cubicBezTo>
                  <a:cubicBezTo>
                    <a:pt x="66" y="16"/>
                    <a:pt x="66" y="17"/>
                    <a:pt x="66" y="17"/>
                  </a:cubicBezTo>
                  <a:cubicBezTo>
                    <a:pt x="66" y="17"/>
                    <a:pt x="65" y="17"/>
                    <a:pt x="65" y="17"/>
                  </a:cubicBezTo>
                  <a:cubicBezTo>
                    <a:pt x="65" y="17"/>
                    <a:pt x="65" y="16"/>
                    <a:pt x="65" y="16"/>
                  </a:cubicBezTo>
                  <a:cubicBezTo>
                    <a:pt x="65" y="16"/>
                    <a:pt x="65" y="17"/>
                    <a:pt x="65" y="17"/>
                  </a:cubicBezTo>
                  <a:cubicBezTo>
                    <a:pt x="65" y="17"/>
                    <a:pt x="65" y="17"/>
                    <a:pt x="65" y="17"/>
                  </a:cubicBezTo>
                  <a:cubicBezTo>
                    <a:pt x="64" y="17"/>
                    <a:pt x="64" y="17"/>
                    <a:pt x="64" y="17"/>
                  </a:cubicBezTo>
                  <a:cubicBezTo>
                    <a:pt x="64" y="17"/>
                    <a:pt x="64" y="17"/>
                    <a:pt x="64" y="17"/>
                  </a:cubicBezTo>
                  <a:cubicBezTo>
                    <a:pt x="64" y="17"/>
                    <a:pt x="63" y="18"/>
                    <a:pt x="63" y="18"/>
                  </a:cubicBezTo>
                  <a:cubicBezTo>
                    <a:pt x="63" y="18"/>
                    <a:pt x="63" y="17"/>
                    <a:pt x="62" y="17"/>
                  </a:cubicBezTo>
                  <a:cubicBezTo>
                    <a:pt x="62" y="17"/>
                    <a:pt x="62" y="16"/>
                    <a:pt x="61" y="16"/>
                  </a:cubicBezTo>
                  <a:cubicBezTo>
                    <a:pt x="61" y="17"/>
                    <a:pt x="61" y="17"/>
                    <a:pt x="61" y="17"/>
                  </a:cubicBezTo>
                  <a:cubicBezTo>
                    <a:pt x="61" y="17"/>
                    <a:pt x="60" y="17"/>
                    <a:pt x="60" y="17"/>
                  </a:cubicBezTo>
                  <a:cubicBezTo>
                    <a:pt x="60" y="17"/>
                    <a:pt x="60" y="17"/>
                    <a:pt x="60" y="17"/>
                  </a:cubicBezTo>
                  <a:cubicBezTo>
                    <a:pt x="60" y="17"/>
                    <a:pt x="59" y="17"/>
                    <a:pt x="59" y="17"/>
                  </a:cubicBezTo>
                  <a:cubicBezTo>
                    <a:pt x="59" y="17"/>
                    <a:pt x="59" y="17"/>
                    <a:pt x="59" y="17"/>
                  </a:cubicBezTo>
                  <a:cubicBezTo>
                    <a:pt x="59" y="17"/>
                    <a:pt x="58" y="16"/>
                    <a:pt x="58" y="16"/>
                  </a:cubicBezTo>
                  <a:cubicBezTo>
                    <a:pt x="58" y="16"/>
                    <a:pt x="58" y="17"/>
                    <a:pt x="58" y="17"/>
                  </a:cubicBezTo>
                  <a:cubicBezTo>
                    <a:pt x="58" y="16"/>
                    <a:pt x="57" y="16"/>
                    <a:pt x="57" y="16"/>
                  </a:cubicBezTo>
                  <a:cubicBezTo>
                    <a:pt x="57" y="16"/>
                    <a:pt x="57" y="16"/>
                    <a:pt x="57" y="15"/>
                  </a:cubicBezTo>
                  <a:cubicBezTo>
                    <a:pt x="57" y="15"/>
                    <a:pt x="58" y="15"/>
                    <a:pt x="58" y="15"/>
                  </a:cubicBezTo>
                  <a:cubicBezTo>
                    <a:pt x="58" y="15"/>
                    <a:pt x="58" y="14"/>
                    <a:pt x="58" y="14"/>
                  </a:cubicBezTo>
                  <a:cubicBezTo>
                    <a:pt x="58" y="14"/>
                    <a:pt x="58" y="14"/>
                    <a:pt x="58" y="14"/>
                  </a:cubicBezTo>
                  <a:cubicBezTo>
                    <a:pt x="58" y="14"/>
                    <a:pt x="58" y="13"/>
                    <a:pt x="58" y="13"/>
                  </a:cubicBezTo>
                  <a:cubicBezTo>
                    <a:pt x="58" y="13"/>
                    <a:pt x="57" y="13"/>
                    <a:pt x="57" y="13"/>
                  </a:cubicBezTo>
                  <a:cubicBezTo>
                    <a:pt x="57" y="13"/>
                    <a:pt x="57" y="12"/>
                    <a:pt x="57" y="12"/>
                  </a:cubicBezTo>
                  <a:cubicBezTo>
                    <a:pt x="56" y="13"/>
                    <a:pt x="56" y="13"/>
                    <a:pt x="56" y="13"/>
                  </a:cubicBezTo>
                  <a:cubicBezTo>
                    <a:pt x="56" y="13"/>
                    <a:pt x="56" y="13"/>
                    <a:pt x="56" y="13"/>
                  </a:cubicBezTo>
                  <a:cubicBezTo>
                    <a:pt x="56" y="13"/>
                    <a:pt x="55" y="13"/>
                    <a:pt x="55" y="12"/>
                  </a:cubicBezTo>
                  <a:cubicBezTo>
                    <a:pt x="55" y="12"/>
                    <a:pt x="55" y="12"/>
                    <a:pt x="55" y="12"/>
                  </a:cubicBezTo>
                  <a:cubicBezTo>
                    <a:pt x="55" y="11"/>
                    <a:pt x="55" y="11"/>
                    <a:pt x="55" y="11"/>
                  </a:cubicBezTo>
                  <a:cubicBezTo>
                    <a:pt x="55" y="11"/>
                    <a:pt x="54" y="10"/>
                    <a:pt x="54" y="10"/>
                  </a:cubicBezTo>
                  <a:cubicBezTo>
                    <a:pt x="54" y="10"/>
                    <a:pt x="54" y="10"/>
                    <a:pt x="54" y="10"/>
                  </a:cubicBezTo>
                  <a:cubicBezTo>
                    <a:pt x="54" y="9"/>
                    <a:pt x="54" y="9"/>
                    <a:pt x="54" y="9"/>
                  </a:cubicBezTo>
                  <a:cubicBezTo>
                    <a:pt x="54" y="9"/>
                    <a:pt x="54" y="8"/>
                    <a:pt x="54" y="8"/>
                  </a:cubicBezTo>
                  <a:cubicBezTo>
                    <a:pt x="54" y="8"/>
                    <a:pt x="53" y="9"/>
                    <a:pt x="53" y="9"/>
                  </a:cubicBezTo>
                  <a:cubicBezTo>
                    <a:pt x="53" y="9"/>
                    <a:pt x="52" y="9"/>
                    <a:pt x="52" y="9"/>
                  </a:cubicBezTo>
                  <a:cubicBezTo>
                    <a:pt x="52" y="9"/>
                    <a:pt x="52" y="8"/>
                    <a:pt x="52" y="8"/>
                  </a:cubicBezTo>
                  <a:cubicBezTo>
                    <a:pt x="52" y="8"/>
                    <a:pt x="51" y="7"/>
                    <a:pt x="51" y="7"/>
                  </a:cubicBezTo>
                  <a:cubicBezTo>
                    <a:pt x="51" y="7"/>
                    <a:pt x="51" y="7"/>
                    <a:pt x="51" y="7"/>
                  </a:cubicBezTo>
                  <a:cubicBezTo>
                    <a:pt x="51" y="7"/>
                    <a:pt x="51" y="7"/>
                    <a:pt x="51" y="7"/>
                  </a:cubicBezTo>
                  <a:cubicBezTo>
                    <a:pt x="50" y="7"/>
                    <a:pt x="50" y="7"/>
                    <a:pt x="50" y="7"/>
                  </a:cubicBezTo>
                  <a:cubicBezTo>
                    <a:pt x="50" y="7"/>
                    <a:pt x="50" y="7"/>
                    <a:pt x="49" y="7"/>
                  </a:cubicBezTo>
                  <a:cubicBezTo>
                    <a:pt x="49" y="7"/>
                    <a:pt x="49" y="7"/>
                    <a:pt x="49" y="6"/>
                  </a:cubicBezTo>
                  <a:cubicBezTo>
                    <a:pt x="49" y="6"/>
                    <a:pt x="49" y="6"/>
                    <a:pt x="49" y="6"/>
                  </a:cubicBezTo>
                  <a:cubicBezTo>
                    <a:pt x="49" y="6"/>
                    <a:pt x="49" y="6"/>
                    <a:pt x="49" y="6"/>
                  </a:cubicBezTo>
                  <a:cubicBezTo>
                    <a:pt x="49" y="5"/>
                    <a:pt x="49" y="5"/>
                    <a:pt x="49" y="5"/>
                  </a:cubicBezTo>
                  <a:cubicBezTo>
                    <a:pt x="49" y="5"/>
                    <a:pt x="49" y="5"/>
                    <a:pt x="49" y="5"/>
                  </a:cubicBezTo>
                  <a:cubicBezTo>
                    <a:pt x="47" y="2"/>
                    <a:pt x="47" y="2"/>
                    <a:pt x="47" y="2"/>
                  </a:cubicBezTo>
                  <a:cubicBezTo>
                    <a:pt x="46" y="2"/>
                    <a:pt x="46" y="2"/>
                    <a:pt x="46" y="2"/>
                  </a:cubicBezTo>
                  <a:cubicBezTo>
                    <a:pt x="46" y="2"/>
                    <a:pt x="46" y="2"/>
                    <a:pt x="46" y="2"/>
                  </a:cubicBezTo>
                  <a:cubicBezTo>
                    <a:pt x="46" y="1"/>
                    <a:pt x="46" y="1"/>
                    <a:pt x="46" y="1"/>
                  </a:cubicBezTo>
                  <a:cubicBezTo>
                    <a:pt x="45" y="1"/>
                    <a:pt x="45" y="1"/>
                    <a:pt x="45" y="1"/>
                  </a:cubicBezTo>
                  <a:cubicBezTo>
                    <a:pt x="45" y="2"/>
                    <a:pt x="45" y="2"/>
                    <a:pt x="45" y="2"/>
                  </a:cubicBezTo>
                  <a:cubicBezTo>
                    <a:pt x="45" y="2"/>
                    <a:pt x="45" y="2"/>
                    <a:pt x="45" y="2"/>
                  </a:cubicBezTo>
                  <a:cubicBezTo>
                    <a:pt x="45" y="2"/>
                    <a:pt x="44" y="1"/>
                    <a:pt x="44" y="1"/>
                  </a:cubicBezTo>
                  <a:cubicBezTo>
                    <a:pt x="43" y="0"/>
                    <a:pt x="43" y="0"/>
                    <a:pt x="43" y="0"/>
                  </a:cubicBezTo>
                  <a:cubicBezTo>
                    <a:pt x="42" y="1"/>
                    <a:pt x="42" y="1"/>
                    <a:pt x="42" y="1"/>
                  </a:cubicBezTo>
                  <a:cubicBezTo>
                    <a:pt x="41" y="1"/>
                    <a:pt x="41" y="1"/>
                    <a:pt x="41" y="1"/>
                  </a:cubicBezTo>
                  <a:cubicBezTo>
                    <a:pt x="41" y="1"/>
                    <a:pt x="41" y="1"/>
                    <a:pt x="41" y="1"/>
                  </a:cubicBezTo>
                  <a:cubicBezTo>
                    <a:pt x="40" y="1"/>
                    <a:pt x="40" y="1"/>
                    <a:pt x="40" y="1"/>
                  </a:cubicBezTo>
                  <a:cubicBezTo>
                    <a:pt x="40" y="1"/>
                    <a:pt x="40" y="1"/>
                    <a:pt x="40" y="1"/>
                  </a:cubicBezTo>
                  <a:cubicBezTo>
                    <a:pt x="40" y="1"/>
                    <a:pt x="41" y="2"/>
                    <a:pt x="41" y="2"/>
                  </a:cubicBezTo>
                  <a:cubicBezTo>
                    <a:pt x="41" y="2"/>
                    <a:pt x="41" y="3"/>
                    <a:pt x="42" y="3"/>
                  </a:cubicBezTo>
                  <a:cubicBezTo>
                    <a:pt x="42" y="3"/>
                    <a:pt x="43" y="4"/>
                    <a:pt x="43" y="4"/>
                  </a:cubicBezTo>
                  <a:cubicBezTo>
                    <a:pt x="42" y="5"/>
                    <a:pt x="42" y="5"/>
                    <a:pt x="42" y="5"/>
                  </a:cubicBezTo>
                  <a:cubicBezTo>
                    <a:pt x="43" y="6"/>
                    <a:pt x="43" y="6"/>
                    <a:pt x="43" y="6"/>
                  </a:cubicBezTo>
                  <a:cubicBezTo>
                    <a:pt x="43" y="7"/>
                    <a:pt x="43" y="7"/>
                    <a:pt x="43" y="7"/>
                  </a:cubicBezTo>
                  <a:cubicBezTo>
                    <a:pt x="43" y="7"/>
                    <a:pt x="42" y="7"/>
                    <a:pt x="42" y="7"/>
                  </a:cubicBezTo>
                  <a:cubicBezTo>
                    <a:pt x="42" y="7"/>
                    <a:pt x="42" y="6"/>
                    <a:pt x="42" y="6"/>
                  </a:cubicBezTo>
                  <a:cubicBezTo>
                    <a:pt x="40" y="11"/>
                    <a:pt x="40" y="11"/>
                    <a:pt x="40" y="11"/>
                  </a:cubicBezTo>
                  <a:cubicBezTo>
                    <a:pt x="37" y="15"/>
                    <a:pt x="37" y="15"/>
                    <a:pt x="37" y="15"/>
                  </a:cubicBezTo>
                  <a:cubicBezTo>
                    <a:pt x="33" y="18"/>
                    <a:pt x="33" y="18"/>
                    <a:pt x="33" y="18"/>
                  </a:cubicBezTo>
                  <a:cubicBezTo>
                    <a:pt x="29" y="20"/>
                    <a:pt x="29" y="20"/>
                    <a:pt x="29" y="20"/>
                  </a:cubicBezTo>
                  <a:cubicBezTo>
                    <a:pt x="24" y="21"/>
                    <a:pt x="24" y="21"/>
                    <a:pt x="24" y="21"/>
                  </a:cubicBezTo>
                  <a:cubicBezTo>
                    <a:pt x="22" y="23"/>
                    <a:pt x="22" y="23"/>
                    <a:pt x="22" y="23"/>
                  </a:cubicBezTo>
                  <a:cubicBezTo>
                    <a:pt x="22" y="24"/>
                    <a:pt x="22" y="24"/>
                    <a:pt x="22" y="24"/>
                  </a:cubicBezTo>
                  <a:cubicBezTo>
                    <a:pt x="22" y="25"/>
                    <a:pt x="22" y="25"/>
                    <a:pt x="22" y="25"/>
                  </a:cubicBezTo>
                  <a:cubicBezTo>
                    <a:pt x="22" y="24"/>
                    <a:pt x="22" y="24"/>
                    <a:pt x="22" y="24"/>
                  </a:cubicBezTo>
                  <a:cubicBezTo>
                    <a:pt x="22" y="24"/>
                    <a:pt x="21" y="24"/>
                    <a:pt x="21" y="24"/>
                  </a:cubicBezTo>
                  <a:cubicBezTo>
                    <a:pt x="21" y="24"/>
                    <a:pt x="21" y="24"/>
                    <a:pt x="21" y="24"/>
                  </a:cubicBezTo>
                  <a:cubicBezTo>
                    <a:pt x="21" y="24"/>
                    <a:pt x="20" y="25"/>
                    <a:pt x="20" y="25"/>
                  </a:cubicBezTo>
                  <a:cubicBezTo>
                    <a:pt x="20" y="25"/>
                    <a:pt x="20" y="26"/>
                    <a:pt x="20" y="26"/>
                  </a:cubicBezTo>
                  <a:cubicBezTo>
                    <a:pt x="20" y="27"/>
                    <a:pt x="20" y="27"/>
                    <a:pt x="20" y="27"/>
                  </a:cubicBezTo>
                  <a:cubicBezTo>
                    <a:pt x="20" y="27"/>
                    <a:pt x="19" y="28"/>
                    <a:pt x="19" y="28"/>
                  </a:cubicBezTo>
                  <a:cubicBezTo>
                    <a:pt x="19" y="28"/>
                    <a:pt x="19" y="29"/>
                    <a:pt x="19" y="29"/>
                  </a:cubicBezTo>
                  <a:cubicBezTo>
                    <a:pt x="19" y="29"/>
                    <a:pt x="19" y="30"/>
                    <a:pt x="19" y="30"/>
                  </a:cubicBezTo>
                  <a:cubicBezTo>
                    <a:pt x="18" y="30"/>
                    <a:pt x="19" y="30"/>
                    <a:pt x="19" y="30"/>
                  </a:cubicBezTo>
                  <a:cubicBezTo>
                    <a:pt x="19" y="31"/>
                    <a:pt x="19" y="31"/>
                    <a:pt x="19" y="31"/>
                  </a:cubicBezTo>
                  <a:cubicBezTo>
                    <a:pt x="19" y="31"/>
                    <a:pt x="19" y="32"/>
                    <a:pt x="19" y="32"/>
                  </a:cubicBezTo>
                  <a:cubicBezTo>
                    <a:pt x="19" y="32"/>
                    <a:pt x="18" y="33"/>
                    <a:pt x="18" y="33"/>
                  </a:cubicBezTo>
                  <a:cubicBezTo>
                    <a:pt x="18" y="33"/>
                    <a:pt x="17" y="33"/>
                    <a:pt x="17" y="33"/>
                  </a:cubicBezTo>
                  <a:cubicBezTo>
                    <a:pt x="17" y="33"/>
                    <a:pt x="17" y="34"/>
                    <a:pt x="17" y="34"/>
                  </a:cubicBezTo>
                  <a:cubicBezTo>
                    <a:pt x="17" y="34"/>
                    <a:pt x="16" y="35"/>
                    <a:pt x="16" y="35"/>
                  </a:cubicBezTo>
                  <a:cubicBezTo>
                    <a:pt x="16" y="35"/>
                    <a:pt x="16" y="35"/>
                    <a:pt x="16" y="35"/>
                  </a:cubicBezTo>
                  <a:cubicBezTo>
                    <a:pt x="16" y="35"/>
                    <a:pt x="16" y="35"/>
                    <a:pt x="16" y="35"/>
                  </a:cubicBezTo>
                  <a:cubicBezTo>
                    <a:pt x="16" y="35"/>
                    <a:pt x="15" y="35"/>
                    <a:pt x="15" y="35"/>
                  </a:cubicBezTo>
                  <a:cubicBezTo>
                    <a:pt x="15" y="35"/>
                    <a:pt x="14" y="35"/>
                    <a:pt x="14" y="35"/>
                  </a:cubicBezTo>
                  <a:cubicBezTo>
                    <a:pt x="14" y="35"/>
                    <a:pt x="13" y="34"/>
                    <a:pt x="13" y="34"/>
                  </a:cubicBezTo>
                  <a:cubicBezTo>
                    <a:pt x="13" y="34"/>
                    <a:pt x="13" y="33"/>
                    <a:pt x="13" y="33"/>
                  </a:cubicBezTo>
                  <a:cubicBezTo>
                    <a:pt x="13" y="33"/>
                    <a:pt x="13" y="32"/>
                    <a:pt x="13" y="32"/>
                  </a:cubicBezTo>
                  <a:cubicBezTo>
                    <a:pt x="13" y="32"/>
                    <a:pt x="12" y="32"/>
                    <a:pt x="12" y="31"/>
                  </a:cubicBezTo>
                  <a:cubicBezTo>
                    <a:pt x="12" y="31"/>
                    <a:pt x="11" y="31"/>
                    <a:pt x="11" y="31"/>
                  </a:cubicBezTo>
                  <a:cubicBezTo>
                    <a:pt x="11" y="31"/>
                    <a:pt x="10" y="31"/>
                    <a:pt x="10" y="31"/>
                  </a:cubicBezTo>
                  <a:cubicBezTo>
                    <a:pt x="10" y="31"/>
                    <a:pt x="9" y="31"/>
                    <a:pt x="9" y="31"/>
                  </a:cubicBezTo>
                  <a:cubicBezTo>
                    <a:pt x="9" y="31"/>
                    <a:pt x="8" y="30"/>
                    <a:pt x="8" y="30"/>
                  </a:cubicBezTo>
                  <a:cubicBezTo>
                    <a:pt x="8" y="30"/>
                    <a:pt x="7" y="31"/>
                    <a:pt x="7" y="31"/>
                  </a:cubicBezTo>
                  <a:cubicBezTo>
                    <a:pt x="6" y="31"/>
                    <a:pt x="6" y="31"/>
                    <a:pt x="6" y="31"/>
                  </a:cubicBezTo>
                  <a:cubicBezTo>
                    <a:pt x="6" y="31"/>
                    <a:pt x="6" y="31"/>
                    <a:pt x="6" y="31"/>
                  </a:cubicBezTo>
                  <a:cubicBezTo>
                    <a:pt x="6" y="31"/>
                    <a:pt x="6" y="31"/>
                    <a:pt x="6" y="31"/>
                  </a:cubicBezTo>
                  <a:cubicBezTo>
                    <a:pt x="6" y="30"/>
                    <a:pt x="6" y="30"/>
                    <a:pt x="6" y="30"/>
                  </a:cubicBezTo>
                  <a:cubicBezTo>
                    <a:pt x="7" y="30"/>
                    <a:pt x="7" y="30"/>
                    <a:pt x="7" y="30"/>
                  </a:cubicBezTo>
                  <a:cubicBezTo>
                    <a:pt x="6" y="29"/>
                    <a:pt x="6" y="29"/>
                    <a:pt x="6" y="29"/>
                  </a:cubicBezTo>
                  <a:cubicBezTo>
                    <a:pt x="6" y="29"/>
                    <a:pt x="6" y="29"/>
                    <a:pt x="6" y="29"/>
                  </a:cubicBezTo>
                  <a:cubicBezTo>
                    <a:pt x="6" y="29"/>
                    <a:pt x="6" y="29"/>
                    <a:pt x="6" y="29"/>
                  </a:cubicBezTo>
                  <a:cubicBezTo>
                    <a:pt x="6" y="28"/>
                    <a:pt x="6" y="28"/>
                    <a:pt x="6" y="28"/>
                  </a:cubicBezTo>
                  <a:cubicBezTo>
                    <a:pt x="6" y="28"/>
                    <a:pt x="7" y="28"/>
                    <a:pt x="7" y="28"/>
                  </a:cubicBezTo>
                  <a:cubicBezTo>
                    <a:pt x="7" y="28"/>
                    <a:pt x="8" y="28"/>
                    <a:pt x="8" y="28"/>
                  </a:cubicBezTo>
                  <a:cubicBezTo>
                    <a:pt x="8" y="28"/>
                    <a:pt x="8" y="27"/>
                    <a:pt x="8" y="27"/>
                  </a:cubicBezTo>
                  <a:cubicBezTo>
                    <a:pt x="8" y="26"/>
                    <a:pt x="8" y="26"/>
                    <a:pt x="8" y="26"/>
                  </a:cubicBezTo>
                  <a:cubicBezTo>
                    <a:pt x="8" y="26"/>
                    <a:pt x="8" y="26"/>
                    <a:pt x="8" y="26"/>
                  </a:cubicBezTo>
                  <a:cubicBezTo>
                    <a:pt x="7" y="24"/>
                    <a:pt x="7" y="24"/>
                    <a:pt x="7" y="24"/>
                  </a:cubicBezTo>
                  <a:cubicBezTo>
                    <a:pt x="7" y="24"/>
                    <a:pt x="7" y="25"/>
                    <a:pt x="6" y="25"/>
                  </a:cubicBezTo>
                  <a:cubicBezTo>
                    <a:pt x="6" y="25"/>
                    <a:pt x="5" y="25"/>
                    <a:pt x="5" y="26"/>
                  </a:cubicBezTo>
                  <a:cubicBezTo>
                    <a:pt x="5" y="26"/>
                    <a:pt x="4" y="26"/>
                    <a:pt x="4" y="27"/>
                  </a:cubicBezTo>
                  <a:cubicBezTo>
                    <a:pt x="4" y="27"/>
                    <a:pt x="3" y="28"/>
                    <a:pt x="3" y="28"/>
                  </a:cubicBezTo>
                  <a:cubicBezTo>
                    <a:pt x="3" y="28"/>
                    <a:pt x="2" y="29"/>
                    <a:pt x="2" y="29"/>
                  </a:cubicBezTo>
                  <a:cubicBezTo>
                    <a:pt x="2" y="29"/>
                    <a:pt x="2" y="30"/>
                    <a:pt x="1" y="30"/>
                  </a:cubicBezTo>
                  <a:cubicBezTo>
                    <a:pt x="1" y="30"/>
                    <a:pt x="1" y="30"/>
                    <a:pt x="1" y="30"/>
                  </a:cubicBezTo>
                  <a:cubicBezTo>
                    <a:pt x="1" y="30"/>
                    <a:pt x="1" y="31"/>
                    <a:pt x="1" y="31"/>
                  </a:cubicBezTo>
                  <a:cubicBezTo>
                    <a:pt x="1" y="31"/>
                    <a:pt x="1" y="31"/>
                    <a:pt x="0" y="31"/>
                  </a:cubicBezTo>
                  <a:cubicBezTo>
                    <a:pt x="0" y="31"/>
                    <a:pt x="0" y="32"/>
                    <a:pt x="0" y="32"/>
                  </a:cubicBezTo>
                  <a:cubicBezTo>
                    <a:pt x="0" y="32"/>
                    <a:pt x="0" y="32"/>
                    <a:pt x="0" y="33"/>
                  </a:cubicBezTo>
                  <a:cubicBezTo>
                    <a:pt x="0" y="33"/>
                    <a:pt x="0" y="33"/>
                    <a:pt x="0" y="33"/>
                  </a:cubicBezTo>
                  <a:cubicBezTo>
                    <a:pt x="0" y="33"/>
                    <a:pt x="0" y="34"/>
                    <a:pt x="1" y="34"/>
                  </a:cubicBezTo>
                  <a:cubicBezTo>
                    <a:pt x="1" y="34"/>
                    <a:pt x="1" y="35"/>
                    <a:pt x="2" y="35"/>
                  </a:cubicBezTo>
                  <a:cubicBezTo>
                    <a:pt x="2" y="35"/>
                    <a:pt x="2" y="36"/>
                    <a:pt x="2" y="36"/>
                  </a:cubicBezTo>
                  <a:cubicBezTo>
                    <a:pt x="2" y="36"/>
                    <a:pt x="1" y="36"/>
                    <a:pt x="1" y="36"/>
                  </a:cubicBezTo>
                  <a:cubicBezTo>
                    <a:pt x="1" y="36"/>
                    <a:pt x="1" y="37"/>
                    <a:pt x="1" y="37"/>
                  </a:cubicBezTo>
                  <a:cubicBezTo>
                    <a:pt x="1" y="37"/>
                    <a:pt x="2" y="38"/>
                    <a:pt x="2" y="38"/>
                  </a:cubicBezTo>
                  <a:cubicBezTo>
                    <a:pt x="2" y="39"/>
                    <a:pt x="3" y="39"/>
                    <a:pt x="3" y="39"/>
                  </a:cubicBezTo>
                  <a:cubicBezTo>
                    <a:pt x="3" y="39"/>
                    <a:pt x="3" y="40"/>
                    <a:pt x="3" y="40"/>
                  </a:cubicBezTo>
                  <a:cubicBezTo>
                    <a:pt x="3" y="40"/>
                    <a:pt x="3" y="41"/>
                    <a:pt x="3" y="41"/>
                  </a:cubicBezTo>
                  <a:cubicBezTo>
                    <a:pt x="3" y="41"/>
                    <a:pt x="2" y="41"/>
                    <a:pt x="2" y="41"/>
                  </a:cubicBezTo>
                  <a:cubicBezTo>
                    <a:pt x="2" y="41"/>
                    <a:pt x="1" y="41"/>
                    <a:pt x="1" y="42"/>
                  </a:cubicBezTo>
                  <a:cubicBezTo>
                    <a:pt x="1" y="42"/>
                    <a:pt x="1" y="42"/>
                    <a:pt x="1" y="42"/>
                  </a:cubicBezTo>
                  <a:cubicBezTo>
                    <a:pt x="1" y="43"/>
                    <a:pt x="2" y="43"/>
                    <a:pt x="2" y="43"/>
                  </a:cubicBezTo>
                  <a:cubicBezTo>
                    <a:pt x="2" y="43"/>
                    <a:pt x="4" y="45"/>
                    <a:pt x="5" y="45"/>
                  </a:cubicBezTo>
                  <a:cubicBezTo>
                    <a:pt x="5" y="45"/>
                    <a:pt x="6" y="46"/>
                    <a:pt x="6" y="46"/>
                  </a:cubicBezTo>
                  <a:cubicBezTo>
                    <a:pt x="7" y="46"/>
                    <a:pt x="8" y="47"/>
                    <a:pt x="8" y="47"/>
                  </a:cubicBezTo>
                  <a:cubicBezTo>
                    <a:pt x="8" y="47"/>
                    <a:pt x="9" y="48"/>
                    <a:pt x="9" y="48"/>
                  </a:cubicBezTo>
                  <a:cubicBezTo>
                    <a:pt x="9" y="48"/>
                    <a:pt x="11" y="49"/>
                    <a:pt x="11" y="50"/>
                  </a:cubicBezTo>
                  <a:cubicBezTo>
                    <a:pt x="11" y="50"/>
                    <a:pt x="11" y="50"/>
                    <a:pt x="11" y="50"/>
                  </a:cubicBezTo>
                  <a:cubicBezTo>
                    <a:pt x="11" y="51"/>
                    <a:pt x="11" y="51"/>
                    <a:pt x="11" y="51"/>
                  </a:cubicBezTo>
                  <a:cubicBezTo>
                    <a:pt x="12" y="51"/>
                    <a:pt x="12" y="52"/>
                    <a:pt x="12" y="52"/>
                  </a:cubicBezTo>
                  <a:cubicBezTo>
                    <a:pt x="12" y="52"/>
                    <a:pt x="12" y="52"/>
                    <a:pt x="12" y="52"/>
                  </a:cubicBezTo>
                  <a:cubicBezTo>
                    <a:pt x="12" y="53"/>
                    <a:pt x="12" y="53"/>
                    <a:pt x="12" y="53"/>
                  </a:cubicBezTo>
                  <a:cubicBezTo>
                    <a:pt x="13" y="54"/>
                    <a:pt x="13" y="54"/>
                    <a:pt x="13" y="54"/>
                  </a:cubicBezTo>
                  <a:cubicBezTo>
                    <a:pt x="13" y="54"/>
                    <a:pt x="13" y="54"/>
                    <a:pt x="13" y="55"/>
                  </a:cubicBezTo>
                  <a:cubicBezTo>
                    <a:pt x="13" y="55"/>
                    <a:pt x="14" y="56"/>
                    <a:pt x="14" y="56"/>
                  </a:cubicBezTo>
                  <a:cubicBezTo>
                    <a:pt x="14" y="56"/>
                    <a:pt x="16" y="58"/>
                    <a:pt x="16" y="58"/>
                  </a:cubicBezTo>
                  <a:cubicBezTo>
                    <a:pt x="16" y="59"/>
                    <a:pt x="17" y="59"/>
                    <a:pt x="17" y="60"/>
                  </a:cubicBezTo>
                  <a:cubicBezTo>
                    <a:pt x="17" y="60"/>
                    <a:pt x="17" y="60"/>
                    <a:pt x="17" y="60"/>
                  </a:cubicBezTo>
                  <a:cubicBezTo>
                    <a:pt x="17" y="60"/>
                    <a:pt x="18" y="61"/>
                    <a:pt x="18" y="61"/>
                  </a:cubicBezTo>
                  <a:cubicBezTo>
                    <a:pt x="18" y="61"/>
                    <a:pt x="18" y="61"/>
                    <a:pt x="18" y="61"/>
                  </a:cubicBezTo>
                  <a:cubicBezTo>
                    <a:pt x="18" y="61"/>
                    <a:pt x="18" y="62"/>
                    <a:pt x="18" y="62"/>
                  </a:cubicBezTo>
                  <a:cubicBezTo>
                    <a:pt x="18" y="62"/>
                    <a:pt x="18" y="62"/>
                    <a:pt x="18" y="62"/>
                  </a:cubicBezTo>
                  <a:cubicBezTo>
                    <a:pt x="18" y="63"/>
                    <a:pt x="19" y="63"/>
                    <a:pt x="19" y="63"/>
                  </a:cubicBezTo>
                  <a:cubicBezTo>
                    <a:pt x="19" y="63"/>
                    <a:pt x="19" y="64"/>
                    <a:pt x="19" y="64"/>
                  </a:cubicBezTo>
                  <a:cubicBezTo>
                    <a:pt x="19" y="64"/>
                    <a:pt x="19" y="65"/>
                    <a:pt x="19" y="65"/>
                  </a:cubicBezTo>
                  <a:cubicBezTo>
                    <a:pt x="20" y="65"/>
                    <a:pt x="20" y="66"/>
                    <a:pt x="20" y="66"/>
                  </a:cubicBezTo>
                  <a:cubicBezTo>
                    <a:pt x="20" y="66"/>
                    <a:pt x="20" y="66"/>
                    <a:pt x="20" y="67"/>
                  </a:cubicBezTo>
                  <a:cubicBezTo>
                    <a:pt x="20" y="67"/>
                    <a:pt x="20" y="67"/>
                    <a:pt x="20" y="67"/>
                  </a:cubicBezTo>
                  <a:cubicBezTo>
                    <a:pt x="20" y="68"/>
                    <a:pt x="21" y="68"/>
                    <a:pt x="21" y="68"/>
                  </a:cubicBezTo>
                  <a:cubicBezTo>
                    <a:pt x="21" y="68"/>
                    <a:pt x="21" y="69"/>
                    <a:pt x="21" y="69"/>
                  </a:cubicBezTo>
                  <a:cubicBezTo>
                    <a:pt x="21" y="69"/>
                    <a:pt x="22" y="69"/>
                    <a:pt x="22" y="69"/>
                  </a:cubicBezTo>
                  <a:cubicBezTo>
                    <a:pt x="22" y="70"/>
                    <a:pt x="22" y="70"/>
                    <a:pt x="22" y="70"/>
                  </a:cubicBezTo>
                  <a:cubicBezTo>
                    <a:pt x="22" y="71"/>
                    <a:pt x="22" y="71"/>
                    <a:pt x="22" y="71"/>
                  </a:cubicBezTo>
                  <a:cubicBezTo>
                    <a:pt x="22" y="72"/>
                    <a:pt x="22" y="72"/>
                    <a:pt x="22" y="72"/>
                  </a:cubicBezTo>
                  <a:cubicBezTo>
                    <a:pt x="23" y="72"/>
                    <a:pt x="23" y="72"/>
                    <a:pt x="23" y="73"/>
                  </a:cubicBezTo>
                  <a:cubicBezTo>
                    <a:pt x="23" y="73"/>
                    <a:pt x="23" y="73"/>
                    <a:pt x="23" y="74"/>
                  </a:cubicBezTo>
                  <a:cubicBezTo>
                    <a:pt x="23" y="74"/>
                    <a:pt x="23" y="74"/>
                    <a:pt x="24" y="74"/>
                  </a:cubicBezTo>
                  <a:cubicBezTo>
                    <a:pt x="24" y="75"/>
                    <a:pt x="24" y="75"/>
                    <a:pt x="24" y="75"/>
                  </a:cubicBezTo>
                  <a:cubicBezTo>
                    <a:pt x="24" y="76"/>
                    <a:pt x="25" y="76"/>
                    <a:pt x="25" y="76"/>
                  </a:cubicBezTo>
                  <a:cubicBezTo>
                    <a:pt x="25" y="76"/>
                    <a:pt x="26" y="78"/>
                    <a:pt x="26" y="78"/>
                  </a:cubicBezTo>
                  <a:cubicBezTo>
                    <a:pt x="26" y="79"/>
                    <a:pt x="26" y="80"/>
                    <a:pt x="26" y="80"/>
                  </a:cubicBezTo>
                  <a:cubicBezTo>
                    <a:pt x="26" y="80"/>
                    <a:pt x="26" y="81"/>
                    <a:pt x="27" y="81"/>
                  </a:cubicBezTo>
                  <a:cubicBezTo>
                    <a:pt x="27" y="81"/>
                    <a:pt x="28" y="81"/>
                    <a:pt x="28" y="82"/>
                  </a:cubicBezTo>
                  <a:cubicBezTo>
                    <a:pt x="28" y="82"/>
                    <a:pt x="29" y="83"/>
                    <a:pt x="29" y="83"/>
                  </a:cubicBezTo>
                  <a:cubicBezTo>
                    <a:pt x="29" y="83"/>
                    <a:pt x="29" y="84"/>
                    <a:pt x="29" y="84"/>
                  </a:cubicBezTo>
                  <a:cubicBezTo>
                    <a:pt x="29" y="84"/>
                    <a:pt x="29" y="86"/>
                    <a:pt x="29" y="86"/>
                  </a:cubicBezTo>
                  <a:cubicBezTo>
                    <a:pt x="29" y="86"/>
                    <a:pt x="30" y="87"/>
                    <a:pt x="31" y="87"/>
                  </a:cubicBezTo>
                  <a:cubicBezTo>
                    <a:pt x="31" y="87"/>
                    <a:pt x="31" y="88"/>
                    <a:pt x="32" y="88"/>
                  </a:cubicBezTo>
                  <a:cubicBezTo>
                    <a:pt x="32" y="88"/>
                    <a:pt x="32" y="89"/>
                    <a:pt x="32" y="89"/>
                  </a:cubicBezTo>
                  <a:cubicBezTo>
                    <a:pt x="32" y="89"/>
                    <a:pt x="32" y="89"/>
                    <a:pt x="32" y="89"/>
                  </a:cubicBezTo>
                  <a:cubicBezTo>
                    <a:pt x="32" y="90"/>
                    <a:pt x="33" y="90"/>
                    <a:pt x="33" y="90"/>
                  </a:cubicBezTo>
                  <a:cubicBezTo>
                    <a:pt x="33" y="90"/>
                    <a:pt x="33" y="91"/>
                    <a:pt x="33" y="91"/>
                  </a:cubicBezTo>
                  <a:cubicBezTo>
                    <a:pt x="33" y="91"/>
                    <a:pt x="33" y="91"/>
                    <a:pt x="34" y="91"/>
                  </a:cubicBezTo>
                  <a:cubicBezTo>
                    <a:pt x="34" y="91"/>
                    <a:pt x="34" y="92"/>
                    <a:pt x="34" y="92"/>
                  </a:cubicBezTo>
                  <a:cubicBezTo>
                    <a:pt x="34" y="92"/>
                    <a:pt x="34" y="93"/>
                    <a:pt x="34" y="93"/>
                  </a:cubicBezTo>
                  <a:cubicBezTo>
                    <a:pt x="34" y="93"/>
                    <a:pt x="35" y="94"/>
                    <a:pt x="35" y="94"/>
                  </a:cubicBezTo>
                  <a:cubicBezTo>
                    <a:pt x="35" y="94"/>
                    <a:pt x="35" y="94"/>
                    <a:pt x="35" y="95"/>
                  </a:cubicBezTo>
                  <a:cubicBezTo>
                    <a:pt x="36" y="95"/>
                    <a:pt x="36" y="95"/>
                    <a:pt x="36" y="95"/>
                  </a:cubicBezTo>
                  <a:cubicBezTo>
                    <a:pt x="36" y="96"/>
                    <a:pt x="36" y="96"/>
                    <a:pt x="36" y="96"/>
                  </a:cubicBezTo>
                  <a:cubicBezTo>
                    <a:pt x="36" y="96"/>
                    <a:pt x="36" y="97"/>
                    <a:pt x="36" y="97"/>
                  </a:cubicBezTo>
                  <a:cubicBezTo>
                    <a:pt x="36" y="97"/>
                    <a:pt x="36" y="97"/>
                    <a:pt x="36" y="98"/>
                  </a:cubicBezTo>
                  <a:cubicBezTo>
                    <a:pt x="36" y="98"/>
                    <a:pt x="36" y="98"/>
                    <a:pt x="36" y="98"/>
                  </a:cubicBezTo>
                  <a:cubicBezTo>
                    <a:pt x="35" y="98"/>
                    <a:pt x="35" y="98"/>
                    <a:pt x="35" y="98"/>
                  </a:cubicBezTo>
                  <a:cubicBezTo>
                    <a:pt x="35" y="98"/>
                    <a:pt x="35" y="99"/>
                    <a:pt x="35" y="99"/>
                  </a:cubicBezTo>
                  <a:cubicBezTo>
                    <a:pt x="35" y="99"/>
                    <a:pt x="35" y="100"/>
                    <a:pt x="35" y="100"/>
                  </a:cubicBezTo>
                  <a:cubicBezTo>
                    <a:pt x="35" y="100"/>
                    <a:pt x="36" y="100"/>
                    <a:pt x="36" y="100"/>
                  </a:cubicBezTo>
                  <a:cubicBezTo>
                    <a:pt x="36" y="100"/>
                    <a:pt x="36" y="101"/>
                    <a:pt x="36" y="101"/>
                  </a:cubicBezTo>
                  <a:cubicBezTo>
                    <a:pt x="36" y="101"/>
                    <a:pt x="36" y="101"/>
                    <a:pt x="36" y="101"/>
                  </a:cubicBezTo>
                  <a:cubicBezTo>
                    <a:pt x="36" y="101"/>
                    <a:pt x="36" y="102"/>
                    <a:pt x="36" y="102"/>
                  </a:cubicBezTo>
                  <a:cubicBezTo>
                    <a:pt x="37" y="102"/>
                    <a:pt x="37" y="102"/>
                    <a:pt x="37" y="103"/>
                  </a:cubicBezTo>
                  <a:cubicBezTo>
                    <a:pt x="37" y="103"/>
                    <a:pt x="38" y="103"/>
                    <a:pt x="38" y="104"/>
                  </a:cubicBezTo>
                  <a:cubicBezTo>
                    <a:pt x="38" y="104"/>
                    <a:pt x="38" y="104"/>
                    <a:pt x="38" y="105"/>
                  </a:cubicBezTo>
                  <a:cubicBezTo>
                    <a:pt x="38" y="105"/>
                    <a:pt x="39" y="105"/>
                    <a:pt x="39" y="105"/>
                  </a:cubicBezTo>
                  <a:cubicBezTo>
                    <a:pt x="39" y="105"/>
                    <a:pt x="40" y="106"/>
                    <a:pt x="41" y="106"/>
                  </a:cubicBezTo>
                  <a:cubicBezTo>
                    <a:pt x="41" y="107"/>
                    <a:pt x="41" y="107"/>
                    <a:pt x="41" y="107"/>
                  </a:cubicBezTo>
                  <a:cubicBezTo>
                    <a:pt x="41" y="107"/>
                    <a:pt x="42" y="108"/>
                    <a:pt x="42" y="108"/>
                  </a:cubicBezTo>
                  <a:cubicBezTo>
                    <a:pt x="42" y="108"/>
                    <a:pt x="42" y="108"/>
                    <a:pt x="42" y="108"/>
                  </a:cubicBezTo>
                  <a:cubicBezTo>
                    <a:pt x="42" y="108"/>
                    <a:pt x="43" y="109"/>
                    <a:pt x="43" y="109"/>
                  </a:cubicBezTo>
                  <a:cubicBezTo>
                    <a:pt x="43" y="109"/>
                    <a:pt x="43" y="110"/>
                    <a:pt x="44" y="110"/>
                  </a:cubicBezTo>
                  <a:cubicBezTo>
                    <a:pt x="44" y="110"/>
                    <a:pt x="46" y="111"/>
                    <a:pt x="46" y="112"/>
                  </a:cubicBezTo>
                  <a:cubicBezTo>
                    <a:pt x="47" y="112"/>
                    <a:pt x="48" y="112"/>
                    <a:pt x="48" y="112"/>
                  </a:cubicBezTo>
                  <a:cubicBezTo>
                    <a:pt x="48" y="112"/>
                    <a:pt x="48" y="113"/>
                    <a:pt x="49" y="113"/>
                  </a:cubicBezTo>
                  <a:cubicBezTo>
                    <a:pt x="49" y="113"/>
                    <a:pt x="49" y="113"/>
                    <a:pt x="50" y="114"/>
                  </a:cubicBezTo>
                  <a:cubicBezTo>
                    <a:pt x="50" y="114"/>
                    <a:pt x="51" y="114"/>
                    <a:pt x="51" y="114"/>
                  </a:cubicBezTo>
                  <a:cubicBezTo>
                    <a:pt x="51" y="115"/>
                    <a:pt x="52" y="115"/>
                    <a:pt x="52" y="115"/>
                  </a:cubicBezTo>
                  <a:cubicBezTo>
                    <a:pt x="53" y="116"/>
                    <a:pt x="53" y="116"/>
                    <a:pt x="54" y="116"/>
                  </a:cubicBezTo>
                  <a:cubicBezTo>
                    <a:pt x="54" y="116"/>
                    <a:pt x="55" y="117"/>
                    <a:pt x="56" y="117"/>
                  </a:cubicBezTo>
                  <a:cubicBezTo>
                    <a:pt x="57" y="117"/>
                    <a:pt x="57" y="117"/>
                    <a:pt x="58" y="118"/>
                  </a:cubicBezTo>
                  <a:cubicBezTo>
                    <a:pt x="58" y="118"/>
                    <a:pt x="59" y="118"/>
                    <a:pt x="59" y="118"/>
                  </a:cubicBezTo>
                  <a:cubicBezTo>
                    <a:pt x="60" y="119"/>
                    <a:pt x="60" y="119"/>
                    <a:pt x="60" y="119"/>
                  </a:cubicBezTo>
                  <a:cubicBezTo>
                    <a:pt x="61" y="119"/>
                    <a:pt x="61" y="119"/>
                    <a:pt x="62" y="119"/>
                  </a:cubicBezTo>
                  <a:cubicBezTo>
                    <a:pt x="62" y="120"/>
                    <a:pt x="62" y="120"/>
                    <a:pt x="63" y="120"/>
                  </a:cubicBezTo>
                  <a:cubicBezTo>
                    <a:pt x="63" y="120"/>
                    <a:pt x="64" y="121"/>
                    <a:pt x="64" y="121"/>
                  </a:cubicBezTo>
                  <a:cubicBezTo>
                    <a:pt x="65" y="121"/>
                    <a:pt x="65" y="122"/>
                    <a:pt x="65" y="122"/>
                  </a:cubicBezTo>
                  <a:cubicBezTo>
                    <a:pt x="66" y="122"/>
                    <a:pt x="66" y="122"/>
                    <a:pt x="66" y="123"/>
                  </a:cubicBezTo>
                  <a:cubicBezTo>
                    <a:pt x="67" y="123"/>
                    <a:pt x="67" y="123"/>
                    <a:pt x="68" y="124"/>
                  </a:cubicBezTo>
                  <a:cubicBezTo>
                    <a:pt x="69" y="124"/>
                    <a:pt x="69" y="124"/>
                    <a:pt x="69" y="124"/>
                  </a:cubicBezTo>
                  <a:cubicBezTo>
                    <a:pt x="70" y="124"/>
                    <a:pt x="70" y="125"/>
                    <a:pt x="70" y="125"/>
                  </a:cubicBezTo>
                  <a:cubicBezTo>
                    <a:pt x="70" y="126"/>
                    <a:pt x="70" y="126"/>
                    <a:pt x="70" y="126"/>
                  </a:cubicBezTo>
                  <a:cubicBezTo>
                    <a:pt x="70" y="127"/>
                    <a:pt x="70" y="127"/>
                    <a:pt x="70" y="127"/>
                  </a:cubicBezTo>
                  <a:cubicBezTo>
                    <a:pt x="71" y="127"/>
                    <a:pt x="71" y="128"/>
                    <a:pt x="72" y="128"/>
                  </a:cubicBezTo>
                  <a:cubicBezTo>
                    <a:pt x="72" y="128"/>
                    <a:pt x="73" y="128"/>
                    <a:pt x="73" y="129"/>
                  </a:cubicBezTo>
                  <a:cubicBezTo>
                    <a:pt x="73" y="129"/>
                    <a:pt x="74" y="129"/>
                    <a:pt x="74" y="130"/>
                  </a:cubicBezTo>
                  <a:cubicBezTo>
                    <a:pt x="74" y="130"/>
                    <a:pt x="75" y="131"/>
                    <a:pt x="76" y="131"/>
                  </a:cubicBezTo>
                  <a:cubicBezTo>
                    <a:pt x="76" y="131"/>
                    <a:pt x="76" y="131"/>
                    <a:pt x="77" y="131"/>
                  </a:cubicBezTo>
                  <a:cubicBezTo>
                    <a:pt x="77" y="131"/>
                    <a:pt x="77" y="132"/>
                    <a:pt x="77" y="132"/>
                  </a:cubicBezTo>
                  <a:cubicBezTo>
                    <a:pt x="77" y="131"/>
                    <a:pt x="77" y="131"/>
                    <a:pt x="77" y="131"/>
                  </a:cubicBezTo>
                  <a:cubicBezTo>
                    <a:pt x="79" y="131"/>
                    <a:pt x="79" y="131"/>
                    <a:pt x="79" y="131"/>
                  </a:cubicBezTo>
                  <a:cubicBezTo>
                    <a:pt x="81" y="130"/>
                    <a:pt x="81" y="130"/>
                    <a:pt x="81" y="130"/>
                  </a:cubicBezTo>
                  <a:cubicBezTo>
                    <a:pt x="81" y="130"/>
                    <a:pt x="81" y="129"/>
                    <a:pt x="81" y="129"/>
                  </a:cubicBezTo>
                  <a:cubicBezTo>
                    <a:pt x="81" y="129"/>
                    <a:pt x="81" y="128"/>
                    <a:pt x="81" y="128"/>
                  </a:cubicBezTo>
                  <a:cubicBezTo>
                    <a:pt x="81" y="128"/>
                    <a:pt x="81" y="128"/>
                    <a:pt x="81" y="128"/>
                  </a:cubicBezTo>
                  <a:cubicBezTo>
                    <a:pt x="81" y="128"/>
                    <a:pt x="81" y="126"/>
                    <a:pt x="81" y="126"/>
                  </a:cubicBezTo>
                  <a:cubicBezTo>
                    <a:pt x="82" y="126"/>
                    <a:pt x="82" y="126"/>
                    <a:pt x="82" y="126"/>
                  </a:cubicBezTo>
                  <a:cubicBezTo>
                    <a:pt x="82" y="126"/>
                    <a:pt x="82" y="126"/>
                    <a:pt x="82" y="126"/>
                  </a:cubicBezTo>
                  <a:cubicBezTo>
                    <a:pt x="83" y="126"/>
                    <a:pt x="83" y="125"/>
                    <a:pt x="83" y="125"/>
                  </a:cubicBezTo>
                  <a:cubicBezTo>
                    <a:pt x="83" y="125"/>
                    <a:pt x="83" y="125"/>
                    <a:pt x="83" y="125"/>
                  </a:cubicBezTo>
                  <a:cubicBezTo>
                    <a:pt x="83" y="125"/>
                    <a:pt x="84" y="124"/>
                    <a:pt x="83" y="124"/>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71" name="Freeform 684">
              <a:extLst>
                <a:ext uri="{FF2B5EF4-FFF2-40B4-BE49-F238E27FC236}">
                  <a16:creationId xmlns:a16="http://schemas.microsoft.com/office/drawing/2014/main" id="{69EA95BE-9C18-62D4-5AD5-1A2B4B80081E}"/>
                </a:ext>
              </a:extLst>
            </p:cNvPr>
            <p:cNvSpPr>
              <a:spLocks/>
            </p:cNvSpPr>
            <p:nvPr/>
          </p:nvSpPr>
          <p:spPr bwMode="auto">
            <a:xfrm>
              <a:off x="3602038" y="5446713"/>
              <a:ext cx="250825" cy="261938"/>
            </a:xfrm>
            <a:custGeom>
              <a:avLst/>
              <a:gdLst>
                <a:gd name="T0" fmla="*/ 58 w 60"/>
                <a:gd name="T1" fmla="*/ 44 h 63"/>
                <a:gd name="T2" fmla="*/ 60 w 60"/>
                <a:gd name="T3" fmla="*/ 38 h 63"/>
                <a:gd name="T4" fmla="*/ 59 w 60"/>
                <a:gd name="T5" fmla="*/ 36 h 63"/>
                <a:gd name="T6" fmla="*/ 54 w 60"/>
                <a:gd name="T7" fmla="*/ 35 h 63"/>
                <a:gd name="T8" fmla="*/ 51 w 60"/>
                <a:gd name="T9" fmla="*/ 33 h 63"/>
                <a:gd name="T10" fmla="*/ 50 w 60"/>
                <a:gd name="T11" fmla="*/ 29 h 63"/>
                <a:gd name="T12" fmla="*/ 50 w 60"/>
                <a:gd name="T13" fmla="*/ 27 h 63"/>
                <a:gd name="T14" fmla="*/ 50 w 60"/>
                <a:gd name="T15" fmla="*/ 25 h 63"/>
                <a:gd name="T16" fmla="*/ 48 w 60"/>
                <a:gd name="T17" fmla="*/ 22 h 63"/>
                <a:gd name="T18" fmla="*/ 45 w 60"/>
                <a:gd name="T19" fmla="*/ 21 h 63"/>
                <a:gd name="T20" fmla="*/ 42 w 60"/>
                <a:gd name="T21" fmla="*/ 22 h 63"/>
                <a:gd name="T22" fmla="*/ 37 w 60"/>
                <a:gd name="T23" fmla="*/ 22 h 63"/>
                <a:gd name="T24" fmla="*/ 36 w 60"/>
                <a:gd name="T25" fmla="*/ 21 h 63"/>
                <a:gd name="T26" fmla="*/ 33 w 60"/>
                <a:gd name="T27" fmla="*/ 20 h 63"/>
                <a:gd name="T28" fmla="*/ 33 w 60"/>
                <a:gd name="T29" fmla="*/ 19 h 63"/>
                <a:gd name="T30" fmla="*/ 34 w 60"/>
                <a:gd name="T31" fmla="*/ 17 h 63"/>
                <a:gd name="T32" fmla="*/ 34 w 60"/>
                <a:gd name="T33" fmla="*/ 15 h 63"/>
                <a:gd name="T34" fmla="*/ 35 w 60"/>
                <a:gd name="T35" fmla="*/ 12 h 63"/>
                <a:gd name="T36" fmla="*/ 34 w 60"/>
                <a:gd name="T37" fmla="*/ 11 h 63"/>
                <a:gd name="T38" fmla="*/ 33 w 60"/>
                <a:gd name="T39" fmla="*/ 10 h 63"/>
                <a:gd name="T40" fmla="*/ 32 w 60"/>
                <a:gd name="T41" fmla="*/ 6 h 63"/>
                <a:gd name="T42" fmla="*/ 32 w 60"/>
                <a:gd name="T43" fmla="*/ 4 h 63"/>
                <a:gd name="T44" fmla="*/ 19 w 60"/>
                <a:gd name="T45" fmla="*/ 0 h 63"/>
                <a:gd name="T46" fmla="*/ 3 w 60"/>
                <a:gd name="T47" fmla="*/ 9 h 63"/>
                <a:gd name="T48" fmla="*/ 3 w 60"/>
                <a:gd name="T49" fmla="*/ 24 h 63"/>
                <a:gd name="T50" fmla="*/ 5 w 60"/>
                <a:gd name="T51" fmla="*/ 28 h 63"/>
                <a:gd name="T52" fmla="*/ 9 w 60"/>
                <a:gd name="T53" fmla="*/ 31 h 63"/>
                <a:gd name="T54" fmla="*/ 12 w 60"/>
                <a:gd name="T55" fmla="*/ 34 h 63"/>
                <a:gd name="T56" fmla="*/ 23 w 60"/>
                <a:gd name="T57" fmla="*/ 38 h 63"/>
                <a:gd name="T58" fmla="*/ 30 w 60"/>
                <a:gd name="T59" fmla="*/ 42 h 63"/>
                <a:gd name="T60" fmla="*/ 34 w 60"/>
                <a:gd name="T61" fmla="*/ 44 h 63"/>
                <a:gd name="T62" fmla="*/ 35 w 60"/>
                <a:gd name="T63" fmla="*/ 49 h 63"/>
                <a:gd name="T64" fmla="*/ 34 w 60"/>
                <a:gd name="T65" fmla="*/ 51 h 63"/>
                <a:gd name="T66" fmla="*/ 32 w 60"/>
                <a:gd name="T67" fmla="*/ 53 h 63"/>
                <a:gd name="T68" fmla="*/ 32 w 60"/>
                <a:gd name="T69" fmla="*/ 56 h 63"/>
                <a:gd name="T70" fmla="*/ 31 w 60"/>
                <a:gd name="T71" fmla="*/ 57 h 63"/>
                <a:gd name="T72" fmla="*/ 30 w 60"/>
                <a:gd name="T73" fmla="*/ 58 h 63"/>
                <a:gd name="T74" fmla="*/ 29 w 60"/>
                <a:gd name="T75" fmla="*/ 60 h 63"/>
                <a:gd name="T76" fmla="*/ 29 w 60"/>
                <a:gd name="T77" fmla="*/ 61 h 63"/>
                <a:gd name="T78" fmla="*/ 40 w 60"/>
                <a:gd name="T79" fmla="*/ 63 h 63"/>
                <a:gd name="T80" fmla="*/ 42 w 60"/>
                <a:gd name="T81" fmla="*/ 63 h 63"/>
                <a:gd name="T82" fmla="*/ 44 w 60"/>
                <a:gd name="T83" fmla="*/ 63 h 63"/>
                <a:gd name="T84" fmla="*/ 48 w 60"/>
                <a:gd name="T85" fmla="*/ 62 h 63"/>
                <a:gd name="T86" fmla="*/ 50 w 60"/>
                <a:gd name="T87" fmla="*/ 61 h 63"/>
                <a:gd name="T88" fmla="*/ 51 w 60"/>
                <a:gd name="T89" fmla="*/ 59 h 63"/>
                <a:gd name="T90" fmla="*/ 54 w 60"/>
                <a:gd name="T91" fmla="*/ 58 h 63"/>
                <a:gd name="T92" fmla="*/ 55 w 60"/>
                <a:gd name="T93" fmla="*/ 56 h 63"/>
                <a:gd name="T94" fmla="*/ 57 w 60"/>
                <a:gd name="T95" fmla="*/ 52 h 63"/>
                <a:gd name="T96" fmla="*/ 57 w 60"/>
                <a:gd name="T97" fmla="*/ 50 h 63"/>
                <a:gd name="T98" fmla="*/ 57 w 60"/>
                <a:gd name="T99" fmla="*/ 48 h 63"/>
                <a:gd name="T100" fmla="*/ 58 w 60"/>
                <a:gd name="T101" fmla="*/ 46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60" h="63">
                  <a:moveTo>
                    <a:pt x="58" y="46"/>
                  </a:moveTo>
                  <a:cubicBezTo>
                    <a:pt x="58" y="46"/>
                    <a:pt x="58" y="45"/>
                    <a:pt x="58" y="45"/>
                  </a:cubicBezTo>
                  <a:cubicBezTo>
                    <a:pt x="58" y="45"/>
                    <a:pt x="58" y="44"/>
                    <a:pt x="58" y="44"/>
                  </a:cubicBezTo>
                  <a:cubicBezTo>
                    <a:pt x="58" y="44"/>
                    <a:pt x="58" y="43"/>
                    <a:pt x="58" y="43"/>
                  </a:cubicBezTo>
                  <a:cubicBezTo>
                    <a:pt x="58" y="43"/>
                    <a:pt x="59" y="40"/>
                    <a:pt x="59" y="39"/>
                  </a:cubicBezTo>
                  <a:cubicBezTo>
                    <a:pt x="59" y="39"/>
                    <a:pt x="60" y="38"/>
                    <a:pt x="60" y="38"/>
                  </a:cubicBezTo>
                  <a:cubicBezTo>
                    <a:pt x="60" y="38"/>
                    <a:pt x="59" y="38"/>
                    <a:pt x="59" y="37"/>
                  </a:cubicBezTo>
                  <a:cubicBezTo>
                    <a:pt x="59" y="37"/>
                    <a:pt x="59" y="37"/>
                    <a:pt x="59" y="37"/>
                  </a:cubicBezTo>
                  <a:cubicBezTo>
                    <a:pt x="59" y="37"/>
                    <a:pt x="59" y="36"/>
                    <a:pt x="59" y="36"/>
                  </a:cubicBezTo>
                  <a:cubicBezTo>
                    <a:pt x="59" y="36"/>
                    <a:pt x="59" y="36"/>
                    <a:pt x="59" y="36"/>
                  </a:cubicBezTo>
                  <a:cubicBezTo>
                    <a:pt x="59" y="36"/>
                    <a:pt x="57" y="34"/>
                    <a:pt x="57" y="34"/>
                  </a:cubicBezTo>
                  <a:cubicBezTo>
                    <a:pt x="54" y="35"/>
                    <a:pt x="54" y="35"/>
                    <a:pt x="54" y="35"/>
                  </a:cubicBezTo>
                  <a:cubicBezTo>
                    <a:pt x="51" y="35"/>
                    <a:pt x="51" y="35"/>
                    <a:pt x="51" y="35"/>
                  </a:cubicBezTo>
                  <a:cubicBezTo>
                    <a:pt x="51" y="35"/>
                    <a:pt x="51" y="34"/>
                    <a:pt x="51" y="34"/>
                  </a:cubicBezTo>
                  <a:cubicBezTo>
                    <a:pt x="51" y="34"/>
                    <a:pt x="51" y="33"/>
                    <a:pt x="51" y="33"/>
                  </a:cubicBezTo>
                  <a:cubicBezTo>
                    <a:pt x="51" y="33"/>
                    <a:pt x="51" y="33"/>
                    <a:pt x="51" y="33"/>
                  </a:cubicBezTo>
                  <a:cubicBezTo>
                    <a:pt x="51" y="29"/>
                    <a:pt x="51" y="29"/>
                    <a:pt x="51" y="29"/>
                  </a:cubicBezTo>
                  <a:cubicBezTo>
                    <a:pt x="51" y="29"/>
                    <a:pt x="50" y="29"/>
                    <a:pt x="50" y="29"/>
                  </a:cubicBezTo>
                  <a:cubicBezTo>
                    <a:pt x="50" y="29"/>
                    <a:pt x="50" y="29"/>
                    <a:pt x="50" y="29"/>
                  </a:cubicBezTo>
                  <a:cubicBezTo>
                    <a:pt x="50" y="27"/>
                    <a:pt x="50" y="27"/>
                    <a:pt x="50" y="27"/>
                  </a:cubicBezTo>
                  <a:cubicBezTo>
                    <a:pt x="50" y="27"/>
                    <a:pt x="50" y="27"/>
                    <a:pt x="50" y="27"/>
                  </a:cubicBezTo>
                  <a:cubicBezTo>
                    <a:pt x="50" y="27"/>
                    <a:pt x="50" y="26"/>
                    <a:pt x="50" y="26"/>
                  </a:cubicBezTo>
                  <a:cubicBezTo>
                    <a:pt x="50" y="26"/>
                    <a:pt x="50" y="26"/>
                    <a:pt x="50" y="26"/>
                  </a:cubicBezTo>
                  <a:cubicBezTo>
                    <a:pt x="50" y="26"/>
                    <a:pt x="50" y="25"/>
                    <a:pt x="50" y="25"/>
                  </a:cubicBezTo>
                  <a:cubicBezTo>
                    <a:pt x="49" y="24"/>
                    <a:pt x="49" y="24"/>
                    <a:pt x="49" y="24"/>
                  </a:cubicBezTo>
                  <a:cubicBezTo>
                    <a:pt x="49" y="23"/>
                    <a:pt x="49" y="23"/>
                    <a:pt x="49" y="23"/>
                  </a:cubicBezTo>
                  <a:cubicBezTo>
                    <a:pt x="48" y="22"/>
                    <a:pt x="48" y="22"/>
                    <a:pt x="48" y="22"/>
                  </a:cubicBezTo>
                  <a:cubicBezTo>
                    <a:pt x="46" y="22"/>
                    <a:pt x="46" y="22"/>
                    <a:pt x="46" y="22"/>
                  </a:cubicBezTo>
                  <a:cubicBezTo>
                    <a:pt x="45" y="22"/>
                    <a:pt x="45" y="22"/>
                    <a:pt x="45" y="22"/>
                  </a:cubicBezTo>
                  <a:cubicBezTo>
                    <a:pt x="45" y="21"/>
                    <a:pt x="45" y="21"/>
                    <a:pt x="45" y="21"/>
                  </a:cubicBezTo>
                  <a:cubicBezTo>
                    <a:pt x="44" y="21"/>
                    <a:pt x="44" y="21"/>
                    <a:pt x="44" y="21"/>
                  </a:cubicBezTo>
                  <a:cubicBezTo>
                    <a:pt x="43" y="22"/>
                    <a:pt x="43" y="22"/>
                    <a:pt x="43" y="22"/>
                  </a:cubicBezTo>
                  <a:cubicBezTo>
                    <a:pt x="43" y="22"/>
                    <a:pt x="42" y="22"/>
                    <a:pt x="42" y="22"/>
                  </a:cubicBezTo>
                  <a:cubicBezTo>
                    <a:pt x="42" y="22"/>
                    <a:pt x="42" y="22"/>
                    <a:pt x="42" y="22"/>
                  </a:cubicBezTo>
                  <a:cubicBezTo>
                    <a:pt x="40" y="22"/>
                    <a:pt x="40" y="22"/>
                    <a:pt x="40" y="22"/>
                  </a:cubicBezTo>
                  <a:cubicBezTo>
                    <a:pt x="37" y="22"/>
                    <a:pt x="37" y="22"/>
                    <a:pt x="37" y="22"/>
                  </a:cubicBezTo>
                  <a:cubicBezTo>
                    <a:pt x="36" y="22"/>
                    <a:pt x="36" y="22"/>
                    <a:pt x="36" y="22"/>
                  </a:cubicBezTo>
                  <a:cubicBezTo>
                    <a:pt x="36" y="21"/>
                    <a:pt x="36" y="21"/>
                    <a:pt x="36" y="21"/>
                  </a:cubicBezTo>
                  <a:cubicBezTo>
                    <a:pt x="36" y="21"/>
                    <a:pt x="36" y="21"/>
                    <a:pt x="36" y="21"/>
                  </a:cubicBezTo>
                  <a:cubicBezTo>
                    <a:pt x="35" y="21"/>
                    <a:pt x="35" y="21"/>
                    <a:pt x="35" y="21"/>
                  </a:cubicBezTo>
                  <a:cubicBezTo>
                    <a:pt x="34" y="21"/>
                    <a:pt x="34" y="21"/>
                    <a:pt x="34" y="21"/>
                  </a:cubicBezTo>
                  <a:cubicBezTo>
                    <a:pt x="34" y="21"/>
                    <a:pt x="33" y="20"/>
                    <a:pt x="33" y="20"/>
                  </a:cubicBezTo>
                  <a:cubicBezTo>
                    <a:pt x="33" y="20"/>
                    <a:pt x="34" y="20"/>
                    <a:pt x="34" y="19"/>
                  </a:cubicBezTo>
                  <a:cubicBezTo>
                    <a:pt x="34" y="19"/>
                    <a:pt x="34" y="19"/>
                    <a:pt x="34" y="19"/>
                  </a:cubicBezTo>
                  <a:cubicBezTo>
                    <a:pt x="34" y="19"/>
                    <a:pt x="33" y="19"/>
                    <a:pt x="33" y="19"/>
                  </a:cubicBezTo>
                  <a:cubicBezTo>
                    <a:pt x="33" y="19"/>
                    <a:pt x="34" y="19"/>
                    <a:pt x="34" y="18"/>
                  </a:cubicBezTo>
                  <a:cubicBezTo>
                    <a:pt x="34" y="18"/>
                    <a:pt x="34" y="18"/>
                    <a:pt x="34" y="18"/>
                  </a:cubicBezTo>
                  <a:cubicBezTo>
                    <a:pt x="34" y="17"/>
                    <a:pt x="34" y="17"/>
                    <a:pt x="34" y="17"/>
                  </a:cubicBezTo>
                  <a:cubicBezTo>
                    <a:pt x="34" y="17"/>
                    <a:pt x="34" y="17"/>
                    <a:pt x="34" y="16"/>
                  </a:cubicBezTo>
                  <a:cubicBezTo>
                    <a:pt x="33" y="16"/>
                    <a:pt x="34" y="16"/>
                    <a:pt x="34" y="16"/>
                  </a:cubicBezTo>
                  <a:cubicBezTo>
                    <a:pt x="34" y="16"/>
                    <a:pt x="34" y="15"/>
                    <a:pt x="34" y="15"/>
                  </a:cubicBezTo>
                  <a:cubicBezTo>
                    <a:pt x="34" y="15"/>
                    <a:pt x="34" y="15"/>
                    <a:pt x="34" y="15"/>
                  </a:cubicBezTo>
                  <a:cubicBezTo>
                    <a:pt x="34" y="15"/>
                    <a:pt x="34" y="14"/>
                    <a:pt x="34" y="14"/>
                  </a:cubicBezTo>
                  <a:cubicBezTo>
                    <a:pt x="34" y="14"/>
                    <a:pt x="35" y="12"/>
                    <a:pt x="35" y="12"/>
                  </a:cubicBezTo>
                  <a:cubicBezTo>
                    <a:pt x="35" y="12"/>
                    <a:pt x="34" y="12"/>
                    <a:pt x="34" y="12"/>
                  </a:cubicBezTo>
                  <a:cubicBezTo>
                    <a:pt x="34" y="12"/>
                    <a:pt x="34" y="12"/>
                    <a:pt x="34" y="11"/>
                  </a:cubicBezTo>
                  <a:cubicBezTo>
                    <a:pt x="34" y="11"/>
                    <a:pt x="34" y="11"/>
                    <a:pt x="34" y="11"/>
                  </a:cubicBezTo>
                  <a:cubicBezTo>
                    <a:pt x="34" y="11"/>
                    <a:pt x="34" y="11"/>
                    <a:pt x="34" y="11"/>
                  </a:cubicBezTo>
                  <a:cubicBezTo>
                    <a:pt x="34" y="10"/>
                    <a:pt x="34" y="10"/>
                    <a:pt x="34" y="10"/>
                  </a:cubicBezTo>
                  <a:cubicBezTo>
                    <a:pt x="34" y="10"/>
                    <a:pt x="33" y="10"/>
                    <a:pt x="33" y="10"/>
                  </a:cubicBezTo>
                  <a:cubicBezTo>
                    <a:pt x="33" y="8"/>
                    <a:pt x="33" y="8"/>
                    <a:pt x="33" y="8"/>
                  </a:cubicBezTo>
                  <a:cubicBezTo>
                    <a:pt x="32" y="6"/>
                    <a:pt x="32" y="6"/>
                    <a:pt x="32" y="6"/>
                  </a:cubicBezTo>
                  <a:cubicBezTo>
                    <a:pt x="32" y="6"/>
                    <a:pt x="32" y="6"/>
                    <a:pt x="32" y="6"/>
                  </a:cubicBezTo>
                  <a:cubicBezTo>
                    <a:pt x="32" y="6"/>
                    <a:pt x="32" y="5"/>
                    <a:pt x="32" y="5"/>
                  </a:cubicBezTo>
                  <a:cubicBezTo>
                    <a:pt x="32" y="5"/>
                    <a:pt x="32" y="4"/>
                    <a:pt x="32" y="4"/>
                  </a:cubicBezTo>
                  <a:cubicBezTo>
                    <a:pt x="32" y="4"/>
                    <a:pt x="32" y="4"/>
                    <a:pt x="32" y="4"/>
                  </a:cubicBezTo>
                  <a:cubicBezTo>
                    <a:pt x="32" y="4"/>
                    <a:pt x="32" y="4"/>
                    <a:pt x="32" y="4"/>
                  </a:cubicBezTo>
                  <a:cubicBezTo>
                    <a:pt x="26" y="0"/>
                    <a:pt x="26" y="0"/>
                    <a:pt x="26" y="0"/>
                  </a:cubicBezTo>
                  <a:cubicBezTo>
                    <a:pt x="19" y="0"/>
                    <a:pt x="19" y="0"/>
                    <a:pt x="19" y="0"/>
                  </a:cubicBezTo>
                  <a:cubicBezTo>
                    <a:pt x="7" y="2"/>
                    <a:pt x="7" y="2"/>
                    <a:pt x="7" y="2"/>
                  </a:cubicBezTo>
                  <a:cubicBezTo>
                    <a:pt x="6" y="5"/>
                    <a:pt x="6" y="5"/>
                    <a:pt x="6" y="5"/>
                  </a:cubicBezTo>
                  <a:cubicBezTo>
                    <a:pt x="3" y="9"/>
                    <a:pt x="3" y="9"/>
                    <a:pt x="3" y="9"/>
                  </a:cubicBezTo>
                  <a:cubicBezTo>
                    <a:pt x="3" y="13"/>
                    <a:pt x="3" y="13"/>
                    <a:pt x="3" y="13"/>
                  </a:cubicBezTo>
                  <a:cubicBezTo>
                    <a:pt x="0" y="22"/>
                    <a:pt x="0" y="22"/>
                    <a:pt x="0" y="22"/>
                  </a:cubicBezTo>
                  <a:cubicBezTo>
                    <a:pt x="3" y="24"/>
                    <a:pt x="3" y="24"/>
                    <a:pt x="3" y="24"/>
                  </a:cubicBezTo>
                  <a:cubicBezTo>
                    <a:pt x="3" y="25"/>
                    <a:pt x="3" y="25"/>
                    <a:pt x="3" y="25"/>
                  </a:cubicBezTo>
                  <a:cubicBezTo>
                    <a:pt x="5" y="27"/>
                    <a:pt x="5" y="27"/>
                    <a:pt x="5" y="27"/>
                  </a:cubicBezTo>
                  <a:cubicBezTo>
                    <a:pt x="5" y="28"/>
                    <a:pt x="5" y="28"/>
                    <a:pt x="5" y="28"/>
                  </a:cubicBezTo>
                  <a:cubicBezTo>
                    <a:pt x="7" y="30"/>
                    <a:pt x="7" y="30"/>
                    <a:pt x="7" y="30"/>
                  </a:cubicBezTo>
                  <a:cubicBezTo>
                    <a:pt x="8" y="30"/>
                    <a:pt x="8" y="30"/>
                    <a:pt x="8" y="30"/>
                  </a:cubicBezTo>
                  <a:cubicBezTo>
                    <a:pt x="9" y="31"/>
                    <a:pt x="9" y="31"/>
                    <a:pt x="9" y="31"/>
                  </a:cubicBezTo>
                  <a:cubicBezTo>
                    <a:pt x="10" y="31"/>
                    <a:pt x="10" y="31"/>
                    <a:pt x="10" y="31"/>
                  </a:cubicBezTo>
                  <a:cubicBezTo>
                    <a:pt x="10" y="31"/>
                    <a:pt x="12" y="33"/>
                    <a:pt x="12" y="33"/>
                  </a:cubicBezTo>
                  <a:cubicBezTo>
                    <a:pt x="12" y="33"/>
                    <a:pt x="12" y="34"/>
                    <a:pt x="12" y="34"/>
                  </a:cubicBezTo>
                  <a:cubicBezTo>
                    <a:pt x="16" y="36"/>
                    <a:pt x="16" y="36"/>
                    <a:pt x="16" y="36"/>
                  </a:cubicBezTo>
                  <a:cubicBezTo>
                    <a:pt x="19" y="36"/>
                    <a:pt x="19" y="36"/>
                    <a:pt x="19" y="36"/>
                  </a:cubicBezTo>
                  <a:cubicBezTo>
                    <a:pt x="23" y="38"/>
                    <a:pt x="23" y="38"/>
                    <a:pt x="23" y="38"/>
                  </a:cubicBezTo>
                  <a:cubicBezTo>
                    <a:pt x="25" y="40"/>
                    <a:pt x="25" y="40"/>
                    <a:pt x="25" y="40"/>
                  </a:cubicBezTo>
                  <a:cubicBezTo>
                    <a:pt x="29" y="42"/>
                    <a:pt x="29" y="42"/>
                    <a:pt x="29" y="42"/>
                  </a:cubicBezTo>
                  <a:cubicBezTo>
                    <a:pt x="30" y="42"/>
                    <a:pt x="30" y="42"/>
                    <a:pt x="30" y="42"/>
                  </a:cubicBezTo>
                  <a:cubicBezTo>
                    <a:pt x="31" y="43"/>
                    <a:pt x="31" y="43"/>
                    <a:pt x="31" y="43"/>
                  </a:cubicBezTo>
                  <a:cubicBezTo>
                    <a:pt x="32" y="43"/>
                    <a:pt x="32" y="43"/>
                    <a:pt x="32" y="43"/>
                  </a:cubicBezTo>
                  <a:cubicBezTo>
                    <a:pt x="34" y="44"/>
                    <a:pt x="34" y="44"/>
                    <a:pt x="34" y="44"/>
                  </a:cubicBezTo>
                  <a:cubicBezTo>
                    <a:pt x="36" y="46"/>
                    <a:pt x="36" y="46"/>
                    <a:pt x="36" y="46"/>
                  </a:cubicBezTo>
                  <a:cubicBezTo>
                    <a:pt x="36" y="47"/>
                    <a:pt x="36" y="47"/>
                    <a:pt x="36" y="47"/>
                  </a:cubicBezTo>
                  <a:cubicBezTo>
                    <a:pt x="35" y="49"/>
                    <a:pt x="35" y="49"/>
                    <a:pt x="35" y="49"/>
                  </a:cubicBezTo>
                  <a:cubicBezTo>
                    <a:pt x="35" y="49"/>
                    <a:pt x="35" y="50"/>
                    <a:pt x="35" y="50"/>
                  </a:cubicBezTo>
                  <a:cubicBezTo>
                    <a:pt x="35" y="50"/>
                    <a:pt x="34" y="50"/>
                    <a:pt x="34" y="50"/>
                  </a:cubicBezTo>
                  <a:cubicBezTo>
                    <a:pt x="34" y="50"/>
                    <a:pt x="34" y="51"/>
                    <a:pt x="34" y="51"/>
                  </a:cubicBezTo>
                  <a:cubicBezTo>
                    <a:pt x="34" y="51"/>
                    <a:pt x="32" y="52"/>
                    <a:pt x="32" y="52"/>
                  </a:cubicBezTo>
                  <a:cubicBezTo>
                    <a:pt x="32" y="52"/>
                    <a:pt x="32" y="52"/>
                    <a:pt x="32" y="52"/>
                  </a:cubicBezTo>
                  <a:cubicBezTo>
                    <a:pt x="32" y="53"/>
                    <a:pt x="32" y="53"/>
                    <a:pt x="32" y="53"/>
                  </a:cubicBezTo>
                  <a:cubicBezTo>
                    <a:pt x="32" y="53"/>
                    <a:pt x="32" y="53"/>
                    <a:pt x="32" y="53"/>
                  </a:cubicBezTo>
                  <a:cubicBezTo>
                    <a:pt x="32" y="53"/>
                    <a:pt x="32" y="54"/>
                    <a:pt x="32" y="54"/>
                  </a:cubicBezTo>
                  <a:cubicBezTo>
                    <a:pt x="32" y="56"/>
                    <a:pt x="32" y="56"/>
                    <a:pt x="32" y="56"/>
                  </a:cubicBezTo>
                  <a:cubicBezTo>
                    <a:pt x="32" y="56"/>
                    <a:pt x="32" y="56"/>
                    <a:pt x="31" y="56"/>
                  </a:cubicBezTo>
                  <a:cubicBezTo>
                    <a:pt x="31" y="56"/>
                    <a:pt x="31" y="57"/>
                    <a:pt x="31" y="57"/>
                  </a:cubicBezTo>
                  <a:cubicBezTo>
                    <a:pt x="31" y="57"/>
                    <a:pt x="31" y="57"/>
                    <a:pt x="31" y="57"/>
                  </a:cubicBezTo>
                  <a:cubicBezTo>
                    <a:pt x="31" y="57"/>
                    <a:pt x="31" y="58"/>
                    <a:pt x="31" y="58"/>
                  </a:cubicBezTo>
                  <a:cubicBezTo>
                    <a:pt x="31" y="58"/>
                    <a:pt x="30" y="58"/>
                    <a:pt x="30" y="58"/>
                  </a:cubicBezTo>
                  <a:cubicBezTo>
                    <a:pt x="30" y="58"/>
                    <a:pt x="30" y="58"/>
                    <a:pt x="30" y="58"/>
                  </a:cubicBezTo>
                  <a:cubicBezTo>
                    <a:pt x="30" y="59"/>
                    <a:pt x="30" y="59"/>
                    <a:pt x="30" y="59"/>
                  </a:cubicBezTo>
                  <a:cubicBezTo>
                    <a:pt x="30" y="59"/>
                    <a:pt x="29" y="59"/>
                    <a:pt x="29" y="59"/>
                  </a:cubicBezTo>
                  <a:cubicBezTo>
                    <a:pt x="29" y="59"/>
                    <a:pt x="29" y="60"/>
                    <a:pt x="29" y="60"/>
                  </a:cubicBezTo>
                  <a:cubicBezTo>
                    <a:pt x="29" y="60"/>
                    <a:pt x="28" y="60"/>
                    <a:pt x="28" y="60"/>
                  </a:cubicBezTo>
                  <a:cubicBezTo>
                    <a:pt x="28" y="60"/>
                    <a:pt x="29" y="61"/>
                    <a:pt x="29" y="61"/>
                  </a:cubicBezTo>
                  <a:cubicBezTo>
                    <a:pt x="29" y="61"/>
                    <a:pt x="29" y="61"/>
                    <a:pt x="29" y="61"/>
                  </a:cubicBezTo>
                  <a:cubicBezTo>
                    <a:pt x="33" y="61"/>
                    <a:pt x="33" y="61"/>
                    <a:pt x="33" y="61"/>
                  </a:cubicBezTo>
                  <a:cubicBezTo>
                    <a:pt x="39" y="63"/>
                    <a:pt x="39" y="63"/>
                    <a:pt x="39" y="63"/>
                  </a:cubicBezTo>
                  <a:cubicBezTo>
                    <a:pt x="40" y="63"/>
                    <a:pt x="40" y="63"/>
                    <a:pt x="40" y="63"/>
                  </a:cubicBezTo>
                  <a:cubicBezTo>
                    <a:pt x="41" y="62"/>
                    <a:pt x="41" y="62"/>
                    <a:pt x="41" y="62"/>
                  </a:cubicBezTo>
                  <a:cubicBezTo>
                    <a:pt x="41" y="62"/>
                    <a:pt x="41" y="62"/>
                    <a:pt x="41" y="62"/>
                  </a:cubicBezTo>
                  <a:cubicBezTo>
                    <a:pt x="41" y="63"/>
                    <a:pt x="42" y="63"/>
                    <a:pt x="42" y="63"/>
                  </a:cubicBezTo>
                  <a:cubicBezTo>
                    <a:pt x="42" y="63"/>
                    <a:pt x="43" y="62"/>
                    <a:pt x="43" y="62"/>
                  </a:cubicBezTo>
                  <a:cubicBezTo>
                    <a:pt x="43" y="62"/>
                    <a:pt x="44" y="63"/>
                    <a:pt x="44" y="63"/>
                  </a:cubicBezTo>
                  <a:cubicBezTo>
                    <a:pt x="44" y="63"/>
                    <a:pt x="44" y="63"/>
                    <a:pt x="44" y="63"/>
                  </a:cubicBezTo>
                  <a:cubicBezTo>
                    <a:pt x="45" y="63"/>
                    <a:pt x="45" y="62"/>
                    <a:pt x="45" y="62"/>
                  </a:cubicBezTo>
                  <a:cubicBezTo>
                    <a:pt x="45" y="62"/>
                    <a:pt x="46" y="61"/>
                    <a:pt x="46" y="61"/>
                  </a:cubicBezTo>
                  <a:cubicBezTo>
                    <a:pt x="47" y="61"/>
                    <a:pt x="47" y="62"/>
                    <a:pt x="48" y="62"/>
                  </a:cubicBezTo>
                  <a:cubicBezTo>
                    <a:pt x="48" y="62"/>
                    <a:pt x="49" y="62"/>
                    <a:pt x="49" y="62"/>
                  </a:cubicBezTo>
                  <a:cubicBezTo>
                    <a:pt x="49" y="62"/>
                    <a:pt x="50" y="62"/>
                    <a:pt x="50" y="62"/>
                  </a:cubicBezTo>
                  <a:cubicBezTo>
                    <a:pt x="50" y="62"/>
                    <a:pt x="50" y="61"/>
                    <a:pt x="50" y="61"/>
                  </a:cubicBezTo>
                  <a:cubicBezTo>
                    <a:pt x="50" y="61"/>
                    <a:pt x="50" y="60"/>
                    <a:pt x="50" y="60"/>
                  </a:cubicBezTo>
                  <a:cubicBezTo>
                    <a:pt x="50" y="60"/>
                    <a:pt x="51" y="60"/>
                    <a:pt x="51" y="60"/>
                  </a:cubicBezTo>
                  <a:cubicBezTo>
                    <a:pt x="51" y="60"/>
                    <a:pt x="51" y="60"/>
                    <a:pt x="51" y="59"/>
                  </a:cubicBezTo>
                  <a:cubicBezTo>
                    <a:pt x="51" y="59"/>
                    <a:pt x="52" y="59"/>
                    <a:pt x="52" y="59"/>
                  </a:cubicBezTo>
                  <a:cubicBezTo>
                    <a:pt x="52" y="58"/>
                    <a:pt x="53" y="58"/>
                    <a:pt x="53" y="58"/>
                  </a:cubicBezTo>
                  <a:cubicBezTo>
                    <a:pt x="53" y="58"/>
                    <a:pt x="53" y="58"/>
                    <a:pt x="54" y="58"/>
                  </a:cubicBezTo>
                  <a:cubicBezTo>
                    <a:pt x="54" y="57"/>
                    <a:pt x="54" y="57"/>
                    <a:pt x="54" y="57"/>
                  </a:cubicBezTo>
                  <a:cubicBezTo>
                    <a:pt x="55" y="57"/>
                    <a:pt x="54" y="57"/>
                    <a:pt x="54" y="57"/>
                  </a:cubicBezTo>
                  <a:cubicBezTo>
                    <a:pt x="55" y="56"/>
                    <a:pt x="55" y="56"/>
                    <a:pt x="55" y="56"/>
                  </a:cubicBezTo>
                  <a:cubicBezTo>
                    <a:pt x="56" y="56"/>
                    <a:pt x="56" y="56"/>
                    <a:pt x="56" y="56"/>
                  </a:cubicBezTo>
                  <a:cubicBezTo>
                    <a:pt x="57" y="53"/>
                    <a:pt x="57" y="53"/>
                    <a:pt x="57" y="53"/>
                  </a:cubicBezTo>
                  <a:cubicBezTo>
                    <a:pt x="57" y="53"/>
                    <a:pt x="57" y="52"/>
                    <a:pt x="57" y="52"/>
                  </a:cubicBezTo>
                  <a:cubicBezTo>
                    <a:pt x="57" y="52"/>
                    <a:pt x="57" y="51"/>
                    <a:pt x="57" y="51"/>
                  </a:cubicBezTo>
                  <a:cubicBezTo>
                    <a:pt x="57" y="51"/>
                    <a:pt x="57" y="51"/>
                    <a:pt x="57" y="51"/>
                  </a:cubicBezTo>
                  <a:cubicBezTo>
                    <a:pt x="57" y="51"/>
                    <a:pt x="57" y="50"/>
                    <a:pt x="57" y="50"/>
                  </a:cubicBezTo>
                  <a:cubicBezTo>
                    <a:pt x="57" y="50"/>
                    <a:pt x="57" y="49"/>
                    <a:pt x="57" y="49"/>
                  </a:cubicBezTo>
                  <a:cubicBezTo>
                    <a:pt x="57" y="49"/>
                    <a:pt x="57" y="49"/>
                    <a:pt x="57" y="49"/>
                  </a:cubicBezTo>
                  <a:cubicBezTo>
                    <a:pt x="57" y="49"/>
                    <a:pt x="57" y="48"/>
                    <a:pt x="57" y="48"/>
                  </a:cubicBezTo>
                  <a:cubicBezTo>
                    <a:pt x="57" y="48"/>
                    <a:pt x="57" y="48"/>
                    <a:pt x="57" y="48"/>
                  </a:cubicBezTo>
                  <a:cubicBezTo>
                    <a:pt x="57" y="46"/>
                    <a:pt x="57" y="46"/>
                    <a:pt x="57" y="46"/>
                  </a:cubicBezTo>
                  <a:cubicBezTo>
                    <a:pt x="57" y="46"/>
                    <a:pt x="58" y="46"/>
                    <a:pt x="58" y="46"/>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72" name="Freeform 685">
              <a:extLst>
                <a:ext uri="{FF2B5EF4-FFF2-40B4-BE49-F238E27FC236}">
                  <a16:creationId xmlns:a16="http://schemas.microsoft.com/office/drawing/2014/main" id="{873A57DB-273B-B1D8-45A1-670DDABC6401}"/>
                </a:ext>
              </a:extLst>
            </p:cNvPr>
            <p:cNvSpPr>
              <a:spLocks/>
            </p:cNvSpPr>
            <p:nvPr/>
          </p:nvSpPr>
          <p:spPr bwMode="auto">
            <a:xfrm>
              <a:off x="3640138" y="4616450"/>
              <a:ext cx="146050" cy="217488"/>
            </a:xfrm>
            <a:custGeom>
              <a:avLst/>
              <a:gdLst>
                <a:gd name="T0" fmla="*/ 31 w 35"/>
                <a:gd name="T1" fmla="*/ 40 h 52"/>
                <a:gd name="T2" fmla="*/ 30 w 35"/>
                <a:gd name="T3" fmla="*/ 40 h 52"/>
                <a:gd name="T4" fmla="*/ 30 w 35"/>
                <a:gd name="T5" fmla="*/ 39 h 52"/>
                <a:gd name="T6" fmla="*/ 29 w 35"/>
                <a:gd name="T7" fmla="*/ 36 h 52"/>
                <a:gd name="T8" fmla="*/ 27 w 35"/>
                <a:gd name="T9" fmla="*/ 35 h 52"/>
                <a:gd name="T10" fmla="*/ 25 w 35"/>
                <a:gd name="T11" fmla="*/ 33 h 52"/>
                <a:gd name="T12" fmla="*/ 24 w 35"/>
                <a:gd name="T13" fmla="*/ 31 h 52"/>
                <a:gd name="T14" fmla="*/ 24 w 35"/>
                <a:gd name="T15" fmla="*/ 30 h 52"/>
                <a:gd name="T16" fmla="*/ 25 w 35"/>
                <a:gd name="T17" fmla="*/ 27 h 52"/>
                <a:gd name="T18" fmla="*/ 25 w 35"/>
                <a:gd name="T19" fmla="*/ 26 h 52"/>
                <a:gd name="T20" fmla="*/ 29 w 35"/>
                <a:gd name="T21" fmla="*/ 25 h 52"/>
                <a:gd name="T22" fmla="*/ 30 w 35"/>
                <a:gd name="T23" fmla="*/ 23 h 52"/>
                <a:gd name="T24" fmla="*/ 29 w 35"/>
                <a:gd name="T25" fmla="*/ 22 h 52"/>
                <a:gd name="T26" fmla="*/ 30 w 35"/>
                <a:gd name="T27" fmla="*/ 19 h 52"/>
                <a:gd name="T28" fmla="*/ 30 w 35"/>
                <a:gd name="T29" fmla="*/ 16 h 52"/>
                <a:gd name="T30" fmla="*/ 27 w 35"/>
                <a:gd name="T31" fmla="*/ 15 h 52"/>
                <a:gd name="T32" fmla="*/ 24 w 35"/>
                <a:gd name="T33" fmla="*/ 12 h 52"/>
                <a:gd name="T34" fmla="*/ 21 w 35"/>
                <a:gd name="T35" fmla="*/ 11 h 52"/>
                <a:gd name="T36" fmla="*/ 21 w 35"/>
                <a:gd name="T37" fmla="*/ 8 h 52"/>
                <a:gd name="T38" fmla="*/ 17 w 35"/>
                <a:gd name="T39" fmla="*/ 4 h 52"/>
                <a:gd name="T40" fmla="*/ 12 w 35"/>
                <a:gd name="T41" fmla="*/ 1 h 52"/>
                <a:gd name="T42" fmla="*/ 11 w 35"/>
                <a:gd name="T43" fmla="*/ 2 h 52"/>
                <a:gd name="T44" fmla="*/ 9 w 35"/>
                <a:gd name="T45" fmla="*/ 4 h 52"/>
                <a:gd name="T46" fmla="*/ 6 w 35"/>
                <a:gd name="T47" fmla="*/ 5 h 52"/>
                <a:gd name="T48" fmla="*/ 5 w 35"/>
                <a:gd name="T49" fmla="*/ 7 h 52"/>
                <a:gd name="T50" fmla="*/ 6 w 35"/>
                <a:gd name="T51" fmla="*/ 9 h 52"/>
                <a:gd name="T52" fmla="*/ 7 w 35"/>
                <a:gd name="T53" fmla="*/ 9 h 52"/>
                <a:gd name="T54" fmla="*/ 8 w 35"/>
                <a:gd name="T55" fmla="*/ 10 h 52"/>
                <a:gd name="T56" fmla="*/ 5 w 35"/>
                <a:gd name="T57" fmla="*/ 12 h 52"/>
                <a:gd name="T58" fmla="*/ 4 w 35"/>
                <a:gd name="T59" fmla="*/ 12 h 52"/>
                <a:gd name="T60" fmla="*/ 2 w 35"/>
                <a:gd name="T61" fmla="*/ 12 h 52"/>
                <a:gd name="T62" fmla="*/ 2 w 35"/>
                <a:gd name="T63" fmla="*/ 13 h 52"/>
                <a:gd name="T64" fmla="*/ 2 w 35"/>
                <a:gd name="T65" fmla="*/ 16 h 52"/>
                <a:gd name="T66" fmla="*/ 5 w 35"/>
                <a:gd name="T67" fmla="*/ 23 h 52"/>
                <a:gd name="T68" fmla="*/ 8 w 35"/>
                <a:gd name="T69" fmla="*/ 23 h 52"/>
                <a:gd name="T70" fmla="*/ 10 w 35"/>
                <a:gd name="T71" fmla="*/ 24 h 52"/>
                <a:gd name="T72" fmla="*/ 10 w 35"/>
                <a:gd name="T73" fmla="*/ 27 h 52"/>
                <a:gd name="T74" fmla="*/ 11 w 35"/>
                <a:gd name="T75" fmla="*/ 28 h 52"/>
                <a:gd name="T76" fmla="*/ 12 w 35"/>
                <a:gd name="T77" fmla="*/ 30 h 52"/>
                <a:gd name="T78" fmla="*/ 12 w 35"/>
                <a:gd name="T79" fmla="*/ 31 h 52"/>
                <a:gd name="T80" fmla="*/ 13 w 35"/>
                <a:gd name="T81" fmla="*/ 31 h 52"/>
                <a:gd name="T82" fmla="*/ 13 w 35"/>
                <a:gd name="T83" fmla="*/ 34 h 52"/>
                <a:gd name="T84" fmla="*/ 11 w 35"/>
                <a:gd name="T85" fmla="*/ 35 h 52"/>
                <a:gd name="T86" fmla="*/ 12 w 35"/>
                <a:gd name="T87" fmla="*/ 36 h 52"/>
                <a:gd name="T88" fmla="*/ 10 w 35"/>
                <a:gd name="T89" fmla="*/ 41 h 52"/>
                <a:gd name="T90" fmla="*/ 12 w 35"/>
                <a:gd name="T91" fmla="*/ 44 h 52"/>
                <a:gd name="T92" fmla="*/ 12 w 35"/>
                <a:gd name="T93" fmla="*/ 47 h 52"/>
                <a:gd name="T94" fmla="*/ 13 w 35"/>
                <a:gd name="T95" fmla="*/ 48 h 52"/>
                <a:gd name="T96" fmla="*/ 17 w 35"/>
                <a:gd name="T97" fmla="*/ 50 h 52"/>
                <a:gd name="T98" fmla="*/ 18 w 35"/>
                <a:gd name="T99" fmla="*/ 52 h 52"/>
                <a:gd name="T100" fmla="*/ 20 w 35"/>
                <a:gd name="T101" fmla="*/ 51 h 52"/>
                <a:gd name="T102" fmla="*/ 21 w 35"/>
                <a:gd name="T103" fmla="*/ 50 h 52"/>
                <a:gd name="T104" fmla="*/ 22 w 35"/>
                <a:gd name="T105" fmla="*/ 49 h 52"/>
                <a:gd name="T106" fmla="*/ 24 w 35"/>
                <a:gd name="T107" fmla="*/ 49 h 52"/>
                <a:gd name="T108" fmla="*/ 24 w 35"/>
                <a:gd name="T109" fmla="*/ 48 h 52"/>
                <a:gd name="T110" fmla="*/ 29 w 35"/>
                <a:gd name="T111" fmla="*/ 46 h 52"/>
                <a:gd name="T112" fmla="*/ 30 w 35"/>
                <a:gd name="T113" fmla="*/ 46 h 52"/>
                <a:gd name="T114" fmla="*/ 33 w 35"/>
                <a:gd name="T115" fmla="*/ 47 h 52"/>
                <a:gd name="T116" fmla="*/ 35 w 35"/>
                <a:gd name="T117" fmla="*/ 46 h 52"/>
                <a:gd name="T118" fmla="*/ 33 w 35"/>
                <a:gd name="T119" fmla="*/ 46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5" h="52">
                  <a:moveTo>
                    <a:pt x="33" y="46"/>
                  </a:moveTo>
                  <a:cubicBezTo>
                    <a:pt x="31" y="40"/>
                    <a:pt x="31" y="40"/>
                    <a:pt x="31" y="40"/>
                  </a:cubicBezTo>
                  <a:cubicBezTo>
                    <a:pt x="30" y="40"/>
                    <a:pt x="30" y="40"/>
                    <a:pt x="30" y="40"/>
                  </a:cubicBezTo>
                  <a:cubicBezTo>
                    <a:pt x="30" y="40"/>
                    <a:pt x="30" y="40"/>
                    <a:pt x="30" y="40"/>
                  </a:cubicBezTo>
                  <a:cubicBezTo>
                    <a:pt x="30" y="40"/>
                    <a:pt x="30" y="40"/>
                    <a:pt x="30" y="40"/>
                  </a:cubicBezTo>
                  <a:cubicBezTo>
                    <a:pt x="30" y="40"/>
                    <a:pt x="30" y="39"/>
                    <a:pt x="30" y="39"/>
                  </a:cubicBezTo>
                  <a:cubicBezTo>
                    <a:pt x="30" y="39"/>
                    <a:pt x="29" y="38"/>
                    <a:pt x="29" y="38"/>
                  </a:cubicBezTo>
                  <a:cubicBezTo>
                    <a:pt x="29" y="36"/>
                    <a:pt x="29" y="36"/>
                    <a:pt x="29" y="36"/>
                  </a:cubicBezTo>
                  <a:cubicBezTo>
                    <a:pt x="27" y="36"/>
                    <a:pt x="27" y="36"/>
                    <a:pt x="27" y="36"/>
                  </a:cubicBezTo>
                  <a:cubicBezTo>
                    <a:pt x="27" y="35"/>
                    <a:pt x="27" y="35"/>
                    <a:pt x="27" y="35"/>
                  </a:cubicBezTo>
                  <a:cubicBezTo>
                    <a:pt x="25" y="34"/>
                    <a:pt x="25" y="34"/>
                    <a:pt x="25" y="34"/>
                  </a:cubicBezTo>
                  <a:cubicBezTo>
                    <a:pt x="25" y="33"/>
                    <a:pt x="25" y="33"/>
                    <a:pt x="25" y="33"/>
                  </a:cubicBezTo>
                  <a:cubicBezTo>
                    <a:pt x="24" y="32"/>
                    <a:pt x="24" y="32"/>
                    <a:pt x="24" y="32"/>
                  </a:cubicBezTo>
                  <a:cubicBezTo>
                    <a:pt x="24" y="31"/>
                    <a:pt x="24" y="31"/>
                    <a:pt x="24" y="31"/>
                  </a:cubicBezTo>
                  <a:cubicBezTo>
                    <a:pt x="24" y="31"/>
                    <a:pt x="24" y="31"/>
                    <a:pt x="24" y="31"/>
                  </a:cubicBezTo>
                  <a:cubicBezTo>
                    <a:pt x="24" y="30"/>
                    <a:pt x="24" y="30"/>
                    <a:pt x="24" y="30"/>
                  </a:cubicBezTo>
                  <a:cubicBezTo>
                    <a:pt x="25" y="28"/>
                    <a:pt x="25" y="28"/>
                    <a:pt x="25" y="28"/>
                  </a:cubicBezTo>
                  <a:cubicBezTo>
                    <a:pt x="25" y="27"/>
                    <a:pt x="25" y="27"/>
                    <a:pt x="25" y="27"/>
                  </a:cubicBezTo>
                  <a:cubicBezTo>
                    <a:pt x="25" y="26"/>
                    <a:pt x="25" y="26"/>
                    <a:pt x="25" y="26"/>
                  </a:cubicBezTo>
                  <a:cubicBezTo>
                    <a:pt x="25" y="26"/>
                    <a:pt x="25" y="26"/>
                    <a:pt x="25" y="26"/>
                  </a:cubicBezTo>
                  <a:cubicBezTo>
                    <a:pt x="27" y="25"/>
                    <a:pt x="27" y="25"/>
                    <a:pt x="27" y="25"/>
                  </a:cubicBezTo>
                  <a:cubicBezTo>
                    <a:pt x="29" y="25"/>
                    <a:pt x="29" y="25"/>
                    <a:pt x="29" y="25"/>
                  </a:cubicBezTo>
                  <a:cubicBezTo>
                    <a:pt x="29" y="23"/>
                    <a:pt x="29" y="23"/>
                    <a:pt x="29" y="23"/>
                  </a:cubicBezTo>
                  <a:cubicBezTo>
                    <a:pt x="30" y="23"/>
                    <a:pt x="30" y="23"/>
                    <a:pt x="30" y="23"/>
                  </a:cubicBezTo>
                  <a:cubicBezTo>
                    <a:pt x="29" y="22"/>
                    <a:pt x="29" y="22"/>
                    <a:pt x="29" y="22"/>
                  </a:cubicBezTo>
                  <a:cubicBezTo>
                    <a:pt x="29" y="22"/>
                    <a:pt x="29" y="22"/>
                    <a:pt x="29" y="22"/>
                  </a:cubicBezTo>
                  <a:cubicBezTo>
                    <a:pt x="30" y="21"/>
                    <a:pt x="30" y="21"/>
                    <a:pt x="30" y="21"/>
                  </a:cubicBezTo>
                  <a:cubicBezTo>
                    <a:pt x="30" y="19"/>
                    <a:pt x="30" y="19"/>
                    <a:pt x="30" y="19"/>
                  </a:cubicBezTo>
                  <a:cubicBezTo>
                    <a:pt x="30" y="19"/>
                    <a:pt x="30" y="18"/>
                    <a:pt x="30" y="18"/>
                  </a:cubicBezTo>
                  <a:cubicBezTo>
                    <a:pt x="30" y="17"/>
                    <a:pt x="30" y="17"/>
                    <a:pt x="30" y="16"/>
                  </a:cubicBezTo>
                  <a:cubicBezTo>
                    <a:pt x="29" y="16"/>
                    <a:pt x="29" y="16"/>
                    <a:pt x="29" y="16"/>
                  </a:cubicBezTo>
                  <a:cubicBezTo>
                    <a:pt x="28" y="16"/>
                    <a:pt x="28" y="16"/>
                    <a:pt x="27" y="15"/>
                  </a:cubicBezTo>
                  <a:cubicBezTo>
                    <a:pt x="27" y="15"/>
                    <a:pt x="26" y="14"/>
                    <a:pt x="26" y="13"/>
                  </a:cubicBezTo>
                  <a:cubicBezTo>
                    <a:pt x="25" y="13"/>
                    <a:pt x="25" y="12"/>
                    <a:pt x="24" y="12"/>
                  </a:cubicBezTo>
                  <a:cubicBezTo>
                    <a:pt x="24" y="12"/>
                    <a:pt x="23" y="12"/>
                    <a:pt x="23" y="12"/>
                  </a:cubicBezTo>
                  <a:cubicBezTo>
                    <a:pt x="22" y="12"/>
                    <a:pt x="22" y="12"/>
                    <a:pt x="21" y="11"/>
                  </a:cubicBezTo>
                  <a:cubicBezTo>
                    <a:pt x="21" y="11"/>
                    <a:pt x="21" y="10"/>
                    <a:pt x="21" y="9"/>
                  </a:cubicBezTo>
                  <a:cubicBezTo>
                    <a:pt x="21" y="9"/>
                    <a:pt x="21" y="8"/>
                    <a:pt x="21" y="8"/>
                  </a:cubicBezTo>
                  <a:cubicBezTo>
                    <a:pt x="20" y="7"/>
                    <a:pt x="19" y="7"/>
                    <a:pt x="19" y="6"/>
                  </a:cubicBezTo>
                  <a:cubicBezTo>
                    <a:pt x="18" y="5"/>
                    <a:pt x="17" y="4"/>
                    <a:pt x="17" y="4"/>
                  </a:cubicBezTo>
                  <a:cubicBezTo>
                    <a:pt x="17" y="4"/>
                    <a:pt x="15" y="2"/>
                    <a:pt x="14" y="2"/>
                  </a:cubicBezTo>
                  <a:cubicBezTo>
                    <a:pt x="14" y="2"/>
                    <a:pt x="12" y="0"/>
                    <a:pt x="12" y="1"/>
                  </a:cubicBezTo>
                  <a:cubicBezTo>
                    <a:pt x="12" y="1"/>
                    <a:pt x="11" y="1"/>
                    <a:pt x="11" y="1"/>
                  </a:cubicBezTo>
                  <a:cubicBezTo>
                    <a:pt x="11" y="2"/>
                    <a:pt x="11" y="2"/>
                    <a:pt x="11" y="2"/>
                  </a:cubicBezTo>
                  <a:cubicBezTo>
                    <a:pt x="10" y="2"/>
                    <a:pt x="10" y="2"/>
                    <a:pt x="10" y="2"/>
                  </a:cubicBezTo>
                  <a:cubicBezTo>
                    <a:pt x="10" y="2"/>
                    <a:pt x="9" y="4"/>
                    <a:pt x="9" y="4"/>
                  </a:cubicBezTo>
                  <a:cubicBezTo>
                    <a:pt x="9" y="4"/>
                    <a:pt x="7" y="4"/>
                    <a:pt x="7" y="4"/>
                  </a:cubicBezTo>
                  <a:cubicBezTo>
                    <a:pt x="6" y="5"/>
                    <a:pt x="6" y="5"/>
                    <a:pt x="6" y="5"/>
                  </a:cubicBezTo>
                  <a:cubicBezTo>
                    <a:pt x="6" y="6"/>
                    <a:pt x="6" y="6"/>
                    <a:pt x="6" y="6"/>
                  </a:cubicBezTo>
                  <a:cubicBezTo>
                    <a:pt x="5" y="7"/>
                    <a:pt x="5" y="7"/>
                    <a:pt x="5" y="7"/>
                  </a:cubicBezTo>
                  <a:cubicBezTo>
                    <a:pt x="5" y="7"/>
                    <a:pt x="6" y="8"/>
                    <a:pt x="6" y="8"/>
                  </a:cubicBezTo>
                  <a:cubicBezTo>
                    <a:pt x="6" y="8"/>
                    <a:pt x="6" y="9"/>
                    <a:pt x="6" y="9"/>
                  </a:cubicBezTo>
                  <a:cubicBezTo>
                    <a:pt x="6" y="10"/>
                    <a:pt x="6" y="10"/>
                    <a:pt x="6" y="10"/>
                  </a:cubicBezTo>
                  <a:cubicBezTo>
                    <a:pt x="7" y="9"/>
                    <a:pt x="7" y="9"/>
                    <a:pt x="7" y="9"/>
                  </a:cubicBezTo>
                  <a:cubicBezTo>
                    <a:pt x="8" y="10"/>
                    <a:pt x="8" y="10"/>
                    <a:pt x="8" y="10"/>
                  </a:cubicBezTo>
                  <a:cubicBezTo>
                    <a:pt x="8" y="10"/>
                    <a:pt x="8" y="10"/>
                    <a:pt x="8" y="10"/>
                  </a:cubicBezTo>
                  <a:cubicBezTo>
                    <a:pt x="7" y="11"/>
                    <a:pt x="7" y="11"/>
                    <a:pt x="7" y="11"/>
                  </a:cubicBezTo>
                  <a:cubicBezTo>
                    <a:pt x="5" y="12"/>
                    <a:pt x="5" y="12"/>
                    <a:pt x="5" y="12"/>
                  </a:cubicBezTo>
                  <a:cubicBezTo>
                    <a:pt x="5" y="12"/>
                    <a:pt x="4" y="12"/>
                    <a:pt x="4" y="12"/>
                  </a:cubicBezTo>
                  <a:cubicBezTo>
                    <a:pt x="4" y="12"/>
                    <a:pt x="4" y="12"/>
                    <a:pt x="4" y="12"/>
                  </a:cubicBezTo>
                  <a:cubicBezTo>
                    <a:pt x="3" y="12"/>
                    <a:pt x="3" y="12"/>
                    <a:pt x="3" y="12"/>
                  </a:cubicBezTo>
                  <a:cubicBezTo>
                    <a:pt x="2" y="12"/>
                    <a:pt x="2" y="12"/>
                    <a:pt x="2" y="12"/>
                  </a:cubicBezTo>
                  <a:cubicBezTo>
                    <a:pt x="2" y="13"/>
                    <a:pt x="2" y="13"/>
                    <a:pt x="2" y="13"/>
                  </a:cubicBezTo>
                  <a:cubicBezTo>
                    <a:pt x="2" y="13"/>
                    <a:pt x="2" y="13"/>
                    <a:pt x="2" y="13"/>
                  </a:cubicBezTo>
                  <a:cubicBezTo>
                    <a:pt x="2" y="14"/>
                    <a:pt x="2" y="14"/>
                    <a:pt x="2" y="14"/>
                  </a:cubicBezTo>
                  <a:cubicBezTo>
                    <a:pt x="2" y="16"/>
                    <a:pt x="2" y="16"/>
                    <a:pt x="2" y="16"/>
                  </a:cubicBezTo>
                  <a:cubicBezTo>
                    <a:pt x="0" y="18"/>
                    <a:pt x="0" y="18"/>
                    <a:pt x="0" y="18"/>
                  </a:cubicBezTo>
                  <a:cubicBezTo>
                    <a:pt x="5" y="23"/>
                    <a:pt x="5" y="23"/>
                    <a:pt x="5" y="23"/>
                  </a:cubicBezTo>
                  <a:cubicBezTo>
                    <a:pt x="7" y="23"/>
                    <a:pt x="7" y="23"/>
                    <a:pt x="7" y="23"/>
                  </a:cubicBezTo>
                  <a:cubicBezTo>
                    <a:pt x="8" y="23"/>
                    <a:pt x="8" y="23"/>
                    <a:pt x="8" y="23"/>
                  </a:cubicBezTo>
                  <a:cubicBezTo>
                    <a:pt x="9" y="23"/>
                    <a:pt x="9" y="23"/>
                    <a:pt x="9" y="23"/>
                  </a:cubicBezTo>
                  <a:cubicBezTo>
                    <a:pt x="10" y="24"/>
                    <a:pt x="10" y="24"/>
                    <a:pt x="10" y="24"/>
                  </a:cubicBezTo>
                  <a:cubicBezTo>
                    <a:pt x="10" y="26"/>
                    <a:pt x="10" y="26"/>
                    <a:pt x="10" y="26"/>
                  </a:cubicBezTo>
                  <a:cubicBezTo>
                    <a:pt x="10" y="27"/>
                    <a:pt x="10" y="27"/>
                    <a:pt x="10" y="27"/>
                  </a:cubicBezTo>
                  <a:cubicBezTo>
                    <a:pt x="9" y="28"/>
                    <a:pt x="9" y="28"/>
                    <a:pt x="9" y="28"/>
                  </a:cubicBezTo>
                  <a:cubicBezTo>
                    <a:pt x="11" y="28"/>
                    <a:pt x="11" y="28"/>
                    <a:pt x="11" y="28"/>
                  </a:cubicBezTo>
                  <a:cubicBezTo>
                    <a:pt x="12" y="29"/>
                    <a:pt x="12" y="29"/>
                    <a:pt x="12" y="29"/>
                  </a:cubicBezTo>
                  <a:cubicBezTo>
                    <a:pt x="12" y="30"/>
                    <a:pt x="12" y="30"/>
                    <a:pt x="12" y="30"/>
                  </a:cubicBezTo>
                  <a:cubicBezTo>
                    <a:pt x="12" y="30"/>
                    <a:pt x="12" y="30"/>
                    <a:pt x="12" y="30"/>
                  </a:cubicBezTo>
                  <a:cubicBezTo>
                    <a:pt x="12" y="31"/>
                    <a:pt x="12" y="31"/>
                    <a:pt x="12" y="31"/>
                  </a:cubicBezTo>
                  <a:cubicBezTo>
                    <a:pt x="13" y="31"/>
                    <a:pt x="13" y="31"/>
                    <a:pt x="13" y="31"/>
                  </a:cubicBezTo>
                  <a:cubicBezTo>
                    <a:pt x="13" y="31"/>
                    <a:pt x="13" y="31"/>
                    <a:pt x="13" y="31"/>
                  </a:cubicBezTo>
                  <a:cubicBezTo>
                    <a:pt x="13" y="32"/>
                    <a:pt x="13" y="32"/>
                    <a:pt x="13" y="32"/>
                  </a:cubicBezTo>
                  <a:cubicBezTo>
                    <a:pt x="13" y="34"/>
                    <a:pt x="13" y="34"/>
                    <a:pt x="13" y="34"/>
                  </a:cubicBezTo>
                  <a:cubicBezTo>
                    <a:pt x="11" y="35"/>
                    <a:pt x="11" y="35"/>
                    <a:pt x="11" y="35"/>
                  </a:cubicBezTo>
                  <a:cubicBezTo>
                    <a:pt x="11" y="35"/>
                    <a:pt x="11" y="35"/>
                    <a:pt x="11" y="35"/>
                  </a:cubicBezTo>
                  <a:cubicBezTo>
                    <a:pt x="11" y="35"/>
                    <a:pt x="11" y="35"/>
                    <a:pt x="11" y="35"/>
                  </a:cubicBezTo>
                  <a:cubicBezTo>
                    <a:pt x="12" y="36"/>
                    <a:pt x="12" y="36"/>
                    <a:pt x="12" y="36"/>
                  </a:cubicBezTo>
                  <a:cubicBezTo>
                    <a:pt x="10" y="39"/>
                    <a:pt x="10" y="39"/>
                    <a:pt x="10" y="39"/>
                  </a:cubicBezTo>
                  <a:cubicBezTo>
                    <a:pt x="10" y="41"/>
                    <a:pt x="10" y="41"/>
                    <a:pt x="10" y="41"/>
                  </a:cubicBezTo>
                  <a:cubicBezTo>
                    <a:pt x="11" y="43"/>
                    <a:pt x="11" y="43"/>
                    <a:pt x="11" y="43"/>
                  </a:cubicBezTo>
                  <a:cubicBezTo>
                    <a:pt x="12" y="44"/>
                    <a:pt x="12" y="44"/>
                    <a:pt x="12" y="44"/>
                  </a:cubicBezTo>
                  <a:cubicBezTo>
                    <a:pt x="12" y="47"/>
                    <a:pt x="12" y="47"/>
                    <a:pt x="12" y="47"/>
                  </a:cubicBezTo>
                  <a:cubicBezTo>
                    <a:pt x="12" y="47"/>
                    <a:pt x="12" y="47"/>
                    <a:pt x="12" y="47"/>
                  </a:cubicBezTo>
                  <a:cubicBezTo>
                    <a:pt x="12" y="48"/>
                    <a:pt x="12" y="48"/>
                    <a:pt x="12" y="48"/>
                  </a:cubicBezTo>
                  <a:cubicBezTo>
                    <a:pt x="13" y="48"/>
                    <a:pt x="13" y="48"/>
                    <a:pt x="13" y="48"/>
                  </a:cubicBezTo>
                  <a:cubicBezTo>
                    <a:pt x="15" y="50"/>
                    <a:pt x="15" y="50"/>
                    <a:pt x="15" y="50"/>
                  </a:cubicBezTo>
                  <a:cubicBezTo>
                    <a:pt x="17" y="50"/>
                    <a:pt x="17" y="50"/>
                    <a:pt x="17" y="50"/>
                  </a:cubicBezTo>
                  <a:cubicBezTo>
                    <a:pt x="17" y="50"/>
                    <a:pt x="18" y="51"/>
                    <a:pt x="18" y="51"/>
                  </a:cubicBezTo>
                  <a:cubicBezTo>
                    <a:pt x="18" y="51"/>
                    <a:pt x="18" y="52"/>
                    <a:pt x="18" y="52"/>
                  </a:cubicBezTo>
                  <a:cubicBezTo>
                    <a:pt x="19" y="51"/>
                    <a:pt x="19" y="51"/>
                    <a:pt x="19" y="51"/>
                  </a:cubicBezTo>
                  <a:cubicBezTo>
                    <a:pt x="20" y="51"/>
                    <a:pt x="20" y="51"/>
                    <a:pt x="20" y="51"/>
                  </a:cubicBezTo>
                  <a:cubicBezTo>
                    <a:pt x="21" y="51"/>
                    <a:pt x="21" y="51"/>
                    <a:pt x="21" y="51"/>
                  </a:cubicBezTo>
                  <a:cubicBezTo>
                    <a:pt x="21" y="50"/>
                    <a:pt x="21" y="50"/>
                    <a:pt x="21" y="50"/>
                  </a:cubicBezTo>
                  <a:cubicBezTo>
                    <a:pt x="21" y="50"/>
                    <a:pt x="21" y="50"/>
                    <a:pt x="21" y="50"/>
                  </a:cubicBezTo>
                  <a:cubicBezTo>
                    <a:pt x="22" y="49"/>
                    <a:pt x="22" y="49"/>
                    <a:pt x="22" y="49"/>
                  </a:cubicBezTo>
                  <a:cubicBezTo>
                    <a:pt x="23" y="49"/>
                    <a:pt x="23" y="49"/>
                    <a:pt x="23" y="49"/>
                  </a:cubicBezTo>
                  <a:cubicBezTo>
                    <a:pt x="24" y="49"/>
                    <a:pt x="24" y="49"/>
                    <a:pt x="24" y="49"/>
                  </a:cubicBezTo>
                  <a:cubicBezTo>
                    <a:pt x="24" y="49"/>
                    <a:pt x="24" y="49"/>
                    <a:pt x="24" y="49"/>
                  </a:cubicBezTo>
                  <a:cubicBezTo>
                    <a:pt x="24" y="48"/>
                    <a:pt x="24" y="48"/>
                    <a:pt x="24" y="48"/>
                  </a:cubicBezTo>
                  <a:cubicBezTo>
                    <a:pt x="27" y="48"/>
                    <a:pt x="27" y="48"/>
                    <a:pt x="27" y="48"/>
                  </a:cubicBezTo>
                  <a:cubicBezTo>
                    <a:pt x="29" y="46"/>
                    <a:pt x="29" y="46"/>
                    <a:pt x="29" y="46"/>
                  </a:cubicBezTo>
                  <a:cubicBezTo>
                    <a:pt x="29" y="46"/>
                    <a:pt x="29" y="46"/>
                    <a:pt x="29" y="46"/>
                  </a:cubicBezTo>
                  <a:cubicBezTo>
                    <a:pt x="30" y="46"/>
                    <a:pt x="30" y="46"/>
                    <a:pt x="30" y="46"/>
                  </a:cubicBezTo>
                  <a:cubicBezTo>
                    <a:pt x="31" y="46"/>
                    <a:pt x="31" y="46"/>
                    <a:pt x="31" y="46"/>
                  </a:cubicBezTo>
                  <a:cubicBezTo>
                    <a:pt x="33" y="47"/>
                    <a:pt x="33" y="47"/>
                    <a:pt x="33" y="47"/>
                  </a:cubicBezTo>
                  <a:cubicBezTo>
                    <a:pt x="33" y="46"/>
                    <a:pt x="33" y="46"/>
                    <a:pt x="33" y="46"/>
                  </a:cubicBezTo>
                  <a:cubicBezTo>
                    <a:pt x="35" y="46"/>
                    <a:pt x="35" y="46"/>
                    <a:pt x="35" y="46"/>
                  </a:cubicBezTo>
                  <a:cubicBezTo>
                    <a:pt x="35" y="46"/>
                    <a:pt x="35" y="46"/>
                    <a:pt x="35" y="46"/>
                  </a:cubicBezTo>
                  <a:lnTo>
                    <a:pt x="33" y="46"/>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73" name="Freeform 686">
              <a:extLst>
                <a:ext uri="{FF2B5EF4-FFF2-40B4-BE49-F238E27FC236}">
                  <a16:creationId xmlns:a16="http://schemas.microsoft.com/office/drawing/2014/main" id="{EDC66E65-A863-5DD3-5B8F-1F6AB546FF60}"/>
                </a:ext>
              </a:extLst>
            </p:cNvPr>
            <p:cNvSpPr>
              <a:spLocks/>
            </p:cNvSpPr>
            <p:nvPr/>
          </p:nvSpPr>
          <p:spPr bwMode="auto">
            <a:xfrm>
              <a:off x="3844926" y="4695825"/>
              <a:ext cx="82550" cy="107950"/>
            </a:xfrm>
            <a:custGeom>
              <a:avLst/>
              <a:gdLst>
                <a:gd name="T0" fmla="*/ 1 w 20"/>
                <a:gd name="T1" fmla="*/ 5 h 26"/>
                <a:gd name="T2" fmla="*/ 0 w 20"/>
                <a:gd name="T3" fmla="*/ 6 h 26"/>
                <a:gd name="T4" fmla="*/ 0 w 20"/>
                <a:gd name="T5" fmla="*/ 7 h 26"/>
                <a:gd name="T6" fmla="*/ 1 w 20"/>
                <a:gd name="T7" fmla="*/ 8 h 26"/>
                <a:gd name="T8" fmla="*/ 1 w 20"/>
                <a:gd name="T9" fmla="*/ 11 h 26"/>
                <a:gd name="T10" fmla="*/ 1 w 20"/>
                <a:gd name="T11" fmla="*/ 12 h 26"/>
                <a:gd name="T12" fmla="*/ 1 w 20"/>
                <a:gd name="T13" fmla="*/ 12 h 26"/>
                <a:gd name="T14" fmla="*/ 3 w 20"/>
                <a:gd name="T15" fmla="*/ 15 h 26"/>
                <a:gd name="T16" fmla="*/ 3 w 20"/>
                <a:gd name="T17" fmla="*/ 17 h 26"/>
                <a:gd name="T18" fmla="*/ 2 w 20"/>
                <a:gd name="T19" fmla="*/ 19 h 26"/>
                <a:gd name="T20" fmla="*/ 2 w 20"/>
                <a:gd name="T21" fmla="*/ 20 h 26"/>
                <a:gd name="T22" fmla="*/ 2 w 20"/>
                <a:gd name="T23" fmla="*/ 21 h 26"/>
                <a:gd name="T24" fmla="*/ 1 w 20"/>
                <a:gd name="T25" fmla="*/ 23 h 26"/>
                <a:gd name="T26" fmla="*/ 0 w 20"/>
                <a:gd name="T27" fmla="*/ 25 h 26"/>
                <a:gd name="T28" fmla="*/ 0 w 20"/>
                <a:gd name="T29" fmla="*/ 25 h 26"/>
                <a:gd name="T30" fmla="*/ 1 w 20"/>
                <a:gd name="T31" fmla="*/ 26 h 26"/>
                <a:gd name="T32" fmla="*/ 2 w 20"/>
                <a:gd name="T33" fmla="*/ 26 h 26"/>
                <a:gd name="T34" fmla="*/ 3 w 20"/>
                <a:gd name="T35" fmla="*/ 26 h 26"/>
                <a:gd name="T36" fmla="*/ 3 w 20"/>
                <a:gd name="T37" fmla="*/ 25 h 26"/>
                <a:gd name="T38" fmla="*/ 4 w 20"/>
                <a:gd name="T39" fmla="*/ 25 h 26"/>
                <a:gd name="T40" fmla="*/ 5 w 20"/>
                <a:gd name="T41" fmla="*/ 24 h 26"/>
                <a:gd name="T42" fmla="*/ 7 w 20"/>
                <a:gd name="T43" fmla="*/ 25 h 26"/>
                <a:gd name="T44" fmla="*/ 7 w 20"/>
                <a:gd name="T45" fmla="*/ 25 h 26"/>
                <a:gd name="T46" fmla="*/ 8 w 20"/>
                <a:gd name="T47" fmla="*/ 24 h 26"/>
                <a:gd name="T48" fmla="*/ 9 w 20"/>
                <a:gd name="T49" fmla="*/ 24 h 26"/>
                <a:gd name="T50" fmla="*/ 9 w 20"/>
                <a:gd name="T51" fmla="*/ 26 h 26"/>
                <a:gd name="T52" fmla="*/ 11 w 20"/>
                <a:gd name="T53" fmla="*/ 26 h 26"/>
                <a:gd name="T54" fmla="*/ 14 w 20"/>
                <a:gd name="T55" fmla="*/ 23 h 26"/>
                <a:gd name="T56" fmla="*/ 14 w 20"/>
                <a:gd name="T57" fmla="*/ 22 h 26"/>
                <a:gd name="T58" fmla="*/ 15 w 20"/>
                <a:gd name="T59" fmla="*/ 20 h 26"/>
                <a:gd name="T60" fmla="*/ 15 w 20"/>
                <a:gd name="T61" fmla="*/ 19 h 26"/>
                <a:gd name="T62" fmla="*/ 20 w 20"/>
                <a:gd name="T63" fmla="*/ 12 h 26"/>
                <a:gd name="T64" fmla="*/ 19 w 20"/>
                <a:gd name="T65" fmla="*/ 10 h 26"/>
                <a:gd name="T66" fmla="*/ 19 w 20"/>
                <a:gd name="T67" fmla="*/ 10 h 26"/>
                <a:gd name="T68" fmla="*/ 19 w 20"/>
                <a:gd name="T69" fmla="*/ 9 h 26"/>
                <a:gd name="T70" fmla="*/ 19 w 20"/>
                <a:gd name="T71" fmla="*/ 8 h 26"/>
                <a:gd name="T72" fmla="*/ 18 w 20"/>
                <a:gd name="T73" fmla="*/ 9 h 26"/>
                <a:gd name="T74" fmla="*/ 18 w 20"/>
                <a:gd name="T75" fmla="*/ 10 h 26"/>
                <a:gd name="T76" fmla="*/ 18 w 20"/>
                <a:gd name="T77" fmla="*/ 9 h 26"/>
                <a:gd name="T78" fmla="*/ 18 w 20"/>
                <a:gd name="T79" fmla="*/ 8 h 26"/>
                <a:gd name="T80" fmla="*/ 16 w 20"/>
                <a:gd name="T81" fmla="*/ 7 h 26"/>
                <a:gd name="T82" fmla="*/ 14 w 20"/>
                <a:gd name="T83" fmla="*/ 6 h 26"/>
                <a:gd name="T84" fmla="*/ 12 w 20"/>
                <a:gd name="T85" fmla="*/ 4 h 26"/>
                <a:gd name="T86" fmla="*/ 11 w 20"/>
                <a:gd name="T87" fmla="*/ 3 h 26"/>
                <a:gd name="T88" fmla="*/ 9 w 20"/>
                <a:gd name="T89" fmla="*/ 2 h 26"/>
                <a:gd name="T90" fmla="*/ 7 w 20"/>
                <a:gd name="T91" fmla="*/ 2 h 26"/>
                <a:gd name="T92" fmla="*/ 4 w 20"/>
                <a:gd name="T93" fmla="*/ 1 h 26"/>
                <a:gd name="T94" fmla="*/ 4 w 20"/>
                <a:gd name="T95" fmla="*/ 0 h 26"/>
                <a:gd name="T96" fmla="*/ 3 w 20"/>
                <a:gd name="T97" fmla="*/ 2 h 26"/>
                <a:gd name="T98" fmla="*/ 1 w 20"/>
                <a:gd name="T99" fmla="*/ 5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0" h="26">
                  <a:moveTo>
                    <a:pt x="1" y="5"/>
                  </a:moveTo>
                  <a:cubicBezTo>
                    <a:pt x="0" y="6"/>
                    <a:pt x="0" y="6"/>
                    <a:pt x="0" y="6"/>
                  </a:cubicBezTo>
                  <a:cubicBezTo>
                    <a:pt x="0" y="7"/>
                    <a:pt x="0" y="7"/>
                    <a:pt x="0" y="7"/>
                  </a:cubicBezTo>
                  <a:cubicBezTo>
                    <a:pt x="1" y="8"/>
                    <a:pt x="1" y="8"/>
                    <a:pt x="1" y="8"/>
                  </a:cubicBezTo>
                  <a:cubicBezTo>
                    <a:pt x="1" y="11"/>
                    <a:pt x="1" y="11"/>
                    <a:pt x="1" y="11"/>
                  </a:cubicBezTo>
                  <a:cubicBezTo>
                    <a:pt x="1" y="12"/>
                    <a:pt x="1" y="12"/>
                    <a:pt x="1" y="12"/>
                  </a:cubicBezTo>
                  <a:cubicBezTo>
                    <a:pt x="1" y="12"/>
                    <a:pt x="1" y="12"/>
                    <a:pt x="1" y="12"/>
                  </a:cubicBezTo>
                  <a:cubicBezTo>
                    <a:pt x="3" y="15"/>
                    <a:pt x="3" y="15"/>
                    <a:pt x="3" y="15"/>
                  </a:cubicBezTo>
                  <a:cubicBezTo>
                    <a:pt x="3" y="17"/>
                    <a:pt x="3" y="17"/>
                    <a:pt x="3" y="17"/>
                  </a:cubicBezTo>
                  <a:cubicBezTo>
                    <a:pt x="2" y="19"/>
                    <a:pt x="2" y="19"/>
                    <a:pt x="2" y="19"/>
                  </a:cubicBezTo>
                  <a:cubicBezTo>
                    <a:pt x="2" y="19"/>
                    <a:pt x="2" y="20"/>
                    <a:pt x="2" y="20"/>
                  </a:cubicBezTo>
                  <a:cubicBezTo>
                    <a:pt x="2" y="20"/>
                    <a:pt x="2" y="21"/>
                    <a:pt x="2" y="21"/>
                  </a:cubicBezTo>
                  <a:cubicBezTo>
                    <a:pt x="1" y="23"/>
                    <a:pt x="1" y="23"/>
                    <a:pt x="1" y="23"/>
                  </a:cubicBezTo>
                  <a:cubicBezTo>
                    <a:pt x="0" y="25"/>
                    <a:pt x="0" y="25"/>
                    <a:pt x="0" y="25"/>
                  </a:cubicBezTo>
                  <a:cubicBezTo>
                    <a:pt x="0" y="25"/>
                    <a:pt x="0" y="25"/>
                    <a:pt x="0" y="25"/>
                  </a:cubicBezTo>
                  <a:cubicBezTo>
                    <a:pt x="0" y="25"/>
                    <a:pt x="1" y="26"/>
                    <a:pt x="1" y="26"/>
                  </a:cubicBezTo>
                  <a:cubicBezTo>
                    <a:pt x="1" y="26"/>
                    <a:pt x="2" y="26"/>
                    <a:pt x="2" y="26"/>
                  </a:cubicBezTo>
                  <a:cubicBezTo>
                    <a:pt x="3" y="26"/>
                    <a:pt x="3" y="26"/>
                    <a:pt x="3" y="26"/>
                  </a:cubicBezTo>
                  <a:cubicBezTo>
                    <a:pt x="3" y="25"/>
                    <a:pt x="3" y="25"/>
                    <a:pt x="3" y="25"/>
                  </a:cubicBezTo>
                  <a:cubicBezTo>
                    <a:pt x="4" y="25"/>
                    <a:pt x="4" y="25"/>
                    <a:pt x="4" y="25"/>
                  </a:cubicBezTo>
                  <a:cubicBezTo>
                    <a:pt x="5" y="24"/>
                    <a:pt x="5" y="24"/>
                    <a:pt x="5" y="24"/>
                  </a:cubicBezTo>
                  <a:cubicBezTo>
                    <a:pt x="7" y="25"/>
                    <a:pt x="7" y="25"/>
                    <a:pt x="7" y="25"/>
                  </a:cubicBezTo>
                  <a:cubicBezTo>
                    <a:pt x="7" y="25"/>
                    <a:pt x="7" y="25"/>
                    <a:pt x="7" y="25"/>
                  </a:cubicBezTo>
                  <a:cubicBezTo>
                    <a:pt x="8" y="24"/>
                    <a:pt x="8" y="24"/>
                    <a:pt x="8" y="24"/>
                  </a:cubicBezTo>
                  <a:cubicBezTo>
                    <a:pt x="9" y="24"/>
                    <a:pt x="9" y="24"/>
                    <a:pt x="9" y="24"/>
                  </a:cubicBezTo>
                  <a:cubicBezTo>
                    <a:pt x="9" y="26"/>
                    <a:pt x="9" y="26"/>
                    <a:pt x="9" y="26"/>
                  </a:cubicBezTo>
                  <a:cubicBezTo>
                    <a:pt x="11" y="26"/>
                    <a:pt x="11" y="26"/>
                    <a:pt x="11" y="26"/>
                  </a:cubicBezTo>
                  <a:cubicBezTo>
                    <a:pt x="14" y="23"/>
                    <a:pt x="14" y="23"/>
                    <a:pt x="14" y="23"/>
                  </a:cubicBezTo>
                  <a:cubicBezTo>
                    <a:pt x="14" y="22"/>
                    <a:pt x="14" y="22"/>
                    <a:pt x="14" y="22"/>
                  </a:cubicBezTo>
                  <a:cubicBezTo>
                    <a:pt x="15" y="20"/>
                    <a:pt x="15" y="20"/>
                    <a:pt x="15" y="20"/>
                  </a:cubicBezTo>
                  <a:cubicBezTo>
                    <a:pt x="15" y="19"/>
                    <a:pt x="15" y="19"/>
                    <a:pt x="15" y="19"/>
                  </a:cubicBezTo>
                  <a:cubicBezTo>
                    <a:pt x="20" y="12"/>
                    <a:pt x="20" y="12"/>
                    <a:pt x="20" y="12"/>
                  </a:cubicBezTo>
                  <a:cubicBezTo>
                    <a:pt x="20" y="11"/>
                    <a:pt x="20" y="11"/>
                    <a:pt x="19" y="10"/>
                  </a:cubicBezTo>
                  <a:cubicBezTo>
                    <a:pt x="19" y="10"/>
                    <a:pt x="19" y="10"/>
                    <a:pt x="19" y="10"/>
                  </a:cubicBezTo>
                  <a:cubicBezTo>
                    <a:pt x="19" y="9"/>
                    <a:pt x="19" y="9"/>
                    <a:pt x="19" y="9"/>
                  </a:cubicBezTo>
                  <a:cubicBezTo>
                    <a:pt x="19" y="9"/>
                    <a:pt x="19" y="8"/>
                    <a:pt x="19" y="8"/>
                  </a:cubicBezTo>
                  <a:cubicBezTo>
                    <a:pt x="18" y="8"/>
                    <a:pt x="18" y="9"/>
                    <a:pt x="18" y="9"/>
                  </a:cubicBezTo>
                  <a:cubicBezTo>
                    <a:pt x="18" y="9"/>
                    <a:pt x="18" y="10"/>
                    <a:pt x="18" y="10"/>
                  </a:cubicBezTo>
                  <a:cubicBezTo>
                    <a:pt x="18" y="9"/>
                    <a:pt x="18" y="9"/>
                    <a:pt x="18" y="9"/>
                  </a:cubicBezTo>
                  <a:cubicBezTo>
                    <a:pt x="18" y="9"/>
                    <a:pt x="18" y="8"/>
                    <a:pt x="18" y="8"/>
                  </a:cubicBezTo>
                  <a:cubicBezTo>
                    <a:pt x="17" y="8"/>
                    <a:pt x="17" y="7"/>
                    <a:pt x="16" y="7"/>
                  </a:cubicBezTo>
                  <a:cubicBezTo>
                    <a:pt x="16" y="7"/>
                    <a:pt x="15" y="6"/>
                    <a:pt x="14" y="6"/>
                  </a:cubicBezTo>
                  <a:cubicBezTo>
                    <a:pt x="14" y="5"/>
                    <a:pt x="13" y="4"/>
                    <a:pt x="12" y="4"/>
                  </a:cubicBezTo>
                  <a:cubicBezTo>
                    <a:pt x="12" y="4"/>
                    <a:pt x="12" y="3"/>
                    <a:pt x="11" y="3"/>
                  </a:cubicBezTo>
                  <a:cubicBezTo>
                    <a:pt x="11" y="3"/>
                    <a:pt x="10" y="2"/>
                    <a:pt x="9" y="2"/>
                  </a:cubicBezTo>
                  <a:cubicBezTo>
                    <a:pt x="9" y="2"/>
                    <a:pt x="7" y="2"/>
                    <a:pt x="7" y="2"/>
                  </a:cubicBezTo>
                  <a:cubicBezTo>
                    <a:pt x="7" y="2"/>
                    <a:pt x="4" y="1"/>
                    <a:pt x="4" y="1"/>
                  </a:cubicBezTo>
                  <a:cubicBezTo>
                    <a:pt x="4" y="1"/>
                    <a:pt x="4" y="0"/>
                    <a:pt x="4" y="0"/>
                  </a:cubicBezTo>
                  <a:cubicBezTo>
                    <a:pt x="3" y="2"/>
                    <a:pt x="3" y="2"/>
                    <a:pt x="3" y="2"/>
                  </a:cubicBezTo>
                  <a:lnTo>
                    <a:pt x="1" y="5"/>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74" name="Freeform 687">
              <a:extLst>
                <a:ext uri="{FF2B5EF4-FFF2-40B4-BE49-F238E27FC236}">
                  <a16:creationId xmlns:a16="http://schemas.microsoft.com/office/drawing/2014/main" id="{A4869564-DDF4-4329-8B56-F353690D5EEB}"/>
                </a:ext>
              </a:extLst>
            </p:cNvPr>
            <p:cNvSpPr>
              <a:spLocks noEditPoints="1"/>
            </p:cNvSpPr>
            <p:nvPr/>
          </p:nvSpPr>
          <p:spPr bwMode="auto">
            <a:xfrm>
              <a:off x="3644901" y="6616700"/>
              <a:ext cx="103187" cy="61913"/>
            </a:xfrm>
            <a:custGeom>
              <a:avLst/>
              <a:gdLst>
                <a:gd name="T0" fmla="*/ 23 w 25"/>
                <a:gd name="T1" fmla="*/ 6 h 15"/>
                <a:gd name="T2" fmla="*/ 25 w 25"/>
                <a:gd name="T3" fmla="*/ 6 h 15"/>
                <a:gd name="T4" fmla="*/ 21 w 25"/>
                <a:gd name="T5" fmla="*/ 5 h 15"/>
                <a:gd name="T6" fmla="*/ 22 w 25"/>
                <a:gd name="T7" fmla="*/ 7 h 15"/>
                <a:gd name="T8" fmla="*/ 20 w 25"/>
                <a:gd name="T9" fmla="*/ 5 h 15"/>
                <a:gd name="T10" fmla="*/ 20 w 25"/>
                <a:gd name="T11" fmla="*/ 4 h 15"/>
                <a:gd name="T12" fmla="*/ 19 w 25"/>
                <a:gd name="T13" fmla="*/ 3 h 15"/>
                <a:gd name="T14" fmla="*/ 17 w 25"/>
                <a:gd name="T15" fmla="*/ 5 h 15"/>
                <a:gd name="T16" fmla="*/ 15 w 25"/>
                <a:gd name="T17" fmla="*/ 6 h 15"/>
                <a:gd name="T18" fmla="*/ 16 w 25"/>
                <a:gd name="T19" fmla="*/ 9 h 15"/>
                <a:gd name="T20" fmla="*/ 14 w 25"/>
                <a:gd name="T21" fmla="*/ 8 h 15"/>
                <a:gd name="T22" fmla="*/ 12 w 25"/>
                <a:gd name="T23" fmla="*/ 10 h 15"/>
                <a:gd name="T24" fmla="*/ 11 w 25"/>
                <a:gd name="T25" fmla="*/ 12 h 15"/>
                <a:gd name="T26" fmla="*/ 13 w 25"/>
                <a:gd name="T27" fmla="*/ 15 h 15"/>
                <a:gd name="T28" fmla="*/ 13 w 25"/>
                <a:gd name="T29" fmla="*/ 13 h 15"/>
                <a:gd name="T30" fmla="*/ 15 w 25"/>
                <a:gd name="T31" fmla="*/ 13 h 15"/>
                <a:gd name="T32" fmla="*/ 15 w 25"/>
                <a:gd name="T33" fmla="*/ 13 h 15"/>
                <a:gd name="T34" fmla="*/ 15 w 25"/>
                <a:gd name="T35" fmla="*/ 11 h 15"/>
                <a:gd name="T36" fmla="*/ 18 w 25"/>
                <a:gd name="T37" fmla="*/ 12 h 15"/>
                <a:gd name="T38" fmla="*/ 18 w 25"/>
                <a:gd name="T39" fmla="*/ 10 h 15"/>
                <a:gd name="T40" fmla="*/ 18 w 25"/>
                <a:gd name="T41" fmla="*/ 10 h 15"/>
                <a:gd name="T42" fmla="*/ 22 w 25"/>
                <a:gd name="T43" fmla="*/ 9 h 15"/>
                <a:gd name="T44" fmla="*/ 24 w 25"/>
                <a:gd name="T45" fmla="*/ 8 h 15"/>
                <a:gd name="T46" fmla="*/ 8 w 25"/>
                <a:gd name="T47" fmla="*/ 11 h 15"/>
                <a:gd name="T48" fmla="*/ 6 w 25"/>
                <a:gd name="T49" fmla="*/ 13 h 15"/>
                <a:gd name="T50" fmla="*/ 5 w 25"/>
                <a:gd name="T51" fmla="*/ 13 h 15"/>
                <a:gd name="T52" fmla="*/ 3 w 25"/>
                <a:gd name="T53" fmla="*/ 12 h 15"/>
                <a:gd name="T54" fmla="*/ 4 w 25"/>
                <a:gd name="T55" fmla="*/ 11 h 15"/>
                <a:gd name="T56" fmla="*/ 5 w 25"/>
                <a:gd name="T57" fmla="*/ 11 h 15"/>
                <a:gd name="T58" fmla="*/ 6 w 25"/>
                <a:gd name="T59" fmla="*/ 9 h 15"/>
                <a:gd name="T60" fmla="*/ 7 w 25"/>
                <a:gd name="T61" fmla="*/ 9 h 15"/>
                <a:gd name="T62" fmla="*/ 6 w 25"/>
                <a:gd name="T63" fmla="*/ 8 h 15"/>
                <a:gd name="T64" fmla="*/ 9 w 25"/>
                <a:gd name="T65" fmla="*/ 7 h 15"/>
                <a:gd name="T66" fmla="*/ 5 w 25"/>
                <a:gd name="T67" fmla="*/ 4 h 15"/>
                <a:gd name="T68" fmla="*/ 9 w 25"/>
                <a:gd name="T69" fmla="*/ 4 h 15"/>
                <a:gd name="T70" fmla="*/ 13 w 25"/>
                <a:gd name="T71" fmla="*/ 4 h 15"/>
                <a:gd name="T72" fmla="*/ 15 w 25"/>
                <a:gd name="T73" fmla="*/ 4 h 15"/>
                <a:gd name="T74" fmla="*/ 13 w 25"/>
                <a:gd name="T75" fmla="*/ 6 h 15"/>
                <a:gd name="T76" fmla="*/ 1 w 25"/>
                <a:gd name="T77" fmla="*/ 9 h 15"/>
                <a:gd name="T78" fmla="*/ 3 w 25"/>
                <a:gd name="T79" fmla="*/ 9 h 15"/>
                <a:gd name="T80" fmla="*/ 2 w 25"/>
                <a:gd name="T81" fmla="*/ 11 h 15"/>
                <a:gd name="T82" fmla="*/ 13 w 25"/>
                <a:gd name="T83" fmla="*/ 4 h 15"/>
                <a:gd name="T84" fmla="*/ 20 w 25"/>
                <a:gd name="T85" fmla="*/ 11 h 15"/>
                <a:gd name="T86" fmla="*/ 11 w 25"/>
                <a:gd name="T87" fmla="*/ 13 h 15"/>
                <a:gd name="T88" fmla="*/ 1 w 25"/>
                <a:gd name="T89" fmla="*/ 9 h 15"/>
                <a:gd name="T90" fmla="*/ 16 w 25"/>
                <a:gd name="T91" fmla="*/ 14 h 15"/>
                <a:gd name="T92" fmla="*/ 5 w 25"/>
                <a:gd name="T93" fmla="*/ 2 h 15"/>
                <a:gd name="T94" fmla="*/ 3 w 25"/>
                <a:gd name="T95" fmla="*/ 11 h 15"/>
                <a:gd name="T96" fmla="*/ 12 w 25"/>
                <a:gd name="T97" fmla="*/ 10 h 15"/>
                <a:gd name="T98" fmla="*/ 9 w 25"/>
                <a:gd name="T99" fmla="*/ 3 h 15"/>
                <a:gd name="T100" fmla="*/ 1 w 25"/>
                <a:gd name="T101" fmla="*/ 0 h 15"/>
                <a:gd name="T102" fmla="*/ 11 w 25"/>
                <a:gd name="T103" fmla="*/ 12 h 15"/>
                <a:gd name="T104" fmla="*/ 20 w 25"/>
                <a:gd name="T105" fmla="*/ 10 h 15"/>
                <a:gd name="T106" fmla="*/ 19 w 25"/>
                <a:gd name="T107" fmla="*/ 12 h 15"/>
                <a:gd name="T108" fmla="*/ 1 w 25"/>
                <a:gd name="T109" fmla="*/ 10 h 15"/>
                <a:gd name="T110" fmla="*/ 2 w 25"/>
                <a:gd name="T111" fmla="*/ 8 h 15"/>
                <a:gd name="T112" fmla="*/ 20 w 25"/>
                <a:gd name="T113" fmla="*/ 10 h 15"/>
                <a:gd name="T114" fmla="*/ 12 w 25"/>
                <a:gd name="T115" fmla="*/ 11 h 15"/>
                <a:gd name="T116" fmla="*/ 12 w 25"/>
                <a:gd name="T117" fmla="*/ 10 h 15"/>
                <a:gd name="T118" fmla="*/ 12 w 25"/>
                <a:gd name="T119" fmla="*/ 10 h 15"/>
                <a:gd name="T120" fmla="*/ 12 w 25"/>
                <a:gd name="T121" fmla="*/ 10 h 15"/>
                <a:gd name="T122" fmla="*/ 16 w 25"/>
                <a:gd name="T123" fmla="*/ 5 h 15"/>
                <a:gd name="T124" fmla="*/ 20 w 25"/>
                <a:gd name="T125" fmla="*/ 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5" h="15">
                  <a:moveTo>
                    <a:pt x="25" y="7"/>
                  </a:moveTo>
                  <a:cubicBezTo>
                    <a:pt x="25" y="7"/>
                    <a:pt x="25" y="7"/>
                    <a:pt x="25" y="7"/>
                  </a:cubicBezTo>
                  <a:cubicBezTo>
                    <a:pt x="25" y="7"/>
                    <a:pt x="25" y="7"/>
                    <a:pt x="25" y="7"/>
                  </a:cubicBezTo>
                  <a:cubicBezTo>
                    <a:pt x="25" y="7"/>
                    <a:pt x="25" y="7"/>
                    <a:pt x="25" y="7"/>
                  </a:cubicBezTo>
                  <a:cubicBezTo>
                    <a:pt x="25" y="7"/>
                    <a:pt x="25" y="7"/>
                    <a:pt x="25" y="7"/>
                  </a:cubicBezTo>
                  <a:cubicBezTo>
                    <a:pt x="25" y="7"/>
                    <a:pt x="25" y="7"/>
                    <a:pt x="25" y="7"/>
                  </a:cubicBezTo>
                  <a:cubicBezTo>
                    <a:pt x="25" y="7"/>
                    <a:pt x="25" y="7"/>
                    <a:pt x="25" y="7"/>
                  </a:cubicBezTo>
                  <a:cubicBezTo>
                    <a:pt x="25" y="7"/>
                    <a:pt x="25" y="7"/>
                    <a:pt x="25" y="7"/>
                  </a:cubicBezTo>
                  <a:cubicBezTo>
                    <a:pt x="25" y="7"/>
                    <a:pt x="25" y="7"/>
                    <a:pt x="25" y="7"/>
                  </a:cubicBezTo>
                  <a:cubicBezTo>
                    <a:pt x="25" y="7"/>
                    <a:pt x="25" y="7"/>
                    <a:pt x="25" y="7"/>
                  </a:cubicBezTo>
                  <a:cubicBezTo>
                    <a:pt x="25" y="7"/>
                    <a:pt x="25" y="7"/>
                    <a:pt x="25" y="7"/>
                  </a:cubicBezTo>
                  <a:cubicBezTo>
                    <a:pt x="25" y="7"/>
                    <a:pt x="24" y="7"/>
                    <a:pt x="24" y="7"/>
                  </a:cubicBezTo>
                  <a:cubicBezTo>
                    <a:pt x="24" y="7"/>
                    <a:pt x="24" y="7"/>
                    <a:pt x="24" y="7"/>
                  </a:cubicBezTo>
                  <a:cubicBezTo>
                    <a:pt x="24" y="7"/>
                    <a:pt x="24" y="7"/>
                    <a:pt x="24" y="7"/>
                  </a:cubicBezTo>
                  <a:cubicBezTo>
                    <a:pt x="24" y="7"/>
                    <a:pt x="24" y="7"/>
                    <a:pt x="24" y="7"/>
                  </a:cubicBezTo>
                  <a:cubicBezTo>
                    <a:pt x="24" y="7"/>
                    <a:pt x="24" y="7"/>
                    <a:pt x="24" y="7"/>
                  </a:cubicBezTo>
                  <a:cubicBezTo>
                    <a:pt x="24" y="7"/>
                    <a:pt x="24" y="7"/>
                    <a:pt x="24" y="7"/>
                  </a:cubicBezTo>
                  <a:cubicBezTo>
                    <a:pt x="24" y="7"/>
                    <a:pt x="24" y="7"/>
                    <a:pt x="24" y="7"/>
                  </a:cubicBezTo>
                  <a:cubicBezTo>
                    <a:pt x="24" y="7"/>
                    <a:pt x="24" y="7"/>
                    <a:pt x="24" y="7"/>
                  </a:cubicBezTo>
                  <a:cubicBezTo>
                    <a:pt x="24" y="7"/>
                    <a:pt x="24" y="7"/>
                    <a:pt x="24" y="7"/>
                  </a:cubicBezTo>
                  <a:cubicBezTo>
                    <a:pt x="24" y="7"/>
                    <a:pt x="24" y="7"/>
                    <a:pt x="24" y="7"/>
                  </a:cubicBezTo>
                  <a:cubicBezTo>
                    <a:pt x="24" y="7"/>
                    <a:pt x="24" y="7"/>
                    <a:pt x="24" y="7"/>
                  </a:cubicBezTo>
                  <a:cubicBezTo>
                    <a:pt x="24" y="7"/>
                    <a:pt x="24" y="7"/>
                    <a:pt x="24" y="7"/>
                  </a:cubicBezTo>
                  <a:cubicBezTo>
                    <a:pt x="24" y="7"/>
                    <a:pt x="24" y="7"/>
                    <a:pt x="24" y="7"/>
                  </a:cubicBezTo>
                  <a:cubicBezTo>
                    <a:pt x="24" y="7"/>
                    <a:pt x="24" y="7"/>
                    <a:pt x="25" y="7"/>
                  </a:cubicBezTo>
                  <a:cubicBezTo>
                    <a:pt x="25" y="7"/>
                    <a:pt x="25" y="7"/>
                    <a:pt x="25" y="7"/>
                  </a:cubicBezTo>
                  <a:cubicBezTo>
                    <a:pt x="25" y="7"/>
                    <a:pt x="25" y="7"/>
                    <a:pt x="25" y="7"/>
                  </a:cubicBezTo>
                  <a:cubicBezTo>
                    <a:pt x="25" y="7"/>
                    <a:pt x="25" y="7"/>
                    <a:pt x="25" y="7"/>
                  </a:cubicBezTo>
                  <a:cubicBezTo>
                    <a:pt x="25" y="7"/>
                    <a:pt x="25" y="7"/>
                    <a:pt x="25" y="7"/>
                  </a:cubicBezTo>
                  <a:cubicBezTo>
                    <a:pt x="25" y="7"/>
                    <a:pt x="25" y="7"/>
                    <a:pt x="25" y="7"/>
                  </a:cubicBezTo>
                  <a:cubicBezTo>
                    <a:pt x="25" y="7"/>
                    <a:pt x="25" y="7"/>
                    <a:pt x="25" y="7"/>
                  </a:cubicBezTo>
                  <a:cubicBezTo>
                    <a:pt x="25" y="7"/>
                    <a:pt x="25" y="7"/>
                    <a:pt x="25" y="7"/>
                  </a:cubicBezTo>
                  <a:cubicBezTo>
                    <a:pt x="25" y="7"/>
                    <a:pt x="25" y="7"/>
                    <a:pt x="25" y="7"/>
                  </a:cubicBezTo>
                  <a:cubicBezTo>
                    <a:pt x="25" y="7"/>
                    <a:pt x="25" y="7"/>
                    <a:pt x="25" y="7"/>
                  </a:cubicBezTo>
                  <a:cubicBezTo>
                    <a:pt x="25" y="7"/>
                    <a:pt x="25" y="7"/>
                    <a:pt x="25" y="7"/>
                  </a:cubicBezTo>
                  <a:cubicBezTo>
                    <a:pt x="25" y="6"/>
                    <a:pt x="24" y="6"/>
                    <a:pt x="24" y="6"/>
                  </a:cubicBezTo>
                  <a:cubicBezTo>
                    <a:pt x="24" y="6"/>
                    <a:pt x="24" y="6"/>
                    <a:pt x="24" y="6"/>
                  </a:cubicBezTo>
                  <a:cubicBezTo>
                    <a:pt x="24" y="6"/>
                    <a:pt x="24" y="6"/>
                    <a:pt x="24" y="6"/>
                  </a:cubicBezTo>
                  <a:cubicBezTo>
                    <a:pt x="24" y="6"/>
                    <a:pt x="24" y="6"/>
                    <a:pt x="23" y="6"/>
                  </a:cubicBezTo>
                  <a:cubicBezTo>
                    <a:pt x="23" y="6"/>
                    <a:pt x="23" y="6"/>
                    <a:pt x="23" y="6"/>
                  </a:cubicBezTo>
                  <a:cubicBezTo>
                    <a:pt x="23" y="6"/>
                    <a:pt x="23" y="6"/>
                    <a:pt x="23" y="6"/>
                  </a:cubicBezTo>
                  <a:cubicBezTo>
                    <a:pt x="23" y="6"/>
                    <a:pt x="23" y="6"/>
                    <a:pt x="23" y="6"/>
                  </a:cubicBezTo>
                  <a:cubicBezTo>
                    <a:pt x="23" y="6"/>
                    <a:pt x="23" y="6"/>
                    <a:pt x="23" y="6"/>
                  </a:cubicBezTo>
                  <a:cubicBezTo>
                    <a:pt x="23" y="6"/>
                    <a:pt x="23" y="6"/>
                    <a:pt x="23" y="6"/>
                  </a:cubicBezTo>
                  <a:cubicBezTo>
                    <a:pt x="23" y="6"/>
                    <a:pt x="23" y="6"/>
                    <a:pt x="23" y="6"/>
                  </a:cubicBezTo>
                  <a:cubicBezTo>
                    <a:pt x="23" y="6"/>
                    <a:pt x="23" y="6"/>
                    <a:pt x="23" y="6"/>
                  </a:cubicBezTo>
                  <a:cubicBezTo>
                    <a:pt x="23" y="6"/>
                    <a:pt x="23" y="6"/>
                    <a:pt x="23" y="6"/>
                  </a:cubicBezTo>
                  <a:cubicBezTo>
                    <a:pt x="23" y="6"/>
                    <a:pt x="23" y="6"/>
                    <a:pt x="23" y="6"/>
                  </a:cubicBezTo>
                  <a:cubicBezTo>
                    <a:pt x="23" y="6"/>
                    <a:pt x="23" y="6"/>
                    <a:pt x="22" y="6"/>
                  </a:cubicBezTo>
                  <a:cubicBezTo>
                    <a:pt x="22" y="6"/>
                    <a:pt x="22" y="6"/>
                    <a:pt x="22" y="6"/>
                  </a:cubicBezTo>
                  <a:cubicBezTo>
                    <a:pt x="22" y="6"/>
                    <a:pt x="22" y="6"/>
                    <a:pt x="22" y="6"/>
                  </a:cubicBezTo>
                  <a:cubicBezTo>
                    <a:pt x="22" y="6"/>
                    <a:pt x="22" y="6"/>
                    <a:pt x="22" y="6"/>
                  </a:cubicBezTo>
                  <a:cubicBezTo>
                    <a:pt x="22" y="6"/>
                    <a:pt x="22" y="6"/>
                    <a:pt x="22" y="6"/>
                  </a:cubicBezTo>
                  <a:cubicBezTo>
                    <a:pt x="22" y="6"/>
                    <a:pt x="22" y="6"/>
                    <a:pt x="22" y="6"/>
                  </a:cubicBezTo>
                  <a:cubicBezTo>
                    <a:pt x="22" y="6"/>
                    <a:pt x="22" y="6"/>
                    <a:pt x="22" y="6"/>
                  </a:cubicBezTo>
                  <a:cubicBezTo>
                    <a:pt x="23" y="6"/>
                    <a:pt x="23" y="6"/>
                    <a:pt x="23" y="6"/>
                  </a:cubicBezTo>
                  <a:cubicBezTo>
                    <a:pt x="23" y="6"/>
                    <a:pt x="23" y="6"/>
                    <a:pt x="23" y="6"/>
                  </a:cubicBezTo>
                  <a:cubicBezTo>
                    <a:pt x="23" y="6"/>
                    <a:pt x="23" y="6"/>
                    <a:pt x="23" y="6"/>
                  </a:cubicBezTo>
                  <a:cubicBezTo>
                    <a:pt x="23" y="5"/>
                    <a:pt x="23" y="5"/>
                    <a:pt x="23" y="5"/>
                  </a:cubicBezTo>
                  <a:cubicBezTo>
                    <a:pt x="23" y="5"/>
                    <a:pt x="23" y="5"/>
                    <a:pt x="23" y="5"/>
                  </a:cubicBezTo>
                  <a:cubicBezTo>
                    <a:pt x="23" y="5"/>
                    <a:pt x="23" y="5"/>
                    <a:pt x="23" y="5"/>
                  </a:cubicBezTo>
                  <a:cubicBezTo>
                    <a:pt x="23" y="6"/>
                    <a:pt x="23" y="6"/>
                    <a:pt x="23" y="6"/>
                  </a:cubicBezTo>
                  <a:cubicBezTo>
                    <a:pt x="23" y="6"/>
                    <a:pt x="23" y="6"/>
                    <a:pt x="23" y="6"/>
                  </a:cubicBezTo>
                  <a:cubicBezTo>
                    <a:pt x="23" y="6"/>
                    <a:pt x="23" y="6"/>
                    <a:pt x="23" y="6"/>
                  </a:cubicBezTo>
                  <a:cubicBezTo>
                    <a:pt x="23" y="6"/>
                    <a:pt x="23" y="6"/>
                    <a:pt x="23" y="6"/>
                  </a:cubicBezTo>
                  <a:cubicBezTo>
                    <a:pt x="23" y="6"/>
                    <a:pt x="23" y="6"/>
                    <a:pt x="23" y="6"/>
                  </a:cubicBezTo>
                  <a:cubicBezTo>
                    <a:pt x="23" y="6"/>
                    <a:pt x="23" y="6"/>
                    <a:pt x="23" y="6"/>
                  </a:cubicBezTo>
                  <a:cubicBezTo>
                    <a:pt x="23" y="6"/>
                    <a:pt x="23" y="6"/>
                    <a:pt x="23" y="6"/>
                  </a:cubicBezTo>
                  <a:cubicBezTo>
                    <a:pt x="23" y="6"/>
                    <a:pt x="23" y="6"/>
                    <a:pt x="23" y="6"/>
                  </a:cubicBezTo>
                  <a:cubicBezTo>
                    <a:pt x="23" y="6"/>
                    <a:pt x="23" y="6"/>
                    <a:pt x="23" y="5"/>
                  </a:cubicBezTo>
                  <a:cubicBezTo>
                    <a:pt x="23" y="5"/>
                    <a:pt x="23" y="5"/>
                    <a:pt x="23" y="5"/>
                  </a:cubicBezTo>
                  <a:cubicBezTo>
                    <a:pt x="23" y="5"/>
                    <a:pt x="23" y="5"/>
                    <a:pt x="23" y="5"/>
                  </a:cubicBezTo>
                  <a:cubicBezTo>
                    <a:pt x="23" y="5"/>
                    <a:pt x="23" y="5"/>
                    <a:pt x="23" y="5"/>
                  </a:cubicBezTo>
                  <a:cubicBezTo>
                    <a:pt x="23" y="5"/>
                    <a:pt x="23" y="5"/>
                    <a:pt x="23" y="5"/>
                  </a:cubicBezTo>
                  <a:cubicBezTo>
                    <a:pt x="23" y="5"/>
                    <a:pt x="23" y="5"/>
                    <a:pt x="23" y="5"/>
                  </a:cubicBezTo>
                  <a:cubicBezTo>
                    <a:pt x="23" y="5"/>
                    <a:pt x="23" y="5"/>
                    <a:pt x="23" y="5"/>
                  </a:cubicBezTo>
                  <a:cubicBezTo>
                    <a:pt x="23" y="5"/>
                    <a:pt x="23" y="5"/>
                    <a:pt x="23" y="5"/>
                  </a:cubicBezTo>
                  <a:cubicBezTo>
                    <a:pt x="23" y="6"/>
                    <a:pt x="24" y="6"/>
                    <a:pt x="24" y="6"/>
                  </a:cubicBezTo>
                  <a:cubicBezTo>
                    <a:pt x="24" y="6"/>
                    <a:pt x="24" y="6"/>
                    <a:pt x="24" y="6"/>
                  </a:cubicBezTo>
                  <a:cubicBezTo>
                    <a:pt x="24" y="6"/>
                    <a:pt x="24" y="6"/>
                    <a:pt x="24" y="6"/>
                  </a:cubicBezTo>
                  <a:cubicBezTo>
                    <a:pt x="24" y="6"/>
                    <a:pt x="24" y="6"/>
                    <a:pt x="24" y="6"/>
                  </a:cubicBezTo>
                  <a:cubicBezTo>
                    <a:pt x="24" y="6"/>
                    <a:pt x="24" y="6"/>
                    <a:pt x="24" y="6"/>
                  </a:cubicBezTo>
                  <a:cubicBezTo>
                    <a:pt x="24" y="6"/>
                    <a:pt x="24" y="6"/>
                    <a:pt x="24" y="6"/>
                  </a:cubicBezTo>
                  <a:cubicBezTo>
                    <a:pt x="24" y="6"/>
                    <a:pt x="24" y="6"/>
                    <a:pt x="24" y="6"/>
                  </a:cubicBezTo>
                  <a:cubicBezTo>
                    <a:pt x="24" y="6"/>
                    <a:pt x="24" y="6"/>
                    <a:pt x="24" y="6"/>
                  </a:cubicBezTo>
                  <a:cubicBezTo>
                    <a:pt x="24" y="6"/>
                    <a:pt x="25" y="6"/>
                    <a:pt x="25" y="6"/>
                  </a:cubicBezTo>
                  <a:cubicBezTo>
                    <a:pt x="25" y="6"/>
                    <a:pt x="25" y="6"/>
                    <a:pt x="25" y="6"/>
                  </a:cubicBezTo>
                  <a:cubicBezTo>
                    <a:pt x="25" y="6"/>
                    <a:pt x="25" y="6"/>
                    <a:pt x="25" y="6"/>
                  </a:cubicBezTo>
                  <a:cubicBezTo>
                    <a:pt x="25" y="6"/>
                    <a:pt x="25" y="6"/>
                    <a:pt x="25" y="6"/>
                  </a:cubicBezTo>
                  <a:cubicBezTo>
                    <a:pt x="25" y="6"/>
                    <a:pt x="25" y="6"/>
                    <a:pt x="25" y="6"/>
                  </a:cubicBezTo>
                  <a:cubicBezTo>
                    <a:pt x="25" y="6"/>
                    <a:pt x="25" y="6"/>
                    <a:pt x="25" y="6"/>
                  </a:cubicBezTo>
                  <a:cubicBezTo>
                    <a:pt x="25" y="6"/>
                    <a:pt x="25" y="6"/>
                    <a:pt x="25" y="6"/>
                  </a:cubicBezTo>
                  <a:cubicBezTo>
                    <a:pt x="25" y="6"/>
                    <a:pt x="25" y="6"/>
                    <a:pt x="25" y="6"/>
                  </a:cubicBezTo>
                  <a:cubicBezTo>
                    <a:pt x="25" y="6"/>
                    <a:pt x="25" y="5"/>
                    <a:pt x="25" y="5"/>
                  </a:cubicBezTo>
                  <a:cubicBezTo>
                    <a:pt x="25" y="5"/>
                    <a:pt x="25" y="5"/>
                    <a:pt x="25" y="5"/>
                  </a:cubicBezTo>
                  <a:cubicBezTo>
                    <a:pt x="25" y="5"/>
                    <a:pt x="25" y="5"/>
                    <a:pt x="25" y="5"/>
                  </a:cubicBezTo>
                  <a:cubicBezTo>
                    <a:pt x="25" y="5"/>
                    <a:pt x="24" y="5"/>
                    <a:pt x="24" y="5"/>
                  </a:cubicBezTo>
                  <a:cubicBezTo>
                    <a:pt x="24" y="5"/>
                    <a:pt x="24" y="5"/>
                    <a:pt x="24" y="5"/>
                  </a:cubicBezTo>
                  <a:cubicBezTo>
                    <a:pt x="24" y="5"/>
                    <a:pt x="24" y="5"/>
                    <a:pt x="24" y="5"/>
                  </a:cubicBezTo>
                  <a:cubicBezTo>
                    <a:pt x="24" y="5"/>
                    <a:pt x="24" y="5"/>
                    <a:pt x="24" y="5"/>
                  </a:cubicBezTo>
                  <a:cubicBezTo>
                    <a:pt x="24" y="5"/>
                    <a:pt x="24" y="5"/>
                    <a:pt x="24" y="5"/>
                  </a:cubicBezTo>
                  <a:cubicBezTo>
                    <a:pt x="24" y="5"/>
                    <a:pt x="24" y="5"/>
                    <a:pt x="25" y="5"/>
                  </a:cubicBezTo>
                  <a:cubicBezTo>
                    <a:pt x="25" y="5"/>
                    <a:pt x="25" y="5"/>
                    <a:pt x="25" y="5"/>
                  </a:cubicBezTo>
                  <a:cubicBezTo>
                    <a:pt x="25" y="5"/>
                    <a:pt x="25" y="5"/>
                    <a:pt x="25" y="5"/>
                  </a:cubicBezTo>
                  <a:cubicBezTo>
                    <a:pt x="25" y="5"/>
                    <a:pt x="25" y="5"/>
                    <a:pt x="25" y="5"/>
                  </a:cubicBezTo>
                  <a:cubicBezTo>
                    <a:pt x="25" y="5"/>
                    <a:pt x="25" y="5"/>
                    <a:pt x="25" y="5"/>
                  </a:cubicBezTo>
                  <a:cubicBezTo>
                    <a:pt x="25" y="5"/>
                    <a:pt x="25" y="5"/>
                    <a:pt x="25" y="5"/>
                  </a:cubicBezTo>
                  <a:cubicBezTo>
                    <a:pt x="25" y="5"/>
                    <a:pt x="25" y="5"/>
                    <a:pt x="25" y="5"/>
                  </a:cubicBezTo>
                  <a:cubicBezTo>
                    <a:pt x="25" y="5"/>
                    <a:pt x="24" y="5"/>
                    <a:pt x="24" y="5"/>
                  </a:cubicBezTo>
                  <a:cubicBezTo>
                    <a:pt x="24" y="5"/>
                    <a:pt x="24" y="5"/>
                    <a:pt x="24" y="5"/>
                  </a:cubicBezTo>
                  <a:cubicBezTo>
                    <a:pt x="24" y="5"/>
                    <a:pt x="24" y="5"/>
                    <a:pt x="24" y="5"/>
                  </a:cubicBezTo>
                  <a:cubicBezTo>
                    <a:pt x="24" y="5"/>
                    <a:pt x="24" y="4"/>
                    <a:pt x="24" y="4"/>
                  </a:cubicBezTo>
                  <a:cubicBezTo>
                    <a:pt x="24" y="4"/>
                    <a:pt x="24" y="4"/>
                    <a:pt x="24" y="4"/>
                  </a:cubicBezTo>
                  <a:cubicBezTo>
                    <a:pt x="24" y="4"/>
                    <a:pt x="24" y="4"/>
                    <a:pt x="24" y="4"/>
                  </a:cubicBezTo>
                  <a:cubicBezTo>
                    <a:pt x="24" y="4"/>
                    <a:pt x="24" y="4"/>
                    <a:pt x="24" y="4"/>
                  </a:cubicBezTo>
                  <a:cubicBezTo>
                    <a:pt x="24" y="4"/>
                    <a:pt x="24" y="4"/>
                    <a:pt x="24" y="4"/>
                  </a:cubicBezTo>
                  <a:cubicBezTo>
                    <a:pt x="24" y="4"/>
                    <a:pt x="24" y="4"/>
                    <a:pt x="24" y="4"/>
                  </a:cubicBezTo>
                  <a:cubicBezTo>
                    <a:pt x="24" y="4"/>
                    <a:pt x="24" y="4"/>
                    <a:pt x="24" y="4"/>
                  </a:cubicBezTo>
                  <a:cubicBezTo>
                    <a:pt x="24" y="4"/>
                    <a:pt x="23" y="4"/>
                    <a:pt x="23" y="4"/>
                  </a:cubicBezTo>
                  <a:cubicBezTo>
                    <a:pt x="23" y="4"/>
                    <a:pt x="23" y="4"/>
                    <a:pt x="23" y="4"/>
                  </a:cubicBezTo>
                  <a:cubicBezTo>
                    <a:pt x="23" y="4"/>
                    <a:pt x="23" y="4"/>
                    <a:pt x="23" y="4"/>
                  </a:cubicBezTo>
                  <a:cubicBezTo>
                    <a:pt x="23" y="4"/>
                    <a:pt x="23" y="4"/>
                    <a:pt x="23" y="4"/>
                  </a:cubicBezTo>
                  <a:cubicBezTo>
                    <a:pt x="23" y="4"/>
                    <a:pt x="23" y="4"/>
                    <a:pt x="23" y="4"/>
                  </a:cubicBezTo>
                  <a:cubicBezTo>
                    <a:pt x="23" y="4"/>
                    <a:pt x="23" y="4"/>
                    <a:pt x="23" y="4"/>
                  </a:cubicBezTo>
                  <a:cubicBezTo>
                    <a:pt x="23" y="4"/>
                    <a:pt x="23" y="4"/>
                    <a:pt x="23" y="4"/>
                  </a:cubicBezTo>
                  <a:cubicBezTo>
                    <a:pt x="23" y="4"/>
                    <a:pt x="23" y="4"/>
                    <a:pt x="23" y="4"/>
                  </a:cubicBezTo>
                  <a:cubicBezTo>
                    <a:pt x="23" y="4"/>
                    <a:pt x="23" y="4"/>
                    <a:pt x="23" y="4"/>
                  </a:cubicBezTo>
                  <a:cubicBezTo>
                    <a:pt x="23" y="4"/>
                    <a:pt x="23" y="4"/>
                    <a:pt x="23" y="4"/>
                  </a:cubicBezTo>
                  <a:cubicBezTo>
                    <a:pt x="22" y="4"/>
                    <a:pt x="22" y="4"/>
                    <a:pt x="22" y="4"/>
                  </a:cubicBezTo>
                  <a:cubicBezTo>
                    <a:pt x="22" y="4"/>
                    <a:pt x="22" y="4"/>
                    <a:pt x="22" y="4"/>
                  </a:cubicBezTo>
                  <a:cubicBezTo>
                    <a:pt x="22" y="4"/>
                    <a:pt x="22" y="4"/>
                    <a:pt x="22" y="4"/>
                  </a:cubicBezTo>
                  <a:cubicBezTo>
                    <a:pt x="22" y="4"/>
                    <a:pt x="22" y="4"/>
                    <a:pt x="22" y="4"/>
                  </a:cubicBezTo>
                  <a:cubicBezTo>
                    <a:pt x="22" y="4"/>
                    <a:pt x="21" y="4"/>
                    <a:pt x="21" y="4"/>
                  </a:cubicBezTo>
                  <a:cubicBezTo>
                    <a:pt x="21" y="4"/>
                    <a:pt x="21" y="4"/>
                    <a:pt x="21" y="4"/>
                  </a:cubicBezTo>
                  <a:cubicBezTo>
                    <a:pt x="21" y="4"/>
                    <a:pt x="21" y="4"/>
                    <a:pt x="21" y="4"/>
                  </a:cubicBezTo>
                  <a:cubicBezTo>
                    <a:pt x="21" y="4"/>
                    <a:pt x="21" y="4"/>
                    <a:pt x="21" y="4"/>
                  </a:cubicBezTo>
                  <a:cubicBezTo>
                    <a:pt x="21" y="4"/>
                    <a:pt x="21" y="5"/>
                    <a:pt x="21" y="5"/>
                  </a:cubicBezTo>
                  <a:cubicBezTo>
                    <a:pt x="21" y="5"/>
                    <a:pt x="21" y="5"/>
                    <a:pt x="21" y="5"/>
                  </a:cubicBezTo>
                  <a:cubicBezTo>
                    <a:pt x="21" y="5"/>
                    <a:pt x="21" y="5"/>
                    <a:pt x="21" y="5"/>
                  </a:cubicBezTo>
                  <a:cubicBezTo>
                    <a:pt x="21" y="5"/>
                    <a:pt x="21" y="5"/>
                    <a:pt x="21" y="5"/>
                  </a:cubicBezTo>
                  <a:cubicBezTo>
                    <a:pt x="21" y="5"/>
                    <a:pt x="21" y="5"/>
                    <a:pt x="21" y="5"/>
                  </a:cubicBezTo>
                  <a:cubicBezTo>
                    <a:pt x="21" y="5"/>
                    <a:pt x="21" y="5"/>
                    <a:pt x="21" y="5"/>
                  </a:cubicBezTo>
                  <a:cubicBezTo>
                    <a:pt x="21" y="5"/>
                    <a:pt x="21" y="5"/>
                    <a:pt x="21" y="5"/>
                  </a:cubicBezTo>
                  <a:cubicBezTo>
                    <a:pt x="21" y="5"/>
                    <a:pt x="21" y="5"/>
                    <a:pt x="21" y="5"/>
                  </a:cubicBezTo>
                  <a:cubicBezTo>
                    <a:pt x="21" y="5"/>
                    <a:pt x="21" y="5"/>
                    <a:pt x="21" y="5"/>
                  </a:cubicBezTo>
                  <a:cubicBezTo>
                    <a:pt x="21" y="5"/>
                    <a:pt x="21" y="5"/>
                    <a:pt x="21" y="5"/>
                  </a:cubicBezTo>
                  <a:cubicBezTo>
                    <a:pt x="21" y="5"/>
                    <a:pt x="21" y="5"/>
                    <a:pt x="21" y="5"/>
                  </a:cubicBezTo>
                  <a:cubicBezTo>
                    <a:pt x="21" y="5"/>
                    <a:pt x="21" y="5"/>
                    <a:pt x="21" y="5"/>
                  </a:cubicBezTo>
                  <a:cubicBezTo>
                    <a:pt x="21" y="5"/>
                    <a:pt x="21" y="5"/>
                    <a:pt x="21" y="5"/>
                  </a:cubicBezTo>
                  <a:cubicBezTo>
                    <a:pt x="21" y="5"/>
                    <a:pt x="21" y="5"/>
                    <a:pt x="21" y="5"/>
                  </a:cubicBezTo>
                  <a:cubicBezTo>
                    <a:pt x="21" y="5"/>
                    <a:pt x="21" y="5"/>
                    <a:pt x="21" y="5"/>
                  </a:cubicBezTo>
                  <a:cubicBezTo>
                    <a:pt x="21" y="5"/>
                    <a:pt x="21" y="5"/>
                    <a:pt x="21" y="5"/>
                  </a:cubicBezTo>
                  <a:cubicBezTo>
                    <a:pt x="21" y="5"/>
                    <a:pt x="21" y="5"/>
                    <a:pt x="21" y="5"/>
                  </a:cubicBezTo>
                  <a:cubicBezTo>
                    <a:pt x="21" y="5"/>
                    <a:pt x="21" y="5"/>
                    <a:pt x="21" y="5"/>
                  </a:cubicBezTo>
                  <a:cubicBezTo>
                    <a:pt x="21" y="5"/>
                    <a:pt x="21" y="5"/>
                    <a:pt x="21" y="5"/>
                  </a:cubicBezTo>
                  <a:cubicBezTo>
                    <a:pt x="21" y="5"/>
                    <a:pt x="21" y="5"/>
                    <a:pt x="21" y="5"/>
                  </a:cubicBezTo>
                  <a:cubicBezTo>
                    <a:pt x="21" y="5"/>
                    <a:pt x="21" y="5"/>
                    <a:pt x="21" y="6"/>
                  </a:cubicBezTo>
                  <a:cubicBezTo>
                    <a:pt x="21" y="6"/>
                    <a:pt x="21" y="6"/>
                    <a:pt x="21" y="6"/>
                  </a:cubicBezTo>
                  <a:cubicBezTo>
                    <a:pt x="21" y="6"/>
                    <a:pt x="21" y="6"/>
                    <a:pt x="21" y="6"/>
                  </a:cubicBezTo>
                  <a:cubicBezTo>
                    <a:pt x="21" y="6"/>
                    <a:pt x="22" y="6"/>
                    <a:pt x="22" y="6"/>
                  </a:cubicBezTo>
                  <a:cubicBezTo>
                    <a:pt x="22" y="6"/>
                    <a:pt x="22" y="6"/>
                    <a:pt x="22" y="6"/>
                  </a:cubicBezTo>
                  <a:cubicBezTo>
                    <a:pt x="22" y="6"/>
                    <a:pt x="22" y="6"/>
                    <a:pt x="22" y="6"/>
                  </a:cubicBezTo>
                  <a:cubicBezTo>
                    <a:pt x="22" y="6"/>
                    <a:pt x="22" y="6"/>
                    <a:pt x="22" y="6"/>
                  </a:cubicBezTo>
                  <a:cubicBezTo>
                    <a:pt x="22" y="6"/>
                    <a:pt x="22" y="6"/>
                    <a:pt x="22" y="6"/>
                  </a:cubicBezTo>
                  <a:cubicBezTo>
                    <a:pt x="22" y="6"/>
                    <a:pt x="22" y="6"/>
                    <a:pt x="22" y="6"/>
                  </a:cubicBezTo>
                  <a:cubicBezTo>
                    <a:pt x="22" y="6"/>
                    <a:pt x="22" y="6"/>
                    <a:pt x="22" y="6"/>
                  </a:cubicBezTo>
                  <a:cubicBezTo>
                    <a:pt x="22" y="6"/>
                    <a:pt x="22" y="6"/>
                    <a:pt x="22" y="6"/>
                  </a:cubicBezTo>
                  <a:cubicBezTo>
                    <a:pt x="22" y="6"/>
                    <a:pt x="22" y="6"/>
                    <a:pt x="22" y="6"/>
                  </a:cubicBezTo>
                  <a:cubicBezTo>
                    <a:pt x="22" y="6"/>
                    <a:pt x="22" y="6"/>
                    <a:pt x="22" y="6"/>
                  </a:cubicBezTo>
                  <a:cubicBezTo>
                    <a:pt x="22" y="6"/>
                    <a:pt x="22" y="6"/>
                    <a:pt x="22" y="6"/>
                  </a:cubicBezTo>
                  <a:cubicBezTo>
                    <a:pt x="22" y="6"/>
                    <a:pt x="22" y="6"/>
                    <a:pt x="22" y="6"/>
                  </a:cubicBezTo>
                  <a:cubicBezTo>
                    <a:pt x="22" y="6"/>
                    <a:pt x="22" y="6"/>
                    <a:pt x="22" y="6"/>
                  </a:cubicBezTo>
                  <a:cubicBezTo>
                    <a:pt x="22" y="6"/>
                    <a:pt x="22" y="6"/>
                    <a:pt x="22" y="6"/>
                  </a:cubicBezTo>
                  <a:cubicBezTo>
                    <a:pt x="22" y="6"/>
                    <a:pt x="22" y="6"/>
                    <a:pt x="22" y="6"/>
                  </a:cubicBezTo>
                  <a:cubicBezTo>
                    <a:pt x="22" y="6"/>
                    <a:pt x="22" y="6"/>
                    <a:pt x="22" y="6"/>
                  </a:cubicBezTo>
                  <a:cubicBezTo>
                    <a:pt x="22" y="6"/>
                    <a:pt x="22" y="6"/>
                    <a:pt x="22" y="6"/>
                  </a:cubicBezTo>
                  <a:cubicBezTo>
                    <a:pt x="22" y="6"/>
                    <a:pt x="22" y="6"/>
                    <a:pt x="22" y="6"/>
                  </a:cubicBezTo>
                  <a:cubicBezTo>
                    <a:pt x="22" y="6"/>
                    <a:pt x="22" y="6"/>
                    <a:pt x="22" y="6"/>
                  </a:cubicBezTo>
                  <a:cubicBezTo>
                    <a:pt x="22" y="7"/>
                    <a:pt x="22" y="7"/>
                    <a:pt x="22" y="7"/>
                  </a:cubicBezTo>
                  <a:cubicBezTo>
                    <a:pt x="22" y="7"/>
                    <a:pt x="22" y="7"/>
                    <a:pt x="22" y="7"/>
                  </a:cubicBezTo>
                  <a:cubicBezTo>
                    <a:pt x="22" y="7"/>
                    <a:pt x="22" y="7"/>
                    <a:pt x="22" y="7"/>
                  </a:cubicBezTo>
                  <a:cubicBezTo>
                    <a:pt x="22" y="7"/>
                    <a:pt x="22" y="7"/>
                    <a:pt x="22" y="7"/>
                  </a:cubicBezTo>
                  <a:cubicBezTo>
                    <a:pt x="22" y="7"/>
                    <a:pt x="22" y="7"/>
                    <a:pt x="22" y="7"/>
                  </a:cubicBezTo>
                  <a:cubicBezTo>
                    <a:pt x="22" y="7"/>
                    <a:pt x="22" y="7"/>
                    <a:pt x="22" y="7"/>
                  </a:cubicBezTo>
                  <a:cubicBezTo>
                    <a:pt x="22" y="7"/>
                    <a:pt x="22" y="7"/>
                    <a:pt x="22" y="7"/>
                  </a:cubicBezTo>
                  <a:cubicBezTo>
                    <a:pt x="22" y="7"/>
                    <a:pt x="22" y="7"/>
                    <a:pt x="22" y="7"/>
                  </a:cubicBezTo>
                  <a:cubicBezTo>
                    <a:pt x="22" y="7"/>
                    <a:pt x="22" y="7"/>
                    <a:pt x="22" y="7"/>
                  </a:cubicBezTo>
                  <a:cubicBezTo>
                    <a:pt x="22" y="7"/>
                    <a:pt x="22" y="7"/>
                    <a:pt x="22" y="7"/>
                  </a:cubicBezTo>
                  <a:cubicBezTo>
                    <a:pt x="22" y="7"/>
                    <a:pt x="22" y="7"/>
                    <a:pt x="22" y="7"/>
                  </a:cubicBezTo>
                  <a:cubicBezTo>
                    <a:pt x="22" y="7"/>
                    <a:pt x="22" y="7"/>
                    <a:pt x="22" y="7"/>
                  </a:cubicBezTo>
                  <a:cubicBezTo>
                    <a:pt x="22" y="7"/>
                    <a:pt x="22" y="7"/>
                    <a:pt x="22" y="7"/>
                  </a:cubicBezTo>
                  <a:cubicBezTo>
                    <a:pt x="22" y="7"/>
                    <a:pt x="22" y="7"/>
                    <a:pt x="22" y="7"/>
                  </a:cubicBezTo>
                  <a:cubicBezTo>
                    <a:pt x="22" y="7"/>
                    <a:pt x="22" y="7"/>
                    <a:pt x="21" y="7"/>
                  </a:cubicBezTo>
                  <a:cubicBezTo>
                    <a:pt x="22" y="7"/>
                    <a:pt x="22" y="7"/>
                    <a:pt x="22" y="7"/>
                  </a:cubicBezTo>
                  <a:cubicBezTo>
                    <a:pt x="21" y="7"/>
                    <a:pt x="21" y="7"/>
                    <a:pt x="22" y="7"/>
                  </a:cubicBezTo>
                  <a:cubicBezTo>
                    <a:pt x="22" y="7"/>
                    <a:pt x="22" y="7"/>
                    <a:pt x="21" y="7"/>
                  </a:cubicBezTo>
                  <a:cubicBezTo>
                    <a:pt x="22" y="7"/>
                    <a:pt x="22" y="7"/>
                    <a:pt x="21" y="6"/>
                  </a:cubicBezTo>
                  <a:cubicBezTo>
                    <a:pt x="21" y="6"/>
                    <a:pt x="21" y="6"/>
                    <a:pt x="21" y="6"/>
                  </a:cubicBezTo>
                  <a:cubicBezTo>
                    <a:pt x="21" y="6"/>
                    <a:pt x="21" y="6"/>
                    <a:pt x="21" y="6"/>
                  </a:cubicBezTo>
                  <a:cubicBezTo>
                    <a:pt x="21" y="6"/>
                    <a:pt x="21" y="6"/>
                    <a:pt x="21" y="6"/>
                  </a:cubicBezTo>
                  <a:cubicBezTo>
                    <a:pt x="21" y="6"/>
                    <a:pt x="21" y="6"/>
                    <a:pt x="21" y="6"/>
                  </a:cubicBezTo>
                  <a:cubicBezTo>
                    <a:pt x="21" y="6"/>
                    <a:pt x="21" y="6"/>
                    <a:pt x="21" y="6"/>
                  </a:cubicBezTo>
                  <a:cubicBezTo>
                    <a:pt x="21" y="6"/>
                    <a:pt x="21" y="6"/>
                    <a:pt x="21" y="6"/>
                  </a:cubicBezTo>
                  <a:cubicBezTo>
                    <a:pt x="22" y="6"/>
                    <a:pt x="21" y="6"/>
                    <a:pt x="21" y="6"/>
                  </a:cubicBezTo>
                  <a:cubicBezTo>
                    <a:pt x="21" y="6"/>
                    <a:pt x="21" y="6"/>
                    <a:pt x="21" y="6"/>
                  </a:cubicBezTo>
                  <a:cubicBezTo>
                    <a:pt x="21" y="6"/>
                    <a:pt x="21" y="6"/>
                    <a:pt x="21" y="6"/>
                  </a:cubicBezTo>
                  <a:cubicBezTo>
                    <a:pt x="21" y="6"/>
                    <a:pt x="21" y="6"/>
                    <a:pt x="21" y="6"/>
                  </a:cubicBezTo>
                  <a:cubicBezTo>
                    <a:pt x="21" y="6"/>
                    <a:pt x="21" y="6"/>
                    <a:pt x="21" y="6"/>
                  </a:cubicBezTo>
                  <a:cubicBezTo>
                    <a:pt x="21" y="6"/>
                    <a:pt x="21" y="6"/>
                    <a:pt x="21" y="6"/>
                  </a:cubicBezTo>
                  <a:cubicBezTo>
                    <a:pt x="21" y="6"/>
                    <a:pt x="21" y="6"/>
                    <a:pt x="21" y="6"/>
                  </a:cubicBezTo>
                  <a:cubicBezTo>
                    <a:pt x="21" y="6"/>
                    <a:pt x="21" y="6"/>
                    <a:pt x="21" y="6"/>
                  </a:cubicBezTo>
                  <a:cubicBezTo>
                    <a:pt x="21" y="6"/>
                    <a:pt x="21" y="6"/>
                    <a:pt x="21" y="6"/>
                  </a:cubicBezTo>
                  <a:cubicBezTo>
                    <a:pt x="21" y="6"/>
                    <a:pt x="21" y="6"/>
                    <a:pt x="21" y="6"/>
                  </a:cubicBezTo>
                  <a:cubicBezTo>
                    <a:pt x="21" y="6"/>
                    <a:pt x="21" y="6"/>
                    <a:pt x="21" y="6"/>
                  </a:cubicBezTo>
                  <a:cubicBezTo>
                    <a:pt x="21" y="6"/>
                    <a:pt x="21" y="6"/>
                    <a:pt x="21" y="6"/>
                  </a:cubicBezTo>
                  <a:cubicBezTo>
                    <a:pt x="21" y="6"/>
                    <a:pt x="21" y="6"/>
                    <a:pt x="21" y="6"/>
                  </a:cubicBezTo>
                  <a:cubicBezTo>
                    <a:pt x="21" y="6"/>
                    <a:pt x="21" y="6"/>
                    <a:pt x="21" y="6"/>
                  </a:cubicBezTo>
                  <a:cubicBezTo>
                    <a:pt x="21" y="6"/>
                    <a:pt x="21" y="6"/>
                    <a:pt x="21" y="6"/>
                  </a:cubicBezTo>
                  <a:cubicBezTo>
                    <a:pt x="21" y="6"/>
                    <a:pt x="21" y="6"/>
                    <a:pt x="21" y="6"/>
                  </a:cubicBezTo>
                  <a:cubicBezTo>
                    <a:pt x="21" y="6"/>
                    <a:pt x="21" y="6"/>
                    <a:pt x="21" y="6"/>
                  </a:cubicBezTo>
                  <a:cubicBezTo>
                    <a:pt x="21" y="6"/>
                    <a:pt x="21" y="6"/>
                    <a:pt x="21" y="6"/>
                  </a:cubicBezTo>
                  <a:cubicBezTo>
                    <a:pt x="21"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5"/>
                  </a:cubicBezTo>
                  <a:cubicBezTo>
                    <a:pt x="20" y="5"/>
                    <a:pt x="20" y="5"/>
                    <a:pt x="20" y="5"/>
                  </a:cubicBezTo>
                  <a:cubicBezTo>
                    <a:pt x="20" y="5"/>
                    <a:pt x="20" y="5"/>
                    <a:pt x="20" y="5"/>
                  </a:cubicBezTo>
                  <a:cubicBezTo>
                    <a:pt x="20" y="5"/>
                    <a:pt x="20" y="5"/>
                    <a:pt x="20" y="5"/>
                  </a:cubicBezTo>
                  <a:cubicBezTo>
                    <a:pt x="20" y="5"/>
                    <a:pt x="20" y="5"/>
                    <a:pt x="20" y="5"/>
                  </a:cubicBezTo>
                  <a:cubicBezTo>
                    <a:pt x="20" y="5"/>
                    <a:pt x="20" y="5"/>
                    <a:pt x="20" y="5"/>
                  </a:cubicBezTo>
                  <a:cubicBezTo>
                    <a:pt x="20" y="5"/>
                    <a:pt x="20" y="5"/>
                    <a:pt x="20" y="5"/>
                  </a:cubicBezTo>
                  <a:cubicBezTo>
                    <a:pt x="20" y="5"/>
                    <a:pt x="20" y="5"/>
                    <a:pt x="20" y="5"/>
                  </a:cubicBezTo>
                  <a:cubicBezTo>
                    <a:pt x="20" y="5"/>
                    <a:pt x="20" y="5"/>
                    <a:pt x="20" y="5"/>
                  </a:cubicBezTo>
                  <a:cubicBezTo>
                    <a:pt x="20" y="5"/>
                    <a:pt x="20" y="5"/>
                    <a:pt x="20" y="5"/>
                  </a:cubicBezTo>
                  <a:cubicBezTo>
                    <a:pt x="20" y="5"/>
                    <a:pt x="20" y="5"/>
                    <a:pt x="20" y="5"/>
                  </a:cubicBezTo>
                  <a:cubicBezTo>
                    <a:pt x="20" y="5"/>
                    <a:pt x="20" y="5"/>
                    <a:pt x="20" y="5"/>
                  </a:cubicBezTo>
                  <a:cubicBezTo>
                    <a:pt x="20" y="5"/>
                    <a:pt x="20" y="5"/>
                    <a:pt x="20" y="5"/>
                  </a:cubicBezTo>
                  <a:cubicBezTo>
                    <a:pt x="20" y="5"/>
                    <a:pt x="20" y="5"/>
                    <a:pt x="20" y="5"/>
                  </a:cubicBezTo>
                  <a:cubicBezTo>
                    <a:pt x="20" y="5"/>
                    <a:pt x="20" y="5"/>
                    <a:pt x="20" y="5"/>
                  </a:cubicBezTo>
                  <a:cubicBezTo>
                    <a:pt x="20" y="5"/>
                    <a:pt x="20" y="5"/>
                    <a:pt x="20" y="5"/>
                  </a:cubicBezTo>
                  <a:cubicBezTo>
                    <a:pt x="20" y="5"/>
                    <a:pt x="20" y="5"/>
                    <a:pt x="20" y="5"/>
                  </a:cubicBezTo>
                  <a:cubicBezTo>
                    <a:pt x="20" y="5"/>
                    <a:pt x="20" y="5"/>
                    <a:pt x="20" y="5"/>
                  </a:cubicBezTo>
                  <a:cubicBezTo>
                    <a:pt x="20" y="5"/>
                    <a:pt x="20" y="5"/>
                    <a:pt x="20" y="5"/>
                  </a:cubicBezTo>
                  <a:cubicBezTo>
                    <a:pt x="20" y="5"/>
                    <a:pt x="20" y="5"/>
                    <a:pt x="20" y="5"/>
                  </a:cubicBezTo>
                  <a:cubicBezTo>
                    <a:pt x="20" y="5"/>
                    <a:pt x="20" y="5"/>
                    <a:pt x="19" y="5"/>
                  </a:cubicBezTo>
                  <a:cubicBezTo>
                    <a:pt x="20" y="5"/>
                    <a:pt x="20" y="5"/>
                    <a:pt x="20" y="5"/>
                  </a:cubicBezTo>
                  <a:cubicBezTo>
                    <a:pt x="20" y="5"/>
                    <a:pt x="20" y="5"/>
                    <a:pt x="20" y="5"/>
                  </a:cubicBezTo>
                  <a:cubicBezTo>
                    <a:pt x="20" y="5"/>
                    <a:pt x="20" y="5"/>
                    <a:pt x="20" y="5"/>
                  </a:cubicBezTo>
                  <a:cubicBezTo>
                    <a:pt x="20" y="5"/>
                    <a:pt x="20" y="5"/>
                    <a:pt x="20" y="5"/>
                  </a:cubicBezTo>
                  <a:cubicBezTo>
                    <a:pt x="20" y="5"/>
                    <a:pt x="20" y="5"/>
                    <a:pt x="20" y="5"/>
                  </a:cubicBezTo>
                  <a:cubicBezTo>
                    <a:pt x="20" y="5"/>
                    <a:pt x="20" y="5"/>
                    <a:pt x="20" y="5"/>
                  </a:cubicBezTo>
                  <a:cubicBezTo>
                    <a:pt x="20" y="5"/>
                    <a:pt x="20" y="5"/>
                    <a:pt x="20" y="5"/>
                  </a:cubicBezTo>
                  <a:cubicBezTo>
                    <a:pt x="20" y="5"/>
                    <a:pt x="20" y="5"/>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19"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5"/>
                  </a:cubicBezTo>
                  <a:cubicBezTo>
                    <a:pt x="20" y="5"/>
                    <a:pt x="20" y="5"/>
                    <a:pt x="20" y="5"/>
                  </a:cubicBezTo>
                  <a:cubicBezTo>
                    <a:pt x="20" y="5"/>
                    <a:pt x="20" y="5"/>
                    <a:pt x="20" y="5"/>
                  </a:cubicBezTo>
                  <a:cubicBezTo>
                    <a:pt x="20" y="5"/>
                    <a:pt x="20" y="5"/>
                    <a:pt x="21" y="5"/>
                  </a:cubicBezTo>
                  <a:cubicBezTo>
                    <a:pt x="21" y="5"/>
                    <a:pt x="21" y="5"/>
                    <a:pt x="21" y="5"/>
                  </a:cubicBezTo>
                  <a:cubicBezTo>
                    <a:pt x="21" y="5"/>
                    <a:pt x="21" y="5"/>
                    <a:pt x="21" y="5"/>
                  </a:cubicBezTo>
                  <a:cubicBezTo>
                    <a:pt x="21" y="5"/>
                    <a:pt x="21" y="5"/>
                    <a:pt x="21" y="5"/>
                  </a:cubicBezTo>
                  <a:cubicBezTo>
                    <a:pt x="21" y="5"/>
                    <a:pt x="21" y="5"/>
                    <a:pt x="21" y="5"/>
                  </a:cubicBezTo>
                  <a:cubicBezTo>
                    <a:pt x="21" y="5"/>
                    <a:pt x="21" y="5"/>
                    <a:pt x="21" y="5"/>
                  </a:cubicBezTo>
                  <a:cubicBezTo>
                    <a:pt x="21" y="5"/>
                    <a:pt x="21" y="5"/>
                    <a:pt x="21" y="4"/>
                  </a:cubicBezTo>
                  <a:cubicBezTo>
                    <a:pt x="21" y="4"/>
                    <a:pt x="21" y="4"/>
                    <a:pt x="21" y="4"/>
                  </a:cubicBezTo>
                  <a:cubicBezTo>
                    <a:pt x="21" y="4"/>
                    <a:pt x="21" y="4"/>
                    <a:pt x="21" y="4"/>
                  </a:cubicBezTo>
                  <a:cubicBezTo>
                    <a:pt x="21" y="4"/>
                    <a:pt x="21" y="4"/>
                    <a:pt x="21" y="4"/>
                  </a:cubicBezTo>
                  <a:cubicBezTo>
                    <a:pt x="21" y="4"/>
                    <a:pt x="21" y="4"/>
                    <a:pt x="21" y="4"/>
                  </a:cubicBezTo>
                  <a:cubicBezTo>
                    <a:pt x="21" y="4"/>
                    <a:pt x="21" y="4"/>
                    <a:pt x="21" y="4"/>
                  </a:cubicBezTo>
                  <a:cubicBezTo>
                    <a:pt x="21" y="4"/>
                    <a:pt x="21" y="4"/>
                    <a:pt x="21" y="4"/>
                  </a:cubicBezTo>
                  <a:cubicBezTo>
                    <a:pt x="21" y="4"/>
                    <a:pt x="21" y="4"/>
                    <a:pt x="21" y="4"/>
                  </a:cubicBezTo>
                  <a:cubicBezTo>
                    <a:pt x="21" y="4"/>
                    <a:pt x="21" y="4"/>
                    <a:pt x="21" y="4"/>
                  </a:cubicBezTo>
                  <a:cubicBezTo>
                    <a:pt x="21" y="4"/>
                    <a:pt x="21" y="4"/>
                    <a:pt x="21" y="4"/>
                  </a:cubicBezTo>
                  <a:cubicBezTo>
                    <a:pt x="21" y="4"/>
                    <a:pt x="21" y="4"/>
                    <a:pt x="21" y="4"/>
                  </a:cubicBezTo>
                  <a:cubicBezTo>
                    <a:pt x="21" y="4"/>
                    <a:pt x="21" y="4"/>
                    <a:pt x="21" y="3"/>
                  </a:cubicBezTo>
                  <a:cubicBezTo>
                    <a:pt x="21" y="3"/>
                    <a:pt x="21" y="3"/>
                    <a:pt x="21" y="3"/>
                  </a:cubicBezTo>
                  <a:cubicBezTo>
                    <a:pt x="21" y="3"/>
                    <a:pt x="21" y="3"/>
                    <a:pt x="21" y="3"/>
                  </a:cubicBezTo>
                  <a:cubicBezTo>
                    <a:pt x="21" y="3"/>
                    <a:pt x="20" y="3"/>
                    <a:pt x="20" y="3"/>
                  </a:cubicBezTo>
                  <a:cubicBezTo>
                    <a:pt x="20" y="3"/>
                    <a:pt x="20" y="3"/>
                    <a:pt x="20" y="3"/>
                  </a:cubicBezTo>
                  <a:cubicBezTo>
                    <a:pt x="20" y="3"/>
                    <a:pt x="20" y="3"/>
                    <a:pt x="20" y="3"/>
                  </a:cubicBezTo>
                  <a:cubicBezTo>
                    <a:pt x="20" y="3"/>
                    <a:pt x="20" y="3"/>
                    <a:pt x="20" y="3"/>
                  </a:cubicBezTo>
                  <a:cubicBezTo>
                    <a:pt x="20" y="3"/>
                    <a:pt x="20" y="3"/>
                    <a:pt x="20" y="3"/>
                  </a:cubicBezTo>
                  <a:cubicBezTo>
                    <a:pt x="20" y="3"/>
                    <a:pt x="20" y="3"/>
                    <a:pt x="20" y="3"/>
                  </a:cubicBezTo>
                  <a:cubicBezTo>
                    <a:pt x="20" y="3"/>
                    <a:pt x="20" y="3"/>
                    <a:pt x="20" y="3"/>
                  </a:cubicBezTo>
                  <a:cubicBezTo>
                    <a:pt x="20" y="3"/>
                    <a:pt x="19" y="3"/>
                    <a:pt x="19" y="3"/>
                  </a:cubicBezTo>
                  <a:cubicBezTo>
                    <a:pt x="19" y="3"/>
                    <a:pt x="19" y="3"/>
                    <a:pt x="19" y="3"/>
                  </a:cubicBezTo>
                  <a:cubicBezTo>
                    <a:pt x="19" y="3"/>
                    <a:pt x="19" y="3"/>
                    <a:pt x="19" y="3"/>
                  </a:cubicBezTo>
                  <a:cubicBezTo>
                    <a:pt x="19" y="3"/>
                    <a:pt x="19" y="3"/>
                    <a:pt x="19" y="3"/>
                  </a:cubicBezTo>
                  <a:cubicBezTo>
                    <a:pt x="19" y="3"/>
                    <a:pt x="19" y="3"/>
                    <a:pt x="19" y="3"/>
                  </a:cubicBezTo>
                  <a:cubicBezTo>
                    <a:pt x="19" y="3"/>
                    <a:pt x="19" y="3"/>
                    <a:pt x="19" y="3"/>
                  </a:cubicBezTo>
                  <a:cubicBezTo>
                    <a:pt x="19" y="4"/>
                    <a:pt x="19" y="3"/>
                    <a:pt x="19" y="3"/>
                  </a:cubicBezTo>
                  <a:cubicBezTo>
                    <a:pt x="19" y="3"/>
                    <a:pt x="19" y="4"/>
                    <a:pt x="19" y="4"/>
                  </a:cubicBezTo>
                  <a:cubicBezTo>
                    <a:pt x="19" y="4"/>
                    <a:pt x="19" y="4"/>
                    <a:pt x="19" y="4"/>
                  </a:cubicBezTo>
                  <a:cubicBezTo>
                    <a:pt x="19" y="4"/>
                    <a:pt x="19" y="4"/>
                    <a:pt x="19" y="4"/>
                  </a:cubicBezTo>
                  <a:cubicBezTo>
                    <a:pt x="19" y="4"/>
                    <a:pt x="19" y="4"/>
                    <a:pt x="19" y="3"/>
                  </a:cubicBezTo>
                  <a:cubicBezTo>
                    <a:pt x="19" y="3"/>
                    <a:pt x="19" y="3"/>
                    <a:pt x="19" y="3"/>
                  </a:cubicBezTo>
                  <a:cubicBezTo>
                    <a:pt x="19" y="3"/>
                    <a:pt x="19" y="3"/>
                    <a:pt x="19" y="3"/>
                  </a:cubicBezTo>
                  <a:cubicBezTo>
                    <a:pt x="19" y="3"/>
                    <a:pt x="19" y="3"/>
                    <a:pt x="19" y="3"/>
                  </a:cubicBezTo>
                  <a:cubicBezTo>
                    <a:pt x="19" y="3"/>
                    <a:pt x="19" y="3"/>
                    <a:pt x="19" y="3"/>
                  </a:cubicBezTo>
                  <a:cubicBezTo>
                    <a:pt x="19"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7" y="3"/>
                  </a:cubicBezTo>
                  <a:cubicBezTo>
                    <a:pt x="17" y="3"/>
                    <a:pt x="17" y="3"/>
                    <a:pt x="17" y="3"/>
                  </a:cubicBezTo>
                  <a:cubicBezTo>
                    <a:pt x="17" y="3"/>
                    <a:pt x="17" y="3"/>
                    <a:pt x="17" y="3"/>
                  </a:cubicBezTo>
                  <a:cubicBezTo>
                    <a:pt x="17" y="3"/>
                    <a:pt x="17" y="3"/>
                    <a:pt x="17" y="3"/>
                  </a:cubicBezTo>
                  <a:cubicBezTo>
                    <a:pt x="17" y="3"/>
                    <a:pt x="17" y="3"/>
                    <a:pt x="17" y="3"/>
                  </a:cubicBezTo>
                  <a:cubicBezTo>
                    <a:pt x="17" y="3"/>
                    <a:pt x="17" y="3"/>
                    <a:pt x="17" y="2"/>
                  </a:cubicBezTo>
                  <a:cubicBezTo>
                    <a:pt x="17" y="2"/>
                    <a:pt x="17" y="2"/>
                    <a:pt x="17" y="2"/>
                  </a:cubicBezTo>
                  <a:cubicBezTo>
                    <a:pt x="17" y="2"/>
                    <a:pt x="17" y="2"/>
                    <a:pt x="17" y="2"/>
                  </a:cubicBezTo>
                  <a:cubicBezTo>
                    <a:pt x="17" y="2"/>
                    <a:pt x="17" y="2"/>
                    <a:pt x="17" y="2"/>
                  </a:cubicBezTo>
                  <a:cubicBezTo>
                    <a:pt x="17" y="2"/>
                    <a:pt x="17" y="2"/>
                    <a:pt x="17" y="2"/>
                  </a:cubicBezTo>
                  <a:cubicBezTo>
                    <a:pt x="17" y="2"/>
                    <a:pt x="17" y="3"/>
                    <a:pt x="17" y="3"/>
                  </a:cubicBezTo>
                  <a:cubicBezTo>
                    <a:pt x="17" y="3"/>
                    <a:pt x="17" y="3"/>
                    <a:pt x="17" y="3"/>
                  </a:cubicBezTo>
                  <a:cubicBezTo>
                    <a:pt x="17" y="3"/>
                    <a:pt x="17" y="3"/>
                    <a:pt x="17" y="3"/>
                  </a:cubicBezTo>
                  <a:cubicBezTo>
                    <a:pt x="17" y="3"/>
                    <a:pt x="17" y="3"/>
                    <a:pt x="17" y="3"/>
                  </a:cubicBezTo>
                  <a:cubicBezTo>
                    <a:pt x="17" y="3"/>
                    <a:pt x="17" y="3"/>
                    <a:pt x="17" y="3"/>
                  </a:cubicBezTo>
                  <a:cubicBezTo>
                    <a:pt x="17" y="3"/>
                    <a:pt x="17" y="3"/>
                    <a:pt x="17" y="3"/>
                  </a:cubicBezTo>
                  <a:cubicBezTo>
                    <a:pt x="17" y="3"/>
                    <a:pt x="17" y="3"/>
                    <a:pt x="17" y="3"/>
                  </a:cubicBezTo>
                  <a:cubicBezTo>
                    <a:pt x="17" y="3"/>
                    <a:pt x="17" y="3"/>
                    <a:pt x="17" y="3"/>
                  </a:cubicBezTo>
                  <a:cubicBezTo>
                    <a:pt x="17" y="3"/>
                    <a:pt x="17" y="3"/>
                    <a:pt x="17" y="3"/>
                  </a:cubicBezTo>
                  <a:cubicBezTo>
                    <a:pt x="17" y="3"/>
                    <a:pt x="17" y="3"/>
                    <a:pt x="17" y="4"/>
                  </a:cubicBezTo>
                  <a:cubicBezTo>
                    <a:pt x="17" y="4"/>
                    <a:pt x="17" y="4"/>
                    <a:pt x="17" y="4"/>
                  </a:cubicBezTo>
                  <a:cubicBezTo>
                    <a:pt x="17" y="4"/>
                    <a:pt x="17" y="4"/>
                    <a:pt x="17" y="4"/>
                  </a:cubicBezTo>
                  <a:cubicBezTo>
                    <a:pt x="17" y="4"/>
                    <a:pt x="17" y="4"/>
                    <a:pt x="17" y="4"/>
                  </a:cubicBezTo>
                  <a:cubicBezTo>
                    <a:pt x="17" y="4"/>
                    <a:pt x="17" y="4"/>
                    <a:pt x="17" y="4"/>
                  </a:cubicBezTo>
                  <a:cubicBezTo>
                    <a:pt x="17"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7" y="4"/>
                    <a:pt x="17" y="4"/>
                    <a:pt x="17" y="5"/>
                  </a:cubicBezTo>
                  <a:cubicBezTo>
                    <a:pt x="17" y="5"/>
                    <a:pt x="17" y="5"/>
                    <a:pt x="17" y="5"/>
                  </a:cubicBezTo>
                  <a:cubicBezTo>
                    <a:pt x="17" y="5"/>
                    <a:pt x="16" y="5"/>
                    <a:pt x="16" y="5"/>
                  </a:cubicBezTo>
                  <a:cubicBezTo>
                    <a:pt x="17"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5" y="5"/>
                    <a:pt x="15" y="5"/>
                    <a:pt x="15" y="5"/>
                  </a:cubicBezTo>
                  <a:cubicBezTo>
                    <a:pt x="15" y="5"/>
                    <a:pt x="15" y="5"/>
                    <a:pt x="15" y="5"/>
                  </a:cubicBezTo>
                  <a:cubicBezTo>
                    <a:pt x="15" y="5"/>
                    <a:pt x="15" y="5"/>
                    <a:pt x="15"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7" y="5"/>
                    <a:pt x="17" y="5"/>
                  </a:cubicBezTo>
                  <a:cubicBezTo>
                    <a:pt x="17" y="5"/>
                    <a:pt x="17" y="5"/>
                    <a:pt x="17" y="5"/>
                  </a:cubicBezTo>
                  <a:cubicBezTo>
                    <a:pt x="17" y="5"/>
                    <a:pt x="17" y="5"/>
                    <a:pt x="17" y="5"/>
                  </a:cubicBezTo>
                  <a:cubicBezTo>
                    <a:pt x="17" y="5"/>
                    <a:pt x="17" y="5"/>
                    <a:pt x="17" y="5"/>
                  </a:cubicBezTo>
                  <a:cubicBezTo>
                    <a:pt x="17" y="5"/>
                    <a:pt x="16" y="5"/>
                    <a:pt x="16" y="5"/>
                  </a:cubicBezTo>
                  <a:cubicBezTo>
                    <a:pt x="16" y="5"/>
                    <a:pt x="16" y="5"/>
                    <a:pt x="16" y="5"/>
                  </a:cubicBezTo>
                  <a:cubicBezTo>
                    <a:pt x="16" y="5"/>
                    <a:pt x="16" y="5"/>
                    <a:pt x="16" y="5"/>
                  </a:cubicBezTo>
                  <a:cubicBezTo>
                    <a:pt x="16" y="5"/>
                    <a:pt x="16" y="5"/>
                    <a:pt x="16" y="5"/>
                  </a:cubicBezTo>
                  <a:cubicBezTo>
                    <a:pt x="16" y="6"/>
                    <a:pt x="16" y="6"/>
                    <a:pt x="16" y="6"/>
                  </a:cubicBezTo>
                  <a:cubicBezTo>
                    <a:pt x="16" y="6"/>
                    <a:pt x="16" y="6"/>
                    <a:pt x="16" y="6"/>
                  </a:cubicBezTo>
                  <a:cubicBezTo>
                    <a:pt x="16" y="6"/>
                    <a:pt x="16" y="6"/>
                    <a:pt x="16" y="6"/>
                  </a:cubicBezTo>
                  <a:cubicBezTo>
                    <a:pt x="16" y="6"/>
                    <a:pt x="16" y="6"/>
                    <a:pt x="16" y="6"/>
                  </a:cubicBezTo>
                  <a:cubicBezTo>
                    <a:pt x="16" y="6"/>
                    <a:pt x="16" y="6"/>
                    <a:pt x="16" y="6"/>
                  </a:cubicBezTo>
                  <a:cubicBezTo>
                    <a:pt x="16" y="6"/>
                    <a:pt x="16" y="6"/>
                    <a:pt x="16" y="6"/>
                  </a:cubicBezTo>
                  <a:cubicBezTo>
                    <a:pt x="16" y="6"/>
                    <a:pt x="16" y="6"/>
                    <a:pt x="16" y="6"/>
                  </a:cubicBezTo>
                  <a:cubicBezTo>
                    <a:pt x="16" y="6"/>
                    <a:pt x="16" y="6"/>
                    <a:pt x="16" y="6"/>
                  </a:cubicBezTo>
                  <a:cubicBezTo>
                    <a:pt x="16" y="6"/>
                    <a:pt x="16" y="6"/>
                    <a:pt x="16" y="6"/>
                  </a:cubicBezTo>
                  <a:cubicBezTo>
                    <a:pt x="16" y="6"/>
                    <a:pt x="16" y="6"/>
                    <a:pt x="16" y="6"/>
                  </a:cubicBezTo>
                  <a:cubicBezTo>
                    <a:pt x="16" y="6"/>
                    <a:pt x="16" y="6"/>
                    <a:pt x="16" y="6"/>
                  </a:cubicBezTo>
                  <a:cubicBezTo>
                    <a:pt x="16" y="6"/>
                    <a:pt x="16" y="6"/>
                    <a:pt x="16" y="6"/>
                  </a:cubicBezTo>
                  <a:cubicBezTo>
                    <a:pt x="16" y="6"/>
                    <a:pt x="16" y="6"/>
                    <a:pt x="16" y="6"/>
                  </a:cubicBezTo>
                  <a:cubicBezTo>
                    <a:pt x="16" y="6"/>
                    <a:pt x="16" y="6"/>
                    <a:pt x="16" y="6"/>
                  </a:cubicBezTo>
                  <a:cubicBezTo>
                    <a:pt x="16" y="6"/>
                    <a:pt x="16" y="6"/>
                    <a:pt x="16" y="6"/>
                  </a:cubicBezTo>
                  <a:cubicBezTo>
                    <a:pt x="16" y="6"/>
                    <a:pt x="16" y="6"/>
                    <a:pt x="16" y="6"/>
                  </a:cubicBezTo>
                  <a:cubicBezTo>
                    <a:pt x="16" y="6"/>
                    <a:pt x="16" y="6"/>
                    <a:pt x="16" y="6"/>
                  </a:cubicBezTo>
                  <a:cubicBezTo>
                    <a:pt x="16" y="6"/>
                    <a:pt x="16" y="5"/>
                    <a:pt x="16" y="5"/>
                  </a:cubicBezTo>
                  <a:cubicBezTo>
                    <a:pt x="16" y="5"/>
                    <a:pt x="16" y="5"/>
                    <a:pt x="15" y="5"/>
                  </a:cubicBezTo>
                  <a:cubicBezTo>
                    <a:pt x="15" y="5"/>
                    <a:pt x="16" y="5"/>
                    <a:pt x="16" y="5"/>
                  </a:cubicBezTo>
                  <a:cubicBezTo>
                    <a:pt x="16" y="5"/>
                    <a:pt x="16" y="5"/>
                    <a:pt x="16"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6" y="6"/>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6" y="7"/>
                    <a:pt x="17" y="7"/>
                    <a:pt x="16" y="7"/>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6" y="8"/>
                    <a:pt x="16" y="8"/>
                    <a:pt x="16" y="8"/>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7"/>
                  </a:cubicBezTo>
                  <a:cubicBezTo>
                    <a:pt x="16" y="7"/>
                    <a:pt x="16" y="7"/>
                    <a:pt x="16" y="7"/>
                  </a:cubicBezTo>
                  <a:cubicBezTo>
                    <a:pt x="16" y="7"/>
                    <a:pt x="16" y="7"/>
                    <a:pt x="16" y="7"/>
                  </a:cubicBezTo>
                  <a:cubicBezTo>
                    <a:pt x="16" y="8"/>
                    <a:pt x="16" y="8"/>
                    <a:pt x="16" y="8"/>
                  </a:cubicBezTo>
                  <a:cubicBezTo>
                    <a:pt x="15" y="7"/>
                    <a:pt x="15" y="7"/>
                    <a:pt x="15" y="8"/>
                  </a:cubicBezTo>
                  <a:cubicBezTo>
                    <a:pt x="15" y="8"/>
                    <a:pt x="15" y="8"/>
                    <a:pt x="15" y="8"/>
                  </a:cubicBezTo>
                  <a:cubicBezTo>
                    <a:pt x="15" y="8"/>
                    <a:pt x="15" y="8"/>
                    <a:pt x="15" y="8"/>
                  </a:cubicBezTo>
                  <a:cubicBezTo>
                    <a:pt x="15" y="8"/>
                    <a:pt x="15" y="8"/>
                    <a:pt x="15" y="8"/>
                  </a:cubicBezTo>
                  <a:cubicBezTo>
                    <a:pt x="15" y="8"/>
                    <a:pt x="15" y="8"/>
                    <a:pt x="15" y="8"/>
                  </a:cubicBezTo>
                  <a:cubicBezTo>
                    <a:pt x="15" y="8"/>
                    <a:pt x="15" y="8"/>
                    <a:pt x="15" y="8"/>
                  </a:cubicBezTo>
                  <a:cubicBezTo>
                    <a:pt x="15" y="8"/>
                    <a:pt x="15" y="8"/>
                    <a:pt x="15" y="8"/>
                  </a:cubicBezTo>
                  <a:cubicBezTo>
                    <a:pt x="15" y="8"/>
                    <a:pt x="15" y="8"/>
                    <a:pt x="15" y="8"/>
                  </a:cubicBezTo>
                  <a:cubicBezTo>
                    <a:pt x="15" y="8"/>
                    <a:pt x="15" y="8"/>
                    <a:pt x="15" y="8"/>
                  </a:cubicBezTo>
                  <a:cubicBezTo>
                    <a:pt x="15" y="8"/>
                    <a:pt x="15" y="8"/>
                    <a:pt x="15" y="8"/>
                  </a:cubicBezTo>
                  <a:cubicBezTo>
                    <a:pt x="15" y="8"/>
                    <a:pt x="15" y="8"/>
                    <a:pt x="15" y="8"/>
                  </a:cubicBezTo>
                  <a:cubicBezTo>
                    <a:pt x="15" y="8"/>
                    <a:pt x="15" y="8"/>
                    <a:pt x="15" y="8"/>
                  </a:cubicBezTo>
                  <a:cubicBezTo>
                    <a:pt x="15" y="8"/>
                    <a:pt x="15" y="8"/>
                    <a:pt x="15" y="8"/>
                  </a:cubicBezTo>
                  <a:cubicBezTo>
                    <a:pt x="15" y="8"/>
                    <a:pt x="15" y="8"/>
                    <a:pt x="15" y="8"/>
                  </a:cubicBezTo>
                  <a:cubicBezTo>
                    <a:pt x="15" y="8"/>
                    <a:pt x="15" y="8"/>
                    <a:pt x="15" y="8"/>
                  </a:cubicBezTo>
                  <a:cubicBezTo>
                    <a:pt x="15" y="8"/>
                    <a:pt x="15" y="8"/>
                    <a:pt x="15" y="8"/>
                  </a:cubicBezTo>
                  <a:cubicBezTo>
                    <a:pt x="15" y="8"/>
                    <a:pt x="15" y="8"/>
                    <a:pt x="15" y="8"/>
                  </a:cubicBezTo>
                  <a:cubicBezTo>
                    <a:pt x="15" y="8"/>
                    <a:pt x="15" y="8"/>
                    <a:pt x="15" y="8"/>
                  </a:cubicBezTo>
                  <a:cubicBezTo>
                    <a:pt x="15" y="8"/>
                    <a:pt x="15" y="8"/>
                    <a:pt x="15" y="8"/>
                  </a:cubicBezTo>
                  <a:cubicBezTo>
                    <a:pt x="14" y="8"/>
                    <a:pt x="14" y="8"/>
                    <a:pt x="14" y="8"/>
                  </a:cubicBezTo>
                  <a:cubicBezTo>
                    <a:pt x="14" y="8"/>
                    <a:pt x="14" y="8"/>
                    <a:pt x="14" y="8"/>
                  </a:cubicBezTo>
                  <a:cubicBezTo>
                    <a:pt x="14" y="8"/>
                    <a:pt x="14" y="8"/>
                    <a:pt x="14" y="8"/>
                  </a:cubicBezTo>
                  <a:cubicBezTo>
                    <a:pt x="14" y="8"/>
                    <a:pt x="14" y="8"/>
                    <a:pt x="14" y="8"/>
                  </a:cubicBezTo>
                  <a:cubicBezTo>
                    <a:pt x="14" y="8"/>
                    <a:pt x="14" y="8"/>
                    <a:pt x="14" y="8"/>
                  </a:cubicBezTo>
                  <a:cubicBezTo>
                    <a:pt x="14" y="8"/>
                    <a:pt x="14" y="9"/>
                    <a:pt x="14" y="9"/>
                  </a:cubicBezTo>
                  <a:cubicBezTo>
                    <a:pt x="14" y="9"/>
                    <a:pt x="14" y="9"/>
                    <a:pt x="14" y="9"/>
                  </a:cubicBezTo>
                  <a:cubicBezTo>
                    <a:pt x="14" y="8"/>
                    <a:pt x="14" y="9"/>
                    <a:pt x="14" y="9"/>
                  </a:cubicBezTo>
                  <a:cubicBezTo>
                    <a:pt x="14" y="9"/>
                    <a:pt x="14" y="9"/>
                    <a:pt x="14" y="9"/>
                  </a:cubicBezTo>
                  <a:cubicBezTo>
                    <a:pt x="14" y="9"/>
                    <a:pt x="14" y="9"/>
                    <a:pt x="14" y="9"/>
                  </a:cubicBezTo>
                  <a:cubicBezTo>
                    <a:pt x="14" y="9"/>
                    <a:pt x="14" y="9"/>
                    <a:pt x="14" y="9"/>
                  </a:cubicBezTo>
                  <a:cubicBezTo>
                    <a:pt x="14" y="9"/>
                    <a:pt x="14" y="9"/>
                    <a:pt x="14" y="9"/>
                  </a:cubicBezTo>
                  <a:cubicBezTo>
                    <a:pt x="14" y="9"/>
                    <a:pt x="14" y="9"/>
                    <a:pt x="14" y="9"/>
                  </a:cubicBezTo>
                  <a:cubicBezTo>
                    <a:pt x="14" y="8"/>
                    <a:pt x="14" y="8"/>
                    <a:pt x="14" y="8"/>
                  </a:cubicBezTo>
                  <a:cubicBezTo>
                    <a:pt x="14" y="8"/>
                    <a:pt x="14" y="8"/>
                    <a:pt x="14" y="8"/>
                  </a:cubicBezTo>
                  <a:cubicBezTo>
                    <a:pt x="14" y="9"/>
                    <a:pt x="14" y="9"/>
                    <a:pt x="14" y="9"/>
                  </a:cubicBezTo>
                  <a:cubicBezTo>
                    <a:pt x="14" y="9"/>
                    <a:pt x="14" y="9"/>
                    <a:pt x="14" y="9"/>
                  </a:cubicBezTo>
                  <a:cubicBezTo>
                    <a:pt x="14" y="9"/>
                    <a:pt x="14" y="9"/>
                    <a:pt x="14" y="9"/>
                  </a:cubicBezTo>
                  <a:cubicBezTo>
                    <a:pt x="14" y="9"/>
                    <a:pt x="14" y="9"/>
                    <a:pt x="14" y="9"/>
                  </a:cubicBezTo>
                  <a:cubicBezTo>
                    <a:pt x="14" y="9"/>
                    <a:pt x="14" y="9"/>
                    <a:pt x="14" y="9"/>
                  </a:cubicBezTo>
                  <a:cubicBezTo>
                    <a:pt x="14" y="9"/>
                    <a:pt x="14" y="9"/>
                    <a:pt x="14" y="9"/>
                  </a:cubicBezTo>
                  <a:cubicBezTo>
                    <a:pt x="13" y="9"/>
                    <a:pt x="13" y="9"/>
                    <a:pt x="13" y="9"/>
                  </a:cubicBezTo>
                  <a:cubicBezTo>
                    <a:pt x="14" y="9"/>
                    <a:pt x="14" y="9"/>
                    <a:pt x="14" y="9"/>
                  </a:cubicBezTo>
                  <a:cubicBezTo>
                    <a:pt x="14" y="9"/>
                    <a:pt x="13" y="9"/>
                    <a:pt x="13" y="9"/>
                  </a:cubicBezTo>
                  <a:cubicBezTo>
                    <a:pt x="13" y="9"/>
                    <a:pt x="13" y="9"/>
                    <a:pt x="13" y="9"/>
                  </a:cubicBezTo>
                  <a:cubicBezTo>
                    <a:pt x="13" y="9"/>
                    <a:pt x="13" y="9"/>
                    <a:pt x="13" y="9"/>
                  </a:cubicBezTo>
                  <a:cubicBezTo>
                    <a:pt x="13" y="9"/>
                    <a:pt x="13" y="9"/>
                    <a:pt x="13" y="9"/>
                  </a:cubicBezTo>
                  <a:cubicBezTo>
                    <a:pt x="13" y="9"/>
                    <a:pt x="13" y="9"/>
                    <a:pt x="13" y="9"/>
                  </a:cubicBezTo>
                  <a:cubicBezTo>
                    <a:pt x="13" y="9"/>
                    <a:pt x="13" y="9"/>
                    <a:pt x="13" y="9"/>
                  </a:cubicBezTo>
                  <a:cubicBezTo>
                    <a:pt x="13" y="9"/>
                    <a:pt x="13" y="9"/>
                    <a:pt x="13" y="9"/>
                  </a:cubicBezTo>
                  <a:cubicBezTo>
                    <a:pt x="13" y="9"/>
                    <a:pt x="13" y="9"/>
                    <a:pt x="13" y="9"/>
                  </a:cubicBezTo>
                  <a:cubicBezTo>
                    <a:pt x="13" y="9"/>
                    <a:pt x="13" y="9"/>
                    <a:pt x="13" y="9"/>
                  </a:cubicBezTo>
                  <a:cubicBezTo>
                    <a:pt x="13" y="9"/>
                    <a:pt x="13" y="9"/>
                    <a:pt x="13" y="9"/>
                  </a:cubicBezTo>
                  <a:cubicBezTo>
                    <a:pt x="13" y="9"/>
                    <a:pt x="13" y="9"/>
                    <a:pt x="13" y="9"/>
                  </a:cubicBezTo>
                  <a:cubicBezTo>
                    <a:pt x="13" y="9"/>
                    <a:pt x="13" y="9"/>
                    <a:pt x="13" y="9"/>
                  </a:cubicBezTo>
                  <a:cubicBezTo>
                    <a:pt x="13" y="9"/>
                    <a:pt x="13" y="9"/>
                    <a:pt x="13" y="9"/>
                  </a:cubicBezTo>
                  <a:cubicBezTo>
                    <a:pt x="13" y="9"/>
                    <a:pt x="13" y="10"/>
                    <a:pt x="13" y="10"/>
                  </a:cubicBezTo>
                  <a:cubicBezTo>
                    <a:pt x="13" y="10"/>
                    <a:pt x="13" y="10"/>
                    <a:pt x="13" y="10"/>
                  </a:cubicBezTo>
                  <a:cubicBezTo>
                    <a:pt x="13" y="10"/>
                    <a:pt x="13" y="10"/>
                    <a:pt x="13" y="10"/>
                  </a:cubicBezTo>
                  <a:cubicBezTo>
                    <a:pt x="13" y="10"/>
                    <a:pt x="13" y="10"/>
                    <a:pt x="13" y="10"/>
                  </a:cubicBezTo>
                  <a:cubicBezTo>
                    <a:pt x="13" y="10"/>
                    <a:pt x="13" y="10"/>
                    <a:pt x="13" y="10"/>
                  </a:cubicBezTo>
                  <a:cubicBezTo>
                    <a:pt x="13" y="10"/>
                    <a:pt x="13" y="10"/>
                    <a:pt x="13" y="10"/>
                  </a:cubicBezTo>
                  <a:cubicBezTo>
                    <a:pt x="13" y="9"/>
                    <a:pt x="13" y="9"/>
                    <a:pt x="13" y="9"/>
                  </a:cubicBezTo>
                  <a:cubicBezTo>
                    <a:pt x="13" y="9"/>
                    <a:pt x="13" y="10"/>
                    <a:pt x="13" y="10"/>
                  </a:cubicBezTo>
                  <a:cubicBezTo>
                    <a:pt x="13" y="10"/>
                    <a:pt x="13" y="10"/>
                    <a:pt x="13" y="10"/>
                  </a:cubicBezTo>
                  <a:cubicBezTo>
                    <a:pt x="13" y="10"/>
                    <a:pt x="13" y="10"/>
                    <a:pt x="13" y="10"/>
                  </a:cubicBezTo>
                  <a:cubicBezTo>
                    <a:pt x="13" y="10"/>
                    <a:pt x="13" y="10"/>
                    <a:pt x="13" y="10"/>
                  </a:cubicBezTo>
                  <a:cubicBezTo>
                    <a:pt x="13" y="10"/>
                    <a:pt x="13" y="10"/>
                    <a:pt x="13" y="10"/>
                  </a:cubicBezTo>
                  <a:cubicBezTo>
                    <a:pt x="13" y="10"/>
                    <a:pt x="13" y="10"/>
                    <a:pt x="13" y="10"/>
                  </a:cubicBezTo>
                  <a:cubicBezTo>
                    <a:pt x="13" y="10"/>
                    <a:pt x="13" y="10"/>
                    <a:pt x="13" y="10"/>
                  </a:cubicBezTo>
                  <a:cubicBezTo>
                    <a:pt x="13" y="10"/>
                    <a:pt x="13" y="10"/>
                    <a:pt x="13" y="10"/>
                  </a:cubicBezTo>
                  <a:cubicBezTo>
                    <a:pt x="13" y="10"/>
                    <a:pt x="13" y="10"/>
                    <a:pt x="13" y="10"/>
                  </a:cubicBezTo>
                  <a:cubicBezTo>
                    <a:pt x="13" y="10"/>
                    <a:pt x="13" y="10"/>
                    <a:pt x="13" y="10"/>
                  </a:cubicBezTo>
                  <a:cubicBezTo>
                    <a:pt x="13" y="10"/>
                    <a:pt x="13" y="10"/>
                    <a:pt x="13" y="10"/>
                  </a:cubicBezTo>
                  <a:cubicBezTo>
                    <a:pt x="13" y="10"/>
                    <a:pt x="12" y="10"/>
                    <a:pt x="12" y="10"/>
                  </a:cubicBezTo>
                  <a:cubicBezTo>
                    <a:pt x="12" y="10"/>
                    <a:pt x="12" y="10"/>
                    <a:pt x="12" y="10"/>
                  </a:cubicBezTo>
                  <a:cubicBezTo>
                    <a:pt x="12" y="10"/>
                    <a:pt x="12" y="10"/>
                    <a:pt x="12" y="10"/>
                  </a:cubicBezTo>
                  <a:cubicBezTo>
                    <a:pt x="12" y="10"/>
                    <a:pt x="12" y="10"/>
                    <a:pt x="12" y="10"/>
                  </a:cubicBezTo>
                  <a:cubicBezTo>
                    <a:pt x="12" y="10"/>
                    <a:pt x="12" y="10"/>
                    <a:pt x="12" y="10"/>
                  </a:cubicBezTo>
                  <a:cubicBezTo>
                    <a:pt x="12" y="10"/>
                    <a:pt x="12" y="10"/>
                    <a:pt x="12" y="10"/>
                  </a:cubicBezTo>
                  <a:cubicBezTo>
                    <a:pt x="12" y="10"/>
                    <a:pt x="12" y="10"/>
                    <a:pt x="12" y="10"/>
                  </a:cubicBezTo>
                  <a:cubicBezTo>
                    <a:pt x="12" y="10"/>
                    <a:pt x="12" y="10"/>
                    <a:pt x="12" y="10"/>
                  </a:cubicBezTo>
                  <a:cubicBezTo>
                    <a:pt x="12" y="10"/>
                    <a:pt x="12" y="10"/>
                    <a:pt x="12" y="10"/>
                  </a:cubicBezTo>
                  <a:cubicBezTo>
                    <a:pt x="12" y="10"/>
                    <a:pt x="12" y="10"/>
                    <a:pt x="12" y="10"/>
                  </a:cubicBezTo>
                  <a:cubicBezTo>
                    <a:pt x="12" y="10"/>
                    <a:pt x="12" y="10"/>
                    <a:pt x="12" y="10"/>
                  </a:cubicBezTo>
                  <a:cubicBezTo>
                    <a:pt x="12" y="10"/>
                    <a:pt x="13" y="10"/>
                    <a:pt x="13" y="10"/>
                  </a:cubicBezTo>
                  <a:cubicBezTo>
                    <a:pt x="13" y="10"/>
                    <a:pt x="13" y="10"/>
                    <a:pt x="13" y="10"/>
                  </a:cubicBezTo>
                  <a:cubicBezTo>
                    <a:pt x="13" y="11"/>
                    <a:pt x="13" y="11"/>
                    <a:pt x="12" y="11"/>
                  </a:cubicBezTo>
                  <a:cubicBezTo>
                    <a:pt x="12" y="11"/>
                    <a:pt x="12" y="11"/>
                    <a:pt x="12" y="11"/>
                  </a:cubicBezTo>
                  <a:cubicBezTo>
                    <a:pt x="12" y="11"/>
                    <a:pt x="12" y="11"/>
                    <a:pt x="12" y="11"/>
                  </a:cubicBezTo>
                  <a:cubicBezTo>
                    <a:pt x="12" y="11"/>
                    <a:pt x="12" y="11"/>
                    <a:pt x="12" y="11"/>
                  </a:cubicBezTo>
                  <a:cubicBezTo>
                    <a:pt x="12" y="11"/>
                    <a:pt x="12" y="11"/>
                    <a:pt x="12" y="11"/>
                  </a:cubicBezTo>
                  <a:cubicBezTo>
                    <a:pt x="12" y="11"/>
                    <a:pt x="12" y="11"/>
                    <a:pt x="12" y="11"/>
                  </a:cubicBezTo>
                  <a:cubicBezTo>
                    <a:pt x="12" y="11"/>
                    <a:pt x="12" y="11"/>
                    <a:pt x="12" y="11"/>
                  </a:cubicBezTo>
                  <a:cubicBezTo>
                    <a:pt x="12" y="11"/>
                    <a:pt x="12" y="11"/>
                    <a:pt x="12" y="11"/>
                  </a:cubicBezTo>
                  <a:cubicBezTo>
                    <a:pt x="12" y="11"/>
                    <a:pt x="12" y="11"/>
                    <a:pt x="12" y="11"/>
                  </a:cubicBezTo>
                  <a:cubicBezTo>
                    <a:pt x="12" y="11"/>
                    <a:pt x="12" y="11"/>
                    <a:pt x="13" y="11"/>
                  </a:cubicBezTo>
                  <a:cubicBezTo>
                    <a:pt x="12" y="11"/>
                    <a:pt x="12" y="11"/>
                    <a:pt x="12" y="11"/>
                  </a:cubicBezTo>
                  <a:cubicBezTo>
                    <a:pt x="12" y="11"/>
                    <a:pt x="12" y="11"/>
                    <a:pt x="12" y="11"/>
                  </a:cubicBezTo>
                  <a:cubicBezTo>
                    <a:pt x="12" y="11"/>
                    <a:pt x="12" y="11"/>
                    <a:pt x="12" y="11"/>
                  </a:cubicBezTo>
                  <a:cubicBezTo>
                    <a:pt x="12" y="11"/>
                    <a:pt x="12" y="11"/>
                    <a:pt x="12" y="11"/>
                  </a:cubicBezTo>
                  <a:cubicBezTo>
                    <a:pt x="12" y="11"/>
                    <a:pt x="12" y="11"/>
                    <a:pt x="12" y="11"/>
                  </a:cubicBezTo>
                  <a:cubicBezTo>
                    <a:pt x="12" y="11"/>
                    <a:pt x="12" y="11"/>
                    <a:pt x="12" y="11"/>
                  </a:cubicBezTo>
                  <a:cubicBezTo>
                    <a:pt x="12" y="11"/>
                    <a:pt x="12" y="11"/>
                    <a:pt x="12" y="11"/>
                  </a:cubicBezTo>
                  <a:cubicBezTo>
                    <a:pt x="12" y="11"/>
                    <a:pt x="12" y="11"/>
                    <a:pt x="12" y="11"/>
                  </a:cubicBezTo>
                  <a:cubicBezTo>
                    <a:pt x="12" y="11"/>
                    <a:pt x="12" y="11"/>
                    <a:pt x="12" y="11"/>
                  </a:cubicBezTo>
                  <a:cubicBezTo>
                    <a:pt x="12" y="11"/>
                    <a:pt x="12" y="11"/>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1" y="12"/>
                    <a:pt x="11" y="12"/>
                    <a:pt x="11" y="12"/>
                  </a:cubicBezTo>
                  <a:cubicBezTo>
                    <a:pt x="11" y="12"/>
                    <a:pt x="11" y="12"/>
                    <a:pt x="11" y="12"/>
                  </a:cubicBezTo>
                  <a:cubicBezTo>
                    <a:pt x="11" y="12"/>
                    <a:pt x="11" y="12"/>
                    <a:pt x="11" y="12"/>
                  </a:cubicBezTo>
                  <a:cubicBezTo>
                    <a:pt x="11" y="12"/>
                    <a:pt x="11" y="12"/>
                    <a:pt x="11" y="12"/>
                  </a:cubicBezTo>
                  <a:cubicBezTo>
                    <a:pt x="11" y="12"/>
                    <a:pt x="11" y="12"/>
                    <a:pt x="11" y="12"/>
                  </a:cubicBezTo>
                  <a:cubicBezTo>
                    <a:pt x="11" y="12"/>
                    <a:pt x="11" y="12"/>
                    <a:pt x="11" y="12"/>
                  </a:cubicBezTo>
                  <a:cubicBezTo>
                    <a:pt x="11" y="12"/>
                    <a:pt x="11" y="12"/>
                    <a:pt x="11" y="12"/>
                  </a:cubicBezTo>
                  <a:cubicBezTo>
                    <a:pt x="11" y="12"/>
                    <a:pt x="11" y="12"/>
                    <a:pt x="11" y="12"/>
                  </a:cubicBezTo>
                  <a:cubicBezTo>
                    <a:pt x="11" y="12"/>
                    <a:pt x="11" y="12"/>
                    <a:pt x="11" y="12"/>
                  </a:cubicBezTo>
                  <a:cubicBezTo>
                    <a:pt x="12" y="12"/>
                    <a:pt x="12" y="12"/>
                    <a:pt x="12" y="13"/>
                  </a:cubicBezTo>
                  <a:cubicBezTo>
                    <a:pt x="12" y="13"/>
                    <a:pt x="12" y="13"/>
                    <a:pt x="12" y="13"/>
                  </a:cubicBezTo>
                  <a:cubicBezTo>
                    <a:pt x="12" y="13"/>
                    <a:pt x="12" y="13"/>
                    <a:pt x="12" y="13"/>
                  </a:cubicBezTo>
                  <a:cubicBezTo>
                    <a:pt x="12" y="13"/>
                    <a:pt x="12" y="13"/>
                    <a:pt x="12" y="13"/>
                  </a:cubicBezTo>
                  <a:cubicBezTo>
                    <a:pt x="12" y="13"/>
                    <a:pt x="12" y="13"/>
                    <a:pt x="12" y="13"/>
                  </a:cubicBezTo>
                  <a:cubicBezTo>
                    <a:pt x="12" y="13"/>
                    <a:pt x="12" y="13"/>
                    <a:pt x="12" y="13"/>
                  </a:cubicBezTo>
                  <a:cubicBezTo>
                    <a:pt x="12" y="13"/>
                    <a:pt x="12" y="13"/>
                    <a:pt x="12" y="13"/>
                  </a:cubicBezTo>
                  <a:cubicBezTo>
                    <a:pt x="12" y="13"/>
                    <a:pt x="12" y="13"/>
                    <a:pt x="12" y="13"/>
                  </a:cubicBezTo>
                  <a:cubicBezTo>
                    <a:pt x="12" y="13"/>
                    <a:pt x="12" y="13"/>
                    <a:pt x="12" y="13"/>
                  </a:cubicBezTo>
                  <a:cubicBezTo>
                    <a:pt x="12" y="13"/>
                    <a:pt x="12" y="13"/>
                    <a:pt x="12" y="13"/>
                  </a:cubicBezTo>
                  <a:cubicBezTo>
                    <a:pt x="12" y="13"/>
                    <a:pt x="12" y="13"/>
                    <a:pt x="12" y="13"/>
                  </a:cubicBezTo>
                  <a:cubicBezTo>
                    <a:pt x="12" y="13"/>
                    <a:pt x="12" y="13"/>
                    <a:pt x="12" y="13"/>
                  </a:cubicBezTo>
                  <a:cubicBezTo>
                    <a:pt x="12" y="13"/>
                    <a:pt x="12" y="13"/>
                    <a:pt x="12" y="13"/>
                  </a:cubicBezTo>
                  <a:cubicBezTo>
                    <a:pt x="12" y="13"/>
                    <a:pt x="12" y="13"/>
                    <a:pt x="12" y="13"/>
                  </a:cubicBezTo>
                  <a:cubicBezTo>
                    <a:pt x="12" y="13"/>
                    <a:pt x="12" y="13"/>
                    <a:pt x="12" y="13"/>
                  </a:cubicBezTo>
                  <a:cubicBezTo>
                    <a:pt x="12" y="13"/>
                    <a:pt x="12" y="13"/>
                    <a:pt x="12" y="13"/>
                  </a:cubicBezTo>
                  <a:cubicBezTo>
                    <a:pt x="12" y="14"/>
                    <a:pt x="12" y="14"/>
                    <a:pt x="12" y="14"/>
                  </a:cubicBezTo>
                  <a:cubicBezTo>
                    <a:pt x="12" y="14"/>
                    <a:pt x="12" y="14"/>
                    <a:pt x="12" y="14"/>
                  </a:cubicBezTo>
                  <a:cubicBezTo>
                    <a:pt x="12" y="14"/>
                    <a:pt x="12" y="14"/>
                    <a:pt x="12" y="14"/>
                  </a:cubicBezTo>
                  <a:cubicBezTo>
                    <a:pt x="12" y="14"/>
                    <a:pt x="12" y="14"/>
                    <a:pt x="12" y="14"/>
                  </a:cubicBezTo>
                  <a:cubicBezTo>
                    <a:pt x="12" y="14"/>
                    <a:pt x="12" y="14"/>
                    <a:pt x="12" y="14"/>
                  </a:cubicBezTo>
                  <a:cubicBezTo>
                    <a:pt x="12" y="14"/>
                    <a:pt x="13" y="14"/>
                    <a:pt x="13" y="14"/>
                  </a:cubicBezTo>
                  <a:cubicBezTo>
                    <a:pt x="13" y="14"/>
                    <a:pt x="13" y="14"/>
                    <a:pt x="13" y="14"/>
                  </a:cubicBezTo>
                  <a:cubicBezTo>
                    <a:pt x="13" y="14"/>
                    <a:pt x="13" y="14"/>
                    <a:pt x="13" y="14"/>
                  </a:cubicBezTo>
                  <a:cubicBezTo>
                    <a:pt x="13" y="14"/>
                    <a:pt x="13" y="14"/>
                    <a:pt x="13" y="14"/>
                  </a:cubicBezTo>
                  <a:cubicBezTo>
                    <a:pt x="13" y="14"/>
                    <a:pt x="13" y="14"/>
                    <a:pt x="13" y="14"/>
                  </a:cubicBezTo>
                  <a:cubicBezTo>
                    <a:pt x="13" y="14"/>
                    <a:pt x="13" y="14"/>
                    <a:pt x="13" y="14"/>
                  </a:cubicBezTo>
                  <a:cubicBezTo>
                    <a:pt x="13" y="14"/>
                    <a:pt x="13" y="14"/>
                    <a:pt x="13" y="14"/>
                  </a:cubicBezTo>
                  <a:cubicBezTo>
                    <a:pt x="13" y="14"/>
                    <a:pt x="13" y="14"/>
                    <a:pt x="13" y="14"/>
                  </a:cubicBezTo>
                  <a:cubicBezTo>
                    <a:pt x="13" y="14"/>
                    <a:pt x="13" y="14"/>
                    <a:pt x="13" y="14"/>
                  </a:cubicBezTo>
                  <a:cubicBezTo>
                    <a:pt x="13" y="14"/>
                    <a:pt x="13" y="14"/>
                    <a:pt x="13" y="14"/>
                  </a:cubicBezTo>
                  <a:cubicBezTo>
                    <a:pt x="13" y="14"/>
                    <a:pt x="13" y="14"/>
                    <a:pt x="13" y="14"/>
                  </a:cubicBezTo>
                  <a:cubicBezTo>
                    <a:pt x="13" y="14"/>
                    <a:pt x="13" y="14"/>
                    <a:pt x="13" y="14"/>
                  </a:cubicBezTo>
                  <a:cubicBezTo>
                    <a:pt x="13" y="14"/>
                    <a:pt x="13" y="14"/>
                    <a:pt x="13" y="14"/>
                  </a:cubicBezTo>
                  <a:cubicBezTo>
                    <a:pt x="13" y="14"/>
                    <a:pt x="13" y="14"/>
                    <a:pt x="13" y="14"/>
                  </a:cubicBezTo>
                  <a:cubicBezTo>
                    <a:pt x="13" y="14"/>
                    <a:pt x="13" y="14"/>
                    <a:pt x="13" y="14"/>
                  </a:cubicBezTo>
                  <a:cubicBezTo>
                    <a:pt x="14" y="14"/>
                    <a:pt x="14" y="14"/>
                    <a:pt x="13" y="15"/>
                  </a:cubicBezTo>
                  <a:cubicBezTo>
                    <a:pt x="13" y="15"/>
                    <a:pt x="13" y="15"/>
                    <a:pt x="13" y="15"/>
                  </a:cubicBezTo>
                  <a:cubicBezTo>
                    <a:pt x="14" y="15"/>
                    <a:pt x="14" y="15"/>
                    <a:pt x="14" y="15"/>
                  </a:cubicBezTo>
                  <a:cubicBezTo>
                    <a:pt x="14" y="15"/>
                    <a:pt x="14" y="15"/>
                    <a:pt x="14" y="15"/>
                  </a:cubicBezTo>
                  <a:cubicBezTo>
                    <a:pt x="14" y="15"/>
                    <a:pt x="14" y="15"/>
                    <a:pt x="14" y="15"/>
                  </a:cubicBezTo>
                  <a:cubicBezTo>
                    <a:pt x="14" y="15"/>
                    <a:pt x="14" y="15"/>
                    <a:pt x="14" y="15"/>
                  </a:cubicBezTo>
                  <a:cubicBezTo>
                    <a:pt x="14" y="15"/>
                    <a:pt x="14" y="15"/>
                    <a:pt x="14" y="15"/>
                  </a:cubicBezTo>
                  <a:cubicBezTo>
                    <a:pt x="14" y="15"/>
                    <a:pt x="14" y="15"/>
                    <a:pt x="14" y="15"/>
                  </a:cubicBezTo>
                  <a:cubicBezTo>
                    <a:pt x="14" y="15"/>
                    <a:pt x="14" y="15"/>
                    <a:pt x="14" y="15"/>
                  </a:cubicBezTo>
                  <a:cubicBezTo>
                    <a:pt x="14" y="15"/>
                    <a:pt x="14" y="15"/>
                    <a:pt x="14" y="15"/>
                  </a:cubicBezTo>
                  <a:cubicBezTo>
                    <a:pt x="14" y="15"/>
                    <a:pt x="14" y="15"/>
                    <a:pt x="14" y="15"/>
                  </a:cubicBezTo>
                  <a:cubicBezTo>
                    <a:pt x="14" y="15"/>
                    <a:pt x="14" y="15"/>
                    <a:pt x="14" y="15"/>
                  </a:cubicBezTo>
                  <a:cubicBezTo>
                    <a:pt x="14" y="15"/>
                    <a:pt x="14" y="15"/>
                    <a:pt x="14" y="15"/>
                  </a:cubicBezTo>
                  <a:cubicBezTo>
                    <a:pt x="14" y="15"/>
                    <a:pt x="14" y="15"/>
                    <a:pt x="14" y="15"/>
                  </a:cubicBezTo>
                  <a:cubicBezTo>
                    <a:pt x="14" y="15"/>
                    <a:pt x="14" y="15"/>
                    <a:pt x="14" y="15"/>
                  </a:cubicBezTo>
                  <a:cubicBezTo>
                    <a:pt x="14" y="15"/>
                    <a:pt x="14" y="15"/>
                    <a:pt x="14" y="14"/>
                  </a:cubicBezTo>
                  <a:cubicBezTo>
                    <a:pt x="14" y="14"/>
                    <a:pt x="14" y="14"/>
                    <a:pt x="14" y="14"/>
                  </a:cubicBezTo>
                  <a:cubicBezTo>
                    <a:pt x="14" y="14"/>
                    <a:pt x="14" y="14"/>
                    <a:pt x="14" y="14"/>
                  </a:cubicBezTo>
                  <a:cubicBezTo>
                    <a:pt x="14" y="14"/>
                    <a:pt x="14" y="14"/>
                    <a:pt x="14" y="14"/>
                  </a:cubicBezTo>
                  <a:cubicBezTo>
                    <a:pt x="14" y="14"/>
                    <a:pt x="14" y="14"/>
                    <a:pt x="14" y="14"/>
                  </a:cubicBezTo>
                  <a:cubicBezTo>
                    <a:pt x="14" y="14"/>
                    <a:pt x="14" y="14"/>
                    <a:pt x="14" y="14"/>
                  </a:cubicBezTo>
                  <a:cubicBezTo>
                    <a:pt x="14" y="14"/>
                    <a:pt x="14" y="14"/>
                    <a:pt x="14" y="14"/>
                  </a:cubicBezTo>
                  <a:cubicBezTo>
                    <a:pt x="14" y="14"/>
                    <a:pt x="13" y="14"/>
                    <a:pt x="13" y="14"/>
                  </a:cubicBezTo>
                  <a:cubicBezTo>
                    <a:pt x="13" y="14"/>
                    <a:pt x="13" y="14"/>
                    <a:pt x="14" y="14"/>
                  </a:cubicBezTo>
                  <a:cubicBezTo>
                    <a:pt x="14" y="14"/>
                    <a:pt x="14" y="14"/>
                    <a:pt x="14" y="14"/>
                  </a:cubicBezTo>
                  <a:cubicBezTo>
                    <a:pt x="14" y="14"/>
                    <a:pt x="14" y="14"/>
                    <a:pt x="14" y="14"/>
                  </a:cubicBezTo>
                  <a:cubicBezTo>
                    <a:pt x="14" y="14"/>
                    <a:pt x="14" y="14"/>
                    <a:pt x="14" y="14"/>
                  </a:cubicBezTo>
                  <a:cubicBezTo>
                    <a:pt x="14" y="14"/>
                    <a:pt x="14" y="14"/>
                    <a:pt x="14" y="14"/>
                  </a:cubicBezTo>
                  <a:cubicBezTo>
                    <a:pt x="14" y="13"/>
                    <a:pt x="14" y="13"/>
                    <a:pt x="14" y="13"/>
                  </a:cubicBezTo>
                  <a:cubicBezTo>
                    <a:pt x="14" y="13"/>
                    <a:pt x="14" y="13"/>
                    <a:pt x="14" y="13"/>
                  </a:cubicBezTo>
                  <a:cubicBezTo>
                    <a:pt x="14" y="13"/>
                    <a:pt x="14" y="13"/>
                    <a:pt x="14" y="13"/>
                  </a:cubicBezTo>
                  <a:cubicBezTo>
                    <a:pt x="14" y="13"/>
                    <a:pt x="14" y="13"/>
                    <a:pt x="14" y="13"/>
                  </a:cubicBezTo>
                  <a:cubicBezTo>
                    <a:pt x="14" y="13"/>
                    <a:pt x="14" y="13"/>
                    <a:pt x="14" y="13"/>
                  </a:cubicBezTo>
                  <a:cubicBezTo>
                    <a:pt x="14" y="13"/>
                    <a:pt x="14" y="13"/>
                    <a:pt x="14" y="13"/>
                  </a:cubicBezTo>
                  <a:cubicBezTo>
                    <a:pt x="14" y="13"/>
                    <a:pt x="14" y="13"/>
                    <a:pt x="14" y="13"/>
                  </a:cubicBezTo>
                  <a:cubicBezTo>
                    <a:pt x="14" y="13"/>
                    <a:pt x="14" y="13"/>
                    <a:pt x="14" y="13"/>
                  </a:cubicBezTo>
                  <a:cubicBezTo>
                    <a:pt x="14" y="13"/>
                    <a:pt x="13" y="13"/>
                    <a:pt x="13" y="14"/>
                  </a:cubicBezTo>
                  <a:cubicBezTo>
                    <a:pt x="13" y="13"/>
                    <a:pt x="13" y="13"/>
                    <a:pt x="13" y="13"/>
                  </a:cubicBezTo>
                  <a:cubicBezTo>
                    <a:pt x="13" y="13"/>
                    <a:pt x="14" y="13"/>
                    <a:pt x="13" y="13"/>
                  </a:cubicBezTo>
                  <a:cubicBezTo>
                    <a:pt x="13" y="13"/>
                    <a:pt x="13" y="13"/>
                    <a:pt x="13" y="13"/>
                  </a:cubicBezTo>
                  <a:cubicBezTo>
                    <a:pt x="13" y="13"/>
                    <a:pt x="13" y="13"/>
                    <a:pt x="13" y="13"/>
                  </a:cubicBezTo>
                  <a:cubicBezTo>
                    <a:pt x="13" y="13"/>
                    <a:pt x="13" y="13"/>
                    <a:pt x="13" y="13"/>
                  </a:cubicBezTo>
                  <a:cubicBezTo>
                    <a:pt x="13" y="13"/>
                    <a:pt x="13" y="13"/>
                    <a:pt x="13" y="13"/>
                  </a:cubicBezTo>
                  <a:cubicBezTo>
                    <a:pt x="13" y="13"/>
                    <a:pt x="13" y="13"/>
                    <a:pt x="13" y="13"/>
                  </a:cubicBezTo>
                  <a:cubicBezTo>
                    <a:pt x="13" y="13"/>
                    <a:pt x="13" y="13"/>
                    <a:pt x="13" y="13"/>
                  </a:cubicBezTo>
                  <a:cubicBezTo>
                    <a:pt x="13" y="13"/>
                    <a:pt x="13" y="13"/>
                    <a:pt x="13" y="13"/>
                  </a:cubicBezTo>
                  <a:cubicBezTo>
                    <a:pt x="13" y="13"/>
                    <a:pt x="13" y="13"/>
                    <a:pt x="13" y="13"/>
                  </a:cubicBezTo>
                  <a:cubicBezTo>
                    <a:pt x="13" y="13"/>
                    <a:pt x="13" y="13"/>
                    <a:pt x="13" y="13"/>
                  </a:cubicBezTo>
                  <a:cubicBezTo>
                    <a:pt x="13" y="13"/>
                    <a:pt x="13" y="13"/>
                    <a:pt x="13" y="13"/>
                  </a:cubicBezTo>
                  <a:cubicBezTo>
                    <a:pt x="13" y="13"/>
                    <a:pt x="13" y="13"/>
                    <a:pt x="14" y="13"/>
                  </a:cubicBezTo>
                  <a:cubicBezTo>
                    <a:pt x="14" y="13"/>
                    <a:pt x="14" y="13"/>
                    <a:pt x="14" y="13"/>
                  </a:cubicBezTo>
                  <a:cubicBezTo>
                    <a:pt x="14" y="13"/>
                    <a:pt x="14" y="13"/>
                    <a:pt x="13" y="13"/>
                  </a:cubicBezTo>
                  <a:cubicBezTo>
                    <a:pt x="13" y="13"/>
                    <a:pt x="13" y="13"/>
                    <a:pt x="13" y="13"/>
                  </a:cubicBezTo>
                  <a:cubicBezTo>
                    <a:pt x="13" y="13"/>
                    <a:pt x="13" y="13"/>
                    <a:pt x="13" y="13"/>
                  </a:cubicBezTo>
                  <a:cubicBezTo>
                    <a:pt x="13" y="13"/>
                    <a:pt x="13" y="13"/>
                    <a:pt x="13" y="13"/>
                  </a:cubicBezTo>
                  <a:cubicBezTo>
                    <a:pt x="13" y="13"/>
                    <a:pt x="13" y="13"/>
                    <a:pt x="13" y="13"/>
                  </a:cubicBezTo>
                  <a:cubicBezTo>
                    <a:pt x="13" y="13"/>
                    <a:pt x="13" y="13"/>
                    <a:pt x="13" y="13"/>
                  </a:cubicBezTo>
                  <a:cubicBezTo>
                    <a:pt x="13" y="13"/>
                    <a:pt x="13" y="13"/>
                    <a:pt x="13" y="13"/>
                  </a:cubicBezTo>
                  <a:cubicBezTo>
                    <a:pt x="13" y="13"/>
                    <a:pt x="13" y="13"/>
                    <a:pt x="13" y="13"/>
                  </a:cubicBezTo>
                  <a:cubicBezTo>
                    <a:pt x="13" y="13"/>
                    <a:pt x="13" y="13"/>
                    <a:pt x="13" y="13"/>
                  </a:cubicBezTo>
                  <a:cubicBezTo>
                    <a:pt x="13" y="12"/>
                    <a:pt x="13" y="12"/>
                    <a:pt x="13" y="12"/>
                  </a:cubicBezTo>
                  <a:cubicBezTo>
                    <a:pt x="13" y="12"/>
                    <a:pt x="13" y="12"/>
                    <a:pt x="13" y="12"/>
                  </a:cubicBezTo>
                  <a:cubicBezTo>
                    <a:pt x="13" y="12"/>
                    <a:pt x="13" y="12"/>
                    <a:pt x="13" y="12"/>
                  </a:cubicBezTo>
                  <a:cubicBezTo>
                    <a:pt x="13" y="12"/>
                    <a:pt x="13" y="13"/>
                    <a:pt x="13" y="13"/>
                  </a:cubicBezTo>
                  <a:cubicBezTo>
                    <a:pt x="13" y="13"/>
                    <a:pt x="13" y="13"/>
                    <a:pt x="14" y="13"/>
                  </a:cubicBezTo>
                  <a:cubicBezTo>
                    <a:pt x="14" y="13"/>
                    <a:pt x="14" y="13"/>
                    <a:pt x="14" y="13"/>
                  </a:cubicBezTo>
                  <a:cubicBezTo>
                    <a:pt x="14" y="13"/>
                    <a:pt x="14" y="12"/>
                    <a:pt x="14" y="12"/>
                  </a:cubicBezTo>
                  <a:cubicBezTo>
                    <a:pt x="14" y="12"/>
                    <a:pt x="14" y="12"/>
                    <a:pt x="14" y="12"/>
                  </a:cubicBezTo>
                  <a:cubicBezTo>
                    <a:pt x="14" y="12"/>
                    <a:pt x="14" y="12"/>
                    <a:pt x="14" y="12"/>
                  </a:cubicBezTo>
                  <a:cubicBezTo>
                    <a:pt x="14" y="13"/>
                    <a:pt x="14" y="12"/>
                    <a:pt x="14" y="12"/>
                  </a:cubicBezTo>
                  <a:cubicBezTo>
                    <a:pt x="14" y="12"/>
                    <a:pt x="14" y="12"/>
                    <a:pt x="14" y="12"/>
                  </a:cubicBezTo>
                  <a:cubicBezTo>
                    <a:pt x="14" y="12"/>
                    <a:pt x="14" y="12"/>
                    <a:pt x="14" y="12"/>
                  </a:cubicBezTo>
                  <a:cubicBezTo>
                    <a:pt x="14" y="12"/>
                    <a:pt x="14" y="12"/>
                    <a:pt x="14" y="12"/>
                  </a:cubicBezTo>
                  <a:cubicBezTo>
                    <a:pt x="14" y="13"/>
                    <a:pt x="14" y="13"/>
                    <a:pt x="14" y="13"/>
                  </a:cubicBezTo>
                  <a:cubicBezTo>
                    <a:pt x="14" y="13"/>
                    <a:pt x="14" y="13"/>
                    <a:pt x="14" y="13"/>
                  </a:cubicBezTo>
                  <a:cubicBezTo>
                    <a:pt x="14" y="13"/>
                    <a:pt x="14" y="13"/>
                    <a:pt x="14" y="13"/>
                  </a:cubicBezTo>
                  <a:cubicBezTo>
                    <a:pt x="14" y="13"/>
                    <a:pt x="14" y="12"/>
                    <a:pt x="14" y="12"/>
                  </a:cubicBezTo>
                  <a:cubicBezTo>
                    <a:pt x="14" y="13"/>
                    <a:pt x="14" y="13"/>
                    <a:pt x="14" y="13"/>
                  </a:cubicBezTo>
                  <a:cubicBezTo>
                    <a:pt x="14" y="13"/>
                    <a:pt x="14" y="13"/>
                    <a:pt x="14" y="13"/>
                  </a:cubicBezTo>
                  <a:cubicBezTo>
                    <a:pt x="14" y="13"/>
                    <a:pt x="14" y="13"/>
                    <a:pt x="14" y="13"/>
                  </a:cubicBezTo>
                  <a:cubicBezTo>
                    <a:pt x="14" y="13"/>
                    <a:pt x="14" y="13"/>
                    <a:pt x="14" y="13"/>
                  </a:cubicBezTo>
                  <a:cubicBezTo>
                    <a:pt x="14" y="13"/>
                    <a:pt x="14" y="13"/>
                    <a:pt x="14" y="13"/>
                  </a:cubicBezTo>
                  <a:cubicBezTo>
                    <a:pt x="14" y="13"/>
                    <a:pt x="14" y="13"/>
                    <a:pt x="14" y="13"/>
                  </a:cubicBezTo>
                  <a:cubicBezTo>
                    <a:pt x="14" y="13"/>
                    <a:pt x="14" y="13"/>
                    <a:pt x="14" y="13"/>
                  </a:cubicBezTo>
                  <a:cubicBezTo>
                    <a:pt x="14" y="13"/>
                    <a:pt x="14" y="13"/>
                    <a:pt x="14" y="13"/>
                  </a:cubicBezTo>
                  <a:cubicBezTo>
                    <a:pt x="14" y="13"/>
                    <a:pt x="14" y="13"/>
                    <a:pt x="14" y="13"/>
                  </a:cubicBezTo>
                  <a:cubicBezTo>
                    <a:pt x="15" y="13"/>
                    <a:pt x="15" y="13"/>
                    <a:pt x="15" y="13"/>
                  </a:cubicBezTo>
                  <a:cubicBezTo>
                    <a:pt x="14" y="13"/>
                    <a:pt x="14" y="13"/>
                    <a:pt x="14" y="13"/>
                  </a:cubicBezTo>
                  <a:cubicBezTo>
                    <a:pt x="15" y="13"/>
                    <a:pt x="15" y="13"/>
                    <a:pt x="15" y="13"/>
                  </a:cubicBezTo>
                  <a:cubicBezTo>
                    <a:pt x="15" y="13"/>
                    <a:pt x="15" y="13"/>
                    <a:pt x="15" y="13"/>
                  </a:cubicBezTo>
                  <a:cubicBezTo>
                    <a:pt x="15" y="13"/>
                    <a:pt x="15" y="13"/>
                    <a:pt x="15" y="13"/>
                  </a:cubicBezTo>
                  <a:cubicBezTo>
                    <a:pt x="15" y="13"/>
                    <a:pt x="15" y="13"/>
                    <a:pt x="15" y="13"/>
                  </a:cubicBezTo>
                  <a:cubicBezTo>
                    <a:pt x="15" y="13"/>
                    <a:pt x="15" y="13"/>
                    <a:pt x="15" y="13"/>
                  </a:cubicBezTo>
                  <a:cubicBezTo>
                    <a:pt x="15" y="13"/>
                    <a:pt x="15" y="13"/>
                    <a:pt x="15" y="13"/>
                  </a:cubicBezTo>
                  <a:cubicBezTo>
                    <a:pt x="15" y="13"/>
                    <a:pt x="15" y="13"/>
                    <a:pt x="15" y="13"/>
                  </a:cubicBezTo>
                  <a:cubicBezTo>
                    <a:pt x="15" y="13"/>
                    <a:pt x="15" y="13"/>
                    <a:pt x="15" y="13"/>
                  </a:cubicBezTo>
                  <a:cubicBezTo>
                    <a:pt x="15" y="13"/>
                    <a:pt x="15" y="13"/>
                    <a:pt x="15" y="13"/>
                  </a:cubicBezTo>
                  <a:cubicBezTo>
                    <a:pt x="15" y="13"/>
                    <a:pt x="15" y="13"/>
                    <a:pt x="15" y="13"/>
                  </a:cubicBezTo>
                  <a:cubicBezTo>
                    <a:pt x="15" y="13"/>
                    <a:pt x="15" y="13"/>
                    <a:pt x="15" y="13"/>
                  </a:cubicBezTo>
                  <a:cubicBezTo>
                    <a:pt x="15" y="13"/>
                    <a:pt x="15" y="13"/>
                    <a:pt x="15" y="13"/>
                  </a:cubicBezTo>
                  <a:cubicBezTo>
                    <a:pt x="15" y="13"/>
                    <a:pt x="15" y="13"/>
                    <a:pt x="15" y="13"/>
                  </a:cubicBezTo>
                  <a:cubicBezTo>
                    <a:pt x="15" y="13"/>
                    <a:pt x="16" y="13"/>
                    <a:pt x="16" y="14"/>
                  </a:cubicBezTo>
                  <a:cubicBezTo>
                    <a:pt x="16" y="14"/>
                    <a:pt x="16" y="14"/>
                    <a:pt x="16" y="14"/>
                  </a:cubicBezTo>
                  <a:cubicBezTo>
                    <a:pt x="16" y="14"/>
                    <a:pt x="16" y="13"/>
                    <a:pt x="16" y="14"/>
                  </a:cubicBezTo>
                  <a:cubicBezTo>
                    <a:pt x="16" y="14"/>
                    <a:pt x="16" y="14"/>
                    <a:pt x="16" y="14"/>
                  </a:cubicBezTo>
                  <a:cubicBezTo>
                    <a:pt x="16" y="14"/>
                    <a:pt x="16" y="14"/>
                    <a:pt x="16" y="14"/>
                  </a:cubicBezTo>
                  <a:cubicBezTo>
                    <a:pt x="16" y="14"/>
                    <a:pt x="16" y="14"/>
                    <a:pt x="16" y="14"/>
                  </a:cubicBezTo>
                  <a:cubicBezTo>
                    <a:pt x="16" y="14"/>
                    <a:pt x="16" y="14"/>
                    <a:pt x="16" y="14"/>
                  </a:cubicBezTo>
                  <a:cubicBezTo>
                    <a:pt x="16" y="14"/>
                    <a:pt x="16" y="14"/>
                    <a:pt x="16" y="14"/>
                  </a:cubicBezTo>
                  <a:cubicBezTo>
                    <a:pt x="16" y="14"/>
                    <a:pt x="16" y="14"/>
                    <a:pt x="16" y="14"/>
                  </a:cubicBezTo>
                  <a:cubicBezTo>
                    <a:pt x="16" y="14"/>
                    <a:pt x="16" y="14"/>
                    <a:pt x="16" y="13"/>
                  </a:cubicBezTo>
                  <a:cubicBezTo>
                    <a:pt x="16" y="13"/>
                    <a:pt x="16" y="14"/>
                    <a:pt x="16" y="14"/>
                  </a:cubicBezTo>
                  <a:cubicBezTo>
                    <a:pt x="16" y="14"/>
                    <a:pt x="16" y="14"/>
                    <a:pt x="16" y="13"/>
                  </a:cubicBezTo>
                  <a:cubicBezTo>
                    <a:pt x="16" y="13"/>
                    <a:pt x="16" y="13"/>
                    <a:pt x="16" y="13"/>
                  </a:cubicBezTo>
                  <a:cubicBezTo>
                    <a:pt x="16" y="13"/>
                    <a:pt x="16" y="13"/>
                    <a:pt x="16" y="13"/>
                  </a:cubicBezTo>
                  <a:cubicBezTo>
                    <a:pt x="16" y="13"/>
                    <a:pt x="16" y="13"/>
                    <a:pt x="16" y="13"/>
                  </a:cubicBezTo>
                  <a:cubicBezTo>
                    <a:pt x="16" y="13"/>
                    <a:pt x="16" y="13"/>
                    <a:pt x="16" y="13"/>
                  </a:cubicBezTo>
                  <a:cubicBezTo>
                    <a:pt x="16" y="13"/>
                    <a:pt x="16" y="13"/>
                    <a:pt x="16" y="13"/>
                  </a:cubicBezTo>
                  <a:cubicBezTo>
                    <a:pt x="16" y="13"/>
                    <a:pt x="16" y="13"/>
                    <a:pt x="16" y="13"/>
                  </a:cubicBezTo>
                  <a:cubicBezTo>
                    <a:pt x="16" y="13"/>
                    <a:pt x="16" y="13"/>
                    <a:pt x="16" y="13"/>
                  </a:cubicBezTo>
                  <a:cubicBezTo>
                    <a:pt x="16" y="13"/>
                    <a:pt x="16" y="13"/>
                    <a:pt x="16" y="13"/>
                  </a:cubicBezTo>
                  <a:cubicBezTo>
                    <a:pt x="16" y="13"/>
                    <a:pt x="16" y="13"/>
                    <a:pt x="16" y="13"/>
                  </a:cubicBezTo>
                  <a:cubicBezTo>
                    <a:pt x="16" y="13"/>
                    <a:pt x="16" y="13"/>
                    <a:pt x="16" y="13"/>
                  </a:cubicBezTo>
                  <a:cubicBezTo>
                    <a:pt x="16" y="13"/>
                    <a:pt x="16" y="13"/>
                    <a:pt x="16" y="13"/>
                  </a:cubicBezTo>
                  <a:cubicBezTo>
                    <a:pt x="16" y="13"/>
                    <a:pt x="16" y="13"/>
                    <a:pt x="16" y="13"/>
                  </a:cubicBezTo>
                  <a:cubicBezTo>
                    <a:pt x="16" y="13"/>
                    <a:pt x="16" y="13"/>
                    <a:pt x="16" y="13"/>
                  </a:cubicBezTo>
                  <a:cubicBezTo>
                    <a:pt x="16" y="13"/>
                    <a:pt x="16" y="13"/>
                    <a:pt x="16" y="13"/>
                  </a:cubicBezTo>
                  <a:cubicBezTo>
                    <a:pt x="16" y="13"/>
                    <a:pt x="16" y="13"/>
                    <a:pt x="16" y="13"/>
                  </a:cubicBezTo>
                  <a:cubicBezTo>
                    <a:pt x="16" y="13"/>
                    <a:pt x="16" y="13"/>
                    <a:pt x="16" y="13"/>
                  </a:cubicBezTo>
                  <a:cubicBezTo>
                    <a:pt x="16" y="13"/>
                    <a:pt x="16" y="13"/>
                    <a:pt x="16" y="13"/>
                  </a:cubicBezTo>
                  <a:cubicBezTo>
                    <a:pt x="16" y="13"/>
                    <a:pt x="16" y="13"/>
                    <a:pt x="16" y="13"/>
                  </a:cubicBezTo>
                  <a:cubicBezTo>
                    <a:pt x="16" y="13"/>
                    <a:pt x="16" y="13"/>
                    <a:pt x="16" y="13"/>
                  </a:cubicBezTo>
                  <a:cubicBezTo>
                    <a:pt x="16" y="13"/>
                    <a:pt x="16" y="12"/>
                    <a:pt x="16" y="12"/>
                  </a:cubicBezTo>
                  <a:cubicBezTo>
                    <a:pt x="16" y="12"/>
                    <a:pt x="16" y="12"/>
                    <a:pt x="16" y="12"/>
                  </a:cubicBezTo>
                  <a:cubicBezTo>
                    <a:pt x="16" y="12"/>
                    <a:pt x="16" y="12"/>
                    <a:pt x="16" y="12"/>
                  </a:cubicBezTo>
                  <a:cubicBezTo>
                    <a:pt x="16" y="13"/>
                    <a:pt x="16" y="13"/>
                    <a:pt x="16" y="13"/>
                  </a:cubicBezTo>
                  <a:cubicBezTo>
                    <a:pt x="16" y="13"/>
                    <a:pt x="16" y="13"/>
                    <a:pt x="16" y="13"/>
                  </a:cubicBezTo>
                  <a:cubicBezTo>
                    <a:pt x="16" y="13"/>
                    <a:pt x="16" y="13"/>
                    <a:pt x="16" y="13"/>
                  </a:cubicBezTo>
                  <a:cubicBezTo>
                    <a:pt x="16" y="12"/>
                    <a:pt x="16" y="13"/>
                    <a:pt x="16" y="13"/>
                  </a:cubicBezTo>
                  <a:cubicBezTo>
                    <a:pt x="15" y="13"/>
                    <a:pt x="15" y="13"/>
                    <a:pt x="15" y="13"/>
                  </a:cubicBezTo>
                  <a:cubicBezTo>
                    <a:pt x="15" y="13"/>
                    <a:pt x="15" y="13"/>
                    <a:pt x="15" y="13"/>
                  </a:cubicBezTo>
                  <a:cubicBezTo>
                    <a:pt x="15" y="13"/>
                    <a:pt x="15" y="13"/>
                    <a:pt x="15" y="13"/>
                  </a:cubicBezTo>
                  <a:cubicBezTo>
                    <a:pt x="15" y="13"/>
                    <a:pt x="15" y="13"/>
                    <a:pt x="15" y="12"/>
                  </a:cubicBezTo>
                  <a:cubicBezTo>
                    <a:pt x="15" y="12"/>
                    <a:pt x="15" y="12"/>
                    <a:pt x="15" y="12"/>
                  </a:cubicBezTo>
                  <a:cubicBezTo>
                    <a:pt x="15" y="12"/>
                    <a:pt x="15" y="12"/>
                    <a:pt x="15" y="12"/>
                  </a:cubicBezTo>
                  <a:cubicBezTo>
                    <a:pt x="15" y="12"/>
                    <a:pt x="15" y="12"/>
                    <a:pt x="15" y="12"/>
                  </a:cubicBezTo>
                  <a:cubicBezTo>
                    <a:pt x="15" y="12"/>
                    <a:pt x="15" y="12"/>
                    <a:pt x="15" y="12"/>
                  </a:cubicBezTo>
                  <a:cubicBezTo>
                    <a:pt x="16" y="12"/>
                    <a:pt x="16" y="12"/>
                    <a:pt x="16" y="12"/>
                  </a:cubicBezTo>
                  <a:cubicBezTo>
                    <a:pt x="16" y="12"/>
                    <a:pt x="16" y="12"/>
                    <a:pt x="16" y="12"/>
                  </a:cubicBezTo>
                  <a:cubicBezTo>
                    <a:pt x="16" y="12"/>
                    <a:pt x="16" y="12"/>
                    <a:pt x="16" y="12"/>
                  </a:cubicBezTo>
                  <a:cubicBezTo>
                    <a:pt x="16" y="12"/>
                    <a:pt x="16" y="12"/>
                    <a:pt x="16" y="12"/>
                  </a:cubicBezTo>
                  <a:cubicBezTo>
                    <a:pt x="16" y="12"/>
                    <a:pt x="16" y="12"/>
                    <a:pt x="16" y="12"/>
                  </a:cubicBezTo>
                  <a:cubicBezTo>
                    <a:pt x="16" y="12"/>
                    <a:pt x="16" y="12"/>
                    <a:pt x="16" y="12"/>
                  </a:cubicBezTo>
                  <a:cubicBezTo>
                    <a:pt x="16" y="12"/>
                    <a:pt x="16" y="12"/>
                    <a:pt x="16" y="12"/>
                  </a:cubicBezTo>
                  <a:cubicBezTo>
                    <a:pt x="16" y="12"/>
                    <a:pt x="16" y="12"/>
                    <a:pt x="15" y="12"/>
                  </a:cubicBezTo>
                  <a:cubicBezTo>
                    <a:pt x="15" y="12"/>
                    <a:pt x="15" y="12"/>
                    <a:pt x="15" y="12"/>
                  </a:cubicBezTo>
                  <a:cubicBezTo>
                    <a:pt x="15" y="12"/>
                    <a:pt x="15" y="12"/>
                    <a:pt x="15" y="12"/>
                  </a:cubicBezTo>
                  <a:cubicBezTo>
                    <a:pt x="15" y="12"/>
                    <a:pt x="15" y="12"/>
                    <a:pt x="15" y="12"/>
                  </a:cubicBezTo>
                  <a:cubicBezTo>
                    <a:pt x="15" y="12"/>
                    <a:pt x="15" y="12"/>
                    <a:pt x="15" y="12"/>
                  </a:cubicBezTo>
                  <a:cubicBezTo>
                    <a:pt x="15" y="12"/>
                    <a:pt x="15" y="12"/>
                    <a:pt x="15" y="12"/>
                  </a:cubicBezTo>
                  <a:cubicBezTo>
                    <a:pt x="15" y="12"/>
                    <a:pt x="15" y="12"/>
                    <a:pt x="15" y="12"/>
                  </a:cubicBezTo>
                  <a:cubicBezTo>
                    <a:pt x="16" y="12"/>
                    <a:pt x="16" y="12"/>
                    <a:pt x="16" y="12"/>
                  </a:cubicBezTo>
                  <a:cubicBezTo>
                    <a:pt x="16" y="12"/>
                    <a:pt x="16" y="12"/>
                    <a:pt x="16" y="12"/>
                  </a:cubicBezTo>
                  <a:cubicBezTo>
                    <a:pt x="15" y="12"/>
                    <a:pt x="15" y="12"/>
                    <a:pt x="15" y="12"/>
                  </a:cubicBezTo>
                  <a:cubicBezTo>
                    <a:pt x="15" y="12"/>
                    <a:pt x="15" y="12"/>
                    <a:pt x="15" y="12"/>
                  </a:cubicBezTo>
                  <a:cubicBezTo>
                    <a:pt x="15" y="11"/>
                    <a:pt x="15" y="11"/>
                    <a:pt x="15" y="11"/>
                  </a:cubicBezTo>
                  <a:cubicBezTo>
                    <a:pt x="15" y="11"/>
                    <a:pt x="15" y="11"/>
                    <a:pt x="15" y="11"/>
                  </a:cubicBezTo>
                  <a:cubicBezTo>
                    <a:pt x="15" y="11"/>
                    <a:pt x="15" y="11"/>
                    <a:pt x="15" y="11"/>
                  </a:cubicBezTo>
                  <a:cubicBezTo>
                    <a:pt x="15" y="11"/>
                    <a:pt x="15" y="11"/>
                    <a:pt x="15" y="11"/>
                  </a:cubicBezTo>
                  <a:cubicBezTo>
                    <a:pt x="15" y="11"/>
                    <a:pt x="15" y="12"/>
                    <a:pt x="15" y="12"/>
                  </a:cubicBezTo>
                  <a:cubicBezTo>
                    <a:pt x="15" y="12"/>
                    <a:pt x="15" y="12"/>
                    <a:pt x="15" y="12"/>
                  </a:cubicBezTo>
                  <a:cubicBezTo>
                    <a:pt x="15" y="12"/>
                    <a:pt x="15" y="11"/>
                    <a:pt x="15" y="11"/>
                  </a:cubicBezTo>
                  <a:cubicBezTo>
                    <a:pt x="15" y="11"/>
                    <a:pt x="15" y="11"/>
                    <a:pt x="15" y="11"/>
                  </a:cubicBezTo>
                  <a:cubicBezTo>
                    <a:pt x="15" y="11"/>
                    <a:pt x="15" y="11"/>
                    <a:pt x="15" y="11"/>
                  </a:cubicBezTo>
                  <a:cubicBezTo>
                    <a:pt x="15" y="11"/>
                    <a:pt x="15" y="11"/>
                    <a:pt x="15" y="11"/>
                  </a:cubicBezTo>
                  <a:cubicBezTo>
                    <a:pt x="15" y="11"/>
                    <a:pt x="15" y="11"/>
                    <a:pt x="15" y="11"/>
                  </a:cubicBezTo>
                  <a:cubicBezTo>
                    <a:pt x="15" y="11"/>
                    <a:pt x="15" y="11"/>
                    <a:pt x="15" y="11"/>
                  </a:cubicBezTo>
                  <a:cubicBezTo>
                    <a:pt x="15" y="11"/>
                    <a:pt x="15" y="11"/>
                    <a:pt x="15" y="11"/>
                  </a:cubicBezTo>
                  <a:cubicBezTo>
                    <a:pt x="15" y="11"/>
                    <a:pt x="15" y="11"/>
                    <a:pt x="14" y="11"/>
                  </a:cubicBezTo>
                  <a:cubicBezTo>
                    <a:pt x="14" y="11"/>
                    <a:pt x="14" y="11"/>
                    <a:pt x="14" y="11"/>
                  </a:cubicBezTo>
                  <a:cubicBezTo>
                    <a:pt x="14" y="11"/>
                    <a:pt x="14" y="11"/>
                    <a:pt x="14" y="11"/>
                  </a:cubicBezTo>
                  <a:cubicBezTo>
                    <a:pt x="14" y="11"/>
                    <a:pt x="14" y="11"/>
                    <a:pt x="14" y="11"/>
                  </a:cubicBezTo>
                  <a:cubicBezTo>
                    <a:pt x="14" y="11"/>
                    <a:pt x="14" y="11"/>
                    <a:pt x="14" y="11"/>
                  </a:cubicBezTo>
                  <a:cubicBezTo>
                    <a:pt x="14" y="11"/>
                    <a:pt x="15" y="11"/>
                    <a:pt x="15" y="11"/>
                  </a:cubicBezTo>
                  <a:cubicBezTo>
                    <a:pt x="15" y="11"/>
                    <a:pt x="15" y="11"/>
                    <a:pt x="15" y="11"/>
                  </a:cubicBezTo>
                  <a:cubicBezTo>
                    <a:pt x="15" y="11"/>
                    <a:pt x="15" y="11"/>
                    <a:pt x="15" y="11"/>
                  </a:cubicBezTo>
                  <a:cubicBezTo>
                    <a:pt x="15" y="11"/>
                    <a:pt x="15" y="11"/>
                    <a:pt x="15" y="11"/>
                  </a:cubicBezTo>
                  <a:cubicBezTo>
                    <a:pt x="15" y="11"/>
                    <a:pt x="15" y="11"/>
                    <a:pt x="15" y="11"/>
                  </a:cubicBezTo>
                  <a:cubicBezTo>
                    <a:pt x="15" y="11"/>
                    <a:pt x="15" y="11"/>
                    <a:pt x="15" y="11"/>
                  </a:cubicBezTo>
                  <a:cubicBezTo>
                    <a:pt x="15" y="11"/>
                    <a:pt x="15" y="11"/>
                    <a:pt x="16" y="11"/>
                  </a:cubicBezTo>
                  <a:cubicBezTo>
                    <a:pt x="16" y="11"/>
                    <a:pt x="16" y="11"/>
                    <a:pt x="16" y="11"/>
                  </a:cubicBezTo>
                  <a:cubicBezTo>
                    <a:pt x="16" y="11"/>
                    <a:pt x="16" y="11"/>
                    <a:pt x="16" y="11"/>
                  </a:cubicBezTo>
                  <a:cubicBezTo>
                    <a:pt x="16" y="11"/>
                    <a:pt x="16" y="11"/>
                    <a:pt x="16" y="11"/>
                  </a:cubicBezTo>
                  <a:cubicBezTo>
                    <a:pt x="16" y="11"/>
                    <a:pt x="16" y="11"/>
                    <a:pt x="16" y="11"/>
                  </a:cubicBezTo>
                  <a:cubicBezTo>
                    <a:pt x="16" y="11"/>
                    <a:pt x="16" y="11"/>
                    <a:pt x="16" y="11"/>
                  </a:cubicBezTo>
                  <a:cubicBezTo>
                    <a:pt x="16" y="11"/>
                    <a:pt x="16" y="11"/>
                    <a:pt x="16" y="11"/>
                  </a:cubicBezTo>
                  <a:cubicBezTo>
                    <a:pt x="16" y="11"/>
                    <a:pt x="16" y="11"/>
                    <a:pt x="16" y="11"/>
                  </a:cubicBezTo>
                  <a:cubicBezTo>
                    <a:pt x="16" y="11"/>
                    <a:pt x="16" y="11"/>
                    <a:pt x="16" y="11"/>
                  </a:cubicBezTo>
                  <a:cubicBezTo>
                    <a:pt x="16" y="11"/>
                    <a:pt x="16" y="11"/>
                    <a:pt x="16" y="11"/>
                  </a:cubicBezTo>
                  <a:cubicBezTo>
                    <a:pt x="16" y="11"/>
                    <a:pt x="16" y="11"/>
                    <a:pt x="16" y="11"/>
                  </a:cubicBezTo>
                  <a:cubicBezTo>
                    <a:pt x="16" y="11"/>
                    <a:pt x="16" y="11"/>
                    <a:pt x="16" y="11"/>
                  </a:cubicBezTo>
                  <a:cubicBezTo>
                    <a:pt x="16" y="11"/>
                    <a:pt x="16" y="12"/>
                    <a:pt x="16" y="12"/>
                  </a:cubicBezTo>
                  <a:cubicBezTo>
                    <a:pt x="16" y="12"/>
                    <a:pt x="16" y="12"/>
                    <a:pt x="16" y="12"/>
                  </a:cubicBezTo>
                  <a:cubicBezTo>
                    <a:pt x="16" y="12"/>
                    <a:pt x="16" y="12"/>
                    <a:pt x="16" y="12"/>
                  </a:cubicBezTo>
                  <a:cubicBezTo>
                    <a:pt x="16" y="12"/>
                    <a:pt x="16" y="12"/>
                    <a:pt x="16" y="12"/>
                  </a:cubicBezTo>
                  <a:cubicBezTo>
                    <a:pt x="16" y="12"/>
                    <a:pt x="17" y="12"/>
                    <a:pt x="17" y="12"/>
                  </a:cubicBezTo>
                  <a:cubicBezTo>
                    <a:pt x="17" y="12"/>
                    <a:pt x="17" y="12"/>
                    <a:pt x="17" y="12"/>
                  </a:cubicBezTo>
                  <a:cubicBezTo>
                    <a:pt x="17" y="12"/>
                    <a:pt x="17" y="12"/>
                    <a:pt x="17" y="12"/>
                  </a:cubicBezTo>
                  <a:cubicBezTo>
                    <a:pt x="17" y="12"/>
                    <a:pt x="17" y="12"/>
                    <a:pt x="17" y="12"/>
                  </a:cubicBezTo>
                  <a:cubicBezTo>
                    <a:pt x="17" y="12"/>
                    <a:pt x="17" y="12"/>
                    <a:pt x="17" y="12"/>
                  </a:cubicBezTo>
                  <a:cubicBezTo>
                    <a:pt x="17" y="12"/>
                    <a:pt x="17" y="12"/>
                    <a:pt x="17" y="12"/>
                  </a:cubicBezTo>
                  <a:cubicBezTo>
                    <a:pt x="17" y="12"/>
                    <a:pt x="17" y="12"/>
                    <a:pt x="17" y="12"/>
                  </a:cubicBezTo>
                  <a:cubicBezTo>
                    <a:pt x="17" y="12"/>
                    <a:pt x="17" y="12"/>
                    <a:pt x="17" y="12"/>
                  </a:cubicBezTo>
                  <a:cubicBezTo>
                    <a:pt x="17" y="12"/>
                    <a:pt x="17" y="12"/>
                    <a:pt x="17" y="12"/>
                  </a:cubicBezTo>
                  <a:cubicBezTo>
                    <a:pt x="17" y="12"/>
                    <a:pt x="17" y="12"/>
                    <a:pt x="17" y="12"/>
                  </a:cubicBezTo>
                  <a:cubicBezTo>
                    <a:pt x="17" y="12"/>
                    <a:pt x="17" y="12"/>
                    <a:pt x="17" y="12"/>
                  </a:cubicBezTo>
                  <a:cubicBezTo>
                    <a:pt x="17" y="12"/>
                    <a:pt x="17" y="12"/>
                    <a:pt x="17" y="12"/>
                  </a:cubicBezTo>
                  <a:cubicBezTo>
                    <a:pt x="17" y="12"/>
                    <a:pt x="17" y="12"/>
                    <a:pt x="17" y="12"/>
                  </a:cubicBezTo>
                  <a:cubicBezTo>
                    <a:pt x="17" y="12"/>
                    <a:pt x="17" y="12"/>
                    <a:pt x="17" y="12"/>
                  </a:cubicBezTo>
                  <a:cubicBezTo>
                    <a:pt x="17" y="12"/>
                    <a:pt x="17" y="12"/>
                    <a:pt x="17" y="12"/>
                  </a:cubicBezTo>
                  <a:cubicBezTo>
                    <a:pt x="17" y="12"/>
                    <a:pt x="17" y="12"/>
                    <a:pt x="17" y="11"/>
                  </a:cubicBezTo>
                  <a:cubicBezTo>
                    <a:pt x="17" y="11"/>
                    <a:pt x="17" y="11"/>
                    <a:pt x="17" y="11"/>
                  </a:cubicBezTo>
                  <a:cubicBezTo>
                    <a:pt x="17" y="11"/>
                    <a:pt x="17" y="11"/>
                    <a:pt x="17" y="11"/>
                  </a:cubicBezTo>
                  <a:cubicBezTo>
                    <a:pt x="17" y="11"/>
                    <a:pt x="18" y="11"/>
                    <a:pt x="18" y="11"/>
                  </a:cubicBezTo>
                  <a:cubicBezTo>
                    <a:pt x="18" y="11"/>
                    <a:pt x="18" y="11"/>
                    <a:pt x="18" y="11"/>
                  </a:cubicBezTo>
                  <a:cubicBezTo>
                    <a:pt x="18" y="11"/>
                    <a:pt x="18" y="11"/>
                    <a:pt x="18" y="11"/>
                  </a:cubicBezTo>
                  <a:cubicBezTo>
                    <a:pt x="18" y="11"/>
                    <a:pt x="18" y="11"/>
                    <a:pt x="18" y="11"/>
                  </a:cubicBezTo>
                  <a:cubicBezTo>
                    <a:pt x="18" y="11"/>
                    <a:pt x="18" y="11"/>
                    <a:pt x="18" y="11"/>
                  </a:cubicBezTo>
                  <a:cubicBezTo>
                    <a:pt x="18" y="11"/>
                    <a:pt x="18" y="11"/>
                    <a:pt x="18" y="11"/>
                  </a:cubicBezTo>
                  <a:cubicBezTo>
                    <a:pt x="18" y="11"/>
                    <a:pt x="18" y="12"/>
                    <a:pt x="18" y="12"/>
                  </a:cubicBezTo>
                  <a:cubicBezTo>
                    <a:pt x="18" y="12"/>
                    <a:pt x="18" y="12"/>
                    <a:pt x="18" y="12"/>
                  </a:cubicBezTo>
                  <a:cubicBezTo>
                    <a:pt x="18" y="12"/>
                    <a:pt x="18" y="12"/>
                    <a:pt x="18" y="12"/>
                  </a:cubicBezTo>
                  <a:cubicBezTo>
                    <a:pt x="18" y="12"/>
                    <a:pt x="18" y="12"/>
                    <a:pt x="18" y="12"/>
                  </a:cubicBezTo>
                  <a:cubicBezTo>
                    <a:pt x="18" y="12"/>
                    <a:pt x="18" y="12"/>
                    <a:pt x="18" y="12"/>
                  </a:cubicBezTo>
                  <a:cubicBezTo>
                    <a:pt x="18" y="12"/>
                    <a:pt x="18" y="12"/>
                    <a:pt x="18" y="12"/>
                  </a:cubicBezTo>
                  <a:cubicBezTo>
                    <a:pt x="18" y="12"/>
                    <a:pt x="18" y="12"/>
                    <a:pt x="18" y="12"/>
                  </a:cubicBezTo>
                  <a:cubicBezTo>
                    <a:pt x="18" y="12"/>
                    <a:pt x="18" y="12"/>
                    <a:pt x="18" y="12"/>
                  </a:cubicBezTo>
                  <a:cubicBezTo>
                    <a:pt x="19" y="12"/>
                    <a:pt x="19" y="12"/>
                    <a:pt x="19" y="12"/>
                  </a:cubicBezTo>
                  <a:cubicBezTo>
                    <a:pt x="19" y="12"/>
                    <a:pt x="19" y="12"/>
                    <a:pt x="19" y="12"/>
                  </a:cubicBezTo>
                  <a:cubicBezTo>
                    <a:pt x="19" y="12"/>
                    <a:pt x="19" y="12"/>
                    <a:pt x="19" y="12"/>
                  </a:cubicBezTo>
                  <a:cubicBezTo>
                    <a:pt x="19" y="12"/>
                    <a:pt x="19" y="12"/>
                    <a:pt x="19" y="12"/>
                  </a:cubicBezTo>
                  <a:cubicBezTo>
                    <a:pt x="19" y="12"/>
                    <a:pt x="19" y="12"/>
                    <a:pt x="19" y="12"/>
                  </a:cubicBezTo>
                  <a:cubicBezTo>
                    <a:pt x="19" y="12"/>
                    <a:pt x="19" y="12"/>
                    <a:pt x="19" y="12"/>
                  </a:cubicBezTo>
                  <a:cubicBezTo>
                    <a:pt x="19" y="12"/>
                    <a:pt x="19" y="12"/>
                    <a:pt x="19" y="12"/>
                  </a:cubicBezTo>
                  <a:cubicBezTo>
                    <a:pt x="19" y="12"/>
                    <a:pt x="19" y="12"/>
                    <a:pt x="19" y="12"/>
                  </a:cubicBezTo>
                  <a:cubicBezTo>
                    <a:pt x="19" y="12"/>
                    <a:pt x="19" y="12"/>
                    <a:pt x="19" y="12"/>
                  </a:cubicBezTo>
                  <a:cubicBezTo>
                    <a:pt x="19" y="12"/>
                    <a:pt x="19" y="12"/>
                    <a:pt x="19" y="12"/>
                  </a:cubicBezTo>
                  <a:cubicBezTo>
                    <a:pt x="19" y="12"/>
                    <a:pt x="19" y="12"/>
                    <a:pt x="19" y="12"/>
                  </a:cubicBezTo>
                  <a:cubicBezTo>
                    <a:pt x="19" y="12"/>
                    <a:pt x="19" y="12"/>
                    <a:pt x="19" y="12"/>
                  </a:cubicBezTo>
                  <a:cubicBezTo>
                    <a:pt x="19" y="12"/>
                    <a:pt x="19" y="12"/>
                    <a:pt x="19" y="11"/>
                  </a:cubicBezTo>
                  <a:cubicBezTo>
                    <a:pt x="19" y="11"/>
                    <a:pt x="19" y="11"/>
                    <a:pt x="19" y="11"/>
                  </a:cubicBezTo>
                  <a:cubicBezTo>
                    <a:pt x="19" y="11"/>
                    <a:pt x="19" y="11"/>
                    <a:pt x="19" y="11"/>
                  </a:cubicBezTo>
                  <a:cubicBezTo>
                    <a:pt x="19" y="11"/>
                    <a:pt x="19" y="11"/>
                    <a:pt x="19" y="11"/>
                  </a:cubicBezTo>
                  <a:cubicBezTo>
                    <a:pt x="19" y="11"/>
                    <a:pt x="19" y="11"/>
                    <a:pt x="19" y="11"/>
                  </a:cubicBezTo>
                  <a:cubicBezTo>
                    <a:pt x="19" y="11"/>
                    <a:pt x="19" y="11"/>
                    <a:pt x="19" y="11"/>
                  </a:cubicBezTo>
                  <a:cubicBezTo>
                    <a:pt x="19" y="11"/>
                    <a:pt x="19" y="11"/>
                    <a:pt x="19" y="11"/>
                  </a:cubicBezTo>
                  <a:cubicBezTo>
                    <a:pt x="19" y="11"/>
                    <a:pt x="19" y="11"/>
                    <a:pt x="19" y="11"/>
                  </a:cubicBezTo>
                  <a:cubicBezTo>
                    <a:pt x="19" y="11"/>
                    <a:pt x="19" y="11"/>
                    <a:pt x="19" y="11"/>
                  </a:cubicBezTo>
                  <a:cubicBezTo>
                    <a:pt x="19" y="11"/>
                    <a:pt x="19" y="11"/>
                    <a:pt x="19" y="11"/>
                  </a:cubicBezTo>
                  <a:cubicBezTo>
                    <a:pt x="19" y="11"/>
                    <a:pt x="19" y="11"/>
                    <a:pt x="19" y="11"/>
                  </a:cubicBezTo>
                  <a:cubicBezTo>
                    <a:pt x="19" y="11"/>
                    <a:pt x="19" y="11"/>
                    <a:pt x="19" y="11"/>
                  </a:cubicBezTo>
                  <a:cubicBezTo>
                    <a:pt x="19" y="11"/>
                    <a:pt x="19" y="11"/>
                    <a:pt x="19" y="11"/>
                  </a:cubicBezTo>
                  <a:cubicBezTo>
                    <a:pt x="19" y="11"/>
                    <a:pt x="19" y="11"/>
                    <a:pt x="19" y="11"/>
                  </a:cubicBezTo>
                  <a:cubicBezTo>
                    <a:pt x="19" y="11"/>
                    <a:pt x="19" y="11"/>
                    <a:pt x="19" y="11"/>
                  </a:cubicBezTo>
                  <a:cubicBezTo>
                    <a:pt x="19" y="11"/>
                    <a:pt x="19" y="11"/>
                    <a:pt x="19" y="11"/>
                  </a:cubicBezTo>
                  <a:cubicBezTo>
                    <a:pt x="19" y="11"/>
                    <a:pt x="19" y="11"/>
                    <a:pt x="19" y="11"/>
                  </a:cubicBezTo>
                  <a:cubicBezTo>
                    <a:pt x="19" y="11"/>
                    <a:pt x="19" y="11"/>
                    <a:pt x="19" y="11"/>
                  </a:cubicBezTo>
                  <a:cubicBezTo>
                    <a:pt x="19" y="10"/>
                    <a:pt x="19" y="11"/>
                    <a:pt x="19" y="11"/>
                  </a:cubicBezTo>
                  <a:cubicBezTo>
                    <a:pt x="19" y="11"/>
                    <a:pt x="19" y="11"/>
                    <a:pt x="19" y="11"/>
                  </a:cubicBezTo>
                  <a:cubicBezTo>
                    <a:pt x="19" y="10"/>
                    <a:pt x="19" y="10"/>
                    <a:pt x="19" y="10"/>
                  </a:cubicBezTo>
                  <a:cubicBezTo>
                    <a:pt x="19" y="11"/>
                    <a:pt x="19" y="11"/>
                    <a:pt x="18" y="10"/>
                  </a:cubicBezTo>
                  <a:cubicBezTo>
                    <a:pt x="18" y="10"/>
                    <a:pt x="18" y="10"/>
                    <a:pt x="18" y="10"/>
                  </a:cubicBezTo>
                  <a:cubicBezTo>
                    <a:pt x="18" y="10"/>
                    <a:pt x="18" y="10"/>
                    <a:pt x="18" y="10"/>
                  </a:cubicBezTo>
                  <a:cubicBezTo>
                    <a:pt x="18" y="10"/>
                    <a:pt x="18" y="10"/>
                    <a:pt x="18" y="10"/>
                  </a:cubicBezTo>
                  <a:cubicBezTo>
                    <a:pt x="18" y="11"/>
                    <a:pt x="18" y="11"/>
                    <a:pt x="18" y="11"/>
                  </a:cubicBezTo>
                  <a:cubicBezTo>
                    <a:pt x="18" y="11"/>
                    <a:pt x="18" y="11"/>
                    <a:pt x="18" y="11"/>
                  </a:cubicBezTo>
                  <a:cubicBezTo>
                    <a:pt x="18" y="10"/>
                    <a:pt x="18" y="10"/>
                    <a:pt x="18" y="10"/>
                  </a:cubicBezTo>
                  <a:cubicBezTo>
                    <a:pt x="18" y="10"/>
                    <a:pt x="18" y="10"/>
                    <a:pt x="18" y="10"/>
                  </a:cubicBezTo>
                  <a:cubicBezTo>
                    <a:pt x="18" y="10"/>
                    <a:pt x="18" y="10"/>
                    <a:pt x="18" y="10"/>
                  </a:cubicBezTo>
                  <a:cubicBezTo>
                    <a:pt x="18" y="10"/>
                    <a:pt x="17" y="10"/>
                    <a:pt x="17" y="10"/>
                  </a:cubicBezTo>
                  <a:cubicBezTo>
                    <a:pt x="17" y="10"/>
                    <a:pt x="17" y="10"/>
                    <a:pt x="17" y="10"/>
                  </a:cubicBezTo>
                  <a:cubicBezTo>
                    <a:pt x="17" y="10"/>
                    <a:pt x="17" y="10"/>
                    <a:pt x="17" y="10"/>
                  </a:cubicBezTo>
                  <a:cubicBezTo>
                    <a:pt x="17" y="10"/>
                    <a:pt x="17" y="10"/>
                    <a:pt x="17" y="10"/>
                  </a:cubicBezTo>
                  <a:cubicBezTo>
                    <a:pt x="17" y="10"/>
                    <a:pt x="17" y="10"/>
                    <a:pt x="17" y="10"/>
                  </a:cubicBezTo>
                  <a:cubicBezTo>
                    <a:pt x="17" y="10"/>
                    <a:pt x="17" y="10"/>
                    <a:pt x="17" y="10"/>
                  </a:cubicBezTo>
                  <a:cubicBezTo>
                    <a:pt x="17" y="10"/>
                    <a:pt x="17" y="10"/>
                    <a:pt x="17" y="10"/>
                  </a:cubicBezTo>
                  <a:cubicBezTo>
                    <a:pt x="17" y="10"/>
                    <a:pt x="17" y="10"/>
                    <a:pt x="17" y="10"/>
                  </a:cubicBezTo>
                  <a:cubicBezTo>
                    <a:pt x="17" y="10"/>
                    <a:pt x="17" y="10"/>
                    <a:pt x="17" y="10"/>
                  </a:cubicBezTo>
                  <a:cubicBezTo>
                    <a:pt x="17" y="10"/>
                    <a:pt x="17" y="10"/>
                    <a:pt x="17" y="10"/>
                  </a:cubicBezTo>
                  <a:cubicBezTo>
                    <a:pt x="17" y="10"/>
                    <a:pt x="17" y="10"/>
                    <a:pt x="17" y="10"/>
                  </a:cubicBezTo>
                  <a:cubicBezTo>
                    <a:pt x="17" y="10"/>
                    <a:pt x="18" y="10"/>
                    <a:pt x="18" y="10"/>
                  </a:cubicBezTo>
                  <a:cubicBezTo>
                    <a:pt x="18" y="10"/>
                    <a:pt x="18" y="10"/>
                    <a:pt x="18" y="10"/>
                  </a:cubicBezTo>
                  <a:cubicBezTo>
                    <a:pt x="18" y="10"/>
                    <a:pt x="18" y="10"/>
                    <a:pt x="18" y="10"/>
                  </a:cubicBezTo>
                  <a:cubicBezTo>
                    <a:pt x="18" y="10"/>
                    <a:pt x="18" y="10"/>
                    <a:pt x="18" y="10"/>
                  </a:cubicBezTo>
                  <a:cubicBezTo>
                    <a:pt x="18" y="10"/>
                    <a:pt x="18" y="10"/>
                    <a:pt x="18" y="10"/>
                  </a:cubicBezTo>
                  <a:cubicBezTo>
                    <a:pt x="18" y="10"/>
                    <a:pt x="18" y="10"/>
                    <a:pt x="18" y="10"/>
                  </a:cubicBezTo>
                  <a:cubicBezTo>
                    <a:pt x="18" y="10"/>
                    <a:pt x="18" y="10"/>
                    <a:pt x="18" y="10"/>
                  </a:cubicBezTo>
                  <a:cubicBezTo>
                    <a:pt x="17" y="10"/>
                    <a:pt x="17" y="10"/>
                    <a:pt x="17" y="10"/>
                  </a:cubicBezTo>
                  <a:cubicBezTo>
                    <a:pt x="17" y="10"/>
                    <a:pt x="17" y="10"/>
                    <a:pt x="17" y="10"/>
                  </a:cubicBezTo>
                  <a:cubicBezTo>
                    <a:pt x="17" y="9"/>
                    <a:pt x="17" y="9"/>
                    <a:pt x="17" y="9"/>
                  </a:cubicBezTo>
                  <a:cubicBezTo>
                    <a:pt x="17" y="9"/>
                    <a:pt x="17" y="9"/>
                    <a:pt x="17" y="9"/>
                  </a:cubicBezTo>
                  <a:cubicBezTo>
                    <a:pt x="17" y="9"/>
                    <a:pt x="17" y="9"/>
                    <a:pt x="17" y="9"/>
                  </a:cubicBezTo>
                  <a:cubicBezTo>
                    <a:pt x="16" y="9"/>
                    <a:pt x="16" y="9"/>
                    <a:pt x="16" y="9"/>
                  </a:cubicBezTo>
                  <a:cubicBezTo>
                    <a:pt x="16" y="9"/>
                    <a:pt x="16" y="9"/>
                    <a:pt x="16" y="9"/>
                  </a:cubicBezTo>
                  <a:cubicBezTo>
                    <a:pt x="17" y="9"/>
                    <a:pt x="17" y="9"/>
                    <a:pt x="16" y="9"/>
                  </a:cubicBezTo>
                  <a:cubicBezTo>
                    <a:pt x="16" y="9"/>
                    <a:pt x="16" y="9"/>
                    <a:pt x="16" y="9"/>
                  </a:cubicBezTo>
                  <a:cubicBezTo>
                    <a:pt x="17" y="9"/>
                    <a:pt x="17" y="9"/>
                    <a:pt x="17" y="9"/>
                  </a:cubicBezTo>
                  <a:cubicBezTo>
                    <a:pt x="17" y="9"/>
                    <a:pt x="17" y="9"/>
                    <a:pt x="17" y="9"/>
                  </a:cubicBezTo>
                  <a:cubicBezTo>
                    <a:pt x="17" y="9"/>
                    <a:pt x="17" y="9"/>
                    <a:pt x="17" y="9"/>
                  </a:cubicBezTo>
                  <a:cubicBezTo>
                    <a:pt x="17" y="9"/>
                    <a:pt x="17" y="8"/>
                    <a:pt x="17" y="8"/>
                  </a:cubicBezTo>
                  <a:cubicBezTo>
                    <a:pt x="17" y="8"/>
                    <a:pt x="17" y="9"/>
                    <a:pt x="17" y="9"/>
                  </a:cubicBezTo>
                  <a:cubicBezTo>
                    <a:pt x="17" y="9"/>
                    <a:pt x="17" y="9"/>
                    <a:pt x="17" y="9"/>
                  </a:cubicBezTo>
                  <a:cubicBezTo>
                    <a:pt x="17" y="9"/>
                    <a:pt x="17" y="9"/>
                    <a:pt x="17" y="9"/>
                  </a:cubicBezTo>
                  <a:cubicBezTo>
                    <a:pt x="17" y="9"/>
                    <a:pt x="17" y="9"/>
                    <a:pt x="17" y="9"/>
                  </a:cubicBezTo>
                  <a:cubicBezTo>
                    <a:pt x="17" y="9"/>
                    <a:pt x="17" y="9"/>
                    <a:pt x="17" y="9"/>
                  </a:cubicBezTo>
                  <a:cubicBezTo>
                    <a:pt x="17" y="9"/>
                    <a:pt x="17" y="9"/>
                    <a:pt x="17" y="9"/>
                  </a:cubicBezTo>
                  <a:cubicBezTo>
                    <a:pt x="17" y="9"/>
                    <a:pt x="17" y="9"/>
                    <a:pt x="17" y="9"/>
                  </a:cubicBezTo>
                  <a:cubicBezTo>
                    <a:pt x="17" y="9"/>
                    <a:pt x="17" y="9"/>
                    <a:pt x="17" y="9"/>
                  </a:cubicBezTo>
                  <a:cubicBezTo>
                    <a:pt x="17" y="9"/>
                    <a:pt x="17" y="9"/>
                    <a:pt x="17" y="9"/>
                  </a:cubicBezTo>
                  <a:cubicBezTo>
                    <a:pt x="17" y="9"/>
                    <a:pt x="17" y="9"/>
                    <a:pt x="17" y="9"/>
                  </a:cubicBezTo>
                  <a:cubicBezTo>
                    <a:pt x="17" y="9"/>
                    <a:pt x="17" y="9"/>
                    <a:pt x="17" y="9"/>
                  </a:cubicBezTo>
                  <a:cubicBezTo>
                    <a:pt x="18" y="9"/>
                    <a:pt x="18" y="9"/>
                    <a:pt x="18" y="9"/>
                  </a:cubicBezTo>
                  <a:cubicBezTo>
                    <a:pt x="18" y="9"/>
                    <a:pt x="18" y="9"/>
                    <a:pt x="18" y="9"/>
                  </a:cubicBezTo>
                  <a:cubicBezTo>
                    <a:pt x="18" y="10"/>
                    <a:pt x="18" y="10"/>
                    <a:pt x="18" y="10"/>
                  </a:cubicBezTo>
                  <a:cubicBezTo>
                    <a:pt x="18" y="10"/>
                    <a:pt x="18" y="10"/>
                    <a:pt x="18" y="10"/>
                  </a:cubicBezTo>
                  <a:cubicBezTo>
                    <a:pt x="18" y="10"/>
                    <a:pt x="18" y="10"/>
                    <a:pt x="18" y="10"/>
                  </a:cubicBezTo>
                  <a:cubicBezTo>
                    <a:pt x="18" y="10"/>
                    <a:pt x="18" y="10"/>
                    <a:pt x="18" y="10"/>
                  </a:cubicBezTo>
                  <a:cubicBezTo>
                    <a:pt x="18" y="10"/>
                    <a:pt x="18" y="10"/>
                    <a:pt x="18" y="10"/>
                  </a:cubicBezTo>
                  <a:cubicBezTo>
                    <a:pt x="18" y="10"/>
                    <a:pt x="18" y="10"/>
                    <a:pt x="19" y="10"/>
                  </a:cubicBezTo>
                  <a:cubicBezTo>
                    <a:pt x="19" y="10"/>
                    <a:pt x="19" y="10"/>
                    <a:pt x="19" y="10"/>
                  </a:cubicBezTo>
                  <a:cubicBezTo>
                    <a:pt x="19" y="10"/>
                    <a:pt x="19" y="10"/>
                    <a:pt x="19" y="10"/>
                  </a:cubicBezTo>
                  <a:cubicBezTo>
                    <a:pt x="19" y="10"/>
                    <a:pt x="19" y="10"/>
                    <a:pt x="19" y="10"/>
                  </a:cubicBezTo>
                  <a:cubicBezTo>
                    <a:pt x="19" y="10"/>
                    <a:pt x="19" y="10"/>
                    <a:pt x="19" y="10"/>
                  </a:cubicBezTo>
                  <a:cubicBezTo>
                    <a:pt x="19" y="10"/>
                    <a:pt x="19" y="10"/>
                    <a:pt x="19" y="10"/>
                  </a:cubicBezTo>
                  <a:cubicBezTo>
                    <a:pt x="19" y="10"/>
                    <a:pt x="19" y="10"/>
                    <a:pt x="19" y="10"/>
                  </a:cubicBezTo>
                  <a:cubicBezTo>
                    <a:pt x="19" y="10"/>
                    <a:pt x="19" y="10"/>
                    <a:pt x="19" y="10"/>
                  </a:cubicBezTo>
                  <a:cubicBezTo>
                    <a:pt x="19" y="10"/>
                    <a:pt x="19" y="10"/>
                    <a:pt x="19" y="10"/>
                  </a:cubicBezTo>
                  <a:cubicBezTo>
                    <a:pt x="19" y="10"/>
                    <a:pt x="19" y="10"/>
                    <a:pt x="19" y="10"/>
                  </a:cubicBezTo>
                  <a:cubicBezTo>
                    <a:pt x="19" y="10"/>
                    <a:pt x="19" y="10"/>
                    <a:pt x="19" y="10"/>
                  </a:cubicBezTo>
                  <a:cubicBezTo>
                    <a:pt x="19" y="10"/>
                    <a:pt x="19" y="10"/>
                    <a:pt x="19" y="10"/>
                  </a:cubicBezTo>
                  <a:cubicBezTo>
                    <a:pt x="19" y="10"/>
                    <a:pt x="19" y="10"/>
                    <a:pt x="19" y="10"/>
                  </a:cubicBezTo>
                  <a:cubicBezTo>
                    <a:pt x="19" y="10"/>
                    <a:pt x="19" y="10"/>
                    <a:pt x="19" y="10"/>
                  </a:cubicBezTo>
                  <a:cubicBezTo>
                    <a:pt x="19" y="10"/>
                    <a:pt x="19" y="10"/>
                    <a:pt x="19" y="10"/>
                  </a:cubicBezTo>
                  <a:cubicBezTo>
                    <a:pt x="19" y="10"/>
                    <a:pt x="19" y="10"/>
                    <a:pt x="19" y="10"/>
                  </a:cubicBezTo>
                  <a:cubicBezTo>
                    <a:pt x="20" y="10"/>
                    <a:pt x="20" y="10"/>
                    <a:pt x="20" y="10"/>
                  </a:cubicBezTo>
                  <a:cubicBezTo>
                    <a:pt x="20" y="10"/>
                    <a:pt x="20" y="10"/>
                    <a:pt x="20" y="10"/>
                  </a:cubicBezTo>
                  <a:cubicBezTo>
                    <a:pt x="20" y="10"/>
                    <a:pt x="20" y="10"/>
                    <a:pt x="20" y="10"/>
                  </a:cubicBezTo>
                  <a:cubicBezTo>
                    <a:pt x="20" y="10"/>
                    <a:pt x="20" y="10"/>
                    <a:pt x="20" y="10"/>
                  </a:cubicBezTo>
                  <a:cubicBezTo>
                    <a:pt x="20" y="10"/>
                    <a:pt x="20" y="10"/>
                    <a:pt x="20" y="10"/>
                  </a:cubicBezTo>
                  <a:cubicBezTo>
                    <a:pt x="20" y="10"/>
                    <a:pt x="20" y="10"/>
                    <a:pt x="20" y="10"/>
                  </a:cubicBezTo>
                  <a:cubicBezTo>
                    <a:pt x="20" y="10"/>
                    <a:pt x="20" y="10"/>
                    <a:pt x="20" y="10"/>
                  </a:cubicBezTo>
                  <a:cubicBezTo>
                    <a:pt x="20" y="10"/>
                    <a:pt x="20" y="10"/>
                    <a:pt x="20" y="10"/>
                  </a:cubicBezTo>
                  <a:cubicBezTo>
                    <a:pt x="20" y="10"/>
                    <a:pt x="20" y="10"/>
                    <a:pt x="20" y="10"/>
                  </a:cubicBezTo>
                  <a:cubicBezTo>
                    <a:pt x="21" y="10"/>
                    <a:pt x="21" y="10"/>
                    <a:pt x="21" y="10"/>
                  </a:cubicBezTo>
                  <a:cubicBezTo>
                    <a:pt x="21" y="10"/>
                    <a:pt x="21" y="10"/>
                    <a:pt x="20" y="10"/>
                  </a:cubicBezTo>
                  <a:cubicBezTo>
                    <a:pt x="20" y="10"/>
                    <a:pt x="20" y="10"/>
                    <a:pt x="20" y="10"/>
                  </a:cubicBezTo>
                  <a:cubicBezTo>
                    <a:pt x="20" y="10"/>
                    <a:pt x="21" y="10"/>
                    <a:pt x="21" y="10"/>
                  </a:cubicBezTo>
                  <a:cubicBezTo>
                    <a:pt x="21" y="10"/>
                    <a:pt x="21" y="10"/>
                    <a:pt x="21" y="10"/>
                  </a:cubicBezTo>
                  <a:cubicBezTo>
                    <a:pt x="21" y="10"/>
                    <a:pt x="21" y="10"/>
                    <a:pt x="21" y="10"/>
                  </a:cubicBezTo>
                  <a:cubicBezTo>
                    <a:pt x="21" y="10"/>
                    <a:pt x="21" y="10"/>
                    <a:pt x="21" y="10"/>
                  </a:cubicBezTo>
                  <a:cubicBezTo>
                    <a:pt x="21" y="10"/>
                    <a:pt x="21" y="10"/>
                    <a:pt x="21" y="10"/>
                  </a:cubicBezTo>
                  <a:cubicBezTo>
                    <a:pt x="21" y="10"/>
                    <a:pt x="21" y="10"/>
                    <a:pt x="21" y="10"/>
                  </a:cubicBezTo>
                  <a:cubicBezTo>
                    <a:pt x="21" y="9"/>
                    <a:pt x="21" y="9"/>
                    <a:pt x="21" y="9"/>
                  </a:cubicBezTo>
                  <a:cubicBezTo>
                    <a:pt x="21" y="9"/>
                    <a:pt x="21" y="9"/>
                    <a:pt x="21" y="9"/>
                  </a:cubicBezTo>
                  <a:cubicBezTo>
                    <a:pt x="21" y="9"/>
                    <a:pt x="21" y="9"/>
                    <a:pt x="21" y="9"/>
                  </a:cubicBezTo>
                  <a:cubicBezTo>
                    <a:pt x="21" y="9"/>
                    <a:pt x="21" y="9"/>
                    <a:pt x="21" y="9"/>
                  </a:cubicBezTo>
                  <a:cubicBezTo>
                    <a:pt x="21" y="9"/>
                    <a:pt x="21" y="9"/>
                    <a:pt x="21" y="9"/>
                  </a:cubicBezTo>
                  <a:cubicBezTo>
                    <a:pt x="22" y="9"/>
                    <a:pt x="22" y="9"/>
                    <a:pt x="22" y="9"/>
                  </a:cubicBezTo>
                  <a:cubicBezTo>
                    <a:pt x="22" y="9"/>
                    <a:pt x="22" y="9"/>
                    <a:pt x="22" y="9"/>
                  </a:cubicBezTo>
                  <a:cubicBezTo>
                    <a:pt x="22" y="9"/>
                    <a:pt x="22" y="9"/>
                    <a:pt x="22" y="9"/>
                  </a:cubicBezTo>
                  <a:cubicBezTo>
                    <a:pt x="22" y="9"/>
                    <a:pt x="22" y="9"/>
                    <a:pt x="22" y="9"/>
                  </a:cubicBezTo>
                  <a:cubicBezTo>
                    <a:pt x="22" y="9"/>
                    <a:pt x="22" y="9"/>
                    <a:pt x="22" y="9"/>
                  </a:cubicBezTo>
                  <a:cubicBezTo>
                    <a:pt x="22" y="9"/>
                    <a:pt x="22" y="9"/>
                    <a:pt x="22" y="9"/>
                  </a:cubicBezTo>
                  <a:cubicBezTo>
                    <a:pt x="22" y="9"/>
                    <a:pt x="22" y="9"/>
                    <a:pt x="22" y="9"/>
                  </a:cubicBezTo>
                  <a:cubicBezTo>
                    <a:pt x="22" y="9"/>
                    <a:pt x="22" y="9"/>
                    <a:pt x="22" y="9"/>
                  </a:cubicBezTo>
                  <a:cubicBezTo>
                    <a:pt x="22" y="9"/>
                    <a:pt x="22" y="9"/>
                    <a:pt x="22" y="9"/>
                  </a:cubicBezTo>
                  <a:cubicBezTo>
                    <a:pt x="22" y="9"/>
                    <a:pt x="22" y="9"/>
                    <a:pt x="22" y="9"/>
                  </a:cubicBezTo>
                  <a:cubicBezTo>
                    <a:pt x="22" y="9"/>
                    <a:pt x="22" y="9"/>
                    <a:pt x="22" y="9"/>
                  </a:cubicBezTo>
                  <a:cubicBezTo>
                    <a:pt x="22" y="9"/>
                    <a:pt x="22" y="9"/>
                    <a:pt x="22" y="9"/>
                  </a:cubicBezTo>
                  <a:cubicBezTo>
                    <a:pt x="22" y="9"/>
                    <a:pt x="22" y="9"/>
                    <a:pt x="22" y="9"/>
                  </a:cubicBezTo>
                  <a:cubicBezTo>
                    <a:pt x="22" y="9"/>
                    <a:pt x="22" y="9"/>
                    <a:pt x="22" y="9"/>
                  </a:cubicBezTo>
                  <a:cubicBezTo>
                    <a:pt x="22" y="9"/>
                    <a:pt x="22" y="9"/>
                    <a:pt x="22" y="9"/>
                  </a:cubicBezTo>
                  <a:cubicBezTo>
                    <a:pt x="22" y="9"/>
                    <a:pt x="22" y="9"/>
                    <a:pt x="21" y="9"/>
                  </a:cubicBezTo>
                  <a:cubicBezTo>
                    <a:pt x="21" y="9"/>
                    <a:pt x="21" y="9"/>
                    <a:pt x="21" y="9"/>
                  </a:cubicBezTo>
                  <a:cubicBezTo>
                    <a:pt x="21" y="9"/>
                    <a:pt x="21" y="9"/>
                    <a:pt x="21" y="9"/>
                  </a:cubicBezTo>
                  <a:cubicBezTo>
                    <a:pt x="21" y="9"/>
                    <a:pt x="21" y="9"/>
                    <a:pt x="21" y="9"/>
                  </a:cubicBezTo>
                  <a:cubicBezTo>
                    <a:pt x="21" y="9"/>
                    <a:pt x="21" y="9"/>
                    <a:pt x="22" y="9"/>
                  </a:cubicBezTo>
                  <a:cubicBezTo>
                    <a:pt x="22" y="9"/>
                    <a:pt x="22" y="9"/>
                    <a:pt x="22" y="9"/>
                  </a:cubicBezTo>
                  <a:cubicBezTo>
                    <a:pt x="22" y="9"/>
                    <a:pt x="22" y="9"/>
                    <a:pt x="22" y="9"/>
                  </a:cubicBezTo>
                  <a:cubicBezTo>
                    <a:pt x="22" y="9"/>
                    <a:pt x="22" y="9"/>
                    <a:pt x="22" y="9"/>
                  </a:cubicBezTo>
                  <a:cubicBezTo>
                    <a:pt x="22" y="9"/>
                    <a:pt x="22" y="9"/>
                    <a:pt x="22" y="9"/>
                  </a:cubicBezTo>
                  <a:cubicBezTo>
                    <a:pt x="22" y="9"/>
                    <a:pt x="22" y="9"/>
                    <a:pt x="22" y="9"/>
                  </a:cubicBezTo>
                  <a:cubicBezTo>
                    <a:pt x="22" y="8"/>
                    <a:pt x="23" y="9"/>
                    <a:pt x="23" y="8"/>
                  </a:cubicBezTo>
                  <a:cubicBezTo>
                    <a:pt x="22" y="8"/>
                    <a:pt x="22" y="8"/>
                    <a:pt x="22" y="8"/>
                  </a:cubicBezTo>
                  <a:cubicBezTo>
                    <a:pt x="22" y="8"/>
                    <a:pt x="22" y="8"/>
                    <a:pt x="22" y="8"/>
                  </a:cubicBezTo>
                  <a:cubicBezTo>
                    <a:pt x="22" y="8"/>
                    <a:pt x="22" y="8"/>
                    <a:pt x="22" y="8"/>
                  </a:cubicBezTo>
                  <a:cubicBezTo>
                    <a:pt x="22" y="8"/>
                    <a:pt x="22" y="8"/>
                    <a:pt x="22" y="8"/>
                  </a:cubicBezTo>
                  <a:cubicBezTo>
                    <a:pt x="22" y="8"/>
                    <a:pt x="22" y="8"/>
                    <a:pt x="22" y="8"/>
                  </a:cubicBezTo>
                  <a:cubicBezTo>
                    <a:pt x="22" y="8"/>
                    <a:pt x="22" y="8"/>
                    <a:pt x="22" y="8"/>
                  </a:cubicBezTo>
                  <a:cubicBezTo>
                    <a:pt x="22" y="8"/>
                    <a:pt x="22" y="8"/>
                    <a:pt x="22" y="8"/>
                  </a:cubicBezTo>
                  <a:cubicBezTo>
                    <a:pt x="22" y="8"/>
                    <a:pt x="22" y="8"/>
                    <a:pt x="22" y="8"/>
                  </a:cubicBezTo>
                  <a:cubicBezTo>
                    <a:pt x="22" y="8"/>
                    <a:pt x="22" y="8"/>
                    <a:pt x="22" y="8"/>
                  </a:cubicBezTo>
                  <a:cubicBezTo>
                    <a:pt x="22" y="8"/>
                    <a:pt x="22" y="8"/>
                    <a:pt x="22" y="8"/>
                  </a:cubicBezTo>
                  <a:cubicBezTo>
                    <a:pt x="21" y="8"/>
                    <a:pt x="21" y="8"/>
                    <a:pt x="21" y="8"/>
                  </a:cubicBezTo>
                  <a:cubicBezTo>
                    <a:pt x="21" y="8"/>
                    <a:pt x="22" y="8"/>
                    <a:pt x="22" y="8"/>
                  </a:cubicBezTo>
                  <a:cubicBezTo>
                    <a:pt x="22" y="8"/>
                    <a:pt x="22" y="8"/>
                    <a:pt x="22" y="8"/>
                  </a:cubicBezTo>
                  <a:cubicBezTo>
                    <a:pt x="22" y="8"/>
                    <a:pt x="22" y="8"/>
                    <a:pt x="22" y="8"/>
                  </a:cubicBezTo>
                  <a:cubicBezTo>
                    <a:pt x="22" y="8"/>
                    <a:pt x="22" y="8"/>
                    <a:pt x="22" y="8"/>
                  </a:cubicBezTo>
                  <a:cubicBezTo>
                    <a:pt x="22" y="8"/>
                    <a:pt x="22" y="8"/>
                    <a:pt x="22" y="8"/>
                  </a:cubicBezTo>
                  <a:cubicBezTo>
                    <a:pt x="22" y="8"/>
                    <a:pt x="22" y="8"/>
                    <a:pt x="22" y="8"/>
                  </a:cubicBezTo>
                  <a:cubicBezTo>
                    <a:pt x="22" y="8"/>
                    <a:pt x="22" y="8"/>
                    <a:pt x="22" y="8"/>
                  </a:cubicBezTo>
                  <a:cubicBezTo>
                    <a:pt x="22" y="8"/>
                    <a:pt x="23" y="8"/>
                    <a:pt x="23" y="8"/>
                  </a:cubicBezTo>
                  <a:cubicBezTo>
                    <a:pt x="23" y="8"/>
                    <a:pt x="23" y="8"/>
                    <a:pt x="23" y="8"/>
                  </a:cubicBezTo>
                  <a:cubicBezTo>
                    <a:pt x="23" y="8"/>
                    <a:pt x="23" y="8"/>
                    <a:pt x="23" y="8"/>
                  </a:cubicBezTo>
                  <a:cubicBezTo>
                    <a:pt x="23" y="8"/>
                    <a:pt x="23" y="8"/>
                    <a:pt x="23" y="8"/>
                  </a:cubicBezTo>
                  <a:cubicBezTo>
                    <a:pt x="23" y="8"/>
                    <a:pt x="24" y="8"/>
                    <a:pt x="24" y="8"/>
                  </a:cubicBezTo>
                  <a:cubicBezTo>
                    <a:pt x="24" y="8"/>
                    <a:pt x="24" y="8"/>
                    <a:pt x="24" y="8"/>
                  </a:cubicBezTo>
                  <a:cubicBezTo>
                    <a:pt x="24" y="8"/>
                    <a:pt x="24" y="8"/>
                    <a:pt x="24" y="8"/>
                  </a:cubicBezTo>
                  <a:cubicBezTo>
                    <a:pt x="24" y="8"/>
                    <a:pt x="24" y="8"/>
                    <a:pt x="24" y="8"/>
                  </a:cubicBezTo>
                  <a:cubicBezTo>
                    <a:pt x="24" y="8"/>
                    <a:pt x="24" y="8"/>
                    <a:pt x="24" y="8"/>
                  </a:cubicBezTo>
                  <a:cubicBezTo>
                    <a:pt x="24" y="8"/>
                    <a:pt x="24" y="8"/>
                    <a:pt x="24" y="8"/>
                  </a:cubicBezTo>
                  <a:cubicBezTo>
                    <a:pt x="24" y="8"/>
                    <a:pt x="24" y="8"/>
                    <a:pt x="24" y="8"/>
                  </a:cubicBezTo>
                  <a:cubicBezTo>
                    <a:pt x="24" y="8"/>
                    <a:pt x="24" y="8"/>
                    <a:pt x="24" y="8"/>
                  </a:cubicBezTo>
                  <a:cubicBezTo>
                    <a:pt x="24" y="8"/>
                    <a:pt x="24" y="8"/>
                    <a:pt x="24" y="8"/>
                  </a:cubicBezTo>
                  <a:cubicBezTo>
                    <a:pt x="24" y="8"/>
                    <a:pt x="24" y="8"/>
                    <a:pt x="24" y="8"/>
                  </a:cubicBezTo>
                  <a:cubicBezTo>
                    <a:pt x="24" y="8"/>
                    <a:pt x="24" y="8"/>
                    <a:pt x="24" y="8"/>
                  </a:cubicBezTo>
                  <a:cubicBezTo>
                    <a:pt x="24" y="8"/>
                    <a:pt x="24" y="8"/>
                    <a:pt x="24" y="8"/>
                  </a:cubicBezTo>
                  <a:cubicBezTo>
                    <a:pt x="24" y="8"/>
                    <a:pt x="24" y="8"/>
                    <a:pt x="25" y="8"/>
                  </a:cubicBezTo>
                  <a:cubicBezTo>
                    <a:pt x="25" y="8"/>
                    <a:pt x="25" y="8"/>
                    <a:pt x="25" y="8"/>
                  </a:cubicBezTo>
                  <a:cubicBezTo>
                    <a:pt x="25" y="8"/>
                    <a:pt x="25" y="8"/>
                    <a:pt x="25" y="8"/>
                  </a:cubicBezTo>
                  <a:cubicBezTo>
                    <a:pt x="25" y="8"/>
                    <a:pt x="25" y="7"/>
                    <a:pt x="25" y="7"/>
                  </a:cubicBezTo>
                  <a:cubicBezTo>
                    <a:pt x="25" y="7"/>
                    <a:pt x="25" y="7"/>
                    <a:pt x="25" y="7"/>
                  </a:cubicBezTo>
                  <a:cubicBezTo>
                    <a:pt x="25" y="7"/>
                    <a:pt x="25" y="7"/>
                    <a:pt x="25" y="7"/>
                  </a:cubicBezTo>
                  <a:cubicBezTo>
                    <a:pt x="25" y="7"/>
                    <a:pt x="25" y="7"/>
                    <a:pt x="25" y="7"/>
                  </a:cubicBezTo>
                  <a:close/>
                  <a:moveTo>
                    <a:pt x="11" y="9"/>
                  </a:moveTo>
                  <a:cubicBezTo>
                    <a:pt x="11" y="10"/>
                    <a:pt x="10" y="10"/>
                    <a:pt x="10" y="10"/>
                  </a:cubicBezTo>
                  <a:cubicBezTo>
                    <a:pt x="10" y="10"/>
                    <a:pt x="10" y="10"/>
                    <a:pt x="10" y="10"/>
                  </a:cubicBezTo>
                  <a:cubicBezTo>
                    <a:pt x="10" y="10"/>
                    <a:pt x="10" y="10"/>
                    <a:pt x="10" y="10"/>
                  </a:cubicBezTo>
                  <a:cubicBezTo>
                    <a:pt x="10" y="11"/>
                    <a:pt x="10" y="11"/>
                    <a:pt x="10" y="11"/>
                  </a:cubicBezTo>
                  <a:cubicBezTo>
                    <a:pt x="10" y="11"/>
                    <a:pt x="10" y="11"/>
                    <a:pt x="10" y="10"/>
                  </a:cubicBezTo>
                  <a:cubicBezTo>
                    <a:pt x="10" y="10"/>
                    <a:pt x="10" y="11"/>
                    <a:pt x="10" y="11"/>
                  </a:cubicBezTo>
                  <a:cubicBezTo>
                    <a:pt x="10" y="11"/>
                    <a:pt x="10" y="11"/>
                    <a:pt x="10" y="11"/>
                  </a:cubicBezTo>
                  <a:cubicBezTo>
                    <a:pt x="10" y="11"/>
                    <a:pt x="9" y="11"/>
                    <a:pt x="9" y="11"/>
                  </a:cubicBezTo>
                  <a:cubicBezTo>
                    <a:pt x="9" y="11"/>
                    <a:pt x="9" y="11"/>
                    <a:pt x="9" y="11"/>
                  </a:cubicBezTo>
                  <a:cubicBezTo>
                    <a:pt x="9" y="11"/>
                    <a:pt x="9" y="11"/>
                    <a:pt x="9" y="11"/>
                  </a:cubicBezTo>
                  <a:cubicBezTo>
                    <a:pt x="9" y="11"/>
                    <a:pt x="9" y="11"/>
                    <a:pt x="9" y="11"/>
                  </a:cubicBezTo>
                  <a:cubicBezTo>
                    <a:pt x="9" y="11"/>
                    <a:pt x="9" y="11"/>
                    <a:pt x="9" y="11"/>
                  </a:cubicBezTo>
                  <a:cubicBezTo>
                    <a:pt x="9" y="11"/>
                    <a:pt x="9" y="11"/>
                    <a:pt x="9" y="11"/>
                  </a:cubicBezTo>
                  <a:cubicBezTo>
                    <a:pt x="9" y="10"/>
                    <a:pt x="9" y="10"/>
                    <a:pt x="9" y="10"/>
                  </a:cubicBezTo>
                  <a:cubicBezTo>
                    <a:pt x="9" y="11"/>
                    <a:pt x="9" y="11"/>
                    <a:pt x="9" y="10"/>
                  </a:cubicBezTo>
                  <a:cubicBezTo>
                    <a:pt x="9" y="10"/>
                    <a:pt x="9" y="10"/>
                    <a:pt x="9" y="10"/>
                  </a:cubicBezTo>
                  <a:cubicBezTo>
                    <a:pt x="9" y="10"/>
                    <a:pt x="9" y="10"/>
                    <a:pt x="9" y="10"/>
                  </a:cubicBezTo>
                  <a:cubicBezTo>
                    <a:pt x="9" y="10"/>
                    <a:pt x="9" y="10"/>
                    <a:pt x="9" y="10"/>
                  </a:cubicBezTo>
                  <a:cubicBezTo>
                    <a:pt x="9" y="10"/>
                    <a:pt x="9" y="10"/>
                    <a:pt x="9" y="10"/>
                  </a:cubicBezTo>
                  <a:cubicBezTo>
                    <a:pt x="9" y="10"/>
                    <a:pt x="9" y="10"/>
                    <a:pt x="9" y="10"/>
                  </a:cubicBezTo>
                  <a:cubicBezTo>
                    <a:pt x="9" y="10"/>
                    <a:pt x="9" y="10"/>
                    <a:pt x="9" y="10"/>
                  </a:cubicBezTo>
                  <a:cubicBezTo>
                    <a:pt x="9" y="10"/>
                    <a:pt x="9" y="10"/>
                    <a:pt x="9" y="11"/>
                  </a:cubicBezTo>
                  <a:cubicBezTo>
                    <a:pt x="9" y="11"/>
                    <a:pt x="9" y="11"/>
                    <a:pt x="9" y="11"/>
                  </a:cubicBezTo>
                  <a:cubicBezTo>
                    <a:pt x="9" y="11"/>
                    <a:pt x="9" y="11"/>
                    <a:pt x="9" y="11"/>
                  </a:cubicBezTo>
                  <a:cubicBezTo>
                    <a:pt x="9" y="11"/>
                    <a:pt x="9" y="11"/>
                    <a:pt x="9" y="11"/>
                  </a:cubicBezTo>
                  <a:cubicBezTo>
                    <a:pt x="9" y="11"/>
                    <a:pt x="9" y="11"/>
                    <a:pt x="9" y="11"/>
                  </a:cubicBezTo>
                  <a:cubicBezTo>
                    <a:pt x="8" y="11"/>
                    <a:pt x="8" y="11"/>
                    <a:pt x="8" y="11"/>
                  </a:cubicBezTo>
                  <a:cubicBezTo>
                    <a:pt x="8" y="11"/>
                    <a:pt x="8" y="11"/>
                    <a:pt x="8" y="11"/>
                  </a:cubicBezTo>
                  <a:cubicBezTo>
                    <a:pt x="8" y="11"/>
                    <a:pt x="8" y="11"/>
                    <a:pt x="8" y="11"/>
                  </a:cubicBezTo>
                  <a:cubicBezTo>
                    <a:pt x="8" y="11"/>
                    <a:pt x="8" y="11"/>
                    <a:pt x="8" y="11"/>
                  </a:cubicBezTo>
                  <a:cubicBezTo>
                    <a:pt x="8" y="11"/>
                    <a:pt x="8" y="11"/>
                    <a:pt x="8" y="11"/>
                  </a:cubicBezTo>
                  <a:cubicBezTo>
                    <a:pt x="8" y="11"/>
                    <a:pt x="8" y="11"/>
                    <a:pt x="8" y="11"/>
                  </a:cubicBezTo>
                  <a:cubicBezTo>
                    <a:pt x="8" y="11"/>
                    <a:pt x="8" y="11"/>
                    <a:pt x="8" y="11"/>
                  </a:cubicBezTo>
                  <a:cubicBezTo>
                    <a:pt x="8" y="11"/>
                    <a:pt x="8" y="11"/>
                    <a:pt x="8" y="11"/>
                  </a:cubicBezTo>
                  <a:cubicBezTo>
                    <a:pt x="8" y="11"/>
                    <a:pt x="8" y="11"/>
                    <a:pt x="8" y="11"/>
                  </a:cubicBezTo>
                  <a:cubicBezTo>
                    <a:pt x="8" y="11"/>
                    <a:pt x="8" y="11"/>
                    <a:pt x="8" y="11"/>
                  </a:cubicBezTo>
                  <a:cubicBezTo>
                    <a:pt x="8" y="11"/>
                    <a:pt x="8" y="11"/>
                    <a:pt x="7" y="11"/>
                  </a:cubicBezTo>
                  <a:cubicBezTo>
                    <a:pt x="7" y="11"/>
                    <a:pt x="7" y="11"/>
                    <a:pt x="7" y="11"/>
                  </a:cubicBezTo>
                  <a:cubicBezTo>
                    <a:pt x="7" y="11"/>
                    <a:pt x="7" y="11"/>
                    <a:pt x="7" y="11"/>
                  </a:cubicBezTo>
                  <a:cubicBezTo>
                    <a:pt x="7" y="11"/>
                    <a:pt x="7" y="11"/>
                    <a:pt x="7" y="11"/>
                  </a:cubicBezTo>
                  <a:cubicBezTo>
                    <a:pt x="7" y="11"/>
                    <a:pt x="7" y="11"/>
                    <a:pt x="7" y="11"/>
                  </a:cubicBezTo>
                  <a:cubicBezTo>
                    <a:pt x="7" y="11"/>
                    <a:pt x="7" y="11"/>
                    <a:pt x="7" y="11"/>
                  </a:cubicBezTo>
                  <a:cubicBezTo>
                    <a:pt x="7" y="11"/>
                    <a:pt x="7" y="11"/>
                    <a:pt x="7" y="11"/>
                  </a:cubicBezTo>
                  <a:cubicBezTo>
                    <a:pt x="7" y="11"/>
                    <a:pt x="7" y="11"/>
                    <a:pt x="7" y="11"/>
                  </a:cubicBezTo>
                  <a:cubicBezTo>
                    <a:pt x="7" y="11"/>
                    <a:pt x="7" y="11"/>
                    <a:pt x="7" y="11"/>
                  </a:cubicBezTo>
                  <a:cubicBezTo>
                    <a:pt x="7" y="11"/>
                    <a:pt x="7" y="11"/>
                    <a:pt x="7" y="11"/>
                  </a:cubicBezTo>
                  <a:cubicBezTo>
                    <a:pt x="7" y="12"/>
                    <a:pt x="7" y="12"/>
                    <a:pt x="7" y="12"/>
                  </a:cubicBezTo>
                  <a:cubicBezTo>
                    <a:pt x="7" y="12"/>
                    <a:pt x="7" y="12"/>
                    <a:pt x="7" y="12"/>
                  </a:cubicBezTo>
                  <a:cubicBezTo>
                    <a:pt x="7" y="12"/>
                    <a:pt x="7" y="12"/>
                    <a:pt x="7" y="12"/>
                  </a:cubicBezTo>
                  <a:cubicBezTo>
                    <a:pt x="7" y="12"/>
                    <a:pt x="8" y="12"/>
                    <a:pt x="8" y="11"/>
                  </a:cubicBezTo>
                  <a:cubicBezTo>
                    <a:pt x="8" y="11"/>
                    <a:pt x="8" y="11"/>
                    <a:pt x="8" y="11"/>
                  </a:cubicBezTo>
                  <a:cubicBezTo>
                    <a:pt x="8" y="11"/>
                    <a:pt x="8" y="11"/>
                    <a:pt x="8" y="11"/>
                  </a:cubicBezTo>
                  <a:cubicBezTo>
                    <a:pt x="8" y="11"/>
                    <a:pt x="8" y="11"/>
                    <a:pt x="8" y="12"/>
                  </a:cubicBezTo>
                  <a:cubicBezTo>
                    <a:pt x="8" y="12"/>
                    <a:pt x="8" y="12"/>
                    <a:pt x="8" y="12"/>
                  </a:cubicBezTo>
                  <a:cubicBezTo>
                    <a:pt x="8" y="12"/>
                    <a:pt x="7" y="12"/>
                    <a:pt x="7" y="12"/>
                  </a:cubicBezTo>
                  <a:cubicBezTo>
                    <a:pt x="7" y="12"/>
                    <a:pt x="7" y="12"/>
                    <a:pt x="7" y="12"/>
                  </a:cubicBezTo>
                  <a:cubicBezTo>
                    <a:pt x="7" y="12"/>
                    <a:pt x="7" y="12"/>
                    <a:pt x="7" y="12"/>
                  </a:cubicBezTo>
                  <a:cubicBezTo>
                    <a:pt x="7" y="12"/>
                    <a:pt x="7" y="12"/>
                    <a:pt x="7" y="13"/>
                  </a:cubicBezTo>
                  <a:cubicBezTo>
                    <a:pt x="7" y="13"/>
                    <a:pt x="7" y="13"/>
                    <a:pt x="7" y="13"/>
                  </a:cubicBezTo>
                  <a:cubicBezTo>
                    <a:pt x="7" y="13"/>
                    <a:pt x="7" y="13"/>
                    <a:pt x="7" y="13"/>
                  </a:cubicBezTo>
                  <a:cubicBezTo>
                    <a:pt x="7" y="13"/>
                    <a:pt x="7" y="13"/>
                    <a:pt x="7" y="13"/>
                  </a:cubicBezTo>
                  <a:cubicBezTo>
                    <a:pt x="7" y="13"/>
                    <a:pt x="7" y="13"/>
                    <a:pt x="7" y="13"/>
                  </a:cubicBezTo>
                  <a:cubicBezTo>
                    <a:pt x="7" y="13"/>
                    <a:pt x="7" y="12"/>
                    <a:pt x="7" y="12"/>
                  </a:cubicBezTo>
                  <a:cubicBezTo>
                    <a:pt x="7" y="12"/>
                    <a:pt x="7" y="12"/>
                    <a:pt x="7" y="12"/>
                  </a:cubicBezTo>
                  <a:cubicBezTo>
                    <a:pt x="7" y="13"/>
                    <a:pt x="7" y="13"/>
                    <a:pt x="7" y="13"/>
                  </a:cubicBezTo>
                  <a:cubicBezTo>
                    <a:pt x="7" y="13"/>
                    <a:pt x="7" y="13"/>
                    <a:pt x="7" y="13"/>
                  </a:cubicBezTo>
                  <a:cubicBezTo>
                    <a:pt x="7" y="13"/>
                    <a:pt x="7" y="13"/>
                    <a:pt x="7" y="13"/>
                  </a:cubicBezTo>
                  <a:cubicBezTo>
                    <a:pt x="7" y="13"/>
                    <a:pt x="7" y="13"/>
                    <a:pt x="7" y="13"/>
                  </a:cubicBezTo>
                  <a:cubicBezTo>
                    <a:pt x="7" y="13"/>
                    <a:pt x="7" y="13"/>
                    <a:pt x="7" y="13"/>
                  </a:cubicBezTo>
                  <a:cubicBezTo>
                    <a:pt x="6" y="13"/>
                    <a:pt x="6" y="13"/>
                    <a:pt x="6" y="13"/>
                  </a:cubicBezTo>
                  <a:cubicBezTo>
                    <a:pt x="6" y="13"/>
                    <a:pt x="7" y="13"/>
                    <a:pt x="7" y="13"/>
                  </a:cubicBezTo>
                  <a:cubicBezTo>
                    <a:pt x="7" y="13"/>
                    <a:pt x="6" y="13"/>
                    <a:pt x="6" y="13"/>
                  </a:cubicBezTo>
                  <a:cubicBezTo>
                    <a:pt x="6" y="13"/>
                    <a:pt x="6" y="13"/>
                    <a:pt x="6" y="13"/>
                  </a:cubicBezTo>
                  <a:cubicBezTo>
                    <a:pt x="6" y="13"/>
                    <a:pt x="6" y="13"/>
                    <a:pt x="6" y="13"/>
                  </a:cubicBezTo>
                  <a:cubicBezTo>
                    <a:pt x="6" y="13"/>
                    <a:pt x="6" y="13"/>
                    <a:pt x="6" y="13"/>
                  </a:cubicBezTo>
                  <a:cubicBezTo>
                    <a:pt x="6" y="13"/>
                    <a:pt x="6" y="13"/>
                    <a:pt x="6" y="13"/>
                  </a:cubicBezTo>
                  <a:cubicBezTo>
                    <a:pt x="6" y="13"/>
                    <a:pt x="6" y="13"/>
                    <a:pt x="6" y="13"/>
                  </a:cubicBezTo>
                  <a:cubicBezTo>
                    <a:pt x="6" y="13"/>
                    <a:pt x="6" y="13"/>
                    <a:pt x="6" y="13"/>
                  </a:cubicBezTo>
                  <a:cubicBezTo>
                    <a:pt x="6" y="13"/>
                    <a:pt x="6" y="13"/>
                    <a:pt x="6" y="13"/>
                  </a:cubicBezTo>
                  <a:cubicBezTo>
                    <a:pt x="6" y="13"/>
                    <a:pt x="6" y="12"/>
                    <a:pt x="6" y="12"/>
                  </a:cubicBezTo>
                  <a:cubicBezTo>
                    <a:pt x="6" y="12"/>
                    <a:pt x="6" y="12"/>
                    <a:pt x="6" y="12"/>
                  </a:cubicBezTo>
                  <a:cubicBezTo>
                    <a:pt x="6" y="12"/>
                    <a:pt x="6" y="12"/>
                    <a:pt x="6" y="12"/>
                  </a:cubicBezTo>
                  <a:cubicBezTo>
                    <a:pt x="5" y="12"/>
                    <a:pt x="5" y="12"/>
                    <a:pt x="5" y="12"/>
                  </a:cubicBezTo>
                  <a:cubicBezTo>
                    <a:pt x="5" y="12"/>
                    <a:pt x="5" y="12"/>
                    <a:pt x="5" y="12"/>
                  </a:cubicBezTo>
                  <a:cubicBezTo>
                    <a:pt x="5" y="12"/>
                    <a:pt x="5" y="12"/>
                    <a:pt x="5" y="12"/>
                  </a:cubicBezTo>
                  <a:cubicBezTo>
                    <a:pt x="5" y="12"/>
                    <a:pt x="5" y="12"/>
                    <a:pt x="5" y="13"/>
                  </a:cubicBezTo>
                  <a:cubicBezTo>
                    <a:pt x="5" y="13"/>
                    <a:pt x="5" y="13"/>
                    <a:pt x="5" y="13"/>
                  </a:cubicBezTo>
                  <a:cubicBezTo>
                    <a:pt x="5" y="13"/>
                    <a:pt x="5" y="13"/>
                    <a:pt x="5" y="13"/>
                  </a:cubicBezTo>
                  <a:cubicBezTo>
                    <a:pt x="6" y="13"/>
                    <a:pt x="6" y="12"/>
                    <a:pt x="6" y="12"/>
                  </a:cubicBezTo>
                  <a:cubicBezTo>
                    <a:pt x="6" y="12"/>
                    <a:pt x="6" y="13"/>
                    <a:pt x="6" y="13"/>
                  </a:cubicBezTo>
                  <a:cubicBezTo>
                    <a:pt x="6" y="13"/>
                    <a:pt x="6" y="13"/>
                    <a:pt x="6" y="13"/>
                  </a:cubicBezTo>
                  <a:cubicBezTo>
                    <a:pt x="6" y="13"/>
                    <a:pt x="6" y="13"/>
                    <a:pt x="6" y="13"/>
                  </a:cubicBezTo>
                  <a:cubicBezTo>
                    <a:pt x="6" y="13"/>
                    <a:pt x="6" y="13"/>
                    <a:pt x="6" y="13"/>
                  </a:cubicBezTo>
                  <a:cubicBezTo>
                    <a:pt x="6" y="13"/>
                    <a:pt x="6" y="13"/>
                    <a:pt x="6" y="13"/>
                  </a:cubicBezTo>
                  <a:cubicBezTo>
                    <a:pt x="6" y="13"/>
                    <a:pt x="6" y="13"/>
                    <a:pt x="6" y="13"/>
                  </a:cubicBezTo>
                  <a:cubicBezTo>
                    <a:pt x="6" y="13"/>
                    <a:pt x="6" y="13"/>
                    <a:pt x="6" y="13"/>
                  </a:cubicBezTo>
                  <a:cubicBezTo>
                    <a:pt x="6" y="13"/>
                    <a:pt x="6" y="13"/>
                    <a:pt x="6" y="13"/>
                  </a:cubicBezTo>
                  <a:cubicBezTo>
                    <a:pt x="6" y="13"/>
                    <a:pt x="6" y="13"/>
                    <a:pt x="6" y="13"/>
                  </a:cubicBezTo>
                  <a:cubicBezTo>
                    <a:pt x="6" y="13"/>
                    <a:pt x="6" y="13"/>
                    <a:pt x="6" y="13"/>
                  </a:cubicBezTo>
                  <a:cubicBezTo>
                    <a:pt x="6" y="13"/>
                    <a:pt x="5" y="13"/>
                    <a:pt x="5" y="14"/>
                  </a:cubicBezTo>
                  <a:cubicBezTo>
                    <a:pt x="5" y="14"/>
                    <a:pt x="5" y="14"/>
                    <a:pt x="5" y="14"/>
                  </a:cubicBezTo>
                  <a:cubicBezTo>
                    <a:pt x="5" y="13"/>
                    <a:pt x="5" y="14"/>
                    <a:pt x="5" y="14"/>
                  </a:cubicBezTo>
                  <a:cubicBezTo>
                    <a:pt x="5" y="14"/>
                    <a:pt x="5" y="14"/>
                    <a:pt x="5" y="14"/>
                  </a:cubicBezTo>
                  <a:cubicBezTo>
                    <a:pt x="5" y="14"/>
                    <a:pt x="5" y="14"/>
                    <a:pt x="5" y="14"/>
                  </a:cubicBezTo>
                  <a:cubicBezTo>
                    <a:pt x="5" y="14"/>
                    <a:pt x="5" y="14"/>
                    <a:pt x="5" y="14"/>
                  </a:cubicBezTo>
                  <a:cubicBezTo>
                    <a:pt x="5" y="14"/>
                    <a:pt x="5" y="14"/>
                    <a:pt x="5" y="14"/>
                  </a:cubicBezTo>
                  <a:cubicBezTo>
                    <a:pt x="5" y="14"/>
                    <a:pt x="5" y="14"/>
                    <a:pt x="5" y="14"/>
                  </a:cubicBezTo>
                  <a:cubicBezTo>
                    <a:pt x="5" y="14"/>
                    <a:pt x="5" y="14"/>
                    <a:pt x="5" y="14"/>
                  </a:cubicBezTo>
                  <a:cubicBezTo>
                    <a:pt x="5" y="14"/>
                    <a:pt x="5" y="14"/>
                    <a:pt x="5" y="14"/>
                  </a:cubicBezTo>
                  <a:cubicBezTo>
                    <a:pt x="5" y="13"/>
                    <a:pt x="5" y="13"/>
                    <a:pt x="5" y="13"/>
                  </a:cubicBezTo>
                  <a:cubicBezTo>
                    <a:pt x="5" y="13"/>
                    <a:pt x="5" y="13"/>
                    <a:pt x="5" y="13"/>
                  </a:cubicBezTo>
                  <a:cubicBezTo>
                    <a:pt x="5" y="13"/>
                    <a:pt x="5" y="13"/>
                    <a:pt x="5" y="13"/>
                  </a:cubicBezTo>
                  <a:cubicBezTo>
                    <a:pt x="5" y="13"/>
                    <a:pt x="5" y="13"/>
                    <a:pt x="5" y="13"/>
                  </a:cubicBezTo>
                  <a:cubicBezTo>
                    <a:pt x="4" y="13"/>
                    <a:pt x="5" y="13"/>
                    <a:pt x="5" y="13"/>
                  </a:cubicBezTo>
                  <a:cubicBezTo>
                    <a:pt x="5" y="13"/>
                    <a:pt x="5" y="13"/>
                    <a:pt x="5" y="13"/>
                  </a:cubicBezTo>
                  <a:cubicBezTo>
                    <a:pt x="5" y="13"/>
                    <a:pt x="5" y="13"/>
                    <a:pt x="5" y="13"/>
                  </a:cubicBezTo>
                  <a:cubicBezTo>
                    <a:pt x="5" y="13"/>
                    <a:pt x="5" y="13"/>
                    <a:pt x="5" y="13"/>
                  </a:cubicBezTo>
                  <a:cubicBezTo>
                    <a:pt x="5" y="13"/>
                    <a:pt x="5" y="13"/>
                    <a:pt x="5" y="13"/>
                  </a:cubicBezTo>
                  <a:cubicBezTo>
                    <a:pt x="5" y="13"/>
                    <a:pt x="5" y="13"/>
                    <a:pt x="5" y="13"/>
                  </a:cubicBezTo>
                  <a:cubicBezTo>
                    <a:pt x="5" y="13"/>
                    <a:pt x="5" y="13"/>
                    <a:pt x="5" y="13"/>
                  </a:cubicBezTo>
                  <a:cubicBezTo>
                    <a:pt x="5" y="13"/>
                    <a:pt x="5" y="13"/>
                    <a:pt x="5" y="13"/>
                  </a:cubicBezTo>
                  <a:cubicBezTo>
                    <a:pt x="5" y="13"/>
                    <a:pt x="5" y="13"/>
                    <a:pt x="5" y="13"/>
                  </a:cubicBezTo>
                  <a:cubicBezTo>
                    <a:pt x="5" y="13"/>
                    <a:pt x="5" y="13"/>
                    <a:pt x="5" y="13"/>
                  </a:cubicBezTo>
                  <a:cubicBezTo>
                    <a:pt x="5" y="13"/>
                    <a:pt x="5" y="13"/>
                    <a:pt x="5" y="13"/>
                  </a:cubicBezTo>
                  <a:cubicBezTo>
                    <a:pt x="5" y="13"/>
                    <a:pt x="5" y="13"/>
                    <a:pt x="5" y="13"/>
                  </a:cubicBezTo>
                  <a:cubicBezTo>
                    <a:pt x="5" y="13"/>
                    <a:pt x="5" y="13"/>
                    <a:pt x="5" y="13"/>
                  </a:cubicBezTo>
                  <a:cubicBezTo>
                    <a:pt x="5" y="13"/>
                    <a:pt x="5" y="13"/>
                    <a:pt x="5" y="13"/>
                  </a:cubicBezTo>
                  <a:cubicBezTo>
                    <a:pt x="5" y="13"/>
                    <a:pt x="5" y="13"/>
                    <a:pt x="5" y="13"/>
                  </a:cubicBezTo>
                  <a:cubicBezTo>
                    <a:pt x="4" y="13"/>
                    <a:pt x="4" y="13"/>
                    <a:pt x="4" y="13"/>
                  </a:cubicBezTo>
                  <a:cubicBezTo>
                    <a:pt x="4" y="13"/>
                    <a:pt x="4" y="13"/>
                    <a:pt x="4" y="13"/>
                  </a:cubicBezTo>
                  <a:cubicBezTo>
                    <a:pt x="4" y="13"/>
                    <a:pt x="4" y="13"/>
                    <a:pt x="4" y="13"/>
                  </a:cubicBezTo>
                  <a:cubicBezTo>
                    <a:pt x="4" y="13"/>
                    <a:pt x="4" y="13"/>
                    <a:pt x="4" y="13"/>
                  </a:cubicBezTo>
                  <a:cubicBezTo>
                    <a:pt x="4" y="13"/>
                    <a:pt x="4" y="13"/>
                    <a:pt x="4" y="13"/>
                  </a:cubicBezTo>
                  <a:cubicBezTo>
                    <a:pt x="4" y="12"/>
                    <a:pt x="4" y="12"/>
                    <a:pt x="4" y="12"/>
                  </a:cubicBezTo>
                  <a:cubicBezTo>
                    <a:pt x="4" y="12"/>
                    <a:pt x="5" y="12"/>
                    <a:pt x="5" y="12"/>
                  </a:cubicBezTo>
                  <a:cubicBezTo>
                    <a:pt x="5" y="12"/>
                    <a:pt x="5" y="12"/>
                    <a:pt x="5" y="12"/>
                  </a:cubicBezTo>
                  <a:cubicBezTo>
                    <a:pt x="5" y="12"/>
                    <a:pt x="5" y="12"/>
                    <a:pt x="5" y="12"/>
                  </a:cubicBezTo>
                  <a:cubicBezTo>
                    <a:pt x="5" y="12"/>
                    <a:pt x="4" y="12"/>
                    <a:pt x="4" y="12"/>
                  </a:cubicBezTo>
                  <a:cubicBezTo>
                    <a:pt x="4" y="12"/>
                    <a:pt x="4" y="12"/>
                    <a:pt x="4" y="12"/>
                  </a:cubicBezTo>
                  <a:cubicBezTo>
                    <a:pt x="4" y="12"/>
                    <a:pt x="4" y="12"/>
                    <a:pt x="4" y="12"/>
                  </a:cubicBezTo>
                  <a:cubicBezTo>
                    <a:pt x="4" y="12"/>
                    <a:pt x="4" y="12"/>
                    <a:pt x="4" y="12"/>
                  </a:cubicBezTo>
                  <a:cubicBezTo>
                    <a:pt x="4" y="12"/>
                    <a:pt x="4" y="12"/>
                    <a:pt x="4" y="12"/>
                  </a:cubicBezTo>
                  <a:cubicBezTo>
                    <a:pt x="4" y="12"/>
                    <a:pt x="4" y="12"/>
                    <a:pt x="4" y="12"/>
                  </a:cubicBezTo>
                  <a:cubicBezTo>
                    <a:pt x="4" y="12"/>
                    <a:pt x="4" y="12"/>
                    <a:pt x="4" y="12"/>
                  </a:cubicBezTo>
                  <a:cubicBezTo>
                    <a:pt x="4" y="12"/>
                    <a:pt x="4" y="12"/>
                    <a:pt x="4" y="12"/>
                  </a:cubicBezTo>
                  <a:cubicBezTo>
                    <a:pt x="4" y="12"/>
                    <a:pt x="4" y="12"/>
                    <a:pt x="4" y="12"/>
                  </a:cubicBezTo>
                  <a:cubicBezTo>
                    <a:pt x="4" y="12"/>
                    <a:pt x="4" y="12"/>
                    <a:pt x="4" y="12"/>
                  </a:cubicBezTo>
                  <a:cubicBezTo>
                    <a:pt x="4" y="12"/>
                    <a:pt x="4" y="12"/>
                    <a:pt x="4" y="12"/>
                  </a:cubicBezTo>
                  <a:cubicBezTo>
                    <a:pt x="3" y="12"/>
                    <a:pt x="3" y="12"/>
                    <a:pt x="3" y="12"/>
                  </a:cubicBezTo>
                  <a:cubicBezTo>
                    <a:pt x="3" y="12"/>
                    <a:pt x="3" y="12"/>
                    <a:pt x="4" y="12"/>
                  </a:cubicBezTo>
                  <a:cubicBezTo>
                    <a:pt x="4" y="12"/>
                    <a:pt x="4" y="12"/>
                    <a:pt x="4" y="12"/>
                  </a:cubicBezTo>
                  <a:cubicBezTo>
                    <a:pt x="4" y="12"/>
                    <a:pt x="4" y="12"/>
                    <a:pt x="4" y="12"/>
                  </a:cubicBezTo>
                  <a:cubicBezTo>
                    <a:pt x="4" y="12"/>
                    <a:pt x="4" y="12"/>
                    <a:pt x="4" y="13"/>
                  </a:cubicBezTo>
                  <a:cubicBezTo>
                    <a:pt x="4" y="13"/>
                    <a:pt x="4" y="13"/>
                    <a:pt x="4" y="13"/>
                  </a:cubicBezTo>
                  <a:cubicBezTo>
                    <a:pt x="4" y="13"/>
                    <a:pt x="4" y="13"/>
                    <a:pt x="4" y="13"/>
                  </a:cubicBezTo>
                  <a:cubicBezTo>
                    <a:pt x="4" y="13"/>
                    <a:pt x="4" y="13"/>
                    <a:pt x="4" y="13"/>
                  </a:cubicBezTo>
                  <a:cubicBezTo>
                    <a:pt x="4" y="13"/>
                    <a:pt x="4" y="13"/>
                    <a:pt x="4" y="13"/>
                  </a:cubicBezTo>
                  <a:cubicBezTo>
                    <a:pt x="4" y="13"/>
                    <a:pt x="4" y="13"/>
                    <a:pt x="4" y="13"/>
                  </a:cubicBezTo>
                  <a:cubicBezTo>
                    <a:pt x="4" y="13"/>
                    <a:pt x="4" y="13"/>
                    <a:pt x="4" y="13"/>
                  </a:cubicBezTo>
                  <a:cubicBezTo>
                    <a:pt x="4" y="13"/>
                    <a:pt x="4" y="13"/>
                    <a:pt x="4" y="13"/>
                  </a:cubicBezTo>
                  <a:cubicBezTo>
                    <a:pt x="4" y="13"/>
                    <a:pt x="4" y="13"/>
                    <a:pt x="4" y="13"/>
                  </a:cubicBezTo>
                  <a:cubicBezTo>
                    <a:pt x="4" y="13"/>
                    <a:pt x="4" y="13"/>
                    <a:pt x="4" y="13"/>
                  </a:cubicBezTo>
                  <a:cubicBezTo>
                    <a:pt x="4" y="13"/>
                    <a:pt x="4" y="13"/>
                    <a:pt x="4" y="13"/>
                  </a:cubicBezTo>
                  <a:cubicBezTo>
                    <a:pt x="4" y="13"/>
                    <a:pt x="4" y="13"/>
                    <a:pt x="4" y="13"/>
                  </a:cubicBezTo>
                  <a:cubicBezTo>
                    <a:pt x="3" y="13"/>
                    <a:pt x="3" y="12"/>
                    <a:pt x="3" y="12"/>
                  </a:cubicBezTo>
                  <a:cubicBezTo>
                    <a:pt x="3" y="12"/>
                    <a:pt x="3" y="12"/>
                    <a:pt x="3" y="12"/>
                  </a:cubicBezTo>
                  <a:cubicBezTo>
                    <a:pt x="3" y="12"/>
                    <a:pt x="3" y="12"/>
                    <a:pt x="3" y="12"/>
                  </a:cubicBezTo>
                  <a:cubicBezTo>
                    <a:pt x="3" y="12"/>
                    <a:pt x="3" y="12"/>
                    <a:pt x="3" y="12"/>
                  </a:cubicBezTo>
                  <a:cubicBezTo>
                    <a:pt x="3" y="12"/>
                    <a:pt x="3" y="12"/>
                    <a:pt x="3" y="12"/>
                  </a:cubicBezTo>
                  <a:cubicBezTo>
                    <a:pt x="3" y="12"/>
                    <a:pt x="3" y="12"/>
                    <a:pt x="3" y="12"/>
                  </a:cubicBezTo>
                  <a:cubicBezTo>
                    <a:pt x="3" y="12"/>
                    <a:pt x="3" y="12"/>
                    <a:pt x="3" y="12"/>
                  </a:cubicBezTo>
                  <a:cubicBezTo>
                    <a:pt x="3" y="12"/>
                    <a:pt x="3" y="12"/>
                    <a:pt x="2" y="12"/>
                  </a:cubicBezTo>
                  <a:cubicBezTo>
                    <a:pt x="2" y="12"/>
                    <a:pt x="2" y="12"/>
                    <a:pt x="2" y="12"/>
                  </a:cubicBezTo>
                  <a:cubicBezTo>
                    <a:pt x="2" y="12"/>
                    <a:pt x="2" y="12"/>
                    <a:pt x="2" y="11"/>
                  </a:cubicBezTo>
                  <a:cubicBezTo>
                    <a:pt x="2" y="11"/>
                    <a:pt x="2" y="11"/>
                    <a:pt x="2" y="11"/>
                  </a:cubicBezTo>
                  <a:cubicBezTo>
                    <a:pt x="2" y="11"/>
                    <a:pt x="2" y="12"/>
                    <a:pt x="2" y="12"/>
                  </a:cubicBezTo>
                  <a:cubicBezTo>
                    <a:pt x="2" y="12"/>
                    <a:pt x="2" y="12"/>
                    <a:pt x="2" y="12"/>
                  </a:cubicBezTo>
                  <a:cubicBezTo>
                    <a:pt x="2" y="12"/>
                    <a:pt x="2" y="12"/>
                    <a:pt x="2" y="12"/>
                  </a:cubicBezTo>
                  <a:cubicBezTo>
                    <a:pt x="2" y="12"/>
                    <a:pt x="2" y="12"/>
                    <a:pt x="2" y="12"/>
                  </a:cubicBezTo>
                  <a:cubicBezTo>
                    <a:pt x="2" y="12"/>
                    <a:pt x="2" y="11"/>
                    <a:pt x="2" y="11"/>
                  </a:cubicBezTo>
                  <a:cubicBezTo>
                    <a:pt x="2" y="11"/>
                    <a:pt x="2" y="11"/>
                    <a:pt x="2" y="11"/>
                  </a:cubicBezTo>
                  <a:cubicBezTo>
                    <a:pt x="2" y="11"/>
                    <a:pt x="2" y="11"/>
                    <a:pt x="2" y="11"/>
                  </a:cubicBezTo>
                  <a:cubicBezTo>
                    <a:pt x="2" y="11"/>
                    <a:pt x="2" y="11"/>
                    <a:pt x="2" y="11"/>
                  </a:cubicBezTo>
                  <a:cubicBezTo>
                    <a:pt x="2" y="11"/>
                    <a:pt x="2" y="11"/>
                    <a:pt x="2" y="11"/>
                  </a:cubicBezTo>
                  <a:cubicBezTo>
                    <a:pt x="2" y="11"/>
                    <a:pt x="2" y="11"/>
                    <a:pt x="2" y="11"/>
                  </a:cubicBezTo>
                  <a:cubicBezTo>
                    <a:pt x="2" y="11"/>
                    <a:pt x="2" y="11"/>
                    <a:pt x="2" y="11"/>
                  </a:cubicBezTo>
                  <a:cubicBezTo>
                    <a:pt x="2" y="11"/>
                    <a:pt x="2" y="11"/>
                    <a:pt x="2" y="11"/>
                  </a:cubicBezTo>
                  <a:cubicBezTo>
                    <a:pt x="2" y="11"/>
                    <a:pt x="2" y="11"/>
                    <a:pt x="2" y="11"/>
                  </a:cubicBezTo>
                  <a:cubicBezTo>
                    <a:pt x="2" y="11"/>
                    <a:pt x="2" y="11"/>
                    <a:pt x="2" y="11"/>
                  </a:cubicBezTo>
                  <a:cubicBezTo>
                    <a:pt x="2" y="11"/>
                    <a:pt x="2" y="11"/>
                    <a:pt x="2" y="11"/>
                  </a:cubicBezTo>
                  <a:cubicBezTo>
                    <a:pt x="2" y="11"/>
                    <a:pt x="2" y="11"/>
                    <a:pt x="2" y="11"/>
                  </a:cubicBezTo>
                  <a:cubicBezTo>
                    <a:pt x="3" y="11"/>
                    <a:pt x="3" y="11"/>
                    <a:pt x="3" y="11"/>
                  </a:cubicBezTo>
                  <a:cubicBezTo>
                    <a:pt x="3" y="11"/>
                    <a:pt x="3" y="11"/>
                    <a:pt x="3" y="11"/>
                  </a:cubicBezTo>
                  <a:cubicBezTo>
                    <a:pt x="3" y="11"/>
                    <a:pt x="3" y="11"/>
                    <a:pt x="3" y="11"/>
                  </a:cubicBezTo>
                  <a:cubicBezTo>
                    <a:pt x="3" y="11"/>
                    <a:pt x="3" y="11"/>
                    <a:pt x="3" y="11"/>
                  </a:cubicBezTo>
                  <a:cubicBezTo>
                    <a:pt x="3" y="12"/>
                    <a:pt x="3" y="12"/>
                    <a:pt x="3" y="12"/>
                  </a:cubicBezTo>
                  <a:cubicBezTo>
                    <a:pt x="3" y="12"/>
                    <a:pt x="3" y="12"/>
                    <a:pt x="3" y="12"/>
                  </a:cubicBezTo>
                  <a:cubicBezTo>
                    <a:pt x="3" y="12"/>
                    <a:pt x="3" y="12"/>
                    <a:pt x="3" y="12"/>
                  </a:cubicBezTo>
                  <a:cubicBezTo>
                    <a:pt x="3" y="12"/>
                    <a:pt x="3" y="12"/>
                    <a:pt x="3" y="12"/>
                  </a:cubicBezTo>
                  <a:cubicBezTo>
                    <a:pt x="3" y="12"/>
                    <a:pt x="3" y="12"/>
                    <a:pt x="3" y="12"/>
                  </a:cubicBezTo>
                  <a:cubicBezTo>
                    <a:pt x="3" y="12"/>
                    <a:pt x="3" y="12"/>
                    <a:pt x="3" y="12"/>
                  </a:cubicBezTo>
                  <a:cubicBezTo>
                    <a:pt x="3" y="12"/>
                    <a:pt x="4" y="12"/>
                    <a:pt x="4" y="12"/>
                  </a:cubicBezTo>
                  <a:cubicBezTo>
                    <a:pt x="4" y="12"/>
                    <a:pt x="3" y="12"/>
                    <a:pt x="3" y="12"/>
                  </a:cubicBezTo>
                  <a:cubicBezTo>
                    <a:pt x="3" y="12"/>
                    <a:pt x="3" y="12"/>
                    <a:pt x="3" y="12"/>
                  </a:cubicBezTo>
                  <a:cubicBezTo>
                    <a:pt x="3" y="11"/>
                    <a:pt x="3" y="11"/>
                    <a:pt x="3" y="11"/>
                  </a:cubicBezTo>
                  <a:cubicBezTo>
                    <a:pt x="3" y="11"/>
                    <a:pt x="3" y="11"/>
                    <a:pt x="3" y="11"/>
                  </a:cubicBezTo>
                  <a:cubicBezTo>
                    <a:pt x="3" y="11"/>
                    <a:pt x="3" y="11"/>
                    <a:pt x="3" y="11"/>
                  </a:cubicBezTo>
                  <a:cubicBezTo>
                    <a:pt x="3" y="11"/>
                    <a:pt x="3" y="11"/>
                    <a:pt x="3" y="11"/>
                  </a:cubicBezTo>
                  <a:cubicBezTo>
                    <a:pt x="3" y="11"/>
                    <a:pt x="3" y="11"/>
                    <a:pt x="4" y="11"/>
                  </a:cubicBezTo>
                  <a:cubicBezTo>
                    <a:pt x="4" y="11"/>
                    <a:pt x="4" y="11"/>
                    <a:pt x="4" y="11"/>
                  </a:cubicBezTo>
                  <a:cubicBezTo>
                    <a:pt x="4" y="11"/>
                    <a:pt x="4" y="11"/>
                    <a:pt x="4" y="11"/>
                  </a:cubicBezTo>
                  <a:cubicBezTo>
                    <a:pt x="4" y="11"/>
                    <a:pt x="4" y="11"/>
                    <a:pt x="4" y="11"/>
                  </a:cubicBezTo>
                  <a:cubicBezTo>
                    <a:pt x="4" y="11"/>
                    <a:pt x="4" y="11"/>
                    <a:pt x="4" y="11"/>
                  </a:cubicBezTo>
                  <a:cubicBezTo>
                    <a:pt x="4" y="11"/>
                    <a:pt x="4" y="11"/>
                    <a:pt x="4" y="11"/>
                  </a:cubicBezTo>
                  <a:cubicBezTo>
                    <a:pt x="4" y="11"/>
                    <a:pt x="4" y="11"/>
                    <a:pt x="4" y="11"/>
                  </a:cubicBezTo>
                  <a:cubicBezTo>
                    <a:pt x="4" y="11"/>
                    <a:pt x="4" y="11"/>
                    <a:pt x="4" y="11"/>
                  </a:cubicBezTo>
                  <a:cubicBezTo>
                    <a:pt x="4" y="11"/>
                    <a:pt x="4" y="11"/>
                    <a:pt x="4" y="11"/>
                  </a:cubicBezTo>
                  <a:cubicBezTo>
                    <a:pt x="4" y="11"/>
                    <a:pt x="4" y="11"/>
                    <a:pt x="4" y="11"/>
                  </a:cubicBezTo>
                  <a:cubicBezTo>
                    <a:pt x="4" y="11"/>
                    <a:pt x="4" y="11"/>
                    <a:pt x="4" y="11"/>
                  </a:cubicBezTo>
                  <a:cubicBezTo>
                    <a:pt x="4" y="11"/>
                    <a:pt x="4" y="11"/>
                    <a:pt x="3" y="11"/>
                  </a:cubicBezTo>
                  <a:cubicBezTo>
                    <a:pt x="3" y="11"/>
                    <a:pt x="3" y="10"/>
                    <a:pt x="3" y="10"/>
                  </a:cubicBezTo>
                  <a:cubicBezTo>
                    <a:pt x="3" y="10"/>
                    <a:pt x="3" y="10"/>
                    <a:pt x="4" y="10"/>
                  </a:cubicBezTo>
                  <a:cubicBezTo>
                    <a:pt x="4" y="10"/>
                    <a:pt x="4" y="10"/>
                    <a:pt x="4" y="10"/>
                  </a:cubicBezTo>
                  <a:cubicBezTo>
                    <a:pt x="4" y="10"/>
                    <a:pt x="4" y="10"/>
                    <a:pt x="4" y="10"/>
                  </a:cubicBezTo>
                  <a:cubicBezTo>
                    <a:pt x="4" y="10"/>
                    <a:pt x="4" y="10"/>
                    <a:pt x="4" y="10"/>
                  </a:cubicBezTo>
                  <a:cubicBezTo>
                    <a:pt x="4" y="11"/>
                    <a:pt x="4" y="10"/>
                    <a:pt x="4" y="10"/>
                  </a:cubicBezTo>
                  <a:cubicBezTo>
                    <a:pt x="4" y="10"/>
                    <a:pt x="4" y="10"/>
                    <a:pt x="4" y="10"/>
                  </a:cubicBezTo>
                  <a:cubicBezTo>
                    <a:pt x="4" y="10"/>
                    <a:pt x="4" y="10"/>
                    <a:pt x="4" y="10"/>
                  </a:cubicBezTo>
                  <a:cubicBezTo>
                    <a:pt x="4" y="10"/>
                    <a:pt x="4" y="10"/>
                    <a:pt x="4" y="10"/>
                  </a:cubicBezTo>
                  <a:cubicBezTo>
                    <a:pt x="4" y="10"/>
                    <a:pt x="4" y="10"/>
                    <a:pt x="4" y="11"/>
                  </a:cubicBezTo>
                  <a:cubicBezTo>
                    <a:pt x="4" y="11"/>
                    <a:pt x="4" y="11"/>
                    <a:pt x="4" y="11"/>
                  </a:cubicBezTo>
                  <a:cubicBezTo>
                    <a:pt x="4" y="11"/>
                    <a:pt x="4" y="11"/>
                    <a:pt x="4" y="11"/>
                  </a:cubicBezTo>
                  <a:cubicBezTo>
                    <a:pt x="4" y="11"/>
                    <a:pt x="4" y="11"/>
                    <a:pt x="4" y="11"/>
                  </a:cubicBezTo>
                  <a:cubicBezTo>
                    <a:pt x="4" y="11"/>
                    <a:pt x="4" y="11"/>
                    <a:pt x="4" y="11"/>
                  </a:cubicBezTo>
                  <a:cubicBezTo>
                    <a:pt x="4" y="11"/>
                    <a:pt x="4" y="11"/>
                    <a:pt x="4" y="11"/>
                  </a:cubicBezTo>
                  <a:cubicBezTo>
                    <a:pt x="5" y="11"/>
                    <a:pt x="5" y="11"/>
                    <a:pt x="5" y="11"/>
                  </a:cubicBezTo>
                  <a:cubicBezTo>
                    <a:pt x="4" y="11"/>
                    <a:pt x="4" y="11"/>
                    <a:pt x="4" y="11"/>
                  </a:cubicBezTo>
                  <a:cubicBezTo>
                    <a:pt x="4" y="11"/>
                    <a:pt x="4" y="11"/>
                    <a:pt x="5" y="11"/>
                  </a:cubicBezTo>
                  <a:cubicBezTo>
                    <a:pt x="5" y="11"/>
                    <a:pt x="5" y="11"/>
                    <a:pt x="5" y="11"/>
                  </a:cubicBezTo>
                  <a:cubicBezTo>
                    <a:pt x="5" y="11"/>
                    <a:pt x="5" y="11"/>
                    <a:pt x="5" y="11"/>
                  </a:cubicBezTo>
                  <a:cubicBezTo>
                    <a:pt x="5" y="11"/>
                    <a:pt x="5" y="11"/>
                    <a:pt x="5" y="11"/>
                  </a:cubicBezTo>
                  <a:cubicBezTo>
                    <a:pt x="5" y="11"/>
                    <a:pt x="5" y="11"/>
                    <a:pt x="5" y="11"/>
                  </a:cubicBezTo>
                  <a:cubicBezTo>
                    <a:pt x="4" y="11"/>
                    <a:pt x="5" y="11"/>
                    <a:pt x="5" y="11"/>
                  </a:cubicBezTo>
                  <a:cubicBezTo>
                    <a:pt x="5" y="11"/>
                    <a:pt x="5" y="11"/>
                    <a:pt x="5" y="11"/>
                  </a:cubicBezTo>
                  <a:cubicBezTo>
                    <a:pt x="5" y="11"/>
                    <a:pt x="5" y="11"/>
                    <a:pt x="5" y="11"/>
                  </a:cubicBezTo>
                  <a:cubicBezTo>
                    <a:pt x="5" y="11"/>
                    <a:pt x="5" y="11"/>
                    <a:pt x="5" y="11"/>
                  </a:cubicBezTo>
                  <a:cubicBezTo>
                    <a:pt x="5" y="11"/>
                    <a:pt x="5" y="11"/>
                    <a:pt x="5" y="11"/>
                  </a:cubicBezTo>
                  <a:cubicBezTo>
                    <a:pt x="5" y="11"/>
                    <a:pt x="5" y="11"/>
                    <a:pt x="5" y="11"/>
                  </a:cubicBezTo>
                  <a:cubicBezTo>
                    <a:pt x="5" y="11"/>
                    <a:pt x="5" y="11"/>
                    <a:pt x="5" y="11"/>
                  </a:cubicBezTo>
                  <a:cubicBezTo>
                    <a:pt x="5" y="11"/>
                    <a:pt x="5" y="11"/>
                    <a:pt x="5" y="11"/>
                  </a:cubicBezTo>
                  <a:cubicBezTo>
                    <a:pt x="5" y="11"/>
                    <a:pt x="5" y="11"/>
                    <a:pt x="5" y="11"/>
                  </a:cubicBezTo>
                  <a:cubicBezTo>
                    <a:pt x="5" y="11"/>
                    <a:pt x="5" y="11"/>
                    <a:pt x="5" y="11"/>
                  </a:cubicBezTo>
                  <a:cubicBezTo>
                    <a:pt x="5" y="11"/>
                    <a:pt x="5" y="11"/>
                    <a:pt x="5" y="11"/>
                  </a:cubicBezTo>
                  <a:cubicBezTo>
                    <a:pt x="5" y="11"/>
                    <a:pt x="5" y="11"/>
                    <a:pt x="5" y="11"/>
                  </a:cubicBezTo>
                  <a:cubicBezTo>
                    <a:pt x="5" y="11"/>
                    <a:pt x="5" y="11"/>
                    <a:pt x="5" y="11"/>
                  </a:cubicBezTo>
                  <a:cubicBezTo>
                    <a:pt x="5" y="11"/>
                    <a:pt x="5" y="11"/>
                    <a:pt x="5" y="11"/>
                  </a:cubicBezTo>
                  <a:cubicBezTo>
                    <a:pt x="5" y="11"/>
                    <a:pt x="5" y="11"/>
                    <a:pt x="5" y="11"/>
                  </a:cubicBezTo>
                  <a:cubicBezTo>
                    <a:pt x="5" y="11"/>
                    <a:pt x="5" y="11"/>
                    <a:pt x="5" y="11"/>
                  </a:cubicBezTo>
                  <a:cubicBezTo>
                    <a:pt x="5" y="11"/>
                    <a:pt x="5" y="11"/>
                    <a:pt x="5" y="11"/>
                  </a:cubicBezTo>
                  <a:cubicBezTo>
                    <a:pt x="5" y="11"/>
                    <a:pt x="5" y="11"/>
                    <a:pt x="5" y="11"/>
                  </a:cubicBezTo>
                  <a:cubicBezTo>
                    <a:pt x="5" y="11"/>
                    <a:pt x="5" y="11"/>
                    <a:pt x="5" y="11"/>
                  </a:cubicBezTo>
                  <a:cubicBezTo>
                    <a:pt x="5" y="11"/>
                    <a:pt x="5" y="11"/>
                    <a:pt x="5" y="11"/>
                  </a:cubicBezTo>
                  <a:cubicBezTo>
                    <a:pt x="5" y="11"/>
                    <a:pt x="5" y="11"/>
                    <a:pt x="5" y="11"/>
                  </a:cubicBezTo>
                  <a:cubicBezTo>
                    <a:pt x="5" y="11"/>
                    <a:pt x="5" y="11"/>
                    <a:pt x="5" y="11"/>
                  </a:cubicBezTo>
                  <a:cubicBezTo>
                    <a:pt x="5" y="11"/>
                    <a:pt x="5" y="11"/>
                    <a:pt x="5" y="11"/>
                  </a:cubicBezTo>
                  <a:cubicBezTo>
                    <a:pt x="6" y="11"/>
                    <a:pt x="6" y="11"/>
                    <a:pt x="6" y="11"/>
                  </a:cubicBezTo>
                  <a:cubicBezTo>
                    <a:pt x="6" y="11"/>
                    <a:pt x="6" y="11"/>
                    <a:pt x="6" y="11"/>
                  </a:cubicBezTo>
                  <a:cubicBezTo>
                    <a:pt x="6" y="11"/>
                    <a:pt x="6" y="11"/>
                    <a:pt x="6" y="11"/>
                  </a:cubicBezTo>
                  <a:cubicBezTo>
                    <a:pt x="6" y="11"/>
                    <a:pt x="6" y="11"/>
                    <a:pt x="6" y="11"/>
                  </a:cubicBezTo>
                  <a:cubicBezTo>
                    <a:pt x="6" y="11"/>
                    <a:pt x="6" y="11"/>
                    <a:pt x="6" y="11"/>
                  </a:cubicBezTo>
                  <a:cubicBezTo>
                    <a:pt x="6" y="11"/>
                    <a:pt x="6" y="11"/>
                    <a:pt x="6" y="11"/>
                  </a:cubicBezTo>
                  <a:cubicBezTo>
                    <a:pt x="6" y="11"/>
                    <a:pt x="6" y="11"/>
                    <a:pt x="6" y="11"/>
                  </a:cubicBezTo>
                  <a:cubicBezTo>
                    <a:pt x="6" y="11"/>
                    <a:pt x="5" y="11"/>
                    <a:pt x="5" y="11"/>
                  </a:cubicBezTo>
                  <a:cubicBezTo>
                    <a:pt x="5" y="11"/>
                    <a:pt x="5" y="11"/>
                    <a:pt x="5" y="11"/>
                  </a:cubicBezTo>
                  <a:cubicBezTo>
                    <a:pt x="5" y="11"/>
                    <a:pt x="5" y="11"/>
                    <a:pt x="5" y="11"/>
                  </a:cubicBezTo>
                  <a:cubicBezTo>
                    <a:pt x="5" y="11"/>
                    <a:pt x="5" y="11"/>
                    <a:pt x="5" y="11"/>
                  </a:cubicBezTo>
                  <a:cubicBezTo>
                    <a:pt x="6" y="11"/>
                    <a:pt x="6" y="11"/>
                    <a:pt x="6" y="11"/>
                  </a:cubicBezTo>
                  <a:cubicBezTo>
                    <a:pt x="6" y="11"/>
                    <a:pt x="6" y="11"/>
                    <a:pt x="6" y="11"/>
                  </a:cubicBezTo>
                  <a:cubicBezTo>
                    <a:pt x="6" y="11"/>
                    <a:pt x="6" y="11"/>
                    <a:pt x="6" y="11"/>
                  </a:cubicBezTo>
                  <a:cubicBezTo>
                    <a:pt x="6" y="11"/>
                    <a:pt x="6" y="10"/>
                    <a:pt x="6" y="10"/>
                  </a:cubicBezTo>
                  <a:cubicBezTo>
                    <a:pt x="6" y="10"/>
                    <a:pt x="6" y="10"/>
                    <a:pt x="6" y="10"/>
                  </a:cubicBezTo>
                  <a:cubicBezTo>
                    <a:pt x="6" y="10"/>
                    <a:pt x="7" y="10"/>
                    <a:pt x="7" y="10"/>
                  </a:cubicBezTo>
                  <a:cubicBezTo>
                    <a:pt x="6" y="10"/>
                    <a:pt x="6" y="10"/>
                    <a:pt x="6" y="10"/>
                  </a:cubicBezTo>
                  <a:cubicBezTo>
                    <a:pt x="6" y="10"/>
                    <a:pt x="6" y="10"/>
                    <a:pt x="6" y="10"/>
                  </a:cubicBezTo>
                  <a:cubicBezTo>
                    <a:pt x="6" y="10"/>
                    <a:pt x="6" y="10"/>
                    <a:pt x="6" y="10"/>
                  </a:cubicBezTo>
                  <a:cubicBezTo>
                    <a:pt x="6" y="10"/>
                    <a:pt x="6" y="10"/>
                    <a:pt x="6" y="10"/>
                  </a:cubicBezTo>
                  <a:cubicBezTo>
                    <a:pt x="6" y="10"/>
                    <a:pt x="6" y="10"/>
                    <a:pt x="6" y="10"/>
                  </a:cubicBezTo>
                  <a:cubicBezTo>
                    <a:pt x="6" y="10"/>
                    <a:pt x="6" y="10"/>
                    <a:pt x="6" y="10"/>
                  </a:cubicBezTo>
                  <a:cubicBezTo>
                    <a:pt x="6" y="10"/>
                    <a:pt x="5" y="10"/>
                    <a:pt x="5" y="10"/>
                  </a:cubicBezTo>
                  <a:cubicBezTo>
                    <a:pt x="5" y="10"/>
                    <a:pt x="5" y="10"/>
                    <a:pt x="5" y="10"/>
                  </a:cubicBezTo>
                  <a:cubicBezTo>
                    <a:pt x="5" y="10"/>
                    <a:pt x="5" y="10"/>
                    <a:pt x="5" y="10"/>
                  </a:cubicBezTo>
                  <a:cubicBezTo>
                    <a:pt x="5" y="10"/>
                    <a:pt x="5" y="10"/>
                    <a:pt x="5" y="10"/>
                  </a:cubicBezTo>
                  <a:cubicBezTo>
                    <a:pt x="5" y="10"/>
                    <a:pt x="5" y="10"/>
                    <a:pt x="5" y="10"/>
                  </a:cubicBezTo>
                  <a:cubicBezTo>
                    <a:pt x="5" y="10"/>
                    <a:pt x="5" y="10"/>
                    <a:pt x="5" y="10"/>
                  </a:cubicBezTo>
                  <a:cubicBezTo>
                    <a:pt x="5" y="10"/>
                    <a:pt x="5" y="10"/>
                    <a:pt x="5" y="10"/>
                  </a:cubicBezTo>
                  <a:cubicBezTo>
                    <a:pt x="5" y="10"/>
                    <a:pt x="5" y="10"/>
                    <a:pt x="5" y="10"/>
                  </a:cubicBezTo>
                  <a:cubicBezTo>
                    <a:pt x="5" y="10"/>
                    <a:pt x="5" y="10"/>
                    <a:pt x="5" y="10"/>
                  </a:cubicBezTo>
                  <a:cubicBezTo>
                    <a:pt x="5" y="10"/>
                    <a:pt x="5" y="10"/>
                    <a:pt x="6" y="10"/>
                  </a:cubicBezTo>
                  <a:cubicBezTo>
                    <a:pt x="6" y="10"/>
                    <a:pt x="6" y="10"/>
                    <a:pt x="6" y="10"/>
                  </a:cubicBezTo>
                  <a:cubicBezTo>
                    <a:pt x="6" y="10"/>
                    <a:pt x="6" y="10"/>
                    <a:pt x="6" y="10"/>
                  </a:cubicBezTo>
                  <a:cubicBezTo>
                    <a:pt x="6" y="10"/>
                    <a:pt x="6" y="10"/>
                    <a:pt x="6" y="10"/>
                  </a:cubicBezTo>
                  <a:cubicBezTo>
                    <a:pt x="6" y="10"/>
                    <a:pt x="6" y="10"/>
                    <a:pt x="6" y="10"/>
                  </a:cubicBezTo>
                  <a:cubicBezTo>
                    <a:pt x="6" y="10"/>
                    <a:pt x="6" y="10"/>
                    <a:pt x="6" y="9"/>
                  </a:cubicBez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8"/>
                    <a:pt x="6" y="8"/>
                    <a:pt x="6" y="8"/>
                  </a:cubicBezTo>
                  <a:cubicBezTo>
                    <a:pt x="6" y="8"/>
                    <a:pt x="6" y="8"/>
                    <a:pt x="6" y="8"/>
                  </a:cubicBezTo>
                  <a:cubicBezTo>
                    <a:pt x="6" y="8"/>
                    <a:pt x="6" y="8"/>
                    <a:pt x="6" y="9"/>
                  </a:cubicBezTo>
                  <a:cubicBezTo>
                    <a:pt x="6" y="9"/>
                    <a:pt x="6" y="8"/>
                    <a:pt x="6" y="8"/>
                  </a:cubicBezTo>
                  <a:cubicBezTo>
                    <a:pt x="6" y="8"/>
                    <a:pt x="6" y="8"/>
                    <a:pt x="6" y="8"/>
                  </a:cubicBezTo>
                  <a:cubicBezTo>
                    <a:pt x="6" y="8"/>
                    <a:pt x="6" y="8"/>
                    <a:pt x="7" y="8"/>
                  </a:cubicBezTo>
                  <a:cubicBezTo>
                    <a:pt x="7" y="8"/>
                    <a:pt x="7" y="8"/>
                    <a:pt x="7" y="8"/>
                  </a:cubicBezTo>
                  <a:cubicBezTo>
                    <a:pt x="7" y="8"/>
                    <a:pt x="7" y="8"/>
                    <a:pt x="7" y="8"/>
                  </a:cubicBezTo>
                  <a:cubicBezTo>
                    <a:pt x="7" y="8"/>
                    <a:pt x="7" y="8"/>
                    <a:pt x="7" y="8"/>
                  </a:cubicBezTo>
                  <a:cubicBezTo>
                    <a:pt x="7" y="8"/>
                    <a:pt x="7" y="8"/>
                    <a:pt x="7" y="8"/>
                  </a:cubicBezTo>
                  <a:cubicBezTo>
                    <a:pt x="7" y="8"/>
                    <a:pt x="7" y="8"/>
                    <a:pt x="7" y="8"/>
                  </a:cubicBezTo>
                  <a:cubicBezTo>
                    <a:pt x="7" y="8"/>
                    <a:pt x="7" y="8"/>
                    <a:pt x="7" y="8"/>
                  </a:cubicBezTo>
                  <a:cubicBezTo>
                    <a:pt x="7" y="8"/>
                    <a:pt x="7" y="8"/>
                    <a:pt x="7" y="9"/>
                  </a:cubicBezTo>
                  <a:cubicBezTo>
                    <a:pt x="7" y="9"/>
                    <a:pt x="7" y="9"/>
                    <a:pt x="7" y="9"/>
                  </a:cubicBezTo>
                  <a:cubicBezTo>
                    <a:pt x="7" y="8"/>
                    <a:pt x="7" y="9"/>
                    <a:pt x="7" y="9"/>
                  </a:cubicBezTo>
                  <a:cubicBezTo>
                    <a:pt x="6" y="9"/>
                    <a:pt x="6" y="9"/>
                    <a:pt x="6" y="9"/>
                  </a:cubicBezTo>
                  <a:cubicBezTo>
                    <a:pt x="6" y="9"/>
                    <a:pt x="7" y="9"/>
                    <a:pt x="7" y="9"/>
                  </a:cubicBezTo>
                  <a:cubicBezTo>
                    <a:pt x="7" y="9"/>
                    <a:pt x="7" y="9"/>
                    <a:pt x="7" y="9"/>
                  </a:cubicBezTo>
                  <a:cubicBezTo>
                    <a:pt x="7" y="9"/>
                    <a:pt x="7" y="9"/>
                    <a:pt x="7" y="9"/>
                  </a:cubicBezTo>
                  <a:cubicBezTo>
                    <a:pt x="7" y="9"/>
                    <a:pt x="7" y="9"/>
                    <a:pt x="7" y="9"/>
                  </a:cubicBezTo>
                  <a:cubicBezTo>
                    <a:pt x="7" y="9"/>
                    <a:pt x="7" y="9"/>
                    <a:pt x="7" y="9"/>
                  </a:cubicBezTo>
                  <a:cubicBezTo>
                    <a:pt x="7" y="9"/>
                    <a:pt x="7" y="9"/>
                    <a:pt x="7" y="9"/>
                  </a:cubicBezTo>
                  <a:cubicBezTo>
                    <a:pt x="7" y="9"/>
                    <a:pt x="7" y="9"/>
                    <a:pt x="7" y="9"/>
                  </a:cubicBezTo>
                  <a:cubicBezTo>
                    <a:pt x="7" y="9"/>
                    <a:pt x="7" y="9"/>
                    <a:pt x="7" y="9"/>
                  </a:cubicBezTo>
                  <a:cubicBezTo>
                    <a:pt x="7" y="9"/>
                    <a:pt x="7" y="9"/>
                    <a:pt x="6" y="9"/>
                  </a:cubicBezTo>
                  <a:cubicBezTo>
                    <a:pt x="7" y="9"/>
                    <a:pt x="7" y="9"/>
                    <a:pt x="7" y="9"/>
                  </a:cubicBezTo>
                  <a:cubicBezTo>
                    <a:pt x="7" y="9"/>
                    <a:pt x="7" y="9"/>
                    <a:pt x="7" y="9"/>
                  </a:cubicBezTo>
                  <a:cubicBezTo>
                    <a:pt x="7" y="9"/>
                    <a:pt x="7" y="9"/>
                    <a:pt x="7" y="9"/>
                  </a:cubicBezTo>
                  <a:cubicBezTo>
                    <a:pt x="7" y="9"/>
                    <a:pt x="7" y="9"/>
                    <a:pt x="7" y="9"/>
                  </a:cubicBezTo>
                  <a:cubicBezTo>
                    <a:pt x="7" y="9"/>
                    <a:pt x="7" y="9"/>
                    <a:pt x="7" y="9"/>
                  </a:cubicBezTo>
                  <a:cubicBezTo>
                    <a:pt x="7" y="9"/>
                    <a:pt x="7" y="9"/>
                    <a:pt x="7" y="9"/>
                  </a:cubicBezTo>
                  <a:cubicBezTo>
                    <a:pt x="7" y="9"/>
                    <a:pt x="7" y="9"/>
                    <a:pt x="7" y="9"/>
                  </a:cubicBezTo>
                  <a:cubicBezTo>
                    <a:pt x="7" y="9"/>
                    <a:pt x="7" y="9"/>
                    <a:pt x="7" y="9"/>
                  </a:cubicBezTo>
                  <a:cubicBezTo>
                    <a:pt x="7" y="9"/>
                    <a:pt x="7" y="9"/>
                    <a:pt x="7" y="9"/>
                  </a:cubicBezTo>
                  <a:cubicBezTo>
                    <a:pt x="7" y="9"/>
                    <a:pt x="7" y="9"/>
                    <a:pt x="7" y="9"/>
                  </a:cubicBezTo>
                  <a:cubicBezTo>
                    <a:pt x="7" y="9"/>
                    <a:pt x="7" y="9"/>
                    <a:pt x="7" y="9"/>
                  </a:cubicBezTo>
                  <a:cubicBezTo>
                    <a:pt x="7" y="9"/>
                    <a:pt x="7" y="9"/>
                    <a:pt x="7" y="9"/>
                  </a:cubicBezTo>
                  <a:cubicBezTo>
                    <a:pt x="7" y="9"/>
                    <a:pt x="7" y="9"/>
                    <a:pt x="7" y="9"/>
                  </a:cubicBezTo>
                  <a:cubicBezTo>
                    <a:pt x="7" y="9"/>
                    <a:pt x="7" y="9"/>
                    <a:pt x="7" y="9"/>
                  </a:cubicBezTo>
                  <a:cubicBezTo>
                    <a:pt x="7" y="9"/>
                    <a:pt x="7" y="9"/>
                    <a:pt x="7" y="9"/>
                  </a:cubicBezTo>
                  <a:cubicBezTo>
                    <a:pt x="7" y="9"/>
                    <a:pt x="7" y="9"/>
                    <a:pt x="7" y="9"/>
                  </a:cubicBezTo>
                  <a:cubicBezTo>
                    <a:pt x="7" y="9"/>
                    <a:pt x="7" y="9"/>
                    <a:pt x="7" y="9"/>
                  </a:cubicBezTo>
                  <a:cubicBezTo>
                    <a:pt x="7" y="9"/>
                    <a:pt x="7" y="9"/>
                    <a:pt x="7" y="9"/>
                  </a:cubicBezTo>
                  <a:cubicBezTo>
                    <a:pt x="7" y="9"/>
                    <a:pt x="7" y="9"/>
                    <a:pt x="7" y="8"/>
                  </a:cubicBezTo>
                  <a:cubicBezTo>
                    <a:pt x="7" y="8"/>
                    <a:pt x="7" y="8"/>
                    <a:pt x="7" y="8"/>
                  </a:cubicBezTo>
                  <a:cubicBezTo>
                    <a:pt x="7" y="8"/>
                    <a:pt x="7" y="8"/>
                    <a:pt x="7" y="8"/>
                  </a:cubicBezTo>
                  <a:cubicBezTo>
                    <a:pt x="7" y="8"/>
                    <a:pt x="7" y="8"/>
                    <a:pt x="7" y="8"/>
                  </a:cubicBezTo>
                  <a:cubicBezTo>
                    <a:pt x="7" y="8"/>
                    <a:pt x="7" y="8"/>
                    <a:pt x="7" y="8"/>
                  </a:cubicBezTo>
                  <a:cubicBezTo>
                    <a:pt x="7" y="8"/>
                    <a:pt x="7" y="8"/>
                    <a:pt x="7" y="8"/>
                  </a:cubicBezTo>
                  <a:cubicBezTo>
                    <a:pt x="7" y="8"/>
                    <a:pt x="7" y="8"/>
                    <a:pt x="7" y="8"/>
                  </a:cubicBezTo>
                  <a:cubicBezTo>
                    <a:pt x="7" y="8"/>
                    <a:pt x="7" y="8"/>
                    <a:pt x="7" y="8"/>
                  </a:cubicBezTo>
                  <a:cubicBezTo>
                    <a:pt x="7" y="8"/>
                    <a:pt x="7" y="8"/>
                    <a:pt x="7" y="8"/>
                  </a:cubicBezTo>
                  <a:cubicBezTo>
                    <a:pt x="7" y="8"/>
                    <a:pt x="7" y="8"/>
                    <a:pt x="7" y="8"/>
                  </a:cubicBezTo>
                  <a:cubicBezTo>
                    <a:pt x="8" y="8"/>
                    <a:pt x="8" y="8"/>
                    <a:pt x="8" y="8"/>
                  </a:cubicBezTo>
                  <a:cubicBezTo>
                    <a:pt x="8" y="8"/>
                    <a:pt x="8" y="8"/>
                    <a:pt x="8" y="8"/>
                  </a:cubicBezTo>
                  <a:cubicBezTo>
                    <a:pt x="8" y="8"/>
                    <a:pt x="8" y="8"/>
                    <a:pt x="7" y="8"/>
                  </a:cubicBezTo>
                  <a:cubicBezTo>
                    <a:pt x="8" y="8"/>
                    <a:pt x="8" y="8"/>
                    <a:pt x="8" y="8"/>
                  </a:cubicBezTo>
                  <a:cubicBezTo>
                    <a:pt x="8" y="8"/>
                    <a:pt x="8" y="8"/>
                    <a:pt x="8" y="8"/>
                  </a:cubicBezTo>
                  <a:cubicBezTo>
                    <a:pt x="8" y="8"/>
                    <a:pt x="8" y="8"/>
                    <a:pt x="8" y="8"/>
                  </a:cubicBezTo>
                  <a:cubicBezTo>
                    <a:pt x="8" y="8"/>
                    <a:pt x="8" y="8"/>
                    <a:pt x="8" y="8"/>
                  </a:cubicBezTo>
                  <a:cubicBezTo>
                    <a:pt x="8" y="8"/>
                    <a:pt x="8" y="8"/>
                    <a:pt x="8" y="8"/>
                  </a:cubicBezTo>
                  <a:cubicBezTo>
                    <a:pt x="8" y="8"/>
                    <a:pt x="8" y="8"/>
                    <a:pt x="8" y="8"/>
                  </a:cubicBezTo>
                  <a:cubicBezTo>
                    <a:pt x="8" y="8"/>
                    <a:pt x="8" y="8"/>
                    <a:pt x="8" y="8"/>
                  </a:cubicBezTo>
                  <a:cubicBezTo>
                    <a:pt x="8" y="8"/>
                    <a:pt x="8" y="8"/>
                    <a:pt x="8" y="8"/>
                  </a:cubicBezTo>
                  <a:cubicBezTo>
                    <a:pt x="8" y="8"/>
                    <a:pt x="8" y="8"/>
                    <a:pt x="8" y="8"/>
                  </a:cubicBezTo>
                  <a:cubicBezTo>
                    <a:pt x="8" y="8"/>
                    <a:pt x="8" y="7"/>
                    <a:pt x="8" y="7"/>
                  </a:cubicBezTo>
                  <a:cubicBezTo>
                    <a:pt x="8" y="8"/>
                    <a:pt x="8" y="7"/>
                    <a:pt x="8" y="7"/>
                  </a:cubicBezTo>
                  <a:cubicBezTo>
                    <a:pt x="8" y="7"/>
                    <a:pt x="8" y="7"/>
                    <a:pt x="8" y="8"/>
                  </a:cubicBezTo>
                  <a:cubicBezTo>
                    <a:pt x="7" y="8"/>
                    <a:pt x="7" y="8"/>
                    <a:pt x="7" y="8"/>
                  </a:cubicBezTo>
                  <a:cubicBezTo>
                    <a:pt x="7" y="8"/>
                    <a:pt x="7" y="8"/>
                    <a:pt x="7" y="8"/>
                  </a:cubicBezTo>
                  <a:cubicBezTo>
                    <a:pt x="7" y="8"/>
                    <a:pt x="7" y="8"/>
                    <a:pt x="7" y="7"/>
                  </a:cubicBezTo>
                  <a:cubicBezTo>
                    <a:pt x="7" y="8"/>
                    <a:pt x="7" y="8"/>
                    <a:pt x="7" y="8"/>
                  </a:cubicBezTo>
                  <a:cubicBezTo>
                    <a:pt x="7" y="8"/>
                    <a:pt x="7" y="8"/>
                    <a:pt x="7" y="8"/>
                  </a:cubicBezTo>
                  <a:cubicBezTo>
                    <a:pt x="7" y="8"/>
                    <a:pt x="7" y="8"/>
                    <a:pt x="7" y="8"/>
                  </a:cubicBezTo>
                  <a:cubicBezTo>
                    <a:pt x="7" y="8"/>
                    <a:pt x="7" y="8"/>
                    <a:pt x="7" y="8"/>
                  </a:cubicBezTo>
                  <a:cubicBezTo>
                    <a:pt x="7" y="8"/>
                    <a:pt x="7" y="8"/>
                    <a:pt x="7" y="8"/>
                  </a:cubicBezTo>
                  <a:cubicBezTo>
                    <a:pt x="7" y="8"/>
                    <a:pt x="7" y="8"/>
                    <a:pt x="7" y="8"/>
                  </a:cubicBezTo>
                  <a:cubicBezTo>
                    <a:pt x="7" y="8"/>
                    <a:pt x="7" y="8"/>
                    <a:pt x="7" y="8"/>
                  </a:cubicBezTo>
                  <a:cubicBezTo>
                    <a:pt x="7" y="8"/>
                    <a:pt x="7" y="8"/>
                    <a:pt x="7" y="8"/>
                  </a:cubicBezTo>
                  <a:cubicBezTo>
                    <a:pt x="7" y="8"/>
                    <a:pt x="7" y="8"/>
                    <a:pt x="7" y="8"/>
                  </a:cubicBezTo>
                  <a:cubicBezTo>
                    <a:pt x="7" y="8"/>
                    <a:pt x="7" y="8"/>
                    <a:pt x="7" y="8"/>
                  </a:cubicBezTo>
                  <a:cubicBezTo>
                    <a:pt x="7" y="8"/>
                    <a:pt x="7" y="8"/>
                    <a:pt x="7" y="8"/>
                  </a:cubicBezTo>
                  <a:cubicBezTo>
                    <a:pt x="6" y="8"/>
                    <a:pt x="6" y="8"/>
                    <a:pt x="6" y="8"/>
                  </a:cubicBezTo>
                  <a:cubicBezTo>
                    <a:pt x="6" y="8"/>
                    <a:pt x="6" y="8"/>
                    <a:pt x="6" y="8"/>
                  </a:cubicBezTo>
                  <a:cubicBezTo>
                    <a:pt x="6" y="8"/>
                    <a:pt x="6" y="8"/>
                    <a:pt x="6" y="8"/>
                  </a:cubicBezTo>
                  <a:cubicBezTo>
                    <a:pt x="6" y="8"/>
                    <a:pt x="6" y="8"/>
                    <a:pt x="6" y="8"/>
                  </a:cubicBezTo>
                  <a:cubicBezTo>
                    <a:pt x="6" y="8"/>
                    <a:pt x="6" y="8"/>
                    <a:pt x="6" y="8"/>
                  </a:cubicBezTo>
                  <a:cubicBezTo>
                    <a:pt x="6" y="8"/>
                    <a:pt x="6" y="8"/>
                    <a:pt x="6" y="8"/>
                  </a:cubicBezTo>
                  <a:cubicBezTo>
                    <a:pt x="6" y="8"/>
                    <a:pt x="6" y="8"/>
                    <a:pt x="6" y="8"/>
                  </a:cubicBezTo>
                  <a:cubicBezTo>
                    <a:pt x="6" y="8"/>
                    <a:pt x="6" y="8"/>
                    <a:pt x="6" y="8"/>
                  </a:cubicBezTo>
                  <a:cubicBezTo>
                    <a:pt x="6" y="8"/>
                    <a:pt x="6" y="8"/>
                    <a:pt x="6" y="8"/>
                  </a:cubicBezTo>
                  <a:cubicBezTo>
                    <a:pt x="6" y="8"/>
                    <a:pt x="6" y="8"/>
                    <a:pt x="6" y="8"/>
                  </a:cubicBezTo>
                  <a:cubicBezTo>
                    <a:pt x="6" y="9"/>
                    <a:pt x="5" y="9"/>
                    <a:pt x="6" y="9"/>
                  </a:cubicBezTo>
                  <a:cubicBezTo>
                    <a:pt x="6" y="9"/>
                    <a:pt x="6" y="9"/>
                    <a:pt x="6" y="9"/>
                  </a:cubicBezTo>
                  <a:cubicBezTo>
                    <a:pt x="6" y="9"/>
                    <a:pt x="6" y="9"/>
                    <a:pt x="6" y="9"/>
                  </a:cubicBezTo>
                  <a:cubicBezTo>
                    <a:pt x="6" y="9"/>
                    <a:pt x="6" y="8"/>
                    <a:pt x="6" y="9"/>
                  </a:cubicBezTo>
                  <a:cubicBezTo>
                    <a:pt x="6" y="9"/>
                    <a:pt x="6" y="9"/>
                    <a:pt x="6" y="9"/>
                  </a:cubicBezTo>
                  <a:cubicBezTo>
                    <a:pt x="6" y="9"/>
                    <a:pt x="6" y="9"/>
                    <a:pt x="6" y="9"/>
                  </a:cubicBezTo>
                  <a:cubicBezTo>
                    <a:pt x="6" y="9"/>
                    <a:pt x="6" y="9"/>
                    <a:pt x="6" y="9"/>
                  </a:cubicBezTo>
                  <a:cubicBezTo>
                    <a:pt x="6" y="9"/>
                    <a:pt x="6" y="9"/>
                    <a:pt x="6" y="9"/>
                  </a:cubicBezTo>
                  <a:cubicBezTo>
                    <a:pt x="5" y="9"/>
                    <a:pt x="5" y="9"/>
                    <a:pt x="5" y="9"/>
                  </a:cubicBezTo>
                  <a:cubicBezTo>
                    <a:pt x="5" y="9"/>
                    <a:pt x="5" y="8"/>
                    <a:pt x="5" y="8"/>
                  </a:cubicBezTo>
                  <a:cubicBezTo>
                    <a:pt x="5" y="8"/>
                    <a:pt x="5" y="8"/>
                    <a:pt x="5" y="8"/>
                  </a:cubicBezTo>
                  <a:cubicBezTo>
                    <a:pt x="5" y="8"/>
                    <a:pt x="5" y="8"/>
                    <a:pt x="5" y="8"/>
                  </a:cubicBezTo>
                  <a:cubicBezTo>
                    <a:pt x="5" y="8"/>
                    <a:pt x="5" y="8"/>
                    <a:pt x="5" y="8"/>
                  </a:cubicBezTo>
                  <a:cubicBezTo>
                    <a:pt x="5" y="8"/>
                    <a:pt x="5" y="8"/>
                    <a:pt x="5" y="8"/>
                  </a:cubicBezTo>
                  <a:cubicBezTo>
                    <a:pt x="5" y="8"/>
                    <a:pt x="5" y="8"/>
                    <a:pt x="5" y="8"/>
                  </a:cubicBezTo>
                  <a:cubicBezTo>
                    <a:pt x="5" y="8"/>
                    <a:pt x="5" y="8"/>
                    <a:pt x="5" y="8"/>
                  </a:cubicBezTo>
                  <a:cubicBezTo>
                    <a:pt x="5" y="8"/>
                    <a:pt x="5" y="8"/>
                    <a:pt x="5" y="8"/>
                  </a:cubicBezTo>
                  <a:cubicBezTo>
                    <a:pt x="5" y="7"/>
                    <a:pt x="5" y="7"/>
                    <a:pt x="5" y="7"/>
                  </a:cubicBezTo>
                  <a:cubicBezTo>
                    <a:pt x="5" y="7"/>
                    <a:pt x="5" y="7"/>
                    <a:pt x="5" y="7"/>
                  </a:cubicBezTo>
                  <a:cubicBezTo>
                    <a:pt x="5" y="7"/>
                    <a:pt x="5" y="7"/>
                    <a:pt x="5" y="7"/>
                  </a:cubicBezTo>
                  <a:cubicBezTo>
                    <a:pt x="5" y="7"/>
                    <a:pt x="5" y="7"/>
                    <a:pt x="5" y="7"/>
                  </a:cubicBezTo>
                  <a:cubicBezTo>
                    <a:pt x="5" y="7"/>
                    <a:pt x="5" y="7"/>
                    <a:pt x="5" y="7"/>
                  </a:cubicBezTo>
                  <a:cubicBezTo>
                    <a:pt x="5" y="7"/>
                    <a:pt x="5" y="7"/>
                    <a:pt x="5" y="7"/>
                  </a:cubicBezTo>
                  <a:cubicBezTo>
                    <a:pt x="5" y="7"/>
                    <a:pt x="5" y="7"/>
                    <a:pt x="5" y="7"/>
                  </a:cubicBezTo>
                  <a:cubicBezTo>
                    <a:pt x="6" y="8"/>
                    <a:pt x="6" y="8"/>
                    <a:pt x="6" y="8"/>
                  </a:cubicBezTo>
                  <a:cubicBezTo>
                    <a:pt x="6" y="8"/>
                    <a:pt x="6" y="8"/>
                    <a:pt x="6" y="8"/>
                  </a:cubicBezTo>
                  <a:cubicBezTo>
                    <a:pt x="6" y="8"/>
                    <a:pt x="6" y="7"/>
                    <a:pt x="6" y="7"/>
                  </a:cubicBezTo>
                  <a:cubicBezTo>
                    <a:pt x="6" y="7"/>
                    <a:pt x="7" y="7"/>
                    <a:pt x="7" y="7"/>
                  </a:cubicBezTo>
                  <a:cubicBezTo>
                    <a:pt x="7" y="7"/>
                    <a:pt x="7" y="7"/>
                    <a:pt x="7" y="7"/>
                  </a:cubicBezTo>
                  <a:cubicBezTo>
                    <a:pt x="7" y="7"/>
                    <a:pt x="7" y="7"/>
                    <a:pt x="7" y="7"/>
                  </a:cubicBezTo>
                  <a:cubicBezTo>
                    <a:pt x="8" y="7"/>
                    <a:pt x="8" y="7"/>
                    <a:pt x="8" y="7"/>
                  </a:cubicBezTo>
                  <a:cubicBezTo>
                    <a:pt x="8" y="7"/>
                    <a:pt x="8" y="7"/>
                    <a:pt x="8" y="7"/>
                  </a:cubicBezTo>
                  <a:cubicBezTo>
                    <a:pt x="8" y="7"/>
                    <a:pt x="8" y="7"/>
                    <a:pt x="8" y="7"/>
                  </a:cubicBezTo>
                  <a:cubicBezTo>
                    <a:pt x="8" y="7"/>
                    <a:pt x="8" y="7"/>
                    <a:pt x="8" y="7"/>
                  </a:cubicBezTo>
                  <a:cubicBezTo>
                    <a:pt x="8" y="7"/>
                    <a:pt x="8" y="7"/>
                    <a:pt x="8" y="7"/>
                  </a:cubicBezTo>
                  <a:cubicBezTo>
                    <a:pt x="8" y="7"/>
                    <a:pt x="8" y="7"/>
                    <a:pt x="9" y="8"/>
                  </a:cubicBezTo>
                  <a:cubicBezTo>
                    <a:pt x="9" y="8"/>
                    <a:pt x="9" y="8"/>
                    <a:pt x="9" y="8"/>
                  </a:cubicBezTo>
                  <a:cubicBezTo>
                    <a:pt x="9" y="8"/>
                    <a:pt x="9" y="8"/>
                    <a:pt x="9" y="8"/>
                  </a:cubicBezTo>
                  <a:cubicBezTo>
                    <a:pt x="9" y="8"/>
                    <a:pt x="9" y="8"/>
                    <a:pt x="9" y="7"/>
                  </a:cubicBezTo>
                  <a:cubicBezTo>
                    <a:pt x="9" y="7"/>
                    <a:pt x="9" y="7"/>
                    <a:pt x="9" y="7"/>
                  </a:cubicBezTo>
                  <a:cubicBezTo>
                    <a:pt x="9" y="7"/>
                    <a:pt x="9" y="7"/>
                    <a:pt x="9" y="7"/>
                  </a:cubicBezTo>
                  <a:cubicBezTo>
                    <a:pt x="9" y="7"/>
                    <a:pt x="9" y="7"/>
                    <a:pt x="9" y="7"/>
                  </a:cubicBezTo>
                  <a:cubicBezTo>
                    <a:pt x="9" y="7"/>
                    <a:pt x="9" y="7"/>
                    <a:pt x="9" y="7"/>
                  </a:cubicBezTo>
                  <a:cubicBezTo>
                    <a:pt x="9" y="7"/>
                    <a:pt x="8" y="7"/>
                    <a:pt x="8" y="7"/>
                  </a:cubicBezTo>
                  <a:cubicBezTo>
                    <a:pt x="8" y="7"/>
                    <a:pt x="8" y="7"/>
                    <a:pt x="8" y="7"/>
                  </a:cubicBezTo>
                  <a:cubicBezTo>
                    <a:pt x="8" y="7"/>
                    <a:pt x="8" y="7"/>
                    <a:pt x="8" y="7"/>
                  </a:cubicBezTo>
                  <a:cubicBezTo>
                    <a:pt x="8" y="7"/>
                    <a:pt x="8" y="7"/>
                    <a:pt x="8" y="7"/>
                  </a:cubicBezTo>
                  <a:cubicBezTo>
                    <a:pt x="8" y="7"/>
                    <a:pt x="8" y="7"/>
                    <a:pt x="8" y="7"/>
                  </a:cubicBezTo>
                  <a:cubicBezTo>
                    <a:pt x="8" y="7"/>
                    <a:pt x="8" y="7"/>
                    <a:pt x="8" y="7"/>
                  </a:cubicBezTo>
                  <a:cubicBezTo>
                    <a:pt x="8" y="7"/>
                    <a:pt x="8" y="7"/>
                    <a:pt x="8" y="7"/>
                  </a:cubicBezTo>
                  <a:cubicBezTo>
                    <a:pt x="8" y="7"/>
                    <a:pt x="8" y="7"/>
                    <a:pt x="8" y="6"/>
                  </a:cubicBezTo>
                  <a:cubicBezTo>
                    <a:pt x="8" y="6"/>
                    <a:pt x="8" y="6"/>
                    <a:pt x="8" y="6"/>
                  </a:cubicBezTo>
                  <a:cubicBezTo>
                    <a:pt x="7" y="6"/>
                    <a:pt x="7" y="6"/>
                    <a:pt x="7" y="6"/>
                  </a:cubicBezTo>
                  <a:cubicBezTo>
                    <a:pt x="7" y="6"/>
                    <a:pt x="7" y="6"/>
                    <a:pt x="7" y="6"/>
                  </a:cubicBezTo>
                  <a:cubicBezTo>
                    <a:pt x="7" y="6"/>
                    <a:pt x="7" y="6"/>
                    <a:pt x="7" y="6"/>
                  </a:cubicBezTo>
                  <a:cubicBezTo>
                    <a:pt x="7" y="6"/>
                    <a:pt x="7" y="6"/>
                    <a:pt x="7" y="6"/>
                  </a:cubicBezTo>
                  <a:cubicBezTo>
                    <a:pt x="7" y="6"/>
                    <a:pt x="7" y="6"/>
                    <a:pt x="7" y="6"/>
                  </a:cubicBezTo>
                  <a:cubicBezTo>
                    <a:pt x="7" y="6"/>
                    <a:pt x="7" y="6"/>
                    <a:pt x="6" y="6"/>
                  </a:cubicBezTo>
                  <a:cubicBezTo>
                    <a:pt x="6" y="6"/>
                    <a:pt x="6" y="6"/>
                    <a:pt x="6" y="6"/>
                  </a:cubicBezTo>
                  <a:cubicBezTo>
                    <a:pt x="6" y="6"/>
                    <a:pt x="6" y="6"/>
                    <a:pt x="6" y="6"/>
                  </a:cubicBezTo>
                  <a:cubicBezTo>
                    <a:pt x="6" y="6"/>
                    <a:pt x="6" y="6"/>
                    <a:pt x="6" y="6"/>
                  </a:cubicBezTo>
                  <a:cubicBezTo>
                    <a:pt x="6" y="6"/>
                    <a:pt x="6" y="6"/>
                    <a:pt x="6" y="5"/>
                  </a:cubicBezTo>
                  <a:cubicBezTo>
                    <a:pt x="6" y="5"/>
                    <a:pt x="6" y="5"/>
                    <a:pt x="6" y="5"/>
                  </a:cubicBezTo>
                  <a:cubicBezTo>
                    <a:pt x="6" y="5"/>
                    <a:pt x="6" y="5"/>
                    <a:pt x="6" y="5"/>
                  </a:cubicBezTo>
                  <a:cubicBezTo>
                    <a:pt x="6" y="5"/>
                    <a:pt x="6" y="5"/>
                    <a:pt x="6" y="5"/>
                  </a:cubicBezTo>
                  <a:cubicBezTo>
                    <a:pt x="6" y="5"/>
                    <a:pt x="6" y="5"/>
                    <a:pt x="7" y="5"/>
                  </a:cubicBezTo>
                  <a:cubicBezTo>
                    <a:pt x="7" y="5"/>
                    <a:pt x="7" y="5"/>
                    <a:pt x="7" y="5"/>
                  </a:cubicBezTo>
                  <a:cubicBezTo>
                    <a:pt x="7" y="5"/>
                    <a:pt x="7" y="5"/>
                    <a:pt x="7" y="5"/>
                  </a:cubicBezTo>
                  <a:cubicBezTo>
                    <a:pt x="7" y="5"/>
                    <a:pt x="6" y="5"/>
                    <a:pt x="6" y="5"/>
                  </a:cubicBezTo>
                  <a:cubicBezTo>
                    <a:pt x="6" y="5"/>
                    <a:pt x="6" y="5"/>
                    <a:pt x="6" y="5"/>
                  </a:cubicBezTo>
                  <a:cubicBezTo>
                    <a:pt x="6" y="5"/>
                    <a:pt x="6" y="5"/>
                    <a:pt x="6" y="5"/>
                  </a:cubicBezTo>
                  <a:cubicBezTo>
                    <a:pt x="6" y="5"/>
                    <a:pt x="6" y="5"/>
                    <a:pt x="6" y="5"/>
                  </a:cubicBezTo>
                  <a:cubicBezTo>
                    <a:pt x="6" y="5"/>
                    <a:pt x="6" y="5"/>
                    <a:pt x="6" y="5"/>
                  </a:cubicBezTo>
                  <a:cubicBezTo>
                    <a:pt x="6" y="5"/>
                    <a:pt x="6" y="5"/>
                    <a:pt x="6" y="5"/>
                  </a:cubicBezTo>
                  <a:cubicBezTo>
                    <a:pt x="6" y="5"/>
                    <a:pt x="5" y="5"/>
                    <a:pt x="5" y="5"/>
                  </a:cubicBezTo>
                  <a:cubicBezTo>
                    <a:pt x="5" y="5"/>
                    <a:pt x="5" y="4"/>
                    <a:pt x="5" y="4"/>
                  </a:cubicBezTo>
                  <a:cubicBezTo>
                    <a:pt x="5" y="4"/>
                    <a:pt x="5" y="4"/>
                    <a:pt x="5" y="4"/>
                  </a:cubicBezTo>
                  <a:cubicBezTo>
                    <a:pt x="5" y="4"/>
                    <a:pt x="5" y="4"/>
                    <a:pt x="5" y="4"/>
                  </a:cubicBezTo>
                  <a:cubicBezTo>
                    <a:pt x="5" y="4"/>
                    <a:pt x="5" y="4"/>
                    <a:pt x="5" y="4"/>
                  </a:cubicBezTo>
                  <a:cubicBezTo>
                    <a:pt x="5" y="4"/>
                    <a:pt x="5" y="4"/>
                    <a:pt x="5" y="4"/>
                  </a:cubicBezTo>
                  <a:cubicBezTo>
                    <a:pt x="5" y="4"/>
                    <a:pt x="5" y="4"/>
                    <a:pt x="5" y="4"/>
                  </a:cubicBezTo>
                  <a:cubicBezTo>
                    <a:pt x="5" y="4"/>
                    <a:pt x="5" y="4"/>
                    <a:pt x="5" y="4"/>
                  </a:cubicBezTo>
                  <a:cubicBezTo>
                    <a:pt x="5" y="4"/>
                    <a:pt x="5" y="4"/>
                    <a:pt x="5" y="4"/>
                  </a:cubicBezTo>
                  <a:cubicBezTo>
                    <a:pt x="5" y="4"/>
                    <a:pt x="5" y="4"/>
                    <a:pt x="5" y="4"/>
                  </a:cubicBezTo>
                  <a:cubicBezTo>
                    <a:pt x="5" y="4"/>
                    <a:pt x="5" y="4"/>
                    <a:pt x="5" y="4"/>
                  </a:cubicBezTo>
                  <a:cubicBezTo>
                    <a:pt x="5" y="4"/>
                    <a:pt x="5" y="4"/>
                    <a:pt x="5" y="4"/>
                  </a:cubicBezTo>
                  <a:cubicBezTo>
                    <a:pt x="5" y="4"/>
                    <a:pt x="5" y="4"/>
                    <a:pt x="5" y="4"/>
                  </a:cubicBezTo>
                  <a:cubicBezTo>
                    <a:pt x="5" y="4"/>
                    <a:pt x="5" y="4"/>
                    <a:pt x="5" y="4"/>
                  </a:cubicBezTo>
                  <a:cubicBezTo>
                    <a:pt x="5" y="4"/>
                    <a:pt x="5" y="4"/>
                    <a:pt x="5" y="4"/>
                  </a:cubicBezTo>
                  <a:cubicBezTo>
                    <a:pt x="5" y="4"/>
                    <a:pt x="5" y="4"/>
                    <a:pt x="5" y="4"/>
                  </a:cubicBezTo>
                  <a:cubicBezTo>
                    <a:pt x="5" y="4"/>
                    <a:pt x="5" y="3"/>
                    <a:pt x="5" y="3"/>
                  </a:cubicBezTo>
                  <a:cubicBezTo>
                    <a:pt x="5" y="3"/>
                    <a:pt x="5" y="4"/>
                    <a:pt x="5" y="4"/>
                  </a:cubicBezTo>
                  <a:cubicBezTo>
                    <a:pt x="5" y="4"/>
                    <a:pt x="5" y="4"/>
                    <a:pt x="5" y="4"/>
                  </a:cubicBezTo>
                  <a:cubicBezTo>
                    <a:pt x="5" y="4"/>
                    <a:pt x="5" y="4"/>
                    <a:pt x="5" y="4"/>
                  </a:cubicBezTo>
                  <a:cubicBezTo>
                    <a:pt x="5" y="4"/>
                    <a:pt x="5" y="4"/>
                    <a:pt x="5" y="4"/>
                  </a:cubicBezTo>
                  <a:cubicBezTo>
                    <a:pt x="6" y="4"/>
                    <a:pt x="6" y="4"/>
                    <a:pt x="6" y="4"/>
                  </a:cubicBezTo>
                  <a:cubicBezTo>
                    <a:pt x="6" y="4"/>
                    <a:pt x="6" y="4"/>
                    <a:pt x="6" y="4"/>
                  </a:cubicBezTo>
                  <a:cubicBezTo>
                    <a:pt x="6" y="4"/>
                    <a:pt x="7" y="4"/>
                    <a:pt x="7" y="4"/>
                  </a:cubicBezTo>
                  <a:cubicBezTo>
                    <a:pt x="7" y="5"/>
                    <a:pt x="7" y="5"/>
                    <a:pt x="7" y="5"/>
                  </a:cubicBezTo>
                  <a:cubicBezTo>
                    <a:pt x="7" y="5"/>
                    <a:pt x="7" y="5"/>
                    <a:pt x="8" y="5"/>
                  </a:cubicBezTo>
                  <a:cubicBezTo>
                    <a:pt x="8" y="5"/>
                    <a:pt x="8" y="5"/>
                    <a:pt x="8" y="5"/>
                  </a:cubicBezTo>
                  <a:cubicBezTo>
                    <a:pt x="8" y="5"/>
                    <a:pt x="8" y="5"/>
                    <a:pt x="8" y="5"/>
                  </a:cubicBezTo>
                  <a:cubicBezTo>
                    <a:pt x="8" y="5"/>
                    <a:pt x="8" y="5"/>
                    <a:pt x="8" y="5"/>
                  </a:cubicBezTo>
                  <a:cubicBezTo>
                    <a:pt x="8" y="5"/>
                    <a:pt x="8" y="5"/>
                    <a:pt x="8" y="5"/>
                  </a:cubicBezTo>
                  <a:cubicBezTo>
                    <a:pt x="8" y="5"/>
                    <a:pt x="8" y="5"/>
                    <a:pt x="8" y="5"/>
                  </a:cubicBezTo>
                  <a:cubicBezTo>
                    <a:pt x="8" y="5"/>
                    <a:pt x="8" y="5"/>
                    <a:pt x="8" y="5"/>
                  </a:cubicBezTo>
                  <a:cubicBezTo>
                    <a:pt x="8" y="5"/>
                    <a:pt x="8" y="5"/>
                    <a:pt x="9" y="5"/>
                  </a:cubicBezTo>
                  <a:cubicBezTo>
                    <a:pt x="9" y="5"/>
                    <a:pt x="9" y="5"/>
                    <a:pt x="9" y="5"/>
                  </a:cubicBezTo>
                  <a:cubicBezTo>
                    <a:pt x="9" y="5"/>
                    <a:pt x="9" y="5"/>
                    <a:pt x="9" y="5"/>
                  </a:cubicBezTo>
                  <a:cubicBezTo>
                    <a:pt x="9" y="5"/>
                    <a:pt x="9" y="5"/>
                    <a:pt x="9" y="5"/>
                  </a:cubicBezTo>
                  <a:cubicBezTo>
                    <a:pt x="9" y="5"/>
                    <a:pt x="9" y="5"/>
                    <a:pt x="9" y="5"/>
                  </a:cubicBezTo>
                  <a:cubicBezTo>
                    <a:pt x="9" y="5"/>
                    <a:pt x="9" y="5"/>
                    <a:pt x="9" y="5"/>
                  </a:cubicBezTo>
                  <a:cubicBezTo>
                    <a:pt x="9" y="5"/>
                    <a:pt x="9" y="5"/>
                    <a:pt x="9" y="5"/>
                  </a:cubicBezTo>
                  <a:cubicBezTo>
                    <a:pt x="9" y="5"/>
                    <a:pt x="9" y="5"/>
                    <a:pt x="9" y="5"/>
                  </a:cubicBezTo>
                  <a:cubicBezTo>
                    <a:pt x="9" y="5"/>
                    <a:pt x="9" y="5"/>
                    <a:pt x="9" y="5"/>
                  </a:cubicBezTo>
                  <a:cubicBezTo>
                    <a:pt x="9" y="5"/>
                    <a:pt x="9" y="5"/>
                    <a:pt x="9" y="5"/>
                  </a:cubicBezTo>
                  <a:cubicBezTo>
                    <a:pt x="9" y="5"/>
                    <a:pt x="9" y="5"/>
                    <a:pt x="9" y="5"/>
                  </a:cubicBezTo>
                  <a:cubicBezTo>
                    <a:pt x="9" y="5"/>
                    <a:pt x="9" y="5"/>
                    <a:pt x="9" y="5"/>
                  </a:cubicBezTo>
                  <a:cubicBezTo>
                    <a:pt x="9" y="5"/>
                    <a:pt x="9" y="5"/>
                    <a:pt x="9" y="5"/>
                  </a:cubicBezTo>
                  <a:cubicBezTo>
                    <a:pt x="9" y="5"/>
                    <a:pt x="9" y="5"/>
                    <a:pt x="9" y="5"/>
                  </a:cubicBezTo>
                  <a:cubicBezTo>
                    <a:pt x="9" y="5"/>
                    <a:pt x="9" y="5"/>
                    <a:pt x="9" y="4"/>
                  </a:cubicBezTo>
                  <a:cubicBezTo>
                    <a:pt x="9" y="4"/>
                    <a:pt x="9" y="4"/>
                    <a:pt x="9" y="4"/>
                  </a:cubicBezTo>
                  <a:cubicBezTo>
                    <a:pt x="9" y="4"/>
                    <a:pt x="9" y="4"/>
                    <a:pt x="9" y="4"/>
                  </a:cubicBezTo>
                  <a:cubicBezTo>
                    <a:pt x="9" y="4"/>
                    <a:pt x="9" y="4"/>
                    <a:pt x="9" y="4"/>
                  </a:cubicBezTo>
                  <a:cubicBezTo>
                    <a:pt x="9" y="4"/>
                    <a:pt x="9" y="4"/>
                    <a:pt x="9" y="4"/>
                  </a:cubicBezTo>
                  <a:cubicBezTo>
                    <a:pt x="9" y="4"/>
                    <a:pt x="9" y="4"/>
                    <a:pt x="9" y="4"/>
                  </a:cubicBezTo>
                  <a:cubicBezTo>
                    <a:pt x="9" y="4"/>
                    <a:pt x="9" y="4"/>
                    <a:pt x="9" y="4"/>
                  </a:cubicBezTo>
                  <a:cubicBezTo>
                    <a:pt x="9" y="4"/>
                    <a:pt x="9" y="4"/>
                    <a:pt x="9" y="4"/>
                  </a:cubicBezTo>
                  <a:cubicBezTo>
                    <a:pt x="9" y="4"/>
                    <a:pt x="9" y="4"/>
                    <a:pt x="9" y="4"/>
                  </a:cubicBezTo>
                  <a:cubicBezTo>
                    <a:pt x="9" y="4"/>
                    <a:pt x="9" y="4"/>
                    <a:pt x="9" y="4"/>
                  </a:cubicBezTo>
                  <a:cubicBezTo>
                    <a:pt x="9" y="4"/>
                    <a:pt x="9" y="4"/>
                    <a:pt x="9" y="4"/>
                  </a:cubicBezTo>
                  <a:cubicBezTo>
                    <a:pt x="9" y="4"/>
                    <a:pt x="9" y="4"/>
                    <a:pt x="9" y="4"/>
                  </a:cubicBezTo>
                  <a:cubicBezTo>
                    <a:pt x="9" y="4"/>
                    <a:pt x="10" y="4"/>
                    <a:pt x="9" y="4"/>
                  </a:cubicBezTo>
                  <a:cubicBezTo>
                    <a:pt x="9" y="4"/>
                    <a:pt x="10" y="4"/>
                    <a:pt x="10" y="4"/>
                  </a:cubicBezTo>
                  <a:cubicBezTo>
                    <a:pt x="10" y="4"/>
                    <a:pt x="10" y="4"/>
                    <a:pt x="10" y="4"/>
                  </a:cubicBezTo>
                  <a:cubicBezTo>
                    <a:pt x="10" y="4"/>
                    <a:pt x="10" y="4"/>
                    <a:pt x="10" y="4"/>
                  </a:cubicBezTo>
                  <a:cubicBezTo>
                    <a:pt x="10" y="4"/>
                    <a:pt x="10" y="4"/>
                    <a:pt x="10" y="4"/>
                  </a:cubicBezTo>
                  <a:cubicBezTo>
                    <a:pt x="10" y="4"/>
                    <a:pt x="10" y="4"/>
                    <a:pt x="10" y="4"/>
                  </a:cubicBezTo>
                  <a:cubicBezTo>
                    <a:pt x="10" y="4"/>
                    <a:pt x="10" y="4"/>
                    <a:pt x="10" y="4"/>
                  </a:cubicBezTo>
                  <a:cubicBezTo>
                    <a:pt x="10" y="4"/>
                    <a:pt x="10" y="4"/>
                    <a:pt x="10" y="4"/>
                  </a:cubicBezTo>
                  <a:cubicBezTo>
                    <a:pt x="10" y="4"/>
                    <a:pt x="10" y="4"/>
                    <a:pt x="10" y="4"/>
                  </a:cubicBezTo>
                  <a:cubicBezTo>
                    <a:pt x="10" y="4"/>
                    <a:pt x="10" y="4"/>
                    <a:pt x="10" y="4"/>
                  </a:cubicBezTo>
                  <a:cubicBezTo>
                    <a:pt x="10" y="4"/>
                    <a:pt x="10" y="4"/>
                    <a:pt x="10" y="4"/>
                  </a:cubicBezTo>
                  <a:cubicBezTo>
                    <a:pt x="10" y="4"/>
                    <a:pt x="10" y="4"/>
                    <a:pt x="10" y="4"/>
                  </a:cubicBezTo>
                  <a:cubicBezTo>
                    <a:pt x="10" y="4"/>
                    <a:pt x="10" y="4"/>
                    <a:pt x="11" y="4"/>
                  </a:cubicBezTo>
                  <a:cubicBezTo>
                    <a:pt x="11" y="4"/>
                    <a:pt x="11" y="4"/>
                    <a:pt x="11" y="4"/>
                  </a:cubicBezTo>
                  <a:cubicBezTo>
                    <a:pt x="11" y="4"/>
                    <a:pt x="11" y="4"/>
                    <a:pt x="11" y="4"/>
                  </a:cubicBezTo>
                  <a:cubicBezTo>
                    <a:pt x="10" y="4"/>
                    <a:pt x="10" y="4"/>
                    <a:pt x="10" y="4"/>
                  </a:cubicBezTo>
                  <a:cubicBezTo>
                    <a:pt x="10" y="4"/>
                    <a:pt x="10" y="4"/>
                    <a:pt x="10" y="4"/>
                  </a:cubicBezTo>
                  <a:cubicBezTo>
                    <a:pt x="10" y="4"/>
                    <a:pt x="10" y="4"/>
                    <a:pt x="10" y="4"/>
                  </a:cubicBezTo>
                  <a:cubicBezTo>
                    <a:pt x="10" y="4"/>
                    <a:pt x="11" y="4"/>
                    <a:pt x="11" y="4"/>
                  </a:cubicBezTo>
                  <a:cubicBezTo>
                    <a:pt x="11" y="4"/>
                    <a:pt x="11" y="4"/>
                    <a:pt x="11" y="4"/>
                  </a:cubicBezTo>
                  <a:cubicBezTo>
                    <a:pt x="11" y="4"/>
                    <a:pt x="11" y="4"/>
                    <a:pt x="11" y="4"/>
                  </a:cubicBezTo>
                  <a:cubicBezTo>
                    <a:pt x="11" y="4"/>
                    <a:pt x="11" y="4"/>
                    <a:pt x="11" y="4"/>
                  </a:cubicBezTo>
                  <a:cubicBezTo>
                    <a:pt x="11" y="4"/>
                    <a:pt x="11" y="4"/>
                    <a:pt x="11" y="4"/>
                  </a:cubicBezTo>
                  <a:cubicBezTo>
                    <a:pt x="11" y="4"/>
                    <a:pt x="11" y="4"/>
                    <a:pt x="11" y="4"/>
                  </a:cubicBezTo>
                  <a:cubicBezTo>
                    <a:pt x="11" y="4"/>
                    <a:pt x="11" y="4"/>
                    <a:pt x="11" y="4"/>
                  </a:cubicBezTo>
                  <a:cubicBezTo>
                    <a:pt x="11" y="4"/>
                    <a:pt x="11" y="4"/>
                    <a:pt x="11" y="4"/>
                  </a:cubicBezTo>
                  <a:cubicBezTo>
                    <a:pt x="11" y="4"/>
                    <a:pt x="11" y="4"/>
                    <a:pt x="11" y="5"/>
                  </a:cubicBezTo>
                  <a:cubicBezTo>
                    <a:pt x="11" y="5"/>
                    <a:pt x="11" y="5"/>
                    <a:pt x="11" y="5"/>
                  </a:cubicBezTo>
                  <a:cubicBezTo>
                    <a:pt x="11" y="5"/>
                    <a:pt x="11" y="5"/>
                    <a:pt x="11" y="4"/>
                  </a:cubicBezTo>
                  <a:cubicBezTo>
                    <a:pt x="11" y="5"/>
                    <a:pt x="11" y="4"/>
                    <a:pt x="11" y="4"/>
                  </a:cubicBezTo>
                  <a:cubicBezTo>
                    <a:pt x="11" y="5"/>
                    <a:pt x="11" y="5"/>
                    <a:pt x="11" y="5"/>
                  </a:cubicBezTo>
                  <a:cubicBezTo>
                    <a:pt x="11" y="5"/>
                    <a:pt x="11" y="5"/>
                    <a:pt x="11" y="5"/>
                  </a:cubicBezTo>
                  <a:cubicBezTo>
                    <a:pt x="11" y="5"/>
                    <a:pt x="11" y="5"/>
                    <a:pt x="11" y="5"/>
                  </a:cubicBezTo>
                  <a:cubicBezTo>
                    <a:pt x="11" y="5"/>
                    <a:pt x="11" y="5"/>
                    <a:pt x="11" y="5"/>
                  </a:cubicBezTo>
                  <a:cubicBezTo>
                    <a:pt x="11" y="5"/>
                    <a:pt x="11" y="5"/>
                    <a:pt x="11" y="5"/>
                  </a:cubicBezTo>
                  <a:cubicBezTo>
                    <a:pt x="11" y="5"/>
                    <a:pt x="11" y="5"/>
                    <a:pt x="11" y="5"/>
                  </a:cubicBezTo>
                  <a:cubicBezTo>
                    <a:pt x="11" y="5"/>
                    <a:pt x="11" y="5"/>
                    <a:pt x="11" y="5"/>
                  </a:cubicBezTo>
                  <a:cubicBezTo>
                    <a:pt x="11" y="5"/>
                    <a:pt x="11" y="5"/>
                    <a:pt x="11" y="5"/>
                  </a:cubicBezTo>
                  <a:cubicBezTo>
                    <a:pt x="11" y="5"/>
                    <a:pt x="11" y="5"/>
                    <a:pt x="12" y="5"/>
                  </a:cubicBezTo>
                  <a:cubicBezTo>
                    <a:pt x="12" y="5"/>
                    <a:pt x="12" y="5"/>
                    <a:pt x="12" y="5"/>
                  </a:cubicBezTo>
                  <a:cubicBezTo>
                    <a:pt x="12" y="5"/>
                    <a:pt x="12" y="5"/>
                    <a:pt x="12" y="5"/>
                  </a:cubicBezTo>
                  <a:cubicBezTo>
                    <a:pt x="12" y="5"/>
                    <a:pt x="12" y="5"/>
                    <a:pt x="12" y="5"/>
                  </a:cubicBezTo>
                  <a:cubicBezTo>
                    <a:pt x="12" y="5"/>
                    <a:pt x="12" y="4"/>
                    <a:pt x="12" y="5"/>
                  </a:cubicBezTo>
                  <a:cubicBezTo>
                    <a:pt x="12" y="5"/>
                    <a:pt x="12" y="4"/>
                    <a:pt x="13" y="4"/>
                  </a:cubicBezTo>
                  <a:cubicBezTo>
                    <a:pt x="13" y="4"/>
                    <a:pt x="13" y="4"/>
                    <a:pt x="13" y="4"/>
                  </a:cubicBezTo>
                  <a:cubicBezTo>
                    <a:pt x="13" y="4"/>
                    <a:pt x="13" y="4"/>
                    <a:pt x="13" y="4"/>
                  </a:cubicBezTo>
                  <a:cubicBezTo>
                    <a:pt x="13" y="4"/>
                    <a:pt x="13" y="4"/>
                    <a:pt x="13" y="4"/>
                  </a:cubicBezTo>
                  <a:cubicBezTo>
                    <a:pt x="13" y="4"/>
                    <a:pt x="13" y="4"/>
                    <a:pt x="13" y="4"/>
                  </a:cubicBezTo>
                  <a:cubicBezTo>
                    <a:pt x="13" y="4"/>
                    <a:pt x="13" y="4"/>
                    <a:pt x="13" y="4"/>
                  </a:cubicBezTo>
                  <a:cubicBezTo>
                    <a:pt x="13" y="5"/>
                    <a:pt x="12" y="5"/>
                    <a:pt x="12" y="5"/>
                  </a:cubicBezTo>
                  <a:cubicBezTo>
                    <a:pt x="12" y="5"/>
                    <a:pt x="12" y="5"/>
                    <a:pt x="12" y="5"/>
                  </a:cubicBezTo>
                  <a:cubicBezTo>
                    <a:pt x="12" y="5"/>
                    <a:pt x="12" y="5"/>
                    <a:pt x="12" y="5"/>
                  </a:cubicBezTo>
                  <a:cubicBezTo>
                    <a:pt x="12" y="5"/>
                    <a:pt x="12" y="5"/>
                    <a:pt x="12" y="5"/>
                  </a:cubicBezTo>
                  <a:cubicBezTo>
                    <a:pt x="12" y="5"/>
                    <a:pt x="12" y="5"/>
                    <a:pt x="13" y="5"/>
                  </a:cubicBezTo>
                  <a:cubicBezTo>
                    <a:pt x="13" y="5"/>
                    <a:pt x="13" y="5"/>
                    <a:pt x="13" y="5"/>
                  </a:cubicBezTo>
                  <a:cubicBezTo>
                    <a:pt x="13" y="5"/>
                    <a:pt x="13" y="5"/>
                    <a:pt x="13" y="5"/>
                  </a:cubicBezTo>
                  <a:cubicBezTo>
                    <a:pt x="13" y="5"/>
                    <a:pt x="13" y="5"/>
                    <a:pt x="13" y="5"/>
                  </a:cubicBezTo>
                  <a:cubicBezTo>
                    <a:pt x="13" y="5"/>
                    <a:pt x="13" y="5"/>
                    <a:pt x="13" y="5"/>
                  </a:cubicBezTo>
                  <a:cubicBezTo>
                    <a:pt x="13" y="5"/>
                    <a:pt x="13" y="5"/>
                    <a:pt x="13" y="5"/>
                  </a:cubicBezTo>
                  <a:cubicBezTo>
                    <a:pt x="13" y="5"/>
                    <a:pt x="13" y="5"/>
                    <a:pt x="13" y="5"/>
                  </a:cubicBezTo>
                  <a:cubicBezTo>
                    <a:pt x="13" y="5"/>
                    <a:pt x="13" y="5"/>
                    <a:pt x="13" y="5"/>
                  </a:cubicBezTo>
                  <a:cubicBezTo>
                    <a:pt x="13" y="5"/>
                    <a:pt x="13" y="5"/>
                    <a:pt x="13" y="5"/>
                  </a:cubicBezTo>
                  <a:cubicBezTo>
                    <a:pt x="13" y="5"/>
                    <a:pt x="13" y="5"/>
                    <a:pt x="13" y="5"/>
                  </a:cubicBezTo>
                  <a:cubicBezTo>
                    <a:pt x="13" y="5"/>
                    <a:pt x="14" y="5"/>
                    <a:pt x="14" y="5"/>
                  </a:cubicBezTo>
                  <a:cubicBezTo>
                    <a:pt x="14" y="5"/>
                    <a:pt x="14" y="4"/>
                    <a:pt x="14" y="4"/>
                  </a:cubicBezTo>
                  <a:cubicBezTo>
                    <a:pt x="14" y="4"/>
                    <a:pt x="14" y="4"/>
                    <a:pt x="14" y="4"/>
                  </a:cubicBezTo>
                  <a:cubicBezTo>
                    <a:pt x="13" y="4"/>
                    <a:pt x="13" y="4"/>
                    <a:pt x="13" y="4"/>
                  </a:cubicBezTo>
                  <a:cubicBezTo>
                    <a:pt x="13" y="4"/>
                    <a:pt x="13" y="4"/>
                    <a:pt x="13" y="4"/>
                  </a:cubicBezTo>
                  <a:cubicBezTo>
                    <a:pt x="13" y="4"/>
                    <a:pt x="13" y="4"/>
                    <a:pt x="13" y="4"/>
                  </a:cubicBezTo>
                  <a:cubicBezTo>
                    <a:pt x="13" y="4"/>
                    <a:pt x="13" y="4"/>
                    <a:pt x="13" y="4"/>
                  </a:cubicBezTo>
                  <a:cubicBezTo>
                    <a:pt x="13" y="4"/>
                    <a:pt x="13" y="4"/>
                    <a:pt x="13" y="4"/>
                  </a:cubicBezTo>
                  <a:cubicBezTo>
                    <a:pt x="13" y="4"/>
                    <a:pt x="13" y="4"/>
                    <a:pt x="13" y="4"/>
                  </a:cubicBezTo>
                  <a:cubicBezTo>
                    <a:pt x="13" y="4"/>
                    <a:pt x="13" y="4"/>
                    <a:pt x="13" y="4"/>
                  </a:cubicBezTo>
                  <a:cubicBezTo>
                    <a:pt x="13" y="4"/>
                    <a:pt x="13" y="4"/>
                    <a:pt x="13" y="4"/>
                  </a:cubicBezTo>
                  <a:cubicBezTo>
                    <a:pt x="13" y="4"/>
                    <a:pt x="13" y="4"/>
                    <a:pt x="13" y="4"/>
                  </a:cubicBezTo>
                  <a:cubicBezTo>
                    <a:pt x="13" y="4"/>
                    <a:pt x="13" y="4"/>
                    <a:pt x="13" y="4"/>
                  </a:cubicBezTo>
                  <a:cubicBezTo>
                    <a:pt x="13" y="4"/>
                    <a:pt x="13" y="4"/>
                    <a:pt x="14" y="4"/>
                  </a:cubicBezTo>
                  <a:cubicBezTo>
                    <a:pt x="14" y="4"/>
                    <a:pt x="13" y="4"/>
                    <a:pt x="13" y="4"/>
                  </a:cubicBezTo>
                  <a:cubicBezTo>
                    <a:pt x="14" y="4"/>
                    <a:pt x="13" y="4"/>
                    <a:pt x="13" y="4"/>
                  </a:cubicBezTo>
                  <a:cubicBezTo>
                    <a:pt x="13" y="4"/>
                    <a:pt x="13" y="3"/>
                    <a:pt x="13" y="3"/>
                  </a:cubicBezTo>
                  <a:cubicBezTo>
                    <a:pt x="13" y="3"/>
                    <a:pt x="13" y="3"/>
                    <a:pt x="14" y="3"/>
                  </a:cubicBezTo>
                  <a:cubicBezTo>
                    <a:pt x="14" y="3"/>
                    <a:pt x="14" y="3"/>
                    <a:pt x="14" y="3"/>
                  </a:cubicBezTo>
                  <a:cubicBezTo>
                    <a:pt x="14" y="3"/>
                    <a:pt x="14" y="3"/>
                    <a:pt x="14" y="3"/>
                  </a:cubicBezTo>
                  <a:cubicBezTo>
                    <a:pt x="14" y="4"/>
                    <a:pt x="14" y="4"/>
                    <a:pt x="14" y="4"/>
                  </a:cubicBezTo>
                  <a:cubicBezTo>
                    <a:pt x="14" y="4"/>
                    <a:pt x="14" y="4"/>
                    <a:pt x="14" y="4"/>
                  </a:cubicBezTo>
                  <a:cubicBezTo>
                    <a:pt x="14" y="4"/>
                    <a:pt x="14" y="4"/>
                    <a:pt x="14" y="4"/>
                  </a:cubicBezTo>
                  <a:cubicBezTo>
                    <a:pt x="14" y="4"/>
                    <a:pt x="14" y="4"/>
                    <a:pt x="15" y="4"/>
                  </a:cubicBezTo>
                  <a:cubicBezTo>
                    <a:pt x="15" y="4"/>
                    <a:pt x="15" y="4"/>
                    <a:pt x="15" y="4"/>
                  </a:cubicBezTo>
                  <a:cubicBezTo>
                    <a:pt x="15" y="4"/>
                    <a:pt x="15" y="4"/>
                    <a:pt x="15" y="4"/>
                  </a:cubicBezTo>
                  <a:cubicBezTo>
                    <a:pt x="15" y="4"/>
                    <a:pt x="15" y="4"/>
                    <a:pt x="15" y="4"/>
                  </a:cubicBezTo>
                  <a:cubicBezTo>
                    <a:pt x="15" y="4"/>
                    <a:pt x="15" y="4"/>
                    <a:pt x="15" y="4"/>
                  </a:cubicBezTo>
                  <a:cubicBezTo>
                    <a:pt x="15" y="4"/>
                    <a:pt x="14" y="4"/>
                    <a:pt x="14" y="4"/>
                  </a:cubicBezTo>
                  <a:cubicBezTo>
                    <a:pt x="14" y="4"/>
                    <a:pt x="14" y="4"/>
                    <a:pt x="14" y="4"/>
                  </a:cubicBezTo>
                  <a:cubicBezTo>
                    <a:pt x="14" y="4"/>
                    <a:pt x="14" y="5"/>
                    <a:pt x="14" y="5"/>
                  </a:cubicBezTo>
                  <a:cubicBezTo>
                    <a:pt x="14" y="5"/>
                    <a:pt x="14" y="5"/>
                    <a:pt x="14" y="5"/>
                  </a:cubicBezTo>
                  <a:cubicBezTo>
                    <a:pt x="14" y="5"/>
                    <a:pt x="14" y="5"/>
                    <a:pt x="14" y="5"/>
                  </a:cubicBezTo>
                  <a:cubicBezTo>
                    <a:pt x="14" y="5"/>
                    <a:pt x="14" y="5"/>
                    <a:pt x="14" y="5"/>
                  </a:cubicBezTo>
                  <a:cubicBezTo>
                    <a:pt x="14" y="5"/>
                    <a:pt x="14" y="5"/>
                    <a:pt x="14" y="5"/>
                  </a:cubicBezTo>
                  <a:cubicBezTo>
                    <a:pt x="14" y="5"/>
                    <a:pt x="14" y="5"/>
                    <a:pt x="14" y="5"/>
                  </a:cubicBezTo>
                  <a:cubicBezTo>
                    <a:pt x="14" y="5"/>
                    <a:pt x="14" y="5"/>
                    <a:pt x="15" y="5"/>
                  </a:cubicBezTo>
                  <a:cubicBezTo>
                    <a:pt x="15" y="5"/>
                    <a:pt x="15" y="5"/>
                    <a:pt x="15" y="5"/>
                  </a:cubicBezTo>
                  <a:cubicBezTo>
                    <a:pt x="15" y="5"/>
                    <a:pt x="15" y="5"/>
                    <a:pt x="15" y="5"/>
                  </a:cubicBezTo>
                  <a:cubicBezTo>
                    <a:pt x="15" y="5"/>
                    <a:pt x="15" y="5"/>
                    <a:pt x="14" y="5"/>
                  </a:cubicBezTo>
                  <a:cubicBezTo>
                    <a:pt x="14" y="5"/>
                    <a:pt x="14" y="5"/>
                    <a:pt x="14" y="5"/>
                  </a:cubicBezTo>
                  <a:cubicBezTo>
                    <a:pt x="14" y="5"/>
                    <a:pt x="14" y="5"/>
                    <a:pt x="14" y="5"/>
                  </a:cubicBezTo>
                  <a:cubicBezTo>
                    <a:pt x="14" y="5"/>
                    <a:pt x="14" y="6"/>
                    <a:pt x="14" y="5"/>
                  </a:cubicBezTo>
                  <a:cubicBezTo>
                    <a:pt x="14" y="5"/>
                    <a:pt x="14" y="5"/>
                    <a:pt x="14" y="5"/>
                  </a:cubicBezTo>
                  <a:cubicBezTo>
                    <a:pt x="14" y="5"/>
                    <a:pt x="14" y="5"/>
                    <a:pt x="14" y="5"/>
                  </a:cubicBezTo>
                  <a:cubicBezTo>
                    <a:pt x="14" y="5"/>
                    <a:pt x="14" y="5"/>
                    <a:pt x="14" y="5"/>
                  </a:cubicBezTo>
                  <a:cubicBezTo>
                    <a:pt x="14" y="5"/>
                    <a:pt x="14" y="5"/>
                    <a:pt x="14" y="5"/>
                  </a:cubicBezTo>
                  <a:cubicBezTo>
                    <a:pt x="14" y="5"/>
                    <a:pt x="14" y="5"/>
                    <a:pt x="14" y="5"/>
                  </a:cubicBezTo>
                  <a:cubicBezTo>
                    <a:pt x="14" y="5"/>
                    <a:pt x="14" y="5"/>
                    <a:pt x="14" y="5"/>
                  </a:cubicBezTo>
                  <a:cubicBezTo>
                    <a:pt x="14" y="5"/>
                    <a:pt x="14" y="5"/>
                    <a:pt x="14" y="5"/>
                  </a:cubicBezTo>
                  <a:cubicBezTo>
                    <a:pt x="14" y="5"/>
                    <a:pt x="14" y="5"/>
                    <a:pt x="14" y="5"/>
                  </a:cubicBezTo>
                  <a:cubicBezTo>
                    <a:pt x="14" y="5"/>
                    <a:pt x="14" y="5"/>
                    <a:pt x="14" y="5"/>
                  </a:cubicBezTo>
                  <a:cubicBezTo>
                    <a:pt x="14" y="5"/>
                    <a:pt x="14" y="5"/>
                    <a:pt x="14" y="5"/>
                  </a:cubicBezTo>
                  <a:cubicBezTo>
                    <a:pt x="14" y="5"/>
                    <a:pt x="14" y="5"/>
                    <a:pt x="14" y="5"/>
                  </a:cubicBezTo>
                  <a:cubicBezTo>
                    <a:pt x="14" y="5"/>
                    <a:pt x="14" y="5"/>
                    <a:pt x="14" y="5"/>
                  </a:cubicBezTo>
                  <a:cubicBezTo>
                    <a:pt x="14" y="5"/>
                    <a:pt x="14" y="6"/>
                    <a:pt x="14" y="6"/>
                  </a:cubicBezTo>
                  <a:cubicBezTo>
                    <a:pt x="14" y="6"/>
                    <a:pt x="14" y="6"/>
                    <a:pt x="14" y="6"/>
                  </a:cubicBezTo>
                  <a:cubicBezTo>
                    <a:pt x="14" y="6"/>
                    <a:pt x="14" y="6"/>
                    <a:pt x="14" y="6"/>
                  </a:cubicBezTo>
                  <a:cubicBezTo>
                    <a:pt x="14" y="6"/>
                    <a:pt x="14" y="6"/>
                    <a:pt x="14" y="6"/>
                  </a:cubicBezTo>
                  <a:cubicBezTo>
                    <a:pt x="14" y="6"/>
                    <a:pt x="14" y="5"/>
                    <a:pt x="14" y="6"/>
                  </a:cubicBezTo>
                  <a:cubicBezTo>
                    <a:pt x="14" y="6"/>
                    <a:pt x="14" y="6"/>
                    <a:pt x="14" y="6"/>
                  </a:cubicBezTo>
                  <a:cubicBezTo>
                    <a:pt x="14" y="6"/>
                    <a:pt x="14" y="6"/>
                    <a:pt x="14" y="6"/>
                  </a:cubicBezTo>
                  <a:cubicBezTo>
                    <a:pt x="14" y="6"/>
                    <a:pt x="14" y="6"/>
                    <a:pt x="14" y="6"/>
                  </a:cubicBezTo>
                  <a:cubicBezTo>
                    <a:pt x="14" y="6"/>
                    <a:pt x="14" y="6"/>
                    <a:pt x="14" y="6"/>
                  </a:cubicBezTo>
                  <a:cubicBezTo>
                    <a:pt x="14" y="6"/>
                    <a:pt x="14" y="6"/>
                    <a:pt x="14" y="6"/>
                  </a:cubicBezTo>
                  <a:cubicBezTo>
                    <a:pt x="14" y="6"/>
                    <a:pt x="14" y="6"/>
                    <a:pt x="14" y="6"/>
                  </a:cubicBezTo>
                  <a:cubicBezTo>
                    <a:pt x="13" y="6"/>
                    <a:pt x="13" y="7"/>
                    <a:pt x="13" y="7"/>
                  </a:cubicBezTo>
                  <a:cubicBezTo>
                    <a:pt x="13" y="7"/>
                    <a:pt x="13" y="7"/>
                    <a:pt x="13" y="7"/>
                  </a:cubicBezTo>
                  <a:cubicBezTo>
                    <a:pt x="13" y="7"/>
                    <a:pt x="13" y="7"/>
                    <a:pt x="13" y="7"/>
                  </a:cubicBezTo>
                  <a:cubicBezTo>
                    <a:pt x="13" y="7"/>
                    <a:pt x="13" y="6"/>
                    <a:pt x="13" y="6"/>
                  </a:cubicBezTo>
                  <a:cubicBezTo>
                    <a:pt x="13" y="6"/>
                    <a:pt x="13" y="6"/>
                    <a:pt x="13" y="6"/>
                  </a:cubicBezTo>
                  <a:cubicBezTo>
                    <a:pt x="13" y="6"/>
                    <a:pt x="13" y="6"/>
                    <a:pt x="13" y="6"/>
                  </a:cubicBezTo>
                  <a:cubicBezTo>
                    <a:pt x="13" y="6"/>
                    <a:pt x="13" y="6"/>
                    <a:pt x="13" y="6"/>
                  </a:cubicBezTo>
                  <a:cubicBezTo>
                    <a:pt x="13" y="6"/>
                    <a:pt x="13" y="6"/>
                    <a:pt x="13" y="6"/>
                  </a:cubicBezTo>
                  <a:cubicBezTo>
                    <a:pt x="13" y="6"/>
                    <a:pt x="13" y="6"/>
                    <a:pt x="13" y="6"/>
                  </a:cubicBezTo>
                  <a:cubicBezTo>
                    <a:pt x="13" y="6"/>
                    <a:pt x="13" y="7"/>
                    <a:pt x="13" y="7"/>
                  </a:cubicBezTo>
                  <a:cubicBezTo>
                    <a:pt x="13" y="7"/>
                    <a:pt x="13" y="7"/>
                    <a:pt x="13" y="7"/>
                  </a:cubicBezTo>
                  <a:cubicBezTo>
                    <a:pt x="13" y="7"/>
                    <a:pt x="13" y="7"/>
                    <a:pt x="13" y="7"/>
                  </a:cubicBezTo>
                  <a:cubicBezTo>
                    <a:pt x="13" y="7"/>
                    <a:pt x="13" y="7"/>
                    <a:pt x="13" y="7"/>
                  </a:cubicBezTo>
                  <a:cubicBezTo>
                    <a:pt x="13" y="7"/>
                    <a:pt x="13" y="7"/>
                    <a:pt x="13" y="7"/>
                  </a:cubicBezTo>
                  <a:cubicBezTo>
                    <a:pt x="13" y="7"/>
                    <a:pt x="13" y="7"/>
                    <a:pt x="13" y="7"/>
                  </a:cubicBezTo>
                  <a:cubicBezTo>
                    <a:pt x="13" y="7"/>
                    <a:pt x="13" y="7"/>
                    <a:pt x="13" y="6"/>
                  </a:cubicBezTo>
                  <a:cubicBezTo>
                    <a:pt x="13" y="7"/>
                    <a:pt x="13" y="7"/>
                    <a:pt x="13" y="7"/>
                  </a:cubicBezTo>
                  <a:cubicBezTo>
                    <a:pt x="13" y="7"/>
                    <a:pt x="12" y="7"/>
                    <a:pt x="12" y="7"/>
                  </a:cubicBezTo>
                  <a:cubicBezTo>
                    <a:pt x="12" y="7"/>
                    <a:pt x="12" y="7"/>
                    <a:pt x="12" y="7"/>
                  </a:cubicBezTo>
                  <a:cubicBezTo>
                    <a:pt x="12" y="7"/>
                    <a:pt x="12" y="7"/>
                    <a:pt x="12" y="7"/>
                  </a:cubicBezTo>
                  <a:cubicBezTo>
                    <a:pt x="12" y="7"/>
                    <a:pt x="12" y="7"/>
                    <a:pt x="12" y="7"/>
                  </a:cubicBezTo>
                  <a:cubicBezTo>
                    <a:pt x="12" y="7"/>
                    <a:pt x="12" y="7"/>
                    <a:pt x="12" y="7"/>
                  </a:cubicBezTo>
                  <a:cubicBezTo>
                    <a:pt x="12" y="7"/>
                    <a:pt x="13" y="7"/>
                    <a:pt x="13" y="7"/>
                  </a:cubicBezTo>
                  <a:cubicBezTo>
                    <a:pt x="13" y="7"/>
                    <a:pt x="13" y="7"/>
                    <a:pt x="13" y="7"/>
                  </a:cubicBezTo>
                  <a:cubicBezTo>
                    <a:pt x="12" y="7"/>
                    <a:pt x="12" y="7"/>
                    <a:pt x="12" y="7"/>
                  </a:cubicBezTo>
                  <a:cubicBezTo>
                    <a:pt x="12" y="7"/>
                    <a:pt x="12" y="7"/>
                    <a:pt x="12" y="7"/>
                  </a:cubicBezTo>
                  <a:cubicBezTo>
                    <a:pt x="12" y="7"/>
                    <a:pt x="12" y="7"/>
                    <a:pt x="12" y="7"/>
                  </a:cubicBezTo>
                  <a:cubicBezTo>
                    <a:pt x="12" y="8"/>
                    <a:pt x="12" y="8"/>
                    <a:pt x="12" y="8"/>
                  </a:cubicBezTo>
                  <a:cubicBezTo>
                    <a:pt x="12" y="8"/>
                    <a:pt x="12" y="8"/>
                    <a:pt x="12" y="8"/>
                  </a:cubicBezTo>
                  <a:cubicBezTo>
                    <a:pt x="12" y="8"/>
                    <a:pt x="12" y="8"/>
                    <a:pt x="12" y="8"/>
                  </a:cubicBezTo>
                  <a:cubicBezTo>
                    <a:pt x="12" y="8"/>
                    <a:pt x="12" y="8"/>
                    <a:pt x="12" y="8"/>
                  </a:cubicBezTo>
                  <a:cubicBezTo>
                    <a:pt x="12" y="8"/>
                    <a:pt x="12" y="8"/>
                    <a:pt x="12" y="8"/>
                  </a:cubicBezTo>
                  <a:cubicBezTo>
                    <a:pt x="12" y="8"/>
                    <a:pt x="12" y="8"/>
                    <a:pt x="12" y="8"/>
                  </a:cubicBezTo>
                  <a:cubicBezTo>
                    <a:pt x="12" y="8"/>
                    <a:pt x="12" y="8"/>
                    <a:pt x="12" y="8"/>
                  </a:cubicBezTo>
                  <a:cubicBezTo>
                    <a:pt x="12" y="8"/>
                    <a:pt x="12" y="8"/>
                    <a:pt x="11" y="9"/>
                  </a:cubicBezTo>
                  <a:cubicBezTo>
                    <a:pt x="11" y="9"/>
                    <a:pt x="11" y="9"/>
                    <a:pt x="11" y="9"/>
                  </a:cubicBezTo>
                  <a:cubicBezTo>
                    <a:pt x="11" y="9"/>
                    <a:pt x="11" y="9"/>
                    <a:pt x="11" y="9"/>
                  </a:cubicBezTo>
                  <a:cubicBezTo>
                    <a:pt x="11" y="9"/>
                    <a:pt x="11" y="9"/>
                    <a:pt x="11" y="9"/>
                  </a:cubicBezTo>
                  <a:cubicBezTo>
                    <a:pt x="11" y="9"/>
                    <a:pt x="11" y="9"/>
                    <a:pt x="11" y="9"/>
                  </a:cubicBezTo>
                  <a:cubicBezTo>
                    <a:pt x="11" y="9"/>
                    <a:pt x="11" y="9"/>
                    <a:pt x="11" y="9"/>
                  </a:cubicBezTo>
                  <a:cubicBezTo>
                    <a:pt x="11" y="9"/>
                    <a:pt x="11" y="9"/>
                    <a:pt x="11" y="9"/>
                  </a:cubicBezTo>
                  <a:cubicBezTo>
                    <a:pt x="11" y="9"/>
                    <a:pt x="11" y="9"/>
                    <a:pt x="11" y="9"/>
                  </a:cubicBezTo>
                  <a:cubicBezTo>
                    <a:pt x="11" y="9"/>
                    <a:pt x="11" y="9"/>
                    <a:pt x="11" y="9"/>
                  </a:cubicBezTo>
                  <a:cubicBezTo>
                    <a:pt x="11" y="9"/>
                    <a:pt x="11" y="9"/>
                    <a:pt x="11" y="9"/>
                  </a:cubicBezTo>
                  <a:close/>
                  <a:moveTo>
                    <a:pt x="2" y="10"/>
                  </a:moveTo>
                  <a:cubicBezTo>
                    <a:pt x="2" y="10"/>
                    <a:pt x="2" y="10"/>
                    <a:pt x="2" y="10"/>
                  </a:cubicBezTo>
                  <a:cubicBezTo>
                    <a:pt x="2" y="10"/>
                    <a:pt x="2" y="10"/>
                    <a:pt x="2" y="10"/>
                  </a:cubicBezTo>
                  <a:cubicBezTo>
                    <a:pt x="2" y="10"/>
                    <a:pt x="2" y="10"/>
                    <a:pt x="2" y="10"/>
                  </a:cubicBezTo>
                  <a:cubicBezTo>
                    <a:pt x="2" y="10"/>
                    <a:pt x="2" y="10"/>
                    <a:pt x="2" y="10"/>
                  </a:cubicBezTo>
                  <a:cubicBezTo>
                    <a:pt x="2" y="10"/>
                    <a:pt x="2" y="10"/>
                    <a:pt x="2" y="10"/>
                  </a:cubicBezTo>
                  <a:cubicBezTo>
                    <a:pt x="2" y="10"/>
                    <a:pt x="2" y="10"/>
                    <a:pt x="2" y="10"/>
                  </a:cubicBezTo>
                  <a:cubicBezTo>
                    <a:pt x="1" y="10"/>
                    <a:pt x="1" y="10"/>
                    <a:pt x="1" y="10"/>
                  </a:cubicBezTo>
                  <a:cubicBezTo>
                    <a:pt x="1" y="10"/>
                    <a:pt x="2" y="10"/>
                    <a:pt x="2" y="10"/>
                  </a:cubicBezTo>
                  <a:cubicBezTo>
                    <a:pt x="1" y="10"/>
                    <a:pt x="1" y="9"/>
                    <a:pt x="1" y="9"/>
                  </a:cubicBezTo>
                  <a:cubicBezTo>
                    <a:pt x="1" y="9"/>
                    <a:pt x="2" y="9"/>
                    <a:pt x="2" y="9"/>
                  </a:cubicBezTo>
                  <a:cubicBezTo>
                    <a:pt x="2" y="9"/>
                    <a:pt x="2" y="9"/>
                    <a:pt x="2" y="9"/>
                  </a:cubicBezTo>
                  <a:cubicBezTo>
                    <a:pt x="2" y="9"/>
                    <a:pt x="2" y="9"/>
                    <a:pt x="2" y="9"/>
                  </a:cubicBezTo>
                  <a:cubicBezTo>
                    <a:pt x="2" y="9"/>
                    <a:pt x="2" y="9"/>
                    <a:pt x="2" y="9"/>
                  </a:cubicBezTo>
                  <a:cubicBezTo>
                    <a:pt x="2" y="9"/>
                    <a:pt x="2" y="9"/>
                    <a:pt x="2" y="9"/>
                  </a:cubicBezTo>
                  <a:cubicBezTo>
                    <a:pt x="2" y="9"/>
                    <a:pt x="2"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2" y="9"/>
                    <a:pt x="2" y="9"/>
                  </a:cubicBezTo>
                  <a:cubicBezTo>
                    <a:pt x="2" y="9"/>
                    <a:pt x="2" y="9"/>
                    <a:pt x="2" y="9"/>
                  </a:cubicBezTo>
                  <a:cubicBezTo>
                    <a:pt x="2" y="9"/>
                    <a:pt x="2" y="9"/>
                    <a:pt x="2" y="9"/>
                  </a:cubicBezTo>
                  <a:cubicBezTo>
                    <a:pt x="2" y="9"/>
                    <a:pt x="2" y="9"/>
                    <a:pt x="2" y="9"/>
                  </a:cubicBezTo>
                  <a:cubicBezTo>
                    <a:pt x="2" y="9"/>
                    <a:pt x="2" y="9"/>
                    <a:pt x="2" y="9"/>
                  </a:cubicBezTo>
                  <a:cubicBezTo>
                    <a:pt x="2" y="9"/>
                    <a:pt x="2" y="9"/>
                    <a:pt x="2" y="9"/>
                  </a:cubicBezTo>
                  <a:cubicBezTo>
                    <a:pt x="2" y="9"/>
                    <a:pt x="2" y="9"/>
                    <a:pt x="2" y="9"/>
                  </a:cubicBezTo>
                  <a:cubicBezTo>
                    <a:pt x="2" y="9"/>
                    <a:pt x="2" y="9"/>
                    <a:pt x="2" y="9"/>
                  </a:cubicBezTo>
                  <a:cubicBezTo>
                    <a:pt x="2" y="9"/>
                    <a:pt x="2" y="9"/>
                    <a:pt x="2" y="9"/>
                  </a:cubicBezTo>
                  <a:cubicBezTo>
                    <a:pt x="2" y="9"/>
                    <a:pt x="2" y="9"/>
                    <a:pt x="2" y="9"/>
                  </a:cubicBezTo>
                  <a:cubicBezTo>
                    <a:pt x="2" y="8"/>
                    <a:pt x="2" y="8"/>
                    <a:pt x="2" y="8"/>
                  </a:cubicBezTo>
                  <a:cubicBezTo>
                    <a:pt x="2" y="8"/>
                    <a:pt x="2" y="8"/>
                    <a:pt x="2" y="8"/>
                  </a:cubicBezTo>
                  <a:cubicBezTo>
                    <a:pt x="2" y="8"/>
                    <a:pt x="2" y="8"/>
                    <a:pt x="2" y="8"/>
                  </a:cubicBezTo>
                  <a:cubicBezTo>
                    <a:pt x="3" y="8"/>
                    <a:pt x="3" y="9"/>
                    <a:pt x="3" y="9"/>
                  </a:cubicBezTo>
                  <a:cubicBezTo>
                    <a:pt x="3" y="9"/>
                    <a:pt x="3" y="9"/>
                    <a:pt x="3" y="9"/>
                  </a:cubicBezTo>
                  <a:cubicBezTo>
                    <a:pt x="3" y="9"/>
                    <a:pt x="3" y="9"/>
                    <a:pt x="3" y="9"/>
                  </a:cubicBezTo>
                  <a:cubicBezTo>
                    <a:pt x="3" y="9"/>
                    <a:pt x="3" y="9"/>
                    <a:pt x="3" y="9"/>
                  </a:cubicBezTo>
                  <a:cubicBezTo>
                    <a:pt x="3" y="9"/>
                    <a:pt x="3" y="9"/>
                    <a:pt x="3" y="9"/>
                  </a:cubicBezTo>
                  <a:cubicBezTo>
                    <a:pt x="3" y="9"/>
                    <a:pt x="3" y="9"/>
                    <a:pt x="3" y="9"/>
                  </a:cubicBezTo>
                  <a:cubicBezTo>
                    <a:pt x="3" y="9"/>
                    <a:pt x="3" y="9"/>
                    <a:pt x="3" y="9"/>
                  </a:cubicBezTo>
                  <a:cubicBezTo>
                    <a:pt x="3" y="9"/>
                    <a:pt x="3" y="9"/>
                    <a:pt x="3" y="9"/>
                  </a:cubicBezTo>
                  <a:cubicBezTo>
                    <a:pt x="2" y="9"/>
                    <a:pt x="2" y="9"/>
                    <a:pt x="2" y="9"/>
                  </a:cubicBezTo>
                  <a:cubicBezTo>
                    <a:pt x="2" y="9"/>
                    <a:pt x="2" y="9"/>
                    <a:pt x="2" y="9"/>
                  </a:cubicBezTo>
                  <a:cubicBezTo>
                    <a:pt x="2" y="9"/>
                    <a:pt x="2" y="9"/>
                    <a:pt x="2" y="9"/>
                  </a:cubicBezTo>
                  <a:cubicBezTo>
                    <a:pt x="2" y="9"/>
                    <a:pt x="2" y="9"/>
                    <a:pt x="2" y="10"/>
                  </a:cubicBezTo>
                  <a:cubicBezTo>
                    <a:pt x="2" y="10"/>
                    <a:pt x="2" y="10"/>
                    <a:pt x="2" y="10"/>
                  </a:cubicBezTo>
                  <a:cubicBezTo>
                    <a:pt x="2" y="9"/>
                    <a:pt x="2" y="9"/>
                    <a:pt x="2" y="9"/>
                  </a:cubicBezTo>
                  <a:cubicBezTo>
                    <a:pt x="2" y="9"/>
                    <a:pt x="3" y="9"/>
                    <a:pt x="3" y="9"/>
                  </a:cubicBezTo>
                  <a:cubicBezTo>
                    <a:pt x="3" y="9"/>
                    <a:pt x="3" y="9"/>
                    <a:pt x="3" y="9"/>
                  </a:cubicBezTo>
                  <a:cubicBezTo>
                    <a:pt x="3" y="9"/>
                    <a:pt x="3" y="9"/>
                    <a:pt x="3" y="9"/>
                  </a:cubicBezTo>
                  <a:cubicBezTo>
                    <a:pt x="3" y="9"/>
                    <a:pt x="3" y="9"/>
                    <a:pt x="3" y="9"/>
                  </a:cubicBezTo>
                  <a:cubicBezTo>
                    <a:pt x="3" y="9"/>
                    <a:pt x="3" y="9"/>
                    <a:pt x="3" y="9"/>
                  </a:cubicBezTo>
                  <a:cubicBezTo>
                    <a:pt x="3" y="9"/>
                    <a:pt x="3" y="9"/>
                    <a:pt x="3" y="9"/>
                  </a:cubicBezTo>
                  <a:cubicBezTo>
                    <a:pt x="3" y="9"/>
                    <a:pt x="3" y="9"/>
                    <a:pt x="3" y="9"/>
                  </a:cubicBezTo>
                  <a:cubicBezTo>
                    <a:pt x="3" y="9"/>
                    <a:pt x="3" y="9"/>
                    <a:pt x="3" y="9"/>
                  </a:cubicBezTo>
                  <a:cubicBezTo>
                    <a:pt x="3" y="9"/>
                    <a:pt x="3" y="9"/>
                    <a:pt x="3" y="9"/>
                  </a:cubicBezTo>
                  <a:cubicBezTo>
                    <a:pt x="3" y="9"/>
                    <a:pt x="3" y="9"/>
                    <a:pt x="3" y="9"/>
                  </a:cubicBezTo>
                  <a:cubicBezTo>
                    <a:pt x="3" y="9"/>
                    <a:pt x="3" y="9"/>
                    <a:pt x="3" y="9"/>
                  </a:cubicBezTo>
                  <a:cubicBezTo>
                    <a:pt x="3" y="9"/>
                    <a:pt x="3" y="9"/>
                    <a:pt x="3" y="9"/>
                  </a:cubicBezTo>
                  <a:cubicBezTo>
                    <a:pt x="3" y="9"/>
                    <a:pt x="3" y="9"/>
                    <a:pt x="3" y="9"/>
                  </a:cubicBezTo>
                  <a:cubicBezTo>
                    <a:pt x="3" y="9"/>
                    <a:pt x="3" y="9"/>
                    <a:pt x="3" y="9"/>
                  </a:cubicBezTo>
                  <a:cubicBezTo>
                    <a:pt x="3" y="9"/>
                    <a:pt x="3" y="9"/>
                    <a:pt x="3" y="9"/>
                  </a:cubicBezTo>
                  <a:cubicBezTo>
                    <a:pt x="3" y="9"/>
                    <a:pt x="3" y="9"/>
                    <a:pt x="3" y="9"/>
                  </a:cubicBezTo>
                  <a:cubicBezTo>
                    <a:pt x="3" y="9"/>
                    <a:pt x="3" y="9"/>
                    <a:pt x="3" y="9"/>
                  </a:cubicBezTo>
                  <a:cubicBezTo>
                    <a:pt x="3" y="9"/>
                    <a:pt x="3" y="8"/>
                    <a:pt x="3" y="8"/>
                  </a:cubicBezTo>
                  <a:cubicBezTo>
                    <a:pt x="3" y="8"/>
                    <a:pt x="3" y="8"/>
                    <a:pt x="3" y="8"/>
                  </a:cubicBezTo>
                  <a:cubicBezTo>
                    <a:pt x="3" y="8"/>
                    <a:pt x="3" y="8"/>
                    <a:pt x="3" y="8"/>
                  </a:cubicBezTo>
                  <a:cubicBezTo>
                    <a:pt x="3" y="8"/>
                    <a:pt x="3" y="8"/>
                    <a:pt x="3" y="8"/>
                  </a:cubicBezTo>
                  <a:cubicBezTo>
                    <a:pt x="3" y="8"/>
                    <a:pt x="3" y="8"/>
                    <a:pt x="3" y="8"/>
                  </a:cubicBezTo>
                  <a:cubicBezTo>
                    <a:pt x="3" y="8"/>
                    <a:pt x="3" y="8"/>
                    <a:pt x="3" y="8"/>
                  </a:cubicBezTo>
                  <a:cubicBezTo>
                    <a:pt x="3" y="8"/>
                    <a:pt x="3" y="8"/>
                    <a:pt x="3" y="8"/>
                  </a:cubicBezTo>
                  <a:cubicBezTo>
                    <a:pt x="3" y="8"/>
                    <a:pt x="3" y="8"/>
                    <a:pt x="3" y="8"/>
                  </a:cubicBezTo>
                  <a:cubicBezTo>
                    <a:pt x="3" y="8"/>
                    <a:pt x="3" y="9"/>
                    <a:pt x="3" y="9"/>
                  </a:cubicBezTo>
                  <a:cubicBezTo>
                    <a:pt x="3" y="9"/>
                    <a:pt x="3" y="9"/>
                    <a:pt x="3" y="9"/>
                  </a:cubicBezTo>
                  <a:cubicBezTo>
                    <a:pt x="3" y="9"/>
                    <a:pt x="3" y="9"/>
                    <a:pt x="3" y="9"/>
                  </a:cubicBezTo>
                  <a:cubicBezTo>
                    <a:pt x="3" y="9"/>
                    <a:pt x="3" y="9"/>
                    <a:pt x="3" y="9"/>
                  </a:cubicBezTo>
                  <a:cubicBezTo>
                    <a:pt x="3" y="9"/>
                    <a:pt x="3" y="9"/>
                    <a:pt x="3" y="9"/>
                  </a:cubicBezTo>
                  <a:cubicBezTo>
                    <a:pt x="3" y="9"/>
                    <a:pt x="3" y="9"/>
                    <a:pt x="3" y="9"/>
                  </a:cubicBezTo>
                  <a:cubicBezTo>
                    <a:pt x="3" y="9"/>
                    <a:pt x="3" y="9"/>
                    <a:pt x="3" y="9"/>
                  </a:cubicBezTo>
                  <a:cubicBezTo>
                    <a:pt x="3" y="9"/>
                    <a:pt x="3" y="9"/>
                    <a:pt x="3" y="10"/>
                  </a:cubicBezTo>
                  <a:cubicBezTo>
                    <a:pt x="3" y="10"/>
                    <a:pt x="3" y="10"/>
                    <a:pt x="3" y="10"/>
                  </a:cubicBezTo>
                  <a:cubicBezTo>
                    <a:pt x="3" y="10"/>
                    <a:pt x="3" y="10"/>
                    <a:pt x="3" y="10"/>
                  </a:cubicBezTo>
                  <a:cubicBezTo>
                    <a:pt x="3" y="10"/>
                    <a:pt x="3" y="10"/>
                    <a:pt x="3" y="10"/>
                  </a:cubicBezTo>
                  <a:cubicBezTo>
                    <a:pt x="3" y="10"/>
                    <a:pt x="3" y="10"/>
                    <a:pt x="3" y="10"/>
                  </a:cubicBezTo>
                  <a:cubicBezTo>
                    <a:pt x="3" y="10"/>
                    <a:pt x="3" y="10"/>
                    <a:pt x="3" y="10"/>
                  </a:cubicBezTo>
                  <a:cubicBezTo>
                    <a:pt x="3" y="10"/>
                    <a:pt x="3" y="10"/>
                    <a:pt x="3" y="10"/>
                  </a:cubicBezTo>
                  <a:cubicBezTo>
                    <a:pt x="3" y="10"/>
                    <a:pt x="3" y="10"/>
                    <a:pt x="3" y="10"/>
                  </a:cubicBezTo>
                  <a:cubicBezTo>
                    <a:pt x="3" y="10"/>
                    <a:pt x="3" y="10"/>
                    <a:pt x="3" y="10"/>
                  </a:cubicBezTo>
                  <a:cubicBezTo>
                    <a:pt x="3" y="10"/>
                    <a:pt x="3" y="10"/>
                    <a:pt x="3" y="10"/>
                  </a:cubicBezTo>
                  <a:cubicBezTo>
                    <a:pt x="3" y="10"/>
                    <a:pt x="3" y="10"/>
                    <a:pt x="3" y="10"/>
                  </a:cubicBezTo>
                  <a:cubicBezTo>
                    <a:pt x="3" y="10"/>
                    <a:pt x="3" y="10"/>
                    <a:pt x="3" y="10"/>
                  </a:cubicBezTo>
                  <a:cubicBezTo>
                    <a:pt x="3" y="10"/>
                    <a:pt x="3" y="10"/>
                    <a:pt x="3" y="10"/>
                  </a:cubicBezTo>
                  <a:cubicBezTo>
                    <a:pt x="3" y="10"/>
                    <a:pt x="3" y="10"/>
                    <a:pt x="3" y="10"/>
                  </a:cubicBezTo>
                  <a:cubicBezTo>
                    <a:pt x="3" y="10"/>
                    <a:pt x="3" y="10"/>
                    <a:pt x="3" y="10"/>
                  </a:cubicBezTo>
                  <a:cubicBezTo>
                    <a:pt x="3" y="10"/>
                    <a:pt x="3" y="10"/>
                    <a:pt x="3" y="10"/>
                  </a:cubicBezTo>
                  <a:cubicBezTo>
                    <a:pt x="3" y="10"/>
                    <a:pt x="3" y="10"/>
                    <a:pt x="3" y="11"/>
                  </a:cubicBezTo>
                  <a:cubicBezTo>
                    <a:pt x="3" y="11"/>
                    <a:pt x="3" y="11"/>
                    <a:pt x="3" y="11"/>
                  </a:cubicBezTo>
                  <a:cubicBezTo>
                    <a:pt x="2" y="11"/>
                    <a:pt x="2" y="11"/>
                    <a:pt x="2" y="11"/>
                  </a:cubicBezTo>
                  <a:cubicBezTo>
                    <a:pt x="2" y="11"/>
                    <a:pt x="2" y="11"/>
                    <a:pt x="2" y="11"/>
                  </a:cubicBezTo>
                  <a:cubicBezTo>
                    <a:pt x="2" y="11"/>
                    <a:pt x="2" y="11"/>
                    <a:pt x="2" y="11"/>
                  </a:cubicBezTo>
                  <a:cubicBezTo>
                    <a:pt x="2" y="10"/>
                    <a:pt x="2" y="10"/>
                    <a:pt x="2" y="10"/>
                  </a:cubicBezTo>
                  <a:cubicBezTo>
                    <a:pt x="2" y="10"/>
                    <a:pt x="2" y="10"/>
                    <a:pt x="2" y="10"/>
                  </a:cubicBezTo>
                  <a:cubicBezTo>
                    <a:pt x="2" y="10"/>
                    <a:pt x="2" y="10"/>
                    <a:pt x="2" y="10"/>
                  </a:cubicBezTo>
                  <a:cubicBezTo>
                    <a:pt x="2" y="10"/>
                    <a:pt x="2" y="10"/>
                    <a:pt x="2" y="10"/>
                  </a:cubicBezTo>
                  <a:cubicBezTo>
                    <a:pt x="2" y="10"/>
                    <a:pt x="2" y="10"/>
                    <a:pt x="2" y="10"/>
                  </a:cubicBezTo>
                  <a:cubicBezTo>
                    <a:pt x="2" y="10"/>
                    <a:pt x="2" y="10"/>
                    <a:pt x="2" y="10"/>
                  </a:cubicBezTo>
                  <a:close/>
                  <a:moveTo>
                    <a:pt x="11" y="3"/>
                  </a:moveTo>
                  <a:cubicBezTo>
                    <a:pt x="11" y="3"/>
                    <a:pt x="11" y="3"/>
                    <a:pt x="11" y="3"/>
                  </a:cubicBezTo>
                  <a:cubicBezTo>
                    <a:pt x="11" y="3"/>
                    <a:pt x="11" y="2"/>
                    <a:pt x="11" y="2"/>
                  </a:cubicBezTo>
                  <a:cubicBezTo>
                    <a:pt x="11" y="2"/>
                    <a:pt x="11" y="2"/>
                    <a:pt x="11" y="2"/>
                  </a:cubicBezTo>
                  <a:cubicBezTo>
                    <a:pt x="11" y="2"/>
                    <a:pt x="11" y="2"/>
                    <a:pt x="11" y="2"/>
                  </a:cubicBezTo>
                  <a:cubicBezTo>
                    <a:pt x="11" y="2"/>
                    <a:pt x="11" y="2"/>
                    <a:pt x="11" y="2"/>
                  </a:cubicBezTo>
                  <a:cubicBezTo>
                    <a:pt x="11" y="2"/>
                    <a:pt x="11" y="2"/>
                    <a:pt x="11" y="2"/>
                  </a:cubicBezTo>
                  <a:cubicBezTo>
                    <a:pt x="11" y="3"/>
                    <a:pt x="11" y="3"/>
                    <a:pt x="11" y="3"/>
                  </a:cubicBezTo>
                  <a:cubicBezTo>
                    <a:pt x="11" y="3"/>
                    <a:pt x="11" y="3"/>
                    <a:pt x="11" y="3"/>
                  </a:cubicBezTo>
                  <a:cubicBezTo>
                    <a:pt x="11" y="3"/>
                    <a:pt x="11" y="3"/>
                    <a:pt x="11" y="3"/>
                  </a:cubicBezTo>
                  <a:cubicBezTo>
                    <a:pt x="11" y="3"/>
                    <a:pt x="11" y="3"/>
                    <a:pt x="11" y="3"/>
                  </a:cubicBezTo>
                  <a:cubicBezTo>
                    <a:pt x="12" y="3"/>
                    <a:pt x="12" y="3"/>
                    <a:pt x="12" y="3"/>
                  </a:cubicBezTo>
                  <a:cubicBezTo>
                    <a:pt x="12" y="3"/>
                    <a:pt x="12" y="3"/>
                    <a:pt x="12" y="3"/>
                  </a:cubicBezTo>
                  <a:cubicBezTo>
                    <a:pt x="12" y="3"/>
                    <a:pt x="12" y="3"/>
                    <a:pt x="12" y="3"/>
                  </a:cubicBezTo>
                  <a:cubicBezTo>
                    <a:pt x="12" y="3"/>
                    <a:pt x="12" y="3"/>
                    <a:pt x="12" y="3"/>
                  </a:cubicBezTo>
                  <a:cubicBezTo>
                    <a:pt x="12" y="3"/>
                    <a:pt x="12" y="3"/>
                    <a:pt x="12" y="3"/>
                  </a:cubicBezTo>
                  <a:cubicBezTo>
                    <a:pt x="12" y="3"/>
                    <a:pt x="12" y="3"/>
                    <a:pt x="12" y="3"/>
                  </a:cubicBezTo>
                  <a:cubicBezTo>
                    <a:pt x="12" y="3"/>
                    <a:pt x="12" y="3"/>
                    <a:pt x="12" y="3"/>
                  </a:cubicBezTo>
                  <a:cubicBezTo>
                    <a:pt x="12" y="3"/>
                    <a:pt x="12" y="3"/>
                    <a:pt x="12" y="3"/>
                  </a:cubicBezTo>
                  <a:cubicBezTo>
                    <a:pt x="13" y="3"/>
                    <a:pt x="13" y="3"/>
                    <a:pt x="13" y="3"/>
                  </a:cubicBezTo>
                  <a:cubicBezTo>
                    <a:pt x="13" y="3"/>
                    <a:pt x="13" y="3"/>
                    <a:pt x="13" y="3"/>
                  </a:cubicBezTo>
                  <a:cubicBezTo>
                    <a:pt x="13" y="3"/>
                    <a:pt x="13" y="3"/>
                    <a:pt x="13" y="3"/>
                  </a:cubicBezTo>
                  <a:cubicBezTo>
                    <a:pt x="13" y="3"/>
                    <a:pt x="13" y="3"/>
                    <a:pt x="13" y="3"/>
                  </a:cubicBezTo>
                  <a:cubicBezTo>
                    <a:pt x="13" y="3"/>
                    <a:pt x="13" y="3"/>
                    <a:pt x="13" y="3"/>
                  </a:cubicBezTo>
                  <a:cubicBezTo>
                    <a:pt x="13" y="3"/>
                    <a:pt x="13" y="3"/>
                    <a:pt x="13" y="3"/>
                  </a:cubicBezTo>
                  <a:cubicBezTo>
                    <a:pt x="13" y="3"/>
                    <a:pt x="13" y="3"/>
                    <a:pt x="13" y="3"/>
                  </a:cubicBezTo>
                  <a:cubicBezTo>
                    <a:pt x="13" y="3"/>
                    <a:pt x="13" y="3"/>
                    <a:pt x="13" y="3"/>
                  </a:cubicBezTo>
                  <a:cubicBezTo>
                    <a:pt x="13" y="3"/>
                    <a:pt x="13" y="3"/>
                    <a:pt x="13" y="3"/>
                  </a:cubicBezTo>
                  <a:cubicBezTo>
                    <a:pt x="13" y="3"/>
                    <a:pt x="13" y="3"/>
                    <a:pt x="13" y="3"/>
                  </a:cubicBezTo>
                  <a:cubicBezTo>
                    <a:pt x="13" y="3"/>
                    <a:pt x="13" y="3"/>
                    <a:pt x="13" y="3"/>
                  </a:cubicBezTo>
                  <a:cubicBezTo>
                    <a:pt x="13" y="3"/>
                    <a:pt x="13" y="3"/>
                    <a:pt x="13" y="3"/>
                  </a:cubicBezTo>
                  <a:cubicBezTo>
                    <a:pt x="13" y="3"/>
                    <a:pt x="13" y="3"/>
                    <a:pt x="13" y="3"/>
                  </a:cubicBezTo>
                  <a:cubicBezTo>
                    <a:pt x="13" y="3"/>
                    <a:pt x="13" y="3"/>
                    <a:pt x="13" y="3"/>
                  </a:cubicBezTo>
                  <a:cubicBezTo>
                    <a:pt x="13" y="3"/>
                    <a:pt x="13" y="3"/>
                    <a:pt x="13" y="3"/>
                  </a:cubicBezTo>
                  <a:cubicBezTo>
                    <a:pt x="13" y="3"/>
                    <a:pt x="13" y="3"/>
                    <a:pt x="13" y="3"/>
                  </a:cubicBezTo>
                  <a:cubicBezTo>
                    <a:pt x="13" y="3"/>
                    <a:pt x="13" y="3"/>
                    <a:pt x="13" y="3"/>
                  </a:cubicBezTo>
                  <a:cubicBezTo>
                    <a:pt x="13" y="3"/>
                    <a:pt x="13" y="4"/>
                    <a:pt x="13" y="4"/>
                  </a:cubicBezTo>
                  <a:cubicBezTo>
                    <a:pt x="13" y="4"/>
                    <a:pt x="13" y="4"/>
                    <a:pt x="13" y="4"/>
                  </a:cubicBezTo>
                  <a:cubicBezTo>
                    <a:pt x="13" y="3"/>
                    <a:pt x="13" y="3"/>
                    <a:pt x="13" y="4"/>
                  </a:cubicBezTo>
                  <a:cubicBezTo>
                    <a:pt x="13" y="4"/>
                    <a:pt x="13" y="4"/>
                    <a:pt x="13" y="4"/>
                  </a:cubicBezTo>
                  <a:cubicBezTo>
                    <a:pt x="13" y="3"/>
                    <a:pt x="13" y="3"/>
                    <a:pt x="13" y="3"/>
                  </a:cubicBezTo>
                  <a:cubicBezTo>
                    <a:pt x="12" y="4"/>
                    <a:pt x="12" y="4"/>
                    <a:pt x="12" y="3"/>
                  </a:cubicBezTo>
                  <a:cubicBezTo>
                    <a:pt x="12" y="3"/>
                    <a:pt x="12" y="3"/>
                    <a:pt x="12" y="3"/>
                  </a:cubicBezTo>
                  <a:cubicBezTo>
                    <a:pt x="12" y="3"/>
                    <a:pt x="12" y="3"/>
                    <a:pt x="12" y="3"/>
                  </a:cubicBezTo>
                  <a:cubicBezTo>
                    <a:pt x="12" y="3"/>
                    <a:pt x="12" y="3"/>
                    <a:pt x="12" y="3"/>
                  </a:cubicBezTo>
                  <a:cubicBezTo>
                    <a:pt x="12" y="3"/>
                    <a:pt x="12" y="3"/>
                    <a:pt x="12" y="3"/>
                  </a:cubicBezTo>
                  <a:cubicBezTo>
                    <a:pt x="12" y="3"/>
                    <a:pt x="11" y="3"/>
                    <a:pt x="11" y="3"/>
                  </a:cubicBezTo>
                  <a:cubicBezTo>
                    <a:pt x="11" y="3"/>
                    <a:pt x="11" y="3"/>
                    <a:pt x="11" y="3"/>
                  </a:cubicBezTo>
                  <a:cubicBezTo>
                    <a:pt x="11" y="3"/>
                    <a:pt x="11" y="3"/>
                    <a:pt x="11" y="3"/>
                  </a:cubicBezTo>
                  <a:cubicBezTo>
                    <a:pt x="11" y="3"/>
                    <a:pt x="11" y="3"/>
                    <a:pt x="11" y="3"/>
                  </a:cubicBezTo>
                  <a:cubicBezTo>
                    <a:pt x="11" y="3"/>
                    <a:pt x="11" y="3"/>
                    <a:pt x="11" y="3"/>
                  </a:cubicBezTo>
                  <a:cubicBezTo>
                    <a:pt x="11" y="3"/>
                    <a:pt x="11" y="3"/>
                    <a:pt x="11" y="3"/>
                  </a:cubicBezTo>
                  <a:cubicBezTo>
                    <a:pt x="11" y="3"/>
                    <a:pt x="11" y="3"/>
                    <a:pt x="11" y="3"/>
                  </a:cubicBezTo>
                  <a:cubicBezTo>
                    <a:pt x="11" y="3"/>
                    <a:pt x="11" y="3"/>
                    <a:pt x="11" y="3"/>
                  </a:cubicBezTo>
                  <a:cubicBezTo>
                    <a:pt x="11" y="3"/>
                    <a:pt x="11" y="3"/>
                    <a:pt x="11" y="3"/>
                  </a:cubicBezTo>
                  <a:close/>
                  <a:moveTo>
                    <a:pt x="21" y="11"/>
                  </a:moveTo>
                  <a:cubicBezTo>
                    <a:pt x="20" y="11"/>
                    <a:pt x="20" y="11"/>
                    <a:pt x="20" y="11"/>
                  </a:cubicBezTo>
                  <a:cubicBezTo>
                    <a:pt x="20" y="11"/>
                    <a:pt x="20" y="11"/>
                    <a:pt x="20" y="11"/>
                  </a:cubicBezTo>
                  <a:cubicBezTo>
                    <a:pt x="20" y="11"/>
                    <a:pt x="20" y="11"/>
                    <a:pt x="20" y="11"/>
                  </a:cubicBezTo>
                  <a:cubicBezTo>
                    <a:pt x="20" y="11"/>
                    <a:pt x="20" y="11"/>
                    <a:pt x="20" y="11"/>
                  </a:cubicBezTo>
                  <a:cubicBezTo>
                    <a:pt x="20" y="11"/>
                    <a:pt x="20" y="11"/>
                    <a:pt x="20" y="11"/>
                  </a:cubicBezTo>
                  <a:cubicBezTo>
                    <a:pt x="20" y="11"/>
                    <a:pt x="20" y="11"/>
                    <a:pt x="20" y="11"/>
                  </a:cubicBezTo>
                  <a:cubicBezTo>
                    <a:pt x="20" y="11"/>
                    <a:pt x="20" y="11"/>
                    <a:pt x="20" y="11"/>
                  </a:cubicBezTo>
                  <a:cubicBezTo>
                    <a:pt x="20" y="11"/>
                    <a:pt x="20" y="11"/>
                    <a:pt x="20" y="11"/>
                  </a:cubicBezTo>
                  <a:cubicBezTo>
                    <a:pt x="20" y="11"/>
                    <a:pt x="20" y="11"/>
                    <a:pt x="20" y="11"/>
                  </a:cubicBezTo>
                  <a:cubicBezTo>
                    <a:pt x="20" y="11"/>
                    <a:pt x="20" y="11"/>
                    <a:pt x="20" y="11"/>
                  </a:cubicBezTo>
                  <a:cubicBezTo>
                    <a:pt x="20" y="11"/>
                    <a:pt x="20" y="11"/>
                    <a:pt x="20" y="11"/>
                  </a:cubicBezTo>
                  <a:cubicBezTo>
                    <a:pt x="20" y="11"/>
                    <a:pt x="20" y="11"/>
                    <a:pt x="20" y="11"/>
                  </a:cubicBezTo>
                  <a:cubicBezTo>
                    <a:pt x="20" y="11"/>
                    <a:pt x="20" y="11"/>
                    <a:pt x="20" y="11"/>
                  </a:cubicBezTo>
                  <a:cubicBezTo>
                    <a:pt x="20" y="11"/>
                    <a:pt x="20" y="11"/>
                    <a:pt x="20" y="12"/>
                  </a:cubicBezTo>
                  <a:cubicBezTo>
                    <a:pt x="20" y="12"/>
                    <a:pt x="20" y="12"/>
                    <a:pt x="20" y="12"/>
                  </a:cubicBezTo>
                  <a:cubicBezTo>
                    <a:pt x="20" y="12"/>
                    <a:pt x="20" y="12"/>
                    <a:pt x="20" y="12"/>
                  </a:cubicBezTo>
                  <a:cubicBezTo>
                    <a:pt x="20" y="12"/>
                    <a:pt x="20" y="12"/>
                    <a:pt x="20" y="12"/>
                  </a:cubicBezTo>
                  <a:cubicBezTo>
                    <a:pt x="20" y="12"/>
                    <a:pt x="20" y="12"/>
                    <a:pt x="20" y="12"/>
                  </a:cubicBezTo>
                  <a:cubicBezTo>
                    <a:pt x="20" y="12"/>
                    <a:pt x="20" y="12"/>
                    <a:pt x="20" y="12"/>
                  </a:cubicBezTo>
                  <a:cubicBezTo>
                    <a:pt x="20" y="12"/>
                    <a:pt x="20" y="12"/>
                    <a:pt x="20" y="12"/>
                  </a:cubicBezTo>
                  <a:cubicBezTo>
                    <a:pt x="20" y="12"/>
                    <a:pt x="20" y="12"/>
                    <a:pt x="20" y="12"/>
                  </a:cubicBezTo>
                  <a:cubicBezTo>
                    <a:pt x="20" y="12"/>
                    <a:pt x="20" y="12"/>
                    <a:pt x="20" y="12"/>
                  </a:cubicBezTo>
                  <a:cubicBezTo>
                    <a:pt x="20" y="12"/>
                    <a:pt x="20" y="12"/>
                    <a:pt x="20" y="12"/>
                  </a:cubicBezTo>
                  <a:cubicBezTo>
                    <a:pt x="20" y="12"/>
                    <a:pt x="20" y="12"/>
                    <a:pt x="20" y="12"/>
                  </a:cubicBezTo>
                  <a:cubicBezTo>
                    <a:pt x="20" y="12"/>
                    <a:pt x="20" y="12"/>
                    <a:pt x="20" y="12"/>
                  </a:cubicBezTo>
                  <a:cubicBezTo>
                    <a:pt x="20" y="12"/>
                    <a:pt x="20" y="12"/>
                    <a:pt x="20" y="12"/>
                  </a:cubicBezTo>
                  <a:cubicBezTo>
                    <a:pt x="20" y="12"/>
                    <a:pt x="20" y="12"/>
                    <a:pt x="20" y="12"/>
                  </a:cubicBezTo>
                  <a:cubicBezTo>
                    <a:pt x="20" y="12"/>
                    <a:pt x="20" y="12"/>
                    <a:pt x="20" y="11"/>
                  </a:cubicBezTo>
                  <a:cubicBezTo>
                    <a:pt x="20" y="11"/>
                    <a:pt x="20" y="11"/>
                    <a:pt x="20" y="11"/>
                  </a:cubicBezTo>
                  <a:cubicBezTo>
                    <a:pt x="20" y="11"/>
                    <a:pt x="20" y="11"/>
                    <a:pt x="20" y="11"/>
                  </a:cubicBezTo>
                  <a:cubicBezTo>
                    <a:pt x="20" y="11"/>
                    <a:pt x="20" y="11"/>
                    <a:pt x="19" y="11"/>
                  </a:cubicBezTo>
                  <a:cubicBezTo>
                    <a:pt x="19" y="11"/>
                    <a:pt x="19" y="11"/>
                    <a:pt x="20" y="11"/>
                  </a:cubicBezTo>
                  <a:cubicBezTo>
                    <a:pt x="20" y="11"/>
                    <a:pt x="20" y="11"/>
                    <a:pt x="20" y="11"/>
                  </a:cubicBezTo>
                  <a:cubicBezTo>
                    <a:pt x="20" y="11"/>
                    <a:pt x="20" y="11"/>
                    <a:pt x="20" y="11"/>
                  </a:cubicBezTo>
                  <a:cubicBezTo>
                    <a:pt x="20" y="11"/>
                    <a:pt x="20" y="11"/>
                    <a:pt x="20" y="11"/>
                  </a:cubicBezTo>
                  <a:cubicBezTo>
                    <a:pt x="20" y="11"/>
                    <a:pt x="20" y="11"/>
                    <a:pt x="20" y="11"/>
                  </a:cubicBezTo>
                  <a:cubicBezTo>
                    <a:pt x="20" y="11"/>
                    <a:pt x="20" y="11"/>
                    <a:pt x="20" y="11"/>
                  </a:cubicBezTo>
                  <a:cubicBezTo>
                    <a:pt x="20" y="11"/>
                    <a:pt x="20" y="11"/>
                    <a:pt x="20" y="11"/>
                  </a:cubicBezTo>
                  <a:cubicBezTo>
                    <a:pt x="20" y="11"/>
                    <a:pt x="20" y="11"/>
                    <a:pt x="20" y="11"/>
                  </a:cubicBezTo>
                  <a:cubicBezTo>
                    <a:pt x="20" y="11"/>
                    <a:pt x="20" y="11"/>
                    <a:pt x="20" y="11"/>
                  </a:cubicBezTo>
                  <a:cubicBezTo>
                    <a:pt x="20" y="11"/>
                    <a:pt x="20" y="11"/>
                    <a:pt x="20" y="11"/>
                  </a:cubicBezTo>
                  <a:cubicBezTo>
                    <a:pt x="20" y="11"/>
                    <a:pt x="20" y="11"/>
                    <a:pt x="20" y="11"/>
                  </a:cubicBezTo>
                  <a:cubicBezTo>
                    <a:pt x="20" y="11"/>
                    <a:pt x="21" y="11"/>
                    <a:pt x="21" y="11"/>
                  </a:cubicBezTo>
                  <a:close/>
                  <a:moveTo>
                    <a:pt x="12" y="13"/>
                  </a:moveTo>
                  <a:cubicBezTo>
                    <a:pt x="11" y="13"/>
                    <a:pt x="12" y="13"/>
                    <a:pt x="12" y="13"/>
                  </a:cubicBezTo>
                  <a:cubicBezTo>
                    <a:pt x="12" y="13"/>
                    <a:pt x="12" y="13"/>
                    <a:pt x="12" y="13"/>
                  </a:cubicBezTo>
                  <a:cubicBezTo>
                    <a:pt x="12" y="13"/>
                    <a:pt x="12" y="14"/>
                    <a:pt x="12" y="14"/>
                  </a:cubicBezTo>
                  <a:cubicBezTo>
                    <a:pt x="12" y="14"/>
                    <a:pt x="11" y="14"/>
                    <a:pt x="11" y="14"/>
                  </a:cubicBezTo>
                  <a:cubicBezTo>
                    <a:pt x="11" y="14"/>
                    <a:pt x="11" y="14"/>
                    <a:pt x="11" y="14"/>
                  </a:cubicBezTo>
                  <a:cubicBezTo>
                    <a:pt x="11" y="14"/>
                    <a:pt x="11" y="14"/>
                    <a:pt x="11" y="14"/>
                  </a:cubicBezTo>
                  <a:cubicBezTo>
                    <a:pt x="11" y="14"/>
                    <a:pt x="11" y="14"/>
                    <a:pt x="11" y="14"/>
                  </a:cubicBezTo>
                  <a:cubicBezTo>
                    <a:pt x="11" y="14"/>
                    <a:pt x="11" y="14"/>
                    <a:pt x="11" y="14"/>
                  </a:cubicBezTo>
                  <a:cubicBezTo>
                    <a:pt x="11" y="14"/>
                    <a:pt x="11" y="14"/>
                    <a:pt x="11" y="14"/>
                  </a:cubicBezTo>
                  <a:cubicBezTo>
                    <a:pt x="11" y="14"/>
                    <a:pt x="11" y="14"/>
                    <a:pt x="11" y="14"/>
                  </a:cubicBezTo>
                  <a:cubicBezTo>
                    <a:pt x="11" y="14"/>
                    <a:pt x="11" y="14"/>
                    <a:pt x="11" y="14"/>
                  </a:cubicBezTo>
                  <a:cubicBezTo>
                    <a:pt x="11" y="14"/>
                    <a:pt x="11" y="14"/>
                    <a:pt x="11" y="14"/>
                  </a:cubicBezTo>
                  <a:cubicBezTo>
                    <a:pt x="11" y="14"/>
                    <a:pt x="11" y="14"/>
                    <a:pt x="11" y="14"/>
                  </a:cubicBezTo>
                  <a:cubicBezTo>
                    <a:pt x="11" y="14"/>
                    <a:pt x="11" y="14"/>
                    <a:pt x="11" y="14"/>
                  </a:cubicBezTo>
                  <a:cubicBezTo>
                    <a:pt x="11" y="14"/>
                    <a:pt x="11" y="14"/>
                    <a:pt x="11" y="14"/>
                  </a:cubicBezTo>
                  <a:cubicBezTo>
                    <a:pt x="11" y="14"/>
                    <a:pt x="11" y="14"/>
                    <a:pt x="11" y="13"/>
                  </a:cubicBezTo>
                  <a:cubicBezTo>
                    <a:pt x="11" y="13"/>
                    <a:pt x="11" y="13"/>
                    <a:pt x="11" y="13"/>
                  </a:cubicBezTo>
                  <a:cubicBezTo>
                    <a:pt x="11" y="13"/>
                    <a:pt x="11" y="13"/>
                    <a:pt x="11" y="13"/>
                  </a:cubicBezTo>
                  <a:cubicBezTo>
                    <a:pt x="11" y="13"/>
                    <a:pt x="11" y="13"/>
                    <a:pt x="11" y="13"/>
                  </a:cubicBezTo>
                  <a:cubicBezTo>
                    <a:pt x="11" y="13"/>
                    <a:pt x="11" y="13"/>
                    <a:pt x="11" y="13"/>
                  </a:cubicBezTo>
                  <a:cubicBezTo>
                    <a:pt x="11" y="13"/>
                    <a:pt x="11" y="13"/>
                    <a:pt x="11" y="13"/>
                  </a:cubicBezTo>
                  <a:cubicBezTo>
                    <a:pt x="11" y="13"/>
                    <a:pt x="11" y="13"/>
                    <a:pt x="11" y="13"/>
                  </a:cubicBezTo>
                  <a:cubicBezTo>
                    <a:pt x="11" y="13"/>
                    <a:pt x="11" y="13"/>
                    <a:pt x="11" y="13"/>
                  </a:cubicBezTo>
                  <a:cubicBezTo>
                    <a:pt x="11" y="13"/>
                    <a:pt x="11" y="13"/>
                    <a:pt x="11" y="13"/>
                  </a:cubicBezTo>
                  <a:cubicBezTo>
                    <a:pt x="11" y="13"/>
                    <a:pt x="11" y="13"/>
                    <a:pt x="11" y="13"/>
                  </a:cubicBezTo>
                  <a:cubicBezTo>
                    <a:pt x="11" y="13"/>
                    <a:pt x="11" y="13"/>
                    <a:pt x="11" y="13"/>
                  </a:cubicBezTo>
                  <a:cubicBezTo>
                    <a:pt x="11" y="13"/>
                    <a:pt x="11" y="13"/>
                    <a:pt x="11" y="12"/>
                  </a:cubicBezTo>
                  <a:cubicBezTo>
                    <a:pt x="11" y="12"/>
                    <a:pt x="11" y="12"/>
                    <a:pt x="11" y="12"/>
                  </a:cubicBezTo>
                  <a:cubicBezTo>
                    <a:pt x="11" y="13"/>
                    <a:pt x="11" y="13"/>
                    <a:pt x="11" y="13"/>
                  </a:cubicBezTo>
                  <a:cubicBezTo>
                    <a:pt x="11" y="13"/>
                    <a:pt x="11" y="13"/>
                    <a:pt x="11" y="13"/>
                  </a:cubicBezTo>
                  <a:cubicBezTo>
                    <a:pt x="11" y="13"/>
                    <a:pt x="11" y="13"/>
                    <a:pt x="11" y="13"/>
                  </a:cubicBezTo>
                  <a:cubicBezTo>
                    <a:pt x="12" y="13"/>
                    <a:pt x="12" y="13"/>
                    <a:pt x="12" y="13"/>
                  </a:cubicBezTo>
                  <a:cubicBezTo>
                    <a:pt x="12" y="13"/>
                    <a:pt x="12" y="13"/>
                    <a:pt x="12" y="13"/>
                  </a:cubicBezTo>
                  <a:close/>
                  <a:moveTo>
                    <a:pt x="9" y="3"/>
                  </a:moveTo>
                  <a:cubicBezTo>
                    <a:pt x="9" y="3"/>
                    <a:pt x="9" y="3"/>
                    <a:pt x="9" y="3"/>
                  </a:cubicBezTo>
                  <a:cubicBezTo>
                    <a:pt x="9" y="3"/>
                    <a:pt x="9" y="3"/>
                    <a:pt x="9" y="3"/>
                  </a:cubicBezTo>
                  <a:cubicBezTo>
                    <a:pt x="9" y="3"/>
                    <a:pt x="9" y="3"/>
                    <a:pt x="9" y="3"/>
                  </a:cubicBezTo>
                  <a:cubicBezTo>
                    <a:pt x="9" y="3"/>
                    <a:pt x="9" y="3"/>
                    <a:pt x="9" y="3"/>
                  </a:cubicBezTo>
                  <a:cubicBezTo>
                    <a:pt x="10" y="3"/>
                    <a:pt x="10" y="3"/>
                    <a:pt x="10" y="3"/>
                  </a:cubicBezTo>
                  <a:cubicBezTo>
                    <a:pt x="10" y="3"/>
                    <a:pt x="10" y="3"/>
                    <a:pt x="10" y="3"/>
                  </a:cubicBezTo>
                  <a:cubicBezTo>
                    <a:pt x="10" y="3"/>
                    <a:pt x="10" y="3"/>
                    <a:pt x="10" y="3"/>
                  </a:cubicBezTo>
                  <a:cubicBezTo>
                    <a:pt x="10" y="3"/>
                    <a:pt x="10" y="3"/>
                    <a:pt x="10" y="3"/>
                  </a:cubicBezTo>
                  <a:cubicBezTo>
                    <a:pt x="10" y="3"/>
                    <a:pt x="10" y="3"/>
                    <a:pt x="10" y="3"/>
                  </a:cubicBezTo>
                  <a:cubicBezTo>
                    <a:pt x="10" y="3"/>
                    <a:pt x="10" y="3"/>
                    <a:pt x="10" y="3"/>
                  </a:cubicBezTo>
                  <a:cubicBezTo>
                    <a:pt x="10" y="3"/>
                    <a:pt x="10" y="3"/>
                    <a:pt x="10" y="3"/>
                  </a:cubicBezTo>
                  <a:cubicBezTo>
                    <a:pt x="10" y="3"/>
                    <a:pt x="10" y="3"/>
                    <a:pt x="10" y="3"/>
                  </a:cubicBezTo>
                  <a:cubicBezTo>
                    <a:pt x="10" y="3"/>
                    <a:pt x="10" y="3"/>
                    <a:pt x="10" y="3"/>
                  </a:cubicBezTo>
                  <a:cubicBezTo>
                    <a:pt x="10" y="3"/>
                    <a:pt x="10" y="3"/>
                    <a:pt x="10" y="3"/>
                  </a:cubicBezTo>
                  <a:cubicBezTo>
                    <a:pt x="10" y="3"/>
                    <a:pt x="10" y="3"/>
                    <a:pt x="10" y="3"/>
                  </a:cubicBezTo>
                  <a:cubicBezTo>
                    <a:pt x="10" y="3"/>
                    <a:pt x="10" y="3"/>
                    <a:pt x="10" y="3"/>
                  </a:cubicBezTo>
                  <a:cubicBezTo>
                    <a:pt x="10" y="3"/>
                    <a:pt x="10" y="3"/>
                    <a:pt x="10" y="3"/>
                  </a:cubicBezTo>
                  <a:cubicBezTo>
                    <a:pt x="10" y="4"/>
                    <a:pt x="10" y="4"/>
                    <a:pt x="10" y="4"/>
                  </a:cubicBezTo>
                  <a:cubicBezTo>
                    <a:pt x="9" y="4"/>
                    <a:pt x="9" y="3"/>
                    <a:pt x="9" y="3"/>
                  </a:cubicBezTo>
                  <a:cubicBezTo>
                    <a:pt x="9" y="3"/>
                    <a:pt x="9" y="3"/>
                    <a:pt x="9" y="3"/>
                  </a:cubicBezTo>
                  <a:close/>
                  <a:moveTo>
                    <a:pt x="1" y="9"/>
                  </a:moveTo>
                  <a:cubicBezTo>
                    <a:pt x="1" y="9"/>
                    <a:pt x="1" y="9"/>
                    <a:pt x="1" y="9"/>
                  </a:cubicBezTo>
                  <a:cubicBezTo>
                    <a:pt x="1" y="9"/>
                    <a:pt x="1" y="9"/>
                    <a:pt x="1" y="9"/>
                  </a:cubicBezTo>
                  <a:cubicBezTo>
                    <a:pt x="1" y="9"/>
                    <a:pt x="1" y="9"/>
                    <a:pt x="0" y="9"/>
                  </a:cubicBezTo>
                  <a:cubicBezTo>
                    <a:pt x="0" y="9"/>
                    <a:pt x="0" y="9"/>
                    <a:pt x="0" y="9"/>
                  </a:cubicBezTo>
                  <a:cubicBezTo>
                    <a:pt x="0" y="9"/>
                    <a:pt x="0" y="9"/>
                    <a:pt x="0" y="9"/>
                  </a:cubicBezTo>
                  <a:cubicBezTo>
                    <a:pt x="0" y="9"/>
                    <a:pt x="0" y="9"/>
                    <a:pt x="0" y="9"/>
                  </a:cubicBezTo>
                  <a:cubicBezTo>
                    <a:pt x="0" y="9"/>
                    <a:pt x="0" y="9"/>
                    <a:pt x="0" y="9"/>
                  </a:cubicBezTo>
                  <a:cubicBezTo>
                    <a:pt x="0" y="9"/>
                    <a:pt x="0" y="9"/>
                    <a:pt x="0" y="9"/>
                  </a:cubicBezTo>
                  <a:cubicBezTo>
                    <a:pt x="0" y="9"/>
                    <a:pt x="0" y="9"/>
                    <a:pt x="0" y="9"/>
                  </a:cubicBezTo>
                  <a:cubicBezTo>
                    <a:pt x="0" y="9"/>
                    <a:pt x="0" y="9"/>
                    <a:pt x="0" y="9"/>
                  </a:cubicBezTo>
                  <a:cubicBezTo>
                    <a:pt x="0" y="9"/>
                    <a:pt x="0" y="9"/>
                    <a:pt x="0" y="9"/>
                  </a:cubicBezTo>
                  <a:cubicBezTo>
                    <a:pt x="0"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ubicBezTo>
                    <a:pt x="1" y="9"/>
                    <a:pt x="1" y="9"/>
                    <a:pt x="1" y="9"/>
                  </a:cubicBezTo>
                  <a:close/>
                  <a:moveTo>
                    <a:pt x="11" y="15"/>
                  </a:moveTo>
                  <a:cubicBezTo>
                    <a:pt x="11" y="15"/>
                    <a:pt x="11" y="15"/>
                    <a:pt x="11" y="15"/>
                  </a:cubicBezTo>
                  <a:cubicBezTo>
                    <a:pt x="11" y="15"/>
                    <a:pt x="11" y="15"/>
                    <a:pt x="11" y="15"/>
                  </a:cubicBezTo>
                  <a:cubicBezTo>
                    <a:pt x="11" y="15"/>
                    <a:pt x="11" y="15"/>
                    <a:pt x="11" y="15"/>
                  </a:cubicBezTo>
                  <a:cubicBezTo>
                    <a:pt x="11" y="15"/>
                    <a:pt x="11" y="15"/>
                    <a:pt x="11" y="15"/>
                  </a:cubicBezTo>
                  <a:cubicBezTo>
                    <a:pt x="11" y="15"/>
                    <a:pt x="11" y="15"/>
                    <a:pt x="11" y="15"/>
                  </a:cubicBezTo>
                  <a:cubicBezTo>
                    <a:pt x="11" y="15"/>
                    <a:pt x="11" y="15"/>
                    <a:pt x="11" y="15"/>
                  </a:cubicBezTo>
                  <a:cubicBezTo>
                    <a:pt x="11" y="15"/>
                    <a:pt x="11" y="15"/>
                    <a:pt x="11" y="15"/>
                  </a:cubicBezTo>
                  <a:cubicBezTo>
                    <a:pt x="11" y="15"/>
                    <a:pt x="11" y="15"/>
                    <a:pt x="11" y="15"/>
                  </a:cubicBezTo>
                  <a:cubicBezTo>
                    <a:pt x="11" y="15"/>
                    <a:pt x="11" y="15"/>
                    <a:pt x="11" y="15"/>
                  </a:cubicBezTo>
                  <a:cubicBezTo>
                    <a:pt x="11" y="15"/>
                    <a:pt x="11" y="15"/>
                    <a:pt x="11" y="15"/>
                  </a:cubicBezTo>
                  <a:cubicBezTo>
                    <a:pt x="11" y="15"/>
                    <a:pt x="11" y="15"/>
                    <a:pt x="11" y="14"/>
                  </a:cubicBezTo>
                  <a:cubicBezTo>
                    <a:pt x="11" y="14"/>
                    <a:pt x="11" y="14"/>
                    <a:pt x="11" y="14"/>
                  </a:cubicBezTo>
                  <a:cubicBezTo>
                    <a:pt x="11" y="14"/>
                    <a:pt x="11" y="14"/>
                    <a:pt x="11" y="14"/>
                  </a:cubicBezTo>
                  <a:cubicBezTo>
                    <a:pt x="11" y="14"/>
                    <a:pt x="11" y="14"/>
                    <a:pt x="11" y="14"/>
                  </a:cubicBezTo>
                  <a:cubicBezTo>
                    <a:pt x="11" y="14"/>
                    <a:pt x="11" y="14"/>
                    <a:pt x="11" y="14"/>
                  </a:cubicBezTo>
                  <a:cubicBezTo>
                    <a:pt x="12" y="14"/>
                    <a:pt x="12" y="14"/>
                    <a:pt x="12" y="14"/>
                  </a:cubicBezTo>
                  <a:cubicBezTo>
                    <a:pt x="12" y="14"/>
                    <a:pt x="12" y="14"/>
                    <a:pt x="11" y="14"/>
                  </a:cubicBezTo>
                  <a:cubicBezTo>
                    <a:pt x="11" y="14"/>
                    <a:pt x="11" y="14"/>
                    <a:pt x="11" y="14"/>
                  </a:cubicBezTo>
                  <a:cubicBezTo>
                    <a:pt x="11" y="14"/>
                    <a:pt x="11" y="14"/>
                    <a:pt x="11" y="15"/>
                  </a:cubicBezTo>
                  <a:cubicBezTo>
                    <a:pt x="11" y="15"/>
                    <a:pt x="11" y="15"/>
                    <a:pt x="11" y="15"/>
                  </a:cubicBezTo>
                  <a:cubicBezTo>
                    <a:pt x="11" y="15"/>
                    <a:pt x="11" y="15"/>
                    <a:pt x="11" y="15"/>
                  </a:cubicBezTo>
                  <a:cubicBezTo>
                    <a:pt x="11" y="15"/>
                    <a:pt x="11" y="15"/>
                    <a:pt x="11" y="15"/>
                  </a:cubicBezTo>
                  <a:close/>
                  <a:moveTo>
                    <a:pt x="17" y="13"/>
                  </a:moveTo>
                  <a:cubicBezTo>
                    <a:pt x="17" y="13"/>
                    <a:pt x="17" y="13"/>
                    <a:pt x="18" y="13"/>
                  </a:cubicBezTo>
                  <a:cubicBezTo>
                    <a:pt x="18" y="13"/>
                    <a:pt x="18" y="13"/>
                    <a:pt x="17" y="13"/>
                  </a:cubicBezTo>
                  <a:cubicBezTo>
                    <a:pt x="17" y="13"/>
                    <a:pt x="17" y="13"/>
                    <a:pt x="17" y="13"/>
                  </a:cubicBezTo>
                  <a:cubicBezTo>
                    <a:pt x="17" y="13"/>
                    <a:pt x="17" y="13"/>
                    <a:pt x="17" y="13"/>
                  </a:cubicBezTo>
                  <a:cubicBezTo>
                    <a:pt x="17" y="13"/>
                    <a:pt x="17" y="13"/>
                    <a:pt x="17" y="13"/>
                  </a:cubicBezTo>
                  <a:cubicBezTo>
                    <a:pt x="17" y="14"/>
                    <a:pt x="17" y="14"/>
                    <a:pt x="17" y="14"/>
                  </a:cubicBezTo>
                  <a:cubicBezTo>
                    <a:pt x="17" y="14"/>
                    <a:pt x="17" y="14"/>
                    <a:pt x="17" y="14"/>
                  </a:cubicBezTo>
                  <a:cubicBezTo>
                    <a:pt x="17" y="14"/>
                    <a:pt x="17" y="14"/>
                    <a:pt x="17" y="14"/>
                  </a:cubicBezTo>
                  <a:cubicBezTo>
                    <a:pt x="17" y="14"/>
                    <a:pt x="17" y="14"/>
                    <a:pt x="16" y="14"/>
                  </a:cubicBezTo>
                  <a:cubicBezTo>
                    <a:pt x="16" y="14"/>
                    <a:pt x="16" y="14"/>
                    <a:pt x="16" y="14"/>
                  </a:cubicBezTo>
                  <a:cubicBezTo>
                    <a:pt x="16" y="14"/>
                    <a:pt x="16" y="14"/>
                    <a:pt x="16" y="14"/>
                  </a:cubicBezTo>
                  <a:cubicBezTo>
                    <a:pt x="16" y="14"/>
                    <a:pt x="16" y="14"/>
                    <a:pt x="16" y="14"/>
                  </a:cubicBezTo>
                  <a:cubicBezTo>
                    <a:pt x="16" y="14"/>
                    <a:pt x="16" y="14"/>
                    <a:pt x="16" y="13"/>
                  </a:cubicBezTo>
                  <a:cubicBezTo>
                    <a:pt x="16" y="13"/>
                    <a:pt x="17" y="13"/>
                    <a:pt x="17" y="14"/>
                  </a:cubicBezTo>
                  <a:cubicBezTo>
                    <a:pt x="17" y="14"/>
                    <a:pt x="17" y="14"/>
                    <a:pt x="17" y="14"/>
                  </a:cubicBezTo>
                  <a:cubicBezTo>
                    <a:pt x="17" y="14"/>
                    <a:pt x="17" y="13"/>
                    <a:pt x="17" y="13"/>
                  </a:cubicBezTo>
                  <a:cubicBezTo>
                    <a:pt x="17" y="14"/>
                    <a:pt x="17" y="13"/>
                    <a:pt x="17" y="13"/>
                  </a:cubicBezTo>
                  <a:cubicBezTo>
                    <a:pt x="17" y="13"/>
                    <a:pt x="17" y="13"/>
                    <a:pt x="17" y="13"/>
                  </a:cubicBezTo>
                  <a:cubicBezTo>
                    <a:pt x="17" y="13"/>
                    <a:pt x="17" y="13"/>
                    <a:pt x="17" y="13"/>
                  </a:cubicBezTo>
                  <a:cubicBezTo>
                    <a:pt x="17" y="13"/>
                    <a:pt x="17" y="13"/>
                    <a:pt x="17" y="13"/>
                  </a:cubicBezTo>
                  <a:cubicBezTo>
                    <a:pt x="17" y="13"/>
                    <a:pt x="17" y="13"/>
                    <a:pt x="17" y="13"/>
                  </a:cubicBezTo>
                  <a:cubicBezTo>
                    <a:pt x="17" y="13"/>
                    <a:pt x="17" y="13"/>
                    <a:pt x="17" y="13"/>
                  </a:cubicBezTo>
                  <a:close/>
                  <a:moveTo>
                    <a:pt x="0" y="8"/>
                  </a:moveTo>
                  <a:cubicBezTo>
                    <a:pt x="0" y="7"/>
                    <a:pt x="0" y="7"/>
                    <a:pt x="0" y="7"/>
                  </a:cubicBezTo>
                  <a:cubicBezTo>
                    <a:pt x="0" y="7"/>
                    <a:pt x="0" y="7"/>
                    <a:pt x="0" y="7"/>
                  </a:cubicBezTo>
                  <a:cubicBezTo>
                    <a:pt x="0" y="7"/>
                    <a:pt x="0" y="7"/>
                    <a:pt x="0" y="7"/>
                  </a:cubicBezTo>
                  <a:cubicBezTo>
                    <a:pt x="0" y="7"/>
                    <a:pt x="0" y="7"/>
                    <a:pt x="0" y="7"/>
                  </a:cubicBezTo>
                  <a:cubicBezTo>
                    <a:pt x="0" y="7"/>
                    <a:pt x="1" y="7"/>
                    <a:pt x="1" y="7"/>
                  </a:cubicBezTo>
                  <a:cubicBezTo>
                    <a:pt x="1" y="7"/>
                    <a:pt x="0" y="7"/>
                    <a:pt x="1" y="7"/>
                  </a:cubicBezTo>
                  <a:cubicBezTo>
                    <a:pt x="1" y="7"/>
                    <a:pt x="1" y="7"/>
                    <a:pt x="1" y="7"/>
                  </a:cubicBezTo>
                  <a:cubicBezTo>
                    <a:pt x="1" y="7"/>
                    <a:pt x="1" y="7"/>
                    <a:pt x="1" y="7"/>
                  </a:cubicBezTo>
                  <a:cubicBezTo>
                    <a:pt x="1" y="7"/>
                    <a:pt x="1" y="7"/>
                    <a:pt x="1" y="7"/>
                  </a:cubicBezTo>
                  <a:cubicBezTo>
                    <a:pt x="1" y="7"/>
                    <a:pt x="1" y="7"/>
                    <a:pt x="1" y="7"/>
                  </a:cubicBezTo>
                  <a:cubicBezTo>
                    <a:pt x="1" y="7"/>
                    <a:pt x="1" y="7"/>
                    <a:pt x="1" y="8"/>
                  </a:cubicBezTo>
                  <a:cubicBezTo>
                    <a:pt x="1" y="8"/>
                    <a:pt x="1" y="8"/>
                    <a:pt x="1" y="8"/>
                  </a:cubicBezTo>
                  <a:cubicBezTo>
                    <a:pt x="1" y="7"/>
                    <a:pt x="1" y="8"/>
                    <a:pt x="1" y="7"/>
                  </a:cubicBezTo>
                  <a:cubicBezTo>
                    <a:pt x="1" y="8"/>
                    <a:pt x="1" y="8"/>
                    <a:pt x="1" y="8"/>
                  </a:cubicBezTo>
                  <a:cubicBezTo>
                    <a:pt x="1" y="8"/>
                    <a:pt x="1" y="8"/>
                    <a:pt x="1" y="8"/>
                  </a:cubicBezTo>
                  <a:cubicBezTo>
                    <a:pt x="1" y="8"/>
                    <a:pt x="1" y="8"/>
                    <a:pt x="1" y="8"/>
                  </a:cubicBezTo>
                  <a:cubicBezTo>
                    <a:pt x="0" y="7"/>
                    <a:pt x="0" y="7"/>
                    <a:pt x="0" y="8"/>
                  </a:cubicBezTo>
                  <a:cubicBezTo>
                    <a:pt x="0" y="8"/>
                    <a:pt x="0" y="8"/>
                    <a:pt x="0" y="8"/>
                  </a:cubicBezTo>
                  <a:cubicBezTo>
                    <a:pt x="0" y="8"/>
                    <a:pt x="0" y="8"/>
                    <a:pt x="0" y="8"/>
                  </a:cubicBezTo>
                  <a:cubicBezTo>
                    <a:pt x="0" y="8"/>
                    <a:pt x="0" y="8"/>
                    <a:pt x="0" y="8"/>
                  </a:cubicBezTo>
                  <a:cubicBezTo>
                    <a:pt x="0" y="8"/>
                    <a:pt x="0" y="8"/>
                    <a:pt x="0" y="8"/>
                  </a:cubicBezTo>
                  <a:cubicBezTo>
                    <a:pt x="0" y="8"/>
                    <a:pt x="0" y="8"/>
                    <a:pt x="0" y="8"/>
                  </a:cubicBezTo>
                  <a:cubicBezTo>
                    <a:pt x="0" y="8"/>
                    <a:pt x="0" y="8"/>
                    <a:pt x="0" y="8"/>
                  </a:cubicBezTo>
                  <a:cubicBezTo>
                    <a:pt x="0" y="8"/>
                    <a:pt x="0" y="8"/>
                    <a:pt x="0" y="8"/>
                  </a:cubicBezTo>
                  <a:cubicBezTo>
                    <a:pt x="0" y="8"/>
                    <a:pt x="0" y="8"/>
                    <a:pt x="0" y="8"/>
                  </a:cubicBezTo>
                  <a:cubicBezTo>
                    <a:pt x="0" y="8"/>
                    <a:pt x="0" y="8"/>
                    <a:pt x="0" y="8"/>
                  </a:cubicBezTo>
                  <a:cubicBezTo>
                    <a:pt x="0" y="8"/>
                    <a:pt x="0" y="8"/>
                    <a:pt x="0" y="8"/>
                  </a:cubicBezTo>
                  <a:cubicBezTo>
                    <a:pt x="0" y="8"/>
                    <a:pt x="0" y="8"/>
                    <a:pt x="0" y="8"/>
                  </a:cubicBezTo>
                  <a:cubicBezTo>
                    <a:pt x="0" y="8"/>
                    <a:pt x="0" y="8"/>
                    <a:pt x="0" y="8"/>
                  </a:cubicBezTo>
                  <a:cubicBezTo>
                    <a:pt x="0" y="8"/>
                    <a:pt x="0" y="8"/>
                    <a:pt x="0" y="8"/>
                  </a:cubicBezTo>
                  <a:cubicBezTo>
                    <a:pt x="0" y="8"/>
                    <a:pt x="0" y="8"/>
                    <a:pt x="0" y="8"/>
                  </a:cubicBezTo>
                  <a:close/>
                  <a:moveTo>
                    <a:pt x="5" y="2"/>
                  </a:moveTo>
                  <a:cubicBezTo>
                    <a:pt x="5" y="2"/>
                    <a:pt x="5" y="2"/>
                    <a:pt x="5" y="2"/>
                  </a:cubicBezTo>
                  <a:cubicBezTo>
                    <a:pt x="5" y="2"/>
                    <a:pt x="5" y="2"/>
                    <a:pt x="5" y="2"/>
                  </a:cubicBezTo>
                  <a:cubicBezTo>
                    <a:pt x="5" y="3"/>
                    <a:pt x="5" y="3"/>
                    <a:pt x="5" y="3"/>
                  </a:cubicBezTo>
                  <a:cubicBezTo>
                    <a:pt x="6" y="3"/>
                    <a:pt x="6" y="3"/>
                    <a:pt x="6" y="3"/>
                  </a:cubicBezTo>
                  <a:cubicBezTo>
                    <a:pt x="6" y="3"/>
                    <a:pt x="6" y="3"/>
                    <a:pt x="6" y="3"/>
                  </a:cubicBezTo>
                  <a:cubicBezTo>
                    <a:pt x="6" y="3"/>
                    <a:pt x="6" y="3"/>
                    <a:pt x="6" y="3"/>
                  </a:cubicBezTo>
                  <a:cubicBezTo>
                    <a:pt x="6" y="3"/>
                    <a:pt x="6" y="3"/>
                    <a:pt x="6" y="3"/>
                  </a:cubicBezTo>
                  <a:cubicBezTo>
                    <a:pt x="6" y="3"/>
                    <a:pt x="6" y="3"/>
                    <a:pt x="6" y="3"/>
                  </a:cubicBezTo>
                  <a:cubicBezTo>
                    <a:pt x="6" y="3"/>
                    <a:pt x="6" y="3"/>
                    <a:pt x="5" y="3"/>
                  </a:cubicBezTo>
                  <a:cubicBezTo>
                    <a:pt x="5" y="3"/>
                    <a:pt x="5" y="3"/>
                    <a:pt x="5" y="3"/>
                  </a:cubicBezTo>
                  <a:cubicBezTo>
                    <a:pt x="5" y="3"/>
                    <a:pt x="5" y="3"/>
                    <a:pt x="5" y="2"/>
                  </a:cubicBezTo>
                  <a:close/>
                  <a:moveTo>
                    <a:pt x="11" y="4"/>
                  </a:moveTo>
                  <a:cubicBezTo>
                    <a:pt x="11" y="4"/>
                    <a:pt x="11" y="4"/>
                    <a:pt x="11" y="4"/>
                  </a:cubicBezTo>
                  <a:cubicBezTo>
                    <a:pt x="11" y="4"/>
                    <a:pt x="11" y="4"/>
                    <a:pt x="11" y="4"/>
                  </a:cubicBezTo>
                  <a:cubicBezTo>
                    <a:pt x="11" y="4"/>
                    <a:pt x="11" y="4"/>
                    <a:pt x="11" y="4"/>
                  </a:cubicBezTo>
                  <a:cubicBezTo>
                    <a:pt x="11" y="4"/>
                    <a:pt x="11" y="4"/>
                    <a:pt x="11" y="4"/>
                  </a:cubicBezTo>
                  <a:cubicBezTo>
                    <a:pt x="11" y="4"/>
                    <a:pt x="11" y="4"/>
                    <a:pt x="11" y="4"/>
                  </a:cubicBezTo>
                  <a:cubicBezTo>
                    <a:pt x="11" y="4"/>
                    <a:pt x="11" y="4"/>
                    <a:pt x="11" y="4"/>
                  </a:cubicBezTo>
                  <a:cubicBezTo>
                    <a:pt x="11" y="4"/>
                    <a:pt x="11" y="4"/>
                    <a:pt x="11" y="4"/>
                  </a:cubicBezTo>
                  <a:cubicBezTo>
                    <a:pt x="11" y="4"/>
                    <a:pt x="11" y="4"/>
                    <a:pt x="11" y="4"/>
                  </a:cubicBezTo>
                  <a:cubicBezTo>
                    <a:pt x="11" y="4"/>
                    <a:pt x="11" y="4"/>
                    <a:pt x="11" y="4"/>
                  </a:cubicBezTo>
                  <a:cubicBezTo>
                    <a:pt x="11" y="4"/>
                    <a:pt x="11" y="4"/>
                    <a:pt x="11" y="4"/>
                  </a:cubicBezTo>
                  <a:cubicBezTo>
                    <a:pt x="11" y="4"/>
                    <a:pt x="11" y="4"/>
                    <a:pt x="11" y="4"/>
                  </a:cubicBezTo>
                  <a:cubicBezTo>
                    <a:pt x="11" y="4"/>
                    <a:pt x="11" y="4"/>
                    <a:pt x="11" y="4"/>
                  </a:cubicBezTo>
                  <a:cubicBezTo>
                    <a:pt x="11" y="4"/>
                    <a:pt x="11" y="4"/>
                    <a:pt x="11" y="4"/>
                  </a:cubicBezTo>
                  <a:cubicBezTo>
                    <a:pt x="11" y="4"/>
                    <a:pt x="11" y="4"/>
                    <a:pt x="11" y="4"/>
                  </a:cubicBezTo>
                  <a:cubicBezTo>
                    <a:pt x="11" y="4"/>
                    <a:pt x="11" y="4"/>
                    <a:pt x="11" y="4"/>
                  </a:cubicBezTo>
                  <a:cubicBezTo>
                    <a:pt x="11" y="3"/>
                    <a:pt x="11" y="3"/>
                    <a:pt x="11" y="4"/>
                  </a:cubicBezTo>
                  <a:cubicBezTo>
                    <a:pt x="11" y="4"/>
                    <a:pt x="11" y="4"/>
                    <a:pt x="11" y="4"/>
                  </a:cubicBezTo>
                  <a:cubicBezTo>
                    <a:pt x="11" y="4"/>
                    <a:pt x="11" y="4"/>
                    <a:pt x="11" y="4"/>
                  </a:cubicBezTo>
                  <a:cubicBezTo>
                    <a:pt x="11" y="3"/>
                    <a:pt x="11" y="3"/>
                    <a:pt x="11" y="3"/>
                  </a:cubicBezTo>
                  <a:cubicBezTo>
                    <a:pt x="11" y="3"/>
                    <a:pt x="11" y="3"/>
                    <a:pt x="11" y="3"/>
                  </a:cubicBezTo>
                  <a:cubicBezTo>
                    <a:pt x="11" y="3"/>
                    <a:pt x="11" y="3"/>
                    <a:pt x="11" y="3"/>
                  </a:cubicBezTo>
                  <a:cubicBezTo>
                    <a:pt x="11" y="3"/>
                    <a:pt x="11" y="3"/>
                    <a:pt x="11" y="3"/>
                  </a:cubicBezTo>
                  <a:cubicBezTo>
                    <a:pt x="11" y="3"/>
                    <a:pt x="11" y="3"/>
                    <a:pt x="11" y="3"/>
                  </a:cubicBezTo>
                  <a:cubicBezTo>
                    <a:pt x="11" y="3"/>
                    <a:pt x="11" y="3"/>
                    <a:pt x="11" y="3"/>
                  </a:cubicBezTo>
                  <a:cubicBezTo>
                    <a:pt x="11" y="3"/>
                    <a:pt x="11" y="3"/>
                    <a:pt x="11" y="3"/>
                  </a:cubicBezTo>
                  <a:cubicBezTo>
                    <a:pt x="11" y="3"/>
                    <a:pt x="11" y="3"/>
                    <a:pt x="11" y="3"/>
                  </a:cubicBezTo>
                  <a:cubicBezTo>
                    <a:pt x="11" y="4"/>
                    <a:pt x="11" y="4"/>
                    <a:pt x="11" y="4"/>
                  </a:cubicBezTo>
                  <a:cubicBezTo>
                    <a:pt x="11" y="4"/>
                    <a:pt x="11" y="4"/>
                    <a:pt x="11" y="4"/>
                  </a:cubicBezTo>
                  <a:close/>
                  <a:moveTo>
                    <a:pt x="3" y="11"/>
                  </a:moveTo>
                  <a:cubicBezTo>
                    <a:pt x="3" y="11"/>
                    <a:pt x="3" y="11"/>
                    <a:pt x="3" y="11"/>
                  </a:cubicBezTo>
                  <a:cubicBezTo>
                    <a:pt x="3" y="11"/>
                    <a:pt x="3" y="11"/>
                    <a:pt x="3" y="11"/>
                  </a:cubicBezTo>
                  <a:cubicBezTo>
                    <a:pt x="3" y="11"/>
                    <a:pt x="3" y="11"/>
                    <a:pt x="3" y="11"/>
                  </a:cubicBezTo>
                  <a:cubicBezTo>
                    <a:pt x="3" y="11"/>
                    <a:pt x="3" y="11"/>
                    <a:pt x="3" y="11"/>
                  </a:cubicBezTo>
                  <a:cubicBezTo>
                    <a:pt x="3" y="11"/>
                    <a:pt x="3" y="11"/>
                    <a:pt x="3" y="11"/>
                  </a:cubicBezTo>
                  <a:cubicBezTo>
                    <a:pt x="3" y="11"/>
                    <a:pt x="3" y="11"/>
                    <a:pt x="3" y="11"/>
                  </a:cubicBezTo>
                  <a:cubicBezTo>
                    <a:pt x="3" y="11"/>
                    <a:pt x="3" y="11"/>
                    <a:pt x="3" y="11"/>
                  </a:cubicBezTo>
                  <a:cubicBezTo>
                    <a:pt x="3" y="11"/>
                    <a:pt x="3" y="11"/>
                    <a:pt x="3" y="11"/>
                  </a:cubicBezTo>
                  <a:cubicBezTo>
                    <a:pt x="3" y="11"/>
                    <a:pt x="3" y="11"/>
                    <a:pt x="3" y="11"/>
                  </a:cubicBezTo>
                  <a:cubicBezTo>
                    <a:pt x="3" y="11"/>
                    <a:pt x="3" y="11"/>
                    <a:pt x="3" y="11"/>
                  </a:cubicBezTo>
                  <a:cubicBezTo>
                    <a:pt x="3" y="11"/>
                    <a:pt x="3" y="11"/>
                    <a:pt x="3" y="11"/>
                  </a:cubicBezTo>
                  <a:cubicBezTo>
                    <a:pt x="3" y="10"/>
                    <a:pt x="3" y="10"/>
                    <a:pt x="3" y="10"/>
                  </a:cubicBezTo>
                  <a:cubicBezTo>
                    <a:pt x="3" y="11"/>
                    <a:pt x="3" y="11"/>
                    <a:pt x="3" y="11"/>
                  </a:cubicBezTo>
                  <a:cubicBezTo>
                    <a:pt x="3" y="11"/>
                    <a:pt x="3" y="11"/>
                    <a:pt x="3" y="11"/>
                  </a:cubicBezTo>
                  <a:close/>
                  <a:moveTo>
                    <a:pt x="1" y="0"/>
                  </a:moveTo>
                  <a:cubicBezTo>
                    <a:pt x="2" y="0"/>
                    <a:pt x="2" y="0"/>
                    <a:pt x="2" y="0"/>
                  </a:cubicBezTo>
                  <a:cubicBezTo>
                    <a:pt x="2" y="0"/>
                    <a:pt x="2" y="0"/>
                    <a:pt x="2" y="0"/>
                  </a:cubicBezTo>
                  <a:cubicBezTo>
                    <a:pt x="2" y="0"/>
                    <a:pt x="2" y="0"/>
                    <a:pt x="1" y="0"/>
                  </a:cubicBezTo>
                  <a:cubicBezTo>
                    <a:pt x="1" y="0"/>
                    <a:pt x="1" y="0"/>
                    <a:pt x="1" y="0"/>
                  </a:cubicBezTo>
                  <a:cubicBezTo>
                    <a:pt x="1" y="0"/>
                    <a:pt x="2" y="0"/>
                    <a:pt x="2" y="0"/>
                  </a:cubicBezTo>
                  <a:cubicBezTo>
                    <a:pt x="2" y="0"/>
                    <a:pt x="2" y="0"/>
                    <a:pt x="2" y="0"/>
                  </a:cubicBezTo>
                  <a:cubicBezTo>
                    <a:pt x="2" y="0"/>
                    <a:pt x="2" y="0"/>
                    <a:pt x="2" y="0"/>
                  </a:cubicBezTo>
                  <a:cubicBezTo>
                    <a:pt x="2" y="0"/>
                    <a:pt x="2" y="0"/>
                    <a:pt x="2" y="0"/>
                  </a:cubicBezTo>
                  <a:cubicBezTo>
                    <a:pt x="2" y="0"/>
                    <a:pt x="2" y="0"/>
                    <a:pt x="2" y="0"/>
                  </a:cubicBezTo>
                  <a:cubicBezTo>
                    <a:pt x="2" y="0"/>
                    <a:pt x="2" y="0"/>
                    <a:pt x="2" y="1"/>
                  </a:cubicBezTo>
                  <a:cubicBezTo>
                    <a:pt x="2" y="0"/>
                    <a:pt x="2" y="1"/>
                    <a:pt x="2" y="1"/>
                  </a:cubicBezTo>
                  <a:cubicBezTo>
                    <a:pt x="2" y="0"/>
                    <a:pt x="2" y="0"/>
                    <a:pt x="2" y="0"/>
                  </a:cubicBezTo>
                  <a:cubicBezTo>
                    <a:pt x="2" y="0"/>
                    <a:pt x="2" y="0"/>
                    <a:pt x="2" y="0"/>
                  </a:cubicBezTo>
                  <a:cubicBezTo>
                    <a:pt x="1" y="0"/>
                    <a:pt x="2" y="0"/>
                    <a:pt x="1" y="0"/>
                  </a:cubicBezTo>
                  <a:cubicBezTo>
                    <a:pt x="1" y="0"/>
                    <a:pt x="1" y="0"/>
                    <a:pt x="1" y="0"/>
                  </a:cubicBezTo>
                  <a:close/>
                  <a:moveTo>
                    <a:pt x="13" y="8"/>
                  </a:moveTo>
                  <a:cubicBezTo>
                    <a:pt x="12" y="8"/>
                    <a:pt x="12" y="8"/>
                    <a:pt x="12" y="9"/>
                  </a:cubicBezTo>
                  <a:cubicBezTo>
                    <a:pt x="12" y="9"/>
                    <a:pt x="12" y="9"/>
                    <a:pt x="12" y="9"/>
                  </a:cubicBezTo>
                  <a:cubicBezTo>
                    <a:pt x="12" y="9"/>
                    <a:pt x="12" y="9"/>
                    <a:pt x="12" y="9"/>
                  </a:cubicBezTo>
                  <a:cubicBezTo>
                    <a:pt x="12" y="9"/>
                    <a:pt x="12" y="9"/>
                    <a:pt x="12" y="9"/>
                  </a:cubicBezTo>
                  <a:cubicBezTo>
                    <a:pt x="12" y="9"/>
                    <a:pt x="12" y="9"/>
                    <a:pt x="12" y="8"/>
                  </a:cubicBezTo>
                  <a:cubicBezTo>
                    <a:pt x="12" y="8"/>
                    <a:pt x="12" y="8"/>
                    <a:pt x="12" y="8"/>
                  </a:cubicBezTo>
                  <a:cubicBezTo>
                    <a:pt x="12" y="8"/>
                    <a:pt x="12" y="8"/>
                    <a:pt x="12" y="8"/>
                  </a:cubicBezTo>
                  <a:cubicBezTo>
                    <a:pt x="12" y="8"/>
                    <a:pt x="12" y="8"/>
                    <a:pt x="12" y="8"/>
                  </a:cubicBezTo>
                  <a:cubicBezTo>
                    <a:pt x="12" y="8"/>
                    <a:pt x="13" y="8"/>
                    <a:pt x="13" y="8"/>
                  </a:cubicBezTo>
                  <a:cubicBezTo>
                    <a:pt x="13" y="8"/>
                    <a:pt x="13" y="8"/>
                    <a:pt x="13" y="8"/>
                  </a:cubicBezTo>
                  <a:close/>
                  <a:moveTo>
                    <a:pt x="12" y="11"/>
                  </a:moveTo>
                  <a:cubicBezTo>
                    <a:pt x="12" y="11"/>
                    <a:pt x="12" y="11"/>
                    <a:pt x="12" y="11"/>
                  </a:cubicBezTo>
                  <a:cubicBezTo>
                    <a:pt x="12" y="11"/>
                    <a:pt x="11" y="11"/>
                    <a:pt x="11" y="11"/>
                  </a:cubicBezTo>
                  <a:cubicBezTo>
                    <a:pt x="11" y="11"/>
                    <a:pt x="11" y="11"/>
                    <a:pt x="11" y="11"/>
                  </a:cubicBezTo>
                  <a:cubicBezTo>
                    <a:pt x="11" y="11"/>
                    <a:pt x="11" y="11"/>
                    <a:pt x="11" y="11"/>
                  </a:cubicBezTo>
                  <a:cubicBezTo>
                    <a:pt x="11" y="10"/>
                    <a:pt x="11" y="10"/>
                    <a:pt x="11" y="10"/>
                  </a:cubicBezTo>
                  <a:cubicBezTo>
                    <a:pt x="11" y="10"/>
                    <a:pt x="11" y="10"/>
                    <a:pt x="11" y="10"/>
                  </a:cubicBezTo>
                  <a:cubicBezTo>
                    <a:pt x="11" y="10"/>
                    <a:pt x="11" y="10"/>
                    <a:pt x="11" y="10"/>
                  </a:cubicBezTo>
                  <a:cubicBezTo>
                    <a:pt x="12" y="10"/>
                    <a:pt x="12" y="10"/>
                    <a:pt x="12" y="10"/>
                  </a:cubicBezTo>
                  <a:cubicBezTo>
                    <a:pt x="12" y="10"/>
                    <a:pt x="12" y="10"/>
                    <a:pt x="12" y="10"/>
                  </a:cubicBezTo>
                  <a:cubicBezTo>
                    <a:pt x="12" y="10"/>
                    <a:pt x="11" y="10"/>
                    <a:pt x="11" y="10"/>
                  </a:cubicBezTo>
                  <a:cubicBezTo>
                    <a:pt x="11" y="10"/>
                    <a:pt x="11" y="10"/>
                    <a:pt x="12" y="10"/>
                  </a:cubicBezTo>
                  <a:cubicBezTo>
                    <a:pt x="12" y="10"/>
                    <a:pt x="12" y="10"/>
                    <a:pt x="12" y="11"/>
                  </a:cubicBezTo>
                  <a:cubicBezTo>
                    <a:pt x="12" y="11"/>
                    <a:pt x="12" y="11"/>
                    <a:pt x="12" y="11"/>
                  </a:cubicBezTo>
                  <a:close/>
                  <a:moveTo>
                    <a:pt x="4" y="4"/>
                  </a:moveTo>
                  <a:cubicBezTo>
                    <a:pt x="4" y="3"/>
                    <a:pt x="4" y="3"/>
                    <a:pt x="4" y="3"/>
                  </a:cubicBezTo>
                  <a:cubicBezTo>
                    <a:pt x="4" y="3"/>
                    <a:pt x="4" y="3"/>
                    <a:pt x="4" y="3"/>
                  </a:cubicBezTo>
                  <a:cubicBezTo>
                    <a:pt x="5" y="3"/>
                    <a:pt x="5" y="3"/>
                    <a:pt x="5" y="4"/>
                  </a:cubicBezTo>
                  <a:cubicBezTo>
                    <a:pt x="5" y="4"/>
                    <a:pt x="5" y="4"/>
                    <a:pt x="5" y="4"/>
                  </a:cubicBezTo>
                  <a:cubicBezTo>
                    <a:pt x="5" y="4"/>
                    <a:pt x="5" y="4"/>
                    <a:pt x="5" y="4"/>
                  </a:cubicBezTo>
                  <a:cubicBezTo>
                    <a:pt x="5" y="4"/>
                    <a:pt x="5" y="4"/>
                    <a:pt x="5" y="4"/>
                  </a:cubicBezTo>
                  <a:cubicBezTo>
                    <a:pt x="5" y="4"/>
                    <a:pt x="5" y="4"/>
                    <a:pt x="5" y="4"/>
                  </a:cubicBezTo>
                  <a:cubicBezTo>
                    <a:pt x="5" y="4"/>
                    <a:pt x="5" y="4"/>
                    <a:pt x="5" y="4"/>
                  </a:cubicBezTo>
                  <a:cubicBezTo>
                    <a:pt x="5" y="4"/>
                    <a:pt x="4" y="4"/>
                    <a:pt x="4" y="4"/>
                  </a:cubicBezTo>
                  <a:cubicBezTo>
                    <a:pt x="4" y="4"/>
                    <a:pt x="4" y="4"/>
                    <a:pt x="4" y="4"/>
                  </a:cubicBezTo>
                  <a:cubicBezTo>
                    <a:pt x="4" y="4"/>
                    <a:pt x="4" y="4"/>
                    <a:pt x="4" y="4"/>
                  </a:cubicBezTo>
                  <a:close/>
                  <a:moveTo>
                    <a:pt x="12" y="15"/>
                  </a:moveTo>
                  <a:cubicBezTo>
                    <a:pt x="12" y="15"/>
                    <a:pt x="12" y="15"/>
                    <a:pt x="12" y="15"/>
                  </a:cubicBezTo>
                  <a:cubicBezTo>
                    <a:pt x="12" y="15"/>
                    <a:pt x="11" y="15"/>
                    <a:pt x="12" y="15"/>
                  </a:cubicBezTo>
                  <a:cubicBezTo>
                    <a:pt x="12" y="15"/>
                    <a:pt x="11" y="15"/>
                    <a:pt x="11" y="15"/>
                  </a:cubicBezTo>
                  <a:cubicBezTo>
                    <a:pt x="11" y="15"/>
                    <a:pt x="11" y="15"/>
                    <a:pt x="11" y="15"/>
                  </a:cubicBezTo>
                  <a:cubicBezTo>
                    <a:pt x="11" y="15"/>
                    <a:pt x="11" y="15"/>
                    <a:pt x="11" y="15"/>
                  </a:cubicBezTo>
                  <a:cubicBezTo>
                    <a:pt x="11" y="15"/>
                    <a:pt x="11" y="15"/>
                    <a:pt x="11" y="15"/>
                  </a:cubicBezTo>
                  <a:cubicBezTo>
                    <a:pt x="11" y="15"/>
                    <a:pt x="11" y="15"/>
                    <a:pt x="11" y="15"/>
                  </a:cubicBezTo>
                  <a:cubicBezTo>
                    <a:pt x="11" y="15"/>
                    <a:pt x="11" y="15"/>
                    <a:pt x="11" y="15"/>
                  </a:cubicBezTo>
                  <a:cubicBezTo>
                    <a:pt x="11" y="15"/>
                    <a:pt x="11" y="15"/>
                    <a:pt x="11" y="15"/>
                  </a:cubicBezTo>
                  <a:cubicBezTo>
                    <a:pt x="11" y="15"/>
                    <a:pt x="12" y="15"/>
                    <a:pt x="12" y="15"/>
                  </a:cubicBezTo>
                  <a:cubicBezTo>
                    <a:pt x="12" y="15"/>
                    <a:pt x="12" y="15"/>
                    <a:pt x="12" y="15"/>
                  </a:cubicBezTo>
                  <a:cubicBezTo>
                    <a:pt x="12" y="15"/>
                    <a:pt x="12" y="15"/>
                    <a:pt x="12" y="15"/>
                  </a:cubicBezTo>
                  <a:cubicBezTo>
                    <a:pt x="12" y="15"/>
                    <a:pt x="12" y="15"/>
                    <a:pt x="12" y="15"/>
                  </a:cubicBezTo>
                  <a:close/>
                  <a:moveTo>
                    <a:pt x="7" y="3"/>
                  </a:moveTo>
                  <a:cubicBezTo>
                    <a:pt x="7" y="3"/>
                    <a:pt x="7" y="3"/>
                    <a:pt x="7" y="3"/>
                  </a:cubicBezTo>
                  <a:cubicBezTo>
                    <a:pt x="7" y="3"/>
                    <a:pt x="7" y="3"/>
                    <a:pt x="7" y="3"/>
                  </a:cubicBezTo>
                  <a:cubicBezTo>
                    <a:pt x="7" y="3"/>
                    <a:pt x="7" y="3"/>
                    <a:pt x="7" y="3"/>
                  </a:cubicBezTo>
                  <a:cubicBezTo>
                    <a:pt x="8" y="3"/>
                    <a:pt x="8" y="3"/>
                    <a:pt x="8" y="3"/>
                  </a:cubicBezTo>
                  <a:cubicBezTo>
                    <a:pt x="8" y="3"/>
                    <a:pt x="8" y="3"/>
                    <a:pt x="8" y="3"/>
                  </a:cubicBezTo>
                  <a:cubicBezTo>
                    <a:pt x="8" y="3"/>
                    <a:pt x="8" y="3"/>
                    <a:pt x="8" y="3"/>
                  </a:cubicBezTo>
                  <a:cubicBezTo>
                    <a:pt x="8" y="3"/>
                    <a:pt x="8" y="3"/>
                    <a:pt x="8" y="3"/>
                  </a:cubicBezTo>
                  <a:cubicBezTo>
                    <a:pt x="8" y="3"/>
                    <a:pt x="8" y="3"/>
                    <a:pt x="8" y="3"/>
                  </a:cubicBezTo>
                  <a:cubicBezTo>
                    <a:pt x="8" y="3"/>
                    <a:pt x="8" y="3"/>
                    <a:pt x="8" y="3"/>
                  </a:cubicBezTo>
                  <a:cubicBezTo>
                    <a:pt x="8" y="3"/>
                    <a:pt x="8" y="3"/>
                    <a:pt x="8" y="3"/>
                  </a:cubicBezTo>
                  <a:cubicBezTo>
                    <a:pt x="9" y="3"/>
                    <a:pt x="9" y="3"/>
                    <a:pt x="9" y="3"/>
                  </a:cubicBezTo>
                  <a:cubicBezTo>
                    <a:pt x="9" y="3"/>
                    <a:pt x="9" y="3"/>
                    <a:pt x="9" y="3"/>
                  </a:cubicBezTo>
                  <a:cubicBezTo>
                    <a:pt x="9" y="3"/>
                    <a:pt x="9" y="3"/>
                    <a:pt x="9" y="3"/>
                  </a:cubicBezTo>
                  <a:cubicBezTo>
                    <a:pt x="9" y="3"/>
                    <a:pt x="9" y="3"/>
                    <a:pt x="9" y="3"/>
                  </a:cubicBezTo>
                  <a:cubicBezTo>
                    <a:pt x="9" y="3"/>
                    <a:pt x="9" y="3"/>
                    <a:pt x="9" y="3"/>
                  </a:cubicBezTo>
                  <a:cubicBezTo>
                    <a:pt x="9" y="3"/>
                    <a:pt x="9" y="3"/>
                    <a:pt x="9" y="3"/>
                  </a:cubicBezTo>
                  <a:cubicBezTo>
                    <a:pt x="9" y="3"/>
                    <a:pt x="9" y="3"/>
                    <a:pt x="9" y="3"/>
                  </a:cubicBezTo>
                  <a:cubicBezTo>
                    <a:pt x="9" y="3"/>
                    <a:pt x="9" y="3"/>
                    <a:pt x="9" y="3"/>
                  </a:cubicBezTo>
                  <a:cubicBezTo>
                    <a:pt x="9" y="3"/>
                    <a:pt x="9" y="3"/>
                    <a:pt x="9" y="3"/>
                  </a:cubicBezTo>
                  <a:cubicBezTo>
                    <a:pt x="9" y="4"/>
                    <a:pt x="9" y="4"/>
                    <a:pt x="9" y="4"/>
                  </a:cubicBezTo>
                  <a:cubicBezTo>
                    <a:pt x="9" y="4"/>
                    <a:pt x="9" y="4"/>
                    <a:pt x="9" y="4"/>
                  </a:cubicBezTo>
                  <a:cubicBezTo>
                    <a:pt x="9" y="4"/>
                    <a:pt x="9" y="4"/>
                    <a:pt x="9" y="4"/>
                  </a:cubicBezTo>
                  <a:cubicBezTo>
                    <a:pt x="9" y="4"/>
                    <a:pt x="9" y="4"/>
                    <a:pt x="8" y="4"/>
                  </a:cubicBezTo>
                  <a:cubicBezTo>
                    <a:pt x="8" y="4"/>
                    <a:pt x="8" y="4"/>
                    <a:pt x="8" y="4"/>
                  </a:cubicBezTo>
                  <a:cubicBezTo>
                    <a:pt x="8" y="4"/>
                    <a:pt x="8" y="4"/>
                    <a:pt x="8" y="4"/>
                  </a:cubicBezTo>
                  <a:cubicBezTo>
                    <a:pt x="8" y="4"/>
                    <a:pt x="8" y="4"/>
                    <a:pt x="8" y="4"/>
                  </a:cubicBezTo>
                  <a:cubicBezTo>
                    <a:pt x="8" y="4"/>
                    <a:pt x="8" y="4"/>
                    <a:pt x="8" y="4"/>
                  </a:cubicBezTo>
                  <a:cubicBezTo>
                    <a:pt x="8" y="4"/>
                    <a:pt x="8" y="4"/>
                    <a:pt x="8" y="4"/>
                  </a:cubicBezTo>
                  <a:cubicBezTo>
                    <a:pt x="8" y="4"/>
                    <a:pt x="8" y="4"/>
                    <a:pt x="8" y="4"/>
                  </a:cubicBezTo>
                  <a:cubicBezTo>
                    <a:pt x="8" y="4"/>
                    <a:pt x="7" y="4"/>
                    <a:pt x="7" y="4"/>
                  </a:cubicBezTo>
                  <a:cubicBezTo>
                    <a:pt x="7" y="4"/>
                    <a:pt x="7" y="4"/>
                    <a:pt x="7" y="4"/>
                  </a:cubicBezTo>
                  <a:cubicBezTo>
                    <a:pt x="7" y="4"/>
                    <a:pt x="7" y="4"/>
                    <a:pt x="7" y="4"/>
                  </a:cubicBezTo>
                  <a:cubicBezTo>
                    <a:pt x="7" y="4"/>
                    <a:pt x="7" y="4"/>
                    <a:pt x="7" y="4"/>
                  </a:cubicBezTo>
                  <a:cubicBezTo>
                    <a:pt x="7" y="4"/>
                    <a:pt x="7" y="4"/>
                    <a:pt x="7" y="4"/>
                  </a:cubicBezTo>
                  <a:cubicBezTo>
                    <a:pt x="7" y="4"/>
                    <a:pt x="7" y="4"/>
                    <a:pt x="7" y="4"/>
                  </a:cubicBezTo>
                  <a:cubicBezTo>
                    <a:pt x="7" y="4"/>
                    <a:pt x="7" y="4"/>
                    <a:pt x="8" y="4"/>
                  </a:cubicBezTo>
                  <a:cubicBezTo>
                    <a:pt x="8" y="4"/>
                    <a:pt x="8" y="4"/>
                    <a:pt x="8" y="3"/>
                  </a:cubicBezTo>
                  <a:cubicBezTo>
                    <a:pt x="8" y="3"/>
                    <a:pt x="8" y="3"/>
                    <a:pt x="8" y="3"/>
                  </a:cubicBezTo>
                  <a:cubicBezTo>
                    <a:pt x="8" y="3"/>
                    <a:pt x="8" y="3"/>
                    <a:pt x="8" y="3"/>
                  </a:cubicBezTo>
                  <a:cubicBezTo>
                    <a:pt x="8" y="4"/>
                    <a:pt x="8" y="4"/>
                    <a:pt x="8" y="4"/>
                  </a:cubicBezTo>
                  <a:cubicBezTo>
                    <a:pt x="8" y="4"/>
                    <a:pt x="8" y="4"/>
                    <a:pt x="8" y="4"/>
                  </a:cubicBezTo>
                  <a:cubicBezTo>
                    <a:pt x="8" y="4"/>
                    <a:pt x="8" y="4"/>
                    <a:pt x="8" y="4"/>
                  </a:cubicBezTo>
                  <a:cubicBezTo>
                    <a:pt x="8" y="4"/>
                    <a:pt x="8" y="4"/>
                    <a:pt x="8" y="4"/>
                  </a:cubicBezTo>
                  <a:cubicBezTo>
                    <a:pt x="8" y="4"/>
                    <a:pt x="8" y="4"/>
                    <a:pt x="8" y="4"/>
                  </a:cubicBezTo>
                  <a:cubicBezTo>
                    <a:pt x="8" y="4"/>
                    <a:pt x="8" y="4"/>
                    <a:pt x="8" y="4"/>
                  </a:cubicBezTo>
                  <a:cubicBezTo>
                    <a:pt x="8" y="4"/>
                    <a:pt x="8" y="4"/>
                    <a:pt x="8" y="4"/>
                  </a:cubicBezTo>
                  <a:cubicBezTo>
                    <a:pt x="8" y="4"/>
                    <a:pt x="8" y="4"/>
                    <a:pt x="8" y="4"/>
                  </a:cubicBezTo>
                  <a:cubicBezTo>
                    <a:pt x="8" y="4"/>
                    <a:pt x="8" y="3"/>
                    <a:pt x="8" y="3"/>
                  </a:cubicBezTo>
                  <a:cubicBezTo>
                    <a:pt x="8" y="3"/>
                    <a:pt x="8" y="3"/>
                    <a:pt x="8" y="3"/>
                  </a:cubicBezTo>
                  <a:cubicBezTo>
                    <a:pt x="8" y="3"/>
                    <a:pt x="8" y="3"/>
                    <a:pt x="8" y="3"/>
                  </a:cubicBezTo>
                  <a:cubicBezTo>
                    <a:pt x="8" y="3"/>
                    <a:pt x="8" y="3"/>
                    <a:pt x="8" y="3"/>
                  </a:cubicBezTo>
                  <a:cubicBezTo>
                    <a:pt x="7" y="3"/>
                    <a:pt x="7" y="3"/>
                    <a:pt x="7" y="3"/>
                  </a:cubicBezTo>
                  <a:cubicBezTo>
                    <a:pt x="7" y="3"/>
                    <a:pt x="7" y="3"/>
                    <a:pt x="7" y="3"/>
                  </a:cubicBezTo>
                  <a:close/>
                  <a:moveTo>
                    <a:pt x="11" y="4"/>
                  </a:moveTo>
                  <a:cubicBezTo>
                    <a:pt x="11" y="4"/>
                    <a:pt x="11" y="4"/>
                    <a:pt x="11" y="4"/>
                  </a:cubicBezTo>
                  <a:cubicBezTo>
                    <a:pt x="11" y="4"/>
                    <a:pt x="11" y="4"/>
                    <a:pt x="11" y="4"/>
                  </a:cubicBezTo>
                  <a:cubicBezTo>
                    <a:pt x="12" y="4"/>
                    <a:pt x="12" y="4"/>
                    <a:pt x="12" y="4"/>
                  </a:cubicBezTo>
                  <a:cubicBezTo>
                    <a:pt x="12" y="4"/>
                    <a:pt x="12" y="4"/>
                    <a:pt x="12" y="4"/>
                  </a:cubicBezTo>
                  <a:cubicBezTo>
                    <a:pt x="11" y="4"/>
                    <a:pt x="11" y="4"/>
                    <a:pt x="11" y="4"/>
                  </a:cubicBezTo>
                  <a:cubicBezTo>
                    <a:pt x="11" y="4"/>
                    <a:pt x="11" y="4"/>
                    <a:pt x="11" y="4"/>
                  </a:cubicBezTo>
                  <a:close/>
                  <a:moveTo>
                    <a:pt x="1" y="0"/>
                  </a:moveTo>
                  <a:cubicBezTo>
                    <a:pt x="1" y="0"/>
                    <a:pt x="1" y="0"/>
                    <a:pt x="1" y="0"/>
                  </a:cubicBezTo>
                  <a:cubicBezTo>
                    <a:pt x="1" y="0"/>
                    <a:pt x="1" y="0"/>
                    <a:pt x="1" y="0"/>
                  </a:cubicBezTo>
                  <a:cubicBezTo>
                    <a:pt x="1" y="0"/>
                    <a:pt x="1" y="0"/>
                    <a:pt x="1" y="0"/>
                  </a:cubicBezTo>
                  <a:cubicBezTo>
                    <a:pt x="1" y="0"/>
                    <a:pt x="1" y="0"/>
                    <a:pt x="1" y="0"/>
                  </a:cubicBezTo>
                  <a:cubicBezTo>
                    <a:pt x="1" y="0"/>
                    <a:pt x="1" y="0"/>
                    <a:pt x="1" y="0"/>
                  </a:cubicBezTo>
                  <a:cubicBezTo>
                    <a:pt x="1" y="0"/>
                    <a:pt x="1" y="0"/>
                    <a:pt x="1" y="0"/>
                  </a:cubicBezTo>
                  <a:cubicBezTo>
                    <a:pt x="1" y="0"/>
                    <a:pt x="1" y="0"/>
                    <a:pt x="1" y="0"/>
                  </a:cubicBezTo>
                  <a:cubicBezTo>
                    <a:pt x="1" y="0"/>
                    <a:pt x="1" y="0"/>
                    <a:pt x="1" y="0"/>
                  </a:cubicBezTo>
                  <a:cubicBezTo>
                    <a:pt x="1" y="0"/>
                    <a:pt x="1" y="0"/>
                    <a:pt x="1" y="0"/>
                  </a:cubicBezTo>
                  <a:cubicBezTo>
                    <a:pt x="1" y="0"/>
                    <a:pt x="1" y="0"/>
                    <a:pt x="1" y="0"/>
                  </a:cubicBezTo>
                  <a:cubicBezTo>
                    <a:pt x="1" y="0"/>
                    <a:pt x="1" y="0"/>
                    <a:pt x="1" y="0"/>
                  </a:cubicBezTo>
                  <a:cubicBezTo>
                    <a:pt x="1" y="0"/>
                    <a:pt x="1" y="0"/>
                    <a:pt x="1" y="0"/>
                  </a:cubicBezTo>
                  <a:close/>
                  <a:moveTo>
                    <a:pt x="5" y="7"/>
                  </a:moveTo>
                  <a:cubicBezTo>
                    <a:pt x="5" y="7"/>
                    <a:pt x="5" y="7"/>
                    <a:pt x="5" y="7"/>
                  </a:cubicBezTo>
                  <a:cubicBezTo>
                    <a:pt x="5" y="7"/>
                    <a:pt x="5" y="7"/>
                    <a:pt x="5" y="7"/>
                  </a:cubicBezTo>
                  <a:cubicBezTo>
                    <a:pt x="5" y="7"/>
                    <a:pt x="5" y="7"/>
                    <a:pt x="5" y="7"/>
                  </a:cubicBezTo>
                  <a:cubicBezTo>
                    <a:pt x="4" y="6"/>
                    <a:pt x="4" y="6"/>
                    <a:pt x="4" y="6"/>
                  </a:cubicBezTo>
                  <a:cubicBezTo>
                    <a:pt x="5" y="6"/>
                    <a:pt x="5" y="7"/>
                    <a:pt x="5" y="7"/>
                  </a:cubicBezTo>
                  <a:cubicBezTo>
                    <a:pt x="5" y="7"/>
                    <a:pt x="5" y="7"/>
                    <a:pt x="5" y="7"/>
                  </a:cubicBezTo>
                  <a:cubicBezTo>
                    <a:pt x="5" y="7"/>
                    <a:pt x="5" y="7"/>
                    <a:pt x="5" y="7"/>
                  </a:cubicBezTo>
                  <a:cubicBezTo>
                    <a:pt x="5" y="7"/>
                    <a:pt x="5" y="7"/>
                    <a:pt x="5" y="7"/>
                  </a:cubicBezTo>
                  <a:cubicBezTo>
                    <a:pt x="5" y="7"/>
                    <a:pt x="5" y="7"/>
                    <a:pt x="5" y="7"/>
                  </a:cubicBezTo>
                  <a:cubicBezTo>
                    <a:pt x="5" y="7"/>
                    <a:pt x="5" y="7"/>
                    <a:pt x="5" y="7"/>
                  </a:cubicBezTo>
                  <a:close/>
                  <a:moveTo>
                    <a:pt x="4" y="6"/>
                  </a:moveTo>
                  <a:cubicBezTo>
                    <a:pt x="4" y="6"/>
                    <a:pt x="4" y="6"/>
                    <a:pt x="4" y="6"/>
                  </a:cubicBezTo>
                  <a:cubicBezTo>
                    <a:pt x="4" y="6"/>
                    <a:pt x="4" y="6"/>
                    <a:pt x="4" y="6"/>
                  </a:cubicBezTo>
                  <a:cubicBezTo>
                    <a:pt x="4" y="6"/>
                    <a:pt x="4" y="6"/>
                    <a:pt x="4" y="6"/>
                  </a:cubicBezTo>
                  <a:cubicBezTo>
                    <a:pt x="4" y="6"/>
                    <a:pt x="4" y="6"/>
                    <a:pt x="4" y="6"/>
                  </a:cubicBezTo>
                  <a:cubicBezTo>
                    <a:pt x="4" y="6"/>
                    <a:pt x="4" y="6"/>
                    <a:pt x="4" y="6"/>
                  </a:cubicBezTo>
                  <a:cubicBezTo>
                    <a:pt x="4" y="6"/>
                    <a:pt x="4" y="6"/>
                    <a:pt x="4" y="6"/>
                  </a:cubicBezTo>
                  <a:cubicBezTo>
                    <a:pt x="4" y="6"/>
                    <a:pt x="4" y="6"/>
                    <a:pt x="4" y="6"/>
                  </a:cubicBezTo>
                  <a:cubicBezTo>
                    <a:pt x="4" y="6"/>
                    <a:pt x="4" y="6"/>
                    <a:pt x="4" y="6"/>
                  </a:cubicBezTo>
                  <a:close/>
                  <a:moveTo>
                    <a:pt x="11" y="3"/>
                  </a:moveTo>
                  <a:cubicBezTo>
                    <a:pt x="11" y="3"/>
                    <a:pt x="11" y="3"/>
                    <a:pt x="11" y="3"/>
                  </a:cubicBezTo>
                  <a:cubicBezTo>
                    <a:pt x="11" y="3"/>
                    <a:pt x="11" y="4"/>
                    <a:pt x="12" y="4"/>
                  </a:cubicBezTo>
                  <a:cubicBezTo>
                    <a:pt x="12" y="4"/>
                    <a:pt x="12" y="4"/>
                    <a:pt x="12" y="4"/>
                  </a:cubicBezTo>
                  <a:cubicBezTo>
                    <a:pt x="12" y="3"/>
                    <a:pt x="12" y="3"/>
                    <a:pt x="12" y="3"/>
                  </a:cubicBezTo>
                  <a:cubicBezTo>
                    <a:pt x="12" y="3"/>
                    <a:pt x="12" y="3"/>
                    <a:pt x="12" y="3"/>
                  </a:cubicBezTo>
                  <a:cubicBezTo>
                    <a:pt x="12" y="3"/>
                    <a:pt x="12" y="3"/>
                    <a:pt x="12" y="4"/>
                  </a:cubicBezTo>
                  <a:cubicBezTo>
                    <a:pt x="12" y="4"/>
                    <a:pt x="12" y="4"/>
                    <a:pt x="12" y="4"/>
                  </a:cubicBezTo>
                  <a:cubicBezTo>
                    <a:pt x="12" y="4"/>
                    <a:pt x="12" y="4"/>
                    <a:pt x="12" y="4"/>
                  </a:cubicBezTo>
                  <a:cubicBezTo>
                    <a:pt x="12" y="4"/>
                    <a:pt x="12" y="3"/>
                    <a:pt x="12" y="3"/>
                  </a:cubicBezTo>
                  <a:cubicBezTo>
                    <a:pt x="12" y="3"/>
                    <a:pt x="12" y="4"/>
                    <a:pt x="12" y="4"/>
                  </a:cubicBezTo>
                  <a:cubicBezTo>
                    <a:pt x="12" y="4"/>
                    <a:pt x="12" y="4"/>
                    <a:pt x="12" y="4"/>
                  </a:cubicBezTo>
                  <a:cubicBezTo>
                    <a:pt x="12" y="4"/>
                    <a:pt x="11" y="4"/>
                    <a:pt x="11" y="3"/>
                  </a:cubicBezTo>
                  <a:cubicBezTo>
                    <a:pt x="11" y="3"/>
                    <a:pt x="11" y="3"/>
                    <a:pt x="11" y="3"/>
                  </a:cubicBezTo>
                  <a:cubicBezTo>
                    <a:pt x="11" y="3"/>
                    <a:pt x="11" y="3"/>
                    <a:pt x="11" y="3"/>
                  </a:cubicBezTo>
                  <a:close/>
                  <a:moveTo>
                    <a:pt x="11" y="12"/>
                  </a:moveTo>
                  <a:cubicBezTo>
                    <a:pt x="11" y="12"/>
                    <a:pt x="11" y="12"/>
                    <a:pt x="11" y="12"/>
                  </a:cubicBezTo>
                  <a:cubicBezTo>
                    <a:pt x="11" y="12"/>
                    <a:pt x="11" y="12"/>
                    <a:pt x="11" y="12"/>
                  </a:cubicBezTo>
                  <a:cubicBezTo>
                    <a:pt x="11" y="12"/>
                    <a:pt x="11" y="12"/>
                    <a:pt x="11" y="12"/>
                  </a:cubicBezTo>
                  <a:cubicBezTo>
                    <a:pt x="11" y="12"/>
                    <a:pt x="11" y="12"/>
                    <a:pt x="11" y="12"/>
                  </a:cubicBezTo>
                  <a:cubicBezTo>
                    <a:pt x="11" y="12"/>
                    <a:pt x="11" y="12"/>
                    <a:pt x="11" y="11"/>
                  </a:cubicBezTo>
                  <a:cubicBezTo>
                    <a:pt x="11" y="11"/>
                    <a:pt x="11" y="11"/>
                    <a:pt x="11" y="11"/>
                  </a:cubicBezTo>
                  <a:cubicBezTo>
                    <a:pt x="11" y="11"/>
                    <a:pt x="11" y="12"/>
                    <a:pt x="11" y="12"/>
                  </a:cubicBezTo>
                  <a:close/>
                  <a:moveTo>
                    <a:pt x="6" y="9"/>
                  </a:move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6" y="9"/>
                  </a:cubicBezTo>
                  <a:cubicBezTo>
                    <a:pt x="6" y="9"/>
                    <a:pt x="6" y="9"/>
                    <a:pt x="6" y="9"/>
                  </a:cubicBezTo>
                  <a:close/>
                  <a:moveTo>
                    <a:pt x="12" y="4"/>
                  </a:moveTo>
                  <a:cubicBezTo>
                    <a:pt x="12" y="4"/>
                    <a:pt x="12" y="4"/>
                    <a:pt x="12" y="4"/>
                  </a:cubicBezTo>
                  <a:cubicBezTo>
                    <a:pt x="12" y="4"/>
                    <a:pt x="12" y="4"/>
                    <a:pt x="12" y="4"/>
                  </a:cubicBezTo>
                  <a:cubicBezTo>
                    <a:pt x="12" y="4"/>
                    <a:pt x="12" y="4"/>
                    <a:pt x="12" y="4"/>
                  </a:cubicBezTo>
                  <a:cubicBezTo>
                    <a:pt x="12" y="4"/>
                    <a:pt x="12" y="4"/>
                    <a:pt x="12" y="4"/>
                  </a:cubicBezTo>
                  <a:cubicBezTo>
                    <a:pt x="12" y="4"/>
                    <a:pt x="12" y="4"/>
                    <a:pt x="12" y="4"/>
                  </a:cubicBezTo>
                  <a:cubicBezTo>
                    <a:pt x="12" y="4"/>
                    <a:pt x="12" y="4"/>
                    <a:pt x="12" y="4"/>
                  </a:cubicBezTo>
                  <a:cubicBezTo>
                    <a:pt x="12" y="4"/>
                    <a:pt x="12" y="4"/>
                    <a:pt x="12" y="4"/>
                  </a:cubicBezTo>
                  <a:cubicBezTo>
                    <a:pt x="12" y="4"/>
                    <a:pt x="12" y="4"/>
                    <a:pt x="12" y="4"/>
                  </a:cubicBezTo>
                  <a:cubicBezTo>
                    <a:pt x="12" y="4"/>
                    <a:pt x="12" y="4"/>
                    <a:pt x="12" y="4"/>
                  </a:cubicBezTo>
                  <a:cubicBezTo>
                    <a:pt x="12" y="4"/>
                    <a:pt x="12" y="4"/>
                    <a:pt x="12" y="4"/>
                  </a:cubicBezTo>
                  <a:close/>
                  <a:moveTo>
                    <a:pt x="10" y="2"/>
                  </a:moveTo>
                  <a:cubicBezTo>
                    <a:pt x="10" y="2"/>
                    <a:pt x="10" y="2"/>
                    <a:pt x="10" y="2"/>
                  </a:cubicBezTo>
                  <a:cubicBezTo>
                    <a:pt x="10" y="2"/>
                    <a:pt x="10" y="2"/>
                    <a:pt x="10" y="2"/>
                  </a:cubicBezTo>
                  <a:cubicBezTo>
                    <a:pt x="10" y="2"/>
                    <a:pt x="10" y="2"/>
                    <a:pt x="10" y="3"/>
                  </a:cubicBezTo>
                  <a:cubicBezTo>
                    <a:pt x="10" y="3"/>
                    <a:pt x="10" y="3"/>
                    <a:pt x="10" y="3"/>
                  </a:cubicBezTo>
                  <a:cubicBezTo>
                    <a:pt x="10" y="3"/>
                    <a:pt x="10" y="3"/>
                    <a:pt x="10" y="3"/>
                  </a:cubicBezTo>
                  <a:cubicBezTo>
                    <a:pt x="10" y="3"/>
                    <a:pt x="10" y="3"/>
                    <a:pt x="10" y="3"/>
                  </a:cubicBezTo>
                  <a:cubicBezTo>
                    <a:pt x="10" y="3"/>
                    <a:pt x="10" y="2"/>
                    <a:pt x="10" y="2"/>
                  </a:cubicBezTo>
                  <a:close/>
                  <a:moveTo>
                    <a:pt x="20" y="10"/>
                  </a:moveTo>
                  <a:cubicBezTo>
                    <a:pt x="20" y="10"/>
                    <a:pt x="20" y="10"/>
                    <a:pt x="20" y="10"/>
                  </a:cubicBezTo>
                  <a:cubicBezTo>
                    <a:pt x="20" y="10"/>
                    <a:pt x="20" y="10"/>
                    <a:pt x="20" y="10"/>
                  </a:cubicBezTo>
                  <a:cubicBezTo>
                    <a:pt x="21" y="10"/>
                    <a:pt x="20" y="10"/>
                    <a:pt x="20" y="10"/>
                  </a:cubicBezTo>
                  <a:cubicBezTo>
                    <a:pt x="21" y="10"/>
                    <a:pt x="20" y="10"/>
                    <a:pt x="20" y="10"/>
                  </a:cubicBezTo>
                  <a:cubicBezTo>
                    <a:pt x="20" y="10"/>
                    <a:pt x="20" y="10"/>
                    <a:pt x="20" y="10"/>
                  </a:cubicBezTo>
                  <a:cubicBezTo>
                    <a:pt x="20" y="10"/>
                    <a:pt x="20" y="10"/>
                    <a:pt x="20" y="10"/>
                  </a:cubicBezTo>
                  <a:cubicBezTo>
                    <a:pt x="20" y="10"/>
                    <a:pt x="20" y="10"/>
                    <a:pt x="20" y="10"/>
                  </a:cubicBezTo>
                  <a:cubicBezTo>
                    <a:pt x="20" y="10"/>
                    <a:pt x="20" y="10"/>
                    <a:pt x="20" y="10"/>
                  </a:cubicBezTo>
                  <a:cubicBezTo>
                    <a:pt x="20" y="10"/>
                    <a:pt x="20" y="10"/>
                    <a:pt x="20" y="10"/>
                  </a:cubicBezTo>
                  <a:cubicBezTo>
                    <a:pt x="20" y="10"/>
                    <a:pt x="20" y="10"/>
                    <a:pt x="20" y="10"/>
                  </a:cubicBezTo>
                  <a:close/>
                  <a:moveTo>
                    <a:pt x="1" y="10"/>
                  </a:moveTo>
                  <a:cubicBezTo>
                    <a:pt x="1" y="10"/>
                    <a:pt x="1" y="10"/>
                    <a:pt x="1" y="10"/>
                  </a:cubicBezTo>
                  <a:cubicBezTo>
                    <a:pt x="1" y="10"/>
                    <a:pt x="1" y="10"/>
                    <a:pt x="1" y="10"/>
                  </a:cubicBezTo>
                  <a:cubicBezTo>
                    <a:pt x="1" y="10"/>
                    <a:pt x="1" y="10"/>
                    <a:pt x="1" y="9"/>
                  </a:cubicBezTo>
                  <a:cubicBezTo>
                    <a:pt x="1" y="9"/>
                    <a:pt x="1" y="9"/>
                    <a:pt x="1" y="9"/>
                  </a:cubicBezTo>
                  <a:cubicBezTo>
                    <a:pt x="1" y="9"/>
                    <a:pt x="1" y="9"/>
                    <a:pt x="1" y="10"/>
                  </a:cubicBezTo>
                  <a:cubicBezTo>
                    <a:pt x="1" y="10"/>
                    <a:pt x="1" y="10"/>
                    <a:pt x="1" y="10"/>
                  </a:cubicBezTo>
                  <a:close/>
                  <a:moveTo>
                    <a:pt x="12" y="4"/>
                  </a:moveTo>
                  <a:cubicBezTo>
                    <a:pt x="12" y="4"/>
                    <a:pt x="12" y="4"/>
                    <a:pt x="12" y="4"/>
                  </a:cubicBezTo>
                  <a:cubicBezTo>
                    <a:pt x="12" y="4"/>
                    <a:pt x="12" y="4"/>
                    <a:pt x="12" y="4"/>
                  </a:cubicBezTo>
                  <a:cubicBezTo>
                    <a:pt x="12" y="4"/>
                    <a:pt x="12" y="4"/>
                    <a:pt x="12" y="4"/>
                  </a:cubicBezTo>
                  <a:cubicBezTo>
                    <a:pt x="12" y="4"/>
                    <a:pt x="12" y="4"/>
                    <a:pt x="12" y="4"/>
                  </a:cubicBezTo>
                  <a:cubicBezTo>
                    <a:pt x="12" y="4"/>
                    <a:pt x="12" y="4"/>
                    <a:pt x="12" y="4"/>
                  </a:cubicBezTo>
                  <a:cubicBezTo>
                    <a:pt x="12" y="4"/>
                    <a:pt x="12" y="4"/>
                    <a:pt x="12" y="4"/>
                  </a:cubicBezTo>
                  <a:cubicBezTo>
                    <a:pt x="12" y="4"/>
                    <a:pt x="12" y="4"/>
                    <a:pt x="12" y="4"/>
                  </a:cubicBezTo>
                  <a:cubicBezTo>
                    <a:pt x="12" y="4"/>
                    <a:pt x="12" y="4"/>
                    <a:pt x="12" y="4"/>
                  </a:cubicBezTo>
                  <a:close/>
                  <a:moveTo>
                    <a:pt x="3" y="2"/>
                  </a:moveTo>
                  <a:cubicBezTo>
                    <a:pt x="3" y="2"/>
                    <a:pt x="3" y="2"/>
                    <a:pt x="3" y="2"/>
                  </a:cubicBezTo>
                  <a:cubicBezTo>
                    <a:pt x="3" y="2"/>
                    <a:pt x="3" y="2"/>
                    <a:pt x="3" y="2"/>
                  </a:cubicBezTo>
                  <a:close/>
                  <a:moveTo>
                    <a:pt x="23" y="6"/>
                  </a:moveTo>
                  <a:cubicBezTo>
                    <a:pt x="23" y="6"/>
                    <a:pt x="23" y="6"/>
                    <a:pt x="23" y="6"/>
                  </a:cubicBezTo>
                  <a:cubicBezTo>
                    <a:pt x="23" y="6"/>
                    <a:pt x="23" y="6"/>
                    <a:pt x="23" y="6"/>
                  </a:cubicBezTo>
                  <a:cubicBezTo>
                    <a:pt x="23" y="6"/>
                    <a:pt x="23" y="6"/>
                    <a:pt x="23" y="6"/>
                  </a:cubicBezTo>
                  <a:cubicBezTo>
                    <a:pt x="23" y="6"/>
                    <a:pt x="23" y="6"/>
                    <a:pt x="23" y="6"/>
                  </a:cubicBezTo>
                  <a:cubicBezTo>
                    <a:pt x="23" y="6"/>
                    <a:pt x="23" y="6"/>
                    <a:pt x="23" y="6"/>
                  </a:cubicBezTo>
                  <a:cubicBezTo>
                    <a:pt x="23" y="6"/>
                    <a:pt x="23" y="6"/>
                    <a:pt x="23" y="6"/>
                  </a:cubicBezTo>
                  <a:close/>
                  <a:moveTo>
                    <a:pt x="3" y="1"/>
                  </a:moveTo>
                  <a:cubicBezTo>
                    <a:pt x="3" y="1"/>
                    <a:pt x="3" y="1"/>
                    <a:pt x="3" y="1"/>
                  </a:cubicBezTo>
                  <a:cubicBezTo>
                    <a:pt x="3" y="1"/>
                    <a:pt x="3" y="1"/>
                    <a:pt x="3" y="1"/>
                  </a:cubicBezTo>
                  <a:cubicBezTo>
                    <a:pt x="3" y="1"/>
                    <a:pt x="3" y="1"/>
                    <a:pt x="3" y="1"/>
                  </a:cubicBezTo>
                  <a:cubicBezTo>
                    <a:pt x="3" y="1"/>
                    <a:pt x="3" y="1"/>
                    <a:pt x="3" y="1"/>
                  </a:cubicBezTo>
                  <a:cubicBezTo>
                    <a:pt x="3" y="1"/>
                    <a:pt x="3" y="1"/>
                    <a:pt x="3" y="1"/>
                  </a:cubicBezTo>
                  <a:cubicBezTo>
                    <a:pt x="3" y="1"/>
                    <a:pt x="3" y="1"/>
                    <a:pt x="3" y="1"/>
                  </a:cubicBezTo>
                  <a:cubicBezTo>
                    <a:pt x="3" y="1"/>
                    <a:pt x="3" y="1"/>
                    <a:pt x="3" y="1"/>
                  </a:cubicBezTo>
                  <a:cubicBezTo>
                    <a:pt x="3" y="1"/>
                    <a:pt x="3" y="1"/>
                    <a:pt x="3" y="1"/>
                  </a:cubicBezTo>
                  <a:cubicBezTo>
                    <a:pt x="3" y="1"/>
                    <a:pt x="3" y="1"/>
                    <a:pt x="3" y="1"/>
                  </a:cubicBezTo>
                  <a:close/>
                  <a:moveTo>
                    <a:pt x="6" y="1"/>
                  </a:moveTo>
                  <a:cubicBezTo>
                    <a:pt x="6" y="1"/>
                    <a:pt x="6" y="1"/>
                    <a:pt x="6" y="1"/>
                  </a:cubicBezTo>
                  <a:cubicBezTo>
                    <a:pt x="6" y="1"/>
                    <a:pt x="7" y="1"/>
                    <a:pt x="7" y="1"/>
                  </a:cubicBezTo>
                  <a:cubicBezTo>
                    <a:pt x="7" y="1"/>
                    <a:pt x="7" y="1"/>
                    <a:pt x="7" y="1"/>
                  </a:cubicBezTo>
                  <a:cubicBezTo>
                    <a:pt x="7" y="1"/>
                    <a:pt x="7" y="1"/>
                    <a:pt x="7" y="1"/>
                  </a:cubicBezTo>
                  <a:cubicBezTo>
                    <a:pt x="7" y="1"/>
                    <a:pt x="7" y="1"/>
                    <a:pt x="7" y="1"/>
                  </a:cubicBezTo>
                  <a:cubicBezTo>
                    <a:pt x="6" y="1"/>
                    <a:pt x="6" y="1"/>
                    <a:pt x="6" y="1"/>
                  </a:cubicBezTo>
                  <a:cubicBezTo>
                    <a:pt x="6" y="1"/>
                    <a:pt x="6" y="1"/>
                    <a:pt x="6" y="1"/>
                  </a:cubicBezTo>
                  <a:close/>
                  <a:moveTo>
                    <a:pt x="19" y="12"/>
                  </a:moveTo>
                  <a:cubicBezTo>
                    <a:pt x="19" y="13"/>
                    <a:pt x="19" y="13"/>
                    <a:pt x="19" y="13"/>
                  </a:cubicBezTo>
                  <a:cubicBezTo>
                    <a:pt x="19" y="13"/>
                    <a:pt x="19" y="13"/>
                    <a:pt x="19" y="13"/>
                  </a:cubicBezTo>
                  <a:cubicBezTo>
                    <a:pt x="19" y="12"/>
                    <a:pt x="19" y="12"/>
                    <a:pt x="19" y="12"/>
                  </a:cubicBezTo>
                  <a:cubicBezTo>
                    <a:pt x="19" y="12"/>
                    <a:pt x="19" y="12"/>
                    <a:pt x="19" y="12"/>
                  </a:cubicBezTo>
                  <a:cubicBezTo>
                    <a:pt x="19" y="12"/>
                    <a:pt x="19" y="12"/>
                    <a:pt x="19" y="12"/>
                  </a:cubicBezTo>
                  <a:cubicBezTo>
                    <a:pt x="19" y="12"/>
                    <a:pt x="19" y="12"/>
                    <a:pt x="19" y="12"/>
                  </a:cubicBezTo>
                  <a:cubicBezTo>
                    <a:pt x="19" y="12"/>
                    <a:pt x="19" y="12"/>
                    <a:pt x="19" y="12"/>
                  </a:cubicBezTo>
                  <a:cubicBezTo>
                    <a:pt x="19" y="12"/>
                    <a:pt x="19" y="12"/>
                    <a:pt x="19" y="12"/>
                  </a:cubicBezTo>
                  <a:cubicBezTo>
                    <a:pt x="19" y="12"/>
                    <a:pt x="19" y="12"/>
                    <a:pt x="19" y="12"/>
                  </a:cubicBezTo>
                  <a:close/>
                  <a:moveTo>
                    <a:pt x="6" y="7"/>
                  </a:moveTo>
                  <a:cubicBezTo>
                    <a:pt x="6" y="7"/>
                    <a:pt x="6" y="7"/>
                    <a:pt x="6" y="7"/>
                  </a:cubicBezTo>
                  <a:cubicBezTo>
                    <a:pt x="6" y="7"/>
                    <a:pt x="6" y="7"/>
                    <a:pt x="6" y="6"/>
                  </a:cubicBezTo>
                  <a:cubicBezTo>
                    <a:pt x="6" y="6"/>
                    <a:pt x="6" y="6"/>
                    <a:pt x="6" y="6"/>
                  </a:cubicBezTo>
                  <a:cubicBezTo>
                    <a:pt x="6" y="6"/>
                    <a:pt x="6" y="6"/>
                    <a:pt x="6" y="6"/>
                  </a:cubicBezTo>
                  <a:cubicBezTo>
                    <a:pt x="6" y="7"/>
                    <a:pt x="6" y="6"/>
                    <a:pt x="6" y="6"/>
                  </a:cubicBezTo>
                  <a:cubicBezTo>
                    <a:pt x="6" y="6"/>
                    <a:pt x="6" y="7"/>
                    <a:pt x="6" y="7"/>
                  </a:cubicBezTo>
                  <a:close/>
                  <a:moveTo>
                    <a:pt x="3" y="1"/>
                  </a:moveTo>
                  <a:cubicBezTo>
                    <a:pt x="3" y="1"/>
                    <a:pt x="3" y="1"/>
                    <a:pt x="3" y="1"/>
                  </a:cubicBezTo>
                  <a:cubicBezTo>
                    <a:pt x="3" y="1"/>
                    <a:pt x="3" y="1"/>
                    <a:pt x="3" y="1"/>
                  </a:cubicBezTo>
                  <a:cubicBezTo>
                    <a:pt x="4" y="1"/>
                    <a:pt x="4" y="1"/>
                    <a:pt x="4" y="1"/>
                  </a:cubicBezTo>
                  <a:cubicBezTo>
                    <a:pt x="4" y="1"/>
                    <a:pt x="4" y="1"/>
                    <a:pt x="4" y="1"/>
                  </a:cubicBezTo>
                  <a:cubicBezTo>
                    <a:pt x="4" y="1"/>
                    <a:pt x="4" y="1"/>
                    <a:pt x="4" y="1"/>
                  </a:cubicBezTo>
                  <a:cubicBezTo>
                    <a:pt x="3" y="1"/>
                    <a:pt x="3" y="1"/>
                    <a:pt x="3" y="2"/>
                  </a:cubicBezTo>
                  <a:cubicBezTo>
                    <a:pt x="3" y="2"/>
                    <a:pt x="3" y="2"/>
                    <a:pt x="3" y="2"/>
                  </a:cubicBezTo>
                  <a:cubicBezTo>
                    <a:pt x="3" y="2"/>
                    <a:pt x="3" y="2"/>
                    <a:pt x="3" y="1"/>
                  </a:cubicBezTo>
                  <a:close/>
                  <a:moveTo>
                    <a:pt x="20" y="11"/>
                  </a:moveTo>
                  <a:cubicBezTo>
                    <a:pt x="20" y="11"/>
                    <a:pt x="20" y="11"/>
                    <a:pt x="20" y="11"/>
                  </a:cubicBezTo>
                  <a:cubicBezTo>
                    <a:pt x="20" y="11"/>
                    <a:pt x="20" y="11"/>
                    <a:pt x="20" y="11"/>
                  </a:cubicBezTo>
                  <a:cubicBezTo>
                    <a:pt x="20" y="11"/>
                    <a:pt x="20" y="11"/>
                    <a:pt x="20" y="11"/>
                  </a:cubicBezTo>
                  <a:cubicBezTo>
                    <a:pt x="20" y="11"/>
                    <a:pt x="20" y="11"/>
                    <a:pt x="20" y="11"/>
                  </a:cubicBezTo>
                  <a:cubicBezTo>
                    <a:pt x="20" y="11"/>
                    <a:pt x="20" y="11"/>
                    <a:pt x="20" y="11"/>
                  </a:cubicBezTo>
                  <a:close/>
                  <a:moveTo>
                    <a:pt x="10" y="4"/>
                  </a:moveTo>
                  <a:cubicBezTo>
                    <a:pt x="10" y="4"/>
                    <a:pt x="10" y="4"/>
                    <a:pt x="11" y="4"/>
                  </a:cubicBezTo>
                  <a:cubicBezTo>
                    <a:pt x="11" y="4"/>
                    <a:pt x="11" y="4"/>
                    <a:pt x="11" y="4"/>
                  </a:cubicBezTo>
                  <a:cubicBezTo>
                    <a:pt x="10" y="4"/>
                    <a:pt x="10" y="4"/>
                    <a:pt x="10" y="4"/>
                  </a:cubicBezTo>
                  <a:cubicBezTo>
                    <a:pt x="10" y="4"/>
                    <a:pt x="10" y="4"/>
                    <a:pt x="10" y="4"/>
                  </a:cubicBezTo>
                  <a:cubicBezTo>
                    <a:pt x="10" y="4"/>
                    <a:pt x="10" y="4"/>
                    <a:pt x="10" y="4"/>
                  </a:cubicBezTo>
                  <a:cubicBezTo>
                    <a:pt x="10" y="4"/>
                    <a:pt x="10" y="4"/>
                    <a:pt x="10" y="4"/>
                  </a:cubicBezTo>
                  <a:cubicBezTo>
                    <a:pt x="10" y="4"/>
                    <a:pt x="10" y="4"/>
                    <a:pt x="10" y="4"/>
                  </a:cubicBezTo>
                  <a:close/>
                  <a:moveTo>
                    <a:pt x="1" y="10"/>
                  </a:moveTo>
                  <a:cubicBezTo>
                    <a:pt x="1" y="10"/>
                    <a:pt x="1" y="10"/>
                    <a:pt x="1" y="10"/>
                  </a:cubicBezTo>
                  <a:cubicBezTo>
                    <a:pt x="1" y="10"/>
                    <a:pt x="1" y="10"/>
                    <a:pt x="1" y="10"/>
                  </a:cubicBezTo>
                  <a:cubicBezTo>
                    <a:pt x="1" y="10"/>
                    <a:pt x="1" y="10"/>
                    <a:pt x="1" y="10"/>
                  </a:cubicBezTo>
                  <a:cubicBezTo>
                    <a:pt x="1" y="10"/>
                    <a:pt x="1" y="10"/>
                    <a:pt x="1" y="10"/>
                  </a:cubicBezTo>
                  <a:cubicBezTo>
                    <a:pt x="1" y="10"/>
                    <a:pt x="1" y="10"/>
                    <a:pt x="1" y="10"/>
                  </a:cubicBezTo>
                  <a:cubicBezTo>
                    <a:pt x="1" y="10"/>
                    <a:pt x="1" y="10"/>
                    <a:pt x="1" y="10"/>
                  </a:cubicBezTo>
                  <a:cubicBezTo>
                    <a:pt x="1" y="10"/>
                    <a:pt x="1" y="10"/>
                    <a:pt x="1" y="10"/>
                  </a:cubicBezTo>
                  <a:cubicBezTo>
                    <a:pt x="1" y="10"/>
                    <a:pt x="1" y="10"/>
                    <a:pt x="1" y="10"/>
                  </a:cubicBezTo>
                  <a:close/>
                  <a:moveTo>
                    <a:pt x="12" y="8"/>
                  </a:moveTo>
                  <a:cubicBezTo>
                    <a:pt x="12" y="8"/>
                    <a:pt x="12" y="8"/>
                    <a:pt x="12" y="9"/>
                  </a:cubicBezTo>
                  <a:cubicBezTo>
                    <a:pt x="12" y="9"/>
                    <a:pt x="12" y="9"/>
                    <a:pt x="12" y="9"/>
                  </a:cubicBezTo>
                  <a:cubicBezTo>
                    <a:pt x="12" y="9"/>
                    <a:pt x="12" y="8"/>
                    <a:pt x="12" y="8"/>
                  </a:cubicBezTo>
                  <a:cubicBezTo>
                    <a:pt x="12" y="8"/>
                    <a:pt x="12" y="8"/>
                    <a:pt x="12" y="8"/>
                  </a:cubicBezTo>
                  <a:close/>
                  <a:moveTo>
                    <a:pt x="7" y="4"/>
                  </a:moveTo>
                  <a:cubicBezTo>
                    <a:pt x="7" y="4"/>
                    <a:pt x="7" y="4"/>
                    <a:pt x="7" y="4"/>
                  </a:cubicBezTo>
                  <a:cubicBezTo>
                    <a:pt x="7" y="4"/>
                    <a:pt x="7" y="4"/>
                    <a:pt x="7" y="4"/>
                  </a:cubicBezTo>
                  <a:cubicBezTo>
                    <a:pt x="7" y="4"/>
                    <a:pt x="7" y="4"/>
                    <a:pt x="7" y="4"/>
                  </a:cubicBezTo>
                  <a:cubicBezTo>
                    <a:pt x="7" y="4"/>
                    <a:pt x="7" y="4"/>
                    <a:pt x="7" y="4"/>
                  </a:cubicBezTo>
                  <a:close/>
                  <a:moveTo>
                    <a:pt x="21" y="11"/>
                  </a:moveTo>
                  <a:cubicBezTo>
                    <a:pt x="21" y="11"/>
                    <a:pt x="21" y="11"/>
                    <a:pt x="21" y="11"/>
                  </a:cubicBezTo>
                  <a:cubicBezTo>
                    <a:pt x="21" y="11"/>
                    <a:pt x="21" y="11"/>
                    <a:pt x="21" y="11"/>
                  </a:cubicBezTo>
                  <a:cubicBezTo>
                    <a:pt x="21" y="11"/>
                    <a:pt x="21" y="11"/>
                    <a:pt x="21" y="11"/>
                  </a:cubicBezTo>
                  <a:cubicBezTo>
                    <a:pt x="21" y="11"/>
                    <a:pt x="21" y="11"/>
                    <a:pt x="21" y="11"/>
                  </a:cubicBezTo>
                  <a:cubicBezTo>
                    <a:pt x="21" y="11"/>
                    <a:pt x="21" y="11"/>
                    <a:pt x="21" y="11"/>
                  </a:cubicBezTo>
                  <a:cubicBezTo>
                    <a:pt x="21" y="11"/>
                    <a:pt x="21" y="11"/>
                    <a:pt x="21" y="11"/>
                  </a:cubicBezTo>
                  <a:close/>
                  <a:moveTo>
                    <a:pt x="12" y="4"/>
                  </a:moveTo>
                  <a:cubicBezTo>
                    <a:pt x="11" y="4"/>
                    <a:pt x="11" y="4"/>
                    <a:pt x="11" y="4"/>
                  </a:cubicBezTo>
                  <a:cubicBezTo>
                    <a:pt x="11" y="4"/>
                    <a:pt x="11" y="4"/>
                    <a:pt x="12" y="4"/>
                  </a:cubicBezTo>
                  <a:cubicBezTo>
                    <a:pt x="12" y="4"/>
                    <a:pt x="12" y="4"/>
                    <a:pt x="12" y="4"/>
                  </a:cubicBezTo>
                  <a:cubicBezTo>
                    <a:pt x="12" y="4"/>
                    <a:pt x="12" y="4"/>
                    <a:pt x="12" y="4"/>
                  </a:cubicBezTo>
                  <a:close/>
                  <a:moveTo>
                    <a:pt x="12" y="9"/>
                  </a:moveTo>
                  <a:cubicBezTo>
                    <a:pt x="12" y="9"/>
                    <a:pt x="12" y="9"/>
                    <a:pt x="12" y="9"/>
                  </a:cubicBezTo>
                  <a:cubicBezTo>
                    <a:pt x="12" y="9"/>
                    <a:pt x="12" y="9"/>
                    <a:pt x="12" y="9"/>
                  </a:cubicBezTo>
                  <a:cubicBezTo>
                    <a:pt x="12" y="9"/>
                    <a:pt x="12" y="9"/>
                    <a:pt x="12" y="9"/>
                  </a:cubicBezTo>
                  <a:cubicBezTo>
                    <a:pt x="12" y="9"/>
                    <a:pt x="12" y="9"/>
                    <a:pt x="12" y="9"/>
                  </a:cubicBezTo>
                  <a:cubicBezTo>
                    <a:pt x="12" y="9"/>
                    <a:pt x="12" y="9"/>
                    <a:pt x="12" y="9"/>
                  </a:cubicBezTo>
                  <a:close/>
                  <a:moveTo>
                    <a:pt x="4" y="5"/>
                  </a:moveTo>
                  <a:cubicBezTo>
                    <a:pt x="4" y="5"/>
                    <a:pt x="4" y="5"/>
                    <a:pt x="4" y="5"/>
                  </a:cubicBezTo>
                  <a:cubicBezTo>
                    <a:pt x="4" y="5"/>
                    <a:pt x="4" y="5"/>
                    <a:pt x="4" y="5"/>
                  </a:cubicBezTo>
                  <a:cubicBezTo>
                    <a:pt x="4" y="5"/>
                    <a:pt x="4" y="5"/>
                    <a:pt x="5" y="5"/>
                  </a:cubicBezTo>
                  <a:cubicBezTo>
                    <a:pt x="5" y="5"/>
                    <a:pt x="5" y="5"/>
                    <a:pt x="5" y="5"/>
                  </a:cubicBezTo>
                  <a:cubicBezTo>
                    <a:pt x="4" y="5"/>
                    <a:pt x="4" y="5"/>
                    <a:pt x="4" y="5"/>
                  </a:cubicBezTo>
                  <a:close/>
                  <a:moveTo>
                    <a:pt x="17" y="13"/>
                  </a:moveTo>
                  <a:cubicBezTo>
                    <a:pt x="17" y="13"/>
                    <a:pt x="17" y="13"/>
                    <a:pt x="17" y="13"/>
                  </a:cubicBezTo>
                  <a:cubicBezTo>
                    <a:pt x="17" y="13"/>
                    <a:pt x="17" y="13"/>
                    <a:pt x="17" y="13"/>
                  </a:cubicBezTo>
                  <a:cubicBezTo>
                    <a:pt x="17" y="13"/>
                    <a:pt x="17" y="13"/>
                    <a:pt x="17" y="13"/>
                  </a:cubicBezTo>
                  <a:cubicBezTo>
                    <a:pt x="17" y="13"/>
                    <a:pt x="17" y="13"/>
                    <a:pt x="17" y="13"/>
                  </a:cubicBezTo>
                  <a:close/>
                  <a:moveTo>
                    <a:pt x="17" y="13"/>
                  </a:moveTo>
                  <a:cubicBezTo>
                    <a:pt x="17" y="13"/>
                    <a:pt x="17" y="13"/>
                    <a:pt x="18" y="12"/>
                  </a:cubicBezTo>
                  <a:cubicBezTo>
                    <a:pt x="18" y="13"/>
                    <a:pt x="18" y="13"/>
                    <a:pt x="17" y="13"/>
                  </a:cubicBezTo>
                  <a:close/>
                  <a:moveTo>
                    <a:pt x="2" y="8"/>
                  </a:moveTo>
                  <a:cubicBezTo>
                    <a:pt x="2" y="8"/>
                    <a:pt x="2" y="8"/>
                    <a:pt x="2" y="8"/>
                  </a:cubicBezTo>
                  <a:cubicBezTo>
                    <a:pt x="2" y="8"/>
                    <a:pt x="2" y="8"/>
                    <a:pt x="2" y="8"/>
                  </a:cubicBezTo>
                  <a:cubicBezTo>
                    <a:pt x="2" y="8"/>
                    <a:pt x="2" y="8"/>
                    <a:pt x="2" y="8"/>
                  </a:cubicBezTo>
                  <a:cubicBezTo>
                    <a:pt x="2" y="8"/>
                    <a:pt x="2" y="9"/>
                    <a:pt x="2" y="9"/>
                  </a:cubicBezTo>
                  <a:cubicBezTo>
                    <a:pt x="2" y="9"/>
                    <a:pt x="2" y="8"/>
                    <a:pt x="2" y="8"/>
                  </a:cubicBezTo>
                  <a:cubicBezTo>
                    <a:pt x="2" y="8"/>
                    <a:pt x="2" y="8"/>
                    <a:pt x="2" y="8"/>
                  </a:cubicBezTo>
                  <a:close/>
                  <a:moveTo>
                    <a:pt x="6" y="13"/>
                  </a:moveTo>
                  <a:cubicBezTo>
                    <a:pt x="6" y="13"/>
                    <a:pt x="6" y="13"/>
                    <a:pt x="6" y="13"/>
                  </a:cubicBezTo>
                  <a:cubicBezTo>
                    <a:pt x="6" y="13"/>
                    <a:pt x="6" y="13"/>
                    <a:pt x="6" y="13"/>
                  </a:cubicBezTo>
                  <a:cubicBezTo>
                    <a:pt x="6" y="13"/>
                    <a:pt x="6" y="13"/>
                    <a:pt x="6" y="13"/>
                  </a:cubicBezTo>
                  <a:close/>
                  <a:moveTo>
                    <a:pt x="1" y="9"/>
                  </a:moveTo>
                  <a:cubicBezTo>
                    <a:pt x="1" y="9"/>
                    <a:pt x="1" y="9"/>
                    <a:pt x="1" y="9"/>
                  </a:cubicBezTo>
                  <a:cubicBezTo>
                    <a:pt x="1" y="9"/>
                    <a:pt x="1" y="9"/>
                    <a:pt x="1" y="9"/>
                  </a:cubicBezTo>
                  <a:cubicBezTo>
                    <a:pt x="1" y="9"/>
                    <a:pt x="1" y="9"/>
                    <a:pt x="1" y="9"/>
                  </a:cubicBezTo>
                  <a:cubicBezTo>
                    <a:pt x="1" y="9"/>
                    <a:pt x="1" y="9"/>
                    <a:pt x="1" y="9"/>
                  </a:cubicBezTo>
                  <a:close/>
                  <a:moveTo>
                    <a:pt x="9" y="4"/>
                  </a:moveTo>
                  <a:cubicBezTo>
                    <a:pt x="8" y="4"/>
                    <a:pt x="8" y="4"/>
                    <a:pt x="8" y="4"/>
                  </a:cubicBezTo>
                  <a:cubicBezTo>
                    <a:pt x="8" y="4"/>
                    <a:pt x="9" y="4"/>
                    <a:pt x="9" y="4"/>
                  </a:cubicBezTo>
                  <a:close/>
                  <a:moveTo>
                    <a:pt x="16" y="13"/>
                  </a:moveTo>
                  <a:cubicBezTo>
                    <a:pt x="16" y="13"/>
                    <a:pt x="16" y="13"/>
                    <a:pt x="16" y="13"/>
                  </a:cubicBezTo>
                  <a:cubicBezTo>
                    <a:pt x="16" y="12"/>
                    <a:pt x="16" y="12"/>
                    <a:pt x="16" y="12"/>
                  </a:cubicBezTo>
                  <a:cubicBezTo>
                    <a:pt x="16" y="12"/>
                    <a:pt x="16" y="12"/>
                    <a:pt x="16" y="12"/>
                  </a:cubicBezTo>
                  <a:cubicBezTo>
                    <a:pt x="16" y="12"/>
                    <a:pt x="16" y="13"/>
                    <a:pt x="16" y="13"/>
                  </a:cubicBezTo>
                  <a:close/>
                  <a:moveTo>
                    <a:pt x="18" y="12"/>
                  </a:moveTo>
                  <a:cubicBezTo>
                    <a:pt x="18" y="12"/>
                    <a:pt x="18" y="12"/>
                    <a:pt x="18" y="12"/>
                  </a:cubicBezTo>
                  <a:cubicBezTo>
                    <a:pt x="18" y="12"/>
                    <a:pt x="18" y="12"/>
                    <a:pt x="18" y="12"/>
                  </a:cubicBezTo>
                  <a:cubicBezTo>
                    <a:pt x="18" y="12"/>
                    <a:pt x="18" y="12"/>
                    <a:pt x="18" y="12"/>
                  </a:cubicBezTo>
                  <a:cubicBezTo>
                    <a:pt x="18" y="12"/>
                    <a:pt x="18" y="12"/>
                    <a:pt x="18" y="12"/>
                  </a:cubicBezTo>
                  <a:cubicBezTo>
                    <a:pt x="18" y="12"/>
                    <a:pt x="18" y="12"/>
                    <a:pt x="18" y="12"/>
                  </a:cubicBezTo>
                  <a:close/>
                  <a:moveTo>
                    <a:pt x="3" y="6"/>
                  </a:moveTo>
                  <a:cubicBezTo>
                    <a:pt x="3" y="6"/>
                    <a:pt x="3" y="6"/>
                    <a:pt x="3" y="6"/>
                  </a:cubicBezTo>
                  <a:cubicBezTo>
                    <a:pt x="3" y="6"/>
                    <a:pt x="3" y="6"/>
                    <a:pt x="3" y="6"/>
                  </a:cubicBezTo>
                  <a:cubicBezTo>
                    <a:pt x="3" y="6"/>
                    <a:pt x="3" y="6"/>
                    <a:pt x="3" y="6"/>
                  </a:cubicBezTo>
                  <a:cubicBezTo>
                    <a:pt x="3" y="6"/>
                    <a:pt x="3" y="6"/>
                    <a:pt x="3" y="6"/>
                  </a:cubicBezTo>
                  <a:close/>
                  <a:moveTo>
                    <a:pt x="6" y="6"/>
                  </a:moveTo>
                  <a:cubicBezTo>
                    <a:pt x="6" y="6"/>
                    <a:pt x="6" y="6"/>
                    <a:pt x="6" y="6"/>
                  </a:cubicBezTo>
                  <a:cubicBezTo>
                    <a:pt x="6" y="6"/>
                    <a:pt x="6" y="6"/>
                    <a:pt x="6" y="6"/>
                  </a:cubicBezTo>
                  <a:cubicBezTo>
                    <a:pt x="6" y="6"/>
                    <a:pt x="6" y="6"/>
                    <a:pt x="6" y="6"/>
                  </a:cubicBezTo>
                  <a:cubicBezTo>
                    <a:pt x="6" y="6"/>
                    <a:pt x="6" y="6"/>
                    <a:pt x="6" y="6"/>
                  </a:cubicBezTo>
                  <a:close/>
                  <a:moveTo>
                    <a:pt x="22" y="9"/>
                  </a:moveTo>
                  <a:cubicBezTo>
                    <a:pt x="22" y="9"/>
                    <a:pt x="22" y="9"/>
                    <a:pt x="22" y="9"/>
                  </a:cubicBezTo>
                  <a:cubicBezTo>
                    <a:pt x="22" y="9"/>
                    <a:pt x="22" y="9"/>
                    <a:pt x="22" y="9"/>
                  </a:cubicBezTo>
                  <a:close/>
                  <a:moveTo>
                    <a:pt x="20" y="10"/>
                  </a:moveTo>
                  <a:cubicBezTo>
                    <a:pt x="20" y="10"/>
                    <a:pt x="20" y="10"/>
                    <a:pt x="20" y="10"/>
                  </a:cubicBezTo>
                  <a:cubicBezTo>
                    <a:pt x="20" y="10"/>
                    <a:pt x="20" y="10"/>
                    <a:pt x="20" y="10"/>
                  </a:cubicBezTo>
                  <a:cubicBezTo>
                    <a:pt x="20" y="10"/>
                    <a:pt x="20" y="10"/>
                    <a:pt x="20" y="10"/>
                  </a:cubicBezTo>
                  <a:cubicBezTo>
                    <a:pt x="20" y="10"/>
                    <a:pt x="20" y="10"/>
                    <a:pt x="20" y="10"/>
                  </a:cubicBezTo>
                  <a:cubicBezTo>
                    <a:pt x="20" y="10"/>
                    <a:pt x="20" y="10"/>
                    <a:pt x="20" y="10"/>
                  </a:cubicBezTo>
                  <a:close/>
                  <a:moveTo>
                    <a:pt x="10" y="2"/>
                  </a:moveTo>
                  <a:cubicBezTo>
                    <a:pt x="10" y="2"/>
                    <a:pt x="10" y="2"/>
                    <a:pt x="10" y="2"/>
                  </a:cubicBezTo>
                  <a:cubicBezTo>
                    <a:pt x="10" y="2"/>
                    <a:pt x="10" y="2"/>
                    <a:pt x="10" y="2"/>
                  </a:cubicBezTo>
                  <a:cubicBezTo>
                    <a:pt x="10" y="2"/>
                    <a:pt x="10" y="2"/>
                    <a:pt x="10" y="2"/>
                  </a:cubicBezTo>
                  <a:cubicBezTo>
                    <a:pt x="10" y="2"/>
                    <a:pt x="10" y="2"/>
                    <a:pt x="10" y="2"/>
                  </a:cubicBezTo>
                  <a:cubicBezTo>
                    <a:pt x="10" y="2"/>
                    <a:pt x="10" y="2"/>
                    <a:pt x="10" y="2"/>
                  </a:cubicBezTo>
                  <a:cubicBezTo>
                    <a:pt x="10" y="2"/>
                    <a:pt x="10" y="2"/>
                    <a:pt x="10" y="2"/>
                  </a:cubicBezTo>
                  <a:close/>
                  <a:moveTo>
                    <a:pt x="18" y="10"/>
                  </a:moveTo>
                  <a:cubicBezTo>
                    <a:pt x="18" y="10"/>
                    <a:pt x="18" y="10"/>
                    <a:pt x="18" y="10"/>
                  </a:cubicBezTo>
                  <a:cubicBezTo>
                    <a:pt x="18" y="10"/>
                    <a:pt x="18" y="10"/>
                    <a:pt x="18" y="10"/>
                  </a:cubicBezTo>
                  <a:cubicBezTo>
                    <a:pt x="18" y="10"/>
                    <a:pt x="18" y="10"/>
                    <a:pt x="18" y="10"/>
                  </a:cubicBezTo>
                  <a:cubicBezTo>
                    <a:pt x="18" y="10"/>
                    <a:pt x="18" y="10"/>
                    <a:pt x="18" y="10"/>
                  </a:cubicBezTo>
                  <a:close/>
                  <a:moveTo>
                    <a:pt x="20" y="10"/>
                  </a:moveTo>
                  <a:cubicBezTo>
                    <a:pt x="20" y="10"/>
                    <a:pt x="20" y="10"/>
                    <a:pt x="20" y="10"/>
                  </a:cubicBezTo>
                  <a:cubicBezTo>
                    <a:pt x="20" y="10"/>
                    <a:pt x="20" y="10"/>
                    <a:pt x="20" y="10"/>
                  </a:cubicBezTo>
                  <a:cubicBezTo>
                    <a:pt x="20" y="10"/>
                    <a:pt x="20" y="10"/>
                    <a:pt x="20" y="10"/>
                  </a:cubicBezTo>
                  <a:cubicBezTo>
                    <a:pt x="20" y="10"/>
                    <a:pt x="20" y="10"/>
                    <a:pt x="20" y="10"/>
                  </a:cubicBezTo>
                  <a:cubicBezTo>
                    <a:pt x="20" y="10"/>
                    <a:pt x="20" y="10"/>
                    <a:pt x="20" y="10"/>
                  </a:cubicBezTo>
                  <a:close/>
                  <a:moveTo>
                    <a:pt x="23" y="8"/>
                  </a:moveTo>
                  <a:cubicBezTo>
                    <a:pt x="23" y="9"/>
                    <a:pt x="23" y="9"/>
                    <a:pt x="23" y="9"/>
                  </a:cubicBezTo>
                  <a:cubicBezTo>
                    <a:pt x="23" y="9"/>
                    <a:pt x="23" y="8"/>
                    <a:pt x="23" y="8"/>
                  </a:cubicBezTo>
                  <a:cubicBezTo>
                    <a:pt x="23" y="8"/>
                    <a:pt x="23" y="8"/>
                    <a:pt x="23" y="8"/>
                  </a:cubicBezTo>
                  <a:cubicBezTo>
                    <a:pt x="23" y="8"/>
                    <a:pt x="23" y="8"/>
                    <a:pt x="23" y="8"/>
                  </a:cubicBezTo>
                  <a:close/>
                  <a:moveTo>
                    <a:pt x="12" y="10"/>
                  </a:moveTo>
                  <a:cubicBezTo>
                    <a:pt x="12" y="10"/>
                    <a:pt x="12" y="10"/>
                    <a:pt x="12" y="10"/>
                  </a:cubicBezTo>
                  <a:cubicBezTo>
                    <a:pt x="12" y="10"/>
                    <a:pt x="12" y="10"/>
                    <a:pt x="12" y="10"/>
                  </a:cubicBezTo>
                  <a:cubicBezTo>
                    <a:pt x="12" y="10"/>
                    <a:pt x="12" y="10"/>
                    <a:pt x="12" y="10"/>
                  </a:cubicBezTo>
                  <a:cubicBezTo>
                    <a:pt x="12" y="10"/>
                    <a:pt x="12" y="10"/>
                    <a:pt x="12" y="10"/>
                  </a:cubicBezTo>
                  <a:close/>
                  <a:moveTo>
                    <a:pt x="6" y="5"/>
                  </a:moveTo>
                  <a:cubicBezTo>
                    <a:pt x="6" y="5"/>
                    <a:pt x="6" y="5"/>
                    <a:pt x="6" y="5"/>
                  </a:cubicBezTo>
                  <a:cubicBezTo>
                    <a:pt x="6" y="5"/>
                    <a:pt x="6" y="5"/>
                    <a:pt x="6" y="5"/>
                  </a:cubicBezTo>
                  <a:cubicBezTo>
                    <a:pt x="6" y="5"/>
                    <a:pt x="6" y="5"/>
                    <a:pt x="6" y="5"/>
                  </a:cubicBezTo>
                  <a:cubicBezTo>
                    <a:pt x="6" y="5"/>
                    <a:pt x="6" y="5"/>
                    <a:pt x="6" y="5"/>
                  </a:cubicBezTo>
                  <a:close/>
                  <a:moveTo>
                    <a:pt x="7" y="7"/>
                  </a:moveTo>
                  <a:cubicBezTo>
                    <a:pt x="7" y="7"/>
                    <a:pt x="7" y="7"/>
                    <a:pt x="7" y="7"/>
                  </a:cubicBezTo>
                  <a:cubicBezTo>
                    <a:pt x="7" y="7"/>
                    <a:pt x="7" y="7"/>
                    <a:pt x="7" y="7"/>
                  </a:cubicBezTo>
                  <a:cubicBezTo>
                    <a:pt x="7" y="7"/>
                    <a:pt x="7" y="7"/>
                    <a:pt x="7" y="7"/>
                  </a:cubicBezTo>
                  <a:cubicBezTo>
                    <a:pt x="7" y="7"/>
                    <a:pt x="7" y="7"/>
                    <a:pt x="7" y="7"/>
                  </a:cubicBezTo>
                  <a:close/>
                  <a:moveTo>
                    <a:pt x="6" y="13"/>
                  </a:moveTo>
                  <a:cubicBezTo>
                    <a:pt x="6" y="14"/>
                    <a:pt x="6" y="13"/>
                    <a:pt x="6" y="14"/>
                  </a:cubicBezTo>
                  <a:cubicBezTo>
                    <a:pt x="6" y="14"/>
                    <a:pt x="6" y="14"/>
                    <a:pt x="6" y="13"/>
                  </a:cubicBezTo>
                  <a:cubicBezTo>
                    <a:pt x="6" y="13"/>
                    <a:pt x="6" y="13"/>
                    <a:pt x="6" y="13"/>
                  </a:cubicBezTo>
                  <a:cubicBezTo>
                    <a:pt x="6" y="13"/>
                    <a:pt x="6" y="13"/>
                    <a:pt x="6" y="13"/>
                  </a:cubicBezTo>
                  <a:close/>
                  <a:moveTo>
                    <a:pt x="12" y="11"/>
                  </a:moveTo>
                  <a:cubicBezTo>
                    <a:pt x="12" y="11"/>
                    <a:pt x="12" y="11"/>
                    <a:pt x="12" y="11"/>
                  </a:cubicBezTo>
                  <a:cubicBezTo>
                    <a:pt x="12" y="11"/>
                    <a:pt x="12" y="11"/>
                    <a:pt x="12" y="11"/>
                  </a:cubicBezTo>
                  <a:cubicBezTo>
                    <a:pt x="12" y="11"/>
                    <a:pt x="12" y="11"/>
                    <a:pt x="12" y="11"/>
                  </a:cubicBezTo>
                  <a:cubicBezTo>
                    <a:pt x="12" y="11"/>
                    <a:pt x="12" y="11"/>
                    <a:pt x="12" y="11"/>
                  </a:cubicBezTo>
                  <a:close/>
                  <a:moveTo>
                    <a:pt x="13" y="14"/>
                  </a:moveTo>
                  <a:cubicBezTo>
                    <a:pt x="13" y="14"/>
                    <a:pt x="13" y="14"/>
                    <a:pt x="13" y="14"/>
                  </a:cubicBezTo>
                  <a:cubicBezTo>
                    <a:pt x="12" y="14"/>
                    <a:pt x="12" y="14"/>
                    <a:pt x="12" y="14"/>
                  </a:cubicBezTo>
                  <a:cubicBezTo>
                    <a:pt x="12" y="14"/>
                    <a:pt x="12" y="14"/>
                    <a:pt x="12" y="14"/>
                  </a:cubicBezTo>
                  <a:cubicBezTo>
                    <a:pt x="12" y="14"/>
                    <a:pt x="12" y="14"/>
                    <a:pt x="12" y="14"/>
                  </a:cubicBezTo>
                  <a:cubicBezTo>
                    <a:pt x="13" y="14"/>
                    <a:pt x="13" y="14"/>
                    <a:pt x="13" y="14"/>
                  </a:cubicBezTo>
                  <a:close/>
                  <a:moveTo>
                    <a:pt x="3" y="11"/>
                  </a:moveTo>
                  <a:cubicBezTo>
                    <a:pt x="3" y="11"/>
                    <a:pt x="3" y="11"/>
                    <a:pt x="3" y="11"/>
                  </a:cubicBezTo>
                  <a:cubicBezTo>
                    <a:pt x="3" y="11"/>
                    <a:pt x="3" y="11"/>
                    <a:pt x="3" y="11"/>
                  </a:cubicBezTo>
                  <a:cubicBezTo>
                    <a:pt x="3" y="11"/>
                    <a:pt x="3" y="11"/>
                    <a:pt x="3" y="11"/>
                  </a:cubicBezTo>
                  <a:close/>
                  <a:moveTo>
                    <a:pt x="2" y="11"/>
                  </a:moveTo>
                  <a:cubicBezTo>
                    <a:pt x="2" y="11"/>
                    <a:pt x="2" y="11"/>
                    <a:pt x="2" y="11"/>
                  </a:cubicBezTo>
                  <a:cubicBezTo>
                    <a:pt x="2" y="11"/>
                    <a:pt x="2" y="11"/>
                    <a:pt x="2" y="11"/>
                  </a:cubicBezTo>
                  <a:cubicBezTo>
                    <a:pt x="2" y="11"/>
                    <a:pt x="2" y="11"/>
                    <a:pt x="2" y="11"/>
                  </a:cubicBezTo>
                  <a:cubicBezTo>
                    <a:pt x="2" y="11"/>
                    <a:pt x="2" y="11"/>
                    <a:pt x="2" y="11"/>
                  </a:cubicBezTo>
                  <a:cubicBezTo>
                    <a:pt x="2" y="11"/>
                    <a:pt x="2" y="11"/>
                    <a:pt x="2" y="11"/>
                  </a:cubicBezTo>
                  <a:close/>
                  <a:moveTo>
                    <a:pt x="4" y="1"/>
                  </a:moveTo>
                  <a:cubicBezTo>
                    <a:pt x="4" y="1"/>
                    <a:pt x="4" y="1"/>
                    <a:pt x="4" y="1"/>
                  </a:cubicBezTo>
                  <a:cubicBezTo>
                    <a:pt x="4" y="1"/>
                    <a:pt x="4" y="1"/>
                    <a:pt x="4" y="1"/>
                  </a:cubicBezTo>
                  <a:cubicBezTo>
                    <a:pt x="4" y="1"/>
                    <a:pt x="4" y="1"/>
                    <a:pt x="4" y="1"/>
                  </a:cubicBezTo>
                  <a:cubicBezTo>
                    <a:pt x="4" y="1"/>
                    <a:pt x="4" y="1"/>
                    <a:pt x="4" y="1"/>
                  </a:cubicBezTo>
                  <a:close/>
                  <a:moveTo>
                    <a:pt x="12" y="11"/>
                  </a:moveTo>
                  <a:cubicBezTo>
                    <a:pt x="12" y="11"/>
                    <a:pt x="12" y="11"/>
                    <a:pt x="12" y="11"/>
                  </a:cubicBezTo>
                  <a:cubicBezTo>
                    <a:pt x="12" y="11"/>
                    <a:pt x="12" y="11"/>
                    <a:pt x="12" y="11"/>
                  </a:cubicBezTo>
                  <a:cubicBezTo>
                    <a:pt x="12" y="11"/>
                    <a:pt x="12" y="11"/>
                    <a:pt x="12" y="11"/>
                  </a:cubicBezTo>
                  <a:cubicBezTo>
                    <a:pt x="12" y="11"/>
                    <a:pt x="12" y="11"/>
                    <a:pt x="12" y="11"/>
                  </a:cubicBezTo>
                  <a:close/>
                  <a:moveTo>
                    <a:pt x="3" y="13"/>
                  </a:moveTo>
                  <a:cubicBezTo>
                    <a:pt x="3" y="13"/>
                    <a:pt x="3" y="13"/>
                    <a:pt x="3" y="13"/>
                  </a:cubicBezTo>
                  <a:cubicBezTo>
                    <a:pt x="3" y="13"/>
                    <a:pt x="3" y="13"/>
                    <a:pt x="3" y="13"/>
                  </a:cubicBezTo>
                  <a:cubicBezTo>
                    <a:pt x="3" y="13"/>
                    <a:pt x="3" y="13"/>
                    <a:pt x="3" y="13"/>
                  </a:cubicBezTo>
                  <a:cubicBezTo>
                    <a:pt x="3" y="13"/>
                    <a:pt x="3" y="13"/>
                    <a:pt x="3" y="13"/>
                  </a:cubicBezTo>
                  <a:cubicBezTo>
                    <a:pt x="3" y="13"/>
                    <a:pt x="3" y="13"/>
                    <a:pt x="3" y="13"/>
                  </a:cubicBezTo>
                  <a:close/>
                  <a:moveTo>
                    <a:pt x="6" y="3"/>
                  </a:moveTo>
                  <a:cubicBezTo>
                    <a:pt x="6" y="3"/>
                    <a:pt x="6" y="3"/>
                    <a:pt x="6" y="3"/>
                  </a:cubicBezTo>
                  <a:cubicBezTo>
                    <a:pt x="6" y="3"/>
                    <a:pt x="6" y="3"/>
                    <a:pt x="6" y="3"/>
                  </a:cubicBezTo>
                  <a:cubicBezTo>
                    <a:pt x="6" y="3"/>
                    <a:pt x="6" y="3"/>
                    <a:pt x="6" y="3"/>
                  </a:cubicBezTo>
                  <a:cubicBezTo>
                    <a:pt x="6" y="3"/>
                    <a:pt x="6" y="3"/>
                    <a:pt x="6" y="3"/>
                  </a:cubicBezTo>
                  <a:close/>
                  <a:moveTo>
                    <a:pt x="1" y="7"/>
                  </a:moveTo>
                  <a:cubicBezTo>
                    <a:pt x="1" y="7"/>
                    <a:pt x="1" y="7"/>
                    <a:pt x="1" y="7"/>
                  </a:cubicBezTo>
                  <a:cubicBezTo>
                    <a:pt x="1" y="7"/>
                    <a:pt x="1" y="7"/>
                    <a:pt x="1" y="7"/>
                  </a:cubicBezTo>
                  <a:cubicBezTo>
                    <a:pt x="1" y="7"/>
                    <a:pt x="1" y="7"/>
                    <a:pt x="1" y="7"/>
                  </a:cubicBezTo>
                  <a:cubicBezTo>
                    <a:pt x="1" y="7"/>
                    <a:pt x="1" y="7"/>
                    <a:pt x="1" y="7"/>
                  </a:cubicBezTo>
                  <a:close/>
                  <a:moveTo>
                    <a:pt x="12" y="10"/>
                  </a:moveTo>
                  <a:cubicBezTo>
                    <a:pt x="12" y="10"/>
                    <a:pt x="12" y="10"/>
                    <a:pt x="12" y="10"/>
                  </a:cubicBezTo>
                  <a:cubicBezTo>
                    <a:pt x="12" y="10"/>
                    <a:pt x="12" y="10"/>
                    <a:pt x="12" y="10"/>
                  </a:cubicBezTo>
                  <a:cubicBezTo>
                    <a:pt x="12" y="10"/>
                    <a:pt x="12" y="10"/>
                    <a:pt x="12" y="10"/>
                  </a:cubicBezTo>
                  <a:close/>
                  <a:moveTo>
                    <a:pt x="4" y="12"/>
                  </a:moveTo>
                  <a:cubicBezTo>
                    <a:pt x="4" y="13"/>
                    <a:pt x="4" y="13"/>
                    <a:pt x="4" y="13"/>
                  </a:cubicBezTo>
                  <a:cubicBezTo>
                    <a:pt x="4" y="13"/>
                    <a:pt x="4" y="13"/>
                    <a:pt x="4" y="12"/>
                  </a:cubicBezTo>
                  <a:cubicBezTo>
                    <a:pt x="4" y="12"/>
                    <a:pt x="4" y="12"/>
                    <a:pt x="4" y="12"/>
                  </a:cubicBezTo>
                  <a:cubicBezTo>
                    <a:pt x="4" y="12"/>
                    <a:pt x="4" y="12"/>
                    <a:pt x="4" y="12"/>
                  </a:cubicBezTo>
                  <a:close/>
                  <a:moveTo>
                    <a:pt x="11" y="4"/>
                  </a:moveTo>
                  <a:cubicBezTo>
                    <a:pt x="11" y="4"/>
                    <a:pt x="11" y="4"/>
                    <a:pt x="11" y="4"/>
                  </a:cubicBezTo>
                  <a:cubicBezTo>
                    <a:pt x="11" y="4"/>
                    <a:pt x="11" y="4"/>
                    <a:pt x="11" y="4"/>
                  </a:cubicBezTo>
                  <a:cubicBezTo>
                    <a:pt x="11" y="4"/>
                    <a:pt x="11" y="4"/>
                    <a:pt x="11" y="4"/>
                  </a:cubicBezTo>
                  <a:close/>
                  <a:moveTo>
                    <a:pt x="13" y="8"/>
                  </a:moveTo>
                  <a:cubicBezTo>
                    <a:pt x="13" y="8"/>
                    <a:pt x="13" y="8"/>
                    <a:pt x="13" y="8"/>
                  </a:cubicBezTo>
                  <a:cubicBezTo>
                    <a:pt x="13" y="8"/>
                    <a:pt x="13" y="8"/>
                    <a:pt x="13" y="8"/>
                  </a:cubicBezTo>
                  <a:cubicBezTo>
                    <a:pt x="13" y="8"/>
                    <a:pt x="13" y="8"/>
                    <a:pt x="13" y="8"/>
                  </a:cubicBezTo>
                  <a:cubicBezTo>
                    <a:pt x="13" y="8"/>
                    <a:pt x="13" y="8"/>
                    <a:pt x="13" y="8"/>
                  </a:cubicBezTo>
                  <a:close/>
                  <a:moveTo>
                    <a:pt x="2" y="8"/>
                  </a:moveTo>
                  <a:cubicBezTo>
                    <a:pt x="2" y="8"/>
                    <a:pt x="2" y="8"/>
                    <a:pt x="2" y="8"/>
                  </a:cubicBezTo>
                  <a:cubicBezTo>
                    <a:pt x="2" y="8"/>
                    <a:pt x="2" y="8"/>
                    <a:pt x="2" y="8"/>
                  </a:cubicBezTo>
                  <a:cubicBezTo>
                    <a:pt x="2" y="8"/>
                    <a:pt x="2" y="8"/>
                    <a:pt x="2" y="8"/>
                  </a:cubicBezTo>
                  <a:cubicBezTo>
                    <a:pt x="2" y="8"/>
                    <a:pt x="2" y="8"/>
                    <a:pt x="2" y="8"/>
                  </a:cubicBezTo>
                  <a:close/>
                  <a:moveTo>
                    <a:pt x="3" y="6"/>
                  </a:moveTo>
                  <a:cubicBezTo>
                    <a:pt x="3" y="6"/>
                    <a:pt x="3" y="6"/>
                    <a:pt x="3" y="6"/>
                  </a:cubicBezTo>
                  <a:close/>
                  <a:moveTo>
                    <a:pt x="3" y="6"/>
                  </a:moveTo>
                  <a:cubicBezTo>
                    <a:pt x="3" y="6"/>
                    <a:pt x="3" y="6"/>
                    <a:pt x="3" y="6"/>
                  </a:cubicBezTo>
                  <a:cubicBezTo>
                    <a:pt x="3" y="6"/>
                    <a:pt x="3" y="6"/>
                    <a:pt x="4" y="6"/>
                  </a:cubicBezTo>
                  <a:cubicBezTo>
                    <a:pt x="4" y="6"/>
                    <a:pt x="4" y="6"/>
                    <a:pt x="4" y="6"/>
                  </a:cubicBezTo>
                  <a:cubicBezTo>
                    <a:pt x="4" y="6"/>
                    <a:pt x="4" y="6"/>
                    <a:pt x="3" y="6"/>
                  </a:cubicBezTo>
                  <a:close/>
                  <a:moveTo>
                    <a:pt x="1" y="8"/>
                  </a:moveTo>
                  <a:cubicBezTo>
                    <a:pt x="1" y="8"/>
                    <a:pt x="1" y="8"/>
                    <a:pt x="1" y="8"/>
                  </a:cubicBezTo>
                  <a:cubicBezTo>
                    <a:pt x="1" y="8"/>
                    <a:pt x="1" y="8"/>
                    <a:pt x="1" y="8"/>
                  </a:cubicBezTo>
                  <a:cubicBezTo>
                    <a:pt x="1" y="9"/>
                    <a:pt x="1" y="8"/>
                    <a:pt x="1" y="8"/>
                  </a:cubicBezTo>
                  <a:cubicBezTo>
                    <a:pt x="1" y="8"/>
                    <a:pt x="1" y="8"/>
                    <a:pt x="1" y="8"/>
                  </a:cubicBezTo>
                  <a:close/>
                  <a:moveTo>
                    <a:pt x="2" y="8"/>
                  </a:moveTo>
                  <a:cubicBezTo>
                    <a:pt x="2" y="9"/>
                    <a:pt x="2" y="9"/>
                    <a:pt x="2" y="9"/>
                  </a:cubicBezTo>
                  <a:cubicBezTo>
                    <a:pt x="2" y="9"/>
                    <a:pt x="2" y="8"/>
                    <a:pt x="2" y="8"/>
                  </a:cubicBezTo>
                  <a:cubicBezTo>
                    <a:pt x="2" y="8"/>
                    <a:pt x="2" y="8"/>
                    <a:pt x="2" y="8"/>
                  </a:cubicBezTo>
                  <a:cubicBezTo>
                    <a:pt x="2" y="8"/>
                    <a:pt x="2" y="8"/>
                    <a:pt x="2" y="8"/>
                  </a:cubicBezTo>
                  <a:close/>
                  <a:moveTo>
                    <a:pt x="11" y="3"/>
                  </a:moveTo>
                  <a:cubicBezTo>
                    <a:pt x="11" y="3"/>
                    <a:pt x="11" y="3"/>
                    <a:pt x="11" y="3"/>
                  </a:cubicBezTo>
                  <a:cubicBezTo>
                    <a:pt x="11" y="3"/>
                    <a:pt x="11" y="3"/>
                    <a:pt x="11" y="3"/>
                  </a:cubicBezTo>
                  <a:cubicBezTo>
                    <a:pt x="11" y="3"/>
                    <a:pt x="11" y="3"/>
                    <a:pt x="11" y="3"/>
                  </a:cubicBezTo>
                  <a:cubicBezTo>
                    <a:pt x="11" y="3"/>
                    <a:pt x="11" y="3"/>
                    <a:pt x="11" y="3"/>
                  </a:cubicBezTo>
                  <a:close/>
                  <a:moveTo>
                    <a:pt x="12" y="10"/>
                  </a:moveTo>
                  <a:cubicBezTo>
                    <a:pt x="12" y="10"/>
                    <a:pt x="12" y="10"/>
                    <a:pt x="12" y="10"/>
                  </a:cubicBezTo>
                  <a:cubicBezTo>
                    <a:pt x="12" y="10"/>
                    <a:pt x="12" y="10"/>
                    <a:pt x="12" y="11"/>
                  </a:cubicBezTo>
                  <a:cubicBezTo>
                    <a:pt x="12" y="11"/>
                    <a:pt x="12" y="11"/>
                    <a:pt x="12" y="11"/>
                  </a:cubicBezTo>
                  <a:cubicBezTo>
                    <a:pt x="12" y="11"/>
                    <a:pt x="12" y="10"/>
                    <a:pt x="12" y="10"/>
                  </a:cubicBezTo>
                  <a:close/>
                  <a:moveTo>
                    <a:pt x="12" y="4"/>
                  </a:moveTo>
                  <a:cubicBezTo>
                    <a:pt x="12" y="4"/>
                    <a:pt x="12" y="4"/>
                    <a:pt x="12" y="4"/>
                  </a:cubicBezTo>
                  <a:cubicBezTo>
                    <a:pt x="12" y="4"/>
                    <a:pt x="12" y="4"/>
                    <a:pt x="12" y="4"/>
                  </a:cubicBezTo>
                  <a:close/>
                  <a:moveTo>
                    <a:pt x="22" y="9"/>
                  </a:moveTo>
                  <a:cubicBezTo>
                    <a:pt x="21" y="9"/>
                    <a:pt x="21" y="9"/>
                    <a:pt x="21" y="9"/>
                  </a:cubicBezTo>
                  <a:cubicBezTo>
                    <a:pt x="21" y="9"/>
                    <a:pt x="21" y="9"/>
                    <a:pt x="22" y="9"/>
                  </a:cubicBezTo>
                  <a:close/>
                  <a:moveTo>
                    <a:pt x="16" y="12"/>
                  </a:moveTo>
                  <a:cubicBezTo>
                    <a:pt x="16" y="12"/>
                    <a:pt x="16" y="12"/>
                    <a:pt x="16" y="12"/>
                  </a:cubicBezTo>
                  <a:cubicBezTo>
                    <a:pt x="16" y="12"/>
                    <a:pt x="16" y="12"/>
                    <a:pt x="16" y="12"/>
                  </a:cubicBezTo>
                  <a:cubicBezTo>
                    <a:pt x="16" y="12"/>
                    <a:pt x="16" y="12"/>
                    <a:pt x="16" y="12"/>
                  </a:cubicBezTo>
                  <a:cubicBezTo>
                    <a:pt x="16" y="12"/>
                    <a:pt x="16" y="12"/>
                    <a:pt x="16" y="12"/>
                  </a:cubicBezTo>
                  <a:close/>
                  <a:moveTo>
                    <a:pt x="15" y="6"/>
                  </a:moveTo>
                  <a:cubicBezTo>
                    <a:pt x="15" y="6"/>
                    <a:pt x="15" y="6"/>
                    <a:pt x="15" y="6"/>
                  </a:cubicBezTo>
                  <a:cubicBezTo>
                    <a:pt x="15" y="6"/>
                    <a:pt x="15" y="6"/>
                    <a:pt x="15" y="6"/>
                  </a:cubicBezTo>
                  <a:close/>
                  <a:moveTo>
                    <a:pt x="2" y="9"/>
                  </a:moveTo>
                  <a:cubicBezTo>
                    <a:pt x="2" y="9"/>
                    <a:pt x="2" y="9"/>
                    <a:pt x="2" y="9"/>
                  </a:cubicBezTo>
                  <a:cubicBezTo>
                    <a:pt x="2" y="9"/>
                    <a:pt x="2" y="9"/>
                    <a:pt x="2" y="9"/>
                  </a:cubicBezTo>
                  <a:cubicBezTo>
                    <a:pt x="2" y="9"/>
                    <a:pt x="2" y="9"/>
                    <a:pt x="2" y="9"/>
                  </a:cubicBezTo>
                  <a:cubicBezTo>
                    <a:pt x="2" y="9"/>
                    <a:pt x="2" y="9"/>
                    <a:pt x="2" y="9"/>
                  </a:cubicBezTo>
                  <a:close/>
                  <a:moveTo>
                    <a:pt x="15" y="13"/>
                  </a:moveTo>
                  <a:cubicBezTo>
                    <a:pt x="15" y="13"/>
                    <a:pt x="15" y="13"/>
                    <a:pt x="15" y="13"/>
                  </a:cubicBezTo>
                  <a:cubicBezTo>
                    <a:pt x="14" y="13"/>
                    <a:pt x="14" y="13"/>
                    <a:pt x="14" y="13"/>
                  </a:cubicBezTo>
                  <a:cubicBezTo>
                    <a:pt x="14" y="13"/>
                    <a:pt x="14" y="13"/>
                    <a:pt x="15" y="13"/>
                  </a:cubicBezTo>
                  <a:cubicBezTo>
                    <a:pt x="15" y="13"/>
                    <a:pt x="15" y="13"/>
                    <a:pt x="15" y="13"/>
                  </a:cubicBezTo>
                  <a:close/>
                  <a:moveTo>
                    <a:pt x="12" y="4"/>
                  </a:moveTo>
                  <a:cubicBezTo>
                    <a:pt x="12" y="4"/>
                    <a:pt x="12" y="4"/>
                    <a:pt x="12" y="4"/>
                  </a:cubicBezTo>
                  <a:cubicBezTo>
                    <a:pt x="12" y="4"/>
                    <a:pt x="12" y="4"/>
                    <a:pt x="12" y="4"/>
                  </a:cubicBezTo>
                  <a:cubicBezTo>
                    <a:pt x="12" y="4"/>
                    <a:pt x="12" y="4"/>
                    <a:pt x="12" y="4"/>
                  </a:cubicBezTo>
                  <a:close/>
                  <a:moveTo>
                    <a:pt x="10" y="4"/>
                  </a:moveTo>
                  <a:cubicBezTo>
                    <a:pt x="10" y="4"/>
                    <a:pt x="10" y="4"/>
                    <a:pt x="10" y="4"/>
                  </a:cubicBezTo>
                  <a:cubicBezTo>
                    <a:pt x="10" y="4"/>
                    <a:pt x="10" y="4"/>
                    <a:pt x="10" y="4"/>
                  </a:cubicBezTo>
                  <a:cubicBezTo>
                    <a:pt x="10" y="4"/>
                    <a:pt x="10" y="4"/>
                    <a:pt x="10" y="4"/>
                  </a:cubicBezTo>
                  <a:cubicBezTo>
                    <a:pt x="10" y="4"/>
                    <a:pt x="10" y="4"/>
                    <a:pt x="10" y="4"/>
                  </a:cubicBezTo>
                  <a:close/>
                  <a:moveTo>
                    <a:pt x="19" y="10"/>
                  </a:moveTo>
                  <a:cubicBezTo>
                    <a:pt x="19" y="10"/>
                    <a:pt x="19" y="10"/>
                    <a:pt x="19" y="10"/>
                  </a:cubicBezTo>
                  <a:cubicBezTo>
                    <a:pt x="20" y="10"/>
                    <a:pt x="20" y="10"/>
                    <a:pt x="20" y="10"/>
                  </a:cubicBezTo>
                  <a:cubicBezTo>
                    <a:pt x="20" y="10"/>
                    <a:pt x="20" y="10"/>
                    <a:pt x="19" y="10"/>
                  </a:cubicBezTo>
                  <a:close/>
                  <a:moveTo>
                    <a:pt x="21" y="9"/>
                  </a:moveTo>
                  <a:cubicBezTo>
                    <a:pt x="21" y="10"/>
                    <a:pt x="21" y="9"/>
                    <a:pt x="21" y="9"/>
                  </a:cubicBezTo>
                  <a:cubicBezTo>
                    <a:pt x="21" y="9"/>
                    <a:pt x="21" y="9"/>
                    <a:pt x="21" y="9"/>
                  </a:cubicBezTo>
                  <a:close/>
                  <a:moveTo>
                    <a:pt x="12" y="10"/>
                  </a:moveTo>
                  <a:cubicBezTo>
                    <a:pt x="12" y="10"/>
                    <a:pt x="12" y="10"/>
                    <a:pt x="12" y="10"/>
                  </a:cubicBezTo>
                  <a:cubicBezTo>
                    <a:pt x="12" y="10"/>
                    <a:pt x="12" y="10"/>
                    <a:pt x="12" y="10"/>
                  </a:cubicBezTo>
                  <a:cubicBezTo>
                    <a:pt x="12" y="10"/>
                    <a:pt x="12" y="10"/>
                    <a:pt x="12" y="10"/>
                  </a:cubicBezTo>
                  <a:cubicBezTo>
                    <a:pt x="12" y="10"/>
                    <a:pt x="12" y="10"/>
                    <a:pt x="12" y="10"/>
                  </a:cubicBezTo>
                  <a:close/>
                  <a:moveTo>
                    <a:pt x="5" y="13"/>
                  </a:moveTo>
                  <a:cubicBezTo>
                    <a:pt x="4" y="13"/>
                    <a:pt x="4" y="13"/>
                    <a:pt x="4" y="13"/>
                  </a:cubicBezTo>
                  <a:cubicBezTo>
                    <a:pt x="4" y="13"/>
                    <a:pt x="5" y="13"/>
                    <a:pt x="5" y="13"/>
                  </a:cubicBezTo>
                  <a:cubicBezTo>
                    <a:pt x="5" y="13"/>
                    <a:pt x="5" y="13"/>
                    <a:pt x="5" y="13"/>
                  </a:cubicBezTo>
                  <a:close/>
                  <a:moveTo>
                    <a:pt x="21" y="6"/>
                  </a:moveTo>
                  <a:cubicBezTo>
                    <a:pt x="21" y="6"/>
                    <a:pt x="21" y="6"/>
                    <a:pt x="21" y="6"/>
                  </a:cubicBezTo>
                  <a:cubicBezTo>
                    <a:pt x="21" y="6"/>
                    <a:pt x="21" y="6"/>
                    <a:pt x="21" y="6"/>
                  </a:cubicBezTo>
                  <a:cubicBezTo>
                    <a:pt x="21" y="6"/>
                    <a:pt x="21" y="6"/>
                    <a:pt x="21" y="6"/>
                  </a:cubicBezTo>
                  <a:cubicBezTo>
                    <a:pt x="21" y="6"/>
                    <a:pt x="21" y="6"/>
                    <a:pt x="21" y="6"/>
                  </a:cubicBezTo>
                  <a:close/>
                  <a:moveTo>
                    <a:pt x="0" y="9"/>
                  </a:moveTo>
                  <a:cubicBezTo>
                    <a:pt x="0" y="9"/>
                    <a:pt x="0" y="9"/>
                    <a:pt x="0" y="9"/>
                  </a:cubicBezTo>
                  <a:cubicBezTo>
                    <a:pt x="0" y="9"/>
                    <a:pt x="0" y="9"/>
                    <a:pt x="0" y="9"/>
                  </a:cubicBezTo>
                  <a:cubicBezTo>
                    <a:pt x="0" y="9"/>
                    <a:pt x="0" y="9"/>
                    <a:pt x="0" y="9"/>
                  </a:cubicBezTo>
                  <a:close/>
                  <a:moveTo>
                    <a:pt x="10" y="4"/>
                  </a:moveTo>
                  <a:cubicBezTo>
                    <a:pt x="10" y="4"/>
                    <a:pt x="10" y="4"/>
                    <a:pt x="10" y="4"/>
                  </a:cubicBezTo>
                  <a:cubicBezTo>
                    <a:pt x="10" y="4"/>
                    <a:pt x="10" y="4"/>
                    <a:pt x="10" y="4"/>
                  </a:cubicBezTo>
                  <a:cubicBezTo>
                    <a:pt x="10" y="4"/>
                    <a:pt x="10" y="4"/>
                    <a:pt x="10" y="4"/>
                  </a:cubicBezTo>
                  <a:cubicBezTo>
                    <a:pt x="10" y="4"/>
                    <a:pt x="10" y="4"/>
                    <a:pt x="10" y="4"/>
                  </a:cubicBezTo>
                  <a:close/>
                  <a:moveTo>
                    <a:pt x="10" y="4"/>
                  </a:moveTo>
                  <a:cubicBezTo>
                    <a:pt x="10" y="4"/>
                    <a:pt x="11" y="4"/>
                    <a:pt x="10" y="4"/>
                  </a:cubicBezTo>
                  <a:cubicBezTo>
                    <a:pt x="10" y="4"/>
                    <a:pt x="10" y="4"/>
                    <a:pt x="10" y="4"/>
                  </a:cubicBezTo>
                  <a:cubicBezTo>
                    <a:pt x="10" y="4"/>
                    <a:pt x="10" y="4"/>
                    <a:pt x="10" y="4"/>
                  </a:cubicBezTo>
                  <a:close/>
                  <a:moveTo>
                    <a:pt x="14" y="14"/>
                  </a:moveTo>
                  <a:cubicBezTo>
                    <a:pt x="14" y="14"/>
                    <a:pt x="14" y="14"/>
                    <a:pt x="14" y="14"/>
                  </a:cubicBezTo>
                  <a:cubicBezTo>
                    <a:pt x="14" y="14"/>
                    <a:pt x="14" y="14"/>
                    <a:pt x="14" y="14"/>
                  </a:cubicBezTo>
                  <a:cubicBezTo>
                    <a:pt x="14" y="14"/>
                    <a:pt x="14" y="14"/>
                    <a:pt x="14" y="14"/>
                  </a:cubicBezTo>
                  <a:cubicBezTo>
                    <a:pt x="14" y="14"/>
                    <a:pt x="14" y="14"/>
                    <a:pt x="14" y="14"/>
                  </a:cubicBezTo>
                  <a:close/>
                  <a:moveTo>
                    <a:pt x="10" y="11"/>
                  </a:moveTo>
                  <a:cubicBezTo>
                    <a:pt x="10" y="11"/>
                    <a:pt x="10" y="11"/>
                    <a:pt x="10" y="11"/>
                  </a:cubicBezTo>
                  <a:cubicBezTo>
                    <a:pt x="10" y="11"/>
                    <a:pt x="10" y="11"/>
                    <a:pt x="10" y="11"/>
                  </a:cubicBezTo>
                  <a:close/>
                  <a:moveTo>
                    <a:pt x="12" y="4"/>
                  </a:moveTo>
                  <a:cubicBezTo>
                    <a:pt x="12" y="4"/>
                    <a:pt x="12" y="4"/>
                    <a:pt x="12" y="4"/>
                  </a:cubicBezTo>
                  <a:cubicBezTo>
                    <a:pt x="12" y="4"/>
                    <a:pt x="12" y="4"/>
                    <a:pt x="12" y="4"/>
                  </a:cubicBezTo>
                  <a:close/>
                  <a:moveTo>
                    <a:pt x="4" y="13"/>
                  </a:moveTo>
                  <a:cubicBezTo>
                    <a:pt x="4" y="13"/>
                    <a:pt x="4" y="13"/>
                    <a:pt x="4" y="13"/>
                  </a:cubicBezTo>
                  <a:cubicBezTo>
                    <a:pt x="4" y="13"/>
                    <a:pt x="4" y="13"/>
                    <a:pt x="4" y="13"/>
                  </a:cubicBezTo>
                  <a:cubicBezTo>
                    <a:pt x="4" y="13"/>
                    <a:pt x="4" y="13"/>
                    <a:pt x="4" y="13"/>
                  </a:cubicBezTo>
                  <a:close/>
                  <a:moveTo>
                    <a:pt x="4" y="13"/>
                  </a:moveTo>
                  <a:cubicBezTo>
                    <a:pt x="4" y="13"/>
                    <a:pt x="4" y="13"/>
                    <a:pt x="4" y="13"/>
                  </a:cubicBezTo>
                  <a:cubicBezTo>
                    <a:pt x="4" y="13"/>
                    <a:pt x="4" y="13"/>
                    <a:pt x="4" y="13"/>
                  </a:cubicBezTo>
                  <a:cubicBezTo>
                    <a:pt x="4" y="13"/>
                    <a:pt x="4" y="13"/>
                    <a:pt x="4" y="13"/>
                  </a:cubicBezTo>
                  <a:cubicBezTo>
                    <a:pt x="4" y="13"/>
                    <a:pt x="4" y="13"/>
                    <a:pt x="4" y="13"/>
                  </a:cubicBezTo>
                  <a:close/>
                  <a:moveTo>
                    <a:pt x="16" y="5"/>
                  </a:moveTo>
                  <a:cubicBezTo>
                    <a:pt x="16" y="5"/>
                    <a:pt x="16" y="5"/>
                    <a:pt x="16" y="5"/>
                  </a:cubicBezTo>
                  <a:cubicBezTo>
                    <a:pt x="16" y="5"/>
                    <a:pt x="16" y="5"/>
                    <a:pt x="16" y="5"/>
                  </a:cubicBezTo>
                  <a:close/>
                  <a:moveTo>
                    <a:pt x="1" y="7"/>
                  </a:moveTo>
                  <a:cubicBezTo>
                    <a:pt x="1" y="7"/>
                    <a:pt x="1" y="7"/>
                    <a:pt x="1" y="7"/>
                  </a:cubicBezTo>
                  <a:cubicBezTo>
                    <a:pt x="1" y="7"/>
                    <a:pt x="1" y="7"/>
                    <a:pt x="1" y="7"/>
                  </a:cubicBezTo>
                  <a:cubicBezTo>
                    <a:pt x="1" y="7"/>
                    <a:pt x="1" y="7"/>
                    <a:pt x="1" y="7"/>
                  </a:cubicBezTo>
                  <a:cubicBezTo>
                    <a:pt x="1" y="7"/>
                    <a:pt x="1" y="7"/>
                    <a:pt x="1" y="7"/>
                  </a:cubicBezTo>
                  <a:close/>
                  <a:moveTo>
                    <a:pt x="12" y="11"/>
                  </a:moveTo>
                  <a:cubicBezTo>
                    <a:pt x="12" y="11"/>
                    <a:pt x="12" y="11"/>
                    <a:pt x="12" y="11"/>
                  </a:cubicBezTo>
                  <a:cubicBezTo>
                    <a:pt x="12" y="11"/>
                    <a:pt x="12" y="11"/>
                    <a:pt x="12" y="11"/>
                  </a:cubicBezTo>
                  <a:cubicBezTo>
                    <a:pt x="12" y="11"/>
                    <a:pt x="12" y="11"/>
                    <a:pt x="12" y="11"/>
                  </a:cubicBezTo>
                  <a:close/>
                  <a:moveTo>
                    <a:pt x="12" y="4"/>
                  </a:moveTo>
                  <a:cubicBezTo>
                    <a:pt x="12" y="4"/>
                    <a:pt x="12" y="4"/>
                    <a:pt x="12" y="4"/>
                  </a:cubicBezTo>
                  <a:cubicBezTo>
                    <a:pt x="12" y="4"/>
                    <a:pt x="12" y="4"/>
                    <a:pt x="12" y="4"/>
                  </a:cubicBezTo>
                  <a:cubicBezTo>
                    <a:pt x="12" y="5"/>
                    <a:pt x="12" y="5"/>
                    <a:pt x="12" y="5"/>
                  </a:cubicBezTo>
                  <a:cubicBezTo>
                    <a:pt x="12" y="5"/>
                    <a:pt x="12" y="5"/>
                    <a:pt x="12" y="4"/>
                  </a:cubicBezTo>
                  <a:close/>
                  <a:moveTo>
                    <a:pt x="6" y="5"/>
                  </a:moveTo>
                  <a:cubicBezTo>
                    <a:pt x="6" y="5"/>
                    <a:pt x="6" y="5"/>
                    <a:pt x="6" y="5"/>
                  </a:cubicBezTo>
                  <a:cubicBezTo>
                    <a:pt x="6" y="5"/>
                    <a:pt x="6" y="5"/>
                    <a:pt x="6" y="5"/>
                  </a:cubicBezTo>
                  <a:cubicBezTo>
                    <a:pt x="6" y="5"/>
                    <a:pt x="6" y="5"/>
                    <a:pt x="6" y="5"/>
                  </a:cubicBezTo>
                  <a:cubicBezTo>
                    <a:pt x="6" y="5"/>
                    <a:pt x="6" y="5"/>
                    <a:pt x="6" y="5"/>
                  </a:cubicBezTo>
                  <a:close/>
                  <a:moveTo>
                    <a:pt x="1" y="9"/>
                  </a:moveTo>
                  <a:cubicBezTo>
                    <a:pt x="1" y="9"/>
                    <a:pt x="1" y="9"/>
                    <a:pt x="1" y="9"/>
                  </a:cubicBezTo>
                  <a:cubicBezTo>
                    <a:pt x="1" y="9"/>
                    <a:pt x="1" y="9"/>
                    <a:pt x="1" y="9"/>
                  </a:cubicBezTo>
                  <a:cubicBezTo>
                    <a:pt x="1" y="9"/>
                    <a:pt x="1" y="9"/>
                    <a:pt x="1" y="9"/>
                  </a:cubicBezTo>
                  <a:cubicBezTo>
                    <a:pt x="1" y="9"/>
                    <a:pt x="1" y="9"/>
                    <a:pt x="1" y="9"/>
                  </a:cubicBezTo>
                  <a:close/>
                  <a:moveTo>
                    <a:pt x="16" y="9"/>
                  </a:moveTo>
                  <a:cubicBezTo>
                    <a:pt x="16" y="9"/>
                    <a:pt x="16" y="9"/>
                    <a:pt x="16" y="9"/>
                  </a:cubicBezTo>
                  <a:cubicBezTo>
                    <a:pt x="16" y="9"/>
                    <a:pt x="16" y="9"/>
                    <a:pt x="16" y="9"/>
                  </a:cubicBezTo>
                  <a:close/>
                  <a:moveTo>
                    <a:pt x="1" y="0"/>
                  </a:moveTo>
                  <a:cubicBezTo>
                    <a:pt x="1" y="0"/>
                    <a:pt x="1" y="0"/>
                    <a:pt x="1" y="0"/>
                  </a:cubicBezTo>
                  <a:cubicBezTo>
                    <a:pt x="1" y="0"/>
                    <a:pt x="1" y="0"/>
                    <a:pt x="1" y="0"/>
                  </a:cubicBezTo>
                  <a:cubicBezTo>
                    <a:pt x="1" y="0"/>
                    <a:pt x="1" y="0"/>
                    <a:pt x="1" y="0"/>
                  </a:cubicBezTo>
                  <a:cubicBezTo>
                    <a:pt x="1" y="0"/>
                    <a:pt x="1" y="0"/>
                    <a:pt x="1" y="0"/>
                  </a:cubicBezTo>
                  <a:close/>
                  <a:moveTo>
                    <a:pt x="12" y="14"/>
                  </a:moveTo>
                  <a:cubicBezTo>
                    <a:pt x="12" y="14"/>
                    <a:pt x="12" y="14"/>
                    <a:pt x="12" y="14"/>
                  </a:cubicBezTo>
                  <a:cubicBezTo>
                    <a:pt x="12" y="14"/>
                    <a:pt x="12" y="14"/>
                    <a:pt x="12" y="14"/>
                  </a:cubicBezTo>
                  <a:close/>
                  <a:moveTo>
                    <a:pt x="11" y="4"/>
                  </a:moveTo>
                  <a:cubicBezTo>
                    <a:pt x="11" y="4"/>
                    <a:pt x="11" y="4"/>
                    <a:pt x="11" y="4"/>
                  </a:cubicBezTo>
                  <a:cubicBezTo>
                    <a:pt x="11" y="4"/>
                    <a:pt x="11" y="4"/>
                    <a:pt x="11" y="4"/>
                  </a:cubicBezTo>
                  <a:cubicBezTo>
                    <a:pt x="11" y="4"/>
                    <a:pt x="11" y="4"/>
                    <a:pt x="11" y="4"/>
                  </a:cubicBezTo>
                  <a:cubicBezTo>
                    <a:pt x="11" y="4"/>
                    <a:pt x="11" y="4"/>
                    <a:pt x="11" y="4"/>
                  </a:cubicBezTo>
                  <a:close/>
                  <a:moveTo>
                    <a:pt x="20" y="5"/>
                  </a:moveTo>
                  <a:cubicBezTo>
                    <a:pt x="20" y="5"/>
                    <a:pt x="20" y="5"/>
                    <a:pt x="20" y="5"/>
                  </a:cubicBezTo>
                  <a:cubicBezTo>
                    <a:pt x="20" y="5"/>
                    <a:pt x="20" y="5"/>
                    <a:pt x="20" y="5"/>
                  </a:cubicBezTo>
                  <a:cubicBezTo>
                    <a:pt x="20" y="5"/>
                    <a:pt x="20" y="5"/>
                    <a:pt x="20" y="5"/>
                  </a:cubicBezTo>
                  <a:cubicBezTo>
                    <a:pt x="20" y="5"/>
                    <a:pt x="20" y="5"/>
                    <a:pt x="20" y="5"/>
                  </a:cubicBezTo>
                  <a:close/>
                  <a:moveTo>
                    <a:pt x="14" y="14"/>
                  </a:moveTo>
                  <a:cubicBezTo>
                    <a:pt x="14" y="14"/>
                    <a:pt x="14" y="14"/>
                    <a:pt x="14" y="14"/>
                  </a:cubicBezTo>
                  <a:cubicBezTo>
                    <a:pt x="14" y="14"/>
                    <a:pt x="14" y="14"/>
                    <a:pt x="14" y="14"/>
                  </a:cubicBezTo>
                  <a:cubicBezTo>
                    <a:pt x="14" y="14"/>
                    <a:pt x="14" y="14"/>
                    <a:pt x="14" y="14"/>
                  </a:cubicBezTo>
                  <a:cubicBezTo>
                    <a:pt x="14" y="14"/>
                    <a:pt x="14" y="14"/>
                    <a:pt x="14" y="14"/>
                  </a:cubicBezTo>
                  <a:close/>
                  <a:moveTo>
                    <a:pt x="10" y="3"/>
                  </a:moveTo>
                  <a:cubicBezTo>
                    <a:pt x="10" y="3"/>
                    <a:pt x="10" y="3"/>
                    <a:pt x="10" y="3"/>
                  </a:cubicBezTo>
                  <a:cubicBezTo>
                    <a:pt x="10" y="3"/>
                    <a:pt x="10" y="3"/>
                    <a:pt x="10" y="3"/>
                  </a:cubicBezTo>
                  <a:cubicBezTo>
                    <a:pt x="10" y="3"/>
                    <a:pt x="10" y="3"/>
                    <a:pt x="10" y="3"/>
                  </a:cubicBezTo>
                  <a:cubicBezTo>
                    <a:pt x="10" y="3"/>
                    <a:pt x="10" y="3"/>
                    <a:pt x="10" y="3"/>
                  </a:cubicBezTo>
                  <a:close/>
                  <a:moveTo>
                    <a:pt x="11" y="4"/>
                  </a:moveTo>
                  <a:cubicBezTo>
                    <a:pt x="11" y="4"/>
                    <a:pt x="11" y="4"/>
                    <a:pt x="11" y="4"/>
                  </a:cubicBezTo>
                  <a:cubicBezTo>
                    <a:pt x="11" y="4"/>
                    <a:pt x="11" y="4"/>
                    <a:pt x="11" y="4"/>
                  </a:cubicBezTo>
                  <a:cubicBezTo>
                    <a:pt x="11" y="4"/>
                    <a:pt x="11" y="4"/>
                    <a:pt x="11" y="4"/>
                  </a:cubicBezTo>
                  <a:cubicBezTo>
                    <a:pt x="11" y="4"/>
                    <a:pt x="11" y="4"/>
                    <a:pt x="11" y="4"/>
                  </a:cubicBezTo>
                  <a:close/>
                  <a:moveTo>
                    <a:pt x="21" y="6"/>
                  </a:moveTo>
                  <a:cubicBezTo>
                    <a:pt x="21" y="6"/>
                    <a:pt x="21" y="6"/>
                    <a:pt x="21" y="6"/>
                  </a:cubicBezTo>
                  <a:cubicBezTo>
                    <a:pt x="21" y="6"/>
                    <a:pt x="21" y="6"/>
                    <a:pt x="21" y="6"/>
                  </a:cubicBezTo>
                  <a:cubicBezTo>
                    <a:pt x="21" y="6"/>
                    <a:pt x="21" y="6"/>
                    <a:pt x="21" y="6"/>
                  </a:cubicBezTo>
                  <a:cubicBezTo>
                    <a:pt x="21" y="6"/>
                    <a:pt x="21" y="6"/>
                    <a:pt x="21" y="6"/>
                  </a:cubicBezTo>
                  <a:close/>
                  <a:moveTo>
                    <a:pt x="17" y="9"/>
                  </a:moveTo>
                  <a:cubicBezTo>
                    <a:pt x="17" y="9"/>
                    <a:pt x="17" y="9"/>
                    <a:pt x="17" y="9"/>
                  </a:cubicBezTo>
                  <a:cubicBezTo>
                    <a:pt x="17" y="9"/>
                    <a:pt x="17" y="9"/>
                    <a:pt x="17" y="9"/>
                  </a:cubicBezTo>
                  <a:cubicBezTo>
                    <a:pt x="17" y="9"/>
                    <a:pt x="17" y="9"/>
                    <a:pt x="17" y="9"/>
                  </a:cubicBezTo>
                  <a:cubicBezTo>
                    <a:pt x="17" y="9"/>
                    <a:pt x="17" y="9"/>
                    <a:pt x="17" y="9"/>
                  </a:cubicBezTo>
                  <a:close/>
                  <a:moveTo>
                    <a:pt x="3" y="0"/>
                  </a:moveTo>
                  <a:cubicBezTo>
                    <a:pt x="3" y="0"/>
                    <a:pt x="2" y="0"/>
                    <a:pt x="2" y="0"/>
                  </a:cubicBezTo>
                  <a:cubicBezTo>
                    <a:pt x="2" y="0"/>
                    <a:pt x="3" y="0"/>
                    <a:pt x="3" y="0"/>
                  </a:cubicBezTo>
                  <a:cubicBezTo>
                    <a:pt x="3" y="0"/>
                    <a:pt x="3" y="0"/>
                    <a:pt x="3" y="0"/>
                  </a:cubicBezTo>
                  <a:cubicBezTo>
                    <a:pt x="3" y="0"/>
                    <a:pt x="3" y="0"/>
                    <a:pt x="3" y="0"/>
                  </a:cubicBezTo>
                  <a:close/>
                  <a:moveTo>
                    <a:pt x="2" y="9"/>
                  </a:moveTo>
                  <a:cubicBezTo>
                    <a:pt x="2" y="9"/>
                    <a:pt x="2" y="9"/>
                    <a:pt x="2" y="9"/>
                  </a:cubicBezTo>
                  <a:cubicBezTo>
                    <a:pt x="2" y="9"/>
                    <a:pt x="2" y="9"/>
                    <a:pt x="2" y="9"/>
                  </a:cubicBezTo>
                  <a:cubicBezTo>
                    <a:pt x="2" y="9"/>
                    <a:pt x="2" y="9"/>
                    <a:pt x="2" y="9"/>
                  </a:cubicBezTo>
                  <a:cubicBezTo>
                    <a:pt x="2" y="9"/>
                    <a:pt x="2" y="9"/>
                    <a:pt x="2" y="9"/>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75" name="Freeform 688">
              <a:extLst>
                <a:ext uri="{FF2B5EF4-FFF2-40B4-BE49-F238E27FC236}">
                  <a16:creationId xmlns:a16="http://schemas.microsoft.com/office/drawing/2014/main" id="{55F5E434-8489-A633-B69D-00ED2D31A229}"/>
                </a:ext>
              </a:extLst>
            </p:cNvPr>
            <p:cNvSpPr>
              <a:spLocks noEditPoints="1"/>
            </p:cNvSpPr>
            <p:nvPr/>
          </p:nvSpPr>
          <p:spPr bwMode="auto">
            <a:xfrm>
              <a:off x="3219451" y="5387975"/>
              <a:ext cx="274637" cy="1470025"/>
            </a:xfrm>
            <a:custGeom>
              <a:avLst/>
              <a:gdLst>
                <a:gd name="T0" fmla="*/ 15 w 66"/>
                <a:gd name="T1" fmla="*/ 206 h 353"/>
                <a:gd name="T2" fmla="*/ 51 w 66"/>
                <a:gd name="T3" fmla="*/ 25 h 353"/>
                <a:gd name="T4" fmla="*/ 40 w 66"/>
                <a:gd name="T5" fmla="*/ 25 h 353"/>
                <a:gd name="T6" fmla="*/ 35 w 66"/>
                <a:gd name="T7" fmla="*/ 71 h 353"/>
                <a:gd name="T8" fmla="*/ 28 w 66"/>
                <a:gd name="T9" fmla="*/ 129 h 353"/>
                <a:gd name="T10" fmla="*/ 16 w 66"/>
                <a:gd name="T11" fmla="*/ 182 h 353"/>
                <a:gd name="T12" fmla="*/ 24 w 66"/>
                <a:gd name="T13" fmla="*/ 206 h 353"/>
                <a:gd name="T14" fmla="*/ 19 w 66"/>
                <a:gd name="T15" fmla="*/ 221 h 353"/>
                <a:gd name="T16" fmla="*/ 17 w 66"/>
                <a:gd name="T17" fmla="*/ 232 h 353"/>
                <a:gd name="T18" fmla="*/ 16 w 66"/>
                <a:gd name="T19" fmla="*/ 243 h 353"/>
                <a:gd name="T20" fmla="*/ 7 w 66"/>
                <a:gd name="T21" fmla="*/ 240 h 353"/>
                <a:gd name="T22" fmla="*/ 7 w 66"/>
                <a:gd name="T23" fmla="*/ 249 h 353"/>
                <a:gd name="T24" fmla="*/ 12 w 66"/>
                <a:gd name="T25" fmla="*/ 261 h 353"/>
                <a:gd name="T26" fmla="*/ 10 w 66"/>
                <a:gd name="T27" fmla="*/ 267 h 353"/>
                <a:gd name="T28" fmla="*/ 6 w 66"/>
                <a:gd name="T29" fmla="*/ 271 h 353"/>
                <a:gd name="T30" fmla="*/ 12 w 66"/>
                <a:gd name="T31" fmla="*/ 278 h 353"/>
                <a:gd name="T32" fmla="*/ 12 w 66"/>
                <a:gd name="T33" fmla="*/ 291 h 353"/>
                <a:gd name="T34" fmla="*/ 14 w 66"/>
                <a:gd name="T35" fmla="*/ 299 h 353"/>
                <a:gd name="T36" fmla="*/ 19 w 66"/>
                <a:gd name="T37" fmla="*/ 304 h 353"/>
                <a:gd name="T38" fmla="*/ 15 w 66"/>
                <a:gd name="T39" fmla="*/ 316 h 353"/>
                <a:gd name="T40" fmla="*/ 20 w 66"/>
                <a:gd name="T41" fmla="*/ 318 h 353"/>
                <a:gd name="T42" fmla="*/ 26 w 66"/>
                <a:gd name="T43" fmla="*/ 321 h 353"/>
                <a:gd name="T44" fmla="*/ 47 w 66"/>
                <a:gd name="T45" fmla="*/ 308 h 353"/>
                <a:gd name="T46" fmla="*/ 16 w 66"/>
                <a:gd name="T47" fmla="*/ 285 h 353"/>
                <a:gd name="T48" fmla="*/ 30 w 66"/>
                <a:gd name="T49" fmla="*/ 236 h 353"/>
                <a:gd name="T50" fmla="*/ 28 w 66"/>
                <a:gd name="T51" fmla="*/ 200 h 353"/>
                <a:gd name="T52" fmla="*/ 32 w 66"/>
                <a:gd name="T53" fmla="*/ 156 h 353"/>
                <a:gd name="T54" fmla="*/ 38 w 66"/>
                <a:gd name="T55" fmla="*/ 114 h 353"/>
                <a:gd name="T56" fmla="*/ 52 w 66"/>
                <a:gd name="T57" fmla="*/ 58 h 353"/>
                <a:gd name="T58" fmla="*/ 42 w 66"/>
                <a:gd name="T59" fmla="*/ 325 h 353"/>
                <a:gd name="T60" fmla="*/ 37 w 66"/>
                <a:gd name="T61" fmla="*/ 324 h 353"/>
                <a:gd name="T62" fmla="*/ 29 w 66"/>
                <a:gd name="T63" fmla="*/ 337 h 353"/>
                <a:gd name="T64" fmla="*/ 59 w 66"/>
                <a:gd name="T65" fmla="*/ 345 h 353"/>
                <a:gd name="T66" fmla="*/ 41 w 66"/>
                <a:gd name="T67" fmla="*/ 343 h 353"/>
                <a:gd name="T68" fmla="*/ 55 w 66"/>
                <a:gd name="T69" fmla="*/ 349 h 353"/>
                <a:gd name="T70" fmla="*/ 29 w 66"/>
                <a:gd name="T71" fmla="*/ 329 h 353"/>
                <a:gd name="T72" fmla="*/ 32 w 66"/>
                <a:gd name="T73" fmla="*/ 332 h 353"/>
                <a:gd name="T74" fmla="*/ 37 w 66"/>
                <a:gd name="T75" fmla="*/ 343 h 353"/>
                <a:gd name="T76" fmla="*/ 33 w 66"/>
                <a:gd name="T77" fmla="*/ 340 h 353"/>
                <a:gd name="T78" fmla="*/ 19 w 66"/>
                <a:gd name="T79" fmla="*/ 327 h 353"/>
                <a:gd name="T80" fmla="*/ 20 w 66"/>
                <a:gd name="T81" fmla="*/ 324 h 353"/>
                <a:gd name="T82" fmla="*/ 17 w 66"/>
                <a:gd name="T83" fmla="*/ 322 h 353"/>
                <a:gd name="T84" fmla="*/ 13 w 66"/>
                <a:gd name="T85" fmla="*/ 308 h 353"/>
                <a:gd name="T86" fmla="*/ 9 w 66"/>
                <a:gd name="T87" fmla="*/ 303 h 353"/>
                <a:gd name="T88" fmla="*/ 7 w 66"/>
                <a:gd name="T89" fmla="*/ 302 h 353"/>
                <a:gd name="T90" fmla="*/ 9 w 66"/>
                <a:gd name="T91" fmla="*/ 305 h 353"/>
                <a:gd name="T92" fmla="*/ 5 w 66"/>
                <a:gd name="T93" fmla="*/ 298 h 353"/>
                <a:gd name="T94" fmla="*/ 9 w 66"/>
                <a:gd name="T95" fmla="*/ 298 h 353"/>
                <a:gd name="T96" fmla="*/ 9 w 66"/>
                <a:gd name="T97" fmla="*/ 289 h 353"/>
                <a:gd name="T98" fmla="*/ 3 w 66"/>
                <a:gd name="T99" fmla="*/ 291 h 353"/>
                <a:gd name="T100" fmla="*/ 3 w 66"/>
                <a:gd name="T101" fmla="*/ 287 h 353"/>
                <a:gd name="T102" fmla="*/ 1 w 66"/>
                <a:gd name="T103" fmla="*/ 267 h 353"/>
                <a:gd name="T104" fmla="*/ 7 w 66"/>
                <a:gd name="T105" fmla="*/ 261 h 353"/>
                <a:gd name="T106" fmla="*/ 5 w 66"/>
                <a:gd name="T107" fmla="*/ 259 h 353"/>
                <a:gd name="T108" fmla="*/ 9 w 66"/>
                <a:gd name="T109" fmla="*/ 236 h 353"/>
                <a:gd name="T110" fmla="*/ 12 w 66"/>
                <a:gd name="T111" fmla="*/ 232 h 353"/>
                <a:gd name="T112" fmla="*/ 19 w 66"/>
                <a:gd name="T113" fmla="*/ 225 h 353"/>
                <a:gd name="T114" fmla="*/ 13 w 66"/>
                <a:gd name="T115" fmla="*/ 227 h 353"/>
                <a:gd name="T116" fmla="*/ 14 w 66"/>
                <a:gd name="T117" fmla="*/ 229 h 353"/>
                <a:gd name="T118" fmla="*/ 12 w 66"/>
                <a:gd name="T119" fmla="*/ 227 h 353"/>
                <a:gd name="T120" fmla="*/ 13 w 66"/>
                <a:gd name="T121" fmla="*/ 221 h 353"/>
                <a:gd name="T122" fmla="*/ 56 w 66"/>
                <a:gd name="T123" fmla="*/ 352 h 353"/>
                <a:gd name="T124" fmla="*/ 60 w 66"/>
                <a:gd name="T125" fmla="*/ 352 h 3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6" h="353">
                  <a:moveTo>
                    <a:pt x="10" y="214"/>
                  </a:moveTo>
                  <a:cubicBezTo>
                    <a:pt x="10" y="214"/>
                    <a:pt x="10" y="214"/>
                    <a:pt x="10" y="213"/>
                  </a:cubicBezTo>
                  <a:cubicBezTo>
                    <a:pt x="10" y="213"/>
                    <a:pt x="10" y="213"/>
                    <a:pt x="10" y="213"/>
                  </a:cubicBezTo>
                  <a:cubicBezTo>
                    <a:pt x="10" y="213"/>
                    <a:pt x="11" y="213"/>
                    <a:pt x="11" y="212"/>
                  </a:cubicBezTo>
                  <a:cubicBezTo>
                    <a:pt x="11" y="212"/>
                    <a:pt x="11" y="212"/>
                    <a:pt x="11" y="211"/>
                  </a:cubicBezTo>
                  <a:cubicBezTo>
                    <a:pt x="11" y="211"/>
                    <a:pt x="11" y="211"/>
                    <a:pt x="11" y="211"/>
                  </a:cubicBezTo>
                  <a:cubicBezTo>
                    <a:pt x="11" y="210"/>
                    <a:pt x="11" y="210"/>
                    <a:pt x="11" y="210"/>
                  </a:cubicBezTo>
                  <a:cubicBezTo>
                    <a:pt x="11" y="210"/>
                    <a:pt x="11" y="209"/>
                    <a:pt x="11" y="209"/>
                  </a:cubicBezTo>
                  <a:cubicBezTo>
                    <a:pt x="11" y="209"/>
                    <a:pt x="11" y="209"/>
                    <a:pt x="11" y="209"/>
                  </a:cubicBezTo>
                  <a:cubicBezTo>
                    <a:pt x="11" y="208"/>
                    <a:pt x="12" y="208"/>
                    <a:pt x="12" y="208"/>
                  </a:cubicBezTo>
                  <a:cubicBezTo>
                    <a:pt x="12" y="208"/>
                    <a:pt x="12" y="208"/>
                    <a:pt x="11" y="207"/>
                  </a:cubicBezTo>
                  <a:cubicBezTo>
                    <a:pt x="11" y="207"/>
                    <a:pt x="11" y="207"/>
                    <a:pt x="11" y="207"/>
                  </a:cubicBezTo>
                  <a:cubicBezTo>
                    <a:pt x="11" y="207"/>
                    <a:pt x="11" y="207"/>
                    <a:pt x="11" y="207"/>
                  </a:cubicBezTo>
                  <a:cubicBezTo>
                    <a:pt x="11" y="206"/>
                    <a:pt x="11" y="206"/>
                    <a:pt x="11" y="205"/>
                  </a:cubicBezTo>
                  <a:cubicBezTo>
                    <a:pt x="11" y="205"/>
                    <a:pt x="11" y="205"/>
                    <a:pt x="11" y="204"/>
                  </a:cubicBezTo>
                  <a:cubicBezTo>
                    <a:pt x="11" y="204"/>
                    <a:pt x="12" y="204"/>
                    <a:pt x="12" y="204"/>
                  </a:cubicBezTo>
                  <a:cubicBezTo>
                    <a:pt x="12" y="204"/>
                    <a:pt x="12" y="203"/>
                    <a:pt x="12" y="203"/>
                  </a:cubicBezTo>
                  <a:cubicBezTo>
                    <a:pt x="12" y="203"/>
                    <a:pt x="12" y="202"/>
                    <a:pt x="12" y="202"/>
                  </a:cubicBezTo>
                  <a:cubicBezTo>
                    <a:pt x="12" y="202"/>
                    <a:pt x="12" y="201"/>
                    <a:pt x="12" y="201"/>
                  </a:cubicBezTo>
                  <a:cubicBezTo>
                    <a:pt x="12" y="201"/>
                    <a:pt x="12" y="201"/>
                    <a:pt x="12" y="201"/>
                  </a:cubicBezTo>
                  <a:cubicBezTo>
                    <a:pt x="12" y="201"/>
                    <a:pt x="12" y="200"/>
                    <a:pt x="12" y="200"/>
                  </a:cubicBezTo>
                  <a:cubicBezTo>
                    <a:pt x="12" y="200"/>
                    <a:pt x="12" y="200"/>
                    <a:pt x="12" y="200"/>
                  </a:cubicBezTo>
                  <a:cubicBezTo>
                    <a:pt x="13" y="200"/>
                    <a:pt x="13" y="200"/>
                    <a:pt x="13" y="200"/>
                  </a:cubicBezTo>
                  <a:cubicBezTo>
                    <a:pt x="13" y="200"/>
                    <a:pt x="13" y="201"/>
                    <a:pt x="13" y="201"/>
                  </a:cubicBezTo>
                  <a:cubicBezTo>
                    <a:pt x="13" y="201"/>
                    <a:pt x="13" y="201"/>
                    <a:pt x="13" y="201"/>
                  </a:cubicBezTo>
                  <a:cubicBezTo>
                    <a:pt x="13" y="201"/>
                    <a:pt x="13" y="201"/>
                    <a:pt x="13" y="201"/>
                  </a:cubicBezTo>
                  <a:cubicBezTo>
                    <a:pt x="14" y="201"/>
                    <a:pt x="14" y="201"/>
                    <a:pt x="14" y="201"/>
                  </a:cubicBezTo>
                  <a:cubicBezTo>
                    <a:pt x="14" y="201"/>
                    <a:pt x="14" y="201"/>
                    <a:pt x="14" y="201"/>
                  </a:cubicBezTo>
                  <a:cubicBezTo>
                    <a:pt x="14" y="201"/>
                    <a:pt x="14" y="201"/>
                    <a:pt x="14" y="201"/>
                  </a:cubicBezTo>
                  <a:cubicBezTo>
                    <a:pt x="14" y="201"/>
                    <a:pt x="14" y="201"/>
                    <a:pt x="14" y="201"/>
                  </a:cubicBezTo>
                  <a:cubicBezTo>
                    <a:pt x="14" y="201"/>
                    <a:pt x="14" y="201"/>
                    <a:pt x="14" y="201"/>
                  </a:cubicBezTo>
                  <a:cubicBezTo>
                    <a:pt x="14" y="201"/>
                    <a:pt x="14" y="201"/>
                    <a:pt x="15" y="200"/>
                  </a:cubicBezTo>
                  <a:cubicBezTo>
                    <a:pt x="15" y="200"/>
                    <a:pt x="15" y="201"/>
                    <a:pt x="15" y="201"/>
                  </a:cubicBezTo>
                  <a:cubicBezTo>
                    <a:pt x="15" y="201"/>
                    <a:pt x="15" y="201"/>
                    <a:pt x="16" y="201"/>
                  </a:cubicBezTo>
                  <a:cubicBezTo>
                    <a:pt x="16" y="201"/>
                    <a:pt x="16" y="200"/>
                    <a:pt x="16" y="200"/>
                  </a:cubicBezTo>
                  <a:cubicBezTo>
                    <a:pt x="16" y="200"/>
                    <a:pt x="16" y="201"/>
                    <a:pt x="16" y="201"/>
                  </a:cubicBezTo>
                  <a:cubicBezTo>
                    <a:pt x="16" y="201"/>
                    <a:pt x="16" y="201"/>
                    <a:pt x="16" y="201"/>
                  </a:cubicBezTo>
                  <a:cubicBezTo>
                    <a:pt x="16" y="201"/>
                    <a:pt x="16" y="201"/>
                    <a:pt x="16" y="201"/>
                  </a:cubicBezTo>
                  <a:cubicBezTo>
                    <a:pt x="16" y="201"/>
                    <a:pt x="16" y="201"/>
                    <a:pt x="16" y="202"/>
                  </a:cubicBezTo>
                  <a:cubicBezTo>
                    <a:pt x="16" y="202"/>
                    <a:pt x="16" y="202"/>
                    <a:pt x="16" y="202"/>
                  </a:cubicBezTo>
                  <a:cubicBezTo>
                    <a:pt x="16" y="202"/>
                    <a:pt x="17" y="203"/>
                    <a:pt x="17" y="203"/>
                  </a:cubicBezTo>
                  <a:cubicBezTo>
                    <a:pt x="17" y="203"/>
                    <a:pt x="17" y="203"/>
                    <a:pt x="16" y="203"/>
                  </a:cubicBezTo>
                  <a:cubicBezTo>
                    <a:pt x="16" y="203"/>
                    <a:pt x="16" y="203"/>
                    <a:pt x="16" y="203"/>
                  </a:cubicBezTo>
                  <a:cubicBezTo>
                    <a:pt x="16" y="204"/>
                    <a:pt x="16" y="204"/>
                    <a:pt x="16" y="204"/>
                  </a:cubicBezTo>
                  <a:cubicBezTo>
                    <a:pt x="16" y="204"/>
                    <a:pt x="16" y="204"/>
                    <a:pt x="16" y="204"/>
                  </a:cubicBezTo>
                  <a:cubicBezTo>
                    <a:pt x="16" y="204"/>
                    <a:pt x="17" y="204"/>
                    <a:pt x="17" y="204"/>
                  </a:cubicBezTo>
                  <a:cubicBezTo>
                    <a:pt x="17" y="204"/>
                    <a:pt x="17" y="204"/>
                    <a:pt x="17" y="204"/>
                  </a:cubicBezTo>
                  <a:cubicBezTo>
                    <a:pt x="17" y="204"/>
                    <a:pt x="17" y="204"/>
                    <a:pt x="17" y="204"/>
                  </a:cubicBezTo>
                  <a:cubicBezTo>
                    <a:pt x="17" y="204"/>
                    <a:pt x="17" y="205"/>
                    <a:pt x="17" y="205"/>
                  </a:cubicBezTo>
                  <a:cubicBezTo>
                    <a:pt x="17" y="205"/>
                    <a:pt x="17" y="205"/>
                    <a:pt x="17" y="205"/>
                  </a:cubicBezTo>
                  <a:cubicBezTo>
                    <a:pt x="17" y="205"/>
                    <a:pt x="17" y="205"/>
                    <a:pt x="16" y="205"/>
                  </a:cubicBezTo>
                  <a:cubicBezTo>
                    <a:pt x="16" y="205"/>
                    <a:pt x="16" y="205"/>
                    <a:pt x="16" y="205"/>
                  </a:cubicBezTo>
                  <a:cubicBezTo>
                    <a:pt x="16" y="205"/>
                    <a:pt x="16" y="205"/>
                    <a:pt x="16" y="205"/>
                  </a:cubicBezTo>
                  <a:cubicBezTo>
                    <a:pt x="15" y="206"/>
                    <a:pt x="16" y="206"/>
                    <a:pt x="16" y="206"/>
                  </a:cubicBezTo>
                  <a:cubicBezTo>
                    <a:pt x="16" y="206"/>
                    <a:pt x="16" y="206"/>
                    <a:pt x="16" y="206"/>
                  </a:cubicBezTo>
                  <a:cubicBezTo>
                    <a:pt x="16" y="206"/>
                    <a:pt x="16" y="206"/>
                    <a:pt x="16" y="207"/>
                  </a:cubicBezTo>
                  <a:cubicBezTo>
                    <a:pt x="16" y="207"/>
                    <a:pt x="16" y="207"/>
                    <a:pt x="16" y="207"/>
                  </a:cubicBezTo>
                  <a:cubicBezTo>
                    <a:pt x="16" y="207"/>
                    <a:pt x="16" y="207"/>
                    <a:pt x="16" y="207"/>
                  </a:cubicBezTo>
                  <a:cubicBezTo>
                    <a:pt x="16" y="207"/>
                    <a:pt x="16" y="206"/>
                    <a:pt x="15" y="206"/>
                  </a:cubicBezTo>
                  <a:cubicBezTo>
                    <a:pt x="15" y="206"/>
                    <a:pt x="15" y="206"/>
                    <a:pt x="15" y="206"/>
                  </a:cubicBezTo>
                  <a:cubicBezTo>
                    <a:pt x="15" y="206"/>
                    <a:pt x="15" y="206"/>
                    <a:pt x="15" y="206"/>
                  </a:cubicBezTo>
                  <a:cubicBezTo>
                    <a:pt x="15" y="206"/>
                    <a:pt x="15" y="207"/>
                    <a:pt x="15" y="207"/>
                  </a:cubicBezTo>
                  <a:cubicBezTo>
                    <a:pt x="15" y="207"/>
                    <a:pt x="15" y="207"/>
                    <a:pt x="15" y="207"/>
                  </a:cubicBezTo>
                  <a:cubicBezTo>
                    <a:pt x="15" y="207"/>
                    <a:pt x="15" y="207"/>
                    <a:pt x="15" y="207"/>
                  </a:cubicBezTo>
                  <a:cubicBezTo>
                    <a:pt x="15" y="207"/>
                    <a:pt x="15" y="207"/>
                    <a:pt x="15" y="207"/>
                  </a:cubicBezTo>
                  <a:cubicBezTo>
                    <a:pt x="14" y="208"/>
                    <a:pt x="14" y="208"/>
                    <a:pt x="14" y="208"/>
                  </a:cubicBezTo>
                  <a:cubicBezTo>
                    <a:pt x="14" y="208"/>
                    <a:pt x="14" y="208"/>
                    <a:pt x="14" y="208"/>
                  </a:cubicBezTo>
                  <a:cubicBezTo>
                    <a:pt x="14" y="208"/>
                    <a:pt x="14" y="208"/>
                    <a:pt x="14" y="208"/>
                  </a:cubicBezTo>
                  <a:cubicBezTo>
                    <a:pt x="15" y="209"/>
                    <a:pt x="15" y="209"/>
                    <a:pt x="16" y="209"/>
                  </a:cubicBezTo>
                  <a:cubicBezTo>
                    <a:pt x="16" y="210"/>
                    <a:pt x="16" y="210"/>
                    <a:pt x="16" y="210"/>
                  </a:cubicBezTo>
                  <a:cubicBezTo>
                    <a:pt x="16" y="211"/>
                    <a:pt x="16" y="211"/>
                    <a:pt x="16" y="211"/>
                  </a:cubicBezTo>
                  <a:cubicBezTo>
                    <a:pt x="16" y="211"/>
                    <a:pt x="16" y="211"/>
                    <a:pt x="15" y="211"/>
                  </a:cubicBezTo>
                  <a:cubicBezTo>
                    <a:pt x="15" y="211"/>
                    <a:pt x="15" y="211"/>
                    <a:pt x="15" y="211"/>
                  </a:cubicBezTo>
                  <a:cubicBezTo>
                    <a:pt x="15" y="211"/>
                    <a:pt x="15" y="211"/>
                    <a:pt x="15" y="211"/>
                  </a:cubicBezTo>
                  <a:cubicBezTo>
                    <a:pt x="16" y="211"/>
                    <a:pt x="16" y="211"/>
                    <a:pt x="16" y="212"/>
                  </a:cubicBezTo>
                  <a:cubicBezTo>
                    <a:pt x="16" y="212"/>
                    <a:pt x="16" y="212"/>
                    <a:pt x="16" y="212"/>
                  </a:cubicBezTo>
                  <a:cubicBezTo>
                    <a:pt x="16" y="212"/>
                    <a:pt x="16" y="212"/>
                    <a:pt x="16" y="212"/>
                  </a:cubicBezTo>
                  <a:cubicBezTo>
                    <a:pt x="16" y="213"/>
                    <a:pt x="16" y="213"/>
                    <a:pt x="16" y="213"/>
                  </a:cubicBezTo>
                  <a:cubicBezTo>
                    <a:pt x="16" y="213"/>
                    <a:pt x="15" y="213"/>
                    <a:pt x="15" y="213"/>
                  </a:cubicBezTo>
                  <a:cubicBezTo>
                    <a:pt x="15" y="213"/>
                    <a:pt x="15" y="213"/>
                    <a:pt x="15" y="213"/>
                  </a:cubicBezTo>
                  <a:cubicBezTo>
                    <a:pt x="15" y="213"/>
                    <a:pt x="14" y="213"/>
                    <a:pt x="14" y="213"/>
                  </a:cubicBezTo>
                  <a:cubicBezTo>
                    <a:pt x="14" y="213"/>
                    <a:pt x="14" y="213"/>
                    <a:pt x="14" y="213"/>
                  </a:cubicBezTo>
                  <a:cubicBezTo>
                    <a:pt x="14" y="214"/>
                    <a:pt x="14" y="214"/>
                    <a:pt x="14" y="214"/>
                  </a:cubicBezTo>
                  <a:cubicBezTo>
                    <a:pt x="15" y="214"/>
                    <a:pt x="15" y="214"/>
                    <a:pt x="15" y="214"/>
                  </a:cubicBezTo>
                  <a:cubicBezTo>
                    <a:pt x="15" y="214"/>
                    <a:pt x="15" y="214"/>
                    <a:pt x="15" y="214"/>
                  </a:cubicBezTo>
                  <a:cubicBezTo>
                    <a:pt x="15" y="215"/>
                    <a:pt x="15" y="215"/>
                    <a:pt x="15" y="215"/>
                  </a:cubicBezTo>
                  <a:cubicBezTo>
                    <a:pt x="15" y="215"/>
                    <a:pt x="15" y="215"/>
                    <a:pt x="15" y="215"/>
                  </a:cubicBezTo>
                  <a:cubicBezTo>
                    <a:pt x="15" y="215"/>
                    <a:pt x="15" y="215"/>
                    <a:pt x="15" y="216"/>
                  </a:cubicBezTo>
                  <a:cubicBezTo>
                    <a:pt x="15" y="216"/>
                    <a:pt x="15" y="216"/>
                    <a:pt x="15" y="216"/>
                  </a:cubicBezTo>
                  <a:cubicBezTo>
                    <a:pt x="15" y="216"/>
                    <a:pt x="15" y="216"/>
                    <a:pt x="15" y="216"/>
                  </a:cubicBezTo>
                  <a:cubicBezTo>
                    <a:pt x="14" y="216"/>
                    <a:pt x="14" y="216"/>
                    <a:pt x="14" y="216"/>
                  </a:cubicBezTo>
                  <a:cubicBezTo>
                    <a:pt x="14" y="216"/>
                    <a:pt x="14" y="216"/>
                    <a:pt x="14" y="216"/>
                  </a:cubicBezTo>
                  <a:cubicBezTo>
                    <a:pt x="13" y="216"/>
                    <a:pt x="13" y="215"/>
                    <a:pt x="13" y="215"/>
                  </a:cubicBezTo>
                  <a:cubicBezTo>
                    <a:pt x="13" y="215"/>
                    <a:pt x="13" y="215"/>
                    <a:pt x="13" y="215"/>
                  </a:cubicBezTo>
                  <a:cubicBezTo>
                    <a:pt x="13" y="215"/>
                    <a:pt x="13" y="215"/>
                    <a:pt x="12" y="215"/>
                  </a:cubicBezTo>
                  <a:cubicBezTo>
                    <a:pt x="12" y="215"/>
                    <a:pt x="12" y="215"/>
                    <a:pt x="12" y="215"/>
                  </a:cubicBezTo>
                  <a:cubicBezTo>
                    <a:pt x="12" y="215"/>
                    <a:pt x="12" y="216"/>
                    <a:pt x="12" y="216"/>
                  </a:cubicBezTo>
                  <a:cubicBezTo>
                    <a:pt x="12" y="216"/>
                    <a:pt x="12" y="216"/>
                    <a:pt x="12" y="215"/>
                  </a:cubicBezTo>
                  <a:cubicBezTo>
                    <a:pt x="11" y="215"/>
                    <a:pt x="11" y="215"/>
                    <a:pt x="11" y="215"/>
                  </a:cubicBezTo>
                  <a:cubicBezTo>
                    <a:pt x="10" y="215"/>
                    <a:pt x="10" y="215"/>
                    <a:pt x="10" y="214"/>
                  </a:cubicBezTo>
                  <a:close/>
                  <a:moveTo>
                    <a:pt x="60" y="40"/>
                  </a:moveTo>
                  <a:cubicBezTo>
                    <a:pt x="60" y="40"/>
                    <a:pt x="60" y="40"/>
                    <a:pt x="60" y="40"/>
                  </a:cubicBezTo>
                  <a:cubicBezTo>
                    <a:pt x="60" y="40"/>
                    <a:pt x="59" y="41"/>
                    <a:pt x="59" y="41"/>
                  </a:cubicBezTo>
                  <a:cubicBezTo>
                    <a:pt x="59" y="41"/>
                    <a:pt x="58" y="41"/>
                    <a:pt x="58" y="41"/>
                  </a:cubicBezTo>
                  <a:cubicBezTo>
                    <a:pt x="58" y="41"/>
                    <a:pt x="57" y="41"/>
                    <a:pt x="57" y="41"/>
                  </a:cubicBezTo>
                  <a:cubicBezTo>
                    <a:pt x="57" y="41"/>
                    <a:pt x="56" y="41"/>
                    <a:pt x="56" y="40"/>
                  </a:cubicBezTo>
                  <a:cubicBezTo>
                    <a:pt x="56" y="40"/>
                    <a:pt x="55" y="40"/>
                    <a:pt x="55" y="40"/>
                  </a:cubicBezTo>
                  <a:cubicBezTo>
                    <a:pt x="55" y="40"/>
                    <a:pt x="55" y="39"/>
                    <a:pt x="55" y="39"/>
                  </a:cubicBezTo>
                  <a:cubicBezTo>
                    <a:pt x="56" y="39"/>
                    <a:pt x="56" y="38"/>
                    <a:pt x="56" y="38"/>
                  </a:cubicBezTo>
                  <a:cubicBezTo>
                    <a:pt x="56" y="38"/>
                    <a:pt x="55" y="38"/>
                    <a:pt x="55" y="37"/>
                  </a:cubicBezTo>
                  <a:cubicBezTo>
                    <a:pt x="55" y="37"/>
                    <a:pt x="55" y="37"/>
                    <a:pt x="55" y="37"/>
                  </a:cubicBezTo>
                  <a:cubicBezTo>
                    <a:pt x="55" y="37"/>
                    <a:pt x="55" y="35"/>
                    <a:pt x="55" y="35"/>
                  </a:cubicBezTo>
                  <a:cubicBezTo>
                    <a:pt x="55" y="35"/>
                    <a:pt x="54" y="34"/>
                    <a:pt x="54" y="34"/>
                  </a:cubicBezTo>
                  <a:cubicBezTo>
                    <a:pt x="54" y="34"/>
                    <a:pt x="54" y="33"/>
                    <a:pt x="54" y="33"/>
                  </a:cubicBezTo>
                  <a:cubicBezTo>
                    <a:pt x="54" y="33"/>
                    <a:pt x="54" y="32"/>
                    <a:pt x="54" y="32"/>
                  </a:cubicBezTo>
                  <a:cubicBezTo>
                    <a:pt x="54" y="32"/>
                    <a:pt x="53" y="31"/>
                    <a:pt x="53" y="31"/>
                  </a:cubicBezTo>
                  <a:cubicBezTo>
                    <a:pt x="53" y="31"/>
                    <a:pt x="53" y="29"/>
                    <a:pt x="53" y="29"/>
                  </a:cubicBezTo>
                  <a:cubicBezTo>
                    <a:pt x="52" y="26"/>
                    <a:pt x="52" y="26"/>
                    <a:pt x="52" y="26"/>
                  </a:cubicBezTo>
                  <a:cubicBezTo>
                    <a:pt x="52" y="26"/>
                    <a:pt x="51" y="26"/>
                    <a:pt x="51" y="26"/>
                  </a:cubicBezTo>
                  <a:cubicBezTo>
                    <a:pt x="51" y="26"/>
                    <a:pt x="51" y="25"/>
                    <a:pt x="51" y="25"/>
                  </a:cubicBezTo>
                  <a:cubicBezTo>
                    <a:pt x="51" y="25"/>
                    <a:pt x="51" y="24"/>
                    <a:pt x="51" y="24"/>
                  </a:cubicBezTo>
                  <a:cubicBezTo>
                    <a:pt x="51" y="24"/>
                    <a:pt x="52" y="24"/>
                    <a:pt x="51" y="24"/>
                  </a:cubicBezTo>
                  <a:cubicBezTo>
                    <a:pt x="51" y="23"/>
                    <a:pt x="51" y="23"/>
                    <a:pt x="50" y="23"/>
                  </a:cubicBezTo>
                  <a:cubicBezTo>
                    <a:pt x="50" y="23"/>
                    <a:pt x="49" y="22"/>
                    <a:pt x="49" y="22"/>
                  </a:cubicBezTo>
                  <a:cubicBezTo>
                    <a:pt x="49" y="22"/>
                    <a:pt x="49" y="22"/>
                    <a:pt x="49" y="22"/>
                  </a:cubicBezTo>
                  <a:cubicBezTo>
                    <a:pt x="50" y="22"/>
                    <a:pt x="50" y="21"/>
                    <a:pt x="50" y="21"/>
                  </a:cubicBezTo>
                  <a:cubicBezTo>
                    <a:pt x="50" y="21"/>
                    <a:pt x="50" y="21"/>
                    <a:pt x="50" y="21"/>
                  </a:cubicBezTo>
                  <a:cubicBezTo>
                    <a:pt x="50" y="20"/>
                    <a:pt x="50" y="20"/>
                    <a:pt x="50" y="20"/>
                  </a:cubicBezTo>
                  <a:cubicBezTo>
                    <a:pt x="50" y="20"/>
                    <a:pt x="49" y="20"/>
                    <a:pt x="49" y="20"/>
                  </a:cubicBezTo>
                  <a:cubicBezTo>
                    <a:pt x="49" y="20"/>
                    <a:pt x="50" y="19"/>
                    <a:pt x="50" y="19"/>
                  </a:cubicBezTo>
                  <a:cubicBezTo>
                    <a:pt x="50" y="19"/>
                    <a:pt x="51" y="19"/>
                    <a:pt x="51" y="19"/>
                  </a:cubicBezTo>
                  <a:cubicBezTo>
                    <a:pt x="51" y="19"/>
                    <a:pt x="51" y="18"/>
                    <a:pt x="51" y="18"/>
                  </a:cubicBezTo>
                  <a:cubicBezTo>
                    <a:pt x="51" y="18"/>
                    <a:pt x="50" y="17"/>
                    <a:pt x="50" y="17"/>
                  </a:cubicBezTo>
                  <a:cubicBezTo>
                    <a:pt x="50" y="17"/>
                    <a:pt x="50" y="17"/>
                    <a:pt x="50" y="17"/>
                  </a:cubicBezTo>
                  <a:cubicBezTo>
                    <a:pt x="50" y="17"/>
                    <a:pt x="51" y="15"/>
                    <a:pt x="51" y="15"/>
                  </a:cubicBezTo>
                  <a:cubicBezTo>
                    <a:pt x="51" y="15"/>
                    <a:pt x="52" y="15"/>
                    <a:pt x="52" y="15"/>
                  </a:cubicBezTo>
                  <a:cubicBezTo>
                    <a:pt x="52" y="15"/>
                    <a:pt x="51" y="14"/>
                    <a:pt x="50" y="14"/>
                  </a:cubicBezTo>
                  <a:cubicBezTo>
                    <a:pt x="50" y="13"/>
                    <a:pt x="49" y="12"/>
                    <a:pt x="49" y="12"/>
                  </a:cubicBezTo>
                  <a:cubicBezTo>
                    <a:pt x="49" y="12"/>
                    <a:pt x="48" y="11"/>
                    <a:pt x="48" y="11"/>
                  </a:cubicBezTo>
                  <a:cubicBezTo>
                    <a:pt x="48" y="10"/>
                    <a:pt x="48" y="10"/>
                    <a:pt x="48" y="10"/>
                  </a:cubicBezTo>
                  <a:cubicBezTo>
                    <a:pt x="47" y="9"/>
                    <a:pt x="47" y="9"/>
                    <a:pt x="47" y="9"/>
                  </a:cubicBezTo>
                  <a:cubicBezTo>
                    <a:pt x="47" y="6"/>
                    <a:pt x="47" y="6"/>
                    <a:pt x="47" y="6"/>
                  </a:cubicBezTo>
                  <a:cubicBezTo>
                    <a:pt x="47" y="5"/>
                    <a:pt x="47" y="5"/>
                    <a:pt x="47" y="5"/>
                  </a:cubicBezTo>
                  <a:cubicBezTo>
                    <a:pt x="47" y="4"/>
                    <a:pt x="47" y="4"/>
                    <a:pt x="47" y="4"/>
                  </a:cubicBezTo>
                  <a:cubicBezTo>
                    <a:pt x="47" y="4"/>
                    <a:pt x="46" y="4"/>
                    <a:pt x="46" y="4"/>
                  </a:cubicBezTo>
                  <a:cubicBezTo>
                    <a:pt x="46" y="4"/>
                    <a:pt x="45" y="4"/>
                    <a:pt x="45" y="4"/>
                  </a:cubicBezTo>
                  <a:cubicBezTo>
                    <a:pt x="45" y="4"/>
                    <a:pt x="45" y="3"/>
                    <a:pt x="45" y="3"/>
                  </a:cubicBezTo>
                  <a:cubicBezTo>
                    <a:pt x="45" y="2"/>
                    <a:pt x="45" y="2"/>
                    <a:pt x="45" y="2"/>
                  </a:cubicBezTo>
                  <a:cubicBezTo>
                    <a:pt x="45" y="1"/>
                    <a:pt x="44" y="1"/>
                    <a:pt x="44" y="1"/>
                  </a:cubicBezTo>
                  <a:cubicBezTo>
                    <a:pt x="44" y="1"/>
                    <a:pt x="44" y="0"/>
                    <a:pt x="44" y="0"/>
                  </a:cubicBezTo>
                  <a:cubicBezTo>
                    <a:pt x="44" y="0"/>
                    <a:pt x="44" y="0"/>
                    <a:pt x="44" y="0"/>
                  </a:cubicBezTo>
                  <a:cubicBezTo>
                    <a:pt x="44" y="0"/>
                    <a:pt x="44" y="1"/>
                    <a:pt x="43" y="1"/>
                  </a:cubicBezTo>
                  <a:cubicBezTo>
                    <a:pt x="43" y="1"/>
                    <a:pt x="43" y="1"/>
                    <a:pt x="43" y="1"/>
                  </a:cubicBezTo>
                  <a:cubicBezTo>
                    <a:pt x="42" y="1"/>
                    <a:pt x="42" y="1"/>
                    <a:pt x="42" y="1"/>
                  </a:cubicBezTo>
                  <a:cubicBezTo>
                    <a:pt x="42" y="1"/>
                    <a:pt x="42" y="3"/>
                    <a:pt x="42" y="3"/>
                  </a:cubicBezTo>
                  <a:cubicBezTo>
                    <a:pt x="42" y="3"/>
                    <a:pt x="42" y="3"/>
                    <a:pt x="42" y="3"/>
                  </a:cubicBezTo>
                  <a:cubicBezTo>
                    <a:pt x="42" y="3"/>
                    <a:pt x="42" y="4"/>
                    <a:pt x="42" y="4"/>
                  </a:cubicBezTo>
                  <a:cubicBezTo>
                    <a:pt x="42" y="4"/>
                    <a:pt x="42" y="5"/>
                    <a:pt x="42" y="5"/>
                  </a:cubicBezTo>
                  <a:cubicBezTo>
                    <a:pt x="40" y="6"/>
                    <a:pt x="40" y="6"/>
                    <a:pt x="40" y="6"/>
                  </a:cubicBezTo>
                  <a:cubicBezTo>
                    <a:pt x="38" y="6"/>
                    <a:pt x="38" y="6"/>
                    <a:pt x="38" y="6"/>
                  </a:cubicBezTo>
                  <a:cubicBezTo>
                    <a:pt x="38" y="7"/>
                    <a:pt x="38" y="7"/>
                    <a:pt x="38" y="7"/>
                  </a:cubicBezTo>
                  <a:cubicBezTo>
                    <a:pt x="38" y="7"/>
                    <a:pt x="38" y="7"/>
                    <a:pt x="38" y="7"/>
                  </a:cubicBezTo>
                  <a:cubicBezTo>
                    <a:pt x="38" y="7"/>
                    <a:pt x="39" y="7"/>
                    <a:pt x="39" y="8"/>
                  </a:cubicBezTo>
                  <a:cubicBezTo>
                    <a:pt x="39" y="8"/>
                    <a:pt x="39" y="8"/>
                    <a:pt x="38" y="8"/>
                  </a:cubicBezTo>
                  <a:cubicBezTo>
                    <a:pt x="38" y="8"/>
                    <a:pt x="38" y="9"/>
                    <a:pt x="38" y="9"/>
                  </a:cubicBezTo>
                  <a:cubicBezTo>
                    <a:pt x="38" y="10"/>
                    <a:pt x="38" y="12"/>
                    <a:pt x="38" y="12"/>
                  </a:cubicBezTo>
                  <a:cubicBezTo>
                    <a:pt x="39" y="12"/>
                    <a:pt x="39" y="13"/>
                    <a:pt x="39" y="13"/>
                  </a:cubicBezTo>
                  <a:cubicBezTo>
                    <a:pt x="39" y="13"/>
                    <a:pt x="39" y="13"/>
                    <a:pt x="39" y="14"/>
                  </a:cubicBezTo>
                  <a:cubicBezTo>
                    <a:pt x="39" y="14"/>
                    <a:pt x="39" y="14"/>
                    <a:pt x="39" y="15"/>
                  </a:cubicBezTo>
                  <a:cubicBezTo>
                    <a:pt x="39" y="15"/>
                    <a:pt x="39" y="15"/>
                    <a:pt x="39" y="15"/>
                  </a:cubicBezTo>
                  <a:cubicBezTo>
                    <a:pt x="39" y="16"/>
                    <a:pt x="39" y="16"/>
                    <a:pt x="39" y="16"/>
                  </a:cubicBezTo>
                  <a:cubicBezTo>
                    <a:pt x="39" y="17"/>
                    <a:pt x="39" y="17"/>
                    <a:pt x="39" y="17"/>
                  </a:cubicBezTo>
                  <a:cubicBezTo>
                    <a:pt x="40" y="17"/>
                    <a:pt x="40" y="19"/>
                    <a:pt x="40" y="19"/>
                  </a:cubicBezTo>
                  <a:cubicBezTo>
                    <a:pt x="40" y="19"/>
                    <a:pt x="40" y="19"/>
                    <a:pt x="40" y="19"/>
                  </a:cubicBezTo>
                  <a:cubicBezTo>
                    <a:pt x="40" y="19"/>
                    <a:pt x="40" y="20"/>
                    <a:pt x="40" y="20"/>
                  </a:cubicBezTo>
                  <a:cubicBezTo>
                    <a:pt x="40" y="20"/>
                    <a:pt x="40" y="21"/>
                    <a:pt x="40" y="21"/>
                  </a:cubicBezTo>
                  <a:cubicBezTo>
                    <a:pt x="40" y="21"/>
                    <a:pt x="40" y="22"/>
                    <a:pt x="40" y="22"/>
                  </a:cubicBezTo>
                  <a:cubicBezTo>
                    <a:pt x="40" y="22"/>
                    <a:pt x="40" y="23"/>
                    <a:pt x="40" y="23"/>
                  </a:cubicBezTo>
                  <a:cubicBezTo>
                    <a:pt x="40" y="23"/>
                    <a:pt x="39" y="24"/>
                    <a:pt x="39" y="24"/>
                  </a:cubicBezTo>
                  <a:cubicBezTo>
                    <a:pt x="39" y="24"/>
                    <a:pt x="39" y="25"/>
                    <a:pt x="40" y="25"/>
                  </a:cubicBezTo>
                  <a:cubicBezTo>
                    <a:pt x="40" y="25"/>
                    <a:pt x="40" y="25"/>
                    <a:pt x="40" y="26"/>
                  </a:cubicBezTo>
                  <a:cubicBezTo>
                    <a:pt x="40" y="26"/>
                    <a:pt x="40" y="27"/>
                    <a:pt x="40" y="27"/>
                  </a:cubicBezTo>
                  <a:cubicBezTo>
                    <a:pt x="40" y="27"/>
                    <a:pt x="40" y="28"/>
                    <a:pt x="40" y="28"/>
                  </a:cubicBezTo>
                  <a:cubicBezTo>
                    <a:pt x="40" y="28"/>
                    <a:pt x="40" y="28"/>
                    <a:pt x="40" y="28"/>
                  </a:cubicBezTo>
                  <a:cubicBezTo>
                    <a:pt x="40" y="29"/>
                    <a:pt x="40" y="29"/>
                    <a:pt x="40" y="29"/>
                  </a:cubicBezTo>
                  <a:cubicBezTo>
                    <a:pt x="40" y="30"/>
                    <a:pt x="40" y="31"/>
                    <a:pt x="40" y="31"/>
                  </a:cubicBezTo>
                  <a:cubicBezTo>
                    <a:pt x="40" y="31"/>
                    <a:pt x="40" y="31"/>
                    <a:pt x="40" y="32"/>
                  </a:cubicBezTo>
                  <a:cubicBezTo>
                    <a:pt x="40" y="32"/>
                    <a:pt x="40" y="33"/>
                    <a:pt x="40" y="33"/>
                  </a:cubicBezTo>
                  <a:cubicBezTo>
                    <a:pt x="40" y="33"/>
                    <a:pt x="40" y="34"/>
                    <a:pt x="40" y="34"/>
                  </a:cubicBezTo>
                  <a:cubicBezTo>
                    <a:pt x="40" y="34"/>
                    <a:pt x="40" y="35"/>
                    <a:pt x="39" y="35"/>
                  </a:cubicBezTo>
                  <a:cubicBezTo>
                    <a:pt x="39" y="35"/>
                    <a:pt x="39" y="35"/>
                    <a:pt x="39" y="36"/>
                  </a:cubicBezTo>
                  <a:cubicBezTo>
                    <a:pt x="39" y="36"/>
                    <a:pt x="39" y="37"/>
                    <a:pt x="39" y="37"/>
                  </a:cubicBezTo>
                  <a:cubicBezTo>
                    <a:pt x="39" y="37"/>
                    <a:pt x="39" y="38"/>
                    <a:pt x="39" y="39"/>
                  </a:cubicBezTo>
                  <a:cubicBezTo>
                    <a:pt x="39" y="39"/>
                    <a:pt x="39" y="39"/>
                    <a:pt x="39" y="39"/>
                  </a:cubicBezTo>
                  <a:cubicBezTo>
                    <a:pt x="39" y="39"/>
                    <a:pt x="39" y="41"/>
                    <a:pt x="39" y="41"/>
                  </a:cubicBezTo>
                  <a:cubicBezTo>
                    <a:pt x="39" y="41"/>
                    <a:pt x="39" y="41"/>
                    <a:pt x="39" y="42"/>
                  </a:cubicBezTo>
                  <a:cubicBezTo>
                    <a:pt x="39" y="42"/>
                    <a:pt x="38" y="42"/>
                    <a:pt x="38" y="42"/>
                  </a:cubicBezTo>
                  <a:cubicBezTo>
                    <a:pt x="38" y="42"/>
                    <a:pt x="38" y="43"/>
                    <a:pt x="37" y="43"/>
                  </a:cubicBezTo>
                  <a:cubicBezTo>
                    <a:pt x="37" y="43"/>
                    <a:pt x="37" y="42"/>
                    <a:pt x="37" y="42"/>
                  </a:cubicBezTo>
                  <a:cubicBezTo>
                    <a:pt x="37" y="42"/>
                    <a:pt x="37" y="42"/>
                    <a:pt x="37" y="43"/>
                  </a:cubicBezTo>
                  <a:cubicBezTo>
                    <a:pt x="37" y="43"/>
                    <a:pt x="37" y="43"/>
                    <a:pt x="37" y="44"/>
                  </a:cubicBezTo>
                  <a:cubicBezTo>
                    <a:pt x="37" y="44"/>
                    <a:pt x="37" y="44"/>
                    <a:pt x="37" y="44"/>
                  </a:cubicBezTo>
                  <a:cubicBezTo>
                    <a:pt x="37" y="45"/>
                    <a:pt x="37" y="45"/>
                    <a:pt x="37" y="45"/>
                  </a:cubicBezTo>
                  <a:cubicBezTo>
                    <a:pt x="37" y="46"/>
                    <a:pt x="37" y="46"/>
                    <a:pt x="37" y="46"/>
                  </a:cubicBezTo>
                  <a:cubicBezTo>
                    <a:pt x="37" y="46"/>
                    <a:pt x="37" y="46"/>
                    <a:pt x="37" y="46"/>
                  </a:cubicBezTo>
                  <a:cubicBezTo>
                    <a:pt x="37" y="46"/>
                    <a:pt x="37" y="45"/>
                    <a:pt x="38" y="46"/>
                  </a:cubicBezTo>
                  <a:cubicBezTo>
                    <a:pt x="38" y="46"/>
                    <a:pt x="38" y="46"/>
                    <a:pt x="38" y="46"/>
                  </a:cubicBezTo>
                  <a:cubicBezTo>
                    <a:pt x="38" y="46"/>
                    <a:pt x="38" y="47"/>
                    <a:pt x="38" y="47"/>
                  </a:cubicBezTo>
                  <a:cubicBezTo>
                    <a:pt x="38" y="47"/>
                    <a:pt x="37" y="48"/>
                    <a:pt x="37" y="48"/>
                  </a:cubicBezTo>
                  <a:cubicBezTo>
                    <a:pt x="37" y="48"/>
                    <a:pt x="37" y="49"/>
                    <a:pt x="37" y="49"/>
                  </a:cubicBezTo>
                  <a:cubicBezTo>
                    <a:pt x="37" y="49"/>
                    <a:pt x="37" y="50"/>
                    <a:pt x="37" y="50"/>
                  </a:cubicBezTo>
                  <a:cubicBezTo>
                    <a:pt x="37" y="50"/>
                    <a:pt x="37" y="51"/>
                    <a:pt x="37" y="51"/>
                  </a:cubicBezTo>
                  <a:cubicBezTo>
                    <a:pt x="37" y="52"/>
                    <a:pt x="37" y="52"/>
                    <a:pt x="37" y="52"/>
                  </a:cubicBezTo>
                  <a:cubicBezTo>
                    <a:pt x="37" y="52"/>
                    <a:pt x="37" y="55"/>
                    <a:pt x="37" y="55"/>
                  </a:cubicBezTo>
                  <a:cubicBezTo>
                    <a:pt x="37" y="55"/>
                    <a:pt x="37" y="55"/>
                    <a:pt x="37" y="56"/>
                  </a:cubicBezTo>
                  <a:cubicBezTo>
                    <a:pt x="37" y="56"/>
                    <a:pt x="37" y="56"/>
                    <a:pt x="37" y="57"/>
                  </a:cubicBezTo>
                  <a:cubicBezTo>
                    <a:pt x="37" y="57"/>
                    <a:pt x="37" y="57"/>
                    <a:pt x="37" y="57"/>
                  </a:cubicBezTo>
                  <a:cubicBezTo>
                    <a:pt x="38" y="57"/>
                    <a:pt x="38" y="57"/>
                    <a:pt x="38" y="58"/>
                  </a:cubicBezTo>
                  <a:cubicBezTo>
                    <a:pt x="37" y="58"/>
                    <a:pt x="37" y="58"/>
                    <a:pt x="37" y="58"/>
                  </a:cubicBezTo>
                  <a:cubicBezTo>
                    <a:pt x="37" y="58"/>
                    <a:pt x="38" y="59"/>
                    <a:pt x="38" y="59"/>
                  </a:cubicBezTo>
                  <a:cubicBezTo>
                    <a:pt x="38" y="59"/>
                    <a:pt x="38" y="59"/>
                    <a:pt x="38" y="59"/>
                  </a:cubicBezTo>
                  <a:cubicBezTo>
                    <a:pt x="38" y="59"/>
                    <a:pt x="38" y="60"/>
                    <a:pt x="38" y="60"/>
                  </a:cubicBezTo>
                  <a:cubicBezTo>
                    <a:pt x="38" y="60"/>
                    <a:pt x="37" y="61"/>
                    <a:pt x="37" y="61"/>
                  </a:cubicBezTo>
                  <a:cubicBezTo>
                    <a:pt x="37" y="61"/>
                    <a:pt x="36" y="61"/>
                    <a:pt x="36" y="61"/>
                  </a:cubicBezTo>
                  <a:cubicBezTo>
                    <a:pt x="36" y="61"/>
                    <a:pt x="36" y="62"/>
                    <a:pt x="36" y="62"/>
                  </a:cubicBezTo>
                  <a:cubicBezTo>
                    <a:pt x="36" y="62"/>
                    <a:pt x="36" y="63"/>
                    <a:pt x="36" y="63"/>
                  </a:cubicBezTo>
                  <a:cubicBezTo>
                    <a:pt x="36" y="63"/>
                    <a:pt x="35" y="63"/>
                    <a:pt x="35" y="63"/>
                  </a:cubicBezTo>
                  <a:cubicBezTo>
                    <a:pt x="35" y="64"/>
                    <a:pt x="36" y="64"/>
                    <a:pt x="36" y="64"/>
                  </a:cubicBezTo>
                  <a:cubicBezTo>
                    <a:pt x="36" y="64"/>
                    <a:pt x="36" y="64"/>
                    <a:pt x="36" y="64"/>
                  </a:cubicBezTo>
                  <a:cubicBezTo>
                    <a:pt x="36" y="65"/>
                    <a:pt x="36" y="65"/>
                    <a:pt x="36" y="65"/>
                  </a:cubicBezTo>
                  <a:cubicBezTo>
                    <a:pt x="36" y="65"/>
                    <a:pt x="36" y="66"/>
                    <a:pt x="36" y="66"/>
                  </a:cubicBezTo>
                  <a:cubicBezTo>
                    <a:pt x="36" y="66"/>
                    <a:pt x="36" y="66"/>
                    <a:pt x="36" y="67"/>
                  </a:cubicBezTo>
                  <a:cubicBezTo>
                    <a:pt x="36" y="67"/>
                    <a:pt x="36" y="67"/>
                    <a:pt x="36" y="67"/>
                  </a:cubicBezTo>
                  <a:cubicBezTo>
                    <a:pt x="36" y="67"/>
                    <a:pt x="36" y="67"/>
                    <a:pt x="36" y="67"/>
                  </a:cubicBezTo>
                  <a:cubicBezTo>
                    <a:pt x="36" y="67"/>
                    <a:pt x="36" y="68"/>
                    <a:pt x="36" y="68"/>
                  </a:cubicBezTo>
                  <a:cubicBezTo>
                    <a:pt x="36" y="68"/>
                    <a:pt x="36" y="68"/>
                    <a:pt x="36" y="68"/>
                  </a:cubicBezTo>
                  <a:cubicBezTo>
                    <a:pt x="36" y="69"/>
                    <a:pt x="36" y="69"/>
                    <a:pt x="36" y="69"/>
                  </a:cubicBezTo>
                  <a:cubicBezTo>
                    <a:pt x="36" y="70"/>
                    <a:pt x="36" y="70"/>
                    <a:pt x="36" y="70"/>
                  </a:cubicBezTo>
                  <a:cubicBezTo>
                    <a:pt x="35" y="70"/>
                    <a:pt x="35" y="71"/>
                    <a:pt x="35" y="71"/>
                  </a:cubicBezTo>
                  <a:cubicBezTo>
                    <a:pt x="35" y="71"/>
                    <a:pt x="35" y="71"/>
                    <a:pt x="35" y="71"/>
                  </a:cubicBezTo>
                  <a:cubicBezTo>
                    <a:pt x="35" y="72"/>
                    <a:pt x="35" y="72"/>
                    <a:pt x="35" y="72"/>
                  </a:cubicBezTo>
                  <a:cubicBezTo>
                    <a:pt x="35" y="72"/>
                    <a:pt x="35" y="73"/>
                    <a:pt x="35" y="73"/>
                  </a:cubicBezTo>
                  <a:cubicBezTo>
                    <a:pt x="35" y="73"/>
                    <a:pt x="35" y="73"/>
                    <a:pt x="35" y="73"/>
                  </a:cubicBezTo>
                  <a:cubicBezTo>
                    <a:pt x="35" y="73"/>
                    <a:pt x="35" y="74"/>
                    <a:pt x="35" y="74"/>
                  </a:cubicBezTo>
                  <a:cubicBezTo>
                    <a:pt x="35" y="74"/>
                    <a:pt x="34" y="74"/>
                    <a:pt x="34" y="74"/>
                  </a:cubicBezTo>
                  <a:cubicBezTo>
                    <a:pt x="34" y="74"/>
                    <a:pt x="34" y="75"/>
                    <a:pt x="34" y="75"/>
                  </a:cubicBezTo>
                  <a:cubicBezTo>
                    <a:pt x="34" y="75"/>
                    <a:pt x="34" y="76"/>
                    <a:pt x="34" y="76"/>
                  </a:cubicBezTo>
                  <a:cubicBezTo>
                    <a:pt x="34" y="76"/>
                    <a:pt x="34" y="76"/>
                    <a:pt x="34" y="76"/>
                  </a:cubicBezTo>
                  <a:cubicBezTo>
                    <a:pt x="34" y="76"/>
                    <a:pt x="34" y="77"/>
                    <a:pt x="34" y="77"/>
                  </a:cubicBezTo>
                  <a:cubicBezTo>
                    <a:pt x="34" y="77"/>
                    <a:pt x="34" y="77"/>
                    <a:pt x="34" y="77"/>
                  </a:cubicBezTo>
                  <a:cubicBezTo>
                    <a:pt x="34" y="77"/>
                    <a:pt x="34" y="78"/>
                    <a:pt x="34" y="78"/>
                  </a:cubicBezTo>
                  <a:cubicBezTo>
                    <a:pt x="34" y="78"/>
                    <a:pt x="33" y="79"/>
                    <a:pt x="33" y="79"/>
                  </a:cubicBezTo>
                  <a:cubicBezTo>
                    <a:pt x="33" y="79"/>
                    <a:pt x="33" y="80"/>
                    <a:pt x="33" y="80"/>
                  </a:cubicBezTo>
                  <a:cubicBezTo>
                    <a:pt x="33" y="80"/>
                    <a:pt x="33" y="80"/>
                    <a:pt x="33" y="80"/>
                  </a:cubicBezTo>
                  <a:cubicBezTo>
                    <a:pt x="33" y="81"/>
                    <a:pt x="33" y="81"/>
                    <a:pt x="32" y="81"/>
                  </a:cubicBezTo>
                  <a:cubicBezTo>
                    <a:pt x="32" y="81"/>
                    <a:pt x="32" y="84"/>
                    <a:pt x="32" y="84"/>
                  </a:cubicBezTo>
                  <a:cubicBezTo>
                    <a:pt x="32" y="84"/>
                    <a:pt x="32" y="85"/>
                    <a:pt x="32" y="85"/>
                  </a:cubicBezTo>
                  <a:cubicBezTo>
                    <a:pt x="32" y="85"/>
                    <a:pt x="31" y="86"/>
                    <a:pt x="31" y="86"/>
                  </a:cubicBezTo>
                  <a:cubicBezTo>
                    <a:pt x="31" y="86"/>
                    <a:pt x="32" y="86"/>
                    <a:pt x="31" y="87"/>
                  </a:cubicBezTo>
                  <a:cubicBezTo>
                    <a:pt x="31" y="87"/>
                    <a:pt x="31" y="87"/>
                    <a:pt x="31" y="87"/>
                  </a:cubicBezTo>
                  <a:cubicBezTo>
                    <a:pt x="31" y="88"/>
                    <a:pt x="30" y="88"/>
                    <a:pt x="30" y="88"/>
                  </a:cubicBezTo>
                  <a:cubicBezTo>
                    <a:pt x="30" y="88"/>
                    <a:pt x="30" y="88"/>
                    <a:pt x="30" y="89"/>
                  </a:cubicBezTo>
                  <a:cubicBezTo>
                    <a:pt x="30" y="89"/>
                    <a:pt x="30" y="89"/>
                    <a:pt x="30" y="89"/>
                  </a:cubicBezTo>
                  <a:cubicBezTo>
                    <a:pt x="30" y="89"/>
                    <a:pt x="30" y="89"/>
                    <a:pt x="30" y="90"/>
                  </a:cubicBezTo>
                  <a:cubicBezTo>
                    <a:pt x="30" y="90"/>
                    <a:pt x="30" y="91"/>
                    <a:pt x="30" y="91"/>
                  </a:cubicBezTo>
                  <a:cubicBezTo>
                    <a:pt x="30" y="91"/>
                    <a:pt x="31" y="91"/>
                    <a:pt x="31" y="91"/>
                  </a:cubicBezTo>
                  <a:cubicBezTo>
                    <a:pt x="31" y="91"/>
                    <a:pt x="32" y="92"/>
                    <a:pt x="32" y="92"/>
                  </a:cubicBezTo>
                  <a:cubicBezTo>
                    <a:pt x="32" y="92"/>
                    <a:pt x="32" y="93"/>
                    <a:pt x="32" y="93"/>
                  </a:cubicBezTo>
                  <a:cubicBezTo>
                    <a:pt x="31" y="93"/>
                    <a:pt x="31" y="93"/>
                    <a:pt x="31" y="93"/>
                  </a:cubicBezTo>
                  <a:cubicBezTo>
                    <a:pt x="31" y="93"/>
                    <a:pt x="31" y="94"/>
                    <a:pt x="31" y="94"/>
                  </a:cubicBezTo>
                  <a:cubicBezTo>
                    <a:pt x="31" y="94"/>
                    <a:pt x="31" y="94"/>
                    <a:pt x="31" y="94"/>
                  </a:cubicBezTo>
                  <a:cubicBezTo>
                    <a:pt x="31" y="94"/>
                    <a:pt x="31" y="94"/>
                    <a:pt x="31" y="94"/>
                  </a:cubicBezTo>
                  <a:cubicBezTo>
                    <a:pt x="31" y="95"/>
                    <a:pt x="31" y="95"/>
                    <a:pt x="31" y="95"/>
                  </a:cubicBezTo>
                  <a:cubicBezTo>
                    <a:pt x="31" y="95"/>
                    <a:pt x="32" y="96"/>
                    <a:pt x="32" y="96"/>
                  </a:cubicBezTo>
                  <a:cubicBezTo>
                    <a:pt x="32" y="96"/>
                    <a:pt x="32" y="96"/>
                    <a:pt x="32" y="96"/>
                  </a:cubicBezTo>
                  <a:cubicBezTo>
                    <a:pt x="32" y="96"/>
                    <a:pt x="31" y="97"/>
                    <a:pt x="31" y="97"/>
                  </a:cubicBezTo>
                  <a:cubicBezTo>
                    <a:pt x="31" y="97"/>
                    <a:pt x="31" y="98"/>
                    <a:pt x="31" y="98"/>
                  </a:cubicBezTo>
                  <a:cubicBezTo>
                    <a:pt x="31" y="98"/>
                    <a:pt x="31" y="98"/>
                    <a:pt x="30" y="99"/>
                  </a:cubicBezTo>
                  <a:cubicBezTo>
                    <a:pt x="30" y="99"/>
                    <a:pt x="30" y="99"/>
                    <a:pt x="30" y="99"/>
                  </a:cubicBezTo>
                  <a:cubicBezTo>
                    <a:pt x="29" y="100"/>
                    <a:pt x="29" y="100"/>
                    <a:pt x="29" y="100"/>
                  </a:cubicBezTo>
                  <a:cubicBezTo>
                    <a:pt x="29" y="104"/>
                    <a:pt x="29" y="104"/>
                    <a:pt x="29" y="104"/>
                  </a:cubicBezTo>
                  <a:cubicBezTo>
                    <a:pt x="29" y="104"/>
                    <a:pt x="29" y="106"/>
                    <a:pt x="29" y="107"/>
                  </a:cubicBezTo>
                  <a:cubicBezTo>
                    <a:pt x="29" y="108"/>
                    <a:pt x="29" y="109"/>
                    <a:pt x="29" y="109"/>
                  </a:cubicBezTo>
                  <a:cubicBezTo>
                    <a:pt x="30" y="110"/>
                    <a:pt x="30" y="112"/>
                    <a:pt x="30" y="113"/>
                  </a:cubicBezTo>
                  <a:cubicBezTo>
                    <a:pt x="30" y="114"/>
                    <a:pt x="30" y="115"/>
                    <a:pt x="30" y="116"/>
                  </a:cubicBezTo>
                  <a:cubicBezTo>
                    <a:pt x="30" y="116"/>
                    <a:pt x="30" y="117"/>
                    <a:pt x="30" y="117"/>
                  </a:cubicBezTo>
                  <a:cubicBezTo>
                    <a:pt x="30" y="118"/>
                    <a:pt x="30" y="119"/>
                    <a:pt x="30" y="120"/>
                  </a:cubicBezTo>
                  <a:cubicBezTo>
                    <a:pt x="30" y="120"/>
                    <a:pt x="30" y="120"/>
                    <a:pt x="30" y="121"/>
                  </a:cubicBezTo>
                  <a:cubicBezTo>
                    <a:pt x="30" y="122"/>
                    <a:pt x="30" y="122"/>
                    <a:pt x="30" y="122"/>
                  </a:cubicBezTo>
                  <a:cubicBezTo>
                    <a:pt x="30" y="122"/>
                    <a:pt x="29" y="122"/>
                    <a:pt x="29" y="122"/>
                  </a:cubicBezTo>
                  <a:cubicBezTo>
                    <a:pt x="29" y="122"/>
                    <a:pt x="28" y="122"/>
                    <a:pt x="28" y="123"/>
                  </a:cubicBezTo>
                  <a:cubicBezTo>
                    <a:pt x="28" y="123"/>
                    <a:pt x="28" y="124"/>
                    <a:pt x="29" y="124"/>
                  </a:cubicBezTo>
                  <a:cubicBezTo>
                    <a:pt x="29" y="124"/>
                    <a:pt x="29" y="124"/>
                    <a:pt x="29" y="124"/>
                  </a:cubicBezTo>
                  <a:cubicBezTo>
                    <a:pt x="29" y="124"/>
                    <a:pt x="29" y="125"/>
                    <a:pt x="29" y="125"/>
                  </a:cubicBezTo>
                  <a:cubicBezTo>
                    <a:pt x="29" y="125"/>
                    <a:pt x="29" y="126"/>
                    <a:pt x="29" y="126"/>
                  </a:cubicBezTo>
                  <a:cubicBezTo>
                    <a:pt x="29" y="126"/>
                    <a:pt x="29" y="126"/>
                    <a:pt x="29" y="126"/>
                  </a:cubicBezTo>
                  <a:cubicBezTo>
                    <a:pt x="29" y="126"/>
                    <a:pt x="29" y="127"/>
                    <a:pt x="29" y="127"/>
                  </a:cubicBezTo>
                  <a:cubicBezTo>
                    <a:pt x="29" y="127"/>
                    <a:pt x="29" y="127"/>
                    <a:pt x="29" y="128"/>
                  </a:cubicBezTo>
                  <a:cubicBezTo>
                    <a:pt x="29" y="128"/>
                    <a:pt x="28" y="128"/>
                    <a:pt x="28" y="128"/>
                  </a:cubicBezTo>
                  <a:cubicBezTo>
                    <a:pt x="28" y="129"/>
                    <a:pt x="28" y="129"/>
                    <a:pt x="28" y="129"/>
                  </a:cubicBezTo>
                  <a:cubicBezTo>
                    <a:pt x="28" y="130"/>
                    <a:pt x="27" y="131"/>
                    <a:pt x="27" y="131"/>
                  </a:cubicBezTo>
                  <a:cubicBezTo>
                    <a:pt x="27" y="131"/>
                    <a:pt x="27" y="131"/>
                    <a:pt x="27" y="132"/>
                  </a:cubicBezTo>
                  <a:cubicBezTo>
                    <a:pt x="27" y="132"/>
                    <a:pt x="27" y="132"/>
                    <a:pt x="27" y="133"/>
                  </a:cubicBezTo>
                  <a:cubicBezTo>
                    <a:pt x="27" y="133"/>
                    <a:pt x="26" y="134"/>
                    <a:pt x="26" y="134"/>
                  </a:cubicBezTo>
                  <a:cubicBezTo>
                    <a:pt x="26" y="134"/>
                    <a:pt x="26" y="136"/>
                    <a:pt x="26" y="136"/>
                  </a:cubicBezTo>
                  <a:cubicBezTo>
                    <a:pt x="26" y="136"/>
                    <a:pt x="26" y="137"/>
                    <a:pt x="26" y="137"/>
                  </a:cubicBezTo>
                  <a:cubicBezTo>
                    <a:pt x="26" y="138"/>
                    <a:pt x="25" y="138"/>
                    <a:pt x="25" y="138"/>
                  </a:cubicBezTo>
                  <a:cubicBezTo>
                    <a:pt x="25" y="139"/>
                    <a:pt x="25" y="140"/>
                    <a:pt x="25" y="140"/>
                  </a:cubicBezTo>
                  <a:cubicBezTo>
                    <a:pt x="25" y="140"/>
                    <a:pt x="24" y="141"/>
                    <a:pt x="24" y="141"/>
                  </a:cubicBezTo>
                  <a:cubicBezTo>
                    <a:pt x="24" y="142"/>
                    <a:pt x="23" y="142"/>
                    <a:pt x="23" y="142"/>
                  </a:cubicBezTo>
                  <a:cubicBezTo>
                    <a:pt x="23" y="143"/>
                    <a:pt x="23" y="143"/>
                    <a:pt x="23" y="143"/>
                  </a:cubicBezTo>
                  <a:cubicBezTo>
                    <a:pt x="22" y="144"/>
                    <a:pt x="22" y="144"/>
                    <a:pt x="22" y="144"/>
                  </a:cubicBezTo>
                  <a:cubicBezTo>
                    <a:pt x="22" y="145"/>
                    <a:pt x="22" y="145"/>
                    <a:pt x="22" y="145"/>
                  </a:cubicBezTo>
                  <a:cubicBezTo>
                    <a:pt x="23" y="145"/>
                    <a:pt x="23" y="146"/>
                    <a:pt x="22" y="146"/>
                  </a:cubicBezTo>
                  <a:cubicBezTo>
                    <a:pt x="22" y="146"/>
                    <a:pt x="22" y="147"/>
                    <a:pt x="21" y="147"/>
                  </a:cubicBezTo>
                  <a:cubicBezTo>
                    <a:pt x="21" y="147"/>
                    <a:pt x="21" y="149"/>
                    <a:pt x="21" y="149"/>
                  </a:cubicBezTo>
                  <a:cubicBezTo>
                    <a:pt x="21" y="150"/>
                    <a:pt x="21" y="150"/>
                    <a:pt x="21" y="151"/>
                  </a:cubicBezTo>
                  <a:cubicBezTo>
                    <a:pt x="20" y="151"/>
                    <a:pt x="20" y="152"/>
                    <a:pt x="20" y="152"/>
                  </a:cubicBezTo>
                  <a:cubicBezTo>
                    <a:pt x="20" y="152"/>
                    <a:pt x="20" y="153"/>
                    <a:pt x="20" y="153"/>
                  </a:cubicBezTo>
                  <a:cubicBezTo>
                    <a:pt x="20" y="153"/>
                    <a:pt x="19" y="154"/>
                    <a:pt x="19" y="154"/>
                  </a:cubicBezTo>
                  <a:cubicBezTo>
                    <a:pt x="19" y="154"/>
                    <a:pt x="18" y="154"/>
                    <a:pt x="19" y="155"/>
                  </a:cubicBezTo>
                  <a:cubicBezTo>
                    <a:pt x="19" y="155"/>
                    <a:pt x="19" y="155"/>
                    <a:pt x="19" y="155"/>
                  </a:cubicBezTo>
                  <a:cubicBezTo>
                    <a:pt x="19" y="155"/>
                    <a:pt x="18" y="156"/>
                    <a:pt x="18" y="156"/>
                  </a:cubicBezTo>
                  <a:cubicBezTo>
                    <a:pt x="18" y="156"/>
                    <a:pt x="18" y="156"/>
                    <a:pt x="18" y="156"/>
                  </a:cubicBezTo>
                  <a:cubicBezTo>
                    <a:pt x="18" y="157"/>
                    <a:pt x="18" y="157"/>
                    <a:pt x="18" y="157"/>
                  </a:cubicBezTo>
                  <a:cubicBezTo>
                    <a:pt x="18" y="158"/>
                    <a:pt x="18" y="158"/>
                    <a:pt x="17" y="158"/>
                  </a:cubicBezTo>
                  <a:cubicBezTo>
                    <a:pt x="17" y="158"/>
                    <a:pt x="16" y="158"/>
                    <a:pt x="16" y="158"/>
                  </a:cubicBezTo>
                  <a:cubicBezTo>
                    <a:pt x="16" y="158"/>
                    <a:pt x="15" y="158"/>
                    <a:pt x="15" y="158"/>
                  </a:cubicBezTo>
                  <a:cubicBezTo>
                    <a:pt x="15" y="159"/>
                    <a:pt x="15" y="159"/>
                    <a:pt x="15" y="160"/>
                  </a:cubicBezTo>
                  <a:cubicBezTo>
                    <a:pt x="15" y="160"/>
                    <a:pt x="15" y="160"/>
                    <a:pt x="15" y="161"/>
                  </a:cubicBezTo>
                  <a:cubicBezTo>
                    <a:pt x="15" y="161"/>
                    <a:pt x="15" y="161"/>
                    <a:pt x="15" y="161"/>
                  </a:cubicBezTo>
                  <a:cubicBezTo>
                    <a:pt x="15" y="162"/>
                    <a:pt x="15" y="162"/>
                    <a:pt x="15" y="162"/>
                  </a:cubicBezTo>
                  <a:cubicBezTo>
                    <a:pt x="15" y="162"/>
                    <a:pt x="15" y="163"/>
                    <a:pt x="15" y="163"/>
                  </a:cubicBezTo>
                  <a:cubicBezTo>
                    <a:pt x="15" y="163"/>
                    <a:pt x="16" y="164"/>
                    <a:pt x="16" y="165"/>
                  </a:cubicBezTo>
                  <a:cubicBezTo>
                    <a:pt x="16" y="165"/>
                    <a:pt x="16" y="165"/>
                    <a:pt x="16" y="166"/>
                  </a:cubicBezTo>
                  <a:cubicBezTo>
                    <a:pt x="16" y="166"/>
                    <a:pt x="16" y="167"/>
                    <a:pt x="16" y="167"/>
                  </a:cubicBezTo>
                  <a:cubicBezTo>
                    <a:pt x="16" y="167"/>
                    <a:pt x="16" y="167"/>
                    <a:pt x="16" y="168"/>
                  </a:cubicBezTo>
                  <a:cubicBezTo>
                    <a:pt x="16" y="168"/>
                    <a:pt x="16" y="170"/>
                    <a:pt x="16" y="171"/>
                  </a:cubicBezTo>
                  <a:cubicBezTo>
                    <a:pt x="16" y="171"/>
                    <a:pt x="16" y="171"/>
                    <a:pt x="16" y="171"/>
                  </a:cubicBezTo>
                  <a:cubicBezTo>
                    <a:pt x="16" y="172"/>
                    <a:pt x="16" y="172"/>
                    <a:pt x="16" y="172"/>
                  </a:cubicBezTo>
                  <a:cubicBezTo>
                    <a:pt x="17" y="172"/>
                    <a:pt x="17" y="172"/>
                    <a:pt x="17" y="172"/>
                  </a:cubicBezTo>
                  <a:cubicBezTo>
                    <a:pt x="17" y="172"/>
                    <a:pt x="18" y="172"/>
                    <a:pt x="18" y="172"/>
                  </a:cubicBezTo>
                  <a:cubicBezTo>
                    <a:pt x="18" y="172"/>
                    <a:pt x="18" y="172"/>
                    <a:pt x="18" y="172"/>
                  </a:cubicBezTo>
                  <a:cubicBezTo>
                    <a:pt x="17" y="172"/>
                    <a:pt x="17" y="172"/>
                    <a:pt x="17" y="172"/>
                  </a:cubicBezTo>
                  <a:cubicBezTo>
                    <a:pt x="17" y="173"/>
                    <a:pt x="17" y="173"/>
                    <a:pt x="17" y="173"/>
                  </a:cubicBezTo>
                  <a:cubicBezTo>
                    <a:pt x="17" y="173"/>
                    <a:pt x="18" y="173"/>
                    <a:pt x="18" y="173"/>
                  </a:cubicBezTo>
                  <a:cubicBezTo>
                    <a:pt x="18" y="173"/>
                    <a:pt x="18" y="173"/>
                    <a:pt x="18" y="173"/>
                  </a:cubicBezTo>
                  <a:cubicBezTo>
                    <a:pt x="18" y="173"/>
                    <a:pt x="18" y="174"/>
                    <a:pt x="18" y="174"/>
                  </a:cubicBezTo>
                  <a:cubicBezTo>
                    <a:pt x="17" y="174"/>
                    <a:pt x="17" y="173"/>
                    <a:pt x="17" y="173"/>
                  </a:cubicBezTo>
                  <a:cubicBezTo>
                    <a:pt x="17" y="174"/>
                    <a:pt x="17" y="174"/>
                    <a:pt x="17" y="174"/>
                  </a:cubicBezTo>
                  <a:cubicBezTo>
                    <a:pt x="17" y="174"/>
                    <a:pt x="17" y="175"/>
                    <a:pt x="18" y="175"/>
                  </a:cubicBezTo>
                  <a:cubicBezTo>
                    <a:pt x="18" y="175"/>
                    <a:pt x="18" y="175"/>
                    <a:pt x="18" y="176"/>
                  </a:cubicBezTo>
                  <a:cubicBezTo>
                    <a:pt x="18" y="176"/>
                    <a:pt x="18" y="176"/>
                    <a:pt x="18" y="177"/>
                  </a:cubicBezTo>
                  <a:cubicBezTo>
                    <a:pt x="18" y="177"/>
                    <a:pt x="18" y="178"/>
                    <a:pt x="18" y="179"/>
                  </a:cubicBezTo>
                  <a:cubicBezTo>
                    <a:pt x="18" y="179"/>
                    <a:pt x="18" y="179"/>
                    <a:pt x="17" y="180"/>
                  </a:cubicBezTo>
                  <a:cubicBezTo>
                    <a:pt x="17" y="180"/>
                    <a:pt x="17" y="180"/>
                    <a:pt x="17" y="181"/>
                  </a:cubicBezTo>
                  <a:cubicBezTo>
                    <a:pt x="17" y="181"/>
                    <a:pt x="17" y="181"/>
                    <a:pt x="17" y="182"/>
                  </a:cubicBezTo>
                  <a:cubicBezTo>
                    <a:pt x="17" y="182"/>
                    <a:pt x="17" y="182"/>
                    <a:pt x="17" y="182"/>
                  </a:cubicBezTo>
                  <a:cubicBezTo>
                    <a:pt x="17" y="182"/>
                    <a:pt x="17" y="183"/>
                    <a:pt x="17" y="183"/>
                  </a:cubicBezTo>
                  <a:cubicBezTo>
                    <a:pt x="17" y="183"/>
                    <a:pt x="16" y="182"/>
                    <a:pt x="16" y="182"/>
                  </a:cubicBezTo>
                  <a:cubicBezTo>
                    <a:pt x="16" y="182"/>
                    <a:pt x="16" y="183"/>
                    <a:pt x="16" y="183"/>
                  </a:cubicBezTo>
                  <a:cubicBezTo>
                    <a:pt x="16" y="183"/>
                    <a:pt x="15" y="183"/>
                    <a:pt x="15" y="183"/>
                  </a:cubicBezTo>
                  <a:cubicBezTo>
                    <a:pt x="15" y="183"/>
                    <a:pt x="15" y="184"/>
                    <a:pt x="15" y="184"/>
                  </a:cubicBezTo>
                  <a:cubicBezTo>
                    <a:pt x="15" y="184"/>
                    <a:pt x="15" y="184"/>
                    <a:pt x="15" y="184"/>
                  </a:cubicBezTo>
                  <a:cubicBezTo>
                    <a:pt x="15" y="185"/>
                    <a:pt x="15" y="185"/>
                    <a:pt x="15" y="185"/>
                  </a:cubicBezTo>
                  <a:cubicBezTo>
                    <a:pt x="15" y="185"/>
                    <a:pt x="14" y="186"/>
                    <a:pt x="14" y="186"/>
                  </a:cubicBezTo>
                  <a:cubicBezTo>
                    <a:pt x="14" y="186"/>
                    <a:pt x="14" y="188"/>
                    <a:pt x="14" y="188"/>
                  </a:cubicBezTo>
                  <a:cubicBezTo>
                    <a:pt x="14" y="188"/>
                    <a:pt x="14" y="188"/>
                    <a:pt x="14" y="188"/>
                  </a:cubicBezTo>
                  <a:cubicBezTo>
                    <a:pt x="14" y="188"/>
                    <a:pt x="14" y="189"/>
                    <a:pt x="14" y="189"/>
                  </a:cubicBezTo>
                  <a:cubicBezTo>
                    <a:pt x="14" y="189"/>
                    <a:pt x="14" y="190"/>
                    <a:pt x="13" y="190"/>
                  </a:cubicBezTo>
                  <a:cubicBezTo>
                    <a:pt x="13" y="190"/>
                    <a:pt x="14" y="191"/>
                    <a:pt x="14" y="191"/>
                  </a:cubicBezTo>
                  <a:cubicBezTo>
                    <a:pt x="14" y="191"/>
                    <a:pt x="13" y="191"/>
                    <a:pt x="13" y="191"/>
                  </a:cubicBezTo>
                  <a:cubicBezTo>
                    <a:pt x="13" y="192"/>
                    <a:pt x="14" y="192"/>
                    <a:pt x="13" y="192"/>
                  </a:cubicBezTo>
                  <a:cubicBezTo>
                    <a:pt x="13" y="192"/>
                    <a:pt x="13" y="192"/>
                    <a:pt x="13" y="192"/>
                  </a:cubicBezTo>
                  <a:cubicBezTo>
                    <a:pt x="13" y="192"/>
                    <a:pt x="13" y="194"/>
                    <a:pt x="13" y="194"/>
                  </a:cubicBezTo>
                  <a:cubicBezTo>
                    <a:pt x="13" y="194"/>
                    <a:pt x="13" y="194"/>
                    <a:pt x="13" y="194"/>
                  </a:cubicBezTo>
                  <a:cubicBezTo>
                    <a:pt x="13" y="195"/>
                    <a:pt x="13" y="195"/>
                    <a:pt x="13" y="195"/>
                  </a:cubicBezTo>
                  <a:cubicBezTo>
                    <a:pt x="14" y="195"/>
                    <a:pt x="14" y="196"/>
                    <a:pt x="14" y="197"/>
                  </a:cubicBezTo>
                  <a:cubicBezTo>
                    <a:pt x="14" y="197"/>
                    <a:pt x="14" y="197"/>
                    <a:pt x="14" y="197"/>
                  </a:cubicBezTo>
                  <a:cubicBezTo>
                    <a:pt x="14" y="198"/>
                    <a:pt x="14" y="198"/>
                    <a:pt x="14" y="198"/>
                  </a:cubicBezTo>
                  <a:cubicBezTo>
                    <a:pt x="14" y="198"/>
                    <a:pt x="15" y="198"/>
                    <a:pt x="15" y="198"/>
                  </a:cubicBezTo>
                  <a:cubicBezTo>
                    <a:pt x="15" y="198"/>
                    <a:pt x="15" y="199"/>
                    <a:pt x="15" y="199"/>
                  </a:cubicBezTo>
                  <a:cubicBezTo>
                    <a:pt x="15" y="199"/>
                    <a:pt x="15" y="199"/>
                    <a:pt x="15" y="199"/>
                  </a:cubicBezTo>
                  <a:cubicBezTo>
                    <a:pt x="14" y="199"/>
                    <a:pt x="14" y="200"/>
                    <a:pt x="14" y="200"/>
                  </a:cubicBezTo>
                  <a:cubicBezTo>
                    <a:pt x="15" y="200"/>
                    <a:pt x="15" y="200"/>
                    <a:pt x="15" y="200"/>
                  </a:cubicBezTo>
                  <a:cubicBezTo>
                    <a:pt x="15" y="200"/>
                    <a:pt x="16" y="200"/>
                    <a:pt x="16" y="200"/>
                  </a:cubicBezTo>
                  <a:cubicBezTo>
                    <a:pt x="16" y="200"/>
                    <a:pt x="16" y="200"/>
                    <a:pt x="16" y="200"/>
                  </a:cubicBezTo>
                  <a:cubicBezTo>
                    <a:pt x="16" y="200"/>
                    <a:pt x="16" y="200"/>
                    <a:pt x="16" y="200"/>
                  </a:cubicBezTo>
                  <a:cubicBezTo>
                    <a:pt x="16" y="200"/>
                    <a:pt x="16" y="200"/>
                    <a:pt x="16" y="200"/>
                  </a:cubicBezTo>
                  <a:cubicBezTo>
                    <a:pt x="16" y="200"/>
                    <a:pt x="16" y="200"/>
                    <a:pt x="16" y="200"/>
                  </a:cubicBezTo>
                  <a:cubicBezTo>
                    <a:pt x="16" y="200"/>
                    <a:pt x="16" y="200"/>
                    <a:pt x="16" y="200"/>
                  </a:cubicBezTo>
                  <a:cubicBezTo>
                    <a:pt x="16" y="200"/>
                    <a:pt x="16" y="200"/>
                    <a:pt x="17" y="200"/>
                  </a:cubicBezTo>
                  <a:cubicBezTo>
                    <a:pt x="17" y="200"/>
                    <a:pt x="18" y="200"/>
                    <a:pt x="18" y="200"/>
                  </a:cubicBezTo>
                  <a:cubicBezTo>
                    <a:pt x="18" y="200"/>
                    <a:pt x="18" y="200"/>
                    <a:pt x="18" y="200"/>
                  </a:cubicBezTo>
                  <a:cubicBezTo>
                    <a:pt x="18" y="200"/>
                    <a:pt x="19" y="200"/>
                    <a:pt x="19" y="200"/>
                  </a:cubicBezTo>
                  <a:cubicBezTo>
                    <a:pt x="19" y="200"/>
                    <a:pt x="19" y="199"/>
                    <a:pt x="19" y="199"/>
                  </a:cubicBezTo>
                  <a:cubicBezTo>
                    <a:pt x="19" y="199"/>
                    <a:pt x="19" y="199"/>
                    <a:pt x="19" y="199"/>
                  </a:cubicBezTo>
                  <a:cubicBezTo>
                    <a:pt x="19" y="198"/>
                    <a:pt x="19" y="198"/>
                    <a:pt x="19" y="198"/>
                  </a:cubicBezTo>
                  <a:cubicBezTo>
                    <a:pt x="19" y="198"/>
                    <a:pt x="19" y="198"/>
                    <a:pt x="19" y="198"/>
                  </a:cubicBezTo>
                  <a:cubicBezTo>
                    <a:pt x="19" y="198"/>
                    <a:pt x="20" y="198"/>
                    <a:pt x="20" y="198"/>
                  </a:cubicBezTo>
                  <a:cubicBezTo>
                    <a:pt x="20" y="197"/>
                    <a:pt x="20" y="197"/>
                    <a:pt x="20" y="197"/>
                  </a:cubicBezTo>
                  <a:cubicBezTo>
                    <a:pt x="20" y="197"/>
                    <a:pt x="20" y="197"/>
                    <a:pt x="20" y="197"/>
                  </a:cubicBezTo>
                  <a:cubicBezTo>
                    <a:pt x="21" y="197"/>
                    <a:pt x="21" y="198"/>
                    <a:pt x="21" y="198"/>
                  </a:cubicBezTo>
                  <a:cubicBezTo>
                    <a:pt x="21" y="198"/>
                    <a:pt x="21" y="198"/>
                    <a:pt x="21" y="198"/>
                  </a:cubicBezTo>
                  <a:cubicBezTo>
                    <a:pt x="22" y="198"/>
                    <a:pt x="22" y="199"/>
                    <a:pt x="22" y="199"/>
                  </a:cubicBezTo>
                  <a:cubicBezTo>
                    <a:pt x="22" y="199"/>
                    <a:pt x="22" y="199"/>
                    <a:pt x="22" y="200"/>
                  </a:cubicBezTo>
                  <a:cubicBezTo>
                    <a:pt x="22" y="200"/>
                    <a:pt x="21" y="200"/>
                    <a:pt x="21" y="201"/>
                  </a:cubicBezTo>
                  <a:cubicBezTo>
                    <a:pt x="21" y="201"/>
                    <a:pt x="21" y="201"/>
                    <a:pt x="21" y="201"/>
                  </a:cubicBezTo>
                  <a:cubicBezTo>
                    <a:pt x="21" y="201"/>
                    <a:pt x="21" y="201"/>
                    <a:pt x="21" y="201"/>
                  </a:cubicBezTo>
                  <a:cubicBezTo>
                    <a:pt x="21" y="202"/>
                    <a:pt x="21" y="202"/>
                    <a:pt x="22" y="202"/>
                  </a:cubicBezTo>
                  <a:cubicBezTo>
                    <a:pt x="22" y="202"/>
                    <a:pt x="22" y="202"/>
                    <a:pt x="22" y="202"/>
                  </a:cubicBezTo>
                  <a:cubicBezTo>
                    <a:pt x="23" y="202"/>
                    <a:pt x="23" y="202"/>
                    <a:pt x="23" y="202"/>
                  </a:cubicBezTo>
                  <a:cubicBezTo>
                    <a:pt x="23" y="202"/>
                    <a:pt x="23" y="202"/>
                    <a:pt x="23" y="202"/>
                  </a:cubicBezTo>
                  <a:cubicBezTo>
                    <a:pt x="23" y="202"/>
                    <a:pt x="23" y="202"/>
                    <a:pt x="23" y="202"/>
                  </a:cubicBezTo>
                  <a:cubicBezTo>
                    <a:pt x="24" y="202"/>
                    <a:pt x="24" y="202"/>
                    <a:pt x="24" y="202"/>
                  </a:cubicBezTo>
                  <a:cubicBezTo>
                    <a:pt x="23" y="203"/>
                    <a:pt x="23" y="203"/>
                    <a:pt x="23" y="204"/>
                  </a:cubicBezTo>
                  <a:cubicBezTo>
                    <a:pt x="23" y="204"/>
                    <a:pt x="23" y="204"/>
                    <a:pt x="23" y="205"/>
                  </a:cubicBezTo>
                  <a:cubicBezTo>
                    <a:pt x="23" y="205"/>
                    <a:pt x="23" y="205"/>
                    <a:pt x="23" y="205"/>
                  </a:cubicBezTo>
                  <a:cubicBezTo>
                    <a:pt x="23" y="205"/>
                    <a:pt x="23" y="205"/>
                    <a:pt x="23" y="205"/>
                  </a:cubicBezTo>
                  <a:cubicBezTo>
                    <a:pt x="23" y="205"/>
                    <a:pt x="23" y="206"/>
                    <a:pt x="24" y="206"/>
                  </a:cubicBezTo>
                  <a:cubicBezTo>
                    <a:pt x="24" y="206"/>
                    <a:pt x="24" y="206"/>
                    <a:pt x="24" y="206"/>
                  </a:cubicBezTo>
                  <a:cubicBezTo>
                    <a:pt x="24" y="206"/>
                    <a:pt x="24" y="206"/>
                    <a:pt x="24" y="206"/>
                  </a:cubicBezTo>
                  <a:cubicBezTo>
                    <a:pt x="23" y="206"/>
                    <a:pt x="23" y="205"/>
                    <a:pt x="23" y="205"/>
                  </a:cubicBezTo>
                  <a:cubicBezTo>
                    <a:pt x="23" y="205"/>
                    <a:pt x="23" y="205"/>
                    <a:pt x="23" y="204"/>
                  </a:cubicBezTo>
                  <a:cubicBezTo>
                    <a:pt x="23" y="204"/>
                    <a:pt x="23" y="204"/>
                    <a:pt x="23" y="204"/>
                  </a:cubicBezTo>
                  <a:cubicBezTo>
                    <a:pt x="22" y="204"/>
                    <a:pt x="22" y="204"/>
                    <a:pt x="22" y="204"/>
                  </a:cubicBezTo>
                  <a:cubicBezTo>
                    <a:pt x="21" y="204"/>
                    <a:pt x="21" y="204"/>
                    <a:pt x="21" y="204"/>
                  </a:cubicBezTo>
                  <a:cubicBezTo>
                    <a:pt x="21" y="205"/>
                    <a:pt x="21" y="205"/>
                    <a:pt x="21" y="205"/>
                  </a:cubicBezTo>
                  <a:cubicBezTo>
                    <a:pt x="21" y="205"/>
                    <a:pt x="21" y="205"/>
                    <a:pt x="21" y="205"/>
                  </a:cubicBezTo>
                  <a:cubicBezTo>
                    <a:pt x="21" y="206"/>
                    <a:pt x="21" y="206"/>
                    <a:pt x="22" y="206"/>
                  </a:cubicBezTo>
                  <a:cubicBezTo>
                    <a:pt x="22" y="206"/>
                    <a:pt x="22" y="207"/>
                    <a:pt x="22" y="207"/>
                  </a:cubicBezTo>
                  <a:cubicBezTo>
                    <a:pt x="22" y="207"/>
                    <a:pt x="22" y="207"/>
                    <a:pt x="22" y="207"/>
                  </a:cubicBezTo>
                  <a:cubicBezTo>
                    <a:pt x="22" y="207"/>
                    <a:pt x="22" y="207"/>
                    <a:pt x="22" y="208"/>
                  </a:cubicBezTo>
                  <a:cubicBezTo>
                    <a:pt x="22" y="207"/>
                    <a:pt x="22" y="207"/>
                    <a:pt x="22" y="207"/>
                  </a:cubicBezTo>
                  <a:cubicBezTo>
                    <a:pt x="21" y="207"/>
                    <a:pt x="21" y="207"/>
                    <a:pt x="21" y="207"/>
                  </a:cubicBezTo>
                  <a:cubicBezTo>
                    <a:pt x="21" y="207"/>
                    <a:pt x="21" y="207"/>
                    <a:pt x="21" y="207"/>
                  </a:cubicBezTo>
                  <a:cubicBezTo>
                    <a:pt x="21" y="207"/>
                    <a:pt x="21" y="208"/>
                    <a:pt x="21" y="208"/>
                  </a:cubicBezTo>
                  <a:cubicBezTo>
                    <a:pt x="21" y="208"/>
                    <a:pt x="21" y="208"/>
                    <a:pt x="21" y="209"/>
                  </a:cubicBezTo>
                  <a:cubicBezTo>
                    <a:pt x="21" y="209"/>
                    <a:pt x="21" y="209"/>
                    <a:pt x="21" y="209"/>
                  </a:cubicBezTo>
                  <a:cubicBezTo>
                    <a:pt x="21" y="209"/>
                    <a:pt x="21" y="209"/>
                    <a:pt x="21" y="210"/>
                  </a:cubicBezTo>
                  <a:cubicBezTo>
                    <a:pt x="21" y="210"/>
                    <a:pt x="21" y="210"/>
                    <a:pt x="21" y="210"/>
                  </a:cubicBezTo>
                  <a:cubicBezTo>
                    <a:pt x="21" y="210"/>
                    <a:pt x="21" y="210"/>
                    <a:pt x="21" y="210"/>
                  </a:cubicBezTo>
                  <a:cubicBezTo>
                    <a:pt x="21" y="210"/>
                    <a:pt x="21" y="210"/>
                    <a:pt x="21" y="211"/>
                  </a:cubicBezTo>
                  <a:cubicBezTo>
                    <a:pt x="21" y="211"/>
                    <a:pt x="21" y="211"/>
                    <a:pt x="21" y="211"/>
                  </a:cubicBezTo>
                  <a:cubicBezTo>
                    <a:pt x="21" y="211"/>
                    <a:pt x="21" y="211"/>
                    <a:pt x="21" y="211"/>
                  </a:cubicBezTo>
                  <a:cubicBezTo>
                    <a:pt x="21" y="211"/>
                    <a:pt x="21" y="212"/>
                    <a:pt x="21" y="212"/>
                  </a:cubicBezTo>
                  <a:cubicBezTo>
                    <a:pt x="21" y="212"/>
                    <a:pt x="21" y="212"/>
                    <a:pt x="21" y="212"/>
                  </a:cubicBezTo>
                  <a:cubicBezTo>
                    <a:pt x="20" y="212"/>
                    <a:pt x="20" y="212"/>
                    <a:pt x="20" y="212"/>
                  </a:cubicBezTo>
                  <a:cubicBezTo>
                    <a:pt x="20" y="213"/>
                    <a:pt x="20" y="213"/>
                    <a:pt x="20" y="213"/>
                  </a:cubicBezTo>
                  <a:cubicBezTo>
                    <a:pt x="20" y="213"/>
                    <a:pt x="20" y="213"/>
                    <a:pt x="20" y="213"/>
                  </a:cubicBezTo>
                  <a:cubicBezTo>
                    <a:pt x="20" y="213"/>
                    <a:pt x="20" y="213"/>
                    <a:pt x="20" y="213"/>
                  </a:cubicBezTo>
                  <a:cubicBezTo>
                    <a:pt x="20" y="213"/>
                    <a:pt x="20" y="214"/>
                    <a:pt x="20" y="214"/>
                  </a:cubicBezTo>
                  <a:cubicBezTo>
                    <a:pt x="20" y="214"/>
                    <a:pt x="20" y="214"/>
                    <a:pt x="20" y="214"/>
                  </a:cubicBezTo>
                  <a:cubicBezTo>
                    <a:pt x="20" y="214"/>
                    <a:pt x="20" y="214"/>
                    <a:pt x="20" y="214"/>
                  </a:cubicBezTo>
                  <a:cubicBezTo>
                    <a:pt x="20" y="214"/>
                    <a:pt x="20" y="214"/>
                    <a:pt x="20" y="214"/>
                  </a:cubicBezTo>
                  <a:cubicBezTo>
                    <a:pt x="20" y="214"/>
                    <a:pt x="20" y="215"/>
                    <a:pt x="19" y="215"/>
                  </a:cubicBezTo>
                  <a:cubicBezTo>
                    <a:pt x="19" y="215"/>
                    <a:pt x="19" y="215"/>
                    <a:pt x="19" y="215"/>
                  </a:cubicBezTo>
                  <a:cubicBezTo>
                    <a:pt x="19" y="215"/>
                    <a:pt x="19" y="215"/>
                    <a:pt x="19" y="215"/>
                  </a:cubicBezTo>
                  <a:cubicBezTo>
                    <a:pt x="19" y="215"/>
                    <a:pt x="19" y="216"/>
                    <a:pt x="19" y="216"/>
                  </a:cubicBezTo>
                  <a:cubicBezTo>
                    <a:pt x="19" y="216"/>
                    <a:pt x="19" y="216"/>
                    <a:pt x="19" y="216"/>
                  </a:cubicBezTo>
                  <a:cubicBezTo>
                    <a:pt x="19" y="216"/>
                    <a:pt x="19" y="216"/>
                    <a:pt x="19" y="216"/>
                  </a:cubicBezTo>
                  <a:cubicBezTo>
                    <a:pt x="19" y="216"/>
                    <a:pt x="19" y="217"/>
                    <a:pt x="19" y="217"/>
                  </a:cubicBezTo>
                  <a:cubicBezTo>
                    <a:pt x="19" y="217"/>
                    <a:pt x="20" y="217"/>
                    <a:pt x="20" y="217"/>
                  </a:cubicBezTo>
                  <a:cubicBezTo>
                    <a:pt x="20" y="217"/>
                    <a:pt x="20" y="217"/>
                    <a:pt x="20" y="217"/>
                  </a:cubicBezTo>
                  <a:cubicBezTo>
                    <a:pt x="20" y="218"/>
                    <a:pt x="20" y="218"/>
                    <a:pt x="20" y="218"/>
                  </a:cubicBezTo>
                  <a:cubicBezTo>
                    <a:pt x="20" y="218"/>
                    <a:pt x="20" y="218"/>
                    <a:pt x="20" y="218"/>
                  </a:cubicBezTo>
                  <a:cubicBezTo>
                    <a:pt x="20" y="218"/>
                    <a:pt x="20" y="218"/>
                    <a:pt x="20" y="218"/>
                  </a:cubicBezTo>
                  <a:cubicBezTo>
                    <a:pt x="20" y="218"/>
                    <a:pt x="20" y="218"/>
                    <a:pt x="19" y="218"/>
                  </a:cubicBezTo>
                  <a:cubicBezTo>
                    <a:pt x="19" y="219"/>
                    <a:pt x="19" y="219"/>
                    <a:pt x="19" y="219"/>
                  </a:cubicBezTo>
                  <a:cubicBezTo>
                    <a:pt x="19" y="219"/>
                    <a:pt x="19" y="219"/>
                    <a:pt x="19" y="219"/>
                  </a:cubicBezTo>
                  <a:cubicBezTo>
                    <a:pt x="19" y="219"/>
                    <a:pt x="19" y="219"/>
                    <a:pt x="19" y="219"/>
                  </a:cubicBezTo>
                  <a:cubicBezTo>
                    <a:pt x="20" y="219"/>
                    <a:pt x="20" y="219"/>
                    <a:pt x="20" y="219"/>
                  </a:cubicBezTo>
                  <a:cubicBezTo>
                    <a:pt x="20" y="219"/>
                    <a:pt x="20" y="219"/>
                    <a:pt x="20" y="219"/>
                  </a:cubicBezTo>
                  <a:cubicBezTo>
                    <a:pt x="21" y="219"/>
                    <a:pt x="21" y="219"/>
                    <a:pt x="20" y="219"/>
                  </a:cubicBezTo>
                  <a:cubicBezTo>
                    <a:pt x="20" y="219"/>
                    <a:pt x="20" y="219"/>
                    <a:pt x="20" y="219"/>
                  </a:cubicBezTo>
                  <a:cubicBezTo>
                    <a:pt x="20" y="219"/>
                    <a:pt x="20" y="219"/>
                    <a:pt x="20" y="219"/>
                  </a:cubicBezTo>
                  <a:cubicBezTo>
                    <a:pt x="20" y="219"/>
                    <a:pt x="20" y="220"/>
                    <a:pt x="20" y="220"/>
                  </a:cubicBezTo>
                  <a:cubicBezTo>
                    <a:pt x="20" y="220"/>
                    <a:pt x="19" y="220"/>
                    <a:pt x="19" y="220"/>
                  </a:cubicBezTo>
                  <a:cubicBezTo>
                    <a:pt x="19" y="220"/>
                    <a:pt x="19" y="220"/>
                    <a:pt x="19" y="220"/>
                  </a:cubicBezTo>
                  <a:cubicBezTo>
                    <a:pt x="19" y="220"/>
                    <a:pt x="19" y="221"/>
                    <a:pt x="19" y="221"/>
                  </a:cubicBezTo>
                  <a:cubicBezTo>
                    <a:pt x="19" y="221"/>
                    <a:pt x="19" y="221"/>
                    <a:pt x="19" y="221"/>
                  </a:cubicBezTo>
                  <a:cubicBezTo>
                    <a:pt x="19" y="221"/>
                    <a:pt x="19" y="221"/>
                    <a:pt x="19" y="221"/>
                  </a:cubicBezTo>
                  <a:cubicBezTo>
                    <a:pt x="19" y="221"/>
                    <a:pt x="19" y="221"/>
                    <a:pt x="19" y="221"/>
                  </a:cubicBezTo>
                  <a:cubicBezTo>
                    <a:pt x="19" y="221"/>
                    <a:pt x="19" y="221"/>
                    <a:pt x="19" y="221"/>
                  </a:cubicBezTo>
                  <a:cubicBezTo>
                    <a:pt x="19" y="221"/>
                    <a:pt x="19" y="220"/>
                    <a:pt x="19" y="220"/>
                  </a:cubicBezTo>
                  <a:cubicBezTo>
                    <a:pt x="19" y="220"/>
                    <a:pt x="18" y="220"/>
                    <a:pt x="18" y="220"/>
                  </a:cubicBezTo>
                  <a:cubicBezTo>
                    <a:pt x="18" y="220"/>
                    <a:pt x="18" y="220"/>
                    <a:pt x="18" y="220"/>
                  </a:cubicBezTo>
                  <a:cubicBezTo>
                    <a:pt x="18" y="221"/>
                    <a:pt x="18" y="221"/>
                    <a:pt x="18" y="221"/>
                  </a:cubicBezTo>
                  <a:cubicBezTo>
                    <a:pt x="18" y="221"/>
                    <a:pt x="18" y="221"/>
                    <a:pt x="18" y="221"/>
                  </a:cubicBezTo>
                  <a:cubicBezTo>
                    <a:pt x="18" y="221"/>
                    <a:pt x="18" y="221"/>
                    <a:pt x="18" y="221"/>
                  </a:cubicBezTo>
                  <a:cubicBezTo>
                    <a:pt x="18" y="221"/>
                    <a:pt x="18" y="221"/>
                    <a:pt x="18" y="221"/>
                  </a:cubicBezTo>
                  <a:cubicBezTo>
                    <a:pt x="18" y="221"/>
                    <a:pt x="18" y="221"/>
                    <a:pt x="18" y="221"/>
                  </a:cubicBezTo>
                  <a:cubicBezTo>
                    <a:pt x="18" y="222"/>
                    <a:pt x="18" y="222"/>
                    <a:pt x="18" y="222"/>
                  </a:cubicBezTo>
                  <a:cubicBezTo>
                    <a:pt x="18" y="222"/>
                    <a:pt x="18" y="222"/>
                    <a:pt x="18" y="222"/>
                  </a:cubicBezTo>
                  <a:cubicBezTo>
                    <a:pt x="18" y="222"/>
                    <a:pt x="18" y="222"/>
                    <a:pt x="18" y="222"/>
                  </a:cubicBezTo>
                  <a:cubicBezTo>
                    <a:pt x="18" y="222"/>
                    <a:pt x="18" y="222"/>
                    <a:pt x="18" y="222"/>
                  </a:cubicBezTo>
                  <a:cubicBezTo>
                    <a:pt x="18" y="222"/>
                    <a:pt x="18" y="222"/>
                    <a:pt x="18" y="222"/>
                  </a:cubicBezTo>
                  <a:cubicBezTo>
                    <a:pt x="18" y="223"/>
                    <a:pt x="18" y="223"/>
                    <a:pt x="18" y="223"/>
                  </a:cubicBezTo>
                  <a:cubicBezTo>
                    <a:pt x="18" y="223"/>
                    <a:pt x="18" y="223"/>
                    <a:pt x="18" y="223"/>
                  </a:cubicBezTo>
                  <a:cubicBezTo>
                    <a:pt x="18" y="223"/>
                    <a:pt x="18" y="223"/>
                    <a:pt x="18" y="223"/>
                  </a:cubicBezTo>
                  <a:cubicBezTo>
                    <a:pt x="17" y="223"/>
                    <a:pt x="18" y="223"/>
                    <a:pt x="18" y="223"/>
                  </a:cubicBezTo>
                  <a:cubicBezTo>
                    <a:pt x="18" y="223"/>
                    <a:pt x="18" y="223"/>
                    <a:pt x="18" y="223"/>
                  </a:cubicBezTo>
                  <a:cubicBezTo>
                    <a:pt x="18" y="223"/>
                    <a:pt x="18" y="223"/>
                    <a:pt x="18" y="223"/>
                  </a:cubicBezTo>
                  <a:cubicBezTo>
                    <a:pt x="18" y="223"/>
                    <a:pt x="18" y="223"/>
                    <a:pt x="18" y="223"/>
                  </a:cubicBezTo>
                  <a:cubicBezTo>
                    <a:pt x="18" y="224"/>
                    <a:pt x="18" y="224"/>
                    <a:pt x="18" y="224"/>
                  </a:cubicBezTo>
                  <a:cubicBezTo>
                    <a:pt x="18" y="224"/>
                    <a:pt x="18" y="224"/>
                    <a:pt x="18" y="224"/>
                  </a:cubicBezTo>
                  <a:cubicBezTo>
                    <a:pt x="18" y="224"/>
                    <a:pt x="19" y="224"/>
                    <a:pt x="19" y="224"/>
                  </a:cubicBezTo>
                  <a:cubicBezTo>
                    <a:pt x="19" y="224"/>
                    <a:pt x="19" y="224"/>
                    <a:pt x="19" y="224"/>
                  </a:cubicBezTo>
                  <a:cubicBezTo>
                    <a:pt x="19" y="224"/>
                    <a:pt x="19" y="224"/>
                    <a:pt x="19" y="224"/>
                  </a:cubicBezTo>
                  <a:cubicBezTo>
                    <a:pt x="19" y="224"/>
                    <a:pt x="19" y="224"/>
                    <a:pt x="20" y="224"/>
                  </a:cubicBezTo>
                  <a:cubicBezTo>
                    <a:pt x="20" y="224"/>
                    <a:pt x="20" y="224"/>
                    <a:pt x="20" y="224"/>
                  </a:cubicBezTo>
                  <a:cubicBezTo>
                    <a:pt x="20" y="224"/>
                    <a:pt x="20" y="224"/>
                    <a:pt x="20" y="224"/>
                  </a:cubicBezTo>
                  <a:cubicBezTo>
                    <a:pt x="20" y="225"/>
                    <a:pt x="20" y="225"/>
                    <a:pt x="20" y="225"/>
                  </a:cubicBezTo>
                  <a:cubicBezTo>
                    <a:pt x="20" y="225"/>
                    <a:pt x="20" y="225"/>
                    <a:pt x="20" y="225"/>
                  </a:cubicBezTo>
                  <a:cubicBezTo>
                    <a:pt x="20" y="225"/>
                    <a:pt x="20" y="225"/>
                    <a:pt x="21" y="225"/>
                  </a:cubicBezTo>
                  <a:cubicBezTo>
                    <a:pt x="21" y="226"/>
                    <a:pt x="21" y="226"/>
                    <a:pt x="22" y="226"/>
                  </a:cubicBezTo>
                  <a:cubicBezTo>
                    <a:pt x="22" y="226"/>
                    <a:pt x="22" y="226"/>
                    <a:pt x="22" y="226"/>
                  </a:cubicBezTo>
                  <a:cubicBezTo>
                    <a:pt x="22" y="226"/>
                    <a:pt x="22" y="226"/>
                    <a:pt x="22" y="226"/>
                  </a:cubicBezTo>
                  <a:cubicBezTo>
                    <a:pt x="22" y="226"/>
                    <a:pt x="22" y="225"/>
                    <a:pt x="22" y="225"/>
                  </a:cubicBezTo>
                  <a:cubicBezTo>
                    <a:pt x="22" y="225"/>
                    <a:pt x="22" y="226"/>
                    <a:pt x="22" y="226"/>
                  </a:cubicBezTo>
                  <a:cubicBezTo>
                    <a:pt x="23" y="226"/>
                    <a:pt x="23" y="226"/>
                    <a:pt x="23" y="226"/>
                  </a:cubicBezTo>
                  <a:cubicBezTo>
                    <a:pt x="23" y="226"/>
                    <a:pt x="22" y="227"/>
                    <a:pt x="22" y="227"/>
                  </a:cubicBezTo>
                  <a:cubicBezTo>
                    <a:pt x="22" y="227"/>
                    <a:pt x="22" y="227"/>
                    <a:pt x="22" y="227"/>
                  </a:cubicBezTo>
                  <a:cubicBezTo>
                    <a:pt x="22" y="227"/>
                    <a:pt x="22" y="227"/>
                    <a:pt x="22" y="227"/>
                  </a:cubicBezTo>
                  <a:cubicBezTo>
                    <a:pt x="22" y="227"/>
                    <a:pt x="22" y="228"/>
                    <a:pt x="22" y="228"/>
                  </a:cubicBezTo>
                  <a:cubicBezTo>
                    <a:pt x="22" y="228"/>
                    <a:pt x="22" y="228"/>
                    <a:pt x="22" y="229"/>
                  </a:cubicBezTo>
                  <a:cubicBezTo>
                    <a:pt x="21" y="229"/>
                    <a:pt x="21" y="229"/>
                    <a:pt x="21" y="229"/>
                  </a:cubicBezTo>
                  <a:cubicBezTo>
                    <a:pt x="21" y="229"/>
                    <a:pt x="21" y="229"/>
                    <a:pt x="21" y="229"/>
                  </a:cubicBezTo>
                  <a:cubicBezTo>
                    <a:pt x="20" y="230"/>
                    <a:pt x="20" y="230"/>
                    <a:pt x="20" y="230"/>
                  </a:cubicBezTo>
                  <a:cubicBezTo>
                    <a:pt x="20" y="230"/>
                    <a:pt x="19" y="230"/>
                    <a:pt x="19" y="231"/>
                  </a:cubicBezTo>
                  <a:cubicBezTo>
                    <a:pt x="19" y="231"/>
                    <a:pt x="19" y="231"/>
                    <a:pt x="19" y="231"/>
                  </a:cubicBezTo>
                  <a:cubicBezTo>
                    <a:pt x="19" y="231"/>
                    <a:pt x="19" y="231"/>
                    <a:pt x="19" y="231"/>
                  </a:cubicBezTo>
                  <a:cubicBezTo>
                    <a:pt x="19" y="231"/>
                    <a:pt x="19" y="231"/>
                    <a:pt x="18" y="231"/>
                  </a:cubicBezTo>
                  <a:cubicBezTo>
                    <a:pt x="18" y="231"/>
                    <a:pt x="18" y="231"/>
                    <a:pt x="17" y="231"/>
                  </a:cubicBezTo>
                  <a:cubicBezTo>
                    <a:pt x="17" y="231"/>
                    <a:pt x="17" y="231"/>
                    <a:pt x="17" y="231"/>
                  </a:cubicBezTo>
                  <a:cubicBezTo>
                    <a:pt x="17" y="231"/>
                    <a:pt x="17" y="231"/>
                    <a:pt x="17" y="231"/>
                  </a:cubicBezTo>
                  <a:cubicBezTo>
                    <a:pt x="17" y="231"/>
                    <a:pt x="17" y="231"/>
                    <a:pt x="17" y="232"/>
                  </a:cubicBezTo>
                  <a:cubicBezTo>
                    <a:pt x="17" y="232"/>
                    <a:pt x="17" y="232"/>
                    <a:pt x="17" y="232"/>
                  </a:cubicBezTo>
                  <a:cubicBezTo>
                    <a:pt x="17" y="232"/>
                    <a:pt x="17" y="232"/>
                    <a:pt x="17" y="232"/>
                  </a:cubicBezTo>
                  <a:cubicBezTo>
                    <a:pt x="17" y="232"/>
                    <a:pt x="17" y="232"/>
                    <a:pt x="17" y="232"/>
                  </a:cubicBezTo>
                  <a:cubicBezTo>
                    <a:pt x="17" y="232"/>
                    <a:pt x="17" y="232"/>
                    <a:pt x="17" y="232"/>
                  </a:cubicBezTo>
                  <a:cubicBezTo>
                    <a:pt x="17" y="232"/>
                    <a:pt x="17" y="233"/>
                    <a:pt x="17" y="233"/>
                  </a:cubicBezTo>
                  <a:cubicBezTo>
                    <a:pt x="17" y="233"/>
                    <a:pt x="17" y="233"/>
                    <a:pt x="17" y="233"/>
                  </a:cubicBezTo>
                  <a:cubicBezTo>
                    <a:pt x="17" y="233"/>
                    <a:pt x="17" y="233"/>
                    <a:pt x="17" y="233"/>
                  </a:cubicBezTo>
                  <a:cubicBezTo>
                    <a:pt x="17" y="233"/>
                    <a:pt x="17" y="232"/>
                    <a:pt x="17" y="232"/>
                  </a:cubicBezTo>
                  <a:cubicBezTo>
                    <a:pt x="17" y="232"/>
                    <a:pt x="17" y="232"/>
                    <a:pt x="17" y="232"/>
                  </a:cubicBezTo>
                  <a:cubicBezTo>
                    <a:pt x="17" y="232"/>
                    <a:pt x="17" y="232"/>
                    <a:pt x="17" y="232"/>
                  </a:cubicBezTo>
                  <a:cubicBezTo>
                    <a:pt x="17" y="232"/>
                    <a:pt x="17" y="233"/>
                    <a:pt x="17" y="233"/>
                  </a:cubicBezTo>
                  <a:cubicBezTo>
                    <a:pt x="17" y="233"/>
                    <a:pt x="17" y="233"/>
                    <a:pt x="17" y="233"/>
                  </a:cubicBezTo>
                  <a:cubicBezTo>
                    <a:pt x="17" y="233"/>
                    <a:pt x="17" y="233"/>
                    <a:pt x="17" y="234"/>
                  </a:cubicBezTo>
                  <a:cubicBezTo>
                    <a:pt x="17" y="234"/>
                    <a:pt x="17" y="234"/>
                    <a:pt x="17" y="234"/>
                  </a:cubicBezTo>
                  <a:cubicBezTo>
                    <a:pt x="17" y="234"/>
                    <a:pt x="17" y="234"/>
                    <a:pt x="17" y="234"/>
                  </a:cubicBezTo>
                  <a:cubicBezTo>
                    <a:pt x="17" y="234"/>
                    <a:pt x="17" y="234"/>
                    <a:pt x="17" y="234"/>
                  </a:cubicBezTo>
                  <a:cubicBezTo>
                    <a:pt x="17" y="234"/>
                    <a:pt x="17" y="234"/>
                    <a:pt x="17" y="234"/>
                  </a:cubicBezTo>
                  <a:cubicBezTo>
                    <a:pt x="18" y="234"/>
                    <a:pt x="18" y="234"/>
                    <a:pt x="18" y="234"/>
                  </a:cubicBezTo>
                  <a:cubicBezTo>
                    <a:pt x="19" y="234"/>
                    <a:pt x="19" y="234"/>
                    <a:pt x="19" y="235"/>
                  </a:cubicBezTo>
                  <a:cubicBezTo>
                    <a:pt x="19" y="235"/>
                    <a:pt x="20" y="235"/>
                    <a:pt x="20" y="235"/>
                  </a:cubicBezTo>
                  <a:cubicBezTo>
                    <a:pt x="20" y="235"/>
                    <a:pt x="20" y="235"/>
                    <a:pt x="20" y="235"/>
                  </a:cubicBezTo>
                  <a:cubicBezTo>
                    <a:pt x="20" y="235"/>
                    <a:pt x="20" y="235"/>
                    <a:pt x="20" y="235"/>
                  </a:cubicBezTo>
                  <a:cubicBezTo>
                    <a:pt x="21" y="235"/>
                    <a:pt x="21" y="235"/>
                    <a:pt x="21" y="235"/>
                  </a:cubicBezTo>
                  <a:cubicBezTo>
                    <a:pt x="21" y="235"/>
                    <a:pt x="21" y="235"/>
                    <a:pt x="21" y="235"/>
                  </a:cubicBezTo>
                  <a:cubicBezTo>
                    <a:pt x="21" y="235"/>
                    <a:pt x="21" y="235"/>
                    <a:pt x="21" y="235"/>
                  </a:cubicBezTo>
                  <a:cubicBezTo>
                    <a:pt x="21" y="236"/>
                    <a:pt x="21" y="236"/>
                    <a:pt x="20" y="236"/>
                  </a:cubicBezTo>
                  <a:cubicBezTo>
                    <a:pt x="20" y="236"/>
                    <a:pt x="20" y="236"/>
                    <a:pt x="20" y="236"/>
                  </a:cubicBezTo>
                  <a:cubicBezTo>
                    <a:pt x="20" y="236"/>
                    <a:pt x="20" y="236"/>
                    <a:pt x="20" y="236"/>
                  </a:cubicBezTo>
                  <a:cubicBezTo>
                    <a:pt x="19" y="236"/>
                    <a:pt x="19" y="235"/>
                    <a:pt x="19" y="235"/>
                  </a:cubicBezTo>
                  <a:cubicBezTo>
                    <a:pt x="19" y="235"/>
                    <a:pt x="18" y="235"/>
                    <a:pt x="18" y="235"/>
                  </a:cubicBezTo>
                  <a:cubicBezTo>
                    <a:pt x="18" y="234"/>
                    <a:pt x="18" y="234"/>
                    <a:pt x="18" y="234"/>
                  </a:cubicBezTo>
                  <a:cubicBezTo>
                    <a:pt x="18" y="234"/>
                    <a:pt x="17" y="234"/>
                    <a:pt x="17" y="235"/>
                  </a:cubicBezTo>
                  <a:cubicBezTo>
                    <a:pt x="17" y="235"/>
                    <a:pt x="17" y="235"/>
                    <a:pt x="17" y="235"/>
                  </a:cubicBezTo>
                  <a:cubicBezTo>
                    <a:pt x="17" y="235"/>
                    <a:pt x="17" y="235"/>
                    <a:pt x="17" y="235"/>
                  </a:cubicBezTo>
                  <a:cubicBezTo>
                    <a:pt x="17" y="236"/>
                    <a:pt x="17" y="236"/>
                    <a:pt x="17" y="236"/>
                  </a:cubicBezTo>
                  <a:cubicBezTo>
                    <a:pt x="16" y="236"/>
                    <a:pt x="16" y="236"/>
                    <a:pt x="16" y="236"/>
                  </a:cubicBezTo>
                  <a:cubicBezTo>
                    <a:pt x="16" y="236"/>
                    <a:pt x="16" y="236"/>
                    <a:pt x="16" y="236"/>
                  </a:cubicBezTo>
                  <a:cubicBezTo>
                    <a:pt x="16" y="236"/>
                    <a:pt x="16" y="236"/>
                    <a:pt x="16" y="237"/>
                  </a:cubicBezTo>
                  <a:cubicBezTo>
                    <a:pt x="16" y="237"/>
                    <a:pt x="16" y="237"/>
                    <a:pt x="16" y="238"/>
                  </a:cubicBezTo>
                  <a:cubicBezTo>
                    <a:pt x="16" y="238"/>
                    <a:pt x="16" y="238"/>
                    <a:pt x="16" y="238"/>
                  </a:cubicBezTo>
                  <a:cubicBezTo>
                    <a:pt x="16" y="238"/>
                    <a:pt x="16" y="238"/>
                    <a:pt x="16" y="238"/>
                  </a:cubicBezTo>
                  <a:cubicBezTo>
                    <a:pt x="16" y="238"/>
                    <a:pt x="16" y="238"/>
                    <a:pt x="16" y="238"/>
                  </a:cubicBezTo>
                  <a:cubicBezTo>
                    <a:pt x="16" y="239"/>
                    <a:pt x="16" y="239"/>
                    <a:pt x="16" y="239"/>
                  </a:cubicBezTo>
                  <a:cubicBezTo>
                    <a:pt x="16" y="239"/>
                    <a:pt x="16" y="239"/>
                    <a:pt x="16" y="239"/>
                  </a:cubicBezTo>
                  <a:cubicBezTo>
                    <a:pt x="16" y="238"/>
                    <a:pt x="17" y="238"/>
                    <a:pt x="17" y="238"/>
                  </a:cubicBezTo>
                  <a:cubicBezTo>
                    <a:pt x="17" y="238"/>
                    <a:pt x="17" y="237"/>
                    <a:pt x="17" y="238"/>
                  </a:cubicBezTo>
                  <a:cubicBezTo>
                    <a:pt x="17" y="238"/>
                    <a:pt x="17" y="238"/>
                    <a:pt x="17" y="238"/>
                  </a:cubicBezTo>
                  <a:cubicBezTo>
                    <a:pt x="18" y="238"/>
                    <a:pt x="18" y="238"/>
                    <a:pt x="18" y="238"/>
                  </a:cubicBezTo>
                  <a:cubicBezTo>
                    <a:pt x="18" y="238"/>
                    <a:pt x="17" y="238"/>
                    <a:pt x="17" y="238"/>
                  </a:cubicBezTo>
                  <a:cubicBezTo>
                    <a:pt x="17" y="238"/>
                    <a:pt x="17" y="238"/>
                    <a:pt x="17" y="238"/>
                  </a:cubicBezTo>
                  <a:cubicBezTo>
                    <a:pt x="17" y="238"/>
                    <a:pt x="17" y="238"/>
                    <a:pt x="17" y="238"/>
                  </a:cubicBezTo>
                  <a:cubicBezTo>
                    <a:pt x="16" y="239"/>
                    <a:pt x="16" y="239"/>
                    <a:pt x="16" y="239"/>
                  </a:cubicBezTo>
                  <a:cubicBezTo>
                    <a:pt x="16" y="240"/>
                    <a:pt x="16" y="240"/>
                    <a:pt x="16" y="240"/>
                  </a:cubicBezTo>
                  <a:cubicBezTo>
                    <a:pt x="16" y="240"/>
                    <a:pt x="16" y="240"/>
                    <a:pt x="16" y="240"/>
                  </a:cubicBezTo>
                  <a:cubicBezTo>
                    <a:pt x="16" y="240"/>
                    <a:pt x="16" y="240"/>
                    <a:pt x="16" y="240"/>
                  </a:cubicBezTo>
                  <a:cubicBezTo>
                    <a:pt x="16" y="240"/>
                    <a:pt x="16" y="240"/>
                    <a:pt x="16" y="240"/>
                  </a:cubicBezTo>
                  <a:cubicBezTo>
                    <a:pt x="16" y="240"/>
                    <a:pt x="15" y="240"/>
                    <a:pt x="15" y="241"/>
                  </a:cubicBezTo>
                  <a:cubicBezTo>
                    <a:pt x="15" y="241"/>
                    <a:pt x="15" y="242"/>
                    <a:pt x="15" y="243"/>
                  </a:cubicBezTo>
                  <a:cubicBezTo>
                    <a:pt x="15" y="243"/>
                    <a:pt x="15" y="243"/>
                    <a:pt x="15" y="244"/>
                  </a:cubicBezTo>
                  <a:cubicBezTo>
                    <a:pt x="15" y="244"/>
                    <a:pt x="15" y="244"/>
                    <a:pt x="15" y="244"/>
                  </a:cubicBezTo>
                  <a:cubicBezTo>
                    <a:pt x="15" y="244"/>
                    <a:pt x="15" y="244"/>
                    <a:pt x="15" y="244"/>
                  </a:cubicBezTo>
                  <a:cubicBezTo>
                    <a:pt x="15" y="244"/>
                    <a:pt x="15" y="244"/>
                    <a:pt x="15" y="244"/>
                  </a:cubicBezTo>
                  <a:cubicBezTo>
                    <a:pt x="15" y="243"/>
                    <a:pt x="15" y="243"/>
                    <a:pt x="16" y="243"/>
                  </a:cubicBezTo>
                  <a:cubicBezTo>
                    <a:pt x="16" y="243"/>
                    <a:pt x="16" y="242"/>
                    <a:pt x="16" y="242"/>
                  </a:cubicBezTo>
                  <a:cubicBezTo>
                    <a:pt x="16" y="242"/>
                    <a:pt x="16" y="242"/>
                    <a:pt x="17" y="242"/>
                  </a:cubicBezTo>
                  <a:cubicBezTo>
                    <a:pt x="17" y="242"/>
                    <a:pt x="17" y="242"/>
                    <a:pt x="17" y="242"/>
                  </a:cubicBezTo>
                  <a:cubicBezTo>
                    <a:pt x="17" y="242"/>
                    <a:pt x="17" y="242"/>
                    <a:pt x="17" y="242"/>
                  </a:cubicBezTo>
                  <a:cubicBezTo>
                    <a:pt x="17" y="242"/>
                    <a:pt x="17" y="243"/>
                    <a:pt x="16" y="243"/>
                  </a:cubicBezTo>
                  <a:cubicBezTo>
                    <a:pt x="16" y="243"/>
                    <a:pt x="16" y="243"/>
                    <a:pt x="16" y="244"/>
                  </a:cubicBezTo>
                  <a:cubicBezTo>
                    <a:pt x="16" y="244"/>
                    <a:pt x="16" y="244"/>
                    <a:pt x="15" y="244"/>
                  </a:cubicBezTo>
                  <a:cubicBezTo>
                    <a:pt x="15" y="245"/>
                    <a:pt x="15" y="245"/>
                    <a:pt x="15" y="245"/>
                  </a:cubicBezTo>
                  <a:cubicBezTo>
                    <a:pt x="15" y="245"/>
                    <a:pt x="14" y="246"/>
                    <a:pt x="14" y="246"/>
                  </a:cubicBezTo>
                  <a:cubicBezTo>
                    <a:pt x="14" y="246"/>
                    <a:pt x="14" y="247"/>
                    <a:pt x="14" y="247"/>
                  </a:cubicBezTo>
                  <a:cubicBezTo>
                    <a:pt x="14" y="247"/>
                    <a:pt x="14" y="247"/>
                    <a:pt x="13" y="247"/>
                  </a:cubicBezTo>
                  <a:cubicBezTo>
                    <a:pt x="13" y="247"/>
                    <a:pt x="13" y="247"/>
                    <a:pt x="13" y="247"/>
                  </a:cubicBezTo>
                  <a:cubicBezTo>
                    <a:pt x="13" y="246"/>
                    <a:pt x="13" y="246"/>
                    <a:pt x="14" y="246"/>
                  </a:cubicBezTo>
                  <a:cubicBezTo>
                    <a:pt x="14" y="246"/>
                    <a:pt x="14" y="245"/>
                    <a:pt x="14" y="245"/>
                  </a:cubicBezTo>
                  <a:cubicBezTo>
                    <a:pt x="14" y="245"/>
                    <a:pt x="14" y="245"/>
                    <a:pt x="14" y="244"/>
                  </a:cubicBezTo>
                  <a:cubicBezTo>
                    <a:pt x="14" y="244"/>
                    <a:pt x="14" y="244"/>
                    <a:pt x="14" y="244"/>
                  </a:cubicBezTo>
                  <a:cubicBezTo>
                    <a:pt x="14" y="244"/>
                    <a:pt x="14" y="244"/>
                    <a:pt x="14" y="244"/>
                  </a:cubicBezTo>
                  <a:cubicBezTo>
                    <a:pt x="14" y="244"/>
                    <a:pt x="14" y="243"/>
                    <a:pt x="14" y="243"/>
                  </a:cubicBezTo>
                  <a:cubicBezTo>
                    <a:pt x="14" y="243"/>
                    <a:pt x="13" y="243"/>
                    <a:pt x="13" y="243"/>
                  </a:cubicBezTo>
                  <a:cubicBezTo>
                    <a:pt x="13" y="242"/>
                    <a:pt x="13" y="242"/>
                    <a:pt x="13" y="242"/>
                  </a:cubicBezTo>
                  <a:cubicBezTo>
                    <a:pt x="13" y="242"/>
                    <a:pt x="13" y="242"/>
                    <a:pt x="13" y="242"/>
                  </a:cubicBezTo>
                  <a:cubicBezTo>
                    <a:pt x="13" y="242"/>
                    <a:pt x="13" y="242"/>
                    <a:pt x="13" y="242"/>
                  </a:cubicBezTo>
                  <a:cubicBezTo>
                    <a:pt x="13" y="242"/>
                    <a:pt x="13" y="243"/>
                    <a:pt x="13" y="243"/>
                  </a:cubicBezTo>
                  <a:cubicBezTo>
                    <a:pt x="13" y="243"/>
                    <a:pt x="13" y="243"/>
                    <a:pt x="13" y="243"/>
                  </a:cubicBezTo>
                  <a:cubicBezTo>
                    <a:pt x="13" y="243"/>
                    <a:pt x="12" y="243"/>
                    <a:pt x="12" y="243"/>
                  </a:cubicBezTo>
                  <a:cubicBezTo>
                    <a:pt x="12" y="243"/>
                    <a:pt x="12" y="243"/>
                    <a:pt x="12" y="243"/>
                  </a:cubicBezTo>
                  <a:cubicBezTo>
                    <a:pt x="12" y="243"/>
                    <a:pt x="12" y="243"/>
                    <a:pt x="12" y="243"/>
                  </a:cubicBezTo>
                  <a:cubicBezTo>
                    <a:pt x="12" y="243"/>
                    <a:pt x="12" y="243"/>
                    <a:pt x="12" y="243"/>
                  </a:cubicBezTo>
                  <a:cubicBezTo>
                    <a:pt x="13" y="243"/>
                    <a:pt x="13" y="243"/>
                    <a:pt x="13" y="242"/>
                  </a:cubicBezTo>
                  <a:cubicBezTo>
                    <a:pt x="13" y="242"/>
                    <a:pt x="13" y="242"/>
                    <a:pt x="13" y="242"/>
                  </a:cubicBezTo>
                  <a:cubicBezTo>
                    <a:pt x="13" y="242"/>
                    <a:pt x="13" y="242"/>
                    <a:pt x="13" y="242"/>
                  </a:cubicBezTo>
                  <a:cubicBezTo>
                    <a:pt x="13" y="241"/>
                    <a:pt x="12" y="242"/>
                    <a:pt x="12" y="242"/>
                  </a:cubicBezTo>
                  <a:cubicBezTo>
                    <a:pt x="12" y="242"/>
                    <a:pt x="12" y="242"/>
                    <a:pt x="12" y="242"/>
                  </a:cubicBezTo>
                  <a:cubicBezTo>
                    <a:pt x="12" y="242"/>
                    <a:pt x="12" y="242"/>
                    <a:pt x="12" y="242"/>
                  </a:cubicBezTo>
                  <a:cubicBezTo>
                    <a:pt x="12" y="242"/>
                    <a:pt x="12" y="242"/>
                    <a:pt x="12" y="241"/>
                  </a:cubicBezTo>
                  <a:cubicBezTo>
                    <a:pt x="12" y="241"/>
                    <a:pt x="12" y="241"/>
                    <a:pt x="12" y="241"/>
                  </a:cubicBezTo>
                  <a:cubicBezTo>
                    <a:pt x="12" y="241"/>
                    <a:pt x="13" y="240"/>
                    <a:pt x="13" y="240"/>
                  </a:cubicBezTo>
                  <a:cubicBezTo>
                    <a:pt x="13" y="240"/>
                    <a:pt x="13" y="240"/>
                    <a:pt x="13" y="240"/>
                  </a:cubicBezTo>
                  <a:cubicBezTo>
                    <a:pt x="13" y="239"/>
                    <a:pt x="13" y="239"/>
                    <a:pt x="13" y="240"/>
                  </a:cubicBezTo>
                  <a:cubicBezTo>
                    <a:pt x="13" y="240"/>
                    <a:pt x="13" y="240"/>
                    <a:pt x="13" y="240"/>
                  </a:cubicBezTo>
                  <a:cubicBezTo>
                    <a:pt x="13" y="240"/>
                    <a:pt x="14" y="240"/>
                    <a:pt x="14" y="239"/>
                  </a:cubicBezTo>
                  <a:cubicBezTo>
                    <a:pt x="14" y="239"/>
                    <a:pt x="14" y="239"/>
                    <a:pt x="14" y="239"/>
                  </a:cubicBezTo>
                  <a:cubicBezTo>
                    <a:pt x="14" y="239"/>
                    <a:pt x="14" y="239"/>
                    <a:pt x="14" y="239"/>
                  </a:cubicBezTo>
                  <a:cubicBezTo>
                    <a:pt x="14" y="239"/>
                    <a:pt x="14" y="239"/>
                    <a:pt x="14" y="239"/>
                  </a:cubicBezTo>
                  <a:cubicBezTo>
                    <a:pt x="13" y="239"/>
                    <a:pt x="13" y="239"/>
                    <a:pt x="13" y="239"/>
                  </a:cubicBezTo>
                  <a:cubicBezTo>
                    <a:pt x="13" y="239"/>
                    <a:pt x="13" y="239"/>
                    <a:pt x="13" y="239"/>
                  </a:cubicBezTo>
                  <a:cubicBezTo>
                    <a:pt x="13" y="239"/>
                    <a:pt x="12" y="239"/>
                    <a:pt x="12" y="239"/>
                  </a:cubicBezTo>
                  <a:cubicBezTo>
                    <a:pt x="12" y="239"/>
                    <a:pt x="12" y="239"/>
                    <a:pt x="12" y="239"/>
                  </a:cubicBezTo>
                  <a:cubicBezTo>
                    <a:pt x="12" y="239"/>
                    <a:pt x="12" y="239"/>
                    <a:pt x="12" y="239"/>
                  </a:cubicBezTo>
                  <a:cubicBezTo>
                    <a:pt x="12" y="239"/>
                    <a:pt x="12" y="239"/>
                    <a:pt x="12" y="239"/>
                  </a:cubicBezTo>
                  <a:cubicBezTo>
                    <a:pt x="12" y="239"/>
                    <a:pt x="11" y="239"/>
                    <a:pt x="11" y="239"/>
                  </a:cubicBezTo>
                  <a:cubicBezTo>
                    <a:pt x="11" y="239"/>
                    <a:pt x="11" y="238"/>
                    <a:pt x="11" y="239"/>
                  </a:cubicBezTo>
                  <a:cubicBezTo>
                    <a:pt x="10" y="239"/>
                    <a:pt x="10" y="239"/>
                    <a:pt x="10" y="239"/>
                  </a:cubicBezTo>
                  <a:cubicBezTo>
                    <a:pt x="10" y="239"/>
                    <a:pt x="10" y="239"/>
                    <a:pt x="10" y="239"/>
                  </a:cubicBezTo>
                  <a:cubicBezTo>
                    <a:pt x="10" y="239"/>
                    <a:pt x="9" y="240"/>
                    <a:pt x="9" y="240"/>
                  </a:cubicBezTo>
                  <a:cubicBezTo>
                    <a:pt x="9" y="240"/>
                    <a:pt x="9" y="240"/>
                    <a:pt x="10" y="241"/>
                  </a:cubicBezTo>
                  <a:cubicBezTo>
                    <a:pt x="9" y="241"/>
                    <a:pt x="9" y="241"/>
                    <a:pt x="9" y="241"/>
                  </a:cubicBezTo>
                  <a:cubicBezTo>
                    <a:pt x="9" y="241"/>
                    <a:pt x="9" y="240"/>
                    <a:pt x="9" y="240"/>
                  </a:cubicBezTo>
                  <a:cubicBezTo>
                    <a:pt x="9" y="240"/>
                    <a:pt x="8" y="240"/>
                    <a:pt x="8" y="240"/>
                  </a:cubicBezTo>
                  <a:cubicBezTo>
                    <a:pt x="7" y="240"/>
                    <a:pt x="7" y="240"/>
                    <a:pt x="7" y="240"/>
                  </a:cubicBezTo>
                  <a:cubicBezTo>
                    <a:pt x="7" y="240"/>
                    <a:pt x="7" y="240"/>
                    <a:pt x="7" y="240"/>
                  </a:cubicBezTo>
                  <a:cubicBezTo>
                    <a:pt x="7" y="240"/>
                    <a:pt x="6" y="240"/>
                    <a:pt x="6" y="240"/>
                  </a:cubicBezTo>
                  <a:cubicBezTo>
                    <a:pt x="6" y="240"/>
                    <a:pt x="5" y="240"/>
                    <a:pt x="5" y="240"/>
                  </a:cubicBezTo>
                  <a:cubicBezTo>
                    <a:pt x="5" y="240"/>
                    <a:pt x="5" y="240"/>
                    <a:pt x="5" y="240"/>
                  </a:cubicBezTo>
                  <a:cubicBezTo>
                    <a:pt x="5" y="241"/>
                    <a:pt x="5" y="241"/>
                    <a:pt x="5" y="241"/>
                  </a:cubicBezTo>
                  <a:cubicBezTo>
                    <a:pt x="5" y="241"/>
                    <a:pt x="5" y="241"/>
                    <a:pt x="5" y="241"/>
                  </a:cubicBezTo>
                  <a:cubicBezTo>
                    <a:pt x="5" y="241"/>
                    <a:pt x="6" y="242"/>
                    <a:pt x="6" y="242"/>
                  </a:cubicBezTo>
                  <a:cubicBezTo>
                    <a:pt x="5" y="242"/>
                    <a:pt x="5" y="242"/>
                    <a:pt x="5" y="242"/>
                  </a:cubicBezTo>
                  <a:cubicBezTo>
                    <a:pt x="5" y="242"/>
                    <a:pt x="6" y="243"/>
                    <a:pt x="6" y="243"/>
                  </a:cubicBezTo>
                  <a:cubicBezTo>
                    <a:pt x="6" y="243"/>
                    <a:pt x="6" y="242"/>
                    <a:pt x="6" y="242"/>
                  </a:cubicBezTo>
                  <a:cubicBezTo>
                    <a:pt x="7" y="242"/>
                    <a:pt x="7" y="242"/>
                    <a:pt x="7" y="242"/>
                  </a:cubicBezTo>
                  <a:cubicBezTo>
                    <a:pt x="7" y="241"/>
                    <a:pt x="7" y="241"/>
                    <a:pt x="8" y="241"/>
                  </a:cubicBezTo>
                  <a:cubicBezTo>
                    <a:pt x="8" y="241"/>
                    <a:pt x="8" y="242"/>
                    <a:pt x="7" y="242"/>
                  </a:cubicBezTo>
                  <a:cubicBezTo>
                    <a:pt x="7" y="242"/>
                    <a:pt x="7" y="242"/>
                    <a:pt x="7" y="242"/>
                  </a:cubicBezTo>
                  <a:cubicBezTo>
                    <a:pt x="7" y="243"/>
                    <a:pt x="7" y="243"/>
                    <a:pt x="7" y="243"/>
                  </a:cubicBezTo>
                  <a:cubicBezTo>
                    <a:pt x="7" y="243"/>
                    <a:pt x="7" y="243"/>
                    <a:pt x="7" y="243"/>
                  </a:cubicBezTo>
                  <a:cubicBezTo>
                    <a:pt x="7" y="243"/>
                    <a:pt x="7" y="243"/>
                    <a:pt x="7" y="243"/>
                  </a:cubicBezTo>
                  <a:cubicBezTo>
                    <a:pt x="7" y="243"/>
                    <a:pt x="7" y="243"/>
                    <a:pt x="7" y="243"/>
                  </a:cubicBezTo>
                  <a:cubicBezTo>
                    <a:pt x="7" y="243"/>
                    <a:pt x="7" y="243"/>
                    <a:pt x="7" y="243"/>
                  </a:cubicBezTo>
                  <a:cubicBezTo>
                    <a:pt x="6" y="243"/>
                    <a:pt x="6" y="243"/>
                    <a:pt x="6" y="243"/>
                  </a:cubicBezTo>
                  <a:cubicBezTo>
                    <a:pt x="6" y="244"/>
                    <a:pt x="6" y="244"/>
                    <a:pt x="6" y="244"/>
                  </a:cubicBezTo>
                  <a:cubicBezTo>
                    <a:pt x="6" y="244"/>
                    <a:pt x="6" y="244"/>
                    <a:pt x="5" y="244"/>
                  </a:cubicBezTo>
                  <a:cubicBezTo>
                    <a:pt x="5" y="244"/>
                    <a:pt x="5" y="244"/>
                    <a:pt x="5" y="244"/>
                  </a:cubicBezTo>
                  <a:cubicBezTo>
                    <a:pt x="5" y="243"/>
                    <a:pt x="5" y="244"/>
                    <a:pt x="5" y="244"/>
                  </a:cubicBezTo>
                  <a:cubicBezTo>
                    <a:pt x="5" y="244"/>
                    <a:pt x="5" y="244"/>
                    <a:pt x="5" y="244"/>
                  </a:cubicBezTo>
                  <a:cubicBezTo>
                    <a:pt x="5" y="244"/>
                    <a:pt x="4" y="244"/>
                    <a:pt x="4" y="245"/>
                  </a:cubicBezTo>
                  <a:cubicBezTo>
                    <a:pt x="4" y="245"/>
                    <a:pt x="4" y="245"/>
                    <a:pt x="4" y="245"/>
                  </a:cubicBezTo>
                  <a:cubicBezTo>
                    <a:pt x="4" y="245"/>
                    <a:pt x="4" y="245"/>
                    <a:pt x="3" y="246"/>
                  </a:cubicBezTo>
                  <a:cubicBezTo>
                    <a:pt x="3" y="246"/>
                    <a:pt x="3" y="246"/>
                    <a:pt x="3" y="246"/>
                  </a:cubicBezTo>
                  <a:cubicBezTo>
                    <a:pt x="3" y="246"/>
                    <a:pt x="3" y="246"/>
                    <a:pt x="3" y="246"/>
                  </a:cubicBezTo>
                  <a:cubicBezTo>
                    <a:pt x="3" y="247"/>
                    <a:pt x="3" y="247"/>
                    <a:pt x="3" y="247"/>
                  </a:cubicBezTo>
                  <a:cubicBezTo>
                    <a:pt x="3" y="247"/>
                    <a:pt x="3" y="247"/>
                    <a:pt x="3" y="247"/>
                  </a:cubicBezTo>
                  <a:cubicBezTo>
                    <a:pt x="3" y="247"/>
                    <a:pt x="3" y="247"/>
                    <a:pt x="2" y="247"/>
                  </a:cubicBezTo>
                  <a:cubicBezTo>
                    <a:pt x="2" y="247"/>
                    <a:pt x="2" y="247"/>
                    <a:pt x="2" y="247"/>
                  </a:cubicBezTo>
                  <a:cubicBezTo>
                    <a:pt x="2" y="247"/>
                    <a:pt x="2" y="247"/>
                    <a:pt x="2" y="247"/>
                  </a:cubicBezTo>
                  <a:cubicBezTo>
                    <a:pt x="2" y="247"/>
                    <a:pt x="2" y="247"/>
                    <a:pt x="2" y="247"/>
                  </a:cubicBezTo>
                  <a:cubicBezTo>
                    <a:pt x="1" y="248"/>
                    <a:pt x="1" y="249"/>
                    <a:pt x="1" y="249"/>
                  </a:cubicBezTo>
                  <a:cubicBezTo>
                    <a:pt x="1" y="249"/>
                    <a:pt x="1" y="249"/>
                    <a:pt x="1" y="250"/>
                  </a:cubicBezTo>
                  <a:cubicBezTo>
                    <a:pt x="1" y="250"/>
                    <a:pt x="1" y="250"/>
                    <a:pt x="1" y="250"/>
                  </a:cubicBezTo>
                  <a:cubicBezTo>
                    <a:pt x="1" y="250"/>
                    <a:pt x="2" y="250"/>
                    <a:pt x="2" y="250"/>
                  </a:cubicBezTo>
                  <a:cubicBezTo>
                    <a:pt x="2" y="251"/>
                    <a:pt x="2" y="251"/>
                    <a:pt x="2" y="251"/>
                  </a:cubicBezTo>
                  <a:cubicBezTo>
                    <a:pt x="2" y="251"/>
                    <a:pt x="3" y="251"/>
                    <a:pt x="3" y="251"/>
                  </a:cubicBezTo>
                  <a:cubicBezTo>
                    <a:pt x="3" y="251"/>
                    <a:pt x="3" y="251"/>
                    <a:pt x="4" y="250"/>
                  </a:cubicBezTo>
                  <a:cubicBezTo>
                    <a:pt x="4" y="250"/>
                    <a:pt x="4" y="250"/>
                    <a:pt x="4" y="250"/>
                  </a:cubicBezTo>
                  <a:cubicBezTo>
                    <a:pt x="3" y="249"/>
                    <a:pt x="3" y="249"/>
                    <a:pt x="3" y="249"/>
                  </a:cubicBezTo>
                  <a:cubicBezTo>
                    <a:pt x="3" y="249"/>
                    <a:pt x="3" y="249"/>
                    <a:pt x="3" y="249"/>
                  </a:cubicBezTo>
                  <a:cubicBezTo>
                    <a:pt x="3" y="249"/>
                    <a:pt x="3" y="249"/>
                    <a:pt x="3" y="249"/>
                  </a:cubicBezTo>
                  <a:cubicBezTo>
                    <a:pt x="2" y="249"/>
                    <a:pt x="2" y="249"/>
                    <a:pt x="2" y="248"/>
                  </a:cubicBezTo>
                  <a:cubicBezTo>
                    <a:pt x="2" y="248"/>
                    <a:pt x="2" y="248"/>
                    <a:pt x="3" y="248"/>
                  </a:cubicBezTo>
                  <a:cubicBezTo>
                    <a:pt x="3" y="248"/>
                    <a:pt x="3" y="248"/>
                    <a:pt x="3" y="248"/>
                  </a:cubicBezTo>
                  <a:cubicBezTo>
                    <a:pt x="3" y="248"/>
                    <a:pt x="3" y="248"/>
                    <a:pt x="3" y="248"/>
                  </a:cubicBezTo>
                  <a:cubicBezTo>
                    <a:pt x="4" y="248"/>
                    <a:pt x="4" y="248"/>
                    <a:pt x="4" y="248"/>
                  </a:cubicBezTo>
                  <a:cubicBezTo>
                    <a:pt x="4" y="248"/>
                    <a:pt x="5" y="247"/>
                    <a:pt x="6" y="247"/>
                  </a:cubicBezTo>
                  <a:cubicBezTo>
                    <a:pt x="6" y="246"/>
                    <a:pt x="6" y="246"/>
                    <a:pt x="6" y="246"/>
                  </a:cubicBezTo>
                  <a:cubicBezTo>
                    <a:pt x="6" y="246"/>
                    <a:pt x="6" y="247"/>
                    <a:pt x="6" y="247"/>
                  </a:cubicBezTo>
                  <a:cubicBezTo>
                    <a:pt x="6" y="247"/>
                    <a:pt x="6" y="247"/>
                    <a:pt x="5" y="247"/>
                  </a:cubicBezTo>
                  <a:cubicBezTo>
                    <a:pt x="5" y="248"/>
                    <a:pt x="5" y="248"/>
                    <a:pt x="5" y="248"/>
                  </a:cubicBezTo>
                  <a:cubicBezTo>
                    <a:pt x="5" y="249"/>
                    <a:pt x="6" y="249"/>
                    <a:pt x="6" y="249"/>
                  </a:cubicBezTo>
                  <a:cubicBezTo>
                    <a:pt x="6" y="249"/>
                    <a:pt x="7" y="249"/>
                    <a:pt x="7" y="249"/>
                  </a:cubicBezTo>
                  <a:cubicBezTo>
                    <a:pt x="7" y="249"/>
                    <a:pt x="7" y="249"/>
                    <a:pt x="7" y="249"/>
                  </a:cubicBezTo>
                  <a:cubicBezTo>
                    <a:pt x="7" y="250"/>
                    <a:pt x="8" y="250"/>
                    <a:pt x="8" y="250"/>
                  </a:cubicBezTo>
                  <a:cubicBezTo>
                    <a:pt x="8" y="250"/>
                    <a:pt x="8" y="250"/>
                    <a:pt x="8" y="250"/>
                  </a:cubicBezTo>
                  <a:cubicBezTo>
                    <a:pt x="8" y="250"/>
                    <a:pt x="8" y="250"/>
                    <a:pt x="8" y="250"/>
                  </a:cubicBezTo>
                  <a:cubicBezTo>
                    <a:pt x="8" y="250"/>
                    <a:pt x="9" y="250"/>
                    <a:pt x="9" y="250"/>
                  </a:cubicBezTo>
                  <a:cubicBezTo>
                    <a:pt x="9" y="250"/>
                    <a:pt x="9" y="250"/>
                    <a:pt x="10" y="250"/>
                  </a:cubicBezTo>
                  <a:cubicBezTo>
                    <a:pt x="9" y="250"/>
                    <a:pt x="9" y="250"/>
                    <a:pt x="9" y="250"/>
                  </a:cubicBezTo>
                  <a:cubicBezTo>
                    <a:pt x="8" y="250"/>
                    <a:pt x="8" y="250"/>
                    <a:pt x="8" y="250"/>
                  </a:cubicBezTo>
                  <a:cubicBezTo>
                    <a:pt x="8" y="250"/>
                    <a:pt x="8" y="250"/>
                    <a:pt x="8" y="250"/>
                  </a:cubicBezTo>
                  <a:cubicBezTo>
                    <a:pt x="8" y="249"/>
                    <a:pt x="8" y="249"/>
                    <a:pt x="8" y="249"/>
                  </a:cubicBezTo>
                  <a:cubicBezTo>
                    <a:pt x="9" y="249"/>
                    <a:pt x="10" y="249"/>
                    <a:pt x="10" y="249"/>
                  </a:cubicBezTo>
                  <a:cubicBezTo>
                    <a:pt x="10" y="249"/>
                    <a:pt x="10" y="249"/>
                    <a:pt x="11" y="249"/>
                  </a:cubicBezTo>
                  <a:cubicBezTo>
                    <a:pt x="11" y="249"/>
                    <a:pt x="11" y="249"/>
                    <a:pt x="11" y="249"/>
                  </a:cubicBezTo>
                  <a:cubicBezTo>
                    <a:pt x="11" y="250"/>
                    <a:pt x="11" y="250"/>
                    <a:pt x="11" y="250"/>
                  </a:cubicBezTo>
                  <a:cubicBezTo>
                    <a:pt x="11" y="250"/>
                    <a:pt x="11" y="250"/>
                    <a:pt x="11" y="251"/>
                  </a:cubicBezTo>
                  <a:cubicBezTo>
                    <a:pt x="11" y="251"/>
                    <a:pt x="12" y="251"/>
                    <a:pt x="12" y="251"/>
                  </a:cubicBezTo>
                  <a:cubicBezTo>
                    <a:pt x="12" y="251"/>
                    <a:pt x="12" y="251"/>
                    <a:pt x="12" y="251"/>
                  </a:cubicBezTo>
                  <a:cubicBezTo>
                    <a:pt x="12" y="251"/>
                    <a:pt x="12" y="251"/>
                    <a:pt x="12" y="251"/>
                  </a:cubicBezTo>
                  <a:cubicBezTo>
                    <a:pt x="12" y="252"/>
                    <a:pt x="12" y="252"/>
                    <a:pt x="12" y="252"/>
                  </a:cubicBezTo>
                  <a:cubicBezTo>
                    <a:pt x="12" y="252"/>
                    <a:pt x="12" y="252"/>
                    <a:pt x="12" y="252"/>
                  </a:cubicBezTo>
                  <a:cubicBezTo>
                    <a:pt x="12" y="252"/>
                    <a:pt x="11" y="252"/>
                    <a:pt x="11" y="252"/>
                  </a:cubicBezTo>
                  <a:cubicBezTo>
                    <a:pt x="11" y="252"/>
                    <a:pt x="11" y="252"/>
                    <a:pt x="11" y="252"/>
                  </a:cubicBezTo>
                  <a:cubicBezTo>
                    <a:pt x="11" y="252"/>
                    <a:pt x="11" y="252"/>
                    <a:pt x="11" y="252"/>
                  </a:cubicBezTo>
                  <a:cubicBezTo>
                    <a:pt x="11" y="252"/>
                    <a:pt x="11" y="253"/>
                    <a:pt x="11" y="253"/>
                  </a:cubicBezTo>
                  <a:cubicBezTo>
                    <a:pt x="11" y="253"/>
                    <a:pt x="11" y="253"/>
                    <a:pt x="11" y="253"/>
                  </a:cubicBezTo>
                  <a:cubicBezTo>
                    <a:pt x="11" y="253"/>
                    <a:pt x="11" y="254"/>
                    <a:pt x="11" y="254"/>
                  </a:cubicBezTo>
                  <a:cubicBezTo>
                    <a:pt x="11" y="254"/>
                    <a:pt x="11" y="254"/>
                    <a:pt x="11" y="254"/>
                  </a:cubicBezTo>
                  <a:cubicBezTo>
                    <a:pt x="10" y="254"/>
                    <a:pt x="10" y="255"/>
                    <a:pt x="9" y="256"/>
                  </a:cubicBezTo>
                  <a:cubicBezTo>
                    <a:pt x="9" y="256"/>
                    <a:pt x="9" y="256"/>
                    <a:pt x="9" y="256"/>
                  </a:cubicBezTo>
                  <a:cubicBezTo>
                    <a:pt x="9" y="256"/>
                    <a:pt x="9" y="257"/>
                    <a:pt x="10" y="257"/>
                  </a:cubicBezTo>
                  <a:cubicBezTo>
                    <a:pt x="10" y="257"/>
                    <a:pt x="10" y="257"/>
                    <a:pt x="11" y="257"/>
                  </a:cubicBezTo>
                  <a:cubicBezTo>
                    <a:pt x="11" y="257"/>
                    <a:pt x="11" y="257"/>
                    <a:pt x="11" y="257"/>
                  </a:cubicBezTo>
                  <a:cubicBezTo>
                    <a:pt x="11" y="257"/>
                    <a:pt x="12" y="257"/>
                    <a:pt x="12" y="258"/>
                  </a:cubicBezTo>
                  <a:cubicBezTo>
                    <a:pt x="12" y="258"/>
                    <a:pt x="12" y="258"/>
                    <a:pt x="12" y="258"/>
                  </a:cubicBezTo>
                  <a:cubicBezTo>
                    <a:pt x="12" y="258"/>
                    <a:pt x="11" y="258"/>
                    <a:pt x="11" y="258"/>
                  </a:cubicBezTo>
                  <a:cubicBezTo>
                    <a:pt x="11" y="258"/>
                    <a:pt x="11" y="258"/>
                    <a:pt x="11" y="258"/>
                  </a:cubicBezTo>
                  <a:cubicBezTo>
                    <a:pt x="11" y="258"/>
                    <a:pt x="11" y="258"/>
                    <a:pt x="11" y="258"/>
                  </a:cubicBezTo>
                  <a:cubicBezTo>
                    <a:pt x="11" y="258"/>
                    <a:pt x="11" y="258"/>
                    <a:pt x="11" y="258"/>
                  </a:cubicBezTo>
                  <a:cubicBezTo>
                    <a:pt x="10" y="258"/>
                    <a:pt x="10" y="258"/>
                    <a:pt x="10" y="258"/>
                  </a:cubicBezTo>
                  <a:cubicBezTo>
                    <a:pt x="10" y="258"/>
                    <a:pt x="10" y="258"/>
                    <a:pt x="10" y="258"/>
                  </a:cubicBezTo>
                  <a:cubicBezTo>
                    <a:pt x="10" y="258"/>
                    <a:pt x="10" y="258"/>
                    <a:pt x="10" y="258"/>
                  </a:cubicBezTo>
                  <a:cubicBezTo>
                    <a:pt x="10" y="258"/>
                    <a:pt x="10" y="258"/>
                    <a:pt x="10" y="258"/>
                  </a:cubicBezTo>
                  <a:cubicBezTo>
                    <a:pt x="10" y="258"/>
                    <a:pt x="10" y="258"/>
                    <a:pt x="10" y="258"/>
                  </a:cubicBezTo>
                  <a:cubicBezTo>
                    <a:pt x="9" y="257"/>
                    <a:pt x="9" y="257"/>
                    <a:pt x="9" y="257"/>
                  </a:cubicBezTo>
                  <a:cubicBezTo>
                    <a:pt x="9" y="257"/>
                    <a:pt x="8" y="257"/>
                    <a:pt x="8" y="258"/>
                  </a:cubicBezTo>
                  <a:cubicBezTo>
                    <a:pt x="8" y="258"/>
                    <a:pt x="8" y="258"/>
                    <a:pt x="8" y="258"/>
                  </a:cubicBezTo>
                  <a:cubicBezTo>
                    <a:pt x="8" y="258"/>
                    <a:pt x="8" y="258"/>
                    <a:pt x="8" y="259"/>
                  </a:cubicBezTo>
                  <a:cubicBezTo>
                    <a:pt x="8" y="259"/>
                    <a:pt x="8" y="259"/>
                    <a:pt x="8" y="259"/>
                  </a:cubicBezTo>
                  <a:cubicBezTo>
                    <a:pt x="8" y="259"/>
                    <a:pt x="8" y="260"/>
                    <a:pt x="9" y="260"/>
                  </a:cubicBezTo>
                  <a:cubicBezTo>
                    <a:pt x="9" y="260"/>
                    <a:pt x="9" y="260"/>
                    <a:pt x="9" y="259"/>
                  </a:cubicBezTo>
                  <a:cubicBezTo>
                    <a:pt x="10" y="259"/>
                    <a:pt x="10" y="259"/>
                    <a:pt x="10" y="259"/>
                  </a:cubicBezTo>
                  <a:cubicBezTo>
                    <a:pt x="10" y="259"/>
                    <a:pt x="10" y="260"/>
                    <a:pt x="10" y="260"/>
                  </a:cubicBezTo>
                  <a:cubicBezTo>
                    <a:pt x="10" y="260"/>
                    <a:pt x="10" y="260"/>
                    <a:pt x="10" y="260"/>
                  </a:cubicBezTo>
                  <a:cubicBezTo>
                    <a:pt x="10" y="260"/>
                    <a:pt x="9" y="260"/>
                    <a:pt x="9" y="260"/>
                  </a:cubicBezTo>
                  <a:cubicBezTo>
                    <a:pt x="9" y="260"/>
                    <a:pt x="9" y="260"/>
                    <a:pt x="9" y="261"/>
                  </a:cubicBezTo>
                  <a:cubicBezTo>
                    <a:pt x="9" y="261"/>
                    <a:pt x="10" y="261"/>
                    <a:pt x="10" y="261"/>
                  </a:cubicBezTo>
                  <a:cubicBezTo>
                    <a:pt x="10" y="261"/>
                    <a:pt x="10" y="261"/>
                    <a:pt x="11" y="261"/>
                  </a:cubicBezTo>
                  <a:cubicBezTo>
                    <a:pt x="11" y="261"/>
                    <a:pt x="11" y="261"/>
                    <a:pt x="11" y="261"/>
                  </a:cubicBezTo>
                  <a:cubicBezTo>
                    <a:pt x="11" y="261"/>
                    <a:pt x="11" y="261"/>
                    <a:pt x="12" y="261"/>
                  </a:cubicBezTo>
                  <a:cubicBezTo>
                    <a:pt x="12" y="261"/>
                    <a:pt x="12" y="261"/>
                    <a:pt x="12" y="261"/>
                  </a:cubicBezTo>
                  <a:cubicBezTo>
                    <a:pt x="12" y="261"/>
                    <a:pt x="12" y="261"/>
                    <a:pt x="12" y="261"/>
                  </a:cubicBezTo>
                  <a:cubicBezTo>
                    <a:pt x="12" y="261"/>
                    <a:pt x="12" y="261"/>
                    <a:pt x="12" y="261"/>
                  </a:cubicBezTo>
                  <a:cubicBezTo>
                    <a:pt x="12" y="261"/>
                    <a:pt x="12" y="261"/>
                    <a:pt x="12" y="261"/>
                  </a:cubicBezTo>
                  <a:cubicBezTo>
                    <a:pt x="12" y="260"/>
                    <a:pt x="12" y="260"/>
                    <a:pt x="12" y="260"/>
                  </a:cubicBezTo>
                  <a:cubicBezTo>
                    <a:pt x="12" y="261"/>
                    <a:pt x="12" y="261"/>
                    <a:pt x="12" y="261"/>
                  </a:cubicBezTo>
                  <a:cubicBezTo>
                    <a:pt x="13" y="261"/>
                    <a:pt x="13" y="261"/>
                    <a:pt x="13" y="261"/>
                  </a:cubicBezTo>
                  <a:cubicBezTo>
                    <a:pt x="13" y="261"/>
                    <a:pt x="13" y="261"/>
                    <a:pt x="13" y="261"/>
                  </a:cubicBezTo>
                  <a:cubicBezTo>
                    <a:pt x="13" y="261"/>
                    <a:pt x="13" y="261"/>
                    <a:pt x="13" y="261"/>
                  </a:cubicBezTo>
                  <a:cubicBezTo>
                    <a:pt x="13" y="261"/>
                    <a:pt x="13" y="261"/>
                    <a:pt x="13" y="261"/>
                  </a:cubicBezTo>
                  <a:cubicBezTo>
                    <a:pt x="14" y="261"/>
                    <a:pt x="14" y="261"/>
                    <a:pt x="14" y="261"/>
                  </a:cubicBezTo>
                  <a:cubicBezTo>
                    <a:pt x="14" y="261"/>
                    <a:pt x="14" y="261"/>
                    <a:pt x="14" y="261"/>
                  </a:cubicBezTo>
                  <a:cubicBezTo>
                    <a:pt x="14" y="261"/>
                    <a:pt x="14" y="261"/>
                    <a:pt x="14" y="261"/>
                  </a:cubicBezTo>
                  <a:cubicBezTo>
                    <a:pt x="13" y="260"/>
                    <a:pt x="13" y="260"/>
                    <a:pt x="12" y="260"/>
                  </a:cubicBezTo>
                  <a:cubicBezTo>
                    <a:pt x="12" y="260"/>
                    <a:pt x="12" y="260"/>
                    <a:pt x="12" y="260"/>
                  </a:cubicBezTo>
                  <a:cubicBezTo>
                    <a:pt x="12" y="260"/>
                    <a:pt x="12" y="260"/>
                    <a:pt x="12" y="260"/>
                  </a:cubicBezTo>
                  <a:cubicBezTo>
                    <a:pt x="13" y="260"/>
                    <a:pt x="13" y="260"/>
                    <a:pt x="13" y="260"/>
                  </a:cubicBezTo>
                  <a:cubicBezTo>
                    <a:pt x="14" y="260"/>
                    <a:pt x="14" y="260"/>
                    <a:pt x="14" y="260"/>
                  </a:cubicBezTo>
                  <a:cubicBezTo>
                    <a:pt x="14" y="259"/>
                    <a:pt x="14" y="259"/>
                    <a:pt x="15" y="258"/>
                  </a:cubicBezTo>
                  <a:cubicBezTo>
                    <a:pt x="15" y="258"/>
                    <a:pt x="15" y="258"/>
                    <a:pt x="15" y="258"/>
                  </a:cubicBezTo>
                  <a:cubicBezTo>
                    <a:pt x="15" y="258"/>
                    <a:pt x="15" y="258"/>
                    <a:pt x="15" y="258"/>
                  </a:cubicBezTo>
                  <a:cubicBezTo>
                    <a:pt x="15" y="258"/>
                    <a:pt x="15" y="258"/>
                    <a:pt x="15" y="258"/>
                  </a:cubicBezTo>
                  <a:cubicBezTo>
                    <a:pt x="15" y="258"/>
                    <a:pt x="15" y="258"/>
                    <a:pt x="15" y="258"/>
                  </a:cubicBezTo>
                  <a:cubicBezTo>
                    <a:pt x="15" y="258"/>
                    <a:pt x="15" y="258"/>
                    <a:pt x="15" y="258"/>
                  </a:cubicBezTo>
                  <a:cubicBezTo>
                    <a:pt x="15" y="259"/>
                    <a:pt x="15" y="259"/>
                    <a:pt x="15" y="260"/>
                  </a:cubicBezTo>
                  <a:cubicBezTo>
                    <a:pt x="15" y="260"/>
                    <a:pt x="15" y="260"/>
                    <a:pt x="16" y="260"/>
                  </a:cubicBezTo>
                  <a:cubicBezTo>
                    <a:pt x="16" y="260"/>
                    <a:pt x="16" y="260"/>
                    <a:pt x="16" y="260"/>
                  </a:cubicBezTo>
                  <a:cubicBezTo>
                    <a:pt x="16" y="260"/>
                    <a:pt x="16" y="261"/>
                    <a:pt x="16" y="261"/>
                  </a:cubicBezTo>
                  <a:cubicBezTo>
                    <a:pt x="16" y="261"/>
                    <a:pt x="16" y="261"/>
                    <a:pt x="16" y="261"/>
                  </a:cubicBezTo>
                  <a:cubicBezTo>
                    <a:pt x="15" y="261"/>
                    <a:pt x="15" y="261"/>
                    <a:pt x="14" y="261"/>
                  </a:cubicBezTo>
                  <a:cubicBezTo>
                    <a:pt x="14" y="261"/>
                    <a:pt x="15" y="262"/>
                    <a:pt x="15" y="262"/>
                  </a:cubicBezTo>
                  <a:cubicBezTo>
                    <a:pt x="15" y="262"/>
                    <a:pt x="15" y="262"/>
                    <a:pt x="15" y="262"/>
                  </a:cubicBezTo>
                  <a:cubicBezTo>
                    <a:pt x="15" y="262"/>
                    <a:pt x="15" y="262"/>
                    <a:pt x="15" y="262"/>
                  </a:cubicBezTo>
                  <a:cubicBezTo>
                    <a:pt x="16" y="262"/>
                    <a:pt x="16" y="262"/>
                    <a:pt x="16" y="263"/>
                  </a:cubicBezTo>
                  <a:cubicBezTo>
                    <a:pt x="16" y="263"/>
                    <a:pt x="16" y="263"/>
                    <a:pt x="17" y="263"/>
                  </a:cubicBezTo>
                  <a:cubicBezTo>
                    <a:pt x="17" y="264"/>
                    <a:pt x="17" y="264"/>
                    <a:pt x="17" y="264"/>
                  </a:cubicBezTo>
                  <a:cubicBezTo>
                    <a:pt x="17" y="264"/>
                    <a:pt x="17" y="264"/>
                    <a:pt x="17" y="264"/>
                  </a:cubicBezTo>
                  <a:cubicBezTo>
                    <a:pt x="17" y="264"/>
                    <a:pt x="17" y="264"/>
                    <a:pt x="17" y="264"/>
                  </a:cubicBezTo>
                  <a:cubicBezTo>
                    <a:pt x="17" y="264"/>
                    <a:pt x="17" y="264"/>
                    <a:pt x="16" y="264"/>
                  </a:cubicBezTo>
                  <a:cubicBezTo>
                    <a:pt x="16" y="264"/>
                    <a:pt x="16" y="264"/>
                    <a:pt x="16" y="264"/>
                  </a:cubicBezTo>
                  <a:cubicBezTo>
                    <a:pt x="16" y="264"/>
                    <a:pt x="16" y="264"/>
                    <a:pt x="16" y="264"/>
                  </a:cubicBezTo>
                  <a:cubicBezTo>
                    <a:pt x="16" y="264"/>
                    <a:pt x="16" y="264"/>
                    <a:pt x="16" y="264"/>
                  </a:cubicBezTo>
                  <a:cubicBezTo>
                    <a:pt x="16" y="263"/>
                    <a:pt x="15" y="263"/>
                    <a:pt x="15" y="263"/>
                  </a:cubicBezTo>
                  <a:cubicBezTo>
                    <a:pt x="15" y="263"/>
                    <a:pt x="15" y="263"/>
                    <a:pt x="14" y="263"/>
                  </a:cubicBezTo>
                  <a:cubicBezTo>
                    <a:pt x="14" y="263"/>
                    <a:pt x="14" y="262"/>
                    <a:pt x="14" y="262"/>
                  </a:cubicBezTo>
                  <a:cubicBezTo>
                    <a:pt x="14" y="262"/>
                    <a:pt x="14" y="262"/>
                    <a:pt x="14" y="262"/>
                  </a:cubicBezTo>
                  <a:cubicBezTo>
                    <a:pt x="13" y="262"/>
                    <a:pt x="13" y="262"/>
                    <a:pt x="13" y="262"/>
                  </a:cubicBezTo>
                  <a:cubicBezTo>
                    <a:pt x="13" y="262"/>
                    <a:pt x="13" y="262"/>
                    <a:pt x="12" y="262"/>
                  </a:cubicBezTo>
                  <a:cubicBezTo>
                    <a:pt x="12" y="262"/>
                    <a:pt x="11" y="262"/>
                    <a:pt x="11" y="262"/>
                  </a:cubicBezTo>
                  <a:cubicBezTo>
                    <a:pt x="11" y="262"/>
                    <a:pt x="11" y="262"/>
                    <a:pt x="11" y="262"/>
                  </a:cubicBezTo>
                  <a:cubicBezTo>
                    <a:pt x="10" y="262"/>
                    <a:pt x="10" y="262"/>
                    <a:pt x="10" y="262"/>
                  </a:cubicBezTo>
                  <a:cubicBezTo>
                    <a:pt x="10" y="261"/>
                    <a:pt x="9" y="261"/>
                    <a:pt x="9" y="261"/>
                  </a:cubicBezTo>
                  <a:cubicBezTo>
                    <a:pt x="9" y="261"/>
                    <a:pt x="9" y="261"/>
                    <a:pt x="9" y="261"/>
                  </a:cubicBezTo>
                  <a:cubicBezTo>
                    <a:pt x="9" y="262"/>
                    <a:pt x="9" y="262"/>
                    <a:pt x="9" y="262"/>
                  </a:cubicBezTo>
                  <a:cubicBezTo>
                    <a:pt x="8" y="262"/>
                    <a:pt x="8" y="262"/>
                    <a:pt x="8" y="262"/>
                  </a:cubicBezTo>
                  <a:cubicBezTo>
                    <a:pt x="8" y="263"/>
                    <a:pt x="9" y="263"/>
                    <a:pt x="9" y="263"/>
                  </a:cubicBezTo>
                  <a:cubicBezTo>
                    <a:pt x="9" y="264"/>
                    <a:pt x="9" y="264"/>
                    <a:pt x="9" y="264"/>
                  </a:cubicBezTo>
                  <a:cubicBezTo>
                    <a:pt x="9" y="264"/>
                    <a:pt x="9" y="265"/>
                    <a:pt x="9" y="265"/>
                  </a:cubicBezTo>
                  <a:cubicBezTo>
                    <a:pt x="9" y="265"/>
                    <a:pt x="9" y="265"/>
                    <a:pt x="9" y="265"/>
                  </a:cubicBezTo>
                  <a:cubicBezTo>
                    <a:pt x="9" y="265"/>
                    <a:pt x="9" y="265"/>
                    <a:pt x="9" y="265"/>
                  </a:cubicBezTo>
                  <a:cubicBezTo>
                    <a:pt x="9" y="266"/>
                    <a:pt x="10" y="266"/>
                    <a:pt x="10" y="266"/>
                  </a:cubicBezTo>
                  <a:cubicBezTo>
                    <a:pt x="10" y="266"/>
                    <a:pt x="10" y="266"/>
                    <a:pt x="10" y="267"/>
                  </a:cubicBezTo>
                  <a:cubicBezTo>
                    <a:pt x="10" y="267"/>
                    <a:pt x="10" y="266"/>
                    <a:pt x="10" y="266"/>
                  </a:cubicBezTo>
                  <a:cubicBezTo>
                    <a:pt x="10" y="266"/>
                    <a:pt x="10" y="266"/>
                    <a:pt x="10" y="267"/>
                  </a:cubicBezTo>
                  <a:cubicBezTo>
                    <a:pt x="9" y="267"/>
                    <a:pt x="10" y="267"/>
                    <a:pt x="10" y="267"/>
                  </a:cubicBezTo>
                  <a:cubicBezTo>
                    <a:pt x="10" y="268"/>
                    <a:pt x="10" y="268"/>
                    <a:pt x="10" y="268"/>
                  </a:cubicBezTo>
                  <a:cubicBezTo>
                    <a:pt x="10" y="267"/>
                    <a:pt x="11" y="267"/>
                    <a:pt x="11" y="267"/>
                  </a:cubicBezTo>
                  <a:cubicBezTo>
                    <a:pt x="11" y="267"/>
                    <a:pt x="11" y="267"/>
                    <a:pt x="12" y="267"/>
                  </a:cubicBezTo>
                  <a:cubicBezTo>
                    <a:pt x="12" y="267"/>
                    <a:pt x="13" y="267"/>
                    <a:pt x="13" y="268"/>
                  </a:cubicBezTo>
                  <a:cubicBezTo>
                    <a:pt x="13" y="268"/>
                    <a:pt x="13" y="268"/>
                    <a:pt x="13" y="268"/>
                  </a:cubicBezTo>
                  <a:cubicBezTo>
                    <a:pt x="13" y="268"/>
                    <a:pt x="12" y="268"/>
                    <a:pt x="12" y="268"/>
                  </a:cubicBezTo>
                  <a:cubicBezTo>
                    <a:pt x="12" y="268"/>
                    <a:pt x="12" y="268"/>
                    <a:pt x="12" y="267"/>
                  </a:cubicBezTo>
                  <a:cubicBezTo>
                    <a:pt x="12" y="267"/>
                    <a:pt x="11" y="267"/>
                    <a:pt x="11" y="267"/>
                  </a:cubicBezTo>
                  <a:cubicBezTo>
                    <a:pt x="11" y="267"/>
                    <a:pt x="11" y="267"/>
                    <a:pt x="11" y="267"/>
                  </a:cubicBezTo>
                  <a:cubicBezTo>
                    <a:pt x="11" y="268"/>
                    <a:pt x="11" y="268"/>
                    <a:pt x="10" y="268"/>
                  </a:cubicBezTo>
                  <a:cubicBezTo>
                    <a:pt x="10" y="268"/>
                    <a:pt x="10" y="268"/>
                    <a:pt x="10" y="269"/>
                  </a:cubicBezTo>
                  <a:cubicBezTo>
                    <a:pt x="10" y="269"/>
                    <a:pt x="10" y="269"/>
                    <a:pt x="10" y="269"/>
                  </a:cubicBezTo>
                  <a:cubicBezTo>
                    <a:pt x="10" y="269"/>
                    <a:pt x="11" y="269"/>
                    <a:pt x="10" y="269"/>
                  </a:cubicBezTo>
                  <a:cubicBezTo>
                    <a:pt x="11" y="269"/>
                    <a:pt x="11" y="270"/>
                    <a:pt x="11" y="270"/>
                  </a:cubicBezTo>
                  <a:cubicBezTo>
                    <a:pt x="11" y="270"/>
                    <a:pt x="10" y="270"/>
                    <a:pt x="10" y="270"/>
                  </a:cubicBezTo>
                  <a:cubicBezTo>
                    <a:pt x="10" y="270"/>
                    <a:pt x="10" y="270"/>
                    <a:pt x="10" y="270"/>
                  </a:cubicBezTo>
                  <a:cubicBezTo>
                    <a:pt x="10" y="271"/>
                    <a:pt x="10" y="271"/>
                    <a:pt x="10" y="271"/>
                  </a:cubicBezTo>
                  <a:cubicBezTo>
                    <a:pt x="10" y="271"/>
                    <a:pt x="10" y="272"/>
                    <a:pt x="10" y="272"/>
                  </a:cubicBezTo>
                  <a:cubicBezTo>
                    <a:pt x="9" y="272"/>
                    <a:pt x="9" y="271"/>
                    <a:pt x="9" y="271"/>
                  </a:cubicBezTo>
                  <a:cubicBezTo>
                    <a:pt x="9" y="271"/>
                    <a:pt x="9" y="270"/>
                    <a:pt x="9" y="270"/>
                  </a:cubicBezTo>
                  <a:cubicBezTo>
                    <a:pt x="9" y="270"/>
                    <a:pt x="9" y="270"/>
                    <a:pt x="9" y="270"/>
                  </a:cubicBezTo>
                  <a:cubicBezTo>
                    <a:pt x="9" y="270"/>
                    <a:pt x="8" y="270"/>
                    <a:pt x="8" y="270"/>
                  </a:cubicBezTo>
                  <a:cubicBezTo>
                    <a:pt x="8" y="270"/>
                    <a:pt x="8" y="270"/>
                    <a:pt x="8" y="269"/>
                  </a:cubicBezTo>
                  <a:cubicBezTo>
                    <a:pt x="8" y="269"/>
                    <a:pt x="8" y="269"/>
                    <a:pt x="8" y="269"/>
                  </a:cubicBezTo>
                  <a:cubicBezTo>
                    <a:pt x="7" y="269"/>
                    <a:pt x="7" y="269"/>
                    <a:pt x="7" y="269"/>
                  </a:cubicBezTo>
                  <a:cubicBezTo>
                    <a:pt x="7" y="269"/>
                    <a:pt x="7" y="269"/>
                    <a:pt x="7" y="269"/>
                  </a:cubicBezTo>
                  <a:cubicBezTo>
                    <a:pt x="6" y="269"/>
                    <a:pt x="6" y="269"/>
                    <a:pt x="6" y="269"/>
                  </a:cubicBezTo>
                  <a:cubicBezTo>
                    <a:pt x="6" y="269"/>
                    <a:pt x="5" y="269"/>
                    <a:pt x="5" y="269"/>
                  </a:cubicBezTo>
                  <a:cubicBezTo>
                    <a:pt x="5" y="269"/>
                    <a:pt x="4" y="270"/>
                    <a:pt x="4" y="270"/>
                  </a:cubicBezTo>
                  <a:cubicBezTo>
                    <a:pt x="4" y="271"/>
                    <a:pt x="4" y="271"/>
                    <a:pt x="4" y="271"/>
                  </a:cubicBezTo>
                  <a:cubicBezTo>
                    <a:pt x="3" y="271"/>
                    <a:pt x="3" y="271"/>
                    <a:pt x="3" y="271"/>
                  </a:cubicBezTo>
                  <a:cubicBezTo>
                    <a:pt x="3" y="271"/>
                    <a:pt x="3" y="271"/>
                    <a:pt x="3" y="271"/>
                  </a:cubicBezTo>
                  <a:cubicBezTo>
                    <a:pt x="3" y="270"/>
                    <a:pt x="3" y="270"/>
                    <a:pt x="2" y="270"/>
                  </a:cubicBezTo>
                  <a:cubicBezTo>
                    <a:pt x="2" y="270"/>
                    <a:pt x="2" y="270"/>
                    <a:pt x="2" y="271"/>
                  </a:cubicBezTo>
                  <a:cubicBezTo>
                    <a:pt x="2" y="271"/>
                    <a:pt x="2" y="270"/>
                    <a:pt x="1" y="270"/>
                  </a:cubicBezTo>
                  <a:cubicBezTo>
                    <a:pt x="1" y="271"/>
                    <a:pt x="1" y="271"/>
                    <a:pt x="1" y="271"/>
                  </a:cubicBezTo>
                  <a:cubicBezTo>
                    <a:pt x="1" y="271"/>
                    <a:pt x="1" y="272"/>
                    <a:pt x="2" y="273"/>
                  </a:cubicBezTo>
                  <a:cubicBezTo>
                    <a:pt x="1" y="273"/>
                    <a:pt x="1" y="273"/>
                    <a:pt x="0" y="272"/>
                  </a:cubicBezTo>
                  <a:cubicBezTo>
                    <a:pt x="0" y="273"/>
                    <a:pt x="1" y="273"/>
                    <a:pt x="1" y="273"/>
                  </a:cubicBezTo>
                  <a:cubicBezTo>
                    <a:pt x="1" y="273"/>
                    <a:pt x="1" y="273"/>
                    <a:pt x="1" y="273"/>
                  </a:cubicBezTo>
                  <a:cubicBezTo>
                    <a:pt x="2" y="273"/>
                    <a:pt x="2" y="273"/>
                    <a:pt x="2" y="273"/>
                  </a:cubicBezTo>
                  <a:cubicBezTo>
                    <a:pt x="2" y="273"/>
                    <a:pt x="2" y="273"/>
                    <a:pt x="2" y="273"/>
                  </a:cubicBezTo>
                  <a:cubicBezTo>
                    <a:pt x="2" y="273"/>
                    <a:pt x="2" y="273"/>
                    <a:pt x="2" y="273"/>
                  </a:cubicBezTo>
                  <a:cubicBezTo>
                    <a:pt x="2" y="273"/>
                    <a:pt x="2" y="273"/>
                    <a:pt x="2" y="273"/>
                  </a:cubicBezTo>
                  <a:cubicBezTo>
                    <a:pt x="2" y="273"/>
                    <a:pt x="2" y="273"/>
                    <a:pt x="2" y="273"/>
                  </a:cubicBezTo>
                  <a:cubicBezTo>
                    <a:pt x="2" y="274"/>
                    <a:pt x="1" y="274"/>
                    <a:pt x="1" y="275"/>
                  </a:cubicBezTo>
                  <a:cubicBezTo>
                    <a:pt x="1" y="275"/>
                    <a:pt x="1" y="275"/>
                    <a:pt x="1" y="275"/>
                  </a:cubicBezTo>
                  <a:cubicBezTo>
                    <a:pt x="1" y="275"/>
                    <a:pt x="1" y="275"/>
                    <a:pt x="1" y="275"/>
                  </a:cubicBezTo>
                  <a:cubicBezTo>
                    <a:pt x="2" y="275"/>
                    <a:pt x="2" y="275"/>
                    <a:pt x="2" y="275"/>
                  </a:cubicBezTo>
                  <a:cubicBezTo>
                    <a:pt x="3" y="275"/>
                    <a:pt x="3" y="274"/>
                    <a:pt x="3" y="274"/>
                  </a:cubicBezTo>
                  <a:cubicBezTo>
                    <a:pt x="3" y="274"/>
                    <a:pt x="3" y="274"/>
                    <a:pt x="4" y="274"/>
                  </a:cubicBezTo>
                  <a:cubicBezTo>
                    <a:pt x="4" y="273"/>
                    <a:pt x="4" y="273"/>
                    <a:pt x="4" y="272"/>
                  </a:cubicBezTo>
                  <a:cubicBezTo>
                    <a:pt x="5" y="272"/>
                    <a:pt x="5" y="272"/>
                    <a:pt x="5" y="272"/>
                  </a:cubicBezTo>
                  <a:cubicBezTo>
                    <a:pt x="5" y="272"/>
                    <a:pt x="5" y="272"/>
                    <a:pt x="5" y="272"/>
                  </a:cubicBezTo>
                  <a:cubicBezTo>
                    <a:pt x="5" y="272"/>
                    <a:pt x="5" y="272"/>
                    <a:pt x="5" y="272"/>
                  </a:cubicBezTo>
                  <a:cubicBezTo>
                    <a:pt x="5" y="271"/>
                    <a:pt x="5" y="270"/>
                    <a:pt x="6" y="270"/>
                  </a:cubicBezTo>
                  <a:cubicBezTo>
                    <a:pt x="6" y="270"/>
                    <a:pt x="6" y="270"/>
                    <a:pt x="6" y="271"/>
                  </a:cubicBezTo>
                  <a:cubicBezTo>
                    <a:pt x="5" y="271"/>
                    <a:pt x="5" y="271"/>
                    <a:pt x="6" y="272"/>
                  </a:cubicBezTo>
                  <a:cubicBezTo>
                    <a:pt x="6" y="272"/>
                    <a:pt x="6" y="272"/>
                    <a:pt x="6" y="272"/>
                  </a:cubicBezTo>
                  <a:cubicBezTo>
                    <a:pt x="6" y="272"/>
                    <a:pt x="6" y="272"/>
                    <a:pt x="6" y="272"/>
                  </a:cubicBezTo>
                  <a:cubicBezTo>
                    <a:pt x="6" y="272"/>
                    <a:pt x="6" y="272"/>
                    <a:pt x="6" y="273"/>
                  </a:cubicBezTo>
                  <a:cubicBezTo>
                    <a:pt x="6" y="273"/>
                    <a:pt x="6" y="273"/>
                    <a:pt x="5" y="273"/>
                  </a:cubicBezTo>
                  <a:cubicBezTo>
                    <a:pt x="5" y="273"/>
                    <a:pt x="5" y="273"/>
                    <a:pt x="5" y="273"/>
                  </a:cubicBezTo>
                  <a:cubicBezTo>
                    <a:pt x="4" y="273"/>
                    <a:pt x="4" y="274"/>
                    <a:pt x="4" y="274"/>
                  </a:cubicBezTo>
                  <a:cubicBezTo>
                    <a:pt x="4" y="274"/>
                    <a:pt x="5" y="274"/>
                    <a:pt x="5" y="274"/>
                  </a:cubicBezTo>
                  <a:cubicBezTo>
                    <a:pt x="5" y="274"/>
                    <a:pt x="4" y="274"/>
                    <a:pt x="4" y="274"/>
                  </a:cubicBezTo>
                  <a:cubicBezTo>
                    <a:pt x="4" y="275"/>
                    <a:pt x="4" y="275"/>
                    <a:pt x="3" y="275"/>
                  </a:cubicBezTo>
                  <a:cubicBezTo>
                    <a:pt x="3" y="275"/>
                    <a:pt x="3" y="275"/>
                    <a:pt x="3" y="275"/>
                  </a:cubicBezTo>
                  <a:cubicBezTo>
                    <a:pt x="3" y="275"/>
                    <a:pt x="3" y="275"/>
                    <a:pt x="3" y="275"/>
                  </a:cubicBezTo>
                  <a:cubicBezTo>
                    <a:pt x="3" y="275"/>
                    <a:pt x="2" y="275"/>
                    <a:pt x="2" y="276"/>
                  </a:cubicBezTo>
                  <a:cubicBezTo>
                    <a:pt x="2" y="276"/>
                    <a:pt x="2" y="276"/>
                    <a:pt x="3" y="277"/>
                  </a:cubicBezTo>
                  <a:cubicBezTo>
                    <a:pt x="3" y="277"/>
                    <a:pt x="3" y="277"/>
                    <a:pt x="3" y="277"/>
                  </a:cubicBezTo>
                  <a:cubicBezTo>
                    <a:pt x="3" y="277"/>
                    <a:pt x="3" y="278"/>
                    <a:pt x="3" y="278"/>
                  </a:cubicBezTo>
                  <a:cubicBezTo>
                    <a:pt x="3" y="278"/>
                    <a:pt x="3" y="278"/>
                    <a:pt x="4" y="278"/>
                  </a:cubicBezTo>
                  <a:cubicBezTo>
                    <a:pt x="4" y="278"/>
                    <a:pt x="4" y="278"/>
                    <a:pt x="4" y="278"/>
                  </a:cubicBezTo>
                  <a:cubicBezTo>
                    <a:pt x="4" y="279"/>
                    <a:pt x="4" y="279"/>
                    <a:pt x="3" y="279"/>
                  </a:cubicBezTo>
                  <a:cubicBezTo>
                    <a:pt x="3" y="279"/>
                    <a:pt x="3" y="279"/>
                    <a:pt x="4" y="279"/>
                  </a:cubicBezTo>
                  <a:cubicBezTo>
                    <a:pt x="4" y="279"/>
                    <a:pt x="4" y="279"/>
                    <a:pt x="4" y="279"/>
                  </a:cubicBezTo>
                  <a:cubicBezTo>
                    <a:pt x="4" y="280"/>
                    <a:pt x="4" y="280"/>
                    <a:pt x="4" y="280"/>
                  </a:cubicBezTo>
                  <a:cubicBezTo>
                    <a:pt x="4" y="280"/>
                    <a:pt x="4" y="281"/>
                    <a:pt x="4" y="281"/>
                  </a:cubicBezTo>
                  <a:cubicBezTo>
                    <a:pt x="5" y="282"/>
                    <a:pt x="5" y="282"/>
                    <a:pt x="5" y="282"/>
                  </a:cubicBezTo>
                  <a:cubicBezTo>
                    <a:pt x="6" y="282"/>
                    <a:pt x="6" y="281"/>
                    <a:pt x="6" y="280"/>
                  </a:cubicBezTo>
                  <a:cubicBezTo>
                    <a:pt x="6" y="280"/>
                    <a:pt x="6" y="279"/>
                    <a:pt x="6" y="279"/>
                  </a:cubicBezTo>
                  <a:cubicBezTo>
                    <a:pt x="6" y="279"/>
                    <a:pt x="6" y="278"/>
                    <a:pt x="7" y="278"/>
                  </a:cubicBezTo>
                  <a:cubicBezTo>
                    <a:pt x="7" y="279"/>
                    <a:pt x="6" y="279"/>
                    <a:pt x="6" y="280"/>
                  </a:cubicBezTo>
                  <a:cubicBezTo>
                    <a:pt x="6" y="280"/>
                    <a:pt x="6" y="280"/>
                    <a:pt x="6" y="280"/>
                  </a:cubicBezTo>
                  <a:cubicBezTo>
                    <a:pt x="6" y="281"/>
                    <a:pt x="7" y="281"/>
                    <a:pt x="7" y="282"/>
                  </a:cubicBezTo>
                  <a:cubicBezTo>
                    <a:pt x="7" y="282"/>
                    <a:pt x="7" y="282"/>
                    <a:pt x="7" y="282"/>
                  </a:cubicBezTo>
                  <a:cubicBezTo>
                    <a:pt x="7" y="282"/>
                    <a:pt x="7" y="282"/>
                    <a:pt x="6" y="282"/>
                  </a:cubicBezTo>
                  <a:cubicBezTo>
                    <a:pt x="6" y="282"/>
                    <a:pt x="6" y="282"/>
                    <a:pt x="6" y="282"/>
                  </a:cubicBezTo>
                  <a:cubicBezTo>
                    <a:pt x="6" y="282"/>
                    <a:pt x="6" y="283"/>
                    <a:pt x="6" y="283"/>
                  </a:cubicBezTo>
                  <a:cubicBezTo>
                    <a:pt x="6" y="283"/>
                    <a:pt x="6" y="283"/>
                    <a:pt x="6" y="283"/>
                  </a:cubicBezTo>
                  <a:cubicBezTo>
                    <a:pt x="6" y="283"/>
                    <a:pt x="6" y="284"/>
                    <a:pt x="6" y="284"/>
                  </a:cubicBezTo>
                  <a:cubicBezTo>
                    <a:pt x="6" y="284"/>
                    <a:pt x="7" y="284"/>
                    <a:pt x="7" y="284"/>
                  </a:cubicBezTo>
                  <a:cubicBezTo>
                    <a:pt x="8" y="284"/>
                    <a:pt x="8" y="284"/>
                    <a:pt x="9" y="284"/>
                  </a:cubicBezTo>
                  <a:cubicBezTo>
                    <a:pt x="9" y="283"/>
                    <a:pt x="9" y="283"/>
                    <a:pt x="9" y="283"/>
                  </a:cubicBezTo>
                  <a:cubicBezTo>
                    <a:pt x="9" y="283"/>
                    <a:pt x="9" y="283"/>
                    <a:pt x="9" y="283"/>
                  </a:cubicBezTo>
                  <a:cubicBezTo>
                    <a:pt x="10" y="282"/>
                    <a:pt x="9" y="282"/>
                    <a:pt x="9" y="281"/>
                  </a:cubicBezTo>
                  <a:cubicBezTo>
                    <a:pt x="9" y="281"/>
                    <a:pt x="10" y="281"/>
                    <a:pt x="10" y="281"/>
                  </a:cubicBezTo>
                  <a:cubicBezTo>
                    <a:pt x="10" y="280"/>
                    <a:pt x="10" y="280"/>
                    <a:pt x="10" y="280"/>
                  </a:cubicBezTo>
                  <a:cubicBezTo>
                    <a:pt x="10" y="280"/>
                    <a:pt x="9" y="280"/>
                    <a:pt x="9" y="280"/>
                  </a:cubicBezTo>
                  <a:cubicBezTo>
                    <a:pt x="9" y="280"/>
                    <a:pt x="9" y="279"/>
                    <a:pt x="9" y="279"/>
                  </a:cubicBezTo>
                  <a:cubicBezTo>
                    <a:pt x="9" y="279"/>
                    <a:pt x="9" y="279"/>
                    <a:pt x="10" y="279"/>
                  </a:cubicBezTo>
                  <a:cubicBezTo>
                    <a:pt x="10" y="279"/>
                    <a:pt x="10" y="279"/>
                    <a:pt x="10" y="279"/>
                  </a:cubicBezTo>
                  <a:cubicBezTo>
                    <a:pt x="11" y="279"/>
                    <a:pt x="11" y="278"/>
                    <a:pt x="11" y="278"/>
                  </a:cubicBezTo>
                  <a:cubicBezTo>
                    <a:pt x="11" y="278"/>
                    <a:pt x="11" y="278"/>
                    <a:pt x="11" y="278"/>
                  </a:cubicBezTo>
                  <a:cubicBezTo>
                    <a:pt x="12" y="278"/>
                    <a:pt x="12" y="277"/>
                    <a:pt x="12" y="276"/>
                  </a:cubicBezTo>
                  <a:cubicBezTo>
                    <a:pt x="12" y="276"/>
                    <a:pt x="12" y="275"/>
                    <a:pt x="12" y="275"/>
                  </a:cubicBezTo>
                  <a:cubicBezTo>
                    <a:pt x="12" y="275"/>
                    <a:pt x="12" y="274"/>
                    <a:pt x="12" y="274"/>
                  </a:cubicBezTo>
                  <a:cubicBezTo>
                    <a:pt x="12" y="274"/>
                    <a:pt x="12" y="275"/>
                    <a:pt x="12" y="275"/>
                  </a:cubicBezTo>
                  <a:cubicBezTo>
                    <a:pt x="13" y="275"/>
                    <a:pt x="13" y="275"/>
                    <a:pt x="13" y="275"/>
                  </a:cubicBezTo>
                  <a:cubicBezTo>
                    <a:pt x="13" y="275"/>
                    <a:pt x="13" y="275"/>
                    <a:pt x="13" y="275"/>
                  </a:cubicBezTo>
                  <a:cubicBezTo>
                    <a:pt x="13" y="275"/>
                    <a:pt x="13" y="275"/>
                    <a:pt x="13" y="275"/>
                  </a:cubicBezTo>
                  <a:cubicBezTo>
                    <a:pt x="13" y="275"/>
                    <a:pt x="13" y="275"/>
                    <a:pt x="12" y="275"/>
                  </a:cubicBezTo>
                  <a:cubicBezTo>
                    <a:pt x="12" y="275"/>
                    <a:pt x="12" y="276"/>
                    <a:pt x="12" y="276"/>
                  </a:cubicBezTo>
                  <a:cubicBezTo>
                    <a:pt x="12" y="276"/>
                    <a:pt x="12" y="277"/>
                    <a:pt x="12" y="277"/>
                  </a:cubicBezTo>
                  <a:cubicBezTo>
                    <a:pt x="12" y="278"/>
                    <a:pt x="12" y="278"/>
                    <a:pt x="12" y="278"/>
                  </a:cubicBezTo>
                  <a:cubicBezTo>
                    <a:pt x="13" y="278"/>
                    <a:pt x="13" y="278"/>
                    <a:pt x="13" y="278"/>
                  </a:cubicBezTo>
                  <a:cubicBezTo>
                    <a:pt x="13" y="278"/>
                    <a:pt x="13" y="278"/>
                    <a:pt x="14" y="278"/>
                  </a:cubicBezTo>
                  <a:cubicBezTo>
                    <a:pt x="14" y="279"/>
                    <a:pt x="14" y="279"/>
                    <a:pt x="14" y="280"/>
                  </a:cubicBezTo>
                  <a:cubicBezTo>
                    <a:pt x="13" y="279"/>
                    <a:pt x="13" y="279"/>
                    <a:pt x="13" y="279"/>
                  </a:cubicBezTo>
                  <a:cubicBezTo>
                    <a:pt x="13" y="278"/>
                    <a:pt x="12" y="279"/>
                    <a:pt x="12" y="279"/>
                  </a:cubicBezTo>
                  <a:cubicBezTo>
                    <a:pt x="11" y="279"/>
                    <a:pt x="11" y="279"/>
                    <a:pt x="11" y="279"/>
                  </a:cubicBezTo>
                  <a:cubicBezTo>
                    <a:pt x="11" y="279"/>
                    <a:pt x="10" y="279"/>
                    <a:pt x="10" y="280"/>
                  </a:cubicBezTo>
                  <a:cubicBezTo>
                    <a:pt x="10" y="280"/>
                    <a:pt x="11" y="280"/>
                    <a:pt x="11" y="281"/>
                  </a:cubicBezTo>
                  <a:cubicBezTo>
                    <a:pt x="11" y="281"/>
                    <a:pt x="11" y="281"/>
                    <a:pt x="11" y="281"/>
                  </a:cubicBezTo>
                  <a:cubicBezTo>
                    <a:pt x="10" y="282"/>
                    <a:pt x="10" y="282"/>
                    <a:pt x="10" y="282"/>
                  </a:cubicBezTo>
                  <a:cubicBezTo>
                    <a:pt x="10" y="282"/>
                    <a:pt x="11" y="282"/>
                    <a:pt x="11" y="282"/>
                  </a:cubicBezTo>
                  <a:cubicBezTo>
                    <a:pt x="11" y="282"/>
                    <a:pt x="11" y="282"/>
                    <a:pt x="11" y="282"/>
                  </a:cubicBezTo>
                  <a:cubicBezTo>
                    <a:pt x="11" y="282"/>
                    <a:pt x="12" y="282"/>
                    <a:pt x="12" y="282"/>
                  </a:cubicBezTo>
                  <a:cubicBezTo>
                    <a:pt x="12" y="283"/>
                    <a:pt x="12" y="283"/>
                    <a:pt x="12" y="283"/>
                  </a:cubicBezTo>
                  <a:cubicBezTo>
                    <a:pt x="12" y="283"/>
                    <a:pt x="12" y="283"/>
                    <a:pt x="12" y="283"/>
                  </a:cubicBezTo>
                  <a:cubicBezTo>
                    <a:pt x="12" y="283"/>
                    <a:pt x="12" y="282"/>
                    <a:pt x="12" y="282"/>
                  </a:cubicBezTo>
                  <a:cubicBezTo>
                    <a:pt x="12" y="282"/>
                    <a:pt x="12" y="281"/>
                    <a:pt x="13" y="281"/>
                  </a:cubicBezTo>
                  <a:cubicBezTo>
                    <a:pt x="13" y="281"/>
                    <a:pt x="13" y="281"/>
                    <a:pt x="13" y="282"/>
                  </a:cubicBezTo>
                  <a:cubicBezTo>
                    <a:pt x="13" y="282"/>
                    <a:pt x="13" y="282"/>
                    <a:pt x="14" y="282"/>
                  </a:cubicBezTo>
                  <a:cubicBezTo>
                    <a:pt x="14" y="282"/>
                    <a:pt x="14" y="282"/>
                    <a:pt x="14" y="282"/>
                  </a:cubicBezTo>
                  <a:cubicBezTo>
                    <a:pt x="14" y="282"/>
                    <a:pt x="13" y="282"/>
                    <a:pt x="13" y="282"/>
                  </a:cubicBezTo>
                  <a:cubicBezTo>
                    <a:pt x="13" y="282"/>
                    <a:pt x="13" y="283"/>
                    <a:pt x="13" y="283"/>
                  </a:cubicBezTo>
                  <a:cubicBezTo>
                    <a:pt x="13" y="283"/>
                    <a:pt x="13" y="283"/>
                    <a:pt x="13" y="283"/>
                  </a:cubicBezTo>
                  <a:cubicBezTo>
                    <a:pt x="13" y="283"/>
                    <a:pt x="13" y="283"/>
                    <a:pt x="13" y="284"/>
                  </a:cubicBezTo>
                  <a:cubicBezTo>
                    <a:pt x="14" y="284"/>
                    <a:pt x="13" y="284"/>
                    <a:pt x="13" y="284"/>
                  </a:cubicBezTo>
                  <a:cubicBezTo>
                    <a:pt x="13" y="284"/>
                    <a:pt x="13" y="284"/>
                    <a:pt x="13" y="284"/>
                  </a:cubicBezTo>
                  <a:cubicBezTo>
                    <a:pt x="13" y="284"/>
                    <a:pt x="13" y="284"/>
                    <a:pt x="12" y="284"/>
                  </a:cubicBezTo>
                  <a:cubicBezTo>
                    <a:pt x="12" y="283"/>
                    <a:pt x="11" y="283"/>
                    <a:pt x="11" y="283"/>
                  </a:cubicBezTo>
                  <a:cubicBezTo>
                    <a:pt x="11" y="283"/>
                    <a:pt x="10" y="283"/>
                    <a:pt x="10" y="283"/>
                  </a:cubicBezTo>
                  <a:cubicBezTo>
                    <a:pt x="10" y="283"/>
                    <a:pt x="10" y="283"/>
                    <a:pt x="10" y="283"/>
                  </a:cubicBezTo>
                  <a:cubicBezTo>
                    <a:pt x="10" y="283"/>
                    <a:pt x="10" y="283"/>
                    <a:pt x="10" y="283"/>
                  </a:cubicBezTo>
                  <a:cubicBezTo>
                    <a:pt x="10" y="284"/>
                    <a:pt x="10" y="284"/>
                    <a:pt x="10" y="284"/>
                  </a:cubicBezTo>
                  <a:cubicBezTo>
                    <a:pt x="10" y="284"/>
                    <a:pt x="11" y="284"/>
                    <a:pt x="11" y="285"/>
                  </a:cubicBezTo>
                  <a:cubicBezTo>
                    <a:pt x="11" y="285"/>
                    <a:pt x="11" y="285"/>
                    <a:pt x="11" y="285"/>
                  </a:cubicBezTo>
                  <a:cubicBezTo>
                    <a:pt x="11" y="285"/>
                    <a:pt x="11" y="286"/>
                    <a:pt x="11" y="286"/>
                  </a:cubicBezTo>
                  <a:cubicBezTo>
                    <a:pt x="11" y="286"/>
                    <a:pt x="11" y="286"/>
                    <a:pt x="11" y="286"/>
                  </a:cubicBezTo>
                  <a:cubicBezTo>
                    <a:pt x="11" y="285"/>
                    <a:pt x="11" y="285"/>
                    <a:pt x="11" y="285"/>
                  </a:cubicBezTo>
                  <a:cubicBezTo>
                    <a:pt x="11" y="285"/>
                    <a:pt x="10" y="285"/>
                    <a:pt x="10" y="285"/>
                  </a:cubicBezTo>
                  <a:cubicBezTo>
                    <a:pt x="10" y="284"/>
                    <a:pt x="10" y="284"/>
                    <a:pt x="9" y="284"/>
                  </a:cubicBezTo>
                  <a:cubicBezTo>
                    <a:pt x="9" y="284"/>
                    <a:pt x="8" y="284"/>
                    <a:pt x="8" y="285"/>
                  </a:cubicBezTo>
                  <a:cubicBezTo>
                    <a:pt x="8" y="285"/>
                    <a:pt x="8" y="285"/>
                    <a:pt x="8" y="285"/>
                  </a:cubicBezTo>
                  <a:cubicBezTo>
                    <a:pt x="8" y="285"/>
                    <a:pt x="8" y="285"/>
                    <a:pt x="8" y="285"/>
                  </a:cubicBezTo>
                  <a:cubicBezTo>
                    <a:pt x="8" y="286"/>
                    <a:pt x="7" y="286"/>
                    <a:pt x="8" y="286"/>
                  </a:cubicBezTo>
                  <a:cubicBezTo>
                    <a:pt x="8" y="286"/>
                    <a:pt x="8" y="286"/>
                    <a:pt x="8" y="286"/>
                  </a:cubicBezTo>
                  <a:cubicBezTo>
                    <a:pt x="8" y="286"/>
                    <a:pt x="8" y="286"/>
                    <a:pt x="8" y="286"/>
                  </a:cubicBezTo>
                  <a:cubicBezTo>
                    <a:pt x="8" y="287"/>
                    <a:pt x="9" y="287"/>
                    <a:pt x="9" y="287"/>
                  </a:cubicBezTo>
                  <a:cubicBezTo>
                    <a:pt x="9" y="287"/>
                    <a:pt x="9" y="287"/>
                    <a:pt x="9" y="287"/>
                  </a:cubicBezTo>
                  <a:cubicBezTo>
                    <a:pt x="9" y="287"/>
                    <a:pt x="9" y="288"/>
                    <a:pt x="10" y="288"/>
                  </a:cubicBezTo>
                  <a:cubicBezTo>
                    <a:pt x="10" y="288"/>
                    <a:pt x="10" y="287"/>
                    <a:pt x="10" y="287"/>
                  </a:cubicBezTo>
                  <a:cubicBezTo>
                    <a:pt x="10" y="287"/>
                    <a:pt x="10" y="288"/>
                    <a:pt x="11" y="288"/>
                  </a:cubicBezTo>
                  <a:cubicBezTo>
                    <a:pt x="11" y="288"/>
                    <a:pt x="11" y="288"/>
                    <a:pt x="11" y="288"/>
                  </a:cubicBezTo>
                  <a:cubicBezTo>
                    <a:pt x="11" y="288"/>
                    <a:pt x="12" y="289"/>
                    <a:pt x="12" y="289"/>
                  </a:cubicBezTo>
                  <a:cubicBezTo>
                    <a:pt x="12" y="289"/>
                    <a:pt x="11" y="289"/>
                    <a:pt x="11" y="289"/>
                  </a:cubicBezTo>
                  <a:cubicBezTo>
                    <a:pt x="11" y="289"/>
                    <a:pt x="11" y="289"/>
                    <a:pt x="11" y="289"/>
                  </a:cubicBezTo>
                  <a:cubicBezTo>
                    <a:pt x="11" y="289"/>
                    <a:pt x="11" y="289"/>
                    <a:pt x="11" y="289"/>
                  </a:cubicBezTo>
                  <a:cubicBezTo>
                    <a:pt x="11" y="289"/>
                    <a:pt x="11" y="289"/>
                    <a:pt x="11" y="289"/>
                  </a:cubicBezTo>
                  <a:cubicBezTo>
                    <a:pt x="11" y="290"/>
                    <a:pt x="11" y="290"/>
                    <a:pt x="11" y="290"/>
                  </a:cubicBezTo>
                  <a:cubicBezTo>
                    <a:pt x="11" y="290"/>
                    <a:pt x="11" y="290"/>
                    <a:pt x="11" y="290"/>
                  </a:cubicBezTo>
                  <a:cubicBezTo>
                    <a:pt x="11" y="291"/>
                    <a:pt x="12" y="291"/>
                    <a:pt x="12" y="291"/>
                  </a:cubicBezTo>
                  <a:cubicBezTo>
                    <a:pt x="12" y="291"/>
                    <a:pt x="12" y="291"/>
                    <a:pt x="12" y="291"/>
                  </a:cubicBezTo>
                  <a:cubicBezTo>
                    <a:pt x="12" y="291"/>
                    <a:pt x="12" y="291"/>
                    <a:pt x="12" y="291"/>
                  </a:cubicBezTo>
                  <a:cubicBezTo>
                    <a:pt x="12" y="291"/>
                    <a:pt x="12" y="291"/>
                    <a:pt x="12" y="292"/>
                  </a:cubicBezTo>
                  <a:cubicBezTo>
                    <a:pt x="12" y="292"/>
                    <a:pt x="12" y="292"/>
                    <a:pt x="12" y="292"/>
                  </a:cubicBezTo>
                  <a:cubicBezTo>
                    <a:pt x="12" y="292"/>
                    <a:pt x="12" y="292"/>
                    <a:pt x="12" y="292"/>
                  </a:cubicBezTo>
                  <a:cubicBezTo>
                    <a:pt x="12" y="292"/>
                    <a:pt x="12" y="292"/>
                    <a:pt x="13" y="292"/>
                  </a:cubicBezTo>
                  <a:cubicBezTo>
                    <a:pt x="13" y="293"/>
                    <a:pt x="13" y="293"/>
                    <a:pt x="13" y="293"/>
                  </a:cubicBezTo>
                  <a:cubicBezTo>
                    <a:pt x="13" y="293"/>
                    <a:pt x="13" y="293"/>
                    <a:pt x="13" y="293"/>
                  </a:cubicBezTo>
                  <a:cubicBezTo>
                    <a:pt x="13" y="292"/>
                    <a:pt x="13" y="292"/>
                    <a:pt x="13" y="292"/>
                  </a:cubicBezTo>
                  <a:cubicBezTo>
                    <a:pt x="13" y="292"/>
                    <a:pt x="14" y="292"/>
                    <a:pt x="14" y="292"/>
                  </a:cubicBezTo>
                  <a:cubicBezTo>
                    <a:pt x="14" y="292"/>
                    <a:pt x="14" y="292"/>
                    <a:pt x="14" y="292"/>
                  </a:cubicBezTo>
                  <a:cubicBezTo>
                    <a:pt x="14" y="291"/>
                    <a:pt x="14" y="291"/>
                    <a:pt x="14" y="291"/>
                  </a:cubicBezTo>
                  <a:cubicBezTo>
                    <a:pt x="14" y="291"/>
                    <a:pt x="14" y="291"/>
                    <a:pt x="14" y="290"/>
                  </a:cubicBezTo>
                  <a:cubicBezTo>
                    <a:pt x="14" y="290"/>
                    <a:pt x="14" y="290"/>
                    <a:pt x="14" y="290"/>
                  </a:cubicBezTo>
                  <a:cubicBezTo>
                    <a:pt x="14" y="290"/>
                    <a:pt x="14" y="290"/>
                    <a:pt x="14" y="289"/>
                  </a:cubicBezTo>
                  <a:cubicBezTo>
                    <a:pt x="14" y="289"/>
                    <a:pt x="15" y="289"/>
                    <a:pt x="15" y="290"/>
                  </a:cubicBezTo>
                  <a:cubicBezTo>
                    <a:pt x="15" y="290"/>
                    <a:pt x="15" y="290"/>
                    <a:pt x="15" y="290"/>
                  </a:cubicBezTo>
                  <a:cubicBezTo>
                    <a:pt x="16" y="290"/>
                    <a:pt x="16" y="290"/>
                    <a:pt x="16" y="291"/>
                  </a:cubicBezTo>
                  <a:cubicBezTo>
                    <a:pt x="16" y="291"/>
                    <a:pt x="16" y="291"/>
                    <a:pt x="16" y="291"/>
                  </a:cubicBezTo>
                  <a:cubicBezTo>
                    <a:pt x="15" y="291"/>
                    <a:pt x="15" y="291"/>
                    <a:pt x="14" y="291"/>
                  </a:cubicBezTo>
                  <a:cubicBezTo>
                    <a:pt x="14" y="291"/>
                    <a:pt x="14" y="291"/>
                    <a:pt x="14" y="291"/>
                  </a:cubicBezTo>
                  <a:cubicBezTo>
                    <a:pt x="14" y="291"/>
                    <a:pt x="14" y="291"/>
                    <a:pt x="14" y="291"/>
                  </a:cubicBezTo>
                  <a:cubicBezTo>
                    <a:pt x="14" y="291"/>
                    <a:pt x="14" y="292"/>
                    <a:pt x="14" y="292"/>
                  </a:cubicBezTo>
                  <a:cubicBezTo>
                    <a:pt x="14" y="292"/>
                    <a:pt x="14" y="292"/>
                    <a:pt x="14" y="292"/>
                  </a:cubicBezTo>
                  <a:cubicBezTo>
                    <a:pt x="14" y="292"/>
                    <a:pt x="14" y="292"/>
                    <a:pt x="14" y="292"/>
                  </a:cubicBezTo>
                  <a:cubicBezTo>
                    <a:pt x="13" y="293"/>
                    <a:pt x="14" y="293"/>
                    <a:pt x="14" y="293"/>
                  </a:cubicBezTo>
                  <a:cubicBezTo>
                    <a:pt x="14" y="293"/>
                    <a:pt x="14" y="294"/>
                    <a:pt x="14" y="294"/>
                  </a:cubicBezTo>
                  <a:cubicBezTo>
                    <a:pt x="14" y="294"/>
                    <a:pt x="14" y="294"/>
                    <a:pt x="14" y="294"/>
                  </a:cubicBezTo>
                  <a:cubicBezTo>
                    <a:pt x="13" y="294"/>
                    <a:pt x="13" y="293"/>
                    <a:pt x="14" y="293"/>
                  </a:cubicBezTo>
                  <a:cubicBezTo>
                    <a:pt x="13" y="293"/>
                    <a:pt x="13" y="293"/>
                    <a:pt x="13" y="293"/>
                  </a:cubicBezTo>
                  <a:cubicBezTo>
                    <a:pt x="13" y="293"/>
                    <a:pt x="13" y="293"/>
                    <a:pt x="13" y="293"/>
                  </a:cubicBezTo>
                  <a:cubicBezTo>
                    <a:pt x="13" y="293"/>
                    <a:pt x="13" y="293"/>
                    <a:pt x="13" y="293"/>
                  </a:cubicBezTo>
                  <a:cubicBezTo>
                    <a:pt x="13" y="293"/>
                    <a:pt x="12" y="293"/>
                    <a:pt x="12" y="293"/>
                  </a:cubicBezTo>
                  <a:cubicBezTo>
                    <a:pt x="12" y="293"/>
                    <a:pt x="11" y="293"/>
                    <a:pt x="11" y="294"/>
                  </a:cubicBezTo>
                  <a:cubicBezTo>
                    <a:pt x="11" y="294"/>
                    <a:pt x="11" y="294"/>
                    <a:pt x="11" y="294"/>
                  </a:cubicBezTo>
                  <a:cubicBezTo>
                    <a:pt x="11" y="294"/>
                    <a:pt x="11" y="294"/>
                    <a:pt x="11" y="294"/>
                  </a:cubicBezTo>
                  <a:cubicBezTo>
                    <a:pt x="11" y="294"/>
                    <a:pt x="10" y="294"/>
                    <a:pt x="10" y="294"/>
                  </a:cubicBezTo>
                  <a:cubicBezTo>
                    <a:pt x="10" y="294"/>
                    <a:pt x="10" y="294"/>
                    <a:pt x="10" y="294"/>
                  </a:cubicBezTo>
                  <a:cubicBezTo>
                    <a:pt x="10" y="294"/>
                    <a:pt x="10" y="294"/>
                    <a:pt x="10" y="294"/>
                  </a:cubicBezTo>
                  <a:cubicBezTo>
                    <a:pt x="10" y="294"/>
                    <a:pt x="10" y="294"/>
                    <a:pt x="10" y="294"/>
                  </a:cubicBezTo>
                  <a:cubicBezTo>
                    <a:pt x="10" y="294"/>
                    <a:pt x="10" y="294"/>
                    <a:pt x="10" y="294"/>
                  </a:cubicBezTo>
                  <a:cubicBezTo>
                    <a:pt x="10" y="295"/>
                    <a:pt x="10" y="295"/>
                    <a:pt x="10" y="295"/>
                  </a:cubicBezTo>
                  <a:cubicBezTo>
                    <a:pt x="10" y="296"/>
                    <a:pt x="10" y="296"/>
                    <a:pt x="11" y="296"/>
                  </a:cubicBezTo>
                  <a:cubicBezTo>
                    <a:pt x="11" y="296"/>
                    <a:pt x="11" y="297"/>
                    <a:pt x="11" y="297"/>
                  </a:cubicBezTo>
                  <a:cubicBezTo>
                    <a:pt x="11" y="297"/>
                    <a:pt x="11" y="297"/>
                    <a:pt x="11" y="297"/>
                  </a:cubicBezTo>
                  <a:cubicBezTo>
                    <a:pt x="11" y="297"/>
                    <a:pt x="11" y="297"/>
                    <a:pt x="11" y="297"/>
                  </a:cubicBezTo>
                  <a:cubicBezTo>
                    <a:pt x="11" y="297"/>
                    <a:pt x="11" y="297"/>
                    <a:pt x="11" y="297"/>
                  </a:cubicBezTo>
                  <a:cubicBezTo>
                    <a:pt x="11" y="297"/>
                    <a:pt x="12" y="297"/>
                    <a:pt x="11" y="297"/>
                  </a:cubicBezTo>
                  <a:cubicBezTo>
                    <a:pt x="11" y="297"/>
                    <a:pt x="11" y="296"/>
                    <a:pt x="11" y="296"/>
                  </a:cubicBezTo>
                  <a:cubicBezTo>
                    <a:pt x="11" y="296"/>
                    <a:pt x="11" y="296"/>
                    <a:pt x="11" y="295"/>
                  </a:cubicBezTo>
                  <a:cubicBezTo>
                    <a:pt x="11" y="295"/>
                    <a:pt x="11" y="295"/>
                    <a:pt x="12" y="295"/>
                  </a:cubicBezTo>
                  <a:cubicBezTo>
                    <a:pt x="12" y="295"/>
                    <a:pt x="12" y="295"/>
                    <a:pt x="12" y="295"/>
                  </a:cubicBezTo>
                  <a:cubicBezTo>
                    <a:pt x="12" y="296"/>
                    <a:pt x="12" y="296"/>
                    <a:pt x="12" y="296"/>
                  </a:cubicBezTo>
                  <a:cubicBezTo>
                    <a:pt x="12" y="296"/>
                    <a:pt x="12" y="296"/>
                    <a:pt x="12" y="296"/>
                  </a:cubicBezTo>
                  <a:cubicBezTo>
                    <a:pt x="12" y="296"/>
                    <a:pt x="12" y="297"/>
                    <a:pt x="12" y="297"/>
                  </a:cubicBezTo>
                  <a:cubicBezTo>
                    <a:pt x="13" y="297"/>
                    <a:pt x="13" y="297"/>
                    <a:pt x="13" y="296"/>
                  </a:cubicBezTo>
                  <a:cubicBezTo>
                    <a:pt x="13" y="297"/>
                    <a:pt x="13" y="297"/>
                    <a:pt x="13" y="297"/>
                  </a:cubicBezTo>
                  <a:cubicBezTo>
                    <a:pt x="14" y="297"/>
                    <a:pt x="14" y="298"/>
                    <a:pt x="14" y="298"/>
                  </a:cubicBezTo>
                  <a:cubicBezTo>
                    <a:pt x="14" y="298"/>
                    <a:pt x="14" y="298"/>
                    <a:pt x="14" y="298"/>
                  </a:cubicBezTo>
                  <a:cubicBezTo>
                    <a:pt x="14" y="298"/>
                    <a:pt x="14" y="298"/>
                    <a:pt x="14" y="298"/>
                  </a:cubicBezTo>
                  <a:cubicBezTo>
                    <a:pt x="14" y="298"/>
                    <a:pt x="14" y="298"/>
                    <a:pt x="14" y="299"/>
                  </a:cubicBezTo>
                  <a:cubicBezTo>
                    <a:pt x="14" y="299"/>
                    <a:pt x="14" y="299"/>
                    <a:pt x="14" y="299"/>
                  </a:cubicBezTo>
                  <a:cubicBezTo>
                    <a:pt x="15" y="299"/>
                    <a:pt x="15" y="298"/>
                    <a:pt x="15" y="298"/>
                  </a:cubicBezTo>
                  <a:cubicBezTo>
                    <a:pt x="14" y="298"/>
                    <a:pt x="14" y="298"/>
                    <a:pt x="14" y="298"/>
                  </a:cubicBezTo>
                  <a:cubicBezTo>
                    <a:pt x="14" y="298"/>
                    <a:pt x="14" y="297"/>
                    <a:pt x="14" y="297"/>
                  </a:cubicBezTo>
                  <a:cubicBezTo>
                    <a:pt x="14" y="297"/>
                    <a:pt x="14" y="297"/>
                    <a:pt x="14" y="297"/>
                  </a:cubicBezTo>
                  <a:cubicBezTo>
                    <a:pt x="14" y="297"/>
                    <a:pt x="15" y="297"/>
                    <a:pt x="15" y="297"/>
                  </a:cubicBezTo>
                  <a:cubicBezTo>
                    <a:pt x="15" y="297"/>
                    <a:pt x="15" y="297"/>
                    <a:pt x="15" y="298"/>
                  </a:cubicBezTo>
                  <a:cubicBezTo>
                    <a:pt x="15" y="298"/>
                    <a:pt x="15" y="298"/>
                    <a:pt x="15" y="298"/>
                  </a:cubicBezTo>
                  <a:cubicBezTo>
                    <a:pt x="15" y="298"/>
                    <a:pt x="15" y="298"/>
                    <a:pt x="15" y="299"/>
                  </a:cubicBezTo>
                  <a:cubicBezTo>
                    <a:pt x="15" y="299"/>
                    <a:pt x="15" y="299"/>
                    <a:pt x="15" y="300"/>
                  </a:cubicBezTo>
                  <a:cubicBezTo>
                    <a:pt x="15" y="300"/>
                    <a:pt x="15" y="300"/>
                    <a:pt x="15" y="300"/>
                  </a:cubicBezTo>
                  <a:cubicBezTo>
                    <a:pt x="15" y="300"/>
                    <a:pt x="15" y="300"/>
                    <a:pt x="15" y="300"/>
                  </a:cubicBezTo>
                  <a:cubicBezTo>
                    <a:pt x="15" y="300"/>
                    <a:pt x="15" y="300"/>
                    <a:pt x="14" y="300"/>
                  </a:cubicBezTo>
                  <a:cubicBezTo>
                    <a:pt x="14" y="300"/>
                    <a:pt x="14" y="300"/>
                    <a:pt x="14" y="300"/>
                  </a:cubicBezTo>
                  <a:cubicBezTo>
                    <a:pt x="14" y="299"/>
                    <a:pt x="14" y="299"/>
                    <a:pt x="14" y="299"/>
                  </a:cubicBezTo>
                  <a:cubicBezTo>
                    <a:pt x="14" y="299"/>
                    <a:pt x="14" y="299"/>
                    <a:pt x="13" y="299"/>
                  </a:cubicBezTo>
                  <a:cubicBezTo>
                    <a:pt x="13" y="299"/>
                    <a:pt x="13" y="300"/>
                    <a:pt x="13" y="300"/>
                  </a:cubicBezTo>
                  <a:cubicBezTo>
                    <a:pt x="13" y="301"/>
                    <a:pt x="13" y="301"/>
                    <a:pt x="13" y="301"/>
                  </a:cubicBezTo>
                  <a:cubicBezTo>
                    <a:pt x="13" y="301"/>
                    <a:pt x="13" y="301"/>
                    <a:pt x="13" y="302"/>
                  </a:cubicBezTo>
                  <a:cubicBezTo>
                    <a:pt x="13" y="302"/>
                    <a:pt x="14" y="302"/>
                    <a:pt x="14" y="302"/>
                  </a:cubicBezTo>
                  <a:cubicBezTo>
                    <a:pt x="14" y="302"/>
                    <a:pt x="14" y="302"/>
                    <a:pt x="14" y="302"/>
                  </a:cubicBezTo>
                  <a:cubicBezTo>
                    <a:pt x="14" y="302"/>
                    <a:pt x="14" y="302"/>
                    <a:pt x="14" y="302"/>
                  </a:cubicBezTo>
                  <a:cubicBezTo>
                    <a:pt x="14" y="302"/>
                    <a:pt x="14" y="302"/>
                    <a:pt x="14" y="302"/>
                  </a:cubicBezTo>
                  <a:cubicBezTo>
                    <a:pt x="14" y="302"/>
                    <a:pt x="14" y="302"/>
                    <a:pt x="14" y="302"/>
                  </a:cubicBezTo>
                  <a:cubicBezTo>
                    <a:pt x="14" y="302"/>
                    <a:pt x="14" y="302"/>
                    <a:pt x="14" y="302"/>
                  </a:cubicBezTo>
                  <a:cubicBezTo>
                    <a:pt x="14" y="303"/>
                    <a:pt x="14" y="303"/>
                    <a:pt x="14" y="303"/>
                  </a:cubicBezTo>
                  <a:cubicBezTo>
                    <a:pt x="14" y="303"/>
                    <a:pt x="14" y="303"/>
                    <a:pt x="14" y="303"/>
                  </a:cubicBezTo>
                  <a:cubicBezTo>
                    <a:pt x="14" y="303"/>
                    <a:pt x="14" y="303"/>
                    <a:pt x="14" y="303"/>
                  </a:cubicBezTo>
                  <a:cubicBezTo>
                    <a:pt x="13" y="303"/>
                    <a:pt x="14" y="303"/>
                    <a:pt x="13" y="302"/>
                  </a:cubicBezTo>
                  <a:cubicBezTo>
                    <a:pt x="13" y="303"/>
                    <a:pt x="13" y="303"/>
                    <a:pt x="13" y="303"/>
                  </a:cubicBezTo>
                  <a:cubicBezTo>
                    <a:pt x="13" y="303"/>
                    <a:pt x="13" y="303"/>
                    <a:pt x="14" y="304"/>
                  </a:cubicBezTo>
                  <a:cubicBezTo>
                    <a:pt x="14" y="304"/>
                    <a:pt x="14" y="304"/>
                    <a:pt x="14" y="304"/>
                  </a:cubicBezTo>
                  <a:cubicBezTo>
                    <a:pt x="14" y="303"/>
                    <a:pt x="14" y="303"/>
                    <a:pt x="15" y="303"/>
                  </a:cubicBezTo>
                  <a:cubicBezTo>
                    <a:pt x="15" y="303"/>
                    <a:pt x="15" y="303"/>
                    <a:pt x="15" y="303"/>
                  </a:cubicBezTo>
                  <a:cubicBezTo>
                    <a:pt x="15" y="303"/>
                    <a:pt x="15" y="303"/>
                    <a:pt x="15" y="303"/>
                  </a:cubicBezTo>
                  <a:cubicBezTo>
                    <a:pt x="15" y="303"/>
                    <a:pt x="15" y="303"/>
                    <a:pt x="15" y="303"/>
                  </a:cubicBezTo>
                  <a:cubicBezTo>
                    <a:pt x="16" y="303"/>
                    <a:pt x="16" y="304"/>
                    <a:pt x="16" y="304"/>
                  </a:cubicBezTo>
                  <a:cubicBezTo>
                    <a:pt x="16" y="304"/>
                    <a:pt x="16" y="304"/>
                    <a:pt x="16" y="305"/>
                  </a:cubicBezTo>
                  <a:cubicBezTo>
                    <a:pt x="16" y="305"/>
                    <a:pt x="16" y="305"/>
                    <a:pt x="16" y="305"/>
                  </a:cubicBezTo>
                  <a:cubicBezTo>
                    <a:pt x="16" y="305"/>
                    <a:pt x="16" y="305"/>
                    <a:pt x="16" y="305"/>
                  </a:cubicBezTo>
                  <a:cubicBezTo>
                    <a:pt x="16" y="305"/>
                    <a:pt x="16" y="305"/>
                    <a:pt x="16" y="305"/>
                  </a:cubicBezTo>
                  <a:cubicBezTo>
                    <a:pt x="16" y="305"/>
                    <a:pt x="16" y="305"/>
                    <a:pt x="16" y="305"/>
                  </a:cubicBezTo>
                  <a:cubicBezTo>
                    <a:pt x="16" y="305"/>
                    <a:pt x="16" y="304"/>
                    <a:pt x="15" y="304"/>
                  </a:cubicBezTo>
                  <a:cubicBezTo>
                    <a:pt x="15" y="304"/>
                    <a:pt x="15" y="304"/>
                    <a:pt x="15" y="304"/>
                  </a:cubicBezTo>
                  <a:cubicBezTo>
                    <a:pt x="15" y="304"/>
                    <a:pt x="15" y="304"/>
                    <a:pt x="15" y="304"/>
                  </a:cubicBezTo>
                  <a:cubicBezTo>
                    <a:pt x="15" y="305"/>
                    <a:pt x="16" y="305"/>
                    <a:pt x="16" y="305"/>
                  </a:cubicBezTo>
                  <a:cubicBezTo>
                    <a:pt x="16" y="306"/>
                    <a:pt x="15" y="306"/>
                    <a:pt x="15" y="306"/>
                  </a:cubicBezTo>
                  <a:cubicBezTo>
                    <a:pt x="16" y="306"/>
                    <a:pt x="16" y="306"/>
                    <a:pt x="16" y="306"/>
                  </a:cubicBezTo>
                  <a:cubicBezTo>
                    <a:pt x="16" y="307"/>
                    <a:pt x="17" y="307"/>
                    <a:pt x="17" y="307"/>
                  </a:cubicBezTo>
                  <a:cubicBezTo>
                    <a:pt x="17" y="307"/>
                    <a:pt x="17" y="307"/>
                    <a:pt x="17" y="307"/>
                  </a:cubicBezTo>
                  <a:cubicBezTo>
                    <a:pt x="17" y="308"/>
                    <a:pt x="17" y="307"/>
                    <a:pt x="18" y="307"/>
                  </a:cubicBezTo>
                  <a:cubicBezTo>
                    <a:pt x="18" y="307"/>
                    <a:pt x="18" y="307"/>
                    <a:pt x="18" y="307"/>
                  </a:cubicBezTo>
                  <a:cubicBezTo>
                    <a:pt x="18" y="307"/>
                    <a:pt x="18" y="307"/>
                    <a:pt x="18" y="307"/>
                  </a:cubicBezTo>
                  <a:cubicBezTo>
                    <a:pt x="18" y="307"/>
                    <a:pt x="18" y="307"/>
                    <a:pt x="18" y="307"/>
                  </a:cubicBezTo>
                  <a:cubicBezTo>
                    <a:pt x="18" y="307"/>
                    <a:pt x="18" y="307"/>
                    <a:pt x="18" y="307"/>
                  </a:cubicBezTo>
                  <a:cubicBezTo>
                    <a:pt x="19" y="306"/>
                    <a:pt x="19" y="306"/>
                    <a:pt x="19" y="306"/>
                  </a:cubicBezTo>
                  <a:cubicBezTo>
                    <a:pt x="19" y="306"/>
                    <a:pt x="18" y="306"/>
                    <a:pt x="18" y="305"/>
                  </a:cubicBezTo>
                  <a:cubicBezTo>
                    <a:pt x="18" y="305"/>
                    <a:pt x="19" y="305"/>
                    <a:pt x="19" y="305"/>
                  </a:cubicBezTo>
                  <a:cubicBezTo>
                    <a:pt x="18" y="305"/>
                    <a:pt x="18" y="305"/>
                    <a:pt x="18" y="304"/>
                  </a:cubicBezTo>
                  <a:cubicBezTo>
                    <a:pt x="18" y="304"/>
                    <a:pt x="19" y="304"/>
                    <a:pt x="19" y="304"/>
                  </a:cubicBezTo>
                  <a:cubicBezTo>
                    <a:pt x="19" y="304"/>
                    <a:pt x="19" y="305"/>
                    <a:pt x="19" y="305"/>
                  </a:cubicBezTo>
                  <a:cubicBezTo>
                    <a:pt x="19" y="305"/>
                    <a:pt x="19" y="305"/>
                    <a:pt x="19" y="305"/>
                  </a:cubicBezTo>
                  <a:cubicBezTo>
                    <a:pt x="19" y="305"/>
                    <a:pt x="19" y="305"/>
                    <a:pt x="19" y="305"/>
                  </a:cubicBezTo>
                  <a:cubicBezTo>
                    <a:pt x="19" y="306"/>
                    <a:pt x="19" y="306"/>
                    <a:pt x="19" y="306"/>
                  </a:cubicBezTo>
                  <a:cubicBezTo>
                    <a:pt x="19" y="307"/>
                    <a:pt x="19" y="307"/>
                    <a:pt x="19" y="307"/>
                  </a:cubicBezTo>
                  <a:cubicBezTo>
                    <a:pt x="19" y="307"/>
                    <a:pt x="18" y="307"/>
                    <a:pt x="18" y="307"/>
                  </a:cubicBezTo>
                  <a:cubicBezTo>
                    <a:pt x="18" y="307"/>
                    <a:pt x="18" y="308"/>
                    <a:pt x="18" y="308"/>
                  </a:cubicBezTo>
                  <a:cubicBezTo>
                    <a:pt x="18" y="308"/>
                    <a:pt x="17" y="308"/>
                    <a:pt x="17" y="308"/>
                  </a:cubicBezTo>
                  <a:cubicBezTo>
                    <a:pt x="17" y="308"/>
                    <a:pt x="17" y="308"/>
                    <a:pt x="17" y="308"/>
                  </a:cubicBezTo>
                  <a:cubicBezTo>
                    <a:pt x="17" y="308"/>
                    <a:pt x="17" y="308"/>
                    <a:pt x="17" y="308"/>
                  </a:cubicBezTo>
                  <a:cubicBezTo>
                    <a:pt x="17" y="308"/>
                    <a:pt x="16" y="308"/>
                    <a:pt x="16" y="308"/>
                  </a:cubicBezTo>
                  <a:cubicBezTo>
                    <a:pt x="16" y="308"/>
                    <a:pt x="16" y="308"/>
                    <a:pt x="16" y="308"/>
                  </a:cubicBezTo>
                  <a:cubicBezTo>
                    <a:pt x="15" y="307"/>
                    <a:pt x="15" y="307"/>
                    <a:pt x="15" y="307"/>
                  </a:cubicBezTo>
                  <a:cubicBezTo>
                    <a:pt x="15" y="307"/>
                    <a:pt x="15" y="307"/>
                    <a:pt x="15" y="307"/>
                  </a:cubicBezTo>
                  <a:cubicBezTo>
                    <a:pt x="15" y="307"/>
                    <a:pt x="14" y="307"/>
                    <a:pt x="14" y="307"/>
                  </a:cubicBezTo>
                  <a:cubicBezTo>
                    <a:pt x="14" y="307"/>
                    <a:pt x="14" y="307"/>
                    <a:pt x="14" y="307"/>
                  </a:cubicBezTo>
                  <a:cubicBezTo>
                    <a:pt x="15" y="307"/>
                    <a:pt x="15" y="307"/>
                    <a:pt x="15" y="307"/>
                  </a:cubicBezTo>
                  <a:cubicBezTo>
                    <a:pt x="15" y="308"/>
                    <a:pt x="15" y="308"/>
                    <a:pt x="15" y="308"/>
                  </a:cubicBezTo>
                  <a:cubicBezTo>
                    <a:pt x="15" y="309"/>
                    <a:pt x="15" y="309"/>
                    <a:pt x="15" y="309"/>
                  </a:cubicBezTo>
                  <a:cubicBezTo>
                    <a:pt x="15" y="309"/>
                    <a:pt x="15" y="310"/>
                    <a:pt x="15" y="310"/>
                  </a:cubicBezTo>
                  <a:cubicBezTo>
                    <a:pt x="15" y="310"/>
                    <a:pt x="15" y="310"/>
                    <a:pt x="15" y="311"/>
                  </a:cubicBezTo>
                  <a:cubicBezTo>
                    <a:pt x="15" y="311"/>
                    <a:pt x="15" y="311"/>
                    <a:pt x="15" y="311"/>
                  </a:cubicBezTo>
                  <a:cubicBezTo>
                    <a:pt x="15" y="311"/>
                    <a:pt x="15" y="311"/>
                    <a:pt x="15" y="311"/>
                  </a:cubicBezTo>
                  <a:cubicBezTo>
                    <a:pt x="15" y="311"/>
                    <a:pt x="16" y="311"/>
                    <a:pt x="16" y="311"/>
                  </a:cubicBezTo>
                  <a:cubicBezTo>
                    <a:pt x="16" y="312"/>
                    <a:pt x="15" y="312"/>
                    <a:pt x="15" y="312"/>
                  </a:cubicBezTo>
                  <a:cubicBezTo>
                    <a:pt x="15" y="312"/>
                    <a:pt x="16" y="312"/>
                    <a:pt x="16" y="312"/>
                  </a:cubicBezTo>
                  <a:cubicBezTo>
                    <a:pt x="16" y="312"/>
                    <a:pt x="16" y="313"/>
                    <a:pt x="15" y="313"/>
                  </a:cubicBezTo>
                  <a:cubicBezTo>
                    <a:pt x="15" y="313"/>
                    <a:pt x="15" y="313"/>
                    <a:pt x="15" y="313"/>
                  </a:cubicBezTo>
                  <a:cubicBezTo>
                    <a:pt x="15" y="313"/>
                    <a:pt x="15" y="314"/>
                    <a:pt x="15" y="314"/>
                  </a:cubicBezTo>
                  <a:cubicBezTo>
                    <a:pt x="15" y="314"/>
                    <a:pt x="15" y="314"/>
                    <a:pt x="15" y="314"/>
                  </a:cubicBezTo>
                  <a:cubicBezTo>
                    <a:pt x="15" y="315"/>
                    <a:pt x="15" y="315"/>
                    <a:pt x="15" y="315"/>
                  </a:cubicBezTo>
                  <a:cubicBezTo>
                    <a:pt x="15" y="314"/>
                    <a:pt x="16" y="314"/>
                    <a:pt x="16" y="314"/>
                  </a:cubicBezTo>
                  <a:cubicBezTo>
                    <a:pt x="16" y="314"/>
                    <a:pt x="16" y="314"/>
                    <a:pt x="16" y="314"/>
                  </a:cubicBezTo>
                  <a:cubicBezTo>
                    <a:pt x="16" y="314"/>
                    <a:pt x="16" y="314"/>
                    <a:pt x="16" y="314"/>
                  </a:cubicBezTo>
                  <a:cubicBezTo>
                    <a:pt x="16" y="314"/>
                    <a:pt x="17" y="314"/>
                    <a:pt x="17" y="313"/>
                  </a:cubicBezTo>
                  <a:cubicBezTo>
                    <a:pt x="17" y="313"/>
                    <a:pt x="17" y="313"/>
                    <a:pt x="17" y="313"/>
                  </a:cubicBezTo>
                  <a:cubicBezTo>
                    <a:pt x="17" y="313"/>
                    <a:pt x="17" y="313"/>
                    <a:pt x="17" y="313"/>
                  </a:cubicBezTo>
                  <a:cubicBezTo>
                    <a:pt x="17" y="313"/>
                    <a:pt x="17" y="314"/>
                    <a:pt x="17" y="314"/>
                  </a:cubicBezTo>
                  <a:cubicBezTo>
                    <a:pt x="17" y="314"/>
                    <a:pt x="17" y="314"/>
                    <a:pt x="17" y="314"/>
                  </a:cubicBezTo>
                  <a:cubicBezTo>
                    <a:pt x="17" y="314"/>
                    <a:pt x="17" y="314"/>
                    <a:pt x="17" y="314"/>
                  </a:cubicBezTo>
                  <a:cubicBezTo>
                    <a:pt x="17" y="314"/>
                    <a:pt x="17" y="314"/>
                    <a:pt x="17" y="314"/>
                  </a:cubicBezTo>
                  <a:cubicBezTo>
                    <a:pt x="17" y="314"/>
                    <a:pt x="17" y="314"/>
                    <a:pt x="17" y="314"/>
                  </a:cubicBezTo>
                  <a:cubicBezTo>
                    <a:pt x="17" y="314"/>
                    <a:pt x="17" y="314"/>
                    <a:pt x="17" y="314"/>
                  </a:cubicBezTo>
                  <a:cubicBezTo>
                    <a:pt x="17" y="314"/>
                    <a:pt x="17" y="314"/>
                    <a:pt x="17" y="314"/>
                  </a:cubicBezTo>
                  <a:cubicBezTo>
                    <a:pt x="17" y="315"/>
                    <a:pt x="17" y="315"/>
                    <a:pt x="18" y="315"/>
                  </a:cubicBezTo>
                  <a:cubicBezTo>
                    <a:pt x="18" y="315"/>
                    <a:pt x="18" y="315"/>
                    <a:pt x="18" y="315"/>
                  </a:cubicBezTo>
                  <a:cubicBezTo>
                    <a:pt x="18" y="315"/>
                    <a:pt x="18" y="315"/>
                    <a:pt x="18" y="315"/>
                  </a:cubicBezTo>
                  <a:cubicBezTo>
                    <a:pt x="18" y="315"/>
                    <a:pt x="17" y="315"/>
                    <a:pt x="17" y="315"/>
                  </a:cubicBezTo>
                  <a:cubicBezTo>
                    <a:pt x="17" y="315"/>
                    <a:pt x="17" y="315"/>
                    <a:pt x="17" y="315"/>
                  </a:cubicBezTo>
                  <a:cubicBezTo>
                    <a:pt x="17" y="315"/>
                    <a:pt x="17" y="315"/>
                    <a:pt x="17" y="315"/>
                  </a:cubicBezTo>
                  <a:cubicBezTo>
                    <a:pt x="17" y="315"/>
                    <a:pt x="17" y="315"/>
                    <a:pt x="17" y="315"/>
                  </a:cubicBezTo>
                  <a:cubicBezTo>
                    <a:pt x="17" y="315"/>
                    <a:pt x="17" y="315"/>
                    <a:pt x="16" y="315"/>
                  </a:cubicBezTo>
                  <a:cubicBezTo>
                    <a:pt x="16" y="315"/>
                    <a:pt x="16" y="315"/>
                    <a:pt x="16" y="315"/>
                  </a:cubicBezTo>
                  <a:cubicBezTo>
                    <a:pt x="16" y="315"/>
                    <a:pt x="16" y="316"/>
                    <a:pt x="16" y="316"/>
                  </a:cubicBezTo>
                  <a:cubicBezTo>
                    <a:pt x="16" y="316"/>
                    <a:pt x="16" y="316"/>
                    <a:pt x="16" y="316"/>
                  </a:cubicBezTo>
                  <a:cubicBezTo>
                    <a:pt x="16" y="316"/>
                    <a:pt x="16" y="316"/>
                    <a:pt x="16" y="316"/>
                  </a:cubicBezTo>
                  <a:cubicBezTo>
                    <a:pt x="16" y="316"/>
                    <a:pt x="15" y="316"/>
                    <a:pt x="15" y="316"/>
                  </a:cubicBezTo>
                  <a:cubicBezTo>
                    <a:pt x="15" y="316"/>
                    <a:pt x="15" y="316"/>
                    <a:pt x="15" y="316"/>
                  </a:cubicBezTo>
                  <a:cubicBezTo>
                    <a:pt x="15" y="316"/>
                    <a:pt x="14" y="316"/>
                    <a:pt x="15" y="316"/>
                  </a:cubicBezTo>
                  <a:cubicBezTo>
                    <a:pt x="15" y="316"/>
                    <a:pt x="15" y="316"/>
                    <a:pt x="15" y="316"/>
                  </a:cubicBezTo>
                  <a:cubicBezTo>
                    <a:pt x="15" y="316"/>
                    <a:pt x="15" y="316"/>
                    <a:pt x="15" y="316"/>
                  </a:cubicBezTo>
                  <a:cubicBezTo>
                    <a:pt x="15" y="316"/>
                    <a:pt x="16" y="316"/>
                    <a:pt x="16" y="316"/>
                  </a:cubicBezTo>
                  <a:cubicBezTo>
                    <a:pt x="16" y="316"/>
                    <a:pt x="16" y="317"/>
                    <a:pt x="16" y="317"/>
                  </a:cubicBezTo>
                  <a:cubicBezTo>
                    <a:pt x="16" y="317"/>
                    <a:pt x="16" y="317"/>
                    <a:pt x="16" y="317"/>
                  </a:cubicBezTo>
                  <a:cubicBezTo>
                    <a:pt x="16" y="317"/>
                    <a:pt x="16" y="317"/>
                    <a:pt x="16" y="317"/>
                  </a:cubicBezTo>
                  <a:cubicBezTo>
                    <a:pt x="17" y="317"/>
                    <a:pt x="17" y="317"/>
                    <a:pt x="16" y="318"/>
                  </a:cubicBezTo>
                  <a:cubicBezTo>
                    <a:pt x="16" y="318"/>
                    <a:pt x="16" y="318"/>
                    <a:pt x="16" y="318"/>
                  </a:cubicBezTo>
                  <a:cubicBezTo>
                    <a:pt x="16" y="318"/>
                    <a:pt x="17" y="318"/>
                    <a:pt x="17" y="318"/>
                  </a:cubicBezTo>
                  <a:cubicBezTo>
                    <a:pt x="17" y="318"/>
                    <a:pt x="17" y="319"/>
                    <a:pt x="17" y="319"/>
                  </a:cubicBezTo>
                  <a:cubicBezTo>
                    <a:pt x="18" y="319"/>
                    <a:pt x="18" y="319"/>
                    <a:pt x="18" y="319"/>
                  </a:cubicBezTo>
                  <a:cubicBezTo>
                    <a:pt x="18" y="319"/>
                    <a:pt x="18" y="319"/>
                    <a:pt x="18" y="319"/>
                  </a:cubicBezTo>
                  <a:cubicBezTo>
                    <a:pt x="18" y="319"/>
                    <a:pt x="18" y="319"/>
                    <a:pt x="18" y="319"/>
                  </a:cubicBezTo>
                  <a:cubicBezTo>
                    <a:pt x="18" y="319"/>
                    <a:pt x="18" y="318"/>
                    <a:pt x="18" y="318"/>
                  </a:cubicBezTo>
                  <a:cubicBezTo>
                    <a:pt x="19" y="318"/>
                    <a:pt x="19" y="318"/>
                    <a:pt x="19" y="318"/>
                  </a:cubicBezTo>
                  <a:cubicBezTo>
                    <a:pt x="19" y="318"/>
                    <a:pt x="19" y="318"/>
                    <a:pt x="19" y="318"/>
                  </a:cubicBezTo>
                  <a:cubicBezTo>
                    <a:pt x="19" y="318"/>
                    <a:pt x="19" y="318"/>
                    <a:pt x="19" y="318"/>
                  </a:cubicBezTo>
                  <a:cubicBezTo>
                    <a:pt x="20" y="318"/>
                    <a:pt x="20" y="318"/>
                    <a:pt x="20" y="318"/>
                  </a:cubicBezTo>
                  <a:cubicBezTo>
                    <a:pt x="20" y="318"/>
                    <a:pt x="20" y="318"/>
                    <a:pt x="20" y="318"/>
                  </a:cubicBezTo>
                  <a:cubicBezTo>
                    <a:pt x="20" y="318"/>
                    <a:pt x="20" y="318"/>
                    <a:pt x="20" y="318"/>
                  </a:cubicBezTo>
                  <a:cubicBezTo>
                    <a:pt x="20" y="318"/>
                    <a:pt x="20" y="317"/>
                    <a:pt x="20" y="316"/>
                  </a:cubicBezTo>
                  <a:cubicBezTo>
                    <a:pt x="20" y="316"/>
                    <a:pt x="20" y="316"/>
                    <a:pt x="20" y="316"/>
                  </a:cubicBezTo>
                  <a:cubicBezTo>
                    <a:pt x="20" y="315"/>
                    <a:pt x="20" y="315"/>
                    <a:pt x="20" y="315"/>
                  </a:cubicBezTo>
                  <a:cubicBezTo>
                    <a:pt x="21" y="315"/>
                    <a:pt x="21" y="314"/>
                    <a:pt x="22" y="314"/>
                  </a:cubicBezTo>
                  <a:cubicBezTo>
                    <a:pt x="22" y="314"/>
                    <a:pt x="22" y="314"/>
                    <a:pt x="22" y="314"/>
                  </a:cubicBezTo>
                  <a:cubicBezTo>
                    <a:pt x="22" y="314"/>
                    <a:pt x="22" y="314"/>
                    <a:pt x="22" y="313"/>
                  </a:cubicBezTo>
                  <a:cubicBezTo>
                    <a:pt x="22" y="313"/>
                    <a:pt x="21" y="313"/>
                    <a:pt x="21" y="313"/>
                  </a:cubicBezTo>
                  <a:cubicBezTo>
                    <a:pt x="20" y="313"/>
                    <a:pt x="21" y="313"/>
                    <a:pt x="21" y="313"/>
                  </a:cubicBezTo>
                  <a:cubicBezTo>
                    <a:pt x="21" y="312"/>
                    <a:pt x="21" y="312"/>
                    <a:pt x="21" y="312"/>
                  </a:cubicBezTo>
                  <a:cubicBezTo>
                    <a:pt x="21" y="312"/>
                    <a:pt x="21" y="313"/>
                    <a:pt x="22" y="313"/>
                  </a:cubicBezTo>
                  <a:cubicBezTo>
                    <a:pt x="22" y="312"/>
                    <a:pt x="22" y="312"/>
                    <a:pt x="22" y="312"/>
                  </a:cubicBezTo>
                  <a:cubicBezTo>
                    <a:pt x="22" y="312"/>
                    <a:pt x="22" y="312"/>
                    <a:pt x="22" y="312"/>
                  </a:cubicBezTo>
                  <a:cubicBezTo>
                    <a:pt x="22" y="313"/>
                    <a:pt x="23" y="313"/>
                    <a:pt x="24" y="313"/>
                  </a:cubicBezTo>
                  <a:cubicBezTo>
                    <a:pt x="24" y="313"/>
                    <a:pt x="24" y="313"/>
                    <a:pt x="24" y="313"/>
                  </a:cubicBezTo>
                  <a:cubicBezTo>
                    <a:pt x="24" y="312"/>
                    <a:pt x="24" y="312"/>
                    <a:pt x="24" y="312"/>
                  </a:cubicBezTo>
                  <a:cubicBezTo>
                    <a:pt x="25" y="312"/>
                    <a:pt x="25" y="312"/>
                    <a:pt x="26" y="312"/>
                  </a:cubicBezTo>
                  <a:cubicBezTo>
                    <a:pt x="26" y="312"/>
                    <a:pt x="26" y="312"/>
                    <a:pt x="27" y="312"/>
                  </a:cubicBezTo>
                  <a:cubicBezTo>
                    <a:pt x="27" y="312"/>
                    <a:pt x="27" y="312"/>
                    <a:pt x="28" y="312"/>
                  </a:cubicBezTo>
                  <a:cubicBezTo>
                    <a:pt x="28" y="312"/>
                    <a:pt x="29" y="312"/>
                    <a:pt x="29" y="313"/>
                  </a:cubicBezTo>
                  <a:cubicBezTo>
                    <a:pt x="29" y="313"/>
                    <a:pt x="30" y="313"/>
                    <a:pt x="30" y="313"/>
                  </a:cubicBezTo>
                  <a:cubicBezTo>
                    <a:pt x="30" y="313"/>
                    <a:pt x="30" y="313"/>
                    <a:pt x="30" y="313"/>
                  </a:cubicBezTo>
                  <a:cubicBezTo>
                    <a:pt x="30" y="314"/>
                    <a:pt x="30" y="314"/>
                    <a:pt x="30" y="314"/>
                  </a:cubicBezTo>
                  <a:cubicBezTo>
                    <a:pt x="29" y="314"/>
                    <a:pt x="29" y="314"/>
                    <a:pt x="29" y="314"/>
                  </a:cubicBezTo>
                  <a:cubicBezTo>
                    <a:pt x="28" y="314"/>
                    <a:pt x="28" y="314"/>
                    <a:pt x="27" y="314"/>
                  </a:cubicBezTo>
                  <a:cubicBezTo>
                    <a:pt x="27" y="314"/>
                    <a:pt x="27" y="314"/>
                    <a:pt x="27" y="314"/>
                  </a:cubicBezTo>
                  <a:cubicBezTo>
                    <a:pt x="27" y="313"/>
                    <a:pt x="27" y="314"/>
                    <a:pt x="26" y="314"/>
                  </a:cubicBezTo>
                  <a:cubicBezTo>
                    <a:pt x="26" y="314"/>
                    <a:pt x="26" y="314"/>
                    <a:pt x="26" y="314"/>
                  </a:cubicBezTo>
                  <a:cubicBezTo>
                    <a:pt x="26" y="314"/>
                    <a:pt x="25" y="314"/>
                    <a:pt x="25" y="314"/>
                  </a:cubicBezTo>
                  <a:cubicBezTo>
                    <a:pt x="25" y="314"/>
                    <a:pt x="25" y="314"/>
                    <a:pt x="25" y="314"/>
                  </a:cubicBezTo>
                  <a:cubicBezTo>
                    <a:pt x="25" y="314"/>
                    <a:pt x="25" y="314"/>
                    <a:pt x="25" y="314"/>
                  </a:cubicBezTo>
                  <a:cubicBezTo>
                    <a:pt x="25" y="315"/>
                    <a:pt x="24" y="315"/>
                    <a:pt x="24" y="315"/>
                  </a:cubicBezTo>
                  <a:cubicBezTo>
                    <a:pt x="23" y="316"/>
                    <a:pt x="23" y="316"/>
                    <a:pt x="23" y="316"/>
                  </a:cubicBezTo>
                  <a:cubicBezTo>
                    <a:pt x="23" y="316"/>
                    <a:pt x="23" y="316"/>
                    <a:pt x="23" y="316"/>
                  </a:cubicBezTo>
                  <a:cubicBezTo>
                    <a:pt x="23" y="315"/>
                    <a:pt x="22" y="315"/>
                    <a:pt x="22" y="314"/>
                  </a:cubicBezTo>
                  <a:cubicBezTo>
                    <a:pt x="22" y="314"/>
                    <a:pt x="21" y="314"/>
                    <a:pt x="21" y="314"/>
                  </a:cubicBezTo>
                  <a:cubicBezTo>
                    <a:pt x="21" y="314"/>
                    <a:pt x="21" y="315"/>
                    <a:pt x="21" y="315"/>
                  </a:cubicBezTo>
                  <a:cubicBezTo>
                    <a:pt x="21" y="315"/>
                    <a:pt x="21" y="315"/>
                    <a:pt x="21" y="315"/>
                  </a:cubicBezTo>
                  <a:cubicBezTo>
                    <a:pt x="20" y="316"/>
                    <a:pt x="20" y="316"/>
                    <a:pt x="20" y="316"/>
                  </a:cubicBezTo>
                  <a:cubicBezTo>
                    <a:pt x="20" y="316"/>
                    <a:pt x="20" y="316"/>
                    <a:pt x="20" y="316"/>
                  </a:cubicBezTo>
                  <a:cubicBezTo>
                    <a:pt x="20" y="317"/>
                    <a:pt x="20" y="317"/>
                    <a:pt x="20" y="317"/>
                  </a:cubicBezTo>
                  <a:cubicBezTo>
                    <a:pt x="20" y="318"/>
                    <a:pt x="20" y="318"/>
                    <a:pt x="20" y="318"/>
                  </a:cubicBezTo>
                  <a:cubicBezTo>
                    <a:pt x="20" y="319"/>
                    <a:pt x="20" y="319"/>
                    <a:pt x="20" y="319"/>
                  </a:cubicBezTo>
                  <a:cubicBezTo>
                    <a:pt x="20" y="319"/>
                    <a:pt x="20" y="319"/>
                    <a:pt x="21" y="319"/>
                  </a:cubicBezTo>
                  <a:cubicBezTo>
                    <a:pt x="21" y="319"/>
                    <a:pt x="21" y="319"/>
                    <a:pt x="21" y="319"/>
                  </a:cubicBezTo>
                  <a:cubicBezTo>
                    <a:pt x="21" y="319"/>
                    <a:pt x="21" y="319"/>
                    <a:pt x="21" y="320"/>
                  </a:cubicBezTo>
                  <a:cubicBezTo>
                    <a:pt x="21" y="320"/>
                    <a:pt x="21" y="320"/>
                    <a:pt x="21" y="320"/>
                  </a:cubicBezTo>
                  <a:cubicBezTo>
                    <a:pt x="21" y="320"/>
                    <a:pt x="22" y="320"/>
                    <a:pt x="22" y="320"/>
                  </a:cubicBezTo>
                  <a:cubicBezTo>
                    <a:pt x="22" y="320"/>
                    <a:pt x="22" y="321"/>
                    <a:pt x="22" y="321"/>
                  </a:cubicBezTo>
                  <a:cubicBezTo>
                    <a:pt x="21" y="321"/>
                    <a:pt x="21" y="320"/>
                    <a:pt x="21" y="320"/>
                  </a:cubicBezTo>
                  <a:cubicBezTo>
                    <a:pt x="21" y="320"/>
                    <a:pt x="20" y="320"/>
                    <a:pt x="20" y="320"/>
                  </a:cubicBezTo>
                  <a:cubicBezTo>
                    <a:pt x="19" y="320"/>
                    <a:pt x="19" y="320"/>
                    <a:pt x="18" y="320"/>
                  </a:cubicBezTo>
                  <a:cubicBezTo>
                    <a:pt x="18" y="320"/>
                    <a:pt x="18" y="320"/>
                    <a:pt x="18" y="320"/>
                  </a:cubicBezTo>
                  <a:cubicBezTo>
                    <a:pt x="18" y="320"/>
                    <a:pt x="18" y="320"/>
                    <a:pt x="19" y="320"/>
                  </a:cubicBezTo>
                  <a:cubicBezTo>
                    <a:pt x="19" y="321"/>
                    <a:pt x="19" y="321"/>
                    <a:pt x="20" y="321"/>
                  </a:cubicBezTo>
                  <a:cubicBezTo>
                    <a:pt x="20" y="322"/>
                    <a:pt x="21" y="322"/>
                    <a:pt x="22" y="323"/>
                  </a:cubicBezTo>
                  <a:cubicBezTo>
                    <a:pt x="22" y="323"/>
                    <a:pt x="22" y="323"/>
                    <a:pt x="22" y="323"/>
                  </a:cubicBezTo>
                  <a:cubicBezTo>
                    <a:pt x="22" y="323"/>
                    <a:pt x="22" y="323"/>
                    <a:pt x="22" y="323"/>
                  </a:cubicBezTo>
                  <a:cubicBezTo>
                    <a:pt x="23" y="324"/>
                    <a:pt x="23" y="324"/>
                    <a:pt x="23" y="324"/>
                  </a:cubicBezTo>
                  <a:cubicBezTo>
                    <a:pt x="23" y="324"/>
                    <a:pt x="23" y="324"/>
                    <a:pt x="23" y="324"/>
                  </a:cubicBezTo>
                  <a:cubicBezTo>
                    <a:pt x="24" y="324"/>
                    <a:pt x="24" y="323"/>
                    <a:pt x="23" y="323"/>
                  </a:cubicBezTo>
                  <a:cubicBezTo>
                    <a:pt x="23" y="323"/>
                    <a:pt x="23" y="322"/>
                    <a:pt x="23" y="322"/>
                  </a:cubicBezTo>
                  <a:cubicBezTo>
                    <a:pt x="23" y="322"/>
                    <a:pt x="23" y="322"/>
                    <a:pt x="23" y="322"/>
                  </a:cubicBezTo>
                  <a:cubicBezTo>
                    <a:pt x="22" y="322"/>
                    <a:pt x="23" y="322"/>
                    <a:pt x="23" y="322"/>
                  </a:cubicBezTo>
                  <a:cubicBezTo>
                    <a:pt x="23" y="321"/>
                    <a:pt x="23" y="321"/>
                    <a:pt x="23" y="321"/>
                  </a:cubicBezTo>
                  <a:cubicBezTo>
                    <a:pt x="23" y="321"/>
                    <a:pt x="23" y="321"/>
                    <a:pt x="23" y="320"/>
                  </a:cubicBezTo>
                  <a:cubicBezTo>
                    <a:pt x="23" y="320"/>
                    <a:pt x="23" y="320"/>
                    <a:pt x="23" y="320"/>
                  </a:cubicBezTo>
                  <a:cubicBezTo>
                    <a:pt x="23" y="320"/>
                    <a:pt x="24" y="320"/>
                    <a:pt x="24" y="320"/>
                  </a:cubicBezTo>
                  <a:cubicBezTo>
                    <a:pt x="24" y="320"/>
                    <a:pt x="24" y="320"/>
                    <a:pt x="24" y="320"/>
                  </a:cubicBezTo>
                  <a:cubicBezTo>
                    <a:pt x="24" y="320"/>
                    <a:pt x="24" y="320"/>
                    <a:pt x="24" y="320"/>
                  </a:cubicBezTo>
                  <a:cubicBezTo>
                    <a:pt x="24" y="320"/>
                    <a:pt x="25" y="320"/>
                    <a:pt x="25" y="320"/>
                  </a:cubicBezTo>
                  <a:cubicBezTo>
                    <a:pt x="25" y="319"/>
                    <a:pt x="25" y="319"/>
                    <a:pt x="24" y="319"/>
                  </a:cubicBezTo>
                  <a:cubicBezTo>
                    <a:pt x="24" y="319"/>
                    <a:pt x="24" y="319"/>
                    <a:pt x="24" y="319"/>
                  </a:cubicBezTo>
                  <a:cubicBezTo>
                    <a:pt x="24" y="319"/>
                    <a:pt x="23" y="318"/>
                    <a:pt x="24" y="318"/>
                  </a:cubicBezTo>
                  <a:cubicBezTo>
                    <a:pt x="24" y="318"/>
                    <a:pt x="24" y="318"/>
                    <a:pt x="24" y="318"/>
                  </a:cubicBezTo>
                  <a:cubicBezTo>
                    <a:pt x="24" y="318"/>
                    <a:pt x="24" y="318"/>
                    <a:pt x="24" y="319"/>
                  </a:cubicBezTo>
                  <a:cubicBezTo>
                    <a:pt x="25" y="319"/>
                    <a:pt x="25" y="318"/>
                    <a:pt x="25" y="318"/>
                  </a:cubicBezTo>
                  <a:cubicBezTo>
                    <a:pt x="25" y="318"/>
                    <a:pt x="25" y="318"/>
                    <a:pt x="25" y="319"/>
                  </a:cubicBezTo>
                  <a:cubicBezTo>
                    <a:pt x="25" y="319"/>
                    <a:pt x="25" y="319"/>
                    <a:pt x="26" y="319"/>
                  </a:cubicBezTo>
                  <a:cubicBezTo>
                    <a:pt x="26" y="319"/>
                    <a:pt x="26" y="319"/>
                    <a:pt x="26" y="319"/>
                  </a:cubicBezTo>
                  <a:cubicBezTo>
                    <a:pt x="26" y="319"/>
                    <a:pt x="27" y="319"/>
                    <a:pt x="27" y="318"/>
                  </a:cubicBezTo>
                  <a:cubicBezTo>
                    <a:pt x="27" y="318"/>
                    <a:pt x="27" y="318"/>
                    <a:pt x="27" y="317"/>
                  </a:cubicBezTo>
                  <a:cubicBezTo>
                    <a:pt x="28" y="317"/>
                    <a:pt x="28" y="317"/>
                    <a:pt x="28" y="317"/>
                  </a:cubicBezTo>
                  <a:cubicBezTo>
                    <a:pt x="29" y="317"/>
                    <a:pt x="29" y="316"/>
                    <a:pt x="30" y="316"/>
                  </a:cubicBezTo>
                  <a:cubicBezTo>
                    <a:pt x="30" y="316"/>
                    <a:pt x="31" y="315"/>
                    <a:pt x="32" y="315"/>
                  </a:cubicBezTo>
                  <a:cubicBezTo>
                    <a:pt x="32" y="315"/>
                    <a:pt x="32" y="315"/>
                    <a:pt x="32" y="316"/>
                  </a:cubicBezTo>
                  <a:cubicBezTo>
                    <a:pt x="32" y="316"/>
                    <a:pt x="32" y="316"/>
                    <a:pt x="32" y="316"/>
                  </a:cubicBezTo>
                  <a:cubicBezTo>
                    <a:pt x="33" y="316"/>
                    <a:pt x="33" y="316"/>
                    <a:pt x="33" y="316"/>
                  </a:cubicBezTo>
                  <a:cubicBezTo>
                    <a:pt x="33" y="317"/>
                    <a:pt x="32" y="317"/>
                    <a:pt x="32" y="317"/>
                  </a:cubicBezTo>
                  <a:cubicBezTo>
                    <a:pt x="32" y="317"/>
                    <a:pt x="32" y="318"/>
                    <a:pt x="32" y="318"/>
                  </a:cubicBezTo>
                  <a:cubicBezTo>
                    <a:pt x="31" y="318"/>
                    <a:pt x="31" y="319"/>
                    <a:pt x="31" y="319"/>
                  </a:cubicBezTo>
                  <a:cubicBezTo>
                    <a:pt x="31" y="319"/>
                    <a:pt x="31" y="319"/>
                    <a:pt x="30" y="319"/>
                  </a:cubicBezTo>
                  <a:cubicBezTo>
                    <a:pt x="30" y="319"/>
                    <a:pt x="30" y="319"/>
                    <a:pt x="30" y="319"/>
                  </a:cubicBezTo>
                  <a:cubicBezTo>
                    <a:pt x="30" y="319"/>
                    <a:pt x="30" y="319"/>
                    <a:pt x="29" y="320"/>
                  </a:cubicBezTo>
                  <a:cubicBezTo>
                    <a:pt x="29" y="320"/>
                    <a:pt x="29" y="320"/>
                    <a:pt x="29" y="320"/>
                  </a:cubicBezTo>
                  <a:cubicBezTo>
                    <a:pt x="29" y="320"/>
                    <a:pt x="29" y="320"/>
                    <a:pt x="29" y="320"/>
                  </a:cubicBezTo>
                  <a:cubicBezTo>
                    <a:pt x="28" y="320"/>
                    <a:pt x="28" y="321"/>
                    <a:pt x="28" y="321"/>
                  </a:cubicBezTo>
                  <a:cubicBezTo>
                    <a:pt x="28" y="321"/>
                    <a:pt x="28" y="322"/>
                    <a:pt x="28" y="322"/>
                  </a:cubicBezTo>
                  <a:cubicBezTo>
                    <a:pt x="28" y="322"/>
                    <a:pt x="28" y="321"/>
                    <a:pt x="28" y="321"/>
                  </a:cubicBezTo>
                  <a:cubicBezTo>
                    <a:pt x="27" y="320"/>
                    <a:pt x="27" y="320"/>
                    <a:pt x="27" y="320"/>
                  </a:cubicBezTo>
                  <a:cubicBezTo>
                    <a:pt x="27" y="320"/>
                    <a:pt x="27" y="320"/>
                    <a:pt x="26" y="320"/>
                  </a:cubicBezTo>
                  <a:cubicBezTo>
                    <a:pt x="26" y="321"/>
                    <a:pt x="26" y="321"/>
                    <a:pt x="26" y="321"/>
                  </a:cubicBezTo>
                  <a:cubicBezTo>
                    <a:pt x="26" y="322"/>
                    <a:pt x="26" y="322"/>
                    <a:pt x="25" y="323"/>
                  </a:cubicBezTo>
                  <a:cubicBezTo>
                    <a:pt x="25" y="323"/>
                    <a:pt x="25" y="322"/>
                    <a:pt x="25" y="322"/>
                  </a:cubicBezTo>
                  <a:cubicBezTo>
                    <a:pt x="25" y="322"/>
                    <a:pt x="26" y="322"/>
                    <a:pt x="26" y="322"/>
                  </a:cubicBezTo>
                  <a:cubicBezTo>
                    <a:pt x="26" y="322"/>
                    <a:pt x="26" y="322"/>
                    <a:pt x="26" y="321"/>
                  </a:cubicBezTo>
                  <a:cubicBezTo>
                    <a:pt x="26" y="321"/>
                    <a:pt x="26" y="321"/>
                    <a:pt x="26" y="321"/>
                  </a:cubicBezTo>
                  <a:cubicBezTo>
                    <a:pt x="26" y="321"/>
                    <a:pt x="26" y="321"/>
                    <a:pt x="26" y="321"/>
                  </a:cubicBezTo>
                  <a:cubicBezTo>
                    <a:pt x="26" y="321"/>
                    <a:pt x="25" y="321"/>
                    <a:pt x="25" y="321"/>
                  </a:cubicBezTo>
                  <a:cubicBezTo>
                    <a:pt x="25" y="321"/>
                    <a:pt x="25" y="321"/>
                    <a:pt x="24" y="321"/>
                  </a:cubicBezTo>
                  <a:cubicBezTo>
                    <a:pt x="24" y="321"/>
                    <a:pt x="23" y="321"/>
                    <a:pt x="23" y="322"/>
                  </a:cubicBezTo>
                  <a:cubicBezTo>
                    <a:pt x="23" y="323"/>
                    <a:pt x="24" y="323"/>
                    <a:pt x="24" y="324"/>
                  </a:cubicBezTo>
                  <a:cubicBezTo>
                    <a:pt x="24" y="324"/>
                    <a:pt x="24" y="324"/>
                    <a:pt x="24" y="324"/>
                  </a:cubicBezTo>
                  <a:cubicBezTo>
                    <a:pt x="24" y="324"/>
                    <a:pt x="24" y="324"/>
                    <a:pt x="24" y="324"/>
                  </a:cubicBezTo>
                  <a:cubicBezTo>
                    <a:pt x="25" y="324"/>
                    <a:pt x="25" y="324"/>
                    <a:pt x="25" y="325"/>
                  </a:cubicBezTo>
                  <a:cubicBezTo>
                    <a:pt x="25" y="325"/>
                    <a:pt x="25" y="325"/>
                    <a:pt x="25" y="325"/>
                  </a:cubicBezTo>
                  <a:cubicBezTo>
                    <a:pt x="25" y="325"/>
                    <a:pt x="25" y="325"/>
                    <a:pt x="25" y="325"/>
                  </a:cubicBezTo>
                  <a:cubicBezTo>
                    <a:pt x="25" y="325"/>
                    <a:pt x="26" y="325"/>
                    <a:pt x="26" y="326"/>
                  </a:cubicBezTo>
                  <a:cubicBezTo>
                    <a:pt x="26" y="326"/>
                    <a:pt x="27" y="326"/>
                    <a:pt x="27" y="326"/>
                  </a:cubicBezTo>
                  <a:cubicBezTo>
                    <a:pt x="27" y="326"/>
                    <a:pt x="27" y="326"/>
                    <a:pt x="27" y="326"/>
                  </a:cubicBezTo>
                  <a:cubicBezTo>
                    <a:pt x="27" y="326"/>
                    <a:pt x="28" y="327"/>
                    <a:pt x="28" y="327"/>
                  </a:cubicBezTo>
                  <a:cubicBezTo>
                    <a:pt x="28" y="327"/>
                    <a:pt x="28" y="327"/>
                    <a:pt x="28" y="327"/>
                  </a:cubicBezTo>
                  <a:cubicBezTo>
                    <a:pt x="28" y="327"/>
                    <a:pt x="29" y="327"/>
                    <a:pt x="29" y="327"/>
                  </a:cubicBezTo>
                  <a:cubicBezTo>
                    <a:pt x="29" y="327"/>
                    <a:pt x="29" y="327"/>
                    <a:pt x="30" y="327"/>
                  </a:cubicBezTo>
                  <a:cubicBezTo>
                    <a:pt x="30" y="327"/>
                    <a:pt x="30" y="328"/>
                    <a:pt x="31" y="328"/>
                  </a:cubicBezTo>
                  <a:cubicBezTo>
                    <a:pt x="32" y="328"/>
                    <a:pt x="32" y="328"/>
                    <a:pt x="33" y="327"/>
                  </a:cubicBezTo>
                  <a:cubicBezTo>
                    <a:pt x="33" y="327"/>
                    <a:pt x="33" y="327"/>
                    <a:pt x="34" y="327"/>
                  </a:cubicBezTo>
                  <a:cubicBezTo>
                    <a:pt x="34" y="326"/>
                    <a:pt x="34" y="326"/>
                    <a:pt x="34" y="326"/>
                  </a:cubicBezTo>
                  <a:cubicBezTo>
                    <a:pt x="34" y="326"/>
                    <a:pt x="34" y="326"/>
                    <a:pt x="34" y="325"/>
                  </a:cubicBezTo>
                  <a:cubicBezTo>
                    <a:pt x="34" y="325"/>
                    <a:pt x="34" y="325"/>
                    <a:pt x="34" y="324"/>
                  </a:cubicBezTo>
                  <a:cubicBezTo>
                    <a:pt x="34" y="323"/>
                    <a:pt x="34" y="322"/>
                    <a:pt x="34" y="321"/>
                  </a:cubicBezTo>
                  <a:cubicBezTo>
                    <a:pt x="34" y="321"/>
                    <a:pt x="34" y="321"/>
                    <a:pt x="34" y="321"/>
                  </a:cubicBezTo>
                  <a:cubicBezTo>
                    <a:pt x="34" y="320"/>
                    <a:pt x="34" y="319"/>
                    <a:pt x="34" y="319"/>
                  </a:cubicBezTo>
                  <a:cubicBezTo>
                    <a:pt x="35" y="319"/>
                    <a:pt x="35" y="318"/>
                    <a:pt x="35" y="318"/>
                  </a:cubicBezTo>
                  <a:cubicBezTo>
                    <a:pt x="35" y="318"/>
                    <a:pt x="35" y="317"/>
                    <a:pt x="35" y="317"/>
                  </a:cubicBezTo>
                  <a:cubicBezTo>
                    <a:pt x="35" y="317"/>
                    <a:pt x="35" y="317"/>
                    <a:pt x="35" y="316"/>
                  </a:cubicBezTo>
                  <a:cubicBezTo>
                    <a:pt x="35" y="316"/>
                    <a:pt x="35" y="316"/>
                    <a:pt x="35" y="316"/>
                  </a:cubicBezTo>
                  <a:cubicBezTo>
                    <a:pt x="35" y="316"/>
                    <a:pt x="35" y="316"/>
                    <a:pt x="35" y="315"/>
                  </a:cubicBezTo>
                  <a:cubicBezTo>
                    <a:pt x="35" y="315"/>
                    <a:pt x="35" y="315"/>
                    <a:pt x="35" y="315"/>
                  </a:cubicBezTo>
                  <a:cubicBezTo>
                    <a:pt x="35" y="315"/>
                    <a:pt x="35" y="315"/>
                    <a:pt x="35" y="315"/>
                  </a:cubicBezTo>
                  <a:cubicBezTo>
                    <a:pt x="35" y="315"/>
                    <a:pt x="35" y="315"/>
                    <a:pt x="35" y="315"/>
                  </a:cubicBezTo>
                  <a:cubicBezTo>
                    <a:pt x="36" y="314"/>
                    <a:pt x="36" y="314"/>
                    <a:pt x="36" y="314"/>
                  </a:cubicBezTo>
                  <a:cubicBezTo>
                    <a:pt x="36" y="314"/>
                    <a:pt x="36" y="314"/>
                    <a:pt x="36" y="314"/>
                  </a:cubicBezTo>
                  <a:cubicBezTo>
                    <a:pt x="36" y="314"/>
                    <a:pt x="36" y="314"/>
                    <a:pt x="36" y="314"/>
                  </a:cubicBezTo>
                  <a:cubicBezTo>
                    <a:pt x="37" y="314"/>
                    <a:pt x="37" y="314"/>
                    <a:pt x="37" y="314"/>
                  </a:cubicBezTo>
                  <a:cubicBezTo>
                    <a:pt x="37" y="314"/>
                    <a:pt x="37" y="314"/>
                    <a:pt x="37" y="314"/>
                  </a:cubicBezTo>
                  <a:cubicBezTo>
                    <a:pt x="37" y="314"/>
                    <a:pt x="38" y="314"/>
                    <a:pt x="38" y="314"/>
                  </a:cubicBezTo>
                  <a:cubicBezTo>
                    <a:pt x="38" y="314"/>
                    <a:pt x="38" y="314"/>
                    <a:pt x="38" y="314"/>
                  </a:cubicBezTo>
                  <a:cubicBezTo>
                    <a:pt x="39" y="313"/>
                    <a:pt x="39" y="313"/>
                    <a:pt x="39" y="313"/>
                  </a:cubicBezTo>
                  <a:cubicBezTo>
                    <a:pt x="39" y="313"/>
                    <a:pt x="39" y="313"/>
                    <a:pt x="39" y="313"/>
                  </a:cubicBezTo>
                  <a:cubicBezTo>
                    <a:pt x="39" y="313"/>
                    <a:pt x="40" y="313"/>
                    <a:pt x="40" y="313"/>
                  </a:cubicBezTo>
                  <a:cubicBezTo>
                    <a:pt x="40" y="312"/>
                    <a:pt x="41" y="312"/>
                    <a:pt x="42" y="312"/>
                  </a:cubicBezTo>
                  <a:cubicBezTo>
                    <a:pt x="42" y="312"/>
                    <a:pt x="42" y="312"/>
                    <a:pt x="42" y="312"/>
                  </a:cubicBezTo>
                  <a:cubicBezTo>
                    <a:pt x="42" y="312"/>
                    <a:pt x="42" y="312"/>
                    <a:pt x="42" y="312"/>
                  </a:cubicBezTo>
                  <a:cubicBezTo>
                    <a:pt x="42" y="312"/>
                    <a:pt x="42" y="312"/>
                    <a:pt x="43" y="312"/>
                  </a:cubicBezTo>
                  <a:cubicBezTo>
                    <a:pt x="43" y="312"/>
                    <a:pt x="43" y="312"/>
                    <a:pt x="43" y="312"/>
                  </a:cubicBezTo>
                  <a:cubicBezTo>
                    <a:pt x="43" y="312"/>
                    <a:pt x="43" y="312"/>
                    <a:pt x="43" y="312"/>
                  </a:cubicBezTo>
                  <a:cubicBezTo>
                    <a:pt x="44" y="312"/>
                    <a:pt x="44" y="311"/>
                    <a:pt x="44" y="310"/>
                  </a:cubicBezTo>
                  <a:cubicBezTo>
                    <a:pt x="44" y="310"/>
                    <a:pt x="44" y="309"/>
                    <a:pt x="45" y="309"/>
                  </a:cubicBezTo>
                  <a:cubicBezTo>
                    <a:pt x="45" y="309"/>
                    <a:pt x="45" y="309"/>
                    <a:pt x="45" y="309"/>
                  </a:cubicBezTo>
                  <a:cubicBezTo>
                    <a:pt x="45" y="309"/>
                    <a:pt x="46" y="308"/>
                    <a:pt x="46" y="308"/>
                  </a:cubicBezTo>
                  <a:cubicBezTo>
                    <a:pt x="46" y="308"/>
                    <a:pt x="46" y="308"/>
                    <a:pt x="47" y="308"/>
                  </a:cubicBezTo>
                  <a:cubicBezTo>
                    <a:pt x="47" y="308"/>
                    <a:pt x="47" y="308"/>
                    <a:pt x="47" y="309"/>
                  </a:cubicBezTo>
                  <a:cubicBezTo>
                    <a:pt x="47" y="309"/>
                    <a:pt x="47" y="309"/>
                    <a:pt x="47" y="309"/>
                  </a:cubicBezTo>
                  <a:cubicBezTo>
                    <a:pt x="47" y="309"/>
                    <a:pt x="47" y="309"/>
                    <a:pt x="47" y="309"/>
                  </a:cubicBezTo>
                  <a:cubicBezTo>
                    <a:pt x="48" y="309"/>
                    <a:pt x="48" y="309"/>
                    <a:pt x="48" y="309"/>
                  </a:cubicBezTo>
                  <a:cubicBezTo>
                    <a:pt x="48" y="309"/>
                    <a:pt x="48" y="309"/>
                    <a:pt x="48" y="309"/>
                  </a:cubicBezTo>
                  <a:cubicBezTo>
                    <a:pt x="48" y="309"/>
                    <a:pt x="48" y="309"/>
                    <a:pt x="48" y="309"/>
                  </a:cubicBezTo>
                  <a:cubicBezTo>
                    <a:pt x="48" y="309"/>
                    <a:pt x="49" y="309"/>
                    <a:pt x="49" y="309"/>
                  </a:cubicBezTo>
                  <a:cubicBezTo>
                    <a:pt x="50" y="309"/>
                    <a:pt x="50" y="309"/>
                    <a:pt x="50" y="309"/>
                  </a:cubicBezTo>
                  <a:cubicBezTo>
                    <a:pt x="50" y="309"/>
                    <a:pt x="49" y="309"/>
                    <a:pt x="49" y="309"/>
                  </a:cubicBezTo>
                  <a:cubicBezTo>
                    <a:pt x="48" y="309"/>
                    <a:pt x="47" y="308"/>
                    <a:pt x="46" y="308"/>
                  </a:cubicBezTo>
                  <a:cubicBezTo>
                    <a:pt x="45" y="308"/>
                    <a:pt x="45" y="308"/>
                    <a:pt x="44" y="308"/>
                  </a:cubicBezTo>
                  <a:cubicBezTo>
                    <a:pt x="43" y="307"/>
                    <a:pt x="43" y="307"/>
                    <a:pt x="42" y="306"/>
                  </a:cubicBezTo>
                  <a:cubicBezTo>
                    <a:pt x="42" y="306"/>
                    <a:pt x="41" y="306"/>
                    <a:pt x="41" y="306"/>
                  </a:cubicBezTo>
                  <a:cubicBezTo>
                    <a:pt x="27" y="306"/>
                    <a:pt x="27" y="306"/>
                    <a:pt x="27" y="306"/>
                  </a:cubicBezTo>
                  <a:cubicBezTo>
                    <a:pt x="27" y="306"/>
                    <a:pt x="26" y="306"/>
                    <a:pt x="26" y="305"/>
                  </a:cubicBezTo>
                  <a:cubicBezTo>
                    <a:pt x="26" y="305"/>
                    <a:pt x="26" y="305"/>
                    <a:pt x="26" y="305"/>
                  </a:cubicBezTo>
                  <a:cubicBezTo>
                    <a:pt x="26" y="305"/>
                    <a:pt x="26" y="305"/>
                    <a:pt x="26" y="305"/>
                  </a:cubicBezTo>
                  <a:cubicBezTo>
                    <a:pt x="26" y="305"/>
                    <a:pt x="27" y="305"/>
                    <a:pt x="27" y="305"/>
                  </a:cubicBezTo>
                  <a:cubicBezTo>
                    <a:pt x="27" y="305"/>
                    <a:pt x="27" y="305"/>
                    <a:pt x="27" y="305"/>
                  </a:cubicBezTo>
                  <a:cubicBezTo>
                    <a:pt x="27" y="305"/>
                    <a:pt x="27" y="304"/>
                    <a:pt x="27" y="304"/>
                  </a:cubicBezTo>
                  <a:cubicBezTo>
                    <a:pt x="27" y="304"/>
                    <a:pt x="27" y="304"/>
                    <a:pt x="26" y="304"/>
                  </a:cubicBezTo>
                  <a:cubicBezTo>
                    <a:pt x="26" y="303"/>
                    <a:pt x="25" y="303"/>
                    <a:pt x="25" y="303"/>
                  </a:cubicBezTo>
                  <a:cubicBezTo>
                    <a:pt x="25" y="302"/>
                    <a:pt x="25" y="302"/>
                    <a:pt x="24" y="302"/>
                  </a:cubicBezTo>
                  <a:cubicBezTo>
                    <a:pt x="24" y="302"/>
                    <a:pt x="24" y="301"/>
                    <a:pt x="24" y="301"/>
                  </a:cubicBezTo>
                  <a:cubicBezTo>
                    <a:pt x="24" y="301"/>
                    <a:pt x="24" y="301"/>
                    <a:pt x="23" y="301"/>
                  </a:cubicBezTo>
                  <a:cubicBezTo>
                    <a:pt x="23" y="301"/>
                    <a:pt x="23" y="301"/>
                    <a:pt x="24" y="300"/>
                  </a:cubicBezTo>
                  <a:cubicBezTo>
                    <a:pt x="24" y="300"/>
                    <a:pt x="24" y="300"/>
                    <a:pt x="24" y="300"/>
                  </a:cubicBezTo>
                  <a:cubicBezTo>
                    <a:pt x="24" y="299"/>
                    <a:pt x="24" y="299"/>
                    <a:pt x="24" y="299"/>
                  </a:cubicBezTo>
                  <a:cubicBezTo>
                    <a:pt x="24" y="298"/>
                    <a:pt x="24" y="298"/>
                    <a:pt x="24" y="298"/>
                  </a:cubicBezTo>
                  <a:cubicBezTo>
                    <a:pt x="24" y="298"/>
                    <a:pt x="24" y="298"/>
                    <a:pt x="24" y="298"/>
                  </a:cubicBezTo>
                  <a:cubicBezTo>
                    <a:pt x="24" y="298"/>
                    <a:pt x="24" y="298"/>
                    <a:pt x="25" y="297"/>
                  </a:cubicBezTo>
                  <a:cubicBezTo>
                    <a:pt x="25" y="297"/>
                    <a:pt x="25" y="297"/>
                    <a:pt x="25" y="297"/>
                  </a:cubicBezTo>
                  <a:cubicBezTo>
                    <a:pt x="25" y="297"/>
                    <a:pt x="25" y="297"/>
                    <a:pt x="25" y="297"/>
                  </a:cubicBezTo>
                  <a:cubicBezTo>
                    <a:pt x="24" y="297"/>
                    <a:pt x="24" y="296"/>
                    <a:pt x="24" y="296"/>
                  </a:cubicBezTo>
                  <a:cubicBezTo>
                    <a:pt x="23" y="295"/>
                    <a:pt x="24" y="295"/>
                    <a:pt x="24" y="295"/>
                  </a:cubicBezTo>
                  <a:cubicBezTo>
                    <a:pt x="24" y="295"/>
                    <a:pt x="24" y="295"/>
                    <a:pt x="25" y="295"/>
                  </a:cubicBezTo>
                  <a:cubicBezTo>
                    <a:pt x="25" y="295"/>
                    <a:pt x="25" y="295"/>
                    <a:pt x="25" y="295"/>
                  </a:cubicBezTo>
                  <a:cubicBezTo>
                    <a:pt x="25" y="295"/>
                    <a:pt x="25" y="295"/>
                    <a:pt x="25" y="294"/>
                  </a:cubicBezTo>
                  <a:cubicBezTo>
                    <a:pt x="25" y="294"/>
                    <a:pt x="25" y="293"/>
                    <a:pt x="25" y="293"/>
                  </a:cubicBezTo>
                  <a:cubicBezTo>
                    <a:pt x="25" y="293"/>
                    <a:pt x="24" y="292"/>
                    <a:pt x="24" y="292"/>
                  </a:cubicBezTo>
                  <a:cubicBezTo>
                    <a:pt x="24" y="292"/>
                    <a:pt x="24" y="291"/>
                    <a:pt x="24" y="291"/>
                  </a:cubicBezTo>
                  <a:cubicBezTo>
                    <a:pt x="24" y="291"/>
                    <a:pt x="24" y="291"/>
                    <a:pt x="24" y="291"/>
                  </a:cubicBezTo>
                  <a:cubicBezTo>
                    <a:pt x="24" y="291"/>
                    <a:pt x="24" y="290"/>
                    <a:pt x="24" y="290"/>
                  </a:cubicBezTo>
                  <a:cubicBezTo>
                    <a:pt x="24" y="290"/>
                    <a:pt x="23" y="290"/>
                    <a:pt x="23" y="290"/>
                  </a:cubicBezTo>
                  <a:cubicBezTo>
                    <a:pt x="23" y="290"/>
                    <a:pt x="23" y="290"/>
                    <a:pt x="23" y="290"/>
                  </a:cubicBezTo>
                  <a:cubicBezTo>
                    <a:pt x="22" y="291"/>
                    <a:pt x="22" y="291"/>
                    <a:pt x="22" y="291"/>
                  </a:cubicBezTo>
                  <a:cubicBezTo>
                    <a:pt x="22" y="291"/>
                    <a:pt x="21" y="290"/>
                    <a:pt x="21" y="290"/>
                  </a:cubicBezTo>
                  <a:cubicBezTo>
                    <a:pt x="21" y="290"/>
                    <a:pt x="19" y="291"/>
                    <a:pt x="19" y="292"/>
                  </a:cubicBezTo>
                  <a:cubicBezTo>
                    <a:pt x="19" y="292"/>
                    <a:pt x="18" y="292"/>
                    <a:pt x="18" y="292"/>
                  </a:cubicBezTo>
                  <a:cubicBezTo>
                    <a:pt x="18" y="291"/>
                    <a:pt x="18" y="291"/>
                    <a:pt x="18" y="291"/>
                  </a:cubicBezTo>
                  <a:cubicBezTo>
                    <a:pt x="18" y="291"/>
                    <a:pt x="18" y="291"/>
                    <a:pt x="18" y="291"/>
                  </a:cubicBezTo>
                  <a:cubicBezTo>
                    <a:pt x="18" y="291"/>
                    <a:pt x="18" y="290"/>
                    <a:pt x="18" y="290"/>
                  </a:cubicBezTo>
                  <a:cubicBezTo>
                    <a:pt x="18" y="290"/>
                    <a:pt x="17" y="290"/>
                    <a:pt x="17" y="290"/>
                  </a:cubicBezTo>
                  <a:cubicBezTo>
                    <a:pt x="17" y="290"/>
                    <a:pt x="17" y="289"/>
                    <a:pt x="17" y="289"/>
                  </a:cubicBezTo>
                  <a:cubicBezTo>
                    <a:pt x="17" y="289"/>
                    <a:pt x="17" y="288"/>
                    <a:pt x="17" y="288"/>
                  </a:cubicBezTo>
                  <a:cubicBezTo>
                    <a:pt x="17" y="287"/>
                    <a:pt x="16" y="287"/>
                    <a:pt x="16" y="287"/>
                  </a:cubicBezTo>
                  <a:cubicBezTo>
                    <a:pt x="16" y="287"/>
                    <a:pt x="17" y="287"/>
                    <a:pt x="17" y="287"/>
                  </a:cubicBezTo>
                  <a:cubicBezTo>
                    <a:pt x="17" y="286"/>
                    <a:pt x="16" y="286"/>
                    <a:pt x="16" y="286"/>
                  </a:cubicBezTo>
                  <a:cubicBezTo>
                    <a:pt x="16" y="286"/>
                    <a:pt x="16" y="285"/>
                    <a:pt x="16" y="285"/>
                  </a:cubicBezTo>
                  <a:cubicBezTo>
                    <a:pt x="16" y="285"/>
                    <a:pt x="16" y="285"/>
                    <a:pt x="16" y="285"/>
                  </a:cubicBezTo>
                  <a:cubicBezTo>
                    <a:pt x="16" y="285"/>
                    <a:pt x="16" y="284"/>
                    <a:pt x="16" y="284"/>
                  </a:cubicBezTo>
                  <a:cubicBezTo>
                    <a:pt x="16" y="284"/>
                    <a:pt x="16" y="284"/>
                    <a:pt x="16" y="284"/>
                  </a:cubicBezTo>
                  <a:cubicBezTo>
                    <a:pt x="16" y="283"/>
                    <a:pt x="16" y="283"/>
                    <a:pt x="16" y="283"/>
                  </a:cubicBezTo>
                  <a:cubicBezTo>
                    <a:pt x="16" y="283"/>
                    <a:pt x="16" y="283"/>
                    <a:pt x="16" y="283"/>
                  </a:cubicBezTo>
                  <a:cubicBezTo>
                    <a:pt x="16" y="281"/>
                    <a:pt x="16" y="281"/>
                    <a:pt x="16" y="281"/>
                  </a:cubicBezTo>
                  <a:cubicBezTo>
                    <a:pt x="16" y="281"/>
                    <a:pt x="18" y="279"/>
                    <a:pt x="18" y="278"/>
                  </a:cubicBezTo>
                  <a:cubicBezTo>
                    <a:pt x="18" y="278"/>
                    <a:pt x="19" y="276"/>
                    <a:pt x="19" y="276"/>
                  </a:cubicBezTo>
                  <a:cubicBezTo>
                    <a:pt x="19" y="276"/>
                    <a:pt x="18" y="275"/>
                    <a:pt x="18" y="275"/>
                  </a:cubicBezTo>
                  <a:cubicBezTo>
                    <a:pt x="18" y="275"/>
                    <a:pt x="19" y="274"/>
                    <a:pt x="19" y="274"/>
                  </a:cubicBezTo>
                  <a:cubicBezTo>
                    <a:pt x="20" y="272"/>
                    <a:pt x="20" y="272"/>
                    <a:pt x="20" y="272"/>
                  </a:cubicBezTo>
                  <a:cubicBezTo>
                    <a:pt x="21" y="272"/>
                    <a:pt x="21" y="272"/>
                    <a:pt x="21" y="272"/>
                  </a:cubicBezTo>
                  <a:cubicBezTo>
                    <a:pt x="23" y="270"/>
                    <a:pt x="23" y="270"/>
                    <a:pt x="23" y="270"/>
                  </a:cubicBezTo>
                  <a:cubicBezTo>
                    <a:pt x="23" y="270"/>
                    <a:pt x="23" y="269"/>
                    <a:pt x="23" y="269"/>
                  </a:cubicBezTo>
                  <a:cubicBezTo>
                    <a:pt x="23" y="268"/>
                    <a:pt x="22" y="267"/>
                    <a:pt x="22" y="267"/>
                  </a:cubicBezTo>
                  <a:cubicBezTo>
                    <a:pt x="24" y="267"/>
                    <a:pt x="24" y="267"/>
                    <a:pt x="24" y="267"/>
                  </a:cubicBezTo>
                  <a:cubicBezTo>
                    <a:pt x="24" y="265"/>
                    <a:pt x="24" y="265"/>
                    <a:pt x="24" y="265"/>
                  </a:cubicBezTo>
                  <a:cubicBezTo>
                    <a:pt x="24" y="265"/>
                    <a:pt x="25" y="265"/>
                    <a:pt x="25" y="265"/>
                  </a:cubicBezTo>
                  <a:cubicBezTo>
                    <a:pt x="25" y="265"/>
                    <a:pt x="25" y="265"/>
                    <a:pt x="25" y="265"/>
                  </a:cubicBezTo>
                  <a:cubicBezTo>
                    <a:pt x="25" y="265"/>
                    <a:pt x="24" y="264"/>
                    <a:pt x="24" y="264"/>
                  </a:cubicBezTo>
                  <a:cubicBezTo>
                    <a:pt x="24" y="263"/>
                    <a:pt x="24" y="263"/>
                    <a:pt x="24" y="263"/>
                  </a:cubicBezTo>
                  <a:cubicBezTo>
                    <a:pt x="24" y="263"/>
                    <a:pt x="24" y="263"/>
                    <a:pt x="24" y="263"/>
                  </a:cubicBezTo>
                  <a:cubicBezTo>
                    <a:pt x="23" y="263"/>
                    <a:pt x="23" y="262"/>
                    <a:pt x="23" y="262"/>
                  </a:cubicBezTo>
                  <a:cubicBezTo>
                    <a:pt x="23" y="262"/>
                    <a:pt x="23" y="261"/>
                    <a:pt x="23" y="261"/>
                  </a:cubicBezTo>
                  <a:cubicBezTo>
                    <a:pt x="23" y="261"/>
                    <a:pt x="23" y="261"/>
                    <a:pt x="23" y="261"/>
                  </a:cubicBezTo>
                  <a:cubicBezTo>
                    <a:pt x="23" y="261"/>
                    <a:pt x="23" y="261"/>
                    <a:pt x="23" y="261"/>
                  </a:cubicBezTo>
                  <a:cubicBezTo>
                    <a:pt x="23" y="260"/>
                    <a:pt x="23" y="260"/>
                    <a:pt x="23" y="260"/>
                  </a:cubicBezTo>
                  <a:cubicBezTo>
                    <a:pt x="23" y="260"/>
                    <a:pt x="23" y="260"/>
                    <a:pt x="23" y="259"/>
                  </a:cubicBezTo>
                  <a:cubicBezTo>
                    <a:pt x="23" y="259"/>
                    <a:pt x="23" y="259"/>
                    <a:pt x="23" y="259"/>
                  </a:cubicBezTo>
                  <a:cubicBezTo>
                    <a:pt x="23" y="259"/>
                    <a:pt x="24" y="259"/>
                    <a:pt x="24" y="259"/>
                  </a:cubicBezTo>
                  <a:cubicBezTo>
                    <a:pt x="24" y="259"/>
                    <a:pt x="24" y="258"/>
                    <a:pt x="24" y="258"/>
                  </a:cubicBezTo>
                  <a:cubicBezTo>
                    <a:pt x="24" y="258"/>
                    <a:pt x="24" y="257"/>
                    <a:pt x="24" y="257"/>
                  </a:cubicBezTo>
                  <a:cubicBezTo>
                    <a:pt x="24" y="257"/>
                    <a:pt x="24" y="256"/>
                    <a:pt x="24" y="256"/>
                  </a:cubicBezTo>
                  <a:cubicBezTo>
                    <a:pt x="24" y="256"/>
                    <a:pt x="25" y="256"/>
                    <a:pt x="25" y="256"/>
                  </a:cubicBezTo>
                  <a:cubicBezTo>
                    <a:pt x="25" y="256"/>
                    <a:pt x="26" y="255"/>
                    <a:pt x="26" y="255"/>
                  </a:cubicBezTo>
                  <a:cubicBezTo>
                    <a:pt x="26" y="253"/>
                    <a:pt x="26" y="253"/>
                    <a:pt x="26" y="253"/>
                  </a:cubicBezTo>
                  <a:cubicBezTo>
                    <a:pt x="27" y="254"/>
                    <a:pt x="27" y="254"/>
                    <a:pt x="27" y="254"/>
                  </a:cubicBezTo>
                  <a:cubicBezTo>
                    <a:pt x="27" y="254"/>
                    <a:pt x="28" y="254"/>
                    <a:pt x="28" y="253"/>
                  </a:cubicBezTo>
                  <a:cubicBezTo>
                    <a:pt x="28" y="253"/>
                    <a:pt x="28" y="253"/>
                    <a:pt x="27" y="253"/>
                  </a:cubicBezTo>
                  <a:cubicBezTo>
                    <a:pt x="27" y="252"/>
                    <a:pt x="27" y="252"/>
                    <a:pt x="27" y="252"/>
                  </a:cubicBezTo>
                  <a:cubicBezTo>
                    <a:pt x="27" y="252"/>
                    <a:pt x="27" y="252"/>
                    <a:pt x="27" y="252"/>
                  </a:cubicBezTo>
                  <a:cubicBezTo>
                    <a:pt x="27" y="251"/>
                    <a:pt x="27" y="251"/>
                    <a:pt x="27" y="251"/>
                  </a:cubicBezTo>
                  <a:cubicBezTo>
                    <a:pt x="27" y="251"/>
                    <a:pt x="27" y="249"/>
                    <a:pt x="27" y="249"/>
                  </a:cubicBezTo>
                  <a:cubicBezTo>
                    <a:pt x="27" y="249"/>
                    <a:pt x="27" y="249"/>
                    <a:pt x="27" y="249"/>
                  </a:cubicBezTo>
                  <a:cubicBezTo>
                    <a:pt x="28" y="249"/>
                    <a:pt x="28" y="249"/>
                    <a:pt x="28" y="249"/>
                  </a:cubicBezTo>
                  <a:cubicBezTo>
                    <a:pt x="28" y="249"/>
                    <a:pt x="29" y="248"/>
                    <a:pt x="29" y="248"/>
                  </a:cubicBezTo>
                  <a:cubicBezTo>
                    <a:pt x="29" y="248"/>
                    <a:pt x="29" y="247"/>
                    <a:pt x="29" y="247"/>
                  </a:cubicBezTo>
                  <a:cubicBezTo>
                    <a:pt x="29" y="247"/>
                    <a:pt x="29" y="247"/>
                    <a:pt x="28" y="246"/>
                  </a:cubicBezTo>
                  <a:cubicBezTo>
                    <a:pt x="28" y="246"/>
                    <a:pt x="28" y="245"/>
                    <a:pt x="28" y="245"/>
                  </a:cubicBezTo>
                  <a:cubicBezTo>
                    <a:pt x="28" y="245"/>
                    <a:pt x="28" y="244"/>
                    <a:pt x="28" y="244"/>
                  </a:cubicBezTo>
                  <a:cubicBezTo>
                    <a:pt x="28" y="244"/>
                    <a:pt x="28" y="244"/>
                    <a:pt x="28" y="244"/>
                  </a:cubicBezTo>
                  <a:cubicBezTo>
                    <a:pt x="28" y="243"/>
                    <a:pt x="27" y="243"/>
                    <a:pt x="27" y="243"/>
                  </a:cubicBezTo>
                  <a:cubicBezTo>
                    <a:pt x="28" y="242"/>
                    <a:pt x="28" y="242"/>
                    <a:pt x="28" y="242"/>
                  </a:cubicBezTo>
                  <a:cubicBezTo>
                    <a:pt x="28" y="242"/>
                    <a:pt x="29" y="242"/>
                    <a:pt x="29" y="241"/>
                  </a:cubicBezTo>
                  <a:cubicBezTo>
                    <a:pt x="29" y="241"/>
                    <a:pt x="29" y="241"/>
                    <a:pt x="29" y="240"/>
                  </a:cubicBezTo>
                  <a:cubicBezTo>
                    <a:pt x="29" y="240"/>
                    <a:pt x="29" y="240"/>
                    <a:pt x="29" y="240"/>
                  </a:cubicBezTo>
                  <a:cubicBezTo>
                    <a:pt x="28" y="240"/>
                    <a:pt x="28" y="240"/>
                    <a:pt x="28" y="240"/>
                  </a:cubicBezTo>
                  <a:cubicBezTo>
                    <a:pt x="28" y="237"/>
                    <a:pt x="28" y="237"/>
                    <a:pt x="28" y="237"/>
                  </a:cubicBezTo>
                  <a:cubicBezTo>
                    <a:pt x="28" y="237"/>
                    <a:pt x="28" y="237"/>
                    <a:pt x="28" y="237"/>
                  </a:cubicBezTo>
                  <a:cubicBezTo>
                    <a:pt x="28" y="237"/>
                    <a:pt x="29" y="236"/>
                    <a:pt x="29" y="236"/>
                  </a:cubicBezTo>
                  <a:cubicBezTo>
                    <a:pt x="29" y="236"/>
                    <a:pt x="30" y="236"/>
                    <a:pt x="30" y="236"/>
                  </a:cubicBezTo>
                  <a:cubicBezTo>
                    <a:pt x="30" y="236"/>
                    <a:pt x="30" y="236"/>
                    <a:pt x="30" y="236"/>
                  </a:cubicBezTo>
                  <a:cubicBezTo>
                    <a:pt x="30" y="236"/>
                    <a:pt x="30" y="235"/>
                    <a:pt x="30" y="235"/>
                  </a:cubicBezTo>
                  <a:cubicBezTo>
                    <a:pt x="30" y="235"/>
                    <a:pt x="30" y="235"/>
                    <a:pt x="31" y="235"/>
                  </a:cubicBezTo>
                  <a:cubicBezTo>
                    <a:pt x="31" y="235"/>
                    <a:pt x="31" y="234"/>
                    <a:pt x="31" y="234"/>
                  </a:cubicBezTo>
                  <a:cubicBezTo>
                    <a:pt x="31" y="234"/>
                    <a:pt x="31" y="234"/>
                    <a:pt x="31" y="233"/>
                  </a:cubicBezTo>
                  <a:cubicBezTo>
                    <a:pt x="31" y="233"/>
                    <a:pt x="30" y="232"/>
                    <a:pt x="30" y="232"/>
                  </a:cubicBezTo>
                  <a:cubicBezTo>
                    <a:pt x="30" y="231"/>
                    <a:pt x="30" y="231"/>
                    <a:pt x="30" y="231"/>
                  </a:cubicBezTo>
                  <a:cubicBezTo>
                    <a:pt x="30" y="231"/>
                    <a:pt x="28" y="231"/>
                    <a:pt x="28" y="231"/>
                  </a:cubicBezTo>
                  <a:cubicBezTo>
                    <a:pt x="28" y="230"/>
                    <a:pt x="27" y="230"/>
                    <a:pt x="27" y="230"/>
                  </a:cubicBezTo>
                  <a:cubicBezTo>
                    <a:pt x="27" y="230"/>
                    <a:pt x="26" y="230"/>
                    <a:pt x="26" y="230"/>
                  </a:cubicBezTo>
                  <a:cubicBezTo>
                    <a:pt x="26" y="230"/>
                    <a:pt x="26" y="229"/>
                    <a:pt x="26" y="229"/>
                  </a:cubicBezTo>
                  <a:cubicBezTo>
                    <a:pt x="26" y="229"/>
                    <a:pt x="27" y="229"/>
                    <a:pt x="27" y="229"/>
                  </a:cubicBezTo>
                  <a:cubicBezTo>
                    <a:pt x="27" y="229"/>
                    <a:pt x="28" y="229"/>
                    <a:pt x="28" y="229"/>
                  </a:cubicBezTo>
                  <a:cubicBezTo>
                    <a:pt x="28" y="229"/>
                    <a:pt x="29" y="229"/>
                    <a:pt x="29" y="229"/>
                  </a:cubicBezTo>
                  <a:cubicBezTo>
                    <a:pt x="29" y="229"/>
                    <a:pt x="29" y="229"/>
                    <a:pt x="29" y="229"/>
                  </a:cubicBezTo>
                  <a:cubicBezTo>
                    <a:pt x="29" y="229"/>
                    <a:pt x="30" y="228"/>
                    <a:pt x="30" y="228"/>
                  </a:cubicBezTo>
                  <a:cubicBezTo>
                    <a:pt x="31" y="229"/>
                    <a:pt x="31" y="229"/>
                    <a:pt x="31" y="229"/>
                  </a:cubicBezTo>
                  <a:cubicBezTo>
                    <a:pt x="32" y="229"/>
                    <a:pt x="32" y="229"/>
                    <a:pt x="32" y="229"/>
                  </a:cubicBezTo>
                  <a:cubicBezTo>
                    <a:pt x="32" y="229"/>
                    <a:pt x="32" y="227"/>
                    <a:pt x="32" y="227"/>
                  </a:cubicBezTo>
                  <a:cubicBezTo>
                    <a:pt x="33" y="227"/>
                    <a:pt x="33" y="227"/>
                    <a:pt x="33" y="227"/>
                  </a:cubicBezTo>
                  <a:cubicBezTo>
                    <a:pt x="33" y="227"/>
                    <a:pt x="33" y="226"/>
                    <a:pt x="33" y="226"/>
                  </a:cubicBezTo>
                  <a:cubicBezTo>
                    <a:pt x="33" y="226"/>
                    <a:pt x="32" y="226"/>
                    <a:pt x="32" y="225"/>
                  </a:cubicBezTo>
                  <a:cubicBezTo>
                    <a:pt x="32" y="225"/>
                    <a:pt x="32" y="225"/>
                    <a:pt x="31" y="225"/>
                  </a:cubicBezTo>
                  <a:cubicBezTo>
                    <a:pt x="31" y="225"/>
                    <a:pt x="29" y="225"/>
                    <a:pt x="29" y="225"/>
                  </a:cubicBezTo>
                  <a:cubicBezTo>
                    <a:pt x="29" y="225"/>
                    <a:pt x="28" y="225"/>
                    <a:pt x="28" y="225"/>
                  </a:cubicBezTo>
                  <a:cubicBezTo>
                    <a:pt x="28" y="225"/>
                    <a:pt x="27" y="225"/>
                    <a:pt x="28" y="225"/>
                  </a:cubicBezTo>
                  <a:cubicBezTo>
                    <a:pt x="28" y="225"/>
                    <a:pt x="28" y="225"/>
                    <a:pt x="28" y="224"/>
                  </a:cubicBezTo>
                  <a:cubicBezTo>
                    <a:pt x="28" y="224"/>
                    <a:pt x="28" y="224"/>
                    <a:pt x="28" y="223"/>
                  </a:cubicBezTo>
                  <a:cubicBezTo>
                    <a:pt x="28" y="223"/>
                    <a:pt x="28" y="222"/>
                    <a:pt x="28" y="222"/>
                  </a:cubicBezTo>
                  <a:cubicBezTo>
                    <a:pt x="28" y="222"/>
                    <a:pt x="28" y="222"/>
                    <a:pt x="28" y="222"/>
                  </a:cubicBezTo>
                  <a:cubicBezTo>
                    <a:pt x="29" y="221"/>
                    <a:pt x="29" y="221"/>
                    <a:pt x="29" y="221"/>
                  </a:cubicBezTo>
                  <a:cubicBezTo>
                    <a:pt x="29" y="221"/>
                    <a:pt x="29" y="220"/>
                    <a:pt x="28" y="220"/>
                  </a:cubicBezTo>
                  <a:cubicBezTo>
                    <a:pt x="28" y="220"/>
                    <a:pt x="28" y="219"/>
                    <a:pt x="28" y="219"/>
                  </a:cubicBezTo>
                  <a:cubicBezTo>
                    <a:pt x="28" y="219"/>
                    <a:pt x="29" y="218"/>
                    <a:pt x="29" y="218"/>
                  </a:cubicBezTo>
                  <a:cubicBezTo>
                    <a:pt x="29" y="218"/>
                    <a:pt x="29" y="218"/>
                    <a:pt x="29" y="217"/>
                  </a:cubicBezTo>
                  <a:cubicBezTo>
                    <a:pt x="28" y="217"/>
                    <a:pt x="28" y="217"/>
                    <a:pt x="28" y="217"/>
                  </a:cubicBezTo>
                  <a:cubicBezTo>
                    <a:pt x="28" y="216"/>
                    <a:pt x="27" y="216"/>
                    <a:pt x="27" y="216"/>
                  </a:cubicBezTo>
                  <a:cubicBezTo>
                    <a:pt x="27" y="216"/>
                    <a:pt x="27" y="215"/>
                    <a:pt x="27" y="215"/>
                  </a:cubicBezTo>
                  <a:cubicBezTo>
                    <a:pt x="27" y="215"/>
                    <a:pt x="28" y="215"/>
                    <a:pt x="28" y="214"/>
                  </a:cubicBezTo>
                  <a:cubicBezTo>
                    <a:pt x="28" y="214"/>
                    <a:pt x="28" y="214"/>
                    <a:pt x="28" y="214"/>
                  </a:cubicBezTo>
                  <a:cubicBezTo>
                    <a:pt x="28" y="214"/>
                    <a:pt x="28" y="213"/>
                    <a:pt x="28" y="213"/>
                  </a:cubicBezTo>
                  <a:cubicBezTo>
                    <a:pt x="28" y="213"/>
                    <a:pt x="27" y="213"/>
                    <a:pt x="27" y="212"/>
                  </a:cubicBezTo>
                  <a:cubicBezTo>
                    <a:pt x="27" y="212"/>
                    <a:pt x="27" y="212"/>
                    <a:pt x="26" y="212"/>
                  </a:cubicBezTo>
                  <a:cubicBezTo>
                    <a:pt x="26" y="211"/>
                    <a:pt x="26" y="211"/>
                    <a:pt x="26" y="211"/>
                  </a:cubicBezTo>
                  <a:cubicBezTo>
                    <a:pt x="26" y="210"/>
                    <a:pt x="25" y="210"/>
                    <a:pt x="25" y="210"/>
                  </a:cubicBezTo>
                  <a:cubicBezTo>
                    <a:pt x="26" y="209"/>
                    <a:pt x="26" y="209"/>
                    <a:pt x="26" y="209"/>
                  </a:cubicBezTo>
                  <a:cubicBezTo>
                    <a:pt x="26" y="209"/>
                    <a:pt x="25" y="208"/>
                    <a:pt x="25" y="208"/>
                  </a:cubicBezTo>
                  <a:cubicBezTo>
                    <a:pt x="25" y="208"/>
                    <a:pt x="26" y="208"/>
                    <a:pt x="26" y="208"/>
                  </a:cubicBezTo>
                  <a:cubicBezTo>
                    <a:pt x="26" y="208"/>
                    <a:pt x="26" y="207"/>
                    <a:pt x="26" y="207"/>
                  </a:cubicBezTo>
                  <a:cubicBezTo>
                    <a:pt x="26" y="207"/>
                    <a:pt x="26" y="206"/>
                    <a:pt x="26" y="206"/>
                  </a:cubicBezTo>
                  <a:cubicBezTo>
                    <a:pt x="26" y="206"/>
                    <a:pt x="26" y="206"/>
                    <a:pt x="26" y="206"/>
                  </a:cubicBezTo>
                  <a:cubicBezTo>
                    <a:pt x="25" y="205"/>
                    <a:pt x="25" y="205"/>
                    <a:pt x="25" y="205"/>
                  </a:cubicBezTo>
                  <a:cubicBezTo>
                    <a:pt x="25" y="205"/>
                    <a:pt x="25" y="205"/>
                    <a:pt x="25" y="204"/>
                  </a:cubicBezTo>
                  <a:cubicBezTo>
                    <a:pt x="25" y="204"/>
                    <a:pt x="25" y="204"/>
                    <a:pt x="25" y="203"/>
                  </a:cubicBezTo>
                  <a:cubicBezTo>
                    <a:pt x="25" y="203"/>
                    <a:pt x="26" y="203"/>
                    <a:pt x="26" y="203"/>
                  </a:cubicBezTo>
                  <a:cubicBezTo>
                    <a:pt x="26" y="203"/>
                    <a:pt x="26" y="203"/>
                    <a:pt x="26" y="203"/>
                  </a:cubicBezTo>
                  <a:cubicBezTo>
                    <a:pt x="27" y="204"/>
                    <a:pt x="27" y="204"/>
                    <a:pt x="27" y="204"/>
                  </a:cubicBezTo>
                  <a:cubicBezTo>
                    <a:pt x="27" y="204"/>
                    <a:pt x="27" y="203"/>
                    <a:pt x="28" y="203"/>
                  </a:cubicBezTo>
                  <a:cubicBezTo>
                    <a:pt x="28" y="203"/>
                    <a:pt x="28" y="203"/>
                    <a:pt x="28" y="203"/>
                  </a:cubicBezTo>
                  <a:cubicBezTo>
                    <a:pt x="28" y="200"/>
                    <a:pt x="28" y="200"/>
                    <a:pt x="28" y="200"/>
                  </a:cubicBezTo>
                  <a:cubicBezTo>
                    <a:pt x="28" y="199"/>
                    <a:pt x="28" y="199"/>
                    <a:pt x="28" y="199"/>
                  </a:cubicBezTo>
                  <a:cubicBezTo>
                    <a:pt x="28" y="199"/>
                    <a:pt x="27" y="198"/>
                    <a:pt x="27" y="198"/>
                  </a:cubicBezTo>
                  <a:cubicBezTo>
                    <a:pt x="27" y="198"/>
                    <a:pt x="28" y="198"/>
                    <a:pt x="28" y="198"/>
                  </a:cubicBezTo>
                  <a:cubicBezTo>
                    <a:pt x="28" y="198"/>
                    <a:pt x="28" y="198"/>
                    <a:pt x="28" y="197"/>
                  </a:cubicBezTo>
                  <a:cubicBezTo>
                    <a:pt x="28" y="197"/>
                    <a:pt x="27" y="197"/>
                    <a:pt x="27" y="197"/>
                  </a:cubicBezTo>
                  <a:cubicBezTo>
                    <a:pt x="27" y="196"/>
                    <a:pt x="27" y="196"/>
                    <a:pt x="27" y="196"/>
                  </a:cubicBezTo>
                  <a:cubicBezTo>
                    <a:pt x="27" y="196"/>
                    <a:pt x="27" y="195"/>
                    <a:pt x="27" y="195"/>
                  </a:cubicBezTo>
                  <a:cubicBezTo>
                    <a:pt x="27" y="195"/>
                    <a:pt x="28" y="195"/>
                    <a:pt x="28" y="194"/>
                  </a:cubicBezTo>
                  <a:cubicBezTo>
                    <a:pt x="28" y="194"/>
                    <a:pt x="28" y="194"/>
                    <a:pt x="28" y="193"/>
                  </a:cubicBezTo>
                  <a:cubicBezTo>
                    <a:pt x="28" y="193"/>
                    <a:pt x="28" y="193"/>
                    <a:pt x="28" y="193"/>
                  </a:cubicBezTo>
                  <a:cubicBezTo>
                    <a:pt x="27" y="193"/>
                    <a:pt x="27" y="192"/>
                    <a:pt x="27" y="192"/>
                  </a:cubicBezTo>
                  <a:cubicBezTo>
                    <a:pt x="27" y="192"/>
                    <a:pt x="27" y="192"/>
                    <a:pt x="27" y="192"/>
                  </a:cubicBezTo>
                  <a:cubicBezTo>
                    <a:pt x="27" y="192"/>
                    <a:pt x="27" y="191"/>
                    <a:pt x="27" y="191"/>
                  </a:cubicBezTo>
                  <a:cubicBezTo>
                    <a:pt x="27" y="191"/>
                    <a:pt x="27" y="190"/>
                    <a:pt x="27" y="190"/>
                  </a:cubicBezTo>
                  <a:cubicBezTo>
                    <a:pt x="27" y="190"/>
                    <a:pt x="27" y="190"/>
                    <a:pt x="27" y="189"/>
                  </a:cubicBezTo>
                  <a:cubicBezTo>
                    <a:pt x="27" y="189"/>
                    <a:pt x="27" y="189"/>
                    <a:pt x="27" y="189"/>
                  </a:cubicBezTo>
                  <a:cubicBezTo>
                    <a:pt x="27" y="188"/>
                    <a:pt x="27" y="188"/>
                    <a:pt x="27" y="188"/>
                  </a:cubicBezTo>
                  <a:cubicBezTo>
                    <a:pt x="27" y="188"/>
                    <a:pt x="28" y="187"/>
                    <a:pt x="28" y="187"/>
                  </a:cubicBezTo>
                  <a:cubicBezTo>
                    <a:pt x="28" y="187"/>
                    <a:pt x="28" y="187"/>
                    <a:pt x="28" y="187"/>
                  </a:cubicBezTo>
                  <a:cubicBezTo>
                    <a:pt x="28" y="187"/>
                    <a:pt x="29" y="187"/>
                    <a:pt x="29" y="187"/>
                  </a:cubicBezTo>
                  <a:cubicBezTo>
                    <a:pt x="29" y="187"/>
                    <a:pt x="29" y="186"/>
                    <a:pt x="29" y="186"/>
                  </a:cubicBezTo>
                  <a:cubicBezTo>
                    <a:pt x="28" y="186"/>
                    <a:pt x="28" y="185"/>
                    <a:pt x="28" y="185"/>
                  </a:cubicBezTo>
                  <a:cubicBezTo>
                    <a:pt x="28" y="185"/>
                    <a:pt x="27" y="185"/>
                    <a:pt x="28" y="184"/>
                  </a:cubicBezTo>
                  <a:cubicBezTo>
                    <a:pt x="28" y="184"/>
                    <a:pt x="28" y="184"/>
                    <a:pt x="28" y="184"/>
                  </a:cubicBezTo>
                  <a:cubicBezTo>
                    <a:pt x="28" y="184"/>
                    <a:pt x="29" y="184"/>
                    <a:pt x="29" y="184"/>
                  </a:cubicBezTo>
                  <a:cubicBezTo>
                    <a:pt x="29" y="184"/>
                    <a:pt x="29" y="183"/>
                    <a:pt x="29" y="183"/>
                  </a:cubicBezTo>
                  <a:cubicBezTo>
                    <a:pt x="29" y="183"/>
                    <a:pt x="29" y="182"/>
                    <a:pt x="29" y="182"/>
                  </a:cubicBezTo>
                  <a:cubicBezTo>
                    <a:pt x="29" y="182"/>
                    <a:pt x="29" y="182"/>
                    <a:pt x="29" y="182"/>
                  </a:cubicBezTo>
                  <a:cubicBezTo>
                    <a:pt x="29" y="179"/>
                    <a:pt x="29" y="179"/>
                    <a:pt x="29" y="179"/>
                  </a:cubicBezTo>
                  <a:cubicBezTo>
                    <a:pt x="29" y="179"/>
                    <a:pt x="29" y="179"/>
                    <a:pt x="29" y="179"/>
                  </a:cubicBezTo>
                  <a:cubicBezTo>
                    <a:pt x="29" y="179"/>
                    <a:pt x="30" y="180"/>
                    <a:pt x="30" y="180"/>
                  </a:cubicBezTo>
                  <a:cubicBezTo>
                    <a:pt x="30" y="180"/>
                    <a:pt x="30" y="180"/>
                    <a:pt x="30" y="180"/>
                  </a:cubicBezTo>
                  <a:cubicBezTo>
                    <a:pt x="30" y="180"/>
                    <a:pt x="30" y="179"/>
                    <a:pt x="30" y="179"/>
                  </a:cubicBezTo>
                  <a:cubicBezTo>
                    <a:pt x="30" y="179"/>
                    <a:pt x="30" y="178"/>
                    <a:pt x="30" y="178"/>
                  </a:cubicBezTo>
                  <a:cubicBezTo>
                    <a:pt x="30" y="178"/>
                    <a:pt x="31" y="177"/>
                    <a:pt x="31" y="177"/>
                  </a:cubicBezTo>
                  <a:cubicBezTo>
                    <a:pt x="31" y="173"/>
                    <a:pt x="31" y="173"/>
                    <a:pt x="31" y="173"/>
                  </a:cubicBezTo>
                  <a:cubicBezTo>
                    <a:pt x="33" y="172"/>
                    <a:pt x="33" y="172"/>
                    <a:pt x="33" y="172"/>
                  </a:cubicBezTo>
                  <a:cubicBezTo>
                    <a:pt x="34" y="172"/>
                    <a:pt x="34" y="172"/>
                    <a:pt x="34" y="172"/>
                  </a:cubicBezTo>
                  <a:cubicBezTo>
                    <a:pt x="34" y="172"/>
                    <a:pt x="35" y="171"/>
                    <a:pt x="35" y="171"/>
                  </a:cubicBezTo>
                  <a:cubicBezTo>
                    <a:pt x="35" y="171"/>
                    <a:pt x="35" y="170"/>
                    <a:pt x="35" y="170"/>
                  </a:cubicBezTo>
                  <a:cubicBezTo>
                    <a:pt x="34" y="170"/>
                    <a:pt x="34" y="170"/>
                    <a:pt x="34" y="170"/>
                  </a:cubicBezTo>
                  <a:cubicBezTo>
                    <a:pt x="34" y="169"/>
                    <a:pt x="34" y="169"/>
                    <a:pt x="34" y="169"/>
                  </a:cubicBezTo>
                  <a:cubicBezTo>
                    <a:pt x="33" y="169"/>
                    <a:pt x="33" y="168"/>
                    <a:pt x="33" y="168"/>
                  </a:cubicBezTo>
                  <a:cubicBezTo>
                    <a:pt x="33" y="167"/>
                    <a:pt x="33" y="167"/>
                    <a:pt x="33" y="167"/>
                  </a:cubicBezTo>
                  <a:cubicBezTo>
                    <a:pt x="33" y="167"/>
                    <a:pt x="33" y="166"/>
                    <a:pt x="33" y="166"/>
                  </a:cubicBezTo>
                  <a:cubicBezTo>
                    <a:pt x="33" y="166"/>
                    <a:pt x="34" y="166"/>
                    <a:pt x="34" y="166"/>
                  </a:cubicBezTo>
                  <a:cubicBezTo>
                    <a:pt x="34" y="166"/>
                    <a:pt x="32" y="164"/>
                    <a:pt x="32" y="164"/>
                  </a:cubicBezTo>
                  <a:cubicBezTo>
                    <a:pt x="32" y="164"/>
                    <a:pt x="32" y="164"/>
                    <a:pt x="32" y="163"/>
                  </a:cubicBezTo>
                  <a:cubicBezTo>
                    <a:pt x="32" y="163"/>
                    <a:pt x="33" y="163"/>
                    <a:pt x="32" y="163"/>
                  </a:cubicBezTo>
                  <a:cubicBezTo>
                    <a:pt x="32" y="163"/>
                    <a:pt x="32" y="163"/>
                    <a:pt x="32" y="162"/>
                  </a:cubicBezTo>
                  <a:cubicBezTo>
                    <a:pt x="32" y="162"/>
                    <a:pt x="32" y="162"/>
                    <a:pt x="32" y="162"/>
                  </a:cubicBezTo>
                  <a:cubicBezTo>
                    <a:pt x="32" y="162"/>
                    <a:pt x="32" y="161"/>
                    <a:pt x="32" y="161"/>
                  </a:cubicBezTo>
                  <a:cubicBezTo>
                    <a:pt x="32" y="161"/>
                    <a:pt x="33" y="160"/>
                    <a:pt x="33" y="160"/>
                  </a:cubicBezTo>
                  <a:cubicBezTo>
                    <a:pt x="33" y="160"/>
                    <a:pt x="32" y="160"/>
                    <a:pt x="32" y="160"/>
                  </a:cubicBezTo>
                  <a:cubicBezTo>
                    <a:pt x="32" y="159"/>
                    <a:pt x="32" y="159"/>
                    <a:pt x="32" y="159"/>
                  </a:cubicBezTo>
                  <a:cubicBezTo>
                    <a:pt x="32" y="159"/>
                    <a:pt x="32" y="158"/>
                    <a:pt x="32" y="158"/>
                  </a:cubicBezTo>
                  <a:cubicBezTo>
                    <a:pt x="33" y="158"/>
                    <a:pt x="33" y="157"/>
                    <a:pt x="33" y="157"/>
                  </a:cubicBezTo>
                  <a:cubicBezTo>
                    <a:pt x="33" y="157"/>
                    <a:pt x="33" y="157"/>
                    <a:pt x="33" y="157"/>
                  </a:cubicBezTo>
                  <a:cubicBezTo>
                    <a:pt x="32" y="157"/>
                    <a:pt x="32" y="156"/>
                    <a:pt x="32" y="156"/>
                  </a:cubicBezTo>
                  <a:cubicBezTo>
                    <a:pt x="32" y="156"/>
                    <a:pt x="32" y="156"/>
                    <a:pt x="32" y="156"/>
                  </a:cubicBezTo>
                  <a:cubicBezTo>
                    <a:pt x="32" y="156"/>
                    <a:pt x="33" y="155"/>
                    <a:pt x="33" y="155"/>
                  </a:cubicBezTo>
                  <a:cubicBezTo>
                    <a:pt x="33" y="155"/>
                    <a:pt x="33" y="155"/>
                    <a:pt x="33" y="155"/>
                  </a:cubicBezTo>
                  <a:cubicBezTo>
                    <a:pt x="32" y="155"/>
                    <a:pt x="32" y="155"/>
                    <a:pt x="32" y="155"/>
                  </a:cubicBezTo>
                  <a:cubicBezTo>
                    <a:pt x="32" y="154"/>
                    <a:pt x="32" y="154"/>
                    <a:pt x="32" y="154"/>
                  </a:cubicBezTo>
                  <a:cubicBezTo>
                    <a:pt x="32" y="154"/>
                    <a:pt x="33" y="154"/>
                    <a:pt x="33" y="153"/>
                  </a:cubicBezTo>
                  <a:cubicBezTo>
                    <a:pt x="33" y="153"/>
                    <a:pt x="34" y="153"/>
                    <a:pt x="34" y="153"/>
                  </a:cubicBezTo>
                  <a:cubicBezTo>
                    <a:pt x="34" y="153"/>
                    <a:pt x="34" y="153"/>
                    <a:pt x="33" y="153"/>
                  </a:cubicBezTo>
                  <a:cubicBezTo>
                    <a:pt x="33" y="152"/>
                    <a:pt x="33" y="152"/>
                    <a:pt x="33" y="152"/>
                  </a:cubicBezTo>
                  <a:cubicBezTo>
                    <a:pt x="33" y="152"/>
                    <a:pt x="33" y="152"/>
                    <a:pt x="33" y="152"/>
                  </a:cubicBezTo>
                  <a:cubicBezTo>
                    <a:pt x="34" y="152"/>
                    <a:pt x="34" y="152"/>
                    <a:pt x="34" y="152"/>
                  </a:cubicBezTo>
                  <a:cubicBezTo>
                    <a:pt x="34" y="151"/>
                    <a:pt x="34" y="151"/>
                    <a:pt x="34" y="151"/>
                  </a:cubicBezTo>
                  <a:cubicBezTo>
                    <a:pt x="34" y="151"/>
                    <a:pt x="35" y="151"/>
                    <a:pt x="35" y="151"/>
                  </a:cubicBezTo>
                  <a:cubicBezTo>
                    <a:pt x="35" y="151"/>
                    <a:pt x="36" y="151"/>
                    <a:pt x="36" y="151"/>
                  </a:cubicBezTo>
                  <a:cubicBezTo>
                    <a:pt x="36" y="150"/>
                    <a:pt x="36" y="150"/>
                    <a:pt x="36" y="150"/>
                  </a:cubicBezTo>
                  <a:cubicBezTo>
                    <a:pt x="36" y="150"/>
                    <a:pt x="36" y="149"/>
                    <a:pt x="36" y="149"/>
                  </a:cubicBezTo>
                  <a:cubicBezTo>
                    <a:pt x="36" y="149"/>
                    <a:pt x="37" y="149"/>
                    <a:pt x="37" y="149"/>
                  </a:cubicBezTo>
                  <a:cubicBezTo>
                    <a:pt x="37" y="149"/>
                    <a:pt x="37" y="149"/>
                    <a:pt x="37" y="149"/>
                  </a:cubicBezTo>
                  <a:cubicBezTo>
                    <a:pt x="37" y="149"/>
                    <a:pt x="38" y="148"/>
                    <a:pt x="38" y="148"/>
                  </a:cubicBezTo>
                  <a:cubicBezTo>
                    <a:pt x="38" y="148"/>
                    <a:pt x="38" y="148"/>
                    <a:pt x="38" y="148"/>
                  </a:cubicBezTo>
                  <a:cubicBezTo>
                    <a:pt x="38" y="148"/>
                    <a:pt x="38" y="147"/>
                    <a:pt x="38" y="147"/>
                  </a:cubicBezTo>
                  <a:cubicBezTo>
                    <a:pt x="38" y="147"/>
                    <a:pt x="38" y="147"/>
                    <a:pt x="38" y="147"/>
                  </a:cubicBezTo>
                  <a:cubicBezTo>
                    <a:pt x="38" y="147"/>
                    <a:pt x="38" y="146"/>
                    <a:pt x="38" y="146"/>
                  </a:cubicBezTo>
                  <a:cubicBezTo>
                    <a:pt x="38" y="146"/>
                    <a:pt x="38" y="146"/>
                    <a:pt x="38" y="146"/>
                  </a:cubicBezTo>
                  <a:cubicBezTo>
                    <a:pt x="38" y="146"/>
                    <a:pt x="38" y="145"/>
                    <a:pt x="38" y="145"/>
                  </a:cubicBezTo>
                  <a:cubicBezTo>
                    <a:pt x="38" y="145"/>
                    <a:pt x="38" y="144"/>
                    <a:pt x="38" y="144"/>
                  </a:cubicBezTo>
                  <a:cubicBezTo>
                    <a:pt x="38" y="144"/>
                    <a:pt x="38" y="144"/>
                    <a:pt x="38" y="144"/>
                  </a:cubicBezTo>
                  <a:cubicBezTo>
                    <a:pt x="38" y="143"/>
                    <a:pt x="38" y="143"/>
                    <a:pt x="38" y="143"/>
                  </a:cubicBezTo>
                  <a:cubicBezTo>
                    <a:pt x="38" y="143"/>
                    <a:pt x="37" y="142"/>
                    <a:pt x="37" y="142"/>
                  </a:cubicBezTo>
                  <a:cubicBezTo>
                    <a:pt x="37" y="142"/>
                    <a:pt x="37" y="141"/>
                    <a:pt x="37" y="141"/>
                  </a:cubicBezTo>
                  <a:cubicBezTo>
                    <a:pt x="37" y="141"/>
                    <a:pt x="37" y="141"/>
                    <a:pt x="37" y="140"/>
                  </a:cubicBezTo>
                  <a:cubicBezTo>
                    <a:pt x="38" y="140"/>
                    <a:pt x="38" y="140"/>
                    <a:pt x="38" y="140"/>
                  </a:cubicBezTo>
                  <a:cubicBezTo>
                    <a:pt x="38" y="139"/>
                    <a:pt x="38" y="139"/>
                    <a:pt x="38" y="139"/>
                  </a:cubicBezTo>
                  <a:cubicBezTo>
                    <a:pt x="38" y="138"/>
                    <a:pt x="39" y="138"/>
                    <a:pt x="39" y="138"/>
                  </a:cubicBezTo>
                  <a:cubicBezTo>
                    <a:pt x="39" y="137"/>
                    <a:pt x="39" y="137"/>
                    <a:pt x="39" y="137"/>
                  </a:cubicBezTo>
                  <a:cubicBezTo>
                    <a:pt x="38" y="137"/>
                    <a:pt x="39" y="136"/>
                    <a:pt x="39" y="136"/>
                  </a:cubicBezTo>
                  <a:cubicBezTo>
                    <a:pt x="39" y="136"/>
                    <a:pt x="40" y="134"/>
                    <a:pt x="40" y="134"/>
                  </a:cubicBezTo>
                  <a:cubicBezTo>
                    <a:pt x="40" y="134"/>
                    <a:pt x="40" y="133"/>
                    <a:pt x="40" y="133"/>
                  </a:cubicBezTo>
                  <a:cubicBezTo>
                    <a:pt x="41" y="133"/>
                    <a:pt x="41" y="133"/>
                    <a:pt x="41" y="133"/>
                  </a:cubicBezTo>
                  <a:cubicBezTo>
                    <a:pt x="41" y="133"/>
                    <a:pt x="42" y="132"/>
                    <a:pt x="42" y="132"/>
                  </a:cubicBezTo>
                  <a:cubicBezTo>
                    <a:pt x="42" y="132"/>
                    <a:pt x="41" y="131"/>
                    <a:pt x="41" y="131"/>
                  </a:cubicBezTo>
                  <a:cubicBezTo>
                    <a:pt x="41" y="131"/>
                    <a:pt x="42" y="131"/>
                    <a:pt x="42" y="131"/>
                  </a:cubicBezTo>
                  <a:cubicBezTo>
                    <a:pt x="42" y="130"/>
                    <a:pt x="41" y="130"/>
                    <a:pt x="41" y="130"/>
                  </a:cubicBezTo>
                  <a:cubicBezTo>
                    <a:pt x="41" y="130"/>
                    <a:pt x="41" y="128"/>
                    <a:pt x="41" y="128"/>
                  </a:cubicBezTo>
                  <a:cubicBezTo>
                    <a:pt x="41" y="128"/>
                    <a:pt x="41" y="127"/>
                    <a:pt x="42" y="127"/>
                  </a:cubicBezTo>
                  <a:cubicBezTo>
                    <a:pt x="42" y="127"/>
                    <a:pt x="42" y="126"/>
                    <a:pt x="42" y="126"/>
                  </a:cubicBezTo>
                  <a:cubicBezTo>
                    <a:pt x="42" y="126"/>
                    <a:pt x="42" y="125"/>
                    <a:pt x="42" y="125"/>
                  </a:cubicBezTo>
                  <a:cubicBezTo>
                    <a:pt x="42" y="125"/>
                    <a:pt x="42" y="125"/>
                    <a:pt x="42" y="125"/>
                  </a:cubicBezTo>
                  <a:cubicBezTo>
                    <a:pt x="42" y="124"/>
                    <a:pt x="42" y="124"/>
                    <a:pt x="42" y="124"/>
                  </a:cubicBezTo>
                  <a:cubicBezTo>
                    <a:pt x="41" y="124"/>
                    <a:pt x="41" y="124"/>
                    <a:pt x="41" y="124"/>
                  </a:cubicBezTo>
                  <a:cubicBezTo>
                    <a:pt x="41" y="124"/>
                    <a:pt x="41" y="125"/>
                    <a:pt x="40" y="124"/>
                  </a:cubicBezTo>
                  <a:cubicBezTo>
                    <a:pt x="40" y="124"/>
                    <a:pt x="40" y="124"/>
                    <a:pt x="40" y="123"/>
                  </a:cubicBezTo>
                  <a:cubicBezTo>
                    <a:pt x="40" y="123"/>
                    <a:pt x="40" y="123"/>
                    <a:pt x="40" y="122"/>
                  </a:cubicBezTo>
                  <a:cubicBezTo>
                    <a:pt x="40" y="122"/>
                    <a:pt x="40" y="122"/>
                    <a:pt x="40" y="121"/>
                  </a:cubicBezTo>
                  <a:cubicBezTo>
                    <a:pt x="41" y="121"/>
                    <a:pt x="40" y="120"/>
                    <a:pt x="40" y="120"/>
                  </a:cubicBezTo>
                  <a:cubicBezTo>
                    <a:pt x="40" y="118"/>
                    <a:pt x="40" y="118"/>
                    <a:pt x="40" y="118"/>
                  </a:cubicBezTo>
                  <a:cubicBezTo>
                    <a:pt x="40" y="118"/>
                    <a:pt x="39" y="117"/>
                    <a:pt x="39" y="117"/>
                  </a:cubicBezTo>
                  <a:cubicBezTo>
                    <a:pt x="39" y="116"/>
                    <a:pt x="38" y="116"/>
                    <a:pt x="38" y="116"/>
                  </a:cubicBezTo>
                  <a:cubicBezTo>
                    <a:pt x="38" y="115"/>
                    <a:pt x="39" y="115"/>
                    <a:pt x="38" y="114"/>
                  </a:cubicBezTo>
                  <a:cubicBezTo>
                    <a:pt x="38" y="114"/>
                    <a:pt x="38" y="114"/>
                    <a:pt x="38" y="114"/>
                  </a:cubicBezTo>
                  <a:cubicBezTo>
                    <a:pt x="38" y="114"/>
                    <a:pt x="38" y="114"/>
                    <a:pt x="38" y="114"/>
                  </a:cubicBezTo>
                  <a:cubicBezTo>
                    <a:pt x="38" y="114"/>
                    <a:pt x="39" y="114"/>
                    <a:pt x="39" y="114"/>
                  </a:cubicBezTo>
                  <a:cubicBezTo>
                    <a:pt x="39" y="114"/>
                    <a:pt x="39" y="113"/>
                    <a:pt x="39" y="113"/>
                  </a:cubicBezTo>
                  <a:cubicBezTo>
                    <a:pt x="38" y="113"/>
                    <a:pt x="38" y="113"/>
                    <a:pt x="38" y="112"/>
                  </a:cubicBezTo>
                  <a:cubicBezTo>
                    <a:pt x="37" y="112"/>
                    <a:pt x="37" y="112"/>
                    <a:pt x="37" y="112"/>
                  </a:cubicBezTo>
                  <a:cubicBezTo>
                    <a:pt x="37" y="112"/>
                    <a:pt x="37" y="112"/>
                    <a:pt x="37" y="111"/>
                  </a:cubicBezTo>
                  <a:cubicBezTo>
                    <a:pt x="37" y="111"/>
                    <a:pt x="37" y="110"/>
                    <a:pt x="37" y="110"/>
                  </a:cubicBezTo>
                  <a:cubicBezTo>
                    <a:pt x="37" y="109"/>
                    <a:pt x="37" y="109"/>
                    <a:pt x="37" y="108"/>
                  </a:cubicBezTo>
                  <a:cubicBezTo>
                    <a:pt x="37" y="108"/>
                    <a:pt x="37" y="107"/>
                    <a:pt x="37" y="107"/>
                  </a:cubicBezTo>
                  <a:cubicBezTo>
                    <a:pt x="37" y="106"/>
                    <a:pt x="37" y="106"/>
                    <a:pt x="37" y="106"/>
                  </a:cubicBezTo>
                  <a:cubicBezTo>
                    <a:pt x="37" y="106"/>
                    <a:pt x="37" y="106"/>
                    <a:pt x="38" y="106"/>
                  </a:cubicBezTo>
                  <a:cubicBezTo>
                    <a:pt x="38" y="106"/>
                    <a:pt x="38" y="106"/>
                    <a:pt x="38" y="106"/>
                  </a:cubicBezTo>
                  <a:cubicBezTo>
                    <a:pt x="38" y="106"/>
                    <a:pt x="38" y="106"/>
                    <a:pt x="38" y="106"/>
                  </a:cubicBezTo>
                  <a:cubicBezTo>
                    <a:pt x="38" y="106"/>
                    <a:pt x="38" y="106"/>
                    <a:pt x="39" y="106"/>
                  </a:cubicBezTo>
                  <a:cubicBezTo>
                    <a:pt x="39" y="106"/>
                    <a:pt x="39" y="106"/>
                    <a:pt x="39" y="105"/>
                  </a:cubicBezTo>
                  <a:cubicBezTo>
                    <a:pt x="39" y="105"/>
                    <a:pt x="39" y="105"/>
                    <a:pt x="38" y="105"/>
                  </a:cubicBezTo>
                  <a:cubicBezTo>
                    <a:pt x="38" y="104"/>
                    <a:pt x="38" y="104"/>
                    <a:pt x="39" y="104"/>
                  </a:cubicBezTo>
                  <a:cubicBezTo>
                    <a:pt x="39" y="103"/>
                    <a:pt x="39" y="103"/>
                    <a:pt x="39" y="102"/>
                  </a:cubicBezTo>
                  <a:cubicBezTo>
                    <a:pt x="39" y="102"/>
                    <a:pt x="39" y="101"/>
                    <a:pt x="39" y="101"/>
                  </a:cubicBezTo>
                  <a:cubicBezTo>
                    <a:pt x="40" y="101"/>
                    <a:pt x="40" y="101"/>
                    <a:pt x="40" y="100"/>
                  </a:cubicBezTo>
                  <a:cubicBezTo>
                    <a:pt x="40" y="100"/>
                    <a:pt x="39" y="100"/>
                    <a:pt x="39" y="100"/>
                  </a:cubicBezTo>
                  <a:cubicBezTo>
                    <a:pt x="40" y="100"/>
                    <a:pt x="40" y="100"/>
                    <a:pt x="40" y="100"/>
                  </a:cubicBezTo>
                  <a:cubicBezTo>
                    <a:pt x="41" y="100"/>
                    <a:pt x="41" y="100"/>
                    <a:pt x="41" y="99"/>
                  </a:cubicBezTo>
                  <a:cubicBezTo>
                    <a:pt x="41" y="99"/>
                    <a:pt x="41" y="99"/>
                    <a:pt x="42" y="99"/>
                  </a:cubicBezTo>
                  <a:cubicBezTo>
                    <a:pt x="42" y="99"/>
                    <a:pt x="42" y="98"/>
                    <a:pt x="42" y="98"/>
                  </a:cubicBezTo>
                  <a:cubicBezTo>
                    <a:pt x="42" y="98"/>
                    <a:pt x="41" y="98"/>
                    <a:pt x="41" y="98"/>
                  </a:cubicBezTo>
                  <a:cubicBezTo>
                    <a:pt x="41" y="98"/>
                    <a:pt x="41" y="97"/>
                    <a:pt x="41" y="97"/>
                  </a:cubicBezTo>
                  <a:cubicBezTo>
                    <a:pt x="42" y="96"/>
                    <a:pt x="41" y="94"/>
                    <a:pt x="41" y="93"/>
                  </a:cubicBezTo>
                  <a:cubicBezTo>
                    <a:pt x="40" y="92"/>
                    <a:pt x="40" y="91"/>
                    <a:pt x="41" y="90"/>
                  </a:cubicBezTo>
                  <a:cubicBezTo>
                    <a:pt x="41" y="90"/>
                    <a:pt x="42" y="90"/>
                    <a:pt x="42" y="90"/>
                  </a:cubicBezTo>
                  <a:cubicBezTo>
                    <a:pt x="42" y="90"/>
                    <a:pt x="42" y="89"/>
                    <a:pt x="42" y="88"/>
                  </a:cubicBezTo>
                  <a:cubicBezTo>
                    <a:pt x="43" y="87"/>
                    <a:pt x="43" y="86"/>
                    <a:pt x="43" y="84"/>
                  </a:cubicBezTo>
                  <a:cubicBezTo>
                    <a:pt x="43" y="84"/>
                    <a:pt x="43" y="84"/>
                    <a:pt x="43" y="84"/>
                  </a:cubicBezTo>
                  <a:cubicBezTo>
                    <a:pt x="43" y="84"/>
                    <a:pt x="44" y="84"/>
                    <a:pt x="44" y="83"/>
                  </a:cubicBezTo>
                  <a:cubicBezTo>
                    <a:pt x="44" y="83"/>
                    <a:pt x="44" y="82"/>
                    <a:pt x="44" y="82"/>
                  </a:cubicBezTo>
                  <a:cubicBezTo>
                    <a:pt x="45" y="82"/>
                    <a:pt x="45" y="82"/>
                    <a:pt x="45" y="82"/>
                  </a:cubicBezTo>
                  <a:cubicBezTo>
                    <a:pt x="45" y="82"/>
                    <a:pt x="45" y="82"/>
                    <a:pt x="45" y="82"/>
                  </a:cubicBezTo>
                  <a:cubicBezTo>
                    <a:pt x="45" y="81"/>
                    <a:pt x="45" y="81"/>
                    <a:pt x="46" y="81"/>
                  </a:cubicBezTo>
                  <a:cubicBezTo>
                    <a:pt x="46" y="81"/>
                    <a:pt x="46" y="81"/>
                    <a:pt x="46" y="80"/>
                  </a:cubicBezTo>
                  <a:cubicBezTo>
                    <a:pt x="46" y="80"/>
                    <a:pt x="46" y="80"/>
                    <a:pt x="46" y="80"/>
                  </a:cubicBezTo>
                  <a:cubicBezTo>
                    <a:pt x="47" y="80"/>
                    <a:pt x="47" y="80"/>
                    <a:pt x="47" y="79"/>
                  </a:cubicBezTo>
                  <a:cubicBezTo>
                    <a:pt x="47" y="79"/>
                    <a:pt x="47" y="78"/>
                    <a:pt x="48" y="77"/>
                  </a:cubicBezTo>
                  <a:cubicBezTo>
                    <a:pt x="48" y="77"/>
                    <a:pt x="48" y="77"/>
                    <a:pt x="48" y="77"/>
                  </a:cubicBezTo>
                  <a:cubicBezTo>
                    <a:pt x="48" y="77"/>
                    <a:pt x="48" y="77"/>
                    <a:pt x="48" y="76"/>
                  </a:cubicBezTo>
                  <a:cubicBezTo>
                    <a:pt x="48" y="76"/>
                    <a:pt x="49" y="76"/>
                    <a:pt x="49" y="75"/>
                  </a:cubicBezTo>
                  <a:cubicBezTo>
                    <a:pt x="49" y="75"/>
                    <a:pt x="48" y="75"/>
                    <a:pt x="49" y="74"/>
                  </a:cubicBezTo>
                  <a:cubicBezTo>
                    <a:pt x="49" y="74"/>
                    <a:pt x="50" y="74"/>
                    <a:pt x="50" y="74"/>
                  </a:cubicBezTo>
                  <a:cubicBezTo>
                    <a:pt x="50" y="74"/>
                    <a:pt x="50" y="74"/>
                    <a:pt x="51" y="74"/>
                  </a:cubicBezTo>
                  <a:cubicBezTo>
                    <a:pt x="51" y="74"/>
                    <a:pt x="51" y="74"/>
                    <a:pt x="51" y="74"/>
                  </a:cubicBezTo>
                  <a:cubicBezTo>
                    <a:pt x="51" y="74"/>
                    <a:pt x="52" y="74"/>
                    <a:pt x="52" y="73"/>
                  </a:cubicBezTo>
                  <a:cubicBezTo>
                    <a:pt x="52" y="73"/>
                    <a:pt x="53" y="73"/>
                    <a:pt x="53" y="73"/>
                  </a:cubicBezTo>
                  <a:cubicBezTo>
                    <a:pt x="53" y="73"/>
                    <a:pt x="53" y="72"/>
                    <a:pt x="53" y="72"/>
                  </a:cubicBezTo>
                  <a:cubicBezTo>
                    <a:pt x="52" y="71"/>
                    <a:pt x="52" y="71"/>
                    <a:pt x="51" y="70"/>
                  </a:cubicBezTo>
                  <a:cubicBezTo>
                    <a:pt x="51" y="69"/>
                    <a:pt x="50" y="68"/>
                    <a:pt x="51" y="67"/>
                  </a:cubicBezTo>
                  <a:cubicBezTo>
                    <a:pt x="51" y="67"/>
                    <a:pt x="52" y="66"/>
                    <a:pt x="52" y="66"/>
                  </a:cubicBezTo>
                  <a:cubicBezTo>
                    <a:pt x="52" y="66"/>
                    <a:pt x="52" y="65"/>
                    <a:pt x="52" y="65"/>
                  </a:cubicBezTo>
                  <a:cubicBezTo>
                    <a:pt x="51" y="64"/>
                    <a:pt x="51" y="63"/>
                    <a:pt x="51" y="61"/>
                  </a:cubicBezTo>
                  <a:cubicBezTo>
                    <a:pt x="51" y="61"/>
                    <a:pt x="51" y="61"/>
                    <a:pt x="51" y="61"/>
                  </a:cubicBezTo>
                  <a:cubicBezTo>
                    <a:pt x="51" y="60"/>
                    <a:pt x="51" y="60"/>
                    <a:pt x="51" y="60"/>
                  </a:cubicBezTo>
                  <a:cubicBezTo>
                    <a:pt x="51" y="59"/>
                    <a:pt x="51" y="59"/>
                    <a:pt x="51" y="58"/>
                  </a:cubicBezTo>
                  <a:cubicBezTo>
                    <a:pt x="52" y="58"/>
                    <a:pt x="52" y="58"/>
                    <a:pt x="52" y="58"/>
                  </a:cubicBezTo>
                  <a:cubicBezTo>
                    <a:pt x="52" y="58"/>
                    <a:pt x="52" y="58"/>
                    <a:pt x="52" y="58"/>
                  </a:cubicBezTo>
                  <a:cubicBezTo>
                    <a:pt x="52" y="57"/>
                    <a:pt x="51" y="56"/>
                    <a:pt x="51" y="56"/>
                  </a:cubicBezTo>
                  <a:cubicBezTo>
                    <a:pt x="51" y="55"/>
                    <a:pt x="51" y="54"/>
                    <a:pt x="51" y="54"/>
                  </a:cubicBezTo>
                  <a:cubicBezTo>
                    <a:pt x="51" y="54"/>
                    <a:pt x="52" y="54"/>
                    <a:pt x="52" y="54"/>
                  </a:cubicBezTo>
                  <a:cubicBezTo>
                    <a:pt x="52" y="54"/>
                    <a:pt x="52" y="53"/>
                    <a:pt x="52" y="53"/>
                  </a:cubicBezTo>
                  <a:cubicBezTo>
                    <a:pt x="52" y="53"/>
                    <a:pt x="52" y="53"/>
                    <a:pt x="52" y="53"/>
                  </a:cubicBezTo>
                  <a:cubicBezTo>
                    <a:pt x="53" y="53"/>
                    <a:pt x="53" y="53"/>
                    <a:pt x="53" y="53"/>
                  </a:cubicBezTo>
                  <a:cubicBezTo>
                    <a:pt x="53" y="52"/>
                    <a:pt x="53" y="52"/>
                    <a:pt x="54" y="52"/>
                  </a:cubicBezTo>
                  <a:cubicBezTo>
                    <a:pt x="54" y="52"/>
                    <a:pt x="55" y="52"/>
                    <a:pt x="55" y="52"/>
                  </a:cubicBezTo>
                  <a:cubicBezTo>
                    <a:pt x="56" y="51"/>
                    <a:pt x="58" y="50"/>
                    <a:pt x="59" y="50"/>
                  </a:cubicBezTo>
                  <a:cubicBezTo>
                    <a:pt x="59" y="50"/>
                    <a:pt x="59" y="50"/>
                    <a:pt x="59" y="49"/>
                  </a:cubicBezTo>
                  <a:cubicBezTo>
                    <a:pt x="59" y="49"/>
                    <a:pt x="60" y="49"/>
                    <a:pt x="60" y="49"/>
                  </a:cubicBezTo>
                  <a:cubicBezTo>
                    <a:pt x="60" y="47"/>
                    <a:pt x="61" y="44"/>
                    <a:pt x="62" y="42"/>
                  </a:cubicBezTo>
                  <a:lnTo>
                    <a:pt x="60" y="40"/>
                  </a:lnTo>
                  <a:close/>
                  <a:moveTo>
                    <a:pt x="50" y="313"/>
                  </a:moveTo>
                  <a:cubicBezTo>
                    <a:pt x="50" y="313"/>
                    <a:pt x="49" y="313"/>
                    <a:pt x="49" y="313"/>
                  </a:cubicBezTo>
                  <a:cubicBezTo>
                    <a:pt x="48" y="313"/>
                    <a:pt x="48" y="313"/>
                    <a:pt x="48" y="314"/>
                  </a:cubicBezTo>
                  <a:cubicBezTo>
                    <a:pt x="47" y="314"/>
                    <a:pt x="47" y="314"/>
                    <a:pt x="46" y="314"/>
                  </a:cubicBezTo>
                  <a:cubicBezTo>
                    <a:pt x="46" y="314"/>
                    <a:pt x="46" y="313"/>
                    <a:pt x="45" y="312"/>
                  </a:cubicBezTo>
                  <a:cubicBezTo>
                    <a:pt x="45" y="312"/>
                    <a:pt x="45" y="312"/>
                    <a:pt x="45" y="311"/>
                  </a:cubicBezTo>
                  <a:cubicBezTo>
                    <a:pt x="44" y="311"/>
                    <a:pt x="44" y="311"/>
                    <a:pt x="44" y="312"/>
                  </a:cubicBezTo>
                  <a:cubicBezTo>
                    <a:pt x="43" y="312"/>
                    <a:pt x="44" y="313"/>
                    <a:pt x="44" y="313"/>
                  </a:cubicBezTo>
                  <a:cubicBezTo>
                    <a:pt x="43" y="313"/>
                    <a:pt x="43" y="314"/>
                    <a:pt x="43" y="315"/>
                  </a:cubicBezTo>
                  <a:cubicBezTo>
                    <a:pt x="42" y="315"/>
                    <a:pt x="42" y="315"/>
                    <a:pt x="42" y="315"/>
                  </a:cubicBezTo>
                  <a:cubicBezTo>
                    <a:pt x="41" y="316"/>
                    <a:pt x="41" y="316"/>
                    <a:pt x="41" y="316"/>
                  </a:cubicBezTo>
                  <a:cubicBezTo>
                    <a:pt x="40" y="315"/>
                    <a:pt x="40" y="315"/>
                    <a:pt x="40" y="315"/>
                  </a:cubicBezTo>
                  <a:cubicBezTo>
                    <a:pt x="40" y="315"/>
                    <a:pt x="40" y="314"/>
                    <a:pt x="40" y="314"/>
                  </a:cubicBezTo>
                  <a:cubicBezTo>
                    <a:pt x="40" y="314"/>
                    <a:pt x="40" y="314"/>
                    <a:pt x="39" y="314"/>
                  </a:cubicBezTo>
                  <a:cubicBezTo>
                    <a:pt x="39" y="314"/>
                    <a:pt x="39" y="314"/>
                    <a:pt x="38" y="314"/>
                  </a:cubicBezTo>
                  <a:cubicBezTo>
                    <a:pt x="38" y="315"/>
                    <a:pt x="38" y="315"/>
                    <a:pt x="38" y="315"/>
                  </a:cubicBezTo>
                  <a:cubicBezTo>
                    <a:pt x="38" y="315"/>
                    <a:pt x="38" y="315"/>
                    <a:pt x="38" y="315"/>
                  </a:cubicBezTo>
                  <a:cubicBezTo>
                    <a:pt x="38" y="315"/>
                    <a:pt x="38" y="315"/>
                    <a:pt x="38" y="315"/>
                  </a:cubicBezTo>
                  <a:cubicBezTo>
                    <a:pt x="38" y="315"/>
                    <a:pt x="38" y="315"/>
                    <a:pt x="39" y="315"/>
                  </a:cubicBezTo>
                  <a:cubicBezTo>
                    <a:pt x="39" y="315"/>
                    <a:pt x="38" y="315"/>
                    <a:pt x="39" y="315"/>
                  </a:cubicBezTo>
                  <a:cubicBezTo>
                    <a:pt x="39" y="316"/>
                    <a:pt x="39" y="316"/>
                    <a:pt x="39" y="316"/>
                  </a:cubicBezTo>
                  <a:cubicBezTo>
                    <a:pt x="39" y="316"/>
                    <a:pt x="39" y="316"/>
                    <a:pt x="39" y="316"/>
                  </a:cubicBezTo>
                  <a:cubicBezTo>
                    <a:pt x="39" y="316"/>
                    <a:pt x="39" y="316"/>
                    <a:pt x="39" y="316"/>
                  </a:cubicBezTo>
                  <a:cubicBezTo>
                    <a:pt x="40" y="316"/>
                    <a:pt x="40" y="316"/>
                    <a:pt x="40" y="317"/>
                  </a:cubicBezTo>
                  <a:cubicBezTo>
                    <a:pt x="40" y="317"/>
                    <a:pt x="40" y="317"/>
                    <a:pt x="40" y="317"/>
                  </a:cubicBezTo>
                  <a:cubicBezTo>
                    <a:pt x="40" y="317"/>
                    <a:pt x="39" y="317"/>
                    <a:pt x="39" y="318"/>
                  </a:cubicBezTo>
                  <a:cubicBezTo>
                    <a:pt x="39" y="318"/>
                    <a:pt x="39" y="318"/>
                    <a:pt x="39" y="318"/>
                  </a:cubicBezTo>
                  <a:cubicBezTo>
                    <a:pt x="39" y="318"/>
                    <a:pt x="38" y="318"/>
                    <a:pt x="38" y="318"/>
                  </a:cubicBezTo>
                  <a:cubicBezTo>
                    <a:pt x="38" y="318"/>
                    <a:pt x="38" y="317"/>
                    <a:pt x="38" y="317"/>
                  </a:cubicBezTo>
                  <a:cubicBezTo>
                    <a:pt x="38" y="317"/>
                    <a:pt x="38" y="317"/>
                    <a:pt x="38" y="317"/>
                  </a:cubicBezTo>
                  <a:cubicBezTo>
                    <a:pt x="38" y="317"/>
                    <a:pt x="38" y="317"/>
                    <a:pt x="38" y="317"/>
                  </a:cubicBezTo>
                  <a:cubicBezTo>
                    <a:pt x="38" y="318"/>
                    <a:pt x="38" y="319"/>
                    <a:pt x="38" y="319"/>
                  </a:cubicBezTo>
                  <a:cubicBezTo>
                    <a:pt x="38" y="319"/>
                    <a:pt x="38" y="320"/>
                    <a:pt x="38" y="320"/>
                  </a:cubicBezTo>
                  <a:cubicBezTo>
                    <a:pt x="37" y="320"/>
                    <a:pt x="38" y="320"/>
                    <a:pt x="38" y="320"/>
                  </a:cubicBezTo>
                  <a:cubicBezTo>
                    <a:pt x="38" y="321"/>
                    <a:pt x="38" y="321"/>
                    <a:pt x="38" y="321"/>
                  </a:cubicBezTo>
                  <a:cubicBezTo>
                    <a:pt x="37" y="322"/>
                    <a:pt x="38" y="322"/>
                    <a:pt x="38" y="322"/>
                  </a:cubicBezTo>
                  <a:cubicBezTo>
                    <a:pt x="38" y="322"/>
                    <a:pt x="38" y="322"/>
                    <a:pt x="38" y="322"/>
                  </a:cubicBezTo>
                  <a:cubicBezTo>
                    <a:pt x="39" y="322"/>
                    <a:pt x="39" y="323"/>
                    <a:pt x="39" y="323"/>
                  </a:cubicBezTo>
                  <a:cubicBezTo>
                    <a:pt x="39" y="323"/>
                    <a:pt x="39" y="323"/>
                    <a:pt x="39" y="323"/>
                  </a:cubicBezTo>
                  <a:cubicBezTo>
                    <a:pt x="39" y="323"/>
                    <a:pt x="40" y="323"/>
                    <a:pt x="40" y="323"/>
                  </a:cubicBezTo>
                  <a:cubicBezTo>
                    <a:pt x="41" y="322"/>
                    <a:pt x="42" y="322"/>
                    <a:pt x="43" y="322"/>
                  </a:cubicBezTo>
                  <a:cubicBezTo>
                    <a:pt x="44" y="322"/>
                    <a:pt x="45" y="322"/>
                    <a:pt x="45" y="322"/>
                  </a:cubicBezTo>
                  <a:cubicBezTo>
                    <a:pt x="45" y="322"/>
                    <a:pt x="45" y="322"/>
                    <a:pt x="45" y="322"/>
                  </a:cubicBezTo>
                  <a:cubicBezTo>
                    <a:pt x="45" y="322"/>
                    <a:pt x="45" y="322"/>
                    <a:pt x="45" y="323"/>
                  </a:cubicBezTo>
                  <a:cubicBezTo>
                    <a:pt x="45" y="323"/>
                    <a:pt x="45" y="324"/>
                    <a:pt x="44" y="324"/>
                  </a:cubicBezTo>
                  <a:cubicBezTo>
                    <a:pt x="43" y="325"/>
                    <a:pt x="43" y="325"/>
                    <a:pt x="42" y="325"/>
                  </a:cubicBezTo>
                  <a:cubicBezTo>
                    <a:pt x="42" y="325"/>
                    <a:pt x="41" y="325"/>
                    <a:pt x="41" y="325"/>
                  </a:cubicBezTo>
                  <a:cubicBezTo>
                    <a:pt x="41" y="326"/>
                    <a:pt x="41" y="326"/>
                    <a:pt x="41" y="326"/>
                  </a:cubicBezTo>
                  <a:cubicBezTo>
                    <a:pt x="41" y="326"/>
                    <a:pt x="40" y="326"/>
                    <a:pt x="40" y="326"/>
                  </a:cubicBezTo>
                  <a:cubicBezTo>
                    <a:pt x="39" y="326"/>
                    <a:pt x="39" y="327"/>
                    <a:pt x="39" y="327"/>
                  </a:cubicBezTo>
                  <a:cubicBezTo>
                    <a:pt x="40" y="328"/>
                    <a:pt x="40" y="329"/>
                    <a:pt x="40" y="330"/>
                  </a:cubicBezTo>
                  <a:cubicBezTo>
                    <a:pt x="41" y="332"/>
                    <a:pt x="43" y="332"/>
                    <a:pt x="44" y="332"/>
                  </a:cubicBezTo>
                  <a:cubicBezTo>
                    <a:pt x="46" y="333"/>
                    <a:pt x="47" y="334"/>
                    <a:pt x="48" y="335"/>
                  </a:cubicBezTo>
                  <a:cubicBezTo>
                    <a:pt x="47" y="335"/>
                    <a:pt x="47" y="335"/>
                    <a:pt x="46" y="336"/>
                  </a:cubicBezTo>
                  <a:cubicBezTo>
                    <a:pt x="46" y="336"/>
                    <a:pt x="46" y="337"/>
                    <a:pt x="45" y="337"/>
                  </a:cubicBezTo>
                  <a:cubicBezTo>
                    <a:pt x="45" y="337"/>
                    <a:pt x="45" y="337"/>
                    <a:pt x="45" y="337"/>
                  </a:cubicBezTo>
                  <a:cubicBezTo>
                    <a:pt x="45" y="337"/>
                    <a:pt x="45" y="337"/>
                    <a:pt x="45" y="337"/>
                  </a:cubicBezTo>
                  <a:cubicBezTo>
                    <a:pt x="45" y="337"/>
                    <a:pt x="45" y="336"/>
                    <a:pt x="45" y="336"/>
                  </a:cubicBezTo>
                  <a:cubicBezTo>
                    <a:pt x="46" y="336"/>
                    <a:pt x="46" y="336"/>
                    <a:pt x="46" y="335"/>
                  </a:cubicBezTo>
                  <a:cubicBezTo>
                    <a:pt x="46" y="335"/>
                    <a:pt x="46" y="334"/>
                    <a:pt x="46" y="334"/>
                  </a:cubicBezTo>
                  <a:cubicBezTo>
                    <a:pt x="45" y="334"/>
                    <a:pt x="45" y="334"/>
                    <a:pt x="45" y="334"/>
                  </a:cubicBezTo>
                  <a:cubicBezTo>
                    <a:pt x="45" y="334"/>
                    <a:pt x="45" y="334"/>
                    <a:pt x="45" y="334"/>
                  </a:cubicBezTo>
                  <a:cubicBezTo>
                    <a:pt x="45" y="334"/>
                    <a:pt x="44" y="334"/>
                    <a:pt x="44" y="334"/>
                  </a:cubicBezTo>
                  <a:cubicBezTo>
                    <a:pt x="44" y="334"/>
                    <a:pt x="44" y="335"/>
                    <a:pt x="43" y="335"/>
                  </a:cubicBezTo>
                  <a:cubicBezTo>
                    <a:pt x="43" y="335"/>
                    <a:pt x="43" y="334"/>
                    <a:pt x="43" y="334"/>
                  </a:cubicBezTo>
                  <a:cubicBezTo>
                    <a:pt x="43" y="334"/>
                    <a:pt x="43" y="334"/>
                    <a:pt x="43" y="333"/>
                  </a:cubicBezTo>
                  <a:cubicBezTo>
                    <a:pt x="43" y="333"/>
                    <a:pt x="42" y="333"/>
                    <a:pt x="42" y="333"/>
                  </a:cubicBezTo>
                  <a:cubicBezTo>
                    <a:pt x="42" y="333"/>
                    <a:pt x="42" y="333"/>
                    <a:pt x="42" y="333"/>
                  </a:cubicBezTo>
                  <a:cubicBezTo>
                    <a:pt x="42" y="333"/>
                    <a:pt x="42" y="333"/>
                    <a:pt x="42" y="333"/>
                  </a:cubicBezTo>
                  <a:cubicBezTo>
                    <a:pt x="42" y="334"/>
                    <a:pt x="43" y="334"/>
                    <a:pt x="43" y="335"/>
                  </a:cubicBezTo>
                  <a:cubicBezTo>
                    <a:pt x="42" y="335"/>
                    <a:pt x="42" y="335"/>
                    <a:pt x="42" y="335"/>
                  </a:cubicBezTo>
                  <a:cubicBezTo>
                    <a:pt x="42" y="335"/>
                    <a:pt x="42" y="335"/>
                    <a:pt x="41" y="334"/>
                  </a:cubicBezTo>
                  <a:cubicBezTo>
                    <a:pt x="41" y="334"/>
                    <a:pt x="41" y="333"/>
                    <a:pt x="41" y="333"/>
                  </a:cubicBezTo>
                  <a:cubicBezTo>
                    <a:pt x="41" y="333"/>
                    <a:pt x="41" y="333"/>
                    <a:pt x="40" y="333"/>
                  </a:cubicBezTo>
                  <a:cubicBezTo>
                    <a:pt x="40" y="332"/>
                    <a:pt x="40" y="332"/>
                    <a:pt x="40" y="333"/>
                  </a:cubicBezTo>
                  <a:cubicBezTo>
                    <a:pt x="39" y="333"/>
                    <a:pt x="39" y="333"/>
                    <a:pt x="40" y="333"/>
                  </a:cubicBezTo>
                  <a:cubicBezTo>
                    <a:pt x="40" y="334"/>
                    <a:pt x="40" y="334"/>
                    <a:pt x="40" y="334"/>
                  </a:cubicBezTo>
                  <a:cubicBezTo>
                    <a:pt x="40" y="334"/>
                    <a:pt x="40" y="334"/>
                    <a:pt x="40" y="335"/>
                  </a:cubicBezTo>
                  <a:cubicBezTo>
                    <a:pt x="39" y="334"/>
                    <a:pt x="39" y="333"/>
                    <a:pt x="38" y="333"/>
                  </a:cubicBezTo>
                  <a:cubicBezTo>
                    <a:pt x="38" y="333"/>
                    <a:pt x="37" y="333"/>
                    <a:pt x="36" y="332"/>
                  </a:cubicBezTo>
                  <a:cubicBezTo>
                    <a:pt x="37" y="332"/>
                    <a:pt x="37" y="332"/>
                    <a:pt x="37" y="332"/>
                  </a:cubicBezTo>
                  <a:cubicBezTo>
                    <a:pt x="38" y="332"/>
                    <a:pt x="38" y="333"/>
                    <a:pt x="38" y="333"/>
                  </a:cubicBezTo>
                  <a:cubicBezTo>
                    <a:pt x="38" y="333"/>
                    <a:pt x="39" y="333"/>
                    <a:pt x="39" y="333"/>
                  </a:cubicBezTo>
                  <a:cubicBezTo>
                    <a:pt x="39" y="332"/>
                    <a:pt x="39" y="332"/>
                    <a:pt x="39" y="332"/>
                  </a:cubicBezTo>
                  <a:cubicBezTo>
                    <a:pt x="39" y="332"/>
                    <a:pt x="38" y="332"/>
                    <a:pt x="38" y="331"/>
                  </a:cubicBezTo>
                  <a:cubicBezTo>
                    <a:pt x="38" y="331"/>
                    <a:pt x="38" y="331"/>
                    <a:pt x="38" y="331"/>
                  </a:cubicBezTo>
                  <a:cubicBezTo>
                    <a:pt x="38" y="331"/>
                    <a:pt x="38" y="331"/>
                    <a:pt x="38" y="331"/>
                  </a:cubicBezTo>
                  <a:cubicBezTo>
                    <a:pt x="38" y="331"/>
                    <a:pt x="38" y="331"/>
                    <a:pt x="38" y="331"/>
                  </a:cubicBezTo>
                  <a:cubicBezTo>
                    <a:pt x="38" y="331"/>
                    <a:pt x="39" y="331"/>
                    <a:pt x="39" y="331"/>
                  </a:cubicBezTo>
                  <a:cubicBezTo>
                    <a:pt x="39" y="331"/>
                    <a:pt x="38" y="330"/>
                    <a:pt x="38" y="330"/>
                  </a:cubicBezTo>
                  <a:cubicBezTo>
                    <a:pt x="38" y="330"/>
                    <a:pt x="38" y="330"/>
                    <a:pt x="37" y="330"/>
                  </a:cubicBezTo>
                  <a:cubicBezTo>
                    <a:pt x="37" y="330"/>
                    <a:pt x="37" y="330"/>
                    <a:pt x="37" y="330"/>
                  </a:cubicBezTo>
                  <a:cubicBezTo>
                    <a:pt x="37" y="330"/>
                    <a:pt x="37" y="330"/>
                    <a:pt x="37" y="330"/>
                  </a:cubicBezTo>
                  <a:cubicBezTo>
                    <a:pt x="36" y="330"/>
                    <a:pt x="36" y="329"/>
                    <a:pt x="36" y="329"/>
                  </a:cubicBezTo>
                  <a:cubicBezTo>
                    <a:pt x="36" y="329"/>
                    <a:pt x="36" y="329"/>
                    <a:pt x="36" y="329"/>
                  </a:cubicBezTo>
                  <a:cubicBezTo>
                    <a:pt x="36" y="329"/>
                    <a:pt x="36" y="329"/>
                    <a:pt x="37" y="329"/>
                  </a:cubicBezTo>
                  <a:cubicBezTo>
                    <a:pt x="37" y="329"/>
                    <a:pt x="37" y="329"/>
                    <a:pt x="37" y="329"/>
                  </a:cubicBezTo>
                  <a:cubicBezTo>
                    <a:pt x="37" y="329"/>
                    <a:pt x="37" y="330"/>
                    <a:pt x="38" y="330"/>
                  </a:cubicBezTo>
                  <a:cubicBezTo>
                    <a:pt x="38" y="330"/>
                    <a:pt x="38" y="330"/>
                    <a:pt x="38" y="330"/>
                  </a:cubicBezTo>
                  <a:cubicBezTo>
                    <a:pt x="38" y="330"/>
                    <a:pt x="38" y="330"/>
                    <a:pt x="38" y="329"/>
                  </a:cubicBezTo>
                  <a:cubicBezTo>
                    <a:pt x="38" y="329"/>
                    <a:pt x="38" y="328"/>
                    <a:pt x="38" y="328"/>
                  </a:cubicBezTo>
                  <a:cubicBezTo>
                    <a:pt x="38" y="328"/>
                    <a:pt x="38" y="327"/>
                    <a:pt x="38" y="327"/>
                  </a:cubicBezTo>
                  <a:cubicBezTo>
                    <a:pt x="38" y="327"/>
                    <a:pt x="38" y="327"/>
                    <a:pt x="37" y="327"/>
                  </a:cubicBezTo>
                  <a:cubicBezTo>
                    <a:pt x="37" y="327"/>
                    <a:pt x="37" y="326"/>
                    <a:pt x="37" y="326"/>
                  </a:cubicBezTo>
                  <a:cubicBezTo>
                    <a:pt x="37" y="326"/>
                    <a:pt x="37" y="325"/>
                    <a:pt x="37" y="325"/>
                  </a:cubicBezTo>
                  <a:cubicBezTo>
                    <a:pt x="37" y="325"/>
                    <a:pt x="37" y="325"/>
                    <a:pt x="37" y="324"/>
                  </a:cubicBezTo>
                  <a:cubicBezTo>
                    <a:pt x="37" y="324"/>
                    <a:pt x="37" y="324"/>
                    <a:pt x="37" y="324"/>
                  </a:cubicBezTo>
                  <a:cubicBezTo>
                    <a:pt x="37" y="325"/>
                    <a:pt x="37" y="325"/>
                    <a:pt x="37" y="325"/>
                  </a:cubicBezTo>
                  <a:cubicBezTo>
                    <a:pt x="37" y="325"/>
                    <a:pt x="36" y="325"/>
                    <a:pt x="36" y="325"/>
                  </a:cubicBezTo>
                  <a:cubicBezTo>
                    <a:pt x="36" y="326"/>
                    <a:pt x="36" y="326"/>
                    <a:pt x="36" y="327"/>
                  </a:cubicBezTo>
                  <a:cubicBezTo>
                    <a:pt x="36" y="327"/>
                    <a:pt x="36" y="327"/>
                    <a:pt x="36" y="327"/>
                  </a:cubicBezTo>
                  <a:cubicBezTo>
                    <a:pt x="36" y="328"/>
                    <a:pt x="36" y="327"/>
                    <a:pt x="36" y="327"/>
                  </a:cubicBezTo>
                  <a:cubicBezTo>
                    <a:pt x="35" y="327"/>
                    <a:pt x="35" y="327"/>
                    <a:pt x="35" y="327"/>
                  </a:cubicBezTo>
                  <a:cubicBezTo>
                    <a:pt x="34" y="329"/>
                    <a:pt x="35" y="330"/>
                    <a:pt x="35" y="331"/>
                  </a:cubicBezTo>
                  <a:cubicBezTo>
                    <a:pt x="35" y="331"/>
                    <a:pt x="35" y="331"/>
                    <a:pt x="34" y="331"/>
                  </a:cubicBezTo>
                  <a:cubicBezTo>
                    <a:pt x="34" y="331"/>
                    <a:pt x="34" y="332"/>
                    <a:pt x="35" y="333"/>
                  </a:cubicBezTo>
                  <a:cubicBezTo>
                    <a:pt x="35" y="333"/>
                    <a:pt x="36" y="333"/>
                    <a:pt x="37" y="333"/>
                  </a:cubicBezTo>
                  <a:cubicBezTo>
                    <a:pt x="37" y="333"/>
                    <a:pt x="37" y="333"/>
                    <a:pt x="37" y="333"/>
                  </a:cubicBezTo>
                  <a:cubicBezTo>
                    <a:pt x="37" y="333"/>
                    <a:pt x="37" y="333"/>
                    <a:pt x="37" y="334"/>
                  </a:cubicBezTo>
                  <a:cubicBezTo>
                    <a:pt x="37" y="334"/>
                    <a:pt x="38" y="335"/>
                    <a:pt x="39" y="335"/>
                  </a:cubicBezTo>
                  <a:cubicBezTo>
                    <a:pt x="39" y="335"/>
                    <a:pt x="39" y="335"/>
                    <a:pt x="39" y="336"/>
                  </a:cubicBezTo>
                  <a:cubicBezTo>
                    <a:pt x="39" y="336"/>
                    <a:pt x="39" y="336"/>
                    <a:pt x="39" y="336"/>
                  </a:cubicBezTo>
                  <a:cubicBezTo>
                    <a:pt x="39" y="336"/>
                    <a:pt x="39" y="336"/>
                    <a:pt x="39" y="336"/>
                  </a:cubicBezTo>
                  <a:cubicBezTo>
                    <a:pt x="38" y="335"/>
                    <a:pt x="36" y="334"/>
                    <a:pt x="36" y="334"/>
                  </a:cubicBezTo>
                  <a:cubicBezTo>
                    <a:pt x="36" y="334"/>
                    <a:pt x="36" y="334"/>
                    <a:pt x="36" y="334"/>
                  </a:cubicBezTo>
                  <a:cubicBezTo>
                    <a:pt x="37" y="334"/>
                    <a:pt x="37" y="334"/>
                    <a:pt x="37" y="334"/>
                  </a:cubicBezTo>
                  <a:cubicBezTo>
                    <a:pt x="37" y="334"/>
                    <a:pt x="36" y="334"/>
                    <a:pt x="36" y="334"/>
                  </a:cubicBezTo>
                  <a:cubicBezTo>
                    <a:pt x="36" y="334"/>
                    <a:pt x="36" y="334"/>
                    <a:pt x="36" y="334"/>
                  </a:cubicBezTo>
                  <a:cubicBezTo>
                    <a:pt x="36" y="334"/>
                    <a:pt x="35" y="334"/>
                    <a:pt x="35" y="333"/>
                  </a:cubicBezTo>
                  <a:cubicBezTo>
                    <a:pt x="35" y="333"/>
                    <a:pt x="35" y="333"/>
                    <a:pt x="35" y="333"/>
                  </a:cubicBezTo>
                  <a:cubicBezTo>
                    <a:pt x="35" y="333"/>
                    <a:pt x="35" y="333"/>
                    <a:pt x="34" y="333"/>
                  </a:cubicBezTo>
                  <a:cubicBezTo>
                    <a:pt x="34" y="333"/>
                    <a:pt x="34" y="334"/>
                    <a:pt x="34" y="334"/>
                  </a:cubicBezTo>
                  <a:cubicBezTo>
                    <a:pt x="34" y="334"/>
                    <a:pt x="34" y="334"/>
                    <a:pt x="34" y="334"/>
                  </a:cubicBezTo>
                  <a:cubicBezTo>
                    <a:pt x="34" y="334"/>
                    <a:pt x="34" y="335"/>
                    <a:pt x="34" y="335"/>
                  </a:cubicBezTo>
                  <a:cubicBezTo>
                    <a:pt x="34" y="335"/>
                    <a:pt x="34" y="335"/>
                    <a:pt x="34" y="335"/>
                  </a:cubicBezTo>
                  <a:cubicBezTo>
                    <a:pt x="33" y="335"/>
                    <a:pt x="33" y="335"/>
                    <a:pt x="33" y="335"/>
                  </a:cubicBezTo>
                  <a:cubicBezTo>
                    <a:pt x="33" y="335"/>
                    <a:pt x="33" y="335"/>
                    <a:pt x="33" y="335"/>
                  </a:cubicBezTo>
                  <a:cubicBezTo>
                    <a:pt x="33" y="335"/>
                    <a:pt x="33" y="335"/>
                    <a:pt x="32" y="335"/>
                  </a:cubicBezTo>
                  <a:cubicBezTo>
                    <a:pt x="32" y="335"/>
                    <a:pt x="32" y="335"/>
                    <a:pt x="32" y="334"/>
                  </a:cubicBezTo>
                  <a:cubicBezTo>
                    <a:pt x="32" y="334"/>
                    <a:pt x="32" y="334"/>
                    <a:pt x="32" y="334"/>
                  </a:cubicBezTo>
                  <a:cubicBezTo>
                    <a:pt x="32" y="334"/>
                    <a:pt x="31" y="334"/>
                    <a:pt x="31" y="334"/>
                  </a:cubicBezTo>
                  <a:cubicBezTo>
                    <a:pt x="31" y="334"/>
                    <a:pt x="31" y="334"/>
                    <a:pt x="31" y="334"/>
                  </a:cubicBezTo>
                  <a:cubicBezTo>
                    <a:pt x="31" y="334"/>
                    <a:pt x="31" y="334"/>
                    <a:pt x="30" y="334"/>
                  </a:cubicBezTo>
                  <a:cubicBezTo>
                    <a:pt x="30" y="334"/>
                    <a:pt x="30" y="334"/>
                    <a:pt x="30" y="334"/>
                  </a:cubicBezTo>
                  <a:cubicBezTo>
                    <a:pt x="30" y="334"/>
                    <a:pt x="30" y="334"/>
                    <a:pt x="30" y="334"/>
                  </a:cubicBezTo>
                  <a:cubicBezTo>
                    <a:pt x="29" y="334"/>
                    <a:pt x="29" y="334"/>
                    <a:pt x="29" y="334"/>
                  </a:cubicBezTo>
                  <a:cubicBezTo>
                    <a:pt x="29" y="335"/>
                    <a:pt x="29" y="335"/>
                    <a:pt x="29" y="334"/>
                  </a:cubicBezTo>
                  <a:cubicBezTo>
                    <a:pt x="28" y="334"/>
                    <a:pt x="28" y="334"/>
                    <a:pt x="28" y="334"/>
                  </a:cubicBezTo>
                  <a:cubicBezTo>
                    <a:pt x="28" y="334"/>
                    <a:pt x="28" y="334"/>
                    <a:pt x="28" y="334"/>
                  </a:cubicBezTo>
                  <a:cubicBezTo>
                    <a:pt x="28" y="334"/>
                    <a:pt x="28" y="334"/>
                    <a:pt x="28" y="334"/>
                  </a:cubicBezTo>
                  <a:cubicBezTo>
                    <a:pt x="28" y="335"/>
                    <a:pt x="28" y="335"/>
                    <a:pt x="29" y="335"/>
                  </a:cubicBezTo>
                  <a:cubicBezTo>
                    <a:pt x="29" y="335"/>
                    <a:pt x="29" y="335"/>
                    <a:pt x="29" y="335"/>
                  </a:cubicBezTo>
                  <a:cubicBezTo>
                    <a:pt x="29" y="335"/>
                    <a:pt x="29" y="336"/>
                    <a:pt x="28" y="336"/>
                  </a:cubicBezTo>
                  <a:cubicBezTo>
                    <a:pt x="28" y="336"/>
                    <a:pt x="28" y="336"/>
                    <a:pt x="28" y="336"/>
                  </a:cubicBezTo>
                  <a:cubicBezTo>
                    <a:pt x="28" y="336"/>
                    <a:pt x="28" y="336"/>
                    <a:pt x="28" y="336"/>
                  </a:cubicBezTo>
                  <a:cubicBezTo>
                    <a:pt x="28" y="335"/>
                    <a:pt x="27" y="335"/>
                    <a:pt x="27" y="335"/>
                  </a:cubicBezTo>
                  <a:cubicBezTo>
                    <a:pt x="27" y="335"/>
                    <a:pt x="26" y="335"/>
                    <a:pt x="26" y="335"/>
                  </a:cubicBezTo>
                  <a:cubicBezTo>
                    <a:pt x="26" y="335"/>
                    <a:pt x="26" y="335"/>
                    <a:pt x="26" y="336"/>
                  </a:cubicBezTo>
                  <a:cubicBezTo>
                    <a:pt x="26" y="336"/>
                    <a:pt x="27" y="336"/>
                    <a:pt x="27" y="336"/>
                  </a:cubicBezTo>
                  <a:cubicBezTo>
                    <a:pt x="27" y="336"/>
                    <a:pt x="27" y="336"/>
                    <a:pt x="27" y="336"/>
                  </a:cubicBezTo>
                  <a:cubicBezTo>
                    <a:pt x="27" y="336"/>
                    <a:pt x="27" y="336"/>
                    <a:pt x="27" y="336"/>
                  </a:cubicBezTo>
                  <a:cubicBezTo>
                    <a:pt x="27" y="336"/>
                    <a:pt x="27" y="337"/>
                    <a:pt x="27" y="337"/>
                  </a:cubicBezTo>
                  <a:cubicBezTo>
                    <a:pt x="27" y="337"/>
                    <a:pt x="27" y="337"/>
                    <a:pt x="27" y="337"/>
                  </a:cubicBezTo>
                  <a:cubicBezTo>
                    <a:pt x="27" y="337"/>
                    <a:pt x="27" y="337"/>
                    <a:pt x="28" y="337"/>
                  </a:cubicBezTo>
                  <a:cubicBezTo>
                    <a:pt x="28" y="337"/>
                    <a:pt x="28" y="336"/>
                    <a:pt x="29" y="336"/>
                  </a:cubicBezTo>
                  <a:cubicBezTo>
                    <a:pt x="29" y="336"/>
                    <a:pt x="29" y="337"/>
                    <a:pt x="29" y="337"/>
                  </a:cubicBezTo>
                  <a:cubicBezTo>
                    <a:pt x="29" y="337"/>
                    <a:pt x="29" y="337"/>
                    <a:pt x="29" y="337"/>
                  </a:cubicBezTo>
                  <a:cubicBezTo>
                    <a:pt x="29" y="337"/>
                    <a:pt x="30" y="337"/>
                    <a:pt x="30" y="337"/>
                  </a:cubicBezTo>
                  <a:cubicBezTo>
                    <a:pt x="30" y="337"/>
                    <a:pt x="30" y="337"/>
                    <a:pt x="30" y="337"/>
                  </a:cubicBezTo>
                  <a:cubicBezTo>
                    <a:pt x="30" y="337"/>
                    <a:pt x="30" y="337"/>
                    <a:pt x="30" y="337"/>
                  </a:cubicBezTo>
                  <a:cubicBezTo>
                    <a:pt x="30" y="337"/>
                    <a:pt x="30" y="337"/>
                    <a:pt x="30" y="337"/>
                  </a:cubicBezTo>
                  <a:cubicBezTo>
                    <a:pt x="30" y="338"/>
                    <a:pt x="31" y="337"/>
                    <a:pt x="31" y="337"/>
                  </a:cubicBezTo>
                  <a:cubicBezTo>
                    <a:pt x="31" y="337"/>
                    <a:pt x="31" y="336"/>
                    <a:pt x="31" y="336"/>
                  </a:cubicBezTo>
                  <a:cubicBezTo>
                    <a:pt x="31" y="336"/>
                    <a:pt x="32" y="336"/>
                    <a:pt x="32" y="336"/>
                  </a:cubicBezTo>
                  <a:cubicBezTo>
                    <a:pt x="32" y="336"/>
                    <a:pt x="32" y="336"/>
                    <a:pt x="32" y="336"/>
                  </a:cubicBezTo>
                  <a:cubicBezTo>
                    <a:pt x="32" y="337"/>
                    <a:pt x="32" y="337"/>
                    <a:pt x="32" y="337"/>
                  </a:cubicBezTo>
                  <a:cubicBezTo>
                    <a:pt x="32" y="337"/>
                    <a:pt x="32" y="337"/>
                    <a:pt x="32" y="337"/>
                  </a:cubicBezTo>
                  <a:cubicBezTo>
                    <a:pt x="32" y="337"/>
                    <a:pt x="32" y="337"/>
                    <a:pt x="32" y="337"/>
                  </a:cubicBezTo>
                  <a:cubicBezTo>
                    <a:pt x="32" y="337"/>
                    <a:pt x="32" y="337"/>
                    <a:pt x="32" y="337"/>
                  </a:cubicBezTo>
                  <a:cubicBezTo>
                    <a:pt x="33" y="337"/>
                    <a:pt x="33" y="337"/>
                    <a:pt x="34" y="337"/>
                  </a:cubicBezTo>
                  <a:cubicBezTo>
                    <a:pt x="34" y="337"/>
                    <a:pt x="33" y="338"/>
                    <a:pt x="33" y="338"/>
                  </a:cubicBezTo>
                  <a:cubicBezTo>
                    <a:pt x="33" y="338"/>
                    <a:pt x="33" y="338"/>
                    <a:pt x="33" y="338"/>
                  </a:cubicBezTo>
                  <a:cubicBezTo>
                    <a:pt x="33" y="338"/>
                    <a:pt x="34" y="338"/>
                    <a:pt x="34" y="338"/>
                  </a:cubicBezTo>
                  <a:cubicBezTo>
                    <a:pt x="34" y="338"/>
                    <a:pt x="34" y="338"/>
                    <a:pt x="34" y="338"/>
                  </a:cubicBezTo>
                  <a:cubicBezTo>
                    <a:pt x="34" y="338"/>
                    <a:pt x="34" y="338"/>
                    <a:pt x="34" y="338"/>
                  </a:cubicBezTo>
                  <a:cubicBezTo>
                    <a:pt x="34" y="338"/>
                    <a:pt x="35" y="338"/>
                    <a:pt x="34" y="338"/>
                  </a:cubicBezTo>
                  <a:cubicBezTo>
                    <a:pt x="34" y="338"/>
                    <a:pt x="34" y="338"/>
                    <a:pt x="34" y="338"/>
                  </a:cubicBezTo>
                  <a:cubicBezTo>
                    <a:pt x="34" y="338"/>
                    <a:pt x="34" y="338"/>
                    <a:pt x="35" y="338"/>
                  </a:cubicBezTo>
                  <a:cubicBezTo>
                    <a:pt x="35" y="338"/>
                    <a:pt x="35" y="339"/>
                    <a:pt x="35" y="339"/>
                  </a:cubicBezTo>
                  <a:cubicBezTo>
                    <a:pt x="35" y="339"/>
                    <a:pt x="35" y="339"/>
                    <a:pt x="35" y="339"/>
                  </a:cubicBezTo>
                  <a:cubicBezTo>
                    <a:pt x="35" y="339"/>
                    <a:pt x="35" y="339"/>
                    <a:pt x="35" y="339"/>
                  </a:cubicBezTo>
                  <a:cubicBezTo>
                    <a:pt x="35" y="339"/>
                    <a:pt x="35" y="340"/>
                    <a:pt x="36" y="340"/>
                  </a:cubicBezTo>
                  <a:cubicBezTo>
                    <a:pt x="36" y="340"/>
                    <a:pt x="36" y="340"/>
                    <a:pt x="36" y="340"/>
                  </a:cubicBezTo>
                  <a:cubicBezTo>
                    <a:pt x="36" y="340"/>
                    <a:pt x="36" y="340"/>
                    <a:pt x="37" y="340"/>
                  </a:cubicBezTo>
                  <a:cubicBezTo>
                    <a:pt x="37" y="340"/>
                    <a:pt x="37" y="340"/>
                    <a:pt x="37" y="340"/>
                  </a:cubicBezTo>
                  <a:cubicBezTo>
                    <a:pt x="37" y="340"/>
                    <a:pt x="38" y="340"/>
                    <a:pt x="38" y="340"/>
                  </a:cubicBezTo>
                  <a:cubicBezTo>
                    <a:pt x="38" y="340"/>
                    <a:pt x="38" y="340"/>
                    <a:pt x="38" y="340"/>
                  </a:cubicBezTo>
                  <a:cubicBezTo>
                    <a:pt x="38" y="340"/>
                    <a:pt x="38" y="339"/>
                    <a:pt x="38" y="340"/>
                  </a:cubicBezTo>
                  <a:cubicBezTo>
                    <a:pt x="38" y="340"/>
                    <a:pt x="38" y="340"/>
                    <a:pt x="38" y="340"/>
                  </a:cubicBezTo>
                  <a:cubicBezTo>
                    <a:pt x="39" y="340"/>
                    <a:pt x="39" y="340"/>
                    <a:pt x="40" y="340"/>
                  </a:cubicBezTo>
                  <a:cubicBezTo>
                    <a:pt x="40" y="340"/>
                    <a:pt x="40" y="340"/>
                    <a:pt x="40" y="340"/>
                  </a:cubicBezTo>
                  <a:cubicBezTo>
                    <a:pt x="40" y="340"/>
                    <a:pt x="40" y="340"/>
                    <a:pt x="40" y="339"/>
                  </a:cubicBezTo>
                  <a:cubicBezTo>
                    <a:pt x="40" y="339"/>
                    <a:pt x="41" y="338"/>
                    <a:pt x="41" y="338"/>
                  </a:cubicBezTo>
                  <a:cubicBezTo>
                    <a:pt x="41" y="338"/>
                    <a:pt x="41" y="338"/>
                    <a:pt x="41" y="338"/>
                  </a:cubicBezTo>
                  <a:cubicBezTo>
                    <a:pt x="41" y="338"/>
                    <a:pt x="41" y="339"/>
                    <a:pt x="41" y="339"/>
                  </a:cubicBezTo>
                  <a:cubicBezTo>
                    <a:pt x="41" y="339"/>
                    <a:pt x="42" y="339"/>
                    <a:pt x="42" y="339"/>
                  </a:cubicBezTo>
                  <a:cubicBezTo>
                    <a:pt x="43" y="339"/>
                    <a:pt x="43" y="339"/>
                    <a:pt x="43" y="339"/>
                  </a:cubicBezTo>
                  <a:cubicBezTo>
                    <a:pt x="43" y="339"/>
                    <a:pt x="44" y="340"/>
                    <a:pt x="44" y="340"/>
                  </a:cubicBezTo>
                  <a:cubicBezTo>
                    <a:pt x="44" y="340"/>
                    <a:pt x="45" y="340"/>
                    <a:pt x="45" y="340"/>
                  </a:cubicBezTo>
                  <a:cubicBezTo>
                    <a:pt x="45" y="340"/>
                    <a:pt x="47" y="341"/>
                    <a:pt x="47" y="341"/>
                  </a:cubicBezTo>
                  <a:cubicBezTo>
                    <a:pt x="47" y="341"/>
                    <a:pt x="49" y="341"/>
                    <a:pt x="49" y="341"/>
                  </a:cubicBezTo>
                  <a:cubicBezTo>
                    <a:pt x="49" y="341"/>
                    <a:pt x="50" y="340"/>
                    <a:pt x="50" y="340"/>
                  </a:cubicBezTo>
                  <a:cubicBezTo>
                    <a:pt x="50" y="340"/>
                    <a:pt x="49" y="340"/>
                    <a:pt x="49" y="340"/>
                  </a:cubicBezTo>
                  <a:cubicBezTo>
                    <a:pt x="49" y="340"/>
                    <a:pt x="50" y="340"/>
                    <a:pt x="50" y="340"/>
                  </a:cubicBezTo>
                  <a:cubicBezTo>
                    <a:pt x="50" y="340"/>
                    <a:pt x="50" y="340"/>
                    <a:pt x="50" y="340"/>
                  </a:cubicBezTo>
                  <a:cubicBezTo>
                    <a:pt x="50" y="340"/>
                    <a:pt x="50" y="340"/>
                    <a:pt x="50" y="340"/>
                  </a:cubicBezTo>
                  <a:cubicBezTo>
                    <a:pt x="50" y="313"/>
                    <a:pt x="50" y="313"/>
                    <a:pt x="50" y="313"/>
                  </a:cubicBezTo>
                  <a:cubicBezTo>
                    <a:pt x="50" y="313"/>
                    <a:pt x="50" y="313"/>
                    <a:pt x="50" y="313"/>
                  </a:cubicBezTo>
                  <a:close/>
                  <a:moveTo>
                    <a:pt x="58" y="344"/>
                  </a:moveTo>
                  <a:cubicBezTo>
                    <a:pt x="58" y="344"/>
                    <a:pt x="58" y="344"/>
                    <a:pt x="58" y="344"/>
                  </a:cubicBezTo>
                  <a:cubicBezTo>
                    <a:pt x="59" y="344"/>
                    <a:pt x="59" y="344"/>
                    <a:pt x="59" y="344"/>
                  </a:cubicBezTo>
                  <a:cubicBezTo>
                    <a:pt x="59" y="344"/>
                    <a:pt x="59" y="345"/>
                    <a:pt x="59" y="345"/>
                  </a:cubicBezTo>
                  <a:cubicBezTo>
                    <a:pt x="59" y="345"/>
                    <a:pt x="59" y="345"/>
                    <a:pt x="58" y="345"/>
                  </a:cubicBezTo>
                  <a:cubicBezTo>
                    <a:pt x="58" y="345"/>
                    <a:pt x="58" y="345"/>
                    <a:pt x="58" y="345"/>
                  </a:cubicBezTo>
                  <a:cubicBezTo>
                    <a:pt x="59" y="345"/>
                    <a:pt x="59" y="345"/>
                    <a:pt x="59" y="345"/>
                  </a:cubicBezTo>
                  <a:cubicBezTo>
                    <a:pt x="59" y="345"/>
                    <a:pt x="59" y="345"/>
                    <a:pt x="59" y="345"/>
                  </a:cubicBezTo>
                  <a:cubicBezTo>
                    <a:pt x="59" y="345"/>
                    <a:pt x="59" y="345"/>
                    <a:pt x="59" y="345"/>
                  </a:cubicBezTo>
                  <a:cubicBezTo>
                    <a:pt x="59" y="345"/>
                    <a:pt x="60" y="345"/>
                    <a:pt x="60" y="345"/>
                  </a:cubicBezTo>
                  <a:cubicBezTo>
                    <a:pt x="60" y="345"/>
                    <a:pt x="60" y="345"/>
                    <a:pt x="60" y="345"/>
                  </a:cubicBezTo>
                  <a:cubicBezTo>
                    <a:pt x="61" y="345"/>
                    <a:pt x="61" y="345"/>
                    <a:pt x="61" y="345"/>
                  </a:cubicBezTo>
                  <a:cubicBezTo>
                    <a:pt x="61" y="344"/>
                    <a:pt x="61" y="344"/>
                    <a:pt x="61" y="344"/>
                  </a:cubicBezTo>
                  <a:cubicBezTo>
                    <a:pt x="61" y="344"/>
                    <a:pt x="61" y="344"/>
                    <a:pt x="62" y="343"/>
                  </a:cubicBezTo>
                  <a:cubicBezTo>
                    <a:pt x="62" y="342"/>
                    <a:pt x="61" y="341"/>
                    <a:pt x="60" y="341"/>
                  </a:cubicBezTo>
                  <a:cubicBezTo>
                    <a:pt x="59" y="341"/>
                    <a:pt x="58" y="341"/>
                    <a:pt x="57" y="341"/>
                  </a:cubicBezTo>
                  <a:cubicBezTo>
                    <a:pt x="57" y="341"/>
                    <a:pt x="57" y="341"/>
                    <a:pt x="56" y="341"/>
                  </a:cubicBezTo>
                  <a:cubicBezTo>
                    <a:pt x="56" y="340"/>
                    <a:pt x="56" y="340"/>
                    <a:pt x="56" y="340"/>
                  </a:cubicBezTo>
                  <a:cubicBezTo>
                    <a:pt x="56" y="340"/>
                    <a:pt x="55" y="340"/>
                    <a:pt x="55" y="340"/>
                  </a:cubicBezTo>
                  <a:cubicBezTo>
                    <a:pt x="55" y="340"/>
                    <a:pt x="54" y="340"/>
                    <a:pt x="54" y="340"/>
                  </a:cubicBezTo>
                  <a:cubicBezTo>
                    <a:pt x="54" y="340"/>
                    <a:pt x="54" y="340"/>
                    <a:pt x="53" y="340"/>
                  </a:cubicBezTo>
                  <a:cubicBezTo>
                    <a:pt x="53" y="340"/>
                    <a:pt x="53" y="341"/>
                    <a:pt x="53" y="341"/>
                  </a:cubicBezTo>
                  <a:cubicBezTo>
                    <a:pt x="53" y="341"/>
                    <a:pt x="53" y="341"/>
                    <a:pt x="53" y="341"/>
                  </a:cubicBezTo>
                  <a:cubicBezTo>
                    <a:pt x="53" y="341"/>
                    <a:pt x="53" y="341"/>
                    <a:pt x="53" y="342"/>
                  </a:cubicBezTo>
                  <a:cubicBezTo>
                    <a:pt x="54" y="342"/>
                    <a:pt x="54" y="342"/>
                    <a:pt x="54" y="342"/>
                  </a:cubicBezTo>
                  <a:cubicBezTo>
                    <a:pt x="54" y="343"/>
                    <a:pt x="54" y="343"/>
                    <a:pt x="54" y="343"/>
                  </a:cubicBezTo>
                  <a:cubicBezTo>
                    <a:pt x="54" y="343"/>
                    <a:pt x="54" y="344"/>
                    <a:pt x="54" y="344"/>
                  </a:cubicBezTo>
                  <a:cubicBezTo>
                    <a:pt x="54" y="344"/>
                    <a:pt x="54" y="344"/>
                    <a:pt x="54" y="344"/>
                  </a:cubicBezTo>
                  <a:cubicBezTo>
                    <a:pt x="55" y="344"/>
                    <a:pt x="55" y="345"/>
                    <a:pt x="55" y="344"/>
                  </a:cubicBezTo>
                  <a:cubicBezTo>
                    <a:pt x="55" y="344"/>
                    <a:pt x="55" y="344"/>
                    <a:pt x="55" y="344"/>
                  </a:cubicBezTo>
                  <a:cubicBezTo>
                    <a:pt x="55" y="344"/>
                    <a:pt x="55" y="344"/>
                    <a:pt x="55" y="344"/>
                  </a:cubicBezTo>
                  <a:cubicBezTo>
                    <a:pt x="55" y="344"/>
                    <a:pt x="55" y="344"/>
                    <a:pt x="56" y="344"/>
                  </a:cubicBezTo>
                  <a:cubicBezTo>
                    <a:pt x="56" y="344"/>
                    <a:pt x="56" y="344"/>
                    <a:pt x="56" y="344"/>
                  </a:cubicBezTo>
                  <a:cubicBezTo>
                    <a:pt x="56" y="344"/>
                    <a:pt x="56" y="344"/>
                    <a:pt x="56" y="344"/>
                  </a:cubicBezTo>
                  <a:cubicBezTo>
                    <a:pt x="57" y="344"/>
                    <a:pt x="57" y="344"/>
                    <a:pt x="57" y="345"/>
                  </a:cubicBezTo>
                  <a:cubicBezTo>
                    <a:pt x="57" y="345"/>
                    <a:pt x="57" y="345"/>
                    <a:pt x="58" y="345"/>
                  </a:cubicBezTo>
                  <a:cubicBezTo>
                    <a:pt x="58" y="344"/>
                    <a:pt x="58" y="344"/>
                    <a:pt x="58" y="344"/>
                  </a:cubicBezTo>
                  <a:close/>
                  <a:moveTo>
                    <a:pt x="62" y="345"/>
                  </a:moveTo>
                  <a:cubicBezTo>
                    <a:pt x="62" y="345"/>
                    <a:pt x="62" y="345"/>
                    <a:pt x="62" y="345"/>
                  </a:cubicBezTo>
                  <a:cubicBezTo>
                    <a:pt x="62" y="345"/>
                    <a:pt x="62" y="345"/>
                    <a:pt x="62" y="346"/>
                  </a:cubicBezTo>
                  <a:cubicBezTo>
                    <a:pt x="62" y="346"/>
                    <a:pt x="62" y="346"/>
                    <a:pt x="62" y="346"/>
                  </a:cubicBezTo>
                  <a:cubicBezTo>
                    <a:pt x="62" y="346"/>
                    <a:pt x="62" y="346"/>
                    <a:pt x="62" y="346"/>
                  </a:cubicBezTo>
                  <a:cubicBezTo>
                    <a:pt x="62" y="346"/>
                    <a:pt x="62" y="346"/>
                    <a:pt x="63" y="346"/>
                  </a:cubicBezTo>
                  <a:cubicBezTo>
                    <a:pt x="63" y="346"/>
                    <a:pt x="63" y="346"/>
                    <a:pt x="63" y="346"/>
                  </a:cubicBezTo>
                  <a:cubicBezTo>
                    <a:pt x="63" y="346"/>
                    <a:pt x="63" y="346"/>
                    <a:pt x="63" y="346"/>
                  </a:cubicBezTo>
                  <a:cubicBezTo>
                    <a:pt x="63" y="345"/>
                    <a:pt x="63" y="345"/>
                    <a:pt x="63" y="344"/>
                  </a:cubicBezTo>
                  <a:cubicBezTo>
                    <a:pt x="63" y="344"/>
                    <a:pt x="63" y="344"/>
                    <a:pt x="63" y="344"/>
                  </a:cubicBezTo>
                  <a:cubicBezTo>
                    <a:pt x="63" y="344"/>
                    <a:pt x="63" y="344"/>
                    <a:pt x="63" y="344"/>
                  </a:cubicBezTo>
                  <a:cubicBezTo>
                    <a:pt x="62" y="344"/>
                    <a:pt x="62" y="344"/>
                    <a:pt x="62" y="344"/>
                  </a:cubicBezTo>
                  <a:cubicBezTo>
                    <a:pt x="62" y="344"/>
                    <a:pt x="62" y="344"/>
                    <a:pt x="62" y="344"/>
                  </a:cubicBezTo>
                  <a:cubicBezTo>
                    <a:pt x="62" y="344"/>
                    <a:pt x="62" y="344"/>
                    <a:pt x="62" y="345"/>
                  </a:cubicBezTo>
                  <a:cubicBezTo>
                    <a:pt x="62" y="345"/>
                    <a:pt x="62" y="345"/>
                    <a:pt x="62" y="345"/>
                  </a:cubicBezTo>
                  <a:close/>
                  <a:moveTo>
                    <a:pt x="65" y="344"/>
                  </a:moveTo>
                  <a:cubicBezTo>
                    <a:pt x="65" y="344"/>
                    <a:pt x="64" y="344"/>
                    <a:pt x="64" y="344"/>
                  </a:cubicBezTo>
                  <a:cubicBezTo>
                    <a:pt x="64" y="344"/>
                    <a:pt x="64" y="345"/>
                    <a:pt x="64" y="345"/>
                  </a:cubicBezTo>
                  <a:cubicBezTo>
                    <a:pt x="64" y="345"/>
                    <a:pt x="64" y="345"/>
                    <a:pt x="64" y="345"/>
                  </a:cubicBezTo>
                  <a:cubicBezTo>
                    <a:pt x="64" y="345"/>
                    <a:pt x="64" y="345"/>
                    <a:pt x="64" y="345"/>
                  </a:cubicBezTo>
                  <a:cubicBezTo>
                    <a:pt x="65" y="345"/>
                    <a:pt x="65" y="345"/>
                    <a:pt x="65" y="345"/>
                  </a:cubicBezTo>
                  <a:cubicBezTo>
                    <a:pt x="65" y="345"/>
                    <a:pt x="65" y="345"/>
                    <a:pt x="65" y="345"/>
                  </a:cubicBezTo>
                  <a:cubicBezTo>
                    <a:pt x="65" y="345"/>
                    <a:pt x="65" y="345"/>
                    <a:pt x="65" y="345"/>
                  </a:cubicBezTo>
                  <a:cubicBezTo>
                    <a:pt x="65" y="344"/>
                    <a:pt x="66" y="344"/>
                    <a:pt x="66" y="344"/>
                  </a:cubicBezTo>
                  <a:cubicBezTo>
                    <a:pt x="66" y="344"/>
                    <a:pt x="66" y="344"/>
                    <a:pt x="66" y="344"/>
                  </a:cubicBezTo>
                  <a:cubicBezTo>
                    <a:pt x="66" y="344"/>
                    <a:pt x="65" y="344"/>
                    <a:pt x="65" y="344"/>
                  </a:cubicBezTo>
                  <a:cubicBezTo>
                    <a:pt x="65" y="344"/>
                    <a:pt x="65" y="344"/>
                    <a:pt x="65" y="344"/>
                  </a:cubicBezTo>
                  <a:cubicBezTo>
                    <a:pt x="65" y="344"/>
                    <a:pt x="65" y="344"/>
                    <a:pt x="65" y="344"/>
                  </a:cubicBezTo>
                  <a:cubicBezTo>
                    <a:pt x="65" y="344"/>
                    <a:pt x="65" y="344"/>
                    <a:pt x="65" y="344"/>
                  </a:cubicBezTo>
                  <a:close/>
                  <a:moveTo>
                    <a:pt x="42" y="343"/>
                  </a:moveTo>
                  <a:cubicBezTo>
                    <a:pt x="41" y="343"/>
                    <a:pt x="41" y="343"/>
                    <a:pt x="41" y="343"/>
                  </a:cubicBezTo>
                  <a:cubicBezTo>
                    <a:pt x="41" y="343"/>
                    <a:pt x="41" y="343"/>
                    <a:pt x="41" y="343"/>
                  </a:cubicBezTo>
                  <a:cubicBezTo>
                    <a:pt x="41" y="343"/>
                    <a:pt x="41" y="343"/>
                    <a:pt x="40" y="344"/>
                  </a:cubicBezTo>
                  <a:cubicBezTo>
                    <a:pt x="40" y="344"/>
                    <a:pt x="40" y="344"/>
                    <a:pt x="40" y="344"/>
                  </a:cubicBezTo>
                  <a:cubicBezTo>
                    <a:pt x="40" y="344"/>
                    <a:pt x="41" y="344"/>
                    <a:pt x="41" y="344"/>
                  </a:cubicBezTo>
                  <a:cubicBezTo>
                    <a:pt x="41" y="344"/>
                    <a:pt x="41" y="344"/>
                    <a:pt x="41" y="344"/>
                  </a:cubicBezTo>
                  <a:cubicBezTo>
                    <a:pt x="41" y="344"/>
                    <a:pt x="41" y="344"/>
                    <a:pt x="41" y="344"/>
                  </a:cubicBezTo>
                  <a:cubicBezTo>
                    <a:pt x="41" y="345"/>
                    <a:pt x="41" y="345"/>
                    <a:pt x="41" y="345"/>
                  </a:cubicBezTo>
                  <a:cubicBezTo>
                    <a:pt x="41" y="345"/>
                    <a:pt x="41" y="345"/>
                    <a:pt x="41" y="345"/>
                  </a:cubicBezTo>
                  <a:cubicBezTo>
                    <a:pt x="42" y="345"/>
                    <a:pt x="42" y="345"/>
                    <a:pt x="42" y="345"/>
                  </a:cubicBezTo>
                  <a:cubicBezTo>
                    <a:pt x="42" y="345"/>
                    <a:pt x="42" y="345"/>
                    <a:pt x="43" y="345"/>
                  </a:cubicBezTo>
                  <a:cubicBezTo>
                    <a:pt x="43" y="345"/>
                    <a:pt x="43" y="345"/>
                    <a:pt x="43" y="345"/>
                  </a:cubicBezTo>
                  <a:cubicBezTo>
                    <a:pt x="43" y="345"/>
                    <a:pt x="43" y="345"/>
                    <a:pt x="43" y="345"/>
                  </a:cubicBezTo>
                  <a:cubicBezTo>
                    <a:pt x="43" y="345"/>
                    <a:pt x="42" y="346"/>
                    <a:pt x="42" y="346"/>
                  </a:cubicBezTo>
                  <a:cubicBezTo>
                    <a:pt x="43" y="346"/>
                    <a:pt x="43" y="346"/>
                    <a:pt x="43" y="346"/>
                  </a:cubicBezTo>
                  <a:cubicBezTo>
                    <a:pt x="43" y="346"/>
                    <a:pt x="43" y="346"/>
                    <a:pt x="44" y="347"/>
                  </a:cubicBezTo>
                  <a:cubicBezTo>
                    <a:pt x="44" y="347"/>
                    <a:pt x="44" y="347"/>
                    <a:pt x="44" y="347"/>
                  </a:cubicBezTo>
                  <a:cubicBezTo>
                    <a:pt x="44" y="347"/>
                    <a:pt x="44" y="346"/>
                    <a:pt x="44" y="346"/>
                  </a:cubicBezTo>
                  <a:cubicBezTo>
                    <a:pt x="44" y="346"/>
                    <a:pt x="44" y="347"/>
                    <a:pt x="45" y="347"/>
                  </a:cubicBezTo>
                  <a:cubicBezTo>
                    <a:pt x="45" y="347"/>
                    <a:pt x="45" y="347"/>
                    <a:pt x="45" y="348"/>
                  </a:cubicBezTo>
                  <a:cubicBezTo>
                    <a:pt x="45" y="348"/>
                    <a:pt x="46" y="348"/>
                    <a:pt x="46" y="348"/>
                  </a:cubicBezTo>
                  <a:cubicBezTo>
                    <a:pt x="46" y="348"/>
                    <a:pt x="46" y="348"/>
                    <a:pt x="46" y="348"/>
                  </a:cubicBezTo>
                  <a:cubicBezTo>
                    <a:pt x="46" y="348"/>
                    <a:pt x="46" y="348"/>
                    <a:pt x="46" y="348"/>
                  </a:cubicBezTo>
                  <a:cubicBezTo>
                    <a:pt x="46" y="348"/>
                    <a:pt x="47" y="348"/>
                    <a:pt x="47" y="348"/>
                  </a:cubicBezTo>
                  <a:cubicBezTo>
                    <a:pt x="47" y="348"/>
                    <a:pt x="47" y="347"/>
                    <a:pt x="47" y="347"/>
                  </a:cubicBezTo>
                  <a:cubicBezTo>
                    <a:pt x="47" y="347"/>
                    <a:pt x="47" y="347"/>
                    <a:pt x="47" y="347"/>
                  </a:cubicBezTo>
                  <a:cubicBezTo>
                    <a:pt x="47" y="347"/>
                    <a:pt x="46" y="347"/>
                    <a:pt x="46" y="347"/>
                  </a:cubicBezTo>
                  <a:cubicBezTo>
                    <a:pt x="46" y="347"/>
                    <a:pt x="46" y="347"/>
                    <a:pt x="46" y="346"/>
                  </a:cubicBezTo>
                  <a:cubicBezTo>
                    <a:pt x="46" y="346"/>
                    <a:pt x="46" y="346"/>
                    <a:pt x="46" y="346"/>
                  </a:cubicBezTo>
                  <a:cubicBezTo>
                    <a:pt x="46" y="346"/>
                    <a:pt x="45" y="345"/>
                    <a:pt x="45" y="345"/>
                  </a:cubicBezTo>
                  <a:cubicBezTo>
                    <a:pt x="46" y="345"/>
                    <a:pt x="46" y="345"/>
                    <a:pt x="46" y="345"/>
                  </a:cubicBezTo>
                  <a:cubicBezTo>
                    <a:pt x="46" y="345"/>
                    <a:pt x="46" y="345"/>
                    <a:pt x="46" y="344"/>
                  </a:cubicBezTo>
                  <a:cubicBezTo>
                    <a:pt x="46" y="344"/>
                    <a:pt x="46" y="344"/>
                    <a:pt x="46" y="344"/>
                  </a:cubicBezTo>
                  <a:cubicBezTo>
                    <a:pt x="46" y="344"/>
                    <a:pt x="46" y="344"/>
                    <a:pt x="46" y="344"/>
                  </a:cubicBezTo>
                  <a:cubicBezTo>
                    <a:pt x="46" y="345"/>
                    <a:pt x="47" y="345"/>
                    <a:pt x="47" y="345"/>
                  </a:cubicBezTo>
                  <a:cubicBezTo>
                    <a:pt x="47" y="345"/>
                    <a:pt x="47" y="345"/>
                    <a:pt x="47" y="345"/>
                  </a:cubicBezTo>
                  <a:cubicBezTo>
                    <a:pt x="48" y="345"/>
                    <a:pt x="48" y="345"/>
                    <a:pt x="48" y="345"/>
                  </a:cubicBezTo>
                  <a:cubicBezTo>
                    <a:pt x="48" y="345"/>
                    <a:pt x="48" y="345"/>
                    <a:pt x="48" y="345"/>
                  </a:cubicBezTo>
                  <a:cubicBezTo>
                    <a:pt x="48" y="345"/>
                    <a:pt x="48" y="345"/>
                    <a:pt x="48" y="346"/>
                  </a:cubicBezTo>
                  <a:cubicBezTo>
                    <a:pt x="48" y="345"/>
                    <a:pt x="48" y="345"/>
                    <a:pt x="48" y="345"/>
                  </a:cubicBezTo>
                  <a:cubicBezTo>
                    <a:pt x="49" y="345"/>
                    <a:pt x="49" y="346"/>
                    <a:pt x="49" y="346"/>
                  </a:cubicBezTo>
                  <a:cubicBezTo>
                    <a:pt x="49" y="346"/>
                    <a:pt x="48" y="346"/>
                    <a:pt x="48" y="346"/>
                  </a:cubicBezTo>
                  <a:cubicBezTo>
                    <a:pt x="48" y="346"/>
                    <a:pt x="49" y="347"/>
                    <a:pt x="48" y="347"/>
                  </a:cubicBezTo>
                  <a:cubicBezTo>
                    <a:pt x="48" y="347"/>
                    <a:pt x="48" y="347"/>
                    <a:pt x="48" y="347"/>
                  </a:cubicBezTo>
                  <a:cubicBezTo>
                    <a:pt x="48" y="347"/>
                    <a:pt x="48" y="347"/>
                    <a:pt x="48" y="347"/>
                  </a:cubicBezTo>
                  <a:cubicBezTo>
                    <a:pt x="49" y="347"/>
                    <a:pt x="49" y="347"/>
                    <a:pt x="49" y="348"/>
                  </a:cubicBezTo>
                  <a:cubicBezTo>
                    <a:pt x="49" y="348"/>
                    <a:pt x="49" y="348"/>
                    <a:pt x="49" y="348"/>
                  </a:cubicBezTo>
                  <a:cubicBezTo>
                    <a:pt x="50" y="348"/>
                    <a:pt x="50" y="348"/>
                    <a:pt x="50" y="348"/>
                  </a:cubicBezTo>
                  <a:cubicBezTo>
                    <a:pt x="50" y="347"/>
                    <a:pt x="49" y="347"/>
                    <a:pt x="50" y="347"/>
                  </a:cubicBezTo>
                  <a:cubicBezTo>
                    <a:pt x="50" y="347"/>
                    <a:pt x="50" y="347"/>
                    <a:pt x="50" y="347"/>
                  </a:cubicBezTo>
                  <a:cubicBezTo>
                    <a:pt x="50" y="347"/>
                    <a:pt x="50" y="347"/>
                    <a:pt x="50" y="348"/>
                  </a:cubicBezTo>
                  <a:cubicBezTo>
                    <a:pt x="50" y="348"/>
                    <a:pt x="51" y="348"/>
                    <a:pt x="51" y="348"/>
                  </a:cubicBezTo>
                  <a:cubicBezTo>
                    <a:pt x="51" y="348"/>
                    <a:pt x="50" y="347"/>
                    <a:pt x="50" y="347"/>
                  </a:cubicBezTo>
                  <a:cubicBezTo>
                    <a:pt x="51" y="347"/>
                    <a:pt x="52" y="348"/>
                    <a:pt x="53" y="348"/>
                  </a:cubicBezTo>
                  <a:cubicBezTo>
                    <a:pt x="53" y="348"/>
                    <a:pt x="53" y="348"/>
                    <a:pt x="53" y="349"/>
                  </a:cubicBezTo>
                  <a:cubicBezTo>
                    <a:pt x="53" y="349"/>
                    <a:pt x="53" y="349"/>
                    <a:pt x="53" y="349"/>
                  </a:cubicBezTo>
                  <a:cubicBezTo>
                    <a:pt x="53" y="349"/>
                    <a:pt x="54" y="349"/>
                    <a:pt x="54" y="350"/>
                  </a:cubicBezTo>
                  <a:cubicBezTo>
                    <a:pt x="54" y="350"/>
                    <a:pt x="54" y="350"/>
                    <a:pt x="54" y="350"/>
                  </a:cubicBezTo>
                  <a:cubicBezTo>
                    <a:pt x="55" y="350"/>
                    <a:pt x="55" y="350"/>
                    <a:pt x="55" y="350"/>
                  </a:cubicBezTo>
                  <a:cubicBezTo>
                    <a:pt x="55" y="350"/>
                    <a:pt x="55" y="349"/>
                    <a:pt x="55" y="349"/>
                  </a:cubicBezTo>
                  <a:cubicBezTo>
                    <a:pt x="55" y="349"/>
                    <a:pt x="55" y="349"/>
                    <a:pt x="55" y="349"/>
                  </a:cubicBezTo>
                  <a:cubicBezTo>
                    <a:pt x="55" y="349"/>
                    <a:pt x="55" y="349"/>
                    <a:pt x="55" y="349"/>
                  </a:cubicBezTo>
                  <a:cubicBezTo>
                    <a:pt x="55" y="349"/>
                    <a:pt x="55" y="348"/>
                    <a:pt x="55" y="348"/>
                  </a:cubicBezTo>
                  <a:cubicBezTo>
                    <a:pt x="54" y="348"/>
                    <a:pt x="55" y="348"/>
                    <a:pt x="54" y="347"/>
                  </a:cubicBezTo>
                  <a:cubicBezTo>
                    <a:pt x="54" y="347"/>
                    <a:pt x="54" y="347"/>
                    <a:pt x="54" y="347"/>
                  </a:cubicBezTo>
                  <a:cubicBezTo>
                    <a:pt x="54" y="347"/>
                    <a:pt x="54" y="347"/>
                    <a:pt x="54" y="347"/>
                  </a:cubicBezTo>
                  <a:cubicBezTo>
                    <a:pt x="54" y="346"/>
                    <a:pt x="53" y="347"/>
                    <a:pt x="53" y="346"/>
                  </a:cubicBezTo>
                  <a:cubicBezTo>
                    <a:pt x="53" y="346"/>
                    <a:pt x="53" y="346"/>
                    <a:pt x="53" y="346"/>
                  </a:cubicBezTo>
                  <a:cubicBezTo>
                    <a:pt x="53" y="346"/>
                    <a:pt x="52" y="346"/>
                    <a:pt x="52" y="346"/>
                  </a:cubicBezTo>
                  <a:cubicBezTo>
                    <a:pt x="52" y="346"/>
                    <a:pt x="51" y="346"/>
                    <a:pt x="51" y="346"/>
                  </a:cubicBezTo>
                  <a:cubicBezTo>
                    <a:pt x="51" y="346"/>
                    <a:pt x="51" y="345"/>
                    <a:pt x="51" y="345"/>
                  </a:cubicBezTo>
                  <a:cubicBezTo>
                    <a:pt x="52" y="345"/>
                    <a:pt x="53" y="345"/>
                    <a:pt x="53" y="345"/>
                  </a:cubicBezTo>
                  <a:cubicBezTo>
                    <a:pt x="53" y="345"/>
                    <a:pt x="53" y="344"/>
                    <a:pt x="52" y="344"/>
                  </a:cubicBezTo>
                  <a:cubicBezTo>
                    <a:pt x="52" y="344"/>
                    <a:pt x="52" y="344"/>
                    <a:pt x="51" y="344"/>
                  </a:cubicBezTo>
                  <a:cubicBezTo>
                    <a:pt x="50" y="344"/>
                    <a:pt x="49" y="344"/>
                    <a:pt x="48" y="343"/>
                  </a:cubicBezTo>
                  <a:cubicBezTo>
                    <a:pt x="48" y="343"/>
                    <a:pt x="48" y="343"/>
                    <a:pt x="48" y="342"/>
                  </a:cubicBezTo>
                  <a:cubicBezTo>
                    <a:pt x="48" y="342"/>
                    <a:pt x="48" y="342"/>
                    <a:pt x="48" y="342"/>
                  </a:cubicBezTo>
                  <a:cubicBezTo>
                    <a:pt x="48" y="342"/>
                    <a:pt x="49" y="342"/>
                    <a:pt x="49" y="342"/>
                  </a:cubicBezTo>
                  <a:cubicBezTo>
                    <a:pt x="49" y="343"/>
                    <a:pt x="49" y="343"/>
                    <a:pt x="49" y="343"/>
                  </a:cubicBezTo>
                  <a:cubicBezTo>
                    <a:pt x="50" y="343"/>
                    <a:pt x="50" y="343"/>
                    <a:pt x="51" y="343"/>
                  </a:cubicBezTo>
                  <a:cubicBezTo>
                    <a:pt x="51" y="343"/>
                    <a:pt x="51" y="343"/>
                    <a:pt x="51" y="343"/>
                  </a:cubicBezTo>
                  <a:cubicBezTo>
                    <a:pt x="51" y="343"/>
                    <a:pt x="51" y="343"/>
                    <a:pt x="51" y="343"/>
                  </a:cubicBezTo>
                  <a:cubicBezTo>
                    <a:pt x="52" y="343"/>
                    <a:pt x="51" y="343"/>
                    <a:pt x="51" y="342"/>
                  </a:cubicBezTo>
                  <a:cubicBezTo>
                    <a:pt x="52" y="342"/>
                    <a:pt x="52" y="342"/>
                    <a:pt x="52" y="342"/>
                  </a:cubicBezTo>
                  <a:cubicBezTo>
                    <a:pt x="52" y="342"/>
                    <a:pt x="53" y="342"/>
                    <a:pt x="53" y="342"/>
                  </a:cubicBezTo>
                  <a:cubicBezTo>
                    <a:pt x="53" y="342"/>
                    <a:pt x="53" y="342"/>
                    <a:pt x="53" y="342"/>
                  </a:cubicBezTo>
                  <a:cubicBezTo>
                    <a:pt x="52" y="341"/>
                    <a:pt x="52" y="341"/>
                    <a:pt x="52" y="341"/>
                  </a:cubicBezTo>
                  <a:cubicBezTo>
                    <a:pt x="52" y="341"/>
                    <a:pt x="51" y="341"/>
                    <a:pt x="50" y="341"/>
                  </a:cubicBezTo>
                  <a:cubicBezTo>
                    <a:pt x="50" y="341"/>
                    <a:pt x="49" y="341"/>
                    <a:pt x="49" y="341"/>
                  </a:cubicBezTo>
                  <a:cubicBezTo>
                    <a:pt x="48" y="341"/>
                    <a:pt x="48" y="341"/>
                    <a:pt x="47" y="341"/>
                  </a:cubicBezTo>
                  <a:cubicBezTo>
                    <a:pt x="47" y="342"/>
                    <a:pt x="46" y="342"/>
                    <a:pt x="46" y="342"/>
                  </a:cubicBezTo>
                  <a:cubicBezTo>
                    <a:pt x="46" y="342"/>
                    <a:pt x="45" y="342"/>
                    <a:pt x="45" y="342"/>
                  </a:cubicBezTo>
                  <a:cubicBezTo>
                    <a:pt x="45" y="342"/>
                    <a:pt x="45" y="342"/>
                    <a:pt x="45" y="342"/>
                  </a:cubicBezTo>
                  <a:cubicBezTo>
                    <a:pt x="45" y="342"/>
                    <a:pt x="45" y="342"/>
                    <a:pt x="44" y="342"/>
                  </a:cubicBezTo>
                  <a:cubicBezTo>
                    <a:pt x="45" y="342"/>
                    <a:pt x="46" y="341"/>
                    <a:pt x="46" y="341"/>
                  </a:cubicBezTo>
                  <a:cubicBezTo>
                    <a:pt x="46" y="341"/>
                    <a:pt x="46" y="341"/>
                    <a:pt x="46" y="341"/>
                  </a:cubicBezTo>
                  <a:cubicBezTo>
                    <a:pt x="44" y="340"/>
                    <a:pt x="43" y="340"/>
                    <a:pt x="42" y="340"/>
                  </a:cubicBezTo>
                  <a:cubicBezTo>
                    <a:pt x="42" y="340"/>
                    <a:pt x="41" y="340"/>
                    <a:pt x="41" y="341"/>
                  </a:cubicBezTo>
                  <a:cubicBezTo>
                    <a:pt x="41" y="341"/>
                    <a:pt x="41" y="341"/>
                    <a:pt x="41" y="341"/>
                  </a:cubicBezTo>
                  <a:cubicBezTo>
                    <a:pt x="41" y="341"/>
                    <a:pt x="41" y="341"/>
                    <a:pt x="41" y="342"/>
                  </a:cubicBezTo>
                  <a:cubicBezTo>
                    <a:pt x="41" y="342"/>
                    <a:pt x="41" y="342"/>
                    <a:pt x="42" y="342"/>
                  </a:cubicBezTo>
                  <a:cubicBezTo>
                    <a:pt x="42" y="342"/>
                    <a:pt x="42" y="342"/>
                    <a:pt x="42" y="342"/>
                  </a:cubicBezTo>
                  <a:cubicBezTo>
                    <a:pt x="43" y="342"/>
                    <a:pt x="43" y="342"/>
                    <a:pt x="43" y="342"/>
                  </a:cubicBezTo>
                  <a:cubicBezTo>
                    <a:pt x="43" y="342"/>
                    <a:pt x="44" y="342"/>
                    <a:pt x="44" y="342"/>
                  </a:cubicBezTo>
                  <a:cubicBezTo>
                    <a:pt x="44" y="342"/>
                    <a:pt x="44" y="342"/>
                    <a:pt x="44" y="342"/>
                  </a:cubicBezTo>
                  <a:cubicBezTo>
                    <a:pt x="43" y="343"/>
                    <a:pt x="42" y="342"/>
                    <a:pt x="42" y="343"/>
                  </a:cubicBezTo>
                  <a:close/>
                  <a:moveTo>
                    <a:pt x="32" y="329"/>
                  </a:moveTo>
                  <a:cubicBezTo>
                    <a:pt x="31" y="329"/>
                    <a:pt x="31" y="329"/>
                    <a:pt x="31" y="329"/>
                  </a:cubicBezTo>
                  <a:cubicBezTo>
                    <a:pt x="31" y="329"/>
                    <a:pt x="31" y="329"/>
                    <a:pt x="31" y="329"/>
                  </a:cubicBezTo>
                  <a:cubicBezTo>
                    <a:pt x="31" y="329"/>
                    <a:pt x="31" y="329"/>
                    <a:pt x="31" y="329"/>
                  </a:cubicBezTo>
                  <a:cubicBezTo>
                    <a:pt x="31" y="329"/>
                    <a:pt x="31" y="329"/>
                    <a:pt x="31" y="329"/>
                  </a:cubicBezTo>
                  <a:cubicBezTo>
                    <a:pt x="31" y="329"/>
                    <a:pt x="31" y="329"/>
                    <a:pt x="31" y="329"/>
                  </a:cubicBezTo>
                  <a:cubicBezTo>
                    <a:pt x="30" y="329"/>
                    <a:pt x="30" y="329"/>
                    <a:pt x="30" y="329"/>
                  </a:cubicBezTo>
                  <a:cubicBezTo>
                    <a:pt x="30" y="329"/>
                    <a:pt x="30" y="329"/>
                    <a:pt x="29" y="329"/>
                  </a:cubicBezTo>
                  <a:cubicBezTo>
                    <a:pt x="29" y="329"/>
                    <a:pt x="29" y="329"/>
                    <a:pt x="29" y="329"/>
                  </a:cubicBezTo>
                  <a:cubicBezTo>
                    <a:pt x="29" y="329"/>
                    <a:pt x="29" y="329"/>
                    <a:pt x="29" y="329"/>
                  </a:cubicBezTo>
                  <a:cubicBezTo>
                    <a:pt x="29" y="329"/>
                    <a:pt x="29" y="330"/>
                    <a:pt x="29" y="330"/>
                  </a:cubicBezTo>
                  <a:cubicBezTo>
                    <a:pt x="29" y="330"/>
                    <a:pt x="29" y="330"/>
                    <a:pt x="29" y="330"/>
                  </a:cubicBezTo>
                  <a:cubicBezTo>
                    <a:pt x="29" y="330"/>
                    <a:pt x="29" y="330"/>
                    <a:pt x="29" y="330"/>
                  </a:cubicBezTo>
                  <a:cubicBezTo>
                    <a:pt x="29" y="330"/>
                    <a:pt x="29" y="330"/>
                    <a:pt x="29" y="329"/>
                  </a:cubicBezTo>
                  <a:cubicBezTo>
                    <a:pt x="29" y="329"/>
                    <a:pt x="29" y="329"/>
                    <a:pt x="29" y="329"/>
                  </a:cubicBezTo>
                  <a:cubicBezTo>
                    <a:pt x="29" y="329"/>
                    <a:pt x="29" y="329"/>
                    <a:pt x="29" y="329"/>
                  </a:cubicBezTo>
                  <a:cubicBezTo>
                    <a:pt x="29" y="329"/>
                    <a:pt x="29" y="328"/>
                    <a:pt x="29" y="328"/>
                  </a:cubicBezTo>
                  <a:cubicBezTo>
                    <a:pt x="29" y="328"/>
                    <a:pt x="29" y="328"/>
                    <a:pt x="28" y="328"/>
                  </a:cubicBezTo>
                  <a:cubicBezTo>
                    <a:pt x="28" y="328"/>
                    <a:pt x="28" y="328"/>
                    <a:pt x="28" y="328"/>
                  </a:cubicBezTo>
                  <a:cubicBezTo>
                    <a:pt x="28" y="328"/>
                    <a:pt x="28" y="328"/>
                    <a:pt x="28" y="328"/>
                  </a:cubicBezTo>
                  <a:cubicBezTo>
                    <a:pt x="28" y="328"/>
                    <a:pt x="28" y="328"/>
                    <a:pt x="28" y="329"/>
                  </a:cubicBezTo>
                  <a:cubicBezTo>
                    <a:pt x="28" y="329"/>
                    <a:pt x="28" y="329"/>
                    <a:pt x="28" y="329"/>
                  </a:cubicBezTo>
                  <a:cubicBezTo>
                    <a:pt x="28" y="328"/>
                    <a:pt x="28" y="328"/>
                    <a:pt x="28" y="328"/>
                  </a:cubicBezTo>
                  <a:cubicBezTo>
                    <a:pt x="28" y="328"/>
                    <a:pt x="28" y="328"/>
                    <a:pt x="28" y="328"/>
                  </a:cubicBezTo>
                  <a:cubicBezTo>
                    <a:pt x="27" y="328"/>
                    <a:pt x="27" y="328"/>
                    <a:pt x="27" y="328"/>
                  </a:cubicBezTo>
                  <a:cubicBezTo>
                    <a:pt x="27" y="328"/>
                    <a:pt x="27" y="328"/>
                    <a:pt x="27" y="328"/>
                  </a:cubicBezTo>
                  <a:cubicBezTo>
                    <a:pt x="26" y="328"/>
                    <a:pt x="26" y="328"/>
                    <a:pt x="26" y="328"/>
                  </a:cubicBezTo>
                  <a:cubicBezTo>
                    <a:pt x="26" y="328"/>
                    <a:pt x="26" y="329"/>
                    <a:pt x="26" y="328"/>
                  </a:cubicBezTo>
                  <a:cubicBezTo>
                    <a:pt x="26" y="328"/>
                    <a:pt x="26" y="328"/>
                    <a:pt x="26" y="328"/>
                  </a:cubicBezTo>
                  <a:cubicBezTo>
                    <a:pt x="26" y="328"/>
                    <a:pt x="26" y="328"/>
                    <a:pt x="26" y="328"/>
                  </a:cubicBezTo>
                  <a:cubicBezTo>
                    <a:pt x="26" y="328"/>
                    <a:pt x="26" y="328"/>
                    <a:pt x="26" y="328"/>
                  </a:cubicBezTo>
                  <a:cubicBezTo>
                    <a:pt x="26" y="328"/>
                    <a:pt x="26" y="327"/>
                    <a:pt x="26" y="327"/>
                  </a:cubicBezTo>
                  <a:cubicBezTo>
                    <a:pt x="26" y="327"/>
                    <a:pt x="26" y="327"/>
                    <a:pt x="26" y="327"/>
                  </a:cubicBezTo>
                  <a:cubicBezTo>
                    <a:pt x="25" y="328"/>
                    <a:pt x="25" y="328"/>
                    <a:pt x="25" y="328"/>
                  </a:cubicBezTo>
                  <a:cubicBezTo>
                    <a:pt x="25" y="328"/>
                    <a:pt x="25" y="328"/>
                    <a:pt x="26" y="328"/>
                  </a:cubicBezTo>
                  <a:cubicBezTo>
                    <a:pt x="26" y="328"/>
                    <a:pt x="25" y="328"/>
                    <a:pt x="25" y="328"/>
                  </a:cubicBezTo>
                  <a:cubicBezTo>
                    <a:pt x="25" y="328"/>
                    <a:pt x="25" y="328"/>
                    <a:pt x="25" y="328"/>
                  </a:cubicBezTo>
                  <a:cubicBezTo>
                    <a:pt x="25" y="328"/>
                    <a:pt x="25" y="329"/>
                    <a:pt x="25" y="329"/>
                  </a:cubicBezTo>
                  <a:cubicBezTo>
                    <a:pt x="25" y="329"/>
                    <a:pt x="25" y="329"/>
                    <a:pt x="25" y="329"/>
                  </a:cubicBezTo>
                  <a:cubicBezTo>
                    <a:pt x="25" y="330"/>
                    <a:pt x="25" y="330"/>
                    <a:pt x="25" y="330"/>
                  </a:cubicBezTo>
                  <a:cubicBezTo>
                    <a:pt x="25" y="330"/>
                    <a:pt x="25" y="330"/>
                    <a:pt x="25" y="330"/>
                  </a:cubicBezTo>
                  <a:cubicBezTo>
                    <a:pt x="26" y="330"/>
                    <a:pt x="26" y="330"/>
                    <a:pt x="26" y="330"/>
                  </a:cubicBezTo>
                  <a:cubicBezTo>
                    <a:pt x="26" y="330"/>
                    <a:pt x="26" y="330"/>
                    <a:pt x="26" y="331"/>
                  </a:cubicBezTo>
                  <a:cubicBezTo>
                    <a:pt x="26" y="331"/>
                    <a:pt x="26" y="331"/>
                    <a:pt x="26" y="331"/>
                  </a:cubicBezTo>
                  <a:cubicBezTo>
                    <a:pt x="25" y="331"/>
                    <a:pt x="26" y="331"/>
                    <a:pt x="26" y="331"/>
                  </a:cubicBezTo>
                  <a:cubicBezTo>
                    <a:pt x="26" y="331"/>
                    <a:pt x="26" y="332"/>
                    <a:pt x="27" y="332"/>
                  </a:cubicBezTo>
                  <a:cubicBezTo>
                    <a:pt x="27" y="332"/>
                    <a:pt x="27" y="332"/>
                    <a:pt x="27" y="332"/>
                  </a:cubicBezTo>
                  <a:cubicBezTo>
                    <a:pt x="27" y="332"/>
                    <a:pt x="27" y="332"/>
                    <a:pt x="27" y="332"/>
                  </a:cubicBezTo>
                  <a:cubicBezTo>
                    <a:pt x="27" y="332"/>
                    <a:pt x="27" y="333"/>
                    <a:pt x="27" y="333"/>
                  </a:cubicBezTo>
                  <a:cubicBezTo>
                    <a:pt x="27" y="333"/>
                    <a:pt x="27" y="333"/>
                    <a:pt x="27" y="333"/>
                  </a:cubicBezTo>
                  <a:cubicBezTo>
                    <a:pt x="27" y="333"/>
                    <a:pt x="27" y="333"/>
                    <a:pt x="27" y="333"/>
                  </a:cubicBezTo>
                  <a:cubicBezTo>
                    <a:pt x="27" y="333"/>
                    <a:pt x="28" y="333"/>
                    <a:pt x="28" y="333"/>
                  </a:cubicBezTo>
                  <a:cubicBezTo>
                    <a:pt x="28" y="333"/>
                    <a:pt x="28" y="333"/>
                    <a:pt x="28" y="333"/>
                  </a:cubicBezTo>
                  <a:cubicBezTo>
                    <a:pt x="28" y="333"/>
                    <a:pt x="28" y="333"/>
                    <a:pt x="28" y="333"/>
                  </a:cubicBezTo>
                  <a:cubicBezTo>
                    <a:pt x="28" y="333"/>
                    <a:pt x="28" y="332"/>
                    <a:pt x="28" y="332"/>
                  </a:cubicBezTo>
                  <a:cubicBezTo>
                    <a:pt x="28" y="332"/>
                    <a:pt x="28" y="332"/>
                    <a:pt x="28" y="332"/>
                  </a:cubicBezTo>
                  <a:cubicBezTo>
                    <a:pt x="28" y="332"/>
                    <a:pt x="28" y="331"/>
                    <a:pt x="27" y="331"/>
                  </a:cubicBezTo>
                  <a:cubicBezTo>
                    <a:pt x="27" y="331"/>
                    <a:pt x="27" y="331"/>
                    <a:pt x="27" y="331"/>
                  </a:cubicBezTo>
                  <a:cubicBezTo>
                    <a:pt x="27" y="330"/>
                    <a:pt x="27" y="330"/>
                    <a:pt x="27" y="330"/>
                  </a:cubicBezTo>
                  <a:cubicBezTo>
                    <a:pt x="27" y="330"/>
                    <a:pt x="28" y="330"/>
                    <a:pt x="28" y="330"/>
                  </a:cubicBezTo>
                  <a:cubicBezTo>
                    <a:pt x="28" y="330"/>
                    <a:pt x="28" y="330"/>
                    <a:pt x="28" y="331"/>
                  </a:cubicBezTo>
                  <a:cubicBezTo>
                    <a:pt x="28" y="331"/>
                    <a:pt x="28" y="331"/>
                    <a:pt x="28" y="331"/>
                  </a:cubicBezTo>
                  <a:cubicBezTo>
                    <a:pt x="28" y="331"/>
                    <a:pt x="28" y="331"/>
                    <a:pt x="29" y="331"/>
                  </a:cubicBezTo>
                  <a:cubicBezTo>
                    <a:pt x="29" y="331"/>
                    <a:pt x="29" y="331"/>
                    <a:pt x="29" y="331"/>
                  </a:cubicBezTo>
                  <a:cubicBezTo>
                    <a:pt x="29" y="331"/>
                    <a:pt x="29" y="332"/>
                    <a:pt x="29" y="332"/>
                  </a:cubicBezTo>
                  <a:cubicBezTo>
                    <a:pt x="29" y="332"/>
                    <a:pt x="30" y="332"/>
                    <a:pt x="30" y="332"/>
                  </a:cubicBezTo>
                  <a:cubicBezTo>
                    <a:pt x="30" y="332"/>
                    <a:pt x="30" y="333"/>
                    <a:pt x="30" y="333"/>
                  </a:cubicBezTo>
                  <a:cubicBezTo>
                    <a:pt x="30" y="333"/>
                    <a:pt x="30" y="333"/>
                    <a:pt x="30" y="333"/>
                  </a:cubicBezTo>
                  <a:cubicBezTo>
                    <a:pt x="30" y="333"/>
                    <a:pt x="30" y="333"/>
                    <a:pt x="30" y="333"/>
                  </a:cubicBezTo>
                  <a:cubicBezTo>
                    <a:pt x="30" y="333"/>
                    <a:pt x="30" y="333"/>
                    <a:pt x="30" y="333"/>
                  </a:cubicBezTo>
                  <a:cubicBezTo>
                    <a:pt x="31" y="333"/>
                    <a:pt x="31" y="333"/>
                    <a:pt x="31" y="333"/>
                  </a:cubicBezTo>
                  <a:cubicBezTo>
                    <a:pt x="31" y="333"/>
                    <a:pt x="31" y="333"/>
                    <a:pt x="31" y="333"/>
                  </a:cubicBezTo>
                  <a:cubicBezTo>
                    <a:pt x="31" y="333"/>
                    <a:pt x="31" y="333"/>
                    <a:pt x="31" y="332"/>
                  </a:cubicBezTo>
                  <a:cubicBezTo>
                    <a:pt x="31" y="332"/>
                    <a:pt x="31" y="332"/>
                    <a:pt x="31" y="332"/>
                  </a:cubicBezTo>
                  <a:cubicBezTo>
                    <a:pt x="32" y="332"/>
                    <a:pt x="32" y="332"/>
                    <a:pt x="32" y="332"/>
                  </a:cubicBezTo>
                  <a:cubicBezTo>
                    <a:pt x="32" y="332"/>
                    <a:pt x="32" y="333"/>
                    <a:pt x="32" y="333"/>
                  </a:cubicBezTo>
                  <a:cubicBezTo>
                    <a:pt x="32" y="333"/>
                    <a:pt x="31" y="333"/>
                    <a:pt x="31" y="333"/>
                  </a:cubicBezTo>
                  <a:cubicBezTo>
                    <a:pt x="31" y="333"/>
                    <a:pt x="31" y="333"/>
                    <a:pt x="31" y="333"/>
                  </a:cubicBezTo>
                  <a:cubicBezTo>
                    <a:pt x="31" y="333"/>
                    <a:pt x="31" y="333"/>
                    <a:pt x="31" y="333"/>
                  </a:cubicBezTo>
                  <a:cubicBezTo>
                    <a:pt x="32" y="333"/>
                    <a:pt x="32" y="333"/>
                    <a:pt x="32" y="334"/>
                  </a:cubicBezTo>
                  <a:cubicBezTo>
                    <a:pt x="32" y="334"/>
                    <a:pt x="32" y="334"/>
                    <a:pt x="33" y="334"/>
                  </a:cubicBezTo>
                  <a:cubicBezTo>
                    <a:pt x="33" y="334"/>
                    <a:pt x="33" y="334"/>
                    <a:pt x="33" y="334"/>
                  </a:cubicBezTo>
                  <a:cubicBezTo>
                    <a:pt x="33" y="334"/>
                    <a:pt x="33" y="334"/>
                    <a:pt x="33" y="334"/>
                  </a:cubicBezTo>
                  <a:cubicBezTo>
                    <a:pt x="33" y="333"/>
                    <a:pt x="33" y="333"/>
                    <a:pt x="34" y="333"/>
                  </a:cubicBezTo>
                  <a:cubicBezTo>
                    <a:pt x="34" y="333"/>
                    <a:pt x="34" y="333"/>
                    <a:pt x="34" y="332"/>
                  </a:cubicBezTo>
                  <a:cubicBezTo>
                    <a:pt x="34" y="332"/>
                    <a:pt x="34" y="332"/>
                    <a:pt x="34" y="332"/>
                  </a:cubicBezTo>
                  <a:cubicBezTo>
                    <a:pt x="34" y="332"/>
                    <a:pt x="34" y="331"/>
                    <a:pt x="34" y="331"/>
                  </a:cubicBezTo>
                  <a:cubicBezTo>
                    <a:pt x="34" y="331"/>
                    <a:pt x="34" y="331"/>
                    <a:pt x="34" y="331"/>
                  </a:cubicBezTo>
                  <a:cubicBezTo>
                    <a:pt x="33" y="331"/>
                    <a:pt x="33" y="331"/>
                    <a:pt x="33" y="330"/>
                  </a:cubicBezTo>
                  <a:cubicBezTo>
                    <a:pt x="33" y="330"/>
                    <a:pt x="33" y="331"/>
                    <a:pt x="33" y="331"/>
                  </a:cubicBezTo>
                  <a:cubicBezTo>
                    <a:pt x="33" y="331"/>
                    <a:pt x="33" y="331"/>
                    <a:pt x="33" y="331"/>
                  </a:cubicBezTo>
                  <a:cubicBezTo>
                    <a:pt x="32" y="331"/>
                    <a:pt x="32" y="331"/>
                    <a:pt x="32" y="331"/>
                  </a:cubicBezTo>
                  <a:cubicBezTo>
                    <a:pt x="32" y="331"/>
                    <a:pt x="32" y="331"/>
                    <a:pt x="32" y="331"/>
                  </a:cubicBezTo>
                  <a:cubicBezTo>
                    <a:pt x="32" y="331"/>
                    <a:pt x="32" y="330"/>
                    <a:pt x="32" y="330"/>
                  </a:cubicBezTo>
                  <a:cubicBezTo>
                    <a:pt x="32" y="330"/>
                    <a:pt x="32" y="330"/>
                    <a:pt x="32" y="330"/>
                  </a:cubicBezTo>
                  <a:cubicBezTo>
                    <a:pt x="32" y="329"/>
                    <a:pt x="32" y="329"/>
                    <a:pt x="32" y="329"/>
                  </a:cubicBezTo>
                  <a:cubicBezTo>
                    <a:pt x="32" y="329"/>
                    <a:pt x="32" y="329"/>
                    <a:pt x="32" y="329"/>
                  </a:cubicBezTo>
                  <a:close/>
                  <a:moveTo>
                    <a:pt x="25" y="331"/>
                  </a:moveTo>
                  <a:cubicBezTo>
                    <a:pt x="25" y="331"/>
                    <a:pt x="24" y="331"/>
                    <a:pt x="24" y="331"/>
                  </a:cubicBezTo>
                  <a:cubicBezTo>
                    <a:pt x="24" y="331"/>
                    <a:pt x="24" y="331"/>
                    <a:pt x="24" y="331"/>
                  </a:cubicBezTo>
                  <a:cubicBezTo>
                    <a:pt x="24" y="331"/>
                    <a:pt x="24" y="331"/>
                    <a:pt x="24" y="331"/>
                  </a:cubicBezTo>
                  <a:cubicBezTo>
                    <a:pt x="24" y="331"/>
                    <a:pt x="24" y="331"/>
                    <a:pt x="24" y="331"/>
                  </a:cubicBezTo>
                  <a:cubicBezTo>
                    <a:pt x="23" y="332"/>
                    <a:pt x="23" y="332"/>
                    <a:pt x="23" y="332"/>
                  </a:cubicBezTo>
                  <a:cubicBezTo>
                    <a:pt x="23" y="332"/>
                    <a:pt x="23" y="332"/>
                    <a:pt x="23" y="332"/>
                  </a:cubicBezTo>
                  <a:cubicBezTo>
                    <a:pt x="23" y="332"/>
                    <a:pt x="23" y="332"/>
                    <a:pt x="23" y="332"/>
                  </a:cubicBezTo>
                  <a:cubicBezTo>
                    <a:pt x="23" y="332"/>
                    <a:pt x="24" y="332"/>
                    <a:pt x="24" y="332"/>
                  </a:cubicBezTo>
                  <a:cubicBezTo>
                    <a:pt x="24" y="332"/>
                    <a:pt x="24" y="332"/>
                    <a:pt x="24" y="332"/>
                  </a:cubicBezTo>
                  <a:cubicBezTo>
                    <a:pt x="24" y="332"/>
                    <a:pt x="24" y="332"/>
                    <a:pt x="24" y="332"/>
                  </a:cubicBezTo>
                  <a:cubicBezTo>
                    <a:pt x="25" y="332"/>
                    <a:pt x="25" y="332"/>
                    <a:pt x="25" y="331"/>
                  </a:cubicBezTo>
                  <a:cubicBezTo>
                    <a:pt x="25" y="331"/>
                    <a:pt x="25" y="331"/>
                    <a:pt x="25" y="331"/>
                  </a:cubicBezTo>
                  <a:cubicBezTo>
                    <a:pt x="25" y="331"/>
                    <a:pt x="25" y="331"/>
                    <a:pt x="25" y="331"/>
                  </a:cubicBezTo>
                  <a:close/>
                  <a:moveTo>
                    <a:pt x="24" y="334"/>
                  </a:moveTo>
                  <a:cubicBezTo>
                    <a:pt x="24" y="334"/>
                    <a:pt x="24" y="334"/>
                    <a:pt x="24" y="334"/>
                  </a:cubicBezTo>
                  <a:cubicBezTo>
                    <a:pt x="24" y="334"/>
                    <a:pt x="24" y="334"/>
                    <a:pt x="24" y="334"/>
                  </a:cubicBezTo>
                  <a:cubicBezTo>
                    <a:pt x="24" y="334"/>
                    <a:pt x="24" y="334"/>
                    <a:pt x="24" y="334"/>
                  </a:cubicBezTo>
                  <a:cubicBezTo>
                    <a:pt x="24" y="334"/>
                    <a:pt x="24" y="334"/>
                    <a:pt x="24" y="333"/>
                  </a:cubicBezTo>
                  <a:cubicBezTo>
                    <a:pt x="25" y="333"/>
                    <a:pt x="25" y="333"/>
                    <a:pt x="25" y="333"/>
                  </a:cubicBezTo>
                  <a:cubicBezTo>
                    <a:pt x="25" y="333"/>
                    <a:pt x="25" y="333"/>
                    <a:pt x="24" y="333"/>
                  </a:cubicBezTo>
                  <a:cubicBezTo>
                    <a:pt x="24" y="333"/>
                    <a:pt x="24" y="333"/>
                    <a:pt x="24" y="333"/>
                  </a:cubicBezTo>
                  <a:cubicBezTo>
                    <a:pt x="24" y="333"/>
                    <a:pt x="24" y="333"/>
                    <a:pt x="23" y="334"/>
                  </a:cubicBezTo>
                  <a:cubicBezTo>
                    <a:pt x="23" y="334"/>
                    <a:pt x="23" y="334"/>
                    <a:pt x="23" y="334"/>
                  </a:cubicBezTo>
                  <a:cubicBezTo>
                    <a:pt x="23" y="334"/>
                    <a:pt x="23" y="334"/>
                    <a:pt x="23" y="334"/>
                  </a:cubicBezTo>
                  <a:cubicBezTo>
                    <a:pt x="23" y="334"/>
                    <a:pt x="23" y="334"/>
                    <a:pt x="23" y="334"/>
                  </a:cubicBezTo>
                  <a:cubicBezTo>
                    <a:pt x="23" y="334"/>
                    <a:pt x="23" y="334"/>
                    <a:pt x="23" y="334"/>
                  </a:cubicBezTo>
                  <a:cubicBezTo>
                    <a:pt x="23" y="334"/>
                    <a:pt x="23" y="334"/>
                    <a:pt x="23" y="334"/>
                  </a:cubicBezTo>
                  <a:cubicBezTo>
                    <a:pt x="23" y="334"/>
                    <a:pt x="23" y="334"/>
                    <a:pt x="24" y="334"/>
                  </a:cubicBezTo>
                  <a:close/>
                  <a:moveTo>
                    <a:pt x="37" y="342"/>
                  </a:moveTo>
                  <a:cubicBezTo>
                    <a:pt x="37" y="342"/>
                    <a:pt x="37" y="342"/>
                    <a:pt x="37" y="342"/>
                  </a:cubicBezTo>
                  <a:cubicBezTo>
                    <a:pt x="37" y="342"/>
                    <a:pt x="37" y="342"/>
                    <a:pt x="37" y="342"/>
                  </a:cubicBezTo>
                  <a:cubicBezTo>
                    <a:pt x="36" y="342"/>
                    <a:pt x="36" y="343"/>
                    <a:pt x="37" y="343"/>
                  </a:cubicBezTo>
                  <a:cubicBezTo>
                    <a:pt x="37" y="343"/>
                    <a:pt x="37" y="343"/>
                    <a:pt x="37" y="343"/>
                  </a:cubicBezTo>
                  <a:cubicBezTo>
                    <a:pt x="37" y="343"/>
                    <a:pt x="37" y="343"/>
                    <a:pt x="37" y="343"/>
                  </a:cubicBezTo>
                  <a:cubicBezTo>
                    <a:pt x="37" y="343"/>
                    <a:pt x="37" y="343"/>
                    <a:pt x="37" y="343"/>
                  </a:cubicBezTo>
                  <a:cubicBezTo>
                    <a:pt x="37" y="343"/>
                    <a:pt x="37" y="343"/>
                    <a:pt x="37" y="343"/>
                  </a:cubicBezTo>
                  <a:cubicBezTo>
                    <a:pt x="37" y="343"/>
                    <a:pt x="37" y="343"/>
                    <a:pt x="37" y="343"/>
                  </a:cubicBezTo>
                  <a:cubicBezTo>
                    <a:pt x="37" y="343"/>
                    <a:pt x="37" y="343"/>
                    <a:pt x="38" y="343"/>
                  </a:cubicBezTo>
                  <a:cubicBezTo>
                    <a:pt x="38" y="343"/>
                    <a:pt x="38" y="343"/>
                    <a:pt x="38" y="343"/>
                  </a:cubicBezTo>
                  <a:cubicBezTo>
                    <a:pt x="38" y="343"/>
                    <a:pt x="38" y="343"/>
                    <a:pt x="38" y="343"/>
                  </a:cubicBezTo>
                  <a:cubicBezTo>
                    <a:pt x="38" y="343"/>
                    <a:pt x="38" y="343"/>
                    <a:pt x="38" y="343"/>
                  </a:cubicBezTo>
                  <a:cubicBezTo>
                    <a:pt x="38" y="343"/>
                    <a:pt x="38" y="343"/>
                    <a:pt x="38" y="343"/>
                  </a:cubicBezTo>
                  <a:cubicBezTo>
                    <a:pt x="38" y="343"/>
                    <a:pt x="38" y="342"/>
                    <a:pt x="38" y="342"/>
                  </a:cubicBezTo>
                  <a:cubicBezTo>
                    <a:pt x="38" y="342"/>
                    <a:pt x="38" y="342"/>
                    <a:pt x="38" y="342"/>
                  </a:cubicBezTo>
                  <a:cubicBezTo>
                    <a:pt x="38" y="342"/>
                    <a:pt x="38" y="342"/>
                    <a:pt x="38" y="342"/>
                  </a:cubicBezTo>
                  <a:cubicBezTo>
                    <a:pt x="37" y="342"/>
                    <a:pt x="37" y="342"/>
                    <a:pt x="37" y="342"/>
                  </a:cubicBezTo>
                  <a:cubicBezTo>
                    <a:pt x="37" y="342"/>
                    <a:pt x="37" y="342"/>
                    <a:pt x="37" y="342"/>
                  </a:cubicBezTo>
                  <a:close/>
                  <a:moveTo>
                    <a:pt x="38" y="341"/>
                  </a:moveTo>
                  <a:cubicBezTo>
                    <a:pt x="38" y="340"/>
                    <a:pt x="38" y="340"/>
                    <a:pt x="38" y="340"/>
                  </a:cubicBezTo>
                  <a:cubicBezTo>
                    <a:pt x="38" y="340"/>
                    <a:pt x="37" y="340"/>
                    <a:pt x="37" y="340"/>
                  </a:cubicBezTo>
                  <a:cubicBezTo>
                    <a:pt x="37" y="340"/>
                    <a:pt x="37" y="340"/>
                    <a:pt x="37" y="341"/>
                  </a:cubicBezTo>
                  <a:cubicBezTo>
                    <a:pt x="37" y="341"/>
                    <a:pt x="37" y="341"/>
                    <a:pt x="37" y="341"/>
                  </a:cubicBezTo>
                  <a:cubicBezTo>
                    <a:pt x="37" y="341"/>
                    <a:pt x="36" y="341"/>
                    <a:pt x="36" y="341"/>
                  </a:cubicBezTo>
                  <a:cubicBezTo>
                    <a:pt x="36" y="341"/>
                    <a:pt x="36" y="341"/>
                    <a:pt x="36" y="341"/>
                  </a:cubicBezTo>
                  <a:cubicBezTo>
                    <a:pt x="36" y="341"/>
                    <a:pt x="36" y="341"/>
                    <a:pt x="36" y="341"/>
                  </a:cubicBezTo>
                  <a:cubicBezTo>
                    <a:pt x="36" y="341"/>
                    <a:pt x="36" y="341"/>
                    <a:pt x="36" y="341"/>
                  </a:cubicBezTo>
                  <a:cubicBezTo>
                    <a:pt x="36" y="341"/>
                    <a:pt x="36" y="341"/>
                    <a:pt x="36" y="341"/>
                  </a:cubicBezTo>
                  <a:cubicBezTo>
                    <a:pt x="36" y="341"/>
                    <a:pt x="35" y="341"/>
                    <a:pt x="35" y="341"/>
                  </a:cubicBezTo>
                  <a:cubicBezTo>
                    <a:pt x="35" y="341"/>
                    <a:pt x="35" y="341"/>
                    <a:pt x="35" y="341"/>
                  </a:cubicBezTo>
                  <a:cubicBezTo>
                    <a:pt x="35" y="341"/>
                    <a:pt x="35" y="341"/>
                    <a:pt x="34" y="341"/>
                  </a:cubicBezTo>
                  <a:cubicBezTo>
                    <a:pt x="34" y="341"/>
                    <a:pt x="34" y="341"/>
                    <a:pt x="34" y="341"/>
                  </a:cubicBezTo>
                  <a:cubicBezTo>
                    <a:pt x="34" y="341"/>
                    <a:pt x="34" y="341"/>
                    <a:pt x="34" y="341"/>
                  </a:cubicBezTo>
                  <a:cubicBezTo>
                    <a:pt x="34" y="341"/>
                    <a:pt x="34" y="341"/>
                    <a:pt x="34" y="342"/>
                  </a:cubicBezTo>
                  <a:cubicBezTo>
                    <a:pt x="34" y="342"/>
                    <a:pt x="34" y="342"/>
                    <a:pt x="34" y="342"/>
                  </a:cubicBezTo>
                  <a:cubicBezTo>
                    <a:pt x="34" y="342"/>
                    <a:pt x="34" y="342"/>
                    <a:pt x="34" y="342"/>
                  </a:cubicBezTo>
                  <a:cubicBezTo>
                    <a:pt x="34" y="342"/>
                    <a:pt x="34" y="342"/>
                    <a:pt x="34" y="342"/>
                  </a:cubicBezTo>
                  <a:cubicBezTo>
                    <a:pt x="34" y="342"/>
                    <a:pt x="34" y="342"/>
                    <a:pt x="34" y="342"/>
                  </a:cubicBezTo>
                  <a:cubicBezTo>
                    <a:pt x="35" y="342"/>
                    <a:pt x="35" y="342"/>
                    <a:pt x="35" y="342"/>
                  </a:cubicBezTo>
                  <a:cubicBezTo>
                    <a:pt x="35" y="342"/>
                    <a:pt x="35" y="342"/>
                    <a:pt x="36" y="342"/>
                  </a:cubicBezTo>
                  <a:cubicBezTo>
                    <a:pt x="36" y="342"/>
                    <a:pt x="36" y="343"/>
                    <a:pt x="36" y="343"/>
                  </a:cubicBezTo>
                  <a:cubicBezTo>
                    <a:pt x="36" y="343"/>
                    <a:pt x="36" y="343"/>
                    <a:pt x="36" y="343"/>
                  </a:cubicBezTo>
                  <a:cubicBezTo>
                    <a:pt x="36" y="343"/>
                    <a:pt x="36" y="343"/>
                    <a:pt x="36" y="342"/>
                  </a:cubicBezTo>
                  <a:cubicBezTo>
                    <a:pt x="36" y="342"/>
                    <a:pt x="36" y="342"/>
                    <a:pt x="36" y="342"/>
                  </a:cubicBezTo>
                  <a:cubicBezTo>
                    <a:pt x="36" y="342"/>
                    <a:pt x="36" y="342"/>
                    <a:pt x="36" y="342"/>
                  </a:cubicBezTo>
                  <a:cubicBezTo>
                    <a:pt x="36" y="342"/>
                    <a:pt x="36" y="342"/>
                    <a:pt x="36" y="342"/>
                  </a:cubicBezTo>
                  <a:cubicBezTo>
                    <a:pt x="36" y="342"/>
                    <a:pt x="36" y="342"/>
                    <a:pt x="37" y="342"/>
                  </a:cubicBezTo>
                  <a:cubicBezTo>
                    <a:pt x="37" y="342"/>
                    <a:pt x="37" y="342"/>
                    <a:pt x="37" y="342"/>
                  </a:cubicBezTo>
                  <a:cubicBezTo>
                    <a:pt x="37" y="342"/>
                    <a:pt x="37" y="341"/>
                    <a:pt x="37" y="341"/>
                  </a:cubicBezTo>
                  <a:cubicBezTo>
                    <a:pt x="37" y="341"/>
                    <a:pt x="37" y="341"/>
                    <a:pt x="37" y="341"/>
                  </a:cubicBezTo>
                  <a:cubicBezTo>
                    <a:pt x="37" y="341"/>
                    <a:pt x="37" y="341"/>
                    <a:pt x="38" y="341"/>
                  </a:cubicBezTo>
                  <a:cubicBezTo>
                    <a:pt x="38" y="342"/>
                    <a:pt x="38" y="342"/>
                    <a:pt x="38" y="342"/>
                  </a:cubicBezTo>
                  <a:cubicBezTo>
                    <a:pt x="38" y="342"/>
                    <a:pt x="38" y="342"/>
                    <a:pt x="38" y="342"/>
                  </a:cubicBezTo>
                  <a:cubicBezTo>
                    <a:pt x="38" y="342"/>
                    <a:pt x="38" y="342"/>
                    <a:pt x="38" y="342"/>
                  </a:cubicBezTo>
                  <a:cubicBezTo>
                    <a:pt x="38" y="341"/>
                    <a:pt x="38" y="341"/>
                    <a:pt x="38" y="341"/>
                  </a:cubicBezTo>
                  <a:cubicBezTo>
                    <a:pt x="38" y="341"/>
                    <a:pt x="39" y="341"/>
                    <a:pt x="38" y="341"/>
                  </a:cubicBezTo>
                  <a:cubicBezTo>
                    <a:pt x="38" y="341"/>
                    <a:pt x="38" y="341"/>
                    <a:pt x="38" y="341"/>
                  </a:cubicBezTo>
                  <a:cubicBezTo>
                    <a:pt x="38" y="341"/>
                    <a:pt x="38" y="341"/>
                    <a:pt x="38" y="341"/>
                  </a:cubicBezTo>
                  <a:close/>
                  <a:moveTo>
                    <a:pt x="30" y="340"/>
                  </a:moveTo>
                  <a:cubicBezTo>
                    <a:pt x="30" y="340"/>
                    <a:pt x="31" y="340"/>
                    <a:pt x="31" y="341"/>
                  </a:cubicBezTo>
                  <a:cubicBezTo>
                    <a:pt x="31" y="341"/>
                    <a:pt x="31" y="341"/>
                    <a:pt x="31" y="341"/>
                  </a:cubicBezTo>
                  <a:cubicBezTo>
                    <a:pt x="31" y="340"/>
                    <a:pt x="31" y="340"/>
                    <a:pt x="31" y="340"/>
                  </a:cubicBezTo>
                  <a:cubicBezTo>
                    <a:pt x="31" y="340"/>
                    <a:pt x="31" y="340"/>
                    <a:pt x="32" y="340"/>
                  </a:cubicBezTo>
                  <a:cubicBezTo>
                    <a:pt x="32" y="340"/>
                    <a:pt x="32" y="340"/>
                    <a:pt x="32" y="340"/>
                  </a:cubicBezTo>
                  <a:cubicBezTo>
                    <a:pt x="32" y="340"/>
                    <a:pt x="32" y="340"/>
                    <a:pt x="32" y="340"/>
                  </a:cubicBezTo>
                  <a:cubicBezTo>
                    <a:pt x="32" y="340"/>
                    <a:pt x="32" y="340"/>
                    <a:pt x="32" y="340"/>
                  </a:cubicBezTo>
                  <a:cubicBezTo>
                    <a:pt x="32" y="340"/>
                    <a:pt x="33" y="340"/>
                    <a:pt x="33" y="340"/>
                  </a:cubicBezTo>
                  <a:cubicBezTo>
                    <a:pt x="33" y="340"/>
                    <a:pt x="33" y="340"/>
                    <a:pt x="33" y="340"/>
                  </a:cubicBezTo>
                  <a:cubicBezTo>
                    <a:pt x="33" y="340"/>
                    <a:pt x="33" y="340"/>
                    <a:pt x="33" y="340"/>
                  </a:cubicBezTo>
                  <a:cubicBezTo>
                    <a:pt x="33" y="340"/>
                    <a:pt x="32" y="340"/>
                    <a:pt x="32" y="339"/>
                  </a:cubicBezTo>
                  <a:cubicBezTo>
                    <a:pt x="32" y="339"/>
                    <a:pt x="32" y="339"/>
                    <a:pt x="32" y="339"/>
                  </a:cubicBezTo>
                  <a:cubicBezTo>
                    <a:pt x="32" y="339"/>
                    <a:pt x="31" y="339"/>
                    <a:pt x="31" y="339"/>
                  </a:cubicBezTo>
                  <a:cubicBezTo>
                    <a:pt x="31" y="339"/>
                    <a:pt x="31" y="339"/>
                    <a:pt x="31" y="339"/>
                  </a:cubicBezTo>
                  <a:cubicBezTo>
                    <a:pt x="31" y="339"/>
                    <a:pt x="31" y="339"/>
                    <a:pt x="31" y="339"/>
                  </a:cubicBezTo>
                  <a:cubicBezTo>
                    <a:pt x="31" y="340"/>
                    <a:pt x="31" y="340"/>
                    <a:pt x="30" y="340"/>
                  </a:cubicBezTo>
                  <a:cubicBezTo>
                    <a:pt x="30" y="340"/>
                    <a:pt x="30" y="340"/>
                    <a:pt x="30" y="340"/>
                  </a:cubicBezTo>
                  <a:cubicBezTo>
                    <a:pt x="30" y="340"/>
                    <a:pt x="30" y="340"/>
                    <a:pt x="30" y="340"/>
                  </a:cubicBezTo>
                  <a:close/>
                  <a:moveTo>
                    <a:pt x="33" y="341"/>
                  </a:moveTo>
                  <a:cubicBezTo>
                    <a:pt x="33" y="341"/>
                    <a:pt x="33" y="341"/>
                    <a:pt x="33" y="341"/>
                  </a:cubicBezTo>
                  <a:cubicBezTo>
                    <a:pt x="33" y="341"/>
                    <a:pt x="34" y="341"/>
                    <a:pt x="34" y="340"/>
                  </a:cubicBezTo>
                  <a:cubicBezTo>
                    <a:pt x="34" y="340"/>
                    <a:pt x="34" y="340"/>
                    <a:pt x="34" y="340"/>
                  </a:cubicBezTo>
                  <a:cubicBezTo>
                    <a:pt x="33" y="340"/>
                    <a:pt x="33" y="340"/>
                    <a:pt x="33" y="340"/>
                  </a:cubicBezTo>
                  <a:cubicBezTo>
                    <a:pt x="33" y="340"/>
                    <a:pt x="33" y="340"/>
                    <a:pt x="33" y="340"/>
                  </a:cubicBezTo>
                  <a:cubicBezTo>
                    <a:pt x="33" y="341"/>
                    <a:pt x="33" y="341"/>
                    <a:pt x="32" y="341"/>
                  </a:cubicBezTo>
                  <a:cubicBezTo>
                    <a:pt x="32" y="341"/>
                    <a:pt x="32" y="341"/>
                    <a:pt x="32" y="341"/>
                  </a:cubicBezTo>
                  <a:cubicBezTo>
                    <a:pt x="32" y="341"/>
                    <a:pt x="32" y="342"/>
                    <a:pt x="32" y="342"/>
                  </a:cubicBezTo>
                  <a:cubicBezTo>
                    <a:pt x="32" y="342"/>
                    <a:pt x="32" y="342"/>
                    <a:pt x="33" y="341"/>
                  </a:cubicBezTo>
                  <a:cubicBezTo>
                    <a:pt x="33" y="341"/>
                    <a:pt x="33" y="341"/>
                    <a:pt x="33" y="341"/>
                  </a:cubicBezTo>
                  <a:close/>
                  <a:moveTo>
                    <a:pt x="17" y="324"/>
                  </a:moveTo>
                  <a:cubicBezTo>
                    <a:pt x="17" y="324"/>
                    <a:pt x="17" y="324"/>
                    <a:pt x="17" y="324"/>
                  </a:cubicBezTo>
                  <a:cubicBezTo>
                    <a:pt x="17" y="323"/>
                    <a:pt x="17" y="323"/>
                    <a:pt x="17" y="323"/>
                  </a:cubicBezTo>
                  <a:cubicBezTo>
                    <a:pt x="17" y="323"/>
                    <a:pt x="17" y="323"/>
                    <a:pt x="17" y="323"/>
                  </a:cubicBezTo>
                  <a:cubicBezTo>
                    <a:pt x="16" y="323"/>
                    <a:pt x="16" y="323"/>
                    <a:pt x="17" y="323"/>
                  </a:cubicBezTo>
                  <a:cubicBezTo>
                    <a:pt x="17" y="322"/>
                    <a:pt x="17" y="322"/>
                    <a:pt x="16" y="322"/>
                  </a:cubicBezTo>
                  <a:cubicBezTo>
                    <a:pt x="16" y="322"/>
                    <a:pt x="16" y="322"/>
                    <a:pt x="16" y="322"/>
                  </a:cubicBezTo>
                  <a:cubicBezTo>
                    <a:pt x="16" y="322"/>
                    <a:pt x="16" y="322"/>
                    <a:pt x="16" y="322"/>
                  </a:cubicBezTo>
                  <a:cubicBezTo>
                    <a:pt x="15" y="322"/>
                    <a:pt x="15" y="322"/>
                    <a:pt x="15" y="322"/>
                  </a:cubicBezTo>
                  <a:cubicBezTo>
                    <a:pt x="15" y="323"/>
                    <a:pt x="15" y="323"/>
                    <a:pt x="16" y="324"/>
                  </a:cubicBezTo>
                  <a:cubicBezTo>
                    <a:pt x="15" y="324"/>
                    <a:pt x="15" y="323"/>
                    <a:pt x="14" y="323"/>
                  </a:cubicBezTo>
                  <a:cubicBezTo>
                    <a:pt x="14" y="323"/>
                    <a:pt x="14" y="323"/>
                    <a:pt x="14" y="323"/>
                  </a:cubicBezTo>
                  <a:cubicBezTo>
                    <a:pt x="14" y="323"/>
                    <a:pt x="14" y="323"/>
                    <a:pt x="14" y="324"/>
                  </a:cubicBezTo>
                  <a:cubicBezTo>
                    <a:pt x="14" y="324"/>
                    <a:pt x="14" y="324"/>
                    <a:pt x="14" y="324"/>
                  </a:cubicBezTo>
                  <a:cubicBezTo>
                    <a:pt x="14" y="324"/>
                    <a:pt x="14" y="324"/>
                    <a:pt x="14" y="325"/>
                  </a:cubicBezTo>
                  <a:cubicBezTo>
                    <a:pt x="14" y="325"/>
                    <a:pt x="14" y="325"/>
                    <a:pt x="14" y="325"/>
                  </a:cubicBezTo>
                  <a:cubicBezTo>
                    <a:pt x="15" y="325"/>
                    <a:pt x="15" y="325"/>
                    <a:pt x="15" y="325"/>
                  </a:cubicBezTo>
                  <a:cubicBezTo>
                    <a:pt x="15" y="324"/>
                    <a:pt x="15" y="324"/>
                    <a:pt x="15" y="324"/>
                  </a:cubicBezTo>
                  <a:cubicBezTo>
                    <a:pt x="15" y="324"/>
                    <a:pt x="16" y="324"/>
                    <a:pt x="16" y="324"/>
                  </a:cubicBezTo>
                  <a:cubicBezTo>
                    <a:pt x="16" y="325"/>
                    <a:pt x="16" y="325"/>
                    <a:pt x="16" y="325"/>
                  </a:cubicBezTo>
                  <a:cubicBezTo>
                    <a:pt x="17" y="325"/>
                    <a:pt x="17" y="325"/>
                    <a:pt x="17" y="325"/>
                  </a:cubicBezTo>
                  <a:cubicBezTo>
                    <a:pt x="17" y="325"/>
                    <a:pt x="17" y="325"/>
                    <a:pt x="17" y="325"/>
                  </a:cubicBezTo>
                  <a:cubicBezTo>
                    <a:pt x="17" y="325"/>
                    <a:pt x="17" y="324"/>
                    <a:pt x="17" y="324"/>
                  </a:cubicBezTo>
                  <a:cubicBezTo>
                    <a:pt x="17" y="324"/>
                    <a:pt x="17" y="324"/>
                    <a:pt x="17" y="324"/>
                  </a:cubicBezTo>
                  <a:cubicBezTo>
                    <a:pt x="17" y="324"/>
                    <a:pt x="17" y="324"/>
                    <a:pt x="18" y="324"/>
                  </a:cubicBezTo>
                  <a:cubicBezTo>
                    <a:pt x="18" y="324"/>
                    <a:pt x="18" y="325"/>
                    <a:pt x="18" y="325"/>
                  </a:cubicBezTo>
                  <a:cubicBezTo>
                    <a:pt x="18" y="325"/>
                    <a:pt x="19" y="325"/>
                    <a:pt x="19" y="325"/>
                  </a:cubicBezTo>
                  <a:cubicBezTo>
                    <a:pt x="19" y="325"/>
                    <a:pt x="19" y="325"/>
                    <a:pt x="19" y="324"/>
                  </a:cubicBezTo>
                  <a:cubicBezTo>
                    <a:pt x="19" y="324"/>
                    <a:pt x="19" y="324"/>
                    <a:pt x="19" y="324"/>
                  </a:cubicBezTo>
                  <a:cubicBezTo>
                    <a:pt x="19" y="325"/>
                    <a:pt x="19" y="325"/>
                    <a:pt x="19" y="325"/>
                  </a:cubicBezTo>
                  <a:cubicBezTo>
                    <a:pt x="19" y="325"/>
                    <a:pt x="19" y="326"/>
                    <a:pt x="19" y="326"/>
                  </a:cubicBezTo>
                  <a:cubicBezTo>
                    <a:pt x="19" y="326"/>
                    <a:pt x="19" y="326"/>
                    <a:pt x="19" y="326"/>
                  </a:cubicBezTo>
                  <a:cubicBezTo>
                    <a:pt x="19" y="326"/>
                    <a:pt x="20" y="326"/>
                    <a:pt x="20" y="326"/>
                  </a:cubicBezTo>
                  <a:cubicBezTo>
                    <a:pt x="20" y="326"/>
                    <a:pt x="20" y="326"/>
                    <a:pt x="20" y="326"/>
                  </a:cubicBezTo>
                  <a:cubicBezTo>
                    <a:pt x="20" y="326"/>
                    <a:pt x="20" y="326"/>
                    <a:pt x="20" y="326"/>
                  </a:cubicBezTo>
                  <a:cubicBezTo>
                    <a:pt x="20" y="326"/>
                    <a:pt x="20" y="326"/>
                    <a:pt x="19" y="326"/>
                  </a:cubicBezTo>
                  <a:cubicBezTo>
                    <a:pt x="19" y="326"/>
                    <a:pt x="19" y="326"/>
                    <a:pt x="19" y="326"/>
                  </a:cubicBezTo>
                  <a:cubicBezTo>
                    <a:pt x="19" y="326"/>
                    <a:pt x="19" y="326"/>
                    <a:pt x="19" y="327"/>
                  </a:cubicBezTo>
                  <a:cubicBezTo>
                    <a:pt x="19" y="327"/>
                    <a:pt x="19" y="327"/>
                    <a:pt x="19" y="327"/>
                  </a:cubicBezTo>
                  <a:cubicBezTo>
                    <a:pt x="19" y="327"/>
                    <a:pt x="19" y="327"/>
                    <a:pt x="19" y="327"/>
                  </a:cubicBezTo>
                  <a:cubicBezTo>
                    <a:pt x="20" y="327"/>
                    <a:pt x="20" y="327"/>
                    <a:pt x="20" y="327"/>
                  </a:cubicBezTo>
                  <a:cubicBezTo>
                    <a:pt x="19" y="327"/>
                    <a:pt x="19" y="327"/>
                    <a:pt x="19" y="328"/>
                  </a:cubicBezTo>
                  <a:cubicBezTo>
                    <a:pt x="19" y="328"/>
                    <a:pt x="19" y="328"/>
                    <a:pt x="20" y="328"/>
                  </a:cubicBezTo>
                  <a:cubicBezTo>
                    <a:pt x="20" y="328"/>
                    <a:pt x="20" y="328"/>
                    <a:pt x="20" y="328"/>
                  </a:cubicBezTo>
                  <a:cubicBezTo>
                    <a:pt x="20" y="328"/>
                    <a:pt x="20" y="328"/>
                    <a:pt x="20" y="328"/>
                  </a:cubicBezTo>
                  <a:cubicBezTo>
                    <a:pt x="20" y="328"/>
                    <a:pt x="20" y="328"/>
                    <a:pt x="20" y="329"/>
                  </a:cubicBezTo>
                  <a:cubicBezTo>
                    <a:pt x="20" y="329"/>
                    <a:pt x="20" y="329"/>
                    <a:pt x="21" y="329"/>
                  </a:cubicBezTo>
                  <a:cubicBezTo>
                    <a:pt x="21" y="328"/>
                    <a:pt x="20" y="328"/>
                    <a:pt x="20" y="328"/>
                  </a:cubicBezTo>
                  <a:cubicBezTo>
                    <a:pt x="20" y="328"/>
                    <a:pt x="20" y="327"/>
                    <a:pt x="20" y="327"/>
                  </a:cubicBezTo>
                  <a:cubicBezTo>
                    <a:pt x="20" y="327"/>
                    <a:pt x="20" y="327"/>
                    <a:pt x="21" y="327"/>
                  </a:cubicBezTo>
                  <a:cubicBezTo>
                    <a:pt x="21" y="327"/>
                    <a:pt x="21" y="327"/>
                    <a:pt x="21" y="327"/>
                  </a:cubicBezTo>
                  <a:cubicBezTo>
                    <a:pt x="21" y="327"/>
                    <a:pt x="21" y="327"/>
                    <a:pt x="21" y="327"/>
                  </a:cubicBezTo>
                  <a:cubicBezTo>
                    <a:pt x="21" y="328"/>
                    <a:pt x="21" y="328"/>
                    <a:pt x="21" y="328"/>
                  </a:cubicBezTo>
                  <a:cubicBezTo>
                    <a:pt x="21" y="328"/>
                    <a:pt x="21" y="329"/>
                    <a:pt x="21" y="329"/>
                  </a:cubicBezTo>
                  <a:cubicBezTo>
                    <a:pt x="21" y="329"/>
                    <a:pt x="21" y="329"/>
                    <a:pt x="21" y="329"/>
                  </a:cubicBezTo>
                  <a:cubicBezTo>
                    <a:pt x="21" y="329"/>
                    <a:pt x="21" y="329"/>
                    <a:pt x="20" y="329"/>
                  </a:cubicBezTo>
                  <a:cubicBezTo>
                    <a:pt x="20" y="329"/>
                    <a:pt x="20" y="329"/>
                    <a:pt x="20" y="329"/>
                  </a:cubicBezTo>
                  <a:cubicBezTo>
                    <a:pt x="20" y="329"/>
                    <a:pt x="20" y="329"/>
                    <a:pt x="20" y="329"/>
                  </a:cubicBezTo>
                  <a:cubicBezTo>
                    <a:pt x="21" y="329"/>
                    <a:pt x="21" y="330"/>
                    <a:pt x="21" y="330"/>
                  </a:cubicBezTo>
                  <a:cubicBezTo>
                    <a:pt x="21" y="330"/>
                    <a:pt x="21" y="330"/>
                    <a:pt x="21" y="330"/>
                  </a:cubicBezTo>
                  <a:cubicBezTo>
                    <a:pt x="21" y="330"/>
                    <a:pt x="21" y="330"/>
                    <a:pt x="21" y="330"/>
                  </a:cubicBezTo>
                  <a:cubicBezTo>
                    <a:pt x="21" y="330"/>
                    <a:pt x="21" y="330"/>
                    <a:pt x="21" y="330"/>
                  </a:cubicBezTo>
                  <a:cubicBezTo>
                    <a:pt x="21" y="330"/>
                    <a:pt x="20" y="330"/>
                    <a:pt x="20" y="330"/>
                  </a:cubicBezTo>
                  <a:cubicBezTo>
                    <a:pt x="21" y="331"/>
                    <a:pt x="22" y="331"/>
                    <a:pt x="22" y="330"/>
                  </a:cubicBezTo>
                  <a:cubicBezTo>
                    <a:pt x="22" y="330"/>
                    <a:pt x="22" y="330"/>
                    <a:pt x="22" y="330"/>
                  </a:cubicBezTo>
                  <a:cubicBezTo>
                    <a:pt x="23" y="330"/>
                    <a:pt x="23" y="330"/>
                    <a:pt x="23" y="330"/>
                  </a:cubicBezTo>
                  <a:cubicBezTo>
                    <a:pt x="23" y="330"/>
                    <a:pt x="23" y="330"/>
                    <a:pt x="23" y="330"/>
                  </a:cubicBezTo>
                  <a:cubicBezTo>
                    <a:pt x="23" y="329"/>
                    <a:pt x="23" y="330"/>
                    <a:pt x="24" y="330"/>
                  </a:cubicBezTo>
                  <a:cubicBezTo>
                    <a:pt x="24" y="330"/>
                    <a:pt x="24" y="330"/>
                    <a:pt x="24" y="329"/>
                  </a:cubicBezTo>
                  <a:cubicBezTo>
                    <a:pt x="24" y="329"/>
                    <a:pt x="24" y="329"/>
                    <a:pt x="24" y="329"/>
                  </a:cubicBezTo>
                  <a:cubicBezTo>
                    <a:pt x="24" y="328"/>
                    <a:pt x="24" y="328"/>
                    <a:pt x="24" y="328"/>
                  </a:cubicBezTo>
                  <a:cubicBezTo>
                    <a:pt x="24" y="328"/>
                    <a:pt x="24" y="327"/>
                    <a:pt x="25" y="327"/>
                  </a:cubicBezTo>
                  <a:cubicBezTo>
                    <a:pt x="25" y="327"/>
                    <a:pt x="25" y="327"/>
                    <a:pt x="25" y="327"/>
                  </a:cubicBezTo>
                  <a:cubicBezTo>
                    <a:pt x="25" y="328"/>
                    <a:pt x="25" y="328"/>
                    <a:pt x="25" y="327"/>
                  </a:cubicBezTo>
                  <a:cubicBezTo>
                    <a:pt x="25" y="327"/>
                    <a:pt x="25" y="327"/>
                    <a:pt x="25" y="327"/>
                  </a:cubicBezTo>
                  <a:cubicBezTo>
                    <a:pt x="25" y="327"/>
                    <a:pt x="25" y="327"/>
                    <a:pt x="25" y="327"/>
                  </a:cubicBezTo>
                  <a:cubicBezTo>
                    <a:pt x="25" y="326"/>
                    <a:pt x="25" y="327"/>
                    <a:pt x="25" y="326"/>
                  </a:cubicBezTo>
                  <a:cubicBezTo>
                    <a:pt x="24" y="326"/>
                    <a:pt x="25" y="326"/>
                    <a:pt x="25" y="326"/>
                  </a:cubicBezTo>
                  <a:cubicBezTo>
                    <a:pt x="25" y="326"/>
                    <a:pt x="24" y="326"/>
                    <a:pt x="24" y="326"/>
                  </a:cubicBezTo>
                  <a:cubicBezTo>
                    <a:pt x="24" y="326"/>
                    <a:pt x="24" y="326"/>
                    <a:pt x="24" y="326"/>
                  </a:cubicBezTo>
                  <a:cubicBezTo>
                    <a:pt x="24" y="326"/>
                    <a:pt x="23" y="326"/>
                    <a:pt x="23" y="326"/>
                  </a:cubicBezTo>
                  <a:cubicBezTo>
                    <a:pt x="23" y="326"/>
                    <a:pt x="23" y="326"/>
                    <a:pt x="23" y="326"/>
                  </a:cubicBezTo>
                  <a:cubicBezTo>
                    <a:pt x="23" y="326"/>
                    <a:pt x="23" y="326"/>
                    <a:pt x="23" y="326"/>
                  </a:cubicBezTo>
                  <a:cubicBezTo>
                    <a:pt x="23" y="325"/>
                    <a:pt x="23" y="325"/>
                    <a:pt x="23" y="325"/>
                  </a:cubicBezTo>
                  <a:cubicBezTo>
                    <a:pt x="23" y="325"/>
                    <a:pt x="23" y="325"/>
                    <a:pt x="23" y="325"/>
                  </a:cubicBezTo>
                  <a:cubicBezTo>
                    <a:pt x="23" y="325"/>
                    <a:pt x="24" y="325"/>
                    <a:pt x="24" y="325"/>
                  </a:cubicBezTo>
                  <a:cubicBezTo>
                    <a:pt x="24" y="325"/>
                    <a:pt x="24" y="325"/>
                    <a:pt x="25" y="325"/>
                  </a:cubicBezTo>
                  <a:cubicBezTo>
                    <a:pt x="25" y="325"/>
                    <a:pt x="25" y="325"/>
                    <a:pt x="25" y="325"/>
                  </a:cubicBezTo>
                  <a:cubicBezTo>
                    <a:pt x="24" y="325"/>
                    <a:pt x="24" y="325"/>
                    <a:pt x="24" y="324"/>
                  </a:cubicBezTo>
                  <a:cubicBezTo>
                    <a:pt x="24" y="325"/>
                    <a:pt x="24" y="325"/>
                    <a:pt x="23" y="325"/>
                  </a:cubicBezTo>
                  <a:cubicBezTo>
                    <a:pt x="23" y="325"/>
                    <a:pt x="23" y="324"/>
                    <a:pt x="23" y="324"/>
                  </a:cubicBezTo>
                  <a:cubicBezTo>
                    <a:pt x="23" y="324"/>
                    <a:pt x="22" y="324"/>
                    <a:pt x="22" y="324"/>
                  </a:cubicBezTo>
                  <a:cubicBezTo>
                    <a:pt x="22" y="324"/>
                    <a:pt x="22" y="324"/>
                    <a:pt x="22" y="325"/>
                  </a:cubicBezTo>
                  <a:cubicBezTo>
                    <a:pt x="22" y="325"/>
                    <a:pt x="22" y="325"/>
                    <a:pt x="22" y="325"/>
                  </a:cubicBezTo>
                  <a:cubicBezTo>
                    <a:pt x="21" y="324"/>
                    <a:pt x="22" y="324"/>
                    <a:pt x="21" y="324"/>
                  </a:cubicBezTo>
                  <a:cubicBezTo>
                    <a:pt x="21" y="323"/>
                    <a:pt x="21" y="323"/>
                    <a:pt x="21" y="323"/>
                  </a:cubicBezTo>
                  <a:cubicBezTo>
                    <a:pt x="21" y="323"/>
                    <a:pt x="21" y="324"/>
                    <a:pt x="21" y="324"/>
                  </a:cubicBezTo>
                  <a:cubicBezTo>
                    <a:pt x="21" y="324"/>
                    <a:pt x="21" y="324"/>
                    <a:pt x="21" y="324"/>
                  </a:cubicBezTo>
                  <a:cubicBezTo>
                    <a:pt x="21" y="324"/>
                    <a:pt x="21" y="324"/>
                    <a:pt x="21" y="324"/>
                  </a:cubicBezTo>
                  <a:cubicBezTo>
                    <a:pt x="21" y="324"/>
                    <a:pt x="20" y="324"/>
                    <a:pt x="20" y="324"/>
                  </a:cubicBezTo>
                  <a:cubicBezTo>
                    <a:pt x="20" y="324"/>
                    <a:pt x="20" y="324"/>
                    <a:pt x="20" y="324"/>
                  </a:cubicBezTo>
                  <a:cubicBezTo>
                    <a:pt x="20" y="324"/>
                    <a:pt x="20" y="324"/>
                    <a:pt x="20" y="324"/>
                  </a:cubicBezTo>
                  <a:cubicBezTo>
                    <a:pt x="20" y="323"/>
                    <a:pt x="20" y="323"/>
                    <a:pt x="20" y="323"/>
                  </a:cubicBezTo>
                  <a:cubicBezTo>
                    <a:pt x="20" y="323"/>
                    <a:pt x="20" y="323"/>
                    <a:pt x="20" y="322"/>
                  </a:cubicBezTo>
                  <a:cubicBezTo>
                    <a:pt x="20" y="322"/>
                    <a:pt x="19" y="322"/>
                    <a:pt x="19" y="322"/>
                  </a:cubicBezTo>
                  <a:cubicBezTo>
                    <a:pt x="19" y="322"/>
                    <a:pt x="19" y="322"/>
                    <a:pt x="19" y="322"/>
                  </a:cubicBezTo>
                  <a:cubicBezTo>
                    <a:pt x="19" y="323"/>
                    <a:pt x="19" y="323"/>
                    <a:pt x="19" y="323"/>
                  </a:cubicBezTo>
                  <a:cubicBezTo>
                    <a:pt x="19" y="323"/>
                    <a:pt x="18" y="323"/>
                    <a:pt x="18" y="323"/>
                  </a:cubicBezTo>
                  <a:cubicBezTo>
                    <a:pt x="18" y="323"/>
                    <a:pt x="18" y="323"/>
                    <a:pt x="17" y="323"/>
                  </a:cubicBezTo>
                  <a:cubicBezTo>
                    <a:pt x="17" y="323"/>
                    <a:pt x="17" y="323"/>
                    <a:pt x="17" y="324"/>
                  </a:cubicBezTo>
                  <a:close/>
                  <a:moveTo>
                    <a:pt x="18" y="328"/>
                  </a:moveTo>
                  <a:cubicBezTo>
                    <a:pt x="18" y="328"/>
                    <a:pt x="18" y="328"/>
                    <a:pt x="18" y="328"/>
                  </a:cubicBezTo>
                  <a:cubicBezTo>
                    <a:pt x="18" y="328"/>
                    <a:pt x="18" y="328"/>
                    <a:pt x="18" y="328"/>
                  </a:cubicBezTo>
                  <a:cubicBezTo>
                    <a:pt x="18" y="328"/>
                    <a:pt x="18" y="328"/>
                    <a:pt x="18" y="328"/>
                  </a:cubicBezTo>
                  <a:cubicBezTo>
                    <a:pt x="18" y="328"/>
                    <a:pt x="18" y="328"/>
                    <a:pt x="19" y="328"/>
                  </a:cubicBezTo>
                  <a:cubicBezTo>
                    <a:pt x="19" y="328"/>
                    <a:pt x="19" y="328"/>
                    <a:pt x="19" y="328"/>
                  </a:cubicBezTo>
                  <a:cubicBezTo>
                    <a:pt x="19" y="328"/>
                    <a:pt x="19" y="328"/>
                    <a:pt x="19" y="328"/>
                  </a:cubicBezTo>
                  <a:cubicBezTo>
                    <a:pt x="19" y="328"/>
                    <a:pt x="19" y="327"/>
                    <a:pt x="19" y="327"/>
                  </a:cubicBezTo>
                  <a:cubicBezTo>
                    <a:pt x="19" y="327"/>
                    <a:pt x="19" y="327"/>
                    <a:pt x="19" y="327"/>
                  </a:cubicBezTo>
                  <a:cubicBezTo>
                    <a:pt x="19" y="327"/>
                    <a:pt x="19" y="327"/>
                    <a:pt x="19" y="327"/>
                  </a:cubicBezTo>
                  <a:cubicBezTo>
                    <a:pt x="18" y="327"/>
                    <a:pt x="18" y="327"/>
                    <a:pt x="18" y="327"/>
                  </a:cubicBezTo>
                  <a:cubicBezTo>
                    <a:pt x="18" y="327"/>
                    <a:pt x="18" y="327"/>
                    <a:pt x="18" y="327"/>
                  </a:cubicBezTo>
                  <a:cubicBezTo>
                    <a:pt x="18" y="327"/>
                    <a:pt x="18" y="327"/>
                    <a:pt x="18" y="327"/>
                  </a:cubicBezTo>
                  <a:cubicBezTo>
                    <a:pt x="18" y="327"/>
                    <a:pt x="18" y="327"/>
                    <a:pt x="18" y="328"/>
                  </a:cubicBezTo>
                  <a:close/>
                  <a:moveTo>
                    <a:pt x="18" y="330"/>
                  </a:moveTo>
                  <a:cubicBezTo>
                    <a:pt x="18" y="330"/>
                    <a:pt x="18" y="330"/>
                    <a:pt x="18" y="330"/>
                  </a:cubicBezTo>
                  <a:cubicBezTo>
                    <a:pt x="18" y="330"/>
                    <a:pt x="18" y="330"/>
                    <a:pt x="18" y="330"/>
                  </a:cubicBezTo>
                  <a:cubicBezTo>
                    <a:pt x="18" y="330"/>
                    <a:pt x="18" y="330"/>
                    <a:pt x="18" y="330"/>
                  </a:cubicBezTo>
                  <a:cubicBezTo>
                    <a:pt x="18" y="330"/>
                    <a:pt x="18" y="330"/>
                    <a:pt x="17" y="330"/>
                  </a:cubicBezTo>
                  <a:cubicBezTo>
                    <a:pt x="17" y="330"/>
                    <a:pt x="17" y="330"/>
                    <a:pt x="17" y="330"/>
                  </a:cubicBezTo>
                  <a:cubicBezTo>
                    <a:pt x="17" y="330"/>
                    <a:pt x="17" y="329"/>
                    <a:pt x="17" y="329"/>
                  </a:cubicBezTo>
                  <a:cubicBezTo>
                    <a:pt x="17" y="329"/>
                    <a:pt x="17" y="329"/>
                    <a:pt x="17" y="329"/>
                  </a:cubicBezTo>
                  <a:cubicBezTo>
                    <a:pt x="17" y="330"/>
                    <a:pt x="17" y="330"/>
                    <a:pt x="17" y="330"/>
                  </a:cubicBezTo>
                  <a:cubicBezTo>
                    <a:pt x="17" y="330"/>
                    <a:pt x="17" y="330"/>
                    <a:pt x="17" y="330"/>
                  </a:cubicBezTo>
                  <a:cubicBezTo>
                    <a:pt x="17" y="330"/>
                    <a:pt x="16" y="330"/>
                    <a:pt x="16" y="330"/>
                  </a:cubicBezTo>
                  <a:cubicBezTo>
                    <a:pt x="16" y="330"/>
                    <a:pt x="16" y="330"/>
                    <a:pt x="16" y="330"/>
                  </a:cubicBezTo>
                  <a:cubicBezTo>
                    <a:pt x="17" y="330"/>
                    <a:pt x="17" y="330"/>
                    <a:pt x="17" y="330"/>
                  </a:cubicBezTo>
                  <a:cubicBezTo>
                    <a:pt x="17" y="330"/>
                    <a:pt x="17" y="330"/>
                    <a:pt x="17" y="330"/>
                  </a:cubicBezTo>
                  <a:cubicBezTo>
                    <a:pt x="17" y="330"/>
                    <a:pt x="17" y="330"/>
                    <a:pt x="17" y="330"/>
                  </a:cubicBezTo>
                  <a:cubicBezTo>
                    <a:pt x="17" y="330"/>
                    <a:pt x="17" y="330"/>
                    <a:pt x="17" y="331"/>
                  </a:cubicBezTo>
                  <a:cubicBezTo>
                    <a:pt x="17" y="331"/>
                    <a:pt x="17" y="331"/>
                    <a:pt x="17" y="331"/>
                  </a:cubicBezTo>
                  <a:cubicBezTo>
                    <a:pt x="17" y="331"/>
                    <a:pt x="17" y="331"/>
                    <a:pt x="18" y="331"/>
                  </a:cubicBezTo>
                  <a:cubicBezTo>
                    <a:pt x="18" y="331"/>
                    <a:pt x="18" y="331"/>
                    <a:pt x="18" y="331"/>
                  </a:cubicBezTo>
                  <a:cubicBezTo>
                    <a:pt x="18" y="331"/>
                    <a:pt x="18" y="331"/>
                    <a:pt x="18" y="331"/>
                  </a:cubicBezTo>
                  <a:cubicBezTo>
                    <a:pt x="18" y="331"/>
                    <a:pt x="18" y="331"/>
                    <a:pt x="18" y="330"/>
                  </a:cubicBezTo>
                  <a:close/>
                  <a:moveTo>
                    <a:pt x="13" y="319"/>
                  </a:moveTo>
                  <a:cubicBezTo>
                    <a:pt x="13" y="319"/>
                    <a:pt x="13" y="319"/>
                    <a:pt x="13" y="319"/>
                  </a:cubicBezTo>
                  <a:cubicBezTo>
                    <a:pt x="13" y="319"/>
                    <a:pt x="13" y="319"/>
                    <a:pt x="13" y="319"/>
                  </a:cubicBezTo>
                  <a:cubicBezTo>
                    <a:pt x="13" y="320"/>
                    <a:pt x="14" y="320"/>
                    <a:pt x="14" y="320"/>
                  </a:cubicBezTo>
                  <a:cubicBezTo>
                    <a:pt x="14" y="320"/>
                    <a:pt x="14" y="320"/>
                    <a:pt x="14" y="320"/>
                  </a:cubicBezTo>
                  <a:cubicBezTo>
                    <a:pt x="14" y="320"/>
                    <a:pt x="14" y="320"/>
                    <a:pt x="14" y="320"/>
                  </a:cubicBezTo>
                  <a:cubicBezTo>
                    <a:pt x="14" y="320"/>
                    <a:pt x="14" y="319"/>
                    <a:pt x="14" y="319"/>
                  </a:cubicBezTo>
                  <a:cubicBezTo>
                    <a:pt x="14" y="319"/>
                    <a:pt x="14" y="319"/>
                    <a:pt x="14" y="319"/>
                  </a:cubicBezTo>
                  <a:cubicBezTo>
                    <a:pt x="14" y="320"/>
                    <a:pt x="15" y="320"/>
                    <a:pt x="15" y="320"/>
                  </a:cubicBezTo>
                  <a:cubicBezTo>
                    <a:pt x="15" y="320"/>
                    <a:pt x="15" y="320"/>
                    <a:pt x="15" y="320"/>
                  </a:cubicBezTo>
                  <a:cubicBezTo>
                    <a:pt x="15" y="321"/>
                    <a:pt x="15" y="321"/>
                    <a:pt x="15" y="321"/>
                  </a:cubicBezTo>
                  <a:cubicBezTo>
                    <a:pt x="15" y="321"/>
                    <a:pt x="15" y="321"/>
                    <a:pt x="15" y="321"/>
                  </a:cubicBezTo>
                  <a:cubicBezTo>
                    <a:pt x="15" y="321"/>
                    <a:pt x="16" y="322"/>
                    <a:pt x="16" y="321"/>
                  </a:cubicBezTo>
                  <a:cubicBezTo>
                    <a:pt x="16" y="321"/>
                    <a:pt x="16" y="321"/>
                    <a:pt x="16" y="321"/>
                  </a:cubicBezTo>
                  <a:cubicBezTo>
                    <a:pt x="17" y="321"/>
                    <a:pt x="17" y="322"/>
                    <a:pt x="17" y="322"/>
                  </a:cubicBezTo>
                  <a:cubicBezTo>
                    <a:pt x="17" y="322"/>
                    <a:pt x="18" y="322"/>
                    <a:pt x="18" y="322"/>
                  </a:cubicBezTo>
                  <a:cubicBezTo>
                    <a:pt x="18" y="322"/>
                    <a:pt x="18" y="322"/>
                    <a:pt x="19" y="322"/>
                  </a:cubicBezTo>
                  <a:cubicBezTo>
                    <a:pt x="19" y="321"/>
                    <a:pt x="18" y="321"/>
                    <a:pt x="18" y="321"/>
                  </a:cubicBezTo>
                  <a:cubicBezTo>
                    <a:pt x="18" y="321"/>
                    <a:pt x="18" y="321"/>
                    <a:pt x="18" y="321"/>
                  </a:cubicBezTo>
                  <a:cubicBezTo>
                    <a:pt x="17" y="321"/>
                    <a:pt x="17" y="320"/>
                    <a:pt x="17" y="320"/>
                  </a:cubicBezTo>
                  <a:cubicBezTo>
                    <a:pt x="17" y="320"/>
                    <a:pt x="17" y="320"/>
                    <a:pt x="17" y="320"/>
                  </a:cubicBezTo>
                  <a:cubicBezTo>
                    <a:pt x="17" y="320"/>
                    <a:pt x="16" y="319"/>
                    <a:pt x="16" y="319"/>
                  </a:cubicBezTo>
                  <a:cubicBezTo>
                    <a:pt x="16" y="319"/>
                    <a:pt x="16" y="319"/>
                    <a:pt x="16" y="320"/>
                  </a:cubicBezTo>
                  <a:cubicBezTo>
                    <a:pt x="16" y="320"/>
                    <a:pt x="16" y="320"/>
                    <a:pt x="16" y="320"/>
                  </a:cubicBezTo>
                  <a:cubicBezTo>
                    <a:pt x="16" y="320"/>
                    <a:pt x="16" y="320"/>
                    <a:pt x="16" y="320"/>
                  </a:cubicBezTo>
                  <a:cubicBezTo>
                    <a:pt x="16" y="320"/>
                    <a:pt x="16" y="320"/>
                    <a:pt x="16" y="320"/>
                  </a:cubicBezTo>
                  <a:cubicBezTo>
                    <a:pt x="16" y="320"/>
                    <a:pt x="16" y="319"/>
                    <a:pt x="16" y="319"/>
                  </a:cubicBezTo>
                  <a:cubicBezTo>
                    <a:pt x="16" y="319"/>
                    <a:pt x="16" y="319"/>
                    <a:pt x="16" y="319"/>
                  </a:cubicBezTo>
                  <a:cubicBezTo>
                    <a:pt x="16" y="319"/>
                    <a:pt x="15" y="319"/>
                    <a:pt x="15" y="319"/>
                  </a:cubicBezTo>
                  <a:cubicBezTo>
                    <a:pt x="15" y="319"/>
                    <a:pt x="15" y="318"/>
                    <a:pt x="14" y="318"/>
                  </a:cubicBezTo>
                  <a:cubicBezTo>
                    <a:pt x="14" y="318"/>
                    <a:pt x="14" y="318"/>
                    <a:pt x="14" y="318"/>
                  </a:cubicBezTo>
                  <a:cubicBezTo>
                    <a:pt x="14" y="318"/>
                    <a:pt x="14" y="318"/>
                    <a:pt x="13" y="318"/>
                  </a:cubicBezTo>
                  <a:cubicBezTo>
                    <a:pt x="13" y="317"/>
                    <a:pt x="12" y="317"/>
                    <a:pt x="12" y="317"/>
                  </a:cubicBezTo>
                  <a:cubicBezTo>
                    <a:pt x="12" y="317"/>
                    <a:pt x="12" y="317"/>
                    <a:pt x="12" y="317"/>
                  </a:cubicBezTo>
                  <a:cubicBezTo>
                    <a:pt x="12" y="317"/>
                    <a:pt x="12" y="317"/>
                    <a:pt x="12" y="317"/>
                  </a:cubicBezTo>
                  <a:cubicBezTo>
                    <a:pt x="12" y="317"/>
                    <a:pt x="11" y="317"/>
                    <a:pt x="11" y="317"/>
                  </a:cubicBezTo>
                  <a:cubicBezTo>
                    <a:pt x="11" y="317"/>
                    <a:pt x="11" y="317"/>
                    <a:pt x="11" y="317"/>
                  </a:cubicBezTo>
                  <a:cubicBezTo>
                    <a:pt x="11" y="317"/>
                    <a:pt x="11" y="317"/>
                    <a:pt x="11" y="317"/>
                  </a:cubicBezTo>
                  <a:cubicBezTo>
                    <a:pt x="10" y="317"/>
                    <a:pt x="10" y="317"/>
                    <a:pt x="10" y="317"/>
                  </a:cubicBezTo>
                  <a:cubicBezTo>
                    <a:pt x="10" y="317"/>
                    <a:pt x="10" y="316"/>
                    <a:pt x="10" y="316"/>
                  </a:cubicBezTo>
                  <a:cubicBezTo>
                    <a:pt x="10" y="316"/>
                    <a:pt x="10" y="315"/>
                    <a:pt x="9" y="315"/>
                  </a:cubicBezTo>
                  <a:cubicBezTo>
                    <a:pt x="9" y="315"/>
                    <a:pt x="9" y="315"/>
                    <a:pt x="9" y="315"/>
                  </a:cubicBezTo>
                  <a:cubicBezTo>
                    <a:pt x="9" y="315"/>
                    <a:pt x="8" y="315"/>
                    <a:pt x="8" y="315"/>
                  </a:cubicBezTo>
                  <a:cubicBezTo>
                    <a:pt x="8" y="315"/>
                    <a:pt x="8" y="315"/>
                    <a:pt x="8" y="315"/>
                  </a:cubicBezTo>
                  <a:cubicBezTo>
                    <a:pt x="8" y="315"/>
                    <a:pt x="8" y="315"/>
                    <a:pt x="8" y="315"/>
                  </a:cubicBezTo>
                  <a:cubicBezTo>
                    <a:pt x="8" y="315"/>
                    <a:pt x="8" y="315"/>
                    <a:pt x="8" y="316"/>
                  </a:cubicBezTo>
                  <a:cubicBezTo>
                    <a:pt x="8" y="316"/>
                    <a:pt x="8" y="316"/>
                    <a:pt x="8" y="316"/>
                  </a:cubicBezTo>
                  <a:cubicBezTo>
                    <a:pt x="8" y="316"/>
                    <a:pt x="8" y="316"/>
                    <a:pt x="8" y="316"/>
                  </a:cubicBezTo>
                  <a:cubicBezTo>
                    <a:pt x="8" y="316"/>
                    <a:pt x="8" y="316"/>
                    <a:pt x="8" y="317"/>
                  </a:cubicBezTo>
                  <a:cubicBezTo>
                    <a:pt x="8" y="317"/>
                    <a:pt x="9" y="317"/>
                    <a:pt x="9" y="317"/>
                  </a:cubicBezTo>
                  <a:cubicBezTo>
                    <a:pt x="9" y="317"/>
                    <a:pt x="9" y="318"/>
                    <a:pt x="9" y="318"/>
                  </a:cubicBezTo>
                  <a:cubicBezTo>
                    <a:pt x="9" y="318"/>
                    <a:pt x="10" y="318"/>
                    <a:pt x="10" y="318"/>
                  </a:cubicBezTo>
                  <a:cubicBezTo>
                    <a:pt x="10" y="318"/>
                    <a:pt x="10" y="319"/>
                    <a:pt x="10" y="319"/>
                  </a:cubicBezTo>
                  <a:cubicBezTo>
                    <a:pt x="10" y="319"/>
                    <a:pt x="11" y="319"/>
                    <a:pt x="11" y="319"/>
                  </a:cubicBezTo>
                  <a:cubicBezTo>
                    <a:pt x="11" y="319"/>
                    <a:pt x="11" y="319"/>
                    <a:pt x="11" y="319"/>
                  </a:cubicBezTo>
                  <a:cubicBezTo>
                    <a:pt x="11" y="319"/>
                    <a:pt x="11" y="319"/>
                    <a:pt x="11" y="319"/>
                  </a:cubicBezTo>
                  <a:cubicBezTo>
                    <a:pt x="11" y="319"/>
                    <a:pt x="12" y="319"/>
                    <a:pt x="12" y="319"/>
                  </a:cubicBezTo>
                  <a:cubicBezTo>
                    <a:pt x="12" y="319"/>
                    <a:pt x="12" y="319"/>
                    <a:pt x="12" y="319"/>
                  </a:cubicBezTo>
                  <a:cubicBezTo>
                    <a:pt x="12" y="319"/>
                    <a:pt x="12" y="319"/>
                    <a:pt x="12" y="320"/>
                  </a:cubicBezTo>
                  <a:cubicBezTo>
                    <a:pt x="13" y="319"/>
                    <a:pt x="12" y="319"/>
                    <a:pt x="12" y="319"/>
                  </a:cubicBezTo>
                  <a:cubicBezTo>
                    <a:pt x="12" y="319"/>
                    <a:pt x="13" y="319"/>
                    <a:pt x="13" y="319"/>
                  </a:cubicBezTo>
                  <a:cubicBezTo>
                    <a:pt x="13" y="319"/>
                    <a:pt x="13" y="319"/>
                    <a:pt x="13" y="319"/>
                  </a:cubicBezTo>
                  <a:close/>
                  <a:moveTo>
                    <a:pt x="14" y="313"/>
                  </a:moveTo>
                  <a:cubicBezTo>
                    <a:pt x="14" y="313"/>
                    <a:pt x="14" y="313"/>
                    <a:pt x="14" y="313"/>
                  </a:cubicBezTo>
                  <a:cubicBezTo>
                    <a:pt x="14" y="312"/>
                    <a:pt x="15" y="311"/>
                    <a:pt x="15" y="311"/>
                  </a:cubicBezTo>
                  <a:cubicBezTo>
                    <a:pt x="15" y="311"/>
                    <a:pt x="15" y="310"/>
                    <a:pt x="14" y="310"/>
                  </a:cubicBezTo>
                  <a:cubicBezTo>
                    <a:pt x="14" y="310"/>
                    <a:pt x="14" y="310"/>
                    <a:pt x="14" y="310"/>
                  </a:cubicBezTo>
                  <a:cubicBezTo>
                    <a:pt x="14" y="310"/>
                    <a:pt x="14" y="310"/>
                    <a:pt x="14" y="309"/>
                  </a:cubicBezTo>
                  <a:cubicBezTo>
                    <a:pt x="14" y="309"/>
                    <a:pt x="14" y="309"/>
                    <a:pt x="14" y="309"/>
                  </a:cubicBezTo>
                  <a:cubicBezTo>
                    <a:pt x="14" y="309"/>
                    <a:pt x="14" y="309"/>
                    <a:pt x="14" y="309"/>
                  </a:cubicBezTo>
                  <a:cubicBezTo>
                    <a:pt x="14" y="309"/>
                    <a:pt x="14" y="309"/>
                    <a:pt x="14" y="309"/>
                  </a:cubicBezTo>
                  <a:cubicBezTo>
                    <a:pt x="14" y="309"/>
                    <a:pt x="14" y="309"/>
                    <a:pt x="14" y="308"/>
                  </a:cubicBezTo>
                  <a:cubicBezTo>
                    <a:pt x="14" y="308"/>
                    <a:pt x="14" y="308"/>
                    <a:pt x="14" y="308"/>
                  </a:cubicBezTo>
                  <a:cubicBezTo>
                    <a:pt x="14" y="308"/>
                    <a:pt x="13" y="308"/>
                    <a:pt x="13" y="308"/>
                  </a:cubicBezTo>
                  <a:cubicBezTo>
                    <a:pt x="13" y="308"/>
                    <a:pt x="13" y="308"/>
                    <a:pt x="13" y="308"/>
                  </a:cubicBezTo>
                  <a:cubicBezTo>
                    <a:pt x="13" y="308"/>
                    <a:pt x="13" y="308"/>
                    <a:pt x="13" y="308"/>
                  </a:cubicBezTo>
                  <a:cubicBezTo>
                    <a:pt x="13" y="308"/>
                    <a:pt x="13" y="308"/>
                    <a:pt x="13" y="308"/>
                  </a:cubicBezTo>
                  <a:cubicBezTo>
                    <a:pt x="12" y="308"/>
                    <a:pt x="12" y="308"/>
                    <a:pt x="12" y="307"/>
                  </a:cubicBezTo>
                  <a:cubicBezTo>
                    <a:pt x="12" y="307"/>
                    <a:pt x="12" y="307"/>
                    <a:pt x="12" y="307"/>
                  </a:cubicBezTo>
                  <a:cubicBezTo>
                    <a:pt x="12" y="307"/>
                    <a:pt x="12" y="307"/>
                    <a:pt x="12" y="307"/>
                  </a:cubicBezTo>
                  <a:cubicBezTo>
                    <a:pt x="11" y="307"/>
                    <a:pt x="11" y="307"/>
                    <a:pt x="11" y="307"/>
                  </a:cubicBezTo>
                  <a:cubicBezTo>
                    <a:pt x="11" y="307"/>
                    <a:pt x="11" y="307"/>
                    <a:pt x="11" y="307"/>
                  </a:cubicBezTo>
                  <a:cubicBezTo>
                    <a:pt x="11" y="307"/>
                    <a:pt x="11" y="307"/>
                    <a:pt x="11" y="307"/>
                  </a:cubicBezTo>
                  <a:cubicBezTo>
                    <a:pt x="10" y="307"/>
                    <a:pt x="10" y="307"/>
                    <a:pt x="10" y="307"/>
                  </a:cubicBezTo>
                  <a:cubicBezTo>
                    <a:pt x="10" y="307"/>
                    <a:pt x="10" y="307"/>
                    <a:pt x="10" y="307"/>
                  </a:cubicBezTo>
                  <a:cubicBezTo>
                    <a:pt x="10" y="307"/>
                    <a:pt x="10" y="307"/>
                    <a:pt x="10" y="307"/>
                  </a:cubicBezTo>
                  <a:cubicBezTo>
                    <a:pt x="10" y="308"/>
                    <a:pt x="9" y="308"/>
                    <a:pt x="9" y="308"/>
                  </a:cubicBezTo>
                  <a:cubicBezTo>
                    <a:pt x="10" y="308"/>
                    <a:pt x="10" y="308"/>
                    <a:pt x="10" y="309"/>
                  </a:cubicBezTo>
                  <a:cubicBezTo>
                    <a:pt x="10" y="309"/>
                    <a:pt x="10" y="308"/>
                    <a:pt x="10" y="308"/>
                  </a:cubicBezTo>
                  <a:cubicBezTo>
                    <a:pt x="11" y="308"/>
                    <a:pt x="11" y="308"/>
                    <a:pt x="11" y="308"/>
                  </a:cubicBezTo>
                  <a:cubicBezTo>
                    <a:pt x="11" y="308"/>
                    <a:pt x="11" y="308"/>
                    <a:pt x="11" y="308"/>
                  </a:cubicBezTo>
                  <a:cubicBezTo>
                    <a:pt x="11" y="308"/>
                    <a:pt x="11" y="308"/>
                    <a:pt x="11" y="308"/>
                  </a:cubicBezTo>
                  <a:cubicBezTo>
                    <a:pt x="11" y="308"/>
                    <a:pt x="11" y="309"/>
                    <a:pt x="11" y="309"/>
                  </a:cubicBezTo>
                  <a:cubicBezTo>
                    <a:pt x="11" y="309"/>
                    <a:pt x="11" y="309"/>
                    <a:pt x="11" y="309"/>
                  </a:cubicBezTo>
                  <a:cubicBezTo>
                    <a:pt x="11" y="309"/>
                    <a:pt x="11" y="310"/>
                    <a:pt x="11" y="310"/>
                  </a:cubicBezTo>
                  <a:cubicBezTo>
                    <a:pt x="11" y="310"/>
                    <a:pt x="11" y="310"/>
                    <a:pt x="11" y="310"/>
                  </a:cubicBezTo>
                  <a:cubicBezTo>
                    <a:pt x="11" y="310"/>
                    <a:pt x="11" y="310"/>
                    <a:pt x="11" y="310"/>
                  </a:cubicBezTo>
                  <a:cubicBezTo>
                    <a:pt x="11" y="310"/>
                    <a:pt x="11" y="310"/>
                    <a:pt x="11" y="310"/>
                  </a:cubicBezTo>
                  <a:cubicBezTo>
                    <a:pt x="11" y="310"/>
                    <a:pt x="11" y="311"/>
                    <a:pt x="11" y="311"/>
                  </a:cubicBezTo>
                  <a:cubicBezTo>
                    <a:pt x="11" y="311"/>
                    <a:pt x="11" y="311"/>
                    <a:pt x="11" y="311"/>
                  </a:cubicBezTo>
                  <a:cubicBezTo>
                    <a:pt x="12" y="311"/>
                    <a:pt x="12" y="311"/>
                    <a:pt x="12" y="311"/>
                  </a:cubicBezTo>
                  <a:cubicBezTo>
                    <a:pt x="12" y="311"/>
                    <a:pt x="12" y="311"/>
                    <a:pt x="12" y="310"/>
                  </a:cubicBezTo>
                  <a:cubicBezTo>
                    <a:pt x="12" y="310"/>
                    <a:pt x="12" y="310"/>
                    <a:pt x="12" y="310"/>
                  </a:cubicBezTo>
                  <a:cubicBezTo>
                    <a:pt x="12" y="310"/>
                    <a:pt x="12" y="310"/>
                    <a:pt x="13" y="310"/>
                  </a:cubicBezTo>
                  <a:cubicBezTo>
                    <a:pt x="13" y="310"/>
                    <a:pt x="13" y="310"/>
                    <a:pt x="13" y="310"/>
                  </a:cubicBezTo>
                  <a:cubicBezTo>
                    <a:pt x="13" y="310"/>
                    <a:pt x="13" y="310"/>
                    <a:pt x="13" y="310"/>
                  </a:cubicBezTo>
                  <a:cubicBezTo>
                    <a:pt x="13" y="310"/>
                    <a:pt x="13" y="310"/>
                    <a:pt x="13" y="309"/>
                  </a:cubicBezTo>
                  <a:cubicBezTo>
                    <a:pt x="13" y="309"/>
                    <a:pt x="13" y="309"/>
                    <a:pt x="13" y="309"/>
                  </a:cubicBezTo>
                  <a:cubicBezTo>
                    <a:pt x="13" y="309"/>
                    <a:pt x="13" y="309"/>
                    <a:pt x="13" y="309"/>
                  </a:cubicBezTo>
                  <a:cubicBezTo>
                    <a:pt x="13" y="309"/>
                    <a:pt x="13" y="309"/>
                    <a:pt x="13" y="309"/>
                  </a:cubicBezTo>
                  <a:cubicBezTo>
                    <a:pt x="14" y="310"/>
                    <a:pt x="14" y="310"/>
                    <a:pt x="13" y="310"/>
                  </a:cubicBezTo>
                  <a:cubicBezTo>
                    <a:pt x="13" y="310"/>
                    <a:pt x="14" y="310"/>
                    <a:pt x="14" y="310"/>
                  </a:cubicBezTo>
                  <a:cubicBezTo>
                    <a:pt x="14" y="310"/>
                    <a:pt x="14" y="310"/>
                    <a:pt x="14" y="310"/>
                  </a:cubicBezTo>
                  <a:cubicBezTo>
                    <a:pt x="14" y="311"/>
                    <a:pt x="14" y="311"/>
                    <a:pt x="14" y="311"/>
                  </a:cubicBezTo>
                  <a:cubicBezTo>
                    <a:pt x="14" y="311"/>
                    <a:pt x="14" y="311"/>
                    <a:pt x="13" y="311"/>
                  </a:cubicBezTo>
                  <a:cubicBezTo>
                    <a:pt x="13" y="311"/>
                    <a:pt x="13" y="311"/>
                    <a:pt x="13" y="311"/>
                  </a:cubicBezTo>
                  <a:cubicBezTo>
                    <a:pt x="13" y="311"/>
                    <a:pt x="13" y="311"/>
                    <a:pt x="13" y="312"/>
                  </a:cubicBezTo>
                  <a:cubicBezTo>
                    <a:pt x="13" y="312"/>
                    <a:pt x="13" y="312"/>
                    <a:pt x="13" y="312"/>
                  </a:cubicBezTo>
                  <a:cubicBezTo>
                    <a:pt x="13" y="312"/>
                    <a:pt x="13" y="312"/>
                    <a:pt x="13" y="312"/>
                  </a:cubicBezTo>
                  <a:cubicBezTo>
                    <a:pt x="13" y="312"/>
                    <a:pt x="13" y="312"/>
                    <a:pt x="13" y="312"/>
                  </a:cubicBezTo>
                  <a:cubicBezTo>
                    <a:pt x="12" y="312"/>
                    <a:pt x="12" y="312"/>
                    <a:pt x="12" y="313"/>
                  </a:cubicBezTo>
                  <a:cubicBezTo>
                    <a:pt x="12" y="313"/>
                    <a:pt x="12" y="313"/>
                    <a:pt x="12" y="313"/>
                  </a:cubicBezTo>
                  <a:cubicBezTo>
                    <a:pt x="12" y="313"/>
                    <a:pt x="12" y="313"/>
                    <a:pt x="12" y="313"/>
                  </a:cubicBezTo>
                  <a:cubicBezTo>
                    <a:pt x="13" y="313"/>
                    <a:pt x="13" y="313"/>
                    <a:pt x="13" y="313"/>
                  </a:cubicBezTo>
                  <a:cubicBezTo>
                    <a:pt x="13" y="313"/>
                    <a:pt x="13" y="313"/>
                    <a:pt x="13" y="314"/>
                  </a:cubicBezTo>
                  <a:cubicBezTo>
                    <a:pt x="13" y="314"/>
                    <a:pt x="13" y="314"/>
                    <a:pt x="13" y="314"/>
                  </a:cubicBezTo>
                  <a:cubicBezTo>
                    <a:pt x="13" y="314"/>
                    <a:pt x="13" y="314"/>
                    <a:pt x="13" y="314"/>
                  </a:cubicBezTo>
                  <a:cubicBezTo>
                    <a:pt x="13" y="314"/>
                    <a:pt x="13" y="314"/>
                    <a:pt x="13" y="314"/>
                  </a:cubicBezTo>
                  <a:cubicBezTo>
                    <a:pt x="13" y="314"/>
                    <a:pt x="13" y="314"/>
                    <a:pt x="14" y="314"/>
                  </a:cubicBezTo>
                  <a:cubicBezTo>
                    <a:pt x="14" y="314"/>
                    <a:pt x="14" y="314"/>
                    <a:pt x="14" y="313"/>
                  </a:cubicBezTo>
                  <a:close/>
                  <a:moveTo>
                    <a:pt x="10" y="303"/>
                  </a:moveTo>
                  <a:cubicBezTo>
                    <a:pt x="10" y="303"/>
                    <a:pt x="10" y="303"/>
                    <a:pt x="10" y="303"/>
                  </a:cubicBezTo>
                  <a:cubicBezTo>
                    <a:pt x="10" y="303"/>
                    <a:pt x="9" y="303"/>
                    <a:pt x="9" y="303"/>
                  </a:cubicBezTo>
                  <a:cubicBezTo>
                    <a:pt x="9" y="303"/>
                    <a:pt x="9" y="302"/>
                    <a:pt x="9" y="303"/>
                  </a:cubicBezTo>
                  <a:cubicBezTo>
                    <a:pt x="9" y="303"/>
                    <a:pt x="9" y="303"/>
                    <a:pt x="9" y="303"/>
                  </a:cubicBezTo>
                  <a:cubicBezTo>
                    <a:pt x="9" y="303"/>
                    <a:pt x="9" y="303"/>
                    <a:pt x="9" y="303"/>
                  </a:cubicBezTo>
                  <a:cubicBezTo>
                    <a:pt x="9" y="303"/>
                    <a:pt x="10" y="304"/>
                    <a:pt x="10" y="304"/>
                  </a:cubicBezTo>
                  <a:cubicBezTo>
                    <a:pt x="10" y="304"/>
                    <a:pt x="10" y="305"/>
                    <a:pt x="10" y="305"/>
                  </a:cubicBezTo>
                  <a:cubicBezTo>
                    <a:pt x="10" y="305"/>
                    <a:pt x="11" y="305"/>
                    <a:pt x="11" y="305"/>
                  </a:cubicBezTo>
                  <a:cubicBezTo>
                    <a:pt x="11" y="305"/>
                    <a:pt x="11" y="306"/>
                    <a:pt x="12" y="306"/>
                  </a:cubicBezTo>
                  <a:cubicBezTo>
                    <a:pt x="12" y="306"/>
                    <a:pt x="12" y="306"/>
                    <a:pt x="12" y="306"/>
                  </a:cubicBezTo>
                  <a:cubicBezTo>
                    <a:pt x="12" y="306"/>
                    <a:pt x="12" y="306"/>
                    <a:pt x="12" y="306"/>
                  </a:cubicBezTo>
                  <a:cubicBezTo>
                    <a:pt x="12" y="306"/>
                    <a:pt x="12" y="306"/>
                    <a:pt x="12" y="306"/>
                  </a:cubicBezTo>
                  <a:cubicBezTo>
                    <a:pt x="13" y="307"/>
                    <a:pt x="13" y="307"/>
                    <a:pt x="14" y="308"/>
                  </a:cubicBezTo>
                  <a:cubicBezTo>
                    <a:pt x="14" y="308"/>
                    <a:pt x="14" y="308"/>
                    <a:pt x="14" y="308"/>
                  </a:cubicBezTo>
                  <a:cubicBezTo>
                    <a:pt x="14" y="308"/>
                    <a:pt x="14" y="308"/>
                    <a:pt x="14" y="307"/>
                  </a:cubicBezTo>
                  <a:cubicBezTo>
                    <a:pt x="14" y="307"/>
                    <a:pt x="14" y="307"/>
                    <a:pt x="14" y="306"/>
                  </a:cubicBezTo>
                  <a:cubicBezTo>
                    <a:pt x="14" y="306"/>
                    <a:pt x="14" y="306"/>
                    <a:pt x="14" y="306"/>
                  </a:cubicBezTo>
                  <a:cubicBezTo>
                    <a:pt x="13" y="306"/>
                    <a:pt x="13" y="306"/>
                    <a:pt x="13" y="306"/>
                  </a:cubicBezTo>
                  <a:cubicBezTo>
                    <a:pt x="13" y="306"/>
                    <a:pt x="13" y="306"/>
                    <a:pt x="13" y="306"/>
                  </a:cubicBezTo>
                  <a:cubicBezTo>
                    <a:pt x="13" y="305"/>
                    <a:pt x="13" y="306"/>
                    <a:pt x="13" y="305"/>
                  </a:cubicBezTo>
                  <a:cubicBezTo>
                    <a:pt x="13" y="305"/>
                    <a:pt x="13" y="305"/>
                    <a:pt x="13" y="305"/>
                  </a:cubicBezTo>
                  <a:cubicBezTo>
                    <a:pt x="12" y="305"/>
                    <a:pt x="12" y="305"/>
                    <a:pt x="12" y="305"/>
                  </a:cubicBezTo>
                  <a:cubicBezTo>
                    <a:pt x="12" y="305"/>
                    <a:pt x="12" y="305"/>
                    <a:pt x="12" y="305"/>
                  </a:cubicBezTo>
                  <a:cubicBezTo>
                    <a:pt x="12" y="305"/>
                    <a:pt x="12" y="304"/>
                    <a:pt x="12" y="305"/>
                  </a:cubicBezTo>
                  <a:cubicBezTo>
                    <a:pt x="12" y="305"/>
                    <a:pt x="12" y="305"/>
                    <a:pt x="12" y="305"/>
                  </a:cubicBezTo>
                  <a:cubicBezTo>
                    <a:pt x="11" y="305"/>
                    <a:pt x="11" y="305"/>
                    <a:pt x="11" y="304"/>
                  </a:cubicBezTo>
                  <a:cubicBezTo>
                    <a:pt x="11" y="304"/>
                    <a:pt x="11" y="304"/>
                    <a:pt x="11" y="304"/>
                  </a:cubicBezTo>
                  <a:cubicBezTo>
                    <a:pt x="11" y="304"/>
                    <a:pt x="11" y="304"/>
                    <a:pt x="11" y="304"/>
                  </a:cubicBezTo>
                  <a:cubicBezTo>
                    <a:pt x="11" y="304"/>
                    <a:pt x="10" y="304"/>
                    <a:pt x="10" y="303"/>
                  </a:cubicBezTo>
                  <a:cubicBezTo>
                    <a:pt x="10" y="303"/>
                    <a:pt x="10" y="303"/>
                    <a:pt x="10" y="303"/>
                  </a:cubicBezTo>
                  <a:close/>
                  <a:moveTo>
                    <a:pt x="14" y="304"/>
                  </a:moveTo>
                  <a:cubicBezTo>
                    <a:pt x="13" y="304"/>
                    <a:pt x="13" y="304"/>
                    <a:pt x="13" y="304"/>
                  </a:cubicBezTo>
                  <a:cubicBezTo>
                    <a:pt x="13" y="304"/>
                    <a:pt x="13" y="304"/>
                    <a:pt x="13" y="304"/>
                  </a:cubicBezTo>
                  <a:cubicBezTo>
                    <a:pt x="13" y="303"/>
                    <a:pt x="13" y="303"/>
                    <a:pt x="13" y="303"/>
                  </a:cubicBezTo>
                  <a:cubicBezTo>
                    <a:pt x="13" y="303"/>
                    <a:pt x="13" y="303"/>
                    <a:pt x="12" y="303"/>
                  </a:cubicBezTo>
                  <a:cubicBezTo>
                    <a:pt x="13" y="303"/>
                    <a:pt x="13" y="302"/>
                    <a:pt x="13" y="302"/>
                  </a:cubicBezTo>
                  <a:cubicBezTo>
                    <a:pt x="13" y="302"/>
                    <a:pt x="13" y="302"/>
                    <a:pt x="13" y="302"/>
                  </a:cubicBezTo>
                  <a:cubicBezTo>
                    <a:pt x="12" y="302"/>
                    <a:pt x="12" y="302"/>
                    <a:pt x="12" y="302"/>
                  </a:cubicBezTo>
                  <a:cubicBezTo>
                    <a:pt x="12" y="301"/>
                    <a:pt x="12" y="301"/>
                    <a:pt x="12" y="301"/>
                  </a:cubicBezTo>
                  <a:cubicBezTo>
                    <a:pt x="12" y="301"/>
                    <a:pt x="12" y="301"/>
                    <a:pt x="12" y="301"/>
                  </a:cubicBezTo>
                  <a:cubicBezTo>
                    <a:pt x="12" y="301"/>
                    <a:pt x="12" y="301"/>
                    <a:pt x="12" y="301"/>
                  </a:cubicBezTo>
                  <a:cubicBezTo>
                    <a:pt x="12" y="301"/>
                    <a:pt x="12" y="301"/>
                    <a:pt x="12" y="301"/>
                  </a:cubicBezTo>
                  <a:cubicBezTo>
                    <a:pt x="12" y="302"/>
                    <a:pt x="12" y="302"/>
                    <a:pt x="11" y="302"/>
                  </a:cubicBezTo>
                  <a:cubicBezTo>
                    <a:pt x="11" y="302"/>
                    <a:pt x="11" y="303"/>
                    <a:pt x="11" y="303"/>
                  </a:cubicBezTo>
                  <a:cubicBezTo>
                    <a:pt x="11" y="303"/>
                    <a:pt x="11" y="303"/>
                    <a:pt x="11" y="303"/>
                  </a:cubicBezTo>
                  <a:cubicBezTo>
                    <a:pt x="12" y="304"/>
                    <a:pt x="12" y="304"/>
                    <a:pt x="13" y="304"/>
                  </a:cubicBezTo>
                  <a:cubicBezTo>
                    <a:pt x="13" y="304"/>
                    <a:pt x="13" y="305"/>
                    <a:pt x="13" y="305"/>
                  </a:cubicBezTo>
                  <a:cubicBezTo>
                    <a:pt x="13" y="305"/>
                    <a:pt x="13" y="305"/>
                    <a:pt x="14" y="305"/>
                  </a:cubicBezTo>
                  <a:cubicBezTo>
                    <a:pt x="14" y="305"/>
                    <a:pt x="14" y="305"/>
                    <a:pt x="14" y="305"/>
                  </a:cubicBezTo>
                  <a:cubicBezTo>
                    <a:pt x="14" y="306"/>
                    <a:pt x="14" y="306"/>
                    <a:pt x="14" y="306"/>
                  </a:cubicBezTo>
                  <a:cubicBezTo>
                    <a:pt x="14" y="306"/>
                    <a:pt x="14" y="306"/>
                    <a:pt x="14" y="306"/>
                  </a:cubicBezTo>
                  <a:cubicBezTo>
                    <a:pt x="15" y="306"/>
                    <a:pt x="15" y="306"/>
                    <a:pt x="14" y="306"/>
                  </a:cubicBezTo>
                  <a:cubicBezTo>
                    <a:pt x="14" y="305"/>
                    <a:pt x="14" y="305"/>
                    <a:pt x="14" y="305"/>
                  </a:cubicBezTo>
                  <a:cubicBezTo>
                    <a:pt x="14" y="305"/>
                    <a:pt x="15" y="305"/>
                    <a:pt x="14" y="304"/>
                  </a:cubicBezTo>
                  <a:cubicBezTo>
                    <a:pt x="14" y="304"/>
                    <a:pt x="14" y="304"/>
                    <a:pt x="14" y="304"/>
                  </a:cubicBezTo>
                  <a:close/>
                  <a:moveTo>
                    <a:pt x="8" y="303"/>
                  </a:moveTo>
                  <a:cubicBezTo>
                    <a:pt x="8" y="303"/>
                    <a:pt x="8" y="303"/>
                    <a:pt x="8" y="303"/>
                  </a:cubicBezTo>
                  <a:cubicBezTo>
                    <a:pt x="8" y="303"/>
                    <a:pt x="8" y="303"/>
                    <a:pt x="8" y="303"/>
                  </a:cubicBezTo>
                  <a:cubicBezTo>
                    <a:pt x="8" y="303"/>
                    <a:pt x="8" y="302"/>
                    <a:pt x="8" y="302"/>
                  </a:cubicBezTo>
                  <a:cubicBezTo>
                    <a:pt x="8" y="302"/>
                    <a:pt x="7" y="302"/>
                    <a:pt x="7" y="303"/>
                  </a:cubicBezTo>
                  <a:cubicBezTo>
                    <a:pt x="7" y="303"/>
                    <a:pt x="7" y="303"/>
                    <a:pt x="7" y="303"/>
                  </a:cubicBezTo>
                  <a:cubicBezTo>
                    <a:pt x="7" y="303"/>
                    <a:pt x="7" y="304"/>
                    <a:pt x="7" y="304"/>
                  </a:cubicBezTo>
                  <a:cubicBezTo>
                    <a:pt x="7" y="304"/>
                    <a:pt x="7" y="304"/>
                    <a:pt x="7" y="304"/>
                  </a:cubicBezTo>
                  <a:cubicBezTo>
                    <a:pt x="7" y="303"/>
                    <a:pt x="7" y="303"/>
                    <a:pt x="7" y="302"/>
                  </a:cubicBezTo>
                  <a:cubicBezTo>
                    <a:pt x="7" y="302"/>
                    <a:pt x="7" y="302"/>
                    <a:pt x="7" y="302"/>
                  </a:cubicBezTo>
                  <a:cubicBezTo>
                    <a:pt x="7" y="302"/>
                    <a:pt x="7" y="302"/>
                    <a:pt x="7" y="302"/>
                  </a:cubicBezTo>
                  <a:cubicBezTo>
                    <a:pt x="7" y="302"/>
                    <a:pt x="7" y="302"/>
                    <a:pt x="7" y="302"/>
                  </a:cubicBezTo>
                  <a:cubicBezTo>
                    <a:pt x="7" y="302"/>
                    <a:pt x="7" y="302"/>
                    <a:pt x="6" y="302"/>
                  </a:cubicBezTo>
                  <a:cubicBezTo>
                    <a:pt x="6" y="302"/>
                    <a:pt x="6" y="302"/>
                    <a:pt x="6" y="302"/>
                  </a:cubicBezTo>
                  <a:cubicBezTo>
                    <a:pt x="6" y="302"/>
                    <a:pt x="6" y="302"/>
                    <a:pt x="6" y="302"/>
                  </a:cubicBezTo>
                  <a:cubicBezTo>
                    <a:pt x="6" y="302"/>
                    <a:pt x="6" y="302"/>
                    <a:pt x="6" y="302"/>
                  </a:cubicBezTo>
                  <a:cubicBezTo>
                    <a:pt x="6" y="302"/>
                    <a:pt x="6" y="302"/>
                    <a:pt x="6" y="303"/>
                  </a:cubicBezTo>
                  <a:cubicBezTo>
                    <a:pt x="6" y="303"/>
                    <a:pt x="6" y="303"/>
                    <a:pt x="6" y="303"/>
                  </a:cubicBezTo>
                  <a:cubicBezTo>
                    <a:pt x="6" y="303"/>
                    <a:pt x="7" y="303"/>
                    <a:pt x="7" y="303"/>
                  </a:cubicBezTo>
                  <a:cubicBezTo>
                    <a:pt x="7" y="303"/>
                    <a:pt x="7" y="303"/>
                    <a:pt x="7" y="303"/>
                  </a:cubicBezTo>
                  <a:cubicBezTo>
                    <a:pt x="7" y="303"/>
                    <a:pt x="7" y="303"/>
                    <a:pt x="7" y="303"/>
                  </a:cubicBezTo>
                  <a:cubicBezTo>
                    <a:pt x="7" y="303"/>
                    <a:pt x="7" y="303"/>
                    <a:pt x="7" y="303"/>
                  </a:cubicBezTo>
                  <a:cubicBezTo>
                    <a:pt x="6" y="303"/>
                    <a:pt x="6" y="303"/>
                    <a:pt x="6" y="303"/>
                  </a:cubicBezTo>
                  <a:cubicBezTo>
                    <a:pt x="6" y="304"/>
                    <a:pt x="6" y="304"/>
                    <a:pt x="7" y="304"/>
                  </a:cubicBezTo>
                  <a:cubicBezTo>
                    <a:pt x="7" y="304"/>
                    <a:pt x="7" y="304"/>
                    <a:pt x="7" y="304"/>
                  </a:cubicBezTo>
                  <a:cubicBezTo>
                    <a:pt x="7" y="304"/>
                    <a:pt x="7" y="304"/>
                    <a:pt x="7" y="304"/>
                  </a:cubicBezTo>
                  <a:cubicBezTo>
                    <a:pt x="7" y="304"/>
                    <a:pt x="6" y="304"/>
                    <a:pt x="6" y="304"/>
                  </a:cubicBezTo>
                  <a:cubicBezTo>
                    <a:pt x="6" y="304"/>
                    <a:pt x="6" y="304"/>
                    <a:pt x="6" y="304"/>
                  </a:cubicBezTo>
                  <a:cubicBezTo>
                    <a:pt x="6" y="304"/>
                    <a:pt x="6" y="304"/>
                    <a:pt x="6" y="304"/>
                  </a:cubicBezTo>
                  <a:cubicBezTo>
                    <a:pt x="6" y="304"/>
                    <a:pt x="6" y="303"/>
                    <a:pt x="6" y="303"/>
                  </a:cubicBezTo>
                  <a:cubicBezTo>
                    <a:pt x="6" y="303"/>
                    <a:pt x="6" y="303"/>
                    <a:pt x="6" y="303"/>
                  </a:cubicBezTo>
                  <a:cubicBezTo>
                    <a:pt x="6" y="303"/>
                    <a:pt x="6" y="303"/>
                    <a:pt x="6" y="303"/>
                  </a:cubicBezTo>
                  <a:cubicBezTo>
                    <a:pt x="5" y="303"/>
                    <a:pt x="5" y="303"/>
                    <a:pt x="5" y="303"/>
                  </a:cubicBezTo>
                  <a:cubicBezTo>
                    <a:pt x="5" y="303"/>
                    <a:pt x="5" y="303"/>
                    <a:pt x="5" y="303"/>
                  </a:cubicBezTo>
                  <a:cubicBezTo>
                    <a:pt x="5" y="303"/>
                    <a:pt x="5" y="303"/>
                    <a:pt x="5" y="303"/>
                  </a:cubicBezTo>
                  <a:cubicBezTo>
                    <a:pt x="5" y="304"/>
                    <a:pt x="5" y="304"/>
                    <a:pt x="5" y="304"/>
                  </a:cubicBezTo>
                  <a:cubicBezTo>
                    <a:pt x="5" y="304"/>
                    <a:pt x="5" y="304"/>
                    <a:pt x="5" y="305"/>
                  </a:cubicBezTo>
                  <a:cubicBezTo>
                    <a:pt x="5" y="305"/>
                    <a:pt x="5" y="305"/>
                    <a:pt x="5" y="305"/>
                  </a:cubicBezTo>
                  <a:cubicBezTo>
                    <a:pt x="5" y="305"/>
                    <a:pt x="5" y="304"/>
                    <a:pt x="5" y="304"/>
                  </a:cubicBezTo>
                  <a:cubicBezTo>
                    <a:pt x="6" y="304"/>
                    <a:pt x="6" y="304"/>
                    <a:pt x="6" y="304"/>
                  </a:cubicBezTo>
                  <a:cubicBezTo>
                    <a:pt x="6" y="304"/>
                    <a:pt x="6" y="304"/>
                    <a:pt x="6" y="305"/>
                  </a:cubicBezTo>
                  <a:cubicBezTo>
                    <a:pt x="6" y="305"/>
                    <a:pt x="6" y="305"/>
                    <a:pt x="5" y="305"/>
                  </a:cubicBezTo>
                  <a:cubicBezTo>
                    <a:pt x="5" y="305"/>
                    <a:pt x="5" y="305"/>
                    <a:pt x="5" y="305"/>
                  </a:cubicBezTo>
                  <a:cubicBezTo>
                    <a:pt x="5" y="305"/>
                    <a:pt x="5" y="305"/>
                    <a:pt x="5" y="305"/>
                  </a:cubicBezTo>
                  <a:cubicBezTo>
                    <a:pt x="5" y="306"/>
                    <a:pt x="5" y="306"/>
                    <a:pt x="5" y="306"/>
                  </a:cubicBezTo>
                  <a:cubicBezTo>
                    <a:pt x="5" y="306"/>
                    <a:pt x="5" y="307"/>
                    <a:pt x="5" y="307"/>
                  </a:cubicBezTo>
                  <a:cubicBezTo>
                    <a:pt x="5" y="307"/>
                    <a:pt x="5" y="307"/>
                    <a:pt x="5" y="307"/>
                  </a:cubicBezTo>
                  <a:cubicBezTo>
                    <a:pt x="5" y="307"/>
                    <a:pt x="5" y="307"/>
                    <a:pt x="5" y="307"/>
                  </a:cubicBezTo>
                  <a:cubicBezTo>
                    <a:pt x="5" y="307"/>
                    <a:pt x="5" y="307"/>
                    <a:pt x="5" y="307"/>
                  </a:cubicBezTo>
                  <a:cubicBezTo>
                    <a:pt x="6" y="307"/>
                    <a:pt x="6" y="307"/>
                    <a:pt x="6" y="307"/>
                  </a:cubicBezTo>
                  <a:cubicBezTo>
                    <a:pt x="6" y="307"/>
                    <a:pt x="6" y="307"/>
                    <a:pt x="6" y="307"/>
                  </a:cubicBezTo>
                  <a:cubicBezTo>
                    <a:pt x="6" y="307"/>
                    <a:pt x="6" y="307"/>
                    <a:pt x="6" y="307"/>
                  </a:cubicBezTo>
                  <a:cubicBezTo>
                    <a:pt x="6" y="307"/>
                    <a:pt x="6" y="307"/>
                    <a:pt x="6" y="307"/>
                  </a:cubicBezTo>
                  <a:cubicBezTo>
                    <a:pt x="6" y="307"/>
                    <a:pt x="7" y="307"/>
                    <a:pt x="7" y="307"/>
                  </a:cubicBezTo>
                  <a:cubicBezTo>
                    <a:pt x="7" y="307"/>
                    <a:pt x="7" y="307"/>
                    <a:pt x="7" y="307"/>
                  </a:cubicBezTo>
                  <a:cubicBezTo>
                    <a:pt x="7" y="307"/>
                    <a:pt x="7" y="307"/>
                    <a:pt x="7" y="307"/>
                  </a:cubicBezTo>
                  <a:cubicBezTo>
                    <a:pt x="7" y="307"/>
                    <a:pt x="7" y="307"/>
                    <a:pt x="7" y="307"/>
                  </a:cubicBezTo>
                  <a:cubicBezTo>
                    <a:pt x="7" y="307"/>
                    <a:pt x="7" y="307"/>
                    <a:pt x="7" y="307"/>
                  </a:cubicBezTo>
                  <a:cubicBezTo>
                    <a:pt x="7" y="307"/>
                    <a:pt x="7" y="307"/>
                    <a:pt x="7" y="307"/>
                  </a:cubicBezTo>
                  <a:cubicBezTo>
                    <a:pt x="7" y="307"/>
                    <a:pt x="8" y="307"/>
                    <a:pt x="8" y="307"/>
                  </a:cubicBezTo>
                  <a:cubicBezTo>
                    <a:pt x="8" y="307"/>
                    <a:pt x="8" y="307"/>
                    <a:pt x="8" y="307"/>
                  </a:cubicBezTo>
                  <a:cubicBezTo>
                    <a:pt x="9" y="307"/>
                    <a:pt x="9" y="307"/>
                    <a:pt x="9" y="306"/>
                  </a:cubicBezTo>
                  <a:cubicBezTo>
                    <a:pt x="9" y="306"/>
                    <a:pt x="9" y="306"/>
                    <a:pt x="9" y="306"/>
                  </a:cubicBezTo>
                  <a:cubicBezTo>
                    <a:pt x="9" y="306"/>
                    <a:pt x="9" y="306"/>
                    <a:pt x="9" y="306"/>
                  </a:cubicBezTo>
                  <a:cubicBezTo>
                    <a:pt x="9" y="305"/>
                    <a:pt x="9" y="305"/>
                    <a:pt x="9" y="305"/>
                  </a:cubicBezTo>
                  <a:cubicBezTo>
                    <a:pt x="9" y="305"/>
                    <a:pt x="8" y="305"/>
                    <a:pt x="8" y="305"/>
                  </a:cubicBezTo>
                  <a:cubicBezTo>
                    <a:pt x="8" y="306"/>
                    <a:pt x="8" y="306"/>
                    <a:pt x="8" y="306"/>
                  </a:cubicBezTo>
                  <a:cubicBezTo>
                    <a:pt x="8" y="305"/>
                    <a:pt x="8" y="305"/>
                    <a:pt x="8" y="305"/>
                  </a:cubicBezTo>
                  <a:cubicBezTo>
                    <a:pt x="8" y="305"/>
                    <a:pt x="8" y="305"/>
                    <a:pt x="9" y="305"/>
                  </a:cubicBezTo>
                  <a:cubicBezTo>
                    <a:pt x="9" y="305"/>
                    <a:pt x="8" y="304"/>
                    <a:pt x="8" y="304"/>
                  </a:cubicBezTo>
                  <a:cubicBezTo>
                    <a:pt x="8" y="304"/>
                    <a:pt x="8" y="304"/>
                    <a:pt x="8" y="304"/>
                  </a:cubicBezTo>
                  <a:cubicBezTo>
                    <a:pt x="8" y="304"/>
                    <a:pt x="8" y="304"/>
                    <a:pt x="8" y="303"/>
                  </a:cubicBezTo>
                  <a:cubicBezTo>
                    <a:pt x="8" y="303"/>
                    <a:pt x="8" y="303"/>
                    <a:pt x="8" y="303"/>
                  </a:cubicBezTo>
                  <a:cubicBezTo>
                    <a:pt x="8" y="303"/>
                    <a:pt x="8" y="303"/>
                    <a:pt x="8" y="303"/>
                  </a:cubicBezTo>
                  <a:close/>
                  <a:moveTo>
                    <a:pt x="8" y="307"/>
                  </a:moveTo>
                  <a:cubicBezTo>
                    <a:pt x="8" y="307"/>
                    <a:pt x="8" y="307"/>
                    <a:pt x="8" y="307"/>
                  </a:cubicBezTo>
                  <a:cubicBezTo>
                    <a:pt x="8" y="307"/>
                    <a:pt x="8" y="308"/>
                    <a:pt x="8" y="308"/>
                  </a:cubicBezTo>
                  <a:cubicBezTo>
                    <a:pt x="8" y="308"/>
                    <a:pt x="7" y="308"/>
                    <a:pt x="7" y="308"/>
                  </a:cubicBezTo>
                  <a:cubicBezTo>
                    <a:pt x="7" y="308"/>
                    <a:pt x="7" y="308"/>
                    <a:pt x="7" y="308"/>
                  </a:cubicBezTo>
                  <a:cubicBezTo>
                    <a:pt x="7" y="308"/>
                    <a:pt x="7" y="308"/>
                    <a:pt x="6" y="308"/>
                  </a:cubicBezTo>
                  <a:cubicBezTo>
                    <a:pt x="6" y="308"/>
                    <a:pt x="6" y="308"/>
                    <a:pt x="6" y="309"/>
                  </a:cubicBezTo>
                  <a:cubicBezTo>
                    <a:pt x="6" y="309"/>
                    <a:pt x="6" y="309"/>
                    <a:pt x="6" y="309"/>
                  </a:cubicBezTo>
                  <a:cubicBezTo>
                    <a:pt x="6" y="309"/>
                    <a:pt x="6" y="309"/>
                    <a:pt x="7" y="309"/>
                  </a:cubicBezTo>
                  <a:cubicBezTo>
                    <a:pt x="7" y="309"/>
                    <a:pt x="7" y="309"/>
                    <a:pt x="7" y="309"/>
                  </a:cubicBezTo>
                  <a:cubicBezTo>
                    <a:pt x="7" y="309"/>
                    <a:pt x="7" y="309"/>
                    <a:pt x="7" y="310"/>
                  </a:cubicBezTo>
                  <a:cubicBezTo>
                    <a:pt x="7" y="310"/>
                    <a:pt x="7" y="310"/>
                    <a:pt x="8" y="310"/>
                  </a:cubicBezTo>
                  <a:cubicBezTo>
                    <a:pt x="8" y="310"/>
                    <a:pt x="8" y="310"/>
                    <a:pt x="8" y="310"/>
                  </a:cubicBezTo>
                  <a:cubicBezTo>
                    <a:pt x="8" y="310"/>
                    <a:pt x="8" y="309"/>
                    <a:pt x="8" y="309"/>
                  </a:cubicBezTo>
                  <a:cubicBezTo>
                    <a:pt x="8" y="309"/>
                    <a:pt x="8" y="309"/>
                    <a:pt x="8" y="309"/>
                  </a:cubicBezTo>
                  <a:cubicBezTo>
                    <a:pt x="8" y="309"/>
                    <a:pt x="9" y="309"/>
                    <a:pt x="9" y="309"/>
                  </a:cubicBezTo>
                  <a:cubicBezTo>
                    <a:pt x="9" y="309"/>
                    <a:pt x="8" y="309"/>
                    <a:pt x="8" y="308"/>
                  </a:cubicBezTo>
                  <a:cubicBezTo>
                    <a:pt x="8" y="308"/>
                    <a:pt x="8" y="308"/>
                    <a:pt x="8" y="308"/>
                  </a:cubicBezTo>
                  <a:cubicBezTo>
                    <a:pt x="8" y="308"/>
                    <a:pt x="8" y="308"/>
                    <a:pt x="8" y="308"/>
                  </a:cubicBezTo>
                  <a:cubicBezTo>
                    <a:pt x="8" y="308"/>
                    <a:pt x="9" y="307"/>
                    <a:pt x="8" y="307"/>
                  </a:cubicBezTo>
                  <a:close/>
                  <a:moveTo>
                    <a:pt x="11" y="298"/>
                  </a:moveTo>
                  <a:cubicBezTo>
                    <a:pt x="11" y="298"/>
                    <a:pt x="11" y="298"/>
                    <a:pt x="11" y="298"/>
                  </a:cubicBezTo>
                  <a:cubicBezTo>
                    <a:pt x="11" y="298"/>
                    <a:pt x="11" y="298"/>
                    <a:pt x="11" y="298"/>
                  </a:cubicBezTo>
                  <a:cubicBezTo>
                    <a:pt x="11" y="298"/>
                    <a:pt x="11" y="299"/>
                    <a:pt x="11" y="299"/>
                  </a:cubicBezTo>
                  <a:cubicBezTo>
                    <a:pt x="11" y="299"/>
                    <a:pt x="11" y="299"/>
                    <a:pt x="11" y="299"/>
                  </a:cubicBezTo>
                  <a:cubicBezTo>
                    <a:pt x="11" y="299"/>
                    <a:pt x="11" y="299"/>
                    <a:pt x="11" y="299"/>
                  </a:cubicBezTo>
                  <a:cubicBezTo>
                    <a:pt x="11" y="299"/>
                    <a:pt x="11" y="299"/>
                    <a:pt x="11" y="299"/>
                  </a:cubicBezTo>
                  <a:cubicBezTo>
                    <a:pt x="11" y="299"/>
                    <a:pt x="11" y="299"/>
                    <a:pt x="11" y="299"/>
                  </a:cubicBezTo>
                  <a:cubicBezTo>
                    <a:pt x="11" y="299"/>
                    <a:pt x="11" y="299"/>
                    <a:pt x="12" y="299"/>
                  </a:cubicBezTo>
                  <a:cubicBezTo>
                    <a:pt x="12" y="299"/>
                    <a:pt x="12" y="299"/>
                    <a:pt x="12" y="299"/>
                  </a:cubicBezTo>
                  <a:cubicBezTo>
                    <a:pt x="12" y="299"/>
                    <a:pt x="12" y="299"/>
                    <a:pt x="12" y="299"/>
                  </a:cubicBezTo>
                  <a:cubicBezTo>
                    <a:pt x="12" y="299"/>
                    <a:pt x="12" y="299"/>
                    <a:pt x="12" y="299"/>
                  </a:cubicBezTo>
                  <a:cubicBezTo>
                    <a:pt x="12" y="299"/>
                    <a:pt x="12" y="299"/>
                    <a:pt x="12" y="299"/>
                  </a:cubicBezTo>
                  <a:cubicBezTo>
                    <a:pt x="12" y="298"/>
                    <a:pt x="12" y="298"/>
                    <a:pt x="12" y="298"/>
                  </a:cubicBezTo>
                  <a:cubicBezTo>
                    <a:pt x="13" y="298"/>
                    <a:pt x="13" y="298"/>
                    <a:pt x="13" y="298"/>
                  </a:cubicBezTo>
                  <a:cubicBezTo>
                    <a:pt x="13" y="298"/>
                    <a:pt x="13" y="298"/>
                    <a:pt x="13" y="298"/>
                  </a:cubicBezTo>
                  <a:cubicBezTo>
                    <a:pt x="13" y="298"/>
                    <a:pt x="13" y="298"/>
                    <a:pt x="13" y="298"/>
                  </a:cubicBezTo>
                  <a:cubicBezTo>
                    <a:pt x="13" y="298"/>
                    <a:pt x="13" y="298"/>
                    <a:pt x="13" y="298"/>
                  </a:cubicBezTo>
                  <a:cubicBezTo>
                    <a:pt x="13" y="297"/>
                    <a:pt x="13" y="297"/>
                    <a:pt x="13" y="297"/>
                  </a:cubicBezTo>
                  <a:cubicBezTo>
                    <a:pt x="13" y="297"/>
                    <a:pt x="13" y="297"/>
                    <a:pt x="13" y="297"/>
                  </a:cubicBezTo>
                  <a:cubicBezTo>
                    <a:pt x="12" y="297"/>
                    <a:pt x="12" y="297"/>
                    <a:pt x="12" y="297"/>
                  </a:cubicBezTo>
                  <a:cubicBezTo>
                    <a:pt x="12" y="298"/>
                    <a:pt x="12" y="298"/>
                    <a:pt x="12" y="298"/>
                  </a:cubicBezTo>
                  <a:cubicBezTo>
                    <a:pt x="12" y="298"/>
                    <a:pt x="12" y="298"/>
                    <a:pt x="12" y="298"/>
                  </a:cubicBezTo>
                  <a:cubicBezTo>
                    <a:pt x="12" y="298"/>
                    <a:pt x="12" y="298"/>
                    <a:pt x="12" y="298"/>
                  </a:cubicBezTo>
                  <a:cubicBezTo>
                    <a:pt x="12" y="298"/>
                    <a:pt x="11" y="298"/>
                    <a:pt x="11" y="298"/>
                  </a:cubicBezTo>
                  <a:cubicBezTo>
                    <a:pt x="11" y="298"/>
                    <a:pt x="11" y="298"/>
                    <a:pt x="11" y="298"/>
                  </a:cubicBezTo>
                  <a:close/>
                  <a:moveTo>
                    <a:pt x="5" y="299"/>
                  </a:moveTo>
                  <a:cubicBezTo>
                    <a:pt x="5" y="299"/>
                    <a:pt x="5" y="299"/>
                    <a:pt x="5" y="298"/>
                  </a:cubicBezTo>
                  <a:cubicBezTo>
                    <a:pt x="5" y="298"/>
                    <a:pt x="6" y="298"/>
                    <a:pt x="6" y="298"/>
                  </a:cubicBezTo>
                  <a:cubicBezTo>
                    <a:pt x="6" y="298"/>
                    <a:pt x="6" y="298"/>
                    <a:pt x="6" y="297"/>
                  </a:cubicBezTo>
                  <a:cubicBezTo>
                    <a:pt x="6" y="297"/>
                    <a:pt x="6" y="298"/>
                    <a:pt x="6" y="298"/>
                  </a:cubicBezTo>
                  <a:cubicBezTo>
                    <a:pt x="5" y="298"/>
                    <a:pt x="5" y="298"/>
                    <a:pt x="5" y="298"/>
                  </a:cubicBezTo>
                  <a:cubicBezTo>
                    <a:pt x="5" y="298"/>
                    <a:pt x="5" y="298"/>
                    <a:pt x="5" y="298"/>
                  </a:cubicBezTo>
                  <a:cubicBezTo>
                    <a:pt x="5" y="298"/>
                    <a:pt x="5" y="298"/>
                    <a:pt x="5" y="298"/>
                  </a:cubicBezTo>
                  <a:cubicBezTo>
                    <a:pt x="5" y="298"/>
                    <a:pt x="5" y="298"/>
                    <a:pt x="5" y="298"/>
                  </a:cubicBezTo>
                  <a:cubicBezTo>
                    <a:pt x="5" y="298"/>
                    <a:pt x="5" y="298"/>
                    <a:pt x="5" y="298"/>
                  </a:cubicBezTo>
                  <a:cubicBezTo>
                    <a:pt x="5" y="298"/>
                    <a:pt x="5" y="298"/>
                    <a:pt x="5" y="298"/>
                  </a:cubicBezTo>
                  <a:cubicBezTo>
                    <a:pt x="5" y="298"/>
                    <a:pt x="5" y="298"/>
                    <a:pt x="4" y="298"/>
                  </a:cubicBezTo>
                  <a:cubicBezTo>
                    <a:pt x="4" y="298"/>
                    <a:pt x="4" y="298"/>
                    <a:pt x="4" y="298"/>
                  </a:cubicBezTo>
                  <a:cubicBezTo>
                    <a:pt x="4" y="298"/>
                    <a:pt x="4" y="299"/>
                    <a:pt x="4" y="299"/>
                  </a:cubicBezTo>
                  <a:cubicBezTo>
                    <a:pt x="4" y="299"/>
                    <a:pt x="4" y="299"/>
                    <a:pt x="4" y="300"/>
                  </a:cubicBezTo>
                  <a:cubicBezTo>
                    <a:pt x="4" y="300"/>
                    <a:pt x="4" y="300"/>
                    <a:pt x="4" y="300"/>
                  </a:cubicBezTo>
                  <a:cubicBezTo>
                    <a:pt x="4" y="300"/>
                    <a:pt x="4" y="300"/>
                    <a:pt x="4" y="300"/>
                  </a:cubicBezTo>
                  <a:cubicBezTo>
                    <a:pt x="3" y="301"/>
                    <a:pt x="3" y="301"/>
                    <a:pt x="3" y="302"/>
                  </a:cubicBezTo>
                  <a:cubicBezTo>
                    <a:pt x="4" y="301"/>
                    <a:pt x="4" y="301"/>
                    <a:pt x="4" y="301"/>
                  </a:cubicBezTo>
                  <a:cubicBezTo>
                    <a:pt x="5" y="301"/>
                    <a:pt x="4" y="300"/>
                    <a:pt x="5" y="300"/>
                  </a:cubicBezTo>
                  <a:cubicBezTo>
                    <a:pt x="5" y="300"/>
                    <a:pt x="5" y="299"/>
                    <a:pt x="5" y="299"/>
                  </a:cubicBezTo>
                  <a:cubicBezTo>
                    <a:pt x="5" y="299"/>
                    <a:pt x="5" y="299"/>
                    <a:pt x="5" y="299"/>
                  </a:cubicBezTo>
                  <a:close/>
                  <a:moveTo>
                    <a:pt x="7" y="295"/>
                  </a:moveTo>
                  <a:cubicBezTo>
                    <a:pt x="7" y="295"/>
                    <a:pt x="7" y="295"/>
                    <a:pt x="7" y="295"/>
                  </a:cubicBezTo>
                  <a:cubicBezTo>
                    <a:pt x="7" y="295"/>
                    <a:pt x="7" y="295"/>
                    <a:pt x="7" y="295"/>
                  </a:cubicBezTo>
                  <a:cubicBezTo>
                    <a:pt x="7" y="295"/>
                    <a:pt x="7" y="296"/>
                    <a:pt x="7" y="296"/>
                  </a:cubicBezTo>
                  <a:cubicBezTo>
                    <a:pt x="8" y="296"/>
                    <a:pt x="8" y="296"/>
                    <a:pt x="8" y="296"/>
                  </a:cubicBezTo>
                  <a:cubicBezTo>
                    <a:pt x="8" y="296"/>
                    <a:pt x="8" y="296"/>
                    <a:pt x="8" y="296"/>
                  </a:cubicBezTo>
                  <a:cubicBezTo>
                    <a:pt x="8" y="296"/>
                    <a:pt x="8" y="296"/>
                    <a:pt x="8" y="296"/>
                  </a:cubicBezTo>
                  <a:cubicBezTo>
                    <a:pt x="8" y="296"/>
                    <a:pt x="7" y="296"/>
                    <a:pt x="7" y="296"/>
                  </a:cubicBezTo>
                  <a:cubicBezTo>
                    <a:pt x="7" y="296"/>
                    <a:pt x="7" y="297"/>
                    <a:pt x="7" y="297"/>
                  </a:cubicBezTo>
                  <a:cubicBezTo>
                    <a:pt x="7" y="297"/>
                    <a:pt x="7" y="297"/>
                    <a:pt x="7" y="297"/>
                  </a:cubicBezTo>
                  <a:cubicBezTo>
                    <a:pt x="7" y="297"/>
                    <a:pt x="7" y="297"/>
                    <a:pt x="7" y="297"/>
                  </a:cubicBezTo>
                  <a:cubicBezTo>
                    <a:pt x="7" y="297"/>
                    <a:pt x="7" y="297"/>
                    <a:pt x="7" y="296"/>
                  </a:cubicBezTo>
                  <a:cubicBezTo>
                    <a:pt x="7" y="296"/>
                    <a:pt x="7" y="296"/>
                    <a:pt x="7" y="296"/>
                  </a:cubicBezTo>
                  <a:cubicBezTo>
                    <a:pt x="7" y="296"/>
                    <a:pt x="7" y="296"/>
                    <a:pt x="7" y="296"/>
                  </a:cubicBezTo>
                  <a:cubicBezTo>
                    <a:pt x="6" y="296"/>
                    <a:pt x="6" y="296"/>
                    <a:pt x="6" y="296"/>
                  </a:cubicBezTo>
                  <a:cubicBezTo>
                    <a:pt x="6" y="296"/>
                    <a:pt x="6" y="296"/>
                    <a:pt x="6" y="296"/>
                  </a:cubicBezTo>
                  <a:cubicBezTo>
                    <a:pt x="6" y="296"/>
                    <a:pt x="6" y="296"/>
                    <a:pt x="6" y="296"/>
                  </a:cubicBezTo>
                  <a:cubicBezTo>
                    <a:pt x="6" y="296"/>
                    <a:pt x="6" y="296"/>
                    <a:pt x="6" y="296"/>
                  </a:cubicBezTo>
                  <a:cubicBezTo>
                    <a:pt x="6" y="296"/>
                    <a:pt x="6" y="296"/>
                    <a:pt x="6" y="297"/>
                  </a:cubicBezTo>
                  <a:cubicBezTo>
                    <a:pt x="6" y="297"/>
                    <a:pt x="6" y="297"/>
                    <a:pt x="6" y="297"/>
                  </a:cubicBezTo>
                  <a:cubicBezTo>
                    <a:pt x="6" y="297"/>
                    <a:pt x="6" y="297"/>
                    <a:pt x="6" y="297"/>
                  </a:cubicBezTo>
                  <a:cubicBezTo>
                    <a:pt x="6" y="297"/>
                    <a:pt x="7" y="297"/>
                    <a:pt x="7" y="297"/>
                  </a:cubicBezTo>
                  <a:cubicBezTo>
                    <a:pt x="7" y="298"/>
                    <a:pt x="6" y="298"/>
                    <a:pt x="6" y="298"/>
                  </a:cubicBezTo>
                  <a:cubicBezTo>
                    <a:pt x="6" y="298"/>
                    <a:pt x="6" y="298"/>
                    <a:pt x="6" y="298"/>
                  </a:cubicBezTo>
                  <a:cubicBezTo>
                    <a:pt x="6" y="298"/>
                    <a:pt x="6" y="298"/>
                    <a:pt x="6" y="299"/>
                  </a:cubicBezTo>
                  <a:cubicBezTo>
                    <a:pt x="6" y="299"/>
                    <a:pt x="6" y="299"/>
                    <a:pt x="6" y="299"/>
                  </a:cubicBezTo>
                  <a:cubicBezTo>
                    <a:pt x="6" y="299"/>
                    <a:pt x="6" y="299"/>
                    <a:pt x="5" y="300"/>
                  </a:cubicBezTo>
                  <a:cubicBezTo>
                    <a:pt x="5" y="300"/>
                    <a:pt x="5" y="300"/>
                    <a:pt x="5" y="300"/>
                  </a:cubicBezTo>
                  <a:cubicBezTo>
                    <a:pt x="5" y="300"/>
                    <a:pt x="6" y="300"/>
                    <a:pt x="6" y="300"/>
                  </a:cubicBezTo>
                  <a:cubicBezTo>
                    <a:pt x="6" y="300"/>
                    <a:pt x="6" y="300"/>
                    <a:pt x="6" y="300"/>
                  </a:cubicBezTo>
                  <a:cubicBezTo>
                    <a:pt x="6" y="300"/>
                    <a:pt x="6" y="300"/>
                    <a:pt x="6" y="301"/>
                  </a:cubicBezTo>
                  <a:cubicBezTo>
                    <a:pt x="6" y="301"/>
                    <a:pt x="6" y="301"/>
                    <a:pt x="6" y="301"/>
                  </a:cubicBezTo>
                  <a:cubicBezTo>
                    <a:pt x="6" y="301"/>
                    <a:pt x="6" y="301"/>
                    <a:pt x="6" y="301"/>
                  </a:cubicBezTo>
                  <a:cubicBezTo>
                    <a:pt x="6" y="300"/>
                    <a:pt x="6" y="300"/>
                    <a:pt x="6" y="300"/>
                  </a:cubicBezTo>
                  <a:cubicBezTo>
                    <a:pt x="6" y="300"/>
                    <a:pt x="6" y="300"/>
                    <a:pt x="6" y="300"/>
                  </a:cubicBezTo>
                  <a:cubicBezTo>
                    <a:pt x="7" y="299"/>
                    <a:pt x="7" y="299"/>
                    <a:pt x="7" y="299"/>
                  </a:cubicBezTo>
                  <a:cubicBezTo>
                    <a:pt x="7" y="299"/>
                    <a:pt x="7" y="299"/>
                    <a:pt x="7" y="299"/>
                  </a:cubicBezTo>
                  <a:cubicBezTo>
                    <a:pt x="7" y="299"/>
                    <a:pt x="7" y="299"/>
                    <a:pt x="8" y="299"/>
                  </a:cubicBezTo>
                  <a:cubicBezTo>
                    <a:pt x="8" y="299"/>
                    <a:pt x="7" y="299"/>
                    <a:pt x="7" y="299"/>
                  </a:cubicBezTo>
                  <a:cubicBezTo>
                    <a:pt x="7" y="299"/>
                    <a:pt x="7" y="299"/>
                    <a:pt x="7" y="299"/>
                  </a:cubicBezTo>
                  <a:cubicBezTo>
                    <a:pt x="8" y="298"/>
                    <a:pt x="8" y="299"/>
                    <a:pt x="9" y="299"/>
                  </a:cubicBezTo>
                  <a:cubicBezTo>
                    <a:pt x="9" y="299"/>
                    <a:pt x="9" y="299"/>
                    <a:pt x="9" y="299"/>
                  </a:cubicBezTo>
                  <a:cubicBezTo>
                    <a:pt x="8" y="298"/>
                    <a:pt x="8" y="298"/>
                    <a:pt x="8" y="298"/>
                  </a:cubicBezTo>
                  <a:cubicBezTo>
                    <a:pt x="8" y="298"/>
                    <a:pt x="8" y="298"/>
                    <a:pt x="9" y="298"/>
                  </a:cubicBezTo>
                  <a:cubicBezTo>
                    <a:pt x="9" y="298"/>
                    <a:pt x="9" y="298"/>
                    <a:pt x="9" y="298"/>
                  </a:cubicBezTo>
                  <a:cubicBezTo>
                    <a:pt x="9" y="298"/>
                    <a:pt x="9" y="298"/>
                    <a:pt x="9" y="298"/>
                  </a:cubicBezTo>
                  <a:cubicBezTo>
                    <a:pt x="9" y="298"/>
                    <a:pt x="9" y="298"/>
                    <a:pt x="9" y="298"/>
                  </a:cubicBezTo>
                  <a:cubicBezTo>
                    <a:pt x="9" y="297"/>
                    <a:pt x="9" y="297"/>
                    <a:pt x="8" y="297"/>
                  </a:cubicBezTo>
                  <a:cubicBezTo>
                    <a:pt x="8" y="297"/>
                    <a:pt x="8" y="297"/>
                    <a:pt x="8" y="297"/>
                  </a:cubicBezTo>
                  <a:cubicBezTo>
                    <a:pt x="8" y="297"/>
                    <a:pt x="9" y="297"/>
                    <a:pt x="9" y="297"/>
                  </a:cubicBezTo>
                  <a:cubicBezTo>
                    <a:pt x="9" y="297"/>
                    <a:pt x="9" y="297"/>
                    <a:pt x="9" y="297"/>
                  </a:cubicBezTo>
                  <a:cubicBezTo>
                    <a:pt x="9" y="297"/>
                    <a:pt x="9" y="297"/>
                    <a:pt x="9" y="297"/>
                  </a:cubicBezTo>
                  <a:cubicBezTo>
                    <a:pt x="9" y="297"/>
                    <a:pt x="9" y="297"/>
                    <a:pt x="9" y="297"/>
                  </a:cubicBezTo>
                  <a:cubicBezTo>
                    <a:pt x="10" y="297"/>
                    <a:pt x="10" y="297"/>
                    <a:pt x="10" y="296"/>
                  </a:cubicBezTo>
                  <a:cubicBezTo>
                    <a:pt x="10" y="296"/>
                    <a:pt x="10" y="296"/>
                    <a:pt x="10" y="296"/>
                  </a:cubicBezTo>
                  <a:cubicBezTo>
                    <a:pt x="10" y="296"/>
                    <a:pt x="10" y="296"/>
                    <a:pt x="10" y="296"/>
                  </a:cubicBezTo>
                  <a:cubicBezTo>
                    <a:pt x="9" y="296"/>
                    <a:pt x="9" y="296"/>
                    <a:pt x="9" y="295"/>
                  </a:cubicBezTo>
                  <a:cubicBezTo>
                    <a:pt x="9" y="295"/>
                    <a:pt x="9" y="295"/>
                    <a:pt x="9" y="295"/>
                  </a:cubicBezTo>
                  <a:cubicBezTo>
                    <a:pt x="10" y="295"/>
                    <a:pt x="10" y="295"/>
                    <a:pt x="10" y="295"/>
                  </a:cubicBezTo>
                  <a:cubicBezTo>
                    <a:pt x="10" y="295"/>
                    <a:pt x="10" y="295"/>
                    <a:pt x="10" y="294"/>
                  </a:cubicBezTo>
                  <a:cubicBezTo>
                    <a:pt x="10" y="294"/>
                    <a:pt x="10" y="293"/>
                    <a:pt x="10" y="293"/>
                  </a:cubicBezTo>
                  <a:cubicBezTo>
                    <a:pt x="10" y="293"/>
                    <a:pt x="10" y="293"/>
                    <a:pt x="10" y="293"/>
                  </a:cubicBezTo>
                  <a:cubicBezTo>
                    <a:pt x="10" y="293"/>
                    <a:pt x="10" y="293"/>
                    <a:pt x="10" y="293"/>
                  </a:cubicBezTo>
                  <a:cubicBezTo>
                    <a:pt x="9" y="293"/>
                    <a:pt x="9" y="292"/>
                    <a:pt x="9" y="292"/>
                  </a:cubicBezTo>
                  <a:cubicBezTo>
                    <a:pt x="9" y="292"/>
                    <a:pt x="9" y="292"/>
                    <a:pt x="9" y="292"/>
                  </a:cubicBezTo>
                  <a:cubicBezTo>
                    <a:pt x="9" y="292"/>
                    <a:pt x="9" y="292"/>
                    <a:pt x="9" y="292"/>
                  </a:cubicBezTo>
                  <a:cubicBezTo>
                    <a:pt x="9" y="292"/>
                    <a:pt x="9" y="292"/>
                    <a:pt x="9" y="292"/>
                  </a:cubicBezTo>
                  <a:cubicBezTo>
                    <a:pt x="9" y="292"/>
                    <a:pt x="9" y="292"/>
                    <a:pt x="9" y="292"/>
                  </a:cubicBezTo>
                  <a:cubicBezTo>
                    <a:pt x="9" y="292"/>
                    <a:pt x="8" y="292"/>
                    <a:pt x="8" y="292"/>
                  </a:cubicBezTo>
                  <a:cubicBezTo>
                    <a:pt x="8" y="292"/>
                    <a:pt x="8" y="292"/>
                    <a:pt x="8" y="292"/>
                  </a:cubicBezTo>
                  <a:cubicBezTo>
                    <a:pt x="8" y="292"/>
                    <a:pt x="8" y="292"/>
                    <a:pt x="8" y="292"/>
                  </a:cubicBezTo>
                  <a:cubicBezTo>
                    <a:pt x="8" y="293"/>
                    <a:pt x="8" y="293"/>
                    <a:pt x="8" y="293"/>
                  </a:cubicBezTo>
                  <a:cubicBezTo>
                    <a:pt x="8" y="292"/>
                    <a:pt x="8" y="292"/>
                    <a:pt x="8" y="292"/>
                  </a:cubicBezTo>
                  <a:cubicBezTo>
                    <a:pt x="8" y="292"/>
                    <a:pt x="7" y="292"/>
                    <a:pt x="7" y="292"/>
                  </a:cubicBezTo>
                  <a:cubicBezTo>
                    <a:pt x="7" y="292"/>
                    <a:pt x="7" y="291"/>
                    <a:pt x="7" y="291"/>
                  </a:cubicBezTo>
                  <a:cubicBezTo>
                    <a:pt x="7" y="291"/>
                    <a:pt x="7" y="291"/>
                    <a:pt x="7" y="291"/>
                  </a:cubicBezTo>
                  <a:cubicBezTo>
                    <a:pt x="7" y="291"/>
                    <a:pt x="7" y="291"/>
                    <a:pt x="7" y="291"/>
                  </a:cubicBezTo>
                  <a:cubicBezTo>
                    <a:pt x="7" y="291"/>
                    <a:pt x="6" y="291"/>
                    <a:pt x="6" y="291"/>
                  </a:cubicBezTo>
                  <a:cubicBezTo>
                    <a:pt x="6" y="291"/>
                    <a:pt x="6" y="291"/>
                    <a:pt x="6" y="292"/>
                  </a:cubicBezTo>
                  <a:cubicBezTo>
                    <a:pt x="6" y="292"/>
                    <a:pt x="6" y="292"/>
                    <a:pt x="6" y="292"/>
                  </a:cubicBezTo>
                  <a:cubicBezTo>
                    <a:pt x="6" y="292"/>
                    <a:pt x="6" y="292"/>
                    <a:pt x="6" y="292"/>
                  </a:cubicBezTo>
                  <a:cubicBezTo>
                    <a:pt x="6" y="292"/>
                    <a:pt x="6" y="292"/>
                    <a:pt x="6" y="293"/>
                  </a:cubicBezTo>
                  <a:cubicBezTo>
                    <a:pt x="6" y="293"/>
                    <a:pt x="6" y="293"/>
                    <a:pt x="6" y="293"/>
                  </a:cubicBezTo>
                  <a:cubicBezTo>
                    <a:pt x="6" y="293"/>
                    <a:pt x="6" y="293"/>
                    <a:pt x="6" y="293"/>
                  </a:cubicBezTo>
                  <a:cubicBezTo>
                    <a:pt x="6" y="293"/>
                    <a:pt x="6" y="293"/>
                    <a:pt x="6" y="293"/>
                  </a:cubicBezTo>
                  <a:cubicBezTo>
                    <a:pt x="6" y="293"/>
                    <a:pt x="7" y="293"/>
                    <a:pt x="7" y="293"/>
                  </a:cubicBezTo>
                  <a:cubicBezTo>
                    <a:pt x="7" y="293"/>
                    <a:pt x="7" y="293"/>
                    <a:pt x="7" y="293"/>
                  </a:cubicBezTo>
                  <a:cubicBezTo>
                    <a:pt x="7" y="293"/>
                    <a:pt x="7" y="293"/>
                    <a:pt x="7" y="293"/>
                  </a:cubicBezTo>
                  <a:cubicBezTo>
                    <a:pt x="6" y="293"/>
                    <a:pt x="6" y="293"/>
                    <a:pt x="6" y="293"/>
                  </a:cubicBezTo>
                  <a:cubicBezTo>
                    <a:pt x="6" y="293"/>
                    <a:pt x="6" y="293"/>
                    <a:pt x="6" y="293"/>
                  </a:cubicBezTo>
                  <a:cubicBezTo>
                    <a:pt x="6" y="294"/>
                    <a:pt x="6" y="294"/>
                    <a:pt x="6" y="294"/>
                  </a:cubicBezTo>
                  <a:cubicBezTo>
                    <a:pt x="6" y="294"/>
                    <a:pt x="6" y="294"/>
                    <a:pt x="5" y="294"/>
                  </a:cubicBezTo>
                  <a:cubicBezTo>
                    <a:pt x="5" y="294"/>
                    <a:pt x="5" y="294"/>
                    <a:pt x="5" y="294"/>
                  </a:cubicBezTo>
                  <a:cubicBezTo>
                    <a:pt x="5" y="294"/>
                    <a:pt x="5" y="295"/>
                    <a:pt x="5" y="295"/>
                  </a:cubicBezTo>
                  <a:cubicBezTo>
                    <a:pt x="6" y="295"/>
                    <a:pt x="6" y="295"/>
                    <a:pt x="6" y="295"/>
                  </a:cubicBezTo>
                  <a:cubicBezTo>
                    <a:pt x="6" y="295"/>
                    <a:pt x="6" y="295"/>
                    <a:pt x="6" y="295"/>
                  </a:cubicBezTo>
                  <a:cubicBezTo>
                    <a:pt x="6" y="295"/>
                    <a:pt x="6" y="295"/>
                    <a:pt x="6" y="295"/>
                  </a:cubicBezTo>
                  <a:cubicBezTo>
                    <a:pt x="6" y="295"/>
                    <a:pt x="7" y="295"/>
                    <a:pt x="7" y="295"/>
                  </a:cubicBezTo>
                  <a:cubicBezTo>
                    <a:pt x="7" y="295"/>
                    <a:pt x="7" y="295"/>
                    <a:pt x="7" y="295"/>
                  </a:cubicBezTo>
                  <a:cubicBezTo>
                    <a:pt x="7" y="296"/>
                    <a:pt x="7" y="295"/>
                    <a:pt x="7" y="295"/>
                  </a:cubicBezTo>
                  <a:close/>
                  <a:moveTo>
                    <a:pt x="8" y="290"/>
                  </a:moveTo>
                  <a:cubicBezTo>
                    <a:pt x="8" y="290"/>
                    <a:pt x="8" y="290"/>
                    <a:pt x="8" y="290"/>
                  </a:cubicBezTo>
                  <a:cubicBezTo>
                    <a:pt x="8" y="290"/>
                    <a:pt x="8" y="290"/>
                    <a:pt x="8" y="289"/>
                  </a:cubicBezTo>
                  <a:cubicBezTo>
                    <a:pt x="8" y="289"/>
                    <a:pt x="8" y="289"/>
                    <a:pt x="8" y="289"/>
                  </a:cubicBezTo>
                  <a:cubicBezTo>
                    <a:pt x="8" y="289"/>
                    <a:pt x="9" y="289"/>
                    <a:pt x="9" y="289"/>
                  </a:cubicBezTo>
                  <a:cubicBezTo>
                    <a:pt x="9" y="289"/>
                    <a:pt x="9" y="289"/>
                    <a:pt x="9" y="289"/>
                  </a:cubicBezTo>
                  <a:cubicBezTo>
                    <a:pt x="9" y="289"/>
                    <a:pt x="9" y="289"/>
                    <a:pt x="9" y="289"/>
                  </a:cubicBezTo>
                  <a:cubicBezTo>
                    <a:pt x="9" y="290"/>
                    <a:pt x="9" y="290"/>
                    <a:pt x="9" y="290"/>
                  </a:cubicBezTo>
                  <a:cubicBezTo>
                    <a:pt x="9" y="290"/>
                    <a:pt x="9" y="290"/>
                    <a:pt x="9" y="290"/>
                  </a:cubicBezTo>
                  <a:cubicBezTo>
                    <a:pt x="9" y="291"/>
                    <a:pt x="9" y="291"/>
                    <a:pt x="9" y="291"/>
                  </a:cubicBezTo>
                  <a:cubicBezTo>
                    <a:pt x="9" y="291"/>
                    <a:pt x="9" y="291"/>
                    <a:pt x="9" y="291"/>
                  </a:cubicBezTo>
                  <a:cubicBezTo>
                    <a:pt x="9" y="291"/>
                    <a:pt x="9" y="292"/>
                    <a:pt x="10" y="292"/>
                  </a:cubicBezTo>
                  <a:cubicBezTo>
                    <a:pt x="10" y="292"/>
                    <a:pt x="10" y="292"/>
                    <a:pt x="10" y="292"/>
                  </a:cubicBezTo>
                  <a:cubicBezTo>
                    <a:pt x="10" y="292"/>
                    <a:pt x="10" y="292"/>
                    <a:pt x="10" y="292"/>
                  </a:cubicBezTo>
                  <a:cubicBezTo>
                    <a:pt x="11" y="292"/>
                    <a:pt x="11" y="292"/>
                    <a:pt x="11" y="292"/>
                  </a:cubicBezTo>
                  <a:cubicBezTo>
                    <a:pt x="11" y="292"/>
                    <a:pt x="11" y="293"/>
                    <a:pt x="11" y="293"/>
                  </a:cubicBezTo>
                  <a:cubicBezTo>
                    <a:pt x="11" y="292"/>
                    <a:pt x="11" y="292"/>
                    <a:pt x="11" y="292"/>
                  </a:cubicBezTo>
                  <a:cubicBezTo>
                    <a:pt x="11" y="292"/>
                    <a:pt x="11" y="292"/>
                    <a:pt x="11" y="292"/>
                  </a:cubicBezTo>
                  <a:cubicBezTo>
                    <a:pt x="11" y="291"/>
                    <a:pt x="11" y="291"/>
                    <a:pt x="11" y="291"/>
                  </a:cubicBezTo>
                  <a:cubicBezTo>
                    <a:pt x="11" y="291"/>
                    <a:pt x="11" y="291"/>
                    <a:pt x="11" y="291"/>
                  </a:cubicBezTo>
                  <a:cubicBezTo>
                    <a:pt x="11" y="291"/>
                    <a:pt x="11" y="290"/>
                    <a:pt x="11" y="290"/>
                  </a:cubicBezTo>
                  <a:cubicBezTo>
                    <a:pt x="11" y="290"/>
                    <a:pt x="10" y="290"/>
                    <a:pt x="10" y="290"/>
                  </a:cubicBezTo>
                  <a:cubicBezTo>
                    <a:pt x="10" y="290"/>
                    <a:pt x="10" y="290"/>
                    <a:pt x="10" y="290"/>
                  </a:cubicBezTo>
                  <a:cubicBezTo>
                    <a:pt x="10" y="290"/>
                    <a:pt x="10" y="290"/>
                    <a:pt x="10" y="290"/>
                  </a:cubicBezTo>
                  <a:cubicBezTo>
                    <a:pt x="10" y="289"/>
                    <a:pt x="10" y="289"/>
                    <a:pt x="10" y="289"/>
                  </a:cubicBezTo>
                  <a:cubicBezTo>
                    <a:pt x="10" y="289"/>
                    <a:pt x="10" y="289"/>
                    <a:pt x="10" y="289"/>
                  </a:cubicBezTo>
                  <a:cubicBezTo>
                    <a:pt x="10" y="289"/>
                    <a:pt x="10" y="289"/>
                    <a:pt x="10" y="289"/>
                  </a:cubicBezTo>
                  <a:cubicBezTo>
                    <a:pt x="10" y="289"/>
                    <a:pt x="9" y="288"/>
                    <a:pt x="9" y="288"/>
                  </a:cubicBezTo>
                  <a:cubicBezTo>
                    <a:pt x="9" y="288"/>
                    <a:pt x="9" y="288"/>
                    <a:pt x="9" y="288"/>
                  </a:cubicBezTo>
                  <a:cubicBezTo>
                    <a:pt x="9" y="288"/>
                    <a:pt x="9" y="288"/>
                    <a:pt x="9" y="288"/>
                  </a:cubicBezTo>
                  <a:cubicBezTo>
                    <a:pt x="9" y="288"/>
                    <a:pt x="9" y="288"/>
                    <a:pt x="9" y="288"/>
                  </a:cubicBezTo>
                  <a:cubicBezTo>
                    <a:pt x="8" y="288"/>
                    <a:pt x="8" y="288"/>
                    <a:pt x="8" y="288"/>
                  </a:cubicBezTo>
                  <a:cubicBezTo>
                    <a:pt x="8" y="288"/>
                    <a:pt x="8" y="288"/>
                    <a:pt x="8" y="288"/>
                  </a:cubicBezTo>
                  <a:cubicBezTo>
                    <a:pt x="8" y="288"/>
                    <a:pt x="7" y="288"/>
                    <a:pt x="7" y="288"/>
                  </a:cubicBezTo>
                  <a:cubicBezTo>
                    <a:pt x="7" y="288"/>
                    <a:pt x="7" y="288"/>
                    <a:pt x="7" y="288"/>
                  </a:cubicBezTo>
                  <a:cubicBezTo>
                    <a:pt x="7" y="288"/>
                    <a:pt x="7" y="288"/>
                    <a:pt x="7" y="288"/>
                  </a:cubicBezTo>
                  <a:cubicBezTo>
                    <a:pt x="7" y="288"/>
                    <a:pt x="7" y="288"/>
                    <a:pt x="7" y="288"/>
                  </a:cubicBezTo>
                  <a:cubicBezTo>
                    <a:pt x="7" y="289"/>
                    <a:pt x="7" y="289"/>
                    <a:pt x="7" y="289"/>
                  </a:cubicBezTo>
                  <a:cubicBezTo>
                    <a:pt x="8" y="289"/>
                    <a:pt x="8" y="289"/>
                    <a:pt x="8" y="289"/>
                  </a:cubicBezTo>
                  <a:cubicBezTo>
                    <a:pt x="8" y="289"/>
                    <a:pt x="8" y="289"/>
                    <a:pt x="8" y="289"/>
                  </a:cubicBezTo>
                  <a:cubicBezTo>
                    <a:pt x="8" y="289"/>
                    <a:pt x="8" y="289"/>
                    <a:pt x="8" y="289"/>
                  </a:cubicBezTo>
                  <a:cubicBezTo>
                    <a:pt x="8" y="289"/>
                    <a:pt x="8" y="289"/>
                    <a:pt x="8" y="289"/>
                  </a:cubicBezTo>
                  <a:cubicBezTo>
                    <a:pt x="8" y="290"/>
                    <a:pt x="7" y="290"/>
                    <a:pt x="8" y="290"/>
                  </a:cubicBezTo>
                  <a:cubicBezTo>
                    <a:pt x="8" y="290"/>
                    <a:pt x="8" y="290"/>
                    <a:pt x="8" y="290"/>
                  </a:cubicBezTo>
                  <a:close/>
                  <a:moveTo>
                    <a:pt x="4" y="291"/>
                  </a:moveTo>
                  <a:cubicBezTo>
                    <a:pt x="4" y="291"/>
                    <a:pt x="4" y="291"/>
                    <a:pt x="3" y="291"/>
                  </a:cubicBezTo>
                  <a:cubicBezTo>
                    <a:pt x="3" y="290"/>
                    <a:pt x="3" y="290"/>
                    <a:pt x="3" y="290"/>
                  </a:cubicBezTo>
                  <a:cubicBezTo>
                    <a:pt x="3" y="290"/>
                    <a:pt x="3" y="290"/>
                    <a:pt x="3" y="290"/>
                  </a:cubicBezTo>
                  <a:cubicBezTo>
                    <a:pt x="4" y="290"/>
                    <a:pt x="4" y="290"/>
                    <a:pt x="4" y="290"/>
                  </a:cubicBezTo>
                  <a:cubicBezTo>
                    <a:pt x="4" y="290"/>
                    <a:pt x="4" y="290"/>
                    <a:pt x="4" y="290"/>
                  </a:cubicBezTo>
                  <a:cubicBezTo>
                    <a:pt x="4" y="290"/>
                    <a:pt x="4" y="290"/>
                    <a:pt x="4" y="290"/>
                  </a:cubicBezTo>
                  <a:cubicBezTo>
                    <a:pt x="4" y="290"/>
                    <a:pt x="5" y="289"/>
                    <a:pt x="5" y="289"/>
                  </a:cubicBezTo>
                  <a:cubicBezTo>
                    <a:pt x="5" y="289"/>
                    <a:pt x="5" y="289"/>
                    <a:pt x="5" y="289"/>
                  </a:cubicBezTo>
                  <a:cubicBezTo>
                    <a:pt x="5" y="289"/>
                    <a:pt x="5" y="289"/>
                    <a:pt x="5" y="289"/>
                  </a:cubicBezTo>
                  <a:cubicBezTo>
                    <a:pt x="4" y="289"/>
                    <a:pt x="4" y="289"/>
                    <a:pt x="3" y="289"/>
                  </a:cubicBezTo>
                  <a:cubicBezTo>
                    <a:pt x="3" y="289"/>
                    <a:pt x="3" y="289"/>
                    <a:pt x="3" y="289"/>
                  </a:cubicBezTo>
                  <a:cubicBezTo>
                    <a:pt x="3" y="289"/>
                    <a:pt x="3" y="289"/>
                    <a:pt x="3" y="289"/>
                  </a:cubicBezTo>
                  <a:cubicBezTo>
                    <a:pt x="3" y="289"/>
                    <a:pt x="3" y="289"/>
                    <a:pt x="3" y="289"/>
                  </a:cubicBezTo>
                  <a:cubicBezTo>
                    <a:pt x="2" y="289"/>
                    <a:pt x="2" y="289"/>
                    <a:pt x="2" y="289"/>
                  </a:cubicBezTo>
                  <a:cubicBezTo>
                    <a:pt x="2" y="289"/>
                    <a:pt x="2" y="289"/>
                    <a:pt x="2" y="289"/>
                  </a:cubicBezTo>
                  <a:cubicBezTo>
                    <a:pt x="2" y="289"/>
                    <a:pt x="2" y="289"/>
                    <a:pt x="2" y="289"/>
                  </a:cubicBezTo>
                  <a:cubicBezTo>
                    <a:pt x="2" y="289"/>
                    <a:pt x="2" y="289"/>
                    <a:pt x="2" y="289"/>
                  </a:cubicBezTo>
                  <a:cubicBezTo>
                    <a:pt x="2" y="289"/>
                    <a:pt x="2" y="290"/>
                    <a:pt x="2" y="290"/>
                  </a:cubicBezTo>
                  <a:cubicBezTo>
                    <a:pt x="2" y="290"/>
                    <a:pt x="3" y="290"/>
                    <a:pt x="3" y="290"/>
                  </a:cubicBezTo>
                  <a:cubicBezTo>
                    <a:pt x="3" y="290"/>
                    <a:pt x="3" y="290"/>
                    <a:pt x="3" y="290"/>
                  </a:cubicBezTo>
                  <a:cubicBezTo>
                    <a:pt x="2" y="290"/>
                    <a:pt x="2" y="290"/>
                    <a:pt x="2" y="291"/>
                  </a:cubicBezTo>
                  <a:cubicBezTo>
                    <a:pt x="2" y="291"/>
                    <a:pt x="3" y="291"/>
                    <a:pt x="3" y="291"/>
                  </a:cubicBezTo>
                  <a:cubicBezTo>
                    <a:pt x="3" y="291"/>
                    <a:pt x="3" y="291"/>
                    <a:pt x="3" y="291"/>
                  </a:cubicBezTo>
                  <a:cubicBezTo>
                    <a:pt x="3" y="291"/>
                    <a:pt x="3" y="291"/>
                    <a:pt x="2" y="291"/>
                  </a:cubicBezTo>
                  <a:cubicBezTo>
                    <a:pt x="2" y="291"/>
                    <a:pt x="2" y="291"/>
                    <a:pt x="2" y="292"/>
                  </a:cubicBezTo>
                  <a:cubicBezTo>
                    <a:pt x="2" y="292"/>
                    <a:pt x="2" y="292"/>
                    <a:pt x="3" y="292"/>
                  </a:cubicBezTo>
                  <a:cubicBezTo>
                    <a:pt x="3" y="292"/>
                    <a:pt x="3" y="292"/>
                    <a:pt x="3" y="292"/>
                  </a:cubicBezTo>
                  <a:cubicBezTo>
                    <a:pt x="3" y="292"/>
                    <a:pt x="3" y="292"/>
                    <a:pt x="3" y="292"/>
                  </a:cubicBezTo>
                  <a:cubicBezTo>
                    <a:pt x="3" y="292"/>
                    <a:pt x="3" y="292"/>
                    <a:pt x="3" y="292"/>
                  </a:cubicBezTo>
                  <a:cubicBezTo>
                    <a:pt x="3" y="292"/>
                    <a:pt x="3" y="292"/>
                    <a:pt x="4" y="292"/>
                  </a:cubicBezTo>
                  <a:cubicBezTo>
                    <a:pt x="4" y="292"/>
                    <a:pt x="4" y="291"/>
                    <a:pt x="4" y="291"/>
                  </a:cubicBezTo>
                  <a:close/>
                  <a:moveTo>
                    <a:pt x="3" y="288"/>
                  </a:moveTo>
                  <a:cubicBezTo>
                    <a:pt x="3" y="288"/>
                    <a:pt x="3" y="288"/>
                    <a:pt x="3" y="289"/>
                  </a:cubicBezTo>
                  <a:cubicBezTo>
                    <a:pt x="4" y="289"/>
                    <a:pt x="4" y="289"/>
                    <a:pt x="4" y="288"/>
                  </a:cubicBezTo>
                  <a:cubicBezTo>
                    <a:pt x="5" y="288"/>
                    <a:pt x="5" y="288"/>
                    <a:pt x="5" y="288"/>
                  </a:cubicBezTo>
                  <a:cubicBezTo>
                    <a:pt x="5" y="289"/>
                    <a:pt x="5" y="288"/>
                    <a:pt x="5" y="288"/>
                  </a:cubicBezTo>
                  <a:cubicBezTo>
                    <a:pt x="5" y="288"/>
                    <a:pt x="5" y="288"/>
                    <a:pt x="5" y="288"/>
                  </a:cubicBezTo>
                  <a:cubicBezTo>
                    <a:pt x="6" y="287"/>
                    <a:pt x="6" y="287"/>
                    <a:pt x="7" y="286"/>
                  </a:cubicBezTo>
                  <a:cubicBezTo>
                    <a:pt x="7" y="286"/>
                    <a:pt x="7" y="286"/>
                    <a:pt x="7" y="286"/>
                  </a:cubicBezTo>
                  <a:cubicBezTo>
                    <a:pt x="7" y="286"/>
                    <a:pt x="7" y="285"/>
                    <a:pt x="7" y="285"/>
                  </a:cubicBezTo>
                  <a:cubicBezTo>
                    <a:pt x="7" y="285"/>
                    <a:pt x="7" y="285"/>
                    <a:pt x="7" y="285"/>
                  </a:cubicBezTo>
                  <a:cubicBezTo>
                    <a:pt x="7" y="285"/>
                    <a:pt x="6" y="285"/>
                    <a:pt x="6" y="285"/>
                  </a:cubicBezTo>
                  <a:cubicBezTo>
                    <a:pt x="6" y="285"/>
                    <a:pt x="6" y="285"/>
                    <a:pt x="6" y="285"/>
                  </a:cubicBezTo>
                  <a:cubicBezTo>
                    <a:pt x="6" y="284"/>
                    <a:pt x="6" y="284"/>
                    <a:pt x="6" y="284"/>
                  </a:cubicBezTo>
                  <a:cubicBezTo>
                    <a:pt x="6" y="284"/>
                    <a:pt x="6" y="284"/>
                    <a:pt x="6" y="284"/>
                  </a:cubicBezTo>
                  <a:cubicBezTo>
                    <a:pt x="5" y="284"/>
                    <a:pt x="5" y="285"/>
                    <a:pt x="5" y="285"/>
                  </a:cubicBezTo>
                  <a:cubicBezTo>
                    <a:pt x="5" y="285"/>
                    <a:pt x="5" y="285"/>
                    <a:pt x="5" y="284"/>
                  </a:cubicBezTo>
                  <a:cubicBezTo>
                    <a:pt x="5" y="284"/>
                    <a:pt x="5" y="284"/>
                    <a:pt x="5" y="284"/>
                  </a:cubicBezTo>
                  <a:cubicBezTo>
                    <a:pt x="5" y="284"/>
                    <a:pt x="5" y="284"/>
                    <a:pt x="5" y="284"/>
                  </a:cubicBezTo>
                  <a:cubicBezTo>
                    <a:pt x="5" y="284"/>
                    <a:pt x="5" y="284"/>
                    <a:pt x="5" y="284"/>
                  </a:cubicBezTo>
                  <a:cubicBezTo>
                    <a:pt x="4" y="284"/>
                    <a:pt x="4" y="284"/>
                    <a:pt x="4" y="284"/>
                  </a:cubicBezTo>
                  <a:cubicBezTo>
                    <a:pt x="4" y="284"/>
                    <a:pt x="4" y="284"/>
                    <a:pt x="4" y="284"/>
                  </a:cubicBezTo>
                  <a:cubicBezTo>
                    <a:pt x="4" y="284"/>
                    <a:pt x="4" y="284"/>
                    <a:pt x="4" y="284"/>
                  </a:cubicBezTo>
                  <a:cubicBezTo>
                    <a:pt x="4" y="284"/>
                    <a:pt x="4" y="284"/>
                    <a:pt x="4" y="283"/>
                  </a:cubicBezTo>
                  <a:cubicBezTo>
                    <a:pt x="3" y="283"/>
                    <a:pt x="3" y="283"/>
                    <a:pt x="3" y="283"/>
                  </a:cubicBezTo>
                  <a:cubicBezTo>
                    <a:pt x="3" y="284"/>
                    <a:pt x="3" y="284"/>
                    <a:pt x="3" y="284"/>
                  </a:cubicBezTo>
                  <a:cubicBezTo>
                    <a:pt x="3" y="284"/>
                    <a:pt x="3" y="284"/>
                    <a:pt x="3" y="284"/>
                  </a:cubicBezTo>
                  <a:cubicBezTo>
                    <a:pt x="3" y="284"/>
                    <a:pt x="3" y="284"/>
                    <a:pt x="3" y="284"/>
                  </a:cubicBezTo>
                  <a:cubicBezTo>
                    <a:pt x="3" y="284"/>
                    <a:pt x="3" y="284"/>
                    <a:pt x="3" y="285"/>
                  </a:cubicBezTo>
                  <a:cubicBezTo>
                    <a:pt x="3" y="285"/>
                    <a:pt x="3" y="285"/>
                    <a:pt x="3" y="285"/>
                  </a:cubicBezTo>
                  <a:cubicBezTo>
                    <a:pt x="3" y="285"/>
                    <a:pt x="3" y="285"/>
                    <a:pt x="4" y="285"/>
                  </a:cubicBezTo>
                  <a:cubicBezTo>
                    <a:pt x="4" y="285"/>
                    <a:pt x="4" y="285"/>
                    <a:pt x="4" y="285"/>
                  </a:cubicBezTo>
                  <a:cubicBezTo>
                    <a:pt x="4" y="285"/>
                    <a:pt x="4" y="285"/>
                    <a:pt x="4" y="285"/>
                  </a:cubicBezTo>
                  <a:cubicBezTo>
                    <a:pt x="4" y="285"/>
                    <a:pt x="4" y="285"/>
                    <a:pt x="4" y="285"/>
                  </a:cubicBezTo>
                  <a:cubicBezTo>
                    <a:pt x="4" y="285"/>
                    <a:pt x="4" y="285"/>
                    <a:pt x="4" y="285"/>
                  </a:cubicBezTo>
                  <a:cubicBezTo>
                    <a:pt x="4" y="285"/>
                    <a:pt x="4" y="285"/>
                    <a:pt x="4" y="285"/>
                  </a:cubicBezTo>
                  <a:cubicBezTo>
                    <a:pt x="5" y="286"/>
                    <a:pt x="5" y="286"/>
                    <a:pt x="4" y="286"/>
                  </a:cubicBezTo>
                  <a:cubicBezTo>
                    <a:pt x="4" y="286"/>
                    <a:pt x="4" y="286"/>
                    <a:pt x="4" y="286"/>
                  </a:cubicBezTo>
                  <a:cubicBezTo>
                    <a:pt x="4" y="286"/>
                    <a:pt x="4" y="286"/>
                    <a:pt x="4" y="286"/>
                  </a:cubicBezTo>
                  <a:cubicBezTo>
                    <a:pt x="3" y="286"/>
                    <a:pt x="3" y="286"/>
                    <a:pt x="3" y="286"/>
                  </a:cubicBezTo>
                  <a:cubicBezTo>
                    <a:pt x="3" y="286"/>
                    <a:pt x="3" y="286"/>
                    <a:pt x="3" y="286"/>
                  </a:cubicBezTo>
                  <a:cubicBezTo>
                    <a:pt x="3" y="286"/>
                    <a:pt x="3" y="286"/>
                    <a:pt x="3" y="286"/>
                  </a:cubicBezTo>
                  <a:cubicBezTo>
                    <a:pt x="3" y="286"/>
                    <a:pt x="3" y="285"/>
                    <a:pt x="3" y="285"/>
                  </a:cubicBezTo>
                  <a:cubicBezTo>
                    <a:pt x="3" y="285"/>
                    <a:pt x="3" y="285"/>
                    <a:pt x="3" y="285"/>
                  </a:cubicBezTo>
                  <a:cubicBezTo>
                    <a:pt x="3" y="285"/>
                    <a:pt x="3" y="285"/>
                    <a:pt x="3" y="285"/>
                  </a:cubicBezTo>
                  <a:cubicBezTo>
                    <a:pt x="2" y="285"/>
                    <a:pt x="2" y="286"/>
                    <a:pt x="2" y="286"/>
                  </a:cubicBezTo>
                  <a:cubicBezTo>
                    <a:pt x="2" y="286"/>
                    <a:pt x="2" y="286"/>
                    <a:pt x="2" y="286"/>
                  </a:cubicBezTo>
                  <a:cubicBezTo>
                    <a:pt x="2" y="286"/>
                    <a:pt x="2" y="286"/>
                    <a:pt x="2" y="287"/>
                  </a:cubicBezTo>
                  <a:cubicBezTo>
                    <a:pt x="2" y="287"/>
                    <a:pt x="2" y="287"/>
                    <a:pt x="2" y="287"/>
                  </a:cubicBezTo>
                  <a:cubicBezTo>
                    <a:pt x="2" y="287"/>
                    <a:pt x="2" y="287"/>
                    <a:pt x="2" y="288"/>
                  </a:cubicBezTo>
                  <a:cubicBezTo>
                    <a:pt x="2" y="288"/>
                    <a:pt x="3" y="288"/>
                    <a:pt x="3" y="288"/>
                  </a:cubicBezTo>
                  <a:cubicBezTo>
                    <a:pt x="3" y="288"/>
                    <a:pt x="3" y="288"/>
                    <a:pt x="3" y="287"/>
                  </a:cubicBezTo>
                  <a:cubicBezTo>
                    <a:pt x="3" y="287"/>
                    <a:pt x="3" y="287"/>
                    <a:pt x="4" y="287"/>
                  </a:cubicBezTo>
                  <a:cubicBezTo>
                    <a:pt x="4" y="287"/>
                    <a:pt x="4" y="287"/>
                    <a:pt x="4" y="287"/>
                  </a:cubicBezTo>
                  <a:cubicBezTo>
                    <a:pt x="4" y="287"/>
                    <a:pt x="4" y="288"/>
                    <a:pt x="4" y="288"/>
                  </a:cubicBezTo>
                  <a:cubicBezTo>
                    <a:pt x="4" y="288"/>
                    <a:pt x="3" y="288"/>
                    <a:pt x="3" y="288"/>
                  </a:cubicBezTo>
                  <a:cubicBezTo>
                    <a:pt x="3" y="288"/>
                    <a:pt x="3" y="288"/>
                    <a:pt x="3" y="288"/>
                  </a:cubicBezTo>
                  <a:close/>
                  <a:moveTo>
                    <a:pt x="3" y="281"/>
                  </a:moveTo>
                  <a:cubicBezTo>
                    <a:pt x="3" y="281"/>
                    <a:pt x="3" y="281"/>
                    <a:pt x="3" y="281"/>
                  </a:cubicBezTo>
                  <a:cubicBezTo>
                    <a:pt x="3" y="281"/>
                    <a:pt x="3" y="281"/>
                    <a:pt x="3" y="281"/>
                  </a:cubicBezTo>
                  <a:cubicBezTo>
                    <a:pt x="3" y="281"/>
                    <a:pt x="3" y="281"/>
                    <a:pt x="3" y="281"/>
                  </a:cubicBezTo>
                  <a:cubicBezTo>
                    <a:pt x="3" y="281"/>
                    <a:pt x="3" y="281"/>
                    <a:pt x="3" y="281"/>
                  </a:cubicBezTo>
                  <a:cubicBezTo>
                    <a:pt x="3" y="281"/>
                    <a:pt x="3" y="281"/>
                    <a:pt x="3" y="282"/>
                  </a:cubicBezTo>
                  <a:cubicBezTo>
                    <a:pt x="3" y="282"/>
                    <a:pt x="3" y="282"/>
                    <a:pt x="3" y="282"/>
                  </a:cubicBezTo>
                  <a:cubicBezTo>
                    <a:pt x="3" y="282"/>
                    <a:pt x="3" y="282"/>
                    <a:pt x="4" y="282"/>
                  </a:cubicBezTo>
                  <a:cubicBezTo>
                    <a:pt x="4" y="282"/>
                    <a:pt x="4" y="282"/>
                    <a:pt x="4" y="282"/>
                  </a:cubicBezTo>
                  <a:cubicBezTo>
                    <a:pt x="4" y="282"/>
                    <a:pt x="4" y="282"/>
                    <a:pt x="4" y="281"/>
                  </a:cubicBezTo>
                  <a:cubicBezTo>
                    <a:pt x="4" y="281"/>
                    <a:pt x="4" y="281"/>
                    <a:pt x="4" y="281"/>
                  </a:cubicBezTo>
                  <a:cubicBezTo>
                    <a:pt x="4" y="281"/>
                    <a:pt x="3" y="280"/>
                    <a:pt x="3" y="280"/>
                  </a:cubicBezTo>
                  <a:cubicBezTo>
                    <a:pt x="3" y="280"/>
                    <a:pt x="3" y="280"/>
                    <a:pt x="3" y="280"/>
                  </a:cubicBezTo>
                  <a:cubicBezTo>
                    <a:pt x="3" y="280"/>
                    <a:pt x="3" y="280"/>
                    <a:pt x="3" y="280"/>
                  </a:cubicBezTo>
                  <a:cubicBezTo>
                    <a:pt x="3" y="280"/>
                    <a:pt x="3" y="280"/>
                    <a:pt x="3" y="279"/>
                  </a:cubicBezTo>
                  <a:cubicBezTo>
                    <a:pt x="3" y="279"/>
                    <a:pt x="3" y="279"/>
                    <a:pt x="3" y="279"/>
                  </a:cubicBezTo>
                  <a:cubicBezTo>
                    <a:pt x="3" y="279"/>
                    <a:pt x="3" y="279"/>
                    <a:pt x="3" y="279"/>
                  </a:cubicBezTo>
                  <a:cubicBezTo>
                    <a:pt x="2" y="279"/>
                    <a:pt x="2" y="279"/>
                    <a:pt x="2" y="279"/>
                  </a:cubicBezTo>
                  <a:cubicBezTo>
                    <a:pt x="2" y="279"/>
                    <a:pt x="2" y="279"/>
                    <a:pt x="2" y="279"/>
                  </a:cubicBezTo>
                  <a:cubicBezTo>
                    <a:pt x="1" y="279"/>
                    <a:pt x="1" y="279"/>
                    <a:pt x="1" y="279"/>
                  </a:cubicBezTo>
                  <a:cubicBezTo>
                    <a:pt x="1" y="279"/>
                    <a:pt x="1" y="279"/>
                    <a:pt x="1" y="279"/>
                  </a:cubicBezTo>
                  <a:cubicBezTo>
                    <a:pt x="1" y="280"/>
                    <a:pt x="1" y="280"/>
                    <a:pt x="1" y="280"/>
                  </a:cubicBezTo>
                  <a:cubicBezTo>
                    <a:pt x="1" y="280"/>
                    <a:pt x="1" y="280"/>
                    <a:pt x="1" y="280"/>
                  </a:cubicBezTo>
                  <a:cubicBezTo>
                    <a:pt x="1" y="280"/>
                    <a:pt x="2" y="280"/>
                    <a:pt x="2" y="280"/>
                  </a:cubicBezTo>
                  <a:cubicBezTo>
                    <a:pt x="2" y="280"/>
                    <a:pt x="2" y="280"/>
                    <a:pt x="2" y="280"/>
                  </a:cubicBezTo>
                  <a:cubicBezTo>
                    <a:pt x="2" y="281"/>
                    <a:pt x="1" y="281"/>
                    <a:pt x="1" y="281"/>
                  </a:cubicBezTo>
                  <a:cubicBezTo>
                    <a:pt x="1" y="281"/>
                    <a:pt x="1" y="281"/>
                    <a:pt x="1" y="281"/>
                  </a:cubicBezTo>
                  <a:cubicBezTo>
                    <a:pt x="1" y="282"/>
                    <a:pt x="1" y="282"/>
                    <a:pt x="1" y="282"/>
                  </a:cubicBezTo>
                  <a:cubicBezTo>
                    <a:pt x="2" y="282"/>
                    <a:pt x="2" y="282"/>
                    <a:pt x="2" y="282"/>
                  </a:cubicBezTo>
                  <a:cubicBezTo>
                    <a:pt x="2" y="281"/>
                    <a:pt x="2" y="281"/>
                    <a:pt x="2" y="281"/>
                  </a:cubicBezTo>
                  <a:cubicBezTo>
                    <a:pt x="2" y="281"/>
                    <a:pt x="2" y="281"/>
                    <a:pt x="2" y="281"/>
                  </a:cubicBezTo>
                  <a:cubicBezTo>
                    <a:pt x="2" y="281"/>
                    <a:pt x="2" y="281"/>
                    <a:pt x="2" y="281"/>
                  </a:cubicBezTo>
                  <a:cubicBezTo>
                    <a:pt x="2" y="281"/>
                    <a:pt x="2" y="281"/>
                    <a:pt x="3" y="281"/>
                  </a:cubicBezTo>
                  <a:cubicBezTo>
                    <a:pt x="3" y="281"/>
                    <a:pt x="3" y="281"/>
                    <a:pt x="3" y="281"/>
                  </a:cubicBezTo>
                  <a:close/>
                  <a:moveTo>
                    <a:pt x="2" y="264"/>
                  </a:moveTo>
                  <a:cubicBezTo>
                    <a:pt x="2" y="264"/>
                    <a:pt x="2" y="264"/>
                    <a:pt x="2" y="264"/>
                  </a:cubicBezTo>
                  <a:cubicBezTo>
                    <a:pt x="2" y="264"/>
                    <a:pt x="2" y="264"/>
                    <a:pt x="2" y="264"/>
                  </a:cubicBezTo>
                  <a:cubicBezTo>
                    <a:pt x="2" y="265"/>
                    <a:pt x="2" y="265"/>
                    <a:pt x="2" y="265"/>
                  </a:cubicBezTo>
                  <a:cubicBezTo>
                    <a:pt x="2" y="265"/>
                    <a:pt x="2" y="265"/>
                    <a:pt x="2" y="265"/>
                  </a:cubicBezTo>
                  <a:cubicBezTo>
                    <a:pt x="2" y="265"/>
                    <a:pt x="2" y="265"/>
                    <a:pt x="2" y="265"/>
                  </a:cubicBezTo>
                  <a:cubicBezTo>
                    <a:pt x="2" y="265"/>
                    <a:pt x="2" y="265"/>
                    <a:pt x="2" y="265"/>
                  </a:cubicBezTo>
                  <a:cubicBezTo>
                    <a:pt x="2" y="266"/>
                    <a:pt x="2" y="266"/>
                    <a:pt x="2" y="266"/>
                  </a:cubicBezTo>
                  <a:cubicBezTo>
                    <a:pt x="2" y="266"/>
                    <a:pt x="2" y="266"/>
                    <a:pt x="2" y="266"/>
                  </a:cubicBezTo>
                  <a:cubicBezTo>
                    <a:pt x="3" y="266"/>
                    <a:pt x="3" y="266"/>
                    <a:pt x="3" y="266"/>
                  </a:cubicBezTo>
                  <a:cubicBezTo>
                    <a:pt x="3" y="266"/>
                    <a:pt x="3" y="266"/>
                    <a:pt x="3" y="266"/>
                  </a:cubicBezTo>
                  <a:cubicBezTo>
                    <a:pt x="3" y="266"/>
                    <a:pt x="3" y="266"/>
                    <a:pt x="4" y="266"/>
                  </a:cubicBezTo>
                  <a:cubicBezTo>
                    <a:pt x="4" y="266"/>
                    <a:pt x="4" y="266"/>
                    <a:pt x="4" y="266"/>
                  </a:cubicBezTo>
                  <a:cubicBezTo>
                    <a:pt x="4" y="266"/>
                    <a:pt x="4" y="266"/>
                    <a:pt x="4" y="266"/>
                  </a:cubicBezTo>
                  <a:cubicBezTo>
                    <a:pt x="4" y="266"/>
                    <a:pt x="4" y="266"/>
                    <a:pt x="4" y="267"/>
                  </a:cubicBezTo>
                  <a:cubicBezTo>
                    <a:pt x="4" y="267"/>
                    <a:pt x="4" y="267"/>
                    <a:pt x="4" y="267"/>
                  </a:cubicBezTo>
                  <a:cubicBezTo>
                    <a:pt x="4" y="267"/>
                    <a:pt x="3" y="267"/>
                    <a:pt x="3" y="267"/>
                  </a:cubicBezTo>
                  <a:cubicBezTo>
                    <a:pt x="3" y="267"/>
                    <a:pt x="3" y="267"/>
                    <a:pt x="3" y="267"/>
                  </a:cubicBezTo>
                  <a:cubicBezTo>
                    <a:pt x="3" y="267"/>
                    <a:pt x="3" y="267"/>
                    <a:pt x="2" y="267"/>
                  </a:cubicBezTo>
                  <a:cubicBezTo>
                    <a:pt x="2" y="267"/>
                    <a:pt x="2" y="267"/>
                    <a:pt x="2" y="267"/>
                  </a:cubicBezTo>
                  <a:cubicBezTo>
                    <a:pt x="2" y="267"/>
                    <a:pt x="1" y="267"/>
                    <a:pt x="1" y="267"/>
                  </a:cubicBezTo>
                  <a:cubicBezTo>
                    <a:pt x="1" y="267"/>
                    <a:pt x="1" y="267"/>
                    <a:pt x="1" y="267"/>
                  </a:cubicBezTo>
                  <a:cubicBezTo>
                    <a:pt x="1" y="267"/>
                    <a:pt x="1" y="268"/>
                    <a:pt x="1" y="268"/>
                  </a:cubicBezTo>
                  <a:cubicBezTo>
                    <a:pt x="1" y="268"/>
                    <a:pt x="1" y="268"/>
                    <a:pt x="2" y="268"/>
                  </a:cubicBezTo>
                  <a:cubicBezTo>
                    <a:pt x="2" y="268"/>
                    <a:pt x="2" y="268"/>
                    <a:pt x="2" y="268"/>
                  </a:cubicBezTo>
                  <a:cubicBezTo>
                    <a:pt x="2" y="269"/>
                    <a:pt x="2" y="269"/>
                    <a:pt x="2" y="269"/>
                  </a:cubicBezTo>
                  <a:cubicBezTo>
                    <a:pt x="2" y="269"/>
                    <a:pt x="2" y="269"/>
                    <a:pt x="2" y="269"/>
                  </a:cubicBezTo>
                  <a:cubicBezTo>
                    <a:pt x="2" y="269"/>
                    <a:pt x="2" y="269"/>
                    <a:pt x="2" y="269"/>
                  </a:cubicBezTo>
                  <a:cubicBezTo>
                    <a:pt x="2" y="269"/>
                    <a:pt x="1" y="269"/>
                    <a:pt x="1" y="269"/>
                  </a:cubicBezTo>
                  <a:cubicBezTo>
                    <a:pt x="1" y="269"/>
                    <a:pt x="1" y="269"/>
                    <a:pt x="1" y="269"/>
                  </a:cubicBezTo>
                  <a:cubicBezTo>
                    <a:pt x="1" y="269"/>
                    <a:pt x="1" y="269"/>
                    <a:pt x="1" y="270"/>
                  </a:cubicBezTo>
                  <a:cubicBezTo>
                    <a:pt x="2" y="270"/>
                    <a:pt x="2" y="270"/>
                    <a:pt x="2" y="270"/>
                  </a:cubicBezTo>
                  <a:cubicBezTo>
                    <a:pt x="2" y="270"/>
                    <a:pt x="2" y="270"/>
                    <a:pt x="2" y="270"/>
                  </a:cubicBezTo>
                  <a:cubicBezTo>
                    <a:pt x="2" y="270"/>
                    <a:pt x="2" y="270"/>
                    <a:pt x="2" y="270"/>
                  </a:cubicBezTo>
                  <a:cubicBezTo>
                    <a:pt x="3" y="269"/>
                    <a:pt x="3" y="269"/>
                    <a:pt x="3" y="270"/>
                  </a:cubicBezTo>
                  <a:cubicBezTo>
                    <a:pt x="3" y="270"/>
                    <a:pt x="3" y="270"/>
                    <a:pt x="4" y="270"/>
                  </a:cubicBezTo>
                  <a:cubicBezTo>
                    <a:pt x="4" y="270"/>
                    <a:pt x="4" y="270"/>
                    <a:pt x="4" y="270"/>
                  </a:cubicBezTo>
                  <a:cubicBezTo>
                    <a:pt x="4" y="269"/>
                    <a:pt x="4" y="269"/>
                    <a:pt x="5" y="269"/>
                  </a:cubicBezTo>
                  <a:cubicBezTo>
                    <a:pt x="5" y="268"/>
                    <a:pt x="5" y="268"/>
                    <a:pt x="5" y="268"/>
                  </a:cubicBezTo>
                  <a:cubicBezTo>
                    <a:pt x="5" y="268"/>
                    <a:pt x="5" y="268"/>
                    <a:pt x="5" y="268"/>
                  </a:cubicBezTo>
                  <a:cubicBezTo>
                    <a:pt x="5" y="267"/>
                    <a:pt x="5" y="267"/>
                    <a:pt x="5" y="267"/>
                  </a:cubicBezTo>
                  <a:cubicBezTo>
                    <a:pt x="5" y="267"/>
                    <a:pt x="5" y="266"/>
                    <a:pt x="5" y="266"/>
                  </a:cubicBezTo>
                  <a:cubicBezTo>
                    <a:pt x="5" y="266"/>
                    <a:pt x="5" y="266"/>
                    <a:pt x="5" y="266"/>
                  </a:cubicBezTo>
                  <a:cubicBezTo>
                    <a:pt x="5" y="266"/>
                    <a:pt x="5" y="266"/>
                    <a:pt x="5" y="266"/>
                  </a:cubicBezTo>
                  <a:cubicBezTo>
                    <a:pt x="4" y="265"/>
                    <a:pt x="4" y="265"/>
                    <a:pt x="4" y="264"/>
                  </a:cubicBezTo>
                  <a:cubicBezTo>
                    <a:pt x="4" y="264"/>
                    <a:pt x="4" y="264"/>
                    <a:pt x="4" y="263"/>
                  </a:cubicBezTo>
                  <a:cubicBezTo>
                    <a:pt x="4" y="263"/>
                    <a:pt x="4" y="263"/>
                    <a:pt x="4" y="263"/>
                  </a:cubicBezTo>
                  <a:cubicBezTo>
                    <a:pt x="4" y="263"/>
                    <a:pt x="4" y="263"/>
                    <a:pt x="4" y="263"/>
                  </a:cubicBezTo>
                  <a:cubicBezTo>
                    <a:pt x="4" y="263"/>
                    <a:pt x="3" y="263"/>
                    <a:pt x="3" y="263"/>
                  </a:cubicBezTo>
                  <a:cubicBezTo>
                    <a:pt x="3" y="263"/>
                    <a:pt x="3" y="263"/>
                    <a:pt x="3" y="262"/>
                  </a:cubicBezTo>
                  <a:cubicBezTo>
                    <a:pt x="3" y="262"/>
                    <a:pt x="3" y="262"/>
                    <a:pt x="3" y="262"/>
                  </a:cubicBezTo>
                  <a:cubicBezTo>
                    <a:pt x="3" y="262"/>
                    <a:pt x="3" y="262"/>
                    <a:pt x="3" y="262"/>
                  </a:cubicBezTo>
                  <a:cubicBezTo>
                    <a:pt x="3" y="263"/>
                    <a:pt x="3" y="262"/>
                    <a:pt x="3" y="262"/>
                  </a:cubicBezTo>
                  <a:cubicBezTo>
                    <a:pt x="3" y="262"/>
                    <a:pt x="3" y="262"/>
                    <a:pt x="3" y="262"/>
                  </a:cubicBezTo>
                  <a:cubicBezTo>
                    <a:pt x="2" y="262"/>
                    <a:pt x="2" y="262"/>
                    <a:pt x="2" y="262"/>
                  </a:cubicBezTo>
                  <a:cubicBezTo>
                    <a:pt x="2" y="263"/>
                    <a:pt x="2" y="263"/>
                    <a:pt x="2" y="263"/>
                  </a:cubicBezTo>
                  <a:cubicBezTo>
                    <a:pt x="2" y="263"/>
                    <a:pt x="2" y="263"/>
                    <a:pt x="2" y="263"/>
                  </a:cubicBezTo>
                  <a:cubicBezTo>
                    <a:pt x="2" y="263"/>
                    <a:pt x="2" y="263"/>
                    <a:pt x="2" y="263"/>
                  </a:cubicBezTo>
                  <a:cubicBezTo>
                    <a:pt x="2" y="264"/>
                    <a:pt x="2" y="264"/>
                    <a:pt x="2" y="264"/>
                  </a:cubicBezTo>
                  <a:close/>
                  <a:moveTo>
                    <a:pt x="9" y="267"/>
                  </a:moveTo>
                  <a:cubicBezTo>
                    <a:pt x="9" y="267"/>
                    <a:pt x="9" y="267"/>
                    <a:pt x="9" y="267"/>
                  </a:cubicBezTo>
                  <a:cubicBezTo>
                    <a:pt x="8" y="267"/>
                    <a:pt x="8" y="267"/>
                    <a:pt x="8" y="267"/>
                  </a:cubicBezTo>
                  <a:cubicBezTo>
                    <a:pt x="8" y="266"/>
                    <a:pt x="8" y="266"/>
                    <a:pt x="9" y="266"/>
                  </a:cubicBezTo>
                  <a:cubicBezTo>
                    <a:pt x="9" y="266"/>
                    <a:pt x="9" y="266"/>
                    <a:pt x="8" y="266"/>
                  </a:cubicBezTo>
                  <a:cubicBezTo>
                    <a:pt x="8" y="265"/>
                    <a:pt x="8" y="265"/>
                    <a:pt x="8" y="265"/>
                  </a:cubicBezTo>
                  <a:cubicBezTo>
                    <a:pt x="8" y="265"/>
                    <a:pt x="8" y="265"/>
                    <a:pt x="8" y="265"/>
                  </a:cubicBezTo>
                  <a:cubicBezTo>
                    <a:pt x="8" y="265"/>
                    <a:pt x="8" y="265"/>
                    <a:pt x="8" y="264"/>
                  </a:cubicBezTo>
                  <a:cubicBezTo>
                    <a:pt x="8" y="264"/>
                    <a:pt x="8" y="264"/>
                    <a:pt x="8" y="264"/>
                  </a:cubicBezTo>
                  <a:cubicBezTo>
                    <a:pt x="8" y="264"/>
                    <a:pt x="8" y="264"/>
                    <a:pt x="8" y="264"/>
                  </a:cubicBezTo>
                  <a:cubicBezTo>
                    <a:pt x="8" y="264"/>
                    <a:pt x="7" y="264"/>
                    <a:pt x="7" y="264"/>
                  </a:cubicBezTo>
                  <a:cubicBezTo>
                    <a:pt x="7" y="264"/>
                    <a:pt x="8" y="264"/>
                    <a:pt x="8" y="264"/>
                  </a:cubicBezTo>
                  <a:cubicBezTo>
                    <a:pt x="8" y="264"/>
                    <a:pt x="8" y="264"/>
                    <a:pt x="7" y="264"/>
                  </a:cubicBezTo>
                  <a:cubicBezTo>
                    <a:pt x="7" y="265"/>
                    <a:pt x="7" y="265"/>
                    <a:pt x="7" y="265"/>
                  </a:cubicBezTo>
                  <a:cubicBezTo>
                    <a:pt x="7" y="265"/>
                    <a:pt x="7" y="265"/>
                    <a:pt x="7" y="265"/>
                  </a:cubicBezTo>
                  <a:cubicBezTo>
                    <a:pt x="7" y="265"/>
                    <a:pt x="7" y="265"/>
                    <a:pt x="7" y="264"/>
                  </a:cubicBezTo>
                  <a:cubicBezTo>
                    <a:pt x="7" y="264"/>
                    <a:pt x="7" y="264"/>
                    <a:pt x="7" y="264"/>
                  </a:cubicBezTo>
                  <a:cubicBezTo>
                    <a:pt x="7" y="264"/>
                    <a:pt x="7" y="264"/>
                    <a:pt x="7" y="264"/>
                  </a:cubicBezTo>
                  <a:cubicBezTo>
                    <a:pt x="7" y="263"/>
                    <a:pt x="7" y="263"/>
                    <a:pt x="7" y="263"/>
                  </a:cubicBezTo>
                  <a:cubicBezTo>
                    <a:pt x="7" y="263"/>
                    <a:pt x="8" y="262"/>
                    <a:pt x="8" y="262"/>
                  </a:cubicBezTo>
                  <a:cubicBezTo>
                    <a:pt x="8" y="262"/>
                    <a:pt x="8" y="262"/>
                    <a:pt x="7" y="261"/>
                  </a:cubicBezTo>
                  <a:cubicBezTo>
                    <a:pt x="7" y="261"/>
                    <a:pt x="7" y="261"/>
                    <a:pt x="7" y="261"/>
                  </a:cubicBezTo>
                  <a:cubicBezTo>
                    <a:pt x="7" y="261"/>
                    <a:pt x="7" y="261"/>
                    <a:pt x="7" y="261"/>
                  </a:cubicBezTo>
                  <a:cubicBezTo>
                    <a:pt x="7" y="261"/>
                    <a:pt x="7" y="261"/>
                    <a:pt x="7" y="261"/>
                  </a:cubicBezTo>
                  <a:cubicBezTo>
                    <a:pt x="7" y="261"/>
                    <a:pt x="7" y="261"/>
                    <a:pt x="7" y="260"/>
                  </a:cubicBezTo>
                  <a:cubicBezTo>
                    <a:pt x="7" y="260"/>
                    <a:pt x="7" y="260"/>
                    <a:pt x="7" y="260"/>
                  </a:cubicBezTo>
                  <a:cubicBezTo>
                    <a:pt x="7" y="260"/>
                    <a:pt x="7" y="260"/>
                    <a:pt x="6" y="260"/>
                  </a:cubicBezTo>
                  <a:cubicBezTo>
                    <a:pt x="6" y="260"/>
                    <a:pt x="6" y="260"/>
                    <a:pt x="6" y="261"/>
                  </a:cubicBezTo>
                  <a:cubicBezTo>
                    <a:pt x="6" y="261"/>
                    <a:pt x="6" y="261"/>
                    <a:pt x="6" y="261"/>
                  </a:cubicBezTo>
                  <a:cubicBezTo>
                    <a:pt x="6" y="261"/>
                    <a:pt x="5" y="261"/>
                    <a:pt x="5" y="261"/>
                  </a:cubicBezTo>
                  <a:cubicBezTo>
                    <a:pt x="5" y="261"/>
                    <a:pt x="5" y="261"/>
                    <a:pt x="4" y="261"/>
                  </a:cubicBezTo>
                  <a:cubicBezTo>
                    <a:pt x="4" y="261"/>
                    <a:pt x="4" y="261"/>
                    <a:pt x="4" y="261"/>
                  </a:cubicBezTo>
                  <a:cubicBezTo>
                    <a:pt x="4" y="261"/>
                    <a:pt x="4" y="261"/>
                    <a:pt x="4" y="261"/>
                  </a:cubicBezTo>
                  <a:cubicBezTo>
                    <a:pt x="4" y="261"/>
                    <a:pt x="4" y="261"/>
                    <a:pt x="4" y="262"/>
                  </a:cubicBezTo>
                  <a:cubicBezTo>
                    <a:pt x="4" y="262"/>
                    <a:pt x="4" y="262"/>
                    <a:pt x="4" y="262"/>
                  </a:cubicBezTo>
                  <a:cubicBezTo>
                    <a:pt x="4" y="262"/>
                    <a:pt x="4" y="262"/>
                    <a:pt x="4" y="262"/>
                  </a:cubicBezTo>
                  <a:cubicBezTo>
                    <a:pt x="4" y="262"/>
                    <a:pt x="4" y="262"/>
                    <a:pt x="4" y="262"/>
                  </a:cubicBezTo>
                  <a:cubicBezTo>
                    <a:pt x="4" y="262"/>
                    <a:pt x="4" y="262"/>
                    <a:pt x="4" y="262"/>
                  </a:cubicBezTo>
                  <a:cubicBezTo>
                    <a:pt x="5" y="262"/>
                    <a:pt x="5" y="263"/>
                    <a:pt x="5" y="263"/>
                  </a:cubicBezTo>
                  <a:cubicBezTo>
                    <a:pt x="6" y="263"/>
                    <a:pt x="5" y="263"/>
                    <a:pt x="5" y="263"/>
                  </a:cubicBezTo>
                  <a:cubicBezTo>
                    <a:pt x="5" y="263"/>
                    <a:pt x="5" y="263"/>
                    <a:pt x="5" y="263"/>
                  </a:cubicBezTo>
                  <a:cubicBezTo>
                    <a:pt x="5" y="263"/>
                    <a:pt x="5" y="263"/>
                    <a:pt x="4" y="263"/>
                  </a:cubicBezTo>
                  <a:cubicBezTo>
                    <a:pt x="4" y="263"/>
                    <a:pt x="4" y="263"/>
                    <a:pt x="4" y="263"/>
                  </a:cubicBezTo>
                  <a:cubicBezTo>
                    <a:pt x="4" y="263"/>
                    <a:pt x="4" y="263"/>
                    <a:pt x="4" y="263"/>
                  </a:cubicBezTo>
                  <a:cubicBezTo>
                    <a:pt x="4" y="264"/>
                    <a:pt x="4" y="264"/>
                    <a:pt x="4" y="264"/>
                  </a:cubicBezTo>
                  <a:cubicBezTo>
                    <a:pt x="4" y="264"/>
                    <a:pt x="5" y="265"/>
                    <a:pt x="5" y="265"/>
                  </a:cubicBezTo>
                  <a:cubicBezTo>
                    <a:pt x="5" y="265"/>
                    <a:pt x="5" y="265"/>
                    <a:pt x="5" y="265"/>
                  </a:cubicBezTo>
                  <a:cubicBezTo>
                    <a:pt x="5" y="265"/>
                    <a:pt x="5" y="265"/>
                    <a:pt x="5" y="265"/>
                  </a:cubicBezTo>
                  <a:cubicBezTo>
                    <a:pt x="5" y="266"/>
                    <a:pt x="5" y="266"/>
                    <a:pt x="5" y="266"/>
                  </a:cubicBezTo>
                  <a:cubicBezTo>
                    <a:pt x="5" y="266"/>
                    <a:pt x="5" y="266"/>
                    <a:pt x="5" y="266"/>
                  </a:cubicBezTo>
                  <a:cubicBezTo>
                    <a:pt x="5" y="266"/>
                    <a:pt x="6" y="266"/>
                    <a:pt x="6" y="267"/>
                  </a:cubicBezTo>
                  <a:cubicBezTo>
                    <a:pt x="6" y="266"/>
                    <a:pt x="6" y="266"/>
                    <a:pt x="6" y="266"/>
                  </a:cubicBezTo>
                  <a:cubicBezTo>
                    <a:pt x="6" y="267"/>
                    <a:pt x="6" y="267"/>
                    <a:pt x="6" y="267"/>
                  </a:cubicBezTo>
                  <a:cubicBezTo>
                    <a:pt x="6" y="267"/>
                    <a:pt x="6" y="267"/>
                    <a:pt x="6" y="267"/>
                  </a:cubicBezTo>
                  <a:cubicBezTo>
                    <a:pt x="6" y="267"/>
                    <a:pt x="6" y="267"/>
                    <a:pt x="6" y="267"/>
                  </a:cubicBezTo>
                  <a:cubicBezTo>
                    <a:pt x="6" y="268"/>
                    <a:pt x="6" y="268"/>
                    <a:pt x="6" y="268"/>
                  </a:cubicBezTo>
                  <a:cubicBezTo>
                    <a:pt x="6" y="268"/>
                    <a:pt x="7" y="268"/>
                    <a:pt x="7" y="268"/>
                  </a:cubicBezTo>
                  <a:cubicBezTo>
                    <a:pt x="7" y="268"/>
                    <a:pt x="7" y="268"/>
                    <a:pt x="7" y="269"/>
                  </a:cubicBezTo>
                  <a:cubicBezTo>
                    <a:pt x="8" y="269"/>
                    <a:pt x="8" y="269"/>
                    <a:pt x="9" y="269"/>
                  </a:cubicBezTo>
                  <a:cubicBezTo>
                    <a:pt x="9" y="269"/>
                    <a:pt x="9" y="269"/>
                    <a:pt x="9" y="269"/>
                  </a:cubicBezTo>
                  <a:cubicBezTo>
                    <a:pt x="9" y="269"/>
                    <a:pt x="9" y="269"/>
                    <a:pt x="9" y="269"/>
                  </a:cubicBezTo>
                  <a:cubicBezTo>
                    <a:pt x="9" y="269"/>
                    <a:pt x="9" y="269"/>
                    <a:pt x="9" y="269"/>
                  </a:cubicBezTo>
                  <a:cubicBezTo>
                    <a:pt x="9" y="268"/>
                    <a:pt x="9" y="268"/>
                    <a:pt x="9" y="268"/>
                  </a:cubicBezTo>
                  <a:cubicBezTo>
                    <a:pt x="9" y="268"/>
                    <a:pt x="9" y="268"/>
                    <a:pt x="9" y="267"/>
                  </a:cubicBezTo>
                  <a:close/>
                  <a:moveTo>
                    <a:pt x="6" y="259"/>
                  </a:moveTo>
                  <a:cubicBezTo>
                    <a:pt x="6" y="259"/>
                    <a:pt x="6" y="259"/>
                    <a:pt x="6" y="259"/>
                  </a:cubicBezTo>
                  <a:cubicBezTo>
                    <a:pt x="6" y="259"/>
                    <a:pt x="5" y="259"/>
                    <a:pt x="5" y="259"/>
                  </a:cubicBezTo>
                  <a:cubicBezTo>
                    <a:pt x="5" y="259"/>
                    <a:pt x="5" y="259"/>
                    <a:pt x="5" y="259"/>
                  </a:cubicBezTo>
                  <a:cubicBezTo>
                    <a:pt x="5" y="259"/>
                    <a:pt x="5" y="259"/>
                    <a:pt x="5" y="259"/>
                  </a:cubicBezTo>
                  <a:cubicBezTo>
                    <a:pt x="5" y="259"/>
                    <a:pt x="4" y="259"/>
                    <a:pt x="4" y="259"/>
                  </a:cubicBezTo>
                  <a:cubicBezTo>
                    <a:pt x="4" y="259"/>
                    <a:pt x="4" y="259"/>
                    <a:pt x="4" y="259"/>
                  </a:cubicBezTo>
                  <a:cubicBezTo>
                    <a:pt x="4" y="259"/>
                    <a:pt x="4" y="259"/>
                    <a:pt x="4" y="259"/>
                  </a:cubicBezTo>
                  <a:cubicBezTo>
                    <a:pt x="4" y="259"/>
                    <a:pt x="4" y="259"/>
                    <a:pt x="4" y="259"/>
                  </a:cubicBezTo>
                  <a:cubicBezTo>
                    <a:pt x="4" y="259"/>
                    <a:pt x="4" y="259"/>
                    <a:pt x="3" y="259"/>
                  </a:cubicBezTo>
                  <a:cubicBezTo>
                    <a:pt x="3" y="259"/>
                    <a:pt x="3" y="259"/>
                    <a:pt x="3" y="260"/>
                  </a:cubicBezTo>
                  <a:cubicBezTo>
                    <a:pt x="3" y="260"/>
                    <a:pt x="3" y="260"/>
                    <a:pt x="3" y="260"/>
                  </a:cubicBezTo>
                  <a:cubicBezTo>
                    <a:pt x="4" y="260"/>
                    <a:pt x="4" y="260"/>
                    <a:pt x="4" y="260"/>
                  </a:cubicBezTo>
                  <a:cubicBezTo>
                    <a:pt x="4" y="260"/>
                    <a:pt x="4" y="260"/>
                    <a:pt x="5" y="260"/>
                  </a:cubicBezTo>
                  <a:cubicBezTo>
                    <a:pt x="5" y="260"/>
                    <a:pt x="5" y="260"/>
                    <a:pt x="5" y="260"/>
                  </a:cubicBezTo>
                  <a:cubicBezTo>
                    <a:pt x="5" y="260"/>
                    <a:pt x="5" y="260"/>
                    <a:pt x="5" y="260"/>
                  </a:cubicBezTo>
                  <a:cubicBezTo>
                    <a:pt x="5" y="260"/>
                    <a:pt x="5" y="260"/>
                    <a:pt x="5" y="260"/>
                  </a:cubicBezTo>
                  <a:cubicBezTo>
                    <a:pt x="5" y="259"/>
                    <a:pt x="5" y="259"/>
                    <a:pt x="5" y="259"/>
                  </a:cubicBezTo>
                  <a:cubicBezTo>
                    <a:pt x="5" y="259"/>
                    <a:pt x="5" y="259"/>
                    <a:pt x="6" y="259"/>
                  </a:cubicBezTo>
                  <a:cubicBezTo>
                    <a:pt x="6" y="260"/>
                    <a:pt x="6" y="260"/>
                    <a:pt x="6" y="260"/>
                  </a:cubicBezTo>
                  <a:cubicBezTo>
                    <a:pt x="6" y="260"/>
                    <a:pt x="6" y="260"/>
                    <a:pt x="6" y="260"/>
                  </a:cubicBezTo>
                  <a:cubicBezTo>
                    <a:pt x="6" y="260"/>
                    <a:pt x="6" y="260"/>
                    <a:pt x="6" y="259"/>
                  </a:cubicBezTo>
                  <a:cubicBezTo>
                    <a:pt x="6" y="259"/>
                    <a:pt x="6" y="259"/>
                    <a:pt x="6" y="259"/>
                  </a:cubicBezTo>
                  <a:cubicBezTo>
                    <a:pt x="6" y="259"/>
                    <a:pt x="6" y="259"/>
                    <a:pt x="6" y="259"/>
                  </a:cubicBezTo>
                  <a:close/>
                  <a:moveTo>
                    <a:pt x="11" y="252"/>
                  </a:moveTo>
                  <a:cubicBezTo>
                    <a:pt x="10" y="252"/>
                    <a:pt x="10" y="252"/>
                    <a:pt x="10" y="252"/>
                  </a:cubicBezTo>
                  <a:cubicBezTo>
                    <a:pt x="10" y="252"/>
                    <a:pt x="10" y="252"/>
                    <a:pt x="10" y="252"/>
                  </a:cubicBezTo>
                  <a:cubicBezTo>
                    <a:pt x="10" y="252"/>
                    <a:pt x="10" y="252"/>
                    <a:pt x="10" y="252"/>
                  </a:cubicBezTo>
                  <a:cubicBezTo>
                    <a:pt x="10" y="252"/>
                    <a:pt x="10" y="252"/>
                    <a:pt x="9" y="252"/>
                  </a:cubicBezTo>
                  <a:cubicBezTo>
                    <a:pt x="9" y="252"/>
                    <a:pt x="9" y="253"/>
                    <a:pt x="9" y="253"/>
                  </a:cubicBezTo>
                  <a:cubicBezTo>
                    <a:pt x="9" y="253"/>
                    <a:pt x="9" y="253"/>
                    <a:pt x="9" y="253"/>
                  </a:cubicBezTo>
                  <a:cubicBezTo>
                    <a:pt x="9" y="253"/>
                    <a:pt x="10" y="253"/>
                    <a:pt x="10" y="253"/>
                  </a:cubicBezTo>
                  <a:cubicBezTo>
                    <a:pt x="10" y="253"/>
                    <a:pt x="10" y="253"/>
                    <a:pt x="10" y="253"/>
                  </a:cubicBezTo>
                  <a:cubicBezTo>
                    <a:pt x="10" y="253"/>
                    <a:pt x="10" y="253"/>
                    <a:pt x="10" y="253"/>
                  </a:cubicBezTo>
                  <a:cubicBezTo>
                    <a:pt x="10" y="253"/>
                    <a:pt x="10" y="253"/>
                    <a:pt x="10" y="253"/>
                  </a:cubicBezTo>
                  <a:cubicBezTo>
                    <a:pt x="10" y="253"/>
                    <a:pt x="10" y="253"/>
                    <a:pt x="10" y="253"/>
                  </a:cubicBezTo>
                  <a:cubicBezTo>
                    <a:pt x="10" y="252"/>
                    <a:pt x="11" y="252"/>
                    <a:pt x="11" y="252"/>
                  </a:cubicBezTo>
                  <a:cubicBezTo>
                    <a:pt x="11" y="252"/>
                    <a:pt x="11" y="252"/>
                    <a:pt x="11" y="252"/>
                  </a:cubicBezTo>
                  <a:cubicBezTo>
                    <a:pt x="11" y="252"/>
                    <a:pt x="11" y="252"/>
                    <a:pt x="11" y="252"/>
                  </a:cubicBezTo>
                  <a:close/>
                  <a:moveTo>
                    <a:pt x="14" y="242"/>
                  </a:moveTo>
                  <a:cubicBezTo>
                    <a:pt x="14" y="242"/>
                    <a:pt x="14" y="242"/>
                    <a:pt x="14" y="242"/>
                  </a:cubicBezTo>
                  <a:cubicBezTo>
                    <a:pt x="14" y="242"/>
                    <a:pt x="14" y="243"/>
                    <a:pt x="14" y="243"/>
                  </a:cubicBezTo>
                  <a:cubicBezTo>
                    <a:pt x="14" y="243"/>
                    <a:pt x="14" y="243"/>
                    <a:pt x="14" y="243"/>
                  </a:cubicBezTo>
                  <a:cubicBezTo>
                    <a:pt x="14" y="243"/>
                    <a:pt x="15" y="243"/>
                    <a:pt x="15" y="243"/>
                  </a:cubicBezTo>
                  <a:cubicBezTo>
                    <a:pt x="15" y="243"/>
                    <a:pt x="15" y="243"/>
                    <a:pt x="15" y="243"/>
                  </a:cubicBezTo>
                  <a:cubicBezTo>
                    <a:pt x="15" y="242"/>
                    <a:pt x="15" y="242"/>
                    <a:pt x="14" y="242"/>
                  </a:cubicBezTo>
                  <a:cubicBezTo>
                    <a:pt x="14" y="242"/>
                    <a:pt x="15" y="242"/>
                    <a:pt x="15" y="241"/>
                  </a:cubicBezTo>
                  <a:cubicBezTo>
                    <a:pt x="15" y="241"/>
                    <a:pt x="15" y="241"/>
                    <a:pt x="15" y="241"/>
                  </a:cubicBezTo>
                  <a:cubicBezTo>
                    <a:pt x="15" y="241"/>
                    <a:pt x="15" y="240"/>
                    <a:pt x="15" y="240"/>
                  </a:cubicBezTo>
                  <a:cubicBezTo>
                    <a:pt x="15" y="240"/>
                    <a:pt x="15" y="240"/>
                    <a:pt x="15" y="240"/>
                  </a:cubicBezTo>
                  <a:cubicBezTo>
                    <a:pt x="15" y="240"/>
                    <a:pt x="15" y="240"/>
                    <a:pt x="14" y="240"/>
                  </a:cubicBezTo>
                  <a:cubicBezTo>
                    <a:pt x="14" y="240"/>
                    <a:pt x="14" y="240"/>
                    <a:pt x="14" y="240"/>
                  </a:cubicBezTo>
                  <a:cubicBezTo>
                    <a:pt x="14" y="240"/>
                    <a:pt x="14" y="240"/>
                    <a:pt x="14" y="240"/>
                  </a:cubicBezTo>
                  <a:cubicBezTo>
                    <a:pt x="14" y="240"/>
                    <a:pt x="14" y="240"/>
                    <a:pt x="13" y="241"/>
                  </a:cubicBezTo>
                  <a:cubicBezTo>
                    <a:pt x="13" y="241"/>
                    <a:pt x="13" y="242"/>
                    <a:pt x="14" y="242"/>
                  </a:cubicBezTo>
                  <a:close/>
                  <a:moveTo>
                    <a:pt x="15" y="238"/>
                  </a:moveTo>
                  <a:cubicBezTo>
                    <a:pt x="15" y="238"/>
                    <a:pt x="15" y="237"/>
                    <a:pt x="15" y="237"/>
                  </a:cubicBezTo>
                  <a:cubicBezTo>
                    <a:pt x="15" y="237"/>
                    <a:pt x="15" y="237"/>
                    <a:pt x="15" y="237"/>
                  </a:cubicBezTo>
                  <a:cubicBezTo>
                    <a:pt x="15" y="237"/>
                    <a:pt x="16" y="236"/>
                    <a:pt x="16" y="236"/>
                  </a:cubicBezTo>
                  <a:cubicBezTo>
                    <a:pt x="16" y="236"/>
                    <a:pt x="15" y="236"/>
                    <a:pt x="15" y="236"/>
                  </a:cubicBezTo>
                  <a:cubicBezTo>
                    <a:pt x="15" y="236"/>
                    <a:pt x="15" y="236"/>
                    <a:pt x="15" y="236"/>
                  </a:cubicBezTo>
                  <a:cubicBezTo>
                    <a:pt x="15" y="236"/>
                    <a:pt x="15" y="236"/>
                    <a:pt x="15" y="236"/>
                  </a:cubicBezTo>
                  <a:cubicBezTo>
                    <a:pt x="15" y="236"/>
                    <a:pt x="14" y="236"/>
                    <a:pt x="14" y="237"/>
                  </a:cubicBezTo>
                  <a:cubicBezTo>
                    <a:pt x="14" y="237"/>
                    <a:pt x="14" y="237"/>
                    <a:pt x="14" y="237"/>
                  </a:cubicBezTo>
                  <a:cubicBezTo>
                    <a:pt x="14" y="237"/>
                    <a:pt x="14" y="238"/>
                    <a:pt x="14" y="238"/>
                  </a:cubicBezTo>
                  <a:cubicBezTo>
                    <a:pt x="14" y="238"/>
                    <a:pt x="15" y="238"/>
                    <a:pt x="15" y="239"/>
                  </a:cubicBezTo>
                  <a:cubicBezTo>
                    <a:pt x="15" y="239"/>
                    <a:pt x="15" y="238"/>
                    <a:pt x="15" y="238"/>
                  </a:cubicBezTo>
                  <a:cubicBezTo>
                    <a:pt x="15" y="238"/>
                    <a:pt x="15" y="238"/>
                    <a:pt x="15" y="238"/>
                  </a:cubicBezTo>
                  <a:close/>
                  <a:moveTo>
                    <a:pt x="11" y="238"/>
                  </a:moveTo>
                  <a:cubicBezTo>
                    <a:pt x="11" y="238"/>
                    <a:pt x="11" y="238"/>
                    <a:pt x="11" y="238"/>
                  </a:cubicBezTo>
                  <a:cubicBezTo>
                    <a:pt x="11" y="237"/>
                    <a:pt x="11" y="237"/>
                    <a:pt x="11" y="237"/>
                  </a:cubicBezTo>
                  <a:cubicBezTo>
                    <a:pt x="11" y="237"/>
                    <a:pt x="11" y="237"/>
                    <a:pt x="11" y="237"/>
                  </a:cubicBezTo>
                  <a:cubicBezTo>
                    <a:pt x="11" y="236"/>
                    <a:pt x="11" y="236"/>
                    <a:pt x="11" y="236"/>
                  </a:cubicBezTo>
                  <a:cubicBezTo>
                    <a:pt x="11" y="236"/>
                    <a:pt x="11" y="236"/>
                    <a:pt x="11" y="236"/>
                  </a:cubicBezTo>
                  <a:cubicBezTo>
                    <a:pt x="11" y="236"/>
                    <a:pt x="10" y="236"/>
                    <a:pt x="10" y="236"/>
                  </a:cubicBezTo>
                  <a:cubicBezTo>
                    <a:pt x="10" y="236"/>
                    <a:pt x="10" y="236"/>
                    <a:pt x="10" y="236"/>
                  </a:cubicBezTo>
                  <a:cubicBezTo>
                    <a:pt x="10" y="236"/>
                    <a:pt x="10" y="236"/>
                    <a:pt x="10" y="236"/>
                  </a:cubicBezTo>
                  <a:cubicBezTo>
                    <a:pt x="9" y="236"/>
                    <a:pt x="9" y="236"/>
                    <a:pt x="9" y="236"/>
                  </a:cubicBezTo>
                  <a:cubicBezTo>
                    <a:pt x="9" y="236"/>
                    <a:pt x="9" y="236"/>
                    <a:pt x="9" y="236"/>
                  </a:cubicBezTo>
                  <a:cubicBezTo>
                    <a:pt x="9" y="236"/>
                    <a:pt x="9" y="237"/>
                    <a:pt x="9" y="237"/>
                  </a:cubicBezTo>
                  <a:cubicBezTo>
                    <a:pt x="9" y="237"/>
                    <a:pt x="8" y="237"/>
                    <a:pt x="8" y="238"/>
                  </a:cubicBezTo>
                  <a:cubicBezTo>
                    <a:pt x="8" y="238"/>
                    <a:pt x="8" y="238"/>
                    <a:pt x="8" y="239"/>
                  </a:cubicBezTo>
                  <a:cubicBezTo>
                    <a:pt x="8" y="239"/>
                    <a:pt x="8" y="239"/>
                    <a:pt x="9" y="239"/>
                  </a:cubicBezTo>
                  <a:cubicBezTo>
                    <a:pt x="9" y="239"/>
                    <a:pt x="9" y="239"/>
                    <a:pt x="9" y="239"/>
                  </a:cubicBezTo>
                  <a:cubicBezTo>
                    <a:pt x="9" y="239"/>
                    <a:pt x="9" y="239"/>
                    <a:pt x="9" y="239"/>
                  </a:cubicBezTo>
                  <a:cubicBezTo>
                    <a:pt x="9" y="239"/>
                    <a:pt x="9" y="239"/>
                    <a:pt x="9" y="239"/>
                  </a:cubicBezTo>
                  <a:cubicBezTo>
                    <a:pt x="9" y="239"/>
                    <a:pt x="9" y="239"/>
                    <a:pt x="10" y="239"/>
                  </a:cubicBezTo>
                  <a:cubicBezTo>
                    <a:pt x="10" y="239"/>
                    <a:pt x="10" y="239"/>
                    <a:pt x="10" y="239"/>
                  </a:cubicBezTo>
                  <a:cubicBezTo>
                    <a:pt x="10" y="239"/>
                    <a:pt x="10" y="238"/>
                    <a:pt x="10" y="238"/>
                  </a:cubicBezTo>
                  <a:cubicBezTo>
                    <a:pt x="10" y="238"/>
                    <a:pt x="11" y="238"/>
                    <a:pt x="11" y="238"/>
                  </a:cubicBezTo>
                  <a:close/>
                  <a:moveTo>
                    <a:pt x="12" y="238"/>
                  </a:moveTo>
                  <a:cubicBezTo>
                    <a:pt x="12" y="238"/>
                    <a:pt x="12" y="239"/>
                    <a:pt x="13" y="238"/>
                  </a:cubicBezTo>
                  <a:cubicBezTo>
                    <a:pt x="13" y="238"/>
                    <a:pt x="13" y="238"/>
                    <a:pt x="13" y="238"/>
                  </a:cubicBezTo>
                  <a:cubicBezTo>
                    <a:pt x="13" y="238"/>
                    <a:pt x="13" y="238"/>
                    <a:pt x="13" y="238"/>
                  </a:cubicBezTo>
                  <a:cubicBezTo>
                    <a:pt x="13" y="238"/>
                    <a:pt x="13" y="238"/>
                    <a:pt x="13" y="238"/>
                  </a:cubicBezTo>
                  <a:cubicBezTo>
                    <a:pt x="13" y="238"/>
                    <a:pt x="13" y="237"/>
                    <a:pt x="13" y="237"/>
                  </a:cubicBezTo>
                  <a:cubicBezTo>
                    <a:pt x="13" y="237"/>
                    <a:pt x="13" y="237"/>
                    <a:pt x="13" y="237"/>
                  </a:cubicBezTo>
                  <a:cubicBezTo>
                    <a:pt x="13" y="237"/>
                    <a:pt x="13" y="237"/>
                    <a:pt x="13" y="237"/>
                  </a:cubicBezTo>
                  <a:cubicBezTo>
                    <a:pt x="13" y="237"/>
                    <a:pt x="13" y="237"/>
                    <a:pt x="13" y="237"/>
                  </a:cubicBezTo>
                  <a:cubicBezTo>
                    <a:pt x="14" y="237"/>
                    <a:pt x="14" y="236"/>
                    <a:pt x="14" y="236"/>
                  </a:cubicBezTo>
                  <a:cubicBezTo>
                    <a:pt x="14" y="236"/>
                    <a:pt x="14" y="236"/>
                    <a:pt x="14" y="236"/>
                  </a:cubicBezTo>
                  <a:cubicBezTo>
                    <a:pt x="13" y="236"/>
                    <a:pt x="13" y="236"/>
                    <a:pt x="13" y="236"/>
                  </a:cubicBezTo>
                  <a:cubicBezTo>
                    <a:pt x="13" y="236"/>
                    <a:pt x="13" y="235"/>
                    <a:pt x="13" y="235"/>
                  </a:cubicBezTo>
                  <a:cubicBezTo>
                    <a:pt x="13" y="235"/>
                    <a:pt x="14" y="235"/>
                    <a:pt x="14" y="235"/>
                  </a:cubicBezTo>
                  <a:cubicBezTo>
                    <a:pt x="14" y="235"/>
                    <a:pt x="14" y="235"/>
                    <a:pt x="14" y="235"/>
                  </a:cubicBezTo>
                  <a:cubicBezTo>
                    <a:pt x="14" y="235"/>
                    <a:pt x="14" y="235"/>
                    <a:pt x="14" y="235"/>
                  </a:cubicBezTo>
                  <a:cubicBezTo>
                    <a:pt x="14" y="235"/>
                    <a:pt x="14" y="235"/>
                    <a:pt x="14" y="235"/>
                  </a:cubicBezTo>
                  <a:cubicBezTo>
                    <a:pt x="14" y="235"/>
                    <a:pt x="14" y="234"/>
                    <a:pt x="14" y="234"/>
                  </a:cubicBezTo>
                  <a:cubicBezTo>
                    <a:pt x="14" y="234"/>
                    <a:pt x="14" y="234"/>
                    <a:pt x="14" y="234"/>
                  </a:cubicBezTo>
                  <a:cubicBezTo>
                    <a:pt x="14" y="234"/>
                    <a:pt x="14" y="234"/>
                    <a:pt x="14" y="234"/>
                  </a:cubicBezTo>
                  <a:cubicBezTo>
                    <a:pt x="14" y="234"/>
                    <a:pt x="14" y="234"/>
                    <a:pt x="14" y="234"/>
                  </a:cubicBezTo>
                  <a:cubicBezTo>
                    <a:pt x="14" y="234"/>
                    <a:pt x="14" y="233"/>
                    <a:pt x="15" y="233"/>
                  </a:cubicBezTo>
                  <a:cubicBezTo>
                    <a:pt x="15" y="233"/>
                    <a:pt x="15" y="233"/>
                    <a:pt x="15" y="233"/>
                  </a:cubicBezTo>
                  <a:cubicBezTo>
                    <a:pt x="15" y="233"/>
                    <a:pt x="15" y="233"/>
                    <a:pt x="14" y="233"/>
                  </a:cubicBezTo>
                  <a:cubicBezTo>
                    <a:pt x="14" y="232"/>
                    <a:pt x="15" y="232"/>
                    <a:pt x="15" y="232"/>
                  </a:cubicBezTo>
                  <a:cubicBezTo>
                    <a:pt x="14" y="232"/>
                    <a:pt x="14" y="232"/>
                    <a:pt x="14" y="232"/>
                  </a:cubicBezTo>
                  <a:cubicBezTo>
                    <a:pt x="14" y="232"/>
                    <a:pt x="14" y="232"/>
                    <a:pt x="14" y="232"/>
                  </a:cubicBezTo>
                  <a:cubicBezTo>
                    <a:pt x="14" y="231"/>
                    <a:pt x="14" y="231"/>
                    <a:pt x="14" y="231"/>
                  </a:cubicBezTo>
                  <a:cubicBezTo>
                    <a:pt x="13" y="231"/>
                    <a:pt x="13" y="231"/>
                    <a:pt x="13" y="230"/>
                  </a:cubicBezTo>
                  <a:cubicBezTo>
                    <a:pt x="13" y="230"/>
                    <a:pt x="13" y="230"/>
                    <a:pt x="12" y="230"/>
                  </a:cubicBezTo>
                  <a:cubicBezTo>
                    <a:pt x="12" y="230"/>
                    <a:pt x="12" y="230"/>
                    <a:pt x="12" y="230"/>
                  </a:cubicBezTo>
                  <a:cubicBezTo>
                    <a:pt x="12" y="230"/>
                    <a:pt x="12" y="230"/>
                    <a:pt x="12" y="230"/>
                  </a:cubicBezTo>
                  <a:cubicBezTo>
                    <a:pt x="12" y="230"/>
                    <a:pt x="12" y="230"/>
                    <a:pt x="12" y="230"/>
                  </a:cubicBezTo>
                  <a:cubicBezTo>
                    <a:pt x="12" y="230"/>
                    <a:pt x="11" y="230"/>
                    <a:pt x="11" y="230"/>
                  </a:cubicBezTo>
                  <a:cubicBezTo>
                    <a:pt x="11" y="230"/>
                    <a:pt x="11" y="230"/>
                    <a:pt x="11" y="230"/>
                  </a:cubicBezTo>
                  <a:cubicBezTo>
                    <a:pt x="11" y="230"/>
                    <a:pt x="11" y="230"/>
                    <a:pt x="11" y="230"/>
                  </a:cubicBezTo>
                  <a:cubicBezTo>
                    <a:pt x="11" y="231"/>
                    <a:pt x="11" y="231"/>
                    <a:pt x="11" y="231"/>
                  </a:cubicBezTo>
                  <a:cubicBezTo>
                    <a:pt x="10" y="231"/>
                    <a:pt x="10" y="231"/>
                    <a:pt x="10" y="231"/>
                  </a:cubicBezTo>
                  <a:cubicBezTo>
                    <a:pt x="10" y="231"/>
                    <a:pt x="10" y="231"/>
                    <a:pt x="10" y="231"/>
                  </a:cubicBezTo>
                  <a:cubicBezTo>
                    <a:pt x="10" y="231"/>
                    <a:pt x="10" y="231"/>
                    <a:pt x="10" y="231"/>
                  </a:cubicBezTo>
                  <a:cubicBezTo>
                    <a:pt x="11" y="231"/>
                    <a:pt x="11" y="231"/>
                    <a:pt x="12" y="231"/>
                  </a:cubicBezTo>
                  <a:cubicBezTo>
                    <a:pt x="12" y="231"/>
                    <a:pt x="12" y="231"/>
                    <a:pt x="12" y="231"/>
                  </a:cubicBezTo>
                  <a:cubicBezTo>
                    <a:pt x="12" y="231"/>
                    <a:pt x="12" y="231"/>
                    <a:pt x="12" y="231"/>
                  </a:cubicBezTo>
                  <a:cubicBezTo>
                    <a:pt x="12" y="231"/>
                    <a:pt x="13" y="231"/>
                    <a:pt x="13" y="231"/>
                  </a:cubicBezTo>
                  <a:cubicBezTo>
                    <a:pt x="13" y="231"/>
                    <a:pt x="13" y="231"/>
                    <a:pt x="13" y="231"/>
                  </a:cubicBezTo>
                  <a:cubicBezTo>
                    <a:pt x="13" y="231"/>
                    <a:pt x="13" y="231"/>
                    <a:pt x="13" y="231"/>
                  </a:cubicBezTo>
                  <a:cubicBezTo>
                    <a:pt x="13" y="231"/>
                    <a:pt x="13" y="232"/>
                    <a:pt x="13" y="232"/>
                  </a:cubicBezTo>
                  <a:cubicBezTo>
                    <a:pt x="13" y="232"/>
                    <a:pt x="12" y="232"/>
                    <a:pt x="12" y="232"/>
                  </a:cubicBezTo>
                  <a:cubicBezTo>
                    <a:pt x="12" y="232"/>
                    <a:pt x="11" y="232"/>
                    <a:pt x="11" y="232"/>
                  </a:cubicBezTo>
                  <a:cubicBezTo>
                    <a:pt x="11" y="232"/>
                    <a:pt x="11" y="232"/>
                    <a:pt x="11" y="232"/>
                  </a:cubicBezTo>
                  <a:cubicBezTo>
                    <a:pt x="11" y="232"/>
                    <a:pt x="11" y="232"/>
                    <a:pt x="11" y="233"/>
                  </a:cubicBezTo>
                  <a:cubicBezTo>
                    <a:pt x="11" y="233"/>
                    <a:pt x="11" y="233"/>
                    <a:pt x="11" y="233"/>
                  </a:cubicBezTo>
                  <a:cubicBezTo>
                    <a:pt x="12" y="233"/>
                    <a:pt x="12" y="233"/>
                    <a:pt x="13" y="233"/>
                  </a:cubicBezTo>
                  <a:cubicBezTo>
                    <a:pt x="13" y="233"/>
                    <a:pt x="13" y="233"/>
                    <a:pt x="13" y="233"/>
                  </a:cubicBezTo>
                  <a:cubicBezTo>
                    <a:pt x="13" y="233"/>
                    <a:pt x="12" y="234"/>
                    <a:pt x="12" y="234"/>
                  </a:cubicBezTo>
                  <a:cubicBezTo>
                    <a:pt x="12" y="234"/>
                    <a:pt x="12" y="234"/>
                    <a:pt x="12" y="233"/>
                  </a:cubicBezTo>
                  <a:cubicBezTo>
                    <a:pt x="12" y="233"/>
                    <a:pt x="12" y="233"/>
                    <a:pt x="12" y="233"/>
                  </a:cubicBezTo>
                  <a:cubicBezTo>
                    <a:pt x="11" y="234"/>
                    <a:pt x="11" y="234"/>
                    <a:pt x="12" y="235"/>
                  </a:cubicBezTo>
                  <a:cubicBezTo>
                    <a:pt x="12" y="235"/>
                    <a:pt x="12" y="235"/>
                    <a:pt x="12" y="235"/>
                  </a:cubicBezTo>
                  <a:cubicBezTo>
                    <a:pt x="12" y="235"/>
                    <a:pt x="12" y="235"/>
                    <a:pt x="12" y="235"/>
                  </a:cubicBezTo>
                  <a:cubicBezTo>
                    <a:pt x="12" y="235"/>
                    <a:pt x="12" y="235"/>
                    <a:pt x="12" y="235"/>
                  </a:cubicBezTo>
                  <a:cubicBezTo>
                    <a:pt x="12" y="236"/>
                    <a:pt x="12" y="236"/>
                    <a:pt x="12" y="237"/>
                  </a:cubicBezTo>
                  <a:cubicBezTo>
                    <a:pt x="12" y="237"/>
                    <a:pt x="12" y="237"/>
                    <a:pt x="12" y="237"/>
                  </a:cubicBezTo>
                  <a:cubicBezTo>
                    <a:pt x="12" y="237"/>
                    <a:pt x="12" y="237"/>
                    <a:pt x="12" y="237"/>
                  </a:cubicBezTo>
                  <a:cubicBezTo>
                    <a:pt x="12" y="237"/>
                    <a:pt x="12" y="237"/>
                    <a:pt x="12" y="237"/>
                  </a:cubicBezTo>
                  <a:cubicBezTo>
                    <a:pt x="12" y="237"/>
                    <a:pt x="12" y="237"/>
                    <a:pt x="12" y="237"/>
                  </a:cubicBezTo>
                  <a:cubicBezTo>
                    <a:pt x="12" y="238"/>
                    <a:pt x="12" y="238"/>
                    <a:pt x="12" y="238"/>
                  </a:cubicBezTo>
                  <a:cubicBezTo>
                    <a:pt x="12" y="238"/>
                    <a:pt x="12" y="238"/>
                    <a:pt x="12" y="238"/>
                  </a:cubicBezTo>
                  <a:close/>
                  <a:moveTo>
                    <a:pt x="18" y="227"/>
                  </a:moveTo>
                  <a:cubicBezTo>
                    <a:pt x="18" y="227"/>
                    <a:pt x="19" y="227"/>
                    <a:pt x="18" y="227"/>
                  </a:cubicBezTo>
                  <a:cubicBezTo>
                    <a:pt x="18" y="227"/>
                    <a:pt x="18" y="227"/>
                    <a:pt x="18" y="227"/>
                  </a:cubicBezTo>
                  <a:cubicBezTo>
                    <a:pt x="18" y="227"/>
                    <a:pt x="18" y="227"/>
                    <a:pt x="18" y="227"/>
                  </a:cubicBezTo>
                  <a:cubicBezTo>
                    <a:pt x="18" y="227"/>
                    <a:pt x="18" y="227"/>
                    <a:pt x="18" y="227"/>
                  </a:cubicBezTo>
                  <a:cubicBezTo>
                    <a:pt x="18" y="227"/>
                    <a:pt x="18" y="227"/>
                    <a:pt x="18" y="227"/>
                  </a:cubicBezTo>
                  <a:cubicBezTo>
                    <a:pt x="17" y="227"/>
                    <a:pt x="17" y="227"/>
                    <a:pt x="17" y="227"/>
                  </a:cubicBezTo>
                  <a:cubicBezTo>
                    <a:pt x="17" y="228"/>
                    <a:pt x="17" y="228"/>
                    <a:pt x="17" y="228"/>
                  </a:cubicBezTo>
                  <a:cubicBezTo>
                    <a:pt x="16" y="228"/>
                    <a:pt x="16" y="228"/>
                    <a:pt x="16" y="228"/>
                  </a:cubicBezTo>
                  <a:cubicBezTo>
                    <a:pt x="16" y="228"/>
                    <a:pt x="16" y="228"/>
                    <a:pt x="16" y="229"/>
                  </a:cubicBezTo>
                  <a:cubicBezTo>
                    <a:pt x="17" y="229"/>
                    <a:pt x="17" y="229"/>
                    <a:pt x="17" y="229"/>
                  </a:cubicBezTo>
                  <a:cubicBezTo>
                    <a:pt x="17" y="229"/>
                    <a:pt x="17" y="229"/>
                    <a:pt x="17" y="229"/>
                  </a:cubicBezTo>
                  <a:cubicBezTo>
                    <a:pt x="17" y="229"/>
                    <a:pt x="17" y="229"/>
                    <a:pt x="17" y="229"/>
                  </a:cubicBezTo>
                  <a:cubicBezTo>
                    <a:pt x="17" y="230"/>
                    <a:pt x="17" y="230"/>
                    <a:pt x="18" y="230"/>
                  </a:cubicBezTo>
                  <a:cubicBezTo>
                    <a:pt x="18" y="230"/>
                    <a:pt x="18" y="230"/>
                    <a:pt x="18" y="230"/>
                  </a:cubicBezTo>
                  <a:cubicBezTo>
                    <a:pt x="18" y="230"/>
                    <a:pt x="18" y="230"/>
                    <a:pt x="19" y="230"/>
                  </a:cubicBezTo>
                  <a:cubicBezTo>
                    <a:pt x="19" y="230"/>
                    <a:pt x="19" y="230"/>
                    <a:pt x="19" y="230"/>
                  </a:cubicBezTo>
                  <a:cubicBezTo>
                    <a:pt x="19" y="230"/>
                    <a:pt x="20" y="229"/>
                    <a:pt x="21" y="229"/>
                  </a:cubicBezTo>
                  <a:cubicBezTo>
                    <a:pt x="21" y="229"/>
                    <a:pt x="21" y="229"/>
                    <a:pt x="21" y="229"/>
                  </a:cubicBezTo>
                  <a:cubicBezTo>
                    <a:pt x="21" y="229"/>
                    <a:pt x="21" y="228"/>
                    <a:pt x="21" y="228"/>
                  </a:cubicBezTo>
                  <a:cubicBezTo>
                    <a:pt x="21" y="228"/>
                    <a:pt x="21" y="228"/>
                    <a:pt x="21" y="228"/>
                  </a:cubicBezTo>
                  <a:cubicBezTo>
                    <a:pt x="21" y="228"/>
                    <a:pt x="21" y="228"/>
                    <a:pt x="21" y="228"/>
                  </a:cubicBezTo>
                  <a:cubicBezTo>
                    <a:pt x="21" y="228"/>
                    <a:pt x="21" y="228"/>
                    <a:pt x="21" y="228"/>
                  </a:cubicBezTo>
                  <a:cubicBezTo>
                    <a:pt x="20" y="228"/>
                    <a:pt x="20" y="228"/>
                    <a:pt x="20" y="228"/>
                  </a:cubicBezTo>
                  <a:cubicBezTo>
                    <a:pt x="20" y="228"/>
                    <a:pt x="20" y="228"/>
                    <a:pt x="20" y="228"/>
                  </a:cubicBezTo>
                  <a:cubicBezTo>
                    <a:pt x="20" y="227"/>
                    <a:pt x="20" y="227"/>
                    <a:pt x="20" y="227"/>
                  </a:cubicBezTo>
                  <a:cubicBezTo>
                    <a:pt x="20" y="227"/>
                    <a:pt x="20" y="227"/>
                    <a:pt x="20" y="227"/>
                  </a:cubicBezTo>
                  <a:cubicBezTo>
                    <a:pt x="21" y="228"/>
                    <a:pt x="21" y="228"/>
                    <a:pt x="21" y="228"/>
                  </a:cubicBezTo>
                  <a:cubicBezTo>
                    <a:pt x="21" y="228"/>
                    <a:pt x="21" y="228"/>
                    <a:pt x="21" y="227"/>
                  </a:cubicBezTo>
                  <a:cubicBezTo>
                    <a:pt x="21" y="227"/>
                    <a:pt x="21" y="227"/>
                    <a:pt x="21" y="227"/>
                  </a:cubicBezTo>
                  <a:cubicBezTo>
                    <a:pt x="21" y="227"/>
                    <a:pt x="21" y="227"/>
                    <a:pt x="21" y="227"/>
                  </a:cubicBezTo>
                  <a:cubicBezTo>
                    <a:pt x="21" y="227"/>
                    <a:pt x="21" y="226"/>
                    <a:pt x="21" y="226"/>
                  </a:cubicBezTo>
                  <a:cubicBezTo>
                    <a:pt x="21" y="226"/>
                    <a:pt x="21" y="226"/>
                    <a:pt x="21" y="226"/>
                  </a:cubicBezTo>
                  <a:cubicBezTo>
                    <a:pt x="21" y="226"/>
                    <a:pt x="20" y="226"/>
                    <a:pt x="20" y="226"/>
                  </a:cubicBezTo>
                  <a:cubicBezTo>
                    <a:pt x="20" y="226"/>
                    <a:pt x="20" y="226"/>
                    <a:pt x="20" y="226"/>
                  </a:cubicBezTo>
                  <a:cubicBezTo>
                    <a:pt x="20" y="226"/>
                    <a:pt x="20" y="226"/>
                    <a:pt x="20" y="225"/>
                  </a:cubicBezTo>
                  <a:cubicBezTo>
                    <a:pt x="20" y="225"/>
                    <a:pt x="20" y="225"/>
                    <a:pt x="20" y="225"/>
                  </a:cubicBezTo>
                  <a:cubicBezTo>
                    <a:pt x="20" y="225"/>
                    <a:pt x="20" y="225"/>
                    <a:pt x="20" y="225"/>
                  </a:cubicBezTo>
                  <a:cubicBezTo>
                    <a:pt x="20" y="225"/>
                    <a:pt x="20" y="225"/>
                    <a:pt x="20" y="225"/>
                  </a:cubicBezTo>
                  <a:cubicBezTo>
                    <a:pt x="19" y="225"/>
                    <a:pt x="19" y="225"/>
                    <a:pt x="19" y="225"/>
                  </a:cubicBezTo>
                  <a:cubicBezTo>
                    <a:pt x="19" y="225"/>
                    <a:pt x="19" y="225"/>
                    <a:pt x="19" y="225"/>
                  </a:cubicBezTo>
                  <a:cubicBezTo>
                    <a:pt x="19" y="226"/>
                    <a:pt x="19" y="226"/>
                    <a:pt x="18" y="226"/>
                  </a:cubicBezTo>
                  <a:cubicBezTo>
                    <a:pt x="18" y="226"/>
                    <a:pt x="18" y="226"/>
                    <a:pt x="18" y="226"/>
                  </a:cubicBezTo>
                  <a:cubicBezTo>
                    <a:pt x="18" y="226"/>
                    <a:pt x="18" y="226"/>
                    <a:pt x="18" y="226"/>
                  </a:cubicBezTo>
                  <a:cubicBezTo>
                    <a:pt x="18" y="226"/>
                    <a:pt x="18" y="226"/>
                    <a:pt x="18" y="226"/>
                  </a:cubicBezTo>
                  <a:cubicBezTo>
                    <a:pt x="18" y="226"/>
                    <a:pt x="18" y="226"/>
                    <a:pt x="18" y="227"/>
                  </a:cubicBezTo>
                  <a:cubicBezTo>
                    <a:pt x="18" y="227"/>
                    <a:pt x="18" y="227"/>
                    <a:pt x="18" y="227"/>
                  </a:cubicBezTo>
                  <a:close/>
                  <a:moveTo>
                    <a:pt x="9" y="234"/>
                  </a:moveTo>
                  <a:cubicBezTo>
                    <a:pt x="9" y="234"/>
                    <a:pt x="9" y="234"/>
                    <a:pt x="9" y="234"/>
                  </a:cubicBezTo>
                  <a:cubicBezTo>
                    <a:pt x="9" y="234"/>
                    <a:pt x="9" y="234"/>
                    <a:pt x="9" y="234"/>
                  </a:cubicBezTo>
                  <a:cubicBezTo>
                    <a:pt x="9" y="235"/>
                    <a:pt x="9" y="235"/>
                    <a:pt x="9" y="235"/>
                  </a:cubicBezTo>
                  <a:cubicBezTo>
                    <a:pt x="9" y="235"/>
                    <a:pt x="9" y="235"/>
                    <a:pt x="10" y="235"/>
                  </a:cubicBezTo>
                  <a:cubicBezTo>
                    <a:pt x="10" y="235"/>
                    <a:pt x="10" y="235"/>
                    <a:pt x="10" y="235"/>
                  </a:cubicBezTo>
                  <a:cubicBezTo>
                    <a:pt x="10" y="235"/>
                    <a:pt x="10" y="235"/>
                    <a:pt x="10" y="235"/>
                  </a:cubicBezTo>
                  <a:cubicBezTo>
                    <a:pt x="10" y="235"/>
                    <a:pt x="10" y="235"/>
                    <a:pt x="10" y="235"/>
                  </a:cubicBezTo>
                  <a:cubicBezTo>
                    <a:pt x="10" y="235"/>
                    <a:pt x="10" y="235"/>
                    <a:pt x="10" y="235"/>
                  </a:cubicBezTo>
                  <a:cubicBezTo>
                    <a:pt x="10" y="235"/>
                    <a:pt x="10" y="235"/>
                    <a:pt x="10" y="235"/>
                  </a:cubicBezTo>
                  <a:cubicBezTo>
                    <a:pt x="10" y="235"/>
                    <a:pt x="10" y="234"/>
                    <a:pt x="10" y="234"/>
                  </a:cubicBezTo>
                  <a:cubicBezTo>
                    <a:pt x="10" y="233"/>
                    <a:pt x="10" y="233"/>
                    <a:pt x="10" y="233"/>
                  </a:cubicBezTo>
                  <a:cubicBezTo>
                    <a:pt x="10" y="233"/>
                    <a:pt x="10" y="233"/>
                    <a:pt x="10" y="233"/>
                  </a:cubicBezTo>
                  <a:cubicBezTo>
                    <a:pt x="10" y="233"/>
                    <a:pt x="10" y="233"/>
                    <a:pt x="10" y="233"/>
                  </a:cubicBezTo>
                  <a:cubicBezTo>
                    <a:pt x="10" y="233"/>
                    <a:pt x="10" y="233"/>
                    <a:pt x="10" y="233"/>
                  </a:cubicBezTo>
                  <a:cubicBezTo>
                    <a:pt x="10" y="233"/>
                    <a:pt x="10" y="233"/>
                    <a:pt x="10" y="233"/>
                  </a:cubicBezTo>
                  <a:cubicBezTo>
                    <a:pt x="10" y="233"/>
                    <a:pt x="10" y="233"/>
                    <a:pt x="10" y="233"/>
                  </a:cubicBezTo>
                  <a:cubicBezTo>
                    <a:pt x="10" y="233"/>
                    <a:pt x="10" y="233"/>
                    <a:pt x="10" y="233"/>
                  </a:cubicBezTo>
                  <a:cubicBezTo>
                    <a:pt x="10" y="233"/>
                    <a:pt x="10" y="234"/>
                    <a:pt x="10" y="234"/>
                  </a:cubicBezTo>
                  <a:cubicBezTo>
                    <a:pt x="10" y="234"/>
                    <a:pt x="10" y="234"/>
                    <a:pt x="10" y="234"/>
                  </a:cubicBezTo>
                  <a:cubicBezTo>
                    <a:pt x="10" y="234"/>
                    <a:pt x="10" y="234"/>
                    <a:pt x="10" y="234"/>
                  </a:cubicBezTo>
                  <a:cubicBezTo>
                    <a:pt x="10" y="234"/>
                    <a:pt x="10" y="234"/>
                    <a:pt x="10" y="234"/>
                  </a:cubicBezTo>
                  <a:cubicBezTo>
                    <a:pt x="10" y="234"/>
                    <a:pt x="10" y="234"/>
                    <a:pt x="10" y="234"/>
                  </a:cubicBezTo>
                  <a:cubicBezTo>
                    <a:pt x="9" y="234"/>
                    <a:pt x="9" y="234"/>
                    <a:pt x="9" y="234"/>
                  </a:cubicBezTo>
                  <a:close/>
                  <a:moveTo>
                    <a:pt x="10" y="230"/>
                  </a:moveTo>
                  <a:cubicBezTo>
                    <a:pt x="10" y="230"/>
                    <a:pt x="10" y="230"/>
                    <a:pt x="10" y="230"/>
                  </a:cubicBezTo>
                  <a:cubicBezTo>
                    <a:pt x="10" y="230"/>
                    <a:pt x="10" y="230"/>
                    <a:pt x="10" y="230"/>
                  </a:cubicBezTo>
                  <a:cubicBezTo>
                    <a:pt x="10" y="230"/>
                    <a:pt x="10" y="230"/>
                    <a:pt x="10" y="230"/>
                  </a:cubicBezTo>
                  <a:cubicBezTo>
                    <a:pt x="10" y="230"/>
                    <a:pt x="10" y="230"/>
                    <a:pt x="10" y="229"/>
                  </a:cubicBezTo>
                  <a:cubicBezTo>
                    <a:pt x="10" y="229"/>
                    <a:pt x="10" y="229"/>
                    <a:pt x="10" y="229"/>
                  </a:cubicBezTo>
                  <a:cubicBezTo>
                    <a:pt x="10" y="229"/>
                    <a:pt x="10" y="229"/>
                    <a:pt x="10" y="229"/>
                  </a:cubicBezTo>
                  <a:cubicBezTo>
                    <a:pt x="10" y="229"/>
                    <a:pt x="9" y="229"/>
                    <a:pt x="9" y="229"/>
                  </a:cubicBezTo>
                  <a:cubicBezTo>
                    <a:pt x="9" y="229"/>
                    <a:pt x="9" y="229"/>
                    <a:pt x="9" y="229"/>
                  </a:cubicBezTo>
                  <a:cubicBezTo>
                    <a:pt x="9" y="229"/>
                    <a:pt x="9" y="229"/>
                    <a:pt x="9" y="229"/>
                  </a:cubicBezTo>
                  <a:cubicBezTo>
                    <a:pt x="9" y="229"/>
                    <a:pt x="9" y="229"/>
                    <a:pt x="9" y="229"/>
                  </a:cubicBezTo>
                  <a:cubicBezTo>
                    <a:pt x="9" y="229"/>
                    <a:pt x="9" y="229"/>
                    <a:pt x="9" y="229"/>
                  </a:cubicBezTo>
                  <a:cubicBezTo>
                    <a:pt x="9" y="229"/>
                    <a:pt x="9" y="229"/>
                    <a:pt x="9" y="229"/>
                  </a:cubicBezTo>
                  <a:cubicBezTo>
                    <a:pt x="9" y="229"/>
                    <a:pt x="9" y="229"/>
                    <a:pt x="10" y="230"/>
                  </a:cubicBezTo>
                  <a:close/>
                  <a:moveTo>
                    <a:pt x="10" y="229"/>
                  </a:moveTo>
                  <a:cubicBezTo>
                    <a:pt x="10" y="229"/>
                    <a:pt x="11" y="229"/>
                    <a:pt x="11" y="229"/>
                  </a:cubicBezTo>
                  <a:cubicBezTo>
                    <a:pt x="11" y="229"/>
                    <a:pt x="11" y="229"/>
                    <a:pt x="12" y="229"/>
                  </a:cubicBezTo>
                  <a:cubicBezTo>
                    <a:pt x="12" y="229"/>
                    <a:pt x="12" y="229"/>
                    <a:pt x="12" y="229"/>
                  </a:cubicBezTo>
                  <a:cubicBezTo>
                    <a:pt x="12" y="229"/>
                    <a:pt x="12" y="229"/>
                    <a:pt x="12" y="229"/>
                  </a:cubicBezTo>
                  <a:cubicBezTo>
                    <a:pt x="12" y="229"/>
                    <a:pt x="12" y="228"/>
                    <a:pt x="13" y="228"/>
                  </a:cubicBezTo>
                  <a:cubicBezTo>
                    <a:pt x="13" y="228"/>
                    <a:pt x="13" y="228"/>
                    <a:pt x="13" y="228"/>
                  </a:cubicBezTo>
                  <a:cubicBezTo>
                    <a:pt x="13" y="228"/>
                    <a:pt x="13" y="228"/>
                    <a:pt x="13" y="228"/>
                  </a:cubicBezTo>
                  <a:cubicBezTo>
                    <a:pt x="13" y="228"/>
                    <a:pt x="13" y="228"/>
                    <a:pt x="13" y="228"/>
                  </a:cubicBezTo>
                  <a:cubicBezTo>
                    <a:pt x="14" y="228"/>
                    <a:pt x="13" y="228"/>
                    <a:pt x="13" y="228"/>
                  </a:cubicBezTo>
                  <a:cubicBezTo>
                    <a:pt x="13" y="228"/>
                    <a:pt x="13" y="228"/>
                    <a:pt x="13" y="228"/>
                  </a:cubicBezTo>
                  <a:cubicBezTo>
                    <a:pt x="13" y="228"/>
                    <a:pt x="13" y="227"/>
                    <a:pt x="13" y="227"/>
                  </a:cubicBezTo>
                  <a:cubicBezTo>
                    <a:pt x="13" y="227"/>
                    <a:pt x="13" y="227"/>
                    <a:pt x="13" y="227"/>
                  </a:cubicBezTo>
                  <a:cubicBezTo>
                    <a:pt x="13" y="227"/>
                    <a:pt x="13" y="227"/>
                    <a:pt x="13" y="227"/>
                  </a:cubicBezTo>
                  <a:cubicBezTo>
                    <a:pt x="13" y="227"/>
                    <a:pt x="13" y="227"/>
                    <a:pt x="13" y="227"/>
                  </a:cubicBezTo>
                  <a:cubicBezTo>
                    <a:pt x="12" y="227"/>
                    <a:pt x="12" y="227"/>
                    <a:pt x="12" y="227"/>
                  </a:cubicBezTo>
                  <a:cubicBezTo>
                    <a:pt x="12" y="227"/>
                    <a:pt x="12" y="227"/>
                    <a:pt x="12" y="227"/>
                  </a:cubicBezTo>
                  <a:cubicBezTo>
                    <a:pt x="11" y="227"/>
                    <a:pt x="11" y="227"/>
                    <a:pt x="11" y="227"/>
                  </a:cubicBezTo>
                  <a:cubicBezTo>
                    <a:pt x="11" y="227"/>
                    <a:pt x="11" y="227"/>
                    <a:pt x="10" y="227"/>
                  </a:cubicBezTo>
                  <a:cubicBezTo>
                    <a:pt x="10" y="227"/>
                    <a:pt x="10" y="227"/>
                    <a:pt x="10" y="227"/>
                  </a:cubicBezTo>
                  <a:cubicBezTo>
                    <a:pt x="10" y="227"/>
                    <a:pt x="10" y="228"/>
                    <a:pt x="10" y="228"/>
                  </a:cubicBezTo>
                  <a:cubicBezTo>
                    <a:pt x="10" y="228"/>
                    <a:pt x="10" y="228"/>
                    <a:pt x="10" y="228"/>
                  </a:cubicBezTo>
                  <a:cubicBezTo>
                    <a:pt x="10" y="228"/>
                    <a:pt x="10" y="228"/>
                    <a:pt x="10" y="228"/>
                  </a:cubicBezTo>
                  <a:cubicBezTo>
                    <a:pt x="10" y="228"/>
                    <a:pt x="10" y="228"/>
                    <a:pt x="10" y="228"/>
                  </a:cubicBezTo>
                  <a:cubicBezTo>
                    <a:pt x="10" y="228"/>
                    <a:pt x="10" y="228"/>
                    <a:pt x="10" y="228"/>
                  </a:cubicBezTo>
                  <a:cubicBezTo>
                    <a:pt x="10" y="228"/>
                    <a:pt x="10" y="228"/>
                    <a:pt x="10" y="228"/>
                  </a:cubicBezTo>
                  <a:cubicBezTo>
                    <a:pt x="10" y="228"/>
                    <a:pt x="10" y="229"/>
                    <a:pt x="10" y="229"/>
                  </a:cubicBezTo>
                  <a:cubicBezTo>
                    <a:pt x="10" y="229"/>
                    <a:pt x="10" y="229"/>
                    <a:pt x="10" y="229"/>
                  </a:cubicBezTo>
                  <a:cubicBezTo>
                    <a:pt x="10" y="229"/>
                    <a:pt x="10" y="229"/>
                    <a:pt x="10" y="229"/>
                  </a:cubicBezTo>
                  <a:cubicBezTo>
                    <a:pt x="10" y="229"/>
                    <a:pt x="10" y="229"/>
                    <a:pt x="10" y="229"/>
                  </a:cubicBezTo>
                  <a:close/>
                  <a:moveTo>
                    <a:pt x="13" y="229"/>
                  </a:moveTo>
                  <a:cubicBezTo>
                    <a:pt x="13" y="229"/>
                    <a:pt x="12" y="229"/>
                    <a:pt x="12" y="229"/>
                  </a:cubicBezTo>
                  <a:cubicBezTo>
                    <a:pt x="12" y="229"/>
                    <a:pt x="12" y="229"/>
                    <a:pt x="12" y="229"/>
                  </a:cubicBezTo>
                  <a:cubicBezTo>
                    <a:pt x="12" y="229"/>
                    <a:pt x="12" y="229"/>
                    <a:pt x="12" y="229"/>
                  </a:cubicBezTo>
                  <a:cubicBezTo>
                    <a:pt x="12" y="230"/>
                    <a:pt x="12" y="230"/>
                    <a:pt x="12" y="230"/>
                  </a:cubicBezTo>
                  <a:cubicBezTo>
                    <a:pt x="12" y="230"/>
                    <a:pt x="12" y="230"/>
                    <a:pt x="12" y="230"/>
                  </a:cubicBezTo>
                  <a:cubicBezTo>
                    <a:pt x="12" y="230"/>
                    <a:pt x="12" y="230"/>
                    <a:pt x="12" y="230"/>
                  </a:cubicBezTo>
                  <a:cubicBezTo>
                    <a:pt x="12" y="230"/>
                    <a:pt x="12" y="230"/>
                    <a:pt x="12" y="230"/>
                  </a:cubicBezTo>
                  <a:cubicBezTo>
                    <a:pt x="12" y="230"/>
                    <a:pt x="12" y="230"/>
                    <a:pt x="12" y="230"/>
                  </a:cubicBezTo>
                  <a:cubicBezTo>
                    <a:pt x="12" y="230"/>
                    <a:pt x="12" y="230"/>
                    <a:pt x="12" y="230"/>
                  </a:cubicBezTo>
                  <a:cubicBezTo>
                    <a:pt x="12" y="230"/>
                    <a:pt x="13" y="230"/>
                    <a:pt x="13" y="230"/>
                  </a:cubicBezTo>
                  <a:cubicBezTo>
                    <a:pt x="13" y="229"/>
                    <a:pt x="13" y="229"/>
                    <a:pt x="13" y="229"/>
                  </a:cubicBezTo>
                  <a:close/>
                  <a:moveTo>
                    <a:pt x="15" y="227"/>
                  </a:moveTo>
                  <a:cubicBezTo>
                    <a:pt x="15" y="226"/>
                    <a:pt x="15" y="226"/>
                    <a:pt x="15" y="226"/>
                  </a:cubicBezTo>
                  <a:cubicBezTo>
                    <a:pt x="15" y="226"/>
                    <a:pt x="15" y="226"/>
                    <a:pt x="15" y="226"/>
                  </a:cubicBezTo>
                  <a:cubicBezTo>
                    <a:pt x="15" y="226"/>
                    <a:pt x="15" y="226"/>
                    <a:pt x="15" y="226"/>
                  </a:cubicBezTo>
                  <a:cubicBezTo>
                    <a:pt x="15" y="227"/>
                    <a:pt x="14" y="227"/>
                    <a:pt x="14" y="227"/>
                  </a:cubicBezTo>
                  <a:cubicBezTo>
                    <a:pt x="14" y="227"/>
                    <a:pt x="14" y="227"/>
                    <a:pt x="14" y="227"/>
                  </a:cubicBezTo>
                  <a:cubicBezTo>
                    <a:pt x="14" y="227"/>
                    <a:pt x="14" y="227"/>
                    <a:pt x="14" y="227"/>
                  </a:cubicBezTo>
                  <a:cubicBezTo>
                    <a:pt x="14" y="227"/>
                    <a:pt x="14" y="227"/>
                    <a:pt x="14" y="227"/>
                  </a:cubicBezTo>
                  <a:cubicBezTo>
                    <a:pt x="14" y="227"/>
                    <a:pt x="14" y="227"/>
                    <a:pt x="14" y="227"/>
                  </a:cubicBezTo>
                  <a:cubicBezTo>
                    <a:pt x="14" y="228"/>
                    <a:pt x="14" y="228"/>
                    <a:pt x="14" y="228"/>
                  </a:cubicBezTo>
                  <a:cubicBezTo>
                    <a:pt x="14" y="228"/>
                    <a:pt x="14" y="228"/>
                    <a:pt x="14" y="228"/>
                  </a:cubicBezTo>
                  <a:cubicBezTo>
                    <a:pt x="14" y="228"/>
                    <a:pt x="14" y="228"/>
                    <a:pt x="14" y="228"/>
                  </a:cubicBezTo>
                  <a:cubicBezTo>
                    <a:pt x="14" y="229"/>
                    <a:pt x="14" y="229"/>
                    <a:pt x="14" y="229"/>
                  </a:cubicBezTo>
                  <a:cubicBezTo>
                    <a:pt x="14" y="229"/>
                    <a:pt x="14" y="229"/>
                    <a:pt x="15" y="229"/>
                  </a:cubicBezTo>
                  <a:cubicBezTo>
                    <a:pt x="15" y="229"/>
                    <a:pt x="15" y="229"/>
                    <a:pt x="15" y="229"/>
                  </a:cubicBezTo>
                  <a:cubicBezTo>
                    <a:pt x="15" y="229"/>
                    <a:pt x="15" y="229"/>
                    <a:pt x="15" y="229"/>
                  </a:cubicBezTo>
                  <a:cubicBezTo>
                    <a:pt x="15" y="229"/>
                    <a:pt x="15" y="229"/>
                    <a:pt x="15" y="229"/>
                  </a:cubicBezTo>
                  <a:cubicBezTo>
                    <a:pt x="15" y="229"/>
                    <a:pt x="15" y="229"/>
                    <a:pt x="15" y="229"/>
                  </a:cubicBezTo>
                  <a:cubicBezTo>
                    <a:pt x="15" y="229"/>
                    <a:pt x="15" y="229"/>
                    <a:pt x="15" y="229"/>
                  </a:cubicBezTo>
                  <a:cubicBezTo>
                    <a:pt x="15" y="229"/>
                    <a:pt x="15" y="229"/>
                    <a:pt x="15" y="229"/>
                  </a:cubicBezTo>
                  <a:cubicBezTo>
                    <a:pt x="15" y="229"/>
                    <a:pt x="15" y="229"/>
                    <a:pt x="15" y="229"/>
                  </a:cubicBezTo>
                  <a:cubicBezTo>
                    <a:pt x="15" y="229"/>
                    <a:pt x="15" y="229"/>
                    <a:pt x="15" y="229"/>
                  </a:cubicBezTo>
                  <a:cubicBezTo>
                    <a:pt x="15" y="228"/>
                    <a:pt x="15" y="228"/>
                    <a:pt x="15" y="228"/>
                  </a:cubicBezTo>
                  <a:cubicBezTo>
                    <a:pt x="15" y="228"/>
                    <a:pt x="15" y="228"/>
                    <a:pt x="15" y="228"/>
                  </a:cubicBezTo>
                  <a:cubicBezTo>
                    <a:pt x="15" y="228"/>
                    <a:pt x="15" y="228"/>
                    <a:pt x="15" y="228"/>
                  </a:cubicBezTo>
                  <a:cubicBezTo>
                    <a:pt x="15" y="228"/>
                    <a:pt x="15" y="228"/>
                    <a:pt x="15" y="228"/>
                  </a:cubicBezTo>
                  <a:cubicBezTo>
                    <a:pt x="15" y="227"/>
                    <a:pt x="15" y="227"/>
                    <a:pt x="15" y="227"/>
                  </a:cubicBezTo>
                  <a:cubicBezTo>
                    <a:pt x="15" y="227"/>
                    <a:pt x="15" y="227"/>
                    <a:pt x="15" y="227"/>
                  </a:cubicBezTo>
                  <a:cubicBezTo>
                    <a:pt x="15" y="227"/>
                    <a:pt x="15" y="227"/>
                    <a:pt x="15" y="227"/>
                  </a:cubicBezTo>
                  <a:cubicBezTo>
                    <a:pt x="15" y="227"/>
                    <a:pt x="15" y="227"/>
                    <a:pt x="15" y="227"/>
                  </a:cubicBezTo>
                  <a:close/>
                  <a:moveTo>
                    <a:pt x="14" y="230"/>
                  </a:moveTo>
                  <a:cubicBezTo>
                    <a:pt x="14" y="230"/>
                    <a:pt x="14" y="230"/>
                    <a:pt x="14" y="230"/>
                  </a:cubicBezTo>
                  <a:cubicBezTo>
                    <a:pt x="14" y="230"/>
                    <a:pt x="14" y="230"/>
                    <a:pt x="14" y="229"/>
                  </a:cubicBezTo>
                  <a:cubicBezTo>
                    <a:pt x="14" y="229"/>
                    <a:pt x="14" y="229"/>
                    <a:pt x="14" y="229"/>
                  </a:cubicBezTo>
                  <a:cubicBezTo>
                    <a:pt x="14" y="229"/>
                    <a:pt x="13" y="229"/>
                    <a:pt x="13" y="229"/>
                  </a:cubicBezTo>
                  <a:cubicBezTo>
                    <a:pt x="13" y="229"/>
                    <a:pt x="13" y="230"/>
                    <a:pt x="13" y="230"/>
                  </a:cubicBezTo>
                  <a:cubicBezTo>
                    <a:pt x="13" y="230"/>
                    <a:pt x="14" y="230"/>
                    <a:pt x="14" y="230"/>
                  </a:cubicBezTo>
                  <a:cubicBezTo>
                    <a:pt x="14" y="230"/>
                    <a:pt x="13" y="230"/>
                    <a:pt x="13" y="230"/>
                  </a:cubicBezTo>
                  <a:cubicBezTo>
                    <a:pt x="13" y="230"/>
                    <a:pt x="13" y="230"/>
                    <a:pt x="13" y="230"/>
                  </a:cubicBezTo>
                  <a:cubicBezTo>
                    <a:pt x="13" y="230"/>
                    <a:pt x="14" y="230"/>
                    <a:pt x="14" y="231"/>
                  </a:cubicBezTo>
                  <a:cubicBezTo>
                    <a:pt x="14" y="231"/>
                    <a:pt x="14" y="231"/>
                    <a:pt x="14" y="231"/>
                  </a:cubicBezTo>
                  <a:cubicBezTo>
                    <a:pt x="14" y="231"/>
                    <a:pt x="14" y="231"/>
                    <a:pt x="14" y="231"/>
                  </a:cubicBezTo>
                  <a:cubicBezTo>
                    <a:pt x="14" y="231"/>
                    <a:pt x="14" y="231"/>
                    <a:pt x="14" y="231"/>
                  </a:cubicBezTo>
                  <a:cubicBezTo>
                    <a:pt x="14" y="231"/>
                    <a:pt x="14" y="231"/>
                    <a:pt x="14" y="231"/>
                  </a:cubicBezTo>
                  <a:cubicBezTo>
                    <a:pt x="14" y="231"/>
                    <a:pt x="14" y="231"/>
                    <a:pt x="14" y="231"/>
                  </a:cubicBezTo>
                  <a:cubicBezTo>
                    <a:pt x="14" y="231"/>
                    <a:pt x="14" y="231"/>
                    <a:pt x="14" y="231"/>
                  </a:cubicBezTo>
                  <a:cubicBezTo>
                    <a:pt x="14" y="230"/>
                    <a:pt x="14" y="230"/>
                    <a:pt x="14" y="230"/>
                  </a:cubicBezTo>
                  <a:cubicBezTo>
                    <a:pt x="14" y="230"/>
                    <a:pt x="14" y="230"/>
                    <a:pt x="14" y="230"/>
                  </a:cubicBezTo>
                  <a:cubicBezTo>
                    <a:pt x="14" y="230"/>
                    <a:pt x="14" y="230"/>
                    <a:pt x="14" y="230"/>
                  </a:cubicBezTo>
                  <a:cubicBezTo>
                    <a:pt x="14" y="230"/>
                    <a:pt x="14" y="230"/>
                    <a:pt x="14" y="230"/>
                  </a:cubicBezTo>
                  <a:close/>
                  <a:moveTo>
                    <a:pt x="9" y="226"/>
                  </a:moveTo>
                  <a:cubicBezTo>
                    <a:pt x="9" y="226"/>
                    <a:pt x="9" y="226"/>
                    <a:pt x="9" y="226"/>
                  </a:cubicBezTo>
                  <a:cubicBezTo>
                    <a:pt x="9" y="225"/>
                    <a:pt x="9" y="225"/>
                    <a:pt x="9" y="226"/>
                  </a:cubicBezTo>
                  <a:cubicBezTo>
                    <a:pt x="9" y="226"/>
                    <a:pt x="9" y="226"/>
                    <a:pt x="9" y="226"/>
                  </a:cubicBezTo>
                  <a:cubicBezTo>
                    <a:pt x="9" y="226"/>
                    <a:pt x="9" y="226"/>
                    <a:pt x="9" y="226"/>
                  </a:cubicBezTo>
                  <a:cubicBezTo>
                    <a:pt x="9" y="226"/>
                    <a:pt x="9" y="226"/>
                    <a:pt x="9" y="226"/>
                  </a:cubicBezTo>
                  <a:cubicBezTo>
                    <a:pt x="9" y="226"/>
                    <a:pt x="9" y="226"/>
                    <a:pt x="9" y="226"/>
                  </a:cubicBezTo>
                  <a:cubicBezTo>
                    <a:pt x="9" y="226"/>
                    <a:pt x="9" y="226"/>
                    <a:pt x="9" y="226"/>
                  </a:cubicBezTo>
                  <a:cubicBezTo>
                    <a:pt x="9" y="226"/>
                    <a:pt x="9" y="226"/>
                    <a:pt x="10" y="226"/>
                  </a:cubicBezTo>
                  <a:cubicBezTo>
                    <a:pt x="10" y="226"/>
                    <a:pt x="10" y="226"/>
                    <a:pt x="10" y="227"/>
                  </a:cubicBezTo>
                  <a:cubicBezTo>
                    <a:pt x="10" y="227"/>
                    <a:pt x="10" y="227"/>
                    <a:pt x="10" y="227"/>
                  </a:cubicBezTo>
                  <a:cubicBezTo>
                    <a:pt x="10" y="227"/>
                    <a:pt x="10" y="227"/>
                    <a:pt x="10" y="227"/>
                  </a:cubicBezTo>
                  <a:cubicBezTo>
                    <a:pt x="10" y="227"/>
                    <a:pt x="10" y="227"/>
                    <a:pt x="10" y="227"/>
                  </a:cubicBezTo>
                  <a:cubicBezTo>
                    <a:pt x="10" y="227"/>
                    <a:pt x="10" y="227"/>
                    <a:pt x="10" y="227"/>
                  </a:cubicBezTo>
                  <a:cubicBezTo>
                    <a:pt x="11" y="227"/>
                    <a:pt x="11" y="227"/>
                    <a:pt x="11" y="227"/>
                  </a:cubicBezTo>
                  <a:cubicBezTo>
                    <a:pt x="11" y="227"/>
                    <a:pt x="11" y="227"/>
                    <a:pt x="11" y="227"/>
                  </a:cubicBezTo>
                  <a:cubicBezTo>
                    <a:pt x="11" y="227"/>
                    <a:pt x="11" y="227"/>
                    <a:pt x="11" y="227"/>
                  </a:cubicBezTo>
                  <a:cubicBezTo>
                    <a:pt x="11" y="227"/>
                    <a:pt x="11" y="226"/>
                    <a:pt x="11" y="226"/>
                  </a:cubicBezTo>
                  <a:cubicBezTo>
                    <a:pt x="11" y="226"/>
                    <a:pt x="11" y="226"/>
                    <a:pt x="11" y="226"/>
                  </a:cubicBezTo>
                  <a:cubicBezTo>
                    <a:pt x="11" y="226"/>
                    <a:pt x="11" y="226"/>
                    <a:pt x="11" y="226"/>
                  </a:cubicBezTo>
                  <a:cubicBezTo>
                    <a:pt x="11" y="226"/>
                    <a:pt x="11" y="226"/>
                    <a:pt x="11" y="226"/>
                  </a:cubicBezTo>
                  <a:cubicBezTo>
                    <a:pt x="11" y="226"/>
                    <a:pt x="11" y="225"/>
                    <a:pt x="11" y="225"/>
                  </a:cubicBezTo>
                  <a:cubicBezTo>
                    <a:pt x="11" y="225"/>
                    <a:pt x="11" y="225"/>
                    <a:pt x="11" y="225"/>
                  </a:cubicBezTo>
                  <a:cubicBezTo>
                    <a:pt x="11" y="225"/>
                    <a:pt x="11" y="225"/>
                    <a:pt x="11" y="225"/>
                  </a:cubicBezTo>
                  <a:cubicBezTo>
                    <a:pt x="11" y="225"/>
                    <a:pt x="10" y="225"/>
                    <a:pt x="10" y="225"/>
                  </a:cubicBezTo>
                  <a:cubicBezTo>
                    <a:pt x="10" y="225"/>
                    <a:pt x="10" y="224"/>
                    <a:pt x="10" y="224"/>
                  </a:cubicBezTo>
                  <a:cubicBezTo>
                    <a:pt x="10" y="224"/>
                    <a:pt x="10" y="225"/>
                    <a:pt x="10" y="225"/>
                  </a:cubicBezTo>
                  <a:cubicBezTo>
                    <a:pt x="10" y="225"/>
                    <a:pt x="10" y="225"/>
                    <a:pt x="10" y="225"/>
                  </a:cubicBezTo>
                  <a:cubicBezTo>
                    <a:pt x="10" y="225"/>
                    <a:pt x="10" y="225"/>
                    <a:pt x="10" y="225"/>
                  </a:cubicBezTo>
                  <a:cubicBezTo>
                    <a:pt x="10" y="225"/>
                    <a:pt x="10" y="225"/>
                    <a:pt x="10" y="225"/>
                  </a:cubicBezTo>
                  <a:cubicBezTo>
                    <a:pt x="10" y="225"/>
                    <a:pt x="10" y="225"/>
                    <a:pt x="10" y="226"/>
                  </a:cubicBezTo>
                  <a:cubicBezTo>
                    <a:pt x="10" y="226"/>
                    <a:pt x="10" y="226"/>
                    <a:pt x="10" y="226"/>
                  </a:cubicBezTo>
                  <a:cubicBezTo>
                    <a:pt x="10" y="226"/>
                    <a:pt x="10" y="226"/>
                    <a:pt x="10" y="226"/>
                  </a:cubicBezTo>
                  <a:cubicBezTo>
                    <a:pt x="10" y="226"/>
                    <a:pt x="9" y="226"/>
                    <a:pt x="9" y="226"/>
                  </a:cubicBezTo>
                  <a:cubicBezTo>
                    <a:pt x="9" y="226"/>
                    <a:pt x="9" y="226"/>
                    <a:pt x="9" y="226"/>
                  </a:cubicBezTo>
                  <a:cubicBezTo>
                    <a:pt x="9" y="226"/>
                    <a:pt x="9" y="226"/>
                    <a:pt x="9" y="226"/>
                  </a:cubicBezTo>
                  <a:close/>
                  <a:moveTo>
                    <a:pt x="12" y="226"/>
                  </a:moveTo>
                  <a:cubicBezTo>
                    <a:pt x="12" y="226"/>
                    <a:pt x="12" y="226"/>
                    <a:pt x="12" y="226"/>
                  </a:cubicBezTo>
                  <a:cubicBezTo>
                    <a:pt x="12" y="226"/>
                    <a:pt x="12" y="226"/>
                    <a:pt x="12" y="226"/>
                  </a:cubicBezTo>
                  <a:cubicBezTo>
                    <a:pt x="12" y="226"/>
                    <a:pt x="12" y="226"/>
                    <a:pt x="12" y="226"/>
                  </a:cubicBezTo>
                  <a:cubicBezTo>
                    <a:pt x="12" y="226"/>
                    <a:pt x="12" y="226"/>
                    <a:pt x="12" y="227"/>
                  </a:cubicBezTo>
                  <a:cubicBezTo>
                    <a:pt x="12" y="227"/>
                    <a:pt x="12" y="227"/>
                    <a:pt x="12" y="227"/>
                  </a:cubicBezTo>
                  <a:cubicBezTo>
                    <a:pt x="12" y="227"/>
                    <a:pt x="12" y="227"/>
                    <a:pt x="12" y="227"/>
                  </a:cubicBezTo>
                  <a:cubicBezTo>
                    <a:pt x="12" y="227"/>
                    <a:pt x="13" y="227"/>
                    <a:pt x="13" y="227"/>
                  </a:cubicBezTo>
                  <a:cubicBezTo>
                    <a:pt x="13" y="227"/>
                    <a:pt x="13" y="227"/>
                    <a:pt x="13" y="227"/>
                  </a:cubicBezTo>
                  <a:cubicBezTo>
                    <a:pt x="13" y="226"/>
                    <a:pt x="13" y="226"/>
                    <a:pt x="13" y="226"/>
                  </a:cubicBezTo>
                  <a:cubicBezTo>
                    <a:pt x="13" y="226"/>
                    <a:pt x="12" y="226"/>
                    <a:pt x="12" y="226"/>
                  </a:cubicBezTo>
                  <a:cubicBezTo>
                    <a:pt x="12" y="226"/>
                    <a:pt x="12" y="226"/>
                    <a:pt x="12" y="226"/>
                  </a:cubicBezTo>
                  <a:close/>
                  <a:moveTo>
                    <a:pt x="12" y="223"/>
                  </a:moveTo>
                  <a:cubicBezTo>
                    <a:pt x="12" y="223"/>
                    <a:pt x="12" y="223"/>
                    <a:pt x="12" y="223"/>
                  </a:cubicBezTo>
                  <a:cubicBezTo>
                    <a:pt x="12" y="223"/>
                    <a:pt x="12" y="224"/>
                    <a:pt x="12" y="224"/>
                  </a:cubicBezTo>
                  <a:cubicBezTo>
                    <a:pt x="12" y="224"/>
                    <a:pt x="12" y="224"/>
                    <a:pt x="12" y="224"/>
                  </a:cubicBezTo>
                  <a:cubicBezTo>
                    <a:pt x="12" y="224"/>
                    <a:pt x="12" y="224"/>
                    <a:pt x="12" y="224"/>
                  </a:cubicBezTo>
                  <a:cubicBezTo>
                    <a:pt x="12" y="224"/>
                    <a:pt x="12" y="224"/>
                    <a:pt x="12" y="224"/>
                  </a:cubicBezTo>
                  <a:cubicBezTo>
                    <a:pt x="12" y="224"/>
                    <a:pt x="12" y="224"/>
                    <a:pt x="12" y="224"/>
                  </a:cubicBezTo>
                  <a:cubicBezTo>
                    <a:pt x="12" y="225"/>
                    <a:pt x="12" y="225"/>
                    <a:pt x="12" y="225"/>
                  </a:cubicBezTo>
                  <a:cubicBezTo>
                    <a:pt x="12" y="225"/>
                    <a:pt x="12" y="225"/>
                    <a:pt x="12" y="225"/>
                  </a:cubicBezTo>
                  <a:cubicBezTo>
                    <a:pt x="12" y="225"/>
                    <a:pt x="12" y="225"/>
                    <a:pt x="12" y="225"/>
                  </a:cubicBezTo>
                  <a:cubicBezTo>
                    <a:pt x="12" y="225"/>
                    <a:pt x="12" y="225"/>
                    <a:pt x="12" y="225"/>
                  </a:cubicBezTo>
                  <a:cubicBezTo>
                    <a:pt x="12" y="225"/>
                    <a:pt x="12" y="225"/>
                    <a:pt x="12" y="225"/>
                  </a:cubicBezTo>
                  <a:cubicBezTo>
                    <a:pt x="12" y="225"/>
                    <a:pt x="13" y="225"/>
                    <a:pt x="13" y="225"/>
                  </a:cubicBezTo>
                  <a:cubicBezTo>
                    <a:pt x="13" y="225"/>
                    <a:pt x="13" y="226"/>
                    <a:pt x="13" y="226"/>
                  </a:cubicBezTo>
                  <a:cubicBezTo>
                    <a:pt x="13" y="226"/>
                    <a:pt x="14" y="226"/>
                    <a:pt x="14" y="226"/>
                  </a:cubicBezTo>
                  <a:cubicBezTo>
                    <a:pt x="14" y="226"/>
                    <a:pt x="14" y="226"/>
                    <a:pt x="14" y="226"/>
                  </a:cubicBezTo>
                  <a:cubicBezTo>
                    <a:pt x="14" y="226"/>
                    <a:pt x="14" y="226"/>
                    <a:pt x="14" y="226"/>
                  </a:cubicBezTo>
                  <a:cubicBezTo>
                    <a:pt x="14" y="226"/>
                    <a:pt x="14" y="226"/>
                    <a:pt x="14" y="225"/>
                  </a:cubicBezTo>
                  <a:cubicBezTo>
                    <a:pt x="14" y="225"/>
                    <a:pt x="14" y="225"/>
                    <a:pt x="14" y="225"/>
                  </a:cubicBezTo>
                  <a:cubicBezTo>
                    <a:pt x="14" y="225"/>
                    <a:pt x="14" y="225"/>
                    <a:pt x="14" y="225"/>
                  </a:cubicBezTo>
                  <a:cubicBezTo>
                    <a:pt x="13" y="225"/>
                    <a:pt x="13" y="225"/>
                    <a:pt x="13" y="225"/>
                  </a:cubicBezTo>
                  <a:cubicBezTo>
                    <a:pt x="13" y="225"/>
                    <a:pt x="13" y="225"/>
                    <a:pt x="13" y="225"/>
                  </a:cubicBezTo>
                  <a:cubicBezTo>
                    <a:pt x="13" y="225"/>
                    <a:pt x="13" y="225"/>
                    <a:pt x="13" y="225"/>
                  </a:cubicBezTo>
                  <a:cubicBezTo>
                    <a:pt x="13" y="225"/>
                    <a:pt x="13" y="225"/>
                    <a:pt x="13" y="225"/>
                  </a:cubicBezTo>
                  <a:cubicBezTo>
                    <a:pt x="13" y="225"/>
                    <a:pt x="13" y="225"/>
                    <a:pt x="13" y="225"/>
                  </a:cubicBezTo>
                  <a:cubicBezTo>
                    <a:pt x="13" y="225"/>
                    <a:pt x="14" y="225"/>
                    <a:pt x="14" y="225"/>
                  </a:cubicBezTo>
                  <a:cubicBezTo>
                    <a:pt x="14" y="225"/>
                    <a:pt x="14" y="225"/>
                    <a:pt x="14" y="225"/>
                  </a:cubicBezTo>
                  <a:cubicBezTo>
                    <a:pt x="14" y="225"/>
                    <a:pt x="14" y="225"/>
                    <a:pt x="14" y="225"/>
                  </a:cubicBezTo>
                  <a:cubicBezTo>
                    <a:pt x="14" y="224"/>
                    <a:pt x="14" y="224"/>
                    <a:pt x="14" y="224"/>
                  </a:cubicBezTo>
                  <a:cubicBezTo>
                    <a:pt x="14" y="224"/>
                    <a:pt x="14" y="224"/>
                    <a:pt x="14" y="224"/>
                  </a:cubicBezTo>
                  <a:cubicBezTo>
                    <a:pt x="14" y="224"/>
                    <a:pt x="14" y="224"/>
                    <a:pt x="14" y="224"/>
                  </a:cubicBezTo>
                  <a:cubicBezTo>
                    <a:pt x="14" y="224"/>
                    <a:pt x="14" y="224"/>
                    <a:pt x="14" y="224"/>
                  </a:cubicBezTo>
                  <a:cubicBezTo>
                    <a:pt x="14" y="224"/>
                    <a:pt x="14" y="224"/>
                    <a:pt x="14" y="224"/>
                  </a:cubicBezTo>
                  <a:cubicBezTo>
                    <a:pt x="13" y="224"/>
                    <a:pt x="13" y="224"/>
                    <a:pt x="13" y="224"/>
                  </a:cubicBezTo>
                  <a:cubicBezTo>
                    <a:pt x="13" y="224"/>
                    <a:pt x="13" y="224"/>
                    <a:pt x="13" y="224"/>
                  </a:cubicBezTo>
                  <a:cubicBezTo>
                    <a:pt x="13" y="224"/>
                    <a:pt x="13" y="224"/>
                    <a:pt x="13" y="224"/>
                  </a:cubicBezTo>
                  <a:cubicBezTo>
                    <a:pt x="13" y="224"/>
                    <a:pt x="13" y="224"/>
                    <a:pt x="13" y="224"/>
                  </a:cubicBezTo>
                  <a:cubicBezTo>
                    <a:pt x="13" y="224"/>
                    <a:pt x="13" y="223"/>
                    <a:pt x="13" y="223"/>
                  </a:cubicBezTo>
                  <a:cubicBezTo>
                    <a:pt x="13" y="223"/>
                    <a:pt x="14" y="223"/>
                    <a:pt x="14" y="223"/>
                  </a:cubicBezTo>
                  <a:cubicBezTo>
                    <a:pt x="14" y="223"/>
                    <a:pt x="13" y="223"/>
                    <a:pt x="13" y="223"/>
                  </a:cubicBezTo>
                  <a:cubicBezTo>
                    <a:pt x="13" y="223"/>
                    <a:pt x="13" y="223"/>
                    <a:pt x="13" y="222"/>
                  </a:cubicBezTo>
                  <a:cubicBezTo>
                    <a:pt x="13" y="222"/>
                    <a:pt x="13" y="223"/>
                    <a:pt x="13" y="223"/>
                  </a:cubicBezTo>
                  <a:cubicBezTo>
                    <a:pt x="13" y="223"/>
                    <a:pt x="13" y="223"/>
                    <a:pt x="13" y="223"/>
                  </a:cubicBezTo>
                  <a:cubicBezTo>
                    <a:pt x="13" y="223"/>
                    <a:pt x="13" y="223"/>
                    <a:pt x="13" y="223"/>
                  </a:cubicBezTo>
                  <a:cubicBezTo>
                    <a:pt x="13" y="223"/>
                    <a:pt x="13" y="223"/>
                    <a:pt x="12" y="223"/>
                  </a:cubicBezTo>
                  <a:cubicBezTo>
                    <a:pt x="12" y="223"/>
                    <a:pt x="12" y="223"/>
                    <a:pt x="12" y="223"/>
                  </a:cubicBezTo>
                  <a:cubicBezTo>
                    <a:pt x="12" y="223"/>
                    <a:pt x="12" y="223"/>
                    <a:pt x="12" y="223"/>
                  </a:cubicBezTo>
                  <a:cubicBezTo>
                    <a:pt x="12" y="223"/>
                    <a:pt x="12" y="223"/>
                    <a:pt x="12" y="223"/>
                  </a:cubicBezTo>
                  <a:close/>
                  <a:moveTo>
                    <a:pt x="12" y="220"/>
                  </a:moveTo>
                  <a:cubicBezTo>
                    <a:pt x="12" y="220"/>
                    <a:pt x="12" y="220"/>
                    <a:pt x="12" y="220"/>
                  </a:cubicBezTo>
                  <a:cubicBezTo>
                    <a:pt x="12" y="220"/>
                    <a:pt x="12" y="220"/>
                    <a:pt x="12" y="220"/>
                  </a:cubicBezTo>
                  <a:cubicBezTo>
                    <a:pt x="12" y="220"/>
                    <a:pt x="12" y="220"/>
                    <a:pt x="12" y="220"/>
                  </a:cubicBezTo>
                  <a:cubicBezTo>
                    <a:pt x="12" y="221"/>
                    <a:pt x="12" y="220"/>
                    <a:pt x="13" y="221"/>
                  </a:cubicBezTo>
                  <a:cubicBezTo>
                    <a:pt x="13" y="221"/>
                    <a:pt x="13" y="221"/>
                    <a:pt x="13" y="221"/>
                  </a:cubicBezTo>
                  <a:cubicBezTo>
                    <a:pt x="13" y="221"/>
                    <a:pt x="13" y="221"/>
                    <a:pt x="13" y="221"/>
                  </a:cubicBezTo>
                  <a:cubicBezTo>
                    <a:pt x="13" y="221"/>
                    <a:pt x="13" y="221"/>
                    <a:pt x="13" y="221"/>
                  </a:cubicBezTo>
                  <a:cubicBezTo>
                    <a:pt x="13" y="221"/>
                    <a:pt x="13" y="221"/>
                    <a:pt x="13" y="221"/>
                  </a:cubicBezTo>
                  <a:cubicBezTo>
                    <a:pt x="14" y="221"/>
                    <a:pt x="14" y="221"/>
                    <a:pt x="14" y="221"/>
                  </a:cubicBezTo>
                  <a:cubicBezTo>
                    <a:pt x="14" y="221"/>
                    <a:pt x="14" y="221"/>
                    <a:pt x="14" y="221"/>
                  </a:cubicBezTo>
                  <a:cubicBezTo>
                    <a:pt x="14" y="220"/>
                    <a:pt x="14" y="220"/>
                    <a:pt x="14" y="220"/>
                  </a:cubicBezTo>
                  <a:cubicBezTo>
                    <a:pt x="14" y="220"/>
                    <a:pt x="14" y="220"/>
                    <a:pt x="14" y="220"/>
                  </a:cubicBezTo>
                  <a:cubicBezTo>
                    <a:pt x="14" y="220"/>
                    <a:pt x="14" y="220"/>
                    <a:pt x="14" y="219"/>
                  </a:cubicBezTo>
                  <a:cubicBezTo>
                    <a:pt x="14" y="219"/>
                    <a:pt x="14" y="219"/>
                    <a:pt x="14" y="219"/>
                  </a:cubicBezTo>
                  <a:cubicBezTo>
                    <a:pt x="14" y="219"/>
                    <a:pt x="14" y="219"/>
                    <a:pt x="14" y="219"/>
                  </a:cubicBezTo>
                  <a:cubicBezTo>
                    <a:pt x="14" y="219"/>
                    <a:pt x="14" y="219"/>
                    <a:pt x="14" y="219"/>
                  </a:cubicBezTo>
                  <a:cubicBezTo>
                    <a:pt x="14" y="219"/>
                    <a:pt x="14" y="219"/>
                    <a:pt x="14" y="219"/>
                  </a:cubicBezTo>
                  <a:cubicBezTo>
                    <a:pt x="13" y="220"/>
                    <a:pt x="13" y="220"/>
                    <a:pt x="13" y="220"/>
                  </a:cubicBezTo>
                  <a:cubicBezTo>
                    <a:pt x="13" y="220"/>
                    <a:pt x="13" y="220"/>
                    <a:pt x="13" y="220"/>
                  </a:cubicBezTo>
                  <a:cubicBezTo>
                    <a:pt x="13" y="220"/>
                    <a:pt x="13" y="220"/>
                    <a:pt x="13" y="220"/>
                  </a:cubicBezTo>
                  <a:cubicBezTo>
                    <a:pt x="13" y="220"/>
                    <a:pt x="13" y="220"/>
                    <a:pt x="13" y="220"/>
                  </a:cubicBezTo>
                  <a:cubicBezTo>
                    <a:pt x="13" y="220"/>
                    <a:pt x="13" y="220"/>
                    <a:pt x="13" y="220"/>
                  </a:cubicBezTo>
                  <a:cubicBezTo>
                    <a:pt x="13" y="220"/>
                    <a:pt x="13" y="220"/>
                    <a:pt x="13" y="220"/>
                  </a:cubicBezTo>
                  <a:cubicBezTo>
                    <a:pt x="13" y="220"/>
                    <a:pt x="13" y="220"/>
                    <a:pt x="13" y="220"/>
                  </a:cubicBezTo>
                  <a:cubicBezTo>
                    <a:pt x="13" y="219"/>
                    <a:pt x="13" y="219"/>
                    <a:pt x="13" y="219"/>
                  </a:cubicBezTo>
                  <a:cubicBezTo>
                    <a:pt x="13" y="219"/>
                    <a:pt x="12" y="219"/>
                    <a:pt x="12" y="219"/>
                  </a:cubicBezTo>
                  <a:cubicBezTo>
                    <a:pt x="12" y="219"/>
                    <a:pt x="12" y="219"/>
                    <a:pt x="12" y="219"/>
                  </a:cubicBezTo>
                  <a:cubicBezTo>
                    <a:pt x="12" y="219"/>
                    <a:pt x="12" y="220"/>
                    <a:pt x="12" y="220"/>
                  </a:cubicBezTo>
                  <a:cubicBezTo>
                    <a:pt x="12" y="220"/>
                    <a:pt x="12" y="220"/>
                    <a:pt x="12" y="220"/>
                  </a:cubicBezTo>
                  <a:close/>
                  <a:moveTo>
                    <a:pt x="15" y="222"/>
                  </a:moveTo>
                  <a:cubicBezTo>
                    <a:pt x="15" y="222"/>
                    <a:pt x="15" y="222"/>
                    <a:pt x="15" y="222"/>
                  </a:cubicBezTo>
                  <a:cubicBezTo>
                    <a:pt x="15" y="222"/>
                    <a:pt x="15" y="222"/>
                    <a:pt x="15" y="222"/>
                  </a:cubicBezTo>
                  <a:cubicBezTo>
                    <a:pt x="15" y="222"/>
                    <a:pt x="15" y="222"/>
                    <a:pt x="15" y="222"/>
                  </a:cubicBezTo>
                  <a:cubicBezTo>
                    <a:pt x="15" y="222"/>
                    <a:pt x="15" y="221"/>
                    <a:pt x="15" y="221"/>
                  </a:cubicBezTo>
                  <a:cubicBezTo>
                    <a:pt x="15" y="221"/>
                    <a:pt x="15" y="221"/>
                    <a:pt x="15" y="221"/>
                  </a:cubicBezTo>
                  <a:cubicBezTo>
                    <a:pt x="15" y="221"/>
                    <a:pt x="15" y="221"/>
                    <a:pt x="15" y="221"/>
                  </a:cubicBezTo>
                  <a:cubicBezTo>
                    <a:pt x="15" y="221"/>
                    <a:pt x="15" y="221"/>
                    <a:pt x="15" y="221"/>
                  </a:cubicBezTo>
                  <a:cubicBezTo>
                    <a:pt x="15" y="221"/>
                    <a:pt x="15" y="221"/>
                    <a:pt x="14" y="221"/>
                  </a:cubicBezTo>
                  <a:cubicBezTo>
                    <a:pt x="14" y="221"/>
                    <a:pt x="14" y="221"/>
                    <a:pt x="14" y="221"/>
                  </a:cubicBezTo>
                  <a:cubicBezTo>
                    <a:pt x="15" y="222"/>
                    <a:pt x="15" y="222"/>
                    <a:pt x="15" y="222"/>
                  </a:cubicBezTo>
                  <a:cubicBezTo>
                    <a:pt x="15" y="222"/>
                    <a:pt x="15" y="222"/>
                    <a:pt x="15" y="222"/>
                  </a:cubicBezTo>
                  <a:close/>
                  <a:moveTo>
                    <a:pt x="27" y="338"/>
                  </a:moveTo>
                  <a:cubicBezTo>
                    <a:pt x="27" y="338"/>
                    <a:pt x="27" y="338"/>
                    <a:pt x="27" y="338"/>
                  </a:cubicBezTo>
                  <a:cubicBezTo>
                    <a:pt x="27" y="338"/>
                    <a:pt x="27" y="338"/>
                    <a:pt x="27" y="338"/>
                  </a:cubicBezTo>
                  <a:cubicBezTo>
                    <a:pt x="27" y="338"/>
                    <a:pt x="27" y="338"/>
                    <a:pt x="27" y="337"/>
                  </a:cubicBezTo>
                  <a:cubicBezTo>
                    <a:pt x="27" y="337"/>
                    <a:pt x="27" y="337"/>
                    <a:pt x="27" y="337"/>
                  </a:cubicBezTo>
                  <a:cubicBezTo>
                    <a:pt x="27" y="337"/>
                    <a:pt x="27" y="337"/>
                    <a:pt x="26" y="337"/>
                  </a:cubicBezTo>
                  <a:cubicBezTo>
                    <a:pt x="26" y="337"/>
                    <a:pt x="26" y="337"/>
                    <a:pt x="26" y="337"/>
                  </a:cubicBezTo>
                  <a:cubicBezTo>
                    <a:pt x="26" y="337"/>
                    <a:pt x="26" y="337"/>
                    <a:pt x="26" y="337"/>
                  </a:cubicBezTo>
                  <a:cubicBezTo>
                    <a:pt x="26" y="338"/>
                    <a:pt x="27" y="338"/>
                    <a:pt x="27" y="338"/>
                  </a:cubicBezTo>
                  <a:cubicBezTo>
                    <a:pt x="27" y="338"/>
                    <a:pt x="27" y="338"/>
                    <a:pt x="27" y="338"/>
                  </a:cubicBezTo>
                  <a:cubicBezTo>
                    <a:pt x="27" y="338"/>
                    <a:pt x="27" y="338"/>
                    <a:pt x="27" y="338"/>
                  </a:cubicBezTo>
                  <a:cubicBezTo>
                    <a:pt x="27" y="338"/>
                    <a:pt x="27" y="338"/>
                    <a:pt x="27" y="338"/>
                  </a:cubicBezTo>
                  <a:close/>
                  <a:moveTo>
                    <a:pt x="57" y="352"/>
                  </a:moveTo>
                  <a:cubicBezTo>
                    <a:pt x="57" y="352"/>
                    <a:pt x="57" y="352"/>
                    <a:pt x="57" y="352"/>
                  </a:cubicBezTo>
                  <a:cubicBezTo>
                    <a:pt x="57" y="352"/>
                    <a:pt x="57" y="352"/>
                    <a:pt x="57" y="352"/>
                  </a:cubicBezTo>
                  <a:cubicBezTo>
                    <a:pt x="57" y="352"/>
                    <a:pt x="57" y="353"/>
                    <a:pt x="58" y="353"/>
                  </a:cubicBezTo>
                  <a:cubicBezTo>
                    <a:pt x="58" y="353"/>
                    <a:pt x="58" y="353"/>
                    <a:pt x="58" y="353"/>
                  </a:cubicBezTo>
                  <a:cubicBezTo>
                    <a:pt x="58" y="353"/>
                    <a:pt x="58" y="353"/>
                    <a:pt x="58" y="352"/>
                  </a:cubicBezTo>
                  <a:cubicBezTo>
                    <a:pt x="58" y="352"/>
                    <a:pt x="58" y="352"/>
                    <a:pt x="58" y="352"/>
                  </a:cubicBezTo>
                  <a:cubicBezTo>
                    <a:pt x="58" y="352"/>
                    <a:pt x="58" y="352"/>
                    <a:pt x="58" y="352"/>
                  </a:cubicBezTo>
                  <a:cubicBezTo>
                    <a:pt x="58" y="352"/>
                    <a:pt x="58" y="352"/>
                    <a:pt x="58" y="352"/>
                  </a:cubicBezTo>
                  <a:cubicBezTo>
                    <a:pt x="57" y="352"/>
                    <a:pt x="57" y="352"/>
                    <a:pt x="56" y="352"/>
                  </a:cubicBezTo>
                  <a:cubicBezTo>
                    <a:pt x="56" y="352"/>
                    <a:pt x="56" y="352"/>
                    <a:pt x="56" y="352"/>
                  </a:cubicBezTo>
                  <a:cubicBezTo>
                    <a:pt x="56" y="352"/>
                    <a:pt x="56" y="352"/>
                    <a:pt x="56" y="352"/>
                  </a:cubicBezTo>
                  <a:cubicBezTo>
                    <a:pt x="56" y="352"/>
                    <a:pt x="56" y="352"/>
                    <a:pt x="56" y="352"/>
                  </a:cubicBezTo>
                  <a:cubicBezTo>
                    <a:pt x="56" y="352"/>
                    <a:pt x="56" y="352"/>
                    <a:pt x="56" y="352"/>
                  </a:cubicBezTo>
                  <a:cubicBezTo>
                    <a:pt x="56" y="352"/>
                    <a:pt x="56" y="352"/>
                    <a:pt x="56" y="352"/>
                  </a:cubicBezTo>
                  <a:cubicBezTo>
                    <a:pt x="56" y="352"/>
                    <a:pt x="56" y="352"/>
                    <a:pt x="55" y="352"/>
                  </a:cubicBezTo>
                  <a:cubicBezTo>
                    <a:pt x="55" y="352"/>
                    <a:pt x="55" y="352"/>
                    <a:pt x="55" y="352"/>
                  </a:cubicBezTo>
                  <a:cubicBezTo>
                    <a:pt x="55" y="352"/>
                    <a:pt x="56" y="352"/>
                    <a:pt x="56" y="352"/>
                  </a:cubicBezTo>
                  <a:cubicBezTo>
                    <a:pt x="56" y="352"/>
                    <a:pt x="56" y="353"/>
                    <a:pt x="56" y="353"/>
                  </a:cubicBezTo>
                  <a:cubicBezTo>
                    <a:pt x="56" y="353"/>
                    <a:pt x="56" y="353"/>
                    <a:pt x="56" y="353"/>
                  </a:cubicBezTo>
                  <a:cubicBezTo>
                    <a:pt x="56" y="352"/>
                    <a:pt x="56" y="352"/>
                    <a:pt x="56" y="352"/>
                  </a:cubicBezTo>
                  <a:cubicBezTo>
                    <a:pt x="56" y="352"/>
                    <a:pt x="56" y="352"/>
                    <a:pt x="56" y="352"/>
                  </a:cubicBezTo>
                  <a:cubicBezTo>
                    <a:pt x="56" y="352"/>
                    <a:pt x="57" y="352"/>
                    <a:pt x="57" y="352"/>
                  </a:cubicBezTo>
                  <a:close/>
                  <a:moveTo>
                    <a:pt x="57" y="349"/>
                  </a:moveTo>
                  <a:cubicBezTo>
                    <a:pt x="57" y="349"/>
                    <a:pt x="57" y="349"/>
                    <a:pt x="57" y="349"/>
                  </a:cubicBezTo>
                  <a:cubicBezTo>
                    <a:pt x="57" y="349"/>
                    <a:pt x="58" y="349"/>
                    <a:pt x="58" y="348"/>
                  </a:cubicBezTo>
                  <a:cubicBezTo>
                    <a:pt x="58" y="348"/>
                    <a:pt x="57" y="348"/>
                    <a:pt x="57" y="348"/>
                  </a:cubicBezTo>
                  <a:cubicBezTo>
                    <a:pt x="57" y="348"/>
                    <a:pt x="57" y="348"/>
                    <a:pt x="57" y="348"/>
                  </a:cubicBezTo>
                  <a:cubicBezTo>
                    <a:pt x="57" y="348"/>
                    <a:pt x="57" y="348"/>
                    <a:pt x="57" y="348"/>
                  </a:cubicBezTo>
                  <a:cubicBezTo>
                    <a:pt x="57" y="348"/>
                    <a:pt x="57" y="348"/>
                    <a:pt x="57" y="348"/>
                  </a:cubicBezTo>
                  <a:cubicBezTo>
                    <a:pt x="57" y="348"/>
                    <a:pt x="57" y="348"/>
                    <a:pt x="57" y="348"/>
                  </a:cubicBezTo>
                  <a:cubicBezTo>
                    <a:pt x="57" y="348"/>
                    <a:pt x="57" y="348"/>
                    <a:pt x="57" y="348"/>
                  </a:cubicBezTo>
                  <a:cubicBezTo>
                    <a:pt x="57" y="348"/>
                    <a:pt x="57" y="349"/>
                    <a:pt x="57" y="349"/>
                  </a:cubicBezTo>
                  <a:cubicBezTo>
                    <a:pt x="57" y="349"/>
                    <a:pt x="57" y="349"/>
                    <a:pt x="57" y="349"/>
                  </a:cubicBezTo>
                  <a:cubicBezTo>
                    <a:pt x="57" y="349"/>
                    <a:pt x="57" y="349"/>
                    <a:pt x="57" y="349"/>
                  </a:cubicBezTo>
                  <a:cubicBezTo>
                    <a:pt x="57" y="349"/>
                    <a:pt x="57" y="349"/>
                    <a:pt x="57" y="349"/>
                  </a:cubicBezTo>
                  <a:cubicBezTo>
                    <a:pt x="57" y="349"/>
                    <a:pt x="57" y="349"/>
                    <a:pt x="57" y="349"/>
                  </a:cubicBezTo>
                  <a:close/>
                  <a:moveTo>
                    <a:pt x="60" y="351"/>
                  </a:moveTo>
                  <a:cubicBezTo>
                    <a:pt x="60" y="351"/>
                    <a:pt x="60" y="351"/>
                    <a:pt x="60" y="351"/>
                  </a:cubicBezTo>
                  <a:cubicBezTo>
                    <a:pt x="60" y="351"/>
                    <a:pt x="60" y="351"/>
                    <a:pt x="60" y="351"/>
                  </a:cubicBezTo>
                  <a:cubicBezTo>
                    <a:pt x="60" y="351"/>
                    <a:pt x="60" y="351"/>
                    <a:pt x="60" y="351"/>
                  </a:cubicBezTo>
                  <a:cubicBezTo>
                    <a:pt x="60" y="351"/>
                    <a:pt x="60" y="351"/>
                    <a:pt x="60" y="351"/>
                  </a:cubicBezTo>
                  <a:cubicBezTo>
                    <a:pt x="60" y="351"/>
                    <a:pt x="60" y="351"/>
                    <a:pt x="60" y="351"/>
                  </a:cubicBezTo>
                  <a:cubicBezTo>
                    <a:pt x="60" y="351"/>
                    <a:pt x="60" y="351"/>
                    <a:pt x="60" y="351"/>
                  </a:cubicBezTo>
                  <a:cubicBezTo>
                    <a:pt x="60" y="350"/>
                    <a:pt x="60" y="350"/>
                    <a:pt x="60" y="350"/>
                  </a:cubicBezTo>
                  <a:cubicBezTo>
                    <a:pt x="60" y="350"/>
                    <a:pt x="60" y="350"/>
                    <a:pt x="60" y="350"/>
                  </a:cubicBezTo>
                  <a:cubicBezTo>
                    <a:pt x="60" y="350"/>
                    <a:pt x="59" y="350"/>
                    <a:pt x="59" y="350"/>
                  </a:cubicBezTo>
                  <a:cubicBezTo>
                    <a:pt x="59" y="350"/>
                    <a:pt x="59" y="350"/>
                    <a:pt x="59" y="350"/>
                  </a:cubicBezTo>
                  <a:cubicBezTo>
                    <a:pt x="59" y="350"/>
                    <a:pt x="59" y="350"/>
                    <a:pt x="59" y="350"/>
                  </a:cubicBezTo>
                  <a:cubicBezTo>
                    <a:pt x="59" y="350"/>
                    <a:pt x="59" y="350"/>
                    <a:pt x="59" y="350"/>
                  </a:cubicBezTo>
                  <a:cubicBezTo>
                    <a:pt x="59" y="350"/>
                    <a:pt x="59" y="350"/>
                    <a:pt x="59" y="350"/>
                  </a:cubicBezTo>
                  <a:cubicBezTo>
                    <a:pt x="59" y="349"/>
                    <a:pt x="59" y="349"/>
                    <a:pt x="59" y="349"/>
                  </a:cubicBezTo>
                  <a:cubicBezTo>
                    <a:pt x="59" y="349"/>
                    <a:pt x="59" y="349"/>
                    <a:pt x="59" y="349"/>
                  </a:cubicBezTo>
                  <a:cubicBezTo>
                    <a:pt x="59" y="349"/>
                    <a:pt x="59" y="349"/>
                    <a:pt x="59" y="349"/>
                  </a:cubicBezTo>
                  <a:cubicBezTo>
                    <a:pt x="59" y="348"/>
                    <a:pt x="59" y="349"/>
                    <a:pt x="59" y="349"/>
                  </a:cubicBezTo>
                  <a:cubicBezTo>
                    <a:pt x="59" y="349"/>
                    <a:pt x="59" y="349"/>
                    <a:pt x="59" y="349"/>
                  </a:cubicBezTo>
                  <a:cubicBezTo>
                    <a:pt x="59" y="349"/>
                    <a:pt x="59" y="349"/>
                    <a:pt x="59" y="349"/>
                  </a:cubicBezTo>
                  <a:cubicBezTo>
                    <a:pt x="59" y="349"/>
                    <a:pt x="59" y="349"/>
                    <a:pt x="59" y="349"/>
                  </a:cubicBezTo>
                  <a:cubicBezTo>
                    <a:pt x="59" y="349"/>
                    <a:pt x="59" y="349"/>
                    <a:pt x="59" y="349"/>
                  </a:cubicBezTo>
                  <a:cubicBezTo>
                    <a:pt x="59" y="349"/>
                    <a:pt x="59" y="349"/>
                    <a:pt x="59" y="349"/>
                  </a:cubicBezTo>
                  <a:cubicBezTo>
                    <a:pt x="59" y="349"/>
                    <a:pt x="59" y="350"/>
                    <a:pt x="59" y="350"/>
                  </a:cubicBezTo>
                  <a:cubicBezTo>
                    <a:pt x="59" y="350"/>
                    <a:pt x="59" y="350"/>
                    <a:pt x="59" y="350"/>
                  </a:cubicBezTo>
                  <a:cubicBezTo>
                    <a:pt x="59" y="350"/>
                    <a:pt x="59" y="350"/>
                    <a:pt x="59" y="350"/>
                  </a:cubicBezTo>
                  <a:cubicBezTo>
                    <a:pt x="58" y="350"/>
                    <a:pt x="58" y="350"/>
                    <a:pt x="58" y="350"/>
                  </a:cubicBezTo>
                  <a:cubicBezTo>
                    <a:pt x="58" y="350"/>
                    <a:pt x="58" y="350"/>
                    <a:pt x="58" y="350"/>
                  </a:cubicBezTo>
                  <a:cubicBezTo>
                    <a:pt x="58" y="350"/>
                    <a:pt x="59" y="350"/>
                    <a:pt x="59" y="351"/>
                  </a:cubicBezTo>
                  <a:cubicBezTo>
                    <a:pt x="59" y="351"/>
                    <a:pt x="59" y="351"/>
                    <a:pt x="59" y="351"/>
                  </a:cubicBezTo>
                  <a:cubicBezTo>
                    <a:pt x="59" y="351"/>
                    <a:pt x="59" y="351"/>
                    <a:pt x="59" y="351"/>
                  </a:cubicBezTo>
                  <a:cubicBezTo>
                    <a:pt x="59" y="351"/>
                    <a:pt x="59" y="351"/>
                    <a:pt x="59" y="351"/>
                  </a:cubicBezTo>
                  <a:cubicBezTo>
                    <a:pt x="59" y="351"/>
                    <a:pt x="59" y="351"/>
                    <a:pt x="60" y="351"/>
                  </a:cubicBezTo>
                  <a:close/>
                  <a:moveTo>
                    <a:pt x="60" y="352"/>
                  </a:moveTo>
                  <a:cubicBezTo>
                    <a:pt x="60" y="352"/>
                    <a:pt x="60" y="352"/>
                    <a:pt x="60" y="352"/>
                  </a:cubicBezTo>
                  <a:cubicBezTo>
                    <a:pt x="60" y="352"/>
                    <a:pt x="60" y="352"/>
                    <a:pt x="60" y="352"/>
                  </a:cubicBezTo>
                  <a:cubicBezTo>
                    <a:pt x="60" y="352"/>
                    <a:pt x="60" y="352"/>
                    <a:pt x="60" y="352"/>
                  </a:cubicBezTo>
                  <a:cubicBezTo>
                    <a:pt x="59" y="352"/>
                    <a:pt x="59" y="352"/>
                    <a:pt x="59" y="352"/>
                  </a:cubicBezTo>
                  <a:cubicBezTo>
                    <a:pt x="59" y="352"/>
                    <a:pt x="59" y="352"/>
                    <a:pt x="59" y="352"/>
                  </a:cubicBezTo>
                  <a:cubicBezTo>
                    <a:pt x="59" y="352"/>
                    <a:pt x="59" y="352"/>
                    <a:pt x="59" y="352"/>
                  </a:cubicBezTo>
                  <a:cubicBezTo>
                    <a:pt x="59" y="352"/>
                    <a:pt x="59" y="352"/>
                    <a:pt x="59" y="352"/>
                  </a:cubicBezTo>
                  <a:cubicBezTo>
                    <a:pt x="59" y="352"/>
                    <a:pt x="60" y="352"/>
                    <a:pt x="60" y="352"/>
                  </a:cubicBezTo>
                  <a:cubicBezTo>
                    <a:pt x="60" y="352"/>
                    <a:pt x="60" y="352"/>
                    <a:pt x="60" y="352"/>
                  </a:cubicBezTo>
                  <a:cubicBezTo>
                    <a:pt x="60" y="352"/>
                    <a:pt x="60" y="352"/>
                    <a:pt x="60" y="352"/>
                  </a:cubicBezTo>
                  <a:cubicBezTo>
                    <a:pt x="60" y="352"/>
                    <a:pt x="60" y="352"/>
                    <a:pt x="60" y="352"/>
                  </a:cubicBezTo>
                  <a:cubicBezTo>
                    <a:pt x="61" y="352"/>
                    <a:pt x="60" y="352"/>
                    <a:pt x="60" y="352"/>
                  </a:cubicBezTo>
                  <a:cubicBezTo>
                    <a:pt x="60" y="352"/>
                    <a:pt x="60" y="352"/>
                    <a:pt x="60" y="352"/>
                  </a:cubicBezTo>
                  <a:close/>
                  <a:moveTo>
                    <a:pt x="4" y="229"/>
                  </a:moveTo>
                  <a:cubicBezTo>
                    <a:pt x="4" y="229"/>
                    <a:pt x="4" y="230"/>
                    <a:pt x="4" y="230"/>
                  </a:cubicBezTo>
                  <a:cubicBezTo>
                    <a:pt x="4" y="230"/>
                    <a:pt x="4" y="230"/>
                    <a:pt x="4" y="230"/>
                  </a:cubicBezTo>
                  <a:cubicBezTo>
                    <a:pt x="4" y="230"/>
                    <a:pt x="5" y="230"/>
                    <a:pt x="5" y="230"/>
                  </a:cubicBezTo>
                  <a:cubicBezTo>
                    <a:pt x="5" y="230"/>
                    <a:pt x="5" y="230"/>
                    <a:pt x="5" y="230"/>
                  </a:cubicBezTo>
                  <a:cubicBezTo>
                    <a:pt x="5" y="230"/>
                    <a:pt x="5" y="230"/>
                    <a:pt x="5" y="230"/>
                  </a:cubicBezTo>
                  <a:cubicBezTo>
                    <a:pt x="5" y="230"/>
                    <a:pt x="5" y="230"/>
                    <a:pt x="5" y="230"/>
                  </a:cubicBezTo>
                  <a:cubicBezTo>
                    <a:pt x="5" y="230"/>
                    <a:pt x="5" y="230"/>
                    <a:pt x="5" y="230"/>
                  </a:cubicBezTo>
                  <a:cubicBezTo>
                    <a:pt x="5" y="230"/>
                    <a:pt x="5" y="230"/>
                    <a:pt x="5" y="230"/>
                  </a:cubicBezTo>
                  <a:cubicBezTo>
                    <a:pt x="5" y="229"/>
                    <a:pt x="5" y="229"/>
                    <a:pt x="5" y="229"/>
                  </a:cubicBezTo>
                  <a:cubicBezTo>
                    <a:pt x="5" y="229"/>
                    <a:pt x="5" y="229"/>
                    <a:pt x="5" y="229"/>
                  </a:cubicBezTo>
                  <a:cubicBezTo>
                    <a:pt x="4" y="229"/>
                    <a:pt x="4" y="229"/>
                    <a:pt x="4" y="229"/>
                  </a:cubicBezTo>
                  <a:cubicBezTo>
                    <a:pt x="4" y="229"/>
                    <a:pt x="4" y="229"/>
                    <a:pt x="4" y="229"/>
                  </a:cubicBezTo>
                  <a:close/>
                  <a:moveTo>
                    <a:pt x="7" y="228"/>
                  </a:moveTo>
                  <a:cubicBezTo>
                    <a:pt x="7" y="228"/>
                    <a:pt x="7" y="228"/>
                    <a:pt x="7" y="228"/>
                  </a:cubicBezTo>
                  <a:cubicBezTo>
                    <a:pt x="7" y="227"/>
                    <a:pt x="7" y="227"/>
                    <a:pt x="7" y="227"/>
                  </a:cubicBezTo>
                  <a:cubicBezTo>
                    <a:pt x="7" y="227"/>
                    <a:pt x="7" y="227"/>
                    <a:pt x="7" y="227"/>
                  </a:cubicBezTo>
                  <a:cubicBezTo>
                    <a:pt x="7" y="227"/>
                    <a:pt x="7" y="227"/>
                    <a:pt x="7" y="227"/>
                  </a:cubicBezTo>
                  <a:cubicBezTo>
                    <a:pt x="7" y="227"/>
                    <a:pt x="7" y="227"/>
                    <a:pt x="7" y="227"/>
                  </a:cubicBezTo>
                  <a:cubicBezTo>
                    <a:pt x="7" y="227"/>
                    <a:pt x="7" y="227"/>
                    <a:pt x="7" y="227"/>
                  </a:cubicBezTo>
                  <a:cubicBezTo>
                    <a:pt x="7" y="227"/>
                    <a:pt x="7" y="227"/>
                    <a:pt x="7" y="227"/>
                  </a:cubicBezTo>
                  <a:cubicBezTo>
                    <a:pt x="7" y="228"/>
                    <a:pt x="7" y="228"/>
                    <a:pt x="7" y="228"/>
                  </a:cubicBezTo>
                  <a:cubicBezTo>
                    <a:pt x="7" y="228"/>
                    <a:pt x="7" y="228"/>
                    <a:pt x="7" y="228"/>
                  </a:cubicBezTo>
                  <a:close/>
                  <a:moveTo>
                    <a:pt x="7" y="218"/>
                  </a:moveTo>
                  <a:cubicBezTo>
                    <a:pt x="7" y="218"/>
                    <a:pt x="7" y="218"/>
                    <a:pt x="7" y="218"/>
                  </a:cubicBezTo>
                  <a:cubicBezTo>
                    <a:pt x="7" y="218"/>
                    <a:pt x="7" y="218"/>
                    <a:pt x="7" y="218"/>
                  </a:cubicBezTo>
                  <a:cubicBezTo>
                    <a:pt x="7" y="218"/>
                    <a:pt x="7" y="218"/>
                    <a:pt x="7" y="218"/>
                  </a:cubicBezTo>
                  <a:cubicBezTo>
                    <a:pt x="7" y="218"/>
                    <a:pt x="7" y="218"/>
                    <a:pt x="7" y="218"/>
                  </a:cubicBezTo>
                  <a:cubicBezTo>
                    <a:pt x="7" y="218"/>
                    <a:pt x="7" y="218"/>
                    <a:pt x="7" y="218"/>
                  </a:cubicBezTo>
                  <a:cubicBezTo>
                    <a:pt x="8" y="218"/>
                    <a:pt x="8" y="218"/>
                    <a:pt x="8" y="218"/>
                  </a:cubicBezTo>
                  <a:cubicBezTo>
                    <a:pt x="8" y="218"/>
                    <a:pt x="8" y="218"/>
                    <a:pt x="8" y="218"/>
                  </a:cubicBezTo>
                  <a:cubicBezTo>
                    <a:pt x="8" y="218"/>
                    <a:pt x="8" y="218"/>
                    <a:pt x="8" y="218"/>
                  </a:cubicBezTo>
                  <a:cubicBezTo>
                    <a:pt x="8" y="218"/>
                    <a:pt x="8" y="217"/>
                    <a:pt x="8" y="217"/>
                  </a:cubicBezTo>
                  <a:cubicBezTo>
                    <a:pt x="8" y="217"/>
                    <a:pt x="8" y="217"/>
                    <a:pt x="8" y="217"/>
                  </a:cubicBezTo>
                  <a:cubicBezTo>
                    <a:pt x="8" y="217"/>
                    <a:pt x="8" y="217"/>
                    <a:pt x="8" y="217"/>
                  </a:cubicBezTo>
                  <a:cubicBezTo>
                    <a:pt x="8" y="217"/>
                    <a:pt x="8" y="217"/>
                    <a:pt x="8" y="217"/>
                  </a:cubicBezTo>
                  <a:cubicBezTo>
                    <a:pt x="8" y="217"/>
                    <a:pt x="8" y="217"/>
                    <a:pt x="8" y="217"/>
                  </a:cubicBezTo>
                  <a:cubicBezTo>
                    <a:pt x="8" y="217"/>
                    <a:pt x="8" y="217"/>
                    <a:pt x="8" y="217"/>
                  </a:cubicBezTo>
                  <a:cubicBezTo>
                    <a:pt x="8" y="217"/>
                    <a:pt x="8" y="217"/>
                    <a:pt x="7" y="217"/>
                  </a:cubicBezTo>
                  <a:cubicBezTo>
                    <a:pt x="7" y="217"/>
                    <a:pt x="7" y="217"/>
                    <a:pt x="7" y="217"/>
                  </a:cubicBezTo>
                  <a:cubicBezTo>
                    <a:pt x="7" y="217"/>
                    <a:pt x="7" y="217"/>
                    <a:pt x="7" y="217"/>
                  </a:cubicBezTo>
                  <a:cubicBezTo>
                    <a:pt x="7" y="217"/>
                    <a:pt x="7" y="217"/>
                    <a:pt x="7" y="217"/>
                  </a:cubicBezTo>
                  <a:cubicBezTo>
                    <a:pt x="7" y="217"/>
                    <a:pt x="7" y="217"/>
                    <a:pt x="7" y="218"/>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76" name="Freeform 689">
              <a:extLst>
                <a:ext uri="{FF2B5EF4-FFF2-40B4-BE49-F238E27FC236}">
                  <a16:creationId xmlns:a16="http://schemas.microsoft.com/office/drawing/2014/main" id="{5830DDAA-B869-26E6-74E4-AD5BF9CBFF56}"/>
                </a:ext>
              </a:extLst>
            </p:cNvPr>
            <p:cNvSpPr>
              <a:spLocks/>
            </p:cNvSpPr>
            <p:nvPr/>
          </p:nvSpPr>
          <p:spPr bwMode="auto">
            <a:xfrm>
              <a:off x="3065463" y="4826000"/>
              <a:ext cx="171450" cy="187325"/>
            </a:xfrm>
            <a:custGeom>
              <a:avLst/>
              <a:gdLst>
                <a:gd name="T0" fmla="*/ 6 w 41"/>
                <a:gd name="T1" fmla="*/ 38 h 45"/>
                <a:gd name="T2" fmla="*/ 4 w 41"/>
                <a:gd name="T3" fmla="*/ 39 h 45"/>
                <a:gd name="T4" fmla="*/ 5 w 41"/>
                <a:gd name="T5" fmla="*/ 40 h 45"/>
                <a:gd name="T6" fmla="*/ 4 w 41"/>
                <a:gd name="T7" fmla="*/ 41 h 45"/>
                <a:gd name="T8" fmla="*/ 6 w 41"/>
                <a:gd name="T9" fmla="*/ 40 h 45"/>
                <a:gd name="T10" fmla="*/ 9 w 41"/>
                <a:gd name="T11" fmla="*/ 41 h 45"/>
                <a:gd name="T12" fmla="*/ 11 w 41"/>
                <a:gd name="T13" fmla="*/ 43 h 45"/>
                <a:gd name="T14" fmla="*/ 13 w 41"/>
                <a:gd name="T15" fmla="*/ 45 h 45"/>
                <a:gd name="T16" fmla="*/ 14 w 41"/>
                <a:gd name="T17" fmla="*/ 45 h 45"/>
                <a:gd name="T18" fmla="*/ 16 w 41"/>
                <a:gd name="T19" fmla="*/ 43 h 45"/>
                <a:gd name="T20" fmla="*/ 17 w 41"/>
                <a:gd name="T21" fmla="*/ 40 h 45"/>
                <a:gd name="T22" fmla="*/ 17 w 41"/>
                <a:gd name="T23" fmla="*/ 38 h 45"/>
                <a:gd name="T24" fmla="*/ 18 w 41"/>
                <a:gd name="T25" fmla="*/ 35 h 45"/>
                <a:gd name="T26" fmla="*/ 20 w 41"/>
                <a:gd name="T27" fmla="*/ 34 h 45"/>
                <a:gd name="T28" fmla="*/ 20 w 41"/>
                <a:gd name="T29" fmla="*/ 33 h 45"/>
                <a:gd name="T30" fmla="*/ 31 w 41"/>
                <a:gd name="T31" fmla="*/ 28 h 45"/>
                <a:gd name="T32" fmla="*/ 40 w 41"/>
                <a:gd name="T33" fmla="*/ 16 h 45"/>
                <a:gd name="T34" fmla="*/ 41 w 41"/>
                <a:gd name="T35" fmla="*/ 16 h 45"/>
                <a:gd name="T36" fmla="*/ 40 w 41"/>
                <a:gd name="T37" fmla="*/ 13 h 45"/>
                <a:gd name="T38" fmla="*/ 38 w 41"/>
                <a:gd name="T39" fmla="*/ 11 h 45"/>
                <a:gd name="T40" fmla="*/ 40 w 41"/>
                <a:gd name="T41" fmla="*/ 11 h 45"/>
                <a:gd name="T42" fmla="*/ 36 w 41"/>
                <a:gd name="T43" fmla="*/ 9 h 45"/>
                <a:gd name="T44" fmla="*/ 32 w 41"/>
                <a:gd name="T45" fmla="*/ 7 h 45"/>
                <a:gd name="T46" fmla="*/ 30 w 41"/>
                <a:gd name="T47" fmla="*/ 8 h 45"/>
                <a:gd name="T48" fmla="*/ 25 w 41"/>
                <a:gd name="T49" fmla="*/ 7 h 45"/>
                <a:gd name="T50" fmla="*/ 24 w 41"/>
                <a:gd name="T51" fmla="*/ 5 h 45"/>
                <a:gd name="T52" fmla="*/ 21 w 41"/>
                <a:gd name="T53" fmla="*/ 4 h 45"/>
                <a:gd name="T54" fmla="*/ 19 w 41"/>
                <a:gd name="T55" fmla="*/ 2 h 45"/>
                <a:gd name="T56" fmla="*/ 16 w 41"/>
                <a:gd name="T57" fmla="*/ 0 h 45"/>
                <a:gd name="T58" fmla="*/ 14 w 41"/>
                <a:gd name="T59" fmla="*/ 2 h 45"/>
                <a:gd name="T60" fmla="*/ 11 w 41"/>
                <a:gd name="T61" fmla="*/ 2 h 45"/>
                <a:gd name="T62" fmla="*/ 8 w 41"/>
                <a:gd name="T63" fmla="*/ 4 h 45"/>
                <a:gd name="T64" fmla="*/ 7 w 41"/>
                <a:gd name="T65" fmla="*/ 5 h 45"/>
                <a:gd name="T66" fmla="*/ 7 w 41"/>
                <a:gd name="T67" fmla="*/ 7 h 45"/>
                <a:gd name="T68" fmla="*/ 7 w 41"/>
                <a:gd name="T69" fmla="*/ 8 h 45"/>
                <a:gd name="T70" fmla="*/ 4 w 41"/>
                <a:gd name="T71" fmla="*/ 12 h 45"/>
                <a:gd name="T72" fmla="*/ 4 w 41"/>
                <a:gd name="T73" fmla="*/ 15 h 45"/>
                <a:gd name="T74" fmla="*/ 3 w 41"/>
                <a:gd name="T75" fmla="*/ 17 h 45"/>
                <a:gd name="T76" fmla="*/ 1 w 41"/>
                <a:gd name="T77" fmla="*/ 17 h 45"/>
                <a:gd name="T78" fmla="*/ 2 w 41"/>
                <a:gd name="T79" fmla="*/ 19 h 45"/>
                <a:gd name="T80" fmla="*/ 2 w 41"/>
                <a:gd name="T81" fmla="*/ 22 h 45"/>
                <a:gd name="T82" fmla="*/ 1 w 41"/>
                <a:gd name="T83" fmla="*/ 25 h 45"/>
                <a:gd name="T84" fmla="*/ 1 w 41"/>
                <a:gd name="T85" fmla="*/ 27 h 45"/>
                <a:gd name="T86" fmla="*/ 4 w 41"/>
                <a:gd name="T87" fmla="*/ 29 h 45"/>
                <a:gd name="T88" fmla="*/ 6 w 41"/>
                <a:gd name="T89" fmla="*/ 28 h 45"/>
                <a:gd name="T90" fmla="*/ 8 w 41"/>
                <a:gd name="T91" fmla="*/ 26 h 45"/>
                <a:gd name="T92" fmla="*/ 7 w 41"/>
                <a:gd name="T93" fmla="*/ 28 h 45"/>
                <a:gd name="T94" fmla="*/ 7 w 41"/>
                <a:gd name="T95" fmla="*/ 29 h 45"/>
                <a:gd name="T96" fmla="*/ 8 w 41"/>
                <a:gd name="T97" fmla="*/ 27 h 45"/>
                <a:gd name="T98" fmla="*/ 9 w 41"/>
                <a:gd name="T99" fmla="*/ 25 h 45"/>
                <a:gd name="T100" fmla="*/ 10 w 41"/>
                <a:gd name="T101" fmla="*/ 23 h 45"/>
                <a:gd name="T102" fmla="*/ 9 w 41"/>
                <a:gd name="T103" fmla="*/ 25 h 45"/>
                <a:gd name="T104" fmla="*/ 9 w 41"/>
                <a:gd name="T105" fmla="*/ 28 h 45"/>
                <a:gd name="T106" fmla="*/ 8 w 41"/>
                <a:gd name="T107" fmla="*/ 31 h 45"/>
                <a:gd name="T108" fmla="*/ 7 w 41"/>
                <a:gd name="T109" fmla="*/ 33 h 45"/>
                <a:gd name="T110" fmla="*/ 6 w 41"/>
                <a:gd name="T111" fmla="*/ 34 h 45"/>
                <a:gd name="T112" fmla="*/ 5 w 41"/>
                <a:gd name="T113" fmla="*/ 34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1" h="45">
                  <a:moveTo>
                    <a:pt x="6" y="36"/>
                  </a:moveTo>
                  <a:cubicBezTo>
                    <a:pt x="6" y="37"/>
                    <a:pt x="6" y="37"/>
                    <a:pt x="6" y="37"/>
                  </a:cubicBezTo>
                  <a:cubicBezTo>
                    <a:pt x="6" y="37"/>
                    <a:pt x="6" y="38"/>
                    <a:pt x="6" y="38"/>
                  </a:cubicBezTo>
                  <a:cubicBezTo>
                    <a:pt x="6" y="38"/>
                    <a:pt x="5" y="38"/>
                    <a:pt x="5" y="38"/>
                  </a:cubicBezTo>
                  <a:cubicBezTo>
                    <a:pt x="5" y="38"/>
                    <a:pt x="4" y="38"/>
                    <a:pt x="4" y="38"/>
                  </a:cubicBezTo>
                  <a:cubicBezTo>
                    <a:pt x="4" y="39"/>
                    <a:pt x="4" y="39"/>
                    <a:pt x="4" y="39"/>
                  </a:cubicBezTo>
                  <a:cubicBezTo>
                    <a:pt x="4" y="39"/>
                    <a:pt x="4" y="39"/>
                    <a:pt x="4" y="39"/>
                  </a:cubicBezTo>
                  <a:cubicBezTo>
                    <a:pt x="4" y="39"/>
                    <a:pt x="4" y="39"/>
                    <a:pt x="4" y="39"/>
                  </a:cubicBezTo>
                  <a:cubicBezTo>
                    <a:pt x="5" y="40"/>
                    <a:pt x="5" y="40"/>
                    <a:pt x="5" y="40"/>
                  </a:cubicBezTo>
                  <a:cubicBezTo>
                    <a:pt x="4" y="40"/>
                    <a:pt x="4" y="40"/>
                    <a:pt x="4" y="40"/>
                  </a:cubicBezTo>
                  <a:cubicBezTo>
                    <a:pt x="4" y="41"/>
                    <a:pt x="4" y="41"/>
                    <a:pt x="4" y="41"/>
                  </a:cubicBezTo>
                  <a:cubicBezTo>
                    <a:pt x="4" y="41"/>
                    <a:pt x="4" y="41"/>
                    <a:pt x="4" y="41"/>
                  </a:cubicBezTo>
                  <a:cubicBezTo>
                    <a:pt x="4" y="41"/>
                    <a:pt x="4" y="41"/>
                    <a:pt x="4" y="41"/>
                  </a:cubicBezTo>
                  <a:cubicBezTo>
                    <a:pt x="5" y="41"/>
                    <a:pt x="5" y="41"/>
                    <a:pt x="5" y="41"/>
                  </a:cubicBezTo>
                  <a:cubicBezTo>
                    <a:pt x="5" y="41"/>
                    <a:pt x="6" y="40"/>
                    <a:pt x="6" y="40"/>
                  </a:cubicBezTo>
                  <a:cubicBezTo>
                    <a:pt x="6" y="40"/>
                    <a:pt x="7" y="41"/>
                    <a:pt x="7" y="41"/>
                  </a:cubicBezTo>
                  <a:cubicBezTo>
                    <a:pt x="7" y="41"/>
                    <a:pt x="8" y="41"/>
                    <a:pt x="8" y="41"/>
                  </a:cubicBezTo>
                  <a:cubicBezTo>
                    <a:pt x="8" y="41"/>
                    <a:pt x="9" y="41"/>
                    <a:pt x="9" y="41"/>
                  </a:cubicBezTo>
                  <a:cubicBezTo>
                    <a:pt x="9" y="41"/>
                    <a:pt x="10" y="41"/>
                    <a:pt x="10" y="41"/>
                  </a:cubicBezTo>
                  <a:cubicBezTo>
                    <a:pt x="10" y="42"/>
                    <a:pt x="11" y="42"/>
                    <a:pt x="11" y="42"/>
                  </a:cubicBezTo>
                  <a:cubicBezTo>
                    <a:pt x="11" y="42"/>
                    <a:pt x="11" y="43"/>
                    <a:pt x="11" y="43"/>
                  </a:cubicBezTo>
                  <a:cubicBezTo>
                    <a:pt x="11" y="43"/>
                    <a:pt x="11" y="44"/>
                    <a:pt x="11" y="44"/>
                  </a:cubicBezTo>
                  <a:cubicBezTo>
                    <a:pt x="11" y="44"/>
                    <a:pt x="12" y="45"/>
                    <a:pt x="12" y="45"/>
                  </a:cubicBezTo>
                  <a:cubicBezTo>
                    <a:pt x="12" y="45"/>
                    <a:pt x="13" y="45"/>
                    <a:pt x="13" y="45"/>
                  </a:cubicBezTo>
                  <a:cubicBezTo>
                    <a:pt x="13" y="45"/>
                    <a:pt x="14" y="45"/>
                    <a:pt x="14" y="45"/>
                  </a:cubicBezTo>
                  <a:cubicBezTo>
                    <a:pt x="14" y="45"/>
                    <a:pt x="14" y="45"/>
                    <a:pt x="14" y="45"/>
                  </a:cubicBezTo>
                  <a:cubicBezTo>
                    <a:pt x="14" y="45"/>
                    <a:pt x="14" y="45"/>
                    <a:pt x="14" y="45"/>
                  </a:cubicBezTo>
                  <a:cubicBezTo>
                    <a:pt x="14" y="45"/>
                    <a:pt x="15" y="44"/>
                    <a:pt x="15" y="44"/>
                  </a:cubicBezTo>
                  <a:cubicBezTo>
                    <a:pt x="15" y="44"/>
                    <a:pt x="15" y="43"/>
                    <a:pt x="15" y="43"/>
                  </a:cubicBezTo>
                  <a:cubicBezTo>
                    <a:pt x="15" y="43"/>
                    <a:pt x="16" y="43"/>
                    <a:pt x="16" y="43"/>
                  </a:cubicBezTo>
                  <a:cubicBezTo>
                    <a:pt x="16" y="43"/>
                    <a:pt x="17" y="42"/>
                    <a:pt x="17" y="42"/>
                  </a:cubicBezTo>
                  <a:cubicBezTo>
                    <a:pt x="17" y="42"/>
                    <a:pt x="17" y="41"/>
                    <a:pt x="17" y="41"/>
                  </a:cubicBezTo>
                  <a:cubicBezTo>
                    <a:pt x="17" y="41"/>
                    <a:pt x="17" y="41"/>
                    <a:pt x="17" y="40"/>
                  </a:cubicBezTo>
                  <a:cubicBezTo>
                    <a:pt x="17" y="40"/>
                    <a:pt x="16" y="40"/>
                    <a:pt x="17" y="40"/>
                  </a:cubicBezTo>
                  <a:cubicBezTo>
                    <a:pt x="17" y="40"/>
                    <a:pt x="17" y="39"/>
                    <a:pt x="17" y="39"/>
                  </a:cubicBezTo>
                  <a:cubicBezTo>
                    <a:pt x="17" y="39"/>
                    <a:pt x="17" y="38"/>
                    <a:pt x="17" y="38"/>
                  </a:cubicBezTo>
                  <a:cubicBezTo>
                    <a:pt x="17" y="38"/>
                    <a:pt x="18" y="37"/>
                    <a:pt x="18" y="37"/>
                  </a:cubicBezTo>
                  <a:cubicBezTo>
                    <a:pt x="18" y="37"/>
                    <a:pt x="18" y="37"/>
                    <a:pt x="18" y="36"/>
                  </a:cubicBezTo>
                  <a:cubicBezTo>
                    <a:pt x="18" y="36"/>
                    <a:pt x="18" y="35"/>
                    <a:pt x="18" y="35"/>
                  </a:cubicBezTo>
                  <a:cubicBezTo>
                    <a:pt x="18" y="35"/>
                    <a:pt x="19" y="34"/>
                    <a:pt x="19" y="34"/>
                  </a:cubicBezTo>
                  <a:cubicBezTo>
                    <a:pt x="19" y="34"/>
                    <a:pt x="19" y="34"/>
                    <a:pt x="19" y="34"/>
                  </a:cubicBezTo>
                  <a:cubicBezTo>
                    <a:pt x="19" y="34"/>
                    <a:pt x="20" y="34"/>
                    <a:pt x="20" y="34"/>
                  </a:cubicBezTo>
                  <a:cubicBezTo>
                    <a:pt x="20" y="35"/>
                    <a:pt x="20" y="35"/>
                    <a:pt x="20" y="35"/>
                  </a:cubicBezTo>
                  <a:cubicBezTo>
                    <a:pt x="20" y="34"/>
                    <a:pt x="20" y="34"/>
                    <a:pt x="20" y="34"/>
                  </a:cubicBezTo>
                  <a:cubicBezTo>
                    <a:pt x="20" y="33"/>
                    <a:pt x="20" y="33"/>
                    <a:pt x="20" y="33"/>
                  </a:cubicBezTo>
                  <a:cubicBezTo>
                    <a:pt x="22" y="31"/>
                    <a:pt x="22" y="31"/>
                    <a:pt x="22" y="31"/>
                  </a:cubicBezTo>
                  <a:cubicBezTo>
                    <a:pt x="27" y="30"/>
                    <a:pt x="27" y="30"/>
                    <a:pt x="27" y="30"/>
                  </a:cubicBezTo>
                  <a:cubicBezTo>
                    <a:pt x="31" y="28"/>
                    <a:pt x="31" y="28"/>
                    <a:pt x="31" y="28"/>
                  </a:cubicBezTo>
                  <a:cubicBezTo>
                    <a:pt x="35" y="25"/>
                    <a:pt x="35" y="25"/>
                    <a:pt x="35" y="25"/>
                  </a:cubicBezTo>
                  <a:cubicBezTo>
                    <a:pt x="38" y="21"/>
                    <a:pt x="38" y="21"/>
                    <a:pt x="38" y="21"/>
                  </a:cubicBezTo>
                  <a:cubicBezTo>
                    <a:pt x="40" y="16"/>
                    <a:pt x="40" y="16"/>
                    <a:pt x="40" y="16"/>
                  </a:cubicBezTo>
                  <a:cubicBezTo>
                    <a:pt x="40" y="16"/>
                    <a:pt x="40" y="17"/>
                    <a:pt x="40" y="17"/>
                  </a:cubicBezTo>
                  <a:cubicBezTo>
                    <a:pt x="40" y="17"/>
                    <a:pt x="41" y="17"/>
                    <a:pt x="41" y="17"/>
                  </a:cubicBezTo>
                  <a:cubicBezTo>
                    <a:pt x="41" y="16"/>
                    <a:pt x="41" y="16"/>
                    <a:pt x="41" y="16"/>
                  </a:cubicBezTo>
                  <a:cubicBezTo>
                    <a:pt x="40" y="15"/>
                    <a:pt x="40" y="15"/>
                    <a:pt x="40" y="15"/>
                  </a:cubicBezTo>
                  <a:cubicBezTo>
                    <a:pt x="41" y="14"/>
                    <a:pt x="41" y="14"/>
                    <a:pt x="41" y="14"/>
                  </a:cubicBezTo>
                  <a:cubicBezTo>
                    <a:pt x="41" y="14"/>
                    <a:pt x="40" y="13"/>
                    <a:pt x="40" y="13"/>
                  </a:cubicBezTo>
                  <a:cubicBezTo>
                    <a:pt x="39" y="13"/>
                    <a:pt x="39" y="12"/>
                    <a:pt x="39" y="12"/>
                  </a:cubicBezTo>
                  <a:cubicBezTo>
                    <a:pt x="39" y="12"/>
                    <a:pt x="38" y="11"/>
                    <a:pt x="38" y="11"/>
                  </a:cubicBezTo>
                  <a:cubicBezTo>
                    <a:pt x="38" y="11"/>
                    <a:pt x="38" y="11"/>
                    <a:pt x="38" y="11"/>
                  </a:cubicBezTo>
                  <a:cubicBezTo>
                    <a:pt x="39" y="11"/>
                    <a:pt x="39" y="11"/>
                    <a:pt x="39" y="11"/>
                  </a:cubicBezTo>
                  <a:cubicBezTo>
                    <a:pt x="39" y="11"/>
                    <a:pt x="39" y="11"/>
                    <a:pt x="39" y="11"/>
                  </a:cubicBezTo>
                  <a:cubicBezTo>
                    <a:pt x="40" y="11"/>
                    <a:pt x="40" y="11"/>
                    <a:pt x="40" y="11"/>
                  </a:cubicBezTo>
                  <a:cubicBezTo>
                    <a:pt x="40" y="11"/>
                    <a:pt x="38" y="10"/>
                    <a:pt x="38" y="10"/>
                  </a:cubicBezTo>
                  <a:cubicBezTo>
                    <a:pt x="38" y="10"/>
                    <a:pt x="37" y="10"/>
                    <a:pt x="37" y="10"/>
                  </a:cubicBezTo>
                  <a:cubicBezTo>
                    <a:pt x="37" y="10"/>
                    <a:pt x="36" y="9"/>
                    <a:pt x="36" y="9"/>
                  </a:cubicBezTo>
                  <a:cubicBezTo>
                    <a:pt x="36" y="8"/>
                    <a:pt x="34" y="7"/>
                    <a:pt x="34" y="7"/>
                  </a:cubicBezTo>
                  <a:cubicBezTo>
                    <a:pt x="34" y="7"/>
                    <a:pt x="33" y="7"/>
                    <a:pt x="33" y="7"/>
                  </a:cubicBezTo>
                  <a:cubicBezTo>
                    <a:pt x="33" y="7"/>
                    <a:pt x="32" y="7"/>
                    <a:pt x="32" y="7"/>
                  </a:cubicBezTo>
                  <a:cubicBezTo>
                    <a:pt x="32" y="7"/>
                    <a:pt x="32" y="8"/>
                    <a:pt x="32" y="8"/>
                  </a:cubicBezTo>
                  <a:cubicBezTo>
                    <a:pt x="32" y="8"/>
                    <a:pt x="31" y="8"/>
                    <a:pt x="31" y="8"/>
                  </a:cubicBezTo>
                  <a:cubicBezTo>
                    <a:pt x="31" y="8"/>
                    <a:pt x="30" y="8"/>
                    <a:pt x="30" y="8"/>
                  </a:cubicBezTo>
                  <a:cubicBezTo>
                    <a:pt x="28" y="8"/>
                    <a:pt x="28" y="8"/>
                    <a:pt x="28" y="8"/>
                  </a:cubicBezTo>
                  <a:cubicBezTo>
                    <a:pt x="27" y="7"/>
                    <a:pt x="27" y="7"/>
                    <a:pt x="27" y="7"/>
                  </a:cubicBezTo>
                  <a:cubicBezTo>
                    <a:pt x="27" y="7"/>
                    <a:pt x="25" y="7"/>
                    <a:pt x="25" y="7"/>
                  </a:cubicBezTo>
                  <a:cubicBezTo>
                    <a:pt x="25" y="7"/>
                    <a:pt x="25" y="7"/>
                    <a:pt x="25" y="7"/>
                  </a:cubicBezTo>
                  <a:cubicBezTo>
                    <a:pt x="25" y="6"/>
                    <a:pt x="25" y="6"/>
                    <a:pt x="25" y="5"/>
                  </a:cubicBezTo>
                  <a:cubicBezTo>
                    <a:pt x="25" y="5"/>
                    <a:pt x="24" y="5"/>
                    <a:pt x="24" y="5"/>
                  </a:cubicBezTo>
                  <a:cubicBezTo>
                    <a:pt x="24" y="5"/>
                    <a:pt x="23" y="5"/>
                    <a:pt x="23" y="4"/>
                  </a:cubicBezTo>
                  <a:cubicBezTo>
                    <a:pt x="23" y="4"/>
                    <a:pt x="24" y="4"/>
                    <a:pt x="24" y="4"/>
                  </a:cubicBezTo>
                  <a:cubicBezTo>
                    <a:pt x="23" y="4"/>
                    <a:pt x="21" y="4"/>
                    <a:pt x="21" y="4"/>
                  </a:cubicBezTo>
                  <a:cubicBezTo>
                    <a:pt x="21" y="4"/>
                    <a:pt x="20" y="4"/>
                    <a:pt x="20" y="3"/>
                  </a:cubicBezTo>
                  <a:cubicBezTo>
                    <a:pt x="20" y="3"/>
                    <a:pt x="19" y="2"/>
                    <a:pt x="19" y="2"/>
                  </a:cubicBezTo>
                  <a:cubicBezTo>
                    <a:pt x="19" y="2"/>
                    <a:pt x="19" y="2"/>
                    <a:pt x="19" y="2"/>
                  </a:cubicBezTo>
                  <a:cubicBezTo>
                    <a:pt x="18" y="2"/>
                    <a:pt x="18" y="2"/>
                    <a:pt x="18" y="2"/>
                  </a:cubicBezTo>
                  <a:cubicBezTo>
                    <a:pt x="18" y="2"/>
                    <a:pt x="17" y="2"/>
                    <a:pt x="17" y="1"/>
                  </a:cubicBezTo>
                  <a:cubicBezTo>
                    <a:pt x="17" y="1"/>
                    <a:pt x="16" y="0"/>
                    <a:pt x="16" y="0"/>
                  </a:cubicBezTo>
                  <a:cubicBezTo>
                    <a:pt x="16" y="0"/>
                    <a:pt x="16" y="0"/>
                    <a:pt x="15" y="0"/>
                  </a:cubicBezTo>
                  <a:cubicBezTo>
                    <a:pt x="15" y="0"/>
                    <a:pt x="15" y="1"/>
                    <a:pt x="15" y="1"/>
                  </a:cubicBezTo>
                  <a:cubicBezTo>
                    <a:pt x="15" y="1"/>
                    <a:pt x="14" y="2"/>
                    <a:pt x="14" y="2"/>
                  </a:cubicBezTo>
                  <a:cubicBezTo>
                    <a:pt x="14" y="2"/>
                    <a:pt x="14" y="2"/>
                    <a:pt x="13" y="2"/>
                  </a:cubicBezTo>
                  <a:cubicBezTo>
                    <a:pt x="13" y="2"/>
                    <a:pt x="13" y="2"/>
                    <a:pt x="13" y="2"/>
                  </a:cubicBezTo>
                  <a:cubicBezTo>
                    <a:pt x="12" y="2"/>
                    <a:pt x="12" y="2"/>
                    <a:pt x="11" y="2"/>
                  </a:cubicBezTo>
                  <a:cubicBezTo>
                    <a:pt x="11" y="2"/>
                    <a:pt x="10" y="3"/>
                    <a:pt x="10" y="3"/>
                  </a:cubicBezTo>
                  <a:cubicBezTo>
                    <a:pt x="10" y="3"/>
                    <a:pt x="9" y="3"/>
                    <a:pt x="9" y="3"/>
                  </a:cubicBezTo>
                  <a:cubicBezTo>
                    <a:pt x="9" y="3"/>
                    <a:pt x="8" y="4"/>
                    <a:pt x="8" y="4"/>
                  </a:cubicBezTo>
                  <a:cubicBezTo>
                    <a:pt x="8" y="4"/>
                    <a:pt x="8" y="4"/>
                    <a:pt x="8" y="4"/>
                  </a:cubicBezTo>
                  <a:cubicBezTo>
                    <a:pt x="8" y="4"/>
                    <a:pt x="7" y="4"/>
                    <a:pt x="7" y="4"/>
                  </a:cubicBezTo>
                  <a:cubicBezTo>
                    <a:pt x="7" y="4"/>
                    <a:pt x="6" y="5"/>
                    <a:pt x="7" y="5"/>
                  </a:cubicBezTo>
                  <a:cubicBezTo>
                    <a:pt x="7" y="5"/>
                    <a:pt x="7" y="6"/>
                    <a:pt x="7" y="6"/>
                  </a:cubicBezTo>
                  <a:cubicBezTo>
                    <a:pt x="7" y="6"/>
                    <a:pt x="7" y="6"/>
                    <a:pt x="7" y="6"/>
                  </a:cubicBezTo>
                  <a:cubicBezTo>
                    <a:pt x="7" y="6"/>
                    <a:pt x="7" y="6"/>
                    <a:pt x="7" y="7"/>
                  </a:cubicBezTo>
                  <a:cubicBezTo>
                    <a:pt x="7" y="7"/>
                    <a:pt x="7" y="7"/>
                    <a:pt x="7" y="7"/>
                  </a:cubicBezTo>
                  <a:cubicBezTo>
                    <a:pt x="7" y="7"/>
                    <a:pt x="7" y="8"/>
                    <a:pt x="7" y="8"/>
                  </a:cubicBezTo>
                  <a:cubicBezTo>
                    <a:pt x="7" y="8"/>
                    <a:pt x="7" y="8"/>
                    <a:pt x="7" y="8"/>
                  </a:cubicBezTo>
                  <a:cubicBezTo>
                    <a:pt x="7" y="9"/>
                    <a:pt x="7" y="10"/>
                    <a:pt x="7" y="10"/>
                  </a:cubicBezTo>
                  <a:cubicBezTo>
                    <a:pt x="7" y="10"/>
                    <a:pt x="5" y="11"/>
                    <a:pt x="5" y="11"/>
                  </a:cubicBezTo>
                  <a:cubicBezTo>
                    <a:pt x="5" y="11"/>
                    <a:pt x="4" y="12"/>
                    <a:pt x="4" y="12"/>
                  </a:cubicBezTo>
                  <a:cubicBezTo>
                    <a:pt x="4" y="12"/>
                    <a:pt x="3" y="13"/>
                    <a:pt x="4" y="13"/>
                  </a:cubicBezTo>
                  <a:cubicBezTo>
                    <a:pt x="4" y="13"/>
                    <a:pt x="4" y="14"/>
                    <a:pt x="4" y="14"/>
                  </a:cubicBezTo>
                  <a:cubicBezTo>
                    <a:pt x="4" y="14"/>
                    <a:pt x="4" y="15"/>
                    <a:pt x="4" y="15"/>
                  </a:cubicBezTo>
                  <a:cubicBezTo>
                    <a:pt x="4" y="15"/>
                    <a:pt x="3" y="15"/>
                    <a:pt x="3" y="16"/>
                  </a:cubicBezTo>
                  <a:cubicBezTo>
                    <a:pt x="3" y="16"/>
                    <a:pt x="3" y="16"/>
                    <a:pt x="3" y="17"/>
                  </a:cubicBezTo>
                  <a:cubicBezTo>
                    <a:pt x="3" y="17"/>
                    <a:pt x="3" y="17"/>
                    <a:pt x="3" y="17"/>
                  </a:cubicBezTo>
                  <a:cubicBezTo>
                    <a:pt x="3" y="17"/>
                    <a:pt x="2" y="17"/>
                    <a:pt x="2" y="17"/>
                  </a:cubicBezTo>
                  <a:cubicBezTo>
                    <a:pt x="2" y="17"/>
                    <a:pt x="1" y="16"/>
                    <a:pt x="1" y="17"/>
                  </a:cubicBezTo>
                  <a:cubicBezTo>
                    <a:pt x="1" y="17"/>
                    <a:pt x="1" y="17"/>
                    <a:pt x="1" y="17"/>
                  </a:cubicBezTo>
                  <a:cubicBezTo>
                    <a:pt x="1" y="17"/>
                    <a:pt x="1" y="17"/>
                    <a:pt x="1" y="18"/>
                  </a:cubicBezTo>
                  <a:cubicBezTo>
                    <a:pt x="1" y="18"/>
                    <a:pt x="1" y="18"/>
                    <a:pt x="1" y="18"/>
                  </a:cubicBezTo>
                  <a:cubicBezTo>
                    <a:pt x="1" y="19"/>
                    <a:pt x="2" y="19"/>
                    <a:pt x="2" y="19"/>
                  </a:cubicBezTo>
                  <a:cubicBezTo>
                    <a:pt x="2" y="19"/>
                    <a:pt x="2" y="20"/>
                    <a:pt x="1" y="20"/>
                  </a:cubicBezTo>
                  <a:cubicBezTo>
                    <a:pt x="1" y="21"/>
                    <a:pt x="1" y="21"/>
                    <a:pt x="1" y="21"/>
                  </a:cubicBezTo>
                  <a:cubicBezTo>
                    <a:pt x="1" y="22"/>
                    <a:pt x="1" y="22"/>
                    <a:pt x="2" y="22"/>
                  </a:cubicBezTo>
                  <a:cubicBezTo>
                    <a:pt x="2" y="23"/>
                    <a:pt x="2" y="24"/>
                    <a:pt x="2" y="24"/>
                  </a:cubicBezTo>
                  <a:cubicBezTo>
                    <a:pt x="2" y="25"/>
                    <a:pt x="1" y="25"/>
                    <a:pt x="1" y="25"/>
                  </a:cubicBezTo>
                  <a:cubicBezTo>
                    <a:pt x="1" y="25"/>
                    <a:pt x="1" y="26"/>
                    <a:pt x="1" y="25"/>
                  </a:cubicBezTo>
                  <a:cubicBezTo>
                    <a:pt x="0" y="25"/>
                    <a:pt x="0" y="25"/>
                    <a:pt x="0" y="25"/>
                  </a:cubicBezTo>
                  <a:cubicBezTo>
                    <a:pt x="0" y="25"/>
                    <a:pt x="0" y="26"/>
                    <a:pt x="1" y="26"/>
                  </a:cubicBezTo>
                  <a:cubicBezTo>
                    <a:pt x="1" y="26"/>
                    <a:pt x="1" y="27"/>
                    <a:pt x="1" y="27"/>
                  </a:cubicBezTo>
                  <a:cubicBezTo>
                    <a:pt x="1" y="27"/>
                    <a:pt x="2" y="27"/>
                    <a:pt x="2" y="27"/>
                  </a:cubicBezTo>
                  <a:cubicBezTo>
                    <a:pt x="3" y="27"/>
                    <a:pt x="3" y="28"/>
                    <a:pt x="3" y="28"/>
                  </a:cubicBezTo>
                  <a:cubicBezTo>
                    <a:pt x="4" y="28"/>
                    <a:pt x="4" y="29"/>
                    <a:pt x="4" y="29"/>
                  </a:cubicBezTo>
                  <a:cubicBezTo>
                    <a:pt x="4" y="29"/>
                    <a:pt x="5" y="29"/>
                    <a:pt x="5" y="29"/>
                  </a:cubicBezTo>
                  <a:cubicBezTo>
                    <a:pt x="5" y="29"/>
                    <a:pt x="5" y="29"/>
                    <a:pt x="5" y="29"/>
                  </a:cubicBezTo>
                  <a:cubicBezTo>
                    <a:pt x="5" y="29"/>
                    <a:pt x="6" y="28"/>
                    <a:pt x="6" y="28"/>
                  </a:cubicBezTo>
                  <a:cubicBezTo>
                    <a:pt x="6" y="28"/>
                    <a:pt x="6" y="28"/>
                    <a:pt x="7" y="28"/>
                  </a:cubicBezTo>
                  <a:cubicBezTo>
                    <a:pt x="7" y="27"/>
                    <a:pt x="7" y="27"/>
                    <a:pt x="7" y="27"/>
                  </a:cubicBezTo>
                  <a:cubicBezTo>
                    <a:pt x="7" y="26"/>
                    <a:pt x="8" y="26"/>
                    <a:pt x="8" y="26"/>
                  </a:cubicBezTo>
                  <a:cubicBezTo>
                    <a:pt x="8" y="26"/>
                    <a:pt x="8" y="26"/>
                    <a:pt x="8" y="27"/>
                  </a:cubicBezTo>
                  <a:cubicBezTo>
                    <a:pt x="7" y="27"/>
                    <a:pt x="7" y="27"/>
                    <a:pt x="7" y="27"/>
                  </a:cubicBezTo>
                  <a:cubicBezTo>
                    <a:pt x="7" y="27"/>
                    <a:pt x="7" y="27"/>
                    <a:pt x="7" y="28"/>
                  </a:cubicBezTo>
                  <a:cubicBezTo>
                    <a:pt x="7" y="28"/>
                    <a:pt x="7" y="28"/>
                    <a:pt x="7" y="28"/>
                  </a:cubicBezTo>
                  <a:cubicBezTo>
                    <a:pt x="7" y="28"/>
                    <a:pt x="7" y="28"/>
                    <a:pt x="7" y="28"/>
                  </a:cubicBezTo>
                  <a:cubicBezTo>
                    <a:pt x="7" y="28"/>
                    <a:pt x="7" y="29"/>
                    <a:pt x="7" y="29"/>
                  </a:cubicBezTo>
                  <a:cubicBezTo>
                    <a:pt x="7" y="29"/>
                    <a:pt x="8" y="29"/>
                    <a:pt x="8" y="29"/>
                  </a:cubicBezTo>
                  <a:cubicBezTo>
                    <a:pt x="8" y="28"/>
                    <a:pt x="8" y="28"/>
                    <a:pt x="8" y="28"/>
                  </a:cubicBezTo>
                  <a:cubicBezTo>
                    <a:pt x="8" y="28"/>
                    <a:pt x="8" y="27"/>
                    <a:pt x="8" y="27"/>
                  </a:cubicBezTo>
                  <a:cubicBezTo>
                    <a:pt x="8" y="27"/>
                    <a:pt x="8" y="26"/>
                    <a:pt x="8" y="26"/>
                  </a:cubicBezTo>
                  <a:cubicBezTo>
                    <a:pt x="8" y="26"/>
                    <a:pt x="8" y="25"/>
                    <a:pt x="8" y="25"/>
                  </a:cubicBezTo>
                  <a:cubicBezTo>
                    <a:pt x="8" y="25"/>
                    <a:pt x="8" y="25"/>
                    <a:pt x="9" y="25"/>
                  </a:cubicBezTo>
                  <a:cubicBezTo>
                    <a:pt x="9" y="24"/>
                    <a:pt x="9" y="24"/>
                    <a:pt x="9" y="24"/>
                  </a:cubicBezTo>
                  <a:cubicBezTo>
                    <a:pt x="9" y="24"/>
                    <a:pt x="10" y="23"/>
                    <a:pt x="10" y="23"/>
                  </a:cubicBezTo>
                  <a:cubicBezTo>
                    <a:pt x="10" y="23"/>
                    <a:pt x="10" y="23"/>
                    <a:pt x="10" y="23"/>
                  </a:cubicBezTo>
                  <a:cubicBezTo>
                    <a:pt x="10" y="23"/>
                    <a:pt x="10" y="24"/>
                    <a:pt x="10" y="24"/>
                  </a:cubicBezTo>
                  <a:cubicBezTo>
                    <a:pt x="10" y="24"/>
                    <a:pt x="9" y="25"/>
                    <a:pt x="9" y="25"/>
                  </a:cubicBezTo>
                  <a:cubicBezTo>
                    <a:pt x="9" y="25"/>
                    <a:pt x="9" y="25"/>
                    <a:pt x="9" y="25"/>
                  </a:cubicBezTo>
                  <a:cubicBezTo>
                    <a:pt x="9" y="26"/>
                    <a:pt x="9" y="26"/>
                    <a:pt x="9" y="26"/>
                  </a:cubicBezTo>
                  <a:cubicBezTo>
                    <a:pt x="9" y="27"/>
                    <a:pt x="9" y="27"/>
                    <a:pt x="9" y="27"/>
                  </a:cubicBezTo>
                  <a:cubicBezTo>
                    <a:pt x="9" y="27"/>
                    <a:pt x="9" y="28"/>
                    <a:pt x="9" y="28"/>
                  </a:cubicBezTo>
                  <a:cubicBezTo>
                    <a:pt x="9" y="28"/>
                    <a:pt x="9" y="29"/>
                    <a:pt x="9" y="29"/>
                  </a:cubicBezTo>
                  <a:cubicBezTo>
                    <a:pt x="9" y="30"/>
                    <a:pt x="9" y="30"/>
                    <a:pt x="9" y="30"/>
                  </a:cubicBezTo>
                  <a:cubicBezTo>
                    <a:pt x="9" y="30"/>
                    <a:pt x="8" y="31"/>
                    <a:pt x="8" y="31"/>
                  </a:cubicBezTo>
                  <a:cubicBezTo>
                    <a:pt x="8" y="31"/>
                    <a:pt x="8" y="32"/>
                    <a:pt x="8" y="32"/>
                  </a:cubicBezTo>
                  <a:cubicBezTo>
                    <a:pt x="8" y="32"/>
                    <a:pt x="8" y="33"/>
                    <a:pt x="7" y="33"/>
                  </a:cubicBezTo>
                  <a:cubicBezTo>
                    <a:pt x="7" y="33"/>
                    <a:pt x="7" y="33"/>
                    <a:pt x="7" y="33"/>
                  </a:cubicBezTo>
                  <a:cubicBezTo>
                    <a:pt x="6" y="33"/>
                    <a:pt x="6" y="34"/>
                    <a:pt x="6" y="34"/>
                  </a:cubicBezTo>
                  <a:cubicBezTo>
                    <a:pt x="6" y="34"/>
                    <a:pt x="5" y="34"/>
                    <a:pt x="5" y="34"/>
                  </a:cubicBezTo>
                  <a:cubicBezTo>
                    <a:pt x="6" y="34"/>
                    <a:pt x="6" y="34"/>
                    <a:pt x="6" y="34"/>
                  </a:cubicBezTo>
                  <a:cubicBezTo>
                    <a:pt x="6" y="34"/>
                    <a:pt x="6" y="34"/>
                    <a:pt x="6" y="34"/>
                  </a:cubicBezTo>
                  <a:cubicBezTo>
                    <a:pt x="6" y="34"/>
                    <a:pt x="6" y="34"/>
                    <a:pt x="6" y="34"/>
                  </a:cubicBezTo>
                  <a:cubicBezTo>
                    <a:pt x="6" y="34"/>
                    <a:pt x="6" y="34"/>
                    <a:pt x="5" y="34"/>
                  </a:cubicBezTo>
                  <a:cubicBezTo>
                    <a:pt x="6" y="36"/>
                    <a:pt x="6" y="36"/>
                    <a:pt x="6" y="36"/>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77" name="Freeform 691">
              <a:extLst>
                <a:ext uri="{FF2B5EF4-FFF2-40B4-BE49-F238E27FC236}">
                  <a16:creationId xmlns:a16="http://schemas.microsoft.com/office/drawing/2014/main" id="{1EBC65AE-419D-6B7A-2336-6A88A187D851}"/>
                </a:ext>
              </a:extLst>
            </p:cNvPr>
            <p:cNvSpPr>
              <a:spLocks noEditPoints="1"/>
            </p:cNvSpPr>
            <p:nvPr/>
          </p:nvSpPr>
          <p:spPr bwMode="auto">
            <a:xfrm>
              <a:off x="3270251" y="4713288"/>
              <a:ext cx="1152525" cy="1208088"/>
            </a:xfrm>
            <a:custGeom>
              <a:avLst/>
              <a:gdLst>
                <a:gd name="T0" fmla="*/ 266 w 277"/>
                <a:gd name="T1" fmla="*/ 110 h 290"/>
                <a:gd name="T2" fmla="*/ 251 w 277"/>
                <a:gd name="T3" fmla="*/ 129 h 290"/>
                <a:gd name="T4" fmla="*/ 248 w 277"/>
                <a:gd name="T5" fmla="*/ 136 h 290"/>
                <a:gd name="T6" fmla="*/ 246 w 277"/>
                <a:gd name="T7" fmla="*/ 158 h 290"/>
                <a:gd name="T8" fmla="*/ 239 w 277"/>
                <a:gd name="T9" fmla="*/ 180 h 290"/>
                <a:gd name="T10" fmla="*/ 219 w 277"/>
                <a:gd name="T11" fmla="*/ 204 h 290"/>
                <a:gd name="T12" fmla="*/ 202 w 277"/>
                <a:gd name="T13" fmla="*/ 210 h 290"/>
                <a:gd name="T14" fmla="*/ 180 w 277"/>
                <a:gd name="T15" fmla="*/ 223 h 290"/>
                <a:gd name="T16" fmla="*/ 181 w 277"/>
                <a:gd name="T17" fmla="*/ 238 h 290"/>
                <a:gd name="T18" fmla="*/ 172 w 277"/>
                <a:gd name="T19" fmla="*/ 254 h 290"/>
                <a:gd name="T20" fmla="*/ 157 w 277"/>
                <a:gd name="T21" fmla="*/ 274 h 290"/>
                <a:gd name="T22" fmla="*/ 162 w 277"/>
                <a:gd name="T23" fmla="*/ 261 h 290"/>
                <a:gd name="T24" fmla="*/ 154 w 277"/>
                <a:gd name="T25" fmla="*/ 276 h 290"/>
                <a:gd name="T26" fmla="*/ 136 w 277"/>
                <a:gd name="T27" fmla="*/ 271 h 290"/>
                <a:gd name="T28" fmla="*/ 118 w 277"/>
                <a:gd name="T29" fmla="*/ 258 h 290"/>
                <a:gd name="T30" fmla="*/ 134 w 277"/>
                <a:gd name="T31" fmla="*/ 241 h 290"/>
                <a:gd name="T32" fmla="*/ 143 w 277"/>
                <a:gd name="T33" fmla="*/ 231 h 290"/>
                <a:gd name="T34" fmla="*/ 139 w 277"/>
                <a:gd name="T35" fmla="*/ 213 h 290"/>
                <a:gd name="T36" fmla="*/ 123 w 277"/>
                <a:gd name="T37" fmla="*/ 198 h 290"/>
                <a:gd name="T38" fmla="*/ 114 w 277"/>
                <a:gd name="T39" fmla="*/ 187 h 290"/>
                <a:gd name="T40" fmla="*/ 110 w 277"/>
                <a:gd name="T41" fmla="*/ 157 h 290"/>
                <a:gd name="T42" fmla="*/ 89 w 277"/>
                <a:gd name="T43" fmla="*/ 133 h 290"/>
                <a:gd name="T44" fmla="*/ 68 w 277"/>
                <a:gd name="T45" fmla="*/ 125 h 290"/>
                <a:gd name="T46" fmla="*/ 61 w 277"/>
                <a:gd name="T47" fmla="*/ 106 h 290"/>
                <a:gd name="T48" fmla="*/ 37 w 277"/>
                <a:gd name="T49" fmla="*/ 116 h 290"/>
                <a:gd name="T50" fmla="*/ 6 w 277"/>
                <a:gd name="T51" fmla="*/ 104 h 290"/>
                <a:gd name="T52" fmla="*/ 6 w 277"/>
                <a:gd name="T53" fmla="*/ 81 h 290"/>
                <a:gd name="T54" fmla="*/ 26 w 277"/>
                <a:gd name="T55" fmla="*/ 66 h 290"/>
                <a:gd name="T56" fmla="*/ 32 w 277"/>
                <a:gd name="T57" fmla="*/ 32 h 290"/>
                <a:gd name="T58" fmla="*/ 42 w 277"/>
                <a:gd name="T59" fmla="*/ 24 h 290"/>
                <a:gd name="T60" fmla="*/ 60 w 277"/>
                <a:gd name="T61" fmla="*/ 30 h 290"/>
                <a:gd name="T62" fmla="*/ 74 w 277"/>
                <a:gd name="T63" fmla="*/ 22 h 290"/>
                <a:gd name="T64" fmla="*/ 74 w 277"/>
                <a:gd name="T65" fmla="*/ 10 h 290"/>
                <a:gd name="T66" fmla="*/ 89 w 277"/>
                <a:gd name="T67" fmla="*/ 6 h 290"/>
                <a:gd name="T68" fmla="*/ 102 w 277"/>
                <a:gd name="T69" fmla="*/ 8 h 290"/>
                <a:gd name="T70" fmla="*/ 112 w 277"/>
                <a:gd name="T71" fmla="*/ 26 h 290"/>
                <a:gd name="T72" fmla="*/ 134 w 277"/>
                <a:gd name="T73" fmla="*/ 19 h 290"/>
                <a:gd name="T74" fmla="*/ 159 w 277"/>
                <a:gd name="T75" fmla="*/ 7 h 290"/>
                <a:gd name="T76" fmla="*/ 170 w 277"/>
                <a:gd name="T77" fmla="*/ 30 h 290"/>
                <a:gd name="T78" fmla="*/ 159 w 277"/>
                <a:gd name="T79" fmla="*/ 42 h 290"/>
                <a:gd name="T80" fmla="*/ 139 w 277"/>
                <a:gd name="T81" fmla="*/ 53 h 290"/>
                <a:gd name="T82" fmla="*/ 126 w 277"/>
                <a:gd name="T83" fmla="*/ 52 h 290"/>
                <a:gd name="T84" fmla="*/ 122 w 277"/>
                <a:gd name="T85" fmla="*/ 56 h 290"/>
                <a:gd name="T86" fmla="*/ 134 w 277"/>
                <a:gd name="T87" fmla="*/ 54 h 290"/>
                <a:gd name="T88" fmla="*/ 144 w 277"/>
                <a:gd name="T89" fmla="*/ 52 h 290"/>
                <a:gd name="T90" fmla="*/ 156 w 277"/>
                <a:gd name="T91" fmla="*/ 57 h 290"/>
                <a:gd name="T92" fmla="*/ 163 w 277"/>
                <a:gd name="T93" fmla="*/ 43 h 290"/>
                <a:gd name="T94" fmla="*/ 179 w 277"/>
                <a:gd name="T95" fmla="*/ 45 h 290"/>
                <a:gd name="T96" fmla="*/ 173 w 277"/>
                <a:gd name="T97" fmla="*/ 50 h 290"/>
                <a:gd name="T98" fmla="*/ 179 w 277"/>
                <a:gd name="T99" fmla="*/ 47 h 290"/>
                <a:gd name="T100" fmla="*/ 184 w 277"/>
                <a:gd name="T101" fmla="*/ 42 h 290"/>
                <a:gd name="T102" fmla="*/ 191 w 277"/>
                <a:gd name="T103" fmla="*/ 43 h 290"/>
                <a:gd name="T104" fmla="*/ 203 w 277"/>
                <a:gd name="T105" fmla="*/ 47 h 290"/>
                <a:gd name="T106" fmla="*/ 209 w 277"/>
                <a:gd name="T107" fmla="*/ 53 h 290"/>
                <a:gd name="T108" fmla="*/ 211 w 277"/>
                <a:gd name="T109" fmla="*/ 55 h 290"/>
                <a:gd name="T110" fmla="*/ 222 w 277"/>
                <a:gd name="T111" fmla="*/ 56 h 290"/>
                <a:gd name="T112" fmla="*/ 251 w 277"/>
                <a:gd name="T113" fmla="*/ 63 h 290"/>
                <a:gd name="T114" fmla="*/ 276 w 277"/>
                <a:gd name="T115" fmla="*/ 86 h 290"/>
                <a:gd name="T116" fmla="*/ 169 w 277"/>
                <a:gd name="T117" fmla="*/ 35 h 290"/>
                <a:gd name="T118" fmla="*/ 173 w 277"/>
                <a:gd name="T119" fmla="*/ 35 h 290"/>
                <a:gd name="T120" fmla="*/ 163 w 277"/>
                <a:gd name="T121" fmla="*/ 40 h 290"/>
                <a:gd name="T122" fmla="*/ 166 w 277"/>
                <a:gd name="T123" fmla="*/ 35 h 290"/>
                <a:gd name="T124" fmla="*/ 167 w 277"/>
                <a:gd name="T125" fmla="*/ 23 h 2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77" h="290">
                  <a:moveTo>
                    <a:pt x="277" y="90"/>
                  </a:moveTo>
                  <a:cubicBezTo>
                    <a:pt x="277" y="90"/>
                    <a:pt x="277" y="90"/>
                    <a:pt x="277" y="90"/>
                  </a:cubicBezTo>
                  <a:cubicBezTo>
                    <a:pt x="277" y="90"/>
                    <a:pt x="277" y="90"/>
                    <a:pt x="277" y="91"/>
                  </a:cubicBezTo>
                  <a:cubicBezTo>
                    <a:pt x="277" y="92"/>
                    <a:pt x="277" y="92"/>
                    <a:pt x="277" y="92"/>
                  </a:cubicBezTo>
                  <a:cubicBezTo>
                    <a:pt x="277" y="92"/>
                    <a:pt x="277" y="92"/>
                    <a:pt x="277" y="92"/>
                  </a:cubicBezTo>
                  <a:cubicBezTo>
                    <a:pt x="277" y="92"/>
                    <a:pt x="277" y="93"/>
                    <a:pt x="277" y="93"/>
                  </a:cubicBezTo>
                  <a:cubicBezTo>
                    <a:pt x="277" y="93"/>
                    <a:pt x="277" y="94"/>
                    <a:pt x="277" y="94"/>
                  </a:cubicBezTo>
                  <a:cubicBezTo>
                    <a:pt x="276" y="94"/>
                    <a:pt x="276" y="94"/>
                    <a:pt x="276" y="94"/>
                  </a:cubicBezTo>
                  <a:cubicBezTo>
                    <a:pt x="276" y="95"/>
                    <a:pt x="276" y="95"/>
                    <a:pt x="276" y="95"/>
                  </a:cubicBezTo>
                  <a:cubicBezTo>
                    <a:pt x="276" y="96"/>
                    <a:pt x="276" y="96"/>
                    <a:pt x="276" y="96"/>
                  </a:cubicBezTo>
                  <a:cubicBezTo>
                    <a:pt x="276" y="96"/>
                    <a:pt x="276" y="97"/>
                    <a:pt x="276" y="97"/>
                  </a:cubicBezTo>
                  <a:cubicBezTo>
                    <a:pt x="275" y="97"/>
                    <a:pt x="275" y="98"/>
                    <a:pt x="275" y="98"/>
                  </a:cubicBezTo>
                  <a:cubicBezTo>
                    <a:pt x="275" y="98"/>
                    <a:pt x="275" y="99"/>
                    <a:pt x="275" y="99"/>
                  </a:cubicBezTo>
                  <a:cubicBezTo>
                    <a:pt x="275" y="99"/>
                    <a:pt x="275" y="100"/>
                    <a:pt x="274" y="100"/>
                  </a:cubicBezTo>
                  <a:cubicBezTo>
                    <a:pt x="274" y="100"/>
                    <a:pt x="274" y="101"/>
                    <a:pt x="274" y="101"/>
                  </a:cubicBezTo>
                  <a:cubicBezTo>
                    <a:pt x="274" y="101"/>
                    <a:pt x="274" y="102"/>
                    <a:pt x="273" y="102"/>
                  </a:cubicBezTo>
                  <a:cubicBezTo>
                    <a:pt x="273" y="102"/>
                    <a:pt x="273" y="103"/>
                    <a:pt x="273" y="103"/>
                  </a:cubicBezTo>
                  <a:cubicBezTo>
                    <a:pt x="273" y="103"/>
                    <a:pt x="272" y="103"/>
                    <a:pt x="272" y="103"/>
                  </a:cubicBezTo>
                  <a:cubicBezTo>
                    <a:pt x="272" y="103"/>
                    <a:pt x="272" y="104"/>
                    <a:pt x="272" y="104"/>
                  </a:cubicBezTo>
                  <a:cubicBezTo>
                    <a:pt x="272" y="104"/>
                    <a:pt x="271" y="104"/>
                    <a:pt x="271" y="105"/>
                  </a:cubicBezTo>
                  <a:cubicBezTo>
                    <a:pt x="271" y="105"/>
                    <a:pt x="271" y="106"/>
                    <a:pt x="271" y="106"/>
                  </a:cubicBezTo>
                  <a:cubicBezTo>
                    <a:pt x="271" y="106"/>
                    <a:pt x="270" y="106"/>
                    <a:pt x="270" y="106"/>
                  </a:cubicBezTo>
                  <a:cubicBezTo>
                    <a:pt x="270" y="106"/>
                    <a:pt x="269" y="107"/>
                    <a:pt x="269" y="108"/>
                  </a:cubicBezTo>
                  <a:cubicBezTo>
                    <a:pt x="269" y="108"/>
                    <a:pt x="268" y="109"/>
                    <a:pt x="268" y="109"/>
                  </a:cubicBezTo>
                  <a:cubicBezTo>
                    <a:pt x="268" y="109"/>
                    <a:pt x="267" y="110"/>
                    <a:pt x="266" y="110"/>
                  </a:cubicBezTo>
                  <a:cubicBezTo>
                    <a:pt x="266" y="111"/>
                    <a:pt x="266" y="111"/>
                    <a:pt x="266" y="111"/>
                  </a:cubicBezTo>
                  <a:cubicBezTo>
                    <a:pt x="266" y="111"/>
                    <a:pt x="266" y="111"/>
                    <a:pt x="266" y="112"/>
                  </a:cubicBezTo>
                  <a:cubicBezTo>
                    <a:pt x="265" y="112"/>
                    <a:pt x="265" y="112"/>
                    <a:pt x="265" y="112"/>
                  </a:cubicBezTo>
                  <a:cubicBezTo>
                    <a:pt x="265" y="112"/>
                    <a:pt x="264" y="112"/>
                    <a:pt x="264" y="112"/>
                  </a:cubicBezTo>
                  <a:cubicBezTo>
                    <a:pt x="264" y="112"/>
                    <a:pt x="263" y="113"/>
                    <a:pt x="263" y="113"/>
                  </a:cubicBezTo>
                  <a:cubicBezTo>
                    <a:pt x="263" y="113"/>
                    <a:pt x="262" y="114"/>
                    <a:pt x="262" y="114"/>
                  </a:cubicBezTo>
                  <a:cubicBezTo>
                    <a:pt x="262" y="114"/>
                    <a:pt x="261" y="114"/>
                    <a:pt x="261" y="114"/>
                  </a:cubicBezTo>
                  <a:cubicBezTo>
                    <a:pt x="261" y="114"/>
                    <a:pt x="261" y="114"/>
                    <a:pt x="261" y="114"/>
                  </a:cubicBezTo>
                  <a:cubicBezTo>
                    <a:pt x="261" y="114"/>
                    <a:pt x="261" y="115"/>
                    <a:pt x="261" y="115"/>
                  </a:cubicBezTo>
                  <a:cubicBezTo>
                    <a:pt x="261" y="115"/>
                    <a:pt x="261" y="115"/>
                    <a:pt x="261" y="115"/>
                  </a:cubicBezTo>
                  <a:cubicBezTo>
                    <a:pt x="261" y="116"/>
                    <a:pt x="260" y="116"/>
                    <a:pt x="260" y="116"/>
                  </a:cubicBezTo>
                  <a:cubicBezTo>
                    <a:pt x="260" y="116"/>
                    <a:pt x="260" y="117"/>
                    <a:pt x="260" y="117"/>
                  </a:cubicBezTo>
                  <a:cubicBezTo>
                    <a:pt x="260" y="117"/>
                    <a:pt x="259" y="118"/>
                    <a:pt x="259" y="118"/>
                  </a:cubicBezTo>
                  <a:cubicBezTo>
                    <a:pt x="259" y="118"/>
                    <a:pt x="259" y="118"/>
                    <a:pt x="259" y="118"/>
                  </a:cubicBezTo>
                  <a:cubicBezTo>
                    <a:pt x="259" y="118"/>
                    <a:pt x="259" y="118"/>
                    <a:pt x="259" y="118"/>
                  </a:cubicBezTo>
                  <a:cubicBezTo>
                    <a:pt x="259" y="118"/>
                    <a:pt x="258" y="120"/>
                    <a:pt x="258" y="120"/>
                  </a:cubicBezTo>
                  <a:cubicBezTo>
                    <a:pt x="258" y="120"/>
                    <a:pt x="258" y="121"/>
                    <a:pt x="258" y="121"/>
                  </a:cubicBezTo>
                  <a:cubicBezTo>
                    <a:pt x="257" y="121"/>
                    <a:pt x="256" y="123"/>
                    <a:pt x="256" y="123"/>
                  </a:cubicBezTo>
                  <a:cubicBezTo>
                    <a:pt x="256" y="124"/>
                    <a:pt x="255" y="125"/>
                    <a:pt x="255" y="125"/>
                  </a:cubicBezTo>
                  <a:cubicBezTo>
                    <a:pt x="255" y="126"/>
                    <a:pt x="254" y="127"/>
                    <a:pt x="254" y="127"/>
                  </a:cubicBezTo>
                  <a:cubicBezTo>
                    <a:pt x="254" y="127"/>
                    <a:pt x="253" y="128"/>
                    <a:pt x="253" y="128"/>
                  </a:cubicBezTo>
                  <a:cubicBezTo>
                    <a:pt x="253" y="128"/>
                    <a:pt x="252" y="129"/>
                    <a:pt x="251" y="130"/>
                  </a:cubicBezTo>
                  <a:cubicBezTo>
                    <a:pt x="251" y="130"/>
                    <a:pt x="251" y="130"/>
                    <a:pt x="251" y="130"/>
                  </a:cubicBezTo>
                  <a:cubicBezTo>
                    <a:pt x="251" y="129"/>
                    <a:pt x="251" y="129"/>
                    <a:pt x="251" y="129"/>
                  </a:cubicBezTo>
                  <a:cubicBezTo>
                    <a:pt x="250" y="129"/>
                    <a:pt x="251" y="129"/>
                    <a:pt x="251" y="129"/>
                  </a:cubicBezTo>
                  <a:cubicBezTo>
                    <a:pt x="251" y="129"/>
                    <a:pt x="251" y="128"/>
                    <a:pt x="251" y="128"/>
                  </a:cubicBezTo>
                  <a:cubicBezTo>
                    <a:pt x="251" y="128"/>
                    <a:pt x="251" y="128"/>
                    <a:pt x="251" y="128"/>
                  </a:cubicBezTo>
                  <a:cubicBezTo>
                    <a:pt x="251" y="128"/>
                    <a:pt x="251" y="127"/>
                    <a:pt x="251" y="127"/>
                  </a:cubicBezTo>
                  <a:cubicBezTo>
                    <a:pt x="251" y="127"/>
                    <a:pt x="251" y="128"/>
                    <a:pt x="251" y="128"/>
                  </a:cubicBezTo>
                  <a:cubicBezTo>
                    <a:pt x="250" y="128"/>
                    <a:pt x="250" y="128"/>
                    <a:pt x="250" y="128"/>
                  </a:cubicBezTo>
                  <a:cubicBezTo>
                    <a:pt x="250" y="128"/>
                    <a:pt x="250" y="127"/>
                    <a:pt x="250" y="127"/>
                  </a:cubicBezTo>
                  <a:cubicBezTo>
                    <a:pt x="250" y="127"/>
                    <a:pt x="250" y="127"/>
                    <a:pt x="250" y="127"/>
                  </a:cubicBezTo>
                  <a:cubicBezTo>
                    <a:pt x="249" y="127"/>
                    <a:pt x="249" y="127"/>
                    <a:pt x="249" y="127"/>
                  </a:cubicBezTo>
                  <a:cubicBezTo>
                    <a:pt x="249" y="127"/>
                    <a:pt x="249" y="128"/>
                    <a:pt x="249" y="128"/>
                  </a:cubicBezTo>
                  <a:cubicBezTo>
                    <a:pt x="249" y="128"/>
                    <a:pt x="249" y="128"/>
                    <a:pt x="249" y="128"/>
                  </a:cubicBezTo>
                  <a:cubicBezTo>
                    <a:pt x="249" y="129"/>
                    <a:pt x="249" y="129"/>
                    <a:pt x="249" y="129"/>
                  </a:cubicBezTo>
                  <a:cubicBezTo>
                    <a:pt x="249" y="129"/>
                    <a:pt x="249" y="129"/>
                    <a:pt x="250" y="129"/>
                  </a:cubicBezTo>
                  <a:cubicBezTo>
                    <a:pt x="250" y="129"/>
                    <a:pt x="250" y="129"/>
                    <a:pt x="250" y="129"/>
                  </a:cubicBezTo>
                  <a:cubicBezTo>
                    <a:pt x="250" y="129"/>
                    <a:pt x="250" y="130"/>
                    <a:pt x="250" y="130"/>
                  </a:cubicBezTo>
                  <a:cubicBezTo>
                    <a:pt x="250" y="130"/>
                    <a:pt x="249" y="130"/>
                    <a:pt x="249" y="130"/>
                  </a:cubicBezTo>
                  <a:cubicBezTo>
                    <a:pt x="249" y="131"/>
                    <a:pt x="248" y="131"/>
                    <a:pt x="248" y="131"/>
                  </a:cubicBezTo>
                  <a:cubicBezTo>
                    <a:pt x="248" y="131"/>
                    <a:pt x="248" y="131"/>
                    <a:pt x="248" y="131"/>
                  </a:cubicBezTo>
                  <a:cubicBezTo>
                    <a:pt x="248" y="131"/>
                    <a:pt x="248" y="132"/>
                    <a:pt x="248" y="132"/>
                  </a:cubicBezTo>
                  <a:cubicBezTo>
                    <a:pt x="248" y="132"/>
                    <a:pt x="248" y="132"/>
                    <a:pt x="248" y="133"/>
                  </a:cubicBezTo>
                  <a:cubicBezTo>
                    <a:pt x="248" y="133"/>
                    <a:pt x="248" y="133"/>
                    <a:pt x="248" y="134"/>
                  </a:cubicBezTo>
                  <a:cubicBezTo>
                    <a:pt x="248" y="134"/>
                    <a:pt x="248" y="134"/>
                    <a:pt x="247" y="134"/>
                  </a:cubicBezTo>
                  <a:cubicBezTo>
                    <a:pt x="247" y="135"/>
                    <a:pt x="247" y="135"/>
                    <a:pt x="247" y="136"/>
                  </a:cubicBezTo>
                  <a:cubicBezTo>
                    <a:pt x="247" y="136"/>
                    <a:pt x="247" y="136"/>
                    <a:pt x="247" y="136"/>
                  </a:cubicBezTo>
                  <a:cubicBezTo>
                    <a:pt x="247" y="137"/>
                    <a:pt x="247" y="136"/>
                    <a:pt x="247" y="136"/>
                  </a:cubicBezTo>
                  <a:cubicBezTo>
                    <a:pt x="247" y="136"/>
                    <a:pt x="248" y="136"/>
                    <a:pt x="248" y="136"/>
                  </a:cubicBezTo>
                  <a:cubicBezTo>
                    <a:pt x="248" y="136"/>
                    <a:pt x="248" y="137"/>
                    <a:pt x="248" y="137"/>
                  </a:cubicBezTo>
                  <a:cubicBezTo>
                    <a:pt x="247" y="137"/>
                    <a:pt x="247" y="137"/>
                    <a:pt x="247" y="137"/>
                  </a:cubicBezTo>
                  <a:cubicBezTo>
                    <a:pt x="247" y="138"/>
                    <a:pt x="247" y="138"/>
                    <a:pt x="247" y="138"/>
                  </a:cubicBezTo>
                  <a:cubicBezTo>
                    <a:pt x="247" y="139"/>
                    <a:pt x="247" y="139"/>
                    <a:pt x="247" y="139"/>
                  </a:cubicBezTo>
                  <a:cubicBezTo>
                    <a:pt x="247" y="140"/>
                    <a:pt x="247" y="140"/>
                    <a:pt x="247" y="140"/>
                  </a:cubicBezTo>
                  <a:cubicBezTo>
                    <a:pt x="247" y="140"/>
                    <a:pt x="247" y="141"/>
                    <a:pt x="247" y="141"/>
                  </a:cubicBezTo>
                  <a:cubicBezTo>
                    <a:pt x="247" y="141"/>
                    <a:pt x="247" y="142"/>
                    <a:pt x="247" y="142"/>
                  </a:cubicBezTo>
                  <a:cubicBezTo>
                    <a:pt x="247" y="142"/>
                    <a:pt x="247" y="142"/>
                    <a:pt x="247" y="143"/>
                  </a:cubicBezTo>
                  <a:cubicBezTo>
                    <a:pt x="247" y="143"/>
                    <a:pt x="247" y="143"/>
                    <a:pt x="247" y="144"/>
                  </a:cubicBezTo>
                  <a:cubicBezTo>
                    <a:pt x="247" y="144"/>
                    <a:pt x="247" y="145"/>
                    <a:pt x="247" y="145"/>
                  </a:cubicBezTo>
                  <a:cubicBezTo>
                    <a:pt x="247" y="145"/>
                    <a:pt x="247" y="146"/>
                    <a:pt x="247" y="146"/>
                  </a:cubicBezTo>
                  <a:cubicBezTo>
                    <a:pt x="247" y="146"/>
                    <a:pt x="247" y="147"/>
                    <a:pt x="248" y="147"/>
                  </a:cubicBezTo>
                  <a:cubicBezTo>
                    <a:pt x="248" y="148"/>
                    <a:pt x="248" y="149"/>
                    <a:pt x="248" y="149"/>
                  </a:cubicBezTo>
                  <a:cubicBezTo>
                    <a:pt x="248" y="149"/>
                    <a:pt x="248" y="150"/>
                    <a:pt x="248" y="150"/>
                  </a:cubicBezTo>
                  <a:cubicBezTo>
                    <a:pt x="248" y="150"/>
                    <a:pt x="248" y="150"/>
                    <a:pt x="248" y="150"/>
                  </a:cubicBezTo>
                  <a:cubicBezTo>
                    <a:pt x="248" y="151"/>
                    <a:pt x="248" y="151"/>
                    <a:pt x="248" y="151"/>
                  </a:cubicBezTo>
                  <a:cubicBezTo>
                    <a:pt x="248" y="151"/>
                    <a:pt x="248" y="151"/>
                    <a:pt x="248" y="152"/>
                  </a:cubicBezTo>
                  <a:cubicBezTo>
                    <a:pt x="248" y="152"/>
                    <a:pt x="248" y="152"/>
                    <a:pt x="248" y="152"/>
                  </a:cubicBezTo>
                  <a:cubicBezTo>
                    <a:pt x="248" y="153"/>
                    <a:pt x="247" y="153"/>
                    <a:pt x="247" y="153"/>
                  </a:cubicBezTo>
                  <a:cubicBezTo>
                    <a:pt x="247" y="153"/>
                    <a:pt x="247" y="153"/>
                    <a:pt x="247" y="153"/>
                  </a:cubicBezTo>
                  <a:cubicBezTo>
                    <a:pt x="247" y="154"/>
                    <a:pt x="247" y="154"/>
                    <a:pt x="247" y="154"/>
                  </a:cubicBezTo>
                  <a:cubicBezTo>
                    <a:pt x="247" y="154"/>
                    <a:pt x="247" y="155"/>
                    <a:pt x="247" y="155"/>
                  </a:cubicBezTo>
                  <a:cubicBezTo>
                    <a:pt x="247" y="155"/>
                    <a:pt x="247" y="156"/>
                    <a:pt x="247" y="157"/>
                  </a:cubicBezTo>
                  <a:cubicBezTo>
                    <a:pt x="247" y="157"/>
                    <a:pt x="246" y="157"/>
                    <a:pt x="246" y="157"/>
                  </a:cubicBezTo>
                  <a:cubicBezTo>
                    <a:pt x="246" y="157"/>
                    <a:pt x="246" y="158"/>
                    <a:pt x="246" y="158"/>
                  </a:cubicBezTo>
                  <a:cubicBezTo>
                    <a:pt x="246" y="159"/>
                    <a:pt x="246" y="159"/>
                    <a:pt x="246" y="159"/>
                  </a:cubicBezTo>
                  <a:cubicBezTo>
                    <a:pt x="246" y="159"/>
                    <a:pt x="246" y="160"/>
                    <a:pt x="246" y="160"/>
                  </a:cubicBezTo>
                  <a:cubicBezTo>
                    <a:pt x="246" y="160"/>
                    <a:pt x="246" y="162"/>
                    <a:pt x="246" y="162"/>
                  </a:cubicBezTo>
                  <a:cubicBezTo>
                    <a:pt x="246" y="162"/>
                    <a:pt x="246" y="163"/>
                    <a:pt x="246" y="163"/>
                  </a:cubicBezTo>
                  <a:cubicBezTo>
                    <a:pt x="246" y="163"/>
                    <a:pt x="246" y="164"/>
                    <a:pt x="246" y="164"/>
                  </a:cubicBezTo>
                  <a:cubicBezTo>
                    <a:pt x="246" y="164"/>
                    <a:pt x="246" y="164"/>
                    <a:pt x="245" y="164"/>
                  </a:cubicBezTo>
                  <a:cubicBezTo>
                    <a:pt x="245" y="164"/>
                    <a:pt x="245" y="164"/>
                    <a:pt x="245" y="164"/>
                  </a:cubicBezTo>
                  <a:cubicBezTo>
                    <a:pt x="245" y="164"/>
                    <a:pt x="246" y="165"/>
                    <a:pt x="246" y="165"/>
                  </a:cubicBezTo>
                  <a:cubicBezTo>
                    <a:pt x="246" y="165"/>
                    <a:pt x="245" y="165"/>
                    <a:pt x="245" y="165"/>
                  </a:cubicBezTo>
                  <a:cubicBezTo>
                    <a:pt x="245" y="165"/>
                    <a:pt x="245" y="165"/>
                    <a:pt x="245" y="166"/>
                  </a:cubicBezTo>
                  <a:cubicBezTo>
                    <a:pt x="244" y="166"/>
                    <a:pt x="244" y="166"/>
                    <a:pt x="244" y="166"/>
                  </a:cubicBezTo>
                  <a:cubicBezTo>
                    <a:pt x="244" y="166"/>
                    <a:pt x="243" y="167"/>
                    <a:pt x="243" y="167"/>
                  </a:cubicBezTo>
                  <a:cubicBezTo>
                    <a:pt x="243" y="167"/>
                    <a:pt x="243" y="168"/>
                    <a:pt x="243" y="168"/>
                  </a:cubicBezTo>
                  <a:cubicBezTo>
                    <a:pt x="243" y="168"/>
                    <a:pt x="243" y="168"/>
                    <a:pt x="243" y="169"/>
                  </a:cubicBezTo>
                  <a:cubicBezTo>
                    <a:pt x="243" y="169"/>
                    <a:pt x="242" y="169"/>
                    <a:pt x="242" y="169"/>
                  </a:cubicBezTo>
                  <a:cubicBezTo>
                    <a:pt x="242" y="169"/>
                    <a:pt x="242" y="170"/>
                    <a:pt x="242" y="170"/>
                  </a:cubicBezTo>
                  <a:cubicBezTo>
                    <a:pt x="242" y="170"/>
                    <a:pt x="242" y="171"/>
                    <a:pt x="242" y="171"/>
                  </a:cubicBezTo>
                  <a:cubicBezTo>
                    <a:pt x="242" y="172"/>
                    <a:pt x="242" y="173"/>
                    <a:pt x="242" y="173"/>
                  </a:cubicBezTo>
                  <a:cubicBezTo>
                    <a:pt x="242" y="174"/>
                    <a:pt x="242" y="174"/>
                    <a:pt x="242" y="174"/>
                  </a:cubicBezTo>
                  <a:cubicBezTo>
                    <a:pt x="242" y="174"/>
                    <a:pt x="242" y="176"/>
                    <a:pt x="242" y="176"/>
                  </a:cubicBezTo>
                  <a:cubicBezTo>
                    <a:pt x="242" y="176"/>
                    <a:pt x="242" y="177"/>
                    <a:pt x="242" y="177"/>
                  </a:cubicBezTo>
                  <a:cubicBezTo>
                    <a:pt x="242" y="177"/>
                    <a:pt x="242" y="178"/>
                    <a:pt x="242" y="178"/>
                  </a:cubicBezTo>
                  <a:cubicBezTo>
                    <a:pt x="242" y="178"/>
                    <a:pt x="241" y="179"/>
                    <a:pt x="241" y="179"/>
                  </a:cubicBezTo>
                  <a:cubicBezTo>
                    <a:pt x="241" y="179"/>
                    <a:pt x="241" y="179"/>
                    <a:pt x="240" y="179"/>
                  </a:cubicBezTo>
                  <a:cubicBezTo>
                    <a:pt x="240" y="180"/>
                    <a:pt x="240" y="180"/>
                    <a:pt x="239" y="180"/>
                  </a:cubicBezTo>
                  <a:cubicBezTo>
                    <a:pt x="239" y="180"/>
                    <a:pt x="239" y="181"/>
                    <a:pt x="239" y="181"/>
                  </a:cubicBezTo>
                  <a:cubicBezTo>
                    <a:pt x="239" y="181"/>
                    <a:pt x="239" y="182"/>
                    <a:pt x="239" y="183"/>
                  </a:cubicBezTo>
                  <a:cubicBezTo>
                    <a:pt x="239" y="184"/>
                    <a:pt x="238" y="184"/>
                    <a:pt x="238" y="184"/>
                  </a:cubicBezTo>
                  <a:cubicBezTo>
                    <a:pt x="238" y="185"/>
                    <a:pt x="237" y="187"/>
                    <a:pt x="236" y="187"/>
                  </a:cubicBezTo>
                  <a:cubicBezTo>
                    <a:pt x="236" y="187"/>
                    <a:pt x="236" y="187"/>
                    <a:pt x="235" y="188"/>
                  </a:cubicBezTo>
                  <a:cubicBezTo>
                    <a:pt x="235" y="188"/>
                    <a:pt x="234" y="189"/>
                    <a:pt x="234" y="189"/>
                  </a:cubicBezTo>
                  <a:cubicBezTo>
                    <a:pt x="234" y="189"/>
                    <a:pt x="234" y="190"/>
                    <a:pt x="234" y="190"/>
                  </a:cubicBezTo>
                  <a:cubicBezTo>
                    <a:pt x="233" y="191"/>
                    <a:pt x="233" y="191"/>
                    <a:pt x="233" y="191"/>
                  </a:cubicBezTo>
                  <a:cubicBezTo>
                    <a:pt x="233" y="191"/>
                    <a:pt x="233" y="192"/>
                    <a:pt x="233" y="192"/>
                  </a:cubicBezTo>
                  <a:cubicBezTo>
                    <a:pt x="233" y="193"/>
                    <a:pt x="233" y="193"/>
                    <a:pt x="233" y="193"/>
                  </a:cubicBezTo>
                  <a:cubicBezTo>
                    <a:pt x="233" y="194"/>
                    <a:pt x="233" y="195"/>
                    <a:pt x="233" y="195"/>
                  </a:cubicBezTo>
                  <a:cubicBezTo>
                    <a:pt x="234" y="196"/>
                    <a:pt x="233" y="196"/>
                    <a:pt x="233" y="197"/>
                  </a:cubicBezTo>
                  <a:cubicBezTo>
                    <a:pt x="233" y="197"/>
                    <a:pt x="231" y="197"/>
                    <a:pt x="231" y="198"/>
                  </a:cubicBezTo>
                  <a:cubicBezTo>
                    <a:pt x="230" y="198"/>
                    <a:pt x="229" y="198"/>
                    <a:pt x="228" y="199"/>
                  </a:cubicBezTo>
                  <a:cubicBezTo>
                    <a:pt x="227" y="199"/>
                    <a:pt x="227" y="200"/>
                    <a:pt x="227" y="200"/>
                  </a:cubicBezTo>
                  <a:cubicBezTo>
                    <a:pt x="227" y="200"/>
                    <a:pt x="226" y="201"/>
                    <a:pt x="226" y="201"/>
                  </a:cubicBezTo>
                  <a:cubicBezTo>
                    <a:pt x="226" y="201"/>
                    <a:pt x="226" y="202"/>
                    <a:pt x="226" y="202"/>
                  </a:cubicBezTo>
                  <a:cubicBezTo>
                    <a:pt x="226" y="203"/>
                    <a:pt x="226" y="203"/>
                    <a:pt x="226" y="204"/>
                  </a:cubicBezTo>
                  <a:cubicBezTo>
                    <a:pt x="226" y="204"/>
                    <a:pt x="226" y="203"/>
                    <a:pt x="226" y="203"/>
                  </a:cubicBezTo>
                  <a:cubicBezTo>
                    <a:pt x="226" y="202"/>
                    <a:pt x="225" y="203"/>
                    <a:pt x="225" y="203"/>
                  </a:cubicBezTo>
                  <a:cubicBezTo>
                    <a:pt x="224" y="203"/>
                    <a:pt x="224" y="203"/>
                    <a:pt x="224" y="203"/>
                  </a:cubicBezTo>
                  <a:cubicBezTo>
                    <a:pt x="224" y="204"/>
                    <a:pt x="223" y="203"/>
                    <a:pt x="223" y="204"/>
                  </a:cubicBezTo>
                  <a:cubicBezTo>
                    <a:pt x="222" y="204"/>
                    <a:pt x="222" y="203"/>
                    <a:pt x="222" y="203"/>
                  </a:cubicBezTo>
                  <a:cubicBezTo>
                    <a:pt x="222" y="203"/>
                    <a:pt x="221" y="203"/>
                    <a:pt x="220" y="204"/>
                  </a:cubicBezTo>
                  <a:cubicBezTo>
                    <a:pt x="220" y="204"/>
                    <a:pt x="219" y="204"/>
                    <a:pt x="219" y="204"/>
                  </a:cubicBezTo>
                  <a:cubicBezTo>
                    <a:pt x="218" y="204"/>
                    <a:pt x="218" y="203"/>
                    <a:pt x="218" y="203"/>
                  </a:cubicBezTo>
                  <a:cubicBezTo>
                    <a:pt x="218" y="203"/>
                    <a:pt x="219" y="202"/>
                    <a:pt x="219" y="202"/>
                  </a:cubicBezTo>
                  <a:cubicBezTo>
                    <a:pt x="219" y="201"/>
                    <a:pt x="218" y="202"/>
                    <a:pt x="218" y="202"/>
                  </a:cubicBezTo>
                  <a:cubicBezTo>
                    <a:pt x="217" y="202"/>
                    <a:pt x="217" y="202"/>
                    <a:pt x="217" y="203"/>
                  </a:cubicBezTo>
                  <a:cubicBezTo>
                    <a:pt x="217" y="203"/>
                    <a:pt x="218" y="204"/>
                    <a:pt x="218" y="204"/>
                  </a:cubicBezTo>
                  <a:cubicBezTo>
                    <a:pt x="218" y="204"/>
                    <a:pt x="217" y="204"/>
                    <a:pt x="216" y="204"/>
                  </a:cubicBezTo>
                  <a:cubicBezTo>
                    <a:pt x="216" y="204"/>
                    <a:pt x="216" y="204"/>
                    <a:pt x="215" y="204"/>
                  </a:cubicBezTo>
                  <a:cubicBezTo>
                    <a:pt x="214" y="205"/>
                    <a:pt x="214" y="204"/>
                    <a:pt x="214" y="204"/>
                  </a:cubicBezTo>
                  <a:cubicBezTo>
                    <a:pt x="214" y="203"/>
                    <a:pt x="213" y="203"/>
                    <a:pt x="213" y="203"/>
                  </a:cubicBezTo>
                  <a:cubicBezTo>
                    <a:pt x="212" y="203"/>
                    <a:pt x="212" y="203"/>
                    <a:pt x="211" y="204"/>
                  </a:cubicBezTo>
                  <a:cubicBezTo>
                    <a:pt x="211" y="204"/>
                    <a:pt x="210" y="204"/>
                    <a:pt x="210" y="204"/>
                  </a:cubicBezTo>
                  <a:cubicBezTo>
                    <a:pt x="210" y="204"/>
                    <a:pt x="210" y="204"/>
                    <a:pt x="209" y="204"/>
                  </a:cubicBezTo>
                  <a:cubicBezTo>
                    <a:pt x="209" y="203"/>
                    <a:pt x="209" y="204"/>
                    <a:pt x="209" y="204"/>
                  </a:cubicBezTo>
                  <a:cubicBezTo>
                    <a:pt x="209" y="204"/>
                    <a:pt x="208" y="204"/>
                    <a:pt x="208" y="204"/>
                  </a:cubicBezTo>
                  <a:cubicBezTo>
                    <a:pt x="207" y="204"/>
                    <a:pt x="207" y="205"/>
                    <a:pt x="207" y="205"/>
                  </a:cubicBezTo>
                  <a:cubicBezTo>
                    <a:pt x="207" y="205"/>
                    <a:pt x="207" y="206"/>
                    <a:pt x="208" y="206"/>
                  </a:cubicBezTo>
                  <a:cubicBezTo>
                    <a:pt x="209" y="206"/>
                    <a:pt x="208" y="206"/>
                    <a:pt x="208" y="207"/>
                  </a:cubicBezTo>
                  <a:cubicBezTo>
                    <a:pt x="208" y="207"/>
                    <a:pt x="207" y="207"/>
                    <a:pt x="207" y="207"/>
                  </a:cubicBezTo>
                  <a:cubicBezTo>
                    <a:pt x="207" y="207"/>
                    <a:pt x="206" y="207"/>
                    <a:pt x="206" y="207"/>
                  </a:cubicBezTo>
                  <a:cubicBezTo>
                    <a:pt x="205" y="207"/>
                    <a:pt x="205" y="207"/>
                    <a:pt x="205" y="207"/>
                  </a:cubicBezTo>
                  <a:cubicBezTo>
                    <a:pt x="205" y="207"/>
                    <a:pt x="204" y="208"/>
                    <a:pt x="204" y="208"/>
                  </a:cubicBezTo>
                  <a:cubicBezTo>
                    <a:pt x="204" y="208"/>
                    <a:pt x="203" y="208"/>
                    <a:pt x="203" y="208"/>
                  </a:cubicBezTo>
                  <a:cubicBezTo>
                    <a:pt x="203" y="208"/>
                    <a:pt x="202" y="209"/>
                    <a:pt x="202" y="209"/>
                  </a:cubicBezTo>
                  <a:cubicBezTo>
                    <a:pt x="202" y="209"/>
                    <a:pt x="202" y="210"/>
                    <a:pt x="202" y="210"/>
                  </a:cubicBezTo>
                  <a:cubicBezTo>
                    <a:pt x="202" y="210"/>
                    <a:pt x="202" y="210"/>
                    <a:pt x="202" y="210"/>
                  </a:cubicBezTo>
                  <a:cubicBezTo>
                    <a:pt x="201" y="210"/>
                    <a:pt x="201" y="210"/>
                    <a:pt x="201" y="210"/>
                  </a:cubicBezTo>
                  <a:cubicBezTo>
                    <a:pt x="200" y="210"/>
                    <a:pt x="200" y="210"/>
                    <a:pt x="199" y="210"/>
                  </a:cubicBezTo>
                  <a:cubicBezTo>
                    <a:pt x="199" y="210"/>
                    <a:pt x="199" y="210"/>
                    <a:pt x="198" y="210"/>
                  </a:cubicBezTo>
                  <a:cubicBezTo>
                    <a:pt x="198" y="210"/>
                    <a:pt x="197" y="210"/>
                    <a:pt x="197" y="211"/>
                  </a:cubicBezTo>
                  <a:cubicBezTo>
                    <a:pt x="197" y="211"/>
                    <a:pt x="196" y="211"/>
                    <a:pt x="196" y="211"/>
                  </a:cubicBezTo>
                  <a:cubicBezTo>
                    <a:pt x="196" y="211"/>
                    <a:pt x="196" y="211"/>
                    <a:pt x="195" y="212"/>
                  </a:cubicBezTo>
                  <a:cubicBezTo>
                    <a:pt x="195" y="212"/>
                    <a:pt x="195" y="212"/>
                    <a:pt x="194" y="212"/>
                  </a:cubicBezTo>
                  <a:cubicBezTo>
                    <a:pt x="194" y="212"/>
                    <a:pt x="193" y="212"/>
                    <a:pt x="193" y="213"/>
                  </a:cubicBezTo>
                  <a:cubicBezTo>
                    <a:pt x="192" y="213"/>
                    <a:pt x="191" y="214"/>
                    <a:pt x="191" y="214"/>
                  </a:cubicBezTo>
                  <a:cubicBezTo>
                    <a:pt x="191" y="215"/>
                    <a:pt x="191" y="215"/>
                    <a:pt x="190" y="215"/>
                  </a:cubicBezTo>
                  <a:cubicBezTo>
                    <a:pt x="190" y="215"/>
                    <a:pt x="189" y="216"/>
                    <a:pt x="189" y="216"/>
                  </a:cubicBezTo>
                  <a:cubicBezTo>
                    <a:pt x="188" y="217"/>
                    <a:pt x="187" y="217"/>
                    <a:pt x="187" y="217"/>
                  </a:cubicBezTo>
                  <a:cubicBezTo>
                    <a:pt x="187" y="218"/>
                    <a:pt x="186" y="218"/>
                    <a:pt x="186" y="219"/>
                  </a:cubicBezTo>
                  <a:cubicBezTo>
                    <a:pt x="185" y="219"/>
                    <a:pt x="185" y="219"/>
                    <a:pt x="185" y="219"/>
                  </a:cubicBezTo>
                  <a:cubicBezTo>
                    <a:pt x="185" y="219"/>
                    <a:pt x="185" y="219"/>
                    <a:pt x="185" y="219"/>
                  </a:cubicBezTo>
                  <a:cubicBezTo>
                    <a:pt x="184" y="219"/>
                    <a:pt x="184" y="219"/>
                    <a:pt x="184" y="220"/>
                  </a:cubicBezTo>
                  <a:cubicBezTo>
                    <a:pt x="185" y="220"/>
                    <a:pt x="185" y="220"/>
                    <a:pt x="185" y="220"/>
                  </a:cubicBezTo>
                  <a:cubicBezTo>
                    <a:pt x="185" y="220"/>
                    <a:pt x="184" y="221"/>
                    <a:pt x="184" y="221"/>
                  </a:cubicBezTo>
                  <a:cubicBezTo>
                    <a:pt x="184" y="221"/>
                    <a:pt x="183" y="221"/>
                    <a:pt x="183" y="221"/>
                  </a:cubicBezTo>
                  <a:cubicBezTo>
                    <a:pt x="183" y="221"/>
                    <a:pt x="183" y="222"/>
                    <a:pt x="183" y="222"/>
                  </a:cubicBezTo>
                  <a:cubicBezTo>
                    <a:pt x="183" y="222"/>
                    <a:pt x="182" y="222"/>
                    <a:pt x="182" y="223"/>
                  </a:cubicBezTo>
                  <a:cubicBezTo>
                    <a:pt x="182" y="223"/>
                    <a:pt x="182" y="223"/>
                    <a:pt x="182" y="222"/>
                  </a:cubicBezTo>
                  <a:cubicBezTo>
                    <a:pt x="181" y="222"/>
                    <a:pt x="182" y="222"/>
                    <a:pt x="182" y="222"/>
                  </a:cubicBezTo>
                  <a:cubicBezTo>
                    <a:pt x="181" y="221"/>
                    <a:pt x="181" y="222"/>
                    <a:pt x="181" y="222"/>
                  </a:cubicBezTo>
                  <a:cubicBezTo>
                    <a:pt x="181" y="222"/>
                    <a:pt x="180" y="223"/>
                    <a:pt x="180" y="223"/>
                  </a:cubicBezTo>
                  <a:cubicBezTo>
                    <a:pt x="179" y="223"/>
                    <a:pt x="180" y="223"/>
                    <a:pt x="180" y="223"/>
                  </a:cubicBezTo>
                  <a:cubicBezTo>
                    <a:pt x="180" y="224"/>
                    <a:pt x="181" y="224"/>
                    <a:pt x="181" y="224"/>
                  </a:cubicBezTo>
                  <a:cubicBezTo>
                    <a:pt x="181" y="224"/>
                    <a:pt x="181" y="224"/>
                    <a:pt x="181" y="225"/>
                  </a:cubicBezTo>
                  <a:cubicBezTo>
                    <a:pt x="181" y="225"/>
                    <a:pt x="180" y="226"/>
                    <a:pt x="180" y="226"/>
                  </a:cubicBezTo>
                  <a:cubicBezTo>
                    <a:pt x="180" y="226"/>
                    <a:pt x="180" y="227"/>
                    <a:pt x="180" y="227"/>
                  </a:cubicBezTo>
                  <a:cubicBezTo>
                    <a:pt x="180" y="227"/>
                    <a:pt x="180" y="228"/>
                    <a:pt x="180" y="228"/>
                  </a:cubicBezTo>
                  <a:cubicBezTo>
                    <a:pt x="179" y="228"/>
                    <a:pt x="179" y="229"/>
                    <a:pt x="179" y="229"/>
                  </a:cubicBezTo>
                  <a:cubicBezTo>
                    <a:pt x="178" y="229"/>
                    <a:pt x="178" y="230"/>
                    <a:pt x="179" y="230"/>
                  </a:cubicBezTo>
                  <a:cubicBezTo>
                    <a:pt x="179" y="230"/>
                    <a:pt x="179" y="229"/>
                    <a:pt x="179" y="229"/>
                  </a:cubicBezTo>
                  <a:cubicBezTo>
                    <a:pt x="180" y="229"/>
                    <a:pt x="180" y="229"/>
                    <a:pt x="180" y="229"/>
                  </a:cubicBezTo>
                  <a:cubicBezTo>
                    <a:pt x="180" y="229"/>
                    <a:pt x="180" y="229"/>
                    <a:pt x="180" y="230"/>
                  </a:cubicBezTo>
                  <a:cubicBezTo>
                    <a:pt x="180" y="230"/>
                    <a:pt x="180" y="231"/>
                    <a:pt x="180" y="231"/>
                  </a:cubicBezTo>
                  <a:cubicBezTo>
                    <a:pt x="179" y="232"/>
                    <a:pt x="179" y="232"/>
                    <a:pt x="179" y="232"/>
                  </a:cubicBezTo>
                  <a:cubicBezTo>
                    <a:pt x="179" y="233"/>
                    <a:pt x="179" y="233"/>
                    <a:pt x="179" y="233"/>
                  </a:cubicBezTo>
                  <a:cubicBezTo>
                    <a:pt x="179" y="233"/>
                    <a:pt x="180" y="235"/>
                    <a:pt x="180" y="235"/>
                  </a:cubicBezTo>
                  <a:cubicBezTo>
                    <a:pt x="180" y="235"/>
                    <a:pt x="180" y="236"/>
                    <a:pt x="180" y="236"/>
                  </a:cubicBezTo>
                  <a:cubicBezTo>
                    <a:pt x="180" y="236"/>
                    <a:pt x="180" y="237"/>
                    <a:pt x="180" y="237"/>
                  </a:cubicBezTo>
                  <a:cubicBezTo>
                    <a:pt x="179" y="237"/>
                    <a:pt x="180" y="237"/>
                    <a:pt x="180" y="237"/>
                  </a:cubicBezTo>
                  <a:cubicBezTo>
                    <a:pt x="180" y="237"/>
                    <a:pt x="180" y="237"/>
                    <a:pt x="180" y="238"/>
                  </a:cubicBezTo>
                  <a:cubicBezTo>
                    <a:pt x="180" y="238"/>
                    <a:pt x="180" y="238"/>
                    <a:pt x="180" y="238"/>
                  </a:cubicBezTo>
                  <a:cubicBezTo>
                    <a:pt x="180" y="238"/>
                    <a:pt x="180" y="239"/>
                    <a:pt x="180" y="239"/>
                  </a:cubicBezTo>
                  <a:cubicBezTo>
                    <a:pt x="180" y="239"/>
                    <a:pt x="180" y="239"/>
                    <a:pt x="180" y="239"/>
                  </a:cubicBezTo>
                  <a:cubicBezTo>
                    <a:pt x="180" y="239"/>
                    <a:pt x="180" y="239"/>
                    <a:pt x="180" y="239"/>
                  </a:cubicBezTo>
                  <a:cubicBezTo>
                    <a:pt x="180" y="239"/>
                    <a:pt x="180" y="239"/>
                    <a:pt x="180" y="239"/>
                  </a:cubicBezTo>
                  <a:cubicBezTo>
                    <a:pt x="180" y="239"/>
                    <a:pt x="180" y="238"/>
                    <a:pt x="181" y="238"/>
                  </a:cubicBezTo>
                  <a:cubicBezTo>
                    <a:pt x="181" y="238"/>
                    <a:pt x="181" y="238"/>
                    <a:pt x="181" y="238"/>
                  </a:cubicBezTo>
                  <a:cubicBezTo>
                    <a:pt x="181" y="238"/>
                    <a:pt x="181" y="239"/>
                    <a:pt x="181" y="239"/>
                  </a:cubicBezTo>
                  <a:cubicBezTo>
                    <a:pt x="181" y="239"/>
                    <a:pt x="181" y="239"/>
                    <a:pt x="181" y="240"/>
                  </a:cubicBezTo>
                  <a:cubicBezTo>
                    <a:pt x="181" y="240"/>
                    <a:pt x="181" y="240"/>
                    <a:pt x="181" y="240"/>
                  </a:cubicBezTo>
                  <a:cubicBezTo>
                    <a:pt x="180" y="240"/>
                    <a:pt x="180" y="241"/>
                    <a:pt x="180" y="241"/>
                  </a:cubicBezTo>
                  <a:cubicBezTo>
                    <a:pt x="180" y="241"/>
                    <a:pt x="180" y="241"/>
                    <a:pt x="180" y="241"/>
                  </a:cubicBezTo>
                  <a:cubicBezTo>
                    <a:pt x="180" y="241"/>
                    <a:pt x="180" y="241"/>
                    <a:pt x="180" y="240"/>
                  </a:cubicBezTo>
                  <a:cubicBezTo>
                    <a:pt x="180" y="240"/>
                    <a:pt x="180" y="240"/>
                    <a:pt x="180" y="240"/>
                  </a:cubicBezTo>
                  <a:cubicBezTo>
                    <a:pt x="180" y="240"/>
                    <a:pt x="180" y="239"/>
                    <a:pt x="180" y="239"/>
                  </a:cubicBezTo>
                  <a:cubicBezTo>
                    <a:pt x="180" y="239"/>
                    <a:pt x="180" y="240"/>
                    <a:pt x="180" y="240"/>
                  </a:cubicBezTo>
                  <a:cubicBezTo>
                    <a:pt x="179" y="240"/>
                    <a:pt x="180" y="240"/>
                    <a:pt x="180" y="240"/>
                  </a:cubicBezTo>
                  <a:cubicBezTo>
                    <a:pt x="180" y="240"/>
                    <a:pt x="179" y="241"/>
                    <a:pt x="179" y="241"/>
                  </a:cubicBezTo>
                  <a:cubicBezTo>
                    <a:pt x="179" y="241"/>
                    <a:pt x="179" y="242"/>
                    <a:pt x="180" y="242"/>
                  </a:cubicBezTo>
                  <a:cubicBezTo>
                    <a:pt x="180" y="242"/>
                    <a:pt x="180" y="242"/>
                    <a:pt x="180" y="243"/>
                  </a:cubicBezTo>
                  <a:cubicBezTo>
                    <a:pt x="180" y="243"/>
                    <a:pt x="179" y="243"/>
                    <a:pt x="179" y="244"/>
                  </a:cubicBezTo>
                  <a:cubicBezTo>
                    <a:pt x="179" y="244"/>
                    <a:pt x="179" y="245"/>
                    <a:pt x="179" y="245"/>
                  </a:cubicBezTo>
                  <a:cubicBezTo>
                    <a:pt x="179" y="245"/>
                    <a:pt x="178" y="245"/>
                    <a:pt x="178" y="245"/>
                  </a:cubicBezTo>
                  <a:cubicBezTo>
                    <a:pt x="178" y="246"/>
                    <a:pt x="178" y="246"/>
                    <a:pt x="178" y="246"/>
                  </a:cubicBezTo>
                  <a:cubicBezTo>
                    <a:pt x="178" y="247"/>
                    <a:pt x="178" y="246"/>
                    <a:pt x="178" y="246"/>
                  </a:cubicBezTo>
                  <a:cubicBezTo>
                    <a:pt x="178" y="246"/>
                    <a:pt x="179" y="247"/>
                    <a:pt x="178" y="247"/>
                  </a:cubicBezTo>
                  <a:cubicBezTo>
                    <a:pt x="178" y="247"/>
                    <a:pt x="178" y="247"/>
                    <a:pt x="178" y="248"/>
                  </a:cubicBezTo>
                  <a:cubicBezTo>
                    <a:pt x="177" y="248"/>
                    <a:pt x="176" y="249"/>
                    <a:pt x="176" y="249"/>
                  </a:cubicBezTo>
                  <a:cubicBezTo>
                    <a:pt x="175" y="250"/>
                    <a:pt x="174" y="251"/>
                    <a:pt x="174" y="251"/>
                  </a:cubicBezTo>
                  <a:cubicBezTo>
                    <a:pt x="173" y="251"/>
                    <a:pt x="173" y="252"/>
                    <a:pt x="172" y="253"/>
                  </a:cubicBezTo>
                  <a:cubicBezTo>
                    <a:pt x="172" y="253"/>
                    <a:pt x="172" y="253"/>
                    <a:pt x="172" y="254"/>
                  </a:cubicBezTo>
                  <a:cubicBezTo>
                    <a:pt x="172" y="254"/>
                    <a:pt x="171" y="254"/>
                    <a:pt x="171" y="254"/>
                  </a:cubicBezTo>
                  <a:cubicBezTo>
                    <a:pt x="171" y="255"/>
                    <a:pt x="171" y="255"/>
                    <a:pt x="171" y="255"/>
                  </a:cubicBezTo>
                  <a:cubicBezTo>
                    <a:pt x="170" y="256"/>
                    <a:pt x="170" y="257"/>
                    <a:pt x="170" y="257"/>
                  </a:cubicBezTo>
                  <a:cubicBezTo>
                    <a:pt x="169" y="258"/>
                    <a:pt x="169" y="259"/>
                    <a:pt x="169" y="259"/>
                  </a:cubicBezTo>
                  <a:cubicBezTo>
                    <a:pt x="169" y="259"/>
                    <a:pt x="168" y="261"/>
                    <a:pt x="168" y="261"/>
                  </a:cubicBezTo>
                  <a:cubicBezTo>
                    <a:pt x="168" y="261"/>
                    <a:pt x="168" y="262"/>
                    <a:pt x="167" y="263"/>
                  </a:cubicBezTo>
                  <a:cubicBezTo>
                    <a:pt x="167" y="263"/>
                    <a:pt x="167" y="264"/>
                    <a:pt x="167" y="265"/>
                  </a:cubicBezTo>
                  <a:cubicBezTo>
                    <a:pt x="166" y="265"/>
                    <a:pt x="166" y="266"/>
                    <a:pt x="165" y="266"/>
                  </a:cubicBezTo>
                  <a:cubicBezTo>
                    <a:pt x="165" y="267"/>
                    <a:pt x="165" y="267"/>
                    <a:pt x="165" y="268"/>
                  </a:cubicBezTo>
                  <a:cubicBezTo>
                    <a:pt x="165" y="268"/>
                    <a:pt x="164" y="269"/>
                    <a:pt x="164" y="269"/>
                  </a:cubicBezTo>
                  <a:cubicBezTo>
                    <a:pt x="163" y="269"/>
                    <a:pt x="163" y="269"/>
                    <a:pt x="163" y="270"/>
                  </a:cubicBezTo>
                  <a:cubicBezTo>
                    <a:pt x="162" y="270"/>
                    <a:pt x="162" y="270"/>
                    <a:pt x="162" y="271"/>
                  </a:cubicBezTo>
                  <a:cubicBezTo>
                    <a:pt x="162" y="271"/>
                    <a:pt x="161" y="272"/>
                    <a:pt x="161" y="272"/>
                  </a:cubicBezTo>
                  <a:cubicBezTo>
                    <a:pt x="161" y="272"/>
                    <a:pt x="160" y="273"/>
                    <a:pt x="160" y="273"/>
                  </a:cubicBezTo>
                  <a:cubicBezTo>
                    <a:pt x="159" y="273"/>
                    <a:pt x="159" y="274"/>
                    <a:pt x="158" y="274"/>
                  </a:cubicBezTo>
                  <a:cubicBezTo>
                    <a:pt x="158" y="274"/>
                    <a:pt x="157" y="275"/>
                    <a:pt x="157" y="275"/>
                  </a:cubicBezTo>
                  <a:cubicBezTo>
                    <a:pt x="157" y="275"/>
                    <a:pt x="156" y="276"/>
                    <a:pt x="156" y="276"/>
                  </a:cubicBezTo>
                  <a:cubicBezTo>
                    <a:pt x="156" y="276"/>
                    <a:pt x="155" y="276"/>
                    <a:pt x="155" y="276"/>
                  </a:cubicBezTo>
                  <a:cubicBezTo>
                    <a:pt x="155" y="276"/>
                    <a:pt x="155" y="276"/>
                    <a:pt x="155" y="275"/>
                  </a:cubicBezTo>
                  <a:cubicBezTo>
                    <a:pt x="155" y="275"/>
                    <a:pt x="155" y="275"/>
                    <a:pt x="155" y="275"/>
                  </a:cubicBezTo>
                  <a:cubicBezTo>
                    <a:pt x="156" y="275"/>
                    <a:pt x="155" y="275"/>
                    <a:pt x="155" y="275"/>
                  </a:cubicBezTo>
                  <a:cubicBezTo>
                    <a:pt x="155" y="275"/>
                    <a:pt x="155" y="274"/>
                    <a:pt x="155" y="274"/>
                  </a:cubicBezTo>
                  <a:cubicBezTo>
                    <a:pt x="155" y="274"/>
                    <a:pt x="156" y="274"/>
                    <a:pt x="156" y="274"/>
                  </a:cubicBezTo>
                  <a:cubicBezTo>
                    <a:pt x="156" y="274"/>
                    <a:pt x="156" y="274"/>
                    <a:pt x="156" y="274"/>
                  </a:cubicBezTo>
                  <a:cubicBezTo>
                    <a:pt x="156" y="274"/>
                    <a:pt x="157" y="274"/>
                    <a:pt x="157" y="274"/>
                  </a:cubicBezTo>
                  <a:cubicBezTo>
                    <a:pt x="157" y="274"/>
                    <a:pt x="158" y="273"/>
                    <a:pt x="158" y="273"/>
                  </a:cubicBezTo>
                  <a:cubicBezTo>
                    <a:pt x="158" y="273"/>
                    <a:pt x="159" y="273"/>
                    <a:pt x="159" y="273"/>
                  </a:cubicBezTo>
                  <a:cubicBezTo>
                    <a:pt x="159" y="272"/>
                    <a:pt x="159" y="272"/>
                    <a:pt x="159" y="272"/>
                  </a:cubicBezTo>
                  <a:cubicBezTo>
                    <a:pt x="160" y="272"/>
                    <a:pt x="160" y="272"/>
                    <a:pt x="160" y="272"/>
                  </a:cubicBezTo>
                  <a:cubicBezTo>
                    <a:pt x="160" y="271"/>
                    <a:pt x="161" y="270"/>
                    <a:pt x="161" y="270"/>
                  </a:cubicBezTo>
                  <a:cubicBezTo>
                    <a:pt x="161" y="270"/>
                    <a:pt x="161" y="268"/>
                    <a:pt x="161" y="268"/>
                  </a:cubicBezTo>
                  <a:cubicBezTo>
                    <a:pt x="161" y="268"/>
                    <a:pt x="162" y="268"/>
                    <a:pt x="162" y="268"/>
                  </a:cubicBezTo>
                  <a:cubicBezTo>
                    <a:pt x="162" y="268"/>
                    <a:pt x="162" y="268"/>
                    <a:pt x="162" y="268"/>
                  </a:cubicBezTo>
                  <a:cubicBezTo>
                    <a:pt x="163" y="268"/>
                    <a:pt x="163" y="268"/>
                    <a:pt x="163" y="267"/>
                  </a:cubicBezTo>
                  <a:cubicBezTo>
                    <a:pt x="163" y="267"/>
                    <a:pt x="163" y="267"/>
                    <a:pt x="163" y="267"/>
                  </a:cubicBezTo>
                  <a:cubicBezTo>
                    <a:pt x="163" y="267"/>
                    <a:pt x="163" y="267"/>
                    <a:pt x="163" y="267"/>
                  </a:cubicBezTo>
                  <a:cubicBezTo>
                    <a:pt x="164" y="267"/>
                    <a:pt x="164" y="266"/>
                    <a:pt x="164" y="266"/>
                  </a:cubicBezTo>
                  <a:cubicBezTo>
                    <a:pt x="164" y="266"/>
                    <a:pt x="164" y="266"/>
                    <a:pt x="164" y="266"/>
                  </a:cubicBezTo>
                  <a:cubicBezTo>
                    <a:pt x="165" y="266"/>
                    <a:pt x="165" y="265"/>
                    <a:pt x="165" y="265"/>
                  </a:cubicBezTo>
                  <a:cubicBezTo>
                    <a:pt x="165" y="265"/>
                    <a:pt x="165" y="263"/>
                    <a:pt x="165" y="262"/>
                  </a:cubicBezTo>
                  <a:cubicBezTo>
                    <a:pt x="165" y="262"/>
                    <a:pt x="165" y="263"/>
                    <a:pt x="165" y="263"/>
                  </a:cubicBezTo>
                  <a:cubicBezTo>
                    <a:pt x="165" y="263"/>
                    <a:pt x="166" y="263"/>
                    <a:pt x="166" y="263"/>
                  </a:cubicBezTo>
                  <a:cubicBezTo>
                    <a:pt x="166" y="263"/>
                    <a:pt x="166" y="262"/>
                    <a:pt x="166" y="262"/>
                  </a:cubicBezTo>
                  <a:cubicBezTo>
                    <a:pt x="166" y="262"/>
                    <a:pt x="166" y="261"/>
                    <a:pt x="166" y="261"/>
                  </a:cubicBezTo>
                  <a:cubicBezTo>
                    <a:pt x="166" y="261"/>
                    <a:pt x="165" y="261"/>
                    <a:pt x="165" y="261"/>
                  </a:cubicBezTo>
                  <a:cubicBezTo>
                    <a:pt x="165" y="261"/>
                    <a:pt x="165" y="261"/>
                    <a:pt x="165" y="261"/>
                  </a:cubicBezTo>
                  <a:cubicBezTo>
                    <a:pt x="165" y="262"/>
                    <a:pt x="164" y="262"/>
                    <a:pt x="164" y="262"/>
                  </a:cubicBezTo>
                  <a:cubicBezTo>
                    <a:pt x="164" y="262"/>
                    <a:pt x="163" y="262"/>
                    <a:pt x="163" y="262"/>
                  </a:cubicBezTo>
                  <a:cubicBezTo>
                    <a:pt x="163" y="262"/>
                    <a:pt x="163" y="262"/>
                    <a:pt x="162" y="262"/>
                  </a:cubicBezTo>
                  <a:cubicBezTo>
                    <a:pt x="162" y="262"/>
                    <a:pt x="162" y="261"/>
                    <a:pt x="162" y="261"/>
                  </a:cubicBezTo>
                  <a:cubicBezTo>
                    <a:pt x="162" y="261"/>
                    <a:pt x="162" y="261"/>
                    <a:pt x="161" y="261"/>
                  </a:cubicBezTo>
                  <a:cubicBezTo>
                    <a:pt x="161" y="261"/>
                    <a:pt x="161" y="260"/>
                    <a:pt x="161" y="260"/>
                  </a:cubicBezTo>
                  <a:cubicBezTo>
                    <a:pt x="161" y="260"/>
                    <a:pt x="161" y="259"/>
                    <a:pt x="161" y="259"/>
                  </a:cubicBezTo>
                  <a:cubicBezTo>
                    <a:pt x="161" y="259"/>
                    <a:pt x="161" y="259"/>
                    <a:pt x="161" y="260"/>
                  </a:cubicBezTo>
                  <a:cubicBezTo>
                    <a:pt x="160" y="260"/>
                    <a:pt x="160" y="261"/>
                    <a:pt x="161" y="261"/>
                  </a:cubicBezTo>
                  <a:cubicBezTo>
                    <a:pt x="161" y="261"/>
                    <a:pt x="161" y="262"/>
                    <a:pt x="161" y="262"/>
                  </a:cubicBezTo>
                  <a:cubicBezTo>
                    <a:pt x="161" y="262"/>
                    <a:pt x="161" y="262"/>
                    <a:pt x="161" y="263"/>
                  </a:cubicBezTo>
                  <a:cubicBezTo>
                    <a:pt x="161" y="263"/>
                    <a:pt x="161" y="263"/>
                    <a:pt x="161" y="263"/>
                  </a:cubicBezTo>
                  <a:cubicBezTo>
                    <a:pt x="161" y="263"/>
                    <a:pt x="161" y="264"/>
                    <a:pt x="160" y="264"/>
                  </a:cubicBezTo>
                  <a:cubicBezTo>
                    <a:pt x="160" y="264"/>
                    <a:pt x="160" y="264"/>
                    <a:pt x="160" y="265"/>
                  </a:cubicBezTo>
                  <a:cubicBezTo>
                    <a:pt x="160" y="265"/>
                    <a:pt x="160" y="266"/>
                    <a:pt x="160" y="266"/>
                  </a:cubicBezTo>
                  <a:cubicBezTo>
                    <a:pt x="160" y="266"/>
                    <a:pt x="160" y="266"/>
                    <a:pt x="160" y="266"/>
                  </a:cubicBezTo>
                  <a:cubicBezTo>
                    <a:pt x="159" y="266"/>
                    <a:pt x="159" y="267"/>
                    <a:pt x="159" y="267"/>
                  </a:cubicBezTo>
                  <a:cubicBezTo>
                    <a:pt x="159" y="267"/>
                    <a:pt x="159" y="268"/>
                    <a:pt x="159" y="268"/>
                  </a:cubicBezTo>
                  <a:cubicBezTo>
                    <a:pt x="159" y="268"/>
                    <a:pt x="159" y="268"/>
                    <a:pt x="159" y="268"/>
                  </a:cubicBezTo>
                  <a:cubicBezTo>
                    <a:pt x="158" y="269"/>
                    <a:pt x="158" y="269"/>
                    <a:pt x="158" y="269"/>
                  </a:cubicBezTo>
                  <a:cubicBezTo>
                    <a:pt x="158" y="269"/>
                    <a:pt x="158" y="269"/>
                    <a:pt x="158" y="269"/>
                  </a:cubicBezTo>
                  <a:cubicBezTo>
                    <a:pt x="157" y="270"/>
                    <a:pt x="157" y="270"/>
                    <a:pt x="156" y="270"/>
                  </a:cubicBezTo>
                  <a:cubicBezTo>
                    <a:pt x="156" y="270"/>
                    <a:pt x="156" y="270"/>
                    <a:pt x="156" y="271"/>
                  </a:cubicBezTo>
                  <a:cubicBezTo>
                    <a:pt x="155" y="271"/>
                    <a:pt x="156" y="272"/>
                    <a:pt x="156" y="272"/>
                  </a:cubicBezTo>
                  <a:cubicBezTo>
                    <a:pt x="156" y="273"/>
                    <a:pt x="155" y="273"/>
                    <a:pt x="155" y="273"/>
                  </a:cubicBezTo>
                  <a:cubicBezTo>
                    <a:pt x="155" y="273"/>
                    <a:pt x="155" y="273"/>
                    <a:pt x="154" y="273"/>
                  </a:cubicBezTo>
                  <a:cubicBezTo>
                    <a:pt x="154" y="274"/>
                    <a:pt x="154" y="274"/>
                    <a:pt x="154" y="274"/>
                  </a:cubicBezTo>
                  <a:cubicBezTo>
                    <a:pt x="154" y="274"/>
                    <a:pt x="154" y="275"/>
                    <a:pt x="154" y="275"/>
                  </a:cubicBezTo>
                  <a:cubicBezTo>
                    <a:pt x="154" y="275"/>
                    <a:pt x="154" y="275"/>
                    <a:pt x="154" y="276"/>
                  </a:cubicBezTo>
                  <a:cubicBezTo>
                    <a:pt x="154" y="276"/>
                    <a:pt x="154" y="276"/>
                    <a:pt x="154" y="276"/>
                  </a:cubicBezTo>
                  <a:cubicBezTo>
                    <a:pt x="154" y="276"/>
                    <a:pt x="154" y="276"/>
                    <a:pt x="155" y="276"/>
                  </a:cubicBezTo>
                  <a:cubicBezTo>
                    <a:pt x="155" y="276"/>
                    <a:pt x="155" y="277"/>
                    <a:pt x="155" y="277"/>
                  </a:cubicBezTo>
                  <a:cubicBezTo>
                    <a:pt x="155" y="277"/>
                    <a:pt x="154" y="277"/>
                    <a:pt x="154" y="278"/>
                  </a:cubicBezTo>
                  <a:cubicBezTo>
                    <a:pt x="154" y="278"/>
                    <a:pt x="153" y="279"/>
                    <a:pt x="153" y="279"/>
                  </a:cubicBezTo>
                  <a:cubicBezTo>
                    <a:pt x="153" y="280"/>
                    <a:pt x="153" y="281"/>
                    <a:pt x="152" y="282"/>
                  </a:cubicBezTo>
                  <a:cubicBezTo>
                    <a:pt x="152" y="282"/>
                    <a:pt x="152" y="284"/>
                    <a:pt x="151" y="284"/>
                  </a:cubicBezTo>
                  <a:cubicBezTo>
                    <a:pt x="151" y="285"/>
                    <a:pt x="151" y="286"/>
                    <a:pt x="150" y="286"/>
                  </a:cubicBezTo>
                  <a:cubicBezTo>
                    <a:pt x="150" y="286"/>
                    <a:pt x="149" y="287"/>
                    <a:pt x="149" y="287"/>
                  </a:cubicBezTo>
                  <a:cubicBezTo>
                    <a:pt x="149" y="288"/>
                    <a:pt x="148" y="288"/>
                    <a:pt x="148" y="288"/>
                  </a:cubicBezTo>
                  <a:cubicBezTo>
                    <a:pt x="148" y="288"/>
                    <a:pt x="147" y="289"/>
                    <a:pt x="147" y="289"/>
                  </a:cubicBezTo>
                  <a:cubicBezTo>
                    <a:pt x="147" y="290"/>
                    <a:pt x="146" y="290"/>
                    <a:pt x="146" y="290"/>
                  </a:cubicBezTo>
                  <a:cubicBezTo>
                    <a:pt x="145" y="290"/>
                    <a:pt x="145" y="290"/>
                    <a:pt x="145" y="290"/>
                  </a:cubicBezTo>
                  <a:cubicBezTo>
                    <a:pt x="145" y="285"/>
                    <a:pt x="145" y="285"/>
                    <a:pt x="145" y="285"/>
                  </a:cubicBezTo>
                  <a:cubicBezTo>
                    <a:pt x="148" y="282"/>
                    <a:pt x="148" y="282"/>
                    <a:pt x="148" y="282"/>
                  </a:cubicBezTo>
                  <a:cubicBezTo>
                    <a:pt x="147" y="281"/>
                    <a:pt x="147" y="281"/>
                    <a:pt x="147" y="281"/>
                  </a:cubicBezTo>
                  <a:cubicBezTo>
                    <a:pt x="147" y="281"/>
                    <a:pt x="144" y="278"/>
                    <a:pt x="144" y="278"/>
                  </a:cubicBezTo>
                  <a:cubicBezTo>
                    <a:pt x="144" y="278"/>
                    <a:pt x="144" y="276"/>
                    <a:pt x="144" y="276"/>
                  </a:cubicBezTo>
                  <a:cubicBezTo>
                    <a:pt x="144" y="276"/>
                    <a:pt x="143" y="276"/>
                    <a:pt x="143" y="276"/>
                  </a:cubicBezTo>
                  <a:cubicBezTo>
                    <a:pt x="143" y="276"/>
                    <a:pt x="142" y="275"/>
                    <a:pt x="142" y="275"/>
                  </a:cubicBezTo>
                  <a:cubicBezTo>
                    <a:pt x="142" y="275"/>
                    <a:pt x="141" y="275"/>
                    <a:pt x="141" y="275"/>
                  </a:cubicBezTo>
                  <a:cubicBezTo>
                    <a:pt x="141" y="275"/>
                    <a:pt x="141" y="275"/>
                    <a:pt x="141" y="275"/>
                  </a:cubicBezTo>
                  <a:cubicBezTo>
                    <a:pt x="138" y="273"/>
                    <a:pt x="138" y="273"/>
                    <a:pt x="138" y="273"/>
                  </a:cubicBezTo>
                  <a:cubicBezTo>
                    <a:pt x="138" y="272"/>
                    <a:pt x="138" y="272"/>
                    <a:pt x="138" y="272"/>
                  </a:cubicBezTo>
                  <a:cubicBezTo>
                    <a:pt x="138" y="272"/>
                    <a:pt x="137" y="271"/>
                    <a:pt x="136" y="271"/>
                  </a:cubicBezTo>
                  <a:cubicBezTo>
                    <a:pt x="136" y="271"/>
                    <a:pt x="135" y="271"/>
                    <a:pt x="135" y="271"/>
                  </a:cubicBezTo>
                  <a:cubicBezTo>
                    <a:pt x="135" y="271"/>
                    <a:pt x="134" y="269"/>
                    <a:pt x="134" y="269"/>
                  </a:cubicBezTo>
                  <a:cubicBezTo>
                    <a:pt x="134" y="270"/>
                    <a:pt x="134" y="270"/>
                    <a:pt x="134" y="270"/>
                  </a:cubicBezTo>
                  <a:cubicBezTo>
                    <a:pt x="134" y="270"/>
                    <a:pt x="133" y="270"/>
                    <a:pt x="133" y="270"/>
                  </a:cubicBezTo>
                  <a:cubicBezTo>
                    <a:pt x="133" y="270"/>
                    <a:pt x="132" y="269"/>
                    <a:pt x="132" y="269"/>
                  </a:cubicBezTo>
                  <a:cubicBezTo>
                    <a:pt x="132" y="269"/>
                    <a:pt x="132" y="267"/>
                    <a:pt x="132" y="267"/>
                  </a:cubicBezTo>
                  <a:cubicBezTo>
                    <a:pt x="132" y="267"/>
                    <a:pt x="131" y="267"/>
                    <a:pt x="131" y="267"/>
                  </a:cubicBezTo>
                  <a:cubicBezTo>
                    <a:pt x="130" y="266"/>
                    <a:pt x="130" y="266"/>
                    <a:pt x="130" y="266"/>
                  </a:cubicBezTo>
                  <a:cubicBezTo>
                    <a:pt x="130" y="266"/>
                    <a:pt x="130" y="267"/>
                    <a:pt x="130" y="267"/>
                  </a:cubicBezTo>
                  <a:cubicBezTo>
                    <a:pt x="129" y="267"/>
                    <a:pt x="128" y="268"/>
                    <a:pt x="128" y="268"/>
                  </a:cubicBezTo>
                  <a:cubicBezTo>
                    <a:pt x="127" y="268"/>
                    <a:pt x="127" y="268"/>
                    <a:pt x="127" y="268"/>
                  </a:cubicBezTo>
                  <a:cubicBezTo>
                    <a:pt x="127" y="266"/>
                    <a:pt x="127" y="266"/>
                    <a:pt x="127" y="266"/>
                  </a:cubicBezTo>
                  <a:cubicBezTo>
                    <a:pt x="127" y="266"/>
                    <a:pt x="126" y="264"/>
                    <a:pt x="125" y="264"/>
                  </a:cubicBezTo>
                  <a:cubicBezTo>
                    <a:pt x="125" y="263"/>
                    <a:pt x="121" y="260"/>
                    <a:pt x="121" y="260"/>
                  </a:cubicBezTo>
                  <a:cubicBezTo>
                    <a:pt x="121" y="260"/>
                    <a:pt x="120" y="260"/>
                    <a:pt x="120" y="260"/>
                  </a:cubicBezTo>
                  <a:cubicBezTo>
                    <a:pt x="120" y="260"/>
                    <a:pt x="120" y="260"/>
                    <a:pt x="119" y="260"/>
                  </a:cubicBezTo>
                  <a:cubicBezTo>
                    <a:pt x="119" y="260"/>
                    <a:pt x="119" y="261"/>
                    <a:pt x="119" y="261"/>
                  </a:cubicBezTo>
                  <a:cubicBezTo>
                    <a:pt x="119" y="261"/>
                    <a:pt x="118" y="261"/>
                    <a:pt x="118" y="261"/>
                  </a:cubicBezTo>
                  <a:cubicBezTo>
                    <a:pt x="118" y="261"/>
                    <a:pt x="117" y="261"/>
                    <a:pt x="117" y="261"/>
                  </a:cubicBezTo>
                  <a:cubicBezTo>
                    <a:pt x="117" y="261"/>
                    <a:pt x="116" y="261"/>
                    <a:pt x="116" y="261"/>
                  </a:cubicBezTo>
                  <a:cubicBezTo>
                    <a:pt x="116" y="261"/>
                    <a:pt x="116" y="261"/>
                    <a:pt x="116" y="261"/>
                  </a:cubicBezTo>
                  <a:cubicBezTo>
                    <a:pt x="116" y="261"/>
                    <a:pt x="117" y="260"/>
                    <a:pt x="117" y="260"/>
                  </a:cubicBezTo>
                  <a:cubicBezTo>
                    <a:pt x="117" y="260"/>
                    <a:pt x="117" y="259"/>
                    <a:pt x="117" y="259"/>
                  </a:cubicBezTo>
                  <a:cubicBezTo>
                    <a:pt x="117" y="259"/>
                    <a:pt x="118" y="259"/>
                    <a:pt x="118" y="259"/>
                  </a:cubicBezTo>
                  <a:cubicBezTo>
                    <a:pt x="118" y="259"/>
                    <a:pt x="118" y="258"/>
                    <a:pt x="118" y="258"/>
                  </a:cubicBezTo>
                  <a:cubicBezTo>
                    <a:pt x="118" y="257"/>
                    <a:pt x="119" y="257"/>
                    <a:pt x="119" y="257"/>
                  </a:cubicBezTo>
                  <a:cubicBezTo>
                    <a:pt x="119" y="257"/>
                    <a:pt x="119" y="257"/>
                    <a:pt x="120" y="257"/>
                  </a:cubicBezTo>
                  <a:cubicBezTo>
                    <a:pt x="120" y="256"/>
                    <a:pt x="120" y="256"/>
                    <a:pt x="121" y="256"/>
                  </a:cubicBezTo>
                  <a:cubicBezTo>
                    <a:pt x="121" y="255"/>
                    <a:pt x="122" y="254"/>
                    <a:pt x="122" y="254"/>
                  </a:cubicBezTo>
                  <a:cubicBezTo>
                    <a:pt x="122" y="254"/>
                    <a:pt x="122" y="253"/>
                    <a:pt x="123" y="253"/>
                  </a:cubicBezTo>
                  <a:cubicBezTo>
                    <a:pt x="123" y="252"/>
                    <a:pt x="123" y="252"/>
                    <a:pt x="124" y="252"/>
                  </a:cubicBezTo>
                  <a:cubicBezTo>
                    <a:pt x="124" y="252"/>
                    <a:pt x="124" y="252"/>
                    <a:pt x="124" y="252"/>
                  </a:cubicBezTo>
                  <a:cubicBezTo>
                    <a:pt x="124" y="252"/>
                    <a:pt x="124" y="251"/>
                    <a:pt x="124" y="251"/>
                  </a:cubicBezTo>
                  <a:cubicBezTo>
                    <a:pt x="124" y="251"/>
                    <a:pt x="125" y="250"/>
                    <a:pt x="125" y="250"/>
                  </a:cubicBezTo>
                  <a:cubicBezTo>
                    <a:pt x="125" y="250"/>
                    <a:pt x="126" y="249"/>
                    <a:pt x="126" y="249"/>
                  </a:cubicBezTo>
                  <a:cubicBezTo>
                    <a:pt x="126" y="249"/>
                    <a:pt x="127" y="248"/>
                    <a:pt x="127" y="248"/>
                  </a:cubicBezTo>
                  <a:cubicBezTo>
                    <a:pt x="127" y="248"/>
                    <a:pt x="127" y="247"/>
                    <a:pt x="128" y="247"/>
                  </a:cubicBezTo>
                  <a:cubicBezTo>
                    <a:pt x="128" y="247"/>
                    <a:pt x="128" y="247"/>
                    <a:pt x="128" y="246"/>
                  </a:cubicBezTo>
                  <a:cubicBezTo>
                    <a:pt x="128" y="246"/>
                    <a:pt x="128" y="246"/>
                    <a:pt x="128" y="246"/>
                  </a:cubicBezTo>
                  <a:cubicBezTo>
                    <a:pt x="128" y="246"/>
                    <a:pt x="129" y="246"/>
                    <a:pt x="129" y="246"/>
                  </a:cubicBezTo>
                  <a:cubicBezTo>
                    <a:pt x="129" y="246"/>
                    <a:pt x="129" y="246"/>
                    <a:pt x="129" y="246"/>
                  </a:cubicBezTo>
                  <a:cubicBezTo>
                    <a:pt x="130" y="246"/>
                    <a:pt x="130" y="245"/>
                    <a:pt x="130" y="245"/>
                  </a:cubicBezTo>
                  <a:cubicBezTo>
                    <a:pt x="129" y="245"/>
                    <a:pt x="129" y="245"/>
                    <a:pt x="129" y="245"/>
                  </a:cubicBezTo>
                  <a:cubicBezTo>
                    <a:pt x="129" y="245"/>
                    <a:pt x="129" y="244"/>
                    <a:pt x="129" y="244"/>
                  </a:cubicBezTo>
                  <a:cubicBezTo>
                    <a:pt x="130" y="244"/>
                    <a:pt x="130" y="244"/>
                    <a:pt x="130" y="244"/>
                  </a:cubicBezTo>
                  <a:cubicBezTo>
                    <a:pt x="130" y="244"/>
                    <a:pt x="131" y="244"/>
                    <a:pt x="131" y="244"/>
                  </a:cubicBezTo>
                  <a:cubicBezTo>
                    <a:pt x="131" y="244"/>
                    <a:pt x="132" y="243"/>
                    <a:pt x="132" y="243"/>
                  </a:cubicBezTo>
                  <a:cubicBezTo>
                    <a:pt x="132" y="242"/>
                    <a:pt x="133" y="242"/>
                    <a:pt x="133" y="242"/>
                  </a:cubicBezTo>
                  <a:cubicBezTo>
                    <a:pt x="133" y="242"/>
                    <a:pt x="134" y="242"/>
                    <a:pt x="134" y="242"/>
                  </a:cubicBezTo>
                  <a:cubicBezTo>
                    <a:pt x="134" y="242"/>
                    <a:pt x="134" y="241"/>
                    <a:pt x="134" y="241"/>
                  </a:cubicBezTo>
                  <a:cubicBezTo>
                    <a:pt x="134" y="241"/>
                    <a:pt x="135" y="241"/>
                    <a:pt x="135" y="241"/>
                  </a:cubicBezTo>
                  <a:cubicBezTo>
                    <a:pt x="135" y="241"/>
                    <a:pt x="135" y="240"/>
                    <a:pt x="135" y="240"/>
                  </a:cubicBezTo>
                  <a:cubicBezTo>
                    <a:pt x="135" y="240"/>
                    <a:pt x="135" y="239"/>
                    <a:pt x="135" y="239"/>
                  </a:cubicBezTo>
                  <a:cubicBezTo>
                    <a:pt x="135" y="239"/>
                    <a:pt x="136" y="239"/>
                    <a:pt x="136" y="239"/>
                  </a:cubicBezTo>
                  <a:cubicBezTo>
                    <a:pt x="136" y="239"/>
                    <a:pt x="136" y="239"/>
                    <a:pt x="136" y="239"/>
                  </a:cubicBezTo>
                  <a:cubicBezTo>
                    <a:pt x="137" y="239"/>
                    <a:pt x="137" y="239"/>
                    <a:pt x="137" y="239"/>
                  </a:cubicBezTo>
                  <a:cubicBezTo>
                    <a:pt x="137" y="239"/>
                    <a:pt x="137" y="238"/>
                    <a:pt x="137" y="238"/>
                  </a:cubicBezTo>
                  <a:cubicBezTo>
                    <a:pt x="137" y="238"/>
                    <a:pt x="138" y="239"/>
                    <a:pt x="138" y="239"/>
                  </a:cubicBezTo>
                  <a:cubicBezTo>
                    <a:pt x="138" y="239"/>
                    <a:pt x="138" y="238"/>
                    <a:pt x="138" y="238"/>
                  </a:cubicBezTo>
                  <a:cubicBezTo>
                    <a:pt x="138" y="238"/>
                    <a:pt x="139" y="238"/>
                    <a:pt x="139" y="238"/>
                  </a:cubicBezTo>
                  <a:cubicBezTo>
                    <a:pt x="139" y="238"/>
                    <a:pt x="139" y="238"/>
                    <a:pt x="139" y="238"/>
                  </a:cubicBezTo>
                  <a:cubicBezTo>
                    <a:pt x="139" y="238"/>
                    <a:pt x="139" y="238"/>
                    <a:pt x="140" y="238"/>
                  </a:cubicBezTo>
                  <a:cubicBezTo>
                    <a:pt x="140" y="238"/>
                    <a:pt x="140" y="237"/>
                    <a:pt x="140" y="237"/>
                  </a:cubicBezTo>
                  <a:cubicBezTo>
                    <a:pt x="140" y="237"/>
                    <a:pt x="141" y="237"/>
                    <a:pt x="141" y="237"/>
                  </a:cubicBezTo>
                  <a:cubicBezTo>
                    <a:pt x="141" y="237"/>
                    <a:pt x="141" y="237"/>
                    <a:pt x="141" y="237"/>
                  </a:cubicBezTo>
                  <a:cubicBezTo>
                    <a:pt x="141" y="237"/>
                    <a:pt x="141" y="236"/>
                    <a:pt x="141" y="236"/>
                  </a:cubicBezTo>
                  <a:cubicBezTo>
                    <a:pt x="141" y="236"/>
                    <a:pt x="142" y="236"/>
                    <a:pt x="143" y="236"/>
                  </a:cubicBezTo>
                  <a:cubicBezTo>
                    <a:pt x="143" y="236"/>
                    <a:pt x="143" y="236"/>
                    <a:pt x="143" y="236"/>
                  </a:cubicBezTo>
                  <a:cubicBezTo>
                    <a:pt x="143" y="236"/>
                    <a:pt x="143" y="235"/>
                    <a:pt x="143" y="235"/>
                  </a:cubicBezTo>
                  <a:cubicBezTo>
                    <a:pt x="143" y="235"/>
                    <a:pt x="144" y="235"/>
                    <a:pt x="144" y="235"/>
                  </a:cubicBezTo>
                  <a:cubicBezTo>
                    <a:pt x="144" y="235"/>
                    <a:pt x="144" y="234"/>
                    <a:pt x="144" y="234"/>
                  </a:cubicBezTo>
                  <a:cubicBezTo>
                    <a:pt x="144" y="234"/>
                    <a:pt x="143" y="233"/>
                    <a:pt x="143" y="233"/>
                  </a:cubicBezTo>
                  <a:cubicBezTo>
                    <a:pt x="143" y="233"/>
                    <a:pt x="143" y="233"/>
                    <a:pt x="143" y="233"/>
                  </a:cubicBezTo>
                  <a:cubicBezTo>
                    <a:pt x="143" y="233"/>
                    <a:pt x="143" y="232"/>
                    <a:pt x="143" y="232"/>
                  </a:cubicBezTo>
                  <a:cubicBezTo>
                    <a:pt x="143" y="232"/>
                    <a:pt x="143" y="231"/>
                    <a:pt x="143" y="231"/>
                  </a:cubicBezTo>
                  <a:cubicBezTo>
                    <a:pt x="143" y="231"/>
                    <a:pt x="144" y="231"/>
                    <a:pt x="144" y="230"/>
                  </a:cubicBezTo>
                  <a:cubicBezTo>
                    <a:pt x="144" y="230"/>
                    <a:pt x="144" y="230"/>
                    <a:pt x="144" y="230"/>
                  </a:cubicBezTo>
                  <a:cubicBezTo>
                    <a:pt x="144" y="230"/>
                    <a:pt x="144" y="229"/>
                    <a:pt x="144" y="229"/>
                  </a:cubicBezTo>
                  <a:cubicBezTo>
                    <a:pt x="144" y="229"/>
                    <a:pt x="143" y="228"/>
                    <a:pt x="143" y="228"/>
                  </a:cubicBezTo>
                  <a:cubicBezTo>
                    <a:pt x="143" y="228"/>
                    <a:pt x="143" y="227"/>
                    <a:pt x="143" y="227"/>
                  </a:cubicBezTo>
                  <a:cubicBezTo>
                    <a:pt x="142" y="227"/>
                    <a:pt x="142" y="226"/>
                    <a:pt x="142" y="226"/>
                  </a:cubicBezTo>
                  <a:cubicBezTo>
                    <a:pt x="142" y="226"/>
                    <a:pt x="142" y="225"/>
                    <a:pt x="142" y="225"/>
                  </a:cubicBezTo>
                  <a:cubicBezTo>
                    <a:pt x="142" y="224"/>
                    <a:pt x="142" y="224"/>
                    <a:pt x="142" y="224"/>
                  </a:cubicBezTo>
                  <a:cubicBezTo>
                    <a:pt x="142" y="224"/>
                    <a:pt x="142" y="224"/>
                    <a:pt x="141" y="224"/>
                  </a:cubicBezTo>
                  <a:cubicBezTo>
                    <a:pt x="141" y="224"/>
                    <a:pt x="141" y="224"/>
                    <a:pt x="141" y="224"/>
                  </a:cubicBezTo>
                  <a:cubicBezTo>
                    <a:pt x="141" y="224"/>
                    <a:pt x="141" y="223"/>
                    <a:pt x="141" y="223"/>
                  </a:cubicBezTo>
                  <a:cubicBezTo>
                    <a:pt x="141" y="223"/>
                    <a:pt x="140" y="223"/>
                    <a:pt x="140" y="223"/>
                  </a:cubicBezTo>
                  <a:cubicBezTo>
                    <a:pt x="140" y="224"/>
                    <a:pt x="140" y="224"/>
                    <a:pt x="140" y="224"/>
                  </a:cubicBezTo>
                  <a:cubicBezTo>
                    <a:pt x="139" y="224"/>
                    <a:pt x="139" y="224"/>
                    <a:pt x="139" y="224"/>
                  </a:cubicBezTo>
                  <a:cubicBezTo>
                    <a:pt x="138" y="225"/>
                    <a:pt x="138" y="225"/>
                    <a:pt x="138" y="225"/>
                  </a:cubicBezTo>
                  <a:cubicBezTo>
                    <a:pt x="138" y="224"/>
                    <a:pt x="138" y="224"/>
                    <a:pt x="138" y="224"/>
                  </a:cubicBezTo>
                  <a:cubicBezTo>
                    <a:pt x="137" y="224"/>
                    <a:pt x="137" y="224"/>
                    <a:pt x="137" y="224"/>
                  </a:cubicBezTo>
                  <a:cubicBezTo>
                    <a:pt x="137" y="222"/>
                    <a:pt x="137" y="222"/>
                    <a:pt x="137" y="222"/>
                  </a:cubicBezTo>
                  <a:cubicBezTo>
                    <a:pt x="137" y="222"/>
                    <a:pt x="138" y="222"/>
                    <a:pt x="138" y="222"/>
                  </a:cubicBezTo>
                  <a:cubicBezTo>
                    <a:pt x="138" y="222"/>
                    <a:pt x="138" y="221"/>
                    <a:pt x="138" y="221"/>
                  </a:cubicBezTo>
                  <a:cubicBezTo>
                    <a:pt x="138" y="221"/>
                    <a:pt x="138" y="220"/>
                    <a:pt x="138" y="220"/>
                  </a:cubicBezTo>
                  <a:cubicBezTo>
                    <a:pt x="138" y="220"/>
                    <a:pt x="138" y="219"/>
                    <a:pt x="138" y="219"/>
                  </a:cubicBezTo>
                  <a:cubicBezTo>
                    <a:pt x="138" y="219"/>
                    <a:pt x="139" y="216"/>
                    <a:pt x="139" y="215"/>
                  </a:cubicBezTo>
                  <a:cubicBezTo>
                    <a:pt x="139" y="215"/>
                    <a:pt x="140" y="214"/>
                    <a:pt x="140" y="214"/>
                  </a:cubicBezTo>
                  <a:cubicBezTo>
                    <a:pt x="140" y="214"/>
                    <a:pt x="139" y="214"/>
                    <a:pt x="139" y="213"/>
                  </a:cubicBezTo>
                  <a:cubicBezTo>
                    <a:pt x="139" y="213"/>
                    <a:pt x="139" y="213"/>
                    <a:pt x="139" y="213"/>
                  </a:cubicBezTo>
                  <a:cubicBezTo>
                    <a:pt x="139" y="213"/>
                    <a:pt x="139" y="212"/>
                    <a:pt x="139" y="212"/>
                  </a:cubicBezTo>
                  <a:cubicBezTo>
                    <a:pt x="139" y="212"/>
                    <a:pt x="139" y="212"/>
                    <a:pt x="139" y="212"/>
                  </a:cubicBezTo>
                  <a:cubicBezTo>
                    <a:pt x="139" y="212"/>
                    <a:pt x="137" y="210"/>
                    <a:pt x="137" y="210"/>
                  </a:cubicBezTo>
                  <a:cubicBezTo>
                    <a:pt x="134" y="211"/>
                    <a:pt x="134" y="211"/>
                    <a:pt x="134" y="211"/>
                  </a:cubicBezTo>
                  <a:cubicBezTo>
                    <a:pt x="131" y="211"/>
                    <a:pt x="131" y="211"/>
                    <a:pt x="131" y="211"/>
                  </a:cubicBezTo>
                  <a:cubicBezTo>
                    <a:pt x="131" y="211"/>
                    <a:pt x="131" y="210"/>
                    <a:pt x="131" y="210"/>
                  </a:cubicBezTo>
                  <a:cubicBezTo>
                    <a:pt x="131" y="210"/>
                    <a:pt x="131" y="209"/>
                    <a:pt x="131" y="209"/>
                  </a:cubicBezTo>
                  <a:cubicBezTo>
                    <a:pt x="131" y="209"/>
                    <a:pt x="131" y="209"/>
                    <a:pt x="131" y="209"/>
                  </a:cubicBezTo>
                  <a:cubicBezTo>
                    <a:pt x="131" y="205"/>
                    <a:pt x="131" y="205"/>
                    <a:pt x="131" y="205"/>
                  </a:cubicBezTo>
                  <a:cubicBezTo>
                    <a:pt x="131" y="205"/>
                    <a:pt x="130" y="205"/>
                    <a:pt x="130" y="205"/>
                  </a:cubicBezTo>
                  <a:cubicBezTo>
                    <a:pt x="130" y="205"/>
                    <a:pt x="130" y="205"/>
                    <a:pt x="130" y="205"/>
                  </a:cubicBezTo>
                  <a:cubicBezTo>
                    <a:pt x="130" y="203"/>
                    <a:pt x="130" y="203"/>
                    <a:pt x="130" y="203"/>
                  </a:cubicBezTo>
                  <a:cubicBezTo>
                    <a:pt x="130" y="203"/>
                    <a:pt x="130" y="203"/>
                    <a:pt x="130" y="203"/>
                  </a:cubicBezTo>
                  <a:cubicBezTo>
                    <a:pt x="130" y="203"/>
                    <a:pt x="130" y="202"/>
                    <a:pt x="130" y="202"/>
                  </a:cubicBezTo>
                  <a:cubicBezTo>
                    <a:pt x="130" y="202"/>
                    <a:pt x="130" y="202"/>
                    <a:pt x="130" y="202"/>
                  </a:cubicBezTo>
                  <a:cubicBezTo>
                    <a:pt x="130" y="202"/>
                    <a:pt x="130" y="201"/>
                    <a:pt x="130" y="201"/>
                  </a:cubicBezTo>
                  <a:cubicBezTo>
                    <a:pt x="129" y="200"/>
                    <a:pt x="129" y="200"/>
                    <a:pt x="129" y="200"/>
                  </a:cubicBezTo>
                  <a:cubicBezTo>
                    <a:pt x="129" y="199"/>
                    <a:pt x="129" y="199"/>
                    <a:pt x="129" y="199"/>
                  </a:cubicBezTo>
                  <a:cubicBezTo>
                    <a:pt x="128" y="198"/>
                    <a:pt x="128" y="198"/>
                    <a:pt x="128" y="198"/>
                  </a:cubicBezTo>
                  <a:cubicBezTo>
                    <a:pt x="126" y="198"/>
                    <a:pt x="126" y="198"/>
                    <a:pt x="126" y="198"/>
                  </a:cubicBezTo>
                  <a:cubicBezTo>
                    <a:pt x="125" y="198"/>
                    <a:pt x="125" y="198"/>
                    <a:pt x="125" y="198"/>
                  </a:cubicBezTo>
                  <a:cubicBezTo>
                    <a:pt x="125" y="197"/>
                    <a:pt x="125" y="197"/>
                    <a:pt x="125" y="197"/>
                  </a:cubicBezTo>
                  <a:cubicBezTo>
                    <a:pt x="124" y="197"/>
                    <a:pt x="124" y="197"/>
                    <a:pt x="124" y="197"/>
                  </a:cubicBezTo>
                  <a:cubicBezTo>
                    <a:pt x="123" y="198"/>
                    <a:pt x="123" y="198"/>
                    <a:pt x="123" y="198"/>
                  </a:cubicBezTo>
                  <a:cubicBezTo>
                    <a:pt x="123" y="198"/>
                    <a:pt x="122" y="198"/>
                    <a:pt x="122" y="198"/>
                  </a:cubicBezTo>
                  <a:cubicBezTo>
                    <a:pt x="122" y="198"/>
                    <a:pt x="122" y="198"/>
                    <a:pt x="122" y="198"/>
                  </a:cubicBezTo>
                  <a:cubicBezTo>
                    <a:pt x="120" y="198"/>
                    <a:pt x="120" y="198"/>
                    <a:pt x="120" y="198"/>
                  </a:cubicBezTo>
                  <a:cubicBezTo>
                    <a:pt x="117" y="198"/>
                    <a:pt x="117" y="198"/>
                    <a:pt x="117" y="198"/>
                  </a:cubicBezTo>
                  <a:cubicBezTo>
                    <a:pt x="116" y="198"/>
                    <a:pt x="116" y="198"/>
                    <a:pt x="116" y="198"/>
                  </a:cubicBezTo>
                  <a:cubicBezTo>
                    <a:pt x="116" y="197"/>
                    <a:pt x="116" y="197"/>
                    <a:pt x="116" y="197"/>
                  </a:cubicBezTo>
                  <a:cubicBezTo>
                    <a:pt x="116" y="197"/>
                    <a:pt x="116" y="197"/>
                    <a:pt x="116" y="197"/>
                  </a:cubicBezTo>
                  <a:cubicBezTo>
                    <a:pt x="115" y="197"/>
                    <a:pt x="115" y="197"/>
                    <a:pt x="115" y="197"/>
                  </a:cubicBezTo>
                  <a:cubicBezTo>
                    <a:pt x="114" y="197"/>
                    <a:pt x="114" y="197"/>
                    <a:pt x="114" y="197"/>
                  </a:cubicBezTo>
                  <a:cubicBezTo>
                    <a:pt x="114" y="197"/>
                    <a:pt x="113" y="196"/>
                    <a:pt x="113" y="196"/>
                  </a:cubicBezTo>
                  <a:cubicBezTo>
                    <a:pt x="113" y="196"/>
                    <a:pt x="114" y="196"/>
                    <a:pt x="114" y="195"/>
                  </a:cubicBezTo>
                  <a:cubicBezTo>
                    <a:pt x="114" y="195"/>
                    <a:pt x="114" y="195"/>
                    <a:pt x="114" y="195"/>
                  </a:cubicBezTo>
                  <a:cubicBezTo>
                    <a:pt x="114" y="195"/>
                    <a:pt x="113" y="195"/>
                    <a:pt x="113" y="195"/>
                  </a:cubicBezTo>
                  <a:cubicBezTo>
                    <a:pt x="113" y="195"/>
                    <a:pt x="114" y="195"/>
                    <a:pt x="114" y="194"/>
                  </a:cubicBezTo>
                  <a:cubicBezTo>
                    <a:pt x="114" y="194"/>
                    <a:pt x="114" y="194"/>
                    <a:pt x="114" y="194"/>
                  </a:cubicBezTo>
                  <a:cubicBezTo>
                    <a:pt x="114" y="193"/>
                    <a:pt x="114" y="193"/>
                    <a:pt x="114" y="193"/>
                  </a:cubicBezTo>
                  <a:cubicBezTo>
                    <a:pt x="114" y="193"/>
                    <a:pt x="114" y="193"/>
                    <a:pt x="113" y="192"/>
                  </a:cubicBezTo>
                  <a:cubicBezTo>
                    <a:pt x="113" y="192"/>
                    <a:pt x="114" y="192"/>
                    <a:pt x="114" y="192"/>
                  </a:cubicBezTo>
                  <a:cubicBezTo>
                    <a:pt x="114" y="192"/>
                    <a:pt x="114" y="191"/>
                    <a:pt x="114" y="191"/>
                  </a:cubicBezTo>
                  <a:cubicBezTo>
                    <a:pt x="114" y="191"/>
                    <a:pt x="114" y="191"/>
                    <a:pt x="114" y="191"/>
                  </a:cubicBezTo>
                  <a:cubicBezTo>
                    <a:pt x="114" y="191"/>
                    <a:pt x="114" y="190"/>
                    <a:pt x="114" y="190"/>
                  </a:cubicBezTo>
                  <a:cubicBezTo>
                    <a:pt x="114" y="190"/>
                    <a:pt x="115" y="188"/>
                    <a:pt x="115" y="188"/>
                  </a:cubicBezTo>
                  <a:cubicBezTo>
                    <a:pt x="115" y="188"/>
                    <a:pt x="114" y="188"/>
                    <a:pt x="114" y="188"/>
                  </a:cubicBezTo>
                  <a:cubicBezTo>
                    <a:pt x="114" y="188"/>
                    <a:pt x="114" y="188"/>
                    <a:pt x="114" y="187"/>
                  </a:cubicBezTo>
                  <a:cubicBezTo>
                    <a:pt x="114" y="187"/>
                    <a:pt x="114" y="187"/>
                    <a:pt x="114" y="187"/>
                  </a:cubicBezTo>
                  <a:cubicBezTo>
                    <a:pt x="114" y="187"/>
                    <a:pt x="114" y="187"/>
                    <a:pt x="114" y="187"/>
                  </a:cubicBezTo>
                  <a:cubicBezTo>
                    <a:pt x="114" y="186"/>
                    <a:pt x="114" y="186"/>
                    <a:pt x="114" y="186"/>
                  </a:cubicBezTo>
                  <a:cubicBezTo>
                    <a:pt x="114" y="186"/>
                    <a:pt x="113" y="186"/>
                    <a:pt x="113" y="186"/>
                  </a:cubicBezTo>
                  <a:cubicBezTo>
                    <a:pt x="113" y="184"/>
                    <a:pt x="113" y="184"/>
                    <a:pt x="113" y="184"/>
                  </a:cubicBezTo>
                  <a:cubicBezTo>
                    <a:pt x="112" y="182"/>
                    <a:pt x="112" y="182"/>
                    <a:pt x="112" y="182"/>
                  </a:cubicBezTo>
                  <a:cubicBezTo>
                    <a:pt x="112" y="182"/>
                    <a:pt x="112" y="182"/>
                    <a:pt x="112" y="182"/>
                  </a:cubicBezTo>
                  <a:cubicBezTo>
                    <a:pt x="114" y="181"/>
                    <a:pt x="114" y="181"/>
                    <a:pt x="114" y="181"/>
                  </a:cubicBezTo>
                  <a:cubicBezTo>
                    <a:pt x="112" y="179"/>
                    <a:pt x="112" y="179"/>
                    <a:pt x="112" y="179"/>
                  </a:cubicBezTo>
                  <a:cubicBezTo>
                    <a:pt x="115" y="174"/>
                    <a:pt x="115" y="174"/>
                    <a:pt x="115" y="174"/>
                  </a:cubicBezTo>
                  <a:cubicBezTo>
                    <a:pt x="115" y="174"/>
                    <a:pt x="115" y="173"/>
                    <a:pt x="115" y="173"/>
                  </a:cubicBezTo>
                  <a:cubicBezTo>
                    <a:pt x="115" y="173"/>
                    <a:pt x="115" y="173"/>
                    <a:pt x="115" y="172"/>
                  </a:cubicBezTo>
                  <a:cubicBezTo>
                    <a:pt x="115" y="172"/>
                    <a:pt x="115" y="172"/>
                    <a:pt x="115" y="172"/>
                  </a:cubicBezTo>
                  <a:cubicBezTo>
                    <a:pt x="115" y="172"/>
                    <a:pt x="115" y="171"/>
                    <a:pt x="115" y="171"/>
                  </a:cubicBezTo>
                  <a:cubicBezTo>
                    <a:pt x="115" y="171"/>
                    <a:pt x="116" y="169"/>
                    <a:pt x="116" y="169"/>
                  </a:cubicBezTo>
                  <a:cubicBezTo>
                    <a:pt x="116" y="169"/>
                    <a:pt x="116" y="168"/>
                    <a:pt x="116" y="168"/>
                  </a:cubicBezTo>
                  <a:cubicBezTo>
                    <a:pt x="117" y="168"/>
                    <a:pt x="117" y="168"/>
                    <a:pt x="117" y="168"/>
                  </a:cubicBezTo>
                  <a:cubicBezTo>
                    <a:pt x="117" y="168"/>
                    <a:pt x="115" y="165"/>
                    <a:pt x="115" y="165"/>
                  </a:cubicBezTo>
                  <a:cubicBezTo>
                    <a:pt x="115" y="165"/>
                    <a:pt x="115" y="163"/>
                    <a:pt x="115" y="163"/>
                  </a:cubicBezTo>
                  <a:cubicBezTo>
                    <a:pt x="114" y="162"/>
                    <a:pt x="114" y="162"/>
                    <a:pt x="114" y="162"/>
                  </a:cubicBezTo>
                  <a:cubicBezTo>
                    <a:pt x="114" y="162"/>
                    <a:pt x="114" y="162"/>
                    <a:pt x="113" y="162"/>
                  </a:cubicBezTo>
                  <a:cubicBezTo>
                    <a:pt x="113" y="162"/>
                    <a:pt x="113" y="162"/>
                    <a:pt x="113" y="162"/>
                  </a:cubicBezTo>
                  <a:cubicBezTo>
                    <a:pt x="113" y="162"/>
                    <a:pt x="110" y="160"/>
                    <a:pt x="110" y="160"/>
                  </a:cubicBezTo>
                  <a:cubicBezTo>
                    <a:pt x="110" y="160"/>
                    <a:pt x="110" y="159"/>
                    <a:pt x="110" y="159"/>
                  </a:cubicBezTo>
                  <a:cubicBezTo>
                    <a:pt x="110" y="159"/>
                    <a:pt x="110" y="158"/>
                    <a:pt x="110" y="158"/>
                  </a:cubicBezTo>
                  <a:cubicBezTo>
                    <a:pt x="110" y="158"/>
                    <a:pt x="110" y="157"/>
                    <a:pt x="110" y="157"/>
                  </a:cubicBezTo>
                  <a:cubicBezTo>
                    <a:pt x="110" y="157"/>
                    <a:pt x="110" y="156"/>
                    <a:pt x="110" y="155"/>
                  </a:cubicBezTo>
                  <a:cubicBezTo>
                    <a:pt x="110" y="155"/>
                    <a:pt x="111" y="153"/>
                    <a:pt x="111" y="153"/>
                  </a:cubicBezTo>
                  <a:cubicBezTo>
                    <a:pt x="111" y="153"/>
                    <a:pt x="111" y="153"/>
                    <a:pt x="111" y="153"/>
                  </a:cubicBezTo>
                  <a:cubicBezTo>
                    <a:pt x="110" y="154"/>
                    <a:pt x="110" y="154"/>
                    <a:pt x="110" y="154"/>
                  </a:cubicBezTo>
                  <a:cubicBezTo>
                    <a:pt x="98" y="153"/>
                    <a:pt x="98" y="153"/>
                    <a:pt x="98" y="153"/>
                  </a:cubicBezTo>
                  <a:cubicBezTo>
                    <a:pt x="97" y="147"/>
                    <a:pt x="97" y="147"/>
                    <a:pt x="97" y="147"/>
                  </a:cubicBezTo>
                  <a:cubicBezTo>
                    <a:pt x="95" y="145"/>
                    <a:pt x="95" y="145"/>
                    <a:pt x="95" y="145"/>
                  </a:cubicBezTo>
                  <a:cubicBezTo>
                    <a:pt x="97" y="145"/>
                    <a:pt x="97" y="145"/>
                    <a:pt x="97" y="145"/>
                  </a:cubicBezTo>
                  <a:cubicBezTo>
                    <a:pt x="97" y="141"/>
                    <a:pt x="97" y="141"/>
                    <a:pt x="97" y="141"/>
                  </a:cubicBezTo>
                  <a:cubicBezTo>
                    <a:pt x="97" y="141"/>
                    <a:pt x="97" y="141"/>
                    <a:pt x="97" y="141"/>
                  </a:cubicBezTo>
                  <a:cubicBezTo>
                    <a:pt x="96" y="138"/>
                    <a:pt x="96" y="138"/>
                    <a:pt x="96" y="138"/>
                  </a:cubicBezTo>
                  <a:cubicBezTo>
                    <a:pt x="96" y="138"/>
                    <a:pt x="96" y="138"/>
                    <a:pt x="96" y="138"/>
                  </a:cubicBezTo>
                  <a:cubicBezTo>
                    <a:pt x="96" y="138"/>
                    <a:pt x="96" y="137"/>
                    <a:pt x="96" y="137"/>
                  </a:cubicBezTo>
                  <a:cubicBezTo>
                    <a:pt x="96" y="137"/>
                    <a:pt x="96" y="137"/>
                    <a:pt x="96" y="137"/>
                  </a:cubicBezTo>
                  <a:cubicBezTo>
                    <a:pt x="96" y="136"/>
                    <a:pt x="96" y="136"/>
                    <a:pt x="96" y="136"/>
                  </a:cubicBezTo>
                  <a:cubicBezTo>
                    <a:pt x="96" y="136"/>
                    <a:pt x="96" y="135"/>
                    <a:pt x="96" y="135"/>
                  </a:cubicBezTo>
                  <a:cubicBezTo>
                    <a:pt x="96" y="135"/>
                    <a:pt x="95" y="135"/>
                    <a:pt x="95" y="135"/>
                  </a:cubicBezTo>
                  <a:cubicBezTo>
                    <a:pt x="95" y="135"/>
                    <a:pt x="94" y="135"/>
                    <a:pt x="94" y="135"/>
                  </a:cubicBezTo>
                  <a:cubicBezTo>
                    <a:pt x="94" y="134"/>
                    <a:pt x="94" y="134"/>
                    <a:pt x="93" y="134"/>
                  </a:cubicBezTo>
                  <a:cubicBezTo>
                    <a:pt x="93" y="134"/>
                    <a:pt x="92" y="133"/>
                    <a:pt x="92" y="133"/>
                  </a:cubicBezTo>
                  <a:cubicBezTo>
                    <a:pt x="91" y="133"/>
                    <a:pt x="91" y="133"/>
                    <a:pt x="91" y="133"/>
                  </a:cubicBezTo>
                  <a:cubicBezTo>
                    <a:pt x="91" y="133"/>
                    <a:pt x="91" y="133"/>
                    <a:pt x="91" y="133"/>
                  </a:cubicBezTo>
                  <a:cubicBezTo>
                    <a:pt x="91" y="133"/>
                    <a:pt x="90" y="133"/>
                    <a:pt x="90" y="133"/>
                  </a:cubicBezTo>
                  <a:cubicBezTo>
                    <a:pt x="90" y="133"/>
                    <a:pt x="90" y="133"/>
                    <a:pt x="90" y="133"/>
                  </a:cubicBezTo>
                  <a:cubicBezTo>
                    <a:pt x="90" y="133"/>
                    <a:pt x="89" y="133"/>
                    <a:pt x="89" y="133"/>
                  </a:cubicBezTo>
                  <a:cubicBezTo>
                    <a:pt x="89" y="133"/>
                    <a:pt x="89" y="134"/>
                    <a:pt x="89" y="134"/>
                  </a:cubicBezTo>
                  <a:cubicBezTo>
                    <a:pt x="89" y="134"/>
                    <a:pt x="88" y="133"/>
                    <a:pt x="88" y="133"/>
                  </a:cubicBezTo>
                  <a:cubicBezTo>
                    <a:pt x="88" y="133"/>
                    <a:pt x="88" y="133"/>
                    <a:pt x="87" y="133"/>
                  </a:cubicBezTo>
                  <a:cubicBezTo>
                    <a:pt x="87" y="133"/>
                    <a:pt x="86" y="133"/>
                    <a:pt x="86" y="133"/>
                  </a:cubicBezTo>
                  <a:cubicBezTo>
                    <a:pt x="86" y="133"/>
                    <a:pt x="86" y="133"/>
                    <a:pt x="86" y="133"/>
                  </a:cubicBezTo>
                  <a:cubicBezTo>
                    <a:pt x="86" y="133"/>
                    <a:pt x="86" y="132"/>
                    <a:pt x="86" y="132"/>
                  </a:cubicBezTo>
                  <a:cubicBezTo>
                    <a:pt x="84" y="131"/>
                    <a:pt x="84" y="131"/>
                    <a:pt x="84" y="131"/>
                  </a:cubicBezTo>
                  <a:cubicBezTo>
                    <a:pt x="84" y="131"/>
                    <a:pt x="84" y="130"/>
                    <a:pt x="84" y="130"/>
                  </a:cubicBezTo>
                  <a:cubicBezTo>
                    <a:pt x="84" y="130"/>
                    <a:pt x="83" y="130"/>
                    <a:pt x="83" y="130"/>
                  </a:cubicBezTo>
                  <a:cubicBezTo>
                    <a:pt x="83" y="130"/>
                    <a:pt x="83" y="131"/>
                    <a:pt x="82" y="131"/>
                  </a:cubicBezTo>
                  <a:cubicBezTo>
                    <a:pt x="82" y="131"/>
                    <a:pt x="82" y="130"/>
                    <a:pt x="82" y="130"/>
                  </a:cubicBezTo>
                  <a:cubicBezTo>
                    <a:pt x="81" y="130"/>
                    <a:pt x="81" y="129"/>
                    <a:pt x="81" y="129"/>
                  </a:cubicBezTo>
                  <a:cubicBezTo>
                    <a:pt x="81" y="129"/>
                    <a:pt x="80" y="129"/>
                    <a:pt x="80" y="129"/>
                  </a:cubicBezTo>
                  <a:cubicBezTo>
                    <a:pt x="80" y="130"/>
                    <a:pt x="79" y="129"/>
                    <a:pt x="79" y="129"/>
                  </a:cubicBezTo>
                  <a:cubicBezTo>
                    <a:pt x="79" y="129"/>
                    <a:pt x="79" y="128"/>
                    <a:pt x="79" y="128"/>
                  </a:cubicBezTo>
                  <a:cubicBezTo>
                    <a:pt x="78" y="128"/>
                    <a:pt x="78" y="128"/>
                    <a:pt x="78" y="128"/>
                  </a:cubicBezTo>
                  <a:cubicBezTo>
                    <a:pt x="78" y="128"/>
                    <a:pt x="78" y="127"/>
                    <a:pt x="77" y="127"/>
                  </a:cubicBezTo>
                  <a:cubicBezTo>
                    <a:pt x="77" y="127"/>
                    <a:pt x="77" y="127"/>
                    <a:pt x="77" y="127"/>
                  </a:cubicBezTo>
                  <a:cubicBezTo>
                    <a:pt x="77" y="127"/>
                    <a:pt x="77" y="127"/>
                    <a:pt x="76" y="127"/>
                  </a:cubicBezTo>
                  <a:cubicBezTo>
                    <a:pt x="76" y="127"/>
                    <a:pt x="76" y="127"/>
                    <a:pt x="76" y="127"/>
                  </a:cubicBezTo>
                  <a:cubicBezTo>
                    <a:pt x="75" y="127"/>
                    <a:pt x="75" y="127"/>
                    <a:pt x="75" y="127"/>
                  </a:cubicBezTo>
                  <a:cubicBezTo>
                    <a:pt x="75" y="126"/>
                    <a:pt x="73" y="125"/>
                    <a:pt x="73" y="125"/>
                  </a:cubicBezTo>
                  <a:cubicBezTo>
                    <a:pt x="71" y="126"/>
                    <a:pt x="71" y="126"/>
                    <a:pt x="71" y="126"/>
                  </a:cubicBezTo>
                  <a:cubicBezTo>
                    <a:pt x="71" y="126"/>
                    <a:pt x="70" y="126"/>
                    <a:pt x="70" y="126"/>
                  </a:cubicBezTo>
                  <a:cubicBezTo>
                    <a:pt x="70" y="126"/>
                    <a:pt x="68" y="125"/>
                    <a:pt x="68" y="125"/>
                  </a:cubicBezTo>
                  <a:cubicBezTo>
                    <a:pt x="68" y="125"/>
                    <a:pt x="67" y="125"/>
                    <a:pt x="67" y="125"/>
                  </a:cubicBezTo>
                  <a:cubicBezTo>
                    <a:pt x="67" y="125"/>
                    <a:pt x="68" y="124"/>
                    <a:pt x="67" y="124"/>
                  </a:cubicBezTo>
                  <a:cubicBezTo>
                    <a:pt x="67" y="124"/>
                    <a:pt x="67" y="124"/>
                    <a:pt x="66" y="123"/>
                  </a:cubicBezTo>
                  <a:cubicBezTo>
                    <a:pt x="66" y="123"/>
                    <a:pt x="66" y="123"/>
                    <a:pt x="66" y="123"/>
                  </a:cubicBezTo>
                  <a:cubicBezTo>
                    <a:pt x="66" y="123"/>
                    <a:pt x="65" y="123"/>
                    <a:pt x="65" y="123"/>
                  </a:cubicBezTo>
                  <a:cubicBezTo>
                    <a:pt x="65" y="123"/>
                    <a:pt x="65" y="122"/>
                    <a:pt x="65" y="122"/>
                  </a:cubicBezTo>
                  <a:cubicBezTo>
                    <a:pt x="65" y="122"/>
                    <a:pt x="64" y="122"/>
                    <a:pt x="64" y="122"/>
                  </a:cubicBezTo>
                  <a:cubicBezTo>
                    <a:pt x="64" y="122"/>
                    <a:pt x="64" y="122"/>
                    <a:pt x="64" y="121"/>
                  </a:cubicBezTo>
                  <a:cubicBezTo>
                    <a:pt x="63" y="121"/>
                    <a:pt x="63" y="121"/>
                    <a:pt x="63" y="120"/>
                  </a:cubicBezTo>
                  <a:cubicBezTo>
                    <a:pt x="63" y="120"/>
                    <a:pt x="62" y="120"/>
                    <a:pt x="62" y="120"/>
                  </a:cubicBezTo>
                  <a:cubicBezTo>
                    <a:pt x="62" y="120"/>
                    <a:pt x="62" y="119"/>
                    <a:pt x="62" y="119"/>
                  </a:cubicBezTo>
                  <a:cubicBezTo>
                    <a:pt x="62" y="119"/>
                    <a:pt x="62" y="119"/>
                    <a:pt x="62" y="119"/>
                  </a:cubicBezTo>
                  <a:cubicBezTo>
                    <a:pt x="62" y="119"/>
                    <a:pt x="62" y="119"/>
                    <a:pt x="62" y="119"/>
                  </a:cubicBezTo>
                  <a:cubicBezTo>
                    <a:pt x="62" y="119"/>
                    <a:pt x="62" y="118"/>
                    <a:pt x="62" y="118"/>
                  </a:cubicBezTo>
                  <a:cubicBezTo>
                    <a:pt x="62" y="117"/>
                    <a:pt x="61" y="116"/>
                    <a:pt x="61" y="116"/>
                  </a:cubicBezTo>
                  <a:cubicBezTo>
                    <a:pt x="61" y="116"/>
                    <a:pt x="62" y="116"/>
                    <a:pt x="62" y="115"/>
                  </a:cubicBezTo>
                  <a:cubicBezTo>
                    <a:pt x="62" y="115"/>
                    <a:pt x="62" y="115"/>
                    <a:pt x="62" y="115"/>
                  </a:cubicBezTo>
                  <a:cubicBezTo>
                    <a:pt x="62" y="114"/>
                    <a:pt x="62" y="114"/>
                    <a:pt x="62" y="114"/>
                  </a:cubicBezTo>
                  <a:cubicBezTo>
                    <a:pt x="61" y="113"/>
                    <a:pt x="61" y="113"/>
                    <a:pt x="61" y="112"/>
                  </a:cubicBezTo>
                  <a:cubicBezTo>
                    <a:pt x="61" y="112"/>
                    <a:pt x="61" y="111"/>
                    <a:pt x="61" y="111"/>
                  </a:cubicBezTo>
                  <a:cubicBezTo>
                    <a:pt x="61" y="111"/>
                    <a:pt x="61" y="111"/>
                    <a:pt x="61" y="111"/>
                  </a:cubicBezTo>
                  <a:cubicBezTo>
                    <a:pt x="61" y="111"/>
                    <a:pt x="62" y="110"/>
                    <a:pt x="62" y="110"/>
                  </a:cubicBezTo>
                  <a:cubicBezTo>
                    <a:pt x="62" y="107"/>
                    <a:pt x="62" y="107"/>
                    <a:pt x="62" y="107"/>
                  </a:cubicBezTo>
                  <a:cubicBezTo>
                    <a:pt x="62" y="107"/>
                    <a:pt x="61" y="106"/>
                    <a:pt x="61" y="106"/>
                  </a:cubicBezTo>
                  <a:cubicBezTo>
                    <a:pt x="61" y="106"/>
                    <a:pt x="61" y="106"/>
                    <a:pt x="61" y="106"/>
                  </a:cubicBezTo>
                  <a:cubicBezTo>
                    <a:pt x="60" y="106"/>
                    <a:pt x="60" y="106"/>
                    <a:pt x="60" y="106"/>
                  </a:cubicBezTo>
                  <a:cubicBezTo>
                    <a:pt x="60" y="106"/>
                    <a:pt x="60" y="107"/>
                    <a:pt x="60" y="107"/>
                  </a:cubicBezTo>
                  <a:cubicBezTo>
                    <a:pt x="60" y="107"/>
                    <a:pt x="60" y="107"/>
                    <a:pt x="59" y="106"/>
                  </a:cubicBezTo>
                  <a:cubicBezTo>
                    <a:pt x="59" y="106"/>
                    <a:pt x="59" y="106"/>
                    <a:pt x="59" y="106"/>
                  </a:cubicBezTo>
                  <a:cubicBezTo>
                    <a:pt x="59" y="106"/>
                    <a:pt x="58" y="106"/>
                    <a:pt x="58" y="106"/>
                  </a:cubicBezTo>
                  <a:cubicBezTo>
                    <a:pt x="58" y="106"/>
                    <a:pt x="58" y="107"/>
                    <a:pt x="58" y="106"/>
                  </a:cubicBezTo>
                  <a:cubicBezTo>
                    <a:pt x="58" y="106"/>
                    <a:pt x="57" y="106"/>
                    <a:pt x="57" y="106"/>
                  </a:cubicBezTo>
                  <a:cubicBezTo>
                    <a:pt x="57" y="106"/>
                    <a:pt x="57" y="106"/>
                    <a:pt x="57" y="106"/>
                  </a:cubicBezTo>
                  <a:cubicBezTo>
                    <a:pt x="56" y="106"/>
                    <a:pt x="55" y="106"/>
                    <a:pt x="55" y="106"/>
                  </a:cubicBezTo>
                  <a:cubicBezTo>
                    <a:pt x="55" y="106"/>
                    <a:pt x="54" y="107"/>
                    <a:pt x="54" y="107"/>
                  </a:cubicBezTo>
                  <a:cubicBezTo>
                    <a:pt x="54" y="107"/>
                    <a:pt x="52" y="107"/>
                    <a:pt x="52" y="107"/>
                  </a:cubicBezTo>
                  <a:cubicBezTo>
                    <a:pt x="52" y="107"/>
                    <a:pt x="50" y="110"/>
                    <a:pt x="50" y="110"/>
                  </a:cubicBezTo>
                  <a:cubicBezTo>
                    <a:pt x="50" y="110"/>
                    <a:pt x="49" y="110"/>
                    <a:pt x="49" y="110"/>
                  </a:cubicBezTo>
                  <a:cubicBezTo>
                    <a:pt x="49" y="110"/>
                    <a:pt x="48" y="110"/>
                    <a:pt x="48" y="110"/>
                  </a:cubicBezTo>
                  <a:cubicBezTo>
                    <a:pt x="48" y="110"/>
                    <a:pt x="48" y="110"/>
                    <a:pt x="48" y="110"/>
                  </a:cubicBezTo>
                  <a:cubicBezTo>
                    <a:pt x="47" y="111"/>
                    <a:pt x="47" y="111"/>
                    <a:pt x="47" y="111"/>
                  </a:cubicBezTo>
                  <a:cubicBezTo>
                    <a:pt x="47" y="111"/>
                    <a:pt x="45" y="112"/>
                    <a:pt x="45" y="112"/>
                  </a:cubicBezTo>
                  <a:cubicBezTo>
                    <a:pt x="45" y="112"/>
                    <a:pt x="45" y="113"/>
                    <a:pt x="45" y="113"/>
                  </a:cubicBezTo>
                  <a:cubicBezTo>
                    <a:pt x="45" y="113"/>
                    <a:pt x="44" y="113"/>
                    <a:pt x="44" y="113"/>
                  </a:cubicBezTo>
                  <a:cubicBezTo>
                    <a:pt x="44" y="113"/>
                    <a:pt x="44" y="112"/>
                    <a:pt x="44" y="112"/>
                  </a:cubicBezTo>
                  <a:cubicBezTo>
                    <a:pt x="42" y="112"/>
                    <a:pt x="42" y="112"/>
                    <a:pt x="42" y="112"/>
                  </a:cubicBezTo>
                  <a:cubicBezTo>
                    <a:pt x="41" y="115"/>
                    <a:pt x="41" y="115"/>
                    <a:pt x="41" y="115"/>
                  </a:cubicBezTo>
                  <a:cubicBezTo>
                    <a:pt x="39" y="116"/>
                    <a:pt x="39" y="116"/>
                    <a:pt x="39" y="116"/>
                  </a:cubicBezTo>
                  <a:cubicBezTo>
                    <a:pt x="39" y="116"/>
                    <a:pt x="38" y="116"/>
                    <a:pt x="38" y="116"/>
                  </a:cubicBezTo>
                  <a:cubicBezTo>
                    <a:pt x="38" y="116"/>
                    <a:pt x="37" y="116"/>
                    <a:pt x="37" y="116"/>
                  </a:cubicBezTo>
                  <a:cubicBezTo>
                    <a:pt x="37" y="115"/>
                    <a:pt x="37" y="115"/>
                    <a:pt x="37" y="115"/>
                  </a:cubicBezTo>
                  <a:cubicBezTo>
                    <a:pt x="37" y="115"/>
                    <a:pt x="36" y="115"/>
                    <a:pt x="36" y="115"/>
                  </a:cubicBezTo>
                  <a:cubicBezTo>
                    <a:pt x="35" y="115"/>
                    <a:pt x="34" y="115"/>
                    <a:pt x="33" y="115"/>
                  </a:cubicBezTo>
                  <a:cubicBezTo>
                    <a:pt x="33" y="115"/>
                    <a:pt x="32" y="114"/>
                    <a:pt x="32" y="114"/>
                  </a:cubicBezTo>
                  <a:cubicBezTo>
                    <a:pt x="29" y="114"/>
                    <a:pt x="29" y="114"/>
                    <a:pt x="29" y="114"/>
                  </a:cubicBezTo>
                  <a:cubicBezTo>
                    <a:pt x="27" y="115"/>
                    <a:pt x="27" y="115"/>
                    <a:pt x="27" y="115"/>
                  </a:cubicBezTo>
                  <a:cubicBezTo>
                    <a:pt x="26" y="115"/>
                    <a:pt x="26" y="115"/>
                    <a:pt x="26" y="115"/>
                  </a:cubicBezTo>
                  <a:cubicBezTo>
                    <a:pt x="25" y="115"/>
                    <a:pt x="25" y="115"/>
                    <a:pt x="25" y="115"/>
                  </a:cubicBezTo>
                  <a:cubicBezTo>
                    <a:pt x="24" y="115"/>
                    <a:pt x="24" y="115"/>
                    <a:pt x="24" y="115"/>
                  </a:cubicBezTo>
                  <a:cubicBezTo>
                    <a:pt x="24" y="106"/>
                    <a:pt x="24" y="106"/>
                    <a:pt x="24" y="106"/>
                  </a:cubicBezTo>
                  <a:cubicBezTo>
                    <a:pt x="25" y="106"/>
                    <a:pt x="25" y="106"/>
                    <a:pt x="25" y="106"/>
                  </a:cubicBezTo>
                  <a:cubicBezTo>
                    <a:pt x="25" y="106"/>
                    <a:pt x="25" y="105"/>
                    <a:pt x="25" y="105"/>
                  </a:cubicBezTo>
                  <a:cubicBezTo>
                    <a:pt x="25" y="105"/>
                    <a:pt x="24" y="105"/>
                    <a:pt x="24" y="105"/>
                  </a:cubicBezTo>
                  <a:cubicBezTo>
                    <a:pt x="24" y="105"/>
                    <a:pt x="24" y="105"/>
                    <a:pt x="24" y="105"/>
                  </a:cubicBezTo>
                  <a:cubicBezTo>
                    <a:pt x="25" y="104"/>
                    <a:pt x="25" y="104"/>
                    <a:pt x="25" y="104"/>
                  </a:cubicBezTo>
                  <a:cubicBezTo>
                    <a:pt x="24" y="104"/>
                    <a:pt x="24" y="104"/>
                    <a:pt x="24" y="104"/>
                  </a:cubicBezTo>
                  <a:cubicBezTo>
                    <a:pt x="20" y="108"/>
                    <a:pt x="20" y="108"/>
                    <a:pt x="20" y="108"/>
                  </a:cubicBezTo>
                  <a:cubicBezTo>
                    <a:pt x="13" y="108"/>
                    <a:pt x="13" y="108"/>
                    <a:pt x="13" y="108"/>
                  </a:cubicBezTo>
                  <a:cubicBezTo>
                    <a:pt x="13" y="107"/>
                    <a:pt x="13" y="107"/>
                    <a:pt x="13" y="107"/>
                  </a:cubicBezTo>
                  <a:cubicBezTo>
                    <a:pt x="14" y="107"/>
                    <a:pt x="14" y="107"/>
                    <a:pt x="14" y="107"/>
                  </a:cubicBezTo>
                  <a:cubicBezTo>
                    <a:pt x="14" y="106"/>
                    <a:pt x="14" y="106"/>
                    <a:pt x="14" y="106"/>
                  </a:cubicBezTo>
                  <a:cubicBezTo>
                    <a:pt x="13" y="106"/>
                    <a:pt x="13" y="106"/>
                    <a:pt x="13" y="106"/>
                  </a:cubicBezTo>
                  <a:cubicBezTo>
                    <a:pt x="13" y="105"/>
                    <a:pt x="13" y="105"/>
                    <a:pt x="13" y="105"/>
                  </a:cubicBezTo>
                  <a:cubicBezTo>
                    <a:pt x="10" y="104"/>
                    <a:pt x="10" y="104"/>
                    <a:pt x="10" y="104"/>
                  </a:cubicBezTo>
                  <a:cubicBezTo>
                    <a:pt x="6" y="104"/>
                    <a:pt x="6" y="104"/>
                    <a:pt x="6" y="104"/>
                  </a:cubicBezTo>
                  <a:cubicBezTo>
                    <a:pt x="8" y="102"/>
                    <a:pt x="8" y="102"/>
                    <a:pt x="8" y="102"/>
                  </a:cubicBezTo>
                  <a:cubicBezTo>
                    <a:pt x="8" y="101"/>
                    <a:pt x="8" y="101"/>
                    <a:pt x="8" y="101"/>
                  </a:cubicBezTo>
                  <a:cubicBezTo>
                    <a:pt x="7" y="100"/>
                    <a:pt x="7" y="100"/>
                    <a:pt x="7" y="100"/>
                  </a:cubicBezTo>
                  <a:cubicBezTo>
                    <a:pt x="6" y="98"/>
                    <a:pt x="6" y="98"/>
                    <a:pt x="6" y="98"/>
                  </a:cubicBezTo>
                  <a:cubicBezTo>
                    <a:pt x="5" y="98"/>
                    <a:pt x="5" y="98"/>
                    <a:pt x="5" y="98"/>
                  </a:cubicBezTo>
                  <a:cubicBezTo>
                    <a:pt x="5" y="97"/>
                    <a:pt x="5" y="97"/>
                    <a:pt x="5" y="97"/>
                  </a:cubicBezTo>
                  <a:cubicBezTo>
                    <a:pt x="4" y="96"/>
                    <a:pt x="4" y="96"/>
                    <a:pt x="4" y="96"/>
                  </a:cubicBezTo>
                  <a:cubicBezTo>
                    <a:pt x="4" y="96"/>
                    <a:pt x="4" y="96"/>
                    <a:pt x="4" y="96"/>
                  </a:cubicBezTo>
                  <a:cubicBezTo>
                    <a:pt x="3" y="95"/>
                    <a:pt x="3" y="95"/>
                    <a:pt x="3" y="95"/>
                  </a:cubicBezTo>
                  <a:cubicBezTo>
                    <a:pt x="3" y="95"/>
                    <a:pt x="3" y="95"/>
                    <a:pt x="3" y="95"/>
                  </a:cubicBezTo>
                  <a:cubicBezTo>
                    <a:pt x="3" y="95"/>
                    <a:pt x="3" y="94"/>
                    <a:pt x="3" y="94"/>
                  </a:cubicBezTo>
                  <a:cubicBezTo>
                    <a:pt x="3" y="94"/>
                    <a:pt x="2" y="93"/>
                    <a:pt x="2" y="93"/>
                  </a:cubicBezTo>
                  <a:cubicBezTo>
                    <a:pt x="3" y="92"/>
                    <a:pt x="3" y="92"/>
                    <a:pt x="3" y="92"/>
                  </a:cubicBezTo>
                  <a:cubicBezTo>
                    <a:pt x="3" y="92"/>
                    <a:pt x="3" y="92"/>
                    <a:pt x="3" y="92"/>
                  </a:cubicBezTo>
                  <a:cubicBezTo>
                    <a:pt x="0" y="90"/>
                    <a:pt x="0" y="90"/>
                    <a:pt x="0" y="90"/>
                  </a:cubicBezTo>
                  <a:cubicBezTo>
                    <a:pt x="1" y="90"/>
                    <a:pt x="1" y="90"/>
                    <a:pt x="1" y="90"/>
                  </a:cubicBezTo>
                  <a:cubicBezTo>
                    <a:pt x="1" y="89"/>
                    <a:pt x="1" y="89"/>
                    <a:pt x="1" y="89"/>
                  </a:cubicBezTo>
                  <a:cubicBezTo>
                    <a:pt x="2" y="89"/>
                    <a:pt x="2" y="89"/>
                    <a:pt x="2" y="89"/>
                  </a:cubicBezTo>
                  <a:cubicBezTo>
                    <a:pt x="2" y="88"/>
                    <a:pt x="2" y="88"/>
                    <a:pt x="2" y="88"/>
                  </a:cubicBezTo>
                  <a:cubicBezTo>
                    <a:pt x="2" y="87"/>
                    <a:pt x="2" y="87"/>
                    <a:pt x="2" y="87"/>
                  </a:cubicBezTo>
                  <a:cubicBezTo>
                    <a:pt x="3" y="85"/>
                    <a:pt x="3" y="85"/>
                    <a:pt x="3" y="85"/>
                  </a:cubicBezTo>
                  <a:cubicBezTo>
                    <a:pt x="3" y="85"/>
                    <a:pt x="3" y="85"/>
                    <a:pt x="3" y="85"/>
                  </a:cubicBezTo>
                  <a:cubicBezTo>
                    <a:pt x="7" y="83"/>
                    <a:pt x="7" y="83"/>
                    <a:pt x="7" y="83"/>
                  </a:cubicBezTo>
                  <a:cubicBezTo>
                    <a:pt x="7" y="82"/>
                    <a:pt x="7" y="82"/>
                    <a:pt x="7" y="82"/>
                  </a:cubicBezTo>
                  <a:cubicBezTo>
                    <a:pt x="6" y="81"/>
                    <a:pt x="6" y="81"/>
                    <a:pt x="6" y="81"/>
                  </a:cubicBezTo>
                  <a:cubicBezTo>
                    <a:pt x="6" y="80"/>
                    <a:pt x="6" y="80"/>
                    <a:pt x="6" y="80"/>
                  </a:cubicBezTo>
                  <a:cubicBezTo>
                    <a:pt x="8" y="77"/>
                    <a:pt x="8" y="77"/>
                    <a:pt x="8" y="77"/>
                  </a:cubicBezTo>
                  <a:cubicBezTo>
                    <a:pt x="8" y="76"/>
                    <a:pt x="8" y="76"/>
                    <a:pt x="8" y="76"/>
                  </a:cubicBezTo>
                  <a:cubicBezTo>
                    <a:pt x="8" y="76"/>
                    <a:pt x="8" y="75"/>
                    <a:pt x="8" y="75"/>
                  </a:cubicBezTo>
                  <a:cubicBezTo>
                    <a:pt x="8" y="75"/>
                    <a:pt x="8" y="73"/>
                    <a:pt x="8" y="73"/>
                  </a:cubicBezTo>
                  <a:cubicBezTo>
                    <a:pt x="10" y="73"/>
                    <a:pt x="10" y="73"/>
                    <a:pt x="10" y="73"/>
                  </a:cubicBezTo>
                  <a:cubicBezTo>
                    <a:pt x="12" y="71"/>
                    <a:pt x="12" y="71"/>
                    <a:pt x="12" y="71"/>
                  </a:cubicBezTo>
                  <a:cubicBezTo>
                    <a:pt x="12" y="71"/>
                    <a:pt x="12" y="71"/>
                    <a:pt x="12" y="71"/>
                  </a:cubicBezTo>
                  <a:cubicBezTo>
                    <a:pt x="13" y="71"/>
                    <a:pt x="13" y="71"/>
                    <a:pt x="13" y="71"/>
                  </a:cubicBezTo>
                  <a:cubicBezTo>
                    <a:pt x="15" y="69"/>
                    <a:pt x="15" y="69"/>
                    <a:pt x="15" y="69"/>
                  </a:cubicBezTo>
                  <a:cubicBezTo>
                    <a:pt x="17" y="69"/>
                    <a:pt x="17" y="69"/>
                    <a:pt x="17" y="69"/>
                  </a:cubicBezTo>
                  <a:cubicBezTo>
                    <a:pt x="17" y="69"/>
                    <a:pt x="17" y="69"/>
                    <a:pt x="17" y="69"/>
                  </a:cubicBezTo>
                  <a:cubicBezTo>
                    <a:pt x="18" y="69"/>
                    <a:pt x="18" y="69"/>
                    <a:pt x="18" y="69"/>
                  </a:cubicBezTo>
                  <a:cubicBezTo>
                    <a:pt x="18" y="68"/>
                    <a:pt x="18" y="68"/>
                    <a:pt x="18" y="68"/>
                  </a:cubicBezTo>
                  <a:cubicBezTo>
                    <a:pt x="19" y="68"/>
                    <a:pt x="19" y="68"/>
                    <a:pt x="19" y="68"/>
                  </a:cubicBezTo>
                  <a:cubicBezTo>
                    <a:pt x="20" y="68"/>
                    <a:pt x="20" y="68"/>
                    <a:pt x="20" y="68"/>
                  </a:cubicBezTo>
                  <a:cubicBezTo>
                    <a:pt x="22" y="68"/>
                    <a:pt x="22" y="68"/>
                    <a:pt x="22" y="68"/>
                  </a:cubicBezTo>
                  <a:cubicBezTo>
                    <a:pt x="23" y="67"/>
                    <a:pt x="23" y="67"/>
                    <a:pt x="23" y="67"/>
                  </a:cubicBezTo>
                  <a:cubicBezTo>
                    <a:pt x="24" y="67"/>
                    <a:pt x="24" y="67"/>
                    <a:pt x="24" y="67"/>
                  </a:cubicBezTo>
                  <a:cubicBezTo>
                    <a:pt x="24" y="66"/>
                    <a:pt x="24" y="66"/>
                    <a:pt x="24" y="66"/>
                  </a:cubicBezTo>
                  <a:cubicBezTo>
                    <a:pt x="24" y="66"/>
                    <a:pt x="24" y="66"/>
                    <a:pt x="24" y="66"/>
                  </a:cubicBezTo>
                  <a:cubicBezTo>
                    <a:pt x="25" y="67"/>
                    <a:pt x="25" y="67"/>
                    <a:pt x="25" y="67"/>
                  </a:cubicBezTo>
                  <a:cubicBezTo>
                    <a:pt x="25" y="66"/>
                    <a:pt x="25" y="66"/>
                    <a:pt x="25" y="66"/>
                  </a:cubicBezTo>
                  <a:cubicBezTo>
                    <a:pt x="25" y="66"/>
                    <a:pt x="26" y="66"/>
                    <a:pt x="26" y="66"/>
                  </a:cubicBezTo>
                  <a:cubicBezTo>
                    <a:pt x="26" y="66"/>
                    <a:pt x="26" y="66"/>
                    <a:pt x="26" y="66"/>
                  </a:cubicBezTo>
                  <a:cubicBezTo>
                    <a:pt x="26" y="67"/>
                    <a:pt x="26" y="67"/>
                    <a:pt x="26" y="67"/>
                  </a:cubicBezTo>
                  <a:cubicBezTo>
                    <a:pt x="26" y="67"/>
                    <a:pt x="27" y="67"/>
                    <a:pt x="27" y="67"/>
                  </a:cubicBezTo>
                  <a:cubicBezTo>
                    <a:pt x="27" y="67"/>
                    <a:pt x="27" y="68"/>
                    <a:pt x="27" y="68"/>
                  </a:cubicBezTo>
                  <a:cubicBezTo>
                    <a:pt x="28" y="67"/>
                    <a:pt x="28" y="67"/>
                    <a:pt x="28" y="67"/>
                  </a:cubicBezTo>
                  <a:cubicBezTo>
                    <a:pt x="28" y="67"/>
                    <a:pt x="28" y="67"/>
                    <a:pt x="28" y="67"/>
                  </a:cubicBezTo>
                  <a:cubicBezTo>
                    <a:pt x="28" y="68"/>
                    <a:pt x="28" y="68"/>
                    <a:pt x="28" y="68"/>
                  </a:cubicBezTo>
                  <a:cubicBezTo>
                    <a:pt x="28" y="68"/>
                    <a:pt x="29" y="67"/>
                    <a:pt x="29" y="67"/>
                  </a:cubicBezTo>
                  <a:cubicBezTo>
                    <a:pt x="29" y="67"/>
                    <a:pt x="29" y="67"/>
                    <a:pt x="29" y="67"/>
                  </a:cubicBezTo>
                  <a:cubicBezTo>
                    <a:pt x="33" y="47"/>
                    <a:pt x="33" y="47"/>
                    <a:pt x="33" y="47"/>
                  </a:cubicBezTo>
                  <a:cubicBezTo>
                    <a:pt x="33" y="45"/>
                    <a:pt x="33" y="45"/>
                    <a:pt x="33" y="45"/>
                  </a:cubicBezTo>
                  <a:cubicBezTo>
                    <a:pt x="33" y="45"/>
                    <a:pt x="32" y="43"/>
                    <a:pt x="32" y="43"/>
                  </a:cubicBezTo>
                  <a:cubicBezTo>
                    <a:pt x="32" y="43"/>
                    <a:pt x="31" y="42"/>
                    <a:pt x="31" y="42"/>
                  </a:cubicBezTo>
                  <a:cubicBezTo>
                    <a:pt x="31" y="42"/>
                    <a:pt x="31" y="42"/>
                    <a:pt x="31" y="42"/>
                  </a:cubicBezTo>
                  <a:cubicBezTo>
                    <a:pt x="31" y="42"/>
                    <a:pt x="32" y="41"/>
                    <a:pt x="32" y="41"/>
                  </a:cubicBezTo>
                  <a:cubicBezTo>
                    <a:pt x="32" y="41"/>
                    <a:pt x="31" y="41"/>
                    <a:pt x="31" y="40"/>
                  </a:cubicBezTo>
                  <a:cubicBezTo>
                    <a:pt x="31" y="40"/>
                    <a:pt x="31" y="40"/>
                    <a:pt x="31" y="40"/>
                  </a:cubicBezTo>
                  <a:cubicBezTo>
                    <a:pt x="31" y="40"/>
                    <a:pt x="30" y="39"/>
                    <a:pt x="30" y="39"/>
                  </a:cubicBezTo>
                  <a:cubicBezTo>
                    <a:pt x="30" y="39"/>
                    <a:pt x="29" y="39"/>
                    <a:pt x="29" y="39"/>
                  </a:cubicBezTo>
                  <a:cubicBezTo>
                    <a:pt x="29" y="38"/>
                    <a:pt x="28" y="38"/>
                    <a:pt x="28" y="38"/>
                  </a:cubicBezTo>
                  <a:cubicBezTo>
                    <a:pt x="28" y="33"/>
                    <a:pt x="28" y="33"/>
                    <a:pt x="28" y="33"/>
                  </a:cubicBezTo>
                  <a:cubicBezTo>
                    <a:pt x="30" y="33"/>
                    <a:pt x="30" y="33"/>
                    <a:pt x="30" y="33"/>
                  </a:cubicBezTo>
                  <a:cubicBezTo>
                    <a:pt x="31" y="32"/>
                    <a:pt x="31" y="32"/>
                    <a:pt x="31" y="32"/>
                  </a:cubicBezTo>
                  <a:cubicBezTo>
                    <a:pt x="31" y="33"/>
                    <a:pt x="31" y="33"/>
                    <a:pt x="31" y="33"/>
                  </a:cubicBezTo>
                  <a:cubicBezTo>
                    <a:pt x="31" y="33"/>
                    <a:pt x="32" y="32"/>
                    <a:pt x="32" y="32"/>
                  </a:cubicBezTo>
                  <a:cubicBezTo>
                    <a:pt x="32" y="32"/>
                    <a:pt x="32" y="32"/>
                    <a:pt x="32" y="32"/>
                  </a:cubicBezTo>
                  <a:cubicBezTo>
                    <a:pt x="33" y="33"/>
                    <a:pt x="33" y="33"/>
                    <a:pt x="33" y="33"/>
                  </a:cubicBezTo>
                  <a:cubicBezTo>
                    <a:pt x="33" y="33"/>
                    <a:pt x="34" y="33"/>
                    <a:pt x="34" y="33"/>
                  </a:cubicBezTo>
                  <a:cubicBezTo>
                    <a:pt x="35" y="33"/>
                    <a:pt x="35" y="32"/>
                    <a:pt x="35" y="32"/>
                  </a:cubicBezTo>
                  <a:cubicBezTo>
                    <a:pt x="35" y="32"/>
                    <a:pt x="35" y="32"/>
                    <a:pt x="35" y="32"/>
                  </a:cubicBezTo>
                  <a:cubicBezTo>
                    <a:pt x="35" y="32"/>
                    <a:pt x="34" y="31"/>
                    <a:pt x="34" y="31"/>
                  </a:cubicBezTo>
                  <a:cubicBezTo>
                    <a:pt x="34" y="31"/>
                    <a:pt x="35" y="31"/>
                    <a:pt x="35" y="31"/>
                  </a:cubicBezTo>
                  <a:cubicBezTo>
                    <a:pt x="35" y="31"/>
                    <a:pt x="34" y="30"/>
                    <a:pt x="34" y="30"/>
                  </a:cubicBezTo>
                  <a:cubicBezTo>
                    <a:pt x="34" y="30"/>
                    <a:pt x="34" y="30"/>
                    <a:pt x="34" y="30"/>
                  </a:cubicBezTo>
                  <a:cubicBezTo>
                    <a:pt x="34" y="30"/>
                    <a:pt x="34" y="30"/>
                    <a:pt x="34" y="30"/>
                  </a:cubicBezTo>
                  <a:cubicBezTo>
                    <a:pt x="31" y="30"/>
                    <a:pt x="31" y="30"/>
                    <a:pt x="31" y="30"/>
                  </a:cubicBezTo>
                  <a:cubicBezTo>
                    <a:pt x="31" y="30"/>
                    <a:pt x="31" y="29"/>
                    <a:pt x="31" y="29"/>
                  </a:cubicBezTo>
                  <a:cubicBezTo>
                    <a:pt x="31" y="29"/>
                    <a:pt x="30" y="29"/>
                    <a:pt x="30" y="29"/>
                  </a:cubicBezTo>
                  <a:cubicBezTo>
                    <a:pt x="30" y="29"/>
                    <a:pt x="30" y="29"/>
                    <a:pt x="30" y="29"/>
                  </a:cubicBezTo>
                  <a:cubicBezTo>
                    <a:pt x="30" y="25"/>
                    <a:pt x="30" y="25"/>
                    <a:pt x="30" y="25"/>
                  </a:cubicBezTo>
                  <a:cubicBezTo>
                    <a:pt x="30" y="25"/>
                    <a:pt x="30" y="25"/>
                    <a:pt x="30" y="25"/>
                  </a:cubicBezTo>
                  <a:cubicBezTo>
                    <a:pt x="30" y="25"/>
                    <a:pt x="31" y="25"/>
                    <a:pt x="31" y="25"/>
                  </a:cubicBezTo>
                  <a:cubicBezTo>
                    <a:pt x="31" y="25"/>
                    <a:pt x="32" y="24"/>
                    <a:pt x="32" y="24"/>
                  </a:cubicBezTo>
                  <a:cubicBezTo>
                    <a:pt x="32" y="24"/>
                    <a:pt x="32" y="24"/>
                    <a:pt x="32" y="24"/>
                  </a:cubicBezTo>
                  <a:cubicBezTo>
                    <a:pt x="33" y="24"/>
                    <a:pt x="33" y="25"/>
                    <a:pt x="33" y="25"/>
                  </a:cubicBezTo>
                  <a:cubicBezTo>
                    <a:pt x="42" y="25"/>
                    <a:pt x="42" y="25"/>
                    <a:pt x="42" y="25"/>
                  </a:cubicBezTo>
                  <a:cubicBezTo>
                    <a:pt x="41" y="24"/>
                    <a:pt x="41" y="24"/>
                    <a:pt x="41" y="24"/>
                  </a:cubicBezTo>
                  <a:cubicBezTo>
                    <a:pt x="41" y="24"/>
                    <a:pt x="41" y="24"/>
                    <a:pt x="41" y="24"/>
                  </a:cubicBezTo>
                  <a:cubicBezTo>
                    <a:pt x="41" y="24"/>
                    <a:pt x="41" y="23"/>
                    <a:pt x="41" y="23"/>
                  </a:cubicBezTo>
                  <a:cubicBezTo>
                    <a:pt x="41" y="23"/>
                    <a:pt x="41" y="23"/>
                    <a:pt x="41" y="22"/>
                  </a:cubicBezTo>
                  <a:cubicBezTo>
                    <a:pt x="41" y="22"/>
                    <a:pt x="42" y="23"/>
                    <a:pt x="42" y="24"/>
                  </a:cubicBezTo>
                  <a:cubicBezTo>
                    <a:pt x="42" y="24"/>
                    <a:pt x="42" y="24"/>
                    <a:pt x="42" y="24"/>
                  </a:cubicBezTo>
                  <a:cubicBezTo>
                    <a:pt x="42" y="24"/>
                    <a:pt x="43" y="24"/>
                    <a:pt x="43" y="24"/>
                  </a:cubicBezTo>
                  <a:cubicBezTo>
                    <a:pt x="43" y="24"/>
                    <a:pt x="43" y="24"/>
                    <a:pt x="43" y="24"/>
                  </a:cubicBezTo>
                  <a:cubicBezTo>
                    <a:pt x="43" y="23"/>
                    <a:pt x="44" y="23"/>
                    <a:pt x="44" y="23"/>
                  </a:cubicBezTo>
                  <a:cubicBezTo>
                    <a:pt x="44" y="23"/>
                    <a:pt x="44" y="23"/>
                    <a:pt x="44" y="23"/>
                  </a:cubicBezTo>
                  <a:cubicBezTo>
                    <a:pt x="44" y="23"/>
                    <a:pt x="45" y="23"/>
                    <a:pt x="45" y="23"/>
                  </a:cubicBezTo>
                  <a:cubicBezTo>
                    <a:pt x="45" y="23"/>
                    <a:pt x="45" y="22"/>
                    <a:pt x="45" y="22"/>
                  </a:cubicBezTo>
                  <a:cubicBezTo>
                    <a:pt x="45" y="22"/>
                    <a:pt x="46" y="22"/>
                    <a:pt x="46" y="22"/>
                  </a:cubicBezTo>
                  <a:cubicBezTo>
                    <a:pt x="47" y="22"/>
                    <a:pt x="47" y="22"/>
                    <a:pt x="47" y="22"/>
                  </a:cubicBezTo>
                  <a:cubicBezTo>
                    <a:pt x="47" y="21"/>
                    <a:pt x="47" y="21"/>
                    <a:pt x="47" y="21"/>
                  </a:cubicBezTo>
                  <a:cubicBezTo>
                    <a:pt x="47" y="23"/>
                    <a:pt x="47" y="23"/>
                    <a:pt x="47" y="23"/>
                  </a:cubicBezTo>
                  <a:cubicBezTo>
                    <a:pt x="49" y="24"/>
                    <a:pt x="49" y="24"/>
                    <a:pt x="49" y="24"/>
                  </a:cubicBezTo>
                  <a:cubicBezTo>
                    <a:pt x="49" y="24"/>
                    <a:pt x="49" y="25"/>
                    <a:pt x="49" y="25"/>
                  </a:cubicBezTo>
                  <a:cubicBezTo>
                    <a:pt x="49" y="25"/>
                    <a:pt x="49" y="26"/>
                    <a:pt x="49" y="26"/>
                  </a:cubicBezTo>
                  <a:cubicBezTo>
                    <a:pt x="49" y="26"/>
                    <a:pt x="49" y="27"/>
                    <a:pt x="49" y="27"/>
                  </a:cubicBezTo>
                  <a:cubicBezTo>
                    <a:pt x="49" y="27"/>
                    <a:pt x="49" y="28"/>
                    <a:pt x="49" y="28"/>
                  </a:cubicBezTo>
                  <a:cubicBezTo>
                    <a:pt x="49" y="28"/>
                    <a:pt x="49" y="28"/>
                    <a:pt x="49" y="28"/>
                  </a:cubicBezTo>
                  <a:cubicBezTo>
                    <a:pt x="49" y="29"/>
                    <a:pt x="49" y="29"/>
                    <a:pt x="49" y="29"/>
                  </a:cubicBezTo>
                  <a:cubicBezTo>
                    <a:pt x="49" y="29"/>
                    <a:pt x="50" y="29"/>
                    <a:pt x="50" y="29"/>
                  </a:cubicBezTo>
                  <a:cubicBezTo>
                    <a:pt x="51" y="28"/>
                    <a:pt x="51" y="28"/>
                    <a:pt x="51" y="28"/>
                  </a:cubicBezTo>
                  <a:cubicBezTo>
                    <a:pt x="54" y="32"/>
                    <a:pt x="54" y="32"/>
                    <a:pt x="54" y="32"/>
                  </a:cubicBezTo>
                  <a:cubicBezTo>
                    <a:pt x="56" y="32"/>
                    <a:pt x="56" y="32"/>
                    <a:pt x="56" y="32"/>
                  </a:cubicBezTo>
                  <a:cubicBezTo>
                    <a:pt x="58" y="30"/>
                    <a:pt x="58" y="30"/>
                    <a:pt x="58" y="30"/>
                  </a:cubicBezTo>
                  <a:cubicBezTo>
                    <a:pt x="58" y="30"/>
                    <a:pt x="58" y="30"/>
                    <a:pt x="58" y="30"/>
                  </a:cubicBezTo>
                  <a:cubicBezTo>
                    <a:pt x="58" y="30"/>
                    <a:pt x="60" y="30"/>
                    <a:pt x="60" y="30"/>
                  </a:cubicBezTo>
                  <a:cubicBezTo>
                    <a:pt x="60" y="30"/>
                    <a:pt x="60" y="30"/>
                    <a:pt x="60" y="30"/>
                  </a:cubicBezTo>
                  <a:cubicBezTo>
                    <a:pt x="60" y="30"/>
                    <a:pt x="60" y="31"/>
                    <a:pt x="60" y="31"/>
                  </a:cubicBezTo>
                  <a:cubicBezTo>
                    <a:pt x="60" y="32"/>
                    <a:pt x="60" y="32"/>
                    <a:pt x="60" y="32"/>
                  </a:cubicBezTo>
                  <a:cubicBezTo>
                    <a:pt x="60" y="32"/>
                    <a:pt x="60" y="32"/>
                    <a:pt x="60" y="32"/>
                  </a:cubicBezTo>
                  <a:cubicBezTo>
                    <a:pt x="60" y="32"/>
                    <a:pt x="60" y="32"/>
                    <a:pt x="60" y="32"/>
                  </a:cubicBezTo>
                  <a:cubicBezTo>
                    <a:pt x="60" y="32"/>
                    <a:pt x="61" y="32"/>
                    <a:pt x="61" y="32"/>
                  </a:cubicBezTo>
                  <a:cubicBezTo>
                    <a:pt x="61" y="31"/>
                    <a:pt x="62" y="30"/>
                    <a:pt x="62" y="30"/>
                  </a:cubicBezTo>
                  <a:cubicBezTo>
                    <a:pt x="63" y="30"/>
                    <a:pt x="63" y="30"/>
                    <a:pt x="63" y="30"/>
                  </a:cubicBezTo>
                  <a:cubicBezTo>
                    <a:pt x="63" y="30"/>
                    <a:pt x="63" y="30"/>
                    <a:pt x="63" y="30"/>
                  </a:cubicBezTo>
                  <a:cubicBezTo>
                    <a:pt x="63" y="30"/>
                    <a:pt x="63" y="29"/>
                    <a:pt x="63" y="29"/>
                  </a:cubicBezTo>
                  <a:cubicBezTo>
                    <a:pt x="64" y="29"/>
                    <a:pt x="64" y="29"/>
                    <a:pt x="64" y="29"/>
                  </a:cubicBezTo>
                  <a:cubicBezTo>
                    <a:pt x="64" y="29"/>
                    <a:pt x="64" y="28"/>
                    <a:pt x="64" y="28"/>
                  </a:cubicBezTo>
                  <a:cubicBezTo>
                    <a:pt x="64" y="28"/>
                    <a:pt x="65" y="28"/>
                    <a:pt x="65" y="28"/>
                  </a:cubicBezTo>
                  <a:cubicBezTo>
                    <a:pt x="65" y="28"/>
                    <a:pt x="65" y="28"/>
                    <a:pt x="65" y="28"/>
                  </a:cubicBezTo>
                  <a:cubicBezTo>
                    <a:pt x="66" y="28"/>
                    <a:pt x="66" y="28"/>
                    <a:pt x="66" y="28"/>
                  </a:cubicBezTo>
                  <a:cubicBezTo>
                    <a:pt x="66" y="28"/>
                    <a:pt x="66" y="28"/>
                    <a:pt x="66" y="28"/>
                  </a:cubicBezTo>
                  <a:cubicBezTo>
                    <a:pt x="67" y="28"/>
                    <a:pt x="68" y="26"/>
                    <a:pt x="68" y="26"/>
                  </a:cubicBezTo>
                  <a:cubicBezTo>
                    <a:pt x="68" y="26"/>
                    <a:pt x="68" y="26"/>
                    <a:pt x="68" y="26"/>
                  </a:cubicBezTo>
                  <a:cubicBezTo>
                    <a:pt x="68" y="26"/>
                    <a:pt x="68" y="27"/>
                    <a:pt x="68" y="27"/>
                  </a:cubicBezTo>
                  <a:cubicBezTo>
                    <a:pt x="68" y="27"/>
                    <a:pt x="69" y="27"/>
                    <a:pt x="69" y="27"/>
                  </a:cubicBezTo>
                  <a:cubicBezTo>
                    <a:pt x="69" y="27"/>
                    <a:pt x="69" y="27"/>
                    <a:pt x="69" y="27"/>
                  </a:cubicBezTo>
                  <a:cubicBezTo>
                    <a:pt x="70" y="26"/>
                    <a:pt x="70" y="26"/>
                    <a:pt x="70" y="26"/>
                  </a:cubicBezTo>
                  <a:cubicBezTo>
                    <a:pt x="70" y="23"/>
                    <a:pt x="70" y="23"/>
                    <a:pt x="70" y="23"/>
                  </a:cubicBezTo>
                  <a:cubicBezTo>
                    <a:pt x="72" y="23"/>
                    <a:pt x="72" y="23"/>
                    <a:pt x="72" y="23"/>
                  </a:cubicBezTo>
                  <a:cubicBezTo>
                    <a:pt x="74" y="22"/>
                    <a:pt x="74" y="22"/>
                    <a:pt x="74" y="22"/>
                  </a:cubicBezTo>
                  <a:cubicBezTo>
                    <a:pt x="75" y="22"/>
                    <a:pt x="75" y="22"/>
                    <a:pt x="75" y="22"/>
                  </a:cubicBezTo>
                  <a:cubicBezTo>
                    <a:pt x="75" y="21"/>
                    <a:pt x="75" y="21"/>
                    <a:pt x="75" y="21"/>
                  </a:cubicBezTo>
                  <a:cubicBezTo>
                    <a:pt x="75" y="20"/>
                    <a:pt x="75" y="20"/>
                    <a:pt x="75" y="20"/>
                  </a:cubicBezTo>
                  <a:cubicBezTo>
                    <a:pt x="75" y="20"/>
                    <a:pt x="74" y="20"/>
                    <a:pt x="74" y="20"/>
                  </a:cubicBezTo>
                  <a:cubicBezTo>
                    <a:pt x="74" y="20"/>
                    <a:pt x="72" y="20"/>
                    <a:pt x="72" y="20"/>
                  </a:cubicBezTo>
                  <a:cubicBezTo>
                    <a:pt x="71" y="19"/>
                    <a:pt x="71" y="19"/>
                    <a:pt x="71" y="19"/>
                  </a:cubicBezTo>
                  <a:cubicBezTo>
                    <a:pt x="71" y="19"/>
                    <a:pt x="71" y="19"/>
                    <a:pt x="71" y="19"/>
                  </a:cubicBezTo>
                  <a:cubicBezTo>
                    <a:pt x="71" y="18"/>
                    <a:pt x="71" y="18"/>
                    <a:pt x="71" y="18"/>
                  </a:cubicBezTo>
                  <a:cubicBezTo>
                    <a:pt x="69" y="15"/>
                    <a:pt x="69" y="15"/>
                    <a:pt x="69" y="15"/>
                  </a:cubicBezTo>
                  <a:cubicBezTo>
                    <a:pt x="69" y="15"/>
                    <a:pt x="69" y="15"/>
                    <a:pt x="69" y="15"/>
                  </a:cubicBezTo>
                  <a:cubicBezTo>
                    <a:pt x="70" y="14"/>
                    <a:pt x="70" y="14"/>
                    <a:pt x="70" y="14"/>
                  </a:cubicBezTo>
                  <a:cubicBezTo>
                    <a:pt x="70" y="12"/>
                    <a:pt x="70" y="12"/>
                    <a:pt x="70" y="12"/>
                  </a:cubicBezTo>
                  <a:cubicBezTo>
                    <a:pt x="67" y="10"/>
                    <a:pt x="67" y="10"/>
                    <a:pt x="67" y="10"/>
                  </a:cubicBezTo>
                  <a:cubicBezTo>
                    <a:pt x="67" y="10"/>
                    <a:pt x="66" y="8"/>
                    <a:pt x="66" y="8"/>
                  </a:cubicBezTo>
                  <a:cubicBezTo>
                    <a:pt x="66" y="8"/>
                    <a:pt x="65" y="8"/>
                    <a:pt x="65" y="8"/>
                  </a:cubicBezTo>
                  <a:cubicBezTo>
                    <a:pt x="65" y="7"/>
                    <a:pt x="65" y="7"/>
                    <a:pt x="65" y="7"/>
                  </a:cubicBezTo>
                  <a:cubicBezTo>
                    <a:pt x="65" y="7"/>
                    <a:pt x="65" y="7"/>
                    <a:pt x="65" y="7"/>
                  </a:cubicBezTo>
                  <a:cubicBezTo>
                    <a:pt x="66" y="7"/>
                    <a:pt x="66" y="7"/>
                    <a:pt x="66" y="7"/>
                  </a:cubicBezTo>
                  <a:cubicBezTo>
                    <a:pt x="67" y="8"/>
                    <a:pt x="67" y="8"/>
                    <a:pt x="67" y="8"/>
                  </a:cubicBezTo>
                  <a:cubicBezTo>
                    <a:pt x="70" y="8"/>
                    <a:pt x="70" y="8"/>
                    <a:pt x="70" y="8"/>
                  </a:cubicBezTo>
                  <a:cubicBezTo>
                    <a:pt x="71" y="10"/>
                    <a:pt x="71" y="10"/>
                    <a:pt x="71" y="10"/>
                  </a:cubicBezTo>
                  <a:cubicBezTo>
                    <a:pt x="72" y="9"/>
                    <a:pt x="72" y="9"/>
                    <a:pt x="72" y="9"/>
                  </a:cubicBezTo>
                  <a:cubicBezTo>
                    <a:pt x="72" y="9"/>
                    <a:pt x="73" y="9"/>
                    <a:pt x="73" y="9"/>
                  </a:cubicBezTo>
                  <a:cubicBezTo>
                    <a:pt x="73" y="9"/>
                    <a:pt x="73" y="9"/>
                    <a:pt x="73" y="9"/>
                  </a:cubicBezTo>
                  <a:cubicBezTo>
                    <a:pt x="74" y="10"/>
                    <a:pt x="74" y="10"/>
                    <a:pt x="74" y="10"/>
                  </a:cubicBezTo>
                  <a:cubicBezTo>
                    <a:pt x="74" y="10"/>
                    <a:pt x="75" y="9"/>
                    <a:pt x="75" y="9"/>
                  </a:cubicBezTo>
                  <a:cubicBezTo>
                    <a:pt x="75" y="9"/>
                    <a:pt x="75" y="9"/>
                    <a:pt x="75" y="9"/>
                  </a:cubicBezTo>
                  <a:cubicBezTo>
                    <a:pt x="76" y="9"/>
                    <a:pt x="76" y="9"/>
                    <a:pt x="76" y="9"/>
                  </a:cubicBezTo>
                  <a:cubicBezTo>
                    <a:pt x="76" y="9"/>
                    <a:pt x="76" y="9"/>
                    <a:pt x="76" y="9"/>
                  </a:cubicBezTo>
                  <a:cubicBezTo>
                    <a:pt x="76" y="10"/>
                    <a:pt x="76" y="10"/>
                    <a:pt x="77" y="10"/>
                  </a:cubicBezTo>
                  <a:cubicBezTo>
                    <a:pt x="77" y="10"/>
                    <a:pt x="77" y="10"/>
                    <a:pt x="77" y="10"/>
                  </a:cubicBezTo>
                  <a:cubicBezTo>
                    <a:pt x="77" y="10"/>
                    <a:pt x="77" y="11"/>
                    <a:pt x="77" y="11"/>
                  </a:cubicBezTo>
                  <a:cubicBezTo>
                    <a:pt x="78" y="11"/>
                    <a:pt x="78" y="11"/>
                    <a:pt x="78" y="11"/>
                  </a:cubicBezTo>
                  <a:cubicBezTo>
                    <a:pt x="78" y="11"/>
                    <a:pt x="79" y="11"/>
                    <a:pt x="79" y="11"/>
                  </a:cubicBezTo>
                  <a:cubicBezTo>
                    <a:pt x="79" y="11"/>
                    <a:pt x="79" y="11"/>
                    <a:pt x="79" y="11"/>
                  </a:cubicBezTo>
                  <a:cubicBezTo>
                    <a:pt x="79" y="11"/>
                    <a:pt x="80" y="11"/>
                    <a:pt x="80" y="11"/>
                  </a:cubicBezTo>
                  <a:cubicBezTo>
                    <a:pt x="80" y="11"/>
                    <a:pt x="80" y="10"/>
                    <a:pt x="80" y="10"/>
                  </a:cubicBezTo>
                  <a:cubicBezTo>
                    <a:pt x="80" y="10"/>
                    <a:pt x="80" y="10"/>
                    <a:pt x="80" y="10"/>
                  </a:cubicBezTo>
                  <a:cubicBezTo>
                    <a:pt x="80" y="9"/>
                    <a:pt x="80" y="9"/>
                    <a:pt x="80" y="9"/>
                  </a:cubicBezTo>
                  <a:cubicBezTo>
                    <a:pt x="81" y="9"/>
                    <a:pt x="81" y="9"/>
                    <a:pt x="81" y="9"/>
                  </a:cubicBezTo>
                  <a:cubicBezTo>
                    <a:pt x="82" y="7"/>
                    <a:pt x="82" y="7"/>
                    <a:pt x="82" y="7"/>
                  </a:cubicBezTo>
                  <a:cubicBezTo>
                    <a:pt x="83" y="8"/>
                    <a:pt x="83" y="8"/>
                    <a:pt x="83" y="8"/>
                  </a:cubicBezTo>
                  <a:cubicBezTo>
                    <a:pt x="84" y="8"/>
                    <a:pt x="84" y="8"/>
                    <a:pt x="84" y="8"/>
                  </a:cubicBezTo>
                  <a:cubicBezTo>
                    <a:pt x="85" y="7"/>
                    <a:pt x="85" y="7"/>
                    <a:pt x="85" y="7"/>
                  </a:cubicBezTo>
                  <a:cubicBezTo>
                    <a:pt x="86" y="8"/>
                    <a:pt x="86" y="8"/>
                    <a:pt x="86" y="8"/>
                  </a:cubicBezTo>
                  <a:cubicBezTo>
                    <a:pt x="86" y="8"/>
                    <a:pt x="86" y="8"/>
                    <a:pt x="86" y="8"/>
                  </a:cubicBezTo>
                  <a:cubicBezTo>
                    <a:pt x="86" y="7"/>
                    <a:pt x="87" y="7"/>
                    <a:pt x="87" y="7"/>
                  </a:cubicBezTo>
                  <a:cubicBezTo>
                    <a:pt x="88" y="7"/>
                    <a:pt x="88" y="7"/>
                    <a:pt x="88" y="7"/>
                  </a:cubicBezTo>
                  <a:cubicBezTo>
                    <a:pt x="89" y="6"/>
                    <a:pt x="89" y="6"/>
                    <a:pt x="89" y="6"/>
                  </a:cubicBezTo>
                  <a:cubicBezTo>
                    <a:pt x="89" y="6"/>
                    <a:pt x="89" y="6"/>
                    <a:pt x="89" y="6"/>
                  </a:cubicBezTo>
                  <a:cubicBezTo>
                    <a:pt x="90" y="5"/>
                    <a:pt x="90" y="5"/>
                    <a:pt x="90" y="5"/>
                  </a:cubicBezTo>
                  <a:cubicBezTo>
                    <a:pt x="90" y="5"/>
                    <a:pt x="90" y="5"/>
                    <a:pt x="90" y="5"/>
                  </a:cubicBezTo>
                  <a:cubicBezTo>
                    <a:pt x="91" y="5"/>
                    <a:pt x="91" y="5"/>
                    <a:pt x="91" y="5"/>
                  </a:cubicBezTo>
                  <a:cubicBezTo>
                    <a:pt x="92" y="5"/>
                    <a:pt x="92" y="5"/>
                    <a:pt x="92" y="5"/>
                  </a:cubicBezTo>
                  <a:cubicBezTo>
                    <a:pt x="92" y="5"/>
                    <a:pt x="92" y="5"/>
                    <a:pt x="92" y="5"/>
                  </a:cubicBezTo>
                  <a:cubicBezTo>
                    <a:pt x="93" y="5"/>
                    <a:pt x="93" y="5"/>
                    <a:pt x="93" y="5"/>
                  </a:cubicBezTo>
                  <a:cubicBezTo>
                    <a:pt x="93" y="4"/>
                    <a:pt x="93" y="4"/>
                    <a:pt x="93" y="4"/>
                  </a:cubicBezTo>
                  <a:cubicBezTo>
                    <a:pt x="94" y="3"/>
                    <a:pt x="94" y="3"/>
                    <a:pt x="94" y="3"/>
                  </a:cubicBezTo>
                  <a:cubicBezTo>
                    <a:pt x="94" y="3"/>
                    <a:pt x="95" y="3"/>
                    <a:pt x="95" y="3"/>
                  </a:cubicBezTo>
                  <a:cubicBezTo>
                    <a:pt x="95" y="3"/>
                    <a:pt x="95" y="2"/>
                    <a:pt x="95" y="2"/>
                  </a:cubicBezTo>
                  <a:cubicBezTo>
                    <a:pt x="95" y="2"/>
                    <a:pt x="94" y="0"/>
                    <a:pt x="94" y="0"/>
                  </a:cubicBezTo>
                  <a:cubicBezTo>
                    <a:pt x="96" y="0"/>
                    <a:pt x="96" y="0"/>
                    <a:pt x="96" y="0"/>
                  </a:cubicBezTo>
                  <a:cubicBezTo>
                    <a:pt x="97" y="0"/>
                    <a:pt x="97" y="0"/>
                    <a:pt x="97" y="0"/>
                  </a:cubicBezTo>
                  <a:cubicBezTo>
                    <a:pt x="98" y="0"/>
                    <a:pt x="98" y="0"/>
                    <a:pt x="98" y="0"/>
                  </a:cubicBezTo>
                  <a:cubicBezTo>
                    <a:pt x="99" y="1"/>
                    <a:pt x="99" y="1"/>
                    <a:pt x="99" y="1"/>
                  </a:cubicBezTo>
                  <a:cubicBezTo>
                    <a:pt x="99" y="3"/>
                    <a:pt x="99" y="3"/>
                    <a:pt x="99" y="3"/>
                  </a:cubicBezTo>
                  <a:cubicBezTo>
                    <a:pt x="99" y="4"/>
                    <a:pt x="99" y="4"/>
                    <a:pt x="99" y="4"/>
                  </a:cubicBezTo>
                  <a:cubicBezTo>
                    <a:pt x="98" y="5"/>
                    <a:pt x="98" y="5"/>
                    <a:pt x="98" y="5"/>
                  </a:cubicBezTo>
                  <a:cubicBezTo>
                    <a:pt x="100" y="5"/>
                    <a:pt x="100" y="5"/>
                    <a:pt x="100" y="5"/>
                  </a:cubicBezTo>
                  <a:cubicBezTo>
                    <a:pt x="101" y="6"/>
                    <a:pt x="101" y="6"/>
                    <a:pt x="101" y="6"/>
                  </a:cubicBezTo>
                  <a:cubicBezTo>
                    <a:pt x="101" y="7"/>
                    <a:pt x="101" y="7"/>
                    <a:pt x="101" y="7"/>
                  </a:cubicBezTo>
                  <a:cubicBezTo>
                    <a:pt x="101" y="7"/>
                    <a:pt x="101" y="7"/>
                    <a:pt x="101" y="7"/>
                  </a:cubicBezTo>
                  <a:cubicBezTo>
                    <a:pt x="101" y="8"/>
                    <a:pt x="101" y="8"/>
                    <a:pt x="101" y="8"/>
                  </a:cubicBezTo>
                  <a:cubicBezTo>
                    <a:pt x="102" y="8"/>
                    <a:pt x="102" y="8"/>
                    <a:pt x="102" y="8"/>
                  </a:cubicBezTo>
                  <a:cubicBezTo>
                    <a:pt x="102" y="8"/>
                    <a:pt x="102" y="8"/>
                    <a:pt x="102" y="8"/>
                  </a:cubicBezTo>
                  <a:cubicBezTo>
                    <a:pt x="102" y="9"/>
                    <a:pt x="102" y="9"/>
                    <a:pt x="102" y="9"/>
                  </a:cubicBezTo>
                  <a:cubicBezTo>
                    <a:pt x="102" y="11"/>
                    <a:pt x="102" y="11"/>
                    <a:pt x="102" y="11"/>
                  </a:cubicBezTo>
                  <a:cubicBezTo>
                    <a:pt x="100" y="12"/>
                    <a:pt x="100" y="12"/>
                    <a:pt x="100" y="12"/>
                  </a:cubicBezTo>
                  <a:cubicBezTo>
                    <a:pt x="100" y="12"/>
                    <a:pt x="100" y="12"/>
                    <a:pt x="100" y="12"/>
                  </a:cubicBezTo>
                  <a:cubicBezTo>
                    <a:pt x="100" y="12"/>
                    <a:pt x="100" y="12"/>
                    <a:pt x="100" y="12"/>
                  </a:cubicBezTo>
                  <a:cubicBezTo>
                    <a:pt x="101" y="13"/>
                    <a:pt x="101" y="13"/>
                    <a:pt x="101" y="13"/>
                  </a:cubicBezTo>
                  <a:cubicBezTo>
                    <a:pt x="99" y="16"/>
                    <a:pt x="99" y="16"/>
                    <a:pt x="99" y="16"/>
                  </a:cubicBezTo>
                  <a:cubicBezTo>
                    <a:pt x="99" y="18"/>
                    <a:pt x="99" y="18"/>
                    <a:pt x="99" y="18"/>
                  </a:cubicBezTo>
                  <a:cubicBezTo>
                    <a:pt x="100" y="20"/>
                    <a:pt x="100" y="20"/>
                    <a:pt x="100" y="20"/>
                  </a:cubicBezTo>
                  <a:cubicBezTo>
                    <a:pt x="101" y="21"/>
                    <a:pt x="101" y="21"/>
                    <a:pt x="101" y="21"/>
                  </a:cubicBezTo>
                  <a:cubicBezTo>
                    <a:pt x="101" y="24"/>
                    <a:pt x="101" y="24"/>
                    <a:pt x="101" y="24"/>
                  </a:cubicBezTo>
                  <a:cubicBezTo>
                    <a:pt x="101" y="24"/>
                    <a:pt x="101" y="24"/>
                    <a:pt x="101" y="24"/>
                  </a:cubicBezTo>
                  <a:cubicBezTo>
                    <a:pt x="101" y="25"/>
                    <a:pt x="101" y="25"/>
                    <a:pt x="101" y="25"/>
                  </a:cubicBezTo>
                  <a:cubicBezTo>
                    <a:pt x="102" y="25"/>
                    <a:pt x="102" y="25"/>
                    <a:pt x="102" y="25"/>
                  </a:cubicBezTo>
                  <a:cubicBezTo>
                    <a:pt x="104" y="27"/>
                    <a:pt x="104" y="27"/>
                    <a:pt x="104" y="27"/>
                  </a:cubicBezTo>
                  <a:cubicBezTo>
                    <a:pt x="106" y="27"/>
                    <a:pt x="106" y="27"/>
                    <a:pt x="106" y="27"/>
                  </a:cubicBezTo>
                  <a:cubicBezTo>
                    <a:pt x="106" y="27"/>
                    <a:pt x="107" y="28"/>
                    <a:pt x="107" y="28"/>
                  </a:cubicBezTo>
                  <a:cubicBezTo>
                    <a:pt x="107" y="28"/>
                    <a:pt x="107" y="29"/>
                    <a:pt x="107" y="29"/>
                  </a:cubicBezTo>
                  <a:cubicBezTo>
                    <a:pt x="108" y="28"/>
                    <a:pt x="108" y="28"/>
                    <a:pt x="108" y="28"/>
                  </a:cubicBezTo>
                  <a:cubicBezTo>
                    <a:pt x="109" y="28"/>
                    <a:pt x="109" y="28"/>
                    <a:pt x="109" y="28"/>
                  </a:cubicBezTo>
                  <a:cubicBezTo>
                    <a:pt x="110" y="28"/>
                    <a:pt x="110" y="28"/>
                    <a:pt x="110" y="28"/>
                  </a:cubicBezTo>
                  <a:cubicBezTo>
                    <a:pt x="110" y="27"/>
                    <a:pt x="110" y="27"/>
                    <a:pt x="110" y="27"/>
                  </a:cubicBezTo>
                  <a:cubicBezTo>
                    <a:pt x="110" y="27"/>
                    <a:pt x="110" y="27"/>
                    <a:pt x="110" y="27"/>
                  </a:cubicBezTo>
                  <a:cubicBezTo>
                    <a:pt x="111" y="26"/>
                    <a:pt x="111" y="26"/>
                    <a:pt x="111" y="26"/>
                  </a:cubicBezTo>
                  <a:cubicBezTo>
                    <a:pt x="112" y="26"/>
                    <a:pt x="112" y="26"/>
                    <a:pt x="112" y="26"/>
                  </a:cubicBezTo>
                  <a:cubicBezTo>
                    <a:pt x="113" y="26"/>
                    <a:pt x="113" y="26"/>
                    <a:pt x="113" y="26"/>
                  </a:cubicBezTo>
                  <a:cubicBezTo>
                    <a:pt x="113" y="26"/>
                    <a:pt x="113" y="26"/>
                    <a:pt x="113" y="26"/>
                  </a:cubicBezTo>
                  <a:cubicBezTo>
                    <a:pt x="113" y="25"/>
                    <a:pt x="113" y="25"/>
                    <a:pt x="113" y="25"/>
                  </a:cubicBezTo>
                  <a:cubicBezTo>
                    <a:pt x="116" y="25"/>
                    <a:pt x="116" y="25"/>
                    <a:pt x="116" y="25"/>
                  </a:cubicBezTo>
                  <a:cubicBezTo>
                    <a:pt x="118" y="23"/>
                    <a:pt x="118" y="23"/>
                    <a:pt x="118" y="23"/>
                  </a:cubicBezTo>
                  <a:cubicBezTo>
                    <a:pt x="118" y="23"/>
                    <a:pt x="118" y="23"/>
                    <a:pt x="118" y="23"/>
                  </a:cubicBezTo>
                  <a:cubicBezTo>
                    <a:pt x="119" y="23"/>
                    <a:pt x="119" y="23"/>
                    <a:pt x="119" y="23"/>
                  </a:cubicBezTo>
                  <a:cubicBezTo>
                    <a:pt x="119" y="23"/>
                    <a:pt x="119" y="23"/>
                    <a:pt x="119" y="23"/>
                  </a:cubicBezTo>
                  <a:cubicBezTo>
                    <a:pt x="122" y="24"/>
                    <a:pt x="122" y="24"/>
                    <a:pt x="122" y="24"/>
                  </a:cubicBezTo>
                  <a:cubicBezTo>
                    <a:pt x="122" y="23"/>
                    <a:pt x="122" y="23"/>
                    <a:pt x="122" y="23"/>
                  </a:cubicBezTo>
                  <a:cubicBezTo>
                    <a:pt x="124" y="23"/>
                    <a:pt x="124" y="23"/>
                    <a:pt x="124" y="23"/>
                  </a:cubicBezTo>
                  <a:cubicBezTo>
                    <a:pt x="124" y="23"/>
                    <a:pt x="126" y="24"/>
                    <a:pt x="126" y="24"/>
                  </a:cubicBezTo>
                  <a:cubicBezTo>
                    <a:pt x="126" y="24"/>
                    <a:pt x="128" y="24"/>
                    <a:pt x="128" y="24"/>
                  </a:cubicBezTo>
                  <a:cubicBezTo>
                    <a:pt x="128" y="23"/>
                    <a:pt x="128" y="23"/>
                    <a:pt x="128" y="23"/>
                  </a:cubicBezTo>
                  <a:cubicBezTo>
                    <a:pt x="128" y="23"/>
                    <a:pt x="128" y="22"/>
                    <a:pt x="128" y="22"/>
                  </a:cubicBezTo>
                  <a:cubicBezTo>
                    <a:pt x="128" y="22"/>
                    <a:pt x="128" y="22"/>
                    <a:pt x="128" y="22"/>
                  </a:cubicBezTo>
                  <a:cubicBezTo>
                    <a:pt x="127" y="22"/>
                    <a:pt x="126" y="21"/>
                    <a:pt x="126" y="21"/>
                  </a:cubicBezTo>
                  <a:cubicBezTo>
                    <a:pt x="126" y="21"/>
                    <a:pt x="126" y="21"/>
                    <a:pt x="126" y="21"/>
                  </a:cubicBezTo>
                  <a:cubicBezTo>
                    <a:pt x="127" y="20"/>
                    <a:pt x="127" y="20"/>
                    <a:pt x="127" y="20"/>
                  </a:cubicBezTo>
                  <a:cubicBezTo>
                    <a:pt x="127" y="20"/>
                    <a:pt x="127" y="20"/>
                    <a:pt x="127" y="20"/>
                  </a:cubicBezTo>
                  <a:cubicBezTo>
                    <a:pt x="127" y="20"/>
                    <a:pt x="127" y="19"/>
                    <a:pt x="127" y="19"/>
                  </a:cubicBezTo>
                  <a:cubicBezTo>
                    <a:pt x="129" y="20"/>
                    <a:pt x="129" y="20"/>
                    <a:pt x="129" y="20"/>
                  </a:cubicBezTo>
                  <a:cubicBezTo>
                    <a:pt x="132" y="20"/>
                    <a:pt x="132" y="20"/>
                    <a:pt x="132" y="20"/>
                  </a:cubicBezTo>
                  <a:cubicBezTo>
                    <a:pt x="132" y="19"/>
                    <a:pt x="132" y="19"/>
                    <a:pt x="132" y="19"/>
                  </a:cubicBezTo>
                  <a:cubicBezTo>
                    <a:pt x="134" y="19"/>
                    <a:pt x="134" y="19"/>
                    <a:pt x="134" y="19"/>
                  </a:cubicBezTo>
                  <a:cubicBezTo>
                    <a:pt x="135" y="19"/>
                    <a:pt x="135" y="19"/>
                    <a:pt x="135" y="19"/>
                  </a:cubicBezTo>
                  <a:cubicBezTo>
                    <a:pt x="135" y="20"/>
                    <a:pt x="135" y="20"/>
                    <a:pt x="135" y="20"/>
                  </a:cubicBezTo>
                  <a:cubicBezTo>
                    <a:pt x="136" y="20"/>
                    <a:pt x="136" y="20"/>
                    <a:pt x="136" y="20"/>
                  </a:cubicBezTo>
                  <a:cubicBezTo>
                    <a:pt x="136" y="21"/>
                    <a:pt x="136" y="21"/>
                    <a:pt x="136" y="21"/>
                  </a:cubicBezTo>
                  <a:cubicBezTo>
                    <a:pt x="137" y="21"/>
                    <a:pt x="137" y="21"/>
                    <a:pt x="137" y="21"/>
                  </a:cubicBezTo>
                  <a:cubicBezTo>
                    <a:pt x="138" y="21"/>
                    <a:pt x="138" y="21"/>
                    <a:pt x="138" y="21"/>
                  </a:cubicBezTo>
                  <a:cubicBezTo>
                    <a:pt x="138" y="21"/>
                    <a:pt x="139" y="22"/>
                    <a:pt x="139" y="22"/>
                  </a:cubicBezTo>
                  <a:cubicBezTo>
                    <a:pt x="139" y="22"/>
                    <a:pt x="140" y="22"/>
                    <a:pt x="140" y="22"/>
                  </a:cubicBezTo>
                  <a:cubicBezTo>
                    <a:pt x="141" y="22"/>
                    <a:pt x="141" y="22"/>
                    <a:pt x="141" y="22"/>
                  </a:cubicBezTo>
                  <a:cubicBezTo>
                    <a:pt x="141" y="21"/>
                    <a:pt x="141" y="21"/>
                    <a:pt x="141" y="21"/>
                  </a:cubicBezTo>
                  <a:cubicBezTo>
                    <a:pt x="142" y="21"/>
                    <a:pt x="142" y="21"/>
                    <a:pt x="142" y="21"/>
                  </a:cubicBezTo>
                  <a:cubicBezTo>
                    <a:pt x="143" y="20"/>
                    <a:pt x="143" y="20"/>
                    <a:pt x="143" y="20"/>
                  </a:cubicBezTo>
                  <a:cubicBezTo>
                    <a:pt x="145" y="21"/>
                    <a:pt x="145" y="21"/>
                    <a:pt x="145" y="21"/>
                  </a:cubicBezTo>
                  <a:cubicBezTo>
                    <a:pt x="145" y="21"/>
                    <a:pt x="145" y="21"/>
                    <a:pt x="145" y="21"/>
                  </a:cubicBezTo>
                  <a:cubicBezTo>
                    <a:pt x="146" y="20"/>
                    <a:pt x="146" y="20"/>
                    <a:pt x="146" y="20"/>
                  </a:cubicBezTo>
                  <a:cubicBezTo>
                    <a:pt x="147" y="20"/>
                    <a:pt x="147" y="20"/>
                    <a:pt x="147" y="20"/>
                  </a:cubicBezTo>
                  <a:cubicBezTo>
                    <a:pt x="147" y="22"/>
                    <a:pt x="147" y="22"/>
                    <a:pt x="147" y="22"/>
                  </a:cubicBezTo>
                  <a:cubicBezTo>
                    <a:pt x="149" y="22"/>
                    <a:pt x="149" y="22"/>
                    <a:pt x="149" y="22"/>
                  </a:cubicBezTo>
                  <a:cubicBezTo>
                    <a:pt x="152" y="19"/>
                    <a:pt x="152" y="19"/>
                    <a:pt x="152" y="19"/>
                  </a:cubicBezTo>
                  <a:cubicBezTo>
                    <a:pt x="152" y="18"/>
                    <a:pt x="152" y="18"/>
                    <a:pt x="152" y="18"/>
                  </a:cubicBezTo>
                  <a:cubicBezTo>
                    <a:pt x="153" y="16"/>
                    <a:pt x="153" y="16"/>
                    <a:pt x="153" y="16"/>
                  </a:cubicBezTo>
                  <a:cubicBezTo>
                    <a:pt x="153" y="15"/>
                    <a:pt x="153" y="15"/>
                    <a:pt x="153" y="15"/>
                  </a:cubicBezTo>
                  <a:cubicBezTo>
                    <a:pt x="158" y="8"/>
                    <a:pt x="158" y="8"/>
                    <a:pt x="158" y="8"/>
                  </a:cubicBezTo>
                  <a:cubicBezTo>
                    <a:pt x="158" y="8"/>
                    <a:pt x="159" y="8"/>
                    <a:pt x="159" y="7"/>
                  </a:cubicBezTo>
                  <a:cubicBezTo>
                    <a:pt x="159" y="7"/>
                    <a:pt x="159" y="7"/>
                    <a:pt x="159" y="7"/>
                  </a:cubicBezTo>
                  <a:cubicBezTo>
                    <a:pt x="159" y="7"/>
                    <a:pt x="159" y="7"/>
                    <a:pt x="159" y="7"/>
                  </a:cubicBezTo>
                  <a:cubicBezTo>
                    <a:pt x="159" y="7"/>
                    <a:pt x="159" y="6"/>
                    <a:pt x="159" y="6"/>
                  </a:cubicBezTo>
                  <a:cubicBezTo>
                    <a:pt x="159" y="6"/>
                    <a:pt x="160" y="6"/>
                    <a:pt x="160" y="7"/>
                  </a:cubicBezTo>
                  <a:cubicBezTo>
                    <a:pt x="161" y="7"/>
                    <a:pt x="161" y="8"/>
                    <a:pt x="161" y="8"/>
                  </a:cubicBezTo>
                  <a:cubicBezTo>
                    <a:pt x="161" y="9"/>
                    <a:pt x="161" y="9"/>
                    <a:pt x="161" y="10"/>
                  </a:cubicBezTo>
                  <a:cubicBezTo>
                    <a:pt x="161" y="10"/>
                    <a:pt x="161" y="10"/>
                    <a:pt x="162" y="11"/>
                  </a:cubicBezTo>
                  <a:cubicBezTo>
                    <a:pt x="162" y="10"/>
                    <a:pt x="162" y="10"/>
                    <a:pt x="162" y="10"/>
                  </a:cubicBezTo>
                  <a:cubicBezTo>
                    <a:pt x="162" y="11"/>
                    <a:pt x="162" y="13"/>
                    <a:pt x="162" y="14"/>
                  </a:cubicBezTo>
                  <a:cubicBezTo>
                    <a:pt x="162" y="15"/>
                    <a:pt x="163" y="16"/>
                    <a:pt x="163" y="17"/>
                  </a:cubicBezTo>
                  <a:cubicBezTo>
                    <a:pt x="163" y="17"/>
                    <a:pt x="163" y="17"/>
                    <a:pt x="164" y="18"/>
                  </a:cubicBezTo>
                  <a:cubicBezTo>
                    <a:pt x="164" y="18"/>
                    <a:pt x="164" y="19"/>
                    <a:pt x="164" y="19"/>
                  </a:cubicBezTo>
                  <a:cubicBezTo>
                    <a:pt x="164" y="20"/>
                    <a:pt x="165" y="21"/>
                    <a:pt x="165" y="22"/>
                  </a:cubicBezTo>
                  <a:cubicBezTo>
                    <a:pt x="165" y="23"/>
                    <a:pt x="166" y="24"/>
                    <a:pt x="166" y="24"/>
                  </a:cubicBezTo>
                  <a:cubicBezTo>
                    <a:pt x="167" y="24"/>
                    <a:pt x="167" y="24"/>
                    <a:pt x="167" y="24"/>
                  </a:cubicBezTo>
                  <a:cubicBezTo>
                    <a:pt x="168" y="24"/>
                    <a:pt x="169" y="24"/>
                    <a:pt x="170" y="25"/>
                  </a:cubicBezTo>
                  <a:cubicBezTo>
                    <a:pt x="170" y="25"/>
                    <a:pt x="170" y="25"/>
                    <a:pt x="170" y="25"/>
                  </a:cubicBezTo>
                  <a:cubicBezTo>
                    <a:pt x="170" y="25"/>
                    <a:pt x="170" y="26"/>
                    <a:pt x="170" y="26"/>
                  </a:cubicBezTo>
                  <a:cubicBezTo>
                    <a:pt x="171" y="26"/>
                    <a:pt x="171" y="27"/>
                    <a:pt x="170" y="28"/>
                  </a:cubicBezTo>
                  <a:cubicBezTo>
                    <a:pt x="170" y="28"/>
                    <a:pt x="170" y="28"/>
                    <a:pt x="170" y="28"/>
                  </a:cubicBezTo>
                  <a:cubicBezTo>
                    <a:pt x="170" y="28"/>
                    <a:pt x="170" y="28"/>
                    <a:pt x="169" y="28"/>
                  </a:cubicBezTo>
                  <a:cubicBezTo>
                    <a:pt x="170" y="29"/>
                    <a:pt x="170" y="29"/>
                    <a:pt x="170" y="29"/>
                  </a:cubicBezTo>
                  <a:cubicBezTo>
                    <a:pt x="170" y="29"/>
                    <a:pt x="170" y="29"/>
                    <a:pt x="170" y="29"/>
                  </a:cubicBezTo>
                  <a:cubicBezTo>
                    <a:pt x="170" y="29"/>
                    <a:pt x="170" y="29"/>
                    <a:pt x="170" y="29"/>
                  </a:cubicBezTo>
                  <a:cubicBezTo>
                    <a:pt x="170" y="29"/>
                    <a:pt x="170" y="30"/>
                    <a:pt x="170" y="30"/>
                  </a:cubicBezTo>
                  <a:cubicBezTo>
                    <a:pt x="170" y="30"/>
                    <a:pt x="170" y="30"/>
                    <a:pt x="170" y="30"/>
                  </a:cubicBezTo>
                  <a:cubicBezTo>
                    <a:pt x="170" y="30"/>
                    <a:pt x="170" y="30"/>
                    <a:pt x="169" y="30"/>
                  </a:cubicBezTo>
                  <a:cubicBezTo>
                    <a:pt x="169" y="30"/>
                    <a:pt x="169" y="30"/>
                    <a:pt x="168" y="30"/>
                  </a:cubicBezTo>
                  <a:cubicBezTo>
                    <a:pt x="168" y="30"/>
                    <a:pt x="168" y="31"/>
                    <a:pt x="168" y="31"/>
                  </a:cubicBezTo>
                  <a:cubicBezTo>
                    <a:pt x="168" y="31"/>
                    <a:pt x="168" y="31"/>
                    <a:pt x="168" y="31"/>
                  </a:cubicBezTo>
                  <a:cubicBezTo>
                    <a:pt x="168" y="31"/>
                    <a:pt x="167" y="32"/>
                    <a:pt x="167" y="32"/>
                  </a:cubicBezTo>
                  <a:cubicBezTo>
                    <a:pt x="167" y="32"/>
                    <a:pt x="166" y="33"/>
                    <a:pt x="166" y="33"/>
                  </a:cubicBezTo>
                  <a:cubicBezTo>
                    <a:pt x="166" y="34"/>
                    <a:pt x="165" y="35"/>
                    <a:pt x="165" y="35"/>
                  </a:cubicBezTo>
                  <a:cubicBezTo>
                    <a:pt x="164" y="35"/>
                    <a:pt x="164" y="35"/>
                    <a:pt x="164" y="36"/>
                  </a:cubicBezTo>
                  <a:cubicBezTo>
                    <a:pt x="163" y="36"/>
                    <a:pt x="163" y="36"/>
                    <a:pt x="163" y="36"/>
                  </a:cubicBezTo>
                  <a:cubicBezTo>
                    <a:pt x="162" y="37"/>
                    <a:pt x="162" y="37"/>
                    <a:pt x="162" y="37"/>
                  </a:cubicBezTo>
                  <a:cubicBezTo>
                    <a:pt x="161" y="38"/>
                    <a:pt x="161" y="38"/>
                    <a:pt x="161" y="38"/>
                  </a:cubicBezTo>
                  <a:cubicBezTo>
                    <a:pt x="160" y="39"/>
                    <a:pt x="160" y="39"/>
                    <a:pt x="160" y="39"/>
                  </a:cubicBezTo>
                  <a:cubicBezTo>
                    <a:pt x="161" y="39"/>
                    <a:pt x="161" y="39"/>
                    <a:pt x="161" y="39"/>
                  </a:cubicBezTo>
                  <a:cubicBezTo>
                    <a:pt x="161" y="39"/>
                    <a:pt x="161" y="39"/>
                    <a:pt x="161" y="38"/>
                  </a:cubicBezTo>
                  <a:cubicBezTo>
                    <a:pt x="161" y="38"/>
                    <a:pt x="162" y="38"/>
                    <a:pt x="162" y="38"/>
                  </a:cubicBezTo>
                  <a:cubicBezTo>
                    <a:pt x="162" y="39"/>
                    <a:pt x="162" y="39"/>
                    <a:pt x="162" y="39"/>
                  </a:cubicBezTo>
                  <a:cubicBezTo>
                    <a:pt x="162" y="39"/>
                    <a:pt x="161" y="39"/>
                    <a:pt x="161" y="39"/>
                  </a:cubicBezTo>
                  <a:cubicBezTo>
                    <a:pt x="161" y="40"/>
                    <a:pt x="161" y="40"/>
                    <a:pt x="160" y="40"/>
                  </a:cubicBezTo>
                  <a:cubicBezTo>
                    <a:pt x="160" y="40"/>
                    <a:pt x="160" y="40"/>
                    <a:pt x="160" y="40"/>
                  </a:cubicBezTo>
                  <a:cubicBezTo>
                    <a:pt x="160" y="41"/>
                    <a:pt x="159" y="41"/>
                    <a:pt x="159" y="41"/>
                  </a:cubicBezTo>
                  <a:cubicBezTo>
                    <a:pt x="159" y="41"/>
                    <a:pt x="159" y="41"/>
                    <a:pt x="158" y="41"/>
                  </a:cubicBezTo>
                  <a:cubicBezTo>
                    <a:pt x="158" y="42"/>
                    <a:pt x="158" y="42"/>
                    <a:pt x="158" y="42"/>
                  </a:cubicBezTo>
                  <a:cubicBezTo>
                    <a:pt x="158" y="43"/>
                    <a:pt x="158" y="43"/>
                    <a:pt x="158" y="44"/>
                  </a:cubicBezTo>
                  <a:cubicBezTo>
                    <a:pt x="158" y="44"/>
                    <a:pt x="158" y="44"/>
                    <a:pt x="158" y="43"/>
                  </a:cubicBezTo>
                  <a:cubicBezTo>
                    <a:pt x="158" y="43"/>
                    <a:pt x="159" y="42"/>
                    <a:pt x="159" y="42"/>
                  </a:cubicBezTo>
                  <a:cubicBezTo>
                    <a:pt x="159" y="41"/>
                    <a:pt x="159" y="41"/>
                    <a:pt x="159" y="41"/>
                  </a:cubicBezTo>
                  <a:cubicBezTo>
                    <a:pt x="159" y="41"/>
                    <a:pt x="159" y="41"/>
                    <a:pt x="159" y="41"/>
                  </a:cubicBezTo>
                  <a:cubicBezTo>
                    <a:pt x="160" y="41"/>
                    <a:pt x="160" y="41"/>
                    <a:pt x="161" y="41"/>
                  </a:cubicBezTo>
                  <a:cubicBezTo>
                    <a:pt x="161" y="41"/>
                    <a:pt x="161" y="41"/>
                    <a:pt x="161" y="41"/>
                  </a:cubicBezTo>
                  <a:cubicBezTo>
                    <a:pt x="161" y="41"/>
                    <a:pt x="161" y="41"/>
                    <a:pt x="161" y="41"/>
                  </a:cubicBezTo>
                  <a:cubicBezTo>
                    <a:pt x="161" y="42"/>
                    <a:pt x="161" y="42"/>
                    <a:pt x="161" y="43"/>
                  </a:cubicBezTo>
                  <a:cubicBezTo>
                    <a:pt x="161" y="43"/>
                    <a:pt x="161" y="44"/>
                    <a:pt x="160" y="44"/>
                  </a:cubicBezTo>
                  <a:cubicBezTo>
                    <a:pt x="160" y="44"/>
                    <a:pt x="160" y="45"/>
                    <a:pt x="160" y="45"/>
                  </a:cubicBezTo>
                  <a:cubicBezTo>
                    <a:pt x="160" y="45"/>
                    <a:pt x="160" y="45"/>
                    <a:pt x="159" y="46"/>
                  </a:cubicBezTo>
                  <a:cubicBezTo>
                    <a:pt x="159" y="46"/>
                    <a:pt x="158" y="46"/>
                    <a:pt x="158" y="47"/>
                  </a:cubicBezTo>
                  <a:cubicBezTo>
                    <a:pt x="158" y="47"/>
                    <a:pt x="157" y="47"/>
                    <a:pt x="157" y="47"/>
                  </a:cubicBezTo>
                  <a:cubicBezTo>
                    <a:pt x="157" y="47"/>
                    <a:pt x="157" y="47"/>
                    <a:pt x="156" y="47"/>
                  </a:cubicBezTo>
                  <a:cubicBezTo>
                    <a:pt x="156" y="47"/>
                    <a:pt x="155" y="47"/>
                    <a:pt x="155" y="47"/>
                  </a:cubicBezTo>
                  <a:cubicBezTo>
                    <a:pt x="154" y="47"/>
                    <a:pt x="153" y="48"/>
                    <a:pt x="152" y="48"/>
                  </a:cubicBezTo>
                  <a:cubicBezTo>
                    <a:pt x="152" y="48"/>
                    <a:pt x="152" y="48"/>
                    <a:pt x="152" y="48"/>
                  </a:cubicBezTo>
                  <a:cubicBezTo>
                    <a:pt x="152" y="48"/>
                    <a:pt x="152" y="48"/>
                    <a:pt x="151" y="48"/>
                  </a:cubicBezTo>
                  <a:cubicBezTo>
                    <a:pt x="151" y="48"/>
                    <a:pt x="150" y="48"/>
                    <a:pt x="150" y="48"/>
                  </a:cubicBezTo>
                  <a:cubicBezTo>
                    <a:pt x="149" y="48"/>
                    <a:pt x="149" y="49"/>
                    <a:pt x="148" y="49"/>
                  </a:cubicBezTo>
                  <a:cubicBezTo>
                    <a:pt x="147" y="49"/>
                    <a:pt x="147" y="49"/>
                    <a:pt x="147" y="49"/>
                  </a:cubicBezTo>
                  <a:cubicBezTo>
                    <a:pt x="146" y="49"/>
                    <a:pt x="146" y="50"/>
                    <a:pt x="146" y="50"/>
                  </a:cubicBezTo>
                  <a:cubicBezTo>
                    <a:pt x="145" y="50"/>
                    <a:pt x="143" y="50"/>
                    <a:pt x="142" y="51"/>
                  </a:cubicBezTo>
                  <a:cubicBezTo>
                    <a:pt x="142" y="51"/>
                    <a:pt x="142" y="51"/>
                    <a:pt x="141" y="52"/>
                  </a:cubicBezTo>
                  <a:cubicBezTo>
                    <a:pt x="141" y="52"/>
                    <a:pt x="141" y="52"/>
                    <a:pt x="140" y="52"/>
                  </a:cubicBezTo>
                  <a:cubicBezTo>
                    <a:pt x="140" y="52"/>
                    <a:pt x="141" y="52"/>
                    <a:pt x="141" y="52"/>
                  </a:cubicBezTo>
                  <a:cubicBezTo>
                    <a:pt x="140" y="52"/>
                    <a:pt x="139" y="52"/>
                    <a:pt x="139" y="53"/>
                  </a:cubicBezTo>
                  <a:cubicBezTo>
                    <a:pt x="139" y="53"/>
                    <a:pt x="139" y="53"/>
                    <a:pt x="139" y="53"/>
                  </a:cubicBezTo>
                  <a:cubicBezTo>
                    <a:pt x="139" y="53"/>
                    <a:pt x="139" y="54"/>
                    <a:pt x="138" y="54"/>
                  </a:cubicBezTo>
                  <a:cubicBezTo>
                    <a:pt x="138" y="54"/>
                    <a:pt x="138" y="54"/>
                    <a:pt x="137" y="54"/>
                  </a:cubicBezTo>
                  <a:cubicBezTo>
                    <a:pt x="137" y="54"/>
                    <a:pt x="136" y="53"/>
                    <a:pt x="137" y="53"/>
                  </a:cubicBezTo>
                  <a:cubicBezTo>
                    <a:pt x="137" y="53"/>
                    <a:pt x="137" y="53"/>
                    <a:pt x="138" y="52"/>
                  </a:cubicBezTo>
                  <a:cubicBezTo>
                    <a:pt x="137" y="52"/>
                    <a:pt x="136" y="51"/>
                    <a:pt x="135" y="52"/>
                  </a:cubicBezTo>
                  <a:cubicBezTo>
                    <a:pt x="136" y="51"/>
                    <a:pt x="135" y="51"/>
                    <a:pt x="135" y="51"/>
                  </a:cubicBezTo>
                  <a:cubicBezTo>
                    <a:pt x="134" y="51"/>
                    <a:pt x="134" y="51"/>
                    <a:pt x="133" y="51"/>
                  </a:cubicBezTo>
                  <a:cubicBezTo>
                    <a:pt x="133" y="51"/>
                    <a:pt x="134" y="52"/>
                    <a:pt x="134" y="52"/>
                  </a:cubicBezTo>
                  <a:cubicBezTo>
                    <a:pt x="135" y="52"/>
                    <a:pt x="135" y="52"/>
                    <a:pt x="136" y="52"/>
                  </a:cubicBezTo>
                  <a:cubicBezTo>
                    <a:pt x="136" y="52"/>
                    <a:pt x="135" y="53"/>
                    <a:pt x="135" y="53"/>
                  </a:cubicBezTo>
                  <a:cubicBezTo>
                    <a:pt x="134" y="53"/>
                    <a:pt x="134" y="53"/>
                    <a:pt x="134" y="52"/>
                  </a:cubicBezTo>
                  <a:cubicBezTo>
                    <a:pt x="133" y="52"/>
                    <a:pt x="132" y="52"/>
                    <a:pt x="132" y="52"/>
                  </a:cubicBezTo>
                  <a:cubicBezTo>
                    <a:pt x="131" y="52"/>
                    <a:pt x="131" y="52"/>
                    <a:pt x="131" y="52"/>
                  </a:cubicBezTo>
                  <a:cubicBezTo>
                    <a:pt x="131" y="52"/>
                    <a:pt x="131" y="52"/>
                    <a:pt x="131" y="52"/>
                  </a:cubicBezTo>
                  <a:cubicBezTo>
                    <a:pt x="131" y="52"/>
                    <a:pt x="130" y="52"/>
                    <a:pt x="130" y="52"/>
                  </a:cubicBezTo>
                  <a:cubicBezTo>
                    <a:pt x="130" y="52"/>
                    <a:pt x="130" y="51"/>
                    <a:pt x="130" y="51"/>
                  </a:cubicBezTo>
                  <a:cubicBezTo>
                    <a:pt x="130" y="50"/>
                    <a:pt x="129" y="50"/>
                    <a:pt x="128" y="50"/>
                  </a:cubicBezTo>
                  <a:cubicBezTo>
                    <a:pt x="128" y="50"/>
                    <a:pt x="128" y="50"/>
                    <a:pt x="128" y="50"/>
                  </a:cubicBezTo>
                  <a:cubicBezTo>
                    <a:pt x="128" y="50"/>
                    <a:pt x="128" y="50"/>
                    <a:pt x="128" y="50"/>
                  </a:cubicBezTo>
                  <a:cubicBezTo>
                    <a:pt x="128" y="51"/>
                    <a:pt x="127" y="51"/>
                    <a:pt x="127" y="50"/>
                  </a:cubicBezTo>
                  <a:cubicBezTo>
                    <a:pt x="127" y="50"/>
                    <a:pt x="127" y="50"/>
                    <a:pt x="127" y="50"/>
                  </a:cubicBezTo>
                  <a:cubicBezTo>
                    <a:pt x="127" y="50"/>
                    <a:pt x="127" y="50"/>
                    <a:pt x="126" y="50"/>
                  </a:cubicBezTo>
                  <a:cubicBezTo>
                    <a:pt x="126" y="50"/>
                    <a:pt x="125" y="50"/>
                    <a:pt x="125" y="51"/>
                  </a:cubicBezTo>
                  <a:cubicBezTo>
                    <a:pt x="126" y="51"/>
                    <a:pt x="126" y="51"/>
                    <a:pt x="126" y="52"/>
                  </a:cubicBezTo>
                  <a:cubicBezTo>
                    <a:pt x="126" y="52"/>
                    <a:pt x="125" y="52"/>
                    <a:pt x="125" y="53"/>
                  </a:cubicBezTo>
                  <a:cubicBezTo>
                    <a:pt x="125" y="53"/>
                    <a:pt x="124" y="54"/>
                    <a:pt x="124" y="54"/>
                  </a:cubicBezTo>
                  <a:cubicBezTo>
                    <a:pt x="124" y="53"/>
                    <a:pt x="125" y="53"/>
                    <a:pt x="125" y="52"/>
                  </a:cubicBezTo>
                  <a:cubicBezTo>
                    <a:pt x="125" y="52"/>
                    <a:pt x="124" y="52"/>
                    <a:pt x="124" y="52"/>
                  </a:cubicBezTo>
                  <a:cubicBezTo>
                    <a:pt x="123" y="52"/>
                    <a:pt x="123" y="53"/>
                    <a:pt x="123" y="53"/>
                  </a:cubicBezTo>
                  <a:cubicBezTo>
                    <a:pt x="122" y="53"/>
                    <a:pt x="122" y="54"/>
                    <a:pt x="123" y="55"/>
                  </a:cubicBezTo>
                  <a:cubicBezTo>
                    <a:pt x="122" y="55"/>
                    <a:pt x="121" y="55"/>
                    <a:pt x="120" y="55"/>
                  </a:cubicBezTo>
                  <a:cubicBezTo>
                    <a:pt x="119" y="55"/>
                    <a:pt x="119" y="54"/>
                    <a:pt x="118" y="54"/>
                  </a:cubicBezTo>
                  <a:cubicBezTo>
                    <a:pt x="117" y="54"/>
                    <a:pt x="117" y="54"/>
                    <a:pt x="117" y="54"/>
                  </a:cubicBezTo>
                  <a:cubicBezTo>
                    <a:pt x="116" y="54"/>
                    <a:pt x="116" y="55"/>
                    <a:pt x="116" y="55"/>
                  </a:cubicBezTo>
                  <a:cubicBezTo>
                    <a:pt x="115" y="56"/>
                    <a:pt x="114" y="57"/>
                    <a:pt x="112" y="58"/>
                  </a:cubicBezTo>
                  <a:cubicBezTo>
                    <a:pt x="114" y="57"/>
                    <a:pt x="116" y="57"/>
                    <a:pt x="116" y="55"/>
                  </a:cubicBezTo>
                  <a:cubicBezTo>
                    <a:pt x="116" y="55"/>
                    <a:pt x="117" y="55"/>
                    <a:pt x="117" y="55"/>
                  </a:cubicBezTo>
                  <a:cubicBezTo>
                    <a:pt x="117" y="55"/>
                    <a:pt x="117" y="55"/>
                    <a:pt x="117" y="55"/>
                  </a:cubicBezTo>
                  <a:cubicBezTo>
                    <a:pt x="117" y="55"/>
                    <a:pt x="118" y="55"/>
                    <a:pt x="118" y="55"/>
                  </a:cubicBezTo>
                  <a:cubicBezTo>
                    <a:pt x="118" y="55"/>
                    <a:pt x="118" y="55"/>
                    <a:pt x="118" y="55"/>
                  </a:cubicBezTo>
                  <a:cubicBezTo>
                    <a:pt x="118" y="55"/>
                    <a:pt x="118" y="55"/>
                    <a:pt x="118" y="55"/>
                  </a:cubicBezTo>
                  <a:cubicBezTo>
                    <a:pt x="118" y="55"/>
                    <a:pt x="118" y="55"/>
                    <a:pt x="118" y="56"/>
                  </a:cubicBezTo>
                  <a:cubicBezTo>
                    <a:pt x="118" y="56"/>
                    <a:pt x="119" y="56"/>
                    <a:pt x="119" y="56"/>
                  </a:cubicBezTo>
                  <a:cubicBezTo>
                    <a:pt x="120" y="56"/>
                    <a:pt x="120" y="56"/>
                    <a:pt x="120" y="56"/>
                  </a:cubicBezTo>
                  <a:cubicBezTo>
                    <a:pt x="120" y="56"/>
                    <a:pt x="120" y="56"/>
                    <a:pt x="120" y="56"/>
                  </a:cubicBezTo>
                  <a:cubicBezTo>
                    <a:pt x="120" y="56"/>
                    <a:pt x="120" y="56"/>
                    <a:pt x="120" y="56"/>
                  </a:cubicBezTo>
                  <a:cubicBezTo>
                    <a:pt x="120" y="56"/>
                    <a:pt x="121" y="56"/>
                    <a:pt x="121" y="56"/>
                  </a:cubicBezTo>
                  <a:cubicBezTo>
                    <a:pt x="121" y="56"/>
                    <a:pt x="121" y="56"/>
                    <a:pt x="121" y="56"/>
                  </a:cubicBezTo>
                  <a:cubicBezTo>
                    <a:pt x="121" y="56"/>
                    <a:pt x="122" y="56"/>
                    <a:pt x="122" y="56"/>
                  </a:cubicBezTo>
                  <a:cubicBezTo>
                    <a:pt x="122" y="56"/>
                    <a:pt x="122" y="56"/>
                    <a:pt x="122" y="56"/>
                  </a:cubicBezTo>
                  <a:cubicBezTo>
                    <a:pt x="122" y="56"/>
                    <a:pt x="123" y="56"/>
                    <a:pt x="123" y="56"/>
                  </a:cubicBezTo>
                  <a:cubicBezTo>
                    <a:pt x="123" y="56"/>
                    <a:pt x="123" y="56"/>
                    <a:pt x="123" y="56"/>
                  </a:cubicBezTo>
                  <a:cubicBezTo>
                    <a:pt x="123" y="55"/>
                    <a:pt x="124" y="54"/>
                    <a:pt x="124" y="54"/>
                  </a:cubicBezTo>
                  <a:cubicBezTo>
                    <a:pt x="125" y="54"/>
                    <a:pt x="125" y="54"/>
                    <a:pt x="125" y="54"/>
                  </a:cubicBezTo>
                  <a:cubicBezTo>
                    <a:pt x="125" y="54"/>
                    <a:pt x="125" y="54"/>
                    <a:pt x="125" y="54"/>
                  </a:cubicBezTo>
                  <a:cubicBezTo>
                    <a:pt x="125" y="54"/>
                    <a:pt x="125" y="54"/>
                    <a:pt x="125" y="54"/>
                  </a:cubicBezTo>
                  <a:cubicBezTo>
                    <a:pt x="126" y="54"/>
                    <a:pt x="126" y="54"/>
                    <a:pt x="126" y="54"/>
                  </a:cubicBezTo>
                  <a:cubicBezTo>
                    <a:pt x="126" y="54"/>
                    <a:pt x="126" y="54"/>
                    <a:pt x="126" y="54"/>
                  </a:cubicBezTo>
                  <a:cubicBezTo>
                    <a:pt x="126" y="54"/>
                    <a:pt x="126" y="54"/>
                    <a:pt x="126" y="54"/>
                  </a:cubicBezTo>
                  <a:cubicBezTo>
                    <a:pt x="126" y="54"/>
                    <a:pt x="126" y="54"/>
                    <a:pt x="126" y="54"/>
                  </a:cubicBezTo>
                  <a:cubicBezTo>
                    <a:pt x="126" y="54"/>
                    <a:pt x="126" y="54"/>
                    <a:pt x="126" y="54"/>
                  </a:cubicBezTo>
                  <a:cubicBezTo>
                    <a:pt x="126" y="53"/>
                    <a:pt x="126" y="53"/>
                    <a:pt x="126" y="53"/>
                  </a:cubicBezTo>
                  <a:cubicBezTo>
                    <a:pt x="126" y="53"/>
                    <a:pt x="126" y="53"/>
                    <a:pt x="126" y="53"/>
                  </a:cubicBezTo>
                  <a:cubicBezTo>
                    <a:pt x="127" y="52"/>
                    <a:pt x="127" y="52"/>
                    <a:pt x="128" y="52"/>
                  </a:cubicBezTo>
                  <a:cubicBezTo>
                    <a:pt x="128" y="51"/>
                    <a:pt x="129" y="51"/>
                    <a:pt x="129" y="51"/>
                  </a:cubicBezTo>
                  <a:cubicBezTo>
                    <a:pt x="130" y="51"/>
                    <a:pt x="130" y="51"/>
                    <a:pt x="130" y="51"/>
                  </a:cubicBezTo>
                  <a:cubicBezTo>
                    <a:pt x="130" y="51"/>
                    <a:pt x="130" y="51"/>
                    <a:pt x="130" y="52"/>
                  </a:cubicBezTo>
                  <a:cubicBezTo>
                    <a:pt x="130" y="52"/>
                    <a:pt x="130" y="52"/>
                    <a:pt x="130" y="53"/>
                  </a:cubicBezTo>
                  <a:cubicBezTo>
                    <a:pt x="130" y="52"/>
                    <a:pt x="130" y="53"/>
                    <a:pt x="131" y="53"/>
                  </a:cubicBezTo>
                  <a:cubicBezTo>
                    <a:pt x="131" y="53"/>
                    <a:pt x="131" y="53"/>
                    <a:pt x="132" y="53"/>
                  </a:cubicBezTo>
                  <a:cubicBezTo>
                    <a:pt x="132" y="53"/>
                    <a:pt x="133" y="53"/>
                    <a:pt x="133" y="53"/>
                  </a:cubicBezTo>
                  <a:cubicBezTo>
                    <a:pt x="133" y="53"/>
                    <a:pt x="134" y="53"/>
                    <a:pt x="134" y="53"/>
                  </a:cubicBezTo>
                  <a:cubicBezTo>
                    <a:pt x="134" y="53"/>
                    <a:pt x="134" y="53"/>
                    <a:pt x="134" y="53"/>
                  </a:cubicBezTo>
                  <a:cubicBezTo>
                    <a:pt x="134" y="54"/>
                    <a:pt x="134" y="54"/>
                    <a:pt x="134" y="54"/>
                  </a:cubicBezTo>
                  <a:cubicBezTo>
                    <a:pt x="134" y="54"/>
                    <a:pt x="134" y="54"/>
                    <a:pt x="134" y="54"/>
                  </a:cubicBezTo>
                  <a:cubicBezTo>
                    <a:pt x="134" y="54"/>
                    <a:pt x="134" y="54"/>
                    <a:pt x="134" y="54"/>
                  </a:cubicBezTo>
                  <a:cubicBezTo>
                    <a:pt x="134" y="55"/>
                    <a:pt x="134" y="55"/>
                    <a:pt x="134" y="56"/>
                  </a:cubicBezTo>
                  <a:cubicBezTo>
                    <a:pt x="133" y="56"/>
                    <a:pt x="133" y="57"/>
                    <a:pt x="133" y="57"/>
                  </a:cubicBezTo>
                  <a:cubicBezTo>
                    <a:pt x="133" y="58"/>
                    <a:pt x="133" y="59"/>
                    <a:pt x="132" y="60"/>
                  </a:cubicBezTo>
                  <a:cubicBezTo>
                    <a:pt x="132" y="62"/>
                    <a:pt x="131" y="64"/>
                    <a:pt x="130" y="65"/>
                  </a:cubicBezTo>
                  <a:cubicBezTo>
                    <a:pt x="130" y="65"/>
                    <a:pt x="130" y="65"/>
                    <a:pt x="130" y="66"/>
                  </a:cubicBezTo>
                  <a:cubicBezTo>
                    <a:pt x="131" y="65"/>
                    <a:pt x="132" y="63"/>
                    <a:pt x="132" y="62"/>
                  </a:cubicBezTo>
                  <a:cubicBezTo>
                    <a:pt x="133" y="61"/>
                    <a:pt x="133" y="60"/>
                    <a:pt x="133" y="60"/>
                  </a:cubicBezTo>
                  <a:cubicBezTo>
                    <a:pt x="134" y="58"/>
                    <a:pt x="135" y="57"/>
                    <a:pt x="135" y="55"/>
                  </a:cubicBezTo>
                  <a:cubicBezTo>
                    <a:pt x="135" y="55"/>
                    <a:pt x="135" y="55"/>
                    <a:pt x="135" y="55"/>
                  </a:cubicBezTo>
                  <a:cubicBezTo>
                    <a:pt x="136" y="55"/>
                    <a:pt x="136" y="55"/>
                    <a:pt x="136" y="55"/>
                  </a:cubicBezTo>
                  <a:cubicBezTo>
                    <a:pt x="137" y="55"/>
                    <a:pt x="137" y="55"/>
                    <a:pt x="138" y="55"/>
                  </a:cubicBezTo>
                  <a:cubicBezTo>
                    <a:pt x="138" y="55"/>
                    <a:pt x="138" y="55"/>
                    <a:pt x="138" y="55"/>
                  </a:cubicBezTo>
                  <a:cubicBezTo>
                    <a:pt x="138" y="55"/>
                    <a:pt x="139" y="54"/>
                    <a:pt x="139" y="54"/>
                  </a:cubicBezTo>
                  <a:cubicBezTo>
                    <a:pt x="139" y="55"/>
                    <a:pt x="139" y="55"/>
                    <a:pt x="139" y="55"/>
                  </a:cubicBezTo>
                  <a:cubicBezTo>
                    <a:pt x="139" y="55"/>
                    <a:pt x="140" y="54"/>
                    <a:pt x="141" y="54"/>
                  </a:cubicBezTo>
                  <a:cubicBezTo>
                    <a:pt x="141" y="55"/>
                    <a:pt x="141" y="55"/>
                    <a:pt x="141" y="55"/>
                  </a:cubicBezTo>
                  <a:cubicBezTo>
                    <a:pt x="141" y="55"/>
                    <a:pt x="141" y="55"/>
                    <a:pt x="141" y="55"/>
                  </a:cubicBezTo>
                  <a:cubicBezTo>
                    <a:pt x="141" y="55"/>
                    <a:pt x="141" y="55"/>
                    <a:pt x="141" y="55"/>
                  </a:cubicBezTo>
                  <a:cubicBezTo>
                    <a:pt x="141" y="55"/>
                    <a:pt x="141" y="54"/>
                    <a:pt x="141" y="54"/>
                  </a:cubicBezTo>
                  <a:cubicBezTo>
                    <a:pt x="141" y="54"/>
                    <a:pt x="141" y="54"/>
                    <a:pt x="141" y="54"/>
                  </a:cubicBezTo>
                  <a:cubicBezTo>
                    <a:pt x="141" y="54"/>
                    <a:pt x="141" y="54"/>
                    <a:pt x="142" y="53"/>
                  </a:cubicBezTo>
                  <a:cubicBezTo>
                    <a:pt x="142" y="53"/>
                    <a:pt x="143" y="53"/>
                    <a:pt x="143" y="53"/>
                  </a:cubicBezTo>
                  <a:cubicBezTo>
                    <a:pt x="143" y="53"/>
                    <a:pt x="143" y="52"/>
                    <a:pt x="144" y="52"/>
                  </a:cubicBezTo>
                  <a:cubicBezTo>
                    <a:pt x="144" y="52"/>
                    <a:pt x="144" y="52"/>
                    <a:pt x="144" y="52"/>
                  </a:cubicBezTo>
                  <a:cubicBezTo>
                    <a:pt x="143" y="52"/>
                    <a:pt x="143" y="52"/>
                    <a:pt x="142" y="52"/>
                  </a:cubicBezTo>
                  <a:cubicBezTo>
                    <a:pt x="143" y="51"/>
                    <a:pt x="144" y="51"/>
                    <a:pt x="145" y="51"/>
                  </a:cubicBezTo>
                  <a:cubicBezTo>
                    <a:pt x="146" y="50"/>
                    <a:pt x="147" y="50"/>
                    <a:pt x="148" y="50"/>
                  </a:cubicBezTo>
                  <a:cubicBezTo>
                    <a:pt x="148" y="50"/>
                    <a:pt x="148" y="50"/>
                    <a:pt x="149" y="50"/>
                  </a:cubicBezTo>
                  <a:cubicBezTo>
                    <a:pt x="149" y="49"/>
                    <a:pt x="149" y="49"/>
                    <a:pt x="149" y="49"/>
                  </a:cubicBezTo>
                  <a:cubicBezTo>
                    <a:pt x="150" y="49"/>
                    <a:pt x="151" y="49"/>
                    <a:pt x="151" y="48"/>
                  </a:cubicBezTo>
                  <a:cubicBezTo>
                    <a:pt x="152" y="48"/>
                    <a:pt x="152" y="48"/>
                    <a:pt x="152" y="48"/>
                  </a:cubicBezTo>
                  <a:cubicBezTo>
                    <a:pt x="152" y="48"/>
                    <a:pt x="152" y="48"/>
                    <a:pt x="153" y="48"/>
                  </a:cubicBezTo>
                  <a:cubicBezTo>
                    <a:pt x="153" y="48"/>
                    <a:pt x="153" y="48"/>
                    <a:pt x="154" y="48"/>
                  </a:cubicBezTo>
                  <a:cubicBezTo>
                    <a:pt x="154" y="48"/>
                    <a:pt x="154" y="48"/>
                    <a:pt x="154" y="49"/>
                  </a:cubicBezTo>
                  <a:cubicBezTo>
                    <a:pt x="154" y="49"/>
                    <a:pt x="154" y="49"/>
                    <a:pt x="154" y="49"/>
                  </a:cubicBezTo>
                  <a:cubicBezTo>
                    <a:pt x="154" y="49"/>
                    <a:pt x="154" y="49"/>
                    <a:pt x="154" y="49"/>
                  </a:cubicBezTo>
                  <a:cubicBezTo>
                    <a:pt x="154" y="50"/>
                    <a:pt x="154" y="50"/>
                    <a:pt x="154" y="50"/>
                  </a:cubicBezTo>
                  <a:cubicBezTo>
                    <a:pt x="154" y="50"/>
                    <a:pt x="154" y="51"/>
                    <a:pt x="154" y="51"/>
                  </a:cubicBezTo>
                  <a:cubicBezTo>
                    <a:pt x="154" y="51"/>
                    <a:pt x="154" y="51"/>
                    <a:pt x="154" y="51"/>
                  </a:cubicBezTo>
                  <a:cubicBezTo>
                    <a:pt x="154" y="52"/>
                    <a:pt x="154" y="52"/>
                    <a:pt x="154" y="52"/>
                  </a:cubicBezTo>
                  <a:cubicBezTo>
                    <a:pt x="154" y="53"/>
                    <a:pt x="154" y="53"/>
                    <a:pt x="155" y="54"/>
                  </a:cubicBezTo>
                  <a:cubicBezTo>
                    <a:pt x="155" y="54"/>
                    <a:pt x="155" y="54"/>
                    <a:pt x="155" y="55"/>
                  </a:cubicBezTo>
                  <a:cubicBezTo>
                    <a:pt x="156" y="55"/>
                    <a:pt x="155" y="56"/>
                    <a:pt x="155" y="57"/>
                  </a:cubicBezTo>
                  <a:cubicBezTo>
                    <a:pt x="155" y="57"/>
                    <a:pt x="155" y="57"/>
                    <a:pt x="156" y="57"/>
                  </a:cubicBezTo>
                  <a:cubicBezTo>
                    <a:pt x="156" y="57"/>
                    <a:pt x="156" y="57"/>
                    <a:pt x="156" y="58"/>
                  </a:cubicBezTo>
                  <a:cubicBezTo>
                    <a:pt x="156" y="58"/>
                    <a:pt x="156" y="58"/>
                    <a:pt x="157" y="58"/>
                  </a:cubicBezTo>
                  <a:cubicBezTo>
                    <a:pt x="157" y="58"/>
                    <a:pt x="156" y="57"/>
                    <a:pt x="156" y="57"/>
                  </a:cubicBezTo>
                  <a:cubicBezTo>
                    <a:pt x="156" y="57"/>
                    <a:pt x="156" y="57"/>
                    <a:pt x="156" y="57"/>
                  </a:cubicBezTo>
                  <a:cubicBezTo>
                    <a:pt x="156" y="57"/>
                    <a:pt x="156" y="56"/>
                    <a:pt x="156" y="56"/>
                  </a:cubicBezTo>
                  <a:cubicBezTo>
                    <a:pt x="156" y="56"/>
                    <a:pt x="156" y="56"/>
                    <a:pt x="156" y="56"/>
                  </a:cubicBezTo>
                  <a:cubicBezTo>
                    <a:pt x="156" y="55"/>
                    <a:pt x="156" y="54"/>
                    <a:pt x="155" y="54"/>
                  </a:cubicBezTo>
                  <a:cubicBezTo>
                    <a:pt x="155" y="54"/>
                    <a:pt x="155" y="54"/>
                    <a:pt x="155" y="54"/>
                  </a:cubicBezTo>
                  <a:cubicBezTo>
                    <a:pt x="155" y="53"/>
                    <a:pt x="155" y="53"/>
                    <a:pt x="155" y="53"/>
                  </a:cubicBezTo>
                  <a:cubicBezTo>
                    <a:pt x="155" y="53"/>
                    <a:pt x="155" y="53"/>
                    <a:pt x="155" y="53"/>
                  </a:cubicBezTo>
                  <a:cubicBezTo>
                    <a:pt x="155" y="52"/>
                    <a:pt x="154" y="51"/>
                    <a:pt x="154" y="51"/>
                  </a:cubicBezTo>
                  <a:cubicBezTo>
                    <a:pt x="154" y="50"/>
                    <a:pt x="154" y="49"/>
                    <a:pt x="155" y="49"/>
                  </a:cubicBezTo>
                  <a:cubicBezTo>
                    <a:pt x="155" y="49"/>
                    <a:pt x="155" y="49"/>
                    <a:pt x="155" y="49"/>
                  </a:cubicBezTo>
                  <a:cubicBezTo>
                    <a:pt x="155" y="48"/>
                    <a:pt x="155" y="48"/>
                    <a:pt x="155" y="48"/>
                  </a:cubicBezTo>
                  <a:cubicBezTo>
                    <a:pt x="155" y="48"/>
                    <a:pt x="156" y="48"/>
                    <a:pt x="156" y="48"/>
                  </a:cubicBezTo>
                  <a:cubicBezTo>
                    <a:pt x="156" y="48"/>
                    <a:pt x="157" y="48"/>
                    <a:pt x="157" y="48"/>
                  </a:cubicBezTo>
                  <a:cubicBezTo>
                    <a:pt x="158" y="47"/>
                    <a:pt x="159" y="47"/>
                    <a:pt x="159" y="47"/>
                  </a:cubicBezTo>
                  <a:cubicBezTo>
                    <a:pt x="159" y="46"/>
                    <a:pt x="160" y="46"/>
                    <a:pt x="160" y="46"/>
                  </a:cubicBezTo>
                  <a:cubicBezTo>
                    <a:pt x="160" y="46"/>
                    <a:pt x="160" y="46"/>
                    <a:pt x="161" y="46"/>
                  </a:cubicBezTo>
                  <a:cubicBezTo>
                    <a:pt x="161" y="45"/>
                    <a:pt x="161" y="45"/>
                    <a:pt x="160" y="45"/>
                  </a:cubicBezTo>
                  <a:cubicBezTo>
                    <a:pt x="160" y="45"/>
                    <a:pt x="161" y="44"/>
                    <a:pt x="161" y="44"/>
                  </a:cubicBezTo>
                  <a:cubicBezTo>
                    <a:pt x="161" y="45"/>
                    <a:pt x="161" y="45"/>
                    <a:pt x="162" y="45"/>
                  </a:cubicBezTo>
                  <a:cubicBezTo>
                    <a:pt x="162" y="45"/>
                    <a:pt x="162" y="45"/>
                    <a:pt x="162" y="45"/>
                  </a:cubicBezTo>
                  <a:cubicBezTo>
                    <a:pt x="162" y="44"/>
                    <a:pt x="162" y="44"/>
                    <a:pt x="162" y="44"/>
                  </a:cubicBezTo>
                  <a:cubicBezTo>
                    <a:pt x="162" y="44"/>
                    <a:pt x="162" y="44"/>
                    <a:pt x="162" y="45"/>
                  </a:cubicBezTo>
                  <a:cubicBezTo>
                    <a:pt x="162" y="45"/>
                    <a:pt x="162" y="44"/>
                    <a:pt x="162" y="44"/>
                  </a:cubicBezTo>
                  <a:cubicBezTo>
                    <a:pt x="162" y="44"/>
                    <a:pt x="162" y="44"/>
                    <a:pt x="162" y="44"/>
                  </a:cubicBezTo>
                  <a:cubicBezTo>
                    <a:pt x="162" y="44"/>
                    <a:pt x="162" y="43"/>
                    <a:pt x="163" y="43"/>
                  </a:cubicBezTo>
                  <a:cubicBezTo>
                    <a:pt x="163" y="43"/>
                    <a:pt x="163" y="43"/>
                    <a:pt x="163" y="43"/>
                  </a:cubicBezTo>
                  <a:cubicBezTo>
                    <a:pt x="163" y="43"/>
                    <a:pt x="163" y="43"/>
                    <a:pt x="163" y="43"/>
                  </a:cubicBezTo>
                  <a:cubicBezTo>
                    <a:pt x="163" y="42"/>
                    <a:pt x="162" y="43"/>
                    <a:pt x="162" y="42"/>
                  </a:cubicBezTo>
                  <a:cubicBezTo>
                    <a:pt x="162" y="42"/>
                    <a:pt x="162" y="42"/>
                    <a:pt x="162" y="42"/>
                  </a:cubicBezTo>
                  <a:cubicBezTo>
                    <a:pt x="163" y="41"/>
                    <a:pt x="163" y="41"/>
                    <a:pt x="163" y="40"/>
                  </a:cubicBezTo>
                  <a:cubicBezTo>
                    <a:pt x="164" y="40"/>
                    <a:pt x="164" y="40"/>
                    <a:pt x="164" y="40"/>
                  </a:cubicBezTo>
                  <a:cubicBezTo>
                    <a:pt x="164" y="40"/>
                    <a:pt x="164" y="40"/>
                    <a:pt x="164" y="40"/>
                  </a:cubicBezTo>
                  <a:cubicBezTo>
                    <a:pt x="164" y="41"/>
                    <a:pt x="164" y="41"/>
                    <a:pt x="164" y="41"/>
                  </a:cubicBezTo>
                  <a:cubicBezTo>
                    <a:pt x="163" y="41"/>
                    <a:pt x="163" y="41"/>
                    <a:pt x="164" y="41"/>
                  </a:cubicBezTo>
                  <a:cubicBezTo>
                    <a:pt x="164" y="42"/>
                    <a:pt x="164" y="43"/>
                    <a:pt x="164" y="44"/>
                  </a:cubicBezTo>
                  <a:cubicBezTo>
                    <a:pt x="164" y="43"/>
                    <a:pt x="164" y="42"/>
                    <a:pt x="164" y="41"/>
                  </a:cubicBezTo>
                  <a:cubicBezTo>
                    <a:pt x="165" y="41"/>
                    <a:pt x="165" y="40"/>
                    <a:pt x="165" y="40"/>
                  </a:cubicBezTo>
                  <a:cubicBezTo>
                    <a:pt x="165" y="40"/>
                    <a:pt x="165" y="39"/>
                    <a:pt x="165" y="39"/>
                  </a:cubicBezTo>
                  <a:cubicBezTo>
                    <a:pt x="165" y="39"/>
                    <a:pt x="166" y="39"/>
                    <a:pt x="166" y="39"/>
                  </a:cubicBezTo>
                  <a:cubicBezTo>
                    <a:pt x="166" y="39"/>
                    <a:pt x="166" y="38"/>
                    <a:pt x="166" y="38"/>
                  </a:cubicBezTo>
                  <a:cubicBezTo>
                    <a:pt x="167" y="38"/>
                    <a:pt x="167" y="38"/>
                    <a:pt x="168" y="38"/>
                  </a:cubicBezTo>
                  <a:cubicBezTo>
                    <a:pt x="169" y="38"/>
                    <a:pt x="170" y="38"/>
                    <a:pt x="172" y="39"/>
                  </a:cubicBezTo>
                  <a:cubicBezTo>
                    <a:pt x="172" y="39"/>
                    <a:pt x="172" y="39"/>
                    <a:pt x="173" y="39"/>
                  </a:cubicBezTo>
                  <a:cubicBezTo>
                    <a:pt x="174" y="38"/>
                    <a:pt x="175" y="38"/>
                    <a:pt x="176" y="38"/>
                  </a:cubicBezTo>
                  <a:cubicBezTo>
                    <a:pt x="177" y="38"/>
                    <a:pt x="177" y="38"/>
                    <a:pt x="177" y="39"/>
                  </a:cubicBezTo>
                  <a:cubicBezTo>
                    <a:pt x="177" y="39"/>
                    <a:pt x="177" y="39"/>
                    <a:pt x="177" y="39"/>
                  </a:cubicBezTo>
                  <a:cubicBezTo>
                    <a:pt x="177" y="39"/>
                    <a:pt x="178" y="39"/>
                    <a:pt x="178" y="39"/>
                  </a:cubicBezTo>
                  <a:cubicBezTo>
                    <a:pt x="179" y="39"/>
                    <a:pt x="180" y="39"/>
                    <a:pt x="181" y="39"/>
                  </a:cubicBezTo>
                  <a:cubicBezTo>
                    <a:pt x="181" y="40"/>
                    <a:pt x="180" y="40"/>
                    <a:pt x="180" y="41"/>
                  </a:cubicBezTo>
                  <a:cubicBezTo>
                    <a:pt x="180" y="42"/>
                    <a:pt x="180" y="42"/>
                    <a:pt x="180" y="43"/>
                  </a:cubicBezTo>
                  <a:cubicBezTo>
                    <a:pt x="180" y="44"/>
                    <a:pt x="179" y="44"/>
                    <a:pt x="179" y="45"/>
                  </a:cubicBezTo>
                  <a:cubicBezTo>
                    <a:pt x="178" y="46"/>
                    <a:pt x="178" y="47"/>
                    <a:pt x="178" y="47"/>
                  </a:cubicBezTo>
                  <a:cubicBezTo>
                    <a:pt x="177" y="48"/>
                    <a:pt x="177" y="48"/>
                    <a:pt x="177" y="48"/>
                  </a:cubicBezTo>
                  <a:cubicBezTo>
                    <a:pt x="176" y="48"/>
                    <a:pt x="175" y="48"/>
                    <a:pt x="175" y="49"/>
                  </a:cubicBezTo>
                  <a:cubicBezTo>
                    <a:pt x="174" y="49"/>
                    <a:pt x="174" y="49"/>
                    <a:pt x="174" y="49"/>
                  </a:cubicBezTo>
                  <a:cubicBezTo>
                    <a:pt x="174" y="48"/>
                    <a:pt x="174" y="48"/>
                    <a:pt x="173" y="48"/>
                  </a:cubicBezTo>
                  <a:cubicBezTo>
                    <a:pt x="173" y="48"/>
                    <a:pt x="173" y="48"/>
                    <a:pt x="173" y="49"/>
                  </a:cubicBezTo>
                  <a:cubicBezTo>
                    <a:pt x="174" y="49"/>
                    <a:pt x="174" y="49"/>
                    <a:pt x="173" y="49"/>
                  </a:cubicBezTo>
                  <a:cubicBezTo>
                    <a:pt x="173" y="49"/>
                    <a:pt x="173" y="49"/>
                    <a:pt x="172" y="49"/>
                  </a:cubicBezTo>
                  <a:cubicBezTo>
                    <a:pt x="172" y="49"/>
                    <a:pt x="172" y="50"/>
                    <a:pt x="172" y="50"/>
                  </a:cubicBezTo>
                  <a:cubicBezTo>
                    <a:pt x="171" y="50"/>
                    <a:pt x="171" y="50"/>
                    <a:pt x="170" y="50"/>
                  </a:cubicBezTo>
                  <a:cubicBezTo>
                    <a:pt x="170" y="50"/>
                    <a:pt x="169" y="50"/>
                    <a:pt x="168" y="50"/>
                  </a:cubicBezTo>
                  <a:cubicBezTo>
                    <a:pt x="168" y="50"/>
                    <a:pt x="167" y="50"/>
                    <a:pt x="166" y="50"/>
                  </a:cubicBezTo>
                  <a:cubicBezTo>
                    <a:pt x="166" y="50"/>
                    <a:pt x="165" y="50"/>
                    <a:pt x="165" y="50"/>
                  </a:cubicBezTo>
                  <a:cubicBezTo>
                    <a:pt x="165" y="50"/>
                    <a:pt x="165" y="50"/>
                    <a:pt x="165" y="50"/>
                  </a:cubicBezTo>
                  <a:cubicBezTo>
                    <a:pt x="164" y="50"/>
                    <a:pt x="164" y="50"/>
                    <a:pt x="163" y="51"/>
                  </a:cubicBezTo>
                  <a:cubicBezTo>
                    <a:pt x="164" y="51"/>
                    <a:pt x="164" y="51"/>
                    <a:pt x="164" y="51"/>
                  </a:cubicBezTo>
                  <a:cubicBezTo>
                    <a:pt x="165" y="50"/>
                    <a:pt x="165" y="50"/>
                    <a:pt x="165" y="50"/>
                  </a:cubicBezTo>
                  <a:cubicBezTo>
                    <a:pt x="166" y="50"/>
                    <a:pt x="166" y="51"/>
                    <a:pt x="166" y="51"/>
                  </a:cubicBezTo>
                  <a:cubicBezTo>
                    <a:pt x="167" y="51"/>
                    <a:pt x="167" y="51"/>
                    <a:pt x="167" y="51"/>
                  </a:cubicBezTo>
                  <a:cubicBezTo>
                    <a:pt x="168" y="51"/>
                    <a:pt x="168" y="50"/>
                    <a:pt x="169" y="50"/>
                  </a:cubicBezTo>
                  <a:cubicBezTo>
                    <a:pt x="169" y="50"/>
                    <a:pt x="170" y="50"/>
                    <a:pt x="170" y="50"/>
                  </a:cubicBezTo>
                  <a:cubicBezTo>
                    <a:pt x="170" y="50"/>
                    <a:pt x="171" y="50"/>
                    <a:pt x="171" y="51"/>
                  </a:cubicBezTo>
                  <a:cubicBezTo>
                    <a:pt x="171" y="51"/>
                    <a:pt x="172" y="51"/>
                    <a:pt x="172" y="50"/>
                  </a:cubicBezTo>
                  <a:cubicBezTo>
                    <a:pt x="172" y="50"/>
                    <a:pt x="172" y="50"/>
                    <a:pt x="173" y="50"/>
                  </a:cubicBezTo>
                  <a:cubicBezTo>
                    <a:pt x="173" y="50"/>
                    <a:pt x="173" y="50"/>
                    <a:pt x="173" y="50"/>
                  </a:cubicBezTo>
                  <a:cubicBezTo>
                    <a:pt x="173" y="50"/>
                    <a:pt x="174" y="50"/>
                    <a:pt x="174" y="50"/>
                  </a:cubicBezTo>
                  <a:cubicBezTo>
                    <a:pt x="174" y="49"/>
                    <a:pt x="174" y="49"/>
                    <a:pt x="175" y="50"/>
                  </a:cubicBezTo>
                  <a:cubicBezTo>
                    <a:pt x="174" y="51"/>
                    <a:pt x="174" y="52"/>
                    <a:pt x="174" y="53"/>
                  </a:cubicBezTo>
                  <a:cubicBezTo>
                    <a:pt x="174" y="54"/>
                    <a:pt x="174" y="54"/>
                    <a:pt x="173" y="54"/>
                  </a:cubicBezTo>
                  <a:cubicBezTo>
                    <a:pt x="173" y="55"/>
                    <a:pt x="172" y="55"/>
                    <a:pt x="172" y="56"/>
                  </a:cubicBezTo>
                  <a:cubicBezTo>
                    <a:pt x="172" y="56"/>
                    <a:pt x="171" y="57"/>
                    <a:pt x="172" y="57"/>
                  </a:cubicBezTo>
                  <a:cubicBezTo>
                    <a:pt x="172" y="57"/>
                    <a:pt x="172" y="58"/>
                    <a:pt x="172" y="58"/>
                  </a:cubicBezTo>
                  <a:cubicBezTo>
                    <a:pt x="172" y="59"/>
                    <a:pt x="172" y="59"/>
                    <a:pt x="172" y="60"/>
                  </a:cubicBezTo>
                  <a:cubicBezTo>
                    <a:pt x="172" y="60"/>
                    <a:pt x="172" y="60"/>
                    <a:pt x="172" y="60"/>
                  </a:cubicBezTo>
                  <a:cubicBezTo>
                    <a:pt x="172" y="59"/>
                    <a:pt x="172" y="59"/>
                    <a:pt x="172" y="58"/>
                  </a:cubicBezTo>
                  <a:cubicBezTo>
                    <a:pt x="172" y="57"/>
                    <a:pt x="172" y="56"/>
                    <a:pt x="172" y="56"/>
                  </a:cubicBezTo>
                  <a:cubicBezTo>
                    <a:pt x="172" y="56"/>
                    <a:pt x="173" y="56"/>
                    <a:pt x="173" y="55"/>
                  </a:cubicBezTo>
                  <a:cubicBezTo>
                    <a:pt x="173" y="55"/>
                    <a:pt x="174" y="55"/>
                    <a:pt x="174" y="55"/>
                  </a:cubicBezTo>
                  <a:cubicBezTo>
                    <a:pt x="174" y="55"/>
                    <a:pt x="174" y="54"/>
                    <a:pt x="174" y="54"/>
                  </a:cubicBezTo>
                  <a:cubicBezTo>
                    <a:pt x="174" y="52"/>
                    <a:pt x="176" y="50"/>
                    <a:pt x="177" y="49"/>
                  </a:cubicBezTo>
                  <a:cubicBezTo>
                    <a:pt x="177" y="49"/>
                    <a:pt x="177" y="48"/>
                    <a:pt x="177" y="48"/>
                  </a:cubicBezTo>
                  <a:cubicBezTo>
                    <a:pt x="177" y="48"/>
                    <a:pt x="177" y="48"/>
                    <a:pt x="177" y="49"/>
                  </a:cubicBezTo>
                  <a:cubicBezTo>
                    <a:pt x="177" y="49"/>
                    <a:pt x="177" y="49"/>
                    <a:pt x="177" y="49"/>
                  </a:cubicBezTo>
                  <a:cubicBezTo>
                    <a:pt x="177" y="49"/>
                    <a:pt x="177" y="49"/>
                    <a:pt x="177" y="50"/>
                  </a:cubicBezTo>
                  <a:cubicBezTo>
                    <a:pt x="177" y="50"/>
                    <a:pt x="176" y="50"/>
                    <a:pt x="176" y="50"/>
                  </a:cubicBezTo>
                  <a:cubicBezTo>
                    <a:pt x="176" y="50"/>
                    <a:pt x="176" y="50"/>
                    <a:pt x="176" y="50"/>
                  </a:cubicBezTo>
                  <a:cubicBezTo>
                    <a:pt x="177" y="50"/>
                    <a:pt x="178" y="49"/>
                    <a:pt x="179" y="48"/>
                  </a:cubicBezTo>
                  <a:cubicBezTo>
                    <a:pt x="179" y="48"/>
                    <a:pt x="179" y="48"/>
                    <a:pt x="179" y="48"/>
                  </a:cubicBezTo>
                  <a:cubicBezTo>
                    <a:pt x="179" y="48"/>
                    <a:pt x="179" y="48"/>
                    <a:pt x="179" y="47"/>
                  </a:cubicBezTo>
                  <a:cubicBezTo>
                    <a:pt x="179" y="47"/>
                    <a:pt x="179" y="47"/>
                    <a:pt x="179" y="47"/>
                  </a:cubicBezTo>
                  <a:cubicBezTo>
                    <a:pt x="179" y="47"/>
                    <a:pt x="179" y="47"/>
                    <a:pt x="179" y="47"/>
                  </a:cubicBezTo>
                  <a:cubicBezTo>
                    <a:pt x="179" y="47"/>
                    <a:pt x="179" y="47"/>
                    <a:pt x="179" y="47"/>
                  </a:cubicBezTo>
                  <a:cubicBezTo>
                    <a:pt x="180" y="47"/>
                    <a:pt x="180" y="47"/>
                    <a:pt x="180" y="47"/>
                  </a:cubicBezTo>
                  <a:cubicBezTo>
                    <a:pt x="180" y="47"/>
                    <a:pt x="180" y="47"/>
                    <a:pt x="180" y="47"/>
                  </a:cubicBezTo>
                  <a:cubicBezTo>
                    <a:pt x="180" y="47"/>
                    <a:pt x="180" y="47"/>
                    <a:pt x="180" y="47"/>
                  </a:cubicBezTo>
                  <a:cubicBezTo>
                    <a:pt x="180" y="48"/>
                    <a:pt x="180" y="48"/>
                    <a:pt x="181" y="48"/>
                  </a:cubicBezTo>
                  <a:cubicBezTo>
                    <a:pt x="181" y="47"/>
                    <a:pt x="181" y="47"/>
                    <a:pt x="180" y="47"/>
                  </a:cubicBezTo>
                  <a:cubicBezTo>
                    <a:pt x="180" y="47"/>
                    <a:pt x="180" y="47"/>
                    <a:pt x="180" y="46"/>
                  </a:cubicBezTo>
                  <a:cubicBezTo>
                    <a:pt x="180" y="46"/>
                    <a:pt x="181" y="46"/>
                    <a:pt x="181" y="46"/>
                  </a:cubicBezTo>
                  <a:cubicBezTo>
                    <a:pt x="181" y="46"/>
                    <a:pt x="181" y="46"/>
                    <a:pt x="181" y="46"/>
                  </a:cubicBezTo>
                  <a:cubicBezTo>
                    <a:pt x="181" y="46"/>
                    <a:pt x="181" y="45"/>
                    <a:pt x="181" y="45"/>
                  </a:cubicBezTo>
                  <a:cubicBezTo>
                    <a:pt x="181" y="45"/>
                    <a:pt x="181" y="45"/>
                    <a:pt x="181" y="45"/>
                  </a:cubicBezTo>
                  <a:cubicBezTo>
                    <a:pt x="181" y="45"/>
                    <a:pt x="182" y="45"/>
                    <a:pt x="182" y="44"/>
                  </a:cubicBezTo>
                  <a:cubicBezTo>
                    <a:pt x="182" y="44"/>
                    <a:pt x="182" y="44"/>
                    <a:pt x="182" y="44"/>
                  </a:cubicBezTo>
                  <a:cubicBezTo>
                    <a:pt x="182" y="44"/>
                    <a:pt x="182" y="43"/>
                    <a:pt x="182" y="43"/>
                  </a:cubicBezTo>
                  <a:cubicBezTo>
                    <a:pt x="182" y="43"/>
                    <a:pt x="182" y="43"/>
                    <a:pt x="182" y="43"/>
                  </a:cubicBezTo>
                  <a:cubicBezTo>
                    <a:pt x="182" y="43"/>
                    <a:pt x="182" y="43"/>
                    <a:pt x="182" y="43"/>
                  </a:cubicBezTo>
                  <a:cubicBezTo>
                    <a:pt x="182" y="43"/>
                    <a:pt x="182" y="43"/>
                    <a:pt x="182" y="43"/>
                  </a:cubicBezTo>
                  <a:cubicBezTo>
                    <a:pt x="182" y="43"/>
                    <a:pt x="182" y="43"/>
                    <a:pt x="182" y="44"/>
                  </a:cubicBezTo>
                  <a:cubicBezTo>
                    <a:pt x="182" y="44"/>
                    <a:pt x="183" y="44"/>
                    <a:pt x="183" y="44"/>
                  </a:cubicBezTo>
                  <a:cubicBezTo>
                    <a:pt x="183" y="43"/>
                    <a:pt x="183" y="43"/>
                    <a:pt x="183" y="43"/>
                  </a:cubicBezTo>
                  <a:cubicBezTo>
                    <a:pt x="183" y="43"/>
                    <a:pt x="183" y="42"/>
                    <a:pt x="183" y="42"/>
                  </a:cubicBezTo>
                  <a:cubicBezTo>
                    <a:pt x="183" y="42"/>
                    <a:pt x="183" y="42"/>
                    <a:pt x="183" y="42"/>
                  </a:cubicBezTo>
                  <a:cubicBezTo>
                    <a:pt x="183" y="42"/>
                    <a:pt x="183" y="42"/>
                    <a:pt x="183" y="42"/>
                  </a:cubicBezTo>
                  <a:cubicBezTo>
                    <a:pt x="183" y="42"/>
                    <a:pt x="183" y="42"/>
                    <a:pt x="184" y="42"/>
                  </a:cubicBezTo>
                  <a:cubicBezTo>
                    <a:pt x="184" y="42"/>
                    <a:pt x="184" y="42"/>
                    <a:pt x="184" y="42"/>
                  </a:cubicBezTo>
                  <a:cubicBezTo>
                    <a:pt x="184" y="41"/>
                    <a:pt x="185" y="41"/>
                    <a:pt x="185" y="41"/>
                  </a:cubicBezTo>
                  <a:cubicBezTo>
                    <a:pt x="185" y="42"/>
                    <a:pt x="185" y="42"/>
                    <a:pt x="185" y="42"/>
                  </a:cubicBezTo>
                  <a:cubicBezTo>
                    <a:pt x="185" y="42"/>
                    <a:pt x="185" y="42"/>
                    <a:pt x="185" y="42"/>
                  </a:cubicBezTo>
                  <a:cubicBezTo>
                    <a:pt x="185" y="42"/>
                    <a:pt x="185" y="41"/>
                    <a:pt x="185" y="41"/>
                  </a:cubicBezTo>
                  <a:cubicBezTo>
                    <a:pt x="185" y="41"/>
                    <a:pt x="185" y="41"/>
                    <a:pt x="186" y="41"/>
                  </a:cubicBezTo>
                  <a:cubicBezTo>
                    <a:pt x="186" y="41"/>
                    <a:pt x="186" y="42"/>
                    <a:pt x="186" y="42"/>
                  </a:cubicBezTo>
                  <a:cubicBezTo>
                    <a:pt x="186" y="42"/>
                    <a:pt x="186" y="42"/>
                    <a:pt x="186" y="42"/>
                  </a:cubicBezTo>
                  <a:cubicBezTo>
                    <a:pt x="186" y="42"/>
                    <a:pt x="186" y="41"/>
                    <a:pt x="186" y="41"/>
                  </a:cubicBezTo>
                  <a:cubicBezTo>
                    <a:pt x="186" y="41"/>
                    <a:pt x="186" y="41"/>
                    <a:pt x="186" y="41"/>
                  </a:cubicBezTo>
                  <a:cubicBezTo>
                    <a:pt x="186" y="42"/>
                    <a:pt x="186" y="42"/>
                    <a:pt x="187" y="42"/>
                  </a:cubicBezTo>
                  <a:cubicBezTo>
                    <a:pt x="187" y="42"/>
                    <a:pt x="187" y="42"/>
                    <a:pt x="187" y="42"/>
                  </a:cubicBezTo>
                  <a:cubicBezTo>
                    <a:pt x="187" y="42"/>
                    <a:pt x="187" y="42"/>
                    <a:pt x="188" y="42"/>
                  </a:cubicBezTo>
                  <a:cubicBezTo>
                    <a:pt x="188" y="42"/>
                    <a:pt x="188" y="42"/>
                    <a:pt x="188" y="42"/>
                  </a:cubicBezTo>
                  <a:cubicBezTo>
                    <a:pt x="188" y="42"/>
                    <a:pt x="188" y="42"/>
                    <a:pt x="188" y="42"/>
                  </a:cubicBezTo>
                  <a:cubicBezTo>
                    <a:pt x="188" y="42"/>
                    <a:pt x="188" y="42"/>
                    <a:pt x="188" y="42"/>
                  </a:cubicBezTo>
                  <a:cubicBezTo>
                    <a:pt x="188" y="41"/>
                    <a:pt x="188" y="41"/>
                    <a:pt x="189" y="41"/>
                  </a:cubicBezTo>
                  <a:cubicBezTo>
                    <a:pt x="189" y="41"/>
                    <a:pt x="189" y="41"/>
                    <a:pt x="189" y="42"/>
                  </a:cubicBezTo>
                  <a:cubicBezTo>
                    <a:pt x="189" y="42"/>
                    <a:pt x="189" y="42"/>
                    <a:pt x="189" y="42"/>
                  </a:cubicBezTo>
                  <a:cubicBezTo>
                    <a:pt x="189" y="42"/>
                    <a:pt x="189" y="42"/>
                    <a:pt x="189" y="42"/>
                  </a:cubicBezTo>
                  <a:cubicBezTo>
                    <a:pt x="190" y="42"/>
                    <a:pt x="190" y="42"/>
                    <a:pt x="190" y="42"/>
                  </a:cubicBezTo>
                  <a:cubicBezTo>
                    <a:pt x="190" y="42"/>
                    <a:pt x="190" y="43"/>
                    <a:pt x="190" y="43"/>
                  </a:cubicBezTo>
                  <a:cubicBezTo>
                    <a:pt x="190" y="43"/>
                    <a:pt x="191" y="43"/>
                    <a:pt x="191" y="43"/>
                  </a:cubicBezTo>
                  <a:cubicBezTo>
                    <a:pt x="191" y="43"/>
                    <a:pt x="191" y="43"/>
                    <a:pt x="191" y="43"/>
                  </a:cubicBezTo>
                  <a:cubicBezTo>
                    <a:pt x="191" y="43"/>
                    <a:pt x="191" y="43"/>
                    <a:pt x="191" y="43"/>
                  </a:cubicBezTo>
                  <a:cubicBezTo>
                    <a:pt x="192" y="43"/>
                    <a:pt x="192" y="43"/>
                    <a:pt x="192" y="43"/>
                  </a:cubicBezTo>
                  <a:cubicBezTo>
                    <a:pt x="192" y="43"/>
                    <a:pt x="192" y="43"/>
                    <a:pt x="192" y="43"/>
                  </a:cubicBezTo>
                  <a:cubicBezTo>
                    <a:pt x="192" y="43"/>
                    <a:pt x="192" y="43"/>
                    <a:pt x="192" y="43"/>
                  </a:cubicBezTo>
                  <a:cubicBezTo>
                    <a:pt x="192" y="43"/>
                    <a:pt x="193" y="43"/>
                    <a:pt x="193" y="43"/>
                  </a:cubicBezTo>
                  <a:cubicBezTo>
                    <a:pt x="193" y="43"/>
                    <a:pt x="194" y="43"/>
                    <a:pt x="194" y="43"/>
                  </a:cubicBezTo>
                  <a:cubicBezTo>
                    <a:pt x="194" y="43"/>
                    <a:pt x="193" y="44"/>
                    <a:pt x="193" y="44"/>
                  </a:cubicBezTo>
                  <a:cubicBezTo>
                    <a:pt x="193" y="44"/>
                    <a:pt x="194" y="44"/>
                    <a:pt x="194" y="44"/>
                  </a:cubicBezTo>
                  <a:cubicBezTo>
                    <a:pt x="194" y="44"/>
                    <a:pt x="194" y="44"/>
                    <a:pt x="194" y="44"/>
                  </a:cubicBezTo>
                  <a:cubicBezTo>
                    <a:pt x="194" y="43"/>
                    <a:pt x="195" y="44"/>
                    <a:pt x="195" y="44"/>
                  </a:cubicBezTo>
                  <a:cubicBezTo>
                    <a:pt x="195" y="44"/>
                    <a:pt x="195" y="44"/>
                    <a:pt x="195" y="44"/>
                  </a:cubicBezTo>
                  <a:cubicBezTo>
                    <a:pt x="195" y="45"/>
                    <a:pt x="195" y="44"/>
                    <a:pt x="195" y="44"/>
                  </a:cubicBezTo>
                  <a:cubicBezTo>
                    <a:pt x="196" y="44"/>
                    <a:pt x="196" y="44"/>
                    <a:pt x="196" y="44"/>
                  </a:cubicBezTo>
                  <a:cubicBezTo>
                    <a:pt x="196" y="44"/>
                    <a:pt x="196" y="44"/>
                    <a:pt x="196" y="44"/>
                  </a:cubicBezTo>
                  <a:cubicBezTo>
                    <a:pt x="197" y="44"/>
                    <a:pt x="197" y="44"/>
                    <a:pt x="197" y="44"/>
                  </a:cubicBezTo>
                  <a:cubicBezTo>
                    <a:pt x="197" y="44"/>
                    <a:pt x="197" y="45"/>
                    <a:pt x="197" y="45"/>
                  </a:cubicBezTo>
                  <a:cubicBezTo>
                    <a:pt x="197" y="45"/>
                    <a:pt x="198" y="45"/>
                    <a:pt x="198" y="45"/>
                  </a:cubicBezTo>
                  <a:cubicBezTo>
                    <a:pt x="198" y="45"/>
                    <a:pt x="198" y="45"/>
                    <a:pt x="199" y="45"/>
                  </a:cubicBezTo>
                  <a:cubicBezTo>
                    <a:pt x="199" y="45"/>
                    <a:pt x="199" y="45"/>
                    <a:pt x="199" y="45"/>
                  </a:cubicBezTo>
                  <a:cubicBezTo>
                    <a:pt x="199" y="45"/>
                    <a:pt x="200" y="46"/>
                    <a:pt x="200" y="46"/>
                  </a:cubicBezTo>
                  <a:cubicBezTo>
                    <a:pt x="201" y="46"/>
                    <a:pt x="201" y="46"/>
                    <a:pt x="201" y="47"/>
                  </a:cubicBezTo>
                  <a:cubicBezTo>
                    <a:pt x="201" y="47"/>
                    <a:pt x="202" y="46"/>
                    <a:pt x="202" y="46"/>
                  </a:cubicBezTo>
                  <a:cubicBezTo>
                    <a:pt x="202" y="46"/>
                    <a:pt x="202" y="47"/>
                    <a:pt x="202" y="47"/>
                  </a:cubicBezTo>
                  <a:cubicBezTo>
                    <a:pt x="202" y="47"/>
                    <a:pt x="202" y="47"/>
                    <a:pt x="202" y="47"/>
                  </a:cubicBezTo>
                  <a:cubicBezTo>
                    <a:pt x="203" y="47"/>
                    <a:pt x="203" y="47"/>
                    <a:pt x="203" y="47"/>
                  </a:cubicBezTo>
                  <a:cubicBezTo>
                    <a:pt x="203" y="47"/>
                    <a:pt x="203" y="47"/>
                    <a:pt x="203" y="47"/>
                  </a:cubicBezTo>
                  <a:cubicBezTo>
                    <a:pt x="203" y="47"/>
                    <a:pt x="203" y="48"/>
                    <a:pt x="203" y="48"/>
                  </a:cubicBezTo>
                  <a:cubicBezTo>
                    <a:pt x="203" y="48"/>
                    <a:pt x="203" y="48"/>
                    <a:pt x="203" y="48"/>
                  </a:cubicBezTo>
                  <a:cubicBezTo>
                    <a:pt x="203" y="48"/>
                    <a:pt x="204" y="48"/>
                    <a:pt x="204" y="48"/>
                  </a:cubicBezTo>
                  <a:cubicBezTo>
                    <a:pt x="204" y="48"/>
                    <a:pt x="205" y="48"/>
                    <a:pt x="205" y="48"/>
                  </a:cubicBezTo>
                  <a:cubicBezTo>
                    <a:pt x="205" y="48"/>
                    <a:pt x="205" y="48"/>
                    <a:pt x="205" y="48"/>
                  </a:cubicBezTo>
                  <a:cubicBezTo>
                    <a:pt x="205" y="48"/>
                    <a:pt x="206" y="47"/>
                    <a:pt x="206" y="47"/>
                  </a:cubicBezTo>
                  <a:cubicBezTo>
                    <a:pt x="206" y="47"/>
                    <a:pt x="206" y="47"/>
                    <a:pt x="206" y="47"/>
                  </a:cubicBezTo>
                  <a:cubicBezTo>
                    <a:pt x="206" y="47"/>
                    <a:pt x="207" y="48"/>
                    <a:pt x="207" y="48"/>
                  </a:cubicBezTo>
                  <a:cubicBezTo>
                    <a:pt x="207" y="48"/>
                    <a:pt x="207" y="48"/>
                    <a:pt x="207" y="48"/>
                  </a:cubicBezTo>
                  <a:cubicBezTo>
                    <a:pt x="207" y="48"/>
                    <a:pt x="207" y="49"/>
                    <a:pt x="207" y="49"/>
                  </a:cubicBezTo>
                  <a:cubicBezTo>
                    <a:pt x="207" y="49"/>
                    <a:pt x="207" y="49"/>
                    <a:pt x="207" y="49"/>
                  </a:cubicBezTo>
                  <a:cubicBezTo>
                    <a:pt x="207" y="49"/>
                    <a:pt x="207" y="49"/>
                    <a:pt x="207" y="49"/>
                  </a:cubicBezTo>
                  <a:cubicBezTo>
                    <a:pt x="207" y="50"/>
                    <a:pt x="207" y="50"/>
                    <a:pt x="208" y="50"/>
                  </a:cubicBezTo>
                  <a:cubicBezTo>
                    <a:pt x="208" y="50"/>
                    <a:pt x="208" y="50"/>
                    <a:pt x="208" y="50"/>
                  </a:cubicBezTo>
                  <a:cubicBezTo>
                    <a:pt x="209" y="51"/>
                    <a:pt x="209" y="51"/>
                    <a:pt x="209" y="51"/>
                  </a:cubicBezTo>
                  <a:cubicBezTo>
                    <a:pt x="209" y="51"/>
                    <a:pt x="208" y="52"/>
                    <a:pt x="208" y="52"/>
                  </a:cubicBezTo>
                  <a:cubicBezTo>
                    <a:pt x="208" y="52"/>
                    <a:pt x="207" y="52"/>
                    <a:pt x="207" y="53"/>
                  </a:cubicBezTo>
                  <a:cubicBezTo>
                    <a:pt x="207" y="53"/>
                    <a:pt x="207" y="53"/>
                    <a:pt x="207" y="53"/>
                  </a:cubicBezTo>
                  <a:cubicBezTo>
                    <a:pt x="207" y="53"/>
                    <a:pt x="207" y="54"/>
                    <a:pt x="207" y="54"/>
                  </a:cubicBezTo>
                  <a:cubicBezTo>
                    <a:pt x="207" y="54"/>
                    <a:pt x="207" y="54"/>
                    <a:pt x="207" y="54"/>
                  </a:cubicBezTo>
                  <a:cubicBezTo>
                    <a:pt x="207" y="54"/>
                    <a:pt x="207" y="54"/>
                    <a:pt x="207" y="54"/>
                  </a:cubicBezTo>
                  <a:cubicBezTo>
                    <a:pt x="208" y="54"/>
                    <a:pt x="208" y="53"/>
                    <a:pt x="208" y="53"/>
                  </a:cubicBezTo>
                  <a:cubicBezTo>
                    <a:pt x="208" y="53"/>
                    <a:pt x="208" y="53"/>
                    <a:pt x="208" y="52"/>
                  </a:cubicBezTo>
                  <a:cubicBezTo>
                    <a:pt x="208" y="52"/>
                    <a:pt x="209" y="52"/>
                    <a:pt x="209" y="52"/>
                  </a:cubicBezTo>
                  <a:cubicBezTo>
                    <a:pt x="209" y="52"/>
                    <a:pt x="209" y="53"/>
                    <a:pt x="209" y="53"/>
                  </a:cubicBezTo>
                  <a:cubicBezTo>
                    <a:pt x="209" y="53"/>
                    <a:pt x="210" y="53"/>
                    <a:pt x="210" y="54"/>
                  </a:cubicBezTo>
                  <a:cubicBezTo>
                    <a:pt x="210" y="54"/>
                    <a:pt x="209" y="54"/>
                    <a:pt x="209" y="54"/>
                  </a:cubicBezTo>
                  <a:cubicBezTo>
                    <a:pt x="209" y="54"/>
                    <a:pt x="209" y="54"/>
                    <a:pt x="209" y="54"/>
                  </a:cubicBezTo>
                  <a:cubicBezTo>
                    <a:pt x="208" y="55"/>
                    <a:pt x="208" y="55"/>
                    <a:pt x="208" y="55"/>
                  </a:cubicBezTo>
                  <a:cubicBezTo>
                    <a:pt x="208" y="56"/>
                    <a:pt x="208" y="56"/>
                    <a:pt x="208" y="56"/>
                  </a:cubicBezTo>
                  <a:cubicBezTo>
                    <a:pt x="207" y="57"/>
                    <a:pt x="207" y="57"/>
                    <a:pt x="207" y="57"/>
                  </a:cubicBezTo>
                  <a:cubicBezTo>
                    <a:pt x="207" y="57"/>
                    <a:pt x="207" y="58"/>
                    <a:pt x="207" y="58"/>
                  </a:cubicBezTo>
                  <a:cubicBezTo>
                    <a:pt x="207" y="58"/>
                    <a:pt x="207" y="59"/>
                    <a:pt x="207" y="59"/>
                  </a:cubicBezTo>
                  <a:cubicBezTo>
                    <a:pt x="207" y="59"/>
                    <a:pt x="207" y="59"/>
                    <a:pt x="207" y="59"/>
                  </a:cubicBezTo>
                  <a:cubicBezTo>
                    <a:pt x="207" y="59"/>
                    <a:pt x="207" y="59"/>
                    <a:pt x="206" y="60"/>
                  </a:cubicBezTo>
                  <a:cubicBezTo>
                    <a:pt x="206" y="60"/>
                    <a:pt x="206" y="60"/>
                    <a:pt x="206" y="60"/>
                  </a:cubicBezTo>
                  <a:cubicBezTo>
                    <a:pt x="206" y="60"/>
                    <a:pt x="207" y="61"/>
                    <a:pt x="207" y="61"/>
                  </a:cubicBezTo>
                  <a:cubicBezTo>
                    <a:pt x="207" y="61"/>
                    <a:pt x="207" y="60"/>
                    <a:pt x="207" y="60"/>
                  </a:cubicBezTo>
                  <a:cubicBezTo>
                    <a:pt x="207" y="60"/>
                    <a:pt x="207" y="60"/>
                    <a:pt x="207" y="60"/>
                  </a:cubicBezTo>
                  <a:cubicBezTo>
                    <a:pt x="207" y="60"/>
                    <a:pt x="208" y="59"/>
                    <a:pt x="208" y="59"/>
                  </a:cubicBezTo>
                  <a:cubicBezTo>
                    <a:pt x="208" y="59"/>
                    <a:pt x="209" y="58"/>
                    <a:pt x="209" y="58"/>
                  </a:cubicBezTo>
                  <a:cubicBezTo>
                    <a:pt x="209" y="58"/>
                    <a:pt x="209" y="58"/>
                    <a:pt x="209" y="57"/>
                  </a:cubicBezTo>
                  <a:cubicBezTo>
                    <a:pt x="209" y="57"/>
                    <a:pt x="209" y="57"/>
                    <a:pt x="209" y="57"/>
                  </a:cubicBezTo>
                  <a:cubicBezTo>
                    <a:pt x="209" y="57"/>
                    <a:pt x="209" y="56"/>
                    <a:pt x="209" y="56"/>
                  </a:cubicBezTo>
                  <a:cubicBezTo>
                    <a:pt x="209" y="56"/>
                    <a:pt x="209" y="56"/>
                    <a:pt x="209" y="56"/>
                  </a:cubicBezTo>
                  <a:cubicBezTo>
                    <a:pt x="210" y="56"/>
                    <a:pt x="209" y="55"/>
                    <a:pt x="209" y="55"/>
                  </a:cubicBezTo>
                  <a:cubicBezTo>
                    <a:pt x="209" y="55"/>
                    <a:pt x="210" y="55"/>
                    <a:pt x="210" y="55"/>
                  </a:cubicBezTo>
                  <a:cubicBezTo>
                    <a:pt x="210" y="55"/>
                    <a:pt x="210" y="54"/>
                    <a:pt x="211" y="54"/>
                  </a:cubicBezTo>
                  <a:cubicBezTo>
                    <a:pt x="211" y="54"/>
                    <a:pt x="211" y="54"/>
                    <a:pt x="211" y="54"/>
                  </a:cubicBezTo>
                  <a:cubicBezTo>
                    <a:pt x="211" y="54"/>
                    <a:pt x="212" y="55"/>
                    <a:pt x="211" y="55"/>
                  </a:cubicBezTo>
                  <a:cubicBezTo>
                    <a:pt x="211" y="55"/>
                    <a:pt x="211" y="55"/>
                    <a:pt x="211" y="55"/>
                  </a:cubicBezTo>
                  <a:cubicBezTo>
                    <a:pt x="211" y="55"/>
                    <a:pt x="211" y="56"/>
                    <a:pt x="211" y="56"/>
                  </a:cubicBezTo>
                  <a:cubicBezTo>
                    <a:pt x="210" y="56"/>
                    <a:pt x="210" y="56"/>
                    <a:pt x="210" y="56"/>
                  </a:cubicBezTo>
                  <a:cubicBezTo>
                    <a:pt x="209" y="57"/>
                    <a:pt x="209" y="57"/>
                    <a:pt x="209" y="57"/>
                  </a:cubicBezTo>
                  <a:cubicBezTo>
                    <a:pt x="209" y="57"/>
                    <a:pt x="211" y="57"/>
                    <a:pt x="211" y="57"/>
                  </a:cubicBezTo>
                  <a:cubicBezTo>
                    <a:pt x="211" y="57"/>
                    <a:pt x="211" y="56"/>
                    <a:pt x="212" y="56"/>
                  </a:cubicBezTo>
                  <a:cubicBezTo>
                    <a:pt x="212" y="56"/>
                    <a:pt x="212" y="55"/>
                    <a:pt x="212" y="55"/>
                  </a:cubicBezTo>
                  <a:cubicBezTo>
                    <a:pt x="213" y="55"/>
                    <a:pt x="213" y="55"/>
                    <a:pt x="213" y="55"/>
                  </a:cubicBezTo>
                  <a:cubicBezTo>
                    <a:pt x="213" y="55"/>
                    <a:pt x="213" y="54"/>
                    <a:pt x="213" y="54"/>
                  </a:cubicBezTo>
                  <a:cubicBezTo>
                    <a:pt x="213" y="54"/>
                    <a:pt x="214" y="54"/>
                    <a:pt x="214" y="54"/>
                  </a:cubicBezTo>
                  <a:cubicBezTo>
                    <a:pt x="214" y="54"/>
                    <a:pt x="214" y="54"/>
                    <a:pt x="214" y="54"/>
                  </a:cubicBezTo>
                  <a:cubicBezTo>
                    <a:pt x="214" y="54"/>
                    <a:pt x="214" y="54"/>
                    <a:pt x="214" y="54"/>
                  </a:cubicBezTo>
                  <a:cubicBezTo>
                    <a:pt x="214" y="54"/>
                    <a:pt x="214" y="54"/>
                    <a:pt x="214" y="55"/>
                  </a:cubicBezTo>
                  <a:cubicBezTo>
                    <a:pt x="214" y="55"/>
                    <a:pt x="215" y="55"/>
                    <a:pt x="215" y="55"/>
                  </a:cubicBezTo>
                  <a:cubicBezTo>
                    <a:pt x="215" y="55"/>
                    <a:pt x="215" y="55"/>
                    <a:pt x="215" y="55"/>
                  </a:cubicBezTo>
                  <a:cubicBezTo>
                    <a:pt x="215" y="55"/>
                    <a:pt x="215" y="55"/>
                    <a:pt x="216" y="55"/>
                  </a:cubicBezTo>
                  <a:cubicBezTo>
                    <a:pt x="216" y="55"/>
                    <a:pt x="216" y="55"/>
                    <a:pt x="216" y="55"/>
                  </a:cubicBezTo>
                  <a:cubicBezTo>
                    <a:pt x="216" y="55"/>
                    <a:pt x="216" y="55"/>
                    <a:pt x="216" y="54"/>
                  </a:cubicBezTo>
                  <a:cubicBezTo>
                    <a:pt x="216" y="54"/>
                    <a:pt x="216" y="54"/>
                    <a:pt x="216" y="54"/>
                  </a:cubicBezTo>
                  <a:cubicBezTo>
                    <a:pt x="216" y="54"/>
                    <a:pt x="216" y="54"/>
                    <a:pt x="217" y="54"/>
                  </a:cubicBezTo>
                  <a:cubicBezTo>
                    <a:pt x="217" y="54"/>
                    <a:pt x="217" y="54"/>
                    <a:pt x="218" y="54"/>
                  </a:cubicBezTo>
                  <a:cubicBezTo>
                    <a:pt x="218" y="54"/>
                    <a:pt x="218" y="54"/>
                    <a:pt x="219" y="55"/>
                  </a:cubicBezTo>
                  <a:cubicBezTo>
                    <a:pt x="219" y="55"/>
                    <a:pt x="219" y="55"/>
                    <a:pt x="220" y="55"/>
                  </a:cubicBezTo>
                  <a:cubicBezTo>
                    <a:pt x="220" y="55"/>
                    <a:pt x="221" y="55"/>
                    <a:pt x="221" y="55"/>
                  </a:cubicBezTo>
                  <a:cubicBezTo>
                    <a:pt x="221" y="55"/>
                    <a:pt x="222" y="56"/>
                    <a:pt x="222" y="56"/>
                  </a:cubicBezTo>
                  <a:cubicBezTo>
                    <a:pt x="222" y="56"/>
                    <a:pt x="224" y="56"/>
                    <a:pt x="224" y="56"/>
                  </a:cubicBezTo>
                  <a:cubicBezTo>
                    <a:pt x="224" y="56"/>
                    <a:pt x="225" y="56"/>
                    <a:pt x="225" y="56"/>
                  </a:cubicBezTo>
                  <a:cubicBezTo>
                    <a:pt x="225" y="56"/>
                    <a:pt x="225" y="56"/>
                    <a:pt x="225" y="56"/>
                  </a:cubicBezTo>
                  <a:cubicBezTo>
                    <a:pt x="225" y="56"/>
                    <a:pt x="226" y="56"/>
                    <a:pt x="226" y="56"/>
                  </a:cubicBezTo>
                  <a:cubicBezTo>
                    <a:pt x="226" y="56"/>
                    <a:pt x="227" y="56"/>
                    <a:pt x="227" y="56"/>
                  </a:cubicBezTo>
                  <a:cubicBezTo>
                    <a:pt x="227" y="56"/>
                    <a:pt x="228" y="56"/>
                    <a:pt x="228" y="57"/>
                  </a:cubicBezTo>
                  <a:cubicBezTo>
                    <a:pt x="228" y="57"/>
                    <a:pt x="228" y="57"/>
                    <a:pt x="228" y="57"/>
                  </a:cubicBezTo>
                  <a:cubicBezTo>
                    <a:pt x="229" y="57"/>
                    <a:pt x="229" y="58"/>
                    <a:pt x="229" y="58"/>
                  </a:cubicBezTo>
                  <a:cubicBezTo>
                    <a:pt x="229" y="58"/>
                    <a:pt x="230" y="58"/>
                    <a:pt x="231" y="58"/>
                  </a:cubicBezTo>
                  <a:cubicBezTo>
                    <a:pt x="231" y="58"/>
                    <a:pt x="231" y="58"/>
                    <a:pt x="231" y="58"/>
                  </a:cubicBezTo>
                  <a:cubicBezTo>
                    <a:pt x="231" y="58"/>
                    <a:pt x="231" y="57"/>
                    <a:pt x="231" y="57"/>
                  </a:cubicBezTo>
                  <a:cubicBezTo>
                    <a:pt x="231" y="57"/>
                    <a:pt x="234" y="58"/>
                    <a:pt x="234" y="58"/>
                  </a:cubicBezTo>
                  <a:cubicBezTo>
                    <a:pt x="235" y="57"/>
                    <a:pt x="235" y="57"/>
                    <a:pt x="235" y="57"/>
                  </a:cubicBezTo>
                  <a:cubicBezTo>
                    <a:pt x="235" y="57"/>
                    <a:pt x="236" y="57"/>
                    <a:pt x="237" y="57"/>
                  </a:cubicBezTo>
                  <a:cubicBezTo>
                    <a:pt x="237" y="57"/>
                    <a:pt x="241" y="57"/>
                    <a:pt x="241" y="57"/>
                  </a:cubicBezTo>
                  <a:cubicBezTo>
                    <a:pt x="241" y="57"/>
                    <a:pt x="241" y="57"/>
                    <a:pt x="241" y="58"/>
                  </a:cubicBezTo>
                  <a:cubicBezTo>
                    <a:pt x="241" y="58"/>
                    <a:pt x="242" y="58"/>
                    <a:pt x="242" y="58"/>
                  </a:cubicBezTo>
                  <a:cubicBezTo>
                    <a:pt x="242" y="58"/>
                    <a:pt x="243" y="58"/>
                    <a:pt x="243" y="58"/>
                  </a:cubicBezTo>
                  <a:cubicBezTo>
                    <a:pt x="243" y="58"/>
                    <a:pt x="243" y="59"/>
                    <a:pt x="243" y="59"/>
                  </a:cubicBezTo>
                  <a:cubicBezTo>
                    <a:pt x="243" y="59"/>
                    <a:pt x="244" y="59"/>
                    <a:pt x="244" y="59"/>
                  </a:cubicBezTo>
                  <a:cubicBezTo>
                    <a:pt x="244" y="60"/>
                    <a:pt x="245" y="59"/>
                    <a:pt x="246" y="60"/>
                  </a:cubicBezTo>
                  <a:cubicBezTo>
                    <a:pt x="246" y="61"/>
                    <a:pt x="246" y="61"/>
                    <a:pt x="247" y="61"/>
                  </a:cubicBezTo>
                  <a:cubicBezTo>
                    <a:pt x="247" y="61"/>
                    <a:pt x="248" y="61"/>
                    <a:pt x="248" y="62"/>
                  </a:cubicBezTo>
                  <a:cubicBezTo>
                    <a:pt x="248" y="62"/>
                    <a:pt x="249" y="63"/>
                    <a:pt x="249" y="63"/>
                  </a:cubicBezTo>
                  <a:cubicBezTo>
                    <a:pt x="250" y="63"/>
                    <a:pt x="250" y="63"/>
                    <a:pt x="251" y="63"/>
                  </a:cubicBezTo>
                  <a:cubicBezTo>
                    <a:pt x="251" y="63"/>
                    <a:pt x="251" y="64"/>
                    <a:pt x="252" y="64"/>
                  </a:cubicBezTo>
                  <a:cubicBezTo>
                    <a:pt x="252" y="65"/>
                    <a:pt x="253" y="66"/>
                    <a:pt x="253" y="66"/>
                  </a:cubicBezTo>
                  <a:cubicBezTo>
                    <a:pt x="253" y="66"/>
                    <a:pt x="255" y="68"/>
                    <a:pt x="255" y="68"/>
                  </a:cubicBezTo>
                  <a:cubicBezTo>
                    <a:pt x="255" y="68"/>
                    <a:pt x="257" y="70"/>
                    <a:pt x="258" y="70"/>
                  </a:cubicBezTo>
                  <a:cubicBezTo>
                    <a:pt x="258" y="70"/>
                    <a:pt x="259" y="70"/>
                    <a:pt x="259" y="71"/>
                  </a:cubicBezTo>
                  <a:cubicBezTo>
                    <a:pt x="259" y="71"/>
                    <a:pt x="259" y="71"/>
                    <a:pt x="259" y="71"/>
                  </a:cubicBezTo>
                  <a:cubicBezTo>
                    <a:pt x="260" y="71"/>
                    <a:pt x="260" y="72"/>
                    <a:pt x="260" y="72"/>
                  </a:cubicBezTo>
                  <a:cubicBezTo>
                    <a:pt x="261" y="72"/>
                    <a:pt x="262" y="72"/>
                    <a:pt x="262" y="72"/>
                  </a:cubicBezTo>
                  <a:cubicBezTo>
                    <a:pt x="263" y="72"/>
                    <a:pt x="263" y="73"/>
                    <a:pt x="263" y="73"/>
                  </a:cubicBezTo>
                  <a:cubicBezTo>
                    <a:pt x="264" y="73"/>
                    <a:pt x="264" y="73"/>
                    <a:pt x="264" y="73"/>
                  </a:cubicBezTo>
                  <a:cubicBezTo>
                    <a:pt x="264" y="73"/>
                    <a:pt x="264" y="73"/>
                    <a:pt x="264" y="73"/>
                  </a:cubicBezTo>
                  <a:cubicBezTo>
                    <a:pt x="264" y="73"/>
                    <a:pt x="264" y="73"/>
                    <a:pt x="265" y="73"/>
                  </a:cubicBezTo>
                  <a:cubicBezTo>
                    <a:pt x="265" y="73"/>
                    <a:pt x="266" y="73"/>
                    <a:pt x="266" y="73"/>
                  </a:cubicBezTo>
                  <a:cubicBezTo>
                    <a:pt x="266" y="73"/>
                    <a:pt x="267" y="73"/>
                    <a:pt x="267" y="73"/>
                  </a:cubicBezTo>
                  <a:cubicBezTo>
                    <a:pt x="267" y="73"/>
                    <a:pt x="268" y="73"/>
                    <a:pt x="268" y="73"/>
                  </a:cubicBezTo>
                  <a:cubicBezTo>
                    <a:pt x="268" y="73"/>
                    <a:pt x="269" y="73"/>
                    <a:pt x="270" y="73"/>
                  </a:cubicBezTo>
                  <a:cubicBezTo>
                    <a:pt x="271" y="73"/>
                    <a:pt x="272" y="74"/>
                    <a:pt x="273" y="75"/>
                  </a:cubicBezTo>
                  <a:cubicBezTo>
                    <a:pt x="273" y="75"/>
                    <a:pt x="274" y="77"/>
                    <a:pt x="274" y="77"/>
                  </a:cubicBezTo>
                  <a:cubicBezTo>
                    <a:pt x="274" y="77"/>
                    <a:pt x="274" y="79"/>
                    <a:pt x="275" y="79"/>
                  </a:cubicBezTo>
                  <a:cubicBezTo>
                    <a:pt x="275" y="79"/>
                    <a:pt x="275" y="80"/>
                    <a:pt x="275" y="80"/>
                  </a:cubicBezTo>
                  <a:cubicBezTo>
                    <a:pt x="275" y="80"/>
                    <a:pt x="275" y="81"/>
                    <a:pt x="275" y="81"/>
                  </a:cubicBezTo>
                  <a:cubicBezTo>
                    <a:pt x="275" y="82"/>
                    <a:pt x="275" y="82"/>
                    <a:pt x="275" y="82"/>
                  </a:cubicBezTo>
                  <a:cubicBezTo>
                    <a:pt x="275" y="82"/>
                    <a:pt x="276" y="83"/>
                    <a:pt x="276" y="83"/>
                  </a:cubicBezTo>
                  <a:cubicBezTo>
                    <a:pt x="276" y="83"/>
                    <a:pt x="276" y="84"/>
                    <a:pt x="276" y="84"/>
                  </a:cubicBezTo>
                  <a:cubicBezTo>
                    <a:pt x="276" y="85"/>
                    <a:pt x="276" y="85"/>
                    <a:pt x="276" y="86"/>
                  </a:cubicBezTo>
                  <a:cubicBezTo>
                    <a:pt x="276" y="86"/>
                    <a:pt x="277" y="87"/>
                    <a:pt x="277" y="87"/>
                  </a:cubicBezTo>
                  <a:cubicBezTo>
                    <a:pt x="277" y="87"/>
                    <a:pt x="277" y="87"/>
                    <a:pt x="277" y="88"/>
                  </a:cubicBezTo>
                  <a:cubicBezTo>
                    <a:pt x="277" y="88"/>
                    <a:pt x="277" y="89"/>
                    <a:pt x="277" y="89"/>
                  </a:cubicBezTo>
                  <a:cubicBezTo>
                    <a:pt x="277" y="90"/>
                    <a:pt x="277" y="90"/>
                    <a:pt x="277" y="90"/>
                  </a:cubicBezTo>
                  <a:close/>
                  <a:moveTo>
                    <a:pt x="172" y="37"/>
                  </a:moveTo>
                  <a:cubicBezTo>
                    <a:pt x="172" y="37"/>
                    <a:pt x="172" y="37"/>
                    <a:pt x="172" y="37"/>
                  </a:cubicBezTo>
                  <a:cubicBezTo>
                    <a:pt x="172" y="37"/>
                    <a:pt x="171" y="37"/>
                    <a:pt x="171" y="37"/>
                  </a:cubicBezTo>
                  <a:cubicBezTo>
                    <a:pt x="171" y="37"/>
                    <a:pt x="171" y="38"/>
                    <a:pt x="171" y="38"/>
                  </a:cubicBezTo>
                  <a:cubicBezTo>
                    <a:pt x="171" y="38"/>
                    <a:pt x="171" y="38"/>
                    <a:pt x="171" y="38"/>
                  </a:cubicBezTo>
                  <a:cubicBezTo>
                    <a:pt x="172" y="38"/>
                    <a:pt x="172" y="38"/>
                    <a:pt x="172" y="38"/>
                  </a:cubicBezTo>
                  <a:cubicBezTo>
                    <a:pt x="172" y="38"/>
                    <a:pt x="172" y="38"/>
                    <a:pt x="172" y="38"/>
                  </a:cubicBezTo>
                  <a:cubicBezTo>
                    <a:pt x="172" y="38"/>
                    <a:pt x="172" y="38"/>
                    <a:pt x="172" y="38"/>
                  </a:cubicBezTo>
                  <a:cubicBezTo>
                    <a:pt x="172" y="38"/>
                    <a:pt x="172" y="38"/>
                    <a:pt x="172" y="38"/>
                  </a:cubicBezTo>
                  <a:cubicBezTo>
                    <a:pt x="173" y="38"/>
                    <a:pt x="173" y="38"/>
                    <a:pt x="173" y="38"/>
                  </a:cubicBezTo>
                  <a:cubicBezTo>
                    <a:pt x="173" y="38"/>
                    <a:pt x="173" y="38"/>
                    <a:pt x="173" y="38"/>
                  </a:cubicBezTo>
                  <a:cubicBezTo>
                    <a:pt x="173" y="38"/>
                    <a:pt x="173" y="38"/>
                    <a:pt x="174" y="38"/>
                  </a:cubicBezTo>
                  <a:cubicBezTo>
                    <a:pt x="174" y="38"/>
                    <a:pt x="174" y="38"/>
                    <a:pt x="174" y="38"/>
                  </a:cubicBezTo>
                  <a:cubicBezTo>
                    <a:pt x="174" y="38"/>
                    <a:pt x="174" y="37"/>
                    <a:pt x="174" y="37"/>
                  </a:cubicBezTo>
                  <a:cubicBezTo>
                    <a:pt x="174" y="37"/>
                    <a:pt x="174" y="37"/>
                    <a:pt x="174" y="37"/>
                  </a:cubicBezTo>
                  <a:cubicBezTo>
                    <a:pt x="174" y="37"/>
                    <a:pt x="174" y="37"/>
                    <a:pt x="174" y="37"/>
                  </a:cubicBezTo>
                  <a:cubicBezTo>
                    <a:pt x="174" y="37"/>
                    <a:pt x="174" y="37"/>
                    <a:pt x="174" y="37"/>
                  </a:cubicBezTo>
                  <a:cubicBezTo>
                    <a:pt x="173" y="37"/>
                    <a:pt x="173" y="37"/>
                    <a:pt x="173" y="37"/>
                  </a:cubicBezTo>
                  <a:cubicBezTo>
                    <a:pt x="172" y="37"/>
                    <a:pt x="172" y="37"/>
                    <a:pt x="172" y="37"/>
                  </a:cubicBezTo>
                  <a:close/>
                  <a:moveTo>
                    <a:pt x="169" y="35"/>
                  </a:moveTo>
                  <a:cubicBezTo>
                    <a:pt x="169" y="35"/>
                    <a:pt x="169" y="35"/>
                    <a:pt x="169" y="35"/>
                  </a:cubicBezTo>
                  <a:cubicBezTo>
                    <a:pt x="169" y="35"/>
                    <a:pt x="168" y="35"/>
                    <a:pt x="168" y="35"/>
                  </a:cubicBezTo>
                  <a:cubicBezTo>
                    <a:pt x="168" y="35"/>
                    <a:pt x="168" y="35"/>
                    <a:pt x="168" y="35"/>
                  </a:cubicBezTo>
                  <a:cubicBezTo>
                    <a:pt x="168" y="35"/>
                    <a:pt x="168" y="35"/>
                    <a:pt x="168" y="35"/>
                  </a:cubicBezTo>
                  <a:cubicBezTo>
                    <a:pt x="168" y="36"/>
                    <a:pt x="167" y="36"/>
                    <a:pt x="167" y="36"/>
                  </a:cubicBezTo>
                  <a:cubicBezTo>
                    <a:pt x="167" y="36"/>
                    <a:pt x="167" y="37"/>
                    <a:pt x="167" y="37"/>
                  </a:cubicBezTo>
                  <a:cubicBezTo>
                    <a:pt x="167" y="37"/>
                    <a:pt x="167" y="37"/>
                    <a:pt x="167" y="37"/>
                  </a:cubicBezTo>
                  <a:cubicBezTo>
                    <a:pt x="167" y="37"/>
                    <a:pt x="167" y="37"/>
                    <a:pt x="168" y="37"/>
                  </a:cubicBezTo>
                  <a:cubicBezTo>
                    <a:pt x="168" y="37"/>
                    <a:pt x="169" y="37"/>
                    <a:pt x="169" y="37"/>
                  </a:cubicBezTo>
                  <a:cubicBezTo>
                    <a:pt x="169" y="37"/>
                    <a:pt x="170" y="37"/>
                    <a:pt x="170" y="37"/>
                  </a:cubicBezTo>
                  <a:cubicBezTo>
                    <a:pt x="170" y="37"/>
                    <a:pt x="170" y="37"/>
                    <a:pt x="170" y="37"/>
                  </a:cubicBezTo>
                  <a:cubicBezTo>
                    <a:pt x="170" y="37"/>
                    <a:pt x="170" y="37"/>
                    <a:pt x="170" y="37"/>
                  </a:cubicBezTo>
                  <a:cubicBezTo>
                    <a:pt x="170" y="37"/>
                    <a:pt x="170" y="37"/>
                    <a:pt x="170" y="37"/>
                  </a:cubicBezTo>
                  <a:cubicBezTo>
                    <a:pt x="170" y="37"/>
                    <a:pt x="170" y="37"/>
                    <a:pt x="171" y="37"/>
                  </a:cubicBezTo>
                  <a:cubicBezTo>
                    <a:pt x="171" y="37"/>
                    <a:pt x="171" y="37"/>
                    <a:pt x="171" y="37"/>
                  </a:cubicBezTo>
                  <a:cubicBezTo>
                    <a:pt x="171" y="37"/>
                    <a:pt x="171" y="37"/>
                    <a:pt x="171" y="37"/>
                  </a:cubicBezTo>
                  <a:cubicBezTo>
                    <a:pt x="171" y="37"/>
                    <a:pt x="171" y="37"/>
                    <a:pt x="171" y="36"/>
                  </a:cubicBezTo>
                  <a:cubicBezTo>
                    <a:pt x="171" y="36"/>
                    <a:pt x="171" y="36"/>
                    <a:pt x="171" y="36"/>
                  </a:cubicBezTo>
                  <a:cubicBezTo>
                    <a:pt x="172" y="36"/>
                    <a:pt x="172" y="36"/>
                    <a:pt x="172" y="36"/>
                  </a:cubicBezTo>
                  <a:cubicBezTo>
                    <a:pt x="172" y="36"/>
                    <a:pt x="172" y="36"/>
                    <a:pt x="172" y="36"/>
                  </a:cubicBezTo>
                  <a:cubicBezTo>
                    <a:pt x="172" y="36"/>
                    <a:pt x="172" y="36"/>
                    <a:pt x="172" y="36"/>
                  </a:cubicBezTo>
                  <a:cubicBezTo>
                    <a:pt x="172" y="36"/>
                    <a:pt x="172" y="36"/>
                    <a:pt x="172" y="36"/>
                  </a:cubicBezTo>
                  <a:cubicBezTo>
                    <a:pt x="172" y="35"/>
                    <a:pt x="172" y="35"/>
                    <a:pt x="172" y="35"/>
                  </a:cubicBezTo>
                  <a:cubicBezTo>
                    <a:pt x="172" y="35"/>
                    <a:pt x="173" y="35"/>
                    <a:pt x="173" y="35"/>
                  </a:cubicBezTo>
                  <a:cubicBezTo>
                    <a:pt x="173" y="35"/>
                    <a:pt x="173" y="35"/>
                    <a:pt x="173" y="35"/>
                  </a:cubicBezTo>
                  <a:cubicBezTo>
                    <a:pt x="173" y="35"/>
                    <a:pt x="173" y="35"/>
                    <a:pt x="173" y="35"/>
                  </a:cubicBezTo>
                  <a:cubicBezTo>
                    <a:pt x="173" y="35"/>
                    <a:pt x="173" y="35"/>
                    <a:pt x="173" y="35"/>
                  </a:cubicBezTo>
                  <a:cubicBezTo>
                    <a:pt x="173" y="35"/>
                    <a:pt x="172" y="34"/>
                    <a:pt x="172" y="34"/>
                  </a:cubicBezTo>
                  <a:cubicBezTo>
                    <a:pt x="172" y="34"/>
                    <a:pt x="172" y="34"/>
                    <a:pt x="172" y="34"/>
                  </a:cubicBezTo>
                  <a:cubicBezTo>
                    <a:pt x="172" y="35"/>
                    <a:pt x="172" y="35"/>
                    <a:pt x="172" y="35"/>
                  </a:cubicBezTo>
                  <a:cubicBezTo>
                    <a:pt x="172" y="35"/>
                    <a:pt x="172" y="35"/>
                    <a:pt x="171" y="35"/>
                  </a:cubicBezTo>
                  <a:cubicBezTo>
                    <a:pt x="171" y="35"/>
                    <a:pt x="170" y="35"/>
                    <a:pt x="169" y="35"/>
                  </a:cubicBezTo>
                  <a:close/>
                  <a:moveTo>
                    <a:pt x="163" y="39"/>
                  </a:moveTo>
                  <a:cubicBezTo>
                    <a:pt x="164" y="39"/>
                    <a:pt x="164" y="39"/>
                    <a:pt x="165" y="38"/>
                  </a:cubicBezTo>
                  <a:cubicBezTo>
                    <a:pt x="165" y="38"/>
                    <a:pt x="165" y="38"/>
                    <a:pt x="165" y="38"/>
                  </a:cubicBezTo>
                  <a:cubicBezTo>
                    <a:pt x="165" y="38"/>
                    <a:pt x="165" y="37"/>
                    <a:pt x="165" y="37"/>
                  </a:cubicBezTo>
                  <a:cubicBezTo>
                    <a:pt x="165" y="37"/>
                    <a:pt x="165" y="37"/>
                    <a:pt x="165" y="37"/>
                  </a:cubicBezTo>
                  <a:cubicBezTo>
                    <a:pt x="164" y="37"/>
                    <a:pt x="164" y="37"/>
                    <a:pt x="164" y="37"/>
                  </a:cubicBezTo>
                  <a:cubicBezTo>
                    <a:pt x="163" y="37"/>
                    <a:pt x="163" y="37"/>
                    <a:pt x="163" y="37"/>
                  </a:cubicBezTo>
                  <a:cubicBezTo>
                    <a:pt x="163" y="38"/>
                    <a:pt x="163" y="38"/>
                    <a:pt x="163" y="38"/>
                  </a:cubicBezTo>
                  <a:cubicBezTo>
                    <a:pt x="163" y="38"/>
                    <a:pt x="163" y="39"/>
                    <a:pt x="163" y="39"/>
                  </a:cubicBezTo>
                  <a:cubicBezTo>
                    <a:pt x="162" y="39"/>
                    <a:pt x="162" y="40"/>
                    <a:pt x="162" y="40"/>
                  </a:cubicBezTo>
                  <a:cubicBezTo>
                    <a:pt x="162" y="40"/>
                    <a:pt x="162" y="40"/>
                    <a:pt x="162" y="40"/>
                  </a:cubicBezTo>
                  <a:cubicBezTo>
                    <a:pt x="161" y="40"/>
                    <a:pt x="162" y="40"/>
                    <a:pt x="162" y="40"/>
                  </a:cubicBezTo>
                  <a:cubicBezTo>
                    <a:pt x="162" y="40"/>
                    <a:pt x="162" y="40"/>
                    <a:pt x="162" y="40"/>
                  </a:cubicBezTo>
                  <a:cubicBezTo>
                    <a:pt x="162" y="40"/>
                    <a:pt x="162" y="40"/>
                    <a:pt x="162" y="40"/>
                  </a:cubicBezTo>
                  <a:cubicBezTo>
                    <a:pt x="162" y="40"/>
                    <a:pt x="162" y="40"/>
                    <a:pt x="162" y="41"/>
                  </a:cubicBezTo>
                  <a:cubicBezTo>
                    <a:pt x="162" y="41"/>
                    <a:pt x="162" y="41"/>
                    <a:pt x="162" y="41"/>
                  </a:cubicBezTo>
                  <a:cubicBezTo>
                    <a:pt x="163" y="40"/>
                    <a:pt x="163" y="40"/>
                    <a:pt x="163" y="40"/>
                  </a:cubicBezTo>
                  <a:cubicBezTo>
                    <a:pt x="163" y="40"/>
                    <a:pt x="163" y="40"/>
                    <a:pt x="163" y="40"/>
                  </a:cubicBezTo>
                  <a:cubicBezTo>
                    <a:pt x="163" y="40"/>
                    <a:pt x="163" y="40"/>
                    <a:pt x="163" y="40"/>
                  </a:cubicBezTo>
                  <a:cubicBezTo>
                    <a:pt x="163" y="40"/>
                    <a:pt x="163" y="39"/>
                    <a:pt x="163" y="39"/>
                  </a:cubicBezTo>
                  <a:cubicBezTo>
                    <a:pt x="163" y="39"/>
                    <a:pt x="163" y="39"/>
                    <a:pt x="163" y="39"/>
                  </a:cubicBezTo>
                  <a:cubicBezTo>
                    <a:pt x="163" y="39"/>
                    <a:pt x="163" y="39"/>
                    <a:pt x="163" y="39"/>
                  </a:cubicBezTo>
                  <a:cubicBezTo>
                    <a:pt x="163" y="39"/>
                    <a:pt x="163" y="39"/>
                    <a:pt x="163" y="39"/>
                  </a:cubicBezTo>
                  <a:cubicBezTo>
                    <a:pt x="163" y="39"/>
                    <a:pt x="163" y="39"/>
                    <a:pt x="163" y="39"/>
                  </a:cubicBezTo>
                  <a:close/>
                  <a:moveTo>
                    <a:pt x="167" y="36"/>
                  </a:moveTo>
                  <a:cubicBezTo>
                    <a:pt x="167" y="35"/>
                    <a:pt x="167" y="35"/>
                    <a:pt x="167" y="35"/>
                  </a:cubicBezTo>
                  <a:cubicBezTo>
                    <a:pt x="168" y="35"/>
                    <a:pt x="168" y="35"/>
                    <a:pt x="168" y="35"/>
                  </a:cubicBezTo>
                  <a:cubicBezTo>
                    <a:pt x="168" y="34"/>
                    <a:pt x="168" y="34"/>
                    <a:pt x="169" y="34"/>
                  </a:cubicBezTo>
                  <a:cubicBezTo>
                    <a:pt x="169" y="34"/>
                    <a:pt x="169" y="34"/>
                    <a:pt x="169" y="33"/>
                  </a:cubicBezTo>
                  <a:cubicBezTo>
                    <a:pt x="169" y="33"/>
                    <a:pt x="170" y="33"/>
                    <a:pt x="170" y="33"/>
                  </a:cubicBezTo>
                  <a:cubicBezTo>
                    <a:pt x="170" y="33"/>
                    <a:pt x="170" y="33"/>
                    <a:pt x="169" y="33"/>
                  </a:cubicBezTo>
                  <a:cubicBezTo>
                    <a:pt x="169" y="33"/>
                    <a:pt x="169" y="33"/>
                    <a:pt x="169" y="33"/>
                  </a:cubicBezTo>
                  <a:cubicBezTo>
                    <a:pt x="169" y="33"/>
                    <a:pt x="169" y="33"/>
                    <a:pt x="169" y="33"/>
                  </a:cubicBezTo>
                  <a:cubicBezTo>
                    <a:pt x="168" y="33"/>
                    <a:pt x="168" y="33"/>
                    <a:pt x="168" y="33"/>
                  </a:cubicBezTo>
                  <a:cubicBezTo>
                    <a:pt x="168" y="33"/>
                    <a:pt x="168" y="32"/>
                    <a:pt x="168" y="33"/>
                  </a:cubicBezTo>
                  <a:cubicBezTo>
                    <a:pt x="168" y="33"/>
                    <a:pt x="168" y="33"/>
                    <a:pt x="168" y="33"/>
                  </a:cubicBezTo>
                  <a:cubicBezTo>
                    <a:pt x="167" y="33"/>
                    <a:pt x="167" y="33"/>
                    <a:pt x="167" y="33"/>
                  </a:cubicBezTo>
                  <a:cubicBezTo>
                    <a:pt x="167" y="33"/>
                    <a:pt x="167" y="33"/>
                    <a:pt x="167" y="33"/>
                  </a:cubicBezTo>
                  <a:cubicBezTo>
                    <a:pt x="167" y="33"/>
                    <a:pt x="167" y="33"/>
                    <a:pt x="167" y="34"/>
                  </a:cubicBezTo>
                  <a:cubicBezTo>
                    <a:pt x="167" y="34"/>
                    <a:pt x="167" y="34"/>
                    <a:pt x="167" y="34"/>
                  </a:cubicBezTo>
                  <a:cubicBezTo>
                    <a:pt x="167" y="34"/>
                    <a:pt x="167" y="34"/>
                    <a:pt x="167" y="34"/>
                  </a:cubicBezTo>
                  <a:cubicBezTo>
                    <a:pt x="166" y="35"/>
                    <a:pt x="166" y="35"/>
                    <a:pt x="166" y="35"/>
                  </a:cubicBezTo>
                  <a:cubicBezTo>
                    <a:pt x="166" y="35"/>
                    <a:pt x="166" y="35"/>
                    <a:pt x="166" y="35"/>
                  </a:cubicBezTo>
                  <a:cubicBezTo>
                    <a:pt x="166" y="35"/>
                    <a:pt x="166" y="35"/>
                    <a:pt x="166" y="35"/>
                  </a:cubicBezTo>
                  <a:cubicBezTo>
                    <a:pt x="166" y="36"/>
                    <a:pt x="166" y="36"/>
                    <a:pt x="166" y="36"/>
                  </a:cubicBezTo>
                  <a:cubicBezTo>
                    <a:pt x="166" y="36"/>
                    <a:pt x="166" y="36"/>
                    <a:pt x="166" y="36"/>
                  </a:cubicBezTo>
                  <a:cubicBezTo>
                    <a:pt x="166" y="36"/>
                    <a:pt x="166" y="36"/>
                    <a:pt x="166" y="36"/>
                  </a:cubicBezTo>
                  <a:cubicBezTo>
                    <a:pt x="166" y="36"/>
                    <a:pt x="165" y="36"/>
                    <a:pt x="165" y="36"/>
                  </a:cubicBezTo>
                  <a:cubicBezTo>
                    <a:pt x="165" y="36"/>
                    <a:pt x="165" y="36"/>
                    <a:pt x="165" y="36"/>
                  </a:cubicBezTo>
                  <a:cubicBezTo>
                    <a:pt x="165" y="36"/>
                    <a:pt x="165" y="36"/>
                    <a:pt x="166" y="37"/>
                  </a:cubicBezTo>
                  <a:cubicBezTo>
                    <a:pt x="166" y="37"/>
                    <a:pt x="166" y="37"/>
                    <a:pt x="166" y="37"/>
                  </a:cubicBezTo>
                  <a:cubicBezTo>
                    <a:pt x="166" y="37"/>
                    <a:pt x="166" y="37"/>
                    <a:pt x="166" y="37"/>
                  </a:cubicBezTo>
                  <a:cubicBezTo>
                    <a:pt x="167" y="37"/>
                    <a:pt x="167" y="37"/>
                    <a:pt x="167" y="37"/>
                  </a:cubicBezTo>
                  <a:cubicBezTo>
                    <a:pt x="167" y="37"/>
                    <a:pt x="167" y="37"/>
                    <a:pt x="167" y="37"/>
                  </a:cubicBezTo>
                  <a:cubicBezTo>
                    <a:pt x="166" y="36"/>
                    <a:pt x="166" y="36"/>
                    <a:pt x="167" y="36"/>
                  </a:cubicBezTo>
                  <a:cubicBezTo>
                    <a:pt x="167" y="36"/>
                    <a:pt x="167" y="36"/>
                    <a:pt x="167" y="36"/>
                  </a:cubicBezTo>
                  <a:close/>
                  <a:moveTo>
                    <a:pt x="166" y="22"/>
                  </a:moveTo>
                  <a:cubicBezTo>
                    <a:pt x="166" y="22"/>
                    <a:pt x="166" y="22"/>
                    <a:pt x="166" y="22"/>
                  </a:cubicBezTo>
                  <a:cubicBezTo>
                    <a:pt x="166" y="22"/>
                    <a:pt x="166" y="22"/>
                    <a:pt x="166" y="22"/>
                  </a:cubicBezTo>
                  <a:cubicBezTo>
                    <a:pt x="166" y="23"/>
                    <a:pt x="166" y="23"/>
                    <a:pt x="166" y="23"/>
                  </a:cubicBezTo>
                  <a:cubicBezTo>
                    <a:pt x="166" y="23"/>
                    <a:pt x="166" y="23"/>
                    <a:pt x="166" y="23"/>
                  </a:cubicBezTo>
                  <a:cubicBezTo>
                    <a:pt x="166" y="23"/>
                    <a:pt x="166" y="23"/>
                    <a:pt x="166" y="23"/>
                  </a:cubicBezTo>
                  <a:cubicBezTo>
                    <a:pt x="167" y="24"/>
                    <a:pt x="167" y="24"/>
                    <a:pt x="167" y="24"/>
                  </a:cubicBezTo>
                  <a:cubicBezTo>
                    <a:pt x="167" y="24"/>
                    <a:pt x="167" y="24"/>
                    <a:pt x="167" y="24"/>
                  </a:cubicBezTo>
                  <a:cubicBezTo>
                    <a:pt x="167" y="24"/>
                    <a:pt x="167" y="24"/>
                    <a:pt x="167" y="23"/>
                  </a:cubicBezTo>
                  <a:cubicBezTo>
                    <a:pt x="167" y="23"/>
                    <a:pt x="167" y="23"/>
                    <a:pt x="167" y="23"/>
                  </a:cubicBezTo>
                  <a:cubicBezTo>
                    <a:pt x="167" y="23"/>
                    <a:pt x="167" y="23"/>
                    <a:pt x="167" y="23"/>
                  </a:cubicBezTo>
                  <a:cubicBezTo>
                    <a:pt x="167" y="23"/>
                    <a:pt x="167" y="23"/>
                    <a:pt x="167" y="23"/>
                  </a:cubicBezTo>
                  <a:cubicBezTo>
                    <a:pt x="167" y="23"/>
                    <a:pt x="167" y="23"/>
                    <a:pt x="167" y="23"/>
                  </a:cubicBezTo>
                  <a:cubicBezTo>
                    <a:pt x="167" y="22"/>
                    <a:pt x="167" y="22"/>
                    <a:pt x="167" y="22"/>
                  </a:cubicBezTo>
                  <a:cubicBezTo>
                    <a:pt x="167" y="22"/>
                    <a:pt x="167" y="22"/>
                    <a:pt x="167" y="22"/>
                  </a:cubicBezTo>
                  <a:cubicBezTo>
                    <a:pt x="166" y="22"/>
                    <a:pt x="166" y="22"/>
                    <a:pt x="166" y="22"/>
                  </a:cubicBezTo>
                  <a:cubicBezTo>
                    <a:pt x="166" y="22"/>
                    <a:pt x="166" y="22"/>
                    <a:pt x="166" y="22"/>
                  </a:cubicBezTo>
                  <a:cubicBezTo>
                    <a:pt x="166" y="22"/>
                    <a:pt x="166" y="22"/>
                    <a:pt x="166" y="22"/>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78" name="Freeform 692">
              <a:extLst>
                <a:ext uri="{FF2B5EF4-FFF2-40B4-BE49-F238E27FC236}">
                  <a16:creationId xmlns:a16="http://schemas.microsoft.com/office/drawing/2014/main" id="{E18C231B-A69A-AC1A-8FDA-CCDADE6175B2}"/>
                </a:ext>
              </a:extLst>
            </p:cNvPr>
            <p:cNvSpPr>
              <a:spLocks/>
            </p:cNvSpPr>
            <p:nvPr/>
          </p:nvSpPr>
          <p:spPr bwMode="auto">
            <a:xfrm>
              <a:off x="3398838" y="5154613"/>
              <a:ext cx="357187" cy="403225"/>
            </a:xfrm>
            <a:custGeom>
              <a:avLst/>
              <a:gdLst>
                <a:gd name="T0" fmla="*/ 84 w 86"/>
                <a:gd name="T1" fmla="*/ 66 h 97"/>
                <a:gd name="T2" fmla="*/ 85 w 86"/>
                <a:gd name="T3" fmla="*/ 62 h 97"/>
                <a:gd name="T4" fmla="*/ 83 w 86"/>
                <a:gd name="T5" fmla="*/ 56 h 97"/>
                <a:gd name="T6" fmla="*/ 79 w 86"/>
                <a:gd name="T7" fmla="*/ 53 h 97"/>
                <a:gd name="T8" fmla="*/ 80 w 86"/>
                <a:gd name="T9" fmla="*/ 47 h 97"/>
                <a:gd name="T10" fmla="*/ 66 w 86"/>
                <a:gd name="T11" fmla="*/ 41 h 97"/>
                <a:gd name="T12" fmla="*/ 66 w 86"/>
                <a:gd name="T13" fmla="*/ 35 h 97"/>
                <a:gd name="T14" fmla="*/ 65 w 86"/>
                <a:gd name="T15" fmla="*/ 31 h 97"/>
                <a:gd name="T16" fmla="*/ 62 w 86"/>
                <a:gd name="T17" fmla="*/ 28 h 97"/>
                <a:gd name="T18" fmla="*/ 59 w 86"/>
                <a:gd name="T19" fmla="*/ 27 h 97"/>
                <a:gd name="T20" fmla="*/ 57 w 86"/>
                <a:gd name="T21" fmla="*/ 27 h 97"/>
                <a:gd name="T22" fmla="*/ 55 w 86"/>
                <a:gd name="T23" fmla="*/ 26 h 97"/>
                <a:gd name="T24" fmla="*/ 51 w 86"/>
                <a:gd name="T25" fmla="*/ 25 h 97"/>
                <a:gd name="T26" fmla="*/ 48 w 86"/>
                <a:gd name="T27" fmla="*/ 23 h 97"/>
                <a:gd name="T28" fmla="*/ 46 w 86"/>
                <a:gd name="T29" fmla="*/ 21 h 97"/>
                <a:gd name="T30" fmla="*/ 42 w 86"/>
                <a:gd name="T31" fmla="*/ 19 h 97"/>
                <a:gd name="T32" fmla="*/ 36 w 86"/>
                <a:gd name="T33" fmla="*/ 19 h 97"/>
                <a:gd name="T34" fmla="*/ 34 w 86"/>
                <a:gd name="T35" fmla="*/ 17 h 97"/>
                <a:gd name="T36" fmla="*/ 32 w 86"/>
                <a:gd name="T37" fmla="*/ 14 h 97"/>
                <a:gd name="T38" fmla="*/ 31 w 86"/>
                <a:gd name="T39" fmla="*/ 13 h 97"/>
                <a:gd name="T40" fmla="*/ 31 w 86"/>
                <a:gd name="T41" fmla="*/ 9 h 97"/>
                <a:gd name="T42" fmla="*/ 30 w 86"/>
                <a:gd name="T43" fmla="*/ 5 h 97"/>
                <a:gd name="T44" fmla="*/ 30 w 86"/>
                <a:gd name="T45" fmla="*/ 0 h 97"/>
                <a:gd name="T46" fmla="*/ 28 w 86"/>
                <a:gd name="T47" fmla="*/ 0 h 97"/>
                <a:gd name="T48" fmla="*/ 26 w 86"/>
                <a:gd name="T49" fmla="*/ 0 h 97"/>
                <a:gd name="T50" fmla="*/ 19 w 86"/>
                <a:gd name="T51" fmla="*/ 4 h 97"/>
                <a:gd name="T52" fmla="*/ 16 w 86"/>
                <a:gd name="T53" fmla="*/ 5 h 97"/>
                <a:gd name="T54" fmla="*/ 13 w 86"/>
                <a:gd name="T55" fmla="*/ 6 h 97"/>
                <a:gd name="T56" fmla="*/ 7 w 86"/>
                <a:gd name="T57" fmla="*/ 10 h 97"/>
                <a:gd name="T58" fmla="*/ 2 w 86"/>
                <a:gd name="T59" fmla="*/ 9 h 97"/>
                <a:gd name="T60" fmla="*/ 7 w 86"/>
                <a:gd name="T61" fmla="*/ 20 h 97"/>
                <a:gd name="T62" fmla="*/ 6 w 86"/>
                <a:gd name="T63" fmla="*/ 26 h 97"/>
                <a:gd name="T64" fmla="*/ 5 w 86"/>
                <a:gd name="T65" fmla="*/ 29 h 97"/>
                <a:gd name="T66" fmla="*/ 5 w 86"/>
                <a:gd name="T67" fmla="*/ 32 h 97"/>
                <a:gd name="T68" fmla="*/ 2 w 86"/>
                <a:gd name="T69" fmla="*/ 36 h 97"/>
                <a:gd name="T70" fmla="*/ 2 w 86"/>
                <a:gd name="T71" fmla="*/ 44 h 97"/>
                <a:gd name="T72" fmla="*/ 4 w 86"/>
                <a:gd name="T73" fmla="*/ 47 h 97"/>
                <a:gd name="T74" fmla="*/ 5 w 86"/>
                <a:gd name="T75" fmla="*/ 50 h 97"/>
                <a:gd name="T76" fmla="*/ 1 w 86"/>
                <a:gd name="T77" fmla="*/ 54 h 97"/>
                <a:gd name="T78" fmla="*/ 1 w 86"/>
                <a:gd name="T79" fmla="*/ 57 h 97"/>
                <a:gd name="T80" fmla="*/ 3 w 86"/>
                <a:gd name="T81" fmla="*/ 60 h 97"/>
                <a:gd name="T82" fmla="*/ 4 w 86"/>
                <a:gd name="T83" fmla="*/ 65 h 97"/>
                <a:gd name="T84" fmla="*/ 7 w 86"/>
                <a:gd name="T85" fmla="*/ 70 h 97"/>
                <a:gd name="T86" fmla="*/ 7 w 86"/>
                <a:gd name="T87" fmla="*/ 73 h 97"/>
                <a:gd name="T88" fmla="*/ 6 w 86"/>
                <a:gd name="T89" fmla="*/ 76 h 97"/>
                <a:gd name="T90" fmla="*/ 6 w 86"/>
                <a:gd name="T91" fmla="*/ 78 h 97"/>
                <a:gd name="T92" fmla="*/ 8 w 86"/>
                <a:gd name="T93" fmla="*/ 80 h 97"/>
                <a:gd name="T94" fmla="*/ 10 w 86"/>
                <a:gd name="T95" fmla="*/ 85 h 97"/>
                <a:gd name="T96" fmla="*/ 11 w 86"/>
                <a:gd name="T97" fmla="*/ 90 h 97"/>
                <a:gd name="T98" fmla="*/ 13 w 86"/>
                <a:gd name="T99" fmla="*/ 94 h 97"/>
                <a:gd name="T100" fmla="*/ 14 w 86"/>
                <a:gd name="T101" fmla="*/ 97 h 97"/>
                <a:gd name="T102" fmla="*/ 17 w 86"/>
                <a:gd name="T103" fmla="*/ 96 h 97"/>
                <a:gd name="T104" fmla="*/ 20 w 86"/>
                <a:gd name="T105" fmla="*/ 92 h 97"/>
                <a:gd name="T106" fmla="*/ 24 w 86"/>
                <a:gd name="T107" fmla="*/ 88 h 97"/>
                <a:gd name="T108" fmla="*/ 27 w 86"/>
                <a:gd name="T109" fmla="*/ 91 h 97"/>
                <a:gd name="T110" fmla="*/ 36 w 86"/>
                <a:gd name="T111" fmla="*/ 92 h 97"/>
                <a:gd name="T112" fmla="*/ 38 w 86"/>
                <a:gd name="T113" fmla="*/ 97 h 97"/>
                <a:gd name="T114" fmla="*/ 42 w 86"/>
                <a:gd name="T115" fmla="*/ 90 h 97"/>
                <a:gd name="T116" fmla="*/ 48 w 86"/>
                <a:gd name="T117" fmla="*/ 91 h 97"/>
                <a:gd name="T118" fmla="*/ 55 w 86"/>
                <a:gd name="T119" fmla="*/ 75 h 97"/>
                <a:gd name="T120" fmla="*/ 81 w 86"/>
                <a:gd name="T121" fmla="*/ 74 h 97"/>
                <a:gd name="T122" fmla="*/ 81 w 86"/>
                <a:gd name="T123" fmla="*/ 76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6" h="97">
                  <a:moveTo>
                    <a:pt x="81" y="73"/>
                  </a:moveTo>
                  <a:cubicBezTo>
                    <a:pt x="84" y="68"/>
                    <a:pt x="84" y="68"/>
                    <a:pt x="84" y="68"/>
                  </a:cubicBezTo>
                  <a:cubicBezTo>
                    <a:pt x="84" y="68"/>
                    <a:pt x="84" y="67"/>
                    <a:pt x="84" y="67"/>
                  </a:cubicBezTo>
                  <a:cubicBezTo>
                    <a:pt x="84" y="67"/>
                    <a:pt x="84" y="67"/>
                    <a:pt x="84" y="66"/>
                  </a:cubicBezTo>
                  <a:cubicBezTo>
                    <a:pt x="84" y="66"/>
                    <a:pt x="84" y="66"/>
                    <a:pt x="84" y="66"/>
                  </a:cubicBezTo>
                  <a:cubicBezTo>
                    <a:pt x="84" y="66"/>
                    <a:pt x="84" y="65"/>
                    <a:pt x="84" y="65"/>
                  </a:cubicBezTo>
                  <a:cubicBezTo>
                    <a:pt x="84" y="65"/>
                    <a:pt x="85" y="63"/>
                    <a:pt x="85" y="63"/>
                  </a:cubicBezTo>
                  <a:cubicBezTo>
                    <a:pt x="85" y="63"/>
                    <a:pt x="85" y="62"/>
                    <a:pt x="85" y="62"/>
                  </a:cubicBezTo>
                  <a:cubicBezTo>
                    <a:pt x="86" y="62"/>
                    <a:pt x="86" y="62"/>
                    <a:pt x="86" y="62"/>
                  </a:cubicBezTo>
                  <a:cubicBezTo>
                    <a:pt x="86" y="62"/>
                    <a:pt x="84" y="59"/>
                    <a:pt x="84" y="59"/>
                  </a:cubicBezTo>
                  <a:cubicBezTo>
                    <a:pt x="84" y="59"/>
                    <a:pt x="84" y="57"/>
                    <a:pt x="84" y="57"/>
                  </a:cubicBezTo>
                  <a:cubicBezTo>
                    <a:pt x="83" y="56"/>
                    <a:pt x="83" y="56"/>
                    <a:pt x="83" y="56"/>
                  </a:cubicBezTo>
                  <a:cubicBezTo>
                    <a:pt x="83" y="56"/>
                    <a:pt x="83" y="56"/>
                    <a:pt x="82" y="56"/>
                  </a:cubicBezTo>
                  <a:cubicBezTo>
                    <a:pt x="82" y="56"/>
                    <a:pt x="82" y="56"/>
                    <a:pt x="82" y="56"/>
                  </a:cubicBezTo>
                  <a:cubicBezTo>
                    <a:pt x="82" y="56"/>
                    <a:pt x="79" y="54"/>
                    <a:pt x="79" y="54"/>
                  </a:cubicBezTo>
                  <a:cubicBezTo>
                    <a:pt x="79" y="54"/>
                    <a:pt x="79" y="53"/>
                    <a:pt x="79" y="53"/>
                  </a:cubicBezTo>
                  <a:cubicBezTo>
                    <a:pt x="79" y="53"/>
                    <a:pt x="79" y="52"/>
                    <a:pt x="79" y="52"/>
                  </a:cubicBezTo>
                  <a:cubicBezTo>
                    <a:pt x="79" y="52"/>
                    <a:pt x="79" y="51"/>
                    <a:pt x="79" y="51"/>
                  </a:cubicBezTo>
                  <a:cubicBezTo>
                    <a:pt x="79" y="51"/>
                    <a:pt x="79" y="50"/>
                    <a:pt x="79" y="49"/>
                  </a:cubicBezTo>
                  <a:cubicBezTo>
                    <a:pt x="79" y="49"/>
                    <a:pt x="80" y="47"/>
                    <a:pt x="80" y="47"/>
                  </a:cubicBezTo>
                  <a:cubicBezTo>
                    <a:pt x="80" y="47"/>
                    <a:pt x="80" y="47"/>
                    <a:pt x="80" y="47"/>
                  </a:cubicBezTo>
                  <a:cubicBezTo>
                    <a:pt x="79" y="48"/>
                    <a:pt x="79" y="48"/>
                    <a:pt x="79" y="48"/>
                  </a:cubicBezTo>
                  <a:cubicBezTo>
                    <a:pt x="67" y="47"/>
                    <a:pt x="67" y="47"/>
                    <a:pt x="67" y="47"/>
                  </a:cubicBezTo>
                  <a:cubicBezTo>
                    <a:pt x="66" y="41"/>
                    <a:pt x="66" y="41"/>
                    <a:pt x="66" y="41"/>
                  </a:cubicBezTo>
                  <a:cubicBezTo>
                    <a:pt x="64" y="39"/>
                    <a:pt x="64" y="39"/>
                    <a:pt x="64" y="39"/>
                  </a:cubicBezTo>
                  <a:cubicBezTo>
                    <a:pt x="66" y="39"/>
                    <a:pt x="66" y="39"/>
                    <a:pt x="66" y="39"/>
                  </a:cubicBezTo>
                  <a:cubicBezTo>
                    <a:pt x="66" y="35"/>
                    <a:pt x="66" y="35"/>
                    <a:pt x="66" y="35"/>
                  </a:cubicBezTo>
                  <a:cubicBezTo>
                    <a:pt x="66" y="35"/>
                    <a:pt x="66" y="35"/>
                    <a:pt x="66" y="35"/>
                  </a:cubicBezTo>
                  <a:cubicBezTo>
                    <a:pt x="65" y="32"/>
                    <a:pt x="65" y="32"/>
                    <a:pt x="65" y="32"/>
                  </a:cubicBezTo>
                  <a:cubicBezTo>
                    <a:pt x="65" y="32"/>
                    <a:pt x="65" y="32"/>
                    <a:pt x="65" y="32"/>
                  </a:cubicBezTo>
                  <a:cubicBezTo>
                    <a:pt x="65" y="32"/>
                    <a:pt x="65" y="31"/>
                    <a:pt x="65" y="31"/>
                  </a:cubicBezTo>
                  <a:cubicBezTo>
                    <a:pt x="65" y="31"/>
                    <a:pt x="65" y="31"/>
                    <a:pt x="65" y="31"/>
                  </a:cubicBezTo>
                  <a:cubicBezTo>
                    <a:pt x="65" y="30"/>
                    <a:pt x="65" y="30"/>
                    <a:pt x="65" y="30"/>
                  </a:cubicBezTo>
                  <a:cubicBezTo>
                    <a:pt x="65" y="30"/>
                    <a:pt x="65" y="29"/>
                    <a:pt x="65" y="29"/>
                  </a:cubicBezTo>
                  <a:cubicBezTo>
                    <a:pt x="65" y="29"/>
                    <a:pt x="64" y="29"/>
                    <a:pt x="64" y="29"/>
                  </a:cubicBezTo>
                  <a:cubicBezTo>
                    <a:pt x="64" y="29"/>
                    <a:pt x="63" y="28"/>
                    <a:pt x="62" y="28"/>
                  </a:cubicBezTo>
                  <a:cubicBezTo>
                    <a:pt x="62" y="28"/>
                    <a:pt x="61" y="27"/>
                    <a:pt x="61" y="27"/>
                  </a:cubicBezTo>
                  <a:cubicBezTo>
                    <a:pt x="60" y="27"/>
                    <a:pt x="60" y="27"/>
                    <a:pt x="60" y="27"/>
                  </a:cubicBezTo>
                  <a:cubicBezTo>
                    <a:pt x="60" y="27"/>
                    <a:pt x="60" y="27"/>
                    <a:pt x="60" y="27"/>
                  </a:cubicBezTo>
                  <a:cubicBezTo>
                    <a:pt x="60" y="27"/>
                    <a:pt x="59" y="27"/>
                    <a:pt x="59" y="27"/>
                  </a:cubicBezTo>
                  <a:cubicBezTo>
                    <a:pt x="59" y="27"/>
                    <a:pt x="59" y="27"/>
                    <a:pt x="59" y="27"/>
                  </a:cubicBezTo>
                  <a:cubicBezTo>
                    <a:pt x="59" y="27"/>
                    <a:pt x="58" y="27"/>
                    <a:pt x="58" y="27"/>
                  </a:cubicBezTo>
                  <a:cubicBezTo>
                    <a:pt x="58" y="27"/>
                    <a:pt x="58" y="28"/>
                    <a:pt x="58" y="28"/>
                  </a:cubicBezTo>
                  <a:cubicBezTo>
                    <a:pt x="58" y="28"/>
                    <a:pt x="57" y="27"/>
                    <a:pt x="57" y="27"/>
                  </a:cubicBezTo>
                  <a:cubicBezTo>
                    <a:pt x="57" y="27"/>
                    <a:pt x="57" y="27"/>
                    <a:pt x="56" y="27"/>
                  </a:cubicBezTo>
                  <a:cubicBezTo>
                    <a:pt x="56" y="27"/>
                    <a:pt x="55" y="27"/>
                    <a:pt x="55" y="27"/>
                  </a:cubicBezTo>
                  <a:cubicBezTo>
                    <a:pt x="55" y="27"/>
                    <a:pt x="55" y="27"/>
                    <a:pt x="55" y="27"/>
                  </a:cubicBezTo>
                  <a:cubicBezTo>
                    <a:pt x="55" y="27"/>
                    <a:pt x="55" y="26"/>
                    <a:pt x="55" y="26"/>
                  </a:cubicBezTo>
                  <a:cubicBezTo>
                    <a:pt x="53" y="25"/>
                    <a:pt x="53" y="25"/>
                    <a:pt x="53" y="25"/>
                  </a:cubicBezTo>
                  <a:cubicBezTo>
                    <a:pt x="53" y="25"/>
                    <a:pt x="53" y="24"/>
                    <a:pt x="53" y="24"/>
                  </a:cubicBezTo>
                  <a:cubicBezTo>
                    <a:pt x="53" y="24"/>
                    <a:pt x="52" y="24"/>
                    <a:pt x="52" y="24"/>
                  </a:cubicBezTo>
                  <a:cubicBezTo>
                    <a:pt x="52" y="24"/>
                    <a:pt x="52" y="25"/>
                    <a:pt x="51" y="25"/>
                  </a:cubicBezTo>
                  <a:cubicBezTo>
                    <a:pt x="51" y="25"/>
                    <a:pt x="51" y="24"/>
                    <a:pt x="51" y="24"/>
                  </a:cubicBezTo>
                  <a:cubicBezTo>
                    <a:pt x="50" y="24"/>
                    <a:pt x="50" y="23"/>
                    <a:pt x="50" y="23"/>
                  </a:cubicBezTo>
                  <a:cubicBezTo>
                    <a:pt x="50" y="23"/>
                    <a:pt x="49" y="23"/>
                    <a:pt x="49" y="23"/>
                  </a:cubicBezTo>
                  <a:cubicBezTo>
                    <a:pt x="49" y="24"/>
                    <a:pt x="48" y="23"/>
                    <a:pt x="48" y="23"/>
                  </a:cubicBezTo>
                  <a:cubicBezTo>
                    <a:pt x="48" y="23"/>
                    <a:pt x="48" y="22"/>
                    <a:pt x="48" y="22"/>
                  </a:cubicBezTo>
                  <a:cubicBezTo>
                    <a:pt x="47" y="22"/>
                    <a:pt x="47" y="22"/>
                    <a:pt x="47" y="22"/>
                  </a:cubicBezTo>
                  <a:cubicBezTo>
                    <a:pt x="47" y="22"/>
                    <a:pt x="47" y="21"/>
                    <a:pt x="46" y="21"/>
                  </a:cubicBezTo>
                  <a:cubicBezTo>
                    <a:pt x="46" y="21"/>
                    <a:pt x="46" y="21"/>
                    <a:pt x="46" y="21"/>
                  </a:cubicBezTo>
                  <a:cubicBezTo>
                    <a:pt x="46" y="21"/>
                    <a:pt x="46" y="21"/>
                    <a:pt x="45" y="21"/>
                  </a:cubicBezTo>
                  <a:cubicBezTo>
                    <a:pt x="45" y="21"/>
                    <a:pt x="45" y="21"/>
                    <a:pt x="45" y="21"/>
                  </a:cubicBezTo>
                  <a:cubicBezTo>
                    <a:pt x="44" y="21"/>
                    <a:pt x="44" y="21"/>
                    <a:pt x="44" y="21"/>
                  </a:cubicBezTo>
                  <a:cubicBezTo>
                    <a:pt x="44" y="20"/>
                    <a:pt x="42" y="19"/>
                    <a:pt x="42" y="19"/>
                  </a:cubicBezTo>
                  <a:cubicBezTo>
                    <a:pt x="40" y="20"/>
                    <a:pt x="40" y="20"/>
                    <a:pt x="40" y="20"/>
                  </a:cubicBezTo>
                  <a:cubicBezTo>
                    <a:pt x="40" y="20"/>
                    <a:pt x="39" y="20"/>
                    <a:pt x="39" y="20"/>
                  </a:cubicBezTo>
                  <a:cubicBezTo>
                    <a:pt x="39" y="20"/>
                    <a:pt x="37" y="19"/>
                    <a:pt x="37" y="19"/>
                  </a:cubicBezTo>
                  <a:cubicBezTo>
                    <a:pt x="37" y="19"/>
                    <a:pt x="36" y="19"/>
                    <a:pt x="36" y="19"/>
                  </a:cubicBezTo>
                  <a:cubicBezTo>
                    <a:pt x="36" y="19"/>
                    <a:pt x="37" y="18"/>
                    <a:pt x="36" y="18"/>
                  </a:cubicBezTo>
                  <a:cubicBezTo>
                    <a:pt x="36" y="18"/>
                    <a:pt x="36" y="18"/>
                    <a:pt x="35" y="17"/>
                  </a:cubicBezTo>
                  <a:cubicBezTo>
                    <a:pt x="35" y="17"/>
                    <a:pt x="35" y="17"/>
                    <a:pt x="35" y="17"/>
                  </a:cubicBezTo>
                  <a:cubicBezTo>
                    <a:pt x="35" y="17"/>
                    <a:pt x="34" y="17"/>
                    <a:pt x="34" y="17"/>
                  </a:cubicBezTo>
                  <a:cubicBezTo>
                    <a:pt x="34" y="17"/>
                    <a:pt x="34" y="16"/>
                    <a:pt x="34" y="16"/>
                  </a:cubicBezTo>
                  <a:cubicBezTo>
                    <a:pt x="34" y="16"/>
                    <a:pt x="33" y="16"/>
                    <a:pt x="33" y="16"/>
                  </a:cubicBezTo>
                  <a:cubicBezTo>
                    <a:pt x="33" y="16"/>
                    <a:pt x="33" y="16"/>
                    <a:pt x="33" y="15"/>
                  </a:cubicBezTo>
                  <a:cubicBezTo>
                    <a:pt x="32" y="15"/>
                    <a:pt x="32" y="15"/>
                    <a:pt x="32" y="14"/>
                  </a:cubicBezTo>
                  <a:cubicBezTo>
                    <a:pt x="32" y="14"/>
                    <a:pt x="31" y="14"/>
                    <a:pt x="31" y="14"/>
                  </a:cubicBezTo>
                  <a:cubicBezTo>
                    <a:pt x="31" y="14"/>
                    <a:pt x="31" y="13"/>
                    <a:pt x="31" y="13"/>
                  </a:cubicBezTo>
                  <a:cubicBezTo>
                    <a:pt x="31" y="13"/>
                    <a:pt x="31" y="13"/>
                    <a:pt x="31" y="13"/>
                  </a:cubicBezTo>
                  <a:cubicBezTo>
                    <a:pt x="31" y="13"/>
                    <a:pt x="31" y="13"/>
                    <a:pt x="31" y="13"/>
                  </a:cubicBezTo>
                  <a:cubicBezTo>
                    <a:pt x="31" y="13"/>
                    <a:pt x="31" y="12"/>
                    <a:pt x="31" y="12"/>
                  </a:cubicBezTo>
                  <a:cubicBezTo>
                    <a:pt x="31" y="11"/>
                    <a:pt x="30" y="10"/>
                    <a:pt x="30" y="10"/>
                  </a:cubicBezTo>
                  <a:cubicBezTo>
                    <a:pt x="30" y="10"/>
                    <a:pt x="31" y="10"/>
                    <a:pt x="31" y="9"/>
                  </a:cubicBezTo>
                  <a:cubicBezTo>
                    <a:pt x="31" y="9"/>
                    <a:pt x="31" y="9"/>
                    <a:pt x="31" y="9"/>
                  </a:cubicBezTo>
                  <a:cubicBezTo>
                    <a:pt x="31" y="8"/>
                    <a:pt x="31" y="8"/>
                    <a:pt x="31" y="8"/>
                  </a:cubicBezTo>
                  <a:cubicBezTo>
                    <a:pt x="30" y="7"/>
                    <a:pt x="30" y="7"/>
                    <a:pt x="30" y="6"/>
                  </a:cubicBezTo>
                  <a:cubicBezTo>
                    <a:pt x="30" y="6"/>
                    <a:pt x="30" y="5"/>
                    <a:pt x="30" y="5"/>
                  </a:cubicBezTo>
                  <a:cubicBezTo>
                    <a:pt x="30" y="5"/>
                    <a:pt x="30" y="5"/>
                    <a:pt x="30" y="5"/>
                  </a:cubicBezTo>
                  <a:cubicBezTo>
                    <a:pt x="30" y="5"/>
                    <a:pt x="31" y="4"/>
                    <a:pt x="31" y="4"/>
                  </a:cubicBezTo>
                  <a:cubicBezTo>
                    <a:pt x="31" y="1"/>
                    <a:pt x="31" y="1"/>
                    <a:pt x="31" y="1"/>
                  </a:cubicBezTo>
                  <a:cubicBezTo>
                    <a:pt x="31" y="1"/>
                    <a:pt x="30" y="0"/>
                    <a:pt x="30" y="0"/>
                  </a:cubicBezTo>
                  <a:cubicBezTo>
                    <a:pt x="30" y="0"/>
                    <a:pt x="30" y="0"/>
                    <a:pt x="30" y="0"/>
                  </a:cubicBezTo>
                  <a:cubicBezTo>
                    <a:pt x="29" y="0"/>
                    <a:pt x="29" y="0"/>
                    <a:pt x="29" y="0"/>
                  </a:cubicBezTo>
                  <a:cubicBezTo>
                    <a:pt x="29" y="0"/>
                    <a:pt x="29" y="1"/>
                    <a:pt x="29" y="1"/>
                  </a:cubicBezTo>
                  <a:cubicBezTo>
                    <a:pt x="29" y="1"/>
                    <a:pt x="29" y="1"/>
                    <a:pt x="28" y="0"/>
                  </a:cubicBezTo>
                  <a:cubicBezTo>
                    <a:pt x="28" y="0"/>
                    <a:pt x="28" y="0"/>
                    <a:pt x="28" y="0"/>
                  </a:cubicBezTo>
                  <a:cubicBezTo>
                    <a:pt x="28" y="0"/>
                    <a:pt x="27" y="0"/>
                    <a:pt x="27" y="0"/>
                  </a:cubicBezTo>
                  <a:cubicBezTo>
                    <a:pt x="27" y="0"/>
                    <a:pt x="27" y="1"/>
                    <a:pt x="27" y="0"/>
                  </a:cubicBezTo>
                  <a:cubicBezTo>
                    <a:pt x="27" y="0"/>
                    <a:pt x="26" y="0"/>
                    <a:pt x="26" y="0"/>
                  </a:cubicBezTo>
                  <a:cubicBezTo>
                    <a:pt x="26" y="0"/>
                    <a:pt x="26" y="0"/>
                    <a:pt x="26" y="0"/>
                  </a:cubicBezTo>
                  <a:cubicBezTo>
                    <a:pt x="25" y="0"/>
                    <a:pt x="24" y="0"/>
                    <a:pt x="24" y="0"/>
                  </a:cubicBezTo>
                  <a:cubicBezTo>
                    <a:pt x="24" y="0"/>
                    <a:pt x="23" y="1"/>
                    <a:pt x="23" y="1"/>
                  </a:cubicBezTo>
                  <a:cubicBezTo>
                    <a:pt x="23" y="1"/>
                    <a:pt x="21" y="1"/>
                    <a:pt x="21" y="1"/>
                  </a:cubicBezTo>
                  <a:cubicBezTo>
                    <a:pt x="21" y="1"/>
                    <a:pt x="19" y="4"/>
                    <a:pt x="19" y="4"/>
                  </a:cubicBezTo>
                  <a:cubicBezTo>
                    <a:pt x="19" y="4"/>
                    <a:pt x="18" y="4"/>
                    <a:pt x="18" y="4"/>
                  </a:cubicBezTo>
                  <a:cubicBezTo>
                    <a:pt x="18" y="4"/>
                    <a:pt x="17" y="4"/>
                    <a:pt x="17" y="4"/>
                  </a:cubicBezTo>
                  <a:cubicBezTo>
                    <a:pt x="17" y="4"/>
                    <a:pt x="17" y="4"/>
                    <a:pt x="17" y="4"/>
                  </a:cubicBezTo>
                  <a:cubicBezTo>
                    <a:pt x="16" y="5"/>
                    <a:pt x="16" y="5"/>
                    <a:pt x="16" y="5"/>
                  </a:cubicBezTo>
                  <a:cubicBezTo>
                    <a:pt x="16" y="5"/>
                    <a:pt x="14" y="6"/>
                    <a:pt x="14" y="6"/>
                  </a:cubicBezTo>
                  <a:cubicBezTo>
                    <a:pt x="14" y="6"/>
                    <a:pt x="14" y="7"/>
                    <a:pt x="14" y="7"/>
                  </a:cubicBezTo>
                  <a:cubicBezTo>
                    <a:pt x="14" y="7"/>
                    <a:pt x="13" y="7"/>
                    <a:pt x="13" y="7"/>
                  </a:cubicBezTo>
                  <a:cubicBezTo>
                    <a:pt x="13" y="7"/>
                    <a:pt x="13" y="6"/>
                    <a:pt x="13" y="6"/>
                  </a:cubicBezTo>
                  <a:cubicBezTo>
                    <a:pt x="11" y="6"/>
                    <a:pt x="11" y="6"/>
                    <a:pt x="11" y="6"/>
                  </a:cubicBezTo>
                  <a:cubicBezTo>
                    <a:pt x="10" y="9"/>
                    <a:pt x="10" y="9"/>
                    <a:pt x="10" y="9"/>
                  </a:cubicBezTo>
                  <a:cubicBezTo>
                    <a:pt x="8" y="10"/>
                    <a:pt x="8" y="10"/>
                    <a:pt x="8" y="10"/>
                  </a:cubicBezTo>
                  <a:cubicBezTo>
                    <a:pt x="8" y="10"/>
                    <a:pt x="7" y="10"/>
                    <a:pt x="7" y="10"/>
                  </a:cubicBezTo>
                  <a:cubicBezTo>
                    <a:pt x="7" y="10"/>
                    <a:pt x="6" y="10"/>
                    <a:pt x="6" y="10"/>
                  </a:cubicBezTo>
                  <a:cubicBezTo>
                    <a:pt x="6" y="9"/>
                    <a:pt x="6" y="9"/>
                    <a:pt x="6" y="9"/>
                  </a:cubicBezTo>
                  <a:cubicBezTo>
                    <a:pt x="6" y="9"/>
                    <a:pt x="5" y="9"/>
                    <a:pt x="5" y="9"/>
                  </a:cubicBezTo>
                  <a:cubicBezTo>
                    <a:pt x="4" y="9"/>
                    <a:pt x="3" y="9"/>
                    <a:pt x="2" y="9"/>
                  </a:cubicBezTo>
                  <a:cubicBezTo>
                    <a:pt x="2" y="9"/>
                    <a:pt x="1" y="9"/>
                    <a:pt x="1" y="9"/>
                  </a:cubicBezTo>
                  <a:cubicBezTo>
                    <a:pt x="6" y="18"/>
                    <a:pt x="6" y="18"/>
                    <a:pt x="6" y="18"/>
                  </a:cubicBezTo>
                  <a:cubicBezTo>
                    <a:pt x="7" y="19"/>
                    <a:pt x="7" y="19"/>
                    <a:pt x="7" y="19"/>
                  </a:cubicBezTo>
                  <a:cubicBezTo>
                    <a:pt x="7" y="20"/>
                    <a:pt x="7" y="20"/>
                    <a:pt x="7" y="20"/>
                  </a:cubicBezTo>
                  <a:cubicBezTo>
                    <a:pt x="6" y="21"/>
                    <a:pt x="6" y="21"/>
                    <a:pt x="6" y="21"/>
                  </a:cubicBezTo>
                  <a:cubicBezTo>
                    <a:pt x="7" y="21"/>
                    <a:pt x="7" y="21"/>
                    <a:pt x="7" y="21"/>
                  </a:cubicBezTo>
                  <a:cubicBezTo>
                    <a:pt x="6" y="22"/>
                    <a:pt x="6" y="22"/>
                    <a:pt x="6" y="22"/>
                  </a:cubicBezTo>
                  <a:cubicBezTo>
                    <a:pt x="6" y="26"/>
                    <a:pt x="6" y="26"/>
                    <a:pt x="6" y="26"/>
                  </a:cubicBezTo>
                  <a:cubicBezTo>
                    <a:pt x="6" y="26"/>
                    <a:pt x="5" y="28"/>
                    <a:pt x="5" y="28"/>
                  </a:cubicBezTo>
                  <a:cubicBezTo>
                    <a:pt x="5" y="28"/>
                    <a:pt x="4" y="28"/>
                    <a:pt x="4" y="28"/>
                  </a:cubicBezTo>
                  <a:cubicBezTo>
                    <a:pt x="4" y="29"/>
                    <a:pt x="4" y="29"/>
                    <a:pt x="4" y="29"/>
                  </a:cubicBezTo>
                  <a:cubicBezTo>
                    <a:pt x="5" y="29"/>
                    <a:pt x="5" y="29"/>
                    <a:pt x="5" y="29"/>
                  </a:cubicBezTo>
                  <a:cubicBezTo>
                    <a:pt x="5" y="30"/>
                    <a:pt x="5" y="30"/>
                    <a:pt x="5" y="30"/>
                  </a:cubicBezTo>
                  <a:cubicBezTo>
                    <a:pt x="5" y="31"/>
                    <a:pt x="5" y="31"/>
                    <a:pt x="5" y="31"/>
                  </a:cubicBezTo>
                  <a:cubicBezTo>
                    <a:pt x="6" y="32"/>
                    <a:pt x="6" y="32"/>
                    <a:pt x="6" y="32"/>
                  </a:cubicBezTo>
                  <a:cubicBezTo>
                    <a:pt x="5" y="32"/>
                    <a:pt x="5" y="32"/>
                    <a:pt x="5" y="32"/>
                  </a:cubicBezTo>
                  <a:cubicBezTo>
                    <a:pt x="5" y="34"/>
                    <a:pt x="5" y="34"/>
                    <a:pt x="5" y="34"/>
                  </a:cubicBezTo>
                  <a:cubicBezTo>
                    <a:pt x="3" y="35"/>
                    <a:pt x="3" y="35"/>
                    <a:pt x="3" y="35"/>
                  </a:cubicBezTo>
                  <a:cubicBezTo>
                    <a:pt x="3" y="36"/>
                    <a:pt x="3" y="36"/>
                    <a:pt x="3" y="36"/>
                  </a:cubicBezTo>
                  <a:cubicBezTo>
                    <a:pt x="2" y="36"/>
                    <a:pt x="2" y="36"/>
                    <a:pt x="2" y="36"/>
                  </a:cubicBezTo>
                  <a:cubicBezTo>
                    <a:pt x="2" y="38"/>
                    <a:pt x="2" y="38"/>
                    <a:pt x="2" y="38"/>
                  </a:cubicBezTo>
                  <a:cubicBezTo>
                    <a:pt x="4" y="40"/>
                    <a:pt x="4" y="40"/>
                    <a:pt x="4" y="40"/>
                  </a:cubicBezTo>
                  <a:cubicBezTo>
                    <a:pt x="2" y="42"/>
                    <a:pt x="2" y="42"/>
                    <a:pt x="2" y="42"/>
                  </a:cubicBezTo>
                  <a:cubicBezTo>
                    <a:pt x="2" y="42"/>
                    <a:pt x="2" y="44"/>
                    <a:pt x="2" y="44"/>
                  </a:cubicBezTo>
                  <a:cubicBezTo>
                    <a:pt x="2" y="44"/>
                    <a:pt x="2" y="45"/>
                    <a:pt x="2" y="45"/>
                  </a:cubicBezTo>
                  <a:cubicBezTo>
                    <a:pt x="2" y="45"/>
                    <a:pt x="3" y="46"/>
                    <a:pt x="3" y="46"/>
                  </a:cubicBezTo>
                  <a:cubicBezTo>
                    <a:pt x="3" y="46"/>
                    <a:pt x="4" y="47"/>
                    <a:pt x="4" y="47"/>
                  </a:cubicBezTo>
                  <a:cubicBezTo>
                    <a:pt x="4" y="47"/>
                    <a:pt x="4" y="47"/>
                    <a:pt x="4" y="47"/>
                  </a:cubicBezTo>
                  <a:cubicBezTo>
                    <a:pt x="5" y="47"/>
                    <a:pt x="5" y="47"/>
                    <a:pt x="5" y="47"/>
                  </a:cubicBezTo>
                  <a:cubicBezTo>
                    <a:pt x="6" y="48"/>
                    <a:pt x="6" y="48"/>
                    <a:pt x="6" y="48"/>
                  </a:cubicBezTo>
                  <a:cubicBezTo>
                    <a:pt x="5" y="48"/>
                    <a:pt x="5" y="48"/>
                    <a:pt x="5" y="48"/>
                  </a:cubicBezTo>
                  <a:cubicBezTo>
                    <a:pt x="5" y="50"/>
                    <a:pt x="5" y="50"/>
                    <a:pt x="5" y="50"/>
                  </a:cubicBezTo>
                  <a:cubicBezTo>
                    <a:pt x="5" y="50"/>
                    <a:pt x="4" y="50"/>
                    <a:pt x="4" y="50"/>
                  </a:cubicBezTo>
                  <a:cubicBezTo>
                    <a:pt x="4" y="51"/>
                    <a:pt x="3" y="51"/>
                    <a:pt x="3" y="51"/>
                  </a:cubicBezTo>
                  <a:cubicBezTo>
                    <a:pt x="3" y="51"/>
                    <a:pt x="2" y="53"/>
                    <a:pt x="2" y="53"/>
                  </a:cubicBezTo>
                  <a:cubicBezTo>
                    <a:pt x="2" y="53"/>
                    <a:pt x="1" y="54"/>
                    <a:pt x="1" y="54"/>
                  </a:cubicBezTo>
                  <a:cubicBezTo>
                    <a:pt x="0" y="55"/>
                    <a:pt x="0" y="55"/>
                    <a:pt x="0" y="55"/>
                  </a:cubicBezTo>
                  <a:cubicBezTo>
                    <a:pt x="0" y="55"/>
                    <a:pt x="1" y="55"/>
                    <a:pt x="1" y="55"/>
                  </a:cubicBezTo>
                  <a:cubicBezTo>
                    <a:pt x="2" y="55"/>
                    <a:pt x="1" y="56"/>
                    <a:pt x="1" y="56"/>
                  </a:cubicBezTo>
                  <a:cubicBezTo>
                    <a:pt x="1" y="56"/>
                    <a:pt x="1" y="57"/>
                    <a:pt x="1" y="57"/>
                  </a:cubicBezTo>
                  <a:cubicBezTo>
                    <a:pt x="1" y="57"/>
                    <a:pt x="2" y="57"/>
                    <a:pt x="2" y="58"/>
                  </a:cubicBezTo>
                  <a:cubicBezTo>
                    <a:pt x="2" y="58"/>
                    <a:pt x="2" y="58"/>
                    <a:pt x="2" y="59"/>
                  </a:cubicBezTo>
                  <a:cubicBezTo>
                    <a:pt x="2" y="59"/>
                    <a:pt x="2" y="60"/>
                    <a:pt x="2" y="60"/>
                  </a:cubicBezTo>
                  <a:cubicBezTo>
                    <a:pt x="2" y="60"/>
                    <a:pt x="3" y="60"/>
                    <a:pt x="3" y="60"/>
                  </a:cubicBezTo>
                  <a:cubicBezTo>
                    <a:pt x="3" y="60"/>
                    <a:pt x="4" y="60"/>
                    <a:pt x="4" y="60"/>
                  </a:cubicBezTo>
                  <a:cubicBezTo>
                    <a:pt x="4" y="61"/>
                    <a:pt x="4" y="61"/>
                    <a:pt x="4" y="61"/>
                  </a:cubicBezTo>
                  <a:cubicBezTo>
                    <a:pt x="4" y="62"/>
                    <a:pt x="4" y="62"/>
                    <a:pt x="4" y="62"/>
                  </a:cubicBezTo>
                  <a:cubicBezTo>
                    <a:pt x="4" y="65"/>
                    <a:pt x="4" y="65"/>
                    <a:pt x="4" y="65"/>
                  </a:cubicBezTo>
                  <a:cubicBezTo>
                    <a:pt x="5" y="66"/>
                    <a:pt x="5" y="66"/>
                    <a:pt x="5" y="66"/>
                  </a:cubicBezTo>
                  <a:cubicBezTo>
                    <a:pt x="5" y="67"/>
                    <a:pt x="5" y="67"/>
                    <a:pt x="5" y="67"/>
                  </a:cubicBezTo>
                  <a:cubicBezTo>
                    <a:pt x="5" y="67"/>
                    <a:pt x="6" y="68"/>
                    <a:pt x="6" y="68"/>
                  </a:cubicBezTo>
                  <a:cubicBezTo>
                    <a:pt x="6" y="68"/>
                    <a:pt x="7" y="69"/>
                    <a:pt x="7" y="70"/>
                  </a:cubicBezTo>
                  <a:cubicBezTo>
                    <a:pt x="8" y="70"/>
                    <a:pt x="9" y="71"/>
                    <a:pt x="9" y="71"/>
                  </a:cubicBezTo>
                  <a:cubicBezTo>
                    <a:pt x="9" y="71"/>
                    <a:pt x="8" y="71"/>
                    <a:pt x="8" y="71"/>
                  </a:cubicBezTo>
                  <a:cubicBezTo>
                    <a:pt x="8" y="71"/>
                    <a:pt x="7" y="73"/>
                    <a:pt x="7" y="73"/>
                  </a:cubicBezTo>
                  <a:cubicBezTo>
                    <a:pt x="7" y="73"/>
                    <a:pt x="7" y="73"/>
                    <a:pt x="7" y="73"/>
                  </a:cubicBezTo>
                  <a:cubicBezTo>
                    <a:pt x="7" y="73"/>
                    <a:pt x="8" y="74"/>
                    <a:pt x="8" y="74"/>
                  </a:cubicBezTo>
                  <a:cubicBezTo>
                    <a:pt x="8" y="74"/>
                    <a:pt x="8" y="75"/>
                    <a:pt x="8" y="75"/>
                  </a:cubicBezTo>
                  <a:cubicBezTo>
                    <a:pt x="8" y="75"/>
                    <a:pt x="7" y="75"/>
                    <a:pt x="7" y="75"/>
                  </a:cubicBezTo>
                  <a:cubicBezTo>
                    <a:pt x="7" y="75"/>
                    <a:pt x="6" y="76"/>
                    <a:pt x="6" y="76"/>
                  </a:cubicBezTo>
                  <a:cubicBezTo>
                    <a:pt x="6" y="76"/>
                    <a:pt x="7" y="76"/>
                    <a:pt x="7" y="76"/>
                  </a:cubicBezTo>
                  <a:cubicBezTo>
                    <a:pt x="7" y="76"/>
                    <a:pt x="7" y="76"/>
                    <a:pt x="7" y="77"/>
                  </a:cubicBezTo>
                  <a:cubicBezTo>
                    <a:pt x="7" y="77"/>
                    <a:pt x="7" y="77"/>
                    <a:pt x="7" y="77"/>
                  </a:cubicBezTo>
                  <a:cubicBezTo>
                    <a:pt x="7" y="77"/>
                    <a:pt x="7" y="78"/>
                    <a:pt x="6" y="78"/>
                  </a:cubicBezTo>
                  <a:cubicBezTo>
                    <a:pt x="6" y="78"/>
                    <a:pt x="6" y="78"/>
                    <a:pt x="6" y="78"/>
                  </a:cubicBezTo>
                  <a:cubicBezTo>
                    <a:pt x="6" y="78"/>
                    <a:pt x="7" y="79"/>
                    <a:pt x="7" y="79"/>
                  </a:cubicBezTo>
                  <a:cubicBezTo>
                    <a:pt x="8" y="79"/>
                    <a:pt x="8" y="79"/>
                    <a:pt x="8" y="80"/>
                  </a:cubicBezTo>
                  <a:cubicBezTo>
                    <a:pt x="9" y="80"/>
                    <a:pt x="8" y="80"/>
                    <a:pt x="8" y="80"/>
                  </a:cubicBezTo>
                  <a:cubicBezTo>
                    <a:pt x="8" y="80"/>
                    <a:pt x="8" y="81"/>
                    <a:pt x="8" y="81"/>
                  </a:cubicBezTo>
                  <a:cubicBezTo>
                    <a:pt x="8" y="81"/>
                    <a:pt x="8" y="82"/>
                    <a:pt x="8" y="82"/>
                  </a:cubicBezTo>
                  <a:cubicBezTo>
                    <a:pt x="8" y="82"/>
                    <a:pt x="9" y="82"/>
                    <a:pt x="9" y="82"/>
                  </a:cubicBezTo>
                  <a:cubicBezTo>
                    <a:pt x="10" y="85"/>
                    <a:pt x="10" y="85"/>
                    <a:pt x="10" y="85"/>
                  </a:cubicBezTo>
                  <a:cubicBezTo>
                    <a:pt x="10" y="85"/>
                    <a:pt x="10" y="87"/>
                    <a:pt x="10" y="87"/>
                  </a:cubicBezTo>
                  <a:cubicBezTo>
                    <a:pt x="10" y="87"/>
                    <a:pt x="11" y="88"/>
                    <a:pt x="11" y="88"/>
                  </a:cubicBezTo>
                  <a:cubicBezTo>
                    <a:pt x="11" y="88"/>
                    <a:pt x="11" y="89"/>
                    <a:pt x="11" y="89"/>
                  </a:cubicBezTo>
                  <a:cubicBezTo>
                    <a:pt x="11" y="89"/>
                    <a:pt x="11" y="90"/>
                    <a:pt x="11" y="90"/>
                  </a:cubicBezTo>
                  <a:cubicBezTo>
                    <a:pt x="11" y="90"/>
                    <a:pt x="12" y="91"/>
                    <a:pt x="12" y="91"/>
                  </a:cubicBezTo>
                  <a:cubicBezTo>
                    <a:pt x="12" y="91"/>
                    <a:pt x="12" y="93"/>
                    <a:pt x="12" y="93"/>
                  </a:cubicBezTo>
                  <a:cubicBezTo>
                    <a:pt x="12" y="93"/>
                    <a:pt x="12" y="93"/>
                    <a:pt x="12" y="93"/>
                  </a:cubicBezTo>
                  <a:cubicBezTo>
                    <a:pt x="12" y="94"/>
                    <a:pt x="13" y="94"/>
                    <a:pt x="13" y="94"/>
                  </a:cubicBezTo>
                  <a:cubicBezTo>
                    <a:pt x="13" y="94"/>
                    <a:pt x="13" y="95"/>
                    <a:pt x="12" y="95"/>
                  </a:cubicBezTo>
                  <a:cubicBezTo>
                    <a:pt x="12" y="95"/>
                    <a:pt x="12" y="96"/>
                    <a:pt x="12" y="96"/>
                  </a:cubicBezTo>
                  <a:cubicBezTo>
                    <a:pt x="12" y="96"/>
                    <a:pt x="13" y="96"/>
                    <a:pt x="13" y="96"/>
                  </a:cubicBezTo>
                  <a:cubicBezTo>
                    <a:pt x="13" y="97"/>
                    <a:pt x="14" y="97"/>
                    <a:pt x="14" y="97"/>
                  </a:cubicBezTo>
                  <a:cubicBezTo>
                    <a:pt x="14" y="97"/>
                    <a:pt x="15" y="97"/>
                    <a:pt x="15" y="97"/>
                  </a:cubicBezTo>
                  <a:cubicBezTo>
                    <a:pt x="15" y="97"/>
                    <a:pt x="16" y="97"/>
                    <a:pt x="16" y="97"/>
                  </a:cubicBezTo>
                  <a:cubicBezTo>
                    <a:pt x="16" y="97"/>
                    <a:pt x="17" y="96"/>
                    <a:pt x="17" y="96"/>
                  </a:cubicBezTo>
                  <a:cubicBezTo>
                    <a:pt x="17" y="96"/>
                    <a:pt x="17" y="96"/>
                    <a:pt x="17" y="96"/>
                  </a:cubicBezTo>
                  <a:cubicBezTo>
                    <a:pt x="19" y="95"/>
                    <a:pt x="19" y="95"/>
                    <a:pt x="19" y="95"/>
                  </a:cubicBezTo>
                  <a:cubicBezTo>
                    <a:pt x="19" y="94"/>
                    <a:pt x="19" y="94"/>
                    <a:pt x="19" y="94"/>
                  </a:cubicBezTo>
                  <a:cubicBezTo>
                    <a:pt x="21" y="93"/>
                    <a:pt x="21" y="93"/>
                    <a:pt x="21" y="93"/>
                  </a:cubicBezTo>
                  <a:cubicBezTo>
                    <a:pt x="20" y="92"/>
                    <a:pt x="20" y="92"/>
                    <a:pt x="20" y="92"/>
                  </a:cubicBezTo>
                  <a:cubicBezTo>
                    <a:pt x="20" y="92"/>
                    <a:pt x="22" y="91"/>
                    <a:pt x="22" y="91"/>
                  </a:cubicBezTo>
                  <a:cubicBezTo>
                    <a:pt x="22" y="91"/>
                    <a:pt x="23" y="91"/>
                    <a:pt x="23" y="91"/>
                  </a:cubicBezTo>
                  <a:cubicBezTo>
                    <a:pt x="23" y="91"/>
                    <a:pt x="24" y="90"/>
                    <a:pt x="24" y="90"/>
                  </a:cubicBezTo>
                  <a:cubicBezTo>
                    <a:pt x="24" y="90"/>
                    <a:pt x="24" y="88"/>
                    <a:pt x="24" y="88"/>
                  </a:cubicBezTo>
                  <a:cubicBezTo>
                    <a:pt x="25" y="89"/>
                    <a:pt x="25" y="89"/>
                    <a:pt x="25" y="89"/>
                  </a:cubicBezTo>
                  <a:cubicBezTo>
                    <a:pt x="25" y="89"/>
                    <a:pt x="25" y="90"/>
                    <a:pt x="26" y="90"/>
                  </a:cubicBezTo>
                  <a:cubicBezTo>
                    <a:pt x="26" y="90"/>
                    <a:pt x="26" y="90"/>
                    <a:pt x="26" y="90"/>
                  </a:cubicBezTo>
                  <a:cubicBezTo>
                    <a:pt x="26" y="90"/>
                    <a:pt x="27" y="91"/>
                    <a:pt x="27" y="91"/>
                  </a:cubicBezTo>
                  <a:cubicBezTo>
                    <a:pt x="27" y="91"/>
                    <a:pt x="34" y="91"/>
                    <a:pt x="34" y="91"/>
                  </a:cubicBezTo>
                  <a:cubicBezTo>
                    <a:pt x="34" y="91"/>
                    <a:pt x="34" y="91"/>
                    <a:pt x="34" y="91"/>
                  </a:cubicBezTo>
                  <a:cubicBezTo>
                    <a:pt x="35" y="92"/>
                    <a:pt x="36" y="92"/>
                    <a:pt x="36" y="92"/>
                  </a:cubicBezTo>
                  <a:cubicBezTo>
                    <a:pt x="36" y="92"/>
                    <a:pt x="36" y="92"/>
                    <a:pt x="36" y="92"/>
                  </a:cubicBezTo>
                  <a:cubicBezTo>
                    <a:pt x="36" y="93"/>
                    <a:pt x="36" y="93"/>
                    <a:pt x="36" y="93"/>
                  </a:cubicBezTo>
                  <a:cubicBezTo>
                    <a:pt x="36" y="93"/>
                    <a:pt x="37" y="94"/>
                    <a:pt x="37" y="94"/>
                  </a:cubicBezTo>
                  <a:cubicBezTo>
                    <a:pt x="37" y="94"/>
                    <a:pt x="37" y="95"/>
                    <a:pt x="37" y="95"/>
                  </a:cubicBezTo>
                  <a:cubicBezTo>
                    <a:pt x="37" y="95"/>
                    <a:pt x="38" y="97"/>
                    <a:pt x="38" y="97"/>
                  </a:cubicBezTo>
                  <a:cubicBezTo>
                    <a:pt x="38" y="97"/>
                    <a:pt x="38" y="95"/>
                    <a:pt x="38" y="95"/>
                  </a:cubicBezTo>
                  <a:cubicBezTo>
                    <a:pt x="38" y="95"/>
                    <a:pt x="39" y="94"/>
                    <a:pt x="39" y="93"/>
                  </a:cubicBezTo>
                  <a:cubicBezTo>
                    <a:pt x="39" y="93"/>
                    <a:pt x="40" y="90"/>
                    <a:pt x="40" y="90"/>
                  </a:cubicBezTo>
                  <a:cubicBezTo>
                    <a:pt x="42" y="90"/>
                    <a:pt x="42" y="90"/>
                    <a:pt x="42" y="90"/>
                  </a:cubicBezTo>
                  <a:cubicBezTo>
                    <a:pt x="42" y="91"/>
                    <a:pt x="42" y="91"/>
                    <a:pt x="42" y="91"/>
                  </a:cubicBezTo>
                  <a:cubicBezTo>
                    <a:pt x="42" y="91"/>
                    <a:pt x="45" y="90"/>
                    <a:pt x="45" y="90"/>
                  </a:cubicBezTo>
                  <a:cubicBezTo>
                    <a:pt x="45" y="90"/>
                    <a:pt x="48" y="90"/>
                    <a:pt x="48" y="90"/>
                  </a:cubicBezTo>
                  <a:cubicBezTo>
                    <a:pt x="48" y="91"/>
                    <a:pt x="48" y="91"/>
                    <a:pt x="48" y="91"/>
                  </a:cubicBezTo>
                  <a:cubicBezTo>
                    <a:pt x="49" y="92"/>
                    <a:pt x="49" y="92"/>
                    <a:pt x="49" y="92"/>
                  </a:cubicBezTo>
                  <a:cubicBezTo>
                    <a:pt x="52" y="83"/>
                    <a:pt x="52" y="83"/>
                    <a:pt x="52" y="83"/>
                  </a:cubicBezTo>
                  <a:cubicBezTo>
                    <a:pt x="52" y="79"/>
                    <a:pt x="52" y="79"/>
                    <a:pt x="52" y="79"/>
                  </a:cubicBezTo>
                  <a:cubicBezTo>
                    <a:pt x="55" y="75"/>
                    <a:pt x="55" y="75"/>
                    <a:pt x="55" y="75"/>
                  </a:cubicBezTo>
                  <a:cubicBezTo>
                    <a:pt x="56" y="72"/>
                    <a:pt x="56" y="72"/>
                    <a:pt x="56" y="72"/>
                  </a:cubicBezTo>
                  <a:cubicBezTo>
                    <a:pt x="68" y="70"/>
                    <a:pt x="68" y="70"/>
                    <a:pt x="68" y="70"/>
                  </a:cubicBezTo>
                  <a:cubicBezTo>
                    <a:pt x="75" y="70"/>
                    <a:pt x="75" y="70"/>
                    <a:pt x="75" y="70"/>
                  </a:cubicBezTo>
                  <a:cubicBezTo>
                    <a:pt x="81" y="74"/>
                    <a:pt x="81" y="74"/>
                    <a:pt x="81" y="74"/>
                  </a:cubicBezTo>
                  <a:cubicBezTo>
                    <a:pt x="81" y="74"/>
                    <a:pt x="81" y="74"/>
                    <a:pt x="81" y="74"/>
                  </a:cubicBezTo>
                  <a:cubicBezTo>
                    <a:pt x="81" y="74"/>
                    <a:pt x="81" y="74"/>
                    <a:pt x="81" y="74"/>
                  </a:cubicBezTo>
                  <a:cubicBezTo>
                    <a:pt x="81" y="74"/>
                    <a:pt x="81" y="75"/>
                    <a:pt x="81" y="75"/>
                  </a:cubicBezTo>
                  <a:cubicBezTo>
                    <a:pt x="81" y="75"/>
                    <a:pt x="81" y="76"/>
                    <a:pt x="81" y="76"/>
                  </a:cubicBezTo>
                  <a:cubicBezTo>
                    <a:pt x="83" y="75"/>
                    <a:pt x="83" y="75"/>
                    <a:pt x="83" y="75"/>
                  </a:cubicBezTo>
                  <a:lnTo>
                    <a:pt x="81" y="73"/>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79" name="Freeform 693">
              <a:extLst>
                <a:ext uri="{FF2B5EF4-FFF2-40B4-BE49-F238E27FC236}">
                  <a16:creationId xmlns:a16="http://schemas.microsoft.com/office/drawing/2014/main" id="{B64120A0-65FA-4553-80A3-E7D5EAB96971}"/>
                </a:ext>
              </a:extLst>
            </p:cNvPr>
            <p:cNvSpPr>
              <a:spLocks noEditPoints="1"/>
            </p:cNvSpPr>
            <p:nvPr/>
          </p:nvSpPr>
          <p:spPr bwMode="auto">
            <a:xfrm>
              <a:off x="3286126" y="5521325"/>
              <a:ext cx="582612" cy="1290638"/>
            </a:xfrm>
            <a:custGeom>
              <a:avLst/>
              <a:gdLst>
                <a:gd name="T0" fmla="*/ 38 w 140"/>
                <a:gd name="T1" fmla="*/ 308 h 310"/>
                <a:gd name="T2" fmla="*/ 46 w 140"/>
                <a:gd name="T3" fmla="*/ 299 h 310"/>
                <a:gd name="T4" fmla="*/ 64 w 140"/>
                <a:gd name="T5" fmla="*/ 307 h 310"/>
                <a:gd name="T6" fmla="*/ 62 w 140"/>
                <a:gd name="T7" fmla="*/ 308 h 310"/>
                <a:gd name="T8" fmla="*/ 65 w 140"/>
                <a:gd name="T9" fmla="*/ 307 h 310"/>
                <a:gd name="T10" fmla="*/ 68 w 140"/>
                <a:gd name="T11" fmla="*/ 307 h 310"/>
                <a:gd name="T12" fmla="*/ 135 w 140"/>
                <a:gd name="T13" fmla="*/ 30 h 310"/>
                <a:gd name="T14" fmla="*/ 130 w 140"/>
                <a:gd name="T15" fmla="*/ 40 h 310"/>
                <a:gd name="T16" fmla="*/ 118 w 140"/>
                <a:gd name="T17" fmla="*/ 45 h 310"/>
                <a:gd name="T18" fmla="*/ 107 w 140"/>
                <a:gd name="T19" fmla="*/ 39 h 310"/>
                <a:gd name="T20" fmla="*/ 108 w 140"/>
                <a:gd name="T21" fmla="*/ 25 h 310"/>
                <a:gd name="T22" fmla="*/ 79 w 140"/>
                <a:gd name="T23" fmla="*/ 7 h 310"/>
                <a:gd name="T24" fmla="*/ 63 w 140"/>
                <a:gd name="T25" fmla="*/ 4 h 310"/>
                <a:gd name="T26" fmla="*/ 46 w 140"/>
                <a:gd name="T27" fmla="*/ 7 h 310"/>
                <a:gd name="T28" fmla="*/ 36 w 140"/>
                <a:gd name="T29" fmla="*/ 26 h 310"/>
                <a:gd name="T30" fmla="*/ 33 w 140"/>
                <a:gd name="T31" fmla="*/ 43 h 310"/>
                <a:gd name="T32" fmla="*/ 26 w 140"/>
                <a:gd name="T33" fmla="*/ 58 h 310"/>
                <a:gd name="T34" fmla="*/ 23 w 140"/>
                <a:gd name="T35" fmla="*/ 74 h 310"/>
                <a:gd name="T36" fmla="*/ 22 w 140"/>
                <a:gd name="T37" fmla="*/ 84 h 310"/>
                <a:gd name="T38" fmla="*/ 26 w 140"/>
                <a:gd name="T39" fmla="*/ 99 h 310"/>
                <a:gd name="T40" fmla="*/ 22 w 140"/>
                <a:gd name="T41" fmla="*/ 112 h 310"/>
                <a:gd name="T42" fmla="*/ 18 w 140"/>
                <a:gd name="T43" fmla="*/ 120 h 310"/>
                <a:gd name="T44" fmla="*/ 16 w 140"/>
                <a:gd name="T45" fmla="*/ 128 h 310"/>
                <a:gd name="T46" fmla="*/ 18 w 140"/>
                <a:gd name="T47" fmla="*/ 140 h 310"/>
                <a:gd name="T48" fmla="*/ 12 w 140"/>
                <a:gd name="T49" fmla="*/ 153 h 310"/>
                <a:gd name="T50" fmla="*/ 11 w 140"/>
                <a:gd name="T51" fmla="*/ 163 h 310"/>
                <a:gd name="T52" fmla="*/ 10 w 140"/>
                <a:gd name="T53" fmla="*/ 174 h 310"/>
                <a:gd name="T54" fmla="*/ 13 w 140"/>
                <a:gd name="T55" fmla="*/ 185 h 310"/>
                <a:gd name="T56" fmla="*/ 16 w 140"/>
                <a:gd name="T57" fmla="*/ 195 h 310"/>
                <a:gd name="T58" fmla="*/ 15 w 140"/>
                <a:gd name="T59" fmla="*/ 203 h 310"/>
                <a:gd name="T60" fmla="*/ 12 w 140"/>
                <a:gd name="T61" fmla="*/ 213 h 310"/>
                <a:gd name="T62" fmla="*/ 8 w 140"/>
                <a:gd name="T63" fmla="*/ 224 h 310"/>
                <a:gd name="T64" fmla="*/ 8 w 140"/>
                <a:gd name="T65" fmla="*/ 233 h 310"/>
                <a:gd name="T66" fmla="*/ 0 w 140"/>
                <a:gd name="T67" fmla="*/ 253 h 310"/>
                <a:gd name="T68" fmla="*/ 7 w 140"/>
                <a:gd name="T69" fmla="*/ 258 h 310"/>
                <a:gd name="T70" fmla="*/ 8 w 140"/>
                <a:gd name="T71" fmla="*/ 267 h 310"/>
                <a:gd name="T72" fmla="*/ 26 w 140"/>
                <a:gd name="T73" fmla="*/ 274 h 310"/>
                <a:gd name="T74" fmla="*/ 28 w 140"/>
                <a:gd name="T75" fmla="*/ 269 h 310"/>
                <a:gd name="T76" fmla="*/ 33 w 140"/>
                <a:gd name="T77" fmla="*/ 255 h 310"/>
                <a:gd name="T78" fmla="*/ 41 w 140"/>
                <a:gd name="T79" fmla="*/ 247 h 310"/>
                <a:gd name="T80" fmla="*/ 44 w 140"/>
                <a:gd name="T81" fmla="*/ 239 h 310"/>
                <a:gd name="T82" fmla="*/ 53 w 140"/>
                <a:gd name="T83" fmla="*/ 231 h 310"/>
                <a:gd name="T84" fmla="*/ 44 w 140"/>
                <a:gd name="T85" fmla="*/ 216 h 310"/>
                <a:gd name="T86" fmla="*/ 49 w 140"/>
                <a:gd name="T87" fmla="*/ 202 h 310"/>
                <a:gd name="T88" fmla="*/ 55 w 140"/>
                <a:gd name="T89" fmla="*/ 198 h 310"/>
                <a:gd name="T90" fmla="*/ 58 w 140"/>
                <a:gd name="T91" fmla="*/ 186 h 310"/>
                <a:gd name="T92" fmla="*/ 60 w 140"/>
                <a:gd name="T93" fmla="*/ 176 h 310"/>
                <a:gd name="T94" fmla="*/ 69 w 140"/>
                <a:gd name="T95" fmla="*/ 178 h 310"/>
                <a:gd name="T96" fmla="*/ 67 w 140"/>
                <a:gd name="T97" fmla="*/ 174 h 310"/>
                <a:gd name="T98" fmla="*/ 59 w 140"/>
                <a:gd name="T99" fmla="*/ 159 h 310"/>
                <a:gd name="T100" fmla="*/ 78 w 140"/>
                <a:gd name="T101" fmla="*/ 157 h 310"/>
                <a:gd name="T102" fmla="*/ 80 w 140"/>
                <a:gd name="T103" fmla="*/ 145 h 310"/>
                <a:gd name="T104" fmla="*/ 102 w 140"/>
                <a:gd name="T105" fmla="*/ 139 h 310"/>
                <a:gd name="T106" fmla="*/ 114 w 140"/>
                <a:gd name="T107" fmla="*/ 114 h 310"/>
                <a:gd name="T108" fmla="*/ 106 w 140"/>
                <a:gd name="T109" fmla="*/ 92 h 310"/>
                <a:gd name="T110" fmla="*/ 108 w 140"/>
                <a:gd name="T111" fmla="*/ 81 h 310"/>
                <a:gd name="T112" fmla="*/ 110 w 140"/>
                <a:gd name="T113" fmla="*/ 71 h 310"/>
                <a:gd name="T114" fmla="*/ 120 w 140"/>
                <a:gd name="T115" fmla="*/ 58 h 310"/>
                <a:gd name="T116" fmla="*/ 128 w 140"/>
                <a:gd name="T117" fmla="*/ 49 h 310"/>
                <a:gd name="T118" fmla="*/ 136 w 140"/>
                <a:gd name="T119" fmla="*/ 43 h 3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40" h="310">
                  <a:moveTo>
                    <a:pt x="59" y="306"/>
                  </a:moveTo>
                  <a:cubicBezTo>
                    <a:pt x="59" y="306"/>
                    <a:pt x="58" y="307"/>
                    <a:pt x="58" y="307"/>
                  </a:cubicBezTo>
                  <a:cubicBezTo>
                    <a:pt x="58" y="308"/>
                    <a:pt x="58" y="308"/>
                    <a:pt x="57" y="308"/>
                  </a:cubicBezTo>
                  <a:cubicBezTo>
                    <a:pt x="57" y="309"/>
                    <a:pt x="56" y="309"/>
                    <a:pt x="56" y="309"/>
                  </a:cubicBezTo>
                  <a:cubicBezTo>
                    <a:pt x="56" y="309"/>
                    <a:pt x="55" y="309"/>
                    <a:pt x="55" y="309"/>
                  </a:cubicBezTo>
                  <a:cubicBezTo>
                    <a:pt x="55" y="309"/>
                    <a:pt x="55" y="308"/>
                    <a:pt x="54" y="308"/>
                  </a:cubicBezTo>
                  <a:cubicBezTo>
                    <a:pt x="54" y="309"/>
                    <a:pt x="53" y="309"/>
                    <a:pt x="53" y="309"/>
                  </a:cubicBezTo>
                  <a:cubicBezTo>
                    <a:pt x="53" y="309"/>
                    <a:pt x="52" y="309"/>
                    <a:pt x="51" y="309"/>
                  </a:cubicBezTo>
                  <a:cubicBezTo>
                    <a:pt x="51" y="309"/>
                    <a:pt x="50" y="310"/>
                    <a:pt x="50" y="310"/>
                  </a:cubicBezTo>
                  <a:cubicBezTo>
                    <a:pt x="49" y="310"/>
                    <a:pt x="49" y="310"/>
                    <a:pt x="49" y="310"/>
                  </a:cubicBezTo>
                  <a:cubicBezTo>
                    <a:pt x="49" y="310"/>
                    <a:pt x="47" y="309"/>
                    <a:pt x="47" y="309"/>
                  </a:cubicBezTo>
                  <a:cubicBezTo>
                    <a:pt x="47" y="309"/>
                    <a:pt x="46" y="309"/>
                    <a:pt x="46" y="309"/>
                  </a:cubicBezTo>
                  <a:cubicBezTo>
                    <a:pt x="46" y="308"/>
                    <a:pt x="45" y="308"/>
                    <a:pt x="44" y="308"/>
                  </a:cubicBezTo>
                  <a:cubicBezTo>
                    <a:pt x="44" y="308"/>
                    <a:pt x="43" y="308"/>
                    <a:pt x="43" y="308"/>
                  </a:cubicBezTo>
                  <a:cubicBezTo>
                    <a:pt x="43" y="308"/>
                    <a:pt x="42" y="308"/>
                    <a:pt x="41" y="308"/>
                  </a:cubicBezTo>
                  <a:cubicBezTo>
                    <a:pt x="40" y="308"/>
                    <a:pt x="38" y="308"/>
                    <a:pt x="38" y="308"/>
                  </a:cubicBezTo>
                  <a:cubicBezTo>
                    <a:pt x="38" y="307"/>
                    <a:pt x="37" y="307"/>
                    <a:pt x="37" y="307"/>
                  </a:cubicBezTo>
                  <a:cubicBezTo>
                    <a:pt x="36" y="307"/>
                    <a:pt x="35" y="307"/>
                    <a:pt x="35" y="308"/>
                  </a:cubicBezTo>
                  <a:cubicBezTo>
                    <a:pt x="35" y="308"/>
                    <a:pt x="35" y="308"/>
                    <a:pt x="34" y="308"/>
                  </a:cubicBezTo>
                  <a:cubicBezTo>
                    <a:pt x="34" y="281"/>
                    <a:pt x="34" y="281"/>
                    <a:pt x="34" y="281"/>
                  </a:cubicBezTo>
                  <a:cubicBezTo>
                    <a:pt x="35" y="282"/>
                    <a:pt x="37" y="285"/>
                    <a:pt x="37" y="285"/>
                  </a:cubicBezTo>
                  <a:cubicBezTo>
                    <a:pt x="37" y="285"/>
                    <a:pt x="36" y="286"/>
                    <a:pt x="36" y="286"/>
                  </a:cubicBezTo>
                  <a:cubicBezTo>
                    <a:pt x="35" y="287"/>
                    <a:pt x="35" y="288"/>
                    <a:pt x="35" y="288"/>
                  </a:cubicBezTo>
                  <a:cubicBezTo>
                    <a:pt x="35" y="288"/>
                    <a:pt x="36" y="289"/>
                    <a:pt x="36" y="289"/>
                  </a:cubicBezTo>
                  <a:cubicBezTo>
                    <a:pt x="36" y="289"/>
                    <a:pt x="38" y="289"/>
                    <a:pt x="38" y="289"/>
                  </a:cubicBezTo>
                  <a:cubicBezTo>
                    <a:pt x="38" y="290"/>
                    <a:pt x="38" y="290"/>
                    <a:pt x="38" y="291"/>
                  </a:cubicBezTo>
                  <a:cubicBezTo>
                    <a:pt x="38" y="291"/>
                    <a:pt x="39" y="293"/>
                    <a:pt x="39" y="293"/>
                  </a:cubicBezTo>
                  <a:cubicBezTo>
                    <a:pt x="40" y="293"/>
                    <a:pt x="41" y="295"/>
                    <a:pt x="41" y="295"/>
                  </a:cubicBezTo>
                  <a:cubicBezTo>
                    <a:pt x="41" y="295"/>
                    <a:pt x="42" y="295"/>
                    <a:pt x="42" y="295"/>
                  </a:cubicBezTo>
                  <a:cubicBezTo>
                    <a:pt x="42" y="296"/>
                    <a:pt x="42" y="296"/>
                    <a:pt x="42" y="296"/>
                  </a:cubicBezTo>
                  <a:cubicBezTo>
                    <a:pt x="42" y="296"/>
                    <a:pt x="44" y="298"/>
                    <a:pt x="44" y="298"/>
                  </a:cubicBezTo>
                  <a:cubicBezTo>
                    <a:pt x="45" y="298"/>
                    <a:pt x="45" y="299"/>
                    <a:pt x="46" y="299"/>
                  </a:cubicBezTo>
                  <a:cubicBezTo>
                    <a:pt x="46" y="299"/>
                    <a:pt x="47" y="300"/>
                    <a:pt x="47" y="300"/>
                  </a:cubicBezTo>
                  <a:cubicBezTo>
                    <a:pt x="47" y="300"/>
                    <a:pt x="47" y="300"/>
                    <a:pt x="48" y="301"/>
                  </a:cubicBezTo>
                  <a:cubicBezTo>
                    <a:pt x="48" y="301"/>
                    <a:pt x="49" y="302"/>
                    <a:pt x="49" y="302"/>
                  </a:cubicBezTo>
                  <a:cubicBezTo>
                    <a:pt x="49" y="302"/>
                    <a:pt x="49" y="303"/>
                    <a:pt x="50" y="303"/>
                  </a:cubicBezTo>
                  <a:cubicBezTo>
                    <a:pt x="50" y="303"/>
                    <a:pt x="52" y="304"/>
                    <a:pt x="53" y="305"/>
                  </a:cubicBezTo>
                  <a:cubicBezTo>
                    <a:pt x="53" y="305"/>
                    <a:pt x="54" y="305"/>
                    <a:pt x="55" y="305"/>
                  </a:cubicBezTo>
                  <a:cubicBezTo>
                    <a:pt x="55" y="305"/>
                    <a:pt x="56" y="305"/>
                    <a:pt x="57" y="305"/>
                  </a:cubicBezTo>
                  <a:cubicBezTo>
                    <a:pt x="57" y="305"/>
                    <a:pt x="58" y="305"/>
                    <a:pt x="58" y="305"/>
                  </a:cubicBezTo>
                  <a:cubicBezTo>
                    <a:pt x="58" y="305"/>
                    <a:pt x="59" y="305"/>
                    <a:pt x="59" y="306"/>
                  </a:cubicBezTo>
                  <a:close/>
                  <a:moveTo>
                    <a:pt x="68" y="306"/>
                  </a:moveTo>
                  <a:cubicBezTo>
                    <a:pt x="68" y="306"/>
                    <a:pt x="68" y="306"/>
                    <a:pt x="68" y="306"/>
                  </a:cubicBezTo>
                  <a:cubicBezTo>
                    <a:pt x="67" y="306"/>
                    <a:pt x="66" y="306"/>
                    <a:pt x="66" y="306"/>
                  </a:cubicBezTo>
                  <a:cubicBezTo>
                    <a:pt x="65" y="306"/>
                    <a:pt x="65" y="306"/>
                    <a:pt x="65" y="306"/>
                  </a:cubicBezTo>
                  <a:cubicBezTo>
                    <a:pt x="65" y="306"/>
                    <a:pt x="65" y="306"/>
                    <a:pt x="65" y="306"/>
                  </a:cubicBezTo>
                  <a:cubicBezTo>
                    <a:pt x="64" y="306"/>
                    <a:pt x="64" y="307"/>
                    <a:pt x="64" y="307"/>
                  </a:cubicBezTo>
                  <a:cubicBezTo>
                    <a:pt x="64" y="307"/>
                    <a:pt x="64" y="307"/>
                    <a:pt x="64" y="307"/>
                  </a:cubicBezTo>
                  <a:cubicBezTo>
                    <a:pt x="64" y="307"/>
                    <a:pt x="64" y="307"/>
                    <a:pt x="64" y="307"/>
                  </a:cubicBezTo>
                  <a:cubicBezTo>
                    <a:pt x="64" y="307"/>
                    <a:pt x="64" y="307"/>
                    <a:pt x="64" y="307"/>
                  </a:cubicBezTo>
                  <a:cubicBezTo>
                    <a:pt x="64" y="307"/>
                    <a:pt x="64" y="307"/>
                    <a:pt x="64" y="307"/>
                  </a:cubicBezTo>
                  <a:cubicBezTo>
                    <a:pt x="64" y="307"/>
                    <a:pt x="64" y="306"/>
                    <a:pt x="63" y="306"/>
                  </a:cubicBezTo>
                  <a:cubicBezTo>
                    <a:pt x="63" y="306"/>
                    <a:pt x="63" y="306"/>
                    <a:pt x="63" y="306"/>
                  </a:cubicBezTo>
                  <a:cubicBezTo>
                    <a:pt x="63" y="307"/>
                    <a:pt x="63" y="307"/>
                    <a:pt x="63" y="307"/>
                  </a:cubicBezTo>
                  <a:cubicBezTo>
                    <a:pt x="63" y="307"/>
                    <a:pt x="63" y="307"/>
                    <a:pt x="63" y="307"/>
                  </a:cubicBezTo>
                  <a:cubicBezTo>
                    <a:pt x="63" y="307"/>
                    <a:pt x="63" y="307"/>
                    <a:pt x="63" y="307"/>
                  </a:cubicBezTo>
                  <a:cubicBezTo>
                    <a:pt x="63" y="307"/>
                    <a:pt x="62" y="307"/>
                    <a:pt x="62" y="307"/>
                  </a:cubicBezTo>
                  <a:cubicBezTo>
                    <a:pt x="62" y="307"/>
                    <a:pt x="62" y="307"/>
                    <a:pt x="62" y="307"/>
                  </a:cubicBezTo>
                  <a:cubicBezTo>
                    <a:pt x="62" y="307"/>
                    <a:pt x="62" y="307"/>
                    <a:pt x="62" y="307"/>
                  </a:cubicBezTo>
                  <a:cubicBezTo>
                    <a:pt x="62" y="307"/>
                    <a:pt x="62" y="308"/>
                    <a:pt x="62" y="308"/>
                  </a:cubicBezTo>
                  <a:cubicBezTo>
                    <a:pt x="62" y="308"/>
                    <a:pt x="62" y="308"/>
                    <a:pt x="62" y="308"/>
                  </a:cubicBezTo>
                  <a:cubicBezTo>
                    <a:pt x="62" y="308"/>
                    <a:pt x="62" y="308"/>
                    <a:pt x="62" y="308"/>
                  </a:cubicBezTo>
                  <a:cubicBezTo>
                    <a:pt x="62" y="308"/>
                    <a:pt x="62" y="308"/>
                    <a:pt x="62" y="308"/>
                  </a:cubicBezTo>
                  <a:cubicBezTo>
                    <a:pt x="62" y="308"/>
                    <a:pt x="62" y="308"/>
                    <a:pt x="62" y="308"/>
                  </a:cubicBezTo>
                  <a:cubicBezTo>
                    <a:pt x="63" y="308"/>
                    <a:pt x="63" y="308"/>
                    <a:pt x="63" y="308"/>
                  </a:cubicBezTo>
                  <a:cubicBezTo>
                    <a:pt x="63" y="308"/>
                    <a:pt x="63" y="308"/>
                    <a:pt x="63" y="308"/>
                  </a:cubicBezTo>
                  <a:cubicBezTo>
                    <a:pt x="63" y="308"/>
                    <a:pt x="63" y="308"/>
                    <a:pt x="63" y="308"/>
                  </a:cubicBezTo>
                  <a:cubicBezTo>
                    <a:pt x="63" y="308"/>
                    <a:pt x="63" y="308"/>
                    <a:pt x="63" y="308"/>
                  </a:cubicBezTo>
                  <a:cubicBezTo>
                    <a:pt x="63" y="308"/>
                    <a:pt x="63" y="308"/>
                    <a:pt x="63" y="308"/>
                  </a:cubicBezTo>
                  <a:cubicBezTo>
                    <a:pt x="64" y="308"/>
                    <a:pt x="64" y="308"/>
                    <a:pt x="64" y="308"/>
                  </a:cubicBezTo>
                  <a:cubicBezTo>
                    <a:pt x="64" y="308"/>
                    <a:pt x="64" y="308"/>
                    <a:pt x="64" y="308"/>
                  </a:cubicBezTo>
                  <a:cubicBezTo>
                    <a:pt x="64" y="308"/>
                    <a:pt x="64" y="308"/>
                    <a:pt x="65" y="308"/>
                  </a:cubicBezTo>
                  <a:cubicBezTo>
                    <a:pt x="65" y="308"/>
                    <a:pt x="65" y="308"/>
                    <a:pt x="65" y="307"/>
                  </a:cubicBezTo>
                  <a:cubicBezTo>
                    <a:pt x="65" y="307"/>
                    <a:pt x="65" y="307"/>
                    <a:pt x="65" y="307"/>
                  </a:cubicBezTo>
                  <a:cubicBezTo>
                    <a:pt x="65" y="307"/>
                    <a:pt x="65" y="307"/>
                    <a:pt x="65" y="307"/>
                  </a:cubicBezTo>
                  <a:cubicBezTo>
                    <a:pt x="65" y="307"/>
                    <a:pt x="65" y="307"/>
                    <a:pt x="65" y="307"/>
                  </a:cubicBezTo>
                  <a:cubicBezTo>
                    <a:pt x="65" y="307"/>
                    <a:pt x="65" y="307"/>
                    <a:pt x="65" y="307"/>
                  </a:cubicBezTo>
                  <a:cubicBezTo>
                    <a:pt x="65" y="307"/>
                    <a:pt x="65" y="307"/>
                    <a:pt x="65" y="307"/>
                  </a:cubicBezTo>
                  <a:cubicBezTo>
                    <a:pt x="65" y="307"/>
                    <a:pt x="65" y="307"/>
                    <a:pt x="65" y="307"/>
                  </a:cubicBezTo>
                  <a:cubicBezTo>
                    <a:pt x="65" y="307"/>
                    <a:pt x="65" y="307"/>
                    <a:pt x="65" y="307"/>
                  </a:cubicBezTo>
                  <a:cubicBezTo>
                    <a:pt x="66" y="308"/>
                    <a:pt x="66" y="308"/>
                    <a:pt x="66" y="307"/>
                  </a:cubicBezTo>
                  <a:cubicBezTo>
                    <a:pt x="66" y="307"/>
                    <a:pt x="66" y="307"/>
                    <a:pt x="66" y="307"/>
                  </a:cubicBezTo>
                  <a:cubicBezTo>
                    <a:pt x="66" y="307"/>
                    <a:pt x="66" y="307"/>
                    <a:pt x="66" y="307"/>
                  </a:cubicBezTo>
                  <a:cubicBezTo>
                    <a:pt x="66" y="307"/>
                    <a:pt x="66" y="307"/>
                    <a:pt x="66" y="307"/>
                  </a:cubicBezTo>
                  <a:cubicBezTo>
                    <a:pt x="67" y="307"/>
                    <a:pt x="67" y="307"/>
                    <a:pt x="67" y="307"/>
                  </a:cubicBezTo>
                  <a:cubicBezTo>
                    <a:pt x="67" y="307"/>
                    <a:pt x="67" y="307"/>
                    <a:pt x="67" y="307"/>
                  </a:cubicBezTo>
                  <a:cubicBezTo>
                    <a:pt x="67" y="307"/>
                    <a:pt x="67" y="307"/>
                    <a:pt x="67" y="307"/>
                  </a:cubicBezTo>
                  <a:cubicBezTo>
                    <a:pt x="67" y="307"/>
                    <a:pt x="67" y="307"/>
                    <a:pt x="67" y="307"/>
                  </a:cubicBezTo>
                  <a:cubicBezTo>
                    <a:pt x="67" y="307"/>
                    <a:pt x="67" y="307"/>
                    <a:pt x="67" y="307"/>
                  </a:cubicBezTo>
                  <a:cubicBezTo>
                    <a:pt x="67" y="307"/>
                    <a:pt x="67" y="307"/>
                    <a:pt x="67" y="307"/>
                  </a:cubicBezTo>
                  <a:cubicBezTo>
                    <a:pt x="68" y="307"/>
                    <a:pt x="68" y="307"/>
                    <a:pt x="68" y="307"/>
                  </a:cubicBezTo>
                  <a:cubicBezTo>
                    <a:pt x="68" y="307"/>
                    <a:pt x="68" y="307"/>
                    <a:pt x="68" y="307"/>
                  </a:cubicBezTo>
                  <a:cubicBezTo>
                    <a:pt x="68" y="307"/>
                    <a:pt x="68" y="307"/>
                    <a:pt x="68" y="307"/>
                  </a:cubicBezTo>
                  <a:cubicBezTo>
                    <a:pt x="68" y="307"/>
                    <a:pt x="68" y="307"/>
                    <a:pt x="68" y="307"/>
                  </a:cubicBezTo>
                  <a:cubicBezTo>
                    <a:pt x="68" y="307"/>
                    <a:pt x="68" y="307"/>
                    <a:pt x="68" y="307"/>
                  </a:cubicBezTo>
                  <a:cubicBezTo>
                    <a:pt x="68" y="307"/>
                    <a:pt x="68" y="307"/>
                    <a:pt x="68" y="307"/>
                  </a:cubicBezTo>
                  <a:cubicBezTo>
                    <a:pt x="68" y="306"/>
                    <a:pt x="68" y="306"/>
                    <a:pt x="68" y="306"/>
                  </a:cubicBezTo>
                  <a:close/>
                  <a:moveTo>
                    <a:pt x="139" y="37"/>
                  </a:moveTo>
                  <a:cubicBezTo>
                    <a:pt x="139" y="37"/>
                    <a:pt x="140" y="37"/>
                    <a:pt x="140" y="36"/>
                  </a:cubicBezTo>
                  <a:cubicBezTo>
                    <a:pt x="140" y="36"/>
                    <a:pt x="140" y="36"/>
                    <a:pt x="140" y="36"/>
                  </a:cubicBezTo>
                  <a:cubicBezTo>
                    <a:pt x="140" y="36"/>
                    <a:pt x="140" y="35"/>
                    <a:pt x="140" y="35"/>
                  </a:cubicBezTo>
                  <a:cubicBezTo>
                    <a:pt x="140" y="35"/>
                    <a:pt x="139" y="34"/>
                    <a:pt x="139" y="34"/>
                  </a:cubicBezTo>
                  <a:cubicBezTo>
                    <a:pt x="139" y="34"/>
                    <a:pt x="139" y="33"/>
                    <a:pt x="139" y="33"/>
                  </a:cubicBezTo>
                  <a:cubicBezTo>
                    <a:pt x="138" y="33"/>
                    <a:pt x="138" y="32"/>
                    <a:pt x="138" y="32"/>
                  </a:cubicBezTo>
                  <a:cubicBezTo>
                    <a:pt x="138" y="32"/>
                    <a:pt x="138" y="31"/>
                    <a:pt x="138" y="31"/>
                  </a:cubicBezTo>
                  <a:cubicBezTo>
                    <a:pt x="138" y="30"/>
                    <a:pt x="138" y="30"/>
                    <a:pt x="138" y="30"/>
                  </a:cubicBezTo>
                  <a:cubicBezTo>
                    <a:pt x="138" y="30"/>
                    <a:pt x="138" y="30"/>
                    <a:pt x="137" y="30"/>
                  </a:cubicBezTo>
                  <a:cubicBezTo>
                    <a:pt x="137" y="30"/>
                    <a:pt x="137" y="30"/>
                    <a:pt x="137" y="30"/>
                  </a:cubicBezTo>
                  <a:cubicBezTo>
                    <a:pt x="137" y="30"/>
                    <a:pt x="137" y="29"/>
                    <a:pt x="137" y="29"/>
                  </a:cubicBezTo>
                  <a:cubicBezTo>
                    <a:pt x="137" y="29"/>
                    <a:pt x="136" y="29"/>
                    <a:pt x="136" y="29"/>
                  </a:cubicBezTo>
                  <a:cubicBezTo>
                    <a:pt x="136" y="30"/>
                    <a:pt x="136" y="30"/>
                    <a:pt x="136" y="30"/>
                  </a:cubicBezTo>
                  <a:cubicBezTo>
                    <a:pt x="135" y="30"/>
                    <a:pt x="135" y="30"/>
                    <a:pt x="135" y="30"/>
                  </a:cubicBezTo>
                  <a:cubicBezTo>
                    <a:pt x="134" y="31"/>
                    <a:pt x="134" y="31"/>
                    <a:pt x="134" y="31"/>
                  </a:cubicBezTo>
                  <a:cubicBezTo>
                    <a:pt x="134" y="30"/>
                    <a:pt x="134" y="30"/>
                    <a:pt x="134" y="30"/>
                  </a:cubicBezTo>
                  <a:cubicBezTo>
                    <a:pt x="133" y="30"/>
                    <a:pt x="133" y="30"/>
                    <a:pt x="133" y="30"/>
                  </a:cubicBezTo>
                  <a:cubicBezTo>
                    <a:pt x="133" y="30"/>
                    <a:pt x="133" y="30"/>
                    <a:pt x="133" y="30"/>
                  </a:cubicBezTo>
                  <a:cubicBezTo>
                    <a:pt x="133" y="30"/>
                    <a:pt x="133" y="31"/>
                    <a:pt x="133" y="31"/>
                  </a:cubicBezTo>
                  <a:cubicBezTo>
                    <a:pt x="133" y="31"/>
                    <a:pt x="133" y="31"/>
                    <a:pt x="133" y="31"/>
                  </a:cubicBezTo>
                  <a:cubicBezTo>
                    <a:pt x="133" y="31"/>
                    <a:pt x="133" y="32"/>
                    <a:pt x="133" y="32"/>
                  </a:cubicBezTo>
                  <a:cubicBezTo>
                    <a:pt x="133" y="32"/>
                    <a:pt x="133" y="33"/>
                    <a:pt x="133" y="33"/>
                  </a:cubicBezTo>
                  <a:cubicBezTo>
                    <a:pt x="133" y="33"/>
                    <a:pt x="133" y="33"/>
                    <a:pt x="133" y="33"/>
                  </a:cubicBezTo>
                  <a:cubicBezTo>
                    <a:pt x="133" y="33"/>
                    <a:pt x="133" y="34"/>
                    <a:pt x="133" y="34"/>
                  </a:cubicBezTo>
                  <a:cubicBezTo>
                    <a:pt x="133" y="34"/>
                    <a:pt x="133" y="35"/>
                    <a:pt x="133" y="35"/>
                  </a:cubicBezTo>
                  <a:cubicBezTo>
                    <a:pt x="132" y="38"/>
                    <a:pt x="132" y="38"/>
                    <a:pt x="132" y="38"/>
                  </a:cubicBezTo>
                  <a:cubicBezTo>
                    <a:pt x="131" y="38"/>
                    <a:pt x="131" y="38"/>
                    <a:pt x="131" y="38"/>
                  </a:cubicBezTo>
                  <a:cubicBezTo>
                    <a:pt x="131" y="38"/>
                    <a:pt x="131" y="38"/>
                    <a:pt x="130" y="39"/>
                  </a:cubicBezTo>
                  <a:cubicBezTo>
                    <a:pt x="130" y="39"/>
                    <a:pt x="131" y="39"/>
                    <a:pt x="130" y="39"/>
                  </a:cubicBezTo>
                  <a:cubicBezTo>
                    <a:pt x="130" y="39"/>
                    <a:pt x="130" y="39"/>
                    <a:pt x="130" y="40"/>
                  </a:cubicBezTo>
                  <a:cubicBezTo>
                    <a:pt x="129" y="40"/>
                    <a:pt x="129" y="40"/>
                    <a:pt x="129" y="40"/>
                  </a:cubicBezTo>
                  <a:cubicBezTo>
                    <a:pt x="129" y="40"/>
                    <a:pt x="128" y="40"/>
                    <a:pt x="128" y="41"/>
                  </a:cubicBezTo>
                  <a:cubicBezTo>
                    <a:pt x="128" y="41"/>
                    <a:pt x="127" y="41"/>
                    <a:pt x="127" y="41"/>
                  </a:cubicBezTo>
                  <a:cubicBezTo>
                    <a:pt x="127" y="42"/>
                    <a:pt x="127" y="42"/>
                    <a:pt x="127" y="42"/>
                  </a:cubicBezTo>
                  <a:cubicBezTo>
                    <a:pt x="127" y="42"/>
                    <a:pt x="126" y="42"/>
                    <a:pt x="126" y="42"/>
                  </a:cubicBezTo>
                  <a:cubicBezTo>
                    <a:pt x="126" y="42"/>
                    <a:pt x="126" y="43"/>
                    <a:pt x="126" y="43"/>
                  </a:cubicBezTo>
                  <a:cubicBezTo>
                    <a:pt x="126" y="43"/>
                    <a:pt x="126" y="44"/>
                    <a:pt x="126" y="44"/>
                  </a:cubicBezTo>
                  <a:cubicBezTo>
                    <a:pt x="126" y="44"/>
                    <a:pt x="125" y="44"/>
                    <a:pt x="125" y="44"/>
                  </a:cubicBezTo>
                  <a:cubicBezTo>
                    <a:pt x="125" y="44"/>
                    <a:pt x="124" y="44"/>
                    <a:pt x="124" y="44"/>
                  </a:cubicBezTo>
                  <a:cubicBezTo>
                    <a:pt x="124" y="44"/>
                    <a:pt x="123" y="44"/>
                    <a:pt x="123" y="43"/>
                  </a:cubicBezTo>
                  <a:cubicBezTo>
                    <a:pt x="123" y="43"/>
                    <a:pt x="122" y="43"/>
                    <a:pt x="122" y="43"/>
                  </a:cubicBezTo>
                  <a:cubicBezTo>
                    <a:pt x="122" y="43"/>
                    <a:pt x="121" y="44"/>
                    <a:pt x="121" y="44"/>
                  </a:cubicBezTo>
                  <a:cubicBezTo>
                    <a:pt x="121" y="44"/>
                    <a:pt x="121" y="45"/>
                    <a:pt x="120" y="45"/>
                  </a:cubicBezTo>
                  <a:cubicBezTo>
                    <a:pt x="120" y="45"/>
                    <a:pt x="120" y="45"/>
                    <a:pt x="120" y="45"/>
                  </a:cubicBezTo>
                  <a:cubicBezTo>
                    <a:pt x="120" y="45"/>
                    <a:pt x="119" y="44"/>
                    <a:pt x="119" y="44"/>
                  </a:cubicBezTo>
                  <a:cubicBezTo>
                    <a:pt x="119" y="44"/>
                    <a:pt x="118" y="45"/>
                    <a:pt x="118" y="45"/>
                  </a:cubicBezTo>
                  <a:cubicBezTo>
                    <a:pt x="118" y="45"/>
                    <a:pt x="117" y="45"/>
                    <a:pt x="117" y="44"/>
                  </a:cubicBezTo>
                  <a:cubicBezTo>
                    <a:pt x="117" y="44"/>
                    <a:pt x="117" y="44"/>
                    <a:pt x="117" y="44"/>
                  </a:cubicBezTo>
                  <a:cubicBezTo>
                    <a:pt x="116" y="45"/>
                    <a:pt x="116" y="45"/>
                    <a:pt x="116" y="45"/>
                  </a:cubicBezTo>
                  <a:cubicBezTo>
                    <a:pt x="115" y="45"/>
                    <a:pt x="115" y="45"/>
                    <a:pt x="115" y="45"/>
                  </a:cubicBezTo>
                  <a:cubicBezTo>
                    <a:pt x="109" y="43"/>
                    <a:pt x="109" y="43"/>
                    <a:pt x="109" y="43"/>
                  </a:cubicBezTo>
                  <a:cubicBezTo>
                    <a:pt x="105" y="43"/>
                    <a:pt x="105" y="43"/>
                    <a:pt x="105" y="43"/>
                  </a:cubicBezTo>
                  <a:cubicBezTo>
                    <a:pt x="105" y="43"/>
                    <a:pt x="105" y="43"/>
                    <a:pt x="105" y="43"/>
                  </a:cubicBezTo>
                  <a:cubicBezTo>
                    <a:pt x="105" y="43"/>
                    <a:pt x="104" y="42"/>
                    <a:pt x="104" y="42"/>
                  </a:cubicBezTo>
                  <a:cubicBezTo>
                    <a:pt x="104" y="42"/>
                    <a:pt x="105" y="42"/>
                    <a:pt x="105" y="42"/>
                  </a:cubicBezTo>
                  <a:cubicBezTo>
                    <a:pt x="105" y="42"/>
                    <a:pt x="105" y="41"/>
                    <a:pt x="105" y="41"/>
                  </a:cubicBezTo>
                  <a:cubicBezTo>
                    <a:pt x="105" y="41"/>
                    <a:pt x="106" y="41"/>
                    <a:pt x="106" y="41"/>
                  </a:cubicBezTo>
                  <a:cubicBezTo>
                    <a:pt x="106" y="40"/>
                    <a:pt x="106" y="40"/>
                    <a:pt x="106" y="40"/>
                  </a:cubicBezTo>
                  <a:cubicBezTo>
                    <a:pt x="106" y="40"/>
                    <a:pt x="106" y="40"/>
                    <a:pt x="106" y="40"/>
                  </a:cubicBezTo>
                  <a:cubicBezTo>
                    <a:pt x="106" y="40"/>
                    <a:pt x="107" y="40"/>
                    <a:pt x="107" y="40"/>
                  </a:cubicBezTo>
                  <a:cubicBezTo>
                    <a:pt x="107" y="40"/>
                    <a:pt x="107" y="40"/>
                    <a:pt x="107" y="40"/>
                  </a:cubicBezTo>
                  <a:cubicBezTo>
                    <a:pt x="107" y="40"/>
                    <a:pt x="107" y="39"/>
                    <a:pt x="107" y="39"/>
                  </a:cubicBezTo>
                  <a:cubicBezTo>
                    <a:pt x="107" y="39"/>
                    <a:pt x="107" y="39"/>
                    <a:pt x="107" y="39"/>
                  </a:cubicBezTo>
                  <a:cubicBezTo>
                    <a:pt x="107" y="39"/>
                    <a:pt x="107" y="38"/>
                    <a:pt x="108" y="38"/>
                  </a:cubicBezTo>
                  <a:cubicBezTo>
                    <a:pt x="108" y="38"/>
                    <a:pt x="108" y="38"/>
                    <a:pt x="108" y="38"/>
                  </a:cubicBezTo>
                  <a:cubicBezTo>
                    <a:pt x="108" y="36"/>
                    <a:pt x="108" y="36"/>
                    <a:pt x="108" y="36"/>
                  </a:cubicBezTo>
                  <a:cubicBezTo>
                    <a:pt x="108" y="36"/>
                    <a:pt x="108" y="35"/>
                    <a:pt x="108" y="35"/>
                  </a:cubicBezTo>
                  <a:cubicBezTo>
                    <a:pt x="108" y="35"/>
                    <a:pt x="108" y="35"/>
                    <a:pt x="108" y="35"/>
                  </a:cubicBezTo>
                  <a:cubicBezTo>
                    <a:pt x="108" y="35"/>
                    <a:pt x="108" y="35"/>
                    <a:pt x="108" y="34"/>
                  </a:cubicBezTo>
                  <a:cubicBezTo>
                    <a:pt x="108" y="34"/>
                    <a:pt x="108" y="34"/>
                    <a:pt x="108" y="34"/>
                  </a:cubicBezTo>
                  <a:cubicBezTo>
                    <a:pt x="108" y="34"/>
                    <a:pt x="110" y="33"/>
                    <a:pt x="110" y="33"/>
                  </a:cubicBezTo>
                  <a:cubicBezTo>
                    <a:pt x="110" y="33"/>
                    <a:pt x="110" y="32"/>
                    <a:pt x="110" y="32"/>
                  </a:cubicBezTo>
                  <a:cubicBezTo>
                    <a:pt x="110" y="32"/>
                    <a:pt x="111" y="32"/>
                    <a:pt x="111" y="32"/>
                  </a:cubicBezTo>
                  <a:cubicBezTo>
                    <a:pt x="111" y="32"/>
                    <a:pt x="111" y="31"/>
                    <a:pt x="111" y="31"/>
                  </a:cubicBezTo>
                  <a:cubicBezTo>
                    <a:pt x="112" y="29"/>
                    <a:pt x="112" y="29"/>
                    <a:pt x="112" y="29"/>
                  </a:cubicBezTo>
                  <a:cubicBezTo>
                    <a:pt x="112" y="28"/>
                    <a:pt x="112" y="28"/>
                    <a:pt x="112" y="28"/>
                  </a:cubicBezTo>
                  <a:cubicBezTo>
                    <a:pt x="110" y="26"/>
                    <a:pt x="110" y="26"/>
                    <a:pt x="110" y="26"/>
                  </a:cubicBezTo>
                  <a:cubicBezTo>
                    <a:pt x="108" y="25"/>
                    <a:pt x="108" y="25"/>
                    <a:pt x="108" y="25"/>
                  </a:cubicBezTo>
                  <a:cubicBezTo>
                    <a:pt x="107" y="25"/>
                    <a:pt x="107" y="25"/>
                    <a:pt x="107" y="25"/>
                  </a:cubicBezTo>
                  <a:cubicBezTo>
                    <a:pt x="106" y="24"/>
                    <a:pt x="106" y="24"/>
                    <a:pt x="106" y="24"/>
                  </a:cubicBezTo>
                  <a:cubicBezTo>
                    <a:pt x="105" y="24"/>
                    <a:pt x="105" y="24"/>
                    <a:pt x="105" y="24"/>
                  </a:cubicBezTo>
                  <a:cubicBezTo>
                    <a:pt x="101" y="22"/>
                    <a:pt x="101" y="22"/>
                    <a:pt x="101" y="22"/>
                  </a:cubicBezTo>
                  <a:cubicBezTo>
                    <a:pt x="99" y="20"/>
                    <a:pt x="99" y="20"/>
                    <a:pt x="99" y="20"/>
                  </a:cubicBezTo>
                  <a:cubicBezTo>
                    <a:pt x="95" y="18"/>
                    <a:pt x="95" y="18"/>
                    <a:pt x="95" y="18"/>
                  </a:cubicBezTo>
                  <a:cubicBezTo>
                    <a:pt x="92" y="18"/>
                    <a:pt x="92" y="18"/>
                    <a:pt x="92" y="18"/>
                  </a:cubicBezTo>
                  <a:cubicBezTo>
                    <a:pt x="88" y="16"/>
                    <a:pt x="88" y="16"/>
                    <a:pt x="88" y="16"/>
                  </a:cubicBezTo>
                  <a:cubicBezTo>
                    <a:pt x="88" y="16"/>
                    <a:pt x="88" y="15"/>
                    <a:pt x="88" y="15"/>
                  </a:cubicBezTo>
                  <a:cubicBezTo>
                    <a:pt x="88" y="15"/>
                    <a:pt x="86" y="13"/>
                    <a:pt x="86" y="13"/>
                  </a:cubicBezTo>
                  <a:cubicBezTo>
                    <a:pt x="85" y="13"/>
                    <a:pt x="85" y="13"/>
                    <a:pt x="85" y="13"/>
                  </a:cubicBezTo>
                  <a:cubicBezTo>
                    <a:pt x="84" y="12"/>
                    <a:pt x="84" y="12"/>
                    <a:pt x="84" y="12"/>
                  </a:cubicBezTo>
                  <a:cubicBezTo>
                    <a:pt x="83" y="12"/>
                    <a:pt x="83" y="12"/>
                    <a:pt x="83" y="12"/>
                  </a:cubicBezTo>
                  <a:cubicBezTo>
                    <a:pt x="81" y="10"/>
                    <a:pt x="81" y="10"/>
                    <a:pt x="81" y="10"/>
                  </a:cubicBezTo>
                  <a:cubicBezTo>
                    <a:pt x="81" y="9"/>
                    <a:pt x="81" y="9"/>
                    <a:pt x="81" y="9"/>
                  </a:cubicBezTo>
                  <a:cubicBezTo>
                    <a:pt x="79" y="7"/>
                    <a:pt x="79" y="7"/>
                    <a:pt x="79" y="7"/>
                  </a:cubicBezTo>
                  <a:cubicBezTo>
                    <a:pt x="79" y="6"/>
                    <a:pt x="79" y="6"/>
                    <a:pt x="79" y="6"/>
                  </a:cubicBezTo>
                  <a:cubicBezTo>
                    <a:pt x="79" y="6"/>
                    <a:pt x="79" y="6"/>
                    <a:pt x="79" y="6"/>
                  </a:cubicBezTo>
                  <a:cubicBezTo>
                    <a:pt x="76" y="4"/>
                    <a:pt x="76" y="4"/>
                    <a:pt x="76" y="4"/>
                  </a:cubicBezTo>
                  <a:cubicBezTo>
                    <a:pt x="75" y="3"/>
                    <a:pt x="75" y="3"/>
                    <a:pt x="75" y="3"/>
                  </a:cubicBezTo>
                  <a:cubicBezTo>
                    <a:pt x="75" y="2"/>
                    <a:pt x="75" y="2"/>
                    <a:pt x="75" y="2"/>
                  </a:cubicBezTo>
                  <a:cubicBezTo>
                    <a:pt x="75" y="2"/>
                    <a:pt x="72" y="2"/>
                    <a:pt x="72" y="2"/>
                  </a:cubicBezTo>
                  <a:cubicBezTo>
                    <a:pt x="72" y="2"/>
                    <a:pt x="69" y="3"/>
                    <a:pt x="69" y="3"/>
                  </a:cubicBezTo>
                  <a:cubicBezTo>
                    <a:pt x="69" y="2"/>
                    <a:pt x="69" y="2"/>
                    <a:pt x="69" y="2"/>
                  </a:cubicBezTo>
                  <a:cubicBezTo>
                    <a:pt x="67" y="2"/>
                    <a:pt x="67" y="2"/>
                    <a:pt x="67" y="2"/>
                  </a:cubicBezTo>
                  <a:cubicBezTo>
                    <a:pt x="67" y="2"/>
                    <a:pt x="66" y="5"/>
                    <a:pt x="66" y="5"/>
                  </a:cubicBezTo>
                  <a:cubicBezTo>
                    <a:pt x="66" y="6"/>
                    <a:pt x="65" y="7"/>
                    <a:pt x="65" y="7"/>
                  </a:cubicBezTo>
                  <a:cubicBezTo>
                    <a:pt x="65" y="7"/>
                    <a:pt x="65" y="9"/>
                    <a:pt x="65" y="9"/>
                  </a:cubicBezTo>
                  <a:cubicBezTo>
                    <a:pt x="65" y="9"/>
                    <a:pt x="64" y="7"/>
                    <a:pt x="64" y="7"/>
                  </a:cubicBezTo>
                  <a:cubicBezTo>
                    <a:pt x="64" y="7"/>
                    <a:pt x="64" y="6"/>
                    <a:pt x="64" y="6"/>
                  </a:cubicBezTo>
                  <a:cubicBezTo>
                    <a:pt x="64" y="6"/>
                    <a:pt x="63" y="5"/>
                    <a:pt x="63" y="5"/>
                  </a:cubicBezTo>
                  <a:cubicBezTo>
                    <a:pt x="63" y="5"/>
                    <a:pt x="63" y="5"/>
                    <a:pt x="63" y="4"/>
                  </a:cubicBezTo>
                  <a:cubicBezTo>
                    <a:pt x="63" y="4"/>
                    <a:pt x="63" y="4"/>
                    <a:pt x="63" y="4"/>
                  </a:cubicBezTo>
                  <a:cubicBezTo>
                    <a:pt x="63" y="4"/>
                    <a:pt x="62" y="4"/>
                    <a:pt x="61" y="3"/>
                  </a:cubicBezTo>
                  <a:cubicBezTo>
                    <a:pt x="61" y="3"/>
                    <a:pt x="61" y="3"/>
                    <a:pt x="61" y="3"/>
                  </a:cubicBezTo>
                  <a:cubicBezTo>
                    <a:pt x="61" y="3"/>
                    <a:pt x="60" y="3"/>
                    <a:pt x="58" y="3"/>
                  </a:cubicBezTo>
                  <a:cubicBezTo>
                    <a:pt x="57" y="3"/>
                    <a:pt x="54" y="3"/>
                    <a:pt x="54" y="3"/>
                  </a:cubicBezTo>
                  <a:cubicBezTo>
                    <a:pt x="54" y="3"/>
                    <a:pt x="53" y="2"/>
                    <a:pt x="53" y="2"/>
                  </a:cubicBezTo>
                  <a:cubicBezTo>
                    <a:pt x="53" y="2"/>
                    <a:pt x="53" y="2"/>
                    <a:pt x="53" y="2"/>
                  </a:cubicBezTo>
                  <a:cubicBezTo>
                    <a:pt x="53" y="2"/>
                    <a:pt x="52" y="1"/>
                    <a:pt x="52" y="1"/>
                  </a:cubicBezTo>
                  <a:cubicBezTo>
                    <a:pt x="51" y="0"/>
                    <a:pt x="51" y="0"/>
                    <a:pt x="51" y="0"/>
                  </a:cubicBezTo>
                  <a:cubicBezTo>
                    <a:pt x="51" y="0"/>
                    <a:pt x="51" y="2"/>
                    <a:pt x="51" y="2"/>
                  </a:cubicBezTo>
                  <a:cubicBezTo>
                    <a:pt x="51" y="2"/>
                    <a:pt x="50" y="3"/>
                    <a:pt x="50" y="3"/>
                  </a:cubicBezTo>
                  <a:cubicBezTo>
                    <a:pt x="50" y="3"/>
                    <a:pt x="49" y="3"/>
                    <a:pt x="49" y="3"/>
                  </a:cubicBezTo>
                  <a:cubicBezTo>
                    <a:pt x="49" y="3"/>
                    <a:pt x="47" y="4"/>
                    <a:pt x="47" y="4"/>
                  </a:cubicBezTo>
                  <a:cubicBezTo>
                    <a:pt x="48" y="5"/>
                    <a:pt x="48" y="5"/>
                    <a:pt x="48" y="5"/>
                  </a:cubicBezTo>
                  <a:cubicBezTo>
                    <a:pt x="46" y="6"/>
                    <a:pt x="46" y="6"/>
                    <a:pt x="46" y="6"/>
                  </a:cubicBezTo>
                  <a:cubicBezTo>
                    <a:pt x="46" y="7"/>
                    <a:pt x="46" y="7"/>
                    <a:pt x="46" y="7"/>
                  </a:cubicBezTo>
                  <a:cubicBezTo>
                    <a:pt x="44" y="8"/>
                    <a:pt x="44" y="8"/>
                    <a:pt x="44" y="8"/>
                  </a:cubicBezTo>
                  <a:cubicBezTo>
                    <a:pt x="46" y="10"/>
                    <a:pt x="46" y="10"/>
                    <a:pt x="46" y="10"/>
                  </a:cubicBezTo>
                  <a:cubicBezTo>
                    <a:pt x="45" y="11"/>
                    <a:pt x="45" y="13"/>
                    <a:pt x="44" y="15"/>
                  </a:cubicBezTo>
                  <a:cubicBezTo>
                    <a:pt x="44" y="15"/>
                    <a:pt x="44" y="16"/>
                    <a:pt x="44" y="17"/>
                  </a:cubicBezTo>
                  <a:cubicBezTo>
                    <a:pt x="44" y="17"/>
                    <a:pt x="43" y="17"/>
                    <a:pt x="43" y="17"/>
                  </a:cubicBezTo>
                  <a:cubicBezTo>
                    <a:pt x="43" y="18"/>
                    <a:pt x="43" y="18"/>
                    <a:pt x="43" y="18"/>
                  </a:cubicBezTo>
                  <a:cubicBezTo>
                    <a:pt x="42" y="18"/>
                    <a:pt x="40" y="19"/>
                    <a:pt x="39" y="20"/>
                  </a:cubicBezTo>
                  <a:cubicBezTo>
                    <a:pt x="39" y="20"/>
                    <a:pt x="38" y="20"/>
                    <a:pt x="38" y="20"/>
                  </a:cubicBezTo>
                  <a:cubicBezTo>
                    <a:pt x="37" y="20"/>
                    <a:pt x="37" y="20"/>
                    <a:pt x="37" y="21"/>
                  </a:cubicBezTo>
                  <a:cubicBezTo>
                    <a:pt x="37" y="21"/>
                    <a:pt x="37" y="21"/>
                    <a:pt x="36" y="21"/>
                  </a:cubicBezTo>
                  <a:cubicBezTo>
                    <a:pt x="36" y="21"/>
                    <a:pt x="36" y="21"/>
                    <a:pt x="36" y="21"/>
                  </a:cubicBezTo>
                  <a:cubicBezTo>
                    <a:pt x="36" y="21"/>
                    <a:pt x="36" y="22"/>
                    <a:pt x="36" y="22"/>
                  </a:cubicBezTo>
                  <a:cubicBezTo>
                    <a:pt x="36" y="22"/>
                    <a:pt x="35" y="22"/>
                    <a:pt x="35" y="22"/>
                  </a:cubicBezTo>
                  <a:cubicBezTo>
                    <a:pt x="35" y="22"/>
                    <a:pt x="35" y="23"/>
                    <a:pt x="35" y="24"/>
                  </a:cubicBezTo>
                  <a:cubicBezTo>
                    <a:pt x="35" y="24"/>
                    <a:pt x="36" y="25"/>
                    <a:pt x="36" y="26"/>
                  </a:cubicBezTo>
                  <a:cubicBezTo>
                    <a:pt x="36" y="26"/>
                    <a:pt x="36" y="26"/>
                    <a:pt x="36" y="26"/>
                  </a:cubicBezTo>
                  <a:cubicBezTo>
                    <a:pt x="36" y="26"/>
                    <a:pt x="36" y="26"/>
                    <a:pt x="35" y="26"/>
                  </a:cubicBezTo>
                  <a:cubicBezTo>
                    <a:pt x="35" y="27"/>
                    <a:pt x="35" y="27"/>
                    <a:pt x="35" y="28"/>
                  </a:cubicBezTo>
                  <a:cubicBezTo>
                    <a:pt x="35" y="28"/>
                    <a:pt x="35" y="28"/>
                    <a:pt x="35" y="29"/>
                  </a:cubicBezTo>
                  <a:cubicBezTo>
                    <a:pt x="35" y="29"/>
                    <a:pt x="35" y="29"/>
                    <a:pt x="35" y="29"/>
                  </a:cubicBezTo>
                  <a:cubicBezTo>
                    <a:pt x="35" y="31"/>
                    <a:pt x="35" y="32"/>
                    <a:pt x="36" y="33"/>
                  </a:cubicBezTo>
                  <a:cubicBezTo>
                    <a:pt x="36" y="33"/>
                    <a:pt x="36" y="34"/>
                    <a:pt x="36" y="34"/>
                  </a:cubicBezTo>
                  <a:cubicBezTo>
                    <a:pt x="36" y="34"/>
                    <a:pt x="35" y="35"/>
                    <a:pt x="35" y="35"/>
                  </a:cubicBezTo>
                  <a:cubicBezTo>
                    <a:pt x="34" y="36"/>
                    <a:pt x="35" y="37"/>
                    <a:pt x="35" y="38"/>
                  </a:cubicBezTo>
                  <a:cubicBezTo>
                    <a:pt x="36" y="39"/>
                    <a:pt x="36" y="39"/>
                    <a:pt x="37" y="40"/>
                  </a:cubicBezTo>
                  <a:cubicBezTo>
                    <a:pt x="37" y="40"/>
                    <a:pt x="37" y="41"/>
                    <a:pt x="37" y="41"/>
                  </a:cubicBezTo>
                  <a:cubicBezTo>
                    <a:pt x="37" y="41"/>
                    <a:pt x="36" y="41"/>
                    <a:pt x="36" y="41"/>
                  </a:cubicBezTo>
                  <a:cubicBezTo>
                    <a:pt x="36" y="42"/>
                    <a:pt x="35" y="42"/>
                    <a:pt x="35" y="42"/>
                  </a:cubicBezTo>
                  <a:cubicBezTo>
                    <a:pt x="35" y="42"/>
                    <a:pt x="35" y="42"/>
                    <a:pt x="35" y="42"/>
                  </a:cubicBezTo>
                  <a:cubicBezTo>
                    <a:pt x="34" y="42"/>
                    <a:pt x="34" y="42"/>
                    <a:pt x="34" y="42"/>
                  </a:cubicBezTo>
                  <a:cubicBezTo>
                    <a:pt x="34" y="42"/>
                    <a:pt x="33" y="42"/>
                    <a:pt x="33" y="42"/>
                  </a:cubicBezTo>
                  <a:cubicBezTo>
                    <a:pt x="32" y="43"/>
                    <a:pt x="33" y="43"/>
                    <a:pt x="33" y="43"/>
                  </a:cubicBezTo>
                  <a:cubicBezTo>
                    <a:pt x="33" y="44"/>
                    <a:pt x="32" y="44"/>
                    <a:pt x="32" y="44"/>
                  </a:cubicBezTo>
                  <a:cubicBezTo>
                    <a:pt x="32" y="45"/>
                    <a:pt x="32" y="45"/>
                    <a:pt x="32" y="45"/>
                  </a:cubicBezTo>
                  <a:cubicBezTo>
                    <a:pt x="32" y="45"/>
                    <a:pt x="32" y="45"/>
                    <a:pt x="32" y="45"/>
                  </a:cubicBezTo>
                  <a:cubicBezTo>
                    <a:pt x="31" y="46"/>
                    <a:pt x="31" y="46"/>
                    <a:pt x="31" y="47"/>
                  </a:cubicBezTo>
                  <a:cubicBezTo>
                    <a:pt x="31" y="47"/>
                    <a:pt x="31" y="47"/>
                    <a:pt x="31" y="47"/>
                  </a:cubicBezTo>
                  <a:cubicBezTo>
                    <a:pt x="31" y="48"/>
                    <a:pt x="31" y="48"/>
                    <a:pt x="30" y="48"/>
                  </a:cubicBezTo>
                  <a:cubicBezTo>
                    <a:pt x="30" y="48"/>
                    <a:pt x="30" y="48"/>
                    <a:pt x="30" y="48"/>
                  </a:cubicBezTo>
                  <a:cubicBezTo>
                    <a:pt x="30" y="49"/>
                    <a:pt x="30" y="49"/>
                    <a:pt x="30" y="49"/>
                  </a:cubicBezTo>
                  <a:cubicBezTo>
                    <a:pt x="29" y="49"/>
                    <a:pt x="29" y="49"/>
                    <a:pt x="29" y="50"/>
                  </a:cubicBezTo>
                  <a:cubicBezTo>
                    <a:pt x="29" y="50"/>
                    <a:pt x="29" y="50"/>
                    <a:pt x="29" y="50"/>
                  </a:cubicBezTo>
                  <a:cubicBezTo>
                    <a:pt x="29" y="50"/>
                    <a:pt x="29" y="50"/>
                    <a:pt x="28" y="50"/>
                  </a:cubicBezTo>
                  <a:cubicBezTo>
                    <a:pt x="28" y="50"/>
                    <a:pt x="28" y="51"/>
                    <a:pt x="28" y="51"/>
                  </a:cubicBezTo>
                  <a:cubicBezTo>
                    <a:pt x="28" y="52"/>
                    <a:pt x="27" y="52"/>
                    <a:pt x="27" y="52"/>
                  </a:cubicBezTo>
                  <a:cubicBezTo>
                    <a:pt x="27" y="52"/>
                    <a:pt x="27" y="52"/>
                    <a:pt x="27" y="52"/>
                  </a:cubicBezTo>
                  <a:cubicBezTo>
                    <a:pt x="27" y="54"/>
                    <a:pt x="27" y="55"/>
                    <a:pt x="26" y="56"/>
                  </a:cubicBezTo>
                  <a:cubicBezTo>
                    <a:pt x="26" y="57"/>
                    <a:pt x="26" y="58"/>
                    <a:pt x="26" y="58"/>
                  </a:cubicBezTo>
                  <a:cubicBezTo>
                    <a:pt x="26" y="58"/>
                    <a:pt x="25" y="58"/>
                    <a:pt x="25" y="58"/>
                  </a:cubicBezTo>
                  <a:cubicBezTo>
                    <a:pt x="24" y="59"/>
                    <a:pt x="24" y="60"/>
                    <a:pt x="25" y="61"/>
                  </a:cubicBezTo>
                  <a:cubicBezTo>
                    <a:pt x="25" y="62"/>
                    <a:pt x="26" y="64"/>
                    <a:pt x="25" y="65"/>
                  </a:cubicBezTo>
                  <a:cubicBezTo>
                    <a:pt x="25" y="65"/>
                    <a:pt x="25" y="66"/>
                    <a:pt x="25" y="66"/>
                  </a:cubicBezTo>
                  <a:cubicBezTo>
                    <a:pt x="25" y="66"/>
                    <a:pt x="26" y="66"/>
                    <a:pt x="26" y="66"/>
                  </a:cubicBezTo>
                  <a:cubicBezTo>
                    <a:pt x="26" y="66"/>
                    <a:pt x="26" y="67"/>
                    <a:pt x="26" y="67"/>
                  </a:cubicBezTo>
                  <a:cubicBezTo>
                    <a:pt x="25" y="67"/>
                    <a:pt x="25" y="67"/>
                    <a:pt x="25" y="67"/>
                  </a:cubicBezTo>
                  <a:cubicBezTo>
                    <a:pt x="25" y="68"/>
                    <a:pt x="25" y="68"/>
                    <a:pt x="24" y="68"/>
                  </a:cubicBezTo>
                  <a:cubicBezTo>
                    <a:pt x="24" y="68"/>
                    <a:pt x="24" y="68"/>
                    <a:pt x="23" y="68"/>
                  </a:cubicBezTo>
                  <a:cubicBezTo>
                    <a:pt x="23" y="68"/>
                    <a:pt x="24" y="68"/>
                    <a:pt x="24" y="68"/>
                  </a:cubicBezTo>
                  <a:cubicBezTo>
                    <a:pt x="24" y="69"/>
                    <a:pt x="24" y="69"/>
                    <a:pt x="24" y="69"/>
                  </a:cubicBezTo>
                  <a:cubicBezTo>
                    <a:pt x="23" y="69"/>
                    <a:pt x="23" y="70"/>
                    <a:pt x="23" y="70"/>
                  </a:cubicBezTo>
                  <a:cubicBezTo>
                    <a:pt x="23" y="71"/>
                    <a:pt x="23" y="71"/>
                    <a:pt x="23" y="72"/>
                  </a:cubicBezTo>
                  <a:cubicBezTo>
                    <a:pt x="22" y="72"/>
                    <a:pt x="22" y="72"/>
                    <a:pt x="22" y="73"/>
                  </a:cubicBezTo>
                  <a:cubicBezTo>
                    <a:pt x="23" y="73"/>
                    <a:pt x="23" y="73"/>
                    <a:pt x="23" y="73"/>
                  </a:cubicBezTo>
                  <a:cubicBezTo>
                    <a:pt x="23" y="74"/>
                    <a:pt x="23" y="74"/>
                    <a:pt x="23" y="74"/>
                  </a:cubicBezTo>
                  <a:cubicBezTo>
                    <a:pt x="22" y="74"/>
                    <a:pt x="22" y="74"/>
                    <a:pt x="22" y="74"/>
                  </a:cubicBezTo>
                  <a:cubicBezTo>
                    <a:pt x="22" y="74"/>
                    <a:pt x="22" y="74"/>
                    <a:pt x="22" y="74"/>
                  </a:cubicBezTo>
                  <a:cubicBezTo>
                    <a:pt x="22" y="74"/>
                    <a:pt x="22" y="74"/>
                    <a:pt x="22" y="74"/>
                  </a:cubicBezTo>
                  <a:cubicBezTo>
                    <a:pt x="21" y="74"/>
                    <a:pt x="21" y="74"/>
                    <a:pt x="21" y="74"/>
                  </a:cubicBezTo>
                  <a:cubicBezTo>
                    <a:pt x="21" y="74"/>
                    <a:pt x="21" y="74"/>
                    <a:pt x="21" y="75"/>
                  </a:cubicBezTo>
                  <a:cubicBezTo>
                    <a:pt x="21" y="75"/>
                    <a:pt x="21" y="76"/>
                    <a:pt x="21" y="76"/>
                  </a:cubicBezTo>
                  <a:cubicBezTo>
                    <a:pt x="21" y="77"/>
                    <a:pt x="21" y="77"/>
                    <a:pt x="21" y="78"/>
                  </a:cubicBezTo>
                  <a:cubicBezTo>
                    <a:pt x="21" y="78"/>
                    <a:pt x="21" y="79"/>
                    <a:pt x="21" y="79"/>
                  </a:cubicBezTo>
                  <a:cubicBezTo>
                    <a:pt x="21" y="80"/>
                    <a:pt x="21" y="80"/>
                    <a:pt x="21" y="80"/>
                  </a:cubicBezTo>
                  <a:cubicBezTo>
                    <a:pt x="21" y="80"/>
                    <a:pt x="21" y="80"/>
                    <a:pt x="22" y="80"/>
                  </a:cubicBezTo>
                  <a:cubicBezTo>
                    <a:pt x="22" y="81"/>
                    <a:pt x="22" y="81"/>
                    <a:pt x="23" y="81"/>
                  </a:cubicBezTo>
                  <a:cubicBezTo>
                    <a:pt x="23" y="81"/>
                    <a:pt x="23" y="82"/>
                    <a:pt x="23" y="82"/>
                  </a:cubicBezTo>
                  <a:cubicBezTo>
                    <a:pt x="23" y="82"/>
                    <a:pt x="22" y="82"/>
                    <a:pt x="22" y="82"/>
                  </a:cubicBezTo>
                  <a:cubicBezTo>
                    <a:pt x="22" y="82"/>
                    <a:pt x="22" y="82"/>
                    <a:pt x="22" y="82"/>
                  </a:cubicBezTo>
                  <a:cubicBezTo>
                    <a:pt x="22" y="82"/>
                    <a:pt x="22" y="82"/>
                    <a:pt x="22" y="82"/>
                  </a:cubicBezTo>
                  <a:cubicBezTo>
                    <a:pt x="22" y="83"/>
                    <a:pt x="22" y="83"/>
                    <a:pt x="22" y="84"/>
                  </a:cubicBezTo>
                  <a:cubicBezTo>
                    <a:pt x="22" y="84"/>
                    <a:pt x="23" y="84"/>
                    <a:pt x="23" y="85"/>
                  </a:cubicBezTo>
                  <a:cubicBezTo>
                    <a:pt x="23" y="85"/>
                    <a:pt x="24" y="86"/>
                    <a:pt x="24" y="86"/>
                  </a:cubicBezTo>
                  <a:cubicBezTo>
                    <a:pt x="24" y="88"/>
                    <a:pt x="24" y="88"/>
                    <a:pt x="24" y="88"/>
                  </a:cubicBezTo>
                  <a:cubicBezTo>
                    <a:pt x="24" y="88"/>
                    <a:pt x="25" y="89"/>
                    <a:pt x="24" y="89"/>
                  </a:cubicBezTo>
                  <a:cubicBezTo>
                    <a:pt x="24" y="90"/>
                    <a:pt x="24" y="90"/>
                    <a:pt x="24" y="90"/>
                  </a:cubicBezTo>
                  <a:cubicBezTo>
                    <a:pt x="24" y="91"/>
                    <a:pt x="24" y="91"/>
                    <a:pt x="24" y="91"/>
                  </a:cubicBezTo>
                  <a:cubicBezTo>
                    <a:pt x="24" y="92"/>
                    <a:pt x="24" y="92"/>
                    <a:pt x="24" y="92"/>
                  </a:cubicBezTo>
                  <a:cubicBezTo>
                    <a:pt x="25" y="93"/>
                    <a:pt x="25" y="92"/>
                    <a:pt x="25" y="92"/>
                  </a:cubicBezTo>
                  <a:cubicBezTo>
                    <a:pt x="25" y="92"/>
                    <a:pt x="25" y="92"/>
                    <a:pt x="26" y="92"/>
                  </a:cubicBezTo>
                  <a:cubicBezTo>
                    <a:pt x="26" y="92"/>
                    <a:pt x="26" y="92"/>
                    <a:pt x="26" y="93"/>
                  </a:cubicBezTo>
                  <a:cubicBezTo>
                    <a:pt x="26" y="93"/>
                    <a:pt x="26" y="93"/>
                    <a:pt x="26" y="93"/>
                  </a:cubicBezTo>
                  <a:cubicBezTo>
                    <a:pt x="26" y="93"/>
                    <a:pt x="26" y="94"/>
                    <a:pt x="26" y="94"/>
                  </a:cubicBezTo>
                  <a:cubicBezTo>
                    <a:pt x="26" y="94"/>
                    <a:pt x="26" y="95"/>
                    <a:pt x="26" y="95"/>
                  </a:cubicBezTo>
                  <a:cubicBezTo>
                    <a:pt x="25" y="95"/>
                    <a:pt x="25" y="96"/>
                    <a:pt x="25" y="96"/>
                  </a:cubicBezTo>
                  <a:cubicBezTo>
                    <a:pt x="25" y="96"/>
                    <a:pt x="25" y="98"/>
                    <a:pt x="25" y="98"/>
                  </a:cubicBezTo>
                  <a:cubicBezTo>
                    <a:pt x="25" y="98"/>
                    <a:pt x="26" y="98"/>
                    <a:pt x="26" y="99"/>
                  </a:cubicBezTo>
                  <a:cubicBezTo>
                    <a:pt x="26" y="99"/>
                    <a:pt x="25" y="99"/>
                    <a:pt x="25" y="99"/>
                  </a:cubicBezTo>
                  <a:cubicBezTo>
                    <a:pt x="25" y="99"/>
                    <a:pt x="26" y="100"/>
                    <a:pt x="26" y="100"/>
                  </a:cubicBezTo>
                  <a:cubicBezTo>
                    <a:pt x="26" y="100"/>
                    <a:pt x="25" y="101"/>
                    <a:pt x="25" y="101"/>
                  </a:cubicBezTo>
                  <a:cubicBezTo>
                    <a:pt x="24" y="101"/>
                    <a:pt x="24" y="101"/>
                    <a:pt x="24" y="101"/>
                  </a:cubicBezTo>
                  <a:cubicBezTo>
                    <a:pt x="24" y="101"/>
                    <a:pt x="24" y="102"/>
                    <a:pt x="24" y="102"/>
                  </a:cubicBezTo>
                  <a:cubicBezTo>
                    <a:pt x="24" y="102"/>
                    <a:pt x="23" y="104"/>
                    <a:pt x="23" y="104"/>
                  </a:cubicBezTo>
                  <a:cubicBezTo>
                    <a:pt x="23" y="104"/>
                    <a:pt x="23" y="105"/>
                    <a:pt x="23" y="105"/>
                  </a:cubicBezTo>
                  <a:cubicBezTo>
                    <a:pt x="23" y="105"/>
                    <a:pt x="23" y="105"/>
                    <a:pt x="23" y="106"/>
                  </a:cubicBezTo>
                  <a:cubicBezTo>
                    <a:pt x="23" y="106"/>
                    <a:pt x="22" y="106"/>
                    <a:pt x="22" y="107"/>
                  </a:cubicBezTo>
                  <a:cubicBezTo>
                    <a:pt x="22" y="107"/>
                    <a:pt x="22" y="107"/>
                    <a:pt x="22" y="108"/>
                  </a:cubicBezTo>
                  <a:cubicBezTo>
                    <a:pt x="22" y="108"/>
                    <a:pt x="22" y="108"/>
                    <a:pt x="21" y="108"/>
                  </a:cubicBezTo>
                  <a:cubicBezTo>
                    <a:pt x="21" y="109"/>
                    <a:pt x="21" y="109"/>
                    <a:pt x="21" y="109"/>
                  </a:cubicBezTo>
                  <a:cubicBezTo>
                    <a:pt x="21" y="109"/>
                    <a:pt x="21" y="110"/>
                    <a:pt x="21" y="110"/>
                  </a:cubicBezTo>
                  <a:cubicBezTo>
                    <a:pt x="21" y="110"/>
                    <a:pt x="22" y="111"/>
                    <a:pt x="22" y="111"/>
                  </a:cubicBezTo>
                  <a:cubicBezTo>
                    <a:pt x="22" y="111"/>
                    <a:pt x="22" y="111"/>
                    <a:pt x="22" y="112"/>
                  </a:cubicBezTo>
                  <a:cubicBezTo>
                    <a:pt x="22" y="112"/>
                    <a:pt x="22" y="112"/>
                    <a:pt x="22" y="112"/>
                  </a:cubicBezTo>
                  <a:cubicBezTo>
                    <a:pt x="22" y="112"/>
                    <a:pt x="22" y="113"/>
                    <a:pt x="22" y="113"/>
                  </a:cubicBezTo>
                  <a:cubicBezTo>
                    <a:pt x="22" y="113"/>
                    <a:pt x="22" y="114"/>
                    <a:pt x="22" y="114"/>
                  </a:cubicBezTo>
                  <a:cubicBezTo>
                    <a:pt x="22" y="114"/>
                    <a:pt x="22" y="114"/>
                    <a:pt x="22" y="114"/>
                  </a:cubicBezTo>
                  <a:cubicBezTo>
                    <a:pt x="22" y="114"/>
                    <a:pt x="22" y="115"/>
                    <a:pt x="22" y="115"/>
                  </a:cubicBezTo>
                  <a:cubicBezTo>
                    <a:pt x="22" y="115"/>
                    <a:pt x="22" y="115"/>
                    <a:pt x="22" y="115"/>
                  </a:cubicBezTo>
                  <a:cubicBezTo>
                    <a:pt x="22" y="115"/>
                    <a:pt x="22" y="116"/>
                    <a:pt x="22" y="116"/>
                  </a:cubicBezTo>
                  <a:cubicBezTo>
                    <a:pt x="22" y="116"/>
                    <a:pt x="22" y="116"/>
                    <a:pt x="22" y="116"/>
                  </a:cubicBezTo>
                  <a:cubicBezTo>
                    <a:pt x="22" y="116"/>
                    <a:pt x="21" y="117"/>
                    <a:pt x="21" y="117"/>
                  </a:cubicBezTo>
                  <a:cubicBezTo>
                    <a:pt x="21" y="117"/>
                    <a:pt x="21" y="117"/>
                    <a:pt x="21" y="117"/>
                  </a:cubicBezTo>
                  <a:cubicBezTo>
                    <a:pt x="21" y="117"/>
                    <a:pt x="21" y="117"/>
                    <a:pt x="21" y="117"/>
                  </a:cubicBezTo>
                  <a:cubicBezTo>
                    <a:pt x="21" y="117"/>
                    <a:pt x="20" y="117"/>
                    <a:pt x="20" y="117"/>
                  </a:cubicBezTo>
                  <a:cubicBezTo>
                    <a:pt x="20" y="117"/>
                    <a:pt x="20" y="118"/>
                    <a:pt x="20" y="118"/>
                  </a:cubicBezTo>
                  <a:cubicBezTo>
                    <a:pt x="20" y="119"/>
                    <a:pt x="20" y="119"/>
                    <a:pt x="20" y="119"/>
                  </a:cubicBezTo>
                  <a:cubicBezTo>
                    <a:pt x="20" y="119"/>
                    <a:pt x="19" y="119"/>
                    <a:pt x="19" y="119"/>
                  </a:cubicBezTo>
                  <a:cubicBezTo>
                    <a:pt x="19" y="119"/>
                    <a:pt x="18" y="119"/>
                    <a:pt x="18" y="119"/>
                  </a:cubicBezTo>
                  <a:cubicBezTo>
                    <a:pt x="18" y="120"/>
                    <a:pt x="18" y="120"/>
                    <a:pt x="18" y="120"/>
                  </a:cubicBezTo>
                  <a:cubicBezTo>
                    <a:pt x="17" y="120"/>
                    <a:pt x="17" y="120"/>
                    <a:pt x="17" y="120"/>
                  </a:cubicBezTo>
                  <a:cubicBezTo>
                    <a:pt x="17" y="120"/>
                    <a:pt x="17" y="120"/>
                    <a:pt x="17" y="120"/>
                  </a:cubicBezTo>
                  <a:cubicBezTo>
                    <a:pt x="17" y="120"/>
                    <a:pt x="17" y="121"/>
                    <a:pt x="17" y="121"/>
                  </a:cubicBezTo>
                  <a:cubicBezTo>
                    <a:pt x="18" y="121"/>
                    <a:pt x="18" y="121"/>
                    <a:pt x="18" y="121"/>
                  </a:cubicBezTo>
                  <a:cubicBezTo>
                    <a:pt x="18" y="121"/>
                    <a:pt x="17" y="121"/>
                    <a:pt x="17" y="121"/>
                  </a:cubicBezTo>
                  <a:cubicBezTo>
                    <a:pt x="17" y="122"/>
                    <a:pt x="16" y="122"/>
                    <a:pt x="16" y="122"/>
                  </a:cubicBezTo>
                  <a:cubicBezTo>
                    <a:pt x="16" y="122"/>
                    <a:pt x="16" y="122"/>
                    <a:pt x="16" y="123"/>
                  </a:cubicBezTo>
                  <a:cubicBezTo>
                    <a:pt x="16" y="123"/>
                    <a:pt x="16" y="123"/>
                    <a:pt x="17" y="123"/>
                  </a:cubicBezTo>
                  <a:cubicBezTo>
                    <a:pt x="17" y="123"/>
                    <a:pt x="17" y="123"/>
                    <a:pt x="17" y="123"/>
                  </a:cubicBezTo>
                  <a:cubicBezTo>
                    <a:pt x="17" y="123"/>
                    <a:pt x="16" y="124"/>
                    <a:pt x="16" y="124"/>
                  </a:cubicBezTo>
                  <a:cubicBezTo>
                    <a:pt x="16" y="124"/>
                    <a:pt x="16" y="124"/>
                    <a:pt x="16" y="124"/>
                  </a:cubicBezTo>
                  <a:cubicBezTo>
                    <a:pt x="16" y="124"/>
                    <a:pt x="16" y="125"/>
                    <a:pt x="17" y="125"/>
                  </a:cubicBezTo>
                  <a:cubicBezTo>
                    <a:pt x="17" y="125"/>
                    <a:pt x="17" y="126"/>
                    <a:pt x="17" y="126"/>
                  </a:cubicBezTo>
                  <a:cubicBezTo>
                    <a:pt x="17" y="126"/>
                    <a:pt x="17" y="126"/>
                    <a:pt x="16" y="126"/>
                  </a:cubicBezTo>
                  <a:cubicBezTo>
                    <a:pt x="16" y="126"/>
                    <a:pt x="16" y="127"/>
                    <a:pt x="16" y="127"/>
                  </a:cubicBezTo>
                  <a:cubicBezTo>
                    <a:pt x="16" y="127"/>
                    <a:pt x="16" y="127"/>
                    <a:pt x="16" y="128"/>
                  </a:cubicBezTo>
                  <a:cubicBezTo>
                    <a:pt x="16" y="128"/>
                    <a:pt x="17" y="128"/>
                    <a:pt x="17" y="128"/>
                  </a:cubicBezTo>
                  <a:cubicBezTo>
                    <a:pt x="17" y="128"/>
                    <a:pt x="16" y="129"/>
                    <a:pt x="16" y="129"/>
                  </a:cubicBezTo>
                  <a:cubicBezTo>
                    <a:pt x="16" y="129"/>
                    <a:pt x="16" y="130"/>
                    <a:pt x="16" y="130"/>
                  </a:cubicBezTo>
                  <a:cubicBezTo>
                    <a:pt x="16" y="130"/>
                    <a:pt x="16" y="130"/>
                    <a:pt x="16" y="130"/>
                  </a:cubicBezTo>
                  <a:cubicBezTo>
                    <a:pt x="16" y="131"/>
                    <a:pt x="16" y="131"/>
                    <a:pt x="16" y="131"/>
                  </a:cubicBezTo>
                  <a:cubicBezTo>
                    <a:pt x="17" y="131"/>
                    <a:pt x="16" y="131"/>
                    <a:pt x="16" y="131"/>
                  </a:cubicBezTo>
                  <a:cubicBezTo>
                    <a:pt x="16" y="132"/>
                    <a:pt x="16" y="132"/>
                    <a:pt x="16" y="132"/>
                  </a:cubicBezTo>
                  <a:cubicBezTo>
                    <a:pt x="16" y="132"/>
                    <a:pt x="18" y="134"/>
                    <a:pt x="18" y="134"/>
                  </a:cubicBezTo>
                  <a:cubicBezTo>
                    <a:pt x="18" y="134"/>
                    <a:pt x="17" y="134"/>
                    <a:pt x="17" y="134"/>
                  </a:cubicBezTo>
                  <a:cubicBezTo>
                    <a:pt x="17" y="134"/>
                    <a:pt x="17" y="135"/>
                    <a:pt x="17" y="135"/>
                  </a:cubicBezTo>
                  <a:cubicBezTo>
                    <a:pt x="17" y="135"/>
                    <a:pt x="17" y="136"/>
                    <a:pt x="17" y="136"/>
                  </a:cubicBezTo>
                  <a:cubicBezTo>
                    <a:pt x="17" y="136"/>
                    <a:pt x="17" y="137"/>
                    <a:pt x="18" y="137"/>
                  </a:cubicBezTo>
                  <a:cubicBezTo>
                    <a:pt x="18" y="137"/>
                    <a:pt x="18" y="137"/>
                    <a:pt x="18" y="138"/>
                  </a:cubicBezTo>
                  <a:cubicBezTo>
                    <a:pt x="18" y="138"/>
                    <a:pt x="18" y="138"/>
                    <a:pt x="19" y="138"/>
                  </a:cubicBezTo>
                  <a:cubicBezTo>
                    <a:pt x="19" y="138"/>
                    <a:pt x="19" y="139"/>
                    <a:pt x="19" y="139"/>
                  </a:cubicBezTo>
                  <a:cubicBezTo>
                    <a:pt x="19" y="139"/>
                    <a:pt x="18" y="140"/>
                    <a:pt x="18" y="140"/>
                  </a:cubicBezTo>
                  <a:cubicBezTo>
                    <a:pt x="17" y="140"/>
                    <a:pt x="17" y="140"/>
                    <a:pt x="17" y="140"/>
                  </a:cubicBezTo>
                  <a:cubicBezTo>
                    <a:pt x="15" y="141"/>
                    <a:pt x="15" y="141"/>
                    <a:pt x="15" y="141"/>
                  </a:cubicBezTo>
                  <a:cubicBezTo>
                    <a:pt x="15" y="145"/>
                    <a:pt x="15" y="145"/>
                    <a:pt x="15" y="145"/>
                  </a:cubicBezTo>
                  <a:cubicBezTo>
                    <a:pt x="15" y="145"/>
                    <a:pt x="14" y="146"/>
                    <a:pt x="14" y="146"/>
                  </a:cubicBezTo>
                  <a:cubicBezTo>
                    <a:pt x="14" y="146"/>
                    <a:pt x="14" y="147"/>
                    <a:pt x="14" y="147"/>
                  </a:cubicBezTo>
                  <a:cubicBezTo>
                    <a:pt x="14" y="147"/>
                    <a:pt x="14" y="148"/>
                    <a:pt x="14" y="148"/>
                  </a:cubicBezTo>
                  <a:cubicBezTo>
                    <a:pt x="14" y="148"/>
                    <a:pt x="14" y="148"/>
                    <a:pt x="14" y="148"/>
                  </a:cubicBezTo>
                  <a:cubicBezTo>
                    <a:pt x="14" y="148"/>
                    <a:pt x="13" y="147"/>
                    <a:pt x="13" y="147"/>
                  </a:cubicBezTo>
                  <a:cubicBezTo>
                    <a:pt x="13" y="147"/>
                    <a:pt x="13" y="147"/>
                    <a:pt x="13" y="147"/>
                  </a:cubicBezTo>
                  <a:cubicBezTo>
                    <a:pt x="13" y="150"/>
                    <a:pt x="13" y="150"/>
                    <a:pt x="13" y="150"/>
                  </a:cubicBezTo>
                  <a:cubicBezTo>
                    <a:pt x="13" y="150"/>
                    <a:pt x="13" y="150"/>
                    <a:pt x="13" y="150"/>
                  </a:cubicBezTo>
                  <a:cubicBezTo>
                    <a:pt x="13" y="150"/>
                    <a:pt x="13" y="151"/>
                    <a:pt x="13" y="151"/>
                  </a:cubicBezTo>
                  <a:cubicBezTo>
                    <a:pt x="13" y="151"/>
                    <a:pt x="13" y="152"/>
                    <a:pt x="13" y="152"/>
                  </a:cubicBezTo>
                  <a:cubicBezTo>
                    <a:pt x="13" y="152"/>
                    <a:pt x="12" y="152"/>
                    <a:pt x="12" y="152"/>
                  </a:cubicBezTo>
                  <a:cubicBezTo>
                    <a:pt x="12" y="152"/>
                    <a:pt x="12" y="152"/>
                    <a:pt x="12" y="152"/>
                  </a:cubicBezTo>
                  <a:cubicBezTo>
                    <a:pt x="11" y="153"/>
                    <a:pt x="12" y="153"/>
                    <a:pt x="12" y="153"/>
                  </a:cubicBezTo>
                  <a:cubicBezTo>
                    <a:pt x="12" y="153"/>
                    <a:pt x="12" y="154"/>
                    <a:pt x="13" y="154"/>
                  </a:cubicBezTo>
                  <a:cubicBezTo>
                    <a:pt x="13" y="154"/>
                    <a:pt x="13" y="155"/>
                    <a:pt x="13" y="155"/>
                  </a:cubicBezTo>
                  <a:cubicBezTo>
                    <a:pt x="13" y="155"/>
                    <a:pt x="12" y="155"/>
                    <a:pt x="12" y="155"/>
                  </a:cubicBezTo>
                  <a:cubicBezTo>
                    <a:pt x="12" y="155"/>
                    <a:pt x="12" y="155"/>
                    <a:pt x="12" y="155"/>
                  </a:cubicBezTo>
                  <a:cubicBezTo>
                    <a:pt x="12" y="155"/>
                    <a:pt x="11" y="156"/>
                    <a:pt x="11" y="156"/>
                  </a:cubicBezTo>
                  <a:cubicBezTo>
                    <a:pt x="11" y="156"/>
                    <a:pt x="11" y="156"/>
                    <a:pt x="11" y="157"/>
                  </a:cubicBezTo>
                  <a:cubicBezTo>
                    <a:pt x="11" y="157"/>
                    <a:pt x="11" y="157"/>
                    <a:pt x="11" y="157"/>
                  </a:cubicBezTo>
                  <a:cubicBezTo>
                    <a:pt x="11" y="158"/>
                    <a:pt x="11" y="158"/>
                    <a:pt x="11" y="158"/>
                  </a:cubicBezTo>
                  <a:cubicBezTo>
                    <a:pt x="11" y="158"/>
                    <a:pt x="11" y="159"/>
                    <a:pt x="11" y="159"/>
                  </a:cubicBezTo>
                  <a:cubicBezTo>
                    <a:pt x="11" y="159"/>
                    <a:pt x="11" y="160"/>
                    <a:pt x="11" y="160"/>
                  </a:cubicBezTo>
                  <a:cubicBezTo>
                    <a:pt x="11" y="160"/>
                    <a:pt x="11" y="160"/>
                    <a:pt x="11" y="160"/>
                  </a:cubicBezTo>
                  <a:cubicBezTo>
                    <a:pt x="11" y="160"/>
                    <a:pt x="11" y="161"/>
                    <a:pt x="12" y="161"/>
                  </a:cubicBezTo>
                  <a:cubicBezTo>
                    <a:pt x="12" y="161"/>
                    <a:pt x="12" y="161"/>
                    <a:pt x="12" y="161"/>
                  </a:cubicBezTo>
                  <a:cubicBezTo>
                    <a:pt x="12" y="161"/>
                    <a:pt x="12" y="161"/>
                    <a:pt x="12" y="161"/>
                  </a:cubicBezTo>
                  <a:cubicBezTo>
                    <a:pt x="12" y="162"/>
                    <a:pt x="12" y="162"/>
                    <a:pt x="12" y="162"/>
                  </a:cubicBezTo>
                  <a:cubicBezTo>
                    <a:pt x="12" y="163"/>
                    <a:pt x="11" y="163"/>
                    <a:pt x="11" y="163"/>
                  </a:cubicBezTo>
                  <a:cubicBezTo>
                    <a:pt x="11" y="163"/>
                    <a:pt x="11" y="164"/>
                    <a:pt x="11" y="164"/>
                  </a:cubicBezTo>
                  <a:cubicBezTo>
                    <a:pt x="11" y="164"/>
                    <a:pt x="11" y="164"/>
                    <a:pt x="11" y="165"/>
                  </a:cubicBezTo>
                  <a:cubicBezTo>
                    <a:pt x="11" y="165"/>
                    <a:pt x="12" y="165"/>
                    <a:pt x="12" y="165"/>
                  </a:cubicBezTo>
                  <a:cubicBezTo>
                    <a:pt x="12" y="166"/>
                    <a:pt x="12" y="166"/>
                    <a:pt x="12" y="166"/>
                  </a:cubicBezTo>
                  <a:cubicBezTo>
                    <a:pt x="12" y="166"/>
                    <a:pt x="11" y="166"/>
                    <a:pt x="11" y="166"/>
                  </a:cubicBezTo>
                  <a:cubicBezTo>
                    <a:pt x="11" y="166"/>
                    <a:pt x="12" y="167"/>
                    <a:pt x="12" y="167"/>
                  </a:cubicBezTo>
                  <a:cubicBezTo>
                    <a:pt x="12" y="168"/>
                    <a:pt x="12" y="168"/>
                    <a:pt x="12" y="168"/>
                  </a:cubicBezTo>
                  <a:cubicBezTo>
                    <a:pt x="12" y="171"/>
                    <a:pt x="12" y="171"/>
                    <a:pt x="12" y="171"/>
                  </a:cubicBezTo>
                  <a:cubicBezTo>
                    <a:pt x="12" y="171"/>
                    <a:pt x="12" y="171"/>
                    <a:pt x="12" y="171"/>
                  </a:cubicBezTo>
                  <a:cubicBezTo>
                    <a:pt x="11" y="171"/>
                    <a:pt x="11" y="172"/>
                    <a:pt x="11" y="172"/>
                  </a:cubicBezTo>
                  <a:cubicBezTo>
                    <a:pt x="11" y="172"/>
                    <a:pt x="11" y="172"/>
                    <a:pt x="10" y="171"/>
                  </a:cubicBezTo>
                  <a:cubicBezTo>
                    <a:pt x="10" y="171"/>
                    <a:pt x="10" y="171"/>
                    <a:pt x="10" y="171"/>
                  </a:cubicBezTo>
                  <a:cubicBezTo>
                    <a:pt x="10" y="171"/>
                    <a:pt x="9" y="171"/>
                    <a:pt x="9" y="171"/>
                  </a:cubicBezTo>
                  <a:cubicBezTo>
                    <a:pt x="9" y="172"/>
                    <a:pt x="9" y="172"/>
                    <a:pt x="9" y="172"/>
                  </a:cubicBezTo>
                  <a:cubicBezTo>
                    <a:pt x="9" y="173"/>
                    <a:pt x="9" y="173"/>
                    <a:pt x="9" y="173"/>
                  </a:cubicBezTo>
                  <a:cubicBezTo>
                    <a:pt x="9" y="173"/>
                    <a:pt x="9" y="173"/>
                    <a:pt x="10" y="174"/>
                  </a:cubicBezTo>
                  <a:cubicBezTo>
                    <a:pt x="10" y="174"/>
                    <a:pt x="10" y="174"/>
                    <a:pt x="10" y="174"/>
                  </a:cubicBezTo>
                  <a:cubicBezTo>
                    <a:pt x="10" y="174"/>
                    <a:pt x="10" y="175"/>
                    <a:pt x="10" y="175"/>
                  </a:cubicBezTo>
                  <a:cubicBezTo>
                    <a:pt x="10" y="175"/>
                    <a:pt x="10" y="176"/>
                    <a:pt x="10" y="176"/>
                  </a:cubicBezTo>
                  <a:cubicBezTo>
                    <a:pt x="10" y="176"/>
                    <a:pt x="9" y="176"/>
                    <a:pt x="9" y="176"/>
                  </a:cubicBezTo>
                  <a:cubicBezTo>
                    <a:pt x="9" y="176"/>
                    <a:pt x="10" y="177"/>
                    <a:pt x="10" y="177"/>
                  </a:cubicBezTo>
                  <a:cubicBezTo>
                    <a:pt x="10" y="177"/>
                    <a:pt x="10" y="177"/>
                    <a:pt x="9" y="178"/>
                  </a:cubicBezTo>
                  <a:cubicBezTo>
                    <a:pt x="9" y="178"/>
                    <a:pt x="10" y="178"/>
                    <a:pt x="10" y="179"/>
                  </a:cubicBezTo>
                  <a:cubicBezTo>
                    <a:pt x="10" y="179"/>
                    <a:pt x="10" y="179"/>
                    <a:pt x="10" y="180"/>
                  </a:cubicBezTo>
                  <a:cubicBezTo>
                    <a:pt x="11" y="180"/>
                    <a:pt x="11" y="180"/>
                    <a:pt x="11" y="180"/>
                  </a:cubicBezTo>
                  <a:cubicBezTo>
                    <a:pt x="11" y="181"/>
                    <a:pt x="12" y="181"/>
                    <a:pt x="12" y="181"/>
                  </a:cubicBezTo>
                  <a:cubicBezTo>
                    <a:pt x="12" y="181"/>
                    <a:pt x="12" y="182"/>
                    <a:pt x="12" y="182"/>
                  </a:cubicBezTo>
                  <a:cubicBezTo>
                    <a:pt x="12" y="182"/>
                    <a:pt x="12" y="182"/>
                    <a:pt x="12" y="182"/>
                  </a:cubicBezTo>
                  <a:cubicBezTo>
                    <a:pt x="12" y="183"/>
                    <a:pt x="11" y="183"/>
                    <a:pt x="11" y="183"/>
                  </a:cubicBezTo>
                  <a:cubicBezTo>
                    <a:pt x="11" y="183"/>
                    <a:pt x="11" y="184"/>
                    <a:pt x="11" y="184"/>
                  </a:cubicBezTo>
                  <a:cubicBezTo>
                    <a:pt x="11" y="184"/>
                    <a:pt x="12" y="184"/>
                    <a:pt x="12" y="185"/>
                  </a:cubicBezTo>
                  <a:cubicBezTo>
                    <a:pt x="12" y="185"/>
                    <a:pt x="12" y="185"/>
                    <a:pt x="13" y="185"/>
                  </a:cubicBezTo>
                  <a:cubicBezTo>
                    <a:pt x="13" y="186"/>
                    <a:pt x="13" y="186"/>
                    <a:pt x="13" y="186"/>
                  </a:cubicBezTo>
                  <a:cubicBezTo>
                    <a:pt x="13" y="186"/>
                    <a:pt x="12" y="187"/>
                    <a:pt x="12" y="187"/>
                  </a:cubicBezTo>
                  <a:cubicBezTo>
                    <a:pt x="12" y="187"/>
                    <a:pt x="12" y="188"/>
                    <a:pt x="12" y="188"/>
                  </a:cubicBezTo>
                  <a:cubicBezTo>
                    <a:pt x="13" y="188"/>
                    <a:pt x="13" y="189"/>
                    <a:pt x="13" y="189"/>
                  </a:cubicBezTo>
                  <a:cubicBezTo>
                    <a:pt x="12" y="190"/>
                    <a:pt x="12" y="190"/>
                    <a:pt x="12" y="190"/>
                  </a:cubicBezTo>
                  <a:cubicBezTo>
                    <a:pt x="12" y="190"/>
                    <a:pt x="12" y="190"/>
                    <a:pt x="12" y="190"/>
                  </a:cubicBezTo>
                  <a:cubicBezTo>
                    <a:pt x="12" y="190"/>
                    <a:pt x="12" y="191"/>
                    <a:pt x="12" y="191"/>
                  </a:cubicBezTo>
                  <a:cubicBezTo>
                    <a:pt x="12" y="192"/>
                    <a:pt x="12" y="192"/>
                    <a:pt x="12" y="192"/>
                  </a:cubicBezTo>
                  <a:cubicBezTo>
                    <a:pt x="12" y="193"/>
                    <a:pt x="12" y="193"/>
                    <a:pt x="12" y="193"/>
                  </a:cubicBezTo>
                  <a:cubicBezTo>
                    <a:pt x="11" y="193"/>
                    <a:pt x="12" y="193"/>
                    <a:pt x="12" y="193"/>
                  </a:cubicBezTo>
                  <a:cubicBezTo>
                    <a:pt x="12" y="193"/>
                    <a:pt x="13" y="193"/>
                    <a:pt x="13" y="193"/>
                  </a:cubicBezTo>
                  <a:cubicBezTo>
                    <a:pt x="13" y="193"/>
                    <a:pt x="15" y="193"/>
                    <a:pt x="15" y="193"/>
                  </a:cubicBezTo>
                  <a:cubicBezTo>
                    <a:pt x="16" y="193"/>
                    <a:pt x="16" y="193"/>
                    <a:pt x="16" y="193"/>
                  </a:cubicBezTo>
                  <a:cubicBezTo>
                    <a:pt x="16" y="194"/>
                    <a:pt x="17" y="194"/>
                    <a:pt x="17" y="194"/>
                  </a:cubicBezTo>
                  <a:cubicBezTo>
                    <a:pt x="17" y="194"/>
                    <a:pt x="17" y="195"/>
                    <a:pt x="17" y="195"/>
                  </a:cubicBezTo>
                  <a:cubicBezTo>
                    <a:pt x="16" y="195"/>
                    <a:pt x="16" y="195"/>
                    <a:pt x="16" y="195"/>
                  </a:cubicBezTo>
                  <a:cubicBezTo>
                    <a:pt x="16" y="195"/>
                    <a:pt x="16" y="197"/>
                    <a:pt x="16" y="197"/>
                  </a:cubicBezTo>
                  <a:cubicBezTo>
                    <a:pt x="16" y="197"/>
                    <a:pt x="16" y="197"/>
                    <a:pt x="15" y="197"/>
                  </a:cubicBezTo>
                  <a:cubicBezTo>
                    <a:pt x="15" y="197"/>
                    <a:pt x="15" y="197"/>
                    <a:pt x="14" y="196"/>
                  </a:cubicBezTo>
                  <a:cubicBezTo>
                    <a:pt x="14" y="196"/>
                    <a:pt x="13" y="197"/>
                    <a:pt x="13" y="197"/>
                  </a:cubicBezTo>
                  <a:cubicBezTo>
                    <a:pt x="13" y="197"/>
                    <a:pt x="13" y="197"/>
                    <a:pt x="13" y="197"/>
                  </a:cubicBezTo>
                  <a:cubicBezTo>
                    <a:pt x="13" y="197"/>
                    <a:pt x="12" y="197"/>
                    <a:pt x="12" y="197"/>
                  </a:cubicBezTo>
                  <a:cubicBezTo>
                    <a:pt x="12" y="197"/>
                    <a:pt x="11" y="197"/>
                    <a:pt x="11" y="197"/>
                  </a:cubicBezTo>
                  <a:cubicBezTo>
                    <a:pt x="11" y="197"/>
                    <a:pt x="10" y="197"/>
                    <a:pt x="10" y="197"/>
                  </a:cubicBezTo>
                  <a:cubicBezTo>
                    <a:pt x="10" y="197"/>
                    <a:pt x="10" y="198"/>
                    <a:pt x="10" y="198"/>
                  </a:cubicBezTo>
                  <a:cubicBezTo>
                    <a:pt x="10" y="198"/>
                    <a:pt x="11" y="198"/>
                    <a:pt x="11" y="198"/>
                  </a:cubicBezTo>
                  <a:cubicBezTo>
                    <a:pt x="11" y="198"/>
                    <a:pt x="12" y="198"/>
                    <a:pt x="12" y="199"/>
                  </a:cubicBezTo>
                  <a:cubicBezTo>
                    <a:pt x="12" y="199"/>
                    <a:pt x="14" y="199"/>
                    <a:pt x="14" y="199"/>
                  </a:cubicBezTo>
                  <a:cubicBezTo>
                    <a:pt x="14" y="199"/>
                    <a:pt x="14" y="199"/>
                    <a:pt x="14" y="200"/>
                  </a:cubicBezTo>
                  <a:cubicBezTo>
                    <a:pt x="14" y="200"/>
                    <a:pt x="15" y="201"/>
                    <a:pt x="15" y="201"/>
                  </a:cubicBezTo>
                  <a:cubicBezTo>
                    <a:pt x="15" y="202"/>
                    <a:pt x="15" y="202"/>
                    <a:pt x="15" y="202"/>
                  </a:cubicBezTo>
                  <a:cubicBezTo>
                    <a:pt x="15" y="202"/>
                    <a:pt x="15" y="203"/>
                    <a:pt x="15" y="203"/>
                  </a:cubicBezTo>
                  <a:cubicBezTo>
                    <a:pt x="14" y="203"/>
                    <a:pt x="14" y="203"/>
                    <a:pt x="14" y="203"/>
                  </a:cubicBezTo>
                  <a:cubicBezTo>
                    <a:pt x="14" y="203"/>
                    <a:pt x="14" y="204"/>
                    <a:pt x="14" y="204"/>
                  </a:cubicBezTo>
                  <a:cubicBezTo>
                    <a:pt x="14" y="204"/>
                    <a:pt x="14" y="204"/>
                    <a:pt x="14" y="204"/>
                  </a:cubicBezTo>
                  <a:cubicBezTo>
                    <a:pt x="14" y="204"/>
                    <a:pt x="13" y="204"/>
                    <a:pt x="13" y="204"/>
                  </a:cubicBezTo>
                  <a:cubicBezTo>
                    <a:pt x="13" y="204"/>
                    <a:pt x="12" y="205"/>
                    <a:pt x="12" y="205"/>
                  </a:cubicBezTo>
                  <a:cubicBezTo>
                    <a:pt x="12" y="205"/>
                    <a:pt x="12" y="205"/>
                    <a:pt x="12" y="205"/>
                  </a:cubicBezTo>
                  <a:cubicBezTo>
                    <a:pt x="12" y="208"/>
                    <a:pt x="12" y="208"/>
                    <a:pt x="12" y="208"/>
                  </a:cubicBezTo>
                  <a:cubicBezTo>
                    <a:pt x="12" y="208"/>
                    <a:pt x="12" y="208"/>
                    <a:pt x="13" y="208"/>
                  </a:cubicBezTo>
                  <a:cubicBezTo>
                    <a:pt x="13" y="208"/>
                    <a:pt x="13" y="208"/>
                    <a:pt x="13" y="209"/>
                  </a:cubicBezTo>
                  <a:cubicBezTo>
                    <a:pt x="13" y="209"/>
                    <a:pt x="13" y="209"/>
                    <a:pt x="13" y="209"/>
                  </a:cubicBezTo>
                  <a:cubicBezTo>
                    <a:pt x="13" y="209"/>
                    <a:pt x="13" y="209"/>
                    <a:pt x="13" y="209"/>
                  </a:cubicBezTo>
                  <a:cubicBezTo>
                    <a:pt x="13" y="210"/>
                    <a:pt x="12" y="210"/>
                    <a:pt x="12" y="210"/>
                  </a:cubicBezTo>
                  <a:cubicBezTo>
                    <a:pt x="11" y="211"/>
                    <a:pt x="11" y="211"/>
                    <a:pt x="11" y="211"/>
                  </a:cubicBezTo>
                  <a:cubicBezTo>
                    <a:pt x="11" y="211"/>
                    <a:pt x="12" y="211"/>
                    <a:pt x="12" y="212"/>
                  </a:cubicBezTo>
                  <a:cubicBezTo>
                    <a:pt x="12" y="212"/>
                    <a:pt x="12" y="212"/>
                    <a:pt x="12" y="212"/>
                  </a:cubicBezTo>
                  <a:cubicBezTo>
                    <a:pt x="12" y="212"/>
                    <a:pt x="12" y="213"/>
                    <a:pt x="12" y="213"/>
                  </a:cubicBezTo>
                  <a:cubicBezTo>
                    <a:pt x="12" y="213"/>
                    <a:pt x="12" y="214"/>
                    <a:pt x="12" y="214"/>
                  </a:cubicBezTo>
                  <a:cubicBezTo>
                    <a:pt x="13" y="215"/>
                    <a:pt x="13" y="215"/>
                    <a:pt x="13" y="215"/>
                  </a:cubicBezTo>
                  <a:cubicBezTo>
                    <a:pt x="13" y="215"/>
                    <a:pt x="13" y="216"/>
                    <a:pt x="13" y="216"/>
                  </a:cubicBezTo>
                  <a:cubicBezTo>
                    <a:pt x="13" y="216"/>
                    <a:pt x="12" y="217"/>
                    <a:pt x="12" y="217"/>
                  </a:cubicBezTo>
                  <a:cubicBezTo>
                    <a:pt x="12" y="217"/>
                    <a:pt x="12" y="217"/>
                    <a:pt x="11" y="217"/>
                  </a:cubicBezTo>
                  <a:cubicBezTo>
                    <a:pt x="11" y="217"/>
                    <a:pt x="11" y="217"/>
                    <a:pt x="11" y="217"/>
                  </a:cubicBezTo>
                  <a:cubicBezTo>
                    <a:pt x="11" y="217"/>
                    <a:pt x="11" y="219"/>
                    <a:pt x="11" y="219"/>
                  </a:cubicBezTo>
                  <a:cubicBezTo>
                    <a:pt x="11" y="219"/>
                    <a:pt x="11" y="219"/>
                    <a:pt x="11" y="220"/>
                  </a:cubicBezTo>
                  <a:cubicBezTo>
                    <a:pt x="11" y="220"/>
                    <a:pt x="11" y="220"/>
                    <a:pt x="11" y="220"/>
                  </a:cubicBezTo>
                  <a:cubicBezTo>
                    <a:pt x="11" y="220"/>
                    <a:pt x="11" y="220"/>
                    <a:pt x="11" y="221"/>
                  </a:cubicBezTo>
                  <a:cubicBezTo>
                    <a:pt x="12" y="221"/>
                    <a:pt x="12" y="221"/>
                    <a:pt x="12" y="221"/>
                  </a:cubicBezTo>
                  <a:cubicBezTo>
                    <a:pt x="12" y="222"/>
                    <a:pt x="11" y="222"/>
                    <a:pt x="11" y="222"/>
                  </a:cubicBezTo>
                  <a:cubicBezTo>
                    <a:pt x="10" y="221"/>
                    <a:pt x="10" y="221"/>
                    <a:pt x="10" y="221"/>
                  </a:cubicBezTo>
                  <a:cubicBezTo>
                    <a:pt x="10" y="223"/>
                    <a:pt x="10" y="223"/>
                    <a:pt x="10" y="223"/>
                  </a:cubicBezTo>
                  <a:cubicBezTo>
                    <a:pt x="10" y="223"/>
                    <a:pt x="9" y="224"/>
                    <a:pt x="9" y="224"/>
                  </a:cubicBezTo>
                  <a:cubicBezTo>
                    <a:pt x="9" y="224"/>
                    <a:pt x="8" y="224"/>
                    <a:pt x="8" y="224"/>
                  </a:cubicBezTo>
                  <a:cubicBezTo>
                    <a:pt x="8" y="224"/>
                    <a:pt x="8" y="225"/>
                    <a:pt x="8" y="225"/>
                  </a:cubicBezTo>
                  <a:cubicBezTo>
                    <a:pt x="8" y="225"/>
                    <a:pt x="8" y="226"/>
                    <a:pt x="8" y="226"/>
                  </a:cubicBezTo>
                  <a:cubicBezTo>
                    <a:pt x="8" y="226"/>
                    <a:pt x="8" y="227"/>
                    <a:pt x="8" y="227"/>
                  </a:cubicBezTo>
                  <a:cubicBezTo>
                    <a:pt x="8" y="227"/>
                    <a:pt x="7" y="227"/>
                    <a:pt x="7" y="227"/>
                  </a:cubicBezTo>
                  <a:cubicBezTo>
                    <a:pt x="7" y="227"/>
                    <a:pt x="7" y="227"/>
                    <a:pt x="7" y="227"/>
                  </a:cubicBezTo>
                  <a:cubicBezTo>
                    <a:pt x="7" y="228"/>
                    <a:pt x="7" y="228"/>
                    <a:pt x="7" y="228"/>
                  </a:cubicBezTo>
                  <a:cubicBezTo>
                    <a:pt x="7" y="228"/>
                    <a:pt x="7" y="228"/>
                    <a:pt x="7" y="229"/>
                  </a:cubicBezTo>
                  <a:cubicBezTo>
                    <a:pt x="7" y="229"/>
                    <a:pt x="7" y="229"/>
                    <a:pt x="7" y="229"/>
                  </a:cubicBezTo>
                  <a:cubicBezTo>
                    <a:pt x="7" y="229"/>
                    <a:pt x="7" y="229"/>
                    <a:pt x="7" y="229"/>
                  </a:cubicBezTo>
                  <a:cubicBezTo>
                    <a:pt x="7" y="229"/>
                    <a:pt x="7" y="230"/>
                    <a:pt x="7" y="230"/>
                  </a:cubicBezTo>
                  <a:cubicBezTo>
                    <a:pt x="7" y="230"/>
                    <a:pt x="7" y="231"/>
                    <a:pt x="8" y="231"/>
                  </a:cubicBezTo>
                  <a:cubicBezTo>
                    <a:pt x="8" y="231"/>
                    <a:pt x="8" y="231"/>
                    <a:pt x="8" y="231"/>
                  </a:cubicBezTo>
                  <a:cubicBezTo>
                    <a:pt x="8" y="232"/>
                    <a:pt x="8" y="232"/>
                    <a:pt x="8" y="232"/>
                  </a:cubicBezTo>
                  <a:cubicBezTo>
                    <a:pt x="8" y="232"/>
                    <a:pt x="9" y="233"/>
                    <a:pt x="9" y="233"/>
                  </a:cubicBezTo>
                  <a:cubicBezTo>
                    <a:pt x="9" y="233"/>
                    <a:pt x="9" y="233"/>
                    <a:pt x="9" y="233"/>
                  </a:cubicBezTo>
                  <a:cubicBezTo>
                    <a:pt x="9" y="233"/>
                    <a:pt x="8" y="233"/>
                    <a:pt x="8" y="233"/>
                  </a:cubicBezTo>
                  <a:cubicBezTo>
                    <a:pt x="8" y="235"/>
                    <a:pt x="8" y="235"/>
                    <a:pt x="8" y="235"/>
                  </a:cubicBezTo>
                  <a:cubicBezTo>
                    <a:pt x="6" y="235"/>
                    <a:pt x="6" y="235"/>
                    <a:pt x="6" y="235"/>
                  </a:cubicBezTo>
                  <a:cubicBezTo>
                    <a:pt x="6" y="235"/>
                    <a:pt x="7" y="236"/>
                    <a:pt x="7" y="237"/>
                  </a:cubicBezTo>
                  <a:cubicBezTo>
                    <a:pt x="7" y="237"/>
                    <a:pt x="7" y="238"/>
                    <a:pt x="7" y="238"/>
                  </a:cubicBezTo>
                  <a:cubicBezTo>
                    <a:pt x="5" y="240"/>
                    <a:pt x="5" y="240"/>
                    <a:pt x="5" y="240"/>
                  </a:cubicBezTo>
                  <a:cubicBezTo>
                    <a:pt x="4" y="240"/>
                    <a:pt x="4" y="240"/>
                    <a:pt x="4" y="240"/>
                  </a:cubicBezTo>
                  <a:cubicBezTo>
                    <a:pt x="3" y="242"/>
                    <a:pt x="3" y="242"/>
                    <a:pt x="3" y="242"/>
                  </a:cubicBezTo>
                  <a:cubicBezTo>
                    <a:pt x="3" y="242"/>
                    <a:pt x="2" y="243"/>
                    <a:pt x="2" y="243"/>
                  </a:cubicBezTo>
                  <a:cubicBezTo>
                    <a:pt x="2" y="243"/>
                    <a:pt x="3" y="244"/>
                    <a:pt x="3" y="244"/>
                  </a:cubicBezTo>
                  <a:cubicBezTo>
                    <a:pt x="3" y="244"/>
                    <a:pt x="2" y="246"/>
                    <a:pt x="2" y="246"/>
                  </a:cubicBezTo>
                  <a:cubicBezTo>
                    <a:pt x="2" y="247"/>
                    <a:pt x="0" y="249"/>
                    <a:pt x="0" y="249"/>
                  </a:cubicBezTo>
                  <a:cubicBezTo>
                    <a:pt x="0" y="251"/>
                    <a:pt x="0" y="251"/>
                    <a:pt x="0" y="251"/>
                  </a:cubicBezTo>
                  <a:cubicBezTo>
                    <a:pt x="0" y="251"/>
                    <a:pt x="0" y="251"/>
                    <a:pt x="0" y="251"/>
                  </a:cubicBezTo>
                  <a:cubicBezTo>
                    <a:pt x="0" y="252"/>
                    <a:pt x="0" y="252"/>
                    <a:pt x="0" y="252"/>
                  </a:cubicBezTo>
                  <a:cubicBezTo>
                    <a:pt x="0" y="252"/>
                    <a:pt x="0" y="252"/>
                    <a:pt x="0" y="252"/>
                  </a:cubicBezTo>
                  <a:cubicBezTo>
                    <a:pt x="0" y="252"/>
                    <a:pt x="0" y="253"/>
                    <a:pt x="0" y="253"/>
                  </a:cubicBezTo>
                  <a:cubicBezTo>
                    <a:pt x="0" y="253"/>
                    <a:pt x="0" y="253"/>
                    <a:pt x="0" y="253"/>
                  </a:cubicBezTo>
                  <a:cubicBezTo>
                    <a:pt x="0" y="253"/>
                    <a:pt x="0" y="254"/>
                    <a:pt x="0" y="254"/>
                  </a:cubicBezTo>
                  <a:cubicBezTo>
                    <a:pt x="0" y="254"/>
                    <a:pt x="1" y="254"/>
                    <a:pt x="1" y="255"/>
                  </a:cubicBezTo>
                  <a:cubicBezTo>
                    <a:pt x="1" y="255"/>
                    <a:pt x="1" y="255"/>
                    <a:pt x="0" y="255"/>
                  </a:cubicBezTo>
                  <a:cubicBezTo>
                    <a:pt x="0" y="255"/>
                    <a:pt x="1" y="255"/>
                    <a:pt x="1" y="256"/>
                  </a:cubicBezTo>
                  <a:cubicBezTo>
                    <a:pt x="1" y="256"/>
                    <a:pt x="1" y="257"/>
                    <a:pt x="1" y="257"/>
                  </a:cubicBezTo>
                  <a:cubicBezTo>
                    <a:pt x="1" y="257"/>
                    <a:pt x="1" y="258"/>
                    <a:pt x="1" y="258"/>
                  </a:cubicBezTo>
                  <a:cubicBezTo>
                    <a:pt x="1" y="258"/>
                    <a:pt x="2" y="258"/>
                    <a:pt x="2" y="258"/>
                  </a:cubicBezTo>
                  <a:cubicBezTo>
                    <a:pt x="2" y="258"/>
                    <a:pt x="2" y="259"/>
                    <a:pt x="2" y="259"/>
                  </a:cubicBezTo>
                  <a:cubicBezTo>
                    <a:pt x="2" y="259"/>
                    <a:pt x="2" y="259"/>
                    <a:pt x="2" y="259"/>
                  </a:cubicBezTo>
                  <a:cubicBezTo>
                    <a:pt x="2" y="260"/>
                    <a:pt x="2" y="260"/>
                    <a:pt x="2" y="260"/>
                  </a:cubicBezTo>
                  <a:cubicBezTo>
                    <a:pt x="2" y="260"/>
                    <a:pt x="3" y="260"/>
                    <a:pt x="3" y="260"/>
                  </a:cubicBezTo>
                  <a:cubicBezTo>
                    <a:pt x="3" y="259"/>
                    <a:pt x="5" y="258"/>
                    <a:pt x="5" y="258"/>
                  </a:cubicBezTo>
                  <a:cubicBezTo>
                    <a:pt x="5" y="258"/>
                    <a:pt x="6" y="259"/>
                    <a:pt x="6" y="259"/>
                  </a:cubicBezTo>
                  <a:cubicBezTo>
                    <a:pt x="6" y="259"/>
                    <a:pt x="6" y="259"/>
                    <a:pt x="7" y="258"/>
                  </a:cubicBezTo>
                  <a:cubicBezTo>
                    <a:pt x="7" y="258"/>
                    <a:pt x="7" y="258"/>
                    <a:pt x="7" y="258"/>
                  </a:cubicBezTo>
                  <a:cubicBezTo>
                    <a:pt x="7" y="258"/>
                    <a:pt x="8" y="258"/>
                    <a:pt x="8" y="258"/>
                  </a:cubicBezTo>
                  <a:cubicBezTo>
                    <a:pt x="8" y="258"/>
                    <a:pt x="8" y="259"/>
                    <a:pt x="8" y="259"/>
                  </a:cubicBezTo>
                  <a:cubicBezTo>
                    <a:pt x="8" y="259"/>
                    <a:pt x="8" y="259"/>
                    <a:pt x="8" y="259"/>
                  </a:cubicBezTo>
                  <a:cubicBezTo>
                    <a:pt x="8" y="259"/>
                    <a:pt x="8" y="260"/>
                    <a:pt x="8" y="260"/>
                  </a:cubicBezTo>
                  <a:cubicBezTo>
                    <a:pt x="8" y="260"/>
                    <a:pt x="9" y="261"/>
                    <a:pt x="9" y="261"/>
                  </a:cubicBezTo>
                  <a:cubicBezTo>
                    <a:pt x="9" y="261"/>
                    <a:pt x="9" y="262"/>
                    <a:pt x="9" y="262"/>
                  </a:cubicBezTo>
                  <a:cubicBezTo>
                    <a:pt x="9" y="263"/>
                    <a:pt x="9" y="263"/>
                    <a:pt x="9" y="263"/>
                  </a:cubicBezTo>
                  <a:cubicBezTo>
                    <a:pt x="9" y="263"/>
                    <a:pt x="9" y="263"/>
                    <a:pt x="8" y="263"/>
                  </a:cubicBezTo>
                  <a:cubicBezTo>
                    <a:pt x="8" y="263"/>
                    <a:pt x="8" y="263"/>
                    <a:pt x="8" y="263"/>
                  </a:cubicBezTo>
                  <a:cubicBezTo>
                    <a:pt x="8" y="263"/>
                    <a:pt x="7" y="263"/>
                    <a:pt x="8" y="264"/>
                  </a:cubicBezTo>
                  <a:cubicBezTo>
                    <a:pt x="8" y="264"/>
                    <a:pt x="8" y="265"/>
                    <a:pt x="9" y="265"/>
                  </a:cubicBezTo>
                  <a:cubicBezTo>
                    <a:pt x="9" y="265"/>
                    <a:pt x="9" y="265"/>
                    <a:pt x="9" y="265"/>
                  </a:cubicBezTo>
                  <a:cubicBezTo>
                    <a:pt x="9" y="265"/>
                    <a:pt x="9" y="265"/>
                    <a:pt x="9" y="265"/>
                  </a:cubicBezTo>
                  <a:cubicBezTo>
                    <a:pt x="8" y="266"/>
                    <a:pt x="8" y="266"/>
                    <a:pt x="8" y="266"/>
                  </a:cubicBezTo>
                  <a:cubicBezTo>
                    <a:pt x="8" y="266"/>
                    <a:pt x="8" y="266"/>
                    <a:pt x="8" y="266"/>
                  </a:cubicBezTo>
                  <a:cubicBezTo>
                    <a:pt x="8" y="266"/>
                    <a:pt x="8" y="266"/>
                    <a:pt x="8" y="267"/>
                  </a:cubicBezTo>
                  <a:cubicBezTo>
                    <a:pt x="8" y="267"/>
                    <a:pt x="8" y="267"/>
                    <a:pt x="8" y="268"/>
                  </a:cubicBezTo>
                  <a:cubicBezTo>
                    <a:pt x="8" y="268"/>
                    <a:pt x="8" y="268"/>
                    <a:pt x="8" y="268"/>
                  </a:cubicBezTo>
                  <a:cubicBezTo>
                    <a:pt x="7" y="269"/>
                    <a:pt x="7" y="269"/>
                    <a:pt x="7" y="269"/>
                  </a:cubicBezTo>
                  <a:cubicBezTo>
                    <a:pt x="8" y="269"/>
                    <a:pt x="8" y="269"/>
                    <a:pt x="8" y="269"/>
                  </a:cubicBezTo>
                  <a:cubicBezTo>
                    <a:pt x="8" y="269"/>
                    <a:pt x="8" y="270"/>
                    <a:pt x="8" y="270"/>
                  </a:cubicBezTo>
                  <a:cubicBezTo>
                    <a:pt x="9" y="270"/>
                    <a:pt x="9" y="270"/>
                    <a:pt x="9" y="271"/>
                  </a:cubicBezTo>
                  <a:cubicBezTo>
                    <a:pt x="9" y="271"/>
                    <a:pt x="10" y="271"/>
                    <a:pt x="10" y="272"/>
                  </a:cubicBezTo>
                  <a:cubicBezTo>
                    <a:pt x="11" y="272"/>
                    <a:pt x="11" y="272"/>
                    <a:pt x="11" y="272"/>
                  </a:cubicBezTo>
                  <a:cubicBezTo>
                    <a:pt x="11" y="272"/>
                    <a:pt x="11" y="273"/>
                    <a:pt x="11" y="273"/>
                  </a:cubicBezTo>
                  <a:cubicBezTo>
                    <a:pt x="11" y="273"/>
                    <a:pt x="11" y="273"/>
                    <a:pt x="11" y="273"/>
                  </a:cubicBezTo>
                  <a:cubicBezTo>
                    <a:pt x="11" y="273"/>
                    <a:pt x="10" y="273"/>
                    <a:pt x="10" y="273"/>
                  </a:cubicBezTo>
                  <a:cubicBezTo>
                    <a:pt x="10" y="273"/>
                    <a:pt x="10" y="273"/>
                    <a:pt x="10" y="273"/>
                  </a:cubicBezTo>
                  <a:cubicBezTo>
                    <a:pt x="10" y="273"/>
                    <a:pt x="10" y="273"/>
                    <a:pt x="10" y="273"/>
                  </a:cubicBezTo>
                  <a:cubicBezTo>
                    <a:pt x="10" y="274"/>
                    <a:pt x="11" y="274"/>
                    <a:pt x="11" y="274"/>
                  </a:cubicBezTo>
                  <a:cubicBezTo>
                    <a:pt x="25" y="274"/>
                    <a:pt x="25" y="274"/>
                    <a:pt x="25" y="274"/>
                  </a:cubicBezTo>
                  <a:cubicBezTo>
                    <a:pt x="25" y="274"/>
                    <a:pt x="26" y="274"/>
                    <a:pt x="26" y="274"/>
                  </a:cubicBezTo>
                  <a:cubicBezTo>
                    <a:pt x="27" y="275"/>
                    <a:pt x="27" y="275"/>
                    <a:pt x="28" y="276"/>
                  </a:cubicBezTo>
                  <a:cubicBezTo>
                    <a:pt x="29" y="276"/>
                    <a:pt x="29" y="276"/>
                    <a:pt x="30" y="276"/>
                  </a:cubicBezTo>
                  <a:cubicBezTo>
                    <a:pt x="31" y="276"/>
                    <a:pt x="32" y="277"/>
                    <a:pt x="33" y="277"/>
                  </a:cubicBezTo>
                  <a:cubicBezTo>
                    <a:pt x="34" y="277"/>
                    <a:pt x="35" y="277"/>
                    <a:pt x="36" y="278"/>
                  </a:cubicBezTo>
                  <a:cubicBezTo>
                    <a:pt x="36" y="278"/>
                    <a:pt x="36" y="278"/>
                    <a:pt x="36" y="278"/>
                  </a:cubicBezTo>
                  <a:cubicBezTo>
                    <a:pt x="36" y="278"/>
                    <a:pt x="36" y="278"/>
                    <a:pt x="36" y="278"/>
                  </a:cubicBezTo>
                  <a:cubicBezTo>
                    <a:pt x="36" y="278"/>
                    <a:pt x="36" y="277"/>
                    <a:pt x="36" y="277"/>
                  </a:cubicBezTo>
                  <a:cubicBezTo>
                    <a:pt x="35" y="276"/>
                    <a:pt x="35" y="275"/>
                    <a:pt x="34" y="274"/>
                  </a:cubicBezTo>
                  <a:cubicBezTo>
                    <a:pt x="34" y="273"/>
                    <a:pt x="33" y="273"/>
                    <a:pt x="33" y="272"/>
                  </a:cubicBezTo>
                  <a:cubicBezTo>
                    <a:pt x="33" y="272"/>
                    <a:pt x="33" y="271"/>
                    <a:pt x="32" y="271"/>
                  </a:cubicBezTo>
                  <a:cubicBezTo>
                    <a:pt x="32" y="270"/>
                    <a:pt x="32" y="270"/>
                    <a:pt x="32" y="270"/>
                  </a:cubicBezTo>
                  <a:cubicBezTo>
                    <a:pt x="32" y="270"/>
                    <a:pt x="32" y="270"/>
                    <a:pt x="32" y="270"/>
                  </a:cubicBezTo>
                  <a:cubicBezTo>
                    <a:pt x="32" y="270"/>
                    <a:pt x="31" y="270"/>
                    <a:pt x="31" y="270"/>
                  </a:cubicBezTo>
                  <a:cubicBezTo>
                    <a:pt x="30" y="270"/>
                    <a:pt x="30" y="270"/>
                    <a:pt x="30" y="270"/>
                  </a:cubicBezTo>
                  <a:cubicBezTo>
                    <a:pt x="29" y="270"/>
                    <a:pt x="28" y="269"/>
                    <a:pt x="28" y="269"/>
                  </a:cubicBezTo>
                  <a:cubicBezTo>
                    <a:pt x="28" y="269"/>
                    <a:pt x="28" y="269"/>
                    <a:pt x="28" y="269"/>
                  </a:cubicBezTo>
                  <a:cubicBezTo>
                    <a:pt x="29" y="269"/>
                    <a:pt x="30" y="269"/>
                    <a:pt x="30" y="269"/>
                  </a:cubicBezTo>
                  <a:cubicBezTo>
                    <a:pt x="30" y="269"/>
                    <a:pt x="30" y="269"/>
                    <a:pt x="31" y="269"/>
                  </a:cubicBezTo>
                  <a:cubicBezTo>
                    <a:pt x="31" y="269"/>
                    <a:pt x="32" y="269"/>
                    <a:pt x="32" y="269"/>
                  </a:cubicBezTo>
                  <a:cubicBezTo>
                    <a:pt x="32" y="269"/>
                    <a:pt x="32" y="268"/>
                    <a:pt x="32" y="267"/>
                  </a:cubicBezTo>
                  <a:cubicBezTo>
                    <a:pt x="32" y="267"/>
                    <a:pt x="31" y="267"/>
                    <a:pt x="31" y="266"/>
                  </a:cubicBezTo>
                  <a:cubicBezTo>
                    <a:pt x="31" y="266"/>
                    <a:pt x="31" y="266"/>
                    <a:pt x="31" y="265"/>
                  </a:cubicBezTo>
                  <a:cubicBezTo>
                    <a:pt x="31" y="265"/>
                    <a:pt x="31" y="264"/>
                    <a:pt x="31" y="264"/>
                  </a:cubicBezTo>
                  <a:cubicBezTo>
                    <a:pt x="31" y="263"/>
                    <a:pt x="31" y="263"/>
                    <a:pt x="31" y="263"/>
                  </a:cubicBezTo>
                  <a:cubicBezTo>
                    <a:pt x="31" y="263"/>
                    <a:pt x="31" y="262"/>
                    <a:pt x="30" y="262"/>
                  </a:cubicBezTo>
                  <a:cubicBezTo>
                    <a:pt x="30" y="262"/>
                    <a:pt x="30" y="263"/>
                    <a:pt x="30" y="263"/>
                  </a:cubicBezTo>
                  <a:cubicBezTo>
                    <a:pt x="30" y="263"/>
                    <a:pt x="29" y="263"/>
                    <a:pt x="29" y="264"/>
                  </a:cubicBezTo>
                  <a:cubicBezTo>
                    <a:pt x="29" y="264"/>
                    <a:pt x="29" y="264"/>
                    <a:pt x="29" y="263"/>
                  </a:cubicBezTo>
                  <a:cubicBezTo>
                    <a:pt x="29" y="263"/>
                    <a:pt x="30" y="262"/>
                    <a:pt x="30" y="262"/>
                  </a:cubicBezTo>
                  <a:cubicBezTo>
                    <a:pt x="30" y="262"/>
                    <a:pt x="31" y="260"/>
                    <a:pt x="31" y="260"/>
                  </a:cubicBezTo>
                  <a:cubicBezTo>
                    <a:pt x="31" y="259"/>
                    <a:pt x="31" y="258"/>
                    <a:pt x="31" y="258"/>
                  </a:cubicBezTo>
                  <a:cubicBezTo>
                    <a:pt x="32" y="257"/>
                    <a:pt x="32" y="255"/>
                    <a:pt x="33" y="255"/>
                  </a:cubicBezTo>
                  <a:cubicBezTo>
                    <a:pt x="34" y="254"/>
                    <a:pt x="36" y="254"/>
                    <a:pt x="36" y="254"/>
                  </a:cubicBezTo>
                  <a:cubicBezTo>
                    <a:pt x="36" y="253"/>
                    <a:pt x="36" y="253"/>
                    <a:pt x="35" y="252"/>
                  </a:cubicBezTo>
                  <a:cubicBezTo>
                    <a:pt x="35" y="252"/>
                    <a:pt x="35" y="252"/>
                    <a:pt x="35" y="252"/>
                  </a:cubicBezTo>
                  <a:cubicBezTo>
                    <a:pt x="34" y="251"/>
                    <a:pt x="34" y="252"/>
                    <a:pt x="34" y="251"/>
                  </a:cubicBezTo>
                  <a:cubicBezTo>
                    <a:pt x="33" y="251"/>
                    <a:pt x="34" y="251"/>
                    <a:pt x="34" y="251"/>
                  </a:cubicBezTo>
                  <a:cubicBezTo>
                    <a:pt x="34" y="251"/>
                    <a:pt x="34" y="251"/>
                    <a:pt x="34" y="251"/>
                  </a:cubicBezTo>
                  <a:cubicBezTo>
                    <a:pt x="35" y="251"/>
                    <a:pt x="35" y="251"/>
                    <a:pt x="35" y="250"/>
                  </a:cubicBezTo>
                  <a:cubicBezTo>
                    <a:pt x="35" y="250"/>
                    <a:pt x="35" y="250"/>
                    <a:pt x="35" y="250"/>
                  </a:cubicBezTo>
                  <a:cubicBezTo>
                    <a:pt x="35" y="250"/>
                    <a:pt x="36" y="251"/>
                    <a:pt x="36" y="252"/>
                  </a:cubicBezTo>
                  <a:cubicBezTo>
                    <a:pt x="36" y="252"/>
                    <a:pt x="36" y="252"/>
                    <a:pt x="37" y="252"/>
                  </a:cubicBezTo>
                  <a:cubicBezTo>
                    <a:pt x="37" y="253"/>
                    <a:pt x="38" y="252"/>
                    <a:pt x="39" y="252"/>
                  </a:cubicBezTo>
                  <a:cubicBezTo>
                    <a:pt x="39" y="252"/>
                    <a:pt x="39" y="252"/>
                    <a:pt x="40" y="251"/>
                  </a:cubicBezTo>
                  <a:cubicBezTo>
                    <a:pt x="40" y="251"/>
                    <a:pt x="40" y="250"/>
                    <a:pt x="40" y="250"/>
                  </a:cubicBezTo>
                  <a:cubicBezTo>
                    <a:pt x="40" y="249"/>
                    <a:pt x="40" y="249"/>
                    <a:pt x="40" y="249"/>
                  </a:cubicBezTo>
                  <a:cubicBezTo>
                    <a:pt x="41" y="248"/>
                    <a:pt x="41" y="248"/>
                    <a:pt x="41" y="248"/>
                  </a:cubicBezTo>
                  <a:cubicBezTo>
                    <a:pt x="41" y="247"/>
                    <a:pt x="41" y="247"/>
                    <a:pt x="41" y="247"/>
                  </a:cubicBezTo>
                  <a:cubicBezTo>
                    <a:pt x="41" y="247"/>
                    <a:pt x="41" y="246"/>
                    <a:pt x="41" y="246"/>
                  </a:cubicBezTo>
                  <a:cubicBezTo>
                    <a:pt x="41" y="245"/>
                    <a:pt x="41" y="245"/>
                    <a:pt x="41" y="245"/>
                  </a:cubicBezTo>
                  <a:cubicBezTo>
                    <a:pt x="41" y="245"/>
                    <a:pt x="42" y="244"/>
                    <a:pt x="42" y="244"/>
                  </a:cubicBezTo>
                  <a:cubicBezTo>
                    <a:pt x="42" y="244"/>
                    <a:pt x="42" y="244"/>
                    <a:pt x="41" y="244"/>
                  </a:cubicBezTo>
                  <a:cubicBezTo>
                    <a:pt x="41" y="244"/>
                    <a:pt x="41" y="244"/>
                    <a:pt x="41" y="244"/>
                  </a:cubicBezTo>
                  <a:cubicBezTo>
                    <a:pt x="41" y="244"/>
                    <a:pt x="41" y="244"/>
                    <a:pt x="41" y="245"/>
                  </a:cubicBezTo>
                  <a:cubicBezTo>
                    <a:pt x="41" y="245"/>
                    <a:pt x="40" y="245"/>
                    <a:pt x="40" y="245"/>
                  </a:cubicBezTo>
                  <a:cubicBezTo>
                    <a:pt x="40" y="245"/>
                    <a:pt x="40" y="244"/>
                    <a:pt x="40" y="244"/>
                  </a:cubicBezTo>
                  <a:cubicBezTo>
                    <a:pt x="40" y="244"/>
                    <a:pt x="40" y="244"/>
                    <a:pt x="41" y="244"/>
                  </a:cubicBezTo>
                  <a:cubicBezTo>
                    <a:pt x="41" y="244"/>
                    <a:pt x="41" y="243"/>
                    <a:pt x="41" y="243"/>
                  </a:cubicBezTo>
                  <a:cubicBezTo>
                    <a:pt x="41" y="243"/>
                    <a:pt x="41" y="243"/>
                    <a:pt x="41" y="243"/>
                  </a:cubicBezTo>
                  <a:cubicBezTo>
                    <a:pt x="41" y="243"/>
                    <a:pt x="41" y="242"/>
                    <a:pt x="41" y="242"/>
                  </a:cubicBezTo>
                  <a:cubicBezTo>
                    <a:pt x="42" y="242"/>
                    <a:pt x="42" y="241"/>
                    <a:pt x="42" y="241"/>
                  </a:cubicBezTo>
                  <a:cubicBezTo>
                    <a:pt x="42" y="241"/>
                    <a:pt x="42" y="241"/>
                    <a:pt x="42" y="241"/>
                  </a:cubicBezTo>
                  <a:cubicBezTo>
                    <a:pt x="42" y="240"/>
                    <a:pt x="43" y="240"/>
                    <a:pt x="43" y="240"/>
                  </a:cubicBezTo>
                  <a:cubicBezTo>
                    <a:pt x="43" y="239"/>
                    <a:pt x="43" y="239"/>
                    <a:pt x="44" y="239"/>
                  </a:cubicBezTo>
                  <a:cubicBezTo>
                    <a:pt x="44" y="239"/>
                    <a:pt x="44" y="239"/>
                    <a:pt x="44" y="239"/>
                  </a:cubicBezTo>
                  <a:cubicBezTo>
                    <a:pt x="44" y="239"/>
                    <a:pt x="44" y="238"/>
                    <a:pt x="45" y="238"/>
                  </a:cubicBezTo>
                  <a:cubicBezTo>
                    <a:pt x="45" y="238"/>
                    <a:pt x="45" y="238"/>
                    <a:pt x="45" y="237"/>
                  </a:cubicBezTo>
                  <a:cubicBezTo>
                    <a:pt x="45" y="237"/>
                    <a:pt x="46" y="237"/>
                    <a:pt x="46" y="236"/>
                  </a:cubicBezTo>
                  <a:cubicBezTo>
                    <a:pt x="46" y="236"/>
                    <a:pt x="47" y="236"/>
                    <a:pt x="47" y="236"/>
                  </a:cubicBezTo>
                  <a:cubicBezTo>
                    <a:pt x="47" y="236"/>
                    <a:pt x="47" y="235"/>
                    <a:pt x="48" y="235"/>
                  </a:cubicBezTo>
                  <a:cubicBezTo>
                    <a:pt x="48" y="235"/>
                    <a:pt x="48" y="235"/>
                    <a:pt x="48" y="235"/>
                  </a:cubicBezTo>
                  <a:cubicBezTo>
                    <a:pt x="49" y="234"/>
                    <a:pt x="49" y="235"/>
                    <a:pt x="50" y="234"/>
                  </a:cubicBezTo>
                  <a:cubicBezTo>
                    <a:pt x="50" y="234"/>
                    <a:pt x="50" y="234"/>
                    <a:pt x="50" y="234"/>
                  </a:cubicBezTo>
                  <a:cubicBezTo>
                    <a:pt x="50" y="234"/>
                    <a:pt x="50" y="233"/>
                    <a:pt x="51" y="233"/>
                  </a:cubicBezTo>
                  <a:cubicBezTo>
                    <a:pt x="51" y="233"/>
                    <a:pt x="51" y="233"/>
                    <a:pt x="51" y="233"/>
                  </a:cubicBezTo>
                  <a:cubicBezTo>
                    <a:pt x="51" y="232"/>
                    <a:pt x="51" y="232"/>
                    <a:pt x="51" y="232"/>
                  </a:cubicBezTo>
                  <a:cubicBezTo>
                    <a:pt x="51" y="232"/>
                    <a:pt x="52" y="232"/>
                    <a:pt x="52" y="232"/>
                  </a:cubicBezTo>
                  <a:cubicBezTo>
                    <a:pt x="52" y="232"/>
                    <a:pt x="52" y="232"/>
                    <a:pt x="52" y="232"/>
                  </a:cubicBezTo>
                  <a:cubicBezTo>
                    <a:pt x="52" y="231"/>
                    <a:pt x="52" y="231"/>
                    <a:pt x="53" y="231"/>
                  </a:cubicBezTo>
                  <a:cubicBezTo>
                    <a:pt x="53" y="231"/>
                    <a:pt x="53" y="231"/>
                    <a:pt x="53" y="231"/>
                  </a:cubicBezTo>
                  <a:cubicBezTo>
                    <a:pt x="53" y="231"/>
                    <a:pt x="53" y="230"/>
                    <a:pt x="53" y="230"/>
                  </a:cubicBezTo>
                  <a:cubicBezTo>
                    <a:pt x="53" y="230"/>
                    <a:pt x="53" y="230"/>
                    <a:pt x="53" y="229"/>
                  </a:cubicBezTo>
                  <a:cubicBezTo>
                    <a:pt x="54" y="229"/>
                    <a:pt x="54" y="229"/>
                    <a:pt x="54" y="229"/>
                  </a:cubicBezTo>
                  <a:cubicBezTo>
                    <a:pt x="54" y="229"/>
                    <a:pt x="54" y="229"/>
                    <a:pt x="54" y="229"/>
                  </a:cubicBezTo>
                  <a:cubicBezTo>
                    <a:pt x="54" y="229"/>
                    <a:pt x="54" y="229"/>
                    <a:pt x="54" y="228"/>
                  </a:cubicBezTo>
                  <a:cubicBezTo>
                    <a:pt x="54" y="228"/>
                    <a:pt x="54" y="228"/>
                    <a:pt x="54" y="228"/>
                  </a:cubicBezTo>
                  <a:cubicBezTo>
                    <a:pt x="54" y="227"/>
                    <a:pt x="54" y="227"/>
                    <a:pt x="54" y="227"/>
                  </a:cubicBezTo>
                  <a:cubicBezTo>
                    <a:pt x="55" y="226"/>
                    <a:pt x="55" y="226"/>
                    <a:pt x="55" y="225"/>
                  </a:cubicBezTo>
                  <a:cubicBezTo>
                    <a:pt x="55" y="225"/>
                    <a:pt x="55" y="223"/>
                    <a:pt x="55" y="223"/>
                  </a:cubicBezTo>
                  <a:cubicBezTo>
                    <a:pt x="55" y="223"/>
                    <a:pt x="55" y="222"/>
                    <a:pt x="54" y="221"/>
                  </a:cubicBezTo>
                  <a:cubicBezTo>
                    <a:pt x="54" y="220"/>
                    <a:pt x="53" y="221"/>
                    <a:pt x="52" y="221"/>
                  </a:cubicBezTo>
                  <a:cubicBezTo>
                    <a:pt x="52" y="220"/>
                    <a:pt x="51" y="221"/>
                    <a:pt x="50" y="220"/>
                  </a:cubicBezTo>
                  <a:cubicBezTo>
                    <a:pt x="49" y="220"/>
                    <a:pt x="48" y="220"/>
                    <a:pt x="48" y="220"/>
                  </a:cubicBezTo>
                  <a:cubicBezTo>
                    <a:pt x="47" y="220"/>
                    <a:pt x="47" y="219"/>
                    <a:pt x="46" y="219"/>
                  </a:cubicBezTo>
                  <a:cubicBezTo>
                    <a:pt x="46" y="218"/>
                    <a:pt x="45" y="218"/>
                    <a:pt x="45" y="217"/>
                  </a:cubicBezTo>
                  <a:cubicBezTo>
                    <a:pt x="45" y="217"/>
                    <a:pt x="45" y="216"/>
                    <a:pt x="44" y="216"/>
                  </a:cubicBezTo>
                  <a:cubicBezTo>
                    <a:pt x="44" y="216"/>
                    <a:pt x="43" y="215"/>
                    <a:pt x="43" y="215"/>
                  </a:cubicBezTo>
                  <a:cubicBezTo>
                    <a:pt x="42" y="215"/>
                    <a:pt x="43" y="214"/>
                    <a:pt x="42" y="214"/>
                  </a:cubicBezTo>
                  <a:cubicBezTo>
                    <a:pt x="42" y="213"/>
                    <a:pt x="42" y="213"/>
                    <a:pt x="42" y="212"/>
                  </a:cubicBezTo>
                  <a:cubicBezTo>
                    <a:pt x="41" y="212"/>
                    <a:pt x="41" y="211"/>
                    <a:pt x="41" y="211"/>
                  </a:cubicBezTo>
                  <a:cubicBezTo>
                    <a:pt x="41" y="211"/>
                    <a:pt x="41" y="211"/>
                    <a:pt x="41" y="210"/>
                  </a:cubicBezTo>
                  <a:cubicBezTo>
                    <a:pt x="41" y="210"/>
                    <a:pt x="42" y="209"/>
                    <a:pt x="42" y="209"/>
                  </a:cubicBezTo>
                  <a:cubicBezTo>
                    <a:pt x="42" y="209"/>
                    <a:pt x="42" y="209"/>
                    <a:pt x="42" y="209"/>
                  </a:cubicBezTo>
                  <a:cubicBezTo>
                    <a:pt x="42" y="209"/>
                    <a:pt x="42" y="208"/>
                    <a:pt x="43" y="208"/>
                  </a:cubicBezTo>
                  <a:cubicBezTo>
                    <a:pt x="43" y="207"/>
                    <a:pt x="43" y="207"/>
                    <a:pt x="43" y="207"/>
                  </a:cubicBezTo>
                  <a:cubicBezTo>
                    <a:pt x="43" y="207"/>
                    <a:pt x="43" y="206"/>
                    <a:pt x="43" y="206"/>
                  </a:cubicBezTo>
                  <a:cubicBezTo>
                    <a:pt x="43" y="206"/>
                    <a:pt x="43" y="205"/>
                    <a:pt x="44" y="205"/>
                  </a:cubicBezTo>
                  <a:cubicBezTo>
                    <a:pt x="44" y="205"/>
                    <a:pt x="44" y="205"/>
                    <a:pt x="44" y="205"/>
                  </a:cubicBezTo>
                  <a:cubicBezTo>
                    <a:pt x="44" y="205"/>
                    <a:pt x="45" y="204"/>
                    <a:pt x="45" y="204"/>
                  </a:cubicBezTo>
                  <a:cubicBezTo>
                    <a:pt x="45" y="203"/>
                    <a:pt x="45" y="203"/>
                    <a:pt x="45" y="203"/>
                  </a:cubicBezTo>
                  <a:cubicBezTo>
                    <a:pt x="46" y="203"/>
                    <a:pt x="47" y="202"/>
                    <a:pt x="47" y="202"/>
                  </a:cubicBezTo>
                  <a:cubicBezTo>
                    <a:pt x="47" y="201"/>
                    <a:pt x="49" y="202"/>
                    <a:pt x="49" y="202"/>
                  </a:cubicBezTo>
                  <a:cubicBezTo>
                    <a:pt x="49" y="202"/>
                    <a:pt x="49" y="201"/>
                    <a:pt x="49" y="201"/>
                  </a:cubicBezTo>
                  <a:cubicBezTo>
                    <a:pt x="49" y="200"/>
                    <a:pt x="50" y="200"/>
                    <a:pt x="50" y="200"/>
                  </a:cubicBezTo>
                  <a:cubicBezTo>
                    <a:pt x="50" y="200"/>
                    <a:pt x="50" y="200"/>
                    <a:pt x="50" y="200"/>
                  </a:cubicBezTo>
                  <a:cubicBezTo>
                    <a:pt x="50" y="200"/>
                    <a:pt x="51" y="200"/>
                    <a:pt x="51" y="200"/>
                  </a:cubicBezTo>
                  <a:cubicBezTo>
                    <a:pt x="51" y="200"/>
                    <a:pt x="51" y="199"/>
                    <a:pt x="52" y="199"/>
                  </a:cubicBezTo>
                  <a:cubicBezTo>
                    <a:pt x="52" y="199"/>
                    <a:pt x="52" y="199"/>
                    <a:pt x="52" y="199"/>
                  </a:cubicBezTo>
                  <a:cubicBezTo>
                    <a:pt x="52" y="199"/>
                    <a:pt x="52" y="199"/>
                    <a:pt x="53" y="199"/>
                  </a:cubicBezTo>
                  <a:cubicBezTo>
                    <a:pt x="53" y="200"/>
                    <a:pt x="53" y="199"/>
                    <a:pt x="53" y="199"/>
                  </a:cubicBezTo>
                  <a:cubicBezTo>
                    <a:pt x="53" y="199"/>
                    <a:pt x="53" y="200"/>
                    <a:pt x="54" y="200"/>
                  </a:cubicBezTo>
                  <a:cubicBezTo>
                    <a:pt x="54" y="200"/>
                    <a:pt x="54" y="199"/>
                    <a:pt x="54" y="199"/>
                  </a:cubicBezTo>
                  <a:cubicBezTo>
                    <a:pt x="54" y="199"/>
                    <a:pt x="55" y="200"/>
                    <a:pt x="55" y="200"/>
                  </a:cubicBezTo>
                  <a:cubicBezTo>
                    <a:pt x="55" y="200"/>
                    <a:pt x="55" y="200"/>
                    <a:pt x="55" y="200"/>
                  </a:cubicBezTo>
                  <a:cubicBezTo>
                    <a:pt x="56" y="200"/>
                    <a:pt x="56" y="199"/>
                    <a:pt x="56" y="199"/>
                  </a:cubicBezTo>
                  <a:cubicBezTo>
                    <a:pt x="56" y="199"/>
                    <a:pt x="56" y="199"/>
                    <a:pt x="56" y="198"/>
                  </a:cubicBezTo>
                  <a:cubicBezTo>
                    <a:pt x="56" y="198"/>
                    <a:pt x="56" y="198"/>
                    <a:pt x="56" y="198"/>
                  </a:cubicBezTo>
                  <a:cubicBezTo>
                    <a:pt x="55" y="198"/>
                    <a:pt x="55" y="198"/>
                    <a:pt x="55" y="198"/>
                  </a:cubicBezTo>
                  <a:cubicBezTo>
                    <a:pt x="55" y="198"/>
                    <a:pt x="55" y="197"/>
                    <a:pt x="55" y="197"/>
                  </a:cubicBezTo>
                  <a:cubicBezTo>
                    <a:pt x="55" y="197"/>
                    <a:pt x="55" y="196"/>
                    <a:pt x="55" y="196"/>
                  </a:cubicBezTo>
                  <a:cubicBezTo>
                    <a:pt x="56" y="196"/>
                    <a:pt x="56" y="195"/>
                    <a:pt x="56" y="195"/>
                  </a:cubicBezTo>
                  <a:cubicBezTo>
                    <a:pt x="57" y="195"/>
                    <a:pt x="57" y="195"/>
                    <a:pt x="57" y="195"/>
                  </a:cubicBezTo>
                  <a:cubicBezTo>
                    <a:pt x="57" y="195"/>
                    <a:pt x="57" y="194"/>
                    <a:pt x="58" y="194"/>
                  </a:cubicBezTo>
                  <a:cubicBezTo>
                    <a:pt x="58" y="194"/>
                    <a:pt x="58" y="193"/>
                    <a:pt x="58" y="193"/>
                  </a:cubicBezTo>
                  <a:cubicBezTo>
                    <a:pt x="58" y="193"/>
                    <a:pt x="58" y="193"/>
                    <a:pt x="58" y="193"/>
                  </a:cubicBezTo>
                  <a:cubicBezTo>
                    <a:pt x="58" y="192"/>
                    <a:pt x="58" y="192"/>
                    <a:pt x="58" y="192"/>
                  </a:cubicBezTo>
                  <a:cubicBezTo>
                    <a:pt x="58" y="192"/>
                    <a:pt x="58" y="191"/>
                    <a:pt x="58" y="191"/>
                  </a:cubicBezTo>
                  <a:cubicBezTo>
                    <a:pt x="58" y="191"/>
                    <a:pt x="58" y="191"/>
                    <a:pt x="58" y="191"/>
                  </a:cubicBezTo>
                  <a:cubicBezTo>
                    <a:pt x="58" y="191"/>
                    <a:pt x="58" y="190"/>
                    <a:pt x="58" y="190"/>
                  </a:cubicBezTo>
                  <a:cubicBezTo>
                    <a:pt x="58" y="190"/>
                    <a:pt x="58" y="189"/>
                    <a:pt x="58" y="189"/>
                  </a:cubicBezTo>
                  <a:cubicBezTo>
                    <a:pt x="58" y="189"/>
                    <a:pt x="58" y="189"/>
                    <a:pt x="58" y="189"/>
                  </a:cubicBezTo>
                  <a:cubicBezTo>
                    <a:pt x="58" y="188"/>
                    <a:pt x="58" y="188"/>
                    <a:pt x="58" y="188"/>
                  </a:cubicBezTo>
                  <a:cubicBezTo>
                    <a:pt x="57" y="187"/>
                    <a:pt x="57" y="187"/>
                    <a:pt x="57" y="187"/>
                  </a:cubicBezTo>
                  <a:cubicBezTo>
                    <a:pt x="57" y="187"/>
                    <a:pt x="58" y="186"/>
                    <a:pt x="58" y="186"/>
                  </a:cubicBezTo>
                  <a:cubicBezTo>
                    <a:pt x="58" y="186"/>
                    <a:pt x="58" y="185"/>
                    <a:pt x="59" y="185"/>
                  </a:cubicBezTo>
                  <a:cubicBezTo>
                    <a:pt x="59" y="185"/>
                    <a:pt x="59" y="184"/>
                    <a:pt x="59" y="184"/>
                  </a:cubicBezTo>
                  <a:cubicBezTo>
                    <a:pt x="60" y="184"/>
                    <a:pt x="60" y="183"/>
                    <a:pt x="60" y="183"/>
                  </a:cubicBezTo>
                  <a:cubicBezTo>
                    <a:pt x="60" y="182"/>
                    <a:pt x="60" y="182"/>
                    <a:pt x="60" y="182"/>
                  </a:cubicBezTo>
                  <a:cubicBezTo>
                    <a:pt x="61" y="181"/>
                    <a:pt x="62" y="181"/>
                    <a:pt x="62" y="181"/>
                  </a:cubicBezTo>
                  <a:cubicBezTo>
                    <a:pt x="63" y="180"/>
                    <a:pt x="64" y="180"/>
                    <a:pt x="64" y="180"/>
                  </a:cubicBezTo>
                  <a:cubicBezTo>
                    <a:pt x="65" y="180"/>
                    <a:pt x="65" y="180"/>
                    <a:pt x="65" y="180"/>
                  </a:cubicBezTo>
                  <a:cubicBezTo>
                    <a:pt x="65" y="179"/>
                    <a:pt x="65" y="179"/>
                    <a:pt x="65" y="179"/>
                  </a:cubicBezTo>
                  <a:cubicBezTo>
                    <a:pt x="65" y="179"/>
                    <a:pt x="64" y="179"/>
                    <a:pt x="64" y="179"/>
                  </a:cubicBezTo>
                  <a:cubicBezTo>
                    <a:pt x="64" y="179"/>
                    <a:pt x="64" y="179"/>
                    <a:pt x="63" y="179"/>
                  </a:cubicBezTo>
                  <a:cubicBezTo>
                    <a:pt x="63" y="179"/>
                    <a:pt x="62" y="179"/>
                    <a:pt x="62" y="179"/>
                  </a:cubicBezTo>
                  <a:cubicBezTo>
                    <a:pt x="62" y="179"/>
                    <a:pt x="62" y="178"/>
                    <a:pt x="62" y="178"/>
                  </a:cubicBezTo>
                  <a:cubicBezTo>
                    <a:pt x="61" y="178"/>
                    <a:pt x="61" y="178"/>
                    <a:pt x="61" y="178"/>
                  </a:cubicBezTo>
                  <a:cubicBezTo>
                    <a:pt x="60" y="178"/>
                    <a:pt x="60" y="178"/>
                    <a:pt x="60" y="177"/>
                  </a:cubicBezTo>
                  <a:cubicBezTo>
                    <a:pt x="60" y="177"/>
                    <a:pt x="60" y="177"/>
                    <a:pt x="60" y="177"/>
                  </a:cubicBezTo>
                  <a:cubicBezTo>
                    <a:pt x="60" y="177"/>
                    <a:pt x="60" y="177"/>
                    <a:pt x="60" y="176"/>
                  </a:cubicBezTo>
                  <a:cubicBezTo>
                    <a:pt x="60" y="176"/>
                    <a:pt x="60" y="176"/>
                    <a:pt x="60" y="176"/>
                  </a:cubicBezTo>
                  <a:cubicBezTo>
                    <a:pt x="61" y="176"/>
                    <a:pt x="61" y="176"/>
                    <a:pt x="61" y="176"/>
                  </a:cubicBezTo>
                  <a:cubicBezTo>
                    <a:pt x="62" y="176"/>
                    <a:pt x="62" y="175"/>
                    <a:pt x="62" y="175"/>
                  </a:cubicBezTo>
                  <a:cubicBezTo>
                    <a:pt x="62" y="175"/>
                    <a:pt x="63" y="175"/>
                    <a:pt x="63" y="175"/>
                  </a:cubicBezTo>
                  <a:cubicBezTo>
                    <a:pt x="63" y="175"/>
                    <a:pt x="64" y="175"/>
                    <a:pt x="64" y="175"/>
                  </a:cubicBezTo>
                  <a:cubicBezTo>
                    <a:pt x="64" y="175"/>
                    <a:pt x="65" y="175"/>
                    <a:pt x="65" y="175"/>
                  </a:cubicBezTo>
                  <a:cubicBezTo>
                    <a:pt x="65" y="175"/>
                    <a:pt x="65" y="176"/>
                    <a:pt x="65" y="176"/>
                  </a:cubicBezTo>
                  <a:cubicBezTo>
                    <a:pt x="65" y="176"/>
                    <a:pt x="66" y="176"/>
                    <a:pt x="66" y="176"/>
                  </a:cubicBezTo>
                  <a:cubicBezTo>
                    <a:pt x="66" y="177"/>
                    <a:pt x="65" y="177"/>
                    <a:pt x="65" y="177"/>
                  </a:cubicBezTo>
                  <a:cubicBezTo>
                    <a:pt x="65" y="177"/>
                    <a:pt x="65" y="177"/>
                    <a:pt x="65" y="177"/>
                  </a:cubicBezTo>
                  <a:cubicBezTo>
                    <a:pt x="66" y="178"/>
                    <a:pt x="65" y="178"/>
                    <a:pt x="65" y="178"/>
                  </a:cubicBezTo>
                  <a:cubicBezTo>
                    <a:pt x="65" y="178"/>
                    <a:pt x="66" y="178"/>
                    <a:pt x="66" y="178"/>
                  </a:cubicBezTo>
                  <a:cubicBezTo>
                    <a:pt x="66" y="178"/>
                    <a:pt x="67" y="178"/>
                    <a:pt x="67" y="178"/>
                  </a:cubicBezTo>
                  <a:cubicBezTo>
                    <a:pt x="67" y="178"/>
                    <a:pt x="68" y="178"/>
                    <a:pt x="68" y="178"/>
                  </a:cubicBezTo>
                  <a:cubicBezTo>
                    <a:pt x="68" y="178"/>
                    <a:pt x="69" y="178"/>
                    <a:pt x="69" y="178"/>
                  </a:cubicBezTo>
                  <a:cubicBezTo>
                    <a:pt x="69" y="178"/>
                    <a:pt x="69" y="178"/>
                    <a:pt x="69" y="178"/>
                  </a:cubicBezTo>
                  <a:cubicBezTo>
                    <a:pt x="69" y="178"/>
                    <a:pt x="69" y="178"/>
                    <a:pt x="69" y="177"/>
                  </a:cubicBezTo>
                  <a:cubicBezTo>
                    <a:pt x="69" y="177"/>
                    <a:pt x="69" y="177"/>
                    <a:pt x="69" y="177"/>
                  </a:cubicBezTo>
                  <a:cubicBezTo>
                    <a:pt x="69" y="177"/>
                    <a:pt x="70" y="176"/>
                    <a:pt x="70" y="176"/>
                  </a:cubicBezTo>
                  <a:cubicBezTo>
                    <a:pt x="70" y="176"/>
                    <a:pt x="70" y="175"/>
                    <a:pt x="70" y="174"/>
                  </a:cubicBezTo>
                  <a:cubicBezTo>
                    <a:pt x="70" y="174"/>
                    <a:pt x="70" y="174"/>
                    <a:pt x="69" y="174"/>
                  </a:cubicBezTo>
                  <a:cubicBezTo>
                    <a:pt x="69" y="173"/>
                    <a:pt x="70" y="173"/>
                    <a:pt x="70" y="173"/>
                  </a:cubicBezTo>
                  <a:cubicBezTo>
                    <a:pt x="70" y="173"/>
                    <a:pt x="70" y="173"/>
                    <a:pt x="70" y="173"/>
                  </a:cubicBezTo>
                  <a:cubicBezTo>
                    <a:pt x="69" y="172"/>
                    <a:pt x="69" y="172"/>
                    <a:pt x="69" y="172"/>
                  </a:cubicBezTo>
                  <a:cubicBezTo>
                    <a:pt x="69" y="172"/>
                    <a:pt x="69" y="171"/>
                    <a:pt x="69" y="171"/>
                  </a:cubicBezTo>
                  <a:cubicBezTo>
                    <a:pt x="68" y="171"/>
                    <a:pt x="68" y="171"/>
                    <a:pt x="67" y="171"/>
                  </a:cubicBezTo>
                  <a:cubicBezTo>
                    <a:pt x="67" y="171"/>
                    <a:pt x="67" y="172"/>
                    <a:pt x="66" y="172"/>
                  </a:cubicBezTo>
                  <a:cubicBezTo>
                    <a:pt x="66" y="172"/>
                    <a:pt x="65" y="172"/>
                    <a:pt x="65" y="172"/>
                  </a:cubicBezTo>
                  <a:cubicBezTo>
                    <a:pt x="65" y="172"/>
                    <a:pt x="65" y="172"/>
                    <a:pt x="65" y="172"/>
                  </a:cubicBezTo>
                  <a:cubicBezTo>
                    <a:pt x="65" y="172"/>
                    <a:pt x="66" y="172"/>
                    <a:pt x="66" y="173"/>
                  </a:cubicBezTo>
                  <a:cubicBezTo>
                    <a:pt x="67" y="173"/>
                    <a:pt x="67" y="173"/>
                    <a:pt x="67" y="173"/>
                  </a:cubicBezTo>
                  <a:cubicBezTo>
                    <a:pt x="67" y="173"/>
                    <a:pt x="67" y="174"/>
                    <a:pt x="67" y="174"/>
                  </a:cubicBezTo>
                  <a:cubicBezTo>
                    <a:pt x="66" y="174"/>
                    <a:pt x="66" y="174"/>
                    <a:pt x="66" y="174"/>
                  </a:cubicBezTo>
                  <a:cubicBezTo>
                    <a:pt x="66" y="174"/>
                    <a:pt x="66" y="174"/>
                    <a:pt x="66" y="174"/>
                  </a:cubicBezTo>
                  <a:cubicBezTo>
                    <a:pt x="66" y="174"/>
                    <a:pt x="65" y="174"/>
                    <a:pt x="65" y="174"/>
                  </a:cubicBezTo>
                  <a:cubicBezTo>
                    <a:pt x="65" y="174"/>
                    <a:pt x="65" y="174"/>
                    <a:pt x="65" y="174"/>
                  </a:cubicBezTo>
                  <a:cubicBezTo>
                    <a:pt x="65" y="174"/>
                    <a:pt x="64" y="174"/>
                    <a:pt x="63" y="174"/>
                  </a:cubicBezTo>
                  <a:cubicBezTo>
                    <a:pt x="63" y="174"/>
                    <a:pt x="64" y="172"/>
                    <a:pt x="64" y="172"/>
                  </a:cubicBezTo>
                  <a:cubicBezTo>
                    <a:pt x="64" y="172"/>
                    <a:pt x="63" y="172"/>
                    <a:pt x="63" y="172"/>
                  </a:cubicBezTo>
                  <a:cubicBezTo>
                    <a:pt x="62" y="172"/>
                    <a:pt x="62" y="172"/>
                    <a:pt x="61" y="172"/>
                  </a:cubicBezTo>
                  <a:cubicBezTo>
                    <a:pt x="61" y="172"/>
                    <a:pt x="60" y="171"/>
                    <a:pt x="60" y="171"/>
                  </a:cubicBezTo>
                  <a:cubicBezTo>
                    <a:pt x="60" y="171"/>
                    <a:pt x="60" y="170"/>
                    <a:pt x="60" y="170"/>
                  </a:cubicBezTo>
                  <a:cubicBezTo>
                    <a:pt x="59" y="170"/>
                    <a:pt x="59" y="170"/>
                    <a:pt x="59" y="170"/>
                  </a:cubicBezTo>
                  <a:cubicBezTo>
                    <a:pt x="59" y="169"/>
                    <a:pt x="60" y="168"/>
                    <a:pt x="60" y="168"/>
                  </a:cubicBezTo>
                  <a:cubicBezTo>
                    <a:pt x="60" y="167"/>
                    <a:pt x="60" y="166"/>
                    <a:pt x="60" y="166"/>
                  </a:cubicBezTo>
                  <a:cubicBezTo>
                    <a:pt x="60" y="165"/>
                    <a:pt x="60" y="165"/>
                    <a:pt x="60" y="165"/>
                  </a:cubicBezTo>
                  <a:cubicBezTo>
                    <a:pt x="59" y="164"/>
                    <a:pt x="59" y="163"/>
                    <a:pt x="59" y="162"/>
                  </a:cubicBezTo>
                  <a:cubicBezTo>
                    <a:pt x="59" y="162"/>
                    <a:pt x="59" y="160"/>
                    <a:pt x="59" y="159"/>
                  </a:cubicBezTo>
                  <a:cubicBezTo>
                    <a:pt x="59" y="159"/>
                    <a:pt x="59" y="159"/>
                    <a:pt x="60" y="159"/>
                  </a:cubicBezTo>
                  <a:cubicBezTo>
                    <a:pt x="60" y="158"/>
                    <a:pt x="61" y="158"/>
                    <a:pt x="61" y="158"/>
                  </a:cubicBezTo>
                  <a:cubicBezTo>
                    <a:pt x="61" y="158"/>
                    <a:pt x="61" y="159"/>
                    <a:pt x="61" y="159"/>
                  </a:cubicBezTo>
                  <a:cubicBezTo>
                    <a:pt x="61" y="159"/>
                    <a:pt x="61" y="159"/>
                    <a:pt x="62" y="159"/>
                  </a:cubicBezTo>
                  <a:cubicBezTo>
                    <a:pt x="62" y="159"/>
                    <a:pt x="63" y="159"/>
                    <a:pt x="64" y="160"/>
                  </a:cubicBezTo>
                  <a:cubicBezTo>
                    <a:pt x="64" y="160"/>
                    <a:pt x="65" y="160"/>
                    <a:pt x="65" y="161"/>
                  </a:cubicBezTo>
                  <a:cubicBezTo>
                    <a:pt x="66" y="161"/>
                    <a:pt x="66" y="161"/>
                    <a:pt x="67" y="161"/>
                  </a:cubicBezTo>
                  <a:cubicBezTo>
                    <a:pt x="67" y="161"/>
                    <a:pt x="68" y="162"/>
                    <a:pt x="69" y="162"/>
                  </a:cubicBezTo>
                  <a:cubicBezTo>
                    <a:pt x="69" y="162"/>
                    <a:pt x="73" y="162"/>
                    <a:pt x="73" y="162"/>
                  </a:cubicBezTo>
                  <a:cubicBezTo>
                    <a:pt x="74" y="162"/>
                    <a:pt x="74" y="162"/>
                    <a:pt x="75" y="161"/>
                  </a:cubicBezTo>
                  <a:cubicBezTo>
                    <a:pt x="75" y="161"/>
                    <a:pt x="75" y="161"/>
                    <a:pt x="75" y="161"/>
                  </a:cubicBezTo>
                  <a:cubicBezTo>
                    <a:pt x="76" y="161"/>
                    <a:pt x="77" y="161"/>
                    <a:pt x="77" y="160"/>
                  </a:cubicBezTo>
                  <a:cubicBezTo>
                    <a:pt x="77" y="160"/>
                    <a:pt x="79" y="160"/>
                    <a:pt x="79" y="160"/>
                  </a:cubicBezTo>
                  <a:cubicBezTo>
                    <a:pt x="79" y="159"/>
                    <a:pt x="79" y="158"/>
                    <a:pt x="79" y="158"/>
                  </a:cubicBezTo>
                  <a:cubicBezTo>
                    <a:pt x="79" y="158"/>
                    <a:pt x="79" y="158"/>
                    <a:pt x="78" y="158"/>
                  </a:cubicBezTo>
                  <a:cubicBezTo>
                    <a:pt x="78" y="158"/>
                    <a:pt x="78" y="158"/>
                    <a:pt x="78" y="157"/>
                  </a:cubicBezTo>
                  <a:cubicBezTo>
                    <a:pt x="78" y="157"/>
                    <a:pt x="78" y="157"/>
                    <a:pt x="79" y="157"/>
                  </a:cubicBezTo>
                  <a:cubicBezTo>
                    <a:pt x="79" y="157"/>
                    <a:pt x="80" y="157"/>
                    <a:pt x="80" y="157"/>
                  </a:cubicBezTo>
                  <a:cubicBezTo>
                    <a:pt x="80" y="157"/>
                    <a:pt x="80" y="157"/>
                    <a:pt x="80" y="156"/>
                  </a:cubicBezTo>
                  <a:cubicBezTo>
                    <a:pt x="80" y="156"/>
                    <a:pt x="79" y="156"/>
                    <a:pt x="79" y="156"/>
                  </a:cubicBezTo>
                  <a:cubicBezTo>
                    <a:pt x="78" y="156"/>
                    <a:pt x="78" y="155"/>
                    <a:pt x="78" y="155"/>
                  </a:cubicBezTo>
                  <a:cubicBezTo>
                    <a:pt x="78" y="155"/>
                    <a:pt x="78" y="154"/>
                    <a:pt x="78" y="154"/>
                  </a:cubicBezTo>
                  <a:cubicBezTo>
                    <a:pt x="79" y="154"/>
                    <a:pt x="79" y="154"/>
                    <a:pt x="79" y="154"/>
                  </a:cubicBezTo>
                  <a:cubicBezTo>
                    <a:pt x="79" y="154"/>
                    <a:pt x="79" y="154"/>
                    <a:pt x="79" y="153"/>
                  </a:cubicBezTo>
                  <a:cubicBezTo>
                    <a:pt x="79" y="153"/>
                    <a:pt x="79" y="151"/>
                    <a:pt x="79" y="151"/>
                  </a:cubicBezTo>
                  <a:cubicBezTo>
                    <a:pt x="79" y="151"/>
                    <a:pt x="79" y="150"/>
                    <a:pt x="79" y="150"/>
                  </a:cubicBezTo>
                  <a:cubicBezTo>
                    <a:pt x="79" y="150"/>
                    <a:pt x="80" y="150"/>
                    <a:pt x="80" y="150"/>
                  </a:cubicBezTo>
                  <a:cubicBezTo>
                    <a:pt x="80" y="150"/>
                    <a:pt x="80" y="149"/>
                    <a:pt x="80" y="149"/>
                  </a:cubicBezTo>
                  <a:cubicBezTo>
                    <a:pt x="80" y="149"/>
                    <a:pt x="80" y="148"/>
                    <a:pt x="80" y="148"/>
                  </a:cubicBezTo>
                  <a:cubicBezTo>
                    <a:pt x="80" y="148"/>
                    <a:pt x="81" y="147"/>
                    <a:pt x="81" y="147"/>
                  </a:cubicBezTo>
                  <a:cubicBezTo>
                    <a:pt x="81" y="147"/>
                    <a:pt x="81" y="146"/>
                    <a:pt x="81" y="146"/>
                  </a:cubicBezTo>
                  <a:cubicBezTo>
                    <a:pt x="81" y="146"/>
                    <a:pt x="80" y="146"/>
                    <a:pt x="80" y="145"/>
                  </a:cubicBezTo>
                  <a:cubicBezTo>
                    <a:pt x="79" y="145"/>
                    <a:pt x="79" y="145"/>
                    <a:pt x="79" y="144"/>
                  </a:cubicBezTo>
                  <a:cubicBezTo>
                    <a:pt x="79" y="144"/>
                    <a:pt x="79" y="143"/>
                    <a:pt x="79" y="143"/>
                  </a:cubicBezTo>
                  <a:cubicBezTo>
                    <a:pt x="79" y="143"/>
                    <a:pt x="80" y="142"/>
                    <a:pt x="80" y="142"/>
                  </a:cubicBezTo>
                  <a:cubicBezTo>
                    <a:pt x="80" y="142"/>
                    <a:pt x="80" y="142"/>
                    <a:pt x="80" y="141"/>
                  </a:cubicBezTo>
                  <a:cubicBezTo>
                    <a:pt x="80" y="141"/>
                    <a:pt x="79" y="142"/>
                    <a:pt x="79" y="142"/>
                  </a:cubicBezTo>
                  <a:cubicBezTo>
                    <a:pt x="79" y="142"/>
                    <a:pt x="79" y="141"/>
                    <a:pt x="79" y="141"/>
                  </a:cubicBezTo>
                  <a:cubicBezTo>
                    <a:pt x="79" y="141"/>
                    <a:pt x="79" y="141"/>
                    <a:pt x="79" y="141"/>
                  </a:cubicBezTo>
                  <a:cubicBezTo>
                    <a:pt x="78" y="141"/>
                    <a:pt x="78" y="141"/>
                    <a:pt x="77" y="141"/>
                  </a:cubicBezTo>
                  <a:cubicBezTo>
                    <a:pt x="77" y="141"/>
                    <a:pt x="77" y="140"/>
                    <a:pt x="77" y="140"/>
                  </a:cubicBezTo>
                  <a:cubicBezTo>
                    <a:pt x="77" y="140"/>
                    <a:pt x="78" y="139"/>
                    <a:pt x="78" y="140"/>
                  </a:cubicBezTo>
                  <a:cubicBezTo>
                    <a:pt x="79" y="140"/>
                    <a:pt x="79" y="140"/>
                    <a:pt x="80" y="141"/>
                  </a:cubicBezTo>
                  <a:cubicBezTo>
                    <a:pt x="81" y="142"/>
                    <a:pt x="81" y="142"/>
                    <a:pt x="82" y="142"/>
                  </a:cubicBezTo>
                  <a:cubicBezTo>
                    <a:pt x="83" y="142"/>
                    <a:pt x="86" y="142"/>
                    <a:pt x="87" y="142"/>
                  </a:cubicBezTo>
                  <a:cubicBezTo>
                    <a:pt x="88" y="142"/>
                    <a:pt x="90" y="142"/>
                    <a:pt x="91" y="142"/>
                  </a:cubicBezTo>
                  <a:cubicBezTo>
                    <a:pt x="91" y="141"/>
                    <a:pt x="94" y="141"/>
                    <a:pt x="95" y="141"/>
                  </a:cubicBezTo>
                  <a:cubicBezTo>
                    <a:pt x="95" y="141"/>
                    <a:pt x="101" y="140"/>
                    <a:pt x="102" y="139"/>
                  </a:cubicBezTo>
                  <a:cubicBezTo>
                    <a:pt x="103" y="139"/>
                    <a:pt x="106" y="138"/>
                    <a:pt x="106" y="138"/>
                  </a:cubicBezTo>
                  <a:cubicBezTo>
                    <a:pt x="107" y="138"/>
                    <a:pt x="111" y="136"/>
                    <a:pt x="111" y="136"/>
                  </a:cubicBezTo>
                  <a:cubicBezTo>
                    <a:pt x="112" y="135"/>
                    <a:pt x="112" y="134"/>
                    <a:pt x="112" y="134"/>
                  </a:cubicBezTo>
                  <a:cubicBezTo>
                    <a:pt x="112" y="134"/>
                    <a:pt x="113" y="133"/>
                    <a:pt x="113" y="132"/>
                  </a:cubicBezTo>
                  <a:cubicBezTo>
                    <a:pt x="113" y="132"/>
                    <a:pt x="113" y="132"/>
                    <a:pt x="113" y="131"/>
                  </a:cubicBezTo>
                  <a:cubicBezTo>
                    <a:pt x="114" y="131"/>
                    <a:pt x="114" y="130"/>
                    <a:pt x="115" y="130"/>
                  </a:cubicBezTo>
                  <a:cubicBezTo>
                    <a:pt x="115" y="130"/>
                    <a:pt x="116" y="129"/>
                    <a:pt x="116" y="128"/>
                  </a:cubicBezTo>
                  <a:cubicBezTo>
                    <a:pt x="116" y="128"/>
                    <a:pt x="116" y="127"/>
                    <a:pt x="116" y="127"/>
                  </a:cubicBezTo>
                  <a:cubicBezTo>
                    <a:pt x="116" y="127"/>
                    <a:pt x="117" y="126"/>
                    <a:pt x="117" y="126"/>
                  </a:cubicBezTo>
                  <a:cubicBezTo>
                    <a:pt x="117" y="125"/>
                    <a:pt x="118" y="125"/>
                    <a:pt x="118" y="125"/>
                  </a:cubicBezTo>
                  <a:cubicBezTo>
                    <a:pt x="118" y="124"/>
                    <a:pt x="119" y="123"/>
                    <a:pt x="119" y="123"/>
                  </a:cubicBezTo>
                  <a:cubicBezTo>
                    <a:pt x="119" y="119"/>
                    <a:pt x="119" y="119"/>
                    <a:pt x="119" y="119"/>
                  </a:cubicBezTo>
                  <a:cubicBezTo>
                    <a:pt x="119" y="119"/>
                    <a:pt x="117" y="119"/>
                    <a:pt x="116" y="118"/>
                  </a:cubicBezTo>
                  <a:cubicBezTo>
                    <a:pt x="116" y="118"/>
                    <a:pt x="115" y="118"/>
                    <a:pt x="115" y="117"/>
                  </a:cubicBezTo>
                  <a:cubicBezTo>
                    <a:pt x="115" y="117"/>
                    <a:pt x="114" y="116"/>
                    <a:pt x="114" y="116"/>
                  </a:cubicBezTo>
                  <a:cubicBezTo>
                    <a:pt x="114" y="116"/>
                    <a:pt x="114" y="115"/>
                    <a:pt x="114" y="114"/>
                  </a:cubicBezTo>
                  <a:cubicBezTo>
                    <a:pt x="114" y="113"/>
                    <a:pt x="114" y="113"/>
                    <a:pt x="115" y="112"/>
                  </a:cubicBezTo>
                  <a:cubicBezTo>
                    <a:pt x="115" y="112"/>
                    <a:pt x="115" y="111"/>
                    <a:pt x="115" y="111"/>
                  </a:cubicBezTo>
                  <a:cubicBezTo>
                    <a:pt x="115" y="111"/>
                    <a:pt x="115" y="110"/>
                    <a:pt x="115" y="109"/>
                  </a:cubicBezTo>
                  <a:cubicBezTo>
                    <a:pt x="115" y="109"/>
                    <a:pt x="114" y="108"/>
                    <a:pt x="114" y="108"/>
                  </a:cubicBezTo>
                  <a:cubicBezTo>
                    <a:pt x="113" y="107"/>
                    <a:pt x="112" y="107"/>
                    <a:pt x="111" y="107"/>
                  </a:cubicBezTo>
                  <a:cubicBezTo>
                    <a:pt x="111" y="106"/>
                    <a:pt x="109" y="106"/>
                    <a:pt x="109" y="105"/>
                  </a:cubicBezTo>
                  <a:cubicBezTo>
                    <a:pt x="109" y="105"/>
                    <a:pt x="107" y="104"/>
                    <a:pt x="107" y="104"/>
                  </a:cubicBezTo>
                  <a:cubicBezTo>
                    <a:pt x="107" y="104"/>
                    <a:pt x="106" y="103"/>
                    <a:pt x="106" y="102"/>
                  </a:cubicBezTo>
                  <a:cubicBezTo>
                    <a:pt x="106" y="102"/>
                    <a:pt x="106" y="101"/>
                    <a:pt x="106" y="101"/>
                  </a:cubicBezTo>
                  <a:cubicBezTo>
                    <a:pt x="106" y="101"/>
                    <a:pt x="107" y="100"/>
                    <a:pt x="107" y="100"/>
                  </a:cubicBezTo>
                  <a:cubicBezTo>
                    <a:pt x="107" y="100"/>
                    <a:pt x="107" y="99"/>
                    <a:pt x="107" y="99"/>
                  </a:cubicBezTo>
                  <a:cubicBezTo>
                    <a:pt x="107" y="98"/>
                    <a:pt x="107" y="98"/>
                    <a:pt x="107" y="98"/>
                  </a:cubicBezTo>
                  <a:cubicBezTo>
                    <a:pt x="107" y="98"/>
                    <a:pt x="106" y="97"/>
                    <a:pt x="106" y="96"/>
                  </a:cubicBezTo>
                  <a:cubicBezTo>
                    <a:pt x="106" y="96"/>
                    <a:pt x="106" y="96"/>
                    <a:pt x="106" y="95"/>
                  </a:cubicBezTo>
                  <a:cubicBezTo>
                    <a:pt x="106" y="95"/>
                    <a:pt x="106" y="94"/>
                    <a:pt x="106" y="94"/>
                  </a:cubicBezTo>
                  <a:cubicBezTo>
                    <a:pt x="106" y="94"/>
                    <a:pt x="106" y="93"/>
                    <a:pt x="106" y="92"/>
                  </a:cubicBezTo>
                  <a:cubicBezTo>
                    <a:pt x="106" y="92"/>
                    <a:pt x="106" y="91"/>
                    <a:pt x="106" y="91"/>
                  </a:cubicBezTo>
                  <a:cubicBezTo>
                    <a:pt x="107" y="91"/>
                    <a:pt x="107" y="91"/>
                    <a:pt x="107" y="91"/>
                  </a:cubicBezTo>
                  <a:cubicBezTo>
                    <a:pt x="107" y="91"/>
                    <a:pt x="108" y="91"/>
                    <a:pt x="108" y="90"/>
                  </a:cubicBezTo>
                  <a:cubicBezTo>
                    <a:pt x="108" y="90"/>
                    <a:pt x="108" y="90"/>
                    <a:pt x="108" y="89"/>
                  </a:cubicBezTo>
                  <a:cubicBezTo>
                    <a:pt x="108" y="89"/>
                    <a:pt x="108" y="89"/>
                    <a:pt x="108" y="89"/>
                  </a:cubicBezTo>
                  <a:cubicBezTo>
                    <a:pt x="108" y="88"/>
                    <a:pt x="108" y="88"/>
                    <a:pt x="108" y="88"/>
                  </a:cubicBezTo>
                  <a:cubicBezTo>
                    <a:pt x="108" y="88"/>
                    <a:pt x="108" y="87"/>
                    <a:pt x="108" y="87"/>
                  </a:cubicBezTo>
                  <a:cubicBezTo>
                    <a:pt x="108" y="87"/>
                    <a:pt x="108" y="86"/>
                    <a:pt x="108" y="86"/>
                  </a:cubicBezTo>
                  <a:cubicBezTo>
                    <a:pt x="108" y="86"/>
                    <a:pt x="108" y="85"/>
                    <a:pt x="108" y="85"/>
                  </a:cubicBezTo>
                  <a:cubicBezTo>
                    <a:pt x="108" y="85"/>
                    <a:pt x="108" y="85"/>
                    <a:pt x="108" y="85"/>
                  </a:cubicBezTo>
                  <a:cubicBezTo>
                    <a:pt x="108" y="84"/>
                    <a:pt x="108" y="84"/>
                    <a:pt x="108" y="84"/>
                  </a:cubicBezTo>
                  <a:cubicBezTo>
                    <a:pt x="108" y="84"/>
                    <a:pt x="108" y="84"/>
                    <a:pt x="108" y="84"/>
                  </a:cubicBezTo>
                  <a:cubicBezTo>
                    <a:pt x="108" y="83"/>
                    <a:pt x="108" y="83"/>
                    <a:pt x="108" y="83"/>
                  </a:cubicBezTo>
                  <a:cubicBezTo>
                    <a:pt x="108" y="83"/>
                    <a:pt x="108" y="83"/>
                    <a:pt x="108" y="83"/>
                  </a:cubicBezTo>
                  <a:cubicBezTo>
                    <a:pt x="108" y="82"/>
                    <a:pt x="108" y="82"/>
                    <a:pt x="108" y="82"/>
                  </a:cubicBezTo>
                  <a:cubicBezTo>
                    <a:pt x="108" y="82"/>
                    <a:pt x="108" y="82"/>
                    <a:pt x="108" y="81"/>
                  </a:cubicBezTo>
                  <a:cubicBezTo>
                    <a:pt x="108" y="81"/>
                    <a:pt x="108" y="81"/>
                    <a:pt x="108" y="81"/>
                  </a:cubicBezTo>
                  <a:cubicBezTo>
                    <a:pt x="108" y="80"/>
                    <a:pt x="108" y="80"/>
                    <a:pt x="108" y="80"/>
                  </a:cubicBezTo>
                  <a:cubicBezTo>
                    <a:pt x="108" y="80"/>
                    <a:pt x="109" y="80"/>
                    <a:pt x="109" y="80"/>
                  </a:cubicBezTo>
                  <a:cubicBezTo>
                    <a:pt x="109" y="80"/>
                    <a:pt x="109" y="80"/>
                    <a:pt x="109" y="79"/>
                  </a:cubicBezTo>
                  <a:cubicBezTo>
                    <a:pt x="109" y="79"/>
                    <a:pt x="109" y="79"/>
                    <a:pt x="109" y="78"/>
                  </a:cubicBezTo>
                  <a:cubicBezTo>
                    <a:pt x="109" y="78"/>
                    <a:pt x="109" y="78"/>
                    <a:pt x="109" y="78"/>
                  </a:cubicBezTo>
                  <a:cubicBezTo>
                    <a:pt x="109" y="78"/>
                    <a:pt x="109" y="77"/>
                    <a:pt x="109" y="77"/>
                  </a:cubicBezTo>
                  <a:cubicBezTo>
                    <a:pt x="109" y="77"/>
                    <a:pt x="109" y="77"/>
                    <a:pt x="109" y="77"/>
                  </a:cubicBezTo>
                  <a:cubicBezTo>
                    <a:pt x="109" y="77"/>
                    <a:pt x="109" y="76"/>
                    <a:pt x="109" y="76"/>
                  </a:cubicBezTo>
                  <a:cubicBezTo>
                    <a:pt x="109" y="76"/>
                    <a:pt x="110" y="76"/>
                    <a:pt x="110" y="76"/>
                  </a:cubicBezTo>
                  <a:cubicBezTo>
                    <a:pt x="110" y="75"/>
                    <a:pt x="110" y="75"/>
                    <a:pt x="110" y="75"/>
                  </a:cubicBezTo>
                  <a:cubicBezTo>
                    <a:pt x="110" y="73"/>
                    <a:pt x="110" y="73"/>
                    <a:pt x="110" y="73"/>
                  </a:cubicBezTo>
                  <a:cubicBezTo>
                    <a:pt x="110" y="73"/>
                    <a:pt x="110" y="73"/>
                    <a:pt x="110" y="73"/>
                  </a:cubicBezTo>
                  <a:cubicBezTo>
                    <a:pt x="111" y="72"/>
                    <a:pt x="111" y="72"/>
                    <a:pt x="111" y="72"/>
                  </a:cubicBezTo>
                  <a:cubicBezTo>
                    <a:pt x="111" y="72"/>
                    <a:pt x="110" y="72"/>
                    <a:pt x="110" y="72"/>
                  </a:cubicBezTo>
                  <a:cubicBezTo>
                    <a:pt x="110" y="71"/>
                    <a:pt x="110" y="71"/>
                    <a:pt x="110" y="71"/>
                  </a:cubicBezTo>
                  <a:cubicBezTo>
                    <a:pt x="110" y="70"/>
                    <a:pt x="110" y="70"/>
                    <a:pt x="110" y="70"/>
                  </a:cubicBezTo>
                  <a:cubicBezTo>
                    <a:pt x="110" y="70"/>
                    <a:pt x="110" y="69"/>
                    <a:pt x="110" y="69"/>
                  </a:cubicBezTo>
                  <a:cubicBezTo>
                    <a:pt x="110" y="69"/>
                    <a:pt x="112" y="68"/>
                    <a:pt x="112" y="68"/>
                  </a:cubicBezTo>
                  <a:cubicBezTo>
                    <a:pt x="112" y="67"/>
                    <a:pt x="112" y="67"/>
                    <a:pt x="112" y="67"/>
                  </a:cubicBezTo>
                  <a:cubicBezTo>
                    <a:pt x="112" y="67"/>
                    <a:pt x="112" y="67"/>
                    <a:pt x="112" y="67"/>
                  </a:cubicBezTo>
                  <a:cubicBezTo>
                    <a:pt x="112" y="67"/>
                    <a:pt x="113" y="66"/>
                    <a:pt x="113" y="66"/>
                  </a:cubicBezTo>
                  <a:cubicBezTo>
                    <a:pt x="113" y="66"/>
                    <a:pt x="113" y="65"/>
                    <a:pt x="113" y="65"/>
                  </a:cubicBezTo>
                  <a:cubicBezTo>
                    <a:pt x="113" y="65"/>
                    <a:pt x="114" y="65"/>
                    <a:pt x="114" y="65"/>
                  </a:cubicBezTo>
                  <a:cubicBezTo>
                    <a:pt x="114" y="65"/>
                    <a:pt x="114" y="64"/>
                    <a:pt x="114" y="64"/>
                  </a:cubicBezTo>
                  <a:cubicBezTo>
                    <a:pt x="114" y="63"/>
                    <a:pt x="115" y="63"/>
                    <a:pt x="115" y="63"/>
                  </a:cubicBezTo>
                  <a:cubicBezTo>
                    <a:pt x="115" y="63"/>
                    <a:pt x="115" y="63"/>
                    <a:pt x="116" y="63"/>
                  </a:cubicBezTo>
                  <a:cubicBezTo>
                    <a:pt x="116" y="62"/>
                    <a:pt x="116" y="62"/>
                    <a:pt x="117" y="62"/>
                  </a:cubicBezTo>
                  <a:cubicBezTo>
                    <a:pt x="117" y="61"/>
                    <a:pt x="118" y="60"/>
                    <a:pt x="118" y="60"/>
                  </a:cubicBezTo>
                  <a:cubicBezTo>
                    <a:pt x="118" y="60"/>
                    <a:pt x="118" y="59"/>
                    <a:pt x="119" y="59"/>
                  </a:cubicBezTo>
                  <a:cubicBezTo>
                    <a:pt x="119" y="58"/>
                    <a:pt x="119" y="58"/>
                    <a:pt x="120" y="58"/>
                  </a:cubicBezTo>
                  <a:cubicBezTo>
                    <a:pt x="120" y="58"/>
                    <a:pt x="120" y="58"/>
                    <a:pt x="120" y="58"/>
                  </a:cubicBezTo>
                  <a:cubicBezTo>
                    <a:pt x="120" y="58"/>
                    <a:pt x="120" y="57"/>
                    <a:pt x="120" y="57"/>
                  </a:cubicBezTo>
                  <a:cubicBezTo>
                    <a:pt x="120" y="57"/>
                    <a:pt x="121" y="56"/>
                    <a:pt x="121" y="56"/>
                  </a:cubicBezTo>
                  <a:cubicBezTo>
                    <a:pt x="121" y="56"/>
                    <a:pt x="122" y="55"/>
                    <a:pt x="122" y="55"/>
                  </a:cubicBezTo>
                  <a:cubicBezTo>
                    <a:pt x="122" y="55"/>
                    <a:pt x="123" y="54"/>
                    <a:pt x="123" y="54"/>
                  </a:cubicBezTo>
                  <a:cubicBezTo>
                    <a:pt x="123" y="54"/>
                    <a:pt x="123" y="53"/>
                    <a:pt x="124" y="53"/>
                  </a:cubicBezTo>
                  <a:cubicBezTo>
                    <a:pt x="124" y="53"/>
                    <a:pt x="124" y="53"/>
                    <a:pt x="124" y="52"/>
                  </a:cubicBezTo>
                  <a:cubicBezTo>
                    <a:pt x="124" y="52"/>
                    <a:pt x="124" y="52"/>
                    <a:pt x="124" y="52"/>
                  </a:cubicBezTo>
                  <a:cubicBezTo>
                    <a:pt x="124" y="52"/>
                    <a:pt x="125" y="52"/>
                    <a:pt x="125" y="52"/>
                  </a:cubicBezTo>
                  <a:cubicBezTo>
                    <a:pt x="125" y="52"/>
                    <a:pt x="125" y="52"/>
                    <a:pt x="125" y="52"/>
                  </a:cubicBezTo>
                  <a:cubicBezTo>
                    <a:pt x="126" y="52"/>
                    <a:pt x="126" y="51"/>
                    <a:pt x="126" y="51"/>
                  </a:cubicBezTo>
                  <a:cubicBezTo>
                    <a:pt x="125" y="51"/>
                    <a:pt x="125" y="51"/>
                    <a:pt x="125" y="51"/>
                  </a:cubicBezTo>
                  <a:cubicBezTo>
                    <a:pt x="125" y="51"/>
                    <a:pt x="125" y="50"/>
                    <a:pt x="125" y="50"/>
                  </a:cubicBezTo>
                  <a:cubicBezTo>
                    <a:pt x="126" y="50"/>
                    <a:pt x="126" y="50"/>
                    <a:pt x="126" y="50"/>
                  </a:cubicBezTo>
                  <a:cubicBezTo>
                    <a:pt x="126" y="50"/>
                    <a:pt x="126" y="50"/>
                    <a:pt x="126" y="50"/>
                  </a:cubicBezTo>
                  <a:cubicBezTo>
                    <a:pt x="126" y="50"/>
                    <a:pt x="127" y="50"/>
                    <a:pt x="127" y="50"/>
                  </a:cubicBezTo>
                  <a:cubicBezTo>
                    <a:pt x="127" y="50"/>
                    <a:pt x="128" y="49"/>
                    <a:pt x="128" y="49"/>
                  </a:cubicBezTo>
                  <a:cubicBezTo>
                    <a:pt x="128" y="48"/>
                    <a:pt x="129" y="48"/>
                    <a:pt x="129" y="48"/>
                  </a:cubicBezTo>
                  <a:cubicBezTo>
                    <a:pt x="129" y="48"/>
                    <a:pt x="130" y="48"/>
                    <a:pt x="130" y="48"/>
                  </a:cubicBezTo>
                  <a:cubicBezTo>
                    <a:pt x="130" y="48"/>
                    <a:pt x="130" y="47"/>
                    <a:pt x="130" y="47"/>
                  </a:cubicBezTo>
                  <a:cubicBezTo>
                    <a:pt x="130" y="47"/>
                    <a:pt x="131" y="47"/>
                    <a:pt x="131" y="47"/>
                  </a:cubicBezTo>
                  <a:cubicBezTo>
                    <a:pt x="131" y="47"/>
                    <a:pt x="131" y="46"/>
                    <a:pt x="131" y="46"/>
                  </a:cubicBezTo>
                  <a:cubicBezTo>
                    <a:pt x="131" y="46"/>
                    <a:pt x="131" y="45"/>
                    <a:pt x="131" y="45"/>
                  </a:cubicBezTo>
                  <a:cubicBezTo>
                    <a:pt x="131" y="45"/>
                    <a:pt x="132" y="45"/>
                    <a:pt x="132" y="45"/>
                  </a:cubicBezTo>
                  <a:cubicBezTo>
                    <a:pt x="132" y="45"/>
                    <a:pt x="132" y="45"/>
                    <a:pt x="132" y="45"/>
                  </a:cubicBezTo>
                  <a:cubicBezTo>
                    <a:pt x="133" y="45"/>
                    <a:pt x="133" y="45"/>
                    <a:pt x="133" y="45"/>
                  </a:cubicBezTo>
                  <a:cubicBezTo>
                    <a:pt x="133" y="45"/>
                    <a:pt x="133" y="44"/>
                    <a:pt x="133" y="44"/>
                  </a:cubicBezTo>
                  <a:cubicBezTo>
                    <a:pt x="133" y="44"/>
                    <a:pt x="134" y="45"/>
                    <a:pt x="134" y="45"/>
                  </a:cubicBezTo>
                  <a:cubicBezTo>
                    <a:pt x="134" y="45"/>
                    <a:pt x="134" y="44"/>
                    <a:pt x="134" y="44"/>
                  </a:cubicBezTo>
                  <a:cubicBezTo>
                    <a:pt x="134" y="44"/>
                    <a:pt x="135" y="44"/>
                    <a:pt x="135" y="44"/>
                  </a:cubicBezTo>
                  <a:cubicBezTo>
                    <a:pt x="135" y="44"/>
                    <a:pt x="135" y="44"/>
                    <a:pt x="135" y="44"/>
                  </a:cubicBezTo>
                  <a:cubicBezTo>
                    <a:pt x="135" y="44"/>
                    <a:pt x="135" y="44"/>
                    <a:pt x="136" y="44"/>
                  </a:cubicBezTo>
                  <a:cubicBezTo>
                    <a:pt x="136" y="44"/>
                    <a:pt x="136" y="43"/>
                    <a:pt x="136" y="43"/>
                  </a:cubicBezTo>
                  <a:cubicBezTo>
                    <a:pt x="136" y="43"/>
                    <a:pt x="137" y="43"/>
                    <a:pt x="137" y="43"/>
                  </a:cubicBezTo>
                  <a:cubicBezTo>
                    <a:pt x="137" y="43"/>
                    <a:pt x="137" y="43"/>
                    <a:pt x="137" y="43"/>
                  </a:cubicBezTo>
                  <a:cubicBezTo>
                    <a:pt x="137" y="43"/>
                    <a:pt x="137" y="42"/>
                    <a:pt x="137" y="42"/>
                  </a:cubicBezTo>
                  <a:cubicBezTo>
                    <a:pt x="137" y="42"/>
                    <a:pt x="138" y="42"/>
                    <a:pt x="139" y="42"/>
                  </a:cubicBezTo>
                  <a:cubicBezTo>
                    <a:pt x="139" y="42"/>
                    <a:pt x="139" y="42"/>
                    <a:pt x="139" y="42"/>
                  </a:cubicBezTo>
                  <a:cubicBezTo>
                    <a:pt x="139" y="42"/>
                    <a:pt x="139" y="41"/>
                    <a:pt x="139" y="41"/>
                  </a:cubicBezTo>
                  <a:cubicBezTo>
                    <a:pt x="139" y="41"/>
                    <a:pt x="140" y="41"/>
                    <a:pt x="140" y="41"/>
                  </a:cubicBezTo>
                  <a:cubicBezTo>
                    <a:pt x="140" y="41"/>
                    <a:pt x="140" y="40"/>
                    <a:pt x="140" y="40"/>
                  </a:cubicBezTo>
                  <a:cubicBezTo>
                    <a:pt x="140" y="40"/>
                    <a:pt x="139" y="39"/>
                    <a:pt x="139" y="39"/>
                  </a:cubicBezTo>
                  <a:cubicBezTo>
                    <a:pt x="139" y="39"/>
                    <a:pt x="139" y="39"/>
                    <a:pt x="139" y="39"/>
                  </a:cubicBezTo>
                  <a:cubicBezTo>
                    <a:pt x="139" y="39"/>
                    <a:pt x="139" y="38"/>
                    <a:pt x="139" y="38"/>
                  </a:cubicBezTo>
                  <a:cubicBezTo>
                    <a:pt x="139" y="38"/>
                    <a:pt x="139" y="37"/>
                    <a:pt x="139" y="37"/>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80" name="Freeform 694">
              <a:extLst>
                <a:ext uri="{FF2B5EF4-FFF2-40B4-BE49-F238E27FC236}">
                  <a16:creationId xmlns:a16="http://schemas.microsoft.com/office/drawing/2014/main" id="{CD044955-FD10-3AF5-6B72-85E054AA8ED0}"/>
                </a:ext>
              </a:extLst>
            </p:cNvPr>
            <p:cNvSpPr>
              <a:spLocks/>
            </p:cNvSpPr>
            <p:nvPr/>
          </p:nvSpPr>
          <p:spPr bwMode="auto">
            <a:xfrm>
              <a:off x="3124201" y="4500563"/>
              <a:ext cx="357187" cy="492125"/>
            </a:xfrm>
            <a:custGeom>
              <a:avLst/>
              <a:gdLst>
                <a:gd name="T0" fmla="*/ 83 w 86"/>
                <a:gd name="T1" fmla="*/ 73 h 118"/>
                <a:gd name="T2" fmla="*/ 79 w 86"/>
                <a:gd name="T3" fmla="*/ 68 h 118"/>
                <a:gd name="T4" fmla="*/ 80 w 86"/>
                <a:gd name="T5" fmla="*/ 60 h 118"/>
                <a:gd name="T6" fmla="*/ 79 w 86"/>
                <a:gd name="T7" fmla="*/ 52 h 118"/>
                <a:gd name="T8" fmla="*/ 82 w 86"/>
                <a:gd name="T9" fmla="*/ 45 h 118"/>
                <a:gd name="T10" fmla="*/ 75 w 86"/>
                <a:gd name="T11" fmla="*/ 45 h 118"/>
                <a:gd name="T12" fmla="*/ 68 w 86"/>
                <a:gd name="T13" fmla="*/ 45 h 118"/>
                <a:gd name="T14" fmla="*/ 57 w 86"/>
                <a:gd name="T15" fmla="*/ 39 h 118"/>
                <a:gd name="T16" fmla="*/ 49 w 86"/>
                <a:gd name="T17" fmla="*/ 38 h 118"/>
                <a:gd name="T18" fmla="*/ 47 w 86"/>
                <a:gd name="T19" fmla="*/ 30 h 118"/>
                <a:gd name="T20" fmla="*/ 41 w 86"/>
                <a:gd name="T21" fmla="*/ 23 h 118"/>
                <a:gd name="T22" fmla="*/ 43 w 86"/>
                <a:gd name="T23" fmla="*/ 14 h 118"/>
                <a:gd name="T24" fmla="*/ 55 w 86"/>
                <a:gd name="T25" fmla="*/ 3 h 118"/>
                <a:gd name="T26" fmla="*/ 50 w 86"/>
                <a:gd name="T27" fmla="*/ 1 h 118"/>
                <a:gd name="T28" fmla="*/ 44 w 86"/>
                <a:gd name="T29" fmla="*/ 5 h 118"/>
                <a:gd name="T30" fmla="*/ 34 w 86"/>
                <a:gd name="T31" fmla="*/ 9 h 118"/>
                <a:gd name="T32" fmla="*/ 28 w 86"/>
                <a:gd name="T33" fmla="*/ 10 h 118"/>
                <a:gd name="T34" fmla="*/ 25 w 86"/>
                <a:gd name="T35" fmla="*/ 17 h 118"/>
                <a:gd name="T36" fmla="*/ 22 w 86"/>
                <a:gd name="T37" fmla="*/ 21 h 118"/>
                <a:gd name="T38" fmla="*/ 16 w 86"/>
                <a:gd name="T39" fmla="*/ 27 h 118"/>
                <a:gd name="T40" fmla="*/ 16 w 86"/>
                <a:gd name="T41" fmla="*/ 31 h 118"/>
                <a:gd name="T42" fmla="*/ 13 w 86"/>
                <a:gd name="T43" fmla="*/ 29 h 118"/>
                <a:gd name="T44" fmla="*/ 11 w 86"/>
                <a:gd name="T45" fmla="*/ 33 h 118"/>
                <a:gd name="T46" fmla="*/ 8 w 86"/>
                <a:gd name="T47" fmla="*/ 37 h 118"/>
                <a:gd name="T48" fmla="*/ 11 w 86"/>
                <a:gd name="T49" fmla="*/ 41 h 118"/>
                <a:gd name="T50" fmla="*/ 13 w 86"/>
                <a:gd name="T51" fmla="*/ 47 h 118"/>
                <a:gd name="T52" fmla="*/ 12 w 86"/>
                <a:gd name="T53" fmla="*/ 53 h 118"/>
                <a:gd name="T54" fmla="*/ 12 w 86"/>
                <a:gd name="T55" fmla="*/ 61 h 118"/>
                <a:gd name="T56" fmla="*/ 11 w 86"/>
                <a:gd name="T57" fmla="*/ 65 h 118"/>
                <a:gd name="T58" fmla="*/ 6 w 86"/>
                <a:gd name="T59" fmla="*/ 69 h 118"/>
                <a:gd name="T60" fmla="*/ 4 w 86"/>
                <a:gd name="T61" fmla="*/ 76 h 118"/>
                <a:gd name="T62" fmla="*/ 3 w 86"/>
                <a:gd name="T63" fmla="*/ 79 h 118"/>
                <a:gd name="T64" fmla="*/ 9 w 86"/>
                <a:gd name="T65" fmla="*/ 82 h 118"/>
                <a:gd name="T66" fmla="*/ 16 w 86"/>
                <a:gd name="T67" fmla="*/ 86 h 118"/>
                <a:gd name="T68" fmla="*/ 23 w 86"/>
                <a:gd name="T69" fmla="*/ 88 h 118"/>
                <a:gd name="T70" fmla="*/ 29 w 86"/>
                <a:gd name="T71" fmla="*/ 89 h 118"/>
                <a:gd name="T72" fmla="*/ 33 w 86"/>
                <a:gd name="T73" fmla="*/ 94 h 118"/>
                <a:gd name="T74" fmla="*/ 35 w 86"/>
                <a:gd name="T75" fmla="*/ 95 h 118"/>
                <a:gd name="T76" fmla="*/ 38 w 86"/>
                <a:gd name="T77" fmla="*/ 98 h 118"/>
                <a:gd name="T78" fmla="*/ 41 w 86"/>
                <a:gd name="T79" fmla="*/ 101 h 118"/>
                <a:gd name="T80" fmla="*/ 42 w 86"/>
                <a:gd name="T81" fmla="*/ 105 h 118"/>
                <a:gd name="T82" fmla="*/ 45 w 86"/>
                <a:gd name="T83" fmla="*/ 104 h 118"/>
                <a:gd name="T84" fmla="*/ 49 w 86"/>
                <a:gd name="T85" fmla="*/ 104 h 118"/>
                <a:gd name="T86" fmla="*/ 53 w 86"/>
                <a:gd name="T87" fmla="*/ 104 h 118"/>
                <a:gd name="T88" fmla="*/ 55 w 86"/>
                <a:gd name="T89" fmla="*/ 105 h 118"/>
                <a:gd name="T90" fmla="*/ 59 w 86"/>
                <a:gd name="T91" fmla="*/ 105 h 118"/>
                <a:gd name="T92" fmla="*/ 62 w 86"/>
                <a:gd name="T93" fmla="*/ 106 h 118"/>
                <a:gd name="T94" fmla="*/ 61 w 86"/>
                <a:gd name="T95" fmla="*/ 115 h 118"/>
                <a:gd name="T96" fmla="*/ 66 w 86"/>
                <a:gd name="T97" fmla="*/ 93 h 118"/>
                <a:gd name="T98" fmla="*/ 63 w 86"/>
                <a:gd name="T99" fmla="*/ 89 h 118"/>
                <a:gd name="T100" fmla="*/ 68 w 86"/>
                <a:gd name="T101" fmla="*/ 84 h 118"/>
                <a:gd name="T102" fmla="*/ 69 w 86"/>
                <a:gd name="T103" fmla="*/ 81 h 118"/>
                <a:gd name="T104" fmla="*/ 65 w 86"/>
                <a:gd name="T105" fmla="*/ 76 h 118"/>
                <a:gd name="T106" fmla="*/ 76 w 86"/>
                <a:gd name="T107" fmla="*/ 75 h 118"/>
                <a:gd name="T108" fmla="*/ 79 w 86"/>
                <a:gd name="T109" fmla="*/ 74 h 118"/>
                <a:gd name="T110" fmla="*/ 82 w 86"/>
                <a:gd name="T111" fmla="*/ 74 h 118"/>
                <a:gd name="T112" fmla="*/ 84 w 86"/>
                <a:gd name="T113" fmla="*/ 80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86" h="118">
                  <a:moveTo>
                    <a:pt x="86" y="78"/>
                  </a:moveTo>
                  <a:cubicBezTo>
                    <a:pt x="86" y="78"/>
                    <a:pt x="86" y="78"/>
                    <a:pt x="86" y="78"/>
                  </a:cubicBezTo>
                  <a:cubicBezTo>
                    <a:pt x="85" y="77"/>
                    <a:pt x="85" y="76"/>
                    <a:pt x="85" y="76"/>
                  </a:cubicBezTo>
                  <a:cubicBezTo>
                    <a:pt x="85" y="76"/>
                    <a:pt x="84" y="75"/>
                    <a:pt x="84" y="75"/>
                  </a:cubicBezTo>
                  <a:cubicBezTo>
                    <a:pt x="84" y="75"/>
                    <a:pt x="84" y="74"/>
                    <a:pt x="84" y="74"/>
                  </a:cubicBezTo>
                  <a:cubicBezTo>
                    <a:pt x="84" y="74"/>
                    <a:pt x="84" y="73"/>
                    <a:pt x="84" y="73"/>
                  </a:cubicBezTo>
                  <a:cubicBezTo>
                    <a:pt x="84" y="73"/>
                    <a:pt x="84" y="73"/>
                    <a:pt x="83" y="73"/>
                  </a:cubicBezTo>
                  <a:cubicBezTo>
                    <a:pt x="83" y="72"/>
                    <a:pt x="83" y="72"/>
                    <a:pt x="83" y="72"/>
                  </a:cubicBezTo>
                  <a:cubicBezTo>
                    <a:pt x="83" y="71"/>
                    <a:pt x="83" y="71"/>
                    <a:pt x="83" y="71"/>
                  </a:cubicBezTo>
                  <a:cubicBezTo>
                    <a:pt x="83" y="71"/>
                    <a:pt x="82" y="70"/>
                    <a:pt x="82" y="69"/>
                  </a:cubicBezTo>
                  <a:cubicBezTo>
                    <a:pt x="82" y="69"/>
                    <a:pt x="81" y="69"/>
                    <a:pt x="81" y="69"/>
                  </a:cubicBezTo>
                  <a:cubicBezTo>
                    <a:pt x="81" y="69"/>
                    <a:pt x="80" y="68"/>
                    <a:pt x="80" y="68"/>
                  </a:cubicBezTo>
                  <a:cubicBezTo>
                    <a:pt x="80" y="68"/>
                    <a:pt x="79" y="68"/>
                    <a:pt x="79" y="68"/>
                  </a:cubicBezTo>
                  <a:cubicBezTo>
                    <a:pt x="79" y="68"/>
                    <a:pt x="79" y="68"/>
                    <a:pt x="79" y="68"/>
                  </a:cubicBezTo>
                  <a:cubicBezTo>
                    <a:pt x="81" y="66"/>
                    <a:pt x="81" y="66"/>
                    <a:pt x="81" y="66"/>
                  </a:cubicBezTo>
                  <a:cubicBezTo>
                    <a:pt x="82" y="65"/>
                    <a:pt x="82" y="65"/>
                    <a:pt x="82" y="65"/>
                  </a:cubicBezTo>
                  <a:cubicBezTo>
                    <a:pt x="82" y="65"/>
                    <a:pt x="83" y="64"/>
                    <a:pt x="83" y="64"/>
                  </a:cubicBezTo>
                  <a:cubicBezTo>
                    <a:pt x="83" y="64"/>
                    <a:pt x="82" y="63"/>
                    <a:pt x="82" y="63"/>
                  </a:cubicBezTo>
                  <a:cubicBezTo>
                    <a:pt x="82" y="63"/>
                    <a:pt x="81" y="61"/>
                    <a:pt x="81" y="61"/>
                  </a:cubicBezTo>
                  <a:cubicBezTo>
                    <a:pt x="80" y="61"/>
                    <a:pt x="80" y="61"/>
                    <a:pt x="80" y="61"/>
                  </a:cubicBezTo>
                  <a:cubicBezTo>
                    <a:pt x="80" y="61"/>
                    <a:pt x="80" y="60"/>
                    <a:pt x="80" y="60"/>
                  </a:cubicBezTo>
                  <a:cubicBezTo>
                    <a:pt x="80" y="60"/>
                    <a:pt x="79" y="58"/>
                    <a:pt x="79" y="58"/>
                  </a:cubicBezTo>
                  <a:cubicBezTo>
                    <a:pt x="79" y="57"/>
                    <a:pt x="79" y="57"/>
                    <a:pt x="79" y="57"/>
                  </a:cubicBezTo>
                  <a:cubicBezTo>
                    <a:pt x="79" y="57"/>
                    <a:pt x="79" y="56"/>
                    <a:pt x="79" y="56"/>
                  </a:cubicBezTo>
                  <a:cubicBezTo>
                    <a:pt x="79" y="56"/>
                    <a:pt x="79" y="56"/>
                    <a:pt x="79" y="55"/>
                  </a:cubicBezTo>
                  <a:cubicBezTo>
                    <a:pt x="79" y="55"/>
                    <a:pt x="79" y="55"/>
                    <a:pt x="79" y="55"/>
                  </a:cubicBezTo>
                  <a:cubicBezTo>
                    <a:pt x="79" y="52"/>
                    <a:pt x="79" y="52"/>
                    <a:pt x="79" y="52"/>
                  </a:cubicBezTo>
                  <a:cubicBezTo>
                    <a:pt x="79" y="52"/>
                    <a:pt x="79" y="52"/>
                    <a:pt x="79" y="52"/>
                  </a:cubicBezTo>
                  <a:cubicBezTo>
                    <a:pt x="79" y="52"/>
                    <a:pt x="79" y="51"/>
                    <a:pt x="79" y="51"/>
                  </a:cubicBezTo>
                  <a:cubicBezTo>
                    <a:pt x="79" y="51"/>
                    <a:pt x="79" y="51"/>
                    <a:pt x="79" y="51"/>
                  </a:cubicBezTo>
                  <a:cubicBezTo>
                    <a:pt x="79" y="50"/>
                    <a:pt x="79" y="50"/>
                    <a:pt x="80" y="50"/>
                  </a:cubicBezTo>
                  <a:cubicBezTo>
                    <a:pt x="80" y="50"/>
                    <a:pt x="80" y="49"/>
                    <a:pt x="80" y="49"/>
                  </a:cubicBezTo>
                  <a:cubicBezTo>
                    <a:pt x="80" y="47"/>
                    <a:pt x="80" y="47"/>
                    <a:pt x="80" y="47"/>
                  </a:cubicBezTo>
                  <a:cubicBezTo>
                    <a:pt x="82" y="46"/>
                    <a:pt x="82" y="46"/>
                    <a:pt x="82" y="46"/>
                  </a:cubicBezTo>
                  <a:cubicBezTo>
                    <a:pt x="82" y="45"/>
                    <a:pt x="82" y="45"/>
                    <a:pt x="82" y="45"/>
                  </a:cubicBezTo>
                  <a:cubicBezTo>
                    <a:pt x="81" y="44"/>
                    <a:pt x="81" y="44"/>
                    <a:pt x="81" y="44"/>
                  </a:cubicBezTo>
                  <a:cubicBezTo>
                    <a:pt x="81" y="44"/>
                    <a:pt x="81" y="44"/>
                    <a:pt x="81" y="44"/>
                  </a:cubicBezTo>
                  <a:cubicBezTo>
                    <a:pt x="81" y="44"/>
                    <a:pt x="80" y="44"/>
                    <a:pt x="80" y="44"/>
                  </a:cubicBezTo>
                  <a:cubicBezTo>
                    <a:pt x="80" y="44"/>
                    <a:pt x="80" y="44"/>
                    <a:pt x="80" y="43"/>
                  </a:cubicBezTo>
                  <a:cubicBezTo>
                    <a:pt x="79" y="43"/>
                    <a:pt x="79" y="43"/>
                    <a:pt x="79" y="43"/>
                  </a:cubicBezTo>
                  <a:cubicBezTo>
                    <a:pt x="79" y="43"/>
                    <a:pt x="78" y="44"/>
                    <a:pt x="78" y="44"/>
                  </a:cubicBezTo>
                  <a:cubicBezTo>
                    <a:pt x="77" y="44"/>
                    <a:pt x="75" y="45"/>
                    <a:pt x="75" y="45"/>
                  </a:cubicBezTo>
                  <a:cubicBezTo>
                    <a:pt x="75" y="45"/>
                    <a:pt x="74" y="45"/>
                    <a:pt x="74" y="45"/>
                  </a:cubicBezTo>
                  <a:cubicBezTo>
                    <a:pt x="72" y="45"/>
                    <a:pt x="72" y="45"/>
                    <a:pt x="72" y="45"/>
                  </a:cubicBezTo>
                  <a:cubicBezTo>
                    <a:pt x="72" y="45"/>
                    <a:pt x="71" y="44"/>
                    <a:pt x="71" y="44"/>
                  </a:cubicBezTo>
                  <a:cubicBezTo>
                    <a:pt x="70" y="44"/>
                    <a:pt x="70" y="44"/>
                    <a:pt x="70" y="44"/>
                  </a:cubicBezTo>
                  <a:cubicBezTo>
                    <a:pt x="70" y="44"/>
                    <a:pt x="69" y="45"/>
                    <a:pt x="69" y="45"/>
                  </a:cubicBezTo>
                  <a:cubicBezTo>
                    <a:pt x="69" y="45"/>
                    <a:pt x="69" y="45"/>
                    <a:pt x="69" y="45"/>
                  </a:cubicBezTo>
                  <a:cubicBezTo>
                    <a:pt x="68" y="45"/>
                    <a:pt x="68" y="45"/>
                    <a:pt x="68" y="45"/>
                  </a:cubicBezTo>
                  <a:cubicBezTo>
                    <a:pt x="68" y="45"/>
                    <a:pt x="68" y="45"/>
                    <a:pt x="68" y="45"/>
                  </a:cubicBezTo>
                  <a:cubicBezTo>
                    <a:pt x="63" y="39"/>
                    <a:pt x="63" y="39"/>
                    <a:pt x="63" y="39"/>
                  </a:cubicBezTo>
                  <a:cubicBezTo>
                    <a:pt x="62" y="39"/>
                    <a:pt x="62" y="39"/>
                    <a:pt x="62" y="39"/>
                  </a:cubicBezTo>
                  <a:cubicBezTo>
                    <a:pt x="61" y="39"/>
                    <a:pt x="61" y="39"/>
                    <a:pt x="61" y="39"/>
                  </a:cubicBezTo>
                  <a:cubicBezTo>
                    <a:pt x="59" y="38"/>
                    <a:pt x="59" y="38"/>
                    <a:pt x="59" y="38"/>
                  </a:cubicBezTo>
                  <a:cubicBezTo>
                    <a:pt x="58" y="38"/>
                    <a:pt x="58" y="38"/>
                    <a:pt x="58" y="38"/>
                  </a:cubicBezTo>
                  <a:cubicBezTo>
                    <a:pt x="57" y="39"/>
                    <a:pt x="57" y="39"/>
                    <a:pt x="57" y="39"/>
                  </a:cubicBezTo>
                  <a:cubicBezTo>
                    <a:pt x="56" y="39"/>
                    <a:pt x="56" y="39"/>
                    <a:pt x="56" y="39"/>
                  </a:cubicBezTo>
                  <a:cubicBezTo>
                    <a:pt x="56" y="38"/>
                    <a:pt x="56" y="38"/>
                    <a:pt x="56" y="38"/>
                  </a:cubicBezTo>
                  <a:cubicBezTo>
                    <a:pt x="52" y="38"/>
                    <a:pt x="52" y="38"/>
                    <a:pt x="52" y="38"/>
                  </a:cubicBezTo>
                  <a:cubicBezTo>
                    <a:pt x="52" y="38"/>
                    <a:pt x="51" y="38"/>
                    <a:pt x="51" y="38"/>
                  </a:cubicBezTo>
                  <a:cubicBezTo>
                    <a:pt x="51" y="38"/>
                    <a:pt x="51" y="38"/>
                    <a:pt x="51" y="38"/>
                  </a:cubicBezTo>
                  <a:cubicBezTo>
                    <a:pt x="50" y="38"/>
                    <a:pt x="50" y="38"/>
                    <a:pt x="50" y="38"/>
                  </a:cubicBezTo>
                  <a:cubicBezTo>
                    <a:pt x="49" y="38"/>
                    <a:pt x="49" y="38"/>
                    <a:pt x="49" y="38"/>
                  </a:cubicBezTo>
                  <a:cubicBezTo>
                    <a:pt x="49" y="38"/>
                    <a:pt x="49" y="38"/>
                    <a:pt x="49" y="38"/>
                  </a:cubicBezTo>
                  <a:cubicBezTo>
                    <a:pt x="49" y="37"/>
                    <a:pt x="48" y="36"/>
                    <a:pt x="48" y="36"/>
                  </a:cubicBezTo>
                  <a:cubicBezTo>
                    <a:pt x="47" y="36"/>
                    <a:pt x="47" y="36"/>
                    <a:pt x="47" y="36"/>
                  </a:cubicBezTo>
                  <a:cubicBezTo>
                    <a:pt x="47" y="36"/>
                    <a:pt x="46" y="35"/>
                    <a:pt x="46" y="35"/>
                  </a:cubicBezTo>
                  <a:cubicBezTo>
                    <a:pt x="46" y="34"/>
                    <a:pt x="46" y="32"/>
                    <a:pt x="46" y="32"/>
                  </a:cubicBezTo>
                  <a:cubicBezTo>
                    <a:pt x="46" y="32"/>
                    <a:pt x="47" y="31"/>
                    <a:pt x="47" y="31"/>
                  </a:cubicBezTo>
                  <a:cubicBezTo>
                    <a:pt x="47" y="31"/>
                    <a:pt x="47" y="30"/>
                    <a:pt x="47" y="30"/>
                  </a:cubicBezTo>
                  <a:cubicBezTo>
                    <a:pt x="47" y="30"/>
                    <a:pt x="47" y="29"/>
                    <a:pt x="46" y="29"/>
                  </a:cubicBezTo>
                  <a:cubicBezTo>
                    <a:pt x="46" y="29"/>
                    <a:pt x="45" y="27"/>
                    <a:pt x="45" y="27"/>
                  </a:cubicBezTo>
                  <a:cubicBezTo>
                    <a:pt x="45" y="27"/>
                    <a:pt x="45" y="26"/>
                    <a:pt x="45" y="26"/>
                  </a:cubicBezTo>
                  <a:cubicBezTo>
                    <a:pt x="45" y="25"/>
                    <a:pt x="44" y="24"/>
                    <a:pt x="44" y="24"/>
                  </a:cubicBezTo>
                  <a:cubicBezTo>
                    <a:pt x="43" y="24"/>
                    <a:pt x="43" y="24"/>
                    <a:pt x="43" y="24"/>
                  </a:cubicBezTo>
                  <a:cubicBezTo>
                    <a:pt x="42" y="22"/>
                    <a:pt x="42" y="22"/>
                    <a:pt x="42" y="22"/>
                  </a:cubicBezTo>
                  <a:cubicBezTo>
                    <a:pt x="41" y="23"/>
                    <a:pt x="41" y="23"/>
                    <a:pt x="41" y="23"/>
                  </a:cubicBezTo>
                  <a:cubicBezTo>
                    <a:pt x="40" y="23"/>
                    <a:pt x="40" y="23"/>
                    <a:pt x="40" y="23"/>
                  </a:cubicBezTo>
                  <a:cubicBezTo>
                    <a:pt x="40" y="23"/>
                    <a:pt x="43" y="19"/>
                    <a:pt x="43" y="19"/>
                  </a:cubicBezTo>
                  <a:cubicBezTo>
                    <a:pt x="43" y="19"/>
                    <a:pt x="43" y="18"/>
                    <a:pt x="43" y="18"/>
                  </a:cubicBezTo>
                  <a:cubicBezTo>
                    <a:pt x="43" y="18"/>
                    <a:pt x="42" y="18"/>
                    <a:pt x="42" y="17"/>
                  </a:cubicBezTo>
                  <a:cubicBezTo>
                    <a:pt x="42" y="17"/>
                    <a:pt x="43" y="17"/>
                    <a:pt x="43" y="16"/>
                  </a:cubicBezTo>
                  <a:cubicBezTo>
                    <a:pt x="43" y="16"/>
                    <a:pt x="43" y="15"/>
                    <a:pt x="43" y="15"/>
                  </a:cubicBezTo>
                  <a:cubicBezTo>
                    <a:pt x="43" y="15"/>
                    <a:pt x="43" y="14"/>
                    <a:pt x="43" y="14"/>
                  </a:cubicBezTo>
                  <a:cubicBezTo>
                    <a:pt x="43" y="14"/>
                    <a:pt x="46" y="9"/>
                    <a:pt x="46" y="9"/>
                  </a:cubicBezTo>
                  <a:cubicBezTo>
                    <a:pt x="46" y="9"/>
                    <a:pt x="47" y="9"/>
                    <a:pt x="47" y="9"/>
                  </a:cubicBezTo>
                  <a:cubicBezTo>
                    <a:pt x="48" y="9"/>
                    <a:pt x="48" y="8"/>
                    <a:pt x="48" y="8"/>
                  </a:cubicBezTo>
                  <a:cubicBezTo>
                    <a:pt x="49" y="6"/>
                    <a:pt x="49" y="6"/>
                    <a:pt x="49" y="6"/>
                  </a:cubicBezTo>
                  <a:cubicBezTo>
                    <a:pt x="50" y="5"/>
                    <a:pt x="50" y="5"/>
                    <a:pt x="50" y="5"/>
                  </a:cubicBezTo>
                  <a:cubicBezTo>
                    <a:pt x="54" y="4"/>
                    <a:pt x="54" y="4"/>
                    <a:pt x="54" y="4"/>
                  </a:cubicBezTo>
                  <a:cubicBezTo>
                    <a:pt x="54" y="4"/>
                    <a:pt x="55" y="4"/>
                    <a:pt x="55" y="3"/>
                  </a:cubicBezTo>
                  <a:cubicBezTo>
                    <a:pt x="55" y="3"/>
                    <a:pt x="56" y="3"/>
                    <a:pt x="56" y="3"/>
                  </a:cubicBezTo>
                  <a:cubicBezTo>
                    <a:pt x="56" y="2"/>
                    <a:pt x="56" y="2"/>
                    <a:pt x="55" y="1"/>
                  </a:cubicBezTo>
                  <a:cubicBezTo>
                    <a:pt x="55" y="1"/>
                    <a:pt x="54" y="0"/>
                    <a:pt x="54" y="0"/>
                  </a:cubicBezTo>
                  <a:cubicBezTo>
                    <a:pt x="53" y="0"/>
                    <a:pt x="53" y="0"/>
                    <a:pt x="52" y="0"/>
                  </a:cubicBezTo>
                  <a:cubicBezTo>
                    <a:pt x="52" y="0"/>
                    <a:pt x="52" y="0"/>
                    <a:pt x="51" y="0"/>
                  </a:cubicBezTo>
                  <a:cubicBezTo>
                    <a:pt x="51" y="1"/>
                    <a:pt x="51" y="1"/>
                    <a:pt x="50" y="1"/>
                  </a:cubicBezTo>
                  <a:cubicBezTo>
                    <a:pt x="50" y="1"/>
                    <a:pt x="50" y="1"/>
                    <a:pt x="50" y="1"/>
                  </a:cubicBezTo>
                  <a:cubicBezTo>
                    <a:pt x="50" y="1"/>
                    <a:pt x="50" y="2"/>
                    <a:pt x="50" y="2"/>
                  </a:cubicBezTo>
                  <a:cubicBezTo>
                    <a:pt x="50" y="2"/>
                    <a:pt x="50" y="1"/>
                    <a:pt x="50" y="1"/>
                  </a:cubicBezTo>
                  <a:cubicBezTo>
                    <a:pt x="49" y="1"/>
                    <a:pt x="49" y="1"/>
                    <a:pt x="49" y="1"/>
                  </a:cubicBezTo>
                  <a:cubicBezTo>
                    <a:pt x="49" y="2"/>
                    <a:pt x="49" y="2"/>
                    <a:pt x="49" y="2"/>
                  </a:cubicBezTo>
                  <a:cubicBezTo>
                    <a:pt x="48" y="3"/>
                    <a:pt x="48" y="4"/>
                    <a:pt x="47" y="4"/>
                  </a:cubicBezTo>
                  <a:cubicBezTo>
                    <a:pt x="47" y="4"/>
                    <a:pt x="47" y="5"/>
                    <a:pt x="46" y="5"/>
                  </a:cubicBezTo>
                  <a:cubicBezTo>
                    <a:pt x="45" y="5"/>
                    <a:pt x="44" y="5"/>
                    <a:pt x="44" y="5"/>
                  </a:cubicBezTo>
                  <a:cubicBezTo>
                    <a:pt x="44" y="5"/>
                    <a:pt x="43" y="6"/>
                    <a:pt x="43" y="6"/>
                  </a:cubicBezTo>
                  <a:cubicBezTo>
                    <a:pt x="43" y="7"/>
                    <a:pt x="42" y="7"/>
                    <a:pt x="41" y="8"/>
                  </a:cubicBezTo>
                  <a:cubicBezTo>
                    <a:pt x="41" y="8"/>
                    <a:pt x="40" y="8"/>
                    <a:pt x="39" y="8"/>
                  </a:cubicBezTo>
                  <a:cubicBezTo>
                    <a:pt x="39" y="8"/>
                    <a:pt x="38" y="8"/>
                    <a:pt x="37" y="8"/>
                  </a:cubicBezTo>
                  <a:cubicBezTo>
                    <a:pt x="37" y="8"/>
                    <a:pt x="36" y="8"/>
                    <a:pt x="36" y="8"/>
                  </a:cubicBezTo>
                  <a:cubicBezTo>
                    <a:pt x="35" y="8"/>
                    <a:pt x="35" y="8"/>
                    <a:pt x="34" y="8"/>
                  </a:cubicBezTo>
                  <a:cubicBezTo>
                    <a:pt x="34" y="8"/>
                    <a:pt x="34" y="9"/>
                    <a:pt x="34" y="9"/>
                  </a:cubicBezTo>
                  <a:cubicBezTo>
                    <a:pt x="34" y="9"/>
                    <a:pt x="34" y="10"/>
                    <a:pt x="34" y="10"/>
                  </a:cubicBezTo>
                  <a:cubicBezTo>
                    <a:pt x="34" y="10"/>
                    <a:pt x="34" y="11"/>
                    <a:pt x="33" y="11"/>
                  </a:cubicBezTo>
                  <a:cubicBezTo>
                    <a:pt x="33" y="12"/>
                    <a:pt x="32" y="12"/>
                    <a:pt x="32" y="12"/>
                  </a:cubicBezTo>
                  <a:cubicBezTo>
                    <a:pt x="32" y="11"/>
                    <a:pt x="32" y="11"/>
                    <a:pt x="32" y="11"/>
                  </a:cubicBezTo>
                  <a:cubicBezTo>
                    <a:pt x="32" y="11"/>
                    <a:pt x="32" y="10"/>
                    <a:pt x="31" y="10"/>
                  </a:cubicBezTo>
                  <a:cubicBezTo>
                    <a:pt x="31" y="10"/>
                    <a:pt x="30" y="9"/>
                    <a:pt x="30" y="9"/>
                  </a:cubicBezTo>
                  <a:cubicBezTo>
                    <a:pt x="30" y="9"/>
                    <a:pt x="29" y="10"/>
                    <a:pt x="28" y="10"/>
                  </a:cubicBezTo>
                  <a:cubicBezTo>
                    <a:pt x="28" y="10"/>
                    <a:pt x="27" y="11"/>
                    <a:pt x="27" y="11"/>
                  </a:cubicBezTo>
                  <a:cubicBezTo>
                    <a:pt x="27" y="12"/>
                    <a:pt x="26" y="12"/>
                    <a:pt x="26" y="12"/>
                  </a:cubicBezTo>
                  <a:cubicBezTo>
                    <a:pt x="26" y="12"/>
                    <a:pt x="25" y="13"/>
                    <a:pt x="25" y="13"/>
                  </a:cubicBezTo>
                  <a:cubicBezTo>
                    <a:pt x="25" y="14"/>
                    <a:pt x="25" y="14"/>
                    <a:pt x="25" y="14"/>
                  </a:cubicBezTo>
                  <a:cubicBezTo>
                    <a:pt x="25" y="15"/>
                    <a:pt x="25" y="15"/>
                    <a:pt x="25" y="15"/>
                  </a:cubicBezTo>
                  <a:cubicBezTo>
                    <a:pt x="24" y="15"/>
                    <a:pt x="24" y="16"/>
                    <a:pt x="24" y="16"/>
                  </a:cubicBezTo>
                  <a:cubicBezTo>
                    <a:pt x="24" y="16"/>
                    <a:pt x="25" y="16"/>
                    <a:pt x="25" y="17"/>
                  </a:cubicBezTo>
                  <a:cubicBezTo>
                    <a:pt x="25" y="17"/>
                    <a:pt x="25" y="17"/>
                    <a:pt x="24" y="18"/>
                  </a:cubicBezTo>
                  <a:cubicBezTo>
                    <a:pt x="24" y="18"/>
                    <a:pt x="24" y="18"/>
                    <a:pt x="24" y="19"/>
                  </a:cubicBezTo>
                  <a:cubicBezTo>
                    <a:pt x="24" y="19"/>
                    <a:pt x="24" y="19"/>
                    <a:pt x="24" y="19"/>
                  </a:cubicBezTo>
                  <a:cubicBezTo>
                    <a:pt x="24" y="19"/>
                    <a:pt x="24" y="19"/>
                    <a:pt x="24" y="19"/>
                  </a:cubicBezTo>
                  <a:cubicBezTo>
                    <a:pt x="24" y="20"/>
                    <a:pt x="24" y="20"/>
                    <a:pt x="24" y="20"/>
                  </a:cubicBezTo>
                  <a:cubicBezTo>
                    <a:pt x="24" y="21"/>
                    <a:pt x="24" y="21"/>
                    <a:pt x="24" y="21"/>
                  </a:cubicBezTo>
                  <a:cubicBezTo>
                    <a:pt x="23" y="21"/>
                    <a:pt x="22" y="21"/>
                    <a:pt x="22" y="21"/>
                  </a:cubicBezTo>
                  <a:cubicBezTo>
                    <a:pt x="22" y="21"/>
                    <a:pt x="21" y="22"/>
                    <a:pt x="21" y="22"/>
                  </a:cubicBezTo>
                  <a:cubicBezTo>
                    <a:pt x="21" y="22"/>
                    <a:pt x="21" y="22"/>
                    <a:pt x="21" y="22"/>
                  </a:cubicBezTo>
                  <a:cubicBezTo>
                    <a:pt x="20" y="22"/>
                    <a:pt x="20" y="23"/>
                    <a:pt x="20" y="23"/>
                  </a:cubicBezTo>
                  <a:cubicBezTo>
                    <a:pt x="20" y="23"/>
                    <a:pt x="20" y="24"/>
                    <a:pt x="20" y="24"/>
                  </a:cubicBezTo>
                  <a:cubicBezTo>
                    <a:pt x="20" y="24"/>
                    <a:pt x="19" y="25"/>
                    <a:pt x="19" y="25"/>
                  </a:cubicBezTo>
                  <a:cubicBezTo>
                    <a:pt x="19" y="25"/>
                    <a:pt x="18" y="26"/>
                    <a:pt x="18" y="26"/>
                  </a:cubicBezTo>
                  <a:cubicBezTo>
                    <a:pt x="17" y="26"/>
                    <a:pt x="17" y="27"/>
                    <a:pt x="16" y="27"/>
                  </a:cubicBezTo>
                  <a:cubicBezTo>
                    <a:pt x="16" y="27"/>
                    <a:pt x="16" y="27"/>
                    <a:pt x="16" y="27"/>
                  </a:cubicBezTo>
                  <a:cubicBezTo>
                    <a:pt x="15" y="27"/>
                    <a:pt x="15" y="27"/>
                    <a:pt x="15" y="28"/>
                  </a:cubicBezTo>
                  <a:cubicBezTo>
                    <a:pt x="15" y="28"/>
                    <a:pt x="15" y="28"/>
                    <a:pt x="16" y="28"/>
                  </a:cubicBezTo>
                  <a:cubicBezTo>
                    <a:pt x="16" y="28"/>
                    <a:pt x="16" y="29"/>
                    <a:pt x="16" y="29"/>
                  </a:cubicBezTo>
                  <a:cubicBezTo>
                    <a:pt x="16" y="29"/>
                    <a:pt x="16" y="30"/>
                    <a:pt x="16" y="30"/>
                  </a:cubicBezTo>
                  <a:cubicBezTo>
                    <a:pt x="16" y="30"/>
                    <a:pt x="16" y="30"/>
                    <a:pt x="16" y="30"/>
                  </a:cubicBezTo>
                  <a:cubicBezTo>
                    <a:pt x="16" y="30"/>
                    <a:pt x="16" y="31"/>
                    <a:pt x="16" y="31"/>
                  </a:cubicBezTo>
                  <a:cubicBezTo>
                    <a:pt x="16" y="31"/>
                    <a:pt x="16" y="32"/>
                    <a:pt x="16" y="32"/>
                  </a:cubicBezTo>
                  <a:cubicBezTo>
                    <a:pt x="16" y="32"/>
                    <a:pt x="16" y="32"/>
                    <a:pt x="15" y="32"/>
                  </a:cubicBezTo>
                  <a:cubicBezTo>
                    <a:pt x="15" y="32"/>
                    <a:pt x="15" y="32"/>
                    <a:pt x="15" y="32"/>
                  </a:cubicBezTo>
                  <a:cubicBezTo>
                    <a:pt x="15" y="32"/>
                    <a:pt x="15" y="31"/>
                    <a:pt x="15" y="31"/>
                  </a:cubicBezTo>
                  <a:cubicBezTo>
                    <a:pt x="16" y="31"/>
                    <a:pt x="16" y="31"/>
                    <a:pt x="15" y="31"/>
                  </a:cubicBezTo>
                  <a:cubicBezTo>
                    <a:pt x="15" y="31"/>
                    <a:pt x="14" y="30"/>
                    <a:pt x="14" y="30"/>
                  </a:cubicBezTo>
                  <a:cubicBezTo>
                    <a:pt x="14" y="30"/>
                    <a:pt x="14" y="29"/>
                    <a:pt x="13" y="29"/>
                  </a:cubicBezTo>
                  <a:cubicBezTo>
                    <a:pt x="13" y="28"/>
                    <a:pt x="13" y="28"/>
                    <a:pt x="12" y="28"/>
                  </a:cubicBezTo>
                  <a:cubicBezTo>
                    <a:pt x="12" y="28"/>
                    <a:pt x="12" y="27"/>
                    <a:pt x="12" y="27"/>
                  </a:cubicBezTo>
                  <a:cubicBezTo>
                    <a:pt x="11" y="27"/>
                    <a:pt x="11" y="27"/>
                    <a:pt x="11" y="27"/>
                  </a:cubicBezTo>
                  <a:cubicBezTo>
                    <a:pt x="11" y="27"/>
                    <a:pt x="11" y="27"/>
                    <a:pt x="11" y="27"/>
                  </a:cubicBezTo>
                  <a:cubicBezTo>
                    <a:pt x="12" y="29"/>
                    <a:pt x="12" y="31"/>
                    <a:pt x="13" y="32"/>
                  </a:cubicBezTo>
                  <a:cubicBezTo>
                    <a:pt x="13" y="32"/>
                    <a:pt x="12" y="32"/>
                    <a:pt x="12" y="32"/>
                  </a:cubicBezTo>
                  <a:cubicBezTo>
                    <a:pt x="11" y="32"/>
                    <a:pt x="11" y="32"/>
                    <a:pt x="11" y="33"/>
                  </a:cubicBezTo>
                  <a:cubicBezTo>
                    <a:pt x="11" y="33"/>
                    <a:pt x="11" y="33"/>
                    <a:pt x="11" y="33"/>
                  </a:cubicBezTo>
                  <a:cubicBezTo>
                    <a:pt x="11" y="34"/>
                    <a:pt x="10" y="34"/>
                    <a:pt x="10" y="35"/>
                  </a:cubicBezTo>
                  <a:cubicBezTo>
                    <a:pt x="10" y="34"/>
                    <a:pt x="9" y="34"/>
                    <a:pt x="9" y="34"/>
                  </a:cubicBezTo>
                  <a:cubicBezTo>
                    <a:pt x="9" y="34"/>
                    <a:pt x="9" y="35"/>
                    <a:pt x="9" y="36"/>
                  </a:cubicBezTo>
                  <a:cubicBezTo>
                    <a:pt x="8" y="35"/>
                    <a:pt x="8" y="36"/>
                    <a:pt x="8" y="36"/>
                  </a:cubicBezTo>
                  <a:cubicBezTo>
                    <a:pt x="8" y="36"/>
                    <a:pt x="8" y="37"/>
                    <a:pt x="8" y="37"/>
                  </a:cubicBezTo>
                  <a:cubicBezTo>
                    <a:pt x="8" y="37"/>
                    <a:pt x="8" y="37"/>
                    <a:pt x="8" y="37"/>
                  </a:cubicBezTo>
                  <a:cubicBezTo>
                    <a:pt x="8" y="37"/>
                    <a:pt x="8" y="37"/>
                    <a:pt x="8" y="37"/>
                  </a:cubicBezTo>
                  <a:cubicBezTo>
                    <a:pt x="8" y="37"/>
                    <a:pt x="9" y="37"/>
                    <a:pt x="9" y="38"/>
                  </a:cubicBezTo>
                  <a:cubicBezTo>
                    <a:pt x="9" y="38"/>
                    <a:pt x="9" y="38"/>
                    <a:pt x="9" y="38"/>
                  </a:cubicBezTo>
                  <a:cubicBezTo>
                    <a:pt x="9" y="39"/>
                    <a:pt x="10" y="39"/>
                    <a:pt x="10" y="39"/>
                  </a:cubicBezTo>
                  <a:cubicBezTo>
                    <a:pt x="10" y="39"/>
                    <a:pt x="10" y="40"/>
                    <a:pt x="10" y="40"/>
                  </a:cubicBezTo>
                  <a:cubicBezTo>
                    <a:pt x="10" y="40"/>
                    <a:pt x="10" y="40"/>
                    <a:pt x="10" y="40"/>
                  </a:cubicBezTo>
                  <a:cubicBezTo>
                    <a:pt x="10" y="41"/>
                    <a:pt x="10" y="41"/>
                    <a:pt x="11" y="41"/>
                  </a:cubicBezTo>
                  <a:cubicBezTo>
                    <a:pt x="11" y="41"/>
                    <a:pt x="12" y="42"/>
                    <a:pt x="12" y="42"/>
                  </a:cubicBezTo>
                  <a:cubicBezTo>
                    <a:pt x="12" y="42"/>
                    <a:pt x="12" y="43"/>
                    <a:pt x="12" y="43"/>
                  </a:cubicBezTo>
                  <a:cubicBezTo>
                    <a:pt x="12" y="43"/>
                    <a:pt x="12" y="44"/>
                    <a:pt x="12" y="44"/>
                  </a:cubicBezTo>
                  <a:cubicBezTo>
                    <a:pt x="11" y="44"/>
                    <a:pt x="11" y="45"/>
                    <a:pt x="11" y="45"/>
                  </a:cubicBezTo>
                  <a:cubicBezTo>
                    <a:pt x="11" y="45"/>
                    <a:pt x="12" y="45"/>
                    <a:pt x="12" y="46"/>
                  </a:cubicBezTo>
                  <a:cubicBezTo>
                    <a:pt x="12" y="46"/>
                    <a:pt x="12" y="47"/>
                    <a:pt x="12" y="47"/>
                  </a:cubicBezTo>
                  <a:cubicBezTo>
                    <a:pt x="13" y="47"/>
                    <a:pt x="13" y="47"/>
                    <a:pt x="13" y="47"/>
                  </a:cubicBezTo>
                  <a:cubicBezTo>
                    <a:pt x="13" y="48"/>
                    <a:pt x="12" y="48"/>
                    <a:pt x="12" y="48"/>
                  </a:cubicBezTo>
                  <a:cubicBezTo>
                    <a:pt x="12" y="48"/>
                    <a:pt x="12" y="48"/>
                    <a:pt x="12" y="49"/>
                  </a:cubicBezTo>
                  <a:cubicBezTo>
                    <a:pt x="11" y="49"/>
                    <a:pt x="11" y="49"/>
                    <a:pt x="11" y="49"/>
                  </a:cubicBezTo>
                  <a:cubicBezTo>
                    <a:pt x="11" y="49"/>
                    <a:pt x="11" y="50"/>
                    <a:pt x="11" y="50"/>
                  </a:cubicBezTo>
                  <a:cubicBezTo>
                    <a:pt x="11" y="50"/>
                    <a:pt x="12" y="51"/>
                    <a:pt x="12" y="51"/>
                  </a:cubicBezTo>
                  <a:cubicBezTo>
                    <a:pt x="12" y="52"/>
                    <a:pt x="11" y="52"/>
                    <a:pt x="12" y="52"/>
                  </a:cubicBezTo>
                  <a:cubicBezTo>
                    <a:pt x="12" y="53"/>
                    <a:pt x="12" y="53"/>
                    <a:pt x="12" y="53"/>
                  </a:cubicBezTo>
                  <a:cubicBezTo>
                    <a:pt x="12" y="54"/>
                    <a:pt x="12" y="55"/>
                    <a:pt x="12" y="55"/>
                  </a:cubicBezTo>
                  <a:cubicBezTo>
                    <a:pt x="12" y="56"/>
                    <a:pt x="12" y="56"/>
                    <a:pt x="12" y="56"/>
                  </a:cubicBezTo>
                  <a:cubicBezTo>
                    <a:pt x="12" y="57"/>
                    <a:pt x="12" y="57"/>
                    <a:pt x="12" y="58"/>
                  </a:cubicBezTo>
                  <a:cubicBezTo>
                    <a:pt x="11" y="58"/>
                    <a:pt x="11" y="58"/>
                    <a:pt x="11" y="58"/>
                  </a:cubicBezTo>
                  <a:cubicBezTo>
                    <a:pt x="11" y="58"/>
                    <a:pt x="11" y="59"/>
                    <a:pt x="11" y="59"/>
                  </a:cubicBezTo>
                  <a:cubicBezTo>
                    <a:pt x="11" y="59"/>
                    <a:pt x="11" y="60"/>
                    <a:pt x="11" y="60"/>
                  </a:cubicBezTo>
                  <a:cubicBezTo>
                    <a:pt x="12" y="60"/>
                    <a:pt x="12" y="60"/>
                    <a:pt x="12" y="61"/>
                  </a:cubicBezTo>
                  <a:cubicBezTo>
                    <a:pt x="12" y="61"/>
                    <a:pt x="12" y="61"/>
                    <a:pt x="13" y="61"/>
                  </a:cubicBezTo>
                  <a:cubicBezTo>
                    <a:pt x="13" y="61"/>
                    <a:pt x="14" y="61"/>
                    <a:pt x="14" y="61"/>
                  </a:cubicBezTo>
                  <a:cubicBezTo>
                    <a:pt x="14" y="61"/>
                    <a:pt x="14" y="61"/>
                    <a:pt x="14" y="61"/>
                  </a:cubicBezTo>
                  <a:cubicBezTo>
                    <a:pt x="14" y="61"/>
                    <a:pt x="13" y="62"/>
                    <a:pt x="13" y="62"/>
                  </a:cubicBezTo>
                  <a:cubicBezTo>
                    <a:pt x="13" y="62"/>
                    <a:pt x="12" y="63"/>
                    <a:pt x="12" y="63"/>
                  </a:cubicBezTo>
                  <a:cubicBezTo>
                    <a:pt x="12" y="63"/>
                    <a:pt x="12" y="63"/>
                    <a:pt x="12" y="64"/>
                  </a:cubicBezTo>
                  <a:cubicBezTo>
                    <a:pt x="12" y="64"/>
                    <a:pt x="11" y="64"/>
                    <a:pt x="11" y="65"/>
                  </a:cubicBezTo>
                  <a:cubicBezTo>
                    <a:pt x="11" y="65"/>
                    <a:pt x="11" y="65"/>
                    <a:pt x="11" y="65"/>
                  </a:cubicBezTo>
                  <a:cubicBezTo>
                    <a:pt x="10" y="65"/>
                    <a:pt x="10" y="66"/>
                    <a:pt x="10" y="66"/>
                  </a:cubicBezTo>
                  <a:cubicBezTo>
                    <a:pt x="10" y="66"/>
                    <a:pt x="10" y="66"/>
                    <a:pt x="10" y="67"/>
                  </a:cubicBezTo>
                  <a:cubicBezTo>
                    <a:pt x="10" y="67"/>
                    <a:pt x="10" y="68"/>
                    <a:pt x="9" y="68"/>
                  </a:cubicBezTo>
                  <a:cubicBezTo>
                    <a:pt x="9" y="68"/>
                    <a:pt x="9" y="69"/>
                    <a:pt x="8" y="69"/>
                  </a:cubicBezTo>
                  <a:cubicBezTo>
                    <a:pt x="8" y="69"/>
                    <a:pt x="8" y="70"/>
                    <a:pt x="8" y="70"/>
                  </a:cubicBezTo>
                  <a:cubicBezTo>
                    <a:pt x="7" y="70"/>
                    <a:pt x="6" y="69"/>
                    <a:pt x="6" y="69"/>
                  </a:cubicBezTo>
                  <a:cubicBezTo>
                    <a:pt x="5" y="69"/>
                    <a:pt x="4" y="70"/>
                    <a:pt x="4" y="70"/>
                  </a:cubicBezTo>
                  <a:cubicBezTo>
                    <a:pt x="4" y="70"/>
                    <a:pt x="3" y="71"/>
                    <a:pt x="3" y="71"/>
                  </a:cubicBezTo>
                  <a:cubicBezTo>
                    <a:pt x="3" y="71"/>
                    <a:pt x="3" y="72"/>
                    <a:pt x="3" y="72"/>
                  </a:cubicBezTo>
                  <a:cubicBezTo>
                    <a:pt x="2" y="73"/>
                    <a:pt x="2" y="73"/>
                    <a:pt x="2" y="73"/>
                  </a:cubicBezTo>
                  <a:cubicBezTo>
                    <a:pt x="2" y="74"/>
                    <a:pt x="3" y="74"/>
                    <a:pt x="3" y="74"/>
                  </a:cubicBezTo>
                  <a:cubicBezTo>
                    <a:pt x="3" y="74"/>
                    <a:pt x="3" y="74"/>
                    <a:pt x="3" y="74"/>
                  </a:cubicBezTo>
                  <a:cubicBezTo>
                    <a:pt x="4" y="75"/>
                    <a:pt x="4" y="75"/>
                    <a:pt x="4" y="76"/>
                  </a:cubicBezTo>
                  <a:cubicBezTo>
                    <a:pt x="3" y="76"/>
                    <a:pt x="3" y="76"/>
                    <a:pt x="3" y="76"/>
                  </a:cubicBezTo>
                  <a:cubicBezTo>
                    <a:pt x="2" y="76"/>
                    <a:pt x="2" y="76"/>
                    <a:pt x="2" y="76"/>
                  </a:cubicBezTo>
                  <a:cubicBezTo>
                    <a:pt x="2" y="75"/>
                    <a:pt x="2" y="75"/>
                    <a:pt x="1" y="75"/>
                  </a:cubicBezTo>
                  <a:cubicBezTo>
                    <a:pt x="1" y="76"/>
                    <a:pt x="1" y="76"/>
                    <a:pt x="0" y="76"/>
                  </a:cubicBezTo>
                  <a:cubicBezTo>
                    <a:pt x="0" y="76"/>
                    <a:pt x="0" y="76"/>
                    <a:pt x="0" y="77"/>
                  </a:cubicBezTo>
                  <a:cubicBezTo>
                    <a:pt x="1" y="77"/>
                    <a:pt x="2" y="78"/>
                    <a:pt x="2" y="78"/>
                  </a:cubicBezTo>
                  <a:cubicBezTo>
                    <a:pt x="2" y="78"/>
                    <a:pt x="3" y="79"/>
                    <a:pt x="3" y="79"/>
                  </a:cubicBezTo>
                  <a:cubicBezTo>
                    <a:pt x="3" y="80"/>
                    <a:pt x="4" y="80"/>
                    <a:pt x="4" y="80"/>
                  </a:cubicBezTo>
                  <a:cubicBezTo>
                    <a:pt x="5" y="80"/>
                    <a:pt x="5" y="80"/>
                    <a:pt x="5" y="80"/>
                  </a:cubicBezTo>
                  <a:cubicBezTo>
                    <a:pt x="5" y="80"/>
                    <a:pt x="5" y="80"/>
                    <a:pt x="5" y="80"/>
                  </a:cubicBezTo>
                  <a:cubicBezTo>
                    <a:pt x="5" y="80"/>
                    <a:pt x="6" y="81"/>
                    <a:pt x="6" y="82"/>
                  </a:cubicBezTo>
                  <a:cubicBezTo>
                    <a:pt x="6" y="82"/>
                    <a:pt x="7" y="82"/>
                    <a:pt x="7" y="82"/>
                  </a:cubicBezTo>
                  <a:cubicBezTo>
                    <a:pt x="7" y="82"/>
                    <a:pt x="9" y="82"/>
                    <a:pt x="10" y="82"/>
                  </a:cubicBezTo>
                  <a:cubicBezTo>
                    <a:pt x="10" y="82"/>
                    <a:pt x="9" y="82"/>
                    <a:pt x="9" y="82"/>
                  </a:cubicBezTo>
                  <a:cubicBezTo>
                    <a:pt x="9" y="83"/>
                    <a:pt x="10" y="83"/>
                    <a:pt x="10" y="83"/>
                  </a:cubicBezTo>
                  <a:cubicBezTo>
                    <a:pt x="10" y="83"/>
                    <a:pt x="11" y="83"/>
                    <a:pt x="11" y="83"/>
                  </a:cubicBezTo>
                  <a:cubicBezTo>
                    <a:pt x="11" y="84"/>
                    <a:pt x="11" y="84"/>
                    <a:pt x="11" y="85"/>
                  </a:cubicBezTo>
                  <a:cubicBezTo>
                    <a:pt x="11" y="85"/>
                    <a:pt x="11" y="85"/>
                    <a:pt x="11" y="85"/>
                  </a:cubicBezTo>
                  <a:cubicBezTo>
                    <a:pt x="11" y="85"/>
                    <a:pt x="13" y="85"/>
                    <a:pt x="13" y="85"/>
                  </a:cubicBezTo>
                  <a:cubicBezTo>
                    <a:pt x="14" y="86"/>
                    <a:pt x="14" y="86"/>
                    <a:pt x="14" y="86"/>
                  </a:cubicBezTo>
                  <a:cubicBezTo>
                    <a:pt x="16" y="86"/>
                    <a:pt x="16" y="86"/>
                    <a:pt x="16" y="86"/>
                  </a:cubicBezTo>
                  <a:cubicBezTo>
                    <a:pt x="16" y="86"/>
                    <a:pt x="17" y="86"/>
                    <a:pt x="17" y="86"/>
                  </a:cubicBezTo>
                  <a:cubicBezTo>
                    <a:pt x="17" y="86"/>
                    <a:pt x="18" y="86"/>
                    <a:pt x="18" y="86"/>
                  </a:cubicBezTo>
                  <a:cubicBezTo>
                    <a:pt x="18" y="86"/>
                    <a:pt x="18" y="85"/>
                    <a:pt x="18" y="85"/>
                  </a:cubicBezTo>
                  <a:cubicBezTo>
                    <a:pt x="18" y="85"/>
                    <a:pt x="19" y="85"/>
                    <a:pt x="19" y="85"/>
                  </a:cubicBezTo>
                  <a:cubicBezTo>
                    <a:pt x="19" y="85"/>
                    <a:pt x="20" y="85"/>
                    <a:pt x="20" y="85"/>
                  </a:cubicBezTo>
                  <a:cubicBezTo>
                    <a:pt x="20" y="85"/>
                    <a:pt x="22" y="86"/>
                    <a:pt x="22" y="87"/>
                  </a:cubicBezTo>
                  <a:cubicBezTo>
                    <a:pt x="22" y="87"/>
                    <a:pt x="23" y="88"/>
                    <a:pt x="23" y="88"/>
                  </a:cubicBezTo>
                  <a:cubicBezTo>
                    <a:pt x="23" y="88"/>
                    <a:pt x="24" y="88"/>
                    <a:pt x="24" y="88"/>
                  </a:cubicBezTo>
                  <a:cubicBezTo>
                    <a:pt x="24" y="88"/>
                    <a:pt x="26" y="89"/>
                    <a:pt x="26" y="89"/>
                  </a:cubicBezTo>
                  <a:cubicBezTo>
                    <a:pt x="27" y="88"/>
                    <a:pt x="27" y="88"/>
                    <a:pt x="27" y="88"/>
                  </a:cubicBezTo>
                  <a:cubicBezTo>
                    <a:pt x="28" y="89"/>
                    <a:pt x="28" y="89"/>
                    <a:pt x="28" y="89"/>
                  </a:cubicBezTo>
                  <a:cubicBezTo>
                    <a:pt x="28" y="89"/>
                    <a:pt x="29" y="89"/>
                    <a:pt x="29" y="90"/>
                  </a:cubicBezTo>
                  <a:cubicBezTo>
                    <a:pt x="29" y="90"/>
                    <a:pt x="29" y="90"/>
                    <a:pt x="29" y="90"/>
                  </a:cubicBezTo>
                  <a:cubicBezTo>
                    <a:pt x="29" y="89"/>
                    <a:pt x="29" y="89"/>
                    <a:pt x="29" y="89"/>
                  </a:cubicBezTo>
                  <a:cubicBezTo>
                    <a:pt x="30" y="89"/>
                    <a:pt x="30" y="89"/>
                    <a:pt x="30" y="89"/>
                  </a:cubicBezTo>
                  <a:cubicBezTo>
                    <a:pt x="30" y="90"/>
                    <a:pt x="30" y="90"/>
                    <a:pt x="30" y="90"/>
                  </a:cubicBezTo>
                  <a:cubicBezTo>
                    <a:pt x="30" y="90"/>
                    <a:pt x="30" y="90"/>
                    <a:pt x="30" y="90"/>
                  </a:cubicBezTo>
                  <a:cubicBezTo>
                    <a:pt x="31" y="90"/>
                    <a:pt x="31" y="90"/>
                    <a:pt x="31" y="90"/>
                  </a:cubicBezTo>
                  <a:cubicBezTo>
                    <a:pt x="33" y="93"/>
                    <a:pt x="33" y="93"/>
                    <a:pt x="33" y="93"/>
                  </a:cubicBezTo>
                  <a:cubicBezTo>
                    <a:pt x="33" y="93"/>
                    <a:pt x="33" y="93"/>
                    <a:pt x="33" y="93"/>
                  </a:cubicBezTo>
                  <a:cubicBezTo>
                    <a:pt x="33" y="93"/>
                    <a:pt x="33" y="93"/>
                    <a:pt x="33" y="94"/>
                  </a:cubicBezTo>
                  <a:cubicBezTo>
                    <a:pt x="33" y="94"/>
                    <a:pt x="33" y="94"/>
                    <a:pt x="33" y="94"/>
                  </a:cubicBezTo>
                  <a:cubicBezTo>
                    <a:pt x="33" y="94"/>
                    <a:pt x="33" y="94"/>
                    <a:pt x="33" y="94"/>
                  </a:cubicBezTo>
                  <a:cubicBezTo>
                    <a:pt x="33" y="94"/>
                    <a:pt x="33" y="95"/>
                    <a:pt x="33" y="95"/>
                  </a:cubicBezTo>
                  <a:cubicBezTo>
                    <a:pt x="34" y="95"/>
                    <a:pt x="34" y="95"/>
                    <a:pt x="34" y="95"/>
                  </a:cubicBezTo>
                  <a:cubicBezTo>
                    <a:pt x="35" y="95"/>
                    <a:pt x="35" y="95"/>
                    <a:pt x="35" y="95"/>
                  </a:cubicBezTo>
                  <a:cubicBezTo>
                    <a:pt x="35" y="95"/>
                    <a:pt x="35" y="95"/>
                    <a:pt x="35" y="95"/>
                  </a:cubicBezTo>
                  <a:cubicBezTo>
                    <a:pt x="35" y="95"/>
                    <a:pt x="35" y="95"/>
                    <a:pt x="35" y="95"/>
                  </a:cubicBezTo>
                  <a:cubicBezTo>
                    <a:pt x="35" y="95"/>
                    <a:pt x="36" y="96"/>
                    <a:pt x="36" y="96"/>
                  </a:cubicBezTo>
                  <a:cubicBezTo>
                    <a:pt x="36" y="96"/>
                    <a:pt x="36" y="97"/>
                    <a:pt x="36" y="97"/>
                  </a:cubicBezTo>
                  <a:cubicBezTo>
                    <a:pt x="36" y="97"/>
                    <a:pt x="37" y="97"/>
                    <a:pt x="37" y="97"/>
                  </a:cubicBezTo>
                  <a:cubicBezTo>
                    <a:pt x="37" y="97"/>
                    <a:pt x="38" y="96"/>
                    <a:pt x="38" y="96"/>
                  </a:cubicBezTo>
                  <a:cubicBezTo>
                    <a:pt x="38" y="96"/>
                    <a:pt x="38" y="97"/>
                    <a:pt x="38" y="97"/>
                  </a:cubicBezTo>
                  <a:cubicBezTo>
                    <a:pt x="38" y="97"/>
                    <a:pt x="38" y="97"/>
                    <a:pt x="38" y="98"/>
                  </a:cubicBezTo>
                  <a:cubicBezTo>
                    <a:pt x="38" y="98"/>
                    <a:pt x="38" y="98"/>
                    <a:pt x="38" y="98"/>
                  </a:cubicBezTo>
                  <a:cubicBezTo>
                    <a:pt x="38" y="98"/>
                    <a:pt x="39" y="99"/>
                    <a:pt x="39" y="99"/>
                  </a:cubicBezTo>
                  <a:cubicBezTo>
                    <a:pt x="39" y="100"/>
                    <a:pt x="39" y="100"/>
                    <a:pt x="39" y="100"/>
                  </a:cubicBezTo>
                  <a:cubicBezTo>
                    <a:pt x="39" y="100"/>
                    <a:pt x="39" y="100"/>
                    <a:pt x="39" y="100"/>
                  </a:cubicBezTo>
                  <a:cubicBezTo>
                    <a:pt x="39" y="101"/>
                    <a:pt x="40" y="101"/>
                    <a:pt x="40" y="101"/>
                  </a:cubicBezTo>
                  <a:cubicBezTo>
                    <a:pt x="40" y="101"/>
                    <a:pt x="40" y="101"/>
                    <a:pt x="40" y="101"/>
                  </a:cubicBezTo>
                  <a:cubicBezTo>
                    <a:pt x="41" y="100"/>
                    <a:pt x="41" y="100"/>
                    <a:pt x="41" y="100"/>
                  </a:cubicBezTo>
                  <a:cubicBezTo>
                    <a:pt x="41" y="100"/>
                    <a:pt x="41" y="101"/>
                    <a:pt x="41" y="101"/>
                  </a:cubicBezTo>
                  <a:cubicBezTo>
                    <a:pt x="41" y="101"/>
                    <a:pt x="42" y="101"/>
                    <a:pt x="42" y="101"/>
                  </a:cubicBezTo>
                  <a:cubicBezTo>
                    <a:pt x="42" y="101"/>
                    <a:pt x="42" y="102"/>
                    <a:pt x="42" y="102"/>
                  </a:cubicBezTo>
                  <a:cubicBezTo>
                    <a:pt x="42" y="102"/>
                    <a:pt x="42" y="102"/>
                    <a:pt x="42" y="102"/>
                  </a:cubicBezTo>
                  <a:cubicBezTo>
                    <a:pt x="42" y="102"/>
                    <a:pt x="42" y="103"/>
                    <a:pt x="42" y="103"/>
                  </a:cubicBezTo>
                  <a:cubicBezTo>
                    <a:pt x="42" y="103"/>
                    <a:pt x="41" y="103"/>
                    <a:pt x="41" y="103"/>
                  </a:cubicBezTo>
                  <a:cubicBezTo>
                    <a:pt x="41" y="104"/>
                    <a:pt x="41" y="104"/>
                    <a:pt x="41" y="104"/>
                  </a:cubicBezTo>
                  <a:cubicBezTo>
                    <a:pt x="41" y="104"/>
                    <a:pt x="42" y="104"/>
                    <a:pt x="42" y="105"/>
                  </a:cubicBezTo>
                  <a:cubicBezTo>
                    <a:pt x="42" y="105"/>
                    <a:pt x="42" y="104"/>
                    <a:pt x="42" y="104"/>
                  </a:cubicBezTo>
                  <a:cubicBezTo>
                    <a:pt x="42" y="104"/>
                    <a:pt x="43" y="105"/>
                    <a:pt x="43" y="105"/>
                  </a:cubicBezTo>
                  <a:cubicBezTo>
                    <a:pt x="43" y="105"/>
                    <a:pt x="43" y="105"/>
                    <a:pt x="43" y="105"/>
                  </a:cubicBezTo>
                  <a:cubicBezTo>
                    <a:pt x="43" y="105"/>
                    <a:pt x="44" y="105"/>
                    <a:pt x="44" y="105"/>
                  </a:cubicBezTo>
                  <a:cubicBezTo>
                    <a:pt x="44" y="105"/>
                    <a:pt x="44" y="105"/>
                    <a:pt x="44" y="105"/>
                  </a:cubicBezTo>
                  <a:cubicBezTo>
                    <a:pt x="44" y="105"/>
                    <a:pt x="45" y="105"/>
                    <a:pt x="45" y="105"/>
                  </a:cubicBezTo>
                  <a:cubicBezTo>
                    <a:pt x="45" y="105"/>
                    <a:pt x="45" y="105"/>
                    <a:pt x="45" y="104"/>
                  </a:cubicBezTo>
                  <a:cubicBezTo>
                    <a:pt x="46" y="104"/>
                    <a:pt x="46" y="105"/>
                    <a:pt x="46" y="105"/>
                  </a:cubicBezTo>
                  <a:cubicBezTo>
                    <a:pt x="47" y="105"/>
                    <a:pt x="47" y="106"/>
                    <a:pt x="47" y="106"/>
                  </a:cubicBezTo>
                  <a:cubicBezTo>
                    <a:pt x="47" y="106"/>
                    <a:pt x="48" y="105"/>
                    <a:pt x="48" y="105"/>
                  </a:cubicBezTo>
                  <a:cubicBezTo>
                    <a:pt x="48" y="105"/>
                    <a:pt x="48" y="105"/>
                    <a:pt x="48" y="105"/>
                  </a:cubicBezTo>
                  <a:cubicBezTo>
                    <a:pt x="48" y="105"/>
                    <a:pt x="48" y="105"/>
                    <a:pt x="49" y="105"/>
                  </a:cubicBezTo>
                  <a:cubicBezTo>
                    <a:pt x="49" y="105"/>
                    <a:pt x="49" y="105"/>
                    <a:pt x="49" y="105"/>
                  </a:cubicBezTo>
                  <a:cubicBezTo>
                    <a:pt x="49" y="105"/>
                    <a:pt x="49" y="104"/>
                    <a:pt x="49" y="104"/>
                  </a:cubicBezTo>
                  <a:cubicBezTo>
                    <a:pt x="49" y="104"/>
                    <a:pt x="49" y="105"/>
                    <a:pt x="49" y="105"/>
                  </a:cubicBezTo>
                  <a:cubicBezTo>
                    <a:pt x="49" y="105"/>
                    <a:pt x="50" y="105"/>
                    <a:pt x="50" y="105"/>
                  </a:cubicBezTo>
                  <a:cubicBezTo>
                    <a:pt x="50" y="105"/>
                    <a:pt x="50" y="104"/>
                    <a:pt x="50" y="104"/>
                  </a:cubicBezTo>
                  <a:cubicBezTo>
                    <a:pt x="50" y="104"/>
                    <a:pt x="51" y="103"/>
                    <a:pt x="51" y="103"/>
                  </a:cubicBezTo>
                  <a:cubicBezTo>
                    <a:pt x="51" y="103"/>
                    <a:pt x="51" y="103"/>
                    <a:pt x="51" y="103"/>
                  </a:cubicBezTo>
                  <a:cubicBezTo>
                    <a:pt x="51" y="104"/>
                    <a:pt x="51" y="104"/>
                    <a:pt x="51" y="104"/>
                  </a:cubicBezTo>
                  <a:cubicBezTo>
                    <a:pt x="51" y="104"/>
                    <a:pt x="52" y="104"/>
                    <a:pt x="53" y="104"/>
                  </a:cubicBezTo>
                  <a:cubicBezTo>
                    <a:pt x="53" y="104"/>
                    <a:pt x="53" y="104"/>
                    <a:pt x="53" y="104"/>
                  </a:cubicBezTo>
                  <a:cubicBezTo>
                    <a:pt x="53" y="104"/>
                    <a:pt x="53" y="104"/>
                    <a:pt x="53" y="104"/>
                  </a:cubicBezTo>
                  <a:cubicBezTo>
                    <a:pt x="53" y="104"/>
                    <a:pt x="54" y="105"/>
                    <a:pt x="54" y="105"/>
                  </a:cubicBezTo>
                  <a:cubicBezTo>
                    <a:pt x="54" y="105"/>
                    <a:pt x="54" y="105"/>
                    <a:pt x="54" y="105"/>
                  </a:cubicBezTo>
                  <a:cubicBezTo>
                    <a:pt x="54" y="105"/>
                    <a:pt x="54" y="105"/>
                    <a:pt x="54" y="105"/>
                  </a:cubicBezTo>
                  <a:cubicBezTo>
                    <a:pt x="54" y="105"/>
                    <a:pt x="55" y="105"/>
                    <a:pt x="55" y="105"/>
                  </a:cubicBezTo>
                  <a:cubicBezTo>
                    <a:pt x="55" y="105"/>
                    <a:pt x="55" y="105"/>
                    <a:pt x="55" y="105"/>
                  </a:cubicBezTo>
                  <a:cubicBezTo>
                    <a:pt x="55" y="105"/>
                    <a:pt x="56" y="105"/>
                    <a:pt x="56" y="104"/>
                  </a:cubicBezTo>
                  <a:cubicBezTo>
                    <a:pt x="56" y="104"/>
                    <a:pt x="56" y="104"/>
                    <a:pt x="56" y="104"/>
                  </a:cubicBezTo>
                  <a:cubicBezTo>
                    <a:pt x="57" y="104"/>
                    <a:pt x="57" y="104"/>
                    <a:pt x="57" y="104"/>
                  </a:cubicBezTo>
                  <a:cubicBezTo>
                    <a:pt x="57" y="103"/>
                    <a:pt x="57" y="103"/>
                    <a:pt x="57" y="103"/>
                  </a:cubicBezTo>
                  <a:cubicBezTo>
                    <a:pt x="57" y="103"/>
                    <a:pt x="57" y="103"/>
                    <a:pt x="57" y="103"/>
                  </a:cubicBezTo>
                  <a:cubicBezTo>
                    <a:pt x="58" y="104"/>
                    <a:pt x="58" y="104"/>
                    <a:pt x="58" y="104"/>
                  </a:cubicBezTo>
                  <a:cubicBezTo>
                    <a:pt x="59" y="105"/>
                    <a:pt x="59" y="105"/>
                    <a:pt x="59" y="105"/>
                  </a:cubicBezTo>
                  <a:cubicBezTo>
                    <a:pt x="59" y="105"/>
                    <a:pt x="59" y="105"/>
                    <a:pt x="59" y="105"/>
                  </a:cubicBezTo>
                  <a:cubicBezTo>
                    <a:pt x="60" y="105"/>
                    <a:pt x="60" y="105"/>
                    <a:pt x="60" y="105"/>
                  </a:cubicBezTo>
                  <a:cubicBezTo>
                    <a:pt x="60" y="105"/>
                    <a:pt x="60" y="105"/>
                    <a:pt x="60" y="105"/>
                  </a:cubicBezTo>
                  <a:cubicBezTo>
                    <a:pt x="60" y="105"/>
                    <a:pt x="61" y="106"/>
                    <a:pt x="61" y="106"/>
                  </a:cubicBezTo>
                  <a:cubicBezTo>
                    <a:pt x="61" y="106"/>
                    <a:pt x="61" y="106"/>
                    <a:pt x="61" y="106"/>
                  </a:cubicBezTo>
                  <a:cubicBezTo>
                    <a:pt x="61" y="106"/>
                    <a:pt x="61" y="106"/>
                    <a:pt x="62" y="106"/>
                  </a:cubicBezTo>
                  <a:cubicBezTo>
                    <a:pt x="62" y="106"/>
                    <a:pt x="62" y="106"/>
                    <a:pt x="62" y="106"/>
                  </a:cubicBezTo>
                  <a:cubicBezTo>
                    <a:pt x="62" y="106"/>
                    <a:pt x="62" y="106"/>
                    <a:pt x="62" y="106"/>
                  </a:cubicBezTo>
                  <a:cubicBezTo>
                    <a:pt x="62" y="106"/>
                    <a:pt x="62" y="107"/>
                    <a:pt x="62" y="107"/>
                  </a:cubicBezTo>
                  <a:cubicBezTo>
                    <a:pt x="63" y="107"/>
                    <a:pt x="63" y="107"/>
                    <a:pt x="63" y="107"/>
                  </a:cubicBezTo>
                  <a:cubicBezTo>
                    <a:pt x="63" y="108"/>
                    <a:pt x="63" y="108"/>
                    <a:pt x="63" y="108"/>
                  </a:cubicBezTo>
                  <a:cubicBezTo>
                    <a:pt x="58" y="115"/>
                    <a:pt x="58" y="115"/>
                    <a:pt x="58" y="115"/>
                  </a:cubicBezTo>
                  <a:cubicBezTo>
                    <a:pt x="58" y="115"/>
                    <a:pt x="60" y="115"/>
                    <a:pt x="60" y="115"/>
                  </a:cubicBezTo>
                  <a:cubicBezTo>
                    <a:pt x="60" y="115"/>
                    <a:pt x="60" y="115"/>
                    <a:pt x="61" y="115"/>
                  </a:cubicBezTo>
                  <a:cubicBezTo>
                    <a:pt x="61" y="115"/>
                    <a:pt x="61" y="115"/>
                    <a:pt x="61" y="115"/>
                  </a:cubicBezTo>
                  <a:cubicBezTo>
                    <a:pt x="62" y="115"/>
                    <a:pt x="62" y="115"/>
                    <a:pt x="62" y="115"/>
                  </a:cubicBezTo>
                  <a:cubicBezTo>
                    <a:pt x="64" y="118"/>
                    <a:pt x="64" y="118"/>
                    <a:pt x="64" y="118"/>
                  </a:cubicBezTo>
                  <a:cubicBezTo>
                    <a:pt x="68" y="98"/>
                    <a:pt x="68" y="98"/>
                    <a:pt x="68" y="98"/>
                  </a:cubicBezTo>
                  <a:cubicBezTo>
                    <a:pt x="68" y="96"/>
                    <a:pt x="68" y="96"/>
                    <a:pt x="68" y="96"/>
                  </a:cubicBezTo>
                  <a:cubicBezTo>
                    <a:pt x="68" y="96"/>
                    <a:pt x="67" y="94"/>
                    <a:pt x="67" y="94"/>
                  </a:cubicBezTo>
                  <a:cubicBezTo>
                    <a:pt x="67" y="94"/>
                    <a:pt x="66" y="93"/>
                    <a:pt x="66" y="93"/>
                  </a:cubicBezTo>
                  <a:cubicBezTo>
                    <a:pt x="66" y="93"/>
                    <a:pt x="66" y="93"/>
                    <a:pt x="66" y="93"/>
                  </a:cubicBezTo>
                  <a:cubicBezTo>
                    <a:pt x="66" y="93"/>
                    <a:pt x="67" y="92"/>
                    <a:pt x="67" y="92"/>
                  </a:cubicBezTo>
                  <a:cubicBezTo>
                    <a:pt x="67" y="92"/>
                    <a:pt x="66" y="92"/>
                    <a:pt x="66" y="91"/>
                  </a:cubicBezTo>
                  <a:cubicBezTo>
                    <a:pt x="66" y="91"/>
                    <a:pt x="66" y="91"/>
                    <a:pt x="66" y="91"/>
                  </a:cubicBezTo>
                  <a:cubicBezTo>
                    <a:pt x="66" y="91"/>
                    <a:pt x="65" y="90"/>
                    <a:pt x="65" y="90"/>
                  </a:cubicBezTo>
                  <a:cubicBezTo>
                    <a:pt x="65" y="90"/>
                    <a:pt x="64" y="90"/>
                    <a:pt x="64" y="90"/>
                  </a:cubicBezTo>
                  <a:cubicBezTo>
                    <a:pt x="64" y="89"/>
                    <a:pt x="63" y="89"/>
                    <a:pt x="63" y="89"/>
                  </a:cubicBezTo>
                  <a:cubicBezTo>
                    <a:pt x="63" y="84"/>
                    <a:pt x="63" y="84"/>
                    <a:pt x="63" y="84"/>
                  </a:cubicBezTo>
                  <a:cubicBezTo>
                    <a:pt x="65" y="84"/>
                    <a:pt x="65" y="84"/>
                    <a:pt x="65" y="84"/>
                  </a:cubicBezTo>
                  <a:cubicBezTo>
                    <a:pt x="66" y="83"/>
                    <a:pt x="66" y="83"/>
                    <a:pt x="66" y="83"/>
                  </a:cubicBezTo>
                  <a:cubicBezTo>
                    <a:pt x="66" y="84"/>
                    <a:pt x="66" y="84"/>
                    <a:pt x="66" y="84"/>
                  </a:cubicBezTo>
                  <a:cubicBezTo>
                    <a:pt x="66" y="84"/>
                    <a:pt x="67" y="83"/>
                    <a:pt x="67" y="83"/>
                  </a:cubicBezTo>
                  <a:cubicBezTo>
                    <a:pt x="67" y="83"/>
                    <a:pt x="67" y="83"/>
                    <a:pt x="67" y="83"/>
                  </a:cubicBezTo>
                  <a:cubicBezTo>
                    <a:pt x="68" y="84"/>
                    <a:pt x="68" y="84"/>
                    <a:pt x="68" y="84"/>
                  </a:cubicBezTo>
                  <a:cubicBezTo>
                    <a:pt x="68" y="84"/>
                    <a:pt x="69" y="84"/>
                    <a:pt x="69" y="84"/>
                  </a:cubicBezTo>
                  <a:cubicBezTo>
                    <a:pt x="70" y="84"/>
                    <a:pt x="70" y="83"/>
                    <a:pt x="70" y="83"/>
                  </a:cubicBezTo>
                  <a:cubicBezTo>
                    <a:pt x="70" y="83"/>
                    <a:pt x="70" y="83"/>
                    <a:pt x="70" y="83"/>
                  </a:cubicBezTo>
                  <a:cubicBezTo>
                    <a:pt x="70" y="83"/>
                    <a:pt x="69" y="82"/>
                    <a:pt x="69" y="82"/>
                  </a:cubicBezTo>
                  <a:cubicBezTo>
                    <a:pt x="69" y="82"/>
                    <a:pt x="70" y="82"/>
                    <a:pt x="70" y="82"/>
                  </a:cubicBezTo>
                  <a:cubicBezTo>
                    <a:pt x="70" y="82"/>
                    <a:pt x="69" y="81"/>
                    <a:pt x="69" y="81"/>
                  </a:cubicBezTo>
                  <a:cubicBezTo>
                    <a:pt x="69" y="81"/>
                    <a:pt x="69" y="81"/>
                    <a:pt x="69" y="81"/>
                  </a:cubicBezTo>
                  <a:cubicBezTo>
                    <a:pt x="69" y="81"/>
                    <a:pt x="69" y="81"/>
                    <a:pt x="69" y="81"/>
                  </a:cubicBezTo>
                  <a:cubicBezTo>
                    <a:pt x="66" y="81"/>
                    <a:pt x="66" y="81"/>
                    <a:pt x="66" y="81"/>
                  </a:cubicBezTo>
                  <a:cubicBezTo>
                    <a:pt x="66" y="81"/>
                    <a:pt x="66" y="80"/>
                    <a:pt x="66" y="80"/>
                  </a:cubicBezTo>
                  <a:cubicBezTo>
                    <a:pt x="66" y="80"/>
                    <a:pt x="65" y="80"/>
                    <a:pt x="65" y="80"/>
                  </a:cubicBezTo>
                  <a:cubicBezTo>
                    <a:pt x="65" y="80"/>
                    <a:pt x="65" y="80"/>
                    <a:pt x="65" y="80"/>
                  </a:cubicBezTo>
                  <a:cubicBezTo>
                    <a:pt x="65" y="76"/>
                    <a:pt x="65" y="76"/>
                    <a:pt x="65" y="76"/>
                  </a:cubicBezTo>
                  <a:cubicBezTo>
                    <a:pt x="65" y="76"/>
                    <a:pt x="65" y="76"/>
                    <a:pt x="65" y="76"/>
                  </a:cubicBezTo>
                  <a:cubicBezTo>
                    <a:pt x="65" y="76"/>
                    <a:pt x="66" y="76"/>
                    <a:pt x="66" y="76"/>
                  </a:cubicBezTo>
                  <a:cubicBezTo>
                    <a:pt x="66" y="76"/>
                    <a:pt x="67" y="75"/>
                    <a:pt x="67" y="75"/>
                  </a:cubicBezTo>
                  <a:cubicBezTo>
                    <a:pt x="67" y="75"/>
                    <a:pt x="67" y="75"/>
                    <a:pt x="67" y="75"/>
                  </a:cubicBezTo>
                  <a:cubicBezTo>
                    <a:pt x="67" y="75"/>
                    <a:pt x="68" y="76"/>
                    <a:pt x="68" y="76"/>
                  </a:cubicBezTo>
                  <a:cubicBezTo>
                    <a:pt x="77" y="76"/>
                    <a:pt x="77" y="76"/>
                    <a:pt x="77" y="76"/>
                  </a:cubicBezTo>
                  <a:cubicBezTo>
                    <a:pt x="76" y="75"/>
                    <a:pt x="76" y="75"/>
                    <a:pt x="76" y="75"/>
                  </a:cubicBezTo>
                  <a:cubicBezTo>
                    <a:pt x="76" y="75"/>
                    <a:pt x="76" y="75"/>
                    <a:pt x="76" y="75"/>
                  </a:cubicBezTo>
                  <a:cubicBezTo>
                    <a:pt x="76" y="75"/>
                    <a:pt x="76" y="74"/>
                    <a:pt x="76" y="74"/>
                  </a:cubicBezTo>
                  <a:cubicBezTo>
                    <a:pt x="76" y="74"/>
                    <a:pt x="76" y="74"/>
                    <a:pt x="76" y="73"/>
                  </a:cubicBezTo>
                  <a:cubicBezTo>
                    <a:pt x="76" y="73"/>
                    <a:pt x="77" y="74"/>
                    <a:pt x="77" y="75"/>
                  </a:cubicBezTo>
                  <a:cubicBezTo>
                    <a:pt x="78" y="75"/>
                    <a:pt x="77" y="75"/>
                    <a:pt x="77" y="75"/>
                  </a:cubicBezTo>
                  <a:cubicBezTo>
                    <a:pt x="78" y="75"/>
                    <a:pt x="78" y="75"/>
                    <a:pt x="78" y="75"/>
                  </a:cubicBezTo>
                  <a:cubicBezTo>
                    <a:pt x="78" y="75"/>
                    <a:pt x="78" y="75"/>
                    <a:pt x="78" y="75"/>
                  </a:cubicBezTo>
                  <a:cubicBezTo>
                    <a:pt x="78" y="74"/>
                    <a:pt x="79" y="74"/>
                    <a:pt x="79" y="74"/>
                  </a:cubicBezTo>
                  <a:cubicBezTo>
                    <a:pt x="79" y="74"/>
                    <a:pt x="79" y="74"/>
                    <a:pt x="79" y="74"/>
                  </a:cubicBezTo>
                  <a:cubicBezTo>
                    <a:pt x="79" y="74"/>
                    <a:pt x="80" y="74"/>
                    <a:pt x="80" y="74"/>
                  </a:cubicBezTo>
                  <a:cubicBezTo>
                    <a:pt x="80" y="74"/>
                    <a:pt x="80" y="73"/>
                    <a:pt x="80" y="73"/>
                  </a:cubicBezTo>
                  <a:cubicBezTo>
                    <a:pt x="80" y="73"/>
                    <a:pt x="81" y="73"/>
                    <a:pt x="81" y="73"/>
                  </a:cubicBezTo>
                  <a:cubicBezTo>
                    <a:pt x="82" y="73"/>
                    <a:pt x="82" y="73"/>
                    <a:pt x="82" y="73"/>
                  </a:cubicBezTo>
                  <a:cubicBezTo>
                    <a:pt x="82" y="72"/>
                    <a:pt x="82" y="72"/>
                    <a:pt x="82" y="72"/>
                  </a:cubicBezTo>
                  <a:cubicBezTo>
                    <a:pt x="82" y="74"/>
                    <a:pt x="82" y="74"/>
                    <a:pt x="82" y="74"/>
                  </a:cubicBezTo>
                  <a:cubicBezTo>
                    <a:pt x="84" y="75"/>
                    <a:pt x="84" y="75"/>
                    <a:pt x="84" y="75"/>
                  </a:cubicBezTo>
                  <a:cubicBezTo>
                    <a:pt x="84" y="75"/>
                    <a:pt x="84" y="76"/>
                    <a:pt x="84" y="76"/>
                  </a:cubicBezTo>
                  <a:cubicBezTo>
                    <a:pt x="84" y="76"/>
                    <a:pt x="84" y="77"/>
                    <a:pt x="84" y="77"/>
                  </a:cubicBezTo>
                  <a:cubicBezTo>
                    <a:pt x="84" y="77"/>
                    <a:pt x="84" y="78"/>
                    <a:pt x="84" y="78"/>
                  </a:cubicBezTo>
                  <a:cubicBezTo>
                    <a:pt x="84" y="78"/>
                    <a:pt x="84" y="79"/>
                    <a:pt x="84" y="79"/>
                  </a:cubicBezTo>
                  <a:cubicBezTo>
                    <a:pt x="84" y="79"/>
                    <a:pt x="84" y="79"/>
                    <a:pt x="84" y="79"/>
                  </a:cubicBezTo>
                  <a:cubicBezTo>
                    <a:pt x="84" y="80"/>
                    <a:pt x="84" y="80"/>
                    <a:pt x="84" y="80"/>
                  </a:cubicBezTo>
                  <a:cubicBezTo>
                    <a:pt x="84" y="80"/>
                    <a:pt x="85" y="80"/>
                    <a:pt x="85" y="80"/>
                  </a:cubicBezTo>
                  <a:cubicBezTo>
                    <a:pt x="86" y="79"/>
                    <a:pt x="86" y="79"/>
                    <a:pt x="86" y="79"/>
                  </a:cubicBezTo>
                  <a:cubicBezTo>
                    <a:pt x="86" y="79"/>
                    <a:pt x="86" y="78"/>
                    <a:pt x="86" y="78"/>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81" name="Freeform 759">
              <a:extLst>
                <a:ext uri="{FF2B5EF4-FFF2-40B4-BE49-F238E27FC236}">
                  <a16:creationId xmlns:a16="http://schemas.microsoft.com/office/drawing/2014/main" id="{268429F3-A7D9-A1DF-A1A3-B85AF0BFD951}"/>
                </a:ext>
              </a:extLst>
            </p:cNvPr>
            <p:cNvSpPr>
              <a:spLocks noEditPoints="1"/>
            </p:cNvSpPr>
            <p:nvPr/>
          </p:nvSpPr>
          <p:spPr bwMode="auto">
            <a:xfrm>
              <a:off x="3627438" y="4529138"/>
              <a:ext cx="38100" cy="42863"/>
            </a:xfrm>
            <a:custGeom>
              <a:avLst/>
              <a:gdLst>
                <a:gd name="T0" fmla="*/ 9 w 9"/>
                <a:gd name="T1" fmla="*/ 0 h 10"/>
                <a:gd name="T2" fmla="*/ 7 w 9"/>
                <a:gd name="T3" fmla="*/ 1 h 10"/>
                <a:gd name="T4" fmla="*/ 8 w 9"/>
                <a:gd name="T5" fmla="*/ 1 h 10"/>
                <a:gd name="T6" fmla="*/ 8 w 9"/>
                <a:gd name="T7" fmla="*/ 1 h 10"/>
                <a:gd name="T8" fmla="*/ 9 w 9"/>
                <a:gd name="T9" fmla="*/ 1 h 10"/>
                <a:gd name="T10" fmla="*/ 9 w 9"/>
                <a:gd name="T11" fmla="*/ 0 h 10"/>
                <a:gd name="T12" fmla="*/ 7 w 9"/>
                <a:gd name="T13" fmla="*/ 4 h 10"/>
                <a:gd name="T14" fmla="*/ 6 w 9"/>
                <a:gd name="T15" fmla="*/ 5 h 10"/>
                <a:gd name="T16" fmla="*/ 6 w 9"/>
                <a:gd name="T17" fmla="*/ 5 h 10"/>
                <a:gd name="T18" fmla="*/ 6 w 9"/>
                <a:gd name="T19" fmla="*/ 6 h 10"/>
                <a:gd name="T20" fmla="*/ 6 w 9"/>
                <a:gd name="T21" fmla="*/ 8 h 10"/>
                <a:gd name="T22" fmla="*/ 6 w 9"/>
                <a:gd name="T23" fmla="*/ 8 h 10"/>
                <a:gd name="T24" fmla="*/ 5 w 9"/>
                <a:gd name="T25" fmla="*/ 9 h 10"/>
                <a:gd name="T26" fmla="*/ 2 w 9"/>
                <a:gd name="T27" fmla="*/ 10 h 10"/>
                <a:gd name="T28" fmla="*/ 2 w 9"/>
                <a:gd name="T29" fmla="*/ 10 h 10"/>
                <a:gd name="T30" fmla="*/ 2 w 9"/>
                <a:gd name="T31" fmla="*/ 10 h 10"/>
                <a:gd name="T32" fmla="*/ 1 w 9"/>
                <a:gd name="T33" fmla="*/ 10 h 10"/>
                <a:gd name="T34" fmla="*/ 0 w 9"/>
                <a:gd name="T35" fmla="*/ 10 h 10"/>
                <a:gd name="T36" fmla="*/ 0 w 9"/>
                <a:gd name="T37" fmla="*/ 9 h 10"/>
                <a:gd name="T38" fmla="*/ 0 w 9"/>
                <a:gd name="T39" fmla="*/ 10 h 10"/>
                <a:gd name="T40" fmla="*/ 0 w 9"/>
                <a:gd name="T41" fmla="*/ 9 h 10"/>
                <a:gd name="T42" fmla="*/ 2 w 9"/>
                <a:gd name="T43" fmla="*/ 9 h 10"/>
                <a:gd name="T44" fmla="*/ 2 w 9"/>
                <a:gd name="T45" fmla="*/ 8 h 10"/>
                <a:gd name="T46" fmla="*/ 3 w 9"/>
                <a:gd name="T47" fmla="*/ 8 h 10"/>
                <a:gd name="T48" fmla="*/ 3 w 9"/>
                <a:gd name="T49" fmla="*/ 7 h 10"/>
                <a:gd name="T50" fmla="*/ 3 w 9"/>
                <a:gd name="T51" fmla="*/ 6 h 10"/>
                <a:gd name="T52" fmla="*/ 2 w 9"/>
                <a:gd name="T53" fmla="*/ 5 h 10"/>
                <a:gd name="T54" fmla="*/ 2 w 9"/>
                <a:gd name="T55" fmla="*/ 5 h 10"/>
                <a:gd name="T56" fmla="*/ 2 w 9"/>
                <a:gd name="T57" fmla="*/ 5 h 10"/>
                <a:gd name="T58" fmla="*/ 2 w 9"/>
                <a:gd name="T59" fmla="*/ 5 h 10"/>
                <a:gd name="T60" fmla="*/ 2 w 9"/>
                <a:gd name="T61" fmla="*/ 5 h 10"/>
                <a:gd name="T62" fmla="*/ 2 w 9"/>
                <a:gd name="T63" fmla="*/ 5 h 10"/>
                <a:gd name="T64" fmla="*/ 4 w 9"/>
                <a:gd name="T65" fmla="*/ 5 h 10"/>
                <a:gd name="T66" fmla="*/ 4 w 9"/>
                <a:gd name="T67" fmla="*/ 5 h 10"/>
                <a:gd name="T68" fmla="*/ 6 w 9"/>
                <a:gd name="T69" fmla="*/ 4 h 10"/>
                <a:gd name="T70" fmla="*/ 7 w 9"/>
                <a:gd name="T71" fmla="*/ 4 h 10"/>
                <a:gd name="T72" fmla="*/ 7 w 9"/>
                <a:gd name="T73" fmla="*/ 4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9" h="10">
                  <a:moveTo>
                    <a:pt x="9" y="0"/>
                  </a:moveTo>
                  <a:cubicBezTo>
                    <a:pt x="9" y="1"/>
                    <a:pt x="8" y="1"/>
                    <a:pt x="7" y="1"/>
                  </a:cubicBezTo>
                  <a:cubicBezTo>
                    <a:pt x="7" y="1"/>
                    <a:pt x="8" y="1"/>
                    <a:pt x="8" y="1"/>
                  </a:cubicBezTo>
                  <a:cubicBezTo>
                    <a:pt x="8" y="1"/>
                    <a:pt x="8" y="1"/>
                    <a:pt x="8" y="1"/>
                  </a:cubicBezTo>
                  <a:cubicBezTo>
                    <a:pt x="8" y="0"/>
                    <a:pt x="9" y="0"/>
                    <a:pt x="9" y="1"/>
                  </a:cubicBezTo>
                  <a:cubicBezTo>
                    <a:pt x="9" y="0"/>
                    <a:pt x="9" y="0"/>
                    <a:pt x="9" y="0"/>
                  </a:cubicBezTo>
                  <a:close/>
                  <a:moveTo>
                    <a:pt x="7" y="4"/>
                  </a:moveTo>
                  <a:cubicBezTo>
                    <a:pt x="7" y="5"/>
                    <a:pt x="7" y="5"/>
                    <a:pt x="6" y="5"/>
                  </a:cubicBezTo>
                  <a:cubicBezTo>
                    <a:pt x="6" y="5"/>
                    <a:pt x="6" y="5"/>
                    <a:pt x="6" y="5"/>
                  </a:cubicBezTo>
                  <a:cubicBezTo>
                    <a:pt x="6" y="6"/>
                    <a:pt x="6" y="6"/>
                    <a:pt x="6" y="6"/>
                  </a:cubicBezTo>
                  <a:cubicBezTo>
                    <a:pt x="6" y="7"/>
                    <a:pt x="6" y="7"/>
                    <a:pt x="6" y="8"/>
                  </a:cubicBezTo>
                  <a:cubicBezTo>
                    <a:pt x="6" y="8"/>
                    <a:pt x="6" y="8"/>
                    <a:pt x="6" y="8"/>
                  </a:cubicBezTo>
                  <a:cubicBezTo>
                    <a:pt x="6" y="9"/>
                    <a:pt x="6" y="9"/>
                    <a:pt x="5" y="9"/>
                  </a:cubicBezTo>
                  <a:cubicBezTo>
                    <a:pt x="4" y="9"/>
                    <a:pt x="3" y="10"/>
                    <a:pt x="2" y="10"/>
                  </a:cubicBezTo>
                  <a:cubicBezTo>
                    <a:pt x="2" y="10"/>
                    <a:pt x="2" y="10"/>
                    <a:pt x="2" y="10"/>
                  </a:cubicBezTo>
                  <a:cubicBezTo>
                    <a:pt x="2" y="10"/>
                    <a:pt x="2" y="10"/>
                    <a:pt x="2" y="10"/>
                  </a:cubicBezTo>
                  <a:cubicBezTo>
                    <a:pt x="1" y="10"/>
                    <a:pt x="1" y="9"/>
                    <a:pt x="1" y="10"/>
                  </a:cubicBezTo>
                  <a:cubicBezTo>
                    <a:pt x="0" y="10"/>
                    <a:pt x="0" y="10"/>
                    <a:pt x="0" y="10"/>
                  </a:cubicBezTo>
                  <a:cubicBezTo>
                    <a:pt x="0" y="10"/>
                    <a:pt x="0" y="9"/>
                    <a:pt x="0" y="9"/>
                  </a:cubicBezTo>
                  <a:cubicBezTo>
                    <a:pt x="0" y="9"/>
                    <a:pt x="0" y="10"/>
                    <a:pt x="0" y="10"/>
                  </a:cubicBezTo>
                  <a:cubicBezTo>
                    <a:pt x="0" y="10"/>
                    <a:pt x="0" y="9"/>
                    <a:pt x="0" y="9"/>
                  </a:cubicBezTo>
                  <a:cubicBezTo>
                    <a:pt x="1" y="9"/>
                    <a:pt x="1" y="9"/>
                    <a:pt x="2" y="9"/>
                  </a:cubicBezTo>
                  <a:cubicBezTo>
                    <a:pt x="2" y="8"/>
                    <a:pt x="2" y="8"/>
                    <a:pt x="2" y="8"/>
                  </a:cubicBezTo>
                  <a:cubicBezTo>
                    <a:pt x="3" y="8"/>
                    <a:pt x="3" y="8"/>
                    <a:pt x="3" y="8"/>
                  </a:cubicBezTo>
                  <a:cubicBezTo>
                    <a:pt x="3" y="8"/>
                    <a:pt x="3" y="7"/>
                    <a:pt x="3" y="7"/>
                  </a:cubicBezTo>
                  <a:cubicBezTo>
                    <a:pt x="3" y="6"/>
                    <a:pt x="3" y="6"/>
                    <a:pt x="3" y="6"/>
                  </a:cubicBezTo>
                  <a:cubicBezTo>
                    <a:pt x="3" y="6"/>
                    <a:pt x="2" y="6"/>
                    <a:pt x="2" y="5"/>
                  </a:cubicBezTo>
                  <a:cubicBezTo>
                    <a:pt x="2" y="5"/>
                    <a:pt x="2" y="6"/>
                    <a:pt x="2" y="5"/>
                  </a:cubicBezTo>
                  <a:cubicBezTo>
                    <a:pt x="2" y="5"/>
                    <a:pt x="2" y="5"/>
                    <a:pt x="2" y="5"/>
                  </a:cubicBezTo>
                  <a:cubicBezTo>
                    <a:pt x="2" y="5"/>
                    <a:pt x="2" y="5"/>
                    <a:pt x="2" y="5"/>
                  </a:cubicBezTo>
                  <a:cubicBezTo>
                    <a:pt x="2" y="5"/>
                    <a:pt x="2" y="5"/>
                    <a:pt x="2" y="5"/>
                  </a:cubicBezTo>
                  <a:cubicBezTo>
                    <a:pt x="2" y="5"/>
                    <a:pt x="2" y="5"/>
                    <a:pt x="2" y="5"/>
                  </a:cubicBezTo>
                  <a:cubicBezTo>
                    <a:pt x="3" y="5"/>
                    <a:pt x="3" y="5"/>
                    <a:pt x="4" y="5"/>
                  </a:cubicBezTo>
                  <a:cubicBezTo>
                    <a:pt x="4" y="5"/>
                    <a:pt x="4" y="5"/>
                    <a:pt x="4" y="5"/>
                  </a:cubicBezTo>
                  <a:cubicBezTo>
                    <a:pt x="5" y="5"/>
                    <a:pt x="5" y="5"/>
                    <a:pt x="6" y="4"/>
                  </a:cubicBezTo>
                  <a:cubicBezTo>
                    <a:pt x="6" y="4"/>
                    <a:pt x="6" y="4"/>
                    <a:pt x="7" y="4"/>
                  </a:cubicBezTo>
                  <a:cubicBezTo>
                    <a:pt x="7" y="4"/>
                    <a:pt x="7" y="4"/>
                    <a:pt x="7" y="4"/>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82" name="Freeform 760">
              <a:extLst>
                <a:ext uri="{FF2B5EF4-FFF2-40B4-BE49-F238E27FC236}">
                  <a16:creationId xmlns:a16="http://schemas.microsoft.com/office/drawing/2014/main" id="{BE1F2E9B-97D9-B1D4-57FA-53946E5F892C}"/>
                </a:ext>
              </a:extLst>
            </p:cNvPr>
            <p:cNvSpPr>
              <a:spLocks/>
            </p:cNvSpPr>
            <p:nvPr/>
          </p:nvSpPr>
          <p:spPr bwMode="auto">
            <a:xfrm>
              <a:off x="3632201" y="4505325"/>
              <a:ext cx="3175" cy="7938"/>
            </a:xfrm>
            <a:custGeom>
              <a:avLst/>
              <a:gdLst>
                <a:gd name="T0" fmla="*/ 1 w 1"/>
                <a:gd name="T1" fmla="*/ 0 h 2"/>
                <a:gd name="T2" fmla="*/ 0 w 1"/>
                <a:gd name="T3" fmla="*/ 1 h 2"/>
                <a:gd name="T4" fmla="*/ 0 w 1"/>
                <a:gd name="T5" fmla="*/ 1 h 2"/>
                <a:gd name="T6" fmla="*/ 0 w 1"/>
                <a:gd name="T7" fmla="*/ 1 h 2"/>
                <a:gd name="T8" fmla="*/ 1 w 1"/>
                <a:gd name="T9" fmla="*/ 1 h 2"/>
                <a:gd name="T10" fmla="*/ 1 w 1"/>
                <a:gd name="T11" fmla="*/ 1 h 2"/>
                <a:gd name="T12" fmla="*/ 1 w 1"/>
                <a:gd name="T13" fmla="*/ 0 h 2"/>
                <a:gd name="T14" fmla="*/ 1 w 1"/>
                <a:gd name="T15" fmla="*/ 0 h 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 h="2">
                  <a:moveTo>
                    <a:pt x="1" y="0"/>
                  </a:moveTo>
                  <a:cubicBezTo>
                    <a:pt x="0" y="0"/>
                    <a:pt x="0" y="1"/>
                    <a:pt x="0" y="1"/>
                  </a:cubicBezTo>
                  <a:cubicBezTo>
                    <a:pt x="0" y="1"/>
                    <a:pt x="0" y="1"/>
                    <a:pt x="0" y="1"/>
                  </a:cubicBezTo>
                  <a:cubicBezTo>
                    <a:pt x="0" y="1"/>
                    <a:pt x="0" y="1"/>
                    <a:pt x="0" y="1"/>
                  </a:cubicBezTo>
                  <a:cubicBezTo>
                    <a:pt x="0" y="2"/>
                    <a:pt x="1" y="2"/>
                    <a:pt x="1" y="1"/>
                  </a:cubicBezTo>
                  <a:cubicBezTo>
                    <a:pt x="1" y="1"/>
                    <a:pt x="1" y="1"/>
                    <a:pt x="1" y="1"/>
                  </a:cubicBezTo>
                  <a:cubicBezTo>
                    <a:pt x="1" y="0"/>
                    <a:pt x="1" y="0"/>
                    <a:pt x="1" y="0"/>
                  </a:cubicBezTo>
                  <a:cubicBezTo>
                    <a:pt x="1" y="0"/>
                    <a:pt x="1" y="0"/>
                    <a:pt x="1" y="0"/>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grpSp>
      <p:grpSp>
        <p:nvGrpSpPr>
          <p:cNvPr id="83" name="South_America">
            <a:extLst>
              <a:ext uri="{FF2B5EF4-FFF2-40B4-BE49-F238E27FC236}">
                <a16:creationId xmlns:a16="http://schemas.microsoft.com/office/drawing/2014/main" id="{8411A3E1-AF46-578B-C855-42FFB601DCC4}"/>
              </a:ext>
            </a:extLst>
          </p:cNvPr>
          <p:cNvGrpSpPr/>
          <p:nvPr/>
        </p:nvGrpSpPr>
        <p:grpSpPr>
          <a:xfrm>
            <a:off x="76201" y="279798"/>
            <a:ext cx="2819400" cy="3214688"/>
            <a:chOff x="101601" y="373063"/>
            <a:chExt cx="3759200" cy="4286250"/>
          </a:xfrm>
          <a:solidFill>
            <a:schemeClr val="accent2">
              <a:lumMod val="60000"/>
              <a:lumOff val="40000"/>
            </a:schemeClr>
          </a:solidFill>
        </p:grpSpPr>
        <p:sp>
          <p:nvSpPr>
            <p:cNvPr id="84" name="Freeform 745">
              <a:extLst>
                <a:ext uri="{FF2B5EF4-FFF2-40B4-BE49-F238E27FC236}">
                  <a16:creationId xmlns:a16="http://schemas.microsoft.com/office/drawing/2014/main" id="{F3C15400-9ED3-DE91-B77D-C52D42569032}"/>
                </a:ext>
              </a:extLst>
            </p:cNvPr>
            <p:cNvSpPr>
              <a:spLocks noEditPoints="1"/>
            </p:cNvSpPr>
            <p:nvPr/>
          </p:nvSpPr>
          <p:spPr bwMode="auto">
            <a:xfrm>
              <a:off x="3062288" y="4292600"/>
              <a:ext cx="44450" cy="15875"/>
            </a:xfrm>
            <a:custGeom>
              <a:avLst/>
              <a:gdLst>
                <a:gd name="T0" fmla="*/ 2 w 11"/>
                <a:gd name="T1" fmla="*/ 4 h 4"/>
                <a:gd name="T2" fmla="*/ 1 w 11"/>
                <a:gd name="T3" fmla="*/ 4 h 4"/>
                <a:gd name="T4" fmla="*/ 0 w 11"/>
                <a:gd name="T5" fmla="*/ 4 h 4"/>
                <a:gd name="T6" fmla="*/ 0 w 11"/>
                <a:gd name="T7" fmla="*/ 4 h 4"/>
                <a:gd name="T8" fmla="*/ 0 w 11"/>
                <a:gd name="T9" fmla="*/ 4 h 4"/>
                <a:gd name="T10" fmla="*/ 0 w 11"/>
                <a:gd name="T11" fmla="*/ 3 h 4"/>
                <a:gd name="T12" fmla="*/ 1 w 11"/>
                <a:gd name="T13" fmla="*/ 4 h 4"/>
                <a:gd name="T14" fmla="*/ 1 w 11"/>
                <a:gd name="T15" fmla="*/ 4 h 4"/>
                <a:gd name="T16" fmla="*/ 2 w 11"/>
                <a:gd name="T17" fmla="*/ 4 h 4"/>
                <a:gd name="T18" fmla="*/ 10 w 11"/>
                <a:gd name="T19" fmla="*/ 0 h 4"/>
                <a:gd name="T20" fmla="*/ 10 w 11"/>
                <a:gd name="T21" fmla="*/ 1 h 4"/>
                <a:gd name="T22" fmla="*/ 10 w 11"/>
                <a:gd name="T23" fmla="*/ 1 h 4"/>
                <a:gd name="T24" fmla="*/ 10 w 11"/>
                <a:gd name="T25" fmla="*/ 1 h 4"/>
                <a:gd name="T26" fmla="*/ 10 w 11"/>
                <a:gd name="T27" fmla="*/ 1 h 4"/>
                <a:gd name="T28" fmla="*/ 10 w 11"/>
                <a:gd name="T29" fmla="*/ 1 h 4"/>
                <a:gd name="T30" fmla="*/ 10 w 11"/>
                <a:gd name="T31" fmla="*/ 0 h 4"/>
                <a:gd name="T32" fmla="*/ 10 w 11"/>
                <a:gd name="T33" fmla="*/ 0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1" h="4">
                  <a:moveTo>
                    <a:pt x="2" y="4"/>
                  </a:moveTo>
                  <a:cubicBezTo>
                    <a:pt x="2" y="4"/>
                    <a:pt x="1" y="4"/>
                    <a:pt x="1" y="4"/>
                  </a:cubicBezTo>
                  <a:cubicBezTo>
                    <a:pt x="1" y="4"/>
                    <a:pt x="1" y="4"/>
                    <a:pt x="0" y="4"/>
                  </a:cubicBezTo>
                  <a:cubicBezTo>
                    <a:pt x="0" y="4"/>
                    <a:pt x="0" y="4"/>
                    <a:pt x="0" y="4"/>
                  </a:cubicBezTo>
                  <a:cubicBezTo>
                    <a:pt x="0" y="4"/>
                    <a:pt x="0" y="4"/>
                    <a:pt x="0" y="4"/>
                  </a:cubicBezTo>
                  <a:cubicBezTo>
                    <a:pt x="0" y="3"/>
                    <a:pt x="0" y="3"/>
                    <a:pt x="0" y="3"/>
                  </a:cubicBezTo>
                  <a:cubicBezTo>
                    <a:pt x="0" y="3"/>
                    <a:pt x="0" y="3"/>
                    <a:pt x="1" y="4"/>
                  </a:cubicBezTo>
                  <a:cubicBezTo>
                    <a:pt x="1" y="4"/>
                    <a:pt x="1" y="4"/>
                    <a:pt x="1" y="4"/>
                  </a:cubicBezTo>
                  <a:cubicBezTo>
                    <a:pt x="1" y="4"/>
                    <a:pt x="2" y="4"/>
                    <a:pt x="2" y="4"/>
                  </a:cubicBezTo>
                  <a:close/>
                  <a:moveTo>
                    <a:pt x="10" y="0"/>
                  </a:moveTo>
                  <a:cubicBezTo>
                    <a:pt x="10" y="0"/>
                    <a:pt x="10" y="1"/>
                    <a:pt x="10" y="1"/>
                  </a:cubicBezTo>
                  <a:cubicBezTo>
                    <a:pt x="10" y="1"/>
                    <a:pt x="10" y="1"/>
                    <a:pt x="10" y="1"/>
                  </a:cubicBezTo>
                  <a:cubicBezTo>
                    <a:pt x="10" y="1"/>
                    <a:pt x="10" y="1"/>
                    <a:pt x="10" y="1"/>
                  </a:cubicBezTo>
                  <a:cubicBezTo>
                    <a:pt x="10" y="1"/>
                    <a:pt x="10" y="1"/>
                    <a:pt x="10" y="1"/>
                  </a:cubicBezTo>
                  <a:cubicBezTo>
                    <a:pt x="10" y="1"/>
                    <a:pt x="10" y="1"/>
                    <a:pt x="10" y="1"/>
                  </a:cubicBezTo>
                  <a:cubicBezTo>
                    <a:pt x="10" y="1"/>
                    <a:pt x="11" y="1"/>
                    <a:pt x="10" y="0"/>
                  </a:cubicBezTo>
                  <a:cubicBezTo>
                    <a:pt x="10" y="0"/>
                    <a:pt x="10" y="0"/>
                    <a:pt x="10" y="0"/>
                  </a:cubicBezTo>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85" name="Freeform 746">
              <a:extLst>
                <a:ext uri="{FF2B5EF4-FFF2-40B4-BE49-F238E27FC236}">
                  <a16:creationId xmlns:a16="http://schemas.microsoft.com/office/drawing/2014/main" id="{4C46ACF7-9504-6AD9-272E-66CBC787612C}"/>
                </a:ext>
              </a:extLst>
            </p:cNvPr>
            <p:cNvSpPr>
              <a:spLocks noEditPoints="1"/>
            </p:cNvSpPr>
            <p:nvPr/>
          </p:nvSpPr>
          <p:spPr bwMode="auto">
            <a:xfrm>
              <a:off x="3062288" y="4292600"/>
              <a:ext cx="44450" cy="15875"/>
            </a:xfrm>
            <a:custGeom>
              <a:avLst/>
              <a:gdLst>
                <a:gd name="T0" fmla="*/ 2 w 11"/>
                <a:gd name="T1" fmla="*/ 4 h 4"/>
                <a:gd name="T2" fmla="*/ 1 w 11"/>
                <a:gd name="T3" fmla="*/ 4 h 4"/>
                <a:gd name="T4" fmla="*/ 0 w 11"/>
                <a:gd name="T5" fmla="*/ 4 h 4"/>
                <a:gd name="T6" fmla="*/ 0 w 11"/>
                <a:gd name="T7" fmla="*/ 4 h 4"/>
                <a:gd name="T8" fmla="*/ 0 w 11"/>
                <a:gd name="T9" fmla="*/ 4 h 4"/>
                <a:gd name="T10" fmla="*/ 0 w 11"/>
                <a:gd name="T11" fmla="*/ 3 h 4"/>
                <a:gd name="T12" fmla="*/ 1 w 11"/>
                <a:gd name="T13" fmla="*/ 4 h 4"/>
                <a:gd name="T14" fmla="*/ 1 w 11"/>
                <a:gd name="T15" fmla="*/ 4 h 4"/>
                <a:gd name="T16" fmla="*/ 2 w 11"/>
                <a:gd name="T17" fmla="*/ 4 h 4"/>
                <a:gd name="T18" fmla="*/ 10 w 11"/>
                <a:gd name="T19" fmla="*/ 0 h 4"/>
                <a:gd name="T20" fmla="*/ 10 w 11"/>
                <a:gd name="T21" fmla="*/ 1 h 4"/>
                <a:gd name="T22" fmla="*/ 10 w 11"/>
                <a:gd name="T23" fmla="*/ 1 h 4"/>
                <a:gd name="T24" fmla="*/ 10 w 11"/>
                <a:gd name="T25" fmla="*/ 1 h 4"/>
                <a:gd name="T26" fmla="*/ 10 w 11"/>
                <a:gd name="T27" fmla="*/ 1 h 4"/>
                <a:gd name="T28" fmla="*/ 10 w 11"/>
                <a:gd name="T29" fmla="*/ 1 h 4"/>
                <a:gd name="T30" fmla="*/ 10 w 11"/>
                <a:gd name="T31" fmla="*/ 0 h 4"/>
                <a:gd name="T32" fmla="*/ 10 w 11"/>
                <a:gd name="T33" fmla="*/ 0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1" h="4">
                  <a:moveTo>
                    <a:pt x="2" y="4"/>
                  </a:moveTo>
                  <a:cubicBezTo>
                    <a:pt x="2" y="4"/>
                    <a:pt x="1" y="4"/>
                    <a:pt x="1" y="4"/>
                  </a:cubicBezTo>
                  <a:cubicBezTo>
                    <a:pt x="1" y="4"/>
                    <a:pt x="1" y="4"/>
                    <a:pt x="0" y="4"/>
                  </a:cubicBezTo>
                  <a:cubicBezTo>
                    <a:pt x="0" y="4"/>
                    <a:pt x="0" y="4"/>
                    <a:pt x="0" y="4"/>
                  </a:cubicBezTo>
                  <a:cubicBezTo>
                    <a:pt x="0" y="4"/>
                    <a:pt x="0" y="4"/>
                    <a:pt x="0" y="4"/>
                  </a:cubicBezTo>
                  <a:cubicBezTo>
                    <a:pt x="0" y="3"/>
                    <a:pt x="0" y="3"/>
                    <a:pt x="0" y="3"/>
                  </a:cubicBezTo>
                  <a:cubicBezTo>
                    <a:pt x="0" y="3"/>
                    <a:pt x="0" y="3"/>
                    <a:pt x="1" y="4"/>
                  </a:cubicBezTo>
                  <a:cubicBezTo>
                    <a:pt x="1" y="4"/>
                    <a:pt x="1" y="4"/>
                    <a:pt x="1" y="4"/>
                  </a:cubicBezTo>
                  <a:cubicBezTo>
                    <a:pt x="1" y="4"/>
                    <a:pt x="2" y="4"/>
                    <a:pt x="2" y="4"/>
                  </a:cubicBezTo>
                  <a:close/>
                  <a:moveTo>
                    <a:pt x="10" y="0"/>
                  </a:moveTo>
                  <a:cubicBezTo>
                    <a:pt x="10" y="0"/>
                    <a:pt x="10" y="1"/>
                    <a:pt x="10" y="1"/>
                  </a:cubicBezTo>
                  <a:cubicBezTo>
                    <a:pt x="10" y="1"/>
                    <a:pt x="10" y="1"/>
                    <a:pt x="10" y="1"/>
                  </a:cubicBezTo>
                  <a:cubicBezTo>
                    <a:pt x="10" y="1"/>
                    <a:pt x="10" y="1"/>
                    <a:pt x="10" y="1"/>
                  </a:cubicBezTo>
                  <a:cubicBezTo>
                    <a:pt x="10" y="1"/>
                    <a:pt x="10" y="1"/>
                    <a:pt x="10" y="1"/>
                  </a:cubicBezTo>
                  <a:cubicBezTo>
                    <a:pt x="10" y="1"/>
                    <a:pt x="10" y="1"/>
                    <a:pt x="10" y="1"/>
                  </a:cubicBezTo>
                  <a:cubicBezTo>
                    <a:pt x="10" y="1"/>
                    <a:pt x="11" y="1"/>
                    <a:pt x="10" y="0"/>
                  </a:cubicBezTo>
                  <a:cubicBezTo>
                    <a:pt x="10" y="0"/>
                    <a:pt x="10" y="0"/>
                    <a:pt x="10" y="0"/>
                  </a:cubicBezTo>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86" name="Freeform 747">
              <a:extLst>
                <a:ext uri="{FF2B5EF4-FFF2-40B4-BE49-F238E27FC236}">
                  <a16:creationId xmlns:a16="http://schemas.microsoft.com/office/drawing/2014/main" id="{31AB61EB-B399-9478-A169-5E495F76FC36}"/>
                </a:ext>
              </a:extLst>
            </p:cNvPr>
            <p:cNvSpPr>
              <a:spLocks/>
            </p:cNvSpPr>
            <p:nvPr/>
          </p:nvSpPr>
          <p:spPr bwMode="auto">
            <a:xfrm>
              <a:off x="3652838" y="4449763"/>
              <a:ext cx="4762" cy="12700"/>
            </a:xfrm>
            <a:custGeom>
              <a:avLst/>
              <a:gdLst>
                <a:gd name="T0" fmla="*/ 1 w 1"/>
                <a:gd name="T1" fmla="*/ 1 h 3"/>
                <a:gd name="T2" fmla="*/ 1 w 1"/>
                <a:gd name="T3" fmla="*/ 1 h 3"/>
                <a:gd name="T4" fmla="*/ 1 w 1"/>
                <a:gd name="T5" fmla="*/ 1 h 3"/>
                <a:gd name="T6" fmla="*/ 0 w 1"/>
                <a:gd name="T7" fmla="*/ 1 h 3"/>
                <a:gd name="T8" fmla="*/ 0 w 1"/>
                <a:gd name="T9" fmla="*/ 2 h 3"/>
                <a:gd name="T10" fmla="*/ 0 w 1"/>
                <a:gd name="T11" fmla="*/ 2 h 3"/>
                <a:gd name="T12" fmla="*/ 1 w 1"/>
                <a:gd name="T13" fmla="*/ 2 h 3"/>
                <a:gd name="T14" fmla="*/ 1 w 1"/>
                <a:gd name="T15" fmla="*/ 2 h 3"/>
                <a:gd name="T16" fmla="*/ 1 w 1"/>
                <a:gd name="T17" fmla="*/ 1 h 3"/>
                <a:gd name="T18" fmla="*/ 1 w 1"/>
                <a:gd name="T19" fmla="*/ 1 h 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 h="3">
                  <a:moveTo>
                    <a:pt x="1" y="1"/>
                  </a:moveTo>
                  <a:cubicBezTo>
                    <a:pt x="1" y="1"/>
                    <a:pt x="1" y="1"/>
                    <a:pt x="1" y="1"/>
                  </a:cubicBezTo>
                  <a:cubicBezTo>
                    <a:pt x="1" y="0"/>
                    <a:pt x="1" y="1"/>
                    <a:pt x="1" y="1"/>
                  </a:cubicBezTo>
                  <a:cubicBezTo>
                    <a:pt x="0" y="1"/>
                    <a:pt x="0" y="1"/>
                    <a:pt x="0" y="1"/>
                  </a:cubicBezTo>
                  <a:cubicBezTo>
                    <a:pt x="0" y="2"/>
                    <a:pt x="0" y="2"/>
                    <a:pt x="0" y="2"/>
                  </a:cubicBezTo>
                  <a:cubicBezTo>
                    <a:pt x="0" y="2"/>
                    <a:pt x="0" y="2"/>
                    <a:pt x="0" y="2"/>
                  </a:cubicBezTo>
                  <a:cubicBezTo>
                    <a:pt x="0" y="3"/>
                    <a:pt x="0" y="2"/>
                    <a:pt x="1" y="2"/>
                  </a:cubicBezTo>
                  <a:cubicBezTo>
                    <a:pt x="1" y="2"/>
                    <a:pt x="1" y="2"/>
                    <a:pt x="1" y="2"/>
                  </a:cubicBezTo>
                  <a:cubicBezTo>
                    <a:pt x="1" y="2"/>
                    <a:pt x="1" y="1"/>
                    <a:pt x="1" y="1"/>
                  </a:cubicBezTo>
                  <a:cubicBezTo>
                    <a:pt x="1" y="1"/>
                    <a:pt x="1" y="1"/>
                    <a:pt x="1" y="1"/>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87" name="Freeform 748">
              <a:extLst>
                <a:ext uri="{FF2B5EF4-FFF2-40B4-BE49-F238E27FC236}">
                  <a16:creationId xmlns:a16="http://schemas.microsoft.com/office/drawing/2014/main" id="{113568CF-E200-E6B9-4D85-AE24B7DF6370}"/>
                </a:ext>
              </a:extLst>
            </p:cNvPr>
            <p:cNvSpPr>
              <a:spLocks noEditPoints="1"/>
            </p:cNvSpPr>
            <p:nvPr/>
          </p:nvSpPr>
          <p:spPr bwMode="auto">
            <a:xfrm>
              <a:off x="3648076" y="4429125"/>
              <a:ext cx="9525" cy="12700"/>
            </a:xfrm>
            <a:custGeom>
              <a:avLst/>
              <a:gdLst>
                <a:gd name="T0" fmla="*/ 2 w 2"/>
                <a:gd name="T1" fmla="*/ 1 h 3"/>
                <a:gd name="T2" fmla="*/ 2 w 2"/>
                <a:gd name="T3" fmla="*/ 1 h 3"/>
                <a:gd name="T4" fmla="*/ 1 w 2"/>
                <a:gd name="T5" fmla="*/ 0 h 3"/>
                <a:gd name="T6" fmla="*/ 1 w 2"/>
                <a:gd name="T7" fmla="*/ 0 h 3"/>
                <a:gd name="T8" fmla="*/ 0 w 2"/>
                <a:gd name="T9" fmla="*/ 0 h 3"/>
                <a:gd name="T10" fmla="*/ 0 w 2"/>
                <a:gd name="T11" fmla="*/ 0 h 3"/>
                <a:gd name="T12" fmla="*/ 0 w 2"/>
                <a:gd name="T13" fmla="*/ 0 h 3"/>
                <a:gd name="T14" fmla="*/ 0 w 2"/>
                <a:gd name="T15" fmla="*/ 1 h 3"/>
                <a:gd name="T16" fmla="*/ 1 w 2"/>
                <a:gd name="T17" fmla="*/ 1 h 3"/>
                <a:gd name="T18" fmla="*/ 1 w 2"/>
                <a:gd name="T19" fmla="*/ 2 h 3"/>
                <a:gd name="T20" fmla="*/ 1 w 2"/>
                <a:gd name="T21" fmla="*/ 2 h 3"/>
                <a:gd name="T22" fmla="*/ 1 w 2"/>
                <a:gd name="T23" fmla="*/ 2 h 3"/>
                <a:gd name="T24" fmla="*/ 2 w 2"/>
                <a:gd name="T25" fmla="*/ 3 h 3"/>
                <a:gd name="T26" fmla="*/ 2 w 2"/>
                <a:gd name="T27" fmla="*/ 3 h 3"/>
                <a:gd name="T28" fmla="*/ 2 w 2"/>
                <a:gd name="T29" fmla="*/ 2 h 3"/>
                <a:gd name="T30" fmla="*/ 2 w 2"/>
                <a:gd name="T31" fmla="*/ 1 h 3"/>
                <a:gd name="T32" fmla="*/ 1 w 2"/>
                <a:gd name="T33" fmla="*/ 0 h 3"/>
                <a:gd name="T34" fmla="*/ 1 w 2"/>
                <a:gd name="T35" fmla="*/ 0 h 3"/>
                <a:gd name="T36" fmla="*/ 1 w 2"/>
                <a:gd name="T37" fmla="*/ 0 h 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 h="3">
                  <a:moveTo>
                    <a:pt x="2" y="1"/>
                  </a:moveTo>
                  <a:cubicBezTo>
                    <a:pt x="2" y="1"/>
                    <a:pt x="1" y="1"/>
                    <a:pt x="2" y="1"/>
                  </a:cubicBezTo>
                  <a:cubicBezTo>
                    <a:pt x="2" y="1"/>
                    <a:pt x="1" y="0"/>
                    <a:pt x="1" y="0"/>
                  </a:cubicBezTo>
                  <a:cubicBezTo>
                    <a:pt x="1" y="0"/>
                    <a:pt x="1" y="0"/>
                    <a:pt x="1" y="0"/>
                  </a:cubicBezTo>
                  <a:cubicBezTo>
                    <a:pt x="0" y="0"/>
                    <a:pt x="0" y="0"/>
                    <a:pt x="0" y="0"/>
                  </a:cubicBezTo>
                  <a:cubicBezTo>
                    <a:pt x="0" y="0"/>
                    <a:pt x="0" y="0"/>
                    <a:pt x="0" y="0"/>
                  </a:cubicBezTo>
                  <a:cubicBezTo>
                    <a:pt x="0" y="0"/>
                    <a:pt x="0" y="0"/>
                    <a:pt x="0" y="0"/>
                  </a:cubicBezTo>
                  <a:cubicBezTo>
                    <a:pt x="0" y="1"/>
                    <a:pt x="0" y="1"/>
                    <a:pt x="0" y="1"/>
                  </a:cubicBezTo>
                  <a:cubicBezTo>
                    <a:pt x="0" y="1"/>
                    <a:pt x="0" y="1"/>
                    <a:pt x="1" y="1"/>
                  </a:cubicBezTo>
                  <a:cubicBezTo>
                    <a:pt x="1" y="2"/>
                    <a:pt x="1" y="1"/>
                    <a:pt x="1" y="2"/>
                  </a:cubicBezTo>
                  <a:cubicBezTo>
                    <a:pt x="1" y="2"/>
                    <a:pt x="1" y="2"/>
                    <a:pt x="1" y="2"/>
                  </a:cubicBezTo>
                  <a:cubicBezTo>
                    <a:pt x="1" y="3"/>
                    <a:pt x="1" y="2"/>
                    <a:pt x="1" y="2"/>
                  </a:cubicBezTo>
                  <a:cubicBezTo>
                    <a:pt x="1" y="2"/>
                    <a:pt x="1" y="2"/>
                    <a:pt x="2" y="3"/>
                  </a:cubicBezTo>
                  <a:cubicBezTo>
                    <a:pt x="1" y="3"/>
                    <a:pt x="2" y="3"/>
                    <a:pt x="2" y="3"/>
                  </a:cubicBezTo>
                  <a:cubicBezTo>
                    <a:pt x="2" y="3"/>
                    <a:pt x="2" y="3"/>
                    <a:pt x="2" y="2"/>
                  </a:cubicBezTo>
                  <a:cubicBezTo>
                    <a:pt x="2" y="2"/>
                    <a:pt x="2" y="2"/>
                    <a:pt x="2" y="1"/>
                  </a:cubicBezTo>
                  <a:close/>
                  <a:moveTo>
                    <a:pt x="1" y="0"/>
                  </a:moveTo>
                  <a:cubicBezTo>
                    <a:pt x="1" y="0"/>
                    <a:pt x="1" y="0"/>
                    <a:pt x="1" y="0"/>
                  </a:cubicBezTo>
                  <a:cubicBezTo>
                    <a:pt x="1" y="0"/>
                    <a:pt x="1" y="0"/>
                    <a:pt x="1" y="0"/>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88" name="Freeform 749">
              <a:extLst>
                <a:ext uri="{FF2B5EF4-FFF2-40B4-BE49-F238E27FC236}">
                  <a16:creationId xmlns:a16="http://schemas.microsoft.com/office/drawing/2014/main" id="{04E023AA-303C-E74F-F3BC-606ADF57724D}"/>
                </a:ext>
              </a:extLst>
            </p:cNvPr>
            <p:cNvSpPr>
              <a:spLocks/>
            </p:cNvSpPr>
            <p:nvPr/>
          </p:nvSpPr>
          <p:spPr bwMode="auto">
            <a:xfrm>
              <a:off x="3640138" y="4405313"/>
              <a:ext cx="7937" cy="11113"/>
            </a:xfrm>
            <a:custGeom>
              <a:avLst/>
              <a:gdLst>
                <a:gd name="T0" fmla="*/ 0 w 2"/>
                <a:gd name="T1" fmla="*/ 1 h 3"/>
                <a:gd name="T2" fmla="*/ 0 w 2"/>
                <a:gd name="T3" fmla="*/ 2 h 3"/>
                <a:gd name="T4" fmla="*/ 0 w 2"/>
                <a:gd name="T5" fmla="*/ 2 h 3"/>
                <a:gd name="T6" fmla="*/ 1 w 2"/>
                <a:gd name="T7" fmla="*/ 3 h 3"/>
                <a:gd name="T8" fmla="*/ 1 w 2"/>
                <a:gd name="T9" fmla="*/ 3 h 3"/>
                <a:gd name="T10" fmla="*/ 1 w 2"/>
                <a:gd name="T11" fmla="*/ 3 h 3"/>
                <a:gd name="T12" fmla="*/ 2 w 2"/>
                <a:gd name="T13" fmla="*/ 2 h 3"/>
                <a:gd name="T14" fmla="*/ 2 w 2"/>
                <a:gd name="T15" fmla="*/ 2 h 3"/>
                <a:gd name="T16" fmla="*/ 1 w 2"/>
                <a:gd name="T17" fmla="*/ 1 h 3"/>
                <a:gd name="T18" fmla="*/ 0 w 2"/>
                <a:gd name="T19" fmla="*/ 1 h 3"/>
                <a:gd name="T20" fmla="*/ 0 w 2"/>
                <a:gd name="T21" fmla="*/ 1 h 3"/>
                <a:gd name="T22" fmla="*/ 0 w 2"/>
                <a:gd name="T23" fmla="*/ 1 h 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 h="3">
                  <a:moveTo>
                    <a:pt x="0" y="1"/>
                  </a:moveTo>
                  <a:cubicBezTo>
                    <a:pt x="0" y="2"/>
                    <a:pt x="0" y="2"/>
                    <a:pt x="0" y="2"/>
                  </a:cubicBezTo>
                  <a:cubicBezTo>
                    <a:pt x="0" y="2"/>
                    <a:pt x="0" y="2"/>
                    <a:pt x="0" y="2"/>
                  </a:cubicBezTo>
                  <a:cubicBezTo>
                    <a:pt x="0" y="2"/>
                    <a:pt x="0" y="3"/>
                    <a:pt x="1" y="3"/>
                  </a:cubicBezTo>
                  <a:cubicBezTo>
                    <a:pt x="1" y="3"/>
                    <a:pt x="1" y="3"/>
                    <a:pt x="1" y="3"/>
                  </a:cubicBezTo>
                  <a:cubicBezTo>
                    <a:pt x="1" y="3"/>
                    <a:pt x="1" y="3"/>
                    <a:pt x="1" y="3"/>
                  </a:cubicBezTo>
                  <a:cubicBezTo>
                    <a:pt x="1" y="3"/>
                    <a:pt x="2" y="2"/>
                    <a:pt x="2" y="2"/>
                  </a:cubicBezTo>
                  <a:cubicBezTo>
                    <a:pt x="2" y="2"/>
                    <a:pt x="2" y="2"/>
                    <a:pt x="2" y="2"/>
                  </a:cubicBezTo>
                  <a:cubicBezTo>
                    <a:pt x="2" y="2"/>
                    <a:pt x="2" y="1"/>
                    <a:pt x="1" y="1"/>
                  </a:cubicBezTo>
                  <a:cubicBezTo>
                    <a:pt x="1" y="0"/>
                    <a:pt x="1" y="1"/>
                    <a:pt x="0" y="1"/>
                  </a:cubicBezTo>
                  <a:cubicBezTo>
                    <a:pt x="0" y="1"/>
                    <a:pt x="0" y="1"/>
                    <a:pt x="0" y="1"/>
                  </a:cubicBezTo>
                  <a:cubicBezTo>
                    <a:pt x="0" y="1"/>
                    <a:pt x="0" y="1"/>
                    <a:pt x="0" y="1"/>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89" name="Freeform 750">
              <a:extLst>
                <a:ext uri="{FF2B5EF4-FFF2-40B4-BE49-F238E27FC236}">
                  <a16:creationId xmlns:a16="http://schemas.microsoft.com/office/drawing/2014/main" id="{763E6AD6-117B-3DCA-C70D-5411CDC9A4F5}"/>
                </a:ext>
              </a:extLst>
            </p:cNvPr>
            <p:cNvSpPr>
              <a:spLocks/>
            </p:cNvSpPr>
            <p:nvPr/>
          </p:nvSpPr>
          <p:spPr bwMode="auto">
            <a:xfrm>
              <a:off x="3544888" y="4341813"/>
              <a:ext cx="7937" cy="4763"/>
            </a:xfrm>
            <a:custGeom>
              <a:avLst/>
              <a:gdLst>
                <a:gd name="T0" fmla="*/ 0 w 2"/>
                <a:gd name="T1" fmla="*/ 0 h 1"/>
                <a:gd name="T2" fmla="*/ 0 w 2"/>
                <a:gd name="T3" fmla="*/ 1 h 1"/>
                <a:gd name="T4" fmla="*/ 2 w 2"/>
                <a:gd name="T5" fmla="*/ 0 h 1"/>
                <a:gd name="T6" fmla="*/ 1 w 2"/>
                <a:gd name="T7" fmla="*/ 0 h 1"/>
                <a:gd name="T8" fmla="*/ 0 w 2"/>
                <a:gd name="T9" fmla="*/ 0 h 1"/>
              </a:gdLst>
              <a:ahLst/>
              <a:cxnLst>
                <a:cxn ang="0">
                  <a:pos x="T0" y="T1"/>
                </a:cxn>
                <a:cxn ang="0">
                  <a:pos x="T2" y="T3"/>
                </a:cxn>
                <a:cxn ang="0">
                  <a:pos x="T4" y="T5"/>
                </a:cxn>
                <a:cxn ang="0">
                  <a:pos x="T6" y="T7"/>
                </a:cxn>
                <a:cxn ang="0">
                  <a:pos x="T8" y="T9"/>
                </a:cxn>
              </a:cxnLst>
              <a:rect l="0" t="0" r="r" b="b"/>
              <a:pathLst>
                <a:path w="2" h="1">
                  <a:moveTo>
                    <a:pt x="0" y="0"/>
                  </a:moveTo>
                  <a:cubicBezTo>
                    <a:pt x="0" y="1"/>
                    <a:pt x="0" y="1"/>
                    <a:pt x="0" y="1"/>
                  </a:cubicBezTo>
                  <a:cubicBezTo>
                    <a:pt x="1" y="1"/>
                    <a:pt x="2" y="1"/>
                    <a:pt x="2" y="0"/>
                  </a:cubicBezTo>
                  <a:cubicBezTo>
                    <a:pt x="2" y="0"/>
                    <a:pt x="1" y="0"/>
                    <a:pt x="1" y="0"/>
                  </a:cubicBezTo>
                  <a:cubicBezTo>
                    <a:pt x="1" y="0"/>
                    <a:pt x="0" y="0"/>
                    <a:pt x="0" y="0"/>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90" name="Freeform 751">
              <a:extLst>
                <a:ext uri="{FF2B5EF4-FFF2-40B4-BE49-F238E27FC236}">
                  <a16:creationId xmlns:a16="http://schemas.microsoft.com/office/drawing/2014/main" id="{4EB4185E-BE13-CF8C-4C32-88DAE4027EBB}"/>
                </a:ext>
              </a:extLst>
            </p:cNvPr>
            <p:cNvSpPr>
              <a:spLocks noEditPoints="1"/>
            </p:cNvSpPr>
            <p:nvPr/>
          </p:nvSpPr>
          <p:spPr bwMode="auto">
            <a:xfrm>
              <a:off x="3627438" y="4346575"/>
              <a:ext cx="7937" cy="20638"/>
            </a:xfrm>
            <a:custGeom>
              <a:avLst/>
              <a:gdLst>
                <a:gd name="T0" fmla="*/ 0 w 2"/>
                <a:gd name="T1" fmla="*/ 4 h 5"/>
                <a:gd name="T2" fmla="*/ 1 w 2"/>
                <a:gd name="T3" fmla="*/ 4 h 5"/>
                <a:gd name="T4" fmla="*/ 2 w 2"/>
                <a:gd name="T5" fmla="*/ 4 h 5"/>
                <a:gd name="T6" fmla="*/ 1 w 2"/>
                <a:gd name="T7" fmla="*/ 5 h 5"/>
                <a:gd name="T8" fmla="*/ 0 w 2"/>
                <a:gd name="T9" fmla="*/ 4 h 5"/>
                <a:gd name="T10" fmla="*/ 1 w 2"/>
                <a:gd name="T11" fmla="*/ 1 h 5"/>
                <a:gd name="T12" fmla="*/ 1 w 2"/>
                <a:gd name="T13" fmla="*/ 1 h 5"/>
                <a:gd name="T14" fmla="*/ 1 w 2"/>
                <a:gd name="T15" fmla="*/ 1 h 5"/>
                <a:gd name="T16" fmla="*/ 1 w 2"/>
                <a:gd name="T17" fmla="*/ 0 h 5"/>
                <a:gd name="T18" fmla="*/ 1 w 2"/>
                <a:gd name="T19" fmla="*/ 0 h 5"/>
                <a:gd name="T20" fmla="*/ 1 w 2"/>
                <a:gd name="T21" fmla="*/ 1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 h="5">
                  <a:moveTo>
                    <a:pt x="0" y="4"/>
                  </a:moveTo>
                  <a:cubicBezTo>
                    <a:pt x="0" y="4"/>
                    <a:pt x="0" y="4"/>
                    <a:pt x="1" y="4"/>
                  </a:cubicBezTo>
                  <a:cubicBezTo>
                    <a:pt x="1" y="4"/>
                    <a:pt x="2" y="4"/>
                    <a:pt x="2" y="4"/>
                  </a:cubicBezTo>
                  <a:cubicBezTo>
                    <a:pt x="2" y="4"/>
                    <a:pt x="1" y="5"/>
                    <a:pt x="1" y="5"/>
                  </a:cubicBezTo>
                  <a:cubicBezTo>
                    <a:pt x="1" y="5"/>
                    <a:pt x="0" y="5"/>
                    <a:pt x="0" y="4"/>
                  </a:cubicBezTo>
                  <a:close/>
                  <a:moveTo>
                    <a:pt x="1" y="1"/>
                  </a:moveTo>
                  <a:cubicBezTo>
                    <a:pt x="1" y="1"/>
                    <a:pt x="1" y="1"/>
                    <a:pt x="1" y="1"/>
                  </a:cubicBezTo>
                  <a:cubicBezTo>
                    <a:pt x="1" y="1"/>
                    <a:pt x="1" y="1"/>
                    <a:pt x="1" y="1"/>
                  </a:cubicBezTo>
                  <a:cubicBezTo>
                    <a:pt x="1" y="1"/>
                    <a:pt x="1" y="0"/>
                    <a:pt x="1" y="0"/>
                  </a:cubicBezTo>
                  <a:cubicBezTo>
                    <a:pt x="1" y="0"/>
                    <a:pt x="1" y="0"/>
                    <a:pt x="1" y="0"/>
                  </a:cubicBezTo>
                  <a:cubicBezTo>
                    <a:pt x="1" y="0"/>
                    <a:pt x="1" y="1"/>
                    <a:pt x="1" y="1"/>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91" name="Freeform 752">
              <a:extLst>
                <a:ext uri="{FF2B5EF4-FFF2-40B4-BE49-F238E27FC236}">
                  <a16:creationId xmlns:a16="http://schemas.microsoft.com/office/drawing/2014/main" id="{5B39DFB8-CB70-70AA-8E5B-4BDC87DF66D4}"/>
                </a:ext>
              </a:extLst>
            </p:cNvPr>
            <p:cNvSpPr>
              <a:spLocks/>
            </p:cNvSpPr>
            <p:nvPr/>
          </p:nvSpPr>
          <p:spPr bwMode="auto">
            <a:xfrm>
              <a:off x="3619501" y="4371975"/>
              <a:ext cx="4762" cy="3175"/>
            </a:xfrm>
            <a:custGeom>
              <a:avLst/>
              <a:gdLst>
                <a:gd name="T0" fmla="*/ 1 w 1"/>
                <a:gd name="T1" fmla="*/ 1 h 1"/>
                <a:gd name="T2" fmla="*/ 0 w 1"/>
                <a:gd name="T3" fmla="*/ 1 h 1"/>
                <a:gd name="T4" fmla="*/ 0 w 1"/>
                <a:gd name="T5" fmla="*/ 1 h 1"/>
                <a:gd name="T6" fmla="*/ 0 w 1"/>
                <a:gd name="T7" fmla="*/ 0 h 1"/>
                <a:gd name="T8" fmla="*/ 1 w 1"/>
                <a:gd name="T9" fmla="*/ 1 h 1"/>
              </a:gdLst>
              <a:ahLst/>
              <a:cxnLst>
                <a:cxn ang="0">
                  <a:pos x="T0" y="T1"/>
                </a:cxn>
                <a:cxn ang="0">
                  <a:pos x="T2" y="T3"/>
                </a:cxn>
                <a:cxn ang="0">
                  <a:pos x="T4" y="T5"/>
                </a:cxn>
                <a:cxn ang="0">
                  <a:pos x="T6" y="T7"/>
                </a:cxn>
                <a:cxn ang="0">
                  <a:pos x="T8" y="T9"/>
                </a:cxn>
              </a:cxnLst>
              <a:rect l="0" t="0" r="r" b="b"/>
              <a:pathLst>
                <a:path w="1" h="1">
                  <a:moveTo>
                    <a:pt x="1" y="1"/>
                  </a:moveTo>
                  <a:cubicBezTo>
                    <a:pt x="0" y="1"/>
                    <a:pt x="0" y="1"/>
                    <a:pt x="0" y="1"/>
                  </a:cubicBezTo>
                  <a:cubicBezTo>
                    <a:pt x="0" y="1"/>
                    <a:pt x="0" y="1"/>
                    <a:pt x="0" y="1"/>
                  </a:cubicBezTo>
                  <a:cubicBezTo>
                    <a:pt x="0" y="0"/>
                    <a:pt x="0" y="0"/>
                    <a:pt x="0" y="0"/>
                  </a:cubicBezTo>
                  <a:cubicBezTo>
                    <a:pt x="0" y="0"/>
                    <a:pt x="0" y="0"/>
                    <a:pt x="1" y="1"/>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92" name="Freeform 753">
              <a:extLst>
                <a:ext uri="{FF2B5EF4-FFF2-40B4-BE49-F238E27FC236}">
                  <a16:creationId xmlns:a16="http://schemas.microsoft.com/office/drawing/2014/main" id="{3304A6AD-67E8-DD60-11DC-9D03544408A7}"/>
                </a:ext>
              </a:extLst>
            </p:cNvPr>
            <p:cNvSpPr>
              <a:spLocks/>
            </p:cNvSpPr>
            <p:nvPr/>
          </p:nvSpPr>
          <p:spPr bwMode="auto">
            <a:xfrm>
              <a:off x="3689351" y="4471988"/>
              <a:ext cx="9525" cy="7938"/>
            </a:xfrm>
            <a:custGeom>
              <a:avLst/>
              <a:gdLst>
                <a:gd name="T0" fmla="*/ 1 w 2"/>
                <a:gd name="T1" fmla="*/ 2 h 2"/>
                <a:gd name="T2" fmla="*/ 1 w 2"/>
                <a:gd name="T3" fmla="*/ 2 h 2"/>
                <a:gd name="T4" fmla="*/ 0 w 2"/>
                <a:gd name="T5" fmla="*/ 1 h 2"/>
                <a:gd name="T6" fmla="*/ 0 w 2"/>
                <a:gd name="T7" fmla="*/ 1 h 2"/>
                <a:gd name="T8" fmla="*/ 1 w 2"/>
                <a:gd name="T9" fmla="*/ 1 h 2"/>
                <a:gd name="T10" fmla="*/ 1 w 2"/>
                <a:gd name="T11" fmla="*/ 1 h 2"/>
                <a:gd name="T12" fmla="*/ 1 w 2"/>
                <a:gd name="T13" fmla="*/ 1 h 2"/>
                <a:gd name="T14" fmla="*/ 1 w 2"/>
                <a:gd name="T15" fmla="*/ 2 h 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 h="2">
                  <a:moveTo>
                    <a:pt x="1" y="2"/>
                  </a:moveTo>
                  <a:cubicBezTo>
                    <a:pt x="1" y="2"/>
                    <a:pt x="1" y="2"/>
                    <a:pt x="1" y="2"/>
                  </a:cubicBezTo>
                  <a:cubicBezTo>
                    <a:pt x="1" y="2"/>
                    <a:pt x="0" y="2"/>
                    <a:pt x="0" y="1"/>
                  </a:cubicBezTo>
                  <a:cubicBezTo>
                    <a:pt x="0" y="1"/>
                    <a:pt x="0" y="1"/>
                    <a:pt x="0" y="1"/>
                  </a:cubicBezTo>
                  <a:cubicBezTo>
                    <a:pt x="0" y="1"/>
                    <a:pt x="0" y="1"/>
                    <a:pt x="1" y="1"/>
                  </a:cubicBezTo>
                  <a:cubicBezTo>
                    <a:pt x="1" y="0"/>
                    <a:pt x="1" y="1"/>
                    <a:pt x="1" y="1"/>
                  </a:cubicBezTo>
                  <a:cubicBezTo>
                    <a:pt x="1" y="1"/>
                    <a:pt x="1" y="1"/>
                    <a:pt x="1" y="1"/>
                  </a:cubicBezTo>
                  <a:cubicBezTo>
                    <a:pt x="2" y="2"/>
                    <a:pt x="1" y="2"/>
                    <a:pt x="1" y="2"/>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93" name="Freeform 754">
              <a:extLst>
                <a:ext uri="{FF2B5EF4-FFF2-40B4-BE49-F238E27FC236}">
                  <a16:creationId xmlns:a16="http://schemas.microsoft.com/office/drawing/2014/main" id="{5AFE4A85-2C38-0A2C-210E-11A802B02B54}"/>
                </a:ext>
              </a:extLst>
            </p:cNvPr>
            <p:cNvSpPr>
              <a:spLocks noEditPoints="1"/>
            </p:cNvSpPr>
            <p:nvPr/>
          </p:nvSpPr>
          <p:spPr bwMode="auto">
            <a:xfrm>
              <a:off x="3627438" y="4379913"/>
              <a:ext cx="20637" cy="20638"/>
            </a:xfrm>
            <a:custGeom>
              <a:avLst/>
              <a:gdLst>
                <a:gd name="T0" fmla="*/ 1 w 5"/>
                <a:gd name="T1" fmla="*/ 1 h 5"/>
                <a:gd name="T2" fmla="*/ 2 w 5"/>
                <a:gd name="T3" fmla="*/ 2 h 5"/>
                <a:gd name="T4" fmla="*/ 3 w 5"/>
                <a:gd name="T5" fmla="*/ 2 h 5"/>
                <a:gd name="T6" fmla="*/ 3 w 5"/>
                <a:gd name="T7" fmla="*/ 1 h 5"/>
                <a:gd name="T8" fmla="*/ 3 w 5"/>
                <a:gd name="T9" fmla="*/ 1 h 5"/>
                <a:gd name="T10" fmla="*/ 3 w 5"/>
                <a:gd name="T11" fmla="*/ 0 h 5"/>
                <a:gd name="T12" fmla="*/ 3 w 5"/>
                <a:gd name="T13" fmla="*/ 0 h 5"/>
                <a:gd name="T14" fmla="*/ 4 w 5"/>
                <a:gd name="T15" fmla="*/ 1 h 5"/>
                <a:gd name="T16" fmla="*/ 4 w 5"/>
                <a:gd name="T17" fmla="*/ 2 h 5"/>
                <a:gd name="T18" fmla="*/ 4 w 5"/>
                <a:gd name="T19" fmla="*/ 2 h 5"/>
                <a:gd name="T20" fmla="*/ 3 w 5"/>
                <a:gd name="T21" fmla="*/ 2 h 5"/>
                <a:gd name="T22" fmla="*/ 3 w 5"/>
                <a:gd name="T23" fmla="*/ 2 h 5"/>
                <a:gd name="T24" fmla="*/ 2 w 5"/>
                <a:gd name="T25" fmla="*/ 3 h 5"/>
                <a:gd name="T26" fmla="*/ 2 w 5"/>
                <a:gd name="T27" fmla="*/ 3 h 5"/>
                <a:gd name="T28" fmla="*/ 2 w 5"/>
                <a:gd name="T29" fmla="*/ 3 h 5"/>
                <a:gd name="T30" fmla="*/ 2 w 5"/>
                <a:gd name="T31" fmla="*/ 3 h 5"/>
                <a:gd name="T32" fmla="*/ 2 w 5"/>
                <a:gd name="T33" fmla="*/ 4 h 5"/>
                <a:gd name="T34" fmla="*/ 1 w 5"/>
                <a:gd name="T35" fmla="*/ 4 h 5"/>
                <a:gd name="T36" fmla="*/ 1 w 5"/>
                <a:gd name="T37" fmla="*/ 4 h 5"/>
                <a:gd name="T38" fmla="*/ 1 w 5"/>
                <a:gd name="T39" fmla="*/ 3 h 5"/>
                <a:gd name="T40" fmla="*/ 1 w 5"/>
                <a:gd name="T41" fmla="*/ 3 h 5"/>
                <a:gd name="T42" fmla="*/ 1 w 5"/>
                <a:gd name="T43" fmla="*/ 2 h 5"/>
                <a:gd name="T44" fmla="*/ 1 w 5"/>
                <a:gd name="T45" fmla="*/ 2 h 5"/>
                <a:gd name="T46" fmla="*/ 1 w 5"/>
                <a:gd name="T47" fmla="*/ 1 h 5"/>
                <a:gd name="T48" fmla="*/ 1 w 5"/>
                <a:gd name="T49" fmla="*/ 1 h 5"/>
                <a:gd name="T50" fmla="*/ 1 w 5"/>
                <a:gd name="T51" fmla="*/ 1 h 5"/>
                <a:gd name="T52" fmla="*/ 4 w 5"/>
                <a:gd name="T53" fmla="*/ 4 h 5"/>
                <a:gd name="T54" fmla="*/ 4 w 5"/>
                <a:gd name="T55" fmla="*/ 5 h 5"/>
                <a:gd name="T56" fmla="*/ 5 w 5"/>
                <a:gd name="T57" fmla="*/ 5 h 5"/>
                <a:gd name="T58" fmla="*/ 5 w 5"/>
                <a:gd name="T59" fmla="*/ 4 h 5"/>
                <a:gd name="T60" fmla="*/ 4 w 5"/>
                <a:gd name="T61"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 h="5">
                  <a:moveTo>
                    <a:pt x="1" y="1"/>
                  </a:moveTo>
                  <a:cubicBezTo>
                    <a:pt x="2" y="2"/>
                    <a:pt x="2" y="2"/>
                    <a:pt x="2" y="2"/>
                  </a:cubicBezTo>
                  <a:cubicBezTo>
                    <a:pt x="3" y="2"/>
                    <a:pt x="3" y="2"/>
                    <a:pt x="3" y="2"/>
                  </a:cubicBezTo>
                  <a:cubicBezTo>
                    <a:pt x="3" y="1"/>
                    <a:pt x="3" y="1"/>
                    <a:pt x="3" y="1"/>
                  </a:cubicBezTo>
                  <a:cubicBezTo>
                    <a:pt x="3" y="1"/>
                    <a:pt x="2" y="1"/>
                    <a:pt x="3" y="1"/>
                  </a:cubicBezTo>
                  <a:cubicBezTo>
                    <a:pt x="3" y="1"/>
                    <a:pt x="3" y="1"/>
                    <a:pt x="3" y="0"/>
                  </a:cubicBezTo>
                  <a:cubicBezTo>
                    <a:pt x="3" y="0"/>
                    <a:pt x="3" y="0"/>
                    <a:pt x="3" y="0"/>
                  </a:cubicBezTo>
                  <a:cubicBezTo>
                    <a:pt x="3" y="1"/>
                    <a:pt x="4" y="1"/>
                    <a:pt x="4" y="1"/>
                  </a:cubicBezTo>
                  <a:cubicBezTo>
                    <a:pt x="4" y="1"/>
                    <a:pt x="4" y="1"/>
                    <a:pt x="4" y="2"/>
                  </a:cubicBezTo>
                  <a:cubicBezTo>
                    <a:pt x="5" y="2"/>
                    <a:pt x="5" y="2"/>
                    <a:pt x="4" y="2"/>
                  </a:cubicBezTo>
                  <a:cubicBezTo>
                    <a:pt x="4" y="2"/>
                    <a:pt x="4" y="2"/>
                    <a:pt x="3" y="2"/>
                  </a:cubicBezTo>
                  <a:cubicBezTo>
                    <a:pt x="3" y="2"/>
                    <a:pt x="3" y="2"/>
                    <a:pt x="3" y="2"/>
                  </a:cubicBezTo>
                  <a:cubicBezTo>
                    <a:pt x="3" y="2"/>
                    <a:pt x="2" y="2"/>
                    <a:pt x="2" y="3"/>
                  </a:cubicBezTo>
                  <a:cubicBezTo>
                    <a:pt x="2" y="3"/>
                    <a:pt x="2" y="3"/>
                    <a:pt x="2" y="3"/>
                  </a:cubicBezTo>
                  <a:cubicBezTo>
                    <a:pt x="2" y="3"/>
                    <a:pt x="2" y="3"/>
                    <a:pt x="2" y="3"/>
                  </a:cubicBezTo>
                  <a:cubicBezTo>
                    <a:pt x="3" y="3"/>
                    <a:pt x="3" y="3"/>
                    <a:pt x="2" y="3"/>
                  </a:cubicBezTo>
                  <a:cubicBezTo>
                    <a:pt x="2" y="4"/>
                    <a:pt x="2" y="4"/>
                    <a:pt x="2" y="4"/>
                  </a:cubicBezTo>
                  <a:cubicBezTo>
                    <a:pt x="2" y="4"/>
                    <a:pt x="2" y="4"/>
                    <a:pt x="1" y="4"/>
                  </a:cubicBezTo>
                  <a:cubicBezTo>
                    <a:pt x="1" y="4"/>
                    <a:pt x="1" y="4"/>
                    <a:pt x="1" y="4"/>
                  </a:cubicBezTo>
                  <a:cubicBezTo>
                    <a:pt x="1" y="4"/>
                    <a:pt x="1" y="3"/>
                    <a:pt x="1" y="3"/>
                  </a:cubicBezTo>
                  <a:cubicBezTo>
                    <a:pt x="1" y="3"/>
                    <a:pt x="1" y="3"/>
                    <a:pt x="1" y="3"/>
                  </a:cubicBezTo>
                  <a:cubicBezTo>
                    <a:pt x="1" y="3"/>
                    <a:pt x="1" y="2"/>
                    <a:pt x="1" y="2"/>
                  </a:cubicBezTo>
                  <a:cubicBezTo>
                    <a:pt x="1" y="2"/>
                    <a:pt x="1" y="2"/>
                    <a:pt x="1" y="2"/>
                  </a:cubicBezTo>
                  <a:cubicBezTo>
                    <a:pt x="0" y="2"/>
                    <a:pt x="0" y="1"/>
                    <a:pt x="1" y="1"/>
                  </a:cubicBezTo>
                  <a:cubicBezTo>
                    <a:pt x="1" y="1"/>
                    <a:pt x="1" y="1"/>
                    <a:pt x="1" y="1"/>
                  </a:cubicBezTo>
                  <a:cubicBezTo>
                    <a:pt x="1" y="1"/>
                    <a:pt x="1" y="1"/>
                    <a:pt x="1" y="1"/>
                  </a:cubicBezTo>
                  <a:close/>
                  <a:moveTo>
                    <a:pt x="4" y="4"/>
                  </a:moveTo>
                  <a:cubicBezTo>
                    <a:pt x="4" y="4"/>
                    <a:pt x="4" y="4"/>
                    <a:pt x="4" y="5"/>
                  </a:cubicBezTo>
                  <a:cubicBezTo>
                    <a:pt x="4" y="5"/>
                    <a:pt x="4" y="5"/>
                    <a:pt x="5" y="5"/>
                  </a:cubicBezTo>
                  <a:cubicBezTo>
                    <a:pt x="5" y="4"/>
                    <a:pt x="5" y="4"/>
                    <a:pt x="5" y="4"/>
                  </a:cubicBezTo>
                  <a:cubicBezTo>
                    <a:pt x="5" y="4"/>
                    <a:pt x="4" y="4"/>
                    <a:pt x="4" y="4"/>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94" name="Freeform 755">
              <a:extLst>
                <a:ext uri="{FF2B5EF4-FFF2-40B4-BE49-F238E27FC236}">
                  <a16:creationId xmlns:a16="http://schemas.microsoft.com/office/drawing/2014/main" id="{C5DEE223-CF77-8371-9FE4-EC25CB4D19E7}"/>
                </a:ext>
              </a:extLst>
            </p:cNvPr>
            <p:cNvSpPr>
              <a:spLocks noEditPoints="1"/>
            </p:cNvSpPr>
            <p:nvPr/>
          </p:nvSpPr>
          <p:spPr bwMode="auto">
            <a:xfrm>
              <a:off x="3594101" y="4329113"/>
              <a:ext cx="4762" cy="9525"/>
            </a:xfrm>
            <a:custGeom>
              <a:avLst/>
              <a:gdLst>
                <a:gd name="T0" fmla="*/ 1 w 1"/>
                <a:gd name="T1" fmla="*/ 1 h 2"/>
                <a:gd name="T2" fmla="*/ 1 w 1"/>
                <a:gd name="T3" fmla="*/ 1 h 2"/>
                <a:gd name="T4" fmla="*/ 1 w 1"/>
                <a:gd name="T5" fmla="*/ 1 h 2"/>
                <a:gd name="T6" fmla="*/ 1 w 1"/>
                <a:gd name="T7" fmla="*/ 1 h 2"/>
                <a:gd name="T8" fmla="*/ 0 w 1"/>
                <a:gd name="T9" fmla="*/ 1 h 2"/>
                <a:gd name="T10" fmla="*/ 0 w 1"/>
                <a:gd name="T11" fmla="*/ 1 h 2"/>
                <a:gd name="T12" fmla="*/ 0 w 1"/>
                <a:gd name="T13" fmla="*/ 1 h 2"/>
                <a:gd name="T14" fmla="*/ 1 w 1"/>
                <a:gd name="T15" fmla="*/ 1 h 2"/>
                <a:gd name="T16" fmla="*/ 1 w 1"/>
                <a:gd name="T17" fmla="*/ 1 h 2"/>
                <a:gd name="T18" fmla="*/ 1 w 1"/>
                <a:gd name="T19" fmla="*/ 0 h 2"/>
                <a:gd name="T20" fmla="*/ 1 w 1"/>
                <a:gd name="T21" fmla="*/ 0 h 2"/>
                <a:gd name="T22" fmla="*/ 0 w 1"/>
                <a:gd name="T23" fmla="*/ 0 h 2"/>
                <a:gd name="T24" fmla="*/ 0 w 1"/>
                <a:gd name="T25" fmla="*/ 1 h 2"/>
                <a:gd name="T26" fmla="*/ 0 w 1"/>
                <a:gd name="T27" fmla="*/ 0 h 2"/>
                <a:gd name="T28" fmla="*/ 1 w 1"/>
                <a:gd name="T29" fmla="*/ 0 h 2"/>
                <a:gd name="T30" fmla="*/ 1 w 1"/>
                <a:gd name="T31" fmla="*/ 0 h 2"/>
                <a:gd name="T32" fmla="*/ 1 w 1"/>
                <a:gd name="T33" fmla="*/ 0 h 2"/>
                <a:gd name="T34" fmla="*/ 1 w 1"/>
                <a:gd name="T35" fmla="*/ 0 h 2"/>
                <a:gd name="T36" fmla="*/ 1 w 1"/>
                <a:gd name="T37" fmla="*/ 0 h 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 h="2">
                  <a:moveTo>
                    <a:pt x="1" y="1"/>
                  </a:moveTo>
                  <a:cubicBezTo>
                    <a:pt x="1" y="1"/>
                    <a:pt x="1" y="1"/>
                    <a:pt x="1" y="1"/>
                  </a:cubicBezTo>
                  <a:cubicBezTo>
                    <a:pt x="1" y="1"/>
                    <a:pt x="1" y="1"/>
                    <a:pt x="1" y="1"/>
                  </a:cubicBezTo>
                  <a:cubicBezTo>
                    <a:pt x="1" y="1"/>
                    <a:pt x="1" y="1"/>
                    <a:pt x="1" y="1"/>
                  </a:cubicBezTo>
                  <a:cubicBezTo>
                    <a:pt x="0" y="2"/>
                    <a:pt x="0" y="2"/>
                    <a:pt x="0" y="1"/>
                  </a:cubicBezTo>
                  <a:cubicBezTo>
                    <a:pt x="0" y="1"/>
                    <a:pt x="0" y="1"/>
                    <a:pt x="0" y="1"/>
                  </a:cubicBezTo>
                  <a:cubicBezTo>
                    <a:pt x="0" y="1"/>
                    <a:pt x="0" y="1"/>
                    <a:pt x="0" y="1"/>
                  </a:cubicBezTo>
                  <a:cubicBezTo>
                    <a:pt x="0" y="1"/>
                    <a:pt x="0" y="1"/>
                    <a:pt x="1" y="1"/>
                  </a:cubicBezTo>
                  <a:cubicBezTo>
                    <a:pt x="1" y="1"/>
                    <a:pt x="1" y="1"/>
                    <a:pt x="1" y="1"/>
                  </a:cubicBezTo>
                  <a:close/>
                  <a:moveTo>
                    <a:pt x="1" y="0"/>
                  </a:moveTo>
                  <a:cubicBezTo>
                    <a:pt x="1" y="0"/>
                    <a:pt x="1" y="0"/>
                    <a:pt x="1" y="0"/>
                  </a:cubicBezTo>
                  <a:cubicBezTo>
                    <a:pt x="0" y="0"/>
                    <a:pt x="0" y="0"/>
                    <a:pt x="0" y="0"/>
                  </a:cubicBezTo>
                  <a:cubicBezTo>
                    <a:pt x="0" y="0"/>
                    <a:pt x="0" y="0"/>
                    <a:pt x="0" y="1"/>
                  </a:cubicBezTo>
                  <a:cubicBezTo>
                    <a:pt x="0" y="1"/>
                    <a:pt x="0" y="0"/>
                    <a:pt x="0" y="0"/>
                  </a:cubicBezTo>
                  <a:cubicBezTo>
                    <a:pt x="0" y="1"/>
                    <a:pt x="0" y="0"/>
                    <a:pt x="1" y="0"/>
                  </a:cubicBezTo>
                  <a:cubicBezTo>
                    <a:pt x="1" y="0"/>
                    <a:pt x="1" y="0"/>
                    <a:pt x="1" y="0"/>
                  </a:cubicBezTo>
                  <a:cubicBezTo>
                    <a:pt x="1" y="0"/>
                    <a:pt x="1" y="0"/>
                    <a:pt x="1" y="0"/>
                  </a:cubicBezTo>
                  <a:cubicBezTo>
                    <a:pt x="1" y="0"/>
                    <a:pt x="1" y="0"/>
                    <a:pt x="1" y="0"/>
                  </a:cubicBezTo>
                  <a:cubicBezTo>
                    <a:pt x="1" y="0"/>
                    <a:pt x="1" y="0"/>
                    <a:pt x="1" y="0"/>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95" name="Freeform 756">
              <a:extLst>
                <a:ext uri="{FF2B5EF4-FFF2-40B4-BE49-F238E27FC236}">
                  <a16:creationId xmlns:a16="http://schemas.microsoft.com/office/drawing/2014/main" id="{37F52532-A06D-B6F6-555E-90EFBFBDC3ED}"/>
                </a:ext>
              </a:extLst>
            </p:cNvPr>
            <p:cNvSpPr>
              <a:spLocks noEditPoints="1"/>
            </p:cNvSpPr>
            <p:nvPr/>
          </p:nvSpPr>
          <p:spPr bwMode="auto">
            <a:xfrm>
              <a:off x="3602038" y="4354513"/>
              <a:ext cx="9525" cy="7938"/>
            </a:xfrm>
            <a:custGeom>
              <a:avLst/>
              <a:gdLst>
                <a:gd name="T0" fmla="*/ 1 w 2"/>
                <a:gd name="T1" fmla="*/ 1 h 2"/>
                <a:gd name="T2" fmla="*/ 1 w 2"/>
                <a:gd name="T3" fmla="*/ 1 h 2"/>
                <a:gd name="T4" fmla="*/ 0 w 2"/>
                <a:gd name="T5" fmla="*/ 0 h 2"/>
                <a:gd name="T6" fmla="*/ 0 w 2"/>
                <a:gd name="T7" fmla="*/ 0 h 2"/>
                <a:gd name="T8" fmla="*/ 0 w 2"/>
                <a:gd name="T9" fmla="*/ 0 h 2"/>
                <a:gd name="T10" fmla="*/ 1 w 2"/>
                <a:gd name="T11" fmla="*/ 1 h 2"/>
                <a:gd name="T12" fmla="*/ 1 w 2"/>
                <a:gd name="T13" fmla="*/ 2 h 2"/>
                <a:gd name="T14" fmla="*/ 2 w 2"/>
                <a:gd name="T15" fmla="*/ 2 h 2"/>
                <a:gd name="T16" fmla="*/ 1 w 2"/>
                <a:gd name="T17" fmla="*/ 2 h 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 h="2">
                  <a:moveTo>
                    <a:pt x="1" y="1"/>
                  </a:moveTo>
                  <a:cubicBezTo>
                    <a:pt x="1" y="1"/>
                    <a:pt x="1" y="1"/>
                    <a:pt x="1" y="1"/>
                  </a:cubicBezTo>
                  <a:cubicBezTo>
                    <a:pt x="1" y="1"/>
                    <a:pt x="0" y="1"/>
                    <a:pt x="0" y="0"/>
                  </a:cubicBezTo>
                  <a:cubicBezTo>
                    <a:pt x="0" y="0"/>
                    <a:pt x="0" y="0"/>
                    <a:pt x="0" y="0"/>
                  </a:cubicBezTo>
                  <a:cubicBezTo>
                    <a:pt x="0" y="0"/>
                    <a:pt x="0" y="0"/>
                    <a:pt x="0" y="0"/>
                  </a:cubicBezTo>
                  <a:cubicBezTo>
                    <a:pt x="0" y="0"/>
                    <a:pt x="1" y="1"/>
                    <a:pt x="1" y="1"/>
                  </a:cubicBezTo>
                  <a:close/>
                  <a:moveTo>
                    <a:pt x="1" y="2"/>
                  </a:moveTo>
                  <a:cubicBezTo>
                    <a:pt x="1" y="2"/>
                    <a:pt x="2" y="2"/>
                    <a:pt x="2" y="2"/>
                  </a:cubicBezTo>
                  <a:cubicBezTo>
                    <a:pt x="2" y="2"/>
                    <a:pt x="2" y="2"/>
                    <a:pt x="1" y="2"/>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96" name="Freeform 757">
              <a:extLst>
                <a:ext uri="{FF2B5EF4-FFF2-40B4-BE49-F238E27FC236}">
                  <a16:creationId xmlns:a16="http://schemas.microsoft.com/office/drawing/2014/main" id="{6A523188-5AF8-88BF-B55A-514BBC2BE048}"/>
                </a:ext>
              </a:extLst>
            </p:cNvPr>
            <p:cNvSpPr>
              <a:spLocks noEditPoints="1"/>
            </p:cNvSpPr>
            <p:nvPr/>
          </p:nvSpPr>
          <p:spPr bwMode="auto">
            <a:xfrm>
              <a:off x="3540126" y="4325938"/>
              <a:ext cx="12700" cy="3175"/>
            </a:xfrm>
            <a:custGeom>
              <a:avLst/>
              <a:gdLst>
                <a:gd name="T0" fmla="*/ 3 w 3"/>
                <a:gd name="T1" fmla="*/ 0 h 1"/>
                <a:gd name="T2" fmla="*/ 3 w 3"/>
                <a:gd name="T3" fmla="*/ 0 h 1"/>
                <a:gd name="T4" fmla="*/ 3 w 3"/>
                <a:gd name="T5" fmla="*/ 0 h 1"/>
                <a:gd name="T6" fmla="*/ 3 w 3"/>
                <a:gd name="T7" fmla="*/ 0 h 1"/>
                <a:gd name="T8" fmla="*/ 3 w 3"/>
                <a:gd name="T9" fmla="*/ 0 h 1"/>
                <a:gd name="T10" fmla="*/ 3 w 3"/>
                <a:gd name="T11" fmla="*/ 1 h 1"/>
                <a:gd name="T12" fmla="*/ 3 w 3"/>
                <a:gd name="T13" fmla="*/ 0 h 1"/>
                <a:gd name="T14" fmla="*/ 2 w 3"/>
                <a:gd name="T15" fmla="*/ 0 h 1"/>
                <a:gd name="T16" fmla="*/ 2 w 3"/>
                <a:gd name="T17" fmla="*/ 0 h 1"/>
                <a:gd name="T18" fmla="*/ 2 w 3"/>
                <a:gd name="T19" fmla="*/ 1 h 1"/>
                <a:gd name="T20" fmla="*/ 2 w 3"/>
                <a:gd name="T21" fmla="*/ 0 h 1"/>
                <a:gd name="T22" fmla="*/ 2 w 3"/>
                <a:gd name="T23" fmla="*/ 0 h 1"/>
                <a:gd name="T24" fmla="*/ 2 w 3"/>
                <a:gd name="T25" fmla="*/ 0 h 1"/>
                <a:gd name="T26" fmla="*/ 1 w 3"/>
                <a:gd name="T27" fmla="*/ 0 h 1"/>
                <a:gd name="T28" fmla="*/ 2 w 3"/>
                <a:gd name="T29" fmla="*/ 0 h 1"/>
                <a:gd name="T30" fmla="*/ 2 w 3"/>
                <a:gd name="T31" fmla="*/ 0 h 1"/>
                <a:gd name="T32" fmla="*/ 3 w 3"/>
                <a:gd name="T33" fmla="*/ 0 h 1"/>
                <a:gd name="T34" fmla="*/ 3 w 3"/>
                <a:gd name="T35" fmla="*/ 0 h 1"/>
                <a:gd name="T36" fmla="*/ 1 w 3"/>
                <a:gd name="T37" fmla="*/ 0 h 1"/>
                <a:gd name="T38" fmla="*/ 0 w 3"/>
                <a:gd name="T39" fmla="*/ 0 h 1"/>
                <a:gd name="T40" fmla="*/ 1 w 3"/>
                <a:gd name="T41" fmla="*/ 0 h 1"/>
                <a:gd name="T42" fmla="*/ 1 w 3"/>
                <a:gd name="T43" fmla="*/ 0 h 1"/>
                <a:gd name="T44" fmla="*/ 1 w 3"/>
                <a:gd name="T45" fmla="*/ 0 h 1"/>
                <a:gd name="T46" fmla="*/ 1 w 3"/>
                <a:gd name="T47" fmla="*/ 0 h 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3" h="1">
                  <a:moveTo>
                    <a:pt x="3" y="0"/>
                  </a:moveTo>
                  <a:cubicBezTo>
                    <a:pt x="3" y="0"/>
                    <a:pt x="3" y="0"/>
                    <a:pt x="3" y="0"/>
                  </a:cubicBezTo>
                  <a:cubicBezTo>
                    <a:pt x="3" y="0"/>
                    <a:pt x="3" y="0"/>
                    <a:pt x="3" y="0"/>
                  </a:cubicBezTo>
                  <a:cubicBezTo>
                    <a:pt x="3" y="0"/>
                    <a:pt x="3" y="0"/>
                    <a:pt x="3" y="0"/>
                  </a:cubicBezTo>
                  <a:cubicBezTo>
                    <a:pt x="3" y="0"/>
                    <a:pt x="3" y="0"/>
                    <a:pt x="3" y="0"/>
                  </a:cubicBezTo>
                  <a:cubicBezTo>
                    <a:pt x="3" y="0"/>
                    <a:pt x="3" y="0"/>
                    <a:pt x="3" y="1"/>
                  </a:cubicBezTo>
                  <a:cubicBezTo>
                    <a:pt x="2" y="0"/>
                    <a:pt x="3" y="0"/>
                    <a:pt x="3" y="0"/>
                  </a:cubicBezTo>
                  <a:cubicBezTo>
                    <a:pt x="2" y="0"/>
                    <a:pt x="2" y="0"/>
                    <a:pt x="2" y="0"/>
                  </a:cubicBezTo>
                  <a:cubicBezTo>
                    <a:pt x="2" y="0"/>
                    <a:pt x="2" y="0"/>
                    <a:pt x="2" y="0"/>
                  </a:cubicBezTo>
                  <a:cubicBezTo>
                    <a:pt x="2" y="0"/>
                    <a:pt x="2" y="0"/>
                    <a:pt x="2" y="1"/>
                  </a:cubicBezTo>
                  <a:cubicBezTo>
                    <a:pt x="2" y="1"/>
                    <a:pt x="2" y="1"/>
                    <a:pt x="2" y="0"/>
                  </a:cubicBezTo>
                  <a:cubicBezTo>
                    <a:pt x="2" y="0"/>
                    <a:pt x="2" y="0"/>
                    <a:pt x="2" y="0"/>
                  </a:cubicBezTo>
                  <a:cubicBezTo>
                    <a:pt x="2" y="0"/>
                    <a:pt x="2" y="0"/>
                    <a:pt x="2" y="0"/>
                  </a:cubicBezTo>
                  <a:cubicBezTo>
                    <a:pt x="2" y="0"/>
                    <a:pt x="1" y="0"/>
                    <a:pt x="1" y="0"/>
                  </a:cubicBezTo>
                  <a:cubicBezTo>
                    <a:pt x="1" y="0"/>
                    <a:pt x="2" y="0"/>
                    <a:pt x="2" y="0"/>
                  </a:cubicBezTo>
                  <a:cubicBezTo>
                    <a:pt x="2" y="0"/>
                    <a:pt x="2" y="0"/>
                    <a:pt x="2" y="0"/>
                  </a:cubicBezTo>
                  <a:cubicBezTo>
                    <a:pt x="2" y="0"/>
                    <a:pt x="2" y="0"/>
                    <a:pt x="3" y="0"/>
                  </a:cubicBezTo>
                  <a:cubicBezTo>
                    <a:pt x="3" y="0"/>
                    <a:pt x="3" y="0"/>
                    <a:pt x="3" y="0"/>
                  </a:cubicBezTo>
                  <a:close/>
                  <a:moveTo>
                    <a:pt x="1" y="0"/>
                  </a:moveTo>
                  <a:cubicBezTo>
                    <a:pt x="1" y="0"/>
                    <a:pt x="1" y="0"/>
                    <a:pt x="0" y="0"/>
                  </a:cubicBezTo>
                  <a:cubicBezTo>
                    <a:pt x="1" y="0"/>
                    <a:pt x="1" y="0"/>
                    <a:pt x="1" y="0"/>
                  </a:cubicBezTo>
                  <a:cubicBezTo>
                    <a:pt x="1" y="0"/>
                    <a:pt x="1" y="0"/>
                    <a:pt x="1" y="0"/>
                  </a:cubicBezTo>
                  <a:cubicBezTo>
                    <a:pt x="1" y="0"/>
                    <a:pt x="1" y="0"/>
                    <a:pt x="1" y="0"/>
                  </a:cubicBezTo>
                  <a:cubicBezTo>
                    <a:pt x="1" y="0"/>
                    <a:pt x="1" y="0"/>
                    <a:pt x="1" y="0"/>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97" name="Freeform 758">
              <a:extLst>
                <a:ext uri="{FF2B5EF4-FFF2-40B4-BE49-F238E27FC236}">
                  <a16:creationId xmlns:a16="http://schemas.microsoft.com/office/drawing/2014/main" id="{A8BDC4BE-0DC6-0BA1-5C5A-48653AF10A84}"/>
                </a:ext>
              </a:extLst>
            </p:cNvPr>
            <p:cNvSpPr>
              <a:spLocks/>
            </p:cNvSpPr>
            <p:nvPr/>
          </p:nvSpPr>
          <p:spPr bwMode="auto">
            <a:xfrm>
              <a:off x="3644901" y="4471988"/>
              <a:ext cx="7937" cy="7938"/>
            </a:xfrm>
            <a:custGeom>
              <a:avLst/>
              <a:gdLst>
                <a:gd name="T0" fmla="*/ 1 w 2"/>
                <a:gd name="T1" fmla="*/ 2 h 2"/>
                <a:gd name="T2" fmla="*/ 1 w 2"/>
                <a:gd name="T3" fmla="*/ 2 h 2"/>
                <a:gd name="T4" fmla="*/ 1 w 2"/>
                <a:gd name="T5" fmla="*/ 0 h 2"/>
                <a:gd name="T6" fmla="*/ 1 w 2"/>
                <a:gd name="T7" fmla="*/ 0 h 2"/>
                <a:gd name="T8" fmla="*/ 1 w 2"/>
                <a:gd name="T9" fmla="*/ 2 h 2"/>
                <a:gd name="T10" fmla="*/ 1 w 2"/>
                <a:gd name="T11" fmla="*/ 2 h 2"/>
              </a:gdLst>
              <a:ahLst/>
              <a:cxnLst>
                <a:cxn ang="0">
                  <a:pos x="T0" y="T1"/>
                </a:cxn>
                <a:cxn ang="0">
                  <a:pos x="T2" y="T3"/>
                </a:cxn>
                <a:cxn ang="0">
                  <a:pos x="T4" y="T5"/>
                </a:cxn>
                <a:cxn ang="0">
                  <a:pos x="T6" y="T7"/>
                </a:cxn>
                <a:cxn ang="0">
                  <a:pos x="T8" y="T9"/>
                </a:cxn>
                <a:cxn ang="0">
                  <a:pos x="T10" y="T11"/>
                </a:cxn>
              </a:cxnLst>
              <a:rect l="0" t="0" r="r" b="b"/>
              <a:pathLst>
                <a:path w="2" h="2">
                  <a:moveTo>
                    <a:pt x="1" y="2"/>
                  </a:moveTo>
                  <a:cubicBezTo>
                    <a:pt x="1" y="2"/>
                    <a:pt x="1" y="2"/>
                    <a:pt x="1" y="2"/>
                  </a:cubicBezTo>
                  <a:cubicBezTo>
                    <a:pt x="1" y="1"/>
                    <a:pt x="2" y="1"/>
                    <a:pt x="1" y="0"/>
                  </a:cubicBezTo>
                  <a:cubicBezTo>
                    <a:pt x="1" y="0"/>
                    <a:pt x="1" y="0"/>
                    <a:pt x="1" y="0"/>
                  </a:cubicBezTo>
                  <a:cubicBezTo>
                    <a:pt x="0" y="0"/>
                    <a:pt x="0" y="1"/>
                    <a:pt x="1" y="2"/>
                  </a:cubicBezTo>
                  <a:cubicBezTo>
                    <a:pt x="1" y="2"/>
                    <a:pt x="1" y="2"/>
                    <a:pt x="1" y="2"/>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98" name="Freeform 761">
              <a:extLst>
                <a:ext uri="{FF2B5EF4-FFF2-40B4-BE49-F238E27FC236}">
                  <a16:creationId xmlns:a16="http://schemas.microsoft.com/office/drawing/2014/main" id="{DE90972D-47DF-BD40-9D23-B9B5180C551F}"/>
                </a:ext>
              </a:extLst>
            </p:cNvPr>
            <p:cNvSpPr>
              <a:spLocks noEditPoints="1"/>
            </p:cNvSpPr>
            <p:nvPr/>
          </p:nvSpPr>
          <p:spPr bwMode="auto">
            <a:xfrm>
              <a:off x="3436938" y="4329113"/>
              <a:ext cx="74612" cy="20638"/>
            </a:xfrm>
            <a:custGeom>
              <a:avLst/>
              <a:gdLst>
                <a:gd name="T0" fmla="*/ 18 w 18"/>
                <a:gd name="T1" fmla="*/ 3 h 5"/>
                <a:gd name="T2" fmla="*/ 16 w 18"/>
                <a:gd name="T3" fmla="*/ 3 h 5"/>
                <a:gd name="T4" fmla="*/ 18 w 18"/>
                <a:gd name="T5" fmla="*/ 3 h 5"/>
                <a:gd name="T6" fmla="*/ 15 w 18"/>
                <a:gd name="T7" fmla="*/ 1 h 5"/>
                <a:gd name="T8" fmla="*/ 15 w 18"/>
                <a:gd name="T9" fmla="*/ 1 h 5"/>
                <a:gd name="T10" fmla="*/ 15 w 18"/>
                <a:gd name="T11" fmla="*/ 1 h 5"/>
                <a:gd name="T12" fmla="*/ 15 w 18"/>
                <a:gd name="T13" fmla="*/ 1 h 5"/>
                <a:gd name="T14" fmla="*/ 13 w 18"/>
                <a:gd name="T15" fmla="*/ 1 h 5"/>
                <a:gd name="T16" fmla="*/ 13 w 18"/>
                <a:gd name="T17" fmla="*/ 1 h 5"/>
                <a:gd name="T18" fmla="*/ 12 w 18"/>
                <a:gd name="T19" fmla="*/ 1 h 5"/>
                <a:gd name="T20" fmla="*/ 11 w 18"/>
                <a:gd name="T21" fmla="*/ 1 h 5"/>
                <a:gd name="T22" fmla="*/ 9 w 18"/>
                <a:gd name="T23" fmla="*/ 1 h 5"/>
                <a:gd name="T24" fmla="*/ 8 w 18"/>
                <a:gd name="T25" fmla="*/ 1 h 5"/>
                <a:gd name="T26" fmla="*/ 8 w 18"/>
                <a:gd name="T27" fmla="*/ 1 h 5"/>
                <a:gd name="T28" fmla="*/ 6 w 18"/>
                <a:gd name="T29" fmla="*/ 1 h 5"/>
                <a:gd name="T30" fmla="*/ 6 w 18"/>
                <a:gd name="T31" fmla="*/ 1 h 5"/>
                <a:gd name="T32" fmla="*/ 6 w 18"/>
                <a:gd name="T33" fmla="*/ 1 h 5"/>
                <a:gd name="T34" fmla="*/ 5 w 18"/>
                <a:gd name="T35" fmla="*/ 1 h 5"/>
                <a:gd name="T36" fmla="*/ 5 w 18"/>
                <a:gd name="T37" fmla="*/ 2 h 5"/>
                <a:gd name="T38" fmla="*/ 5 w 18"/>
                <a:gd name="T39" fmla="*/ 3 h 5"/>
                <a:gd name="T40" fmla="*/ 5 w 18"/>
                <a:gd name="T41" fmla="*/ 4 h 5"/>
                <a:gd name="T42" fmla="*/ 6 w 18"/>
                <a:gd name="T43" fmla="*/ 4 h 5"/>
                <a:gd name="T44" fmla="*/ 6 w 18"/>
                <a:gd name="T45" fmla="*/ 4 h 5"/>
                <a:gd name="T46" fmla="*/ 7 w 18"/>
                <a:gd name="T47" fmla="*/ 4 h 5"/>
                <a:gd name="T48" fmla="*/ 8 w 18"/>
                <a:gd name="T49" fmla="*/ 4 h 5"/>
                <a:gd name="T50" fmla="*/ 9 w 18"/>
                <a:gd name="T51" fmla="*/ 4 h 5"/>
                <a:gd name="T52" fmla="*/ 9 w 18"/>
                <a:gd name="T53" fmla="*/ 4 h 5"/>
                <a:gd name="T54" fmla="*/ 9 w 18"/>
                <a:gd name="T55" fmla="*/ 4 h 5"/>
                <a:gd name="T56" fmla="*/ 11 w 18"/>
                <a:gd name="T57" fmla="*/ 5 h 5"/>
                <a:gd name="T58" fmla="*/ 11 w 18"/>
                <a:gd name="T59" fmla="*/ 5 h 5"/>
                <a:gd name="T60" fmla="*/ 14 w 18"/>
                <a:gd name="T61" fmla="*/ 4 h 5"/>
                <a:gd name="T62" fmla="*/ 15 w 18"/>
                <a:gd name="T63" fmla="*/ 4 h 5"/>
                <a:gd name="T64" fmla="*/ 15 w 18"/>
                <a:gd name="T65" fmla="*/ 3 h 5"/>
                <a:gd name="T66" fmla="*/ 16 w 18"/>
                <a:gd name="T67" fmla="*/ 2 h 5"/>
                <a:gd name="T68" fmla="*/ 15 w 18"/>
                <a:gd name="T69" fmla="*/ 1 h 5"/>
                <a:gd name="T70" fmla="*/ 1 w 18"/>
                <a:gd name="T71" fmla="*/ 3 h 5"/>
                <a:gd name="T72" fmla="*/ 0 w 18"/>
                <a:gd name="T73" fmla="*/ 4 h 5"/>
                <a:gd name="T74" fmla="*/ 1 w 18"/>
                <a:gd name="T75" fmla="*/ 4 h 5"/>
                <a:gd name="T76" fmla="*/ 1 w 18"/>
                <a:gd name="T77" fmla="*/ 3 h 5"/>
                <a:gd name="T78" fmla="*/ 1 w 18"/>
                <a:gd name="T79"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8" h="5">
                  <a:moveTo>
                    <a:pt x="18" y="3"/>
                  </a:moveTo>
                  <a:cubicBezTo>
                    <a:pt x="17" y="3"/>
                    <a:pt x="17" y="4"/>
                    <a:pt x="16" y="3"/>
                  </a:cubicBezTo>
                  <a:cubicBezTo>
                    <a:pt x="17" y="3"/>
                    <a:pt x="17" y="3"/>
                    <a:pt x="18" y="3"/>
                  </a:cubicBezTo>
                  <a:close/>
                  <a:moveTo>
                    <a:pt x="15" y="1"/>
                  </a:moveTo>
                  <a:cubicBezTo>
                    <a:pt x="15" y="1"/>
                    <a:pt x="15" y="1"/>
                    <a:pt x="15" y="1"/>
                  </a:cubicBezTo>
                  <a:cubicBezTo>
                    <a:pt x="15" y="1"/>
                    <a:pt x="15" y="1"/>
                    <a:pt x="15" y="1"/>
                  </a:cubicBezTo>
                  <a:cubicBezTo>
                    <a:pt x="15" y="1"/>
                    <a:pt x="15" y="1"/>
                    <a:pt x="15" y="1"/>
                  </a:cubicBezTo>
                  <a:cubicBezTo>
                    <a:pt x="14" y="1"/>
                    <a:pt x="14" y="1"/>
                    <a:pt x="13" y="1"/>
                  </a:cubicBezTo>
                  <a:cubicBezTo>
                    <a:pt x="13" y="1"/>
                    <a:pt x="13" y="1"/>
                    <a:pt x="13" y="1"/>
                  </a:cubicBezTo>
                  <a:cubicBezTo>
                    <a:pt x="13" y="1"/>
                    <a:pt x="13" y="1"/>
                    <a:pt x="12" y="1"/>
                  </a:cubicBezTo>
                  <a:cubicBezTo>
                    <a:pt x="12" y="1"/>
                    <a:pt x="11" y="1"/>
                    <a:pt x="11" y="1"/>
                  </a:cubicBezTo>
                  <a:cubicBezTo>
                    <a:pt x="10" y="1"/>
                    <a:pt x="9" y="1"/>
                    <a:pt x="9" y="1"/>
                  </a:cubicBezTo>
                  <a:cubicBezTo>
                    <a:pt x="9" y="1"/>
                    <a:pt x="8" y="1"/>
                    <a:pt x="8" y="1"/>
                  </a:cubicBezTo>
                  <a:cubicBezTo>
                    <a:pt x="8" y="0"/>
                    <a:pt x="8" y="1"/>
                    <a:pt x="8" y="1"/>
                  </a:cubicBezTo>
                  <a:cubicBezTo>
                    <a:pt x="7" y="1"/>
                    <a:pt x="7" y="1"/>
                    <a:pt x="6" y="1"/>
                  </a:cubicBezTo>
                  <a:cubicBezTo>
                    <a:pt x="6" y="0"/>
                    <a:pt x="6" y="1"/>
                    <a:pt x="6" y="1"/>
                  </a:cubicBezTo>
                  <a:cubicBezTo>
                    <a:pt x="5" y="1"/>
                    <a:pt x="6" y="1"/>
                    <a:pt x="6" y="1"/>
                  </a:cubicBezTo>
                  <a:cubicBezTo>
                    <a:pt x="6" y="1"/>
                    <a:pt x="5" y="1"/>
                    <a:pt x="5" y="1"/>
                  </a:cubicBezTo>
                  <a:cubicBezTo>
                    <a:pt x="5" y="2"/>
                    <a:pt x="5" y="2"/>
                    <a:pt x="5" y="2"/>
                  </a:cubicBezTo>
                  <a:cubicBezTo>
                    <a:pt x="5" y="2"/>
                    <a:pt x="6" y="3"/>
                    <a:pt x="5" y="3"/>
                  </a:cubicBezTo>
                  <a:cubicBezTo>
                    <a:pt x="5" y="3"/>
                    <a:pt x="5" y="4"/>
                    <a:pt x="5" y="4"/>
                  </a:cubicBezTo>
                  <a:cubicBezTo>
                    <a:pt x="5" y="4"/>
                    <a:pt x="5" y="4"/>
                    <a:pt x="6" y="4"/>
                  </a:cubicBezTo>
                  <a:cubicBezTo>
                    <a:pt x="6" y="4"/>
                    <a:pt x="6" y="5"/>
                    <a:pt x="6" y="4"/>
                  </a:cubicBezTo>
                  <a:cubicBezTo>
                    <a:pt x="7" y="4"/>
                    <a:pt x="7" y="4"/>
                    <a:pt x="7" y="4"/>
                  </a:cubicBezTo>
                  <a:cubicBezTo>
                    <a:pt x="7" y="5"/>
                    <a:pt x="8" y="5"/>
                    <a:pt x="8" y="4"/>
                  </a:cubicBezTo>
                  <a:cubicBezTo>
                    <a:pt x="8" y="4"/>
                    <a:pt x="8" y="4"/>
                    <a:pt x="9" y="4"/>
                  </a:cubicBezTo>
                  <a:cubicBezTo>
                    <a:pt x="9" y="4"/>
                    <a:pt x="9" y="4"/>
                    <a:pt x="9" y="4"/>
                  </a:cubicBezTo>
                  <a:cubicBezTo>
                    <a:pt x="9" y="4"/>
                    <a:pt x="9" y="4"/>
                    <a:pt x="9" y="4"/>
                  </a:cubicBezTo>
                  <a:cubicBezTo>
                    <a:pt x="10" y="4"/>
                    <a:pt x="10" y="4"/>
                    <a:pt x="11" y="5"/>
                  </a:cubicBezTo>
                  <a:cubicBezTo>
                    <a:pt x="11" y="5"/>
                    <a:pt x="11" y="5"/>
                    <a:pt x="11" y="5"/>
                  </a:cubicBezTo>
                  <a:cubicBezTo>
                    <a:pt x="12" y="5"/>
                    <a:pt x="13" y="4"/>
                    <a:pt x="14" y="4"/>
                  </a:cubicBezTo>
                  <a:cubicBezTo>
                    <a:pt x="14" y="4"/>
                    <a:pt x="14" y="4"/>
                    <a:pt x="15" y="4"/>
                  </a:cubicBezTo>
                  <a:cubicBezTo>
                    <a:pt x="15" y="3"/>
                    <a:pt x="15" y="3"/>
                    <a:pt x="15" y="3"/>
                  </a:cubicBezTo>
                  <a:cubicBezTo>
                    <a:pt x="16" y="3"/>
                    <a:pt x="16" y="2"/>
                    <a:pt x="16" y="2"/>
                  </a:cubicBezTo>
                  <a:cubicBezTo>
                    <a:pt x="16" y="2"/>
                    <a:pt x="16" y="1"/>
                    <a:pt x="15" y="1"/>
                  </a:cubicBezTo>
                  <a:close/>
                  <a:moveTo>
                    <a:pt x="1" y="3"/>
                  </a:moveTo>
                  <a:cubicBezTo>
                    <a:pt x="1" y="3"/>
                    <a:pt x="0" y="3"/>
                    <a:pt x="0" y="4"/>
                  </a:cubicBezTo>
                  <a:cubicBezTo>
                    <a:pt x="0" y="4"/>
                    <a:pt x="0" y="4"/>
                    <a:pt x="1" y="4"/>
                  </a:cubicBezTo>
                  <a:cubicBezTo>
                    <a:pt x="1" y="4"/>
                    <a:pt x="1" y="4"/>
                    <a:pt x="1" y="3"/>
                  </a:cubicBezTo>
                  <a:cubicBezTo>
                    <a:pt x="1" y="3"/>
                    <a:pt x="1" y="3"/>
                    <a:pt x="1" y="3"/>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99" name="Freeform 762">
              <a:extLst>
                <a:ext uri="{FF2B5EF4-FFF2-40B4-BE49-F238E27FC236}">
                  <a16:creationId xmlns:a16="http://schemas.microsoft.com/office/drawing/2014/main" id="{0D12C8B7-486E-AAC5-73A5-A1340FBFF7FE}"/>
                </a:ext>
              </a:extLst>
            </p:cNvPr>
            <p:cNvSpPr>
              <a:spLocks/>
            </p:cNvSpPr>
            <p:nvPr/>
          </p:nvSpPr>
          <p:spPr bwMode="auto">
            <a:xfrm>
              <a:off x="3011488" y="4587875"/>
              <a:ext cx="166687" cy="71438"/>
            </a:xfrm>
            <a:custGeom>
              <a:avLst/>
              <a:gdLst>
                <a:gd name="T0" fmla="*/ 36 w 40"/>
                <a:gd name="T1" fmla="*/ 13 h 17"/>
                <a:gd name="T2" fmla="*/ 38 w 40"/>
                <a:gd name="T3" fmla="*/ 12 h 17"/>
                <a:gd name="T4" fmla="*/ 39 w 40"/>
                <a:gd name="T5" fmla="*/ 11 h 17"/>
                <a:gd name="T6" fmla="*/ 38 w 40"/>
                <a:gd name="T7" fmla="*/ 6 h 17"/>
                <a:gd name="T8" fmla="*/ 38 w 40"/>
                <a:gd name="T9" fmla="*/ 6 h 17"/>
                <a:gd name="T10" fmla="*/ 35 w 40"/>
                <a:gd name="T11" fmla="*/ 4 h 17"/>
                <a:gd name="T12" fmla="*/ 33 w 40"/>
                <a:gd name="T13" fmla="*/ 2 h 17"/>
                <a:gd name="T14" fmla="*/ 32 w 40"/>
                <a:gd name="T15" fmla="*/ 2 h 17"/>
                <a:gd name="T16" fmla="*/ 29 w 40"/>
                <a:gd name="T17" fmla="*/ 1 h 17"/>
                <a:gd name="T18" fmla="*/ 27 w 40"/>
                <a:gd name="T19" fmla="*/ 0 h 17"/>
                <a:gd name="T20" fmla="*/ 24 w 40"/>
                <a:gd name="T21" fmla="*/ 0 h 17"/>
                <a:gd name="T22" fmla="*/ 21 w 40"/>
                <a:gd name="T23" fmla="*/ 2 h 17"/>
                <a:gd name="T24" fmla="*/ 18 w 40"/>
                <a:gd name="T25" fmla="*/ 3 h 17"/>
                <a:gd name="T26" fmla="*/ 14 w 40"/>
                <a:gd name="T27" fmla="*/ 6 h 17"/>
                <a:gd name="T28" fmla="*/ 9 w 40"/>
                <a:gd name="T29" fmla="*/ 4 h 17"/>
                <a:gd name="T30" fmla="*/ 9 w 40"/>
                <a:gd name="T31" fmla="*/ 3 h 17"/>
                <a:gd name="T32" fmla="*/ 9 w 40"/>
                <a:gd name="T33" fmla="*/ 4 h 17"/>
                <a:gd name="T34" fmla="*/ 6 w 40"/>
                <a:gd name="T35" fmla="*/ 4 h 17"/>
                <a:gd name="T36" fmla="*/ 5 w 40"/>
                <a:gd name="T37" fmla="*/ 3 h 17"/>
                <a:gd name="T38" fmla="*/ 4 w 40"/>
                <a:gd name="T39" fmla="*/ 0 h 17"/>
                <a:gd name="T40" fmla="*/ 3 w 40"/>
                <a:gd name="T41" fmla="*/ 1 h 17"/>
                <a:gd name="T42" fmla="*/ 2 w 40"/>
                <a:gd name="T43" fmla="*/ 1 h 17"/>
                <a:gd name="T44" fmla="*/ 1 w 40"/>
                <a:gd name="T45" fmla="*/ 3 h 17"/>
                <a:gd name="T46" fmla="*/ 2 w 40"/>
                <a:gd name="T47" fmla="*/ 5 h 17"/>
                <a:gd name="T48" fmla="*/ 2 w 40"/>
                <a:gd name="T49" fmla="*/ 6 h 17"/>
                <a:gd name="T50" fmla="*/ 0 w 40"/>
                <a:gd name="T51" fmla="*/ 9 h 17"/>
                <a:gd name="T52" fmla="*/ 1 w 40"/>
                <a:gd name="T53" fmla="*/ 10 h 17"/>
                <a:gd name="T54" fmla="*/ 2 w 40"/>
                <a:gd name="T55" fmla="*/ 10 h 17"/>
                <a:gd name="T56" fmla="*/ 3 w 40"/>
                <a:gd name="T57" fmla="*/ 9 h 17"/>
                <a:gd name="T58" fmla="*/ 5 w 40"/>
                <a:gd name="T59" fmla="*/ 8 h 17"/>
                <a:gd name="T60" fmla="*/ 6 w 40"/>
                <a:gd name="T61" fmla="*/ 9 h 17"/>
                <a:gd name="T62" fmla="*/ 9 w 40"/>
                <a:gd name="T63" fmla="*/ 10 h 17"/>
                <a:gd name="T64" fmla="*/ 12 w 40"/>
                <a:gd name="T65" fmla="*/ 13 h 17"/>
                <a:gd name="T66" fmla="*/ 13 w 40"/>
                <a:gd name="T67" fmla="*/ 12 h 17"/>
                <a:gd name="T68" fmla="*/ 15 w 40"/>
                <a:gd name="T69" fmla="*/ 14 h 17"/>
                <a:gd name="T70" fmla="*/ 16 w 40"/>
                <a:gd name="T71" fmla="*/ 16 h 17"/>
                <a:gd name="T72" fmla="*/ 18 w 40"/>
                <a:gd name="T73" fmla="*/ 16 h 17"/>
                <a:gd name="T74" fmla="*/ 19 w 40"/>
                <a:gd name="T75" fmla="*/ 15 h 17"/>
                <a:gd name="T76" fmla="*/ 21 w 40"/>
                <a:gd name="T77" fmla="*/ 14 h 17"/>
                <a:gd name="T78" fmla="*/ 18 w 40"/>
                <a:gd name="T79" fmla="*/ 11 h 17"/>
                <a:gd name="T80" fmla="*/ 18 w 40"/>
                <a:gd name="T81" fmla="*/ 9 h 17"/>
                <a:gd name="T82" fmla="*/ 22 w 40"/>
                <a:gd name="T83" fmla="*/ 7 h 17"/>
                <a:gd name="T84" fmla="*/ 23 w 40"/>
                <a:gd name="T85" fmla="*/ 5 h 17"/>
                <a:gd name="T86" fmla="*/ 26 w 40"/>
                <a:gd name="T87" fmla="*/ 4 h 17"/>
                <a:gd name="T88" fmla="*/ 29 w 40"/>
                <a:gd name="T89" fmla="*/ 5 h 17"/>
                <a:gd name="T90" fmla="*/ 31 w 40"/>
                <a:gd name="T91" fmla="*/ 8 h 17"/>
                <a:gd name="T92" fmla="*/ 32 w 40"/>
                <a:gd name="T93" fmla="*/ 8 h 17"/>
                <a:gd name="T94" fmla="*/ 33 w 40"/>
                <a:gd name="T95" fmla="*/ 8 h 17"/>
                <a:gd name="T96" fmla="*/ 34 w 40"/>
                <a:gd name="T97" fmla="*/ 8 h 17"/>
                <a:gd name="T98" fmla="*/ 33 w 40"/>
                <a:gd name="T99" fmla="*/ 9 h 17"/>
                <a:gd name="T100" fmla="*/ 32 w 40"/>
                <a:gd name="T101" fmla="*/ 10 h 17"/>
                <a:gd name="T102" fmla="*/ 32 w 40"/>
                <a:gd name="T103" fmla="*/ 12 h 17"/>
                <a:gd name="T104" fmla="*/ 33 w 40"/>
                <a:gd name="T105" fmla="*/ 15 h 17"/>
                <a:gd name="T106" fmla="*/ 35 w 40"/>
                <a:gd name="T107" fmla="*/ 1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0" h="17">
                  <a:moveTo>
                    <a:pt x="36" y="15"/>
                  </a:moveTo>
                  <a:cubicBezTo>
                    <a:pt x="36" y="14"/>
                    <a:pt x="36" y="13"/>
                    <a:pt x="36" y="13"/>
                  </a:cubicBezTo>
                  <a:cubicBezTo>
                    <a:pt x="36" y="13"/>
                    <a:pt x="37" y="13"/>
                    <a:pt x="37" y="14"/>
                  </a:cubicBezTo>
                  <a:cubicBezTo>
                    <a:pt x="37" y="13"/>
                    <a:pt x="38" y="13"/>
                    <a:pt x="38" y="12"/>
                  </a:cubicBezTo>
                  <a:cubicBezTo>
                    <a:pt x="38" y="12"/>
                    <a:pt x="38" y="12"/>
                    <a:pt x="38" y="12"/>
                  </a:cubicBezTo>
                  <a:cubicBezTo>
                    <a:pt x="38" y="11"/>
                    <a:pt x="38" y="11"/>
                    <a:pt x="39" y="11"/>
                  </a:cubicBezTo>
                  <a:cubicBezTo>
                    <a:pt x="39" y="11"/>
                    <a:pt x="40" y="11"/>
                    <a:pt x="40" y="11"/>
                  </a:cubicBezTo>
                  <a:cubicBezTo>
                    <a:pt x="39" y="10"/>
                    <a:pt x="39" y="8"/>
                    <a:pt x="38" y="6"/>
                  </a:cubicBezTo>
                  <a:cubicBezTo>
                    <a:pt x="38" y="6"/>
                    <a:pt x="38" y="6"/>
                    <a:pt x="38" y="7"/>
                  </a:cubicBezTo>
                  <a:cubicBezTo>
                    <a:pt x="38" y="6"/>
                    <a:pt x="38" y="6"/>
                    <a:pt x="38" y="6"/>
                  </a:cubicBezTo>
                  <a:cubicBezTo>
                    <a:pt x="38" y="6"/>
                    <a:pt x="37" y="6"/>
                    <a:pt x="37" y="5"/>
                  </a:cubicBezTo>
                  <a:cubicBezTo>
                    <a:pt x="37" y="5"/>
                    <a:pt x="36" y="4"/>
                    <a:pt x="35" y="4"/>
                  </a:cubicBezTo>
                  <a:cubicBezTo>
                    <a:pt x="35" y="4"/>
                    <a:pt x="34" y="2"/>
                    <a:pt x="34" y="2"/>
                  </a:cubicBezTo>
                  <a:cubicBezTo>
                    <a:pt x="33" y="2"/>
                    <a:pt x="33" y="2"/>
                    <a:pt x="33" y="2"/>
                  </a:cubicBezTo>
                  <a:cubicBezTo>
                    <a:pt x="33" y="2"/>
                    <a:pt x="33" y="2"/>
                    <a:pt x="33" y="2"/>
                  </a:cubicBezTo>
                  <a:cubicBezTo>
                    <a:pt x="32" y="2"/>
                    <a:pt x="32" y="2"/>
                    <a:pt x="32" y="2"/>
                  </a:cubicBezTo>
                  <a:cubicBezTo>
                    <a:pt x="31" y="1"/>
                    <a:pt x="31" y="1"/>
                    <a:pt x="30" y="1"/>
                  </a:cubicBezTo>
                  <a:cubicBezTo>
                    <a:pt x="30" y="1"/>
                    <a:pt x="29" y="1"/>
                    <a:pt x="29" y="1"/>
                  </a:cubicBezTo>
                  <a:cubicBezTo>
                    <a:pt x="28" y="1"/>
                    <a:pt x="28" y="1"/>
                    <a:pt x="28" y="1"/>
                  </a:cubicBezTo>
                  <a:cubicBezTo>
                    <a:pt x="27" y="1"/>
                    <a:pt x="27" y="1"/>
                    <a:pt x="27" y="0"/>
                  </a:cubicBezTo>
                  <a:cubicBezTo>
                    <a:pt x="27" y="0"/>
                    <a:pt x="27" y="0"/>
                    <a:pt x="26" y="0"/>
                  </a:cubicBezTo>
                  <a:cubicBezTo>
                    <a:pt x="25" y="0"/>
                    <a:pt x="25" y="0"/>
                    <a:pt x="24" y="0"/>
                  </a:cubicBezTo>
                  <a:cubicBezTo>
                    <a:pt x="23" y="0"/>
                    <a:pt x="23" y="0"/>
                    <a:pt x="23" y="0"/>
                  </a:cubicBezTo>
                  <a:cubicBezTo>
                    <a:pt x="22" y="1"/>
                    <a:pt x="21" y="2"/>
                    <a:pt x="21" y="2"/>
                  </a:cubicBezTo>
                  <a:cubicBezTo>
                    <a:pt x="20" y="2"/>
                    <a:pt x="20" y="3"/>
                    <a:pt x="20" y="3"/>
                  </a:cubicBezTo>
                  <a:cubicBezTo>
                    <a:pt x="19" y="3"/>
                    <a:pt x="19" y="3"/>
                    <a:pt x="18" y="3"/>
                  </a:cubicBezTo>
                  <a:cubicBezTo>
                    <a:pt x="17" y="3"/>
                    <a:pt x="17" y="4"/>
                    <a:pt x="16" y="4"/>
                  </a:cubicBezTo>
                  <a:cubicBezTo>
                    <a:pt x="15" y="5"/>
                    <a:pt x="15" y="5"/>
                    <a:pt x="14" y="6"/>
                  </a:cubicBezTo>
                  <a:cubicBezTo>
                    <a:pt x="13" y="6"/>
                    <a:pt x="12" y="6"/>
                    <a:pt x="11" y="5"/>
                  </a:cubicBezTo>
                  <a:cubicBezTo>
                    <a:pt x="11" y="5"/>
                    <a:pt x="10" y="5"/>
                    <a:pt x="9" y="4"/>
                  </a:cubicBezTo>
                  <a:cubicBezTo>
                    <a:pt x="9" y="4"/>
                    <a:pt x="9" y="4"/>
                    <a:pt x="9" y="4"/>
                  </a:cubicBezTo>
                  <a:cubicBezTo>
                    <a:pt x="9" y="3"/>
                    <a:pt x="9" y="3"/>
                    <a:pt x="9" y="3"/>
                  </a:cubicBezTo>
                  <a:cubicBezTo>
                    <a:pt x="8" y="3"/>
                    <a:pt x="8" y="3"/>
                    <a:pt x="8" y="3"/>
                  </a:cubicBezTo>
                  <a:cubicBezTo>
                    <a:pt x="8" y="3"/>
                    <a:pt x="8" y="4"/>
                    <a:pt x="9" y="4"/>
                  </a:cubicBezTo>
                  <a:cubicBezTo>
                    <a:pt x="8" y="4"/>
                    <a:pt x="7" y="4"/>
                    <a:pt x="6" y="4"/>
                  </a:cubicBezTo>
                  <a:cubicBezTo>
                    <a:pt x="6" y="4"/>
                    <a:pt x="6" y="4"/>
                    <a:pt x="6" y="4"/>
                  </a:cubicBezTo>
                  <a:cubicBezTo>
                    <a:pt x="6" y="3"/>
                    <a:pt x="6" y="3"/>
                    <a:pt x="6" y="3"/>
                  </a:cubicBezTo>
                  <a:cubicBezTo>
                    <a:pt x="6" y="3"/>
                    <a:pt x="5" y="3"/>
                    <a:pt x="5" y="3"/>
                  </a:cubicBezTo>
                  <a:cubicBezTo>
                    <a:pt x="5" y="2"/>
                    <a:pt x="5" y="2"/>
                    <a:pt x="5" y="2"/>
                  </a:cubicBezTo>
                  <a:cubicBezTo>
                    <a:pt x="5" y="1"/>
                    <a:pt x="4" y="1"/>
                    <a:pt x="4" y="0"/>
                  </a:cubicBezTo>
                  <a:cubicBezTo>
                    <a:pt x="4" y="0"/>
                    <a:pt x="4" y="0"/>
                    <a:pt x="4" y="0"/>
                  </a:cubicBezTo>
                  <a:cubicBezTo>
                    <a:pt x="3" y="0"/>
                    <a:pt x="3" y="1"/>
                    <a:pt x="3" y="1"/>
                  </a:cubicBezTo>
                  <a:cubicBezTo>
                    <a:pt x="3" y="1"/>
                    <a:pt x="2" y="0"/>
                    <a:pt x="2" y="0"/>
                  </a:cubicBezTo>
                  <a:cubicBezTo>
                    <a:pt x="2" y="0"/>
                    <a:pt x="2" y="1"/>
                    <a:pt x="2" y="1"/>
                  </a:cubicBezTo>
                  <a:cubicBezTo>
                    <a:pt x="2" y="1"/>
                    <a:pt x="1" y="1"/>
                    <a:pt x="1" y="1"/>
                  </a:cubicBezTo>
                  <a:cubicBezTo>
                    <a:pt x="1" y="1"/>
                    <a:pt x="1" y="3"/>
                    <a:pt x="1" y="3"/>
                  </a:cubicBezTo>
                  <a:cubicBezTo>
                    <a:pt x="1" y="3"/>
                    <a:pt x="2" y="4"/>
                    <a:pt x="2" y="4"/>
                  </a:cubicBezTo>
                  <a:cubicBezTo>
                    <a:pt x="2" y="4"/>
                    <a:pt x="2" y="5"/>
                    <a:pt x="2" y="5"/>
                  </a:cubicBezTo>
                  <a:cubicBezTo>
                    <a:pt x="2" y="5"/>
                    <a:pt x="1" y="5"/>
                    <a:pt x="1" y="6"/>
                  </a:cubicBezTo>
                  <a:cubicBezTo>
                    <a:pt x="1" y="6"/>
                    <a:pt x="2" y="6"/>
                    <a:pt x="2" y="6"/>
                  </a:cubicBezTo>
                  <a:cubicBezTo>
                    <a:pt x="2" y="7"/>
                    <a:pt x="2" y="8"/>
                    <a:pt x="2" y="8"/>
                  </a:cubicBezTo>
                  <a:cubicBezTo>
                    <a:pt x="0" y="9"/>
                    <a:pt x="0" y="9"/>
                    <a:pt x="0" y="9"/>
                  </a:cubicBezTo>
                  <a:cubicBezTo>
                    <a:pt x="0" y="9"/>
                    <a:pt x="0" y="9"/>
                    <a:pt x="1" y="9"/>
                  </a:cubicBezTo>
                  <a:cubicBezTo>
                    <a:pt x="1" y="9"/>
                    <a:pt x="1" y="10"/>
                    <a:pt x="1" y="10"/>
                  </a:cubicBezTo>
                  <a:cubicBezTo>
                    <a:pt x="1" y="10"/>
                    <a:pt x="1" y="10"/>
                    <a:pt x="2" y="10"/>
                  </a:cubicBezTo>
                  <a:cubicBezTo>
                    <a:pt x="2" y="11"/>
                    <a:pt x="2" y="10"/>
                    <a:pt x="2" y="10"/>
                  </a:cubicBezTo>
                  <a:cubicBezTo>
                    <a:pt x="2" y="9"/>
                    <a:pt x="2" y="9"/>
                    <a:pt x="2" y="9"/>
                  </a:cubicBezTo>
                  <a:cubicBezTo>
                    <a:pt x="2" y="8"/>
                    <a:pt x="3" y="9"/>
                    <a:pt x="3" y="9"/>
                  </a:cubicBezTo>
                  <a:cubicBezTo>
                    <a:pt x="4" y="9"/>
                    <a:pt x="4" y="9"/>
                    <a:pt x="5" y="9"/>
                  </a:cubicBezTo>
                  <a:cubicBezTo>
                    <a:pt x="5" y="9"/>
                    <a:pt x="5" y="9"/>
                    <a:pt x="5" y="8"/>
                  </a:cubicBezTo>
                  <a:cubicBezTo>
                    <a:pt x="6" y="8"/>
                    <a:pt x="6" y="9"/>
                    <a:pt x="6" y="9"/>
                  </a:cubicBezTo>
                  <a:cubicBezTo>
                    <a:pt x="6" y="9"/>
                    <a:pt x="6" y="9"/>
                    <a:pt x="6" y="9"/>
                  </a:cubicBezTo>
                  <a:cubicBezTo>
                    <a:pt x="7" y="9"/>
                    <a:pt x="8" y="9"/>
                    <a:pt x="8" y="10"/>
                  </a:cubicBezTo>
                  <a:cubicBezTo>
                    <a:pt x="8" y="10"/>
                    <a:pt x="9" y="10"/>
                    <a:pt x="9" y="10"/>
                  </a:cubicBezTo>
                  <a:cubicBezTo>
                    <a:pt x="9" y="11"/>
                    <a:pt x="10" y="12"/>
                    <a:pt x="10" y="12"/>
                  </a:cubicBezTo>
                  <a:cubicBezTo>
                    <a:pt x="10" y="13"/>
                    <a:pt x="11" y="13"/>
                    <a:pt x="12" y="13"/>
                  </a:cubicBezTo>
                  <a:cubicBezTo>
                    <a:pt x="12" y="13"/>
                    <a:pt x="12" y="13"/>
                    <a:pt x="13" y="13"/>
                  </a:cubicBezTo>
                  <a:cubicBezTo>
                    <a:pt x="14" y="13"/>
                    <a:pt x="13" y="12"/>
                    <a:pt x="13" y="12"/>
                  </a:cubicBezTo>
                  <a:cubicBezTo>
                    <a:pt x="13" y="12"/>
                    <a:pt x="14" y="12"/>
                    <a:pt x="14" y="13"/>
                  </a:cubicBezTo>
                  <a:cubicBezTo>
                    <a:pt x="14" y="13"/>
                    <a:pt x="15" y="14"/>
                    <a:pt x="15" y="14"/>
                  </a:cubicBezTo>
                  <a:cubicBezTo>
                    <a:pt x="15" y="14"/>
                    <a:pt x="15" y="15"/>
                    <a:pt x="15" y="16"/>
                  </a:cubicBezTo>
                  <a:cubicBezTo>
                    <a:pt x="15" y="17"/>
                    <a:pt x="16" y="16"/>
                    <a:pt x="16" y="16"/>
                  </a:cubicBezTo>
                  <a:cubicBezTo>
                    <a:pt x="16" y="16"/>
                    <a:pt x="16" y="16"/>
                    <a:pt x="17" y="16"/>
                  </a:cubicBezTo>
                  <a:cubicBezTo>
                    <a:pt x="17" y="16"/>
                    <a:pt x="17" y="16"/>
                    <a:pt x="18" y="16"/>
                  </a:cubicBezTo>
                  <a:cubicBezTo>
                    <a:pt x="18" y="16"/>
                    <a:pt x="18" y="16"/>
                    <a:pt x="18" y="15"/>
                  </a:cubicBezTo>
                  <a:cubicBezTo>
                    <a:pt x="18" y="15"/>
                    <a:pt x="19" y="15"/>
                    <a:pt x="19" y="15"/>
                  </a:cubicBezTo>
                  <a:cubicBezTo>
                    <a:pt x="19" y="15"/>
                    <a:pt x="21" y="15"/>
                    <a:pt x="21" y="14"/>
                  </a:cubicBezTo>
                  <a:cubicBezTo>
                    <a:pt x="21" y="14"/>
                    <a:pt x="21" y="14"/>
                    <a:pt x="21" y="14"/>
                  </a:cubicBezTo>
                  <a:cubicBezTo>
                    <a:pt x="20" y="13"/>
                    <a:pt x="20" y="13"/>
                    <a:pt x="20" y="12"/>
                  </a:cubicBezTo>
                  <a:cubicBezTo>
                    <a:pt x="19" y="12"/>
                    <a:pt x="19" y="11"/>
                    <a:pt x="18" y="11"/>
                  </a:cubicBezTo>
                  <a:cubicBezTo>
                    <a:pt x="18" y="11"/>
                    <a:pt x="18" y="10"/>
                    <a:pt x="18" y="10"/>
                  </a:cubicBezTo>
                  <a:cubicBezTo>
                    <a:pt x="18" y="9"/>
                    <a:pt x="18" y="9"/>
                    <a:pt x="18" y="9"/>
                  </a:cubicBezTo>
                  <a:cubicBezTo>
                    <a:pt x="18" y="9"/>
                    <a:pt x="20" y="8"/>
                    <a:pt x="20" y="8"/>
                  </a:cubicBezTo>
                  <a:cubicBezTo>
                    <a:pt x="21" y="8"/>
                    <a:pt x="22" y="7"/>
                    <a:pt x="22" y="7"/>
                  </a:cubicBezTo>
                  <a:cubicBezTo>
                    <a:pt x="22" y="7"/>
                    <a:pt x="22" y="6"/>
                    <a:pt x="22" y="6"/>
                  </a:cubicBezTo>
                  <a:cubicBezTo>
                    <a:pt x="22" y="6"/>
                    <a:pt x="23" y="5"/>
                    <a:pt x="23" y="5"/>
                  </a:cubicBezTo>
                  <a:cubicBezTo>
                    <a:pt x="23" y="5"/>
                    <a:pt x="24" y="4"/>
                    <a:pt x="24" y="4"/>
                  </a:cubicBezTo>
                  <a:cubicBezTo>
                    <a:pt x="25" y="4"/>
                    <a:pt x="25" y="4"/>
                    <a:pt x="26" y="4"/>
                  </a:cubicBezTo>
                  <a:cubicBezTo>
                    <a:pt x="26" y="4"/>
                    <a:pt x="27" y="4"/>
                    <a:pt x="27" y="4"/>
                  </a:cubicBezTo>
                  <a:cubicBezTo>
                    <a:pt x="28" y="4"/>
                    <a:pt x="28" y="5"/>
                    <a:pt x="29" y="5"/>
                  </a:cubicBezTo>
                  <a:cubicBezTo>
                    <a:pt x="29" y="6"/>
                    <a:pt x="30" y="6"/>
                    <a:pt x="31" y="7"/>
                  </a:cubicBezTo>
                  <a:cubicBezTo>
                    <a:pt x="31" y="7"/>
                    <a:pt x="31" y="8"/>
                    <a:pt x="31" y="8"/>
                  </a:cubicBezTo>
                  <a:cubicBezTo>
                    <a:pt x="31" y="8"/>
                    <a:pt x="31" y="8"/>
                    <a:pt x="31" y="8"/>
                  </a:cubicBezTo>
                  <a:cubicBezTo>
                    <a:pt x="32" y="8"/>
                    <a:pt x="32" y="8"/>
                    <a:pt x="32" y="8"/>
                  </a:cubicBezTo>
                  <a:cubicBezTo>
                    <a:pt x="32" y="8"/>
                    <a:pt x="32" y="8"/>
                    <a:pt x="32" y="8"/>
                  </a:cubicBezTo>
                  <a:cubicBezTo>
                    <a:pt x="33" y="8"/>
                    <a:pt x="33" y="8"/>
                    <a:pt x="33" y="8"/>
                  </a:cubicBezTo>
                  <a:cubicBezTo>
                    <a:pt x="33" y="8"/>
                    <a:pt x="33" y="8"/>
                    <a:pt x="33" y="8"/>
                  </a:cubicBezTo>
                  <a:cubicBezTo>
                    <a:pt x="34" y="8"/>
                    <a:pt x="34" y="8"/>
                    <a:pt x="34" y="8"/>
                  </a:cubicBezTo>
                  <a:cubicBezTo>
                    <a:pt x="33" y="8"/>
                    <a:pt x="33" y="9"/>
                    <a:pt x="33" y="9"/>
                  </a:cubicBezTo>
                  <a:cubicBezTo>
                    <a:pt x="33" y="9"/>
                    <a:pt x="32" y="9"/>
                    <a:pt x="33" y="9"/>
                  </a:cubicBezTo>
                  <a:cubicBezTo>
                    <a:pt x="33" y="10"/>
                    <a:pt x="33" y="10"/>
                    <a:pt x="32" y="10"/>
                  </a:cubicBezTo>
                  <a:cubicBezTo>
                    <a:pt x="32" y="10"/>
                    <a:pt x="32" y="10"/>
                    <a:pt x="32" y="10"/>
                  </a:cubicBezTo>
                  <a:cubicBezTo>
                    <a:pt x="31" y="11"/>
                    <a:pt x="31" y="11"/>
                    <a:pt x="31" y="11"/>
                  </a:cubicBezTo>
                  <a:cubicBezTo>
                    <a:pt x="31" y="12"/>
                    <a:pt x="32" y="12"/>
                    <a:pt x="32" y="12"/>
                  </a:cubicBezTo>
                  <a:cubicBezTo>
                    <a:pt x="32" y="12"/>
                    <a:pt x="33" y="13"/>
                    <a:pt x="33" y="14"/>
                  </a:cubicBezTo>
                  <a:cubicBezTo>
                    <a:pt x="33" y="14"/>
                    <a:pt x="33" y="14"/>
                    <a:pt x="33" y="15"/>
                  </a:cubicBezTo>
                  <a:cubicBezTo>
                    <a:pt x="33" y="15"/>
                    <a:pt x="34" y="15"/>
                    <a:pt x="35" y="16"/>
                  </a:cubicBezTo>
                  <a:cubicBezTo>
                    <a:pt x="35" y="16"/>
                    <a:pt x="35" y="15"/>
                    <a:pt x="35" y="15"/>
                  </a:cubicBezTo>
                  <a:cubicBezTo>
                    <a:pt x="35" y="15"/>
                    <a:pt x="35" y="14"/>
                    <a:pt x="36" y="15"/>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00" name="Freeform 763">
              <a:extLst>
                <a:ext uri="{FF2B5EF4-FFF2-40B4-BE49-F238E27FC236}">
                  <a16:creationId xmlns:a16="http://schemas.microsoft.com/office/drawing/2014/main" id="{43CE1C0F-0D63-9DC2-7C98-4976E3A8174D}"/>
                </a:ext>
              </a:extLst>
            </p:cNvPr>
            <p:cNvSpPr>
              <a:spLocks/>
            </p:cNvSpPr>
            <p:nvPr/>
          </p:nvSpPr>
          <p:spPr bwMode="auto">
            <a:xfrm>
              <a:off x="2886076" y="4433888"/>
              <a:ext cx="122237" cy="120650"/>
            </a:xfrm>
            <a:custGeom>
              <a:avLst/>
              <a:gdLst>
                <a:gd name="T0" fmla="*/ 15 w 29"/>
                <a:gd name="T1" fmla="*/ 27 h 29"/>
                <a:gd name="T2" fmla="*/ 19 w 29"/>
                <a:gd name="T3" fmla="*/ 27 h 29"/>
                <a:gd name="T4" fmla="*/ 22 w 29"/>
                <a:gd name="T5" fmla="*/ 28 h 29"/>
                <a:gd name="T6" fmla="*/ 24 w 29"/>
                <a:gd name="T7" fmla="*/ 29 h 29"/>
                <a:gd name="T8" fmla="*/ 26 w 29"/>
                <a:gd name="T9" fmla="*/ 29 h 29"/>
                <a:gd name="T10" fmla="*/ 26 w 29"/>
                <a:gd name="T11" fmla="*/ 28 h 29"/>
                <a:gd name="T12" fmla="*/ 25 w 29"/>
                <a:gd name="T13" fmla="*/ 26 h 29"/>
                <a:gd name="T14" fmla="*/ 26 w 29"/>
                <a:gd name="T15" fmla="*/ 24 h 29"/>
                <a:gd name="T16" fmla="*/ 26 w 29"/>
                <a:gd name="T17" fmla="*/ 23 h 29"/>
                <a:gd name="T18" fmla="*/ 26 w 29"/>
                <a:gd name="T19" fmla="*/ 22 h 29"/>
                <a:gd name="T20" fmla="*/ 25 w 29"/>
                <a:gd name="T21" fmla="*/ 22 h 29"/>
                <a:gd name="T22" fmla="*/ 26 w 29"/>
                <a:gd name="T23" fmla="*/ 19 h 29"/>
                <a:gd name="T24" fmla="*/ 26 w 29"/>
                <a:gd name="T25" fmla="*/ 18 h 29"/>
                <a:gd name="T26" fmla="*/ 26 w 29"/>
                <a:gd name="T27" fmla="*/ 18 h 29"/>
                <a:gd name="T28" fmla="*/ 26 w 29"/>
                <a:gd name="T29" fmla="*/ 17 h 29"/>
                <a:gd name="T30" fmla="*/ 27 w 29"/>
                <a:gd name="T31" fmla="*/ 17 h 29"/>
                <a:gd name="T32" fmla="*/ 27 w 29"/>
                <a:gd name="T33" fmla="*/ 18 h 29"/>
                <a:gd name="T34" fmla="*/ 27 w 29"/>
                <a:gd name="T35" fmla="*/ 17 h 29"/>
                <a:gd name="T36" fmla="*/ 27 w 29"/>
                <a:gd name="T37" fmla="*/ 16 h 29"/>
                <a:gd name="T38" fmla="*/ 27 w 29"/>
                <a:gd name="T39" fmla="*/ 14 h 29"/>
                <a:gd name="T40" fmla="*/ 27 w 29"/>
                <a:gd name="T41" fmla="*/ 13 h 29"/>
                <a:gd name="T42" fmla="*/ 27 w 29"/>
                <a:gd name="T43" fmla="*/ 10 h 29"/>
                <a:gd name="T44" fmla="*/ 27 w 29"/>
                <a:gd name="T45" fmla="*/ 9 h 29"/>
                <a:gd name="T46" fmla="*/ 27 w 29"/>
                <a:gd name="T47" fmla="*/ 8 h 29"/>
                <a:gd name="T48" fmla="*/ 27 w 29"/>
                <a:gd name="T49" fmla="*/ 7 h 29"/>
                <a:gd name="T50" fmla="*/ 29 w 29"/>
                <a:gd name="T51" fmla="*/ 6 h 29"/>
                <a:gd name="T52" fmla="*/ 29 w 29"/>
                <a:gd name="T53" fmla="*/ 4 h 29"/>
                <a:gd name="T54" fmla="*/ 28 w 29"/>
                <a:gd name="T55" fmla="*/ 1 h 29"/>
                <a:gd name="T56" fmla="*/ 29 w 29"/>
                <a:gd name="T57" fmla="*/ 1 h 29"/>
                <a:gd name="T58" fmla="*/ 29 w 29"/>
                <a:gd name="T59" fmla="*/ 0 h 29"/>
                <a:gd name="T60" fmla="*/ 27 w 29"/>
                <a:gd name="T61" fmla="*/ 0 h 29"/>
                <a:gd name="T62" fmla="*/ 26 w 29"/>
                <a:gd name="T63" fmla="*/ 1 h 29"/>
                <a:gd name="T64" fmla="*/ 24 w 29"/>
                <a:gd name="T65" fmla="*/ 2 h 29"/>
                <a:gd name="T66" fmla="*/ 23 w 29"/>
                <a:gd name="T67" fmla="*/ 2 h 29"/>
                <a:gd name="T68" fmla="*/ 22 w 29"/>
                <a:gd name="T69" fmla="*/ 2 h 29"/>
                <a:gd name="T70" fmla="*/ 21 w 29"/>
                <a:gd name="T71" fmla="*/ 3 h 29"/>
                <a:gd name="T72" fmla="*/ 19 w 29"/>
                <a:gd name="T73" fmla="*/ 2 h 29"/>
                <a:gd name="T74" fmla="*/ 18 w 29"/>
                <a:gd name="T75" fmla="*/ 1 h 29"/>
                <a:gd name="T76" fmla="*/ 17 w 29"/>
                <a:gd name="T77" fmla="*/ 3 h 29"/>
                <a:gd name="T78" fmla="*/ 16 w 29"/>
                <a:gd name="T79" fmla="*/ 4 h 29"/>
                <a:gd name="T80" fmla="*/ 16 w 29"/>
                <a:gd name="T81" fmla="*/ 5 h 29"/>
                <a:gd name="T82" fmla="*/ 14 w 29"/>
                <a:gd name="T83" fmla="*/ 6 h 29"/>
                <a:gd name="T84" fmla="*/ 12 w 29"/>
                <a:gd name="T85" fmla="*/ 8 h 29"/>
                <a:gd name="T86" fmla="*/ 10 w 29"/>
                <a:gd name="T87" fmla="*/ 6 h 29"/>
                <a:gd name="T88" fmla="*/ 8 w 29"/>
                <a:gd name="T89" fmla="*/ 8 h 29"/>
                <a:gd name="T90" fmla="*/ 5 w 29"/>
                <a:gd name="T91" fmla="*/ 9 h 29"/>
                <a:gd name="T92" fmla="*/ 6 w 29"/>
                <a:gd name="T93" fmla="*/ 12 h 29"/>
                <a:gd name="T94" fmla="*/ 4 w 29"/>
                <a:gd name="T95" fmla="*/ 13 h 29"/>
                <a:gd name="T96" fmla="*/ 2 w 29"/>
                <a:gd name="T97" fmla="*/ 14 h 29"/>
                <a:gd name="T98" fmla="*/ 0 w 29"/>
                <a:gd name="T99" fmla="*/ 14 h 29"/>
                <a:gd name="T100" fmla="*/ 0 w 29"/>
                <a:gd name="T101" fmla="*/ 14 h 29"/>
                <a:gd name="T102" fmla="*/ 1 w 29"/>
                <a:gd name="T103" fmla="*/ 16 h 29"/>
                <a:gd name="T104" fmla="*/ 2 w 29"/>
                <a:gd name="T105" fmla="*/ 17 h 29"/>
                <a:gd name="T106" fmla="*/ 5 w 29"/>
                <a:gd name="T107" fmla="*/ 19 h 29"/>
                <a:gd name="T108" fmla="*/ 7 w 29"/>
                <a:gd name="T109" fmla="*/ 22 h 29"/>
                <a:gd name="T110" fmla="*/ 11 w 29"/>
                <a:gd name="T111" fmla="*/ 26 h 29"/>
                <a:gd name="T112" fmla="*/ 13 w 29"/>
                <a:gd name="T113" fmla="*/ 26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29" h="29">
                  <a:moveTo>
                    <a:pt x="13" y="26"/>
                  </a:moveTo>
                  <a:cubicBezTo>
                    <a:pt x="14" y="26"/>
                    <a:pt x="15" y="27"/>
                    <a:pt x="15" y="27"/>
                  </a:cubicBezTo>
                  <a:cubicBezTo>
                    <a:pt x="15" y="27"/>
                    <a:pt x="18" y="28"/>
                    <a:pt x="18" y="28"/>
                  </a:cubicBezTo>
                  <a:cubicBezTo>
                    <a:pt x="18" y="28"/>
                    <a:pt x="19" y="27"/>
                    <a:pt x="19" y="27"/>
                  </a:cubicBezTo>
                  <a:cubicBezTo>
                    <a:pt x="19" y="27"/>
                    <a:pt x="21" y="28"/>
                    <a:pt x="21" y="28"/>
                  </a:cubicBezTo>
                  <a:cubicBezTo>
                    <a:pt x="21" y="28"/>
                    <a:pt x="22" y="28"/>
                    <a:pt x="22" y="28"/>
                  </a:cubicBezTo>
                  <a:cubicBezTo>
                    <a:pt x="22" y="28"/>
                    <a:pt x="22" y="28"/>
                    <a:pt x="22" y="28"/>
                  </a:cubicBezTo>
                  <a:cubicBezTo>
                    <a:pt x="22" y="28"/>
                    <a:pt x="24" y="29"/>
                    <a:pt x="24" y="29"/>
                  </a:cubicBezTo>
                  <a:cubicBezTo>
                    <a:pt x="25" y="29"/>
                    <a:pt x="25" y="29"/>
                    <a:pt x="25" y="29"/>
                  </a:cubicBezTo>
                  <a:cubicBezTo>
                    <a:pt x="26" y="29"/>
                    <a:pt x="26" y="29"/>
                    <a:pt x="26" y="29"/>
                  </a:cubicBezTo>
                  <a:cubicBezTo>
                    <a:pt x="26" y="28"/>
                    <a:pt x="26" y="28"/>
                    <a:pt x="26" y="28"/>
                  </a:cubicBezTo>
                  <a:cubicBezTo>
                    <a:pt x="26" y="28"/>
                    <a:pt x="26" y="28"/>
                    <a:pt x="26" y="28"/>
                  </a:cubicBezTo>
                  <a:cubicBezTo>
                    <a:pt x="26" y="27"/>
                    <a:pt x="25" y="27"/>
                    <a:pt x="25" y="27"/>
                  </a:cubicBezTo>
                  <a:cubicBezTo>
                    <a:pt x="25" y="26"/>
                    <a:pt x="25" y="26"/>
                    <a:pt x="25" y="26"/>
                  </a:cubicBezTo>
                  <a:cubicBezTo>
                    <a:pt x="25" y="26"/>
                    <a:pt x="25" y="26"/>
                    <a:pt x="25" y="26"/>
                  </a:cubicBezTo>
                  <a:cubicBezTo>
                    <a:pt x="25" y="25"/>
                    <a:pt x="25" y="24"/>
                    <a:pt x="26" y="24"/>
                  </a:cubicBezTo>
                  <a:cubicBezTo>
                    <a:pt x="26" y="24"/>
                    <a:pt x="26" y="24"/>
                    <a:pt x="26" y="24"/>
                  </a:cubicBezTo>
                  <a:cubicBezTo>
                    <a:pt x="26" y="24"/>
                    <a:pt x="26" y="23"/>
                    <a:pt x="26" y="23"/>
                  </a:cubicBezTo>
                  <a:cubicBezTo>
                    <a:pt x="26" y="23"/>
                    <a:pt x="26" y="23"/>
                    <a:pt x="26" y="22"/>
                  </a:cubicBezTo>
                  <a:cubicBezTo>
                    <a:pt x="26" y="22"/>
                    <a:pt x="26" y="22"/>
                    <a:pt x="26" y="22"/>
                  </a:cubicBezTo>
                  <a:cubicBezTo>
                    <a:pt x="26" y="22"/>
                    <a:pt x="26" y="22"/>
                    <a:pt x="26" y="22"/>
                  </a:cubicBezTo>
                  <a:cubicBezTo>
                    <a:pt x="25" y="22"/>
                    <a:pt x="25" y="22"/>
                    <a:pt x="25" y="22"/>
                  </a:cubicBezTo>
                  <a:cubicBezTo>
                    <a:pt x="25" y="21"/>
                    <a:pt x="25" y="21"/>
                    <a:pt x="25" y="21"/>
                  </a:cubicBezTo>
                  <a:cubicBezTo>
                    <a:pt x="26" y="21"/>
                    <a:pt x="26" y="20"/>
                    <a:pt x="26" y="19"/>
                  </a:cubicBezTo>
                  <a:cubicBezTo>
                    <a:pt x="26" y="19"/>
                    <a:pt x="26" y="19"/>
                    <a:pt x="26" y="19"/>
                  </a:cubicBezTo>
                  <a:cubicBezTo>
                    <a:pt x="26" y="19"/>
                    <a:pt x="26" y="19"/>
                    <a:pt x="26" y="18"/>
                  </a:cubicBezTo>
                  <a:cubicBezTo>
                    <a:pt x="26" y="18"/>
                    <a:pt x="26" y="18"/>
                    <a:pt x="26" y="18"/>
                  </a:cubicBezTo>
                  <a:cubicBezTo>
                    <a:pt x="26" y="18"/>
                    <a:pt x="26" y="18"/>
                    <a:pt x="26" y="18"/>
                  </a:cubicBezTo>
                  <a:cubicBezTo>
                    <a:pt x="25" y="18"/>
                    <a:pt x="25" y="17"/>
                    <a:pt x="26" y="17"/>
                  </a:cubicBezTo>
                  <a:cubicBezTo>
                    <a:pt x="26" y="17"/>
                    <a:pt x="26" y="17"/>
                    <a:pt x="26" y="17"/>
                  </a:cubicBezTo>
                  <a:cubicBezTo>
                    <a:pt x="26" y="17"/>
                    <a:pt x="26" y="17"/>
                    <a:pt x="27" y="17"/>
                  </a:cubicBezTo>
                  <a:cubicBezTo>
                    <a:pt x="27" y="17"/>
                    <a:pt x="27" y="17"/>
                    <a:pt x="27" y="17"/>
                  </a:cubicBezTo>
                  <a:cubicBezTo>
                    <a:pt x="27" y="17"/>
                    <a:pt x="27" y="18"/>
                    <a:pt x="27" y="18"/>
                  </a:cubicBezTo>
                  <a:cubicBezTo>
                    <a:pt x="27" y="18"/>
                    <a:pt x="27" y="18"/>
                    <a:pt x="27" y="18"/>
                  </a:cubicBezTo>
                  <a:cubicBezTo>
                    <a:pt x="27" y="18"/>
                    <a:pt x="28" y="18"/>
                    <a:pt x="27" y="17"/>
                  </a:cubicBezTo>
                  <a:cubicBezTo>
                    <a:pt x="27" y="17"/>
                    <a:pt x="27" y="17"/>
                    <a:pt x="27" y="17"/>
                  </a:cubicBezTo>
                  <a:cubicBezTo>
                    <a:pt x="27" y="17"/>
                    <a:pt x="27" y="17"/>
                    <a:pt x="27" y="17"/>
                  </a:cubicBezTo>
                  <a:cubicBezTo>
                    <a:pt x="27" y="16"/>
                    <a:pt x="27" y="16"/>
                    <a:pt x="27" y="16"/>
                  </a:cubicBezTo>
                  <a:cubicBezTo>
                    <a:pt x="27" y="15"/>
                    <a:pt x="27" y="15"/>
                    <a:pt x="27" y="15"/>
                  </a:cubicBezTo>
                  <a:cubicBezTo>
                    <a:pt x="27" y="14"/>
                    <a:pt x="27" y="14"/>
                    <a:pt x="27" y="14"/>
                  </a:cubicBezTo>
                  <a:cubicBezTo>
                    <a:pt x="27" y="14"/>
                    <a:pt x="27" y="14"/>
                    <a:pt x="27" y="14"/>
                  </a:cubicBezTo>
                  <a:cubicBezTo>
                    <a:pt x="27" y="14"/>
                    <a:pt x="27" y="13"/>
                    <a:pt x="27" y="13"/>
                  </a:cubicBezTo>
                  <a:cubicBezTo>
                    <a:pt x="27" y="12"/>
                    <a:pt x="27" y="11"/>
                    <a:pt x="27" y="10"/>
                  </a:cubicBezTo>
                  <a:cubicBezTo>
                    <a:pt x="27" y="10"/>
                    <a:pt x="27" y="10"/>
                    <a:pt x="27" y="10"/>
                  </a:cubicBezTo>
                  <a:cubicBezTo>
                    <a:pt x="27" y="10"/>
                    <a:pt x="27" y="9"/>
                    <a:pt x="27" y="9"/>
                  </a:cubicBezTo>
                  <a:cubicBezTo>
                    <a:pt x="27" y="9"/>
                    <a:pt x="27" y="9"/>
                    <a:pt x="27" y="9"/>
                  </a:cubicBezTo>
                  <a:cubicBezTo>
                    <a:pt x="27" y="9"/>
                    <a:pt x="27" y="9"/>
                    <a:pt x="27" y="9"/>
                  </a:cubicBezTo>
                  <a:cubicBezTo>
                    <a:pt x="27" y="9"/>
                    <a:pt x="27" y="9"/>
                    <a:pt x="27" y="8"/>
                  </a:cubicBezTo>
                  <a:cubicBezTo>
                    <a:pt x="28" y="8"/>
                    <a:pt x="28" y="8"/>
                    <a:pt x="28" y="7"/>
                  </a:cubicBezTo>
                  <a:cubicBezTo>
                    <a:pt x="27" y="7"/>
                    <a:pt x="27" y="7"/>
                    <a:pt x="27" y="7"/>
                  </a:cubicBezTo>
                  <a:cubicBezTo>
                    <a:pt x="28" y="7"/>
                    <a:pt x="28" y="7"/>
                    <a:pt x="28" y="7"/>
                  </a:cubicBezTo>
                  <a:cubicBezTo>
                    <a:pt x="28" y="7"/>
                    <a:pt x="28" y="6"/>
                    <a:pt x="29" y="6"/>
                  </a:cubicBezTo>
                  <a:cubicBezTo>
                    <a:pt x="29" y="6"/>
                    <a:pt x="29" y="5"/>
                    <a:pt x="29" y="5"/>
                  </a:cubicBezTo>
                  <a:cubicBezTo>
                    <a:pt x="29" y="5"/>
                    <a:pt x="29" y="4"/>
                    <a:pt x="29" y="4"/>
                  </a:cubicBezTo>
                  <a:cubicBezTo>
                    <a:pt x="29" y="3"/>
                    <a:pt x="29" y="2"/>
                    <a:pt x="28" y="1"/>
                  </a:cubicBezTo>
                  <a:cubicBezTo>
                    <a:pt x="28" y="1"/>
                    <a:pt x="28" y="1"/>
                    <a:pt x="28" y="1"/>
                  </a:cubicBezTo>
                  <a:cubicBezTo>
                    <a:pt x="28" y="1"/>
                    <a:pt x="29" y="1"/>
                    <a:pt x="29" y="1"/>
                  </a:cubicBezTo>
                  <a:cubicBezTo>
                    <a:pt x="29" y="1"/>
                    <a:pt x="29" y="1"/>
                    <a:pt x="29" y="1"/>
                  </a:cubicBezTo>
                  <a:cubicBezTo>
                    <a:pt x="29" y="1"/>
                    <a:pt x="29" y="0"/>
                    <a:pt x="29" y="0"/>
                  </a:cubicBezTo>
                  <a:cubicBezTo>
                    <a:pt x="29" y="0"/>
                    <a:pt x="29" y="0"/>
                    <a:pt x="29" y="0"/>
                  </a:cubicBezTo>
                  <a:cubicBezTo>
                    <a:pt x="29" y="0"/>
                    <a:pt x="29" y="0"/>
                    <a:pt x="29" y="0"/>
                  </a:cubicBezTo>
                  <a:cubicBezTo>
                    <a:pt x="27" y="0"/>
                    <a:pt x="27" y="0"/>
                    <a:pt x="27" y="0"/>
                  </a:cubicBezTo>
                  <a:cubicBezTo>
                    <a:pt x="27" y="1"/>
                    <a:pt x="27" y="1"/>
                    <a:pt x="27" y="1"/>
                  </a:cubicBezTo>
                  <a:cubicBezTo>
                    <a:pt x="26" y="1"/>
                    <a:pt x="26" y="1"/>
                    <a:pt x="26" y="1"/>
                  </a:cubicBezTo>
                  <a:cubicBezTo>
                    <a:pt x="26" y="1"/>
                    <a:pt x="25" y="1"/>
                    <a:pt x="25" y="1"/>
                  </a:cubicBezTo>
                  <a:cubicBezTo>
                    <a:pt x="25" y="1"/>
                    <a:pt x="24" y="2"/>
                    <a:pt x="24" y="2"/>
                  </a:cubicBezTo>
                  <a:cubicBezTo>
                    <a:pt x="23" y="1"/>
                    <a:pt x="23" y="1"/>
                    <a:pt x="23" y="1"/>
                  </a:cubicBezTo>
                  <a:cubicBezTo>
                    <a:pt x="23" y="2"/>
                    <a:pt x="23" y="2"/>
                    <a:pt x="23" y="2"/>
                  </a:cubicBezTo>
                  <a:cubicBezTo>
                    <a:pt x="22" y="2"/>
                    <a:pt x="22" y="2"/>
                    <a:pt x="22" y="2"/>
                  </a:cubicBezTo>
                  <a:cubicBezTo>
                    <a:pt x="22" y="2"/>
                    <a:pt x="22" y="2"/>
                    <a:pt x="22" y="2"/>
                  </a:cubicBezTo>
                  <a:cubicBezTo>
                    <a:pt x="22" y="2"/>
                    <a:pt x="22" y="2"/>
                    <a:pt x="22" y="2"/>
                  </a:cubicBezTo>
                  <a:cubicBezTo>
                    <a:pt x="21" y="3"/>
                    <a:pt x="21" y="3"/>
                    <a:pt x="21" y="3"/>
                  </a:cubicBezTo>
                  <a:cubicBezTo>
                    <a:pt x="20" y="2"/>
                    <a:pt x="20" y="2"/>
                    <a:pt x="20" y="2"/>
                  </a:cubicBezTo>
                  <a:cubicBezTo>
                    <a:pt x="19" y="2"/>
                    <a:pt x="19" y="2"/>
                    <a:pt x="19" y="2"/>
                  </a:cubicBezTo>
                  <a:cubicBezTo>
                    <a:pt x="19" y="1"/>
                    <a:pt x="19" y="1"/>
                    <a:pt x="19" y="1"/>
                  </a:cubicBezTo>
                  <a:cubicBezTo>
                    <a:pt x="18" y="1"/>
                    <a:pt x="18" y="1"/>
                    <a:pt x="18" y="1"/>
                  </a:cubicBezTo>
                  <a:cubicBezTo>
                    <a:pt x="17" y="2"/>
                    <a:pt x="17" y="2"/>
                    <a:pt x="17" y="2"/>
                  </a:cubicBezTo>
                  <a:cubicBezTo>
                    <a:pt x="17" y="3"/>
                    <a:pt x="17" y="3"/>
                    <a:pt x="17" y="3"/>
                  </a:cubicBezTo>
                  <a:cubicBezTo>
                    <a:pt x="16" y="3"/>
                    <a:pt x="16" y="3"/>
                    <a:pt x="16" y="3"/>
                  </a:cubicBezTo>
                  <a:cubicBezTo>
                    <a:pt x="16" y="4"/>
                    <a:pt x="16" y="4"/>
                    <a:pt x="16" y="4"/>
                  </a:cubicBezTo>
                  <a:cubicBezTo>
                    <a:pt x="16" y="4"/>
                    <a:pt x="16" y="4"/>
                    <a:pt x="16" y="4"/>
                  </a:cubicBezTo>
                  <a:cubicBezTo>
                    <a:pt x="16" y="4"/>
                    <a:pt x="16" y="5"/>
                    <a:pt x="16" y="5"/>
                  </a:cubicBezTo>
                  <a:cubicBezTo>
                    <a:pt x="15" y="5"/>
                    <a:pt x="15" y="5"/>
                    <a:pt x="15" y="5"/>
                  </a:cubicBezTo>
                  <a:cubicBezTo>
                    <a:pt x="14" y="6"/>
                    <a:pt x="14" y="6"/>
                    <a:pt x="14" y="6"/>
                  </a:cubicBezTo>
                  <a:cubicBezTo>
                    <a:pt x="14" y="6"/>
                    <a:pt x="13" y="7"/>
                    <a:pt x="12" y="7"/>
                  </a:cubicBezTo>
                  <a:cubicBezTo>
                    <a:pt x="12" y="7"/>
                    <a:pt x="12" y="8"/>
                    <a:pt x="12" y="8"/>
                  </a:cubicBezTo>
                  <a:cubicBezTo>
                    <a:pt x="10" y="7"/>
                    <a:pt x="10" y="7"/>
                    <a:pt x="10" y="7"/>
                  </a:cubicBezTo>
                  <a:cubicBezTo>
                    <a:pt x="10" y="6"/>
                    <a:pt x="10" y="6"/>
                    <a:pt x="10" y="6"/>
                  </a:cubicBezTo>
                  <a:cubicBezTo>
                    <a:pt x="10" y="6"/>
                    <a:pt x="10" y="6"/>
                    <a:pt x="10" y="6"/>
                  </a:cubicBezTo>
                  <a:cubicBezTo>
                    <a:pt x="8" y="8"/>
                    <a:pt x="8" y="8"/>
                    <a:pt x="8" y="8"/>
                  </a:cubicBezTo>
                  <a:cubicBezTo>
                    <a:pt x="6" y="8"/>
                    <a:pt x="6" y="8"/>
                    <a:pt x="6" y="8"/>
                  </a:cubicBezTo>
                  <a:cubicBezTo>
                    <a:pt x="5" y="9"/>
                    <a:pt x="5" y="9"/>
                    <a:pt x="5" y="9"/>
                  </a:cubicBezTo>
                  <a:cubicBezTo>
                    <a:pt x="5" y="9"/>
                    <a:pt x="6" y="10"/>
                    <a:pt x="6" y="10"/>
                  </a:cubicBezTo>
                  <a:cubicBezTo>
                    <a:pt x="6" y="11"/>
                    <a:pt x="6" y="12"/>
                    <a:pt x="6" y="12"/>
                  </a:cubicBezTo>
                  <a:cubicBezTo>
                    <a:pt x="6" y="12"/>
                    <a:pt x="5" y="12"/>
                    <a:pt x="4" y="12"/>
                  </a:cubicBezTo>
                  <a:cubicBezTo>
                    <a:pt x="4" y="12"/>
                    <a:pt x="4" y="13"/>
                    <a:pt x="4" y="13"/>
                  </a:cubicBezTo>
                  <a:cubicBezTo>
                    <a:pt x="2" y="14"/>
                    <a:pt x="2" y="14"/>
                    <a:pt x="2" y="14"/>
                  </a:cubicBezTo>
                  <a:cubicBezTo>
                    <a:pt x="2" y="14"/>
                    <a:pt x="2" y="14"/>
                    <a:pt x="2" y="14"/>
                  </a:cubicBezTo>
                  <a:cubicBezTo>
                    <a:pt x="2" y="14"/>
                    <a:pt x="1" y="14"/>
                    <a:pt x="1" y="14"/>
                  </a:cubicBezTo>
                  <a:cubicBezTo>
                    <a:pt x="1" y="14"/>
                    <a:pt x="1" y="14"/>
                    <a:pt x="0" y="14"/>
                  </a:cubicBezTo>
                  <a:cubicBezTo>
                    <a:pt x="0" y="14"/>
                    <a:pt x="0" y="14"/>
                    <a:pt x="0" y="14"/>
                  </a:cubicBezTo>
                  <a:cubicBezTo>
                    <a:pt x="0" y="14"/>
                    <a:pt x="0" y="14"/>
                    <a:pt x="0" y="14"/>
                  </a:cubicBezTo>
                  <a:cubicBezTo>
                    <a:pt x="0" y="15"/>
                    <a:pt x="0" y="15"/>
                    <a:pt x="0" y="15"/>
                  </a:cubicBezTo>
                  <a:cubicBezTo>
                    <a:pt x="1" y="15"/>
                    <a:pt x="1" y="16"/>
                    <a:pt x="1" y="16"/>
                  </a:cubicBezTo>
                  <a:cubicBezTo>
                    <a:pt x="1" y="16"/>
                    <a:pt x="1" y="16"/>
                    <a:pt x="1" y="16"/>
                  </a:cubicBezTo>
                  <a:cubicBezTo>
                    <a:pt x="2" y="17"/>
                    <a:pt x="2" y="17"/>
                    <a:pt x="2" y="17"/>
                  </a:cubicBezTo>
                  <a:cubicBezTo>
                    <a:pt x="3" y="17"/>
                    <a:pt x="3" y="18"/>
                    <a:pt x="3" y="18"/>
                  </a:cubicBezTo>
                  <a:cubicBezTo>
                    <a:pt x="3" y="18"/>
                    <a:pt x="5" y="19"/>
                    <a:pt x="5" y="19"/>
                  </a:cubicBezTo>
                  <a:cubicBezTo>
                    <a:pt x="6" y="20"/>
                    <a:pt x="6" y="20"/>
                    <a:pt x="6" y="21"/>
                  </a:cubicBezTo>
                  <a:cubicBezTo>
                    <a:pt x="6" y="21"/>
                    <a:pt x="7" y="22"/>
                    <a:pt x="7" y="22"/>
                  </a:cubicBezTo>
                  <a:cubicBezTo>
                    <a:pt x="8" y="23"/>
                    <a:pt x="8" y="23"/>
                    <a:pt x="9" y="23"/>
                  </a:cubicBezTo>
                  <a:cubicBezTo>
                    <a:pt x="9" y="24"/>
                    <a:pt x="11" y="25"/>
                    <a:pt x="11" y="26"/>
                  </a:cubicBezTo>
                  <a:cubicBezTo>
                    <a:pt x="12" y="26"/>
                    <a:pt x="12" y="27"/>
                    <a:pt x="12" y="27"/>
                  </a:cubicBezTo>
                  <a:cubicBezTo>
                    <a:pt x="13" y="26"/>
                    <a:pt x="13" y="26"/>
                    <a:pt x="13" y="26"/>
                  </a:cubicBezTo>
                  <a:cubicBezTo>
                    <a:pt x="13" y="26"/>
                    <a:pt x="13" y="26"/>
                    <a:pt x="13" y="26"/>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01" name="Freeform 764">
              <a:extLst>
                <a:ext uri="{FF2B5EF4-FFF2-40B4-BE49-F238E27FC236}">
                  <a16:creationId xmlns:a16="http://schemas.microsoft.com/office/drawing/2014/main" id="{2558576A-A40A-EAA4-E528-39FB4BC78CA5}"/>
                </a:ext>
              </a:extLst>
            </p:cNvPr>
            <p:cNvSpPr>
              <a:spLocks noEditPoints="1"/>
            </p:cNvSpPr>
            <p:nvPr/>
          </p:nvSpPr>
          <p:spPr bwMode="auto">
            <a:xfrm>
              <a:off x="101601" y="1971675"/>
              <a:ext cx="3363912" cy="2162175"/>
            </a:xfrm>
            <a:custGeom>
              <a:avLst/>
              <a:gdLst>
                <a:gd name="T0" fmla="*/ 235 w 808"/>
                <a:gd name="T1" fmla="*/ 205 h 519"/>
                <a:gd name="T2" fmla="*/ 230 w 808"/>
                <a:gd name="T3" fmla="*/ 223 h 519"/>
                <a:gd name="T4" fmla="*/ 226 w 808"/>
                <a:gd name="T5" fmla="*/ 226 h 519"/>
                <a:gd name="T6" fmla="*/ 223 w 808"/>
                <a:gd name="T7" fmla="*/ 218 h 519"/>
                <a:gd name="T8" fmla="*/ 229 w 808"/>
                <a:gd name="T9" fmla="*/ 214 h 519"/>
                <a:gd name="T10" fmla="*/ 235 w 808"/>
                <a:gd name="T11" fmla="*/ 211 h 519"/>
                <a:gd name="T12" fmla="*/ 237 w 808"/>
                <a:gd name="T13" fmla="*/ 209 h 519"/>
                <a:gd name="T14" fmla="*/ 221 w 808"/>
                <a:gd name="T15" fmla="*/ 231 h 519"/>
                <a:gd name="T16" fmla="*/ 130 w 808"/>
                <a:gd name="T17" fmla="*/ 266 h 519"/>
                <a:gd name="T18" fmla="*/ 138 w 808"/>
                <a:gd name="T19" fmla="*/ 265 h 519"/>
                <a:gd name="T20" fmla="*/ 84 w 808"/>
                <a:gd name="T21" fmla="*/ 283 h 519"/>
                <a:gd name="T22" fmla="*/ 3 w 808"/>
                <a:gd name="T23" fmla="*/ 275 h 519"/>
                <a:gd name="T24" fmla="*/ 144 w 808"/>
                <a:gd name="T25" fmla="*/ 259 h 519"/>
                <a:gd name="T26" fmla="*/ 77 w 808"/>
                <a:gd name="T27" fmla="*/ 285 h 519"/>
                <a:gd name="T28" fmla="*/ 59 w 808"/>
                <a:gd name="T29" fmla="*/ 286 h 519"/>
                <a:gd name="T30" fmla="*/ 180 w 808"/>
                <a:gd name="T31" fmla="*/ 247 h 519"/>
                <a:gd name="T32" fmla="*/ 146 w 808"/>
                <a:gd name="T33" fmla="*/ 187 h 519"/>
                <a:gd name="T34" fmla="*/ 277 w 808"/>
                <a:gd name="T35" fmla="*/ 180 h 519"/>
                <a:gd name="T36" fmla="*/ 360 w 808"/>
                <a:gd name="T37" fmla="*/ 231 h 519"/>
                <a:gd name="T38" fmla="*/ 366 w 808"/>
                <a:gd name="T39" fmla="*/ 251 h 519"/>
                <a:gd name="T40" fmla="*/ 353 w 808"/>
                <a:gd name="T41" fmla="*/ 235 h 519"/>
                <a:gd name="T42" fmla="*/ 346 w 808"/>
                <a:gd name="T43" fmla="*/ 220 h 519"/>
                <a:gd name="T44" fmla="*/ 350 w 808"/>
                <a:gd name="T45" fmla="*/ 216 h 519"/>
                <a:gd name="T46" fmla="*/ 354 w 808"/>
                <a:gd name="T47" fmla="*/ 229 h 519"/>
                <a:gd name="T48" fmla="*/ 359 w 808"/>
                <a:gd name="T49" fmla="*/ 239 h 519"/>
                <a:gd name="T50" fmla="*/ 364 w 808"/>
                <a:gd name="T51" fmla="*/ 237 h 519"/>
                <a:gd name="T52" fmla="*/ 366 w 808"/>
                <a:gd name="T53" fmla="*/ 247 h 519"/>
                <a:gd name="T54" fmla="*/ 367 w 808"/>
                <a:gd name="T55" fmla="*/ 232 h 519"/>
                <a:gd name="T56" fmla="*/ 355 w 808"/>
                <a:gd name="T57" fmla="*/ 221 h 519"/>
                <a:gd name="T58" fmla="*/ 804 w 808"/>
                <a:gd name="T59" fmla="*/ 351 h 519"/>
                <a:gd name="T60" fmla="*/ 642 w 808"/>
                <a:gd name="T61" fmla="*/ 324 h 519"/>
                <a:gd name="T62" fmla="*/ 435 w 808"/>
                <a:gd name="T63" fmla="*/ 329 h 519"/>
                <a:gd name="T64" fmla="*/ 424 w 808"/>
                <a:gd name="T65" fmla="*/ 383 h 519"/>
                <a:gd name="T66" fmla="*/ 546 w 808"/>
                <a:gd name="T67" fmla="*/ 471 h 519"/>
                <a:gd name="T68" fmla="*/ 620 w 808"/>
                <a:gd name="T69" fmla="*/ 484 h 519"/>
                <a:gd name="T70" fmla="*/ 702 w 808"/>
                <a:gd name="T71" fmla="*/ 490 h 519"/>
                <a:gd name="T72" fmla="*/ 719 w 808"/>
                <a:gd name="T73" fmla="*/ 461 h 519"/>
                <a:gd name="T74" fmla="*/ 748 w 808"/>
                <a:gd name="T75" fmla="*/ 432 h 519"/>
                <a:gd name="T76" fmla="*/ 747 w 808"/>
                <a:gd name="T77" fmla="*/ 415 h 519"/>
                <a:gd name="T78" fmla="*/ 764 w 808"/>
                <a:gd name="T79" fmla="*/ 392 h 519"/>
                <a:gd name="T80" fmla="*/ 793 w 808"/>
                <a:gd name="T81" fmla="*/ 363 h 519"/>
                <a:gd name="T82" fmla="*/ 351 w 808"/>
                <a:gd name="T83" fmla="*/ 195 h 519"/>
                <a:gd name="T84" fmla="*/ 262 w 808"/>
                <a:gd name="T85" fmla="*/ 37 h 519"/>
                <a:gd name="T86" fmla="*/ 220 w 808"/>
                <a:gd name="T87" fmla="*/ 12 h 519"/>
                <a:gd name="T88" fmla="*/ 184 w 808"/>
                <a:gd name="T89" fmla="*/ 17 h 519"/>
                <a:gd name="T90" fmla="*/ 172 w 808"/>
                <a:gd name="T91" fmla="*/ 82 h 519"/>
                <a:gd name="T92" fmla="*/ 150 w 808"/>
                <a:gd name="T93" fmla="*/ 92 h 519"/>
                <a:gd name="T94" fmla="*/ 162 w 808"/>
                <a:gd name="T95" fmla="*/ 123 h 519"/>
                <a:gd name="T96" fmla="*/ 154 w 808"/>
                <a:gd name="T97" fmla="*/ 143 h 519"/>
                <a:gd name="T98" fmla="*/ 151 w 808"/>
                <a:gd name="T99" fmla="*/ 175 h 519"/>
                <a:gd name="T100" fmla="*/ 172 w 808"/>
                <a:gd name="T101" fmla="*/ 194 h 519"/>
                <a:gd name="T102" fmla="*/ 194 w 808"/>
                <a:gd name="T103" fmla="*/ 203 h 519"/>
                <a:gd name="T104" fmla="*/ 165 w 808"/>
                <a:gd name="T105" fmla="*/ 250 h 519"/>
                <a:gd name="T106" fmla="*/ 203 w 808"/>
                <a:gd name="T107" fmla="*/ 228 h 519"/>
                <a:gd name="T108" fmla="*/ 224 w 808"/>
                <a:gd name="T109" fmla="*/ 196 h 519"/>
                <a:gd name="T110" fmla="*/ 242 w 808"/>
                <a:gd name="T111" fmla="*/ 182 h 519"/>
                <a:gd name="T112" fmla="*/ 253 w 808"/>
                <a:gd name="T113" fmla="*/ 190 h 519"/>
                <a:gd name="T114" fmla="*/ 260 w 808"/>
                <a:gd name="T115" fmla="*/ 178 h 519"/>
                <a:gd name="T116" fmla="*/ 286 w 808"/>
                <a:gd name="T117" fmla="*/ 180 h 519"/>
                <a:gd name="T118" fmla="*/ 333 w 808"/>
                <a:gd name="T119" fmla="*/ 204 h 519"/>
                <a:gd name="T120" fmla="*/ 354 w 808"/>
                <a:gd name="T121" fmla="*/ 210 h 519"/>
                <a:gd name="T122" fmla="*/ 366 w 808"/>
                <a:gd name="T123" fmla="*/ 224 h 519"/>
                <a:gd name="T124" fmla="*/ 373 w 808"/>
                <a:gd name="T125" fmla="*/ 240 h 5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08" h="519">
                  <a:moveTo>
                    <a:pt x="431" y="320"/>
                  </a:moveTo>
                  <a:cubicBezTo>
                    <a:pt x="431" y="320"/>
                    <a:pt x="431" y="320"/>
                    <a:pt x="431" y="320"/>
                  </a:cubicBezTo>
                  <a:cubicBezTo>
                    <a:pt x="431" y="320"/>
                    <a:pt x="431" y="319"/>
                    <a:pt x="431" y="319"/>
                  </a:cubicBezTo>
                  <a:cubicBezTo>
                    <a:pt x="431" y="319"/>
                    <a:pt x="431" y="319"/>
                    <a:pt x="431" y="319"/>
                  </a:cubicBezTo>
                  <a:cubicBezTo>
                    <a:pt x="431" y="319"/>
                    <a:pt x="431" y="319"/>
                    <a:pt x="431" y="319"/>
                  </a:cubicBezTo>
                  <a:cubicBezTo>
                    <a:pt x="431" y="319"/>
                    <a:pt x="431" y="319"/>
                    <a:pt x="431" y="320"/>
                  </a:cubicBezTo>
                  <a:cubicBezTo>
                    <a:pt x="431" y="320"/>
                    <a:pt x="431" y="320"/>
                    <a:pt x="431" y="320"/>
                  </a:cubicBezTo>
                  <a:cubicBezTo>
                    <a:pt x="432" y="320"/>
                    <a:pt x="432" y="320"/>
                    <a:pt x="432" y="320"/>
                  </a:cubicBezTo>
                  <a:cubicBezTo>
                    <a:pt x="432" y="320"/>
                    <a:pt x="432" y="320"/>
                    <a:pt x="432" y="320"/>
                  </a:cubicBezTo>
                  <a:cubicBezTo>
                    <a:pt x="432" y="320"/>
                    <a:pt x="432" y="320"/>
                    <a:pt x="432" y="320"/>
                  </a:cubicBezTo>
                  <a:cubicBezTo>
                    <a:pt x="432" y="320"/>
                    <a:pt x="432" y="320"/>
                    <a:pt x="431" y="320"/>
                  </a:cubicBezTo>
                  <a:cubicBezTo>
                    <a:pt x="431" y="320"/>
                    <a:pt x="431" y="320"/>
                    <a:pt x="431" y="320"/>
                  </a:cubicBezTo>
                  <a:cubicBezTo>
                    <a:pt x="431" y="320"/>
                    <a:pt x="431" y="320"/>
                    <a:pt x="431" y="320"/>
                  </a:cubicBezTo>
                  <a:cubicBezTo>
                    <a:pt x="431" y="320"/>
                    <a:pt x="431" y="320"/>
                    <a:pt x="431" y="320"/>
                  </a:cubicBezTo>
                  <a:cubicBezTo>
                    <a:pt x="431" y="320"/>
                    <a:pt x="431" y="320"/>
                    <a:pt x="431" y="320"/>
                  </a:cubicBezTo>
                  <a:close/>
                  <a:moveTo>
                    <a:pt x="432" y="319"/>
                  </a:moveTo>
                  <a:cubicBezTo>
                    <a:pt x="432" y="319"/>
                    <a:pt x="432" y="319"/>
                    <a:pt x="432" y="319"/>
                  </a:cubicBezTo>
                  <a:cubicBezTo>
                    <a:pt x="432" y="319"/>
                    <a:pt x="432" y="319"/>
                    <a:pt x="432" y="319"/>
                  </a:cubicBezTo>
                  <a:cubicBezTo>
                    <a:pt x="432" y="319"/>
                    <a:pt x="433" y="319"/>
                    <a:pt x="433" y="319"/>
                  </a:cubicBezTo>
                  <a:cubicBezTo>
                    <a:pt x="433" y="319"/>
                    <a:pt x="433" y="319"/>
                    <a:pt x="433" y="319"/>
                  </a:cubicBezTo>
                  <a:cubicBezTo>
                    <a:pt x="433" y="319"/>
                    <a:pt x="433" y="319"/>
                    <a:pt x="433" y="319"/>
                  </a:cubicBezTo>
                  <a:cubicBezTo>
                    <a:pt x="433" y="319"/>
                    <a:pt x="433" y="319"/>
                    <a:pt x="433" y="319"/>
                  </a:cubicBezTo>
                  <a:cubicBezTo>
                    <a:pt x="433" y="319"/>
                    <a:pt x="433" y="319"/>
                    <a:pt x="433" y="319"/>
                  </a:cubicBezTo>
                  <a:cubicBezTo>
                    <a:pt x="433" y="318"/>
                    <a:pt x="433" y="318"/>
                    <a:pt x="433" y="318"/>
                  </a:cubicBezTo>
                  <a:cubicBezTo>
                    <a:pt x="433" y="318"/>
                    <a:pt x="433" y="318"/>
                    <a:pt x="433" y="318"/>
                  </a:cubicBezTo>
                  <a:cubicBezTo>
                    <a:pt x="433" y="318"/>
                    <a:pt x="433" y="318"/>
                    <a:pt x="433" y="318"/>
                  </a:cubicBezTo>
                  <a:cubicBezTo>
                    <a:pt x="433" y="318"/>
                    <a:pt x="432" y="318"/>
                    <a:pt x="432" y="318"/>
                  </a:cubicBezTo>
                  <a:cubicBezTo>
                    <a:pt x="432" y="318"/>
                    <a:pt x="432" y="318"/>
                    <a:pt x="432" y="318"/>
                  </a:cubicBezTo>
                  <a:cubicBezTo>
                    <a:pt x="432" y="318"/>
                    <a:pt x="432" y="318"/>
                    <a:pt x="432" y="318"/>
                  </a:cubicBezTo>
                  <a:cubicBezTo>
                    <a:pt x="432" y="318"/>
                    <a:pt x="432" y="319"/>
                    <a:pt x="432" y="319"/>
                  </a:cubicBezTo>
                  <a:cubicBezTo>
                    <a:pt x="432" y="319"/>
                    <a:pt x="432" y="319"/>
                    <a:pt x="432" y="319"/>
                  </a:cubicBezTo>
                  <a:cubicBezTo>
                    <a:pt x="432" y="319"/>
                    <a:pt x="432" y="319"/>
                    <a:pt x="432" y="319"/>
                  </a:cubicBezTo>
                  <a:close/>
                  <a:moveTo>
                    <a:pt x="433" y="320"/>
                  </a:moveTo>
                  <a:cubicBezTo>
                    <a:pt x="432" y="320"/>
                    <a:pt x="432" y="320"/>
                    <a:pt x="432" y="320"/>
                  </a:cubicBezTo>
                  <a:cubicBezTo>
                    <a:pt x="432" y="320"/>
                    <a:pt x="432" y="320"/>
                    <a:pt x="432" y="320"/>
                  </a:cubicBezTo>
                  <a:cubicBezTo>
                    <a:pt x="432" y="320"/>
                    <a:pt x="432" y="320"/>
                    <a:pt x="432" y="321"/>
                  </a:cubicBezTo>
                  <a:cubicBezTo>
                    <a:pt x="432" y="321"/>
                    <a:pt x="432" y="321"/>
                    <a:pt x="432" y="321"/>
                  </a:cubicBezTo>
                  <a:cubicBezTo>
                    <a:pt x="432" y="321"/>
                    <a:pt x="433" y="321"/>
                    <a:pt x="433" y="321"/>
                  </a:cubicBezTo>
                  <a:cubicBezTo>
                    <a:pt x="433" y="321"/>
                    <a:pt x="433" y="321"/>
                    <a:pt x="433" y="321"/>
                  </a:cubicBezTo>
                  <a:cubicBezTo>
                    <a:pt x="433" y="321"/>
                    <a:pt x="433" y="321"/>
                    <a:pt x="433" y="321"/>
                  </a:cubicBezTo>
                  <a:cubicBezTo>
                    <a:pt x="433" y="320"/>
                    <a:pt x="433" y="320"/>
                    <a:pt x="433" y="320"/>
                  </a:cubicBezTo>
                  <a:cubicBezTo>
                    <a:pt x="433" y="320"/>
                    <a:pt x="433" y="320"/>
                    <a:pt x="433" y="320"/>
                  </a:cubicBezTo>
                  <a:cubicBezTo>
                    <a:pt x="433" y="320"/>
                    <a:pt x="433" y="320"/>
                    <a:pt x="433" y="320"/>
                  </a:cubicBezTo>
                  <a:cubicBezTo>
                    <a:pt x="433" y="320"/>
                    <a:pt x="433" y="320"/>
                    <a:pt x="433" y="320"/>
                  </a:cubicBezTo>
                  <a:cubicBezTo>
                    <a:pt x="433" y="320"/>
                    <a:pt x="433" y="320"/>
                    <a:pt x="433" y="320"/>
                  </a:cubicBezTo>
                  <a:close/>
                  <a:moveTo>
                    <a:pt x="105" y="137"/>
                  </a:moveTo>
                  <a:cubicBezTo>
                    <a:pt x="105" y="138"/>
                    <a:pt x="105" y="138"/>
                    <a:pt x="105" y="139"/>
                  </a:cubicBezTo>
                  <a:cubicBezTo>
                    <a:pt x="106" y="139"/>
                    <a:pt x="106" y="140"/>
                    <a:pt x="107" y="140"/>
                  </a:cubicBezTo>
                  <a:cubicBezTo>
                    <a:pt x="107" y="140"/>
                    <a:pt x="107" y="140"/>
                    <a:pt x="107" y="140"/>
                  </a:cubicBezTo>
                  <a:cubicBezTo>
                    <a:pt x="108" y="140"/>
                    <a:pt x="108" y="140"/>
                    <a:pt x="108" y="140"/>
                  </a:cubicBezTo>
                  <a:cubicBezTo>
                    <a:pt x="108" y="140"/>
                    <a:pt x="109" y="140"/>
                    <a:pt x="109" y="139"/>
                  </a:cubicBezTo>
                  <a:cubicBezTo>
                    <a:pt x="109" y="139"/>
                    <a:pt x="110" y="139"/>
                    <a:pt x="111" y="139"/>
                  </a:cubicBezTo>
                  <a:cubicBezTo>
                    <a:pt x="112" y="139"/>
                    <a:pt x="113" y="139"/>
                    <a:pt x="113" y="140"/>
                  </a:cubicBezTo>
                  <a:cubicBezTo>
                    <a:pt x="114" y="140"/>
                    <a:pt x="114" y="141"/>
                    <a:pt x="115" y="141"/>
                  </a:cubicBezTo>
                  <a:cubicBezTo>
                    <a:pt x="115" y="142"/>
                    <a:pt x="115" y="142"/>
                    <a:pt x="115" y="142"/>
                  </a:cubicBezTo>
                  <a:cubicBezTo>
                    <a:pt x="116" y="143"/>
                    <a:pt x="116" y="143"/>
                    <a:pt x="117" y="143"/>
                  </a:cubicBezTo>
                  <a:cubicBezTo>
                    <a:pt x="118" y="143"/>
                    <a:pt x="118" y="144"/>
                    <a:pt x="118" y="144"/>
                  </a:cubicBezTo>
                  <a:cubicBezTo>
                    <a:pt x="118" y="144"/>
                    <a:pt x="118" y="145"/>
                    <a:pt x="118" y="145"/>
                  </a:cubicBezTo>
                  <a:cubicBezTo>
                    <a:pt x="118" y="145"/>
                    <a:pt x="119" y="146"/>
                    <a:pt x="119" y="146"/>
                  </a:cubicBezTo>
                  <a:cubicBezTo>
                    <a:pt x="119" y="146"/>
                    <a:pt x="119" y="146"/>
                    <a:pt x="119" y="146"/>
                  </a:cubicBezTo>
                  <a:cubicBezTo>
                    <a:pt x="120" y="146"/>
                    <a:pt x="120" y="146"/>
                    <a:pt x="120" y="145"/>
                  </a:cubicBezTo>
                  <a:cubicBezTo>
                    <a:pt x="120" y="145"/>
                    <a:pt x="120" y="145"/>
                    <a:pt x="120" y="145"/>
                  </a:cubicBezTo>
                  <a:cubicBezTo>
                    <a:pt x="120" y="144"/>
                    <a:pt x="121" y="143"/>
                    <a:pt x="122" y="143"/>
                  </a:cubicBezTo>
                  <a:cubicBezTo>
                    <a:pt x="122" y="142"/>
                    <a:pt x="123" y="142"/>
                    <a:pt x="124" y="143"/>
                  </a:cubicBezTo>
                  <a:cubicBezTo>
                    <a:pt x="124" y="143"/>
                    <a:pt x="124" y="143"/>
                    <a:pt x="124" y="143"/>
                  </a:cubicBezTo>
                  <a:cubicBezTo>
                    <a:pt x="125" y="143"/>
                    <a:pt x="125" y="143"/>
                    <a:pt x="125" y="142"/>
                  </a:cubicBezTo>
                  <a:cubicBezTo>
                    <a:pt x="126" y="142"/>
                    <a:pt x="126" y="141"/>
                    <a:pt x="126" y="141"/>
                  </a:cubicBezTo>
                  <a:cubicBezTo>
                    <a:pt x="126" y="141"/>
                    <a:pt x="126" y="141"/>
                    <a:pt x="126" y="141"/>
                  </a:cubicBezTo>
                  <a:cubicBezTo>
                    <a:pt x="126" y="140"/>
                    <a:pt x="126" y="140"/>
                    <a:pt x="125" y="140"/>
                  </a:cubicBezTo>
                  <a:cubicBezTo>
                    <a:pt x="124" y="140"/>
                    <a:pt x="122" y="140"/>
                    <a:pt x="120" y="139"/>
                  </a:cubicBezTo>
                  <a:cubicBezTo>
                    <a:pt x="120" y="139"/>
                    <a:pt x="120" y="139"/>
                    <a:pt x="119" y="139"/>
                  </a:cubicBezTo>
                  <a:cubicBezTo>
                    <a:pt x="119" y="138"/>
                    <a:pt x="118" y="138"/>
                    <a:pt x="117" y="138"/>
                  </a:cubicBezTo>
                  <a:cubicBezTo>
                    <a:pt x="117" y="138"/>
                    <a:pt x="117" y="137"/>
                    <a:pt x="117" y="137"/>
                  </a:cubicBezTo>
                  <a:cubicBezTo>
                    <a:pt x="117" y="136"/>
                    <a:pt x="116" y="136"/>
                    <a:pt x="116" y="135"/>
                  </a:cubicBezTo>
                  <a:cubicBezTo>
                    <a:pt x="115" y="135"/>
                    <a:pt x="115" y="135"/>
                    <a:pt x="115" y="135"/>
                  </a:cubicBezTo>
                  <a:cubicBezTo>
                    <a:pt x="115" y="135"/>
                    <a:pt x="114" y="135"/>
                    <a:pt x="114" y="135"/>
                  </a:cubicBezTo>
                  <a:cubicBezTo>
                    <a:pt x="113" y="135"/>
                    <a:pt x="113" y="135"/>
                    <a:pt x="112" y="136"/>
                  </a:cubicBezTo>
                  <a:cubicBezTo>
                    <a:pt x="112" y="136"/>
                    <a:pt x="111" y="136"/>
                    <a:pt x="111" y="136"/>
                  </a:cubicBezTo>
                  <a:cubicBezTo>
                    <a:pt x="111" y="136"/>
                    <a:pt x="110" y="136"/>
                    <a:pt x="110" y="136"/>
                  </a:cubicBezTo>
                  <a:cubicBezTo>
                    <a:pt x="109" y="136"/>
                    <a:pt x="108" y="136"/>
                    <a:pt x="107" y="135"/>
                  </a:cubicBezTo>
                  <a:cubicBezTo>
                    <a:pt x="107" y="135"/>
                    <a:pt x="106" y="135"/>
                    <a:pt x="106" y="135"/>
                  </a:cubicBezTo>
                  <a:cubicBezTo>
                    <a:pt x="106" y="134"/>
                    <a:pt x="106" y="134"/>
                    <a:pt x="106" y="134"/>
                  </a:cubicBezTo>
                  <a:cubicBezTo>
                    <a:pt x="106" y="134"/>
                    <a:pt x="106" y="134"/>
                    <a:pt x="105" y="134"/>
                  </a:cubicBezTo>
                  <a:cubicBezTo>
                    <a:pt x="105" y="134"/>
                    <a:pt x="105" y="134"/>
                    <a:pt x="105" y="135"/>
                  </a:cubicBezTo>
                  <a:cubicBezTo>
                    <a:pt x="105" y="135"/>
                    <a:pt x="105" y="136"/>
                    <a:pt x="105" y="137"/>
                  </a:cubicBezTo>
                  <a:close/>
                  <a:moveTo>
                    <a:pt x="222" y="227"/>
                  </a:moveTo>
                  <a:cubicBezTo>
                    <a:pt x="222" y="227"/>
                    <a:pt x="222" y="227"/>
                    <a:pt x="222" y="227"/>
                  </a:cubicBezTo>
                  <a:close/>
                  <a:moveTo>
                    <a:pt x="233" y="207"/>
                  </a:moveTo>
                  <a:cubicBezTo>
                    <a:pt x="233" y="207"/>
                    <a:pt x="234" y="207"/>
                    <a:pt x="234" y="207"/>
                  </a:cubicBezTo>
                  <a:cubicBezTo>
                    <a:pt x="234" y="207"/>
                    <a:pt x="234" y="207"/>
                    <a:pt x="234" y="207"/>
                  </a:cubicBezTo>
                  <a:cubicBezTo>
                    <a:pt x="234" y="207"/>
                    <a:pt x="234" y="207"/>
                    <a:pt x="234" y="207"/>
                  </a:cubicBezTo>
                  <a:cubicBezTo>
                    <a:pt x="235" y="207"/>
                    <a:pt x="235" y="207"/>
                    <a:pt x="235" y="207"/>
                  </a:cubicBezTo>
                  <a:cubicBezTo>
                    <a:pt x="235" y="207"/>
                    <a:pt x="235" y="207"/>
                    <a:pt x="235" y="207"/>
                  </a:cubicBezTo>
                  <a:cubicBezTo>
                    <a:pt x="235" y="207"/>
                    <a:pt x="235" y="207"/>
                    <a:pt x="235" y="206"/>
                  </a:cubicBezTo>
                  <a:cubicBezTo>
                    <a:pt x="235" y="206"/>
                    <a:pt x="235" y="206"/>
                    <a:pt x="235" y="206"/>
                  </a:cubicBezTo>
                  <a:cubicBezTo>
                    <a:pt x="235" y="206"/>
                    <a:pt x="235" y="206"/>
                    <a:pt x="235" y="206"/>
                  </a:cubicBezTo>
                  <a:cubicBezTo>
                    <a:pt x="235" y="206"/>
                    <a:pt x="235" y="206"/>
                    <a:pt x="235" y="206"/>
                  </a:cubicBezTo>
                  <a:cubicBezTo>
                    <a:pt x="235" y="205"/>
                    <a:pt x="235" y="205"/>
                    <a:pt x="235" y="205"/>
                  </a:cubicBezTo>
                  <a:cubicBezTo>
                    <a:pt x="235" y="205"/>
                    <a:pt x="235" y="205"/>
                    <a:pt x="235" y="205"/>
                  </a:cubicBezTo>
                  <a:cubicBezTo>
                    <a:pt x="235" y="205"/>
                    <a:pt x="235" y="205"/>
                    <a:pt x="235" y="205"/>
                  </a:cubicBezTo>
                  <a:cubicBezTo>
                    <a:pt x="235" y="205"/>
                    <a:pt x="235" y="205"/>
                    <a:pt x="235" y="205"/>
                  </a:cubicBezTo>
                  <a:cubicBezTo>
                    <a:pt x="234" y="205"/>
                    <a:pt x="234" y="206"/>
                    <a:pt x="234" y="206"/>
                  </a:cubicBezTo>
                  <a:cubicBezTo>
                    <a:pt x="234" y="206"/>
                    <a:pt x="234" y="206"/>
                    <a:pt x="234" y="206"/>
                  </a:cubicBezTo>
                  <a:cubicBezTo>
                    <a:pt x="234" y="206"/>
                    <a:pt x="234" y="206"/>
                    <a:pt x="234" y="206"/>
                  </a:cubicBezTo>
                  <a:cubicBezTo>
                    <a:pt x="234" y="205"/>
                    <a:pt x="234" y="205"/>
                    <a:pt x="234" y="205"/>
                  </a:cubicBezTo>
                  <a:cubicBezTo>
                    <a:pt x="234" y="206"/>
                    <a:pt x="234" y="206"/>
                    <a:pt x="233" y="206"/>
                  </a:cubicBezTo>
                  <a:cubicBezTo>
                    <a:pt x="233" y="206"/>
                    <a:pt x="233" y="206"/>
                    <a:pt x="233" y="206"/>
                  </a:cubicBezTo>
                  <a:cubicBezTo>
                    <a:pt x="233" y="206"/>
                    <a:pt x="233" y="206"/>
                    <a:pt x="233" y="206"/>
                  </a:cubicBezTo>
                  <a:cubicBezTo>
                    <a:pt x="234" y="206"/>
                    <a:pt x="234" y="206"/>
                    <a:pt x="234" y="206"/>
                  </a:cubicBezTo>
                  <a:cubicBezTo>
                    <a:pt x="234" y="206"/>
                    <a:pt x="234" y="206"/>
                    <a:pt x="234" y="206"/>
                  </a:cubicBezTo>
                  <a:cubicBezTo>
                    <a:pt x="234" y="206"/>
                    <a:pt x="234" y="206"/>
                    <a:pt x="234" y="206"/>
                  </a:cubicBezTo>
                  <a:cubicBezTo>
                    <a:pt x="233" y="206"/>
                    <a:pt x="233" y="206"/>
                    <a:pt x="233" y="206"/>
                  </a:cubicBezTo>
                  <a:cubicBezTo>
                    <a:pt x="233" y="206"/>
                    <a:pt x="233" y="206"/>
                    <a:pt x="233" y="206"/>
                  </a:cubicBezTo>
                  <a:cubicBezTo>
                    <a:pt x="233" y="206"/>
                    <a:pt x="233" y="206"/>
                    <a:pt x="233" y="207"/>
                  </a:cubicBezTo>
                  <a:close/>
                  <a:moveTo>
                    <a:pt x="224" y="231"/>
                  </a:moveTo>
                  <a:cubicBezTo>
                    <a:pt x="224" y="231"/>
                    <a:pt x="224" y="231"/>
                    <a:pt x="224" y="231"/>
                  </a:cubicBezTo>
                  <a:cubicBezTo>
                    <a:pt x="224" y="231"/>
                    <a:pt x="224" y="231"/>
                    <a:pt x="224" y="230"/>
                  </a:cubicBezTo>
                  <a:cubicBezTo>
                    <a:pt x="224" y="230"/>
                    <a:pt x="223" y="230"/>
                    <a:pt x="223" y="230"/>
                  </a:cubicBezTo>
                  <a:cubicBezTo>
                    <a:pt x="223" y="230"/>
                    <a:pt x="223" y="231"/>
                    <a:pt x="223" y="230"/>
                  </a:cubicBezTo>
                  <a:cubicBezTo>
                    <a:pt x="223" y="230"/>
                    <a:pt x="223" y="230"/>
                    <a:pt x="223" y="230"/>
                  </a:cubicBezTo>
                  <a:cubicBezTo>
                    <a:pt x="222" y="231"/>
                    <a:pt x="222" y="231"/>
                    <a:pt x="222" y="231"/>
                  </a:cubicBezTo>
                  <a:cubicBezTo>
                    <a:pt x="222" y="231"/>
                    <a:pt x="222" y="231"/>
                    <a:pt x="222" y="231"/>
                  </a:cubicBezTo>
                  <a:cubicBezTo>
                    <a:pt x="222" y="231"/>
                    <a:pt x="222" y="231"/>
                    <a:pt x="222" y="232"/>
                  </a:cubicBezTo>
                  <a:cubicBezTo>
                    <a:pt x="222" y="232"/>
                    <a:pt x="222" y="232"/>
                    <a:pt x="223" y="232"/>
                  </a:cubicBezTo>
                  <a:cubicBezTo>
                    <a:pt x="223" y="232"/>
                    <a:pt x="223" y="232"/>
                    <a:pt x="224" y="231"/>
                  </a:cubicBezTo>
                  <a:cubicBezTo>
                    <a:pt x="224" y="231"/>
                    <a:pt x="224" y="231"/>
                    <a:pt x="224" y="231"/>
                  </a:cubicBezTo>
                  <a:close/>
                  <a:moveTo>
                    <a:pt x="221" y="231"/>
                  </a:moveTo>
                  <a:cubicBezTo>
                    <a:pt x="221" y="231"/>
                    <a:pt x="221" y="231"/>
                    <a:pt x="221" y="231"/>
                  </a:cubicBezTo>
                  <a:cubicBezTo>
                    <a:pt x="221" y="231"/>
                    <a:pt x="221" y="231"/>
                    <a:pt x="221" y="231"/>
                  </a:cubicBezTo>
                  <a:cubicBezTo>
                    <a:pt x="221" y="231"/>
                    <a:pt x="221" y="231"/>
                    <a:pt x="221" y="231"/>
                  </a:cubicBezTo>
                  <a:cubicBezTo>
                    <a:pt x="220" y="231"/>
                    <a:pt x="220" y="231"/>
                    <a:pt x="219" y="232"/>
                  </a:cubicBezTo>
                  <a:cubicBezTo>
                    <a:pt x="219" y="232"/>
                    <a:pt x="219" y="232"/>
                    <a:pt x="219" y="233"/>
                  </a:cubicBezTo>
                  <a:cubicBezTo>
                    <a:pt x="219" y="233"/>
                    <a:pt x="219" y="233"/>
                    <a:pt x="219" y="233"/>
                  </a:cubicBezTo>
                  <a:cubicBezTo>
                    <a:pt x="219" y="233"/>
                    <a:pt x="219" y="233"/>
                    <a:pt x="219" y="233"/>
                  </a:cubicBezTo>
                  <a:cubicBezTo>
                    <a:pt x="220" y="233"/>
                    <a:pt x="220" y="233"/>
                    <a:pt x="220" y="232"/>
                  </a:cubicBezTo>
                  <a:cubicBezTo>
                    <a:pt x="220" y="232"/>
                    <a:pt x="220" y="232"/>
                    <a:pt x="220" y="232"/>
                  </a:cubicBezTo>
                  <a:cubicBezTo>
                    <a:pt x="220" y="232"/>
                    <a:pt x="221" y="232"/>
                    <a:pt x="221" y="232"/>
                  </a:cubicBezTo>
                  <a:cubicBezTo>
                    <a:pt x="221" y="232"/>
                    <a:pt x="221" y="232"/>
                    <a:pt x="221" y="232"/>
                  </a:cubicBezTo>
                  <a:cubicBezTo>
                    <a:pt x="221" y="232"/>
                    <a:pt x="221" y="232"/>
                    <a:pt x="221" y="231"/>
                  </a:cubicBezTo>
                  <a:close/>
                  <a:moveTo>
                    <a:pt x="221" y="231"/>
                  </a:moveTo>
                  <a:cubicBezTo>
                    <a:pt x="221" y="231"/>
                    <a:pt x="221" y="231"/>
                    <a:pt x="221" y="231"/>
                  </a:cubicBezTo>
                  <a:close/>
                  <a:moveTo>
                    <a:pt x="237" y="218"/>
                  </a:moveTo>
                  <a:cubicBezTo>
                    <a:pt x="237" y="218"/>
                    <a:pt x="237" y="218"/>
                    <a:pt x="237" y="218"/>
                  </a:cubicBezTo>
                  <a:cubicBezTo>
                    <a:pt x="236" y="219"/>
                    <a:pt x="236" y="219"/>
                    <a:pt x="236" y="219"/>
                  </a:cubicBezTo>
                  <a:cubicBezTo>
                    <a:pt x="236" y="219"/>
                    <a:pt x="235" y="220"/>
                    <a:pt x="235" y="220"/>
                  </a:cubicBezTo>
                  <a:cubicBezTo>
                    <a:pt x="235" y="220"/>
                    <a:pt x="235" y="220"/>
                    <a:pt x="235" y="220"/>
                  </a:cubicBezTo>
                  <a:cubicBezTo>
                    <a:pt x="235" y="220"/>
                    <a:pt x="235" y="220"/>
                    <a:pt x="235" y="220"/>
                  </a:cubicBezTo>
                  <a:cubicBezTo>
                    <a:pt x="234" y="220"/>
                    <a:pt x="235" y="220"/>
                    <a:pt x="235" y="220"/>
                  </a:cubicBezTo>
                  <a:cubicBezTo>
                    <a:pt x="235" y="220"/>
                    <a:pt x="235" y="220"/>
                    <a:pt x="235" y="220"/>
                  </a:cubicBezTo>
                  <a:cubicBezTo>
                    <a:pt x="235" y="220"/>
                    <a:pt x="234" y="220"/>
                    <a:pt x="234" y="220"/>
                  </a:cubicBezTo>
                  <a:cubicBezTo>
                    <a:pt x="234" y="220"/>
                    <a:pt x="234" y="220"/>
                    <a:pt x="234" y="220"/>
                  </a:cubicBezTo>
                  <a:cubicBezTo>
                    <a:pt x="234" y="220"/>
                    <a:pt x="234" y="220"/>
                    <a:pt x="234" y="220"/>
                  </a:cubicBezTo>
                  <a:cubicBezTo>
                    <a:pt x="234" y="220"/>
                    <a:pt x="234" y="220"/>
                    <a:pt x="233" y="220"/>
                  </a:cubicBezTo>
                  <a:cubicBezTo>
                    <a:pt x="233" y="220"/>
                    <a:pt x="233" y="220"/>
                    <a:pt x="233" y="220"/>
                  </a:cubicBezTo>
                  <a:cubicBezTo>
                    <a:pt x="233" y="219"/>
                    <a:pt x="233" y="219"/>
                    <a:pt x="232" y="219"/>
                  </a:cubicBezTo>
                  <a:cubicBezTo>
                    <a:pt x="232" y="220"/>
                    <a:pt x="232" y="219"/>
                    <a:pt x="232" y="219"/>
                  </a:cubicBezTo>
                  <a:cubicBezTo>
                    <a:pt x="232" y="219"/>
                    <a:pt x="232" y="219"/>
                    <a:pt x="232" y="219"/>
                  </a:cubicBezTo>
                  <a:cubicBezTo>
                    <a:pt x="232" y="219"/>
                    <a:pt x="232" y="219"/>
                    <a:pt x="231" y="219"/>
                  </a:cubicBezTo>
                  <a:cubicBezTo>
                    <a:pt x="231" y="220"/>
                    <a:pt x="232" y="220"/>
                    <a:pt x="232" y="220"/>
                  </a:cubicBezTo>
                  <a:cubicBezTo>
                    <a:pt x="231" y="220"/>
                    <a:pt x="231" y="220"/>
                    <a:pt x="231" y="220"/>
                  </a:cubicBezTo>
                  <a:cubicBezTo>
                    <a:pt x="231" y="220"/>
                    <a:pt x="231" y="220"/>
                    <a:pt x="231" y="220"/>
                  </a:cubicBezTo>
                  <a:cubicBezTo>
                    <a:pt x="231" y="220"/>
                    <a:pt x="231" y="220"/>
                    <a:pt x="231" y="220"/>
                  </a:cubicBezTo>
                  <a:cubicBezTo>
                    <a:pt x="231" y="220"/>
                    <a:pt x="231" y="220"/>
                    <a:pt x="231" y="220"/>
                  </a:cubicBezTo>
                  <a:cubicBezTo>
                    <a:pt x="231" y="220"/>
                    <a:pt x="231" y="220"/>
                    <a:pt x="231" y="220"/>
                  </a:cubicBezTo>
                  <a:cubicBezTo>
                    <a:pt x="231" y="220"/>
                    <a:pt x="231" y="220"/>
                    <a:pt x="231" y="220"/>
                  </a:cubicBezTo>
                  <a:cubicBezTo>
                    <a:pt x="231" y="220"/>
                    <a:pt x="232" y="220"/>
                    <a:pt x="232" y="220"/>
                  </a:cubicBezTo>
                  <a:cubicBezTo>
                    <a:pt x="232" y="220"/>
                    <a:pt x="232" y="220"/>
                    <a:pt x="233" y="220"/>
                  </a:cubicBezTo>
                  <a:cubicBezTo>
                    <a:pt x="233" y="220"/>
                    <a:pt x="233" y="220"/>
                    <a:pt x="233" y="220"/>
                  </a:cubicBezTo>
                  <a:cubicBezTo>
                    <a:pt x="233" y="220"/>
                    <a:pt x="233" y="220"/>
                    <a:pt x="233" y="220"/>
                  </a:cubicBezTo>
                  <a:cubicBezTo>
                    <a:pt x="233" y="221"/>
                    <a:pt x="233" y="221"/>
                    <a:pt x="233" y="221"/>
                  </a:cubicBezTo>
                  <a:cubicBezTo>
                    <a:pt x="233" y="221"/>
                    <a:pt x="234" y="221"/>
                    <a:pt x="234" y="221"/>
                  </a:cubicBezTo>
                  <a:cubicBezTo>
                    <a:pt x="234" y="221"/>
                    <a:pt x="234" y="221"/>
                    <a:pt x="234" y="221"/>
                  </a:cubicBezTo>
                  <a:cubicBezTo>
                    <a:pt x="233" y="221"/>
                    <a:pt x="233" y="222"/>
                    <a:pt x="233" y="222"/>
                  </a:cubicBezTo>
                  <a:cubicBezTo>
                    <a:pt x="233" y="222"/>
                    <a:pt x="233" y="222"/>
                    <a:pt x="233" y="222"/>
                  </a:cubicBezTo>
                  <a:cubicBezTo>
                    <a:pt x="233" y="222"/>
                    <a:pt x="233" y="222"/>
                    <a:pt x="233" y="222"/>
                  </a:cubicBezTo>
                  <a:cubicBezTo>
                    <a:pt x="233" y="222"/>
                    <a:pt x="233" y="222"/>
                    <a:pt x="233" y="222"/>
                  </a:cubicBezTo>
                  <a:cubicBezTo>
                    <a:pt x="232" y="222"/>
                    <a:pt x="232" y="222"/>
                    <a:pt x="232" y="222"/>
                  </a:cubicBezTo>
                  <a:cubicBezTo>
                    <a:pt x="232" y="222"/>
                    <a:pt x="232" y="222"/>
                    <a:pt x="232" y="222"/>
                  </a:cubicBezTo>
                  <a:cubicBezTo>
                    <a:pt x="232" y="222"/>
                    <a:pt x="232" y="222"/>
                    <a:pt x="232" y="222"/>
                  </a:cubicBezTo>
                  <a:cubicBezTo>
                    <a:pt x="232" y="222"/>
                    <a:pt x="232" y="222"/>
                    <a:pt x="232" y="222"/>
                  </a:cubicBezTo>
                  <a:cubicBezTo>
                    <a:pt x="232" y="222"/>
                    <a:pt x="232" y="222"/>
                    <a:pt x="232" y="222"/>
                  </a:cubicBezTo>
                  <a:cubicBezTo>
                    <a:pt x="232" y="222"/>
                    <a:pt x="232" y="222"/>
                    <a:pt x="232" y="222"/>
                  </a:cubicBezTo>
                  <a:cubicBezTo>
                    <a:pt x="232" y="222"/>
                    <a:pt x="232" y="222"/>
                    <a:pt x="232" y="221"/>
                  </a:cubicBezTo>
                  <a:cubicBezTo>
                    <a:pt x="232" y="221"/>
                    <a:pt x="232" y="221"/>
                    <a:pt x="232" y="221"/>
                  </a:cubicBezTo>
                  <a:cubicBezTo>
                    <a:pt x="232" y="221"/>
                    <a:pt x="232" y="221"/>
                    <a:pt x="232" y="221"/>
                  </a:cubicBezTo>
                  <a:cubicBezTo>
                    <a:pt x="231" y="222"/>
                    <a:pt x="231" y="222"/>
                    <a:pt x="231" y="221"/>
                  </a:cubicBezTo>
                  <a:cubicBezTo>
                    <a:pt x="231" y="221"/>
                    <a:pt x="231" y="221"/>
                    <a:pt x="231" y="221"/>
                  </a:cubicBezTo>
                  <a:cubicBezTo>
                    <a:pt x="231" y="222"/>
                    <a:pt x="231" y="222"/>
                    <a:pt x="231" y="222"/>
                  </a:cubicBezTo>
                  <a:cubicBezTo>
                    <a:pt x="231" y="222"/>
                    <a:pt x="230" y="222"/>
                    <a:pt x="230" y="222"/>
                  </a:cubicBezTo>
                  <a:cubicBezTo>
                    <a:pt x="230" y="222"/>
                    <a:pt x="230" y="222"/>
                    <a:pt x="230" y="222"/>
                  </a:cubicBezTo>
                  <a:cubicBezTo>
                    <a:pt x="230" y="221"/>
                    <a:pt x="230" y="221"/>
                    <a:pt x="230" y="221"/>
                  </a:cubicBezTo>
                  <a:cubicBezTo>
                    <a:pt x="230" y="221"/>
                    <a:pt x="230" y="221"/>
                    <a:pt x="230" y="221"/>
                  </a:cubicBezTo>
                  <a:cubicBezTo>
                    <a:pt x="230" y="222"/>
                    <a:pt x="230" y="222"/>
                    <a:pt x="230" y="222"/>
                  </a:cubicBezTo>
                  <a:cubicBezTo>
                    <a:pt x="230" y="222"/>
                    <a:pt x="230" y="222"/>
                    <a:pt x="230" y="222"/>
                  </a:cubicBezTo>
                  <a:cubicBezTo>
                    <a:pt x="230" y="222"/>
                    <a:pt x="230" y="222"/>
                    <a:pt x="230" y="222"/>
                  </a:cubicBezTo>
                  <a:cubicBezTo>
                    <a:pt x="230" y="222"/>
                    <a:pt x="231" y="222"/>
                    <a:pt x="231" y="222"/>
                  </a:cubicBezTo>
                  <a:cubicBezTo>
                    <a:pt x="231" y="222"/>
                    <a:pt x="231" y="222"/>
                    <a:pt x="231" y="222"/>
                  </a:cubicBezTo>
                  <a:cubicBezTo>
                    <a:pt x="231" y="222"/>
                    <a:pt x="231" y="223"/>
                    <a:pt x="231" y="223"/>
                  </a:cubicBezTo>
                  <a:cubicBezTo>
                    <a:pt x="231" y="223"/>
                    <a:pt x="231" y="223"/>
                    <a:pt x="231" y="223"/>
                  </a:cubicBezTo>
                  <a:cubicBezTo>
                    <a:pt x="231" y="223"/>
                    <a:pt x="231" y="223"/>
                    <a:pt x="230" y="223"/>
                  </a:cubicBezTo>
                  <a:cubicBezTo>
                    <a:pt x="230" y="223"/>
                    <a:pt x="230" y="223"/>
                    <a:pt x="230" y="223"/>
                  </a:cubicBezTo>
                  <a:cubicBezTo>
                    <a:pt x="230" y="223"/>
                    <a:pt x="230" y="223"/>
                    <a:pt x="230" y="223"/>
                  </a:cubicBezTo>
                  <a:cubicBezTo>
                    <a:pt x="229" y="223"/>
                    <a:pt x="229" y="223"/>
                    <a:pt x="229" y="223"/>
                  </a:cubicBezTo>
                  <a:cubicBezTo>
                    <a:pt x="229" y="223"/>
                    <a:pt x="229" y="223"/>
                    <a:pt x="229" y="223"/>
                  </a:cubicBezTo>
                  <a:cubicBezTo>
                    <a:pt x="229" y="223"/>
                    <a:pt x="229" y="223"/>
                    <a:pt x="229" y="223"/>
                  </a:cubicBezTo>
                  <a:cubicBezTo>
                    <a:pt x="230" y="223"/>
                    <a:pt x="229" y="223"/>
                    <a:pt x="230" y="223"/>
                  </a:cubicBezTo>
                  <a:cubicBezTo>
                    <a:pt x="230" y="223"/>
                    <a:pt x="230" y="223"/>
                    <a:pt x="230" y="223"/>
                  </a:cubicBezTo>
                  <a:cubicBezTo>
                    <a:pt x="230" y="223"/>
                    <a:pt x="230" y="223"/>
                    <a:pt x="230" y="223"/>
                  </a:cubicBezTo>
                  <a:cubicBezTo>
                    <a:pt x="230" y="223"/>
                    <a:pt x="230" y="223"/>
                    <a:pt x="230" y="223"/>
                  </a:cubicBezTo>
                  <a:cubicBezTo>
                    <a:pt x="230" y="224"/>
                    <a:pt x="230" y="224"/>
                    <a:pt x="230" y="224"/>
                  </a:cubicBezTo>
                  <a:cubicBezTo>
                    <a:pt x="230" y="224"/>
                    <a:pt x="230" y="224"/>
                    <a:pt x="230" y="224"/>
                  </a:cubicBezTo>
                  <a:cubicBezTo>
                    <a:pt x="230" y="224"/>
                    <a:pt x="230" y="224"/>
                    <a:pt x="230" y="223"/>
                  </a:cubicBezTo>
                  <a:cubicBezTo>
                    <a:pt x="231" y="223"/>
                    <a:pt x="231" y="223"/>
                    <a:pt x="231" y="223"/>
                  </a:cubicBezTo>
                  <a:cubicBezTo>
                    <a:pt x="230" y="224"/>
                    <a:pt x="230" y="224"/>
                    <a:pt x="230" y="224"/>
                  </a:cubicBezTo>
                  <a:cubicBezTo>
                    <a:pt x="230" y="224"/>
                    <a:pt x="230" y="224"/>
                    <a:pt x="230" y="224"/>
                  </a:cubicBezTo>
                  <a:cubicBezTo>
                    <a:pt x="230" y="224"/>
                    <a:pt x="231" y="224"/>
                    <a:pt x="231" y="224"/>
                  </a:cubicBezTo>
                  <a:cubicBezTo>
                    <a:pt x="231" y="223"/>
                    <a:pt x="231" y="223"/>
                    <a:pt x="231" y="223"/>
                  </a:cubicBezTo>
                  <a:cubicBezTo>
                    <a:pt x="231" y="223"/>
                    <a:pt x="231" y="223"/>
                    <a:pt x="231" y="224"/>
                  </a:cubicBezTo>
                  <a:cubicBezTo>
                    <a:pt x="232" y="224"/>
                    <a:pt x="232" y="224"/>
                    <a:pt x="232" y="224"/>
                  </a:cubicBezTo>
                  <a:cubicBezTo>
                    <a:pt x="232" y="224"/>
                    <a:pt x="232" y="224"/>
                    <a:pt x="232" y="224"/>
                  </a:cubicBezTo>
                  <a:cubicBezTo>
                    <a:pt x="232" y="224"/>
                    <a:pt x="232" y="224"/>
                    <a:pt x="232" y="224"/>
                  </a:cubicBezTo>
                  <a:cubicBezTo>
                    <a:pt x="231" y="224"/>
                    <a:pt x="231" y="224"/>
                    <a:pt x="231" y="224"/>
                  </a:cubicBezTo>
                  <a:cubicBezTo>
                    <a:pt x="231" y="224"/>
                    <a:pt x="231" y="224"/>
                    <a:pt x="231" y="224"/>
                  </a:cubicBezTo>
                  <a:cubicBezTo>
                    <a:pt x="230" y="224"/>
                    <a:pt x="230" y="225"/>
                    <a:pt x="230" y="224"/>
                  </a:cubicBezTo>
                  <a:cubicBezTo>
                    <a:pt x="230" y="224"/>
                    <a:pt x="230" y="225"/>
                    <a:pt x="230" y="225"/>
                  </a:cubicBezTo>
                  <a:cubicBezTo>
                    <a:pt x="230" y="225"/>
                    <a:pt x="229" y="225"/>
                    <a:pt x="230" y="225"/>
                  </a:cubicBezTo>
                  <a:cubicBezTo>
                    <a:pt x="230" y="225"/>
                    <a:pt x="230" y="225"/>
                    <a:pt x="230" y="225"/>
                  </a:cubicBezTo>
                  <a:cubicBezTo>
                    <a:pt x="230" y="225"/>
                    <a:pt x="229" y="226"/>
                    <a:pt x="229" y="226"/>
                  </a:cubicBezTo>
                  <a:cubicBezTo>
                    <a:pt x="229" y="226"/>
                    <a:pt x="229" y="226"/>
                    <a:pt x="229" y="225"/>
                  </a:cubicBezTo>
                  <a:cubicBezTo>
                    <a:pt x="229" y="225"/>
                    <a:pt x="229" y="225"/>
                    <a:pt x="229" y="225"/>
                  </a:cubicBezTo>
                  <a:cubicBezTo>
                    <a:pt x="229" y="225"/>
                    <a:pt x="229" y="225"/>
                    <a:pt x="229" y="225"/>
                  </a:cubicBezTo>
                  <a:cubicBezTo>
                    <a:pt x="229" y="225"/>
                    <a:pt x="229" y="225"/>
                    <a:pt x="229" y="224"/>
                  </a:cubicBezTo>
                  <a:cubicBezTo>
                    <a:pt x="229" y="224"/>
                    <a:pt x="229" y="225"/>
                    <a:pt x="229" y="225"/>
                  </a:cubicBezTo>
                  <a:cubicBezTo>
                    <a:pt x="229" y="225"/>
                    <a:pt x="229" y="225"/>
                    <a:pt x="229" y="225"/>
                  </a:cubicBezTo>
                  <a:cubicBezTo>
                    <a:pt x="229" y="225"/>
                    <a:pt x="228" y="225"/>
                    <a:pt x="228" y="225"/>
                  </a:cubicBezTo>
                  <a:cubicBezTo>
                    <a:pt x="228" y="225"/>
                    <a:pt x="228" y="225"/>
                    <a:pt x="228" y="225"/>
                  </a:cubicBezTo>
                  <a:cubicBezTo>
                    <a:pt x="228" y="225"/>
                    <a:pt x="228" y="225"/>
                    <a:pt x="228" y="225"/>
                  </a:cubicBezTo>
                  <a:cubicBezTo>
                    <a:pt x="229" y="224"/>
                    <a:pt x="229" y="224"/>
                    <a:pt x="229" y="224"/>
                  </a:cubicBezTo>
                  <a:cubicBezTo>
                    <a:pt x="229" y="224"/>
                    <a:pt x="229" y="224"/>
                    <a:pt x="229" y="224"/>
                  </a:cubicBezTo>
                  <a:cubicBezTo>
                    <a:pt x="229" y="224"/>
                    <a:pt x="229" y="224"/>
                    <a:pt x="228" y="224"/>
                  </a:cubicBezTo>
                  <a:cubicBezTo>
                    <a:pt x="228" y="224"/>
                    <a:pt x="229" y="224"/>
                    <a:pt x="229" y="224"/>
                  </a:cubicBezTo>
                  <a:cubicBezTo>
                    <a:pt x="229" y="224"/>
                    <a:pt x="229" y="224"/>
                    <a:pt x="229" y="223"/>
                  </a:cubicBezTo>
                  <a:cubicBezTo>
                    <a:pt x="229" y="223"/>
                    <a:pt x="229" y="223"/>
                    <a:pt x="229" y="223"/>
                  </a:cubicBezTo>
                  <a:cubicBezTo>
                    <a:pt x="229" y="223"/>
                    <a:pt x="229" y="223"/>
                    <a:pt x="229" y="223"/>
                  </a:cubicBezTo>
                  <a:cubicBezTo>
                    <a:pt x="229" y="223"/>
                    <a:pt x="229" y="223"/>
                    <a:pt x="229" y="223"/>
                  </a:cubicBezTo>
                  <a:cubicBezTo>
                    <a:pt x="229" y="223"/>
                    <a:pt x="229" y="223"/>
                    <a:pt x="229" y="223"/>
                  </a:cubicBezTo>
                  <a:cubicBezTo>
                    <a:pt x="228" y="223"/>
                    <a:pt x="228" y="223"/>
                    <a:pt x="228" y="223"/>
                  </a:cubicBezTo>
                  <a:cubicBezTo>
                    <a:pt x="228" y="223"/>
                    <a:pt x="228" y="223"/>
                    <a:pt x="228" y="223"/>
                  </a:cubicBezTo>
                  <a:cubicBezTo>
                    <a:pt x="228" y="223"/>
                    <a:pt x="229" y="223"/>
                    <a:pt x="228" y="224"/>
                  </a:cubicBezTo>
                  <a:cubicBezTo>
                    <a:pt x="228" y="224"/>
                    <a:pt x="228" y="224"/>
                    <a:pt x="228" y="224"/>
                  </a:cubicBezTo>
                  <a:cubicBezTo>
                    <a:pt x="228" y="224"/>
                    <a:pt x="228" y="224"/>
                    <a:pt x="228" y="224"/>
                  </a:cubicBezTo>
                  <a:cubicBezTo>
                    <a:pt x="228" y="224"/>
                    <a:pt x="228" y="224"/>
                    <a:pt x="228" y="224"/>
                  </a:cubicBezTo>
                  <a:cubicBezTo>
                    <a:pt x="228" y="224"/>
                    <a:pt x="228" y="224"/>
                    <a:pt x="228" y="224"/>
                  </a:cubicBezTo>
                  <a:cubicBezTo>
                    <a:pt x="228" y="224"/>
                    <a:pt x="228" y="224"/>
                    <a:pt x="228" y="224"/>
                  </a:cubicBezTo>
                  <a:cubicBezTo>
                    <a:pt x="228" y="224"/>
                    <a:pt x="228" y="224"/>
                    <a:pt x="228" y="224"/>
                  </a:cubicBezTo>
                  <a:cubicBezTo>
                    <a:pt x="228" y="224"/>
                    <a:pt x="227" y="223"/>
                    <a:pt x="227" y="224"/>
                  </a:cubicBezTo>
                  <a:cubicBezTo>
                    <a:pt x="227" y="224"/>
                    <a:pt x="227" y="224"/>
                    <a:pt x="227" y="224"/>
                  </a:cubicBezTo>
                  <a:cubicBezTo>
                    <a:pt x="227" y="224"/>
                    <a:pt x="227" y="224"/>
                    <a:pt x="227" y="224"/>
                  </a:cubicBezTo>
                  <a:cubicBezTo>
                    <a:pt x="228" y="224"/>
                    <a:pt x="228" y="224"/>
                    <a:pt x="228" y="224"/>
                  </a:cubicBezTo>
                  <a:cubicBezTo>
                    <a:pt x="228" y="224"/>
                    <a:pt x="228" y="224"/>
                    <a:pt x="228" y="224"/>
                  </a:cubicBezTo>
                  <a:cubicBezTo>
                    <a:pt x="227" y="224"/>
                    <a:pt x="228" y="224"/>
                    <a:pt x="228" y="225"/>
                  </a:cubicBezTo>
                  <a:cubicBezTo>
                    <a:pt x="228" y="225"/>
                    <a:pt x="228" y="225"/>
                    <a:pt x="228" y="225"/>
                  </a:cubicBezTo>
                  <a:cubicBezTo>
                    <a:pt x="228" y="225"/>
                    <a:pt x="227" y="225"/>
                    <a:pt x="227" y="225"/>
                  </a:cubicBezTo>
                  <a:cubicBezTo>
                    <a:pt x="227" y="225"/>
                    <a:pt x="227" y="225"/>
                    <a:pt x="227" y="225"/>
                  </a:cubicBezTo>
                  <a:cubicBezTo>
                    <a:pt x="227" y="225"/>
                    <a:pt x="227" y="225"/>
                    <a:pt x="227" y="225"/>
                  </a:cubicBezTo>
                  <a:cubicBezTo>
                    <a:pt x="226" y="225"/>
                    <a:pt x="226" y="225"/>
                    <a:pt x="226" y="225"/>
                  </a:cubicBezTo>
                  <a:cubicBezTo>
                    <a:pt x="226" y="225"/>
                    <a:pt x="226" y="225"/>
                    <a:pt x="226" y="225"/>
                  </a:cubicBezTo>
                  <a:cubicBezTo>
                    <a:pt x="226" y="225"/>
                    <a:pt x="226" y="225"/>
                    <a:pt x="226" y="225"/>
                  </a:cubicBezTo>
                  <a:cubicBezTo>
                    <a:pt x="227" y="225"/>
                    <a:pt x="227" y="225"/>
                    <a:pt x="227" y="225"/>
                  </a:cubicBezTo>
                  <a:cubicBezTo>
                    <a:pt x="227" y="225"/>
                    <a:pt x="227" y="225"/>
                    <a:pt x="227" y="225"/>
                  </a:cubicBezTo>
                  <a:cubicBezTo>
                    <a:pt x="227" y="225"/>
                    <a:pt x="227" y="225"/>
                    <a:pt x="227" y="225"/>
                  </a:cubicBezTo>
                  <a:cubicBezTo>
                    <a:pt x="227" y="225"/>
                    <a:pt x="227" y="225"/>
                    <a:pt x="227" y="226"/>
                  </a:cubicBezTo>
                  <a:cubicBezTo>
                    <a:pt x="227" y="226"/>
                    <a:pt x="227" y="226"/>
                    <a:pt x="227" y="226"/>
                  </a:cubicBezTo>
                  <a:cubicBezTo>
                    <a:pt x="227" y="226"/>
                    <a:pt x="227" y="226"/>
                    <a:pt x="227" y="226"/>
                  </a:cubicBezTo>
                  <a:cubicBezTo>
                    <a:pt x="227" y="226"/>
                    <a:pt x="227" y="226"/>
                    <a:pt x="227" y="226"/>
                  </a:cubicBezTo>
                  <a:cubicBezTo>
                    <a:pt x="227" y="226"/>
                    <a:pt x="227" y="226"/>
                    <a:pt x="227" y="226"/>
                  </a:cubicBezTo>
                  <a:cubicBezTo>
                    <a:pt x="227" y="226"/>
                    <a:pt x="227" y="226"/>
                    <a:pt x="227" y="226"/>
                  </a:cubicBezTo>
                  <a:cubicBezTo>
                    <a:pt x="227" y="227"/>
                    <a:pt x="227" y="226"/>
                    <a:pt x="227" y="226"/>
                  </a:cubicBezTo>
                  <a:cubicBezTo>
                    <a:pt x="226" y="227"/>
                    <a:pt x="226" y="226"/>
                    <a:pt x="226" y="226"/>
                  </a:cubicBezTo>
                  <a:cubicBezTo>
                    <a:pt x="226" y="226"/>
                    <a:pt x="226" y="226"/>
                    <a:pt x="226" y="226"/>
                  </a:cubicBezTo>
                  <a:cubicBezTo>
                    <a:pt x="226" y="226"/>
                    <a:pt x="226" y="226"/>
                    <a:pt x="226" y="226"/>
                  </a:cubicBezTo>
                  <a:cubicBezTo>
                    <a:pt x="226" y="226"/>
                    <a:pt x="226" y="226"/>
                    <a:pt x="226" y="226"/>
                  </a:cubicBezTo>
                  <a:cubicBezTo>
                    <a:pt x="226" y="227"/>
                    <a:pt x="226" y="227"/>
                    <a:pt x="226" y="227"/>
                  </a:cubicBezTo>
                  <a:cubicBezTo>
                    <a:pt x="226" y="227"/>
                    <a:pt x="226" y="227"/>
                    <a:pt x="226" y="227"/>
                  </a:cubicBezTo>
                  <a:cubicBezTo>
                    <a:pt x="226" y="227"/>
                    <a:pt x="226" y="227"/>
                    <a:pt x="226" y="227"/>
                  </a:cubicBezTo>
                  <a:cubicBezTo>
                    <a:pt x="226" y="227"/>
                    <a:pt x="226" y="227"/>
                    <a:pt x="226" y="227"/>
                  </a:cubicBezTo>
                  <a:cubicBezTo>
                    <a:pt x="226" y="227"/>
                    <a:pt x="226" y="227"/>
                    <a:pt x="226" y="227"/>
                  </a:cubicBezTo>
                  <a:cubicBezTo>
                    <a:pt x="226" y="227"/>
                    <a:pt x="226" y="227"/>
                    <a:pt x="226" y="227"/>
                  </a:cubicBezTo>
                  <a:cubicBezTo>
                    <a:pt x="226" y="227"/>
                    <a:pt x="226" y="227"/>
                    <a:pt x="226" y="227"/>
                  </a:cubicBezTo>
                  <a:cubicBezTo>
                    <a:pt x="226" y="227"/>
                    <a:pt x="226" y="228"/>
                    <a:pt x="226" y="228"/>
                  </a:cubicBezTo>
                  <a:cubicBezTo>
                    <a:pt x="226" y="228"/>
                    <a:pt x="225" y="228"/>
                    <a:pt x="225" y="228"/>
                  </a:cubicBezTo>
                  <a:cubicBezTo>
                    <a:pt x="225" y="228"/>
                    <a:pt x="225" y="228"/>
                    <a:pt x="225" y="228"/>
                  </a:cubicBezTo>
                  <a:cubicBezTo>
                    <a:pt x="225" y="228"/>
                    <a:pt x="225" y="228"/>
                    <a:pt x="225" y="229"/>
                  </a:cubicBezTo>
                  <a:cubicBezTo>
                    <a:pt x="225" y="229"/>
                    <a:pt x="225" y="229"/>
                    <a:pt x="224" y="229"/>
                  </a:cubicBezTo>
                  <a:cubicBezTo>
                    <a:pt x="224" y="229"/>
                    <a:pt x="224" y="229"/>
                    <a:pt x="224" y="229"/>
                  </a:cubicBezTo>
                  <a:cubicBezTo>
                    <a:pt x="224" y="229"/>
                    <a:pt x="224" y="229"/>
                    <a:pt x="224" y="229"/>
                  </a:cubicBezTo>
                  <a:cubicBezTo>
                    <a:pt x="224" y="229"/>
                    <a:pt x="224" y="229"/>
                    <a:pt x="223" y="229"/>
                  </a:cubicBezTo>
                  <a:cubicBezTo>
                    <a:pt x="223" y="229"/>
                    <a:pt x="223" y="228"/>
                    <a:pt x="223" y="228"/>
                  </a:cubicBezTo>
                  <a:cubicBezTo>
                    <a:pt x="224" y="228"/>
                    <a:pt x="224" y="228"/>
                    <a:pt x="224" y="227"/>
                  </a:cubicBezTo>
                  <a:cubicBezTo>
                    <a:pt x="224" y="227"/>
                    <a:pt x="224" y="227"/>
                    <a:pt x="225" y="227"/>
                  </a:cubicBezTo>
                  <a:cubicBezTo>
                    <a:pt x="225" y="227"/>
                    <a:pt x="225" y="227"/>
                    <a:pt x="225" y="227"/>
                  </a:cubicBezTo>
                  <a:cubicBezTo>
                    <a:pt x="225" y="227"/>
                    <a:pt x="225" y="226"/>
                    <a:pt x="226" y="226"/>
                  </a:cubicBezTo>
                  <a:cubicBezTo>
                    <a:pt x="226" y="226"/>
                    <a:pt x="226" y="226"/>
                    <a:pt x="226" y="226"/>
                  </a:cubicBezTo>
                  <a:cubicBezTo>
                    <a:pt x="226" y="226"/>
                    <a:pt x="226" y="226"/>
                    <a:pt x="226" y="226"/>
                  </a:cubicBezTo>
                  <a:cubicBezTo>
                    <a:pt x="226" y="226"/>
                    <a:pt x="226" y="226"/>
                    <a:pt x="226" y="226"/>
                  </a:cubicBezTo>
                  <a:cubicBezTo>
                    <a:pt x="226" y="226"/>
                    <a:pt x="225" y="226"/>
                    <a:pt x="225" y="226"/>
                  </a:cubicBezTo>
                  <a:cubicBezTo>
                    <a:pt x="225" y="226"/>
                    <a:pt x="225" y="226"/>
                    <a:pt x="225" y="226"/>
                  </a:cubicBezTo>
                  <a:cubicBezTo>
                    <a:pt x="225" y="226"/>
                    <a:pt x="225" y="225"/>
                    <a:pt x="225" y="225"/>
                  </a:cubicBezTo>
                  <a:cubicBezTo>
                    <a:pt x="225" y="225"/>
                    <a:pt x="225" y="225"/>
                    <a:pt x="225" y="225"/>
                  </a:cubicBezTo>
                  <a:cubicBezTo>
                    <a:pt x="225" y="226"/>
                    <a:pt x="225" y="226"/>
                    <a:pt x="225" y="226"/>
                  </a:cubicBezTo>
                  <a:cubicBezTo>
                    <a:pt x="225" y="226"/>
                    <a:pt x="225" y="226"/>
                    <a:pt x="225" y="226"/>
                  </a:cubicBezTo>
                  <a:cubicBezTo>
                    <a:pt x="225" y="226"/>
                    <a:pt x="225" y="226"/>
                    <a:pt x="225" y="226"/>
                  </a:cubicBezTo>
                  <a:cubicBezTo>
                    <a:pt x="225" y="226"/>
                    <a:pt x="224" y="226"/>
                    <a:pt x="224" y="226"/>
                  </a:cubicBezTo>
                  <a:cubicBezTo>
                    <a:pt x="225" y="226"/>
                    <a:pt x="225" y="226"/>
                    <a:pt x="225" y="225"/>
                  </a:cubicBezTo>
                  <a:cubicBezTo>
                    <a:pt x="225" y="225"/>
                    <a:pt x="225" y="225"/>
                    <a:pt x="225" y="225"/>
                  </a:cubicBezTo>
                  <a:cubicBezTo>
                    <a:pt x="225" y="225"/>
                    <a:pt x="225" y="225"/>
                    <a:pt x="225" y="225"/>
                  </a:cubicBezTo>
                  <a:cubicBezTo>
                    <a:pt x="225" y="225"/>
                    <a:pt x="225" y="225"/>
                    <a:pt x="225" y="225"/>
                  </a:cubicBezTo>
                  <a:cubicBezTo>
                    <a:pt x="225" y="224"/>
                    <a:pt x="226" y="224"/>
                    <a:pt x="226" y="224"/>
                  </a:cubicBezTo>
                  <a:cubicBezTo>
                    <a:pt x="226" y="224"/>
                    <a:pt x="226" y="224"/>
                    <a:pt x="226" y="224"/>
                  </a:cubicBezTo>
                  <a:cubicBezTo>
                    <a:pt x="226" y="224"/>
                    <a:pt x="226" y="224"/>
                    <a:pt x="226" y="224"/>
                  </a:cubicBezTo>
                  <a:cubicBezTo>
                    <a:pt x="226" y="224"/>
                    <a:pt x="226" y="224"/>
                    <a:pt x="226" y="224"/>
                  </a:cubicBezTo>
                  <a:cubicBezTo>
                    <a:pt x="225" y="224"/>
                    <a:pt x="225" y="224"/>
                    <a:pt x="225" y="224"/>
                  </a:cubicBezTo>
                  <a:cubicBezTo>
                    <a:pt x="225" y="224"/>
                    <a:pt x="225" y="224"/>
                    <a:pt x="225" y="224"/>
                  </a:cubicBezTo>
                  <a:cubicBezTo>
                    <a:pt x="225" y="224"/>
                    <a:pt x="225" y="225"/>
                    <a:pt x="225" y="225"/>
                  </a:cubicBezTo>
                  <a:cubicBezTo>
                    <a:pt x="224" y="225"/>
                    <a:pt x="224" y="225"/>
                    <a:pt x="224" y="225"/>
                  </a:cubicBezTo>
                  <a:cubicBezTo>
                    <a:pt x="224" y="225"/>
                    <a:pt x="224" y="225"/>
                    <a:pt x="224" y="225"/>
                  </a:cubicBezTo>
                  <a:cubicBezTo>
                    <a:pt x="224" y="225"/>
                    <a:pt x="224" y="226"/>
                    <a:pt x="224" y="226"/>
                  </a:cubicBezTo>
                  <a:cubicBezTo>
                    <a:pt x="224" y="226"/>
                    <a:pt x="224" y="226"/>
                    <a:pt x="224" y="226"/>
                  </a:cubicBezTo>
                  <a:cubicBezTo>
                    <a:pt x="224" y="226"/>
                    <a:pt x="223" y="226"/>
                    <a:pt x="223" y="226"/>
                  </a:cubicBezTo>
                  <a:cubicBezTo>
                    <a:pt x="223" y="226"/>
                    <a:pt x="223" y="226"/>
                    <a:pt x="223" y="225"/>
                  </a:cubicBezTo>
                  <a:cubicBezTo>
                    <a:pt x="224" y="225"/>
                    <a:pt x="224" y="225"/>
                    <a:pt x="224" y="225"/>
                  </a:cubicBezTo>
                  <a:cubicBezTo>
                    <a:pt x="224" y="225"/>
                    <a:pt x="224" y="224"/>
                    <a:pt x="224" y="224"/>
                  </a:cubicBezTo>
                  <a:cubicBezTo>
                    <a:pt x="224" y="224"/>
                    <a:pt x="224" y="224"/>
                    <a:pt x="225" y="224"/>
                  </a:cubicBezTo>
                  <a:cubicBezTo>
                    <a:pt x="224" y="224"/>
                    <a:pt x="224" y="224"/>
                    <a:pt x="224" y="224"/>
                  </a:cubicBezTo>
                  <a:cubicBezTo>
                    <a:pt x="224" y="224"/>
                    <a:pt x="224" y="224"/>
                    <a:pt x="223" y="224"/>
                  </a:cubicBezTo>
                  <a:cubicBezTo>
                    <a:pt x="223" y="224"/>
                    <a:pt x="223" y="224"/>
                    <a:pt x="223" y="224"/>
                  </a:cubicBezTo>
                  <a:cubicBezTo>
                    <a:pt x="223" y="224"/>
                    <a:pt x="223" y="224"/>
                    <a:pt x="223" y="224"/>
                  </a:cubicBezTo>
                  <a:cubicBezTo>
                    <a:pt x="223" y="224"/>
                    <a:pt x="223" y="224"/>
                    <a:pt x="223" y="224"/>
                  </a:cubicBezTo>
                  <a:cubicBezTo>
                    <a:pt x="223" y="224"/>
                    <a:pt x="223" y="224"/>
                    <a:pt x="223" y="224"/>
                  </a:cubicBezTo>
                  <a:cubicBezTo>
                    <a:pt x="223" y="224"/>
                    <a:pt x="223" y="224"/>
                    <a:pt x="223" y="224"/>
                  </a:cubicBezTo>
                  <a:cubicBezTo>
                    <a:pt x="223" y="224"/>
                    <a:pt x="222" y="224"/>
                    <a:pt x="222" y="224"/>
                  </a:cubicBezTo>
                  <a:cubicBezTo>
                    <a:pt x="222" y="224"/>
                    <a:pt x="222" y="224"/>
                    <a:pt x="222" y="224"/>
                  </a:cubicBezTo>
                  <a:cubicBezTo>
                    <a:pt x="222" y="224"/>
                    <a:pt x="222" y="224"/>
                    <a:pt x="222" y="224"/>
                  </a:cubicBezTo>
                  <a:cubicBezTo>
                    <a:pt x="222" y="224"/>
                    <a:pt x="222" y="224"/>
                    <a:pt x="221" y="224"/>
                  </a:cubicBezTo>
                  <a:cubicBezTo>
                    <a:pt x="221" y="224"/>
                    <a:pt x="221" y="224"/>
                    <a:pt x="221" y="224"/>
                  </a:cubicBezTo>
                  <a:cubicBezTo>
                    <a:pt x="221" y="224"/>
                    <a:pt x="221" y="224"/>
                    <a:pt x="221" y="225"/>
                  </a:cubicBezTo>
                  <a:cubicBezTo>
                    <a:pt x="221" y="225"/>
                    <a:pt x="221" y="225"/>
                    <a:pt x="222" y="225"/>
                  </a:cubicBezTo>
                  <a:cubicBezTo>
                    <a:pt x="222" y="225"/>
                    <a:pt x="222" y="225"/>
                    <a:pt x="222" y="225"/>
                  </a:cubicBezTo>
                  <a:cubicBezTo>
                    <a:pt x="222" y="225"/>
                    <a:pt x="222" y="225"/>
                    <a:pt x="222" y="225"/>
                  </a:cubicBezTo>
                  <a:cubicBezTo>
                    <a:pt x="222" y="224"/>
                    <a:pt x="222" y="224"/>
                    <a:pt x="223" y="224"/>
                  </a:cubicBezTo>
                  <a:cubicBezTo>
                    <a:pt x="223" y="224"/>
                    <a:pt x="223" y="224"/>
                    <a:pt x="223" y="224"/>
                  </a:cubicBezTo>
                  <a:cubicBezTo>
                    <a:pt x="224" y="224"/>
                    <a:pt x="224" y="224"/>
                    <a:pt x="224" y="224"/>
                  </a:cubicBezTo>
                  <a:cubicBezTo>
                    <a:pt x="224" y="225"/>
                    <a:pt x="224" y="225"/>
                    <a:pt x="223" y="225"/>
                  </a:cubicBezTo>
                  <a:cubicBezTo>
                    <a:pt x="223" y="225"/>
                    <a:pt x="223" y="226"/>
                    <a:pt x="223" y="226"/>
                  </a:cubicBezTo>
                  <a:cubicBezTo>
                    <a:pt x="223" y="226"/>
                    <a:pt x="223" y="226"/>
                    <a:pt x="223" y="226"/>
                  </a:cubicBezTo>
                  <a:cubicBezTo>
                    <a:pt x="223" y="226"/>
                    <a:pt x="223" y="226"/>
                    <a:pt x="223" y="226"/>
                  </a:cubicBezTo>
                  <a:cubicBezTo>
                    <a:pt x="223" y="226"/>
                    <a:pt x="223" y="226"/>
                    <a:pt x="223" y="226"/>
                  </a:cubicBezTo>
                  <a:cubicBezTo>
                    <a:pt x="223" y="226"/>
                    <a:pt x="223" y="226"/>
                    <a:pt x="223" y="226"/>
                  </a:cubicBezTo>
                  <a:cubicBezTo>
                    <a:pt x="223" y="226"/>
                    <a:pt x="223" y="227"/>
                    <a:pt x="223" y="227"/>
                  </a:cubicBezTo>
                  <a:cubicBezTo>
                    <a:pt x="223" y="227"/>
                    <a:pt x="223" y="227"/>
                    <a:pt x="223" y="227"/>
                  </a:cubicBezTo>
                  <a:cubicBezTo>
                    <a:pt x="223" y="227"/>
                    <a:pt x="223" y="227"/>
                    <a:pt x="223" y="227"/>
                  </a:cubicBezTo>
                  <a:cubicBezTo>
                    <a:pt x="223" y="227"/>
                    <a:pt x="223" y="227"/>
                    <a:pt x="223" y="227"/>
                  </a:cubicBezTo>
                  <a:cubicBezTo>
                    <a:pt x="223" y="227"/>
                    <a:pt x="223" y="227"/>
                    <a:pt x="222" y="227"/>
                  </a:cubicBezTo>
                  <a:cubicBezTo>
                    <a:pt x="222" y="227"/>
                    <a:pt x="222" y="227"/>
                    <a:pt x="222" y="227"/>
                  </a:cubicBezTo>
                  <a:cubicBezTo>
                    <a:pt x="222" y="227"/>
                    <a:pt x="222" y="227"/>
                    <a:pt x="222" y="227"/>
                  </a:cubicBezTo>
                  <a:cubicBezTo>
                    <a:pt x="222" y="227"/>
                    <a:pt x="222" y="227"/>
                    <a:pt x="222" y="227"/>
                  </a:cubicBezTo>
                  <a:cubicBezTo>
                    <a:pt x="222" y="227"/>
                    <a:pt x="222" y="227"/>
                    <a:pt x="222" y="227"/>
                  </a:cubicBezTo>
                  <a:cubicBezTo>
                    <a:pt x="222" y="227"/>
                    <a:pt x="222" y="227"/>
                    <a:pt x="222" y="227"/>
                  </a:cubicBezTo>
                  <a:cubicBezTo>
                    <a:pt x="222" y="227"/>
                    <a:pt x="222" y="227"/>
                    <a:pt x="222" y="227"/>
                  </a:cubicBezTo>
                  <a:cubicBezTo>
                    <a:pt x="222" y="227"/>
                    <a:pt x="222" y="226"/>
                    <a:pt x="222" y="226"/>
                  </a:cubicBezTo>
                  <a:cubicBezTo>
                    <a:pt x="222" y="226"/>
                    <a:pt x="222" y="226"/>
                    <a:pt x="222" y="226"/>
                  </a:cubicBezTo>
                  <a:cubicBezTo>
                    <a:pt x="222" y="226"/>
                    <a:pt x="222" y="226"/>
                    <a:pt x="222" y="226"/>
                  </a:cubicBezTo>
                  <a:cubicBezTo>
                    <a:pt x="222" y="226"/>
                    <a:pt x="222" y="226"/>
                    <a:pt x="222" y="226"/>
                  </a:cubicBezTo>
                  <a:cubicBezTo>
                    <a:pt x="222" y="226"/>
                    <a:pt x="221" y="226"/>
                    <a:pt x="221" y="226"/>
                  </a:cubicBezTo>
                  <a:cubicBezTo>
                    <a:pt x="221" y="226"/>
                    <a:pt x="221" y="226"/>
                    <a:pt x="221" y="225"/>
                  </a:cubicBezTo>
                  <a:cubicBezTo>
                    <a:pt x="221" y="225"/>
                    <a:pt x="221" y="225"/>
                    <a:pt x="221" y="224"/>
                  </a:cubicBezTo>
                  <a:cubicBezTo>
                    <a:pt x="221" y="224"/>
                    <a:pt x="221" y="224"/>
                    <a:pt x="221" y="223"/>
                  </a:cubicBezTo>
                  <a:cubicBezTo>
                    <a:pt x="221" y="223"/>
                    <a:pt x="220" y="223"/>
                    <a:pt x="220" y="222"/>
                  </a:cubicBezTo>
                  <a:cubicBezTo>
                    <a:pt x="220" y="222"/>
                    <a:pt x="220" y="222"/>
                    <a:pt x="220" y="222"/>
                  </a:cubicBezTo>
                  <a:cubicBezTo>
                    <a:pt x="220" y="222"/>
                    <a:pt x="220" y="222"/>
                    <a:pt x="220" y="222"/>
                  </a:cubicBezTo>
                  <a:cubicBezTo>
                    <a:pt x="220" y="222"/>
                    <a:pt x="219" y="222"/>
                    <a:pt x="219" y="222"/>
                  </a:cubicBezTo>
                  <a:cubicBezTo>
                    <a:pt x="219" y="222"/>
                    <a:pt x="219" y="222"/>
                    <a:pt x="219" y="222"/>
                  </a:cubicBezTo>
                  <a:cubicBezTo>
                    <a:pt x="219" y="222"/>
                    <a:pt x="219" y="222"/>
                    <a:pt x="219" y="222"/>
                  </a:cubicBezTo>
                  <a:cubicBezTo>
                    <a:pt x="219" y="222"/>
                    <a:pt x="219" y="222"/>
                    <a:pt x="219" y="222"/>
                  </a:cubicBezTo>
                  <a:cubicBezTo>
                    <a:pt x="219" y="222"/>
                    <a:pt x="219" y="222"/>
                    <a:pt x="219" y="222"/>
                  </a:cubicBezTo>
                  <a:cubicBezTo>
                    <a:pt x="219" y="222"/>
                    <a:pt x="219" y="221"/>
                    <a:pt x="219" y="221"/>
                  </a:cubicBezTo>
                  <a:cubicBezTo>
                    <a:pt x="219" y="221"/>
                    <a:pt x="219" y="221"/>
                    <a:pt x="219" y="221"/>
                  </a:cubicBezTo>
                  <a:cubicBezTo>
                    <a:pt x="219" y="221"/>
                    <a:pt x="219" y="221"/>
                    <a:pt x="219" y="221"/>
                  </a:cubicBezTo>
                  <a:cubicBezTo>
                    <a:pt x="219" y="221"/>
                    <a:pt x="219" y="221"/>
                    <a:pt x="220" y="221"/>
                  </a:cubicBezTo>
                  <a:cubicBezTo>
                    <a:pt x="220" y="221"/>
                    <a:pt x="220" y="221"/>
                    <a:pt x="220" y="221"/>
                  </a:cubicBezTo>
                  <a:cubicBezTo>
                    <a:pt x="219" y="220"/>
                    <a:pt x="219" y="220"/>
                    <a:pt x="220" y="220"/>
                  </a:cubicBezTo>
                  <a:cubicBezTo>
                    <a:pt x="220" y="220"/>
                    <a:pt x="220" y="220"/>
                    <a:pt x="220" y="220"/>
                  </a:cubicBezTo>
                  <a:cubicBezTo>
                    <a:pt x="220" y="220"/>
                    <a:pt x="220" y="220"/>
                    <a:pt x="220" y="220"/>
                  </a:cubicBezTo>
                  <a:cubicBezTo>
                    <a:pt x="220" y="219"/>
                    <a:pt x="220" y="219"/>
                    <a:pt x="220" y="219"/>
                  </a:cubicBezTo>
                  <a:cubicBezTo>
                    <a:pt x="220" y="219"/>
                    <a:pt x="221" y="219"/>
                    <a:pt x="221" y="219"/>
                  </a:cubicBezTo>
                  <a:cubicBezTo>
                    <a:pt x="221" y="219"/>
                    <a:pt x="221" y="219"/>
                    <a:pt x="221" y="219"/>
                  </a:cubicBezTo>
                  <a:cubicBezTo>
                    <a:pt x="221" y="219"/>
                    <a:pt x="221" y="219"/>
                    <a:pt x="221" y="219"/>
                  </a:cubicBezTo>
                  <a:cubicBezTo>
                    <a:pt x="221" y="219"/>
                    <a:pt x="221" y="218"/>
                    <a:pt x="221" y="219"/>
                  </a:cubicBezTo>
                  <a:cubicBezTo>
                    <a:pt x="221" y="219"/>
                    <a:pt x="221" y="219"/>
                    <a:pt x="221" y="218"/>
                  </a:cubicBezTo>
                  <a:cubicBezTo>
                    <a:pt x="221" y="218"/>
                    <a:pt x="222" y="218"/>
                    <a:pt x="222" y="218"/>
                  </a:cubicBezTo>
                  <a:cubicBezTo>
                    <a:pt x="222" y="218"/>
                    <a:pt x="222" y="218"/>
                    <a:pt x="222" y="218"/>
                  </a:cubicBezTo>
                  <a:cubicBezTo>
                    <a:pt x="222" y="218"/>
                    <a:pt x="222" y="218"/>
                    <a:pt x="222" y="218"/>
                  </a:cubicBezTo>
                  <a:cubicBezTo>
                    <a:pt x="222" y="218"/>
                    <a:pt x="223" y="217"/>
                    <a:pt x="223" y="218"/>
                  </a:cubicBezTo>
                  <a:cubicBezTo>
                    <a:pt x="223" y="217"/>
                    <a:pt x="223" y="218"/>
                    <a:pt x="223" y="218"/>
                  </a:cubicBezTo>
                  <a:cubicBezTo>
                    <a:pt x="224" y="218"/>
                    <a:pt x="224" y="218"/>
                    <a:pt x="224" y="218"/>
                  </a:cubicBezTo>
                  <a:cubicBezTo>
                    <a:pt x="224" y="217"/>
                    <a:pt x="224" y="218"/>
                    <a:pt x="224" y="218"/>
                  </a:cubicBezTo>
                  <a:cubicBezTo>
                    <a:pt x="224" y="218"/>
                    <a:pt x="224" y="218"/>
                    <a:pt x="224" y="218"/>
                  </a:cubicBezTo>
                  <a:cubicBezTo>
                    <a:pt x="224" y="218"/>
                    <a:pt x="224" y="219"/>
                    <a:pt x="224" y="219"/>
                  </a:cubicBezTo>
                  <a:cubicBezTo>
                    <a:pt x="224" y="219"/>
                    <a:pt x="224" y="219"/>
                    <a:pt x="224" y="219"/>
                  </a:cubicBezTo>
                  <a:cubicBezTo>
                    <a:pt x="224" y="219"/>
                    <a:pt x="224" y="219"/>
                    <a:pt x="224" y="219"/>
                  </a:cubicBezTo>
                  <a:cubicBezTo>
                    <a:pt x="224" y="219"/>
                    <a:pt x="224" y="219"/>
                    <a:pt x="224" y="219"/>
                  </a:cubicBezTo>
                  <a:cubicBezTo>
                    <a:pt x="224" y="219"/>
                    <a:pt x="224" y="219"/>
                    <a:pt x="224" y="219"/>
                  </a:cubicBezTo>
                  <a:cubicBezTo>
                    <a:pt x="224" y="219"/>
                    <a:pt x="224" y="219"/>
                    <a:pt x="224" y="219"/>
                  </a:cubicBezTo>
                  <a:cubicBezTo>
                    <a:pt x="225" y="219"/>
                    <a:pt x="225" y="219"/>
                    <a:pt x="225" y="219"/>
                  </a:cubicBezTo>
                  <a:cubicBezTo>
                    <a:pt x="225" y="219"/>
                    <a:pt x="225" y="219"/>
                    <a:pt x="225" y="219"/>
                  </a:cubicBezTo>
                  <a:cubicBezTo>
                    <a:pt x="225" y="219"/>
                    <a:pt x="225" y="219"/>
                    <a:pt x="225" y="220"/>
                  </a:cubicBezTo>
                  <a:cubicBezTo>
                    <a:pt x="225" y="220"/>
                    <a:pt x="225" y="220"/>
                    <a:pt x="225" y="220"/>
                  </a:cubicBezTo>
                  <a:cubicBezTo>
                    <a:pt x="225" y="220"/>
                    <a:pt x="225" y="220"/>
                    <a:pt x="225" y="220"/>
                  </a:cubicBezTo>
                  <a:cubicBezTo>
                    <a:pt x="225" y="220"/>
                    <a:pt x="225" y="221"/>
                    <a:pt x="225" y="221"/>
                  </a:cubicBezTo>
                  <a:cubicBezTo>
                    <a:pt x="225" y="221"/>
                    <a:pt x="225" y="221"/>
                    <a:pt x="226" y="221"/>
                  </a:cubicBezTo>
                  <a:cubicBezTo>
                    <a:pt x="226" y="221"/>
                    <a:pt x="226" y="222"/>
                    <a:pt x="226" y="222"/>
                  </a:cubicBezTo>
                  <a:cubicBezTo>
                    <a:pt x="226" y="222"/>
                    <a:pt x="226" y="222"/>
                    <a:pt x="226" y="222"/>
                  </a:cubicBezTo>
                  <a:cubicBezTo>
                    <a:pt x="226" y="222"/>
                    <a:pt x="226" y="222"/>
                    <a:pt x="227" y="222"/>
                  </a:cubicBezTo>
                  <a:cubicBezTo>
                    <a:pt x="227" y="222"/>
                    <a:pt x="226" y="222"/>
                    <a:pt x="226" y="222"/>
                  </a:cubicBezTo>
                  <a:cubicBezTo>
                    <a:pt x="226" y="222"/>
                    <a:pt x="226" y="222"/>
                    <a:pt x="226" y="222"/>
                  </a:cubicBezTo>
                  <a:cubicBezTo>
                    <a:pt x="226" y="222"/>
                    <a:pt x="226" y="221"/>
                    <a:pt x="226" y="221"/>
                  </a:cubicBezTo>
                  <a:cubicBezTo>
                    <a:pt x="226" y="221"/>
                    <a:pt x="226" y="221"/>
                    <a:pt x="226" y="221"/>
                  </a:cubicBezTo>
                  <a:cubicBezTo>
                    <a:pt x="226" y="221"/>
                    <a:pt x="226" y="220"/>
                    <a:pt x="226" y="220"/>
                  </a:cubicBezTo>
                  <a:cubicBezTo>
                    <a:pt x="226" y="220"/>
                    <a:pt x="225" y="220"/>
                    <a:pt x="226" y="219"/>
                  </a:cubicBezTo>
                  <a:cubicBezTo>
                    <a:pt x="226" y="219"/>
                    <a:pt x="225" y="219"/>
                    <a:pt x="225" y="219"/>
                  </a:cubicBezTo>
                  <a:cubicBezTo>
                    <a:pt x="225" y="219"/>
                    <a:pt x="225" y="219"/>
                    <a:pt x="225" y="219"/>
                  </a:cubicBezTo>
                  <a:cubicBezTo>
                    <a:pt x="225" y="219"/>
                    <a:pt x="225" y="219"/>
                    <a:pt x="225" y="219"/>
                  </a:cubicBezTo>
                  <a:cubicBezTo>
                    <a:pt x="225" y="218"/>
                    <a:pt x="225" y="219"/>
                    <a:pt x="225" y="219"/>
                  </a:cubicBezTo>
                  <a:cubicBezTo>
                    <a:pt x="226" y="219"/>
                    <a:pt x="226" y="219"/>
                    <a:pt x="226" y="219"/>
                  </a:cubicBezTo>
                  <a:cubicBezTo>
                    <a:pt x="226" y="219"/>
                    <a:pt x="226" y="219"/>
                    <a:pt x="226" y="219"/>
                  </a:cubicBezTo>
                  <a:cubicBezTo>
                    <a:pt x="226" y="219"/>
                    <a:pt x="226" y="219"/>
                    <a:pt x="226" y="219"/>
                  </a:cubicBezTo>
                  <a:cubicBezTo>
                    <a:pt x="226" y="219"/>
                    <a:pt x="226" y="219"/>
                    <a:pt x="226" y="219"/>
                  </a:cubicBezTo>
                  <a:cubicBezTo>
                    <a:pt x="226" y="219"/>
                    <a:pt x="226" y="219"/>
                    <a:pt x="226" y="219"/>
                  </a:cubicBezTo>
                  <a:cubicBezTo>
                    <a:pt x="226" y="219"/>
                    <a:pt x="226" y="219"/>
                    <a:pt x="226" y="219"/>
                  </a:cubicBezTo>
                  <a:cubicBezTo>
                    <a:pt x="225" y="218"/>
                    <a:pt x="225" y="218"/>
                    <a:pt x="225" y="218"/>
                  </a:cubicBezTo>
                  <a:cubicBezTo>
                    <a:pt x="225" y="218"/>
                    <a:pt x="225" y="218"/>
                    <a:pt x="225" y="218"/>
                  </a:cubicBezTo>
                  <a:cubicBezTo>
                    <a:pt x="226" y="218"/>
                    <a:pt x="226" y="218"/>
                    <a:pt x="227" y="218"/>
                  </a:cubicBezTo>
                  <a:cubicBezTo>
                    <a:pt x="227" y="218"/>
                    <a:pt x="227" y="218"/>
                    <a:pt x="227" y="218"/>
                  </a:cubicBezTo>
                  <a:cubicBezTo>
                    <a:pt x="227" y="218"/>
                    <a:pt x="227" y="218"/>
                    <a:pt x="227" y="218"/>
                  </a:cubicBezTo>
                  <a:cubicBezTo>
                    <a:pt x="227" y="218"/>
                    <a:pt x="227" y="218"/>
                    <a:pt x="227" y="218"/>
                  </a:cubicBezTo>
                  <a:cubicBezTo>
                    <a:pt x="227" y="218"/>
                    <a:pt x="227" y="218"/>
                    <a:pt x="227" y="218"/>
                  </a:cubicBezTo>
                  <a:cubicBezTo>
                    <a:pt x="227" y="218"/>
                    <a:pt x="227" y="218"/>
                    <a:pt x="227" y="218"/>
                  </a:cubicBezTo>
                  <a:cubicBezTo>
                    <a:pt x="227" y="218"/>
                    <a:pt x="227" y="217"/>
                    <a:pt x="226" y="217"/>
                  </a:cubicBezTo>
                  <a:cubicBezTo>
                    <a:pt x="226" y="217"/>
                    <a:pt x="226" y="217"/>
                    <a:pt x="226" y="217"/>
                  </a:cubicBezTo>
                  <a:cubicBezTo>
                    <a:pt x="226" y="217"/>
                    <a:pt x="226" y="217"/>
                    <a:pt x="226" y="217"/>
                  </a:cubicBezTo>
                  <a:cubicBezTo>
                    <a:pt x="225" y="217"/>
                    <a:pt x="225" y="217"/>
                    <a:pt x="225" y="217"/>
                  </a:cubicBezTo>
                  <a:cubicBezTo>
                    <a:pt x="225" y="217"/>
                    <a:pt x="225" y="217"/>
                    <a:pt x="225" y="216"/>
                  </a:cubicBezTo>
                  <a:cubicBezTo>
                    <a:pt x="225" y="216"/>
                    <a:pt x="225" y="216"/>
                    <a:pt x="225" y="216"/>
                  </a:cubicBezTo>
                  <a:cubicBezTo>
                    <a:pt x="225" y="216"/>
                    <a:pt x="225" y="215"/>
                    <a:pt x="225" y="215"/>
                  </a:cubicBezTo>
                  <a:cubicBezTo>
                    <a:pt x="225" y="215"/>
                    <a:pt x="225" y="215"/>
                    <a:pt x="225" y="215"/>
                  </a:cubicBezTo>
                  <a:cubicBezTo>
                    <a:pt x="225" y="215"/>
                    <a:pt x="225" y="215"/>
                    <a:pt x="225" y="215"/>
                  </a:cubicBezTo>
                  <a:cubicBezTo>
                    <a:pt x="226" y="215"/>
                    <a:pt x="226" y="215"/>
                    <a:pt x="226" y="215"/>
                  </a:cubicBezTo>
                  <a:cubicBezTo>
                    <a:pt x="226" y="215"/>
                    <a:pt x="226" y="215"/>
                    <a:pt x="226" y="215"/>
                  </a:cubicBezTo>
                  <a:cubicBezTo>
                    <a:pt x="226" y="215"/>
                    <a:pt x="227" y="215"/>
                    <a:pt x="227" y="215"/>
                  </a:cubicBezTo>
                  <a:cubicBezTo>
                    <a:pt x="227" y="215"/>
                    <a:pt x="227" y="215"/>
                    <a:pt x="227" y="215"/>
                  </a:cubicBezTo>
                  <a:cubicBezTo>
                    <a:pt x="227" y="215"/>
                    <a:pt x="227" y="215"/>
                    <a:pt x="227" y="215"/>
                  </a:cubicBezTo>
                  <a:cubicBezTo>
                    <a:pt x="227" y="215"/>
                    <a:pt x="227" y="215"/>
                    <a:pt x="227" y="215"/>
                  </a:cubicBezTo>
                  <a:cubicBezTo>
                    <a:pt x="227" y="215"/>
                    <a:pt x="227" y="215"/>
                    <a:pt x="227" y="215"/>
                  </a:cubicBezTo>
                  <a:cubicBezTo>
                    <a:pt x="227" y="216"/>
                    <a:pt x="227" y="216"/>
                    <a:pt x="227" y="216"/>
                  </a:cubicBezTo>
                  <a:cubicBezTo>
                    <a:pt x="227" y="216"/>
                    <a:pt x="227" y="216"/>
                    <a:pt x="227" y="217"/>
                  </a:cubicBezTo>
                  <a:cubicBezTo>
                    <a:pt x="227" y="217"/>
                    <a:pt x="227" y="217"/>
                    <a:pt x="227" y="217"/>
                  </a:cubicBezTo>
                  <a:cubicBezTo>
                    <a:pt x="227" y="217"/>
                    <a:pt x="227" y="218"/>
                    <a:pt x="228" y="218"/>
                  </a:cubicBezTo>
                  <a:cubicBezTo>
                    <a:pt x="228" y="217"/>
                    <a:pt x="228" y="217"/>
                    <a:pt x="228" y="217"/>
                  </a:cubicBezTo>
                  <a:cubicBezTo>
                    <a:pt x="227" y="217"/>
                    <a:pt x="228" y="217"/>
                    <a:pt x="228" y="217"/>
                  </a:cubicBezTo>
                  <a:cubicBezTo>
                    <a:pt x="228" y="217"/>
                    <a:pt x="228" y="217"/>
                    <a:pt x="228" y="217"/>
                  </a:cubicBezTo>
                  <a:cubicBezTo>
                    <a:pt x="228" y="217"/>
                    <a:pt x="228" y="217"/>
                    <a:pt x="228" y="217"/>
                  </a:cubicBezTo>
                  <a:cubicBezTo>
                    <a:pt x="227" y="216"/>
                    <a:pt x="228" y="216"/>
                    <a:pt x="228" y="216"/>
                  </a:cubicBezTo>
                  <a:cubicBezTo>
                    <a:pt x="228" y="216"/>
                    <a:pt x="228" y="216"/>
                    <a:pt x="228" y="216"/>
                  </a:cubicBezTo>
                  <a:cubicBezTo>
                    <a:pt x="228" y="216"/>
                    <a:pt x="228" y="216"/>
                    <a:pt x="228" y="216"/>
                  </a:cubicBezTo>
                  <a:cubicBezTo>
                    <a:pt x="228" y="216"/>
                    <a:pt x="228" y="217"/>
                    <a:pt x="228" y="217"/>
                  </a:cubicBezTo>
                  <a:cubicBezTo>
                    <a:pt x="228" y="217"/>
                    <a:pt x="228" y="217"/>
                    <a:pt x="229" y="217"/>
                  </a:cubicBezTo>
                  <a:cubicBezTo>
                    <a:pt x="229" y="217"/>
                    <a:pt x="229" y="217"/>
                    <a:pt x="229" y="217"/>
                  </a:cubicBezTo>
                  <a:cubicBezTo>
                    <a:pt x="229" y="217"/>
                    <a:pt x="229" y="217"/>
                    <a:pt x="229" y="217"/>
                  </a:cubicBezTo>
                  <a:cubicBezTo>
                    <a:pt x="229" y="217"/>
                    <a:pt x="229" y="217"/>
                    <a:pt x="229" y="217"/>
                  </a:cubicBezTo>
                  <a:cubicBezTo>
                    <a:pt x="229" y="217"/>
                    <a:pt x="229" y="217"/>
                    <a:pt x="229" y="217"/>
                  </a:cubicBezTo>
                  <a:cubicBezTo>
                    <a:pt x="229" y="217"/>
                    <a:pt x="229" y="216"/>
                    <a:pt x="229" y="216"/>
                  </a:cubicBezTo>
                  <a:cubicBezTo>
                    <a:pt x="229" y="216"/>
                    <a:pt x="229" y="216"/>
                    <a:pt x="229" y="216"/>
                  </a:cubicBezTo>
                  <a:cubicBezTo>
                    <a:pt x="228" y="216"/>
                    <a:pt x="228" y="216"/>
                    <a:pt x="228" y="216"/>
                  </a:cubicBezTo>
                  <a:cubicBezTo>
                    <a:pt x="228" y="216"/>
                    <a:pt x="228" y="216"/>
                    <a:pt x="228" y="216"/>
                  </a:cubicBezTo>
                  <a:cubicBezTo>
                    <a:pt x="228" y="216"/>
                    <a:pt x="228" y="216"/>
                    <a:pt x="228" y="215"/>
                  </a:cubicBezTo>
                  <a:cubicBezTo>
                    <a:pt x="228" y="215"/>
                    <a:pt x="228" y="215"/>
                    <a:pt x="228" y="215"/>
                  </a:cubicBezTo>
                  <a:cubicBezTo>
                    <a:pt x="228" y="215"/>
                    <a:pt x="228" y="216"/>
                    <a:pt x="229" y="216"/>
                  </a:cubicBezTo>
                  <a:cubicBezTo>
                    <a:pt x="229" y="216"/>
                    <a:pt x="229" y="216"/>
                    <a:pt x="229" y="216"/>
                  </a:cubicBezTo>
                  <a:cubicBezTo>
                    <a:pt x="229" y="216"/>
                    <a:pt x="229" y="216"/>
                    <a:pt x="229" y="216"/>
                  </a:cubicBezTo>
                  <a:cubicBezTo>
                    <a:pt x="230" y="216"/>
                    <a:pt x="230" y="216"/>
                    <a:pt x="230" y="216"/>
                  </a:cubicBezTo>
                  <a:cubicBezTo>
                    <a:pt x="230" y="216"/>
                    <a:pt x="230" y="216"/>
                    <a:pt x="229" y="216"/>
                  </a:cubicBezTo>
                  <a:cubicBezTo>
                    <a:pt x="229" y="216"/>
                    <a:pt x="229" y="216"/>
                    <a:pt x="229" y="217"/>
                  </a:cubicBezTo>
                  <a:cubicBezTo>
                    <a:pt x="229" y="217"/>
                    <a:pt x="230" y="217"/>
                    <a:pt x="230" y="217"/>
                  </a:cubicBezTo>
                  <a:cubicBezTo>
                    <a:pt x="230" y="217"/>
                    <a:pt x="230" y="217"/>
                    <a:pt x="230" y="217"/>
                  </a:cubicBezTo>
                  <a:cubicBezTo>
                    <a:pt x="230" y="216"/>
                    <a:pt x="230" y="216"/>
                    <a:pt x="230" y="216"/>
                  </a:cubicBezTo>
                  <a:cubicBezTo>
                    <a:pt x="230" y="216"/>
                    <a:pt x="230" y="215"/>
                    <a:pt x="230" y="215"/>
                  </a:cubicBezTo>
                  <a:cubicBezTo>
                    <a:pt x="230" y="215"/>
                    <a:pt x="229" y="215"/>
                    <a:pt x="229" y="215"/>
                  </a:cubicBezTo>
                  <a:cubicBezTo>
                    <a:pt x="229" y="215"/>
                    <a:pt x="229" y="215"/>
                    <a:pt x="229" y="215"/>
                  </a:cubicBezTo>
                  <a:cubicBezTo>
                    <a:pt x="230" y="215"/>
                    <a:pt x="230" y="215"/>
                    <a:pt x="230" y="215"/>
                  </a:cubicBezTo>
                  <a:cubicBezTo>
                    <a:pt x="230" y="215"/>
                    <a:pt x="230" y="215"/>
                    <a:pt x="230" y="215"/>
                  </a:cubicBezTo>
                  <a:cubicBezTo>
                    <a:pt x="230" y="215"/>
                    <a:pt x="230" y="215"/>
                    <a:pt x="230" y="215"/>
                  </a:cubicBezTo>
                  <a:cubicBezTo>
                    <a:pt x="230" y="215"/>
                    <a:pt x="230" y="215"/>
                    <a:pt x="230" y="215"/>
                  </a:cubicBezTo>
                  <a:cubicBezTo>
                    <a:pt x="230" y="215"/>
                    <a:pt x="230" y="215"/>
                    <a:pt x="230" y="215"/>
                  </a:cubicBezTo>
                  <a:cubicBezTo>
                    <a:pt x="230" y="214"/>
                    <a:pt x="230" y="214"/>
                    <a:pt x="230" y="214"/>
                  </a:cubicBezTo>
                  <a:cubicBezTo>
                    <a:pt x="229" y="214"/>
                    <a:pt x="229" y="214"/>
                    <a:pt x="229" y="214"/>
                  </a:cubicBezTo>
                  <a:cubicBezTo>
                    <a:pt x="229" y="213"/>
                    <a:pt x="229" y="213"/>
                    <a:pt x="229" y="213"/>
                  </a:cubicBezTo>
                  <a:cubicBezTo>
                    <a:pt x="229" y="213"/>
                    <a:pt x="229" y="213"/>
                    <a:pt x="229" y="213"/>
                  </a:cubicBezTo>
                  <a:cubicBezTo>
                    <a:pt x="229" y="213"/>
                    <a:pt x="229" y="213"/>
                    <a:pt x="230" y="214"/>
                  </a:cubicBezTo>
                  <a:cubicBezTo>
                    <a:pt x="230" y="214"/>
                    <a:pt x="230" y="214"/>
                    <a:pt x="230" y="214"/>
                  </a:cubicBezTo>
                  <a:cubicBezTo>
                    <a:pt x="230" y="214"/>
                    <a:pt x="230" y="214"/>
                    <a:pt x="231" y="214"/>
                  </a:cubicBezTo>
                  <a:cubicBezTo>
                    <a:pt x="231" y="214"/>
                    <a:pt x="231" y="214"/>
                    <a:pt x="231" y="214"/>
                  </a:cubicBezTo>
                  <a:cubicBezTo>
                    <a:pt x="231" y="214"/>
                    <a:pt x="231" y="214"/>
                    <a:pt x="231" y="214"/>
                  </a:cubicBezTo>
                  <a:cubicBezTo>
                    <a:pt x="231" y="214"/>
                    <a:pt x="231" y="214"/>
                    <a:pt x="231" y="214"/>
                  </a:cubicBezTo>
                  <a:cubicBezTo>
                    <a:pt x="231" y="214"/>
                    <a:pt x="232" y="214"/>
                    <a:pt x="232" y="214"/>
                  </a:cubicBezTo>
                  <a:cubicBezTo>
                    <a:pt x="232" y="214"/>
                    <a:pt x="232" y="214"/>
                    <a:pt x="232" y="214"/>
                  </a:cubicBezTo>
                  <a:cubicBezTo>
                    <a:pt x="232" y="214"/>
                    <a:pt x="232" y="214"/>
                    <a:pt x="232" y="215"/>
                  </a:cubicBezTo>
                  <a:cubicBezTo>
                    <a:pt x="232" y="215"/>
                    <a:pt x="232" y="215"/>
                    <a:pt x="232" y="215"/>
                  </a:cubicBezTo>
                  <a:cubicBezTo>
                    <a:pt x="232" y="215"/>
                    <a:pt x="232" y="215"/>
                    <a:pt x="232" y="215"/>
                  </a:cubicBezTo>
                  <a:cubicBezTo>
                    <a:pt x="232" y="215"/>
                    <a:pt x="232" y="215"/>
                    <a:pt x="232" y="215"/>
                  </a:cubicBezTo>
                  <a:cubicBezTo>
                    <a:pt x="232" y="215"/>
                    <a:pt x="232" y="215"/>
                    <a:pt x="232" y="215"/>
                  </a:cubicBezTo>
                  <a:cubicBezTo>
                    <a:pt x="232" y="216"/>
                    <a:pt x="232" y="216"/>
                    <a:pt x="232" y="216"/>
                  </a:cubicBezTo>
                  <a:cubicBezTo>
                    <a:pt x="232" y="216"/>
                    <a:pt x="232" y="216"/>
                    <a:pt x="232" y="217"/>
                  </a:cubicBezTo>
                  <a:cubicBezTo>
                    <a:pt x="232" y="217"/>
                    <a:pt x="232" y="217"/>
                    <a:pt x="232" y="217"/>
                  </a:cubicBezTo>
                  <a:cubicBezTo>
                    <a:pt x="232" y="217"/>
                    <a:pt x="232" y="217"/>
                    <a:pt x="232" y="217"/>
                  </a:cubicBezTo>
                  <a:cubicBezTo>
                    <a:pt x="232" y="216"/>
                    <a:pt x="232" y="216"/>
                    <a:pt x="232" y="216"/>
                  </a:cubicBezTo>
                  <a:cubicBezTo>
                    <a:pt x="232" y="215"/>
                    <a:pt x="232" y="215"/>
                    <a:pt x="232" y="215"/>
                  </a:cubicBezTo>
                  <a:cubicBezTo>
                    <a:pt x="232" y="215"/>
                    <a:pt x="232" y="215"/>
                    <a:pt x="232" y="215"/>
                  </a:cubicBezTo>
                  <a:cubicBezTo>
                    <a:pt x="232" y="215"/>
                    <a:pt x="233" y="215"/>
                    <a:pt x="233" y="215"/>
                  </a:cubicBezTo>
                  <a:cubicBezTo>
                    <a:pt x="233" y="215"/>
                    <a:pt x="233" y="215"/>
                    <a:pt x="233" y="215"/>
                  </a:cubicBezTo>
                  <a:cubicBezTo>
                    <a:pt x="233" y="215"/>
                    <a:pt x="233" y="215"/>
                    <a:pt x="233" y="215"/>
                  </a:cubicBezTo>
                  <a:cubicBezTo>
                    <a:pt x="233" y="215"/>
                    <a:pt x="233" y="215"/>
                    <a:pt x="233" y="215"/>
                  </a:cubicBezTo>
                  <a:cubicBezTo>
                    <a:pt x="233" y="215"/>
                    <a:pt x="233" y="215"/>
                    <a:pt x="233" y="215"/>
                  </a:cubicBezTo>
                  <a:cubicBezTo>
                    <a:pt x="233" y="215"/>
                    <a:pt x="233" y="215"/>
                    <a:pt x="233" y="215"/>
                  </a:cubicBezTo>
                  <a:cubicBezTo>
                    <a:pt x="233" y="215"/>
                    <a:pt x="233" y="215"/>
                    <a:pt x="233" y="215"/>
                  </a:cubicBezTo>
                  <a:cubicBezTo>
                    <a:pt x="233" y="215"/>
                    <a:pt x="233" y="215"/>
                    <a:pt x="233" y="214"/>
                  </a:cubicBezTo>
                  <a:cubicBezTo>
                    <a:pt x="233" y="214"/>
                    <a:pt x="234" y="214"/>
                    <a:pt x="234" y="214"/>
                  </a:cubicBezTo>
                  <a:cubicBezTo>
                    <a:pt x="234" y="214"/>
                    <a:pt x="234" y="214"/>
                    <a:pt x="234" y="214"/>
                  </a:cubicBezTo>
                  <a:cubicBezTo>
                    <a:pt x="234" y="214"/>
                    <a:pt x="234" y="214"/>
                    <a:pt x="234" y="214"/>
                  </a:cubicBezTo>
                  <a:cubicBezTo>
                    <a:pt x="234" y="214"/>
                    <a:pt x="234" y="214"/>
                    <a:pt x="234" y="214"/>
                  </a:cubicBezTo>
                  <a:cubicBezTo>
                    <a:pt x="235" y="215"/>
                    <a:pt x="235" y="215"/>
                    <a:pt x="235" y="215"/>
                  </a:cubicBezTo>
                  <a:cubicBezTo>
                    <a:pt x="235" y="215"/>
                    <a:pt x="235" y="215"/>
                    <a:pt x="235" y="215"/>
                  </a:cubicBezTo>
                  <a:cubicBezTo>
                    <a:pt x="235" y="215"/>
                    <a:pt x="235" y="215"/>
                    <a:pt x="235" y="215"/>
                  </a:cubicBezTo>
                  <a:cubicBezTo>
                    <a:pt x="235" y="215"/>
                    <a:pt x="235" y="215"/>
                    <a:pt x="235" y="215"/>
                  </a:cubicBezTo>
                  <a:cubicBezTo>
                    <a:pt x="235" y="215"/>
                    <a:pt x="235" y="215"/>
                    <a:pt x="235" y="215"/>
                  </a:cubicBezTo>
                  <a:cubicBezTo>
                    <a:pt x="235" y="216"/>
                    <a:pt x="235" y="215"/>
                    <a:pt x="235" y="215"/>
                  </a:cubicBezTo>
                  <a:cubicBezTo>
                    <a:pt x="235" y="215"/>
                    <a:pt x="235" y="215"/>
                    <a:pt x="235" y="215"/>
                  </a:cubicBezTo>
                  <a:cubicBezTo>
                    <a:pt x="235" y="215"/>
                    <a:pt x="235" y="216"/>
                    <a:pt x="235" y="216"/>
                  </a:cubicBezTo>
                  <a:cubicBezTo>
                    <a:pt x="235" y="216"/>
                    <a:pt x="235" y="216"/>
                    <a:pt x="235" y="216"/>
                  </a:cubicBezTo>
                  <a:cubicBezTo>
                    <a:pt x="235" y="216"/>
                    <a:pt x="235" y="216"/>
                    <a:pt x="235" y="216"/>
                  </a:cubicBezTo>
                  <a:cubicBezTo>
                    <a:pt x="235" y="216"/>
                    <a:pt x="234" y="216"/>
                    <a:pt x="234" y="216"/>
                  </a:cubicBezTo>
                  <a:cubicBezTo>
                    <a:pt x="234" y="216"/>
                    <a:pt x="234" y="216"/>
                    <a:pt x="234" y="216"/>
                  </a:cubicBezTo>
                  <a:cubicBezTo>
                    <a:pt x="234" y="217"/>
                    <a:pt x="234" y="217"/>
                    <a:pt x="234" y="217"/>
                  </a:cubicBezTo>
                  <a:cubicBezTo>
                    <a:pt x="234" y="217"/>
                    <a:pt x="234" y="217"/>
                    <a:pt x="234" y="217"/>
                  </a:cubicBezTo>
                  <a:cubicBezTo>
                    <a:pt x="234" y="217"/>
                    <a:pt x="234" y="217"/>
                    <a:pt x="234" y="217"/>
                  </a:cubicBezTo>
                  <a:cubicBezTo>
                    <a:pt x="234" y="217"/>
                    <a:pt x="234" y="217"/>
                    <a:pt x="234" y="217"/>
                  </a:cubicBezTo>
                  <a:cubicBezTo>
                    <a:pt x="234" y="217"/>
                    <a:pt x="234" y="217"/>
                    <a:pt x="234" y="217"/>
                  </a:cubicBezTo>
                  <a:cubicBezTo>
                    <a:pt x="235" y="217"/>
                    <a:pt x="234" y="217"/>
                    <a:pt x="234" y="217"/>
                  </a:cubicBezTo>
                  <a:cubicBezTo>
                    <a:pt x="234" y="217"/>
                    <a:pt x="234" y="217"/>
                    <a:pt x="234" y="217"/>
                  </a:cubicBezTo>
                  <a:cubicBezTo>
                    <a:pt x="234" y="217"/>
                    <a:pt x="234" y="218"/>
                    <a:pt x="234" y="218"/>
                  </a:cubicBezTo>
                  <a:cubicBezTo>
                    <a:pt x="235" y="218"/>
                    <a:pt x="235" y="217"/>
                    <a:pt x="235" y="217"/>
                  </a:cubicBezTo>
                  <a:cubicBezTo>
                    <a:pt x="235" y="217"/>
                    <a:pt x="235" y="217"/>
                    <a:pt x="235" y="217"/>
                  </a:cubicBezTo>
                  <a:cubicBezTo>
                    <a:pt x="235" y="218"/>
                    <a:pt x="235" y="218"/>
                    <a:pt x="235" y="218"/>
                  </a:cubicBezTo>
                  <a:cubicBezTo>
                    <a:pt x="235" y="218"/>
                    <a:pt x="235" y="218"/>
                    <a:pt x="235" y="218"/>
                  </a:cubicBezTo>
                  <a:cubicBezTo>
                    <a:pt x="235" y="218"/>
                    <a:pt x="235" y="218"/>
                    <a:pt x="234" y="218"/>
                  </a:cubicBezTo>
                  <a:cubicBezTo>
                    <a:pt x="235" y="218"/>
                    <a:pt x="235" y="218"/>
                    <a:pt x="235" y="218"/>
                  </a:cubicBezTo>
                  <a:cubicBezTo>
                    <a:pt x="235" y="218"/>
                    <a:pt x="235" y="218"/>
                    <a:pt x="236" y="218"/>
                  </a:cubicBezTo>
                  <a:cubicBezTo>
                    <a:pt x="236" y="218"/>
                    <a:pt x="236" y="218"/>
                    <a:pt x="236" y="218"/>
                  </a:cubicBezTo>
                  <a:cubicBezTo>
                    <a:pt x="236" y="218"/>
                    <a:pt x="236" y="218"/>
                    <a:pt x="236" y="218"/>
                  </a:cubicBezTo>
                  <a:cubicBezTo>
                    <a:pt x="236" y="218"/>
                    <a:pt x="236" y="218"/>
                    <a:pt x="236" y="218"/>
                  </a:cubicBezTo>
                  <a:cubicBezTo>
                    <a:pt x="236" y="218"/>
                    <a:pt x="237" y="218"/>
                    <a:pt x="237" y="218"/>
                  </a:cubicBezTo>
                  <a:close/>
                  <a:moveTo>
                    <a:pt x="226" y="217"/>
                  </a:moveTo>
                  <a:cubicBezTo>
                    <a:pt x="226" y="217"/>
                    <a:pt x="226" y="217"/>
                    <a:pt x="226" y="217"/>
                  </a:cubicBezTo>
                  <a:cubicBezTo>
                    <a:pt x="226" y="217"/>
                    <a:pt x="226" y="217"/>
                    <a:pt x="226" y="217"/>
                  </a:cubicBezTo>
                  <a:close/>
                  <a:moveTo>
                    <a:pt x="232" y="218"/>
                  </a:moveTo>
                  <a:cubicBezTo>
                    <a:pt x="232" y="218"/>
                    <a:pt x="232" y="218"/>
                    <a:pt x="232" y="218"/>
                  </a:cubicBezTo>
                  <a:close/>
                  <a:moveTo>
                    <a:pt x="234" y="217"/>
                  </a:moveTo>
                  <a:cubicBezTo>
                    <a:pt x="234" y="217"/>
                    <a:pt x="234" y="217"/>
                    <a:pt x="234" y="217"/>
                  </a:cubicBezTo>
                  <a:cubicBezTo>
                    <a:pt x="234" y="217"/>
                    <a:pt x="234" y="217"/>
                    <a:pt x="234" y="217"/>
                  </a:cubicBezTo>
                  <a:cubicBezTo>
                    <a:pt x="234" y="217"/>
                    <a:pt x="234" y="217"/>
                    <a:pt x="234" y="217"/>
                  </a:cubicBezTo>
                  <a:close/>
                  <a:moveTo>
                    <a:pt x="214" y="239"/>
                  </a:moveTo>
                  <a:cubicBezTo>
                    <a:pt x="214" y="239"/>
                    <a:pt x="214" y="239"/>
                    <a:pt x="214" y="239"/>
                  </a:cubicBezTo>
                  <a:cubicBezTo>
                    <a:pt x="214" y="239"/>
                    <a:pt x="213" y="239"/>
                    <a:pt x="213" y="239"/>
                  </a:cubicBezTo>
                  <a:cubicBezTo>
                    <a:pt x="213" y="239"/>
                    <a:pt x="213" y="240"/>
                    <a:pt x="213" y="240"/>
                  </a:cubicBezTo>
                  <a:cubicBezTo>
                    <a:pt x="213" y="240"/>
                    <a:pt x="213" y="240"/>
                    <a:pt x="213" y="240"/>
                  </a:cubicBezTo>
                  <a:cubicBezTo>
                    <a:pt x="213" y="240"/>
                    <a:pt x="213" y="240"/>
                    <a:pt x="213" y="240"/>
                  </a:cubicBezTo>
                  <a:cubicBezTo>
                    <a:pt x="213" y="240"/>
                    <a:pt x="213" y="240"/>
                    <a:pt x="213" y="240"/>
                  </a:cubicBezTo>
                  <a:cubicBezTo>
                    <a:pt x="213" y="240"/>
                    <a:pt x="213" y="240"/>
                    <a:pt x="213" y="241"/>
                  </a:cubicBezTo>
                  <a:cubicBezTo>
                    <a:pt x="213" y="241"/>
                    <a:pt x="214" y="241"/>
                    <a:pt x="214" y="241"/>
                  </a:cubicBezTo>
                  <a:cubicBezTo>
                    <a:pt x="214" y="240"/>
                    <a:pt x="214" y="240"/>
                    <a:pt x="214" y="240"/>
                  </a:cubicBezTo>
                  <a:cubicBezTo>
                    <a:pt x="214" y="240"/>
                    <a:pt x="214" y="239"/>
                    <a:pt x="214" y="239"/>
                  </a:cubicBezTo>
                  <a:close/>
                  <a:moveTo>
                    <a:pt x="238" y="210"/>
                  </a:moveTo>
                  <a:cubicBezTo>
                    <a:pt x="238" y="210"/>
                    <a:pt x="238" y="210"/>
                    <a:pt x="238" y="210"/>
                  </a:cubicBezTo>
                  <a:cubicBezTo>
                    <a:pt x="238" y="211"/>
                    <a:pt x="238" y="211"/>
                    <a:pt x="238" y="211"/>
                  </a:cubicBezTo>
                  <a:cubicBezTo>
                    <a:pt x="237" y="211"/>
                    <a:pt x="237" y="211"/>
                    <a:pt x="237" y="211"/>
                  </a:cubicBezTo>
                  <a:cubicBezTo>
                    <a:pt x="237" y="211"/>
                    <a:pt x="237" y="211"/>
                    <a:pt x="237" y="211"/>
                  </a:cubicBezTo>
                  <a:cubicBezTo>
                    <a:pt x="237" y="211"/>
                    <a:pt x="237" y="211"/>
                    <a:pt x="237" y="211"/>
                  </a:cubicBezTo>
                  <a:cubicBezTo>
                    <a:pt x="237" y="211"/>
                    <a:pt x="237" y="211"/>
                    <a:pt x="237" y="211"/>
                  </a:cubicBezTo>
                  <a:cubicBezTo>
                    <a:pt x="236" y="211"/>
                    <a:pt x="236" y="211"/>
                    <a:pt x="236" y="211"/>
                  </a:cubicBezTo>
                  <a:cubicBezTo>
                    <a:pt x="236" y="210"/>
                    <a:pt x="236" y="210"/>
                    <a:pt x="236" y="210"/>
                  </a:cubicBezTo>
                  <a:cubicBezTo>
                    <a:pt x="236" y="210"/>
                    <a:pt x="236" y="210"/>
                    <a:pt x="236" y="210"/>
                  </a:cubicBezTo>
                  <a:cubicBezTo>
                    <a:pt x="236" y="210"/>
                    <a:pt x="236" y="210"/>
                    <a:pt x="236" y="210"/>
                  </a:cubicBezTo>
                  <a:cubicBezTo>
                    <a:pt x="236" y="210"/>
                    <a:pt x="236" y="210"/>
                    <a:pt x="236" y="210"/>
                  </a:cubicBezTo>
                  <a:cubicBezTo>
                    <a:pt x="235" y="210"/>
                    <a:pt x="235" y="211"/>
                    <a:pt x="236" y="211"/>
                  </a:cubicBezTo>
                  <a:cubicBezTo>
                    <a:pt x="236" y="211"/>
                    <a:pt x="236" y="211"/>
                    <a:pt x="236" y="211"/>
                  </a:cubicBezTo>
                  <a:cubicBezTo>
                    <a:pt x="236" y="211"/>
                    <a:pt x="236" y="211"/>
                    <a:pt x="236" y="211"/>
                  </a:cubicBezTo>
                  <a:cubicBezTo>
                    <a:pt x="235" y="211"/>
                    <a:pt x="235" y="211"/>
                    <a:pt x="235" y="211"/>
                  </a:cubicBezTo>
                  <a:cubicBezTo>
                    <a:pt x="235" y="211"/>
                    <a:pt x="235" y="211"/>
                    <a:pt x="236" y="211"/>
                  </a:cubicBezTo>
                  <a:cubicBezTo>
                    <a:pt x="236" y="211"/>
                    <a:pt x="236" y="212"/>
                    <a:pt x="236" y="212"/>
                  </a:cubicBezTo>
                  <a:cubicBezTo>
                    <a:pt x="236" y="212"/>
                    <a:pt x="235" y="212"/>
                    <a:pt x="235" y="212"/>
                  </a:cubicBezTo>
                  <a:cubicBezTo>
                    <a:pt x="235" y="212"/>
                    <a:pt x="235" y="212"/>
                    <a:pt x="235" y="212"/>
                  </a:cubicBezTo>
                  <a:cubicBezTo>
                    <a:pt x="235" y="212"/>
                    <a:pt x="235" y="212"/>
                    <a:pt x="235" y="212"/>
                  </a:cubicBezTo>
                  <a:cubicBezTo>
                    <a:pt x="235" y="211"/>
                    <a:pt x="235" y="211"/>
                    <a:pt x="235" y="212"/>
                  </a:cubicBezTo>
                  <a:cubicBezTo>
                    <a:pt x="235" y="212"/>
                    <a:pt x="235" y="212"/>
                    <a:pt x="235" y="212"/>
                  </a:cubicBezTo>
                  <a:cubicBezTo>
                    <a:pt x="234" y="212"/>
                    <a:pt x="234" y="212"/>
                    <a:pt x="234" y="212"/>
                  </a:cubicBezTo>
                  <a:cubicBezTo>
                    <a:pt x="234" y="212"/>
                    <a:pt x="234" y="212"/>
                    <a:pt x="234" y="212"/>
                  </a:cubicBezTo>
                  <a:cubicBezTo>
                    <a:pt x="234" y="212"/>
                    <a:pt x="234" y="212"/>
                    <a:pt x="234" y="212"/>
                  </a:cubicBezTo>
                  <a:cubicBezTo>
                    <a:pt x="234" y="211"/>
                    <a:pt x="234" y="211"/>
                    <a:pt x="234" y="211"/>
                  </a:cubicBezTo>
                  <a:cubicBezTo>
                    <a:pt x="234" y="211"/>
                    <a:pt x="234" y="211"/>
                    <a:pt x="234" y="211"/>
                  </a:cubicBezTo>
                  <a:cubicBezTo>
                    <a:pt x="234" y="211"/>
                    <a:pt x="234" y="211"/>
                    <a:pt x="234" y="211"/>
                  </a:cubicBezTo>
                  <a:cubicBezTo>
                    <a:pt x="234" y="211"/>
                    <a:pt x="234" y="211"/>
                    <a:pt x="234" y="212"/>
                  </a:cubicBezTo>
                  <a:cubicBezTo>
                    <a:pt x="234" y="212"/>
                    <a:pt x="233" y="212"/>
                    <a:pt x="233" y="212"/>
                  </a:cubicBezTo>
                  <a:cubicBezTo>
                    <a:pt x="233" y="212"/>
                    <a:pt x="233" y="212"/>
                    <a:pt x="233" y="212"/>
                  </a:cubicBezTo>
                  <a:cubicBezTo>
                    <a:pt x="233" y="212"/>
                    <a:pt x="233" y="212"/>
                    <a:pt x="233" y="212"/>
                  </a:cubicBezTo>
                  <a:cubicBezTo>
                    <a:pt x="233" y="213"/>
                    <a:pt x="233" y="213"/>
                    <a:pt x="233" y="212"/>
                  </a:cubicBezTo>
                  <a:cubicBezTo>
                    <a:pt x="233" y="212"/>
                    <a:pt x="233" y="212"/>
                    <a:pt x="233" y="212"/>
                  </a:cubicBezTo>
                  <a:cubicBezTo>
                    <a:pt x="232" y="212"/>
                    <a:pt x="232" y="212"/>
                    <a:pt x="232" y="212"/>
                  </a:cubicBezTo>
                  <a:cubicBezTo>
                    <a:pt x="232" y="212"/>
                    <a:pt x="232" y="213"/>
                    <a:pt x="233" y="213"/>
                  </a:cubicBezTo>
                  <a:cubicBezTo>
                    <a:pt x="233" y="213"/>
                    <a:pt x="233" y="213"/>
                    <a:pt x="232" y="213"/>
                  </a:cubicBezTo>
                  <a:cubicBezTo>
                    <a:pt x="232" y="213"/>
                    <a:pt x="232" y="213"/>
                    <a:pt x="232" y="213"/>
                  </a:cubicBezTo>
                  <a:cubicBezTo>
                    <a:pt x="232" y="213"/>
                    <a:pt x="231" y="213"/>
                    <a:pt x="231" y="213"/>
                  </a:cubicBezTo>
                  <a:cubicBezTo>
                    <a:pt x="231" y="212"/>
                    <a:pt x="231" y="212"/>
                    <a:pt x="231" y="212"/>
                  </a:cubicBezTo>
                  <a:cubicBezTo>
                    <a:pt x="231" y="212"/>
                    <a:pt x="231" y="212"/>
                    <a:pt x="231" y="212"/>
                  </a:cubicBezTo>
                  <a:cubicBezTo>
                    <a:pt x="230" y="212"/>
                    <a:pt x="230" y="212"/>
                    <a:pt x="230" y="212"/>
                  </a:cubicBezTo>
                  <a:cubicBezTo>
                    <a:pt x="230" y="212"/>
                    <a:pt x="230" y="212"/>
                    <a:pt x="230" y="212"/>
                  </a:cubicBezTo>
                  <a:cubicBezTo>
                    <a:pt x="230" y="212"/>
                    <a:pt x="230" y="212"/>
                    <a:pt x="230" y="212"/>
                  </a:cubicBezTo>
                  <a:cubicBezTo>
                    <a:pt x="230" y="211"/>
                    <a:pt x="230" y="211"/>
                    <a:pt x="230" y="211"/>
                  </a:cubicBezTo>
                  <a:cubicBezTo>
                    <a:pt x="229" y="211"/>
                    <a:pt x="230" y="211"/>
                    <a:pt x="230" y="211"/>
                  </a:cubicBezTo>
                  <a:cubicBezTo>
                    <a:pt x="230" y="211"/>
                    <a:pt x="230" y="211"/>
                    <a:pt x="230" y="210"/>
                  </a:cubicBezTo>
                  <a:cubicBezTo>
                    <a:pt x="230" y="210"/>
                    <a:pt x="230" y="210"/>
                    <a:pt x="230" y="211"/>
                  </a:cubicBezTo>
                  <a:cubicBezTo>
                    <a:pt x="230" y="211"/>
                    <a:pt x="230" y="211"/>
                    <a:pt x="230" y="211"/>
                  </a:cubicBezTo>
                  <a:cubicBezTo>
                    <a:pt x="230" y="211"/>
                    <a:pt x="231" y="211"/>
                    <a:pt x="231" y="211"/>
                  </a:cubicBezTo>
                  <a:cubicBezTo>
                    <a:pt x="231" y="211"/>
                    <a:pt x="231" y="211"/>
                    <a:pt x="231" y="211"/>
                  </a:cubicBezTo>
                  <a:cubicBezTo>
                    <a:pt x="231" y="211"/>
                    <a:pt x="231" y="211"/>
                    <a:pt x="231" y="211"/>
                  </a:cubicBezTo>
                  <a:cubicBezTo>
                    <a:pt x="231" y="211"/>
                    <a:pt x="231" y="211"/>
                    <a:pt x="231" y="211"/>
                  </a:cubicBezTo>
                  <a:cubicBezTo>
                    <a:pt x="231" y="211"/>
                    <a:pt x="231" y="211"/>
                    <a:pt x="231" y="211"/>
                  </a:cubicBezTo>
                  <a:cubicBezTo>
                    <a:pt x="231" y="211"/>
                    <a:pt x="231" y="211"/>
                    <a:pt x="231" y="211"/>
                  </a:cubicBezTo>
                  <a:cubicBezTo>
                    <a:pt x="231" y="211"/>
                    <a:pt x="232" y="211"/>
                    <a:pt x="231" y="211"/>
                  </a:cubicBezTo>
                  <a:cubicBezTo>
                    <a:pt x="231" y="211"/>
                    <a:pt x="231" y="211"/>
                    <a:pt x="231" y="211"/>
                  </a:cubicBezTo>
                  <a:cubicBezTo>
                    <a:pt x="231" y="211"/>
                    <a:pt x="231" y="210"/>
                    <a:pt x="231" y="210"/>
                  </a:cubicBezTo>
                  <a:cubicBezTo>
                    <a:pt x="231" y="210"/>
                    <a:pt x="231" y="210"/>
                    <a:pt x="231" y="210"/>
                  </a:cubicBezTo>
                  <a:cubicBezTo>
                    <a:pt x="230" y="210"/>
                    <a:pt x="230" y="210"/>
                    <a:pt x="231" y="210"/>
                  </a:cubicBezTo>
                  <a:cubicBezTo>
                    <a:pt x="231" y="209"/>
                    <a:pt x="231" y="209"/>
                    <a:pt x="231" y="209"/>
                  </a:cubicBezTo>
                  <a:cubicBezTo>
                    <a:pt x="231" y="210"/>
                    <a:pt x="231" y="210"/>
                    <a:pt x="232" y="210"/>
                  </a:cubicBezTo>
                  <a:cubicBezTo>
                    <a:pt x="232" y="210"/>
                    <a:pt x="232" y="210"/>
                    <a:pt x="232" y="210"/>
                  </a:cubicBezTo>
                  <a:cubicBezTo>
                    <a:pt x="232" y="209"/>
                    <a:pt x="232" y="209"/>
                    <a:pt x="232" y="210"/>
                  </a:cubicBezTo>
                  <a:cubicBezTo>
                    <a:pt x="232" y="210"/>
                    <a:pt x="233" y="210"/>
                    <a:pt x="233" y="210"/>
                  </a:cubicBezTo>
                  <a:cubicBezTo>
                    <a:pt x="233" y="210"/>
                    <a:pt x="233" y="210"/>
                    <a:pt x="233" y="210"/>
                  </a:cubicBezTo>
                  <a:cubicBezTo>
                    <a:pt x="232" y="209"/>
                    <a:pt x="233" y="209"/>
                    <a:pt x="232" y="209"/>
                  </a:cubicBezTo>
                  <a:cubicBezTo>
                    <a:pt x="232" y="209"/>
                    <a:pt x="232" y="209"/>
                    <a:pt x="232" y="209"/>
                  </a:cubicBezTo>
                  <a:cubicBezTo>
                    <a:pt x="232" y="209"/>
                    <a:pt x="232" y="209"/>
                    <a:pt x="232" y="209"/>
                  </a:cubicBezTo>
                  <a:cubicBezTo>
                    <a:pt x="232" y="209"/>
                    <a:pt x="233" y="209"/>
                    <a:pt x="233" y="209"/>
                  </a:cubicBezTo>
                  <a:cubicBezTo>
                    <a:pt x="233" y="209"/>
                    <a:pt x="233" y="209"/>
                    <a:pt x="233" y="209"/>
                  </a:cubicBezTo>
                  <a:cubicBezTo>
                    <a:pt x="233" y="208"/>
                    <a:pt x="232" y="208"/>
                    <a:pt x="232" y="208"/>
                  </a:cubicBezTo>
                  <a:cubicBezTo>
                    <a:pt x="232" y="208"/>
                    <a:pt x="232" y="208"/>
                    <a:pt x="232" y="208"/>
                  </a:cubicBezTo>
                  <a:cubicBezTo>
                    <a:pt x="232" y="208"/>
                    <a:pt x="232" y="208"/>
                    <a:pt x="232" y="208"/>
                  </a:cubicBezTo>
                  <a:cubicBezTo>
                    <a:pt x="232" y="208"/>
                    <a:pt x="232" y="208"/>
                    <a:pt x="232" y="208"/>
                  </a:cubicBezTo>
                  <a:cubicBezTo>
                    <a:pt x="232" y="208"/>
                    <a:pt x="232" y="208"/>
                    <a:pt x="232" y="208"/>
                  </a:cubicBezTo>
                  <a:cubicBezTo>
                    <a:pt x="232" y="208"/>
                    <a:pt x="232" y="208"/>
                    <a:pt x="232" y="208"/>
                  </a:cubicBezTo>
                  <a:cubicBezTo>
                    <a:pt x="233" y="208"/>
                    <a:pt x="233" y="207"/>
                    <a:pt x="233" y="207"/>
                  </a:cubicBezTo>
                  <a:cubicBezTo>
                    <a:pt x="233" y="208"/>
                    <a:pt x="233" y="208"/>
                    <a:pt x="233" y="208"/>
                  </a:cubicBezTo>
                  <a:cubicBezTo>
                    <a:pt x="233" y="208"/>
                    <a:pt x="233" y="208"/>
                    <a:pt x="233" y="207"/>
                  </a:cubicBezTo>
                  <a:cubicBezTo>
                    <a:pt x="233" y="207"/>
                    <a:pt x="233" y="207"/>
                    <a:pt x="233" y="207"/>
                  </a:cubicBezTo>
                  <a:cubicBezTo>
                    <a:pt x="233" y="207"/>
                    <a:pt x="233" y="207"/>
                    <a:pt x="233" y="207"/>
                  </a:cubicBezTo>
                  <a:cubicBezTo>
                    <a:pt x="233" y="207"/>
                    <a:pt x="234" y="207"/>
                    <a:pt x="234" y="207"/>
                  </a:cubicBezTo>
                  <a:cubicBezTo>
                    <a:pt x="234" y="207"/>
                    <a:pt x="234" y="207"/>
                    <a:pt x="234" y="207"/>
                  </a:cubicBezTo>
                  <a:cubicBezTo>
                    <a:pt x="234" y="207"/>
                    <a:pt x="234" y="207"/>
                    <a:pt x="234" y="207"/>
                  </a:cubicBezTo>
                  <a:cubicBezTo>
                    <a:pt x="234" y="207"/>
                    <a:pt x="234" y="207"/>
                    <a:pt x="234" y="207"/>
                  </a:cubicBezTo>
                  <a:cubicBezTo>
                    <a:pt x="234" y="207"/>
                    <a:pt x="234" y="208"/>
                    <a:pt x="234" y="208"/>
                  </a:cubicBezTo>
                  <a:cubicBezTo>
                    <a:pt x="234" y="208"/>
                    <a:pt x="234" y="208"/>
                    <a:pt x="234" y="208"/>
                  </a:cubicBezTo>
                  <a:cubicBezTo>
                    <a:pt x="235" y="208"/>
                    <a:pt x="235" y="208"/>
                    <a:pt x="234" y="208"/>
                  </a:cubicBezTo>
                  <a:cubicBezTo>
                    <a:pt x="234" y="208"/>
                    <a:pt x="234" y="209"/>
                    <a:pt x="234" y="209"/>
                  </a:cubicBezTo>
                  <a:cubicBezTo>
                    <a:pt x="234" y="209"/>
                    <a:pt x="234" y="209"/>
                    <a:pt x="234" y="209"/>
                  </a:cubicBezTo>
                  <a:cubicBezTo>
                    <a:pt x="235" y="209"/>
                    <a:pt x="235" y="209"/>
                    <a:pt x="235" y="209"/>
                  </a:cubicBezTo>
                  <a:cubicBezTo>
                    <a:pt x="235" y="209"/>
                    <a:pt x="235" y="209"/>
                    <a:pt x="235" y="209"/>
                  </a:cubicBezTo>
                  <a:cubicBezTo>
                    <a:pt x="235" y="209"/>
                    <a:pt x="235" y="209"/>
                    <a:pt x="235" y="209"/>
                  </a:cubicBezTo>
                  <a:cubicBezTo>
                    <a:pt x="235" y="209"/>
                    <a:pt x="235" y="209"/>
                    <a:pt x="235" y="209"/>
                  </a:cubicBezTo>
                  <a:cubicBezTo>
                    <a:pt x="235" y="209"/>
                    <a:pt x="235" y="208"/>
                    <a:pt x="235" y="208"/>
                  </a:cubicBezTo>
                  <a:cubicBezTo>
                    <a:pt x="235" y="208"/>
                    <a:pt x="235" y="208"/>
                    <a:pt x="235" y="208"/>
                  </a:cubicBezTo>
                  <a:cubicBezTo>
                    <a:pt x="235" y="208"/>
                    <a:pt x="235" y="208"/>
                    <a:pt x="235" y="208"/>
                  </a:cubicBezTo>
                  <a:cubicBezTo>
                    <a:pt x="235" y="208"/>
                    <a:pt x="235" y="208"/>
                    <a:pt x="235" y="208"/>
                  </a:cubicBezTo>
                  <a:cubicBezTo>
                    <a:pt x="236" y="208"/>
                    <a:pt x="236" y="208"/>
                    <a:pt x="236" y="208"/>
                  </a:cubicBezTo>
                  <a:cubicBezTo>
                    <a:pt x="236" y="208"/>
                    <a:pt x="236" y="208"/>
                    <a:pt x="236" y="208"/>
                  </a:cubicBezTo>
                  <a:cubicBezTo>
                    <a:pt x="236" y="208"/>
                    <a:pt x="236" y="208"/>
                    <a:pt x="236" y="208"/>
                  </a:cubicBezTo>
                  <a:cubicBezTo>
                    <a:pt x="236" y="208"/>
                    <a:pt x="236" y="208"/>
                    <a:pt x="236" y="208"/>
                  </a:cubicBezTo>
                  <a:cubicBezTo>
                    <a:pt x="236" y="208"/>
                    <a:pt x="236" y="209"/>
                    <a:pt x="236" y="209"/>
                  </a:cubicBezTo>
                  <a:cubicBezTo>
                    <a:pt x="236" y="209"/>
                    <a:pt x="236" y="209"/>
                    <a:pt x="236" y="209"/>
                  </a:cubicBezTo>
                  <a:cubicBezTo>
                    <a:pt x="236" y="209"/>
                    <a:pt x="236" y="209"/>
                    <a:pt x="236" y="209"/>
                  </a:cubicBezTo>
                  <a:cubicBezTo>
                    <a:pt x="236" y="208"/>
                    <a:pt x="237" y="208"/>
                    <a:pt x="237" y="208"/>
                  </a:cubicBezTo>
                  <a:cubicBezTo>
                    <a:pt x="237" y="209"/>
                    <a:pt x="237" y="209"/>
                    <a:pt x="237" y="209"/>
                  </a:cubicBezTo>
                  <a:cubicBezTo>
                    <a:pt x="237" y="209"/>
                    <a:pt x="237" y="209"/>
                    <a:pt x="237" y="209"/>
                  </a:cubicBezTo>
                  <a:cubicBezTo>
                    <a:pt x="237" y="209"/>
                    <a:pt x="237" y="210"/>
                    <a:pt x="237" y="210"/>
                  </a:cubicBezTo>
                  <a:cubicBezTo>
                    <a:pt x="237" y="210"/>
                    <a:pt x="237" y="210"/>
                    <a:pt x="237" y="210"/>
                  </a:cubicBezTo>
                  <a:cubicBezTo>
                    <a:pt x="237" y="210"/>
                    <a:pt x="237" y="210"/>
                    <a:pt x="237" y="210"/>
                  </a:cubicBezTo>
                  <a:cubicBezTo>
                    <a:pt x="237" y="210"/>
                    <a:pt x="237" y="210"/>
                    <a:pt x="237" y="210"/>
                  </a:cubicBezTo>
                  <a:cubicBezTo>
                    <a:pt x="237" y="210"/>
                    <a:pt x="237" y="210"/>
                    <a:pt x="237" y="209"/>
                  </a:cubicBezTo>
                  <a:cubicBezTo>
                    <a:pt x="237" y="209"/>
                    <a:pt x="237" y="210"/>
                    <a:pt x="237" y="210"/>
                  </a:cubicBezTo>
                  <a:cubicBezTo>
                    <a:pt x="237" y="210"/>
                    <a:pt x="237" y="209"/>
                    <a:pt x="237" y="209"/>
                  </a:cubicBezTo>
                  <a:cubicBezTo>
                    <a:pt x="238" y="209"/>
                    <a:pt x="238" y="209"/>
                    <a:pt x="238" y="209"/>
                  </a:cubicBezTo>
                  <a:cubicBezTo>
                    <a:pt x="238" y="209"/>
                    <a:pt x="238" y="210"/>
                    <a:pt x="238" y="210"/>
                  </a:cubicBezTo>
                  <a:close/>
                  <a:moveTo>
                    <a:pt x="228" y="214"/>
                  </a:moveTo>
                  <a:cubicBezTo>
                    <a:pt x="228" y="215"/>
                    <a:pt x="228" y="215"/>
                    <a:pt x="228" y="215"/>
                  </a:cubicBezTo>
                  <a:cubicBezTo>
                    <a:pt x="228" y="215"/>
                    <a:pt x="228" y="215"/>
                    <a:pt x="229" y="215"/>
                  </a:cubicBezTo>
                  <a:cubicBezTo>
                    <a:pt x="229" y="215"/>
                    <a:pt x="229" y="215"/>
                    <a:pt x="229" y="215"/>
                  </a:cubicBezTo>
                  <a:cubicBezTo>
                    <a:pt x="229" y="215"/>
                    <a:pt x="229" y="215"/>
                    <a:pt x="229" y="215"/>
                  </a:cubicBezTo>
                  <a:cubicBezTo>
                    <a:pt x="229" y="215"/>
                    <a:pt x="229" y="216"/>
                    <a:pt x="229" y="216"/>
                  </a:cubicBezTo>
                  <a:cubicBezTo>
                    <a:pt x="229" y="216"/>
                    <a:pt x="229" y="216"/>
                    <a:pt x="230" y="216"/>
                  </a:cubicBezTo>
                  <a:cubicBezTo>
                    <a:pt x="230" y="216"/>
                    <a:pt x="230" y="216"/>
                    <a:pt x="230" y="215"/>
                  </a:cubicBezTo>
                  <a:cubicBezTo>
                    <a:pt x="229" y="215"/>
                    <a:pt x="229" y="215"/>
                    <a:pt x="229" y="215"/>
                  </a:cubicBezTo>
                  <a:cubicBezTo>
                    <a:pt x="229" y="215"/>
                    <a:pt x="229" y="215"/>
                    <a:pt x="229" y="215"/>
                  </a:cubicBezTo>
                  <a:cubicBezTo>
                    <a:pt x="229" y="215"/>
                    <a:pt x="229" y="214"/>
                    <a:pt x="229" y="214"/>
                  </a:cubicBezTo>
                  <a:cubicBezTo>
                    <a:pt x="229" y="214"/>
                    <a:pt x="229" y="214"/>
                    <a:pt x="229" y="214"/>
                  </a:cubicBezTo>
                  <a:cubicBezTo>
                    <a:pt x="228" y="214"/>
                    <a:pt x="228" y="214"/>
                    <a:pt x="228" y="214"/>
                  </a:cubicBezTo>
                  <a:cubicBezTo>
                    <a:pt x="228" y="214"/>
                    <a:pt x="228" y="214"/>
                    <a:pt x="228" y="214"/>
                  </a:cubicBezTo>
                  <a:cubicBezTo>
                    <a:pt x="227" y="214"/>
                    <a:pt x="227" y="214"/>
                    <a:pt x="228" y="214"/>
                  </a:cubicBezTo>
                  <a:close/>
                  <a:moveTo>
                    <a:pt x="225" y="231"/>
                  </a:moveTo>
                  <a:cubicBezTo>
                    <a:pt x="225" y="231"/>
                    <a:pt x="225" y="231"/>
                    <a:pt x="225" y="231"/>
                  </a:cubicBezTo>
                  <a:cubicBezTo>
                    <a:pt x="225" y="231"/>
                    <a:pt x="225" y="231"/>
                    <a:pt x="225" y="231"/>
                  </a:cubicBezTo>
                  <a:cubicBezTo>
                    <a:pt x="225" y="231"/>
                    <a:pt x="225" y="231"/>
                    <a:pt x="224" y="231"/>
                  </a:cubicBezTo>
                  <a:cubicBezTo>
                    <a:pt x="224" y="231"/>
                    <a:pt x="224" y="231"/>
                    <a:pt x="224" y="231"/>
                  </a:cubicBezTo>
                  <a:cubicBezTo>
                    <a:pt x="224" y="231"/>
                    <a:pt x="224" y="231"/>
                    <a:pt x="224" y="232"/>
                  </a:cubicBezTo>
                  <a:cubicBezTo>
                    <a:pt x="223" y="232"/>
                    <a:pt x="223" y="232"/>
                    <a:pt x="224" y="232"/>
                  </a:cubicBezTo>
                  <a:cubicBezTo>
                    <a:pt x="224" y="232"/>
                    <a:pt x="224" y="232"/>
                    <a:pt x="224" y="232"/>
                  </a:cubicBezTo>
                  <a:cubicBezTo>
                    <a:pt x="225" y="232"/>
                    <a:pt x="225" y="231"/>
                    <a:pt x="225" y="231"/>
                  </a:cubicBezTo>
                  <a:cubicBezTo>
                    <a:pt x="225" y="231"/>
                    <a:pt x="225" y="231"/>
                    <a:pt x="225" y="231"/>
                  </a:cubicBezTo>
                  <a:close/>
                  <a:moveTo>
                    <a:pt x="228" y="212"/>
                  </a:moveTo>
                  <a:cubicBezTo>
                    <a:pt x="229" y="212"/>
                    <a:pt x="229" y="212"/>
                    <a:pt x="229" y="211"/>
                  </a:cubicBezTo>
                  <a:cubicBezTo>
                    <a:pt x="229" y="211"/>
                    <a:pt x="229" y="211"/>
                    <a:pt x="229" y="211"/>
                  </a:cubicBezTo>
                  <a:cubicBezTo>
                    <a:pt x="229" y="211"/>
                    <a:pt x="229" y="211"/>
                    <a:pt x="229" y="211"/>
                  </a:cubicBezTo>
                  <a:cubicBezTo>
                    <a:pt x="229" y="212"/>
                    <a:pt x="229" y="212"/>
                    <a:pt x="230" y="212"/>
                  </a:cubicBezTo>
                  <a:cubicBezTo>
                    <a:pt x="230" y="212"/>
                    <a:pt x="230" y="212"/>
                    <a:pt x="230" y="212"/>
                  </a:cubicBezTo>
                  <a:cubicBezTo>
                    <a:pt x="230" y="212"/>
                    <a:pt x="230" y="212"/>
                    <a:pt x="230" y="212"/>
                  </a:cubicBezTo>
                  <a:cubicBezTo>
                    <a:pt x="230" y="212"/>
                    <a:pt x="230" y="212"/>
                    <a:pt x="230" y="212"/>
                  </a:cubicBezTo>
                  <a:cubicBezTo>
                    <a:pt x="230" y="212"/>
                    <a:pt x="230" y="212"/>
                    <a:pt x="230" y="212"/>
                  </a:cubicBezTo>
                  <a:cubicBezTo>
                    <a:pt x="230" y="212"/>
                    <a:pt x="230" y="212"/>
                    <a:pt x="231" y="213"/>
                  </a:cubicBezTo>
                  <a:cubicBezTo>
                    <a:pt x="231" y="213"/>
                    <a:pt x="231" y="213"/>
                    <a:pt x="231" y="213"/>
                  </a:cubicBezTo>
                  <a:cubicBezTo>
                    <a:pt x="231" y="213"/>
                    <a:pt x="231" y="213"/>
                    <a:pt x="231" y="213"/>
                  </a:cubicBezTo>
                  <a:cubicBezTo>
                    <a:pt x="231" y="213"/>
                    <a:pt x="232" y="213"/>
                    <a:pt x="232" y="213"/>
                  </a:cubicBezTo>
                  <a:cubicBezTo>
                    <a:pt x="232" y="213"/>
                    <a:pt x="231" y="213"/>
                    <a:pt x="231" y="213"/>
                  </a:cubicBezTo>
                  <a:cubicBezTo>
                    <a:pt x="231" y="214"/>
                    <a:pt x="231" y="213"/>
                    <a:pt x="231" y="213"/>
                  </a:cubicBezTo>
                  <a:cubicBezTo>
                    <a:pt x="231" y="213"/>
                    <a:pt x="230" y="213"/>
                    <a:pt x="230" y="213"/>
                  </a:cubicBezTo>
                  <a:cubicBezTo>
                    <a:pt x="230" y="213"/>
                    <a:pt x="230" y="213"/>
                    <a:pt x="230" y="213"/>
                  </a:cubicBezTo>
                  <a:cubicBezTo>
                    <a:pt x="230" y="213"/>
                    <a:pt x="230" y="213"/>
                    <a:pt x="229" y="213"/>
                  </a:cubicBezTo>
                  <a:cubicBezTo>
                    <a:pt x="229" y="212"/>
                    <a:pt x="229" y="212"/>
                    <a:pt x="229" y="212"/>
                  </a:cubicBezTo>
                  <a:cubicBezTo>
                    <a:pt x="229" y="212"/>
                    <a:pt x="229" y="212"/>
                    <a:pt x="229" y="212"/>
                  </a:cubicBezTo>
                  <a:cubicBezTo>
                    <a:pt x="229" y="212"/>
                    <a:pt x="229" y="212"/>
                    <a:pt x="229" y="212"/>
                  </a:cubicBezTo>
                  <a:cubicBezTo>
                    <a:pt x="229" y="212"/>
                    <a:pt x="229" y="212"/>
                    <a:pt x="229" y="212"/>
                  </a:cubicBezTo>
                  <a:cubicBezTo>
                    <a:pt x="229" y="213"/>
                    <a:pt x="229" y="213"/>
                    <a:pt x="229" y="213"/>
                  </a:cubicBezTo>
                  <a:cubicBezTo>
                    <a:pt x="229" y="213"/>
                    <a:pt x="229" y="213"/>
                    <a:pt x="229" y="213"/>
                  </a:cubicBezTo>
                  <a:cubicBezTo>
                    <a:pt x="228" y="212"/>
                    <a:pt x="228" y="212"/>
                    <a:pt x="228" y="212"/>
                  </a:cubicBezTo>
                  <a:close/>
                  <a:moveTo>
                    <a:pt x="239" y="210"/>
                  </a:moveTo>
                  <a:cubicBezTo>
                    <a:pt x="239" y="210"/>
                    <a:pt x="239" y="210"/>
                    <a:pt x="239" y="210"/>
                  </a:cubicBezTo>
                  <a:cubicBezTo>
                    <a:pt x="239" y="210"/>
                    <a:pt x="239" y="210"/>
                    <a:pt x="239" y="210"/>
                  </a:cubicBezTo>
                  <a:cubicBezTo>
                    <a:pt x="239" y="210"/>
                    <a:pt x="239" y="210"/>
                    <a:pt x="238" y="210"/>
                  </a:cubicBezTo>
                  <a:cubicBezTo>
                    <a:pt x="238" y="210"/>
                    <a:pt x="238" y="211"/>
                    <a:pt x="238" y="211"/>
                  </a:cubicBezTo>
                  <a:cubicBezTo>
                    <a:pt x="238" y="211"/>
                    <a:pt x="238" y="211"/>
                    <a:pt x="238" y="211"/>
                  </a:cubicBezTo>
                  <a:cubicBezTo>
                    <a:pt x="238" y="211"/>
                    <a:pt x="239" y="211"/>
                    <a:pt x="239" y="211"/>
                  </a:cubicBezTo>
                  <a:cubicBezTo>
                    <a:pt x="239" y="211"/>
                    <a:pt x="239" y="211"/>
                    <a:pt x="239" y="211"/>
                  </a:cubicBezTo>
                  <a:cubicBezTo>
                    <a:pt x="239" y="211"/>
                    <a:pt x="239" y="210"/>
                    <a:pt x="239" y="210"/>
                  </a:cubicBezTo>
                  <a:close/>
                  <a:moveTo>
                    <a:pt x="233" y="214"/>
                  </a:moveTo>
                  <a:cubicBezTo>
                    <a:pt x="233" y="214"/>
                    <a:pt x="233" y="214"/>
                    <a:pt x="233" y="214"/>
                  </a:cubicBezTo>
                  <a:cubicBezTo>
                    <a:pt x="233" y="213"/>
                    <a:pt x="233" y="213"/>
                    <a:pt x="233" y="213"/>
                  </a:cubicBezTo>
                  <a:cubicBezTo>
                    <a:pt x="232" y="213"/>
                    <a:pt x="232" y="213"/>
                    <a:pt x="232" y="214"/>
                  </a:cubicBezTo>
                  <a:cubicBezTo>
                    <a:pt x="232" y="214"/>
                    <a:pt x="232" y="214"/>
                    <a:pt x="232" y="214"/>
                  </a:cubicBezTo>
                  <a:cubicBezTo>
                    <a:pt x="232" y="214"/>
                    <a:pt x="232" y="214"/>
                    <a:pt x="232" y="214"/>
                  </a:cubicBezTo>
                  <a:cubicBezTo>
                    <a:pt x="233" y="214"/>
                    <a:pt x="233" y="214"/>
                    <a:pt x="233" y="214"/>
                  </a:cubicBezTo>
                  <a:close/>
                  <a:moveTo>
                    <a:pt x="235" y="214"/>
                  </a:moveTo>
                  <a:cubicBezTo>
                    <a:pt x="235" y="214"/>
                    <a:pt x="235" y="214"/>
                    <a:pt x="235" y="214"/>
                  </a:cubicBezTo>
                  <a:cubicBezTo>
                    <a:pt x="235" y="214"/>
                    <a:pt x="234" y="214"/>
                    <a:pt x="234" y="214"/>
                  </a:cubicBezTo>
                  <a:cubicBezTo>
                    <a:pt x="234" y="214"/>
                    <a:pt x="234" y="214"/>
                    <a:pt x="235" y="214"/>
                  </a:cubicBezTo>
                  <a:cubicBezTo>
                    <a:pt x="235" y="214"/>
                    <a:pt x="235" y="214"/>
                    <a:pt x="235" y="214"/>
                  </a:cubicBezTo>
                  <a:cubicBezTo>
                    <a:pt x="235" y="214"/>
                    <a:pt x="235" y="214"/>
                    <a:pt x="235" y="214"/>
                  </a:cubicBezTo>
                  <a:cubicBezTo>
                    <a:pt x="235" y="214"/>
                    <a:pt x="235" y="214"/>
                    <a:pt x="235" y="214"/>
                  </a:cubicBezTo>
                  <a:cubicBezTo>
                    <a:pt x="235" y="215"/>
                    <a:pt x="235" y="215"/>
                    <a:pt x="235" y="214"/>
                  </a:cubicBezTo>
                  <a:cubicBezTo>
                    <a:pt x="235" y="214"/>
                    <a:pt x="235" y="214"/>
                    <a:pt x="235" y="214"/>
                  </a:cubicBezTo>
                  <a:cubicBezTo>
                    <a:pt x="235" y="214"/>
                    <a:pt x="235" y="214"/>
                    <a:pt x="235" y="214"/>
                  </a:cubicBezTo>
                  <a:cubicBezTo>
                    <a:pt x="235" y="214"/>
                    <a:pt x="235" y="214"/>
                    <a:pt x="235" y="214"/>
                  </a:cubicBezTo>
                  <a:close/>
                  <a:moveTo>
                    <a:pt x="225" y="220"/>
                  </a:moveTo>
                  <a:cubicBezTo>
                    <a:pt x="225" y="220"/>
                    <a:pt x="225" y="219"/>
                    <a:pt x="225" y="219"/>
                  </a:cubicBezTo>
                  <a:cubicBezTo>
                    <a:pt x="225" y="219"/>
                    <a:pt x="225" y="219"/>
                    <a:pt x="225" y="219"/>
                  </a:cubicBezTo>
                  <a:cubicBezTo>
                    <a:pt x="225" y="219"/>
                    <a:pt x="225" y="220"/>
                    <a:pt x="225" y="220"/>
                  </a:cubicBezTo>
                  <a:cubicBezTo>
                    <a:pt x="225" y="220"/>
                    <a:pt x="225" y="220"/>
                    <a:pt x="225" y="220"/>
                  </a:cubicBezTo>
                  <a:close/>
                  <a:moveTo>
                    <a:pt x="232" y="209"/>
                  </a:moveTo>
                  <a:cubicBezTo>
                    <a:pt x="232" y="209"/>
                    <a:pt x="232" y="209"/>
                    <a:pt x="232" y="209"/>
                  </a:cubicBezTo>
                  <a:cubicBezTo>
                    <a:pt x="232" y="209"/>
                    <a:pt x="232" y="210"/>
                    <a:pt x="232" y="209"/>
                  </a:cubicBezTo>
                  <a:cubicBezTo>
                    <a:pt x="232" y="209"/>
                    <a:pt x="232" y="209"/>
                    <a:pt x="232" y="209"/>
                  </a:cubicBezTo>
                  <a:cubicBezTo>
                    <a:pt x="232" y="209"/>
                    <a:pt x="232" y="209"/>
                    <a:pt x="232" y="209"/>
                  </a:cubicBezTo>
                  <a:cubicBezTo>
                    <a:pt x="232" y="209"/>
                    <a:pt x="232" y="209"/>
                    <a:pt x="232" y="209"/>
                  </a:cubicBezTo>
                  <a:cubicBezTo>
                    <a:pt x="232" y="209"/>
                    <a:pt x="232" y="209"/>
                    <a:pt x="231" y="209"/>
                  </a:cubicBezTo>
                  <a:cubicBezTo>
                    <a:pt x="231" y="209"/>
                    <a:pt x="231" y="209"/>
                    <a:pt x="231" y="209"/>
                  </a:cubicBezTo>
                  <a:cubicBezTo>
                    <a:pt x="231" y="209"/>
                    <a:pt x="231" y="209"/>
                    <a:pt x="232" y="209"/>
                  </a:cubicBezTo>
                  <a:close/>
                  <a:moveTo>
                    <a:pt x="224" y="229"/>
                  </a:moveTo>
                  <a:cubicBezTo>
                    <a:pt x="224" y="229"/>
                    <a:pt x="224" y="229"/>
                    <a:pt x="224" y="229"/>
                  </a:cubicBezTo>
                  <a:cubicBezTo>
                    <a:pt x="224" y="229"/>
                    <a:pt x="224" y="229"/>
                    <a:pt x="224" y="229"/>
                  </a:cubicBezTo>
                  <a:cubicBezTo>
                    <a:pt x="224" y="229"/>
                    <a:pt x="224" y="229"/>
                    <a:pt x="224" y="229"/>
                  </a:cubicBezTo>
                  <a:cubicBezTo>
                    <a:pt x="224" y="229"/>
                    <a:pt x="224" y="229"/>
                    <a:pt x="224" y="229"/>
                  </a:cubicBezTo>
                  <a:cubicBezTo>
                    <a:pt x="224" y="230"/>
                    <a:pt x="224" y="230"/>
                    <a:pt x="224" y="229"/>
                  </a:cubicBezTo>
                  <a:close/>
                  <a:moveTo>
                    <a:pt x="221" y="231"/>
                  </a:moveTo>
                  <a:cubicBezTo>
                    <a:pt x="221" y="231"/>
                    <a:pt x="221" y="231"/>
                    <a:pt x="221" y="231"/>
                  </a:cubicBezTo>
                  <a:cubicBezTo>
                    <a:pt x="221" y="231"/>
                    <a:pt x="221" y="231"/>
                    <a:pt x="221" y="231"/>
                  </a:cubicBezTo>
                  <a:cubicBezTo>
                    <a:pt x="221" y="231"/>
                    <a:pt x="221" y="231"/>
                    <a:pt x="221" y="231"/>
                  </a:cubicBezTo>
                  <a:cubicBezTo>
                    <a:pt x="222" y="231"/>
                    <a:pt x="222" y="231"/>
                    <a:pt x="222" y="231"/>
                  </a:cubicBezTo>
                  <a:cubicBezTo>
                    <a:pt x="222" y="231"/>
                    <a:pt x="221" y="231"/>
                    <a:pt x="221" y="231"/>
                  </a:cubicBezTo>
                  <a:close/>
                  <a:moveTo>
                    <a:pt x="227" y="227"/>
                  </a:moveTo>
                  <a:cubicBezTo>
                    <a:pt x="227" y="227"/>
                    <a:pt x="227" y="227"/>
                    <a:pt x="227" y="227"/>
                  </a:cubicBezTo>
                  <a:cubicBezTo>
                    <a:pt x="227" y="227"/>
                    <a:pt x="227" y="227"/>
                    <a:pt x="227" y="227"/>
                  </a:cubicBezTo>
                  <a:cubicBezTo>
                    <a:pt x="227" y="227"/>
                    <a:pt x="227" y="227"/>
                    <a:pt x="227" y="227"/>
                  </a:cubicBezTo>
                  <a:cubicBezTo>
                    <a:pt x="227" y="227"/>
                    <a:pt x="227" y="227"/>
                    <a:pt x="227" y="227"/>
                  </a:cubicBezTo>
                  <a:cubicBezTo>
                    <a:pt x="227" y="227"/>
                    <a:pt x="227" y="227"/>
                    <a:pt x="227" y="227"/>
                  </a:cubicBezTo>
                  <a:close/>
                  <a:moveTo>
                    <a:pt x="223" y="227"/>
                  </a:moveTo>
                  <a:cubicBezTo>
                    <a:pt x="223" y="227"/>
                    <a:pt x="222" y="227"/>
                    <a:pt x="222" y="227"/>
                  </a:cubicBezTo>
                  <a:cubicBezTo>
                    <a:pt x="222" y="227"/>
                    <a:pt x="223" y="227"/>
                    <a:pt x="223" y="227"/>
                  </a:cubicBezTo>
                  <a:close/>
                  <a:moveTo>
                    <a:pt x="236" y="221"/>
                  </a:moveTo>
                  <a:cubicBezTo>
                    <a:pt x="236" y="221"/>
                    <a:pt x="236" y="221"/>
                    <a:pt x="236" y="221"/>
                  </a:cubicBezTo>
                  <a:cubicBezTo>
                    <a:pt x="236" y="221"/>
                    <a:pt x="236" y="221"/>
                    <a:pt x="236" y="221"/>
                  </a:cubicBezTo>
                  <a:cubicBezTo>
                    <a:pt x="236" y="221"/>
                    <a:pt x="236" y="221"/>
                    <a:pt x="236" y="221"/>
                  </a:cubicBezTo>
                  <a:cubicBezTo>
                    <a:pt x="236" y="221"/>
                    <a:pt x="236" y="221"/>
                    <a:pt x="236" y="221"/>
                  </a:cubicBezTo>
                  <a:close/>
                  <a:moveTo>
                    <a:pt x="235" y="216"/>
                  </a:moveTo>
                  <a:cubicBezTo>
                    <a:pt x="236" y="216"/>
                    <a:pt x="236" y="216"/>
                    <a:pt x="236" y="216"/>
                  </a:cubicBezTo>
                  <a:cubicBezTo>
                    <a:pt x="236" y="216"/>
                    <a:pt x="235" y="216"/>
                    <a:pt x="235" y="216"/>
                  </a:cubicBezTo>
                  <a:cubicBezTo>
                    <a:pt x="235" y="216"/>
                    <a:pt x="235" y="216"/>
                    <a:pt x="235" y="216"/>
                  </a:cubicBezTo>
                  <a:cubicBezTo>
                    <a:pt x="235" y="216"/>
                    <a:pt x="235" y="216"/>
                    <a:pt x="235" y="216"/>
                  </a:cubicBezTo>
                  <a:close/>
                  <a:moveTo>
                    <a:pt x="221" y="231"/>
                  </a:moveTo>
                  <a:cubicBezTo>
                    <a:pt x="221" y="231"/>
                    <a:pt x="221" y="231"/>
                    <a:pt x="221" y="231"/>
                  </a:cubicBezTo>
                  <a:cubicBezTo>
                    <a:pt x="221" y="231"/>
                    <a:pt x="221" y="230"/>
                    <a:pt x="221" y="231"/>
                  </a:cubicBezTo>
                  <a:close/>
                  <a:moveTo>
                    <a:pt x="221" y="231"/>
                  </a:moveTo>
                  <a:cubicBezTo>
                    <a:pt x="221" y="231"/>
                    <a:pt x="221" y="231"/>
                    <a:pt x="221" y="231"/>
                  </a:cubicBezTo>
                  <a:cubicBezTo>
                    <a:pt x="221" y="231"/>
                    <a:pt x="221" y="231"/>
                    <a:pt x="221" y="231"/>
                  </a:cubicBezTo>
                  <a:close/>
                  <a:moveTo>
                    <a:pt x="222" y="227"/>
                  </a:moveTo>
                  <a:cubicBezTo>
                    <a:pt x="222" y="227"/>
                    <a:pt x="222" y="227"/>
                    <a:pt x="222" y="227"/>
                  </a:cubicBezTo>
                  <a:cubicBezTo>
                    <a:pt x="222" y="227"/>
                    <a:pt x="222" y="227"/>
                    <a:pt x="222" y="227"/>
                  </a:cubicBezTo>
                  <a:close/>
                  <a:moveTo>
                    <a:pt x="222" y="227"/>
                  </a:moveTo>
                  <a:cubicBezTo>
                    <a:pt x="222" y="227"/>
                    <a:pt x="222" y="227"/>
                    <a:pt x="222" y="227"/>
                  </a:cubicBezTo>
                  <a:cubicBezTo>
                    <a:pt x="222" y="227"/>
                    <a:pt x="222" y="227"/>
                    <a:pt x="222" y="227"/>
                  </a:cubicBezTo>
                  <a:close/>
                  <a:moveTo>
                    <a:pt x="161" y="253"/>
                  </a:moveTo>
                  <a:cubicBezTo>
                    <a:pt x="162" y="253"/>
                    <a:pt x="162" y="253"/>
                    <a:pt x="162" y="253"/>
                  </a:cubicBezTo>
                  <a:cubicBezTo>
                    <a:pt x="162" y="253"/>
                    <a:pt x="163" y="253"/>
                    <a:pt x="164" y="253"/>
                  </a:cubicBezTo>
                  <a:cubicBezTo>
                    <a:pt x="164" y="253"/>
                    <a:pt x="163" y="253"/>
                    <a:pt x="163" y="252"/>
                  </a:cubicBezTo>
                  <a:cubicBezTo>
                    <a:pt x="163" y="252"/>
                    <a:pt x="162" y="252"/>
                    <a:pt x="162" y="252"/>
                  </a:cubicBezTo>
                  <a:cubicBezTo>
                    <a:pt x="162" y="252"/>
                    <a:pt x="161" y="252"/>
                    <a:pt x="161" y="252"/>
                  </a:cubicBezTo>
                  <a:cubicBezTo>
                    <a:pt x="161" y="252"/>
                    <a:pt x="161" y="251"/>
                    <a:pt x="161" y="251"/>
                  </a:cubicBezTo>
                  <a:cubicBezTo>
                    <a:pt x="161" y="250"/>
                    <a:pt x="161" y="250"/>
                    <a:pt x="161" y="250"/>
                  </a:cubicBezTo>
                  <a:cubicBezTo>
                    <a:pt x="161" y="249"/>
                    <a:pt x="161" y="249"/>
                    <a:pt x="160" y="249"/>
                  </a:cubicBezTo>
                  <a:cubicBezTo>
                    <a:pt x="160" y="249"/>
                    <a:pt x="160" y="249"/>
                    <a:pt x="160" y="249"/>
                  </a:cubicBezTo>
                  <a:cubicBezTo>
                    <a:pt x="160" y="249"/>
                    <a:pt x="159" y="249"/>
                    <a:pt x="159" y="249"/>
                  </a:cubicBezTo>
                  <a:cubicBezTo>
                    <a:pt x="158" y="249"/>
                    <a:pt x="158" y="249"/>
                    <a:pt x="158" y="249"/>
                  </a:cubicBezTo>
                  <a:cubicBezTo>
                    <a:pt x="158" y="249"/>
                    <a:pt x="158" y="249"/>
                    <a:pt x="157" y="250"/>
                  </a:cubicBezTo>
                  <a:cubicBezTo>
                    <a:pt x="157" y="250"/>
                    <a:pt x="157" y="250"/>
                    <a:pt x="157" y="250"/>
                  </a:cubicBezTo>
                  <a:cubicBezTo>
                    <a:pt x="156" y="250"/>
                    <a:pt x="156" y="250"/>
                    <a:pt x="156" y="251"/>
                  </a:cubicBezTo>
                  <a:cubicBezTo>
                    <a:pt x="156" y="251"/>
                    <a:pt x="155" y="251"/>
                    <a:pt x="155" y="251"/>
                  </a:cubicBezTo>
                  <a:cubicBezTo>
                    <a:pt x="155" y="251"/>
                    <a:pt x="155" y="250"/>
                    <a:pt x="154" y="250"/>
                  </a:cubicBezTo>
                  <a:cubicBezTo>
                    <a:pt x="154" y="250"/>
                    <a:pt x="154" y="250"/>
                    <a:pt x="154" y="251"/>
                  </a:cubicBezTo>
                  <a:cubicBezTo>
                    <a:pt x="154" y="251"/>
                    <a:pt x="154" y="251"/>
                    <a:pt x="154" y="251"/>
                  </a:cubicBezTo>
                  <a:cubicBezTo>
                    <a:pt x="154" y="252"/>
                    <a:pt x="153" y="252"/>
                    <a:pt x="153" y="252"/>
                  </a:cubicBezTo>
                  <a:cubicBezTo>
                    <a:pt x="153" y="253"/>
                    <a:pt x="153" y="253"/>
                    <a:pt x="153" y="253"/>
                  </a:cubicBezTo>
                  <a:cubicBezTo>
                    <a:pt x="153" y="253"/>
                    <a:pt x="152" y="254"/>
                    <a:pt x="152" y="254"/>
                  </a:cubicBezTo>
                  <a:cubicBezTo>
                    <a:pt x="152" y="254"/>
                    <a:pt x="152" y="254"/>
                    <a:pt x="151" y="254"/>
                  </a:cubicBezTo>
                  <a:cubicBezTo>
                    <a:pt x="151" y="254"/>
                    <a:pt x="151" y="255"/>
                    <a:pt x="151" y="255"/>
                  </a:cubicBezTo>
                  <a:cubicBezTo>
                    <a:pt x="151" y="255"/>
                    <a:pt x="151" y="256"/>
                    <a:pt x="151" y="256"/>
                  </a:cubicBezTo>
                  <a:cubicBezTo>
                    <a:pt x="151" y="256"/>
                    <a:pt x="151" y="256"/>
                    <a:pt x="151" y="256"/>
                  </a:cubicBezTo>
                  <a:cubicBezTo>
                    <a:pt x="151" y="256"/>
                    <a:pt x="151" y="256"/>
                    <a:pt x="151" y="256"/>
                  </a:cubicBezTo>
                  <a:cubicBezTo>
                    <a:pt x="152" y="256"/>
                    <a:pt x="154" y="257"/>
                    <a:pt x="155" y="256"/>
                  </a:cubicBezTo>
                  <a:cubicBezTo>
                    <a:pt x="155" y="256"/>
                    <a:pt x="155" y="256"/>
                    <a:pt x="155" y="256"/>
                  </a:cubicBezTo>
                  <a:cubicBezTo>
                    <a:pt x="155" y="256"/>
                    <a:pt x="155" y="255"/>
                    <a:pt x="155" y="255"/>
                  </a:cubicBezTo>
                  <a:cubicBezTo>
                    <a:pt x="156" y="255"/>
                    <a:pt x="156" y="254"/>
                    <a:pt x="157" y="254"/>
                  </a:cubicBezTo>
                  <a:cubicBezTo>
                    <a:pt x="158" y="253"/>
                    <a:pt x="160" y="254"/>
                    <a:pt x="161" y="254"/>
                  </a:cubicBezTo>
                  <a:cubicBezTo>
                    <a:pt x="161" y="254"/>
                    <a:pt x="161" y="253"/>
                    <a:pt x="161" y="253"/>
                  </a:cubicBezTo>
                  <a:cubicBezTo>
                    <a:pt x="161" y="253"/>
                    <a:pt x="161" y="253"/>
                    <a:pt x="161" y="253"/>
                  </a:cubicBezTo>
                  <a:close/>
                  <a:moveTo>
                    <a:pt x="131" y="268"/>
                  </a:moveTo>
                  <a:cubicBezTo>
                    <a:pt x="131" y="269"/>
                    <a:pt x="130" y="269"/>
                    <a:pt x="130" y="269"/>
                  </a:cubicBezTo>
                  <a:cubicBezTo>
                    <a:pt x="129" y="270"/>
                    <a:pt x="129" y="270"/>
                    <a:pt x="128" y="270"/>
                  </a:cubicBezTo>
                  <a:cubicBezTo>
                    <a:pt x="128" y="271"/>
                    <a:pt x="128" y="271"/>
                    <a:pt x="128" y="271"/>
                  </a:cubicBezTo>
                  <a:cubicBezTo>
                    <a:pt x="128" y="272"/>
                    <a:pt x="127" y="272"/>
                    <a:pt x="127" y="272"/>
                  </a:cubicBezTo>
                  <a:cubicBezTo>
                    <a:pt x="127" y="272"/>
                    <a:pt x="126" y="273"/>
                    <a:pt x="126" y="273"/>
                  </a:cubicBezTo>
                  <a:cubicBezTo>
                    <a:pt x="126" y="273"/>
                    <a:pt x="126" y="273"/>
                    <a:pt x="126" y="273"/>
                  </a:cubicBezTo>
                  <a:cubicBezTo>
                    <a:pt x="126" y="273"/>
                    <a:pt x="125" y="273"/>
                    <a:pt x="125" y="273"/>
                  </a:cubicBezTo>
                  <a:cubicBezTo>
                    <a:pt x="125" y="273"/>
                    <a:pt x="125" y="273"/>
                    <a:pt x="125" y="273"/>
                  </a:cubicBezTo>
                  <a:cubicBezTo>
                    <a:pt x="125" y="273"/>
                    <a:pt x="125" y="274"/>
                    <a:pt x="125" y="274"/>
                  </a:cubicBezTo>
                  <a:cubicBezTo>
                    <a:pt x="125" y="274"/>
                    <a:pt x="125" y="274"/>
                    <a:pt x="125" y="274"/>
                  </a:cubicBezTo>
                  <a:cubicBezTo>
                    <a:pt x="125" y="273"/>
                    <a:pt x="125" y="273"/>
                    <a:pt x="125" y="274"/>
                  </a:cubicBezTo>
                  <a:cubicBezTo>
                    <a:pt x="124" y="274"/>
                    <a:pt x="124" y="274"/>
                    <a:pt x="124" y="274"/>
                  </a:cubicBezTo>
                  <a:cubicBezTo>
                    <a:pt x="123" y="274"/>
                    <a:pt x="124" y="274"/>
                    <a:pt x="124" y="274"/>
                  </a:cubicBezTo>
                  <a:cubicBezTo>
                    <a:pt x="124" y="274"/>
                    <a:pt x="124" y="274"/>
                    <a:pt x="124" y="274"/>
                  </a:cubicBezTo>
                  <a:cubicBezTo>
                    <a:pt x="124" y="273"/>
                    <a:pt x="124" y="273"/>
                    <a:pt x="124" y="273"/>
                  </a:cubicBezTo>
                  <a:cubicBezTo>
                    <a:pt x="125" y="273"/>
                    <a:pt x="125" y="273"/>
                    <a:pt x="125" y="273"/>
                  </a:cubicBezTo>
                  <a:cubicBezTo>
                    <a:pt x="125" y="273"/>
                    <a:pt x="125" y="272"/>
                    <a:pt x="125" y="272"/>
                  </a:cubicBezTo>
                  <a:cubicBezTo>
                    <a:pt x="125" y="272"/>
                    <a:pt x="125" y="272"/>
                    <a:pt x="125" y="272"/>
                  </a:cubicBezTo>
                  <a:cubicBezTo>
                    <a:pt x="125" y="272"/>
                    <a:pt x="125" y="272"/>
                    <a:pt x="125" y="272"/>
                  </a:cubicBezTo>
                  <a:cubicBezTo>
                    <a:pt x="125" y="271"/>
                    <a:pt x="125" y="271"/>
                    <a:pt x="125" y="271"/>
                  </a:cubicBezTo>
                  <a:cubicBezTo>
                    <a:pt x="125" y="270"/>
                    <a:pt x="126" y="270"/>
                    <a:pt x="126" y="270"/>
                  </a:cubicBezTo>
                  <a:cubicBezTo>
                    <a:pt x="126" y="270"/>
                    <a:pt x="126" y="270"/>
                    <a:pt x="126" y="270"/>
                  </a:cubicBezTo>
                  <a:cubicBezTo>
                    <a:pt x="126" y="270"/>
                    <a:pt x="127" y="270"/>
                    <a:pt x="127" y="270"/>
                  </a:cubicBezTo>
                  <a:cubicBezTo>
                    <a:pt x="127" y="270"/>
                    <a:pt x="127" y="270"/>
                    <a:pt x="128" y="270"/>
                  </a:cubicBezTo>
                  <a:cubicBezTo>
                    <a:pt x="128" y="270"/>
                    <a:pt x="128" y="270"/>
                    <a:pt x="128" y="270"/>
                  </a:cubicBezTo>
                  <a:cubicBezTo>
                    <a:pt x="128" y="269"/>
                    <a:pt x="128" y="269"/>
                    <a:pt x="128" y="269"/>
                  </a:cubicBezTo>
                  <a:cubicBezTo>
                    <a:pt x="128" y="269"/>
                    <a:pt x="128" y="269"/>
                    <a:pt x="128" y="269"/>
                  </a:cubicBezTo>
                  <a:cubicBezTo>
                    <a:pt x="128" y="269"/>
                    <a:pt x="128" y="268"/>
                    <a:pt x="128" y="268"/>
                  </a:cubicBezTo>
                  <a:cubicBezTo>
                    <a:pt x="128" y="268"/>
                    <a:pt x="128" y="267"/>
                    <a:pt x="128" y="267"/>
                  </a:cubicBezTo>
                  <a:cubicBezTo>
                    <a:pt x="128" y="267"/>
                    <a:pt x="129" y="267"/>
                    <a:pt x="129" y="267"/>
                  </a:cubicBezTo>
                  <a:cubicBezTo>
                    <a:pt x="129" y="267"/>
                    <a:pt x="129" y="267"/>
                    <a:pt x="130" y="266"/>
                  </a:cubicBezTo>
                  <a:cubicBezTo>
                    <a:pt x="130" y="266"/>
                    <a:pt x="131" y="266"/>
                    <a:pt x="131" y="267"/>
                  </a:cubicBezTo>
                  <a:cubicBezTo>
                    <a:pt x="131" y="267"/>
                    <a:pt x="131" y="267"/>
                    <a:pt x="132" y="267"/>
                  </a:cubicBezTo>
                  <a:cubicBezTo>
                    <a:pt x="132" y="267"/>
                    <a:pt x="132" y="267"/>
                    <a:pt x="132" y="267"/>
                  </a:cubicBezTo>
                  <a:cubicBezTo>
                    <a:pt x="132" y="267"/>
                    <a:pt x="132" y="267"/>
                    <a:pt x="132" y="267"/>
                  </a:cubicBezTo>
                  <a:cubicBezTo>
                    <a:pt x="132" y="268"/>
                    <a:pt x="131" y="268"/>
                    <a:pt x="132" y="268"/>
                  </a:cubicBezTo>
                  <a:cubicBezTo>
                    <a:pt x="132" y="268"/>
                    <a:pt x="132" y="268"/>
                    <a:pt x="131" y="268"/>
                  </a:cubicBezTo>
                  <a:close/>
                  <a:moveTo>
                    <a:pt x="66" y="285"/>
                  </a:moveTo>
                  <a:cubicBezTo>
                    <a:pt x="66" y="285"/>
                    <a:pt x="66" y="285"/>
                    <a:pt x="66" y="285"/>
                  </a:cubicBezTo>
                  <a:cubicBezTo>
                    <a:pt x="66" y="285"/>
                    <a:pt x="66" y="285"/>
                    <a:pt x="65" y="285"/>
                  </a:cubicBezTo>
                  <a:cubicBezTo>
                    <a:pt x="65" y="285"/>
                    <a:pt x="65" y="285"/>
                    <a:pt x="64" y="285"/>
                  </a:cubicBezTo>
                  <a:cubicBezTo>
                    <a:pt x="64" y="285"/>
                    <a:pt x="64" y="284"/>
                    <a:pt x="64" y="284"/>
                  </a:cubicBezTo>
                  <a:cubicBezTo>
                    <a:pt x="64" y="284"/>
                    <a:pt x="63" y="284"/>
                    <a:pt x="63" y="284"/>
                  </a:cubicBezTo>
                  <a:cubicBezTo>
                    <a:pt x="63" y="284"/>
                    <a:pt x="63" y="284"/>
                    <a:pt x="62" y="285"/>
                  </a:cubicBezTo>
                  <a:cubicBezTo>
                    <a:pt x="62" y="285"/>
                    <a:pt x="62" y="285"/>
                    <a:pt x="63" y="285"/>
                  </a:cubicBezTo>
                  <a:cubicBezTo>
                    <a:pt x="63" y="285"/>
                    <a:pt x="63" y="285"/>
                    <a:pt x="63" y="286"/>
                  </a:cubicBezTo>
                  <a:cubicBezTo>
                    <a:pt x="63" y="286"/>
                    <a:pt x="63" y="286"/>
                    <a:pt x="64" y="286"/>
                  </a:cubicBezTo>
                  <a:cubicBezTo>
                    <a:pt x="64" y="286"/>
                    <a:pt x="64" y="286"/>
                    <a:pt x="64" y="286"/>
                  </a:cubicBezTo>
                  <a:cubicBezTo>
                    <a:pt x="64" y="286"/>
                    <a:pt x="64" y="286"/>
                    <a:pt x="64" y="287"/>
                  </a:cubicBezTo>
                  <a:cubicBezTo>
                    <a:pt x="64" y="287"/>
                    <a:pt x="63" y="287"/>
                    <a:pt x="63" y="287"/>
                  </a:cubicBezTo>
                  <a:cubicBezTo>
                    <a:pt x="63" y="287"/>
                    <a:pt x="63" y="287"/>
                    <a:pt x="63" y="287"/>
                  </a:cubicBezTo>
                  <a:cubicBezTo>
                    <a:pt x="63" y="287"/>
                    <a:pt x="63" y="287"/>
                    <a:pt x="63" y="287"/>
                  </a:cubicBezTo>
                  <a:cubicBezTo>
                    <a:pt x="63" y="287"/>
                    <a:pt x="64" y="287"/>
                    <a:pt x="64" y="287"/>
                  </a:cubicBezTo>
                  <a:cubicBezTo>
                    <a:pt x="64" y="287"/>
                    <a:pt x="64" y="287"/>
                    <a:pt x="64" y="288"/>
                  </a:cubicBezTo>
                  <a:cubicBezTo>
                    <a:pt x="64" y="288"/>
                    <a:pt x="64" y="288"/>
                    <a:pt x="64" y="288"/>
                  </a:cubicBezTo>
                  <a:cubicBezTo>
                    <a:pt x="64" y="288"/>
                    <a:pt x="64" y="287"/>
                    <a:pt x="64" y="287"/>
                  </a:cubicBezTo>
                  <a:cubicBezTo>
                    <a:pt x="64" y="287"/>
                    <a:pt x="64" y="287"/>
                    <a:pt x="65" y="287"/>
                  </a:cubicBezTo>
                  <a:cubicBezTo>
                    <a:pt x="65" y="287"/>
                    <a:pt x="65" y="287"/>
                    <a:pt x="65" y="287"/>
                  </a:cubicBezTo>
                  <a:cubicBezTo>
                    <a:pt x="65" y="286"/>
                    <a:pt x="65" y="286"/>
                    <a:pt x="65" y="286"/>
                  </a:cubicBezTo>
                  <a:cubicBezTo>
                    <a:pt x="65" y="286"/>
                    <a:pt x="65" y="286"/>
                    <a:pt x="65" y="286"/>
                  </a:cubicBezTo>
                  <a:cubicBezTo>
                    <a:pt x="65" y="286"/>
                    <a:pt x="66" y="285"/>
                    <a:pt x="66" y="285"/>
                  </a:cubicBezTo>
                  <a:close/>
                  <a:moveTo>
                    <a:pt x="142" y="265"/>
                  </a:moveTo>
                  <a:cubicBezTo>
                    <a:pt x="142" y="265"/>
                    <a:pt x="142" y="265"/>
                    <a:pt x="142" y="265"/>
                  </a:cubicBezTo>
                  <a:cubicBezTo>
                    <a:pt x="141" y="265"/>
                    <a:pt x="141" y="265"/>
                    <a:pt x="140" y="265"/>
                  </a:cubicBezTo>
                  <a:cubicBezTo>
                    <a:pt x="140" y="265"/>
                    <a:pt x="140" y="265"/>
                    <a:pt x="140" y="266"/>
                  </a:cubicBezTo>
                  <a:cubicBezTo>
                    <a:pt x="140" y="266"/>
                    <a:pt x="140" y="266"/>
                    <a:pt x="140" y="266"/>
                  </a:cubicBezTo>
                  <a:cubicBezTo>
                    <a:pt x="140" y="266"/>
                    <a:pt x="140" y="266"/>
                    <a:pt x="140" y="266"/>
                  </a:cubicBezTo>
                  <a:cubicBezTo>
                    <a:pt x="140" y="266"/>
                    <a:pt x="140" y="266"/>
                    <a:pt x="140" y="266"/>
                  </a:cubicBezTo>
                  <a:cubicBezTo>
                    <a:pt x="140" y="266"/>
                    <a:pt x="140" y="266"/>
                    <a:pt x="140" y="266"/>
                  </a:cubicBezTo>
                  <a:cubicBezTo>
                    <a:pt x="140" y="266"/>
                    <a:pt x="140" y="266"/>
                    <a:pt x="139" y="266"/>
                  </a:cubicBezTo>
                  <a:cubicBezTo>
                    <a:pt x="139" y="266"/>
                    <a:pt x="139" y="266"/>
                    <a:pt x="140" y="266"/>
                  </a:cubicBezTo>
                  <a:cubicBezTo>
                    <a:pt x="140" y="266"/>
                    <a:pt x="140" y="266"/>
                    <a:pt x="139" y="267"/>
                  </a:cubicBezTo>
                  <a:cubicBezTo>
                    <a:pt x="139" y="267"/>
                    <a:pt x="139" y="267"/>
                    <a:pt x="139" y="266"/>
                  </a:cubicBezTo>
                  <a:cubicBezTo>
                    <a:pt x="139" y="266"/>
                    <a:pt x="139" y="266"/>
                    <a:pt x="139" y="266"/>
                  </a:cubicBezTo>
                  <a:cubicBezTo>
                    <a:pt x="139" y="267"/>
                    <a:pt x="139" y="267"/>
                    <a:pt x="139" y="267"/>
                  </a:cubicBezTo>
                  <a:cubicBezTo>
                    <a:pt x="139" y="267"/>
                    <a:pt x="140" y="267"/>
                    <a:pt x="139" y="267"/>
                  </a:cubicBezTo>
                  <a:cubicBezTo>
                    <a:pt x="139" y="267"/>
                    <a:pt x="139" y="267"/>
                    <a:pt x="139" y="267"/>
                  </a:cubicBezTo>
                  <a:cubicBezTo>
                    <a:pt x="139" y="267"/>
                    <a:pt x="139" y="267"/>
                    <a:pt x="139" y="266"/>
                  </a:cubicBezTo>
                  <a:cubicBezTo>
                    <a:pt x="139" y="266"/>
                    <a:pt x="139" y="266"/>
                    <a:pt x="139" y="266"/>
                  </a:cubicBezTo>
                  <a:cubicBezTo>
                    <a:pt x="139" y="267"/>
                    <a:pt x="139" y="267"/>
                    <a:pt x="139" y="267"/>
                  </a:cubicBezTo>
                  <a:cubicBezTo>
                    <a:pt x="139" y="267"/>
                    <a:pt x="139" y="267"/>
                    <a:pt x="139" y="267"/>
                  </a:cubicBezTo>
                  <a:cubicBezTo>
                    <a:pt x="139" y="267"/>
                    <a:pt x="139" y="267"/>
                    <a:pt x="139" y="267"/>
                  </a:cubicBezTo>
                  <a:cubicBezTo>
                    <a:pt x="139" y="267"/>
                    <a:pt x="138" y="268"/>
                    <a:pt x="138" y="267"/>
                  </a:cubicBezTo>
                  <a:cubicBezTo>
                    <a:pt x="138" y="267"/>
                    <a:pt x="138" y="267"/>
                    <a:pt x="138" y="267"/>
                  </a:cubicBezTo>
                  <a:cubicBezTo>
                    <a:pt x="138" y="267"/>
                    <a:pt x="138" y="268"/>
                    <a:pt x="138" y="268"/>
                  </a:cubicBezTo>
                  <a:cubicBezTo>
                    <a:pt x="138" y="267"/>
                    <a:pt x="138" y="268"/>
                    <a:pt x="137" y="268"/>
                  </a:cubicBezTo>
                  <a:cubicBezTo>
                    <a:pt x="137" y="268"/>
                    <a:pt x="137" y="268"/>
                    <a:pt x="137" y="268"/>
                  </a:cubicBezTo>
                  <a:cubicBezTo>
                    <a:pt x="137" y="267"/>
                    <a:pt x="137" y="267"/>
                    <a:pt x="137" y="267"/>
                  </a:cubicBezTo>
                  <a:cubicBezTo>
                    <a:pt x="137" y="267"/>
                    <a:pt x="137" y="267"/>
                    <a:pt x="137" y="267"/>
                  </a:cubicBezTo>
                  <a:cubicBezTo>
                    <a:pt x="137" y="268"/>
                    <a:pt x="137" y="268"/>
                    <a:pt x="137" y="268"/>
                  </a:cubicBezTo>
                  <a:cubicBezTo>
                    <a:pt x="136" y="268"/>
                    <a:pt x="136" y="268"/>
                    <a:pt x="136" y="268"/>
                  </a:cubicBezTo>
                  <a:cubicBezTo>
                    <a:pt x="136" y="268"/>
                    <a:pt x="136" y="268"/>
                    <a:pt x="135" y="268"/>
                  </a:cubicBezTo>
                  <a:cubicBezTo>
                    <a:pt x="135" y="269"/>
                    <a:pt x="135" y="269"/>
                    <a:pt x="134" y="269"/>
                  </a:cubicBezTo>
                  <a:cubicBezTo>
                    <a:pt x="134" y="269"/>
                    <a:pt x="134" y="269"/>
                    <a:pt x="134" y="269"/>
                  </a:cubicBezTo>
                  <a:cubicBezTo>
                    <a:pt x="134" y="270"/>
                    <a:pt x="134" y="270"/>
                    <a:pt x="134" y="269"/>
                  </a:cubicBezTo>
                  <a:cubicBezTo>
                    <a:pt x="134" y="269"/>
                    <a:pt x="133" y="269"/>
                    <a:pt x="133" y="269"/>
                  </a:cubicBezTo>
                  <a:cubicBezTo>
                    <a:pt x="133" y="269"/>
                    <a:pt x="133" y="270"/>
                    <a:pt x="133" y="270"/>
                  </a:cubicBezTo>
                  <a:cubicBezTo>
                    <a:pt x="133" y="270"/>
                    <a:pt x="133" y="270"/>
                    <a:pt x="133" y="270"/>
                  </a:cubicBezTo>
                  <a:cubicBezTo>
                    <a:pt x="133" y="270"/>
                    <a:pt x="132" y="269"/>
                    <a:pt x="132" y="269"/>
                  </a:cubicBezTo>
                  <a:cubicBezTo>
                    <a:pt x="132" y="270"/>
                    <a:pt x="132" y="269"/>
                    <a:pt x="132" y="269"/>
                  </a:cubicBezTo>
                  <a:cubicBezTo>
                    <a:pt x="132" y="269"/>
                    <a:pt x="131" y="269"/>
                    <a:pt x="132" y="269"/>
                  </a:cubicBezTo>
                  <a:cubicBezTo>
                    <a:pt x="132" y="269"/>
                    <a:pt x="132" y="269"/>
                    <a:pt x="132" y="268"/>
                  </a:cubicBezTo>
                  <a:cubicBezTo>
                    <a:pt x="132" y="268"/>
                    <a:pt x="133" y="268"/>
                    <a:pt x="133" y="268"/>
                  </a:cubicBezTo>
                  <a:cubicBezTo>
                    <a:pt x="133" y="268"/>
                    <a:pt x="133" y="268"/>
                    <a:pt x="133" y="268"/>
                  </a:cubicBezTo>
                  <a:cubicBezTo>
                    <a:pt x="133" y="268"/>
                    <a:pt x="133" y="268"/>
                    <a:pt x="134" y="268"/>
                  </a:cubicBezTo>
                  <a:cubicBezTo>
                    <a:pt x="134" y="268"/>
                    <a:pt x="134" y="268"/>
                    <a:pt x="134" y="268"/>
                  </a:cubicBezTo>
                  <a:cubicBezTo>
                    <a:pt x="134" y="268"/>
                    <a:pt x="134" y="268"/>
                    <a:pt x="134" y="268"/>
                  </a:cubicBezTo>
                  <a:cubicBezTo>
                    <a:pt x="134" y="268"/>
                    <a:pt x="134" y="268"/>
                    <a:pt x="134" y="268"/>
                  </a:cubicBezTo>
                  <a:cubicBezTo>
                    <a:pt x="134" y="268"/>
                    <a:pt x="135" y="268"/>
                    <a:pt x="135" y="268"/>
                  </a:cubicBezTo>
                  <a:cubicBezTo>
                    <a:pt x="135" y="268"/>
                    <a:pt x="135" y="268"/>
                    <a:pt x="135" y="268"/>
                  </a:cubicBezTo>
                  <a:cubicBezTo>
                    <a:pt x="135" y="268"/>
                    <a:pt x="135" y="268"/>
                    <a:pt x="135" y="268"/>
                  </a:cubicBezTo>
                  <a:cubicBezTo>
                    <a:pt x="135" y="268"/>
                    <a:pt x="135" y="268"/>
                    <a:pt x="135" y="268"/>
                  </a:cubicBezTo>
                  <a:cubicBezTo>
                    <a:pt x="135" y="267"/>
                    <a:pt x="135" y="268"/>
                    <a:pt x="135" y="268"/>
                  </a:cubicBezTo>
                  <a:cubicBezTo>
                    <a:pt x="135" y="267"/>
                    <a:pt x="135" y="267"/>
                    <a:pt x="135" y="267"/>
                  </a:cubicBezTo>
                  <a:cubicBezTo>
                    <a:pt x="136" y="267"/>
                    <a:pt x="136" y="267"/>
                    <a:pt x="137" y="267"/>
                  </a:cubicBezTo>
                  <a:cubicBezTo>
                    <a:pt x="136" y="267"/>
                    <a:pt x="136" y="267"/>
                    <a:pt x="136" y="267"/>
                  </a:cubicBezTo>
                  <a:cubicBezTo>
                    <a:pt x="136" y="267"/>
                    <a:pt x="136" y="267"/>
                    <a:pt x="136" y="267"/>
                  </a:cubicBezTo>
                  <a:cubicBezTo>
                    <a:pt x="136" y="267"/>
                    <a:pt x="136" y="267"/>
                    <a:pt x="136" y="267"/>
                  </a:cubicBezTo>
                  <a:cubicBezTo>
                    <a:pt x="137" y="267"/>
                    <a:pt x="137" y="267"/>
                    <a:pt x="137" y="267"/>
                  </a:cubicBezTo>
                  <a:cubicBezTo>
                    <a:pt x="137" y="266"/>
                    <a:pt x="137" y="266"/>
                    <a:pt x="137" y="267"/>
                  </a:cubicBezTo>
                  <a:cubicBezTo>
                    <a:pt x="137" y="267"/>
                    <a:pt x="136" y="267"/>
                    <a:pt x="136" y="266"/>
                  </a:cubicBezTo>
                  <a:cubicBezTo>
                    <a:pt x="136" y="266"/>
                    <a:pt x="136" y="266"/>
                    <a:pt x="136" y="266"/>
                  </a:cubicBezTo>
                  <a:cubicBezTo>
                    <a:pt x="136" y="266"/>
                    <a:pt x="136" y="266"/>
                    <a:pt x="136" y="266"/>
                  </a:cubicBezTo>
                  <a:cubicBezTo>
                    <a:pt x="136" y="265"/>
                    <a:pt x="137" y="265"/>
                    <a:pt x="137" y="266"/>
                  </a:cubicBezTo>
                  <a:cubicBezTo>
                    <a:pt x="137" y="266"/>
                    <a:pt x="137" y="266"/>
                    <a:pt x="137" y="266"/>
                  </a:cubicBezTo>
                  <a:cubicBezTo>
                    <a:pt x="137" y="265"/>
                    <a:pt x="137" y="265"/>
                    <a:pt x="137" y="265"/>
                  </a:cubicBezTo>
                  <a:cubicBezTo>
                    <a:pt x="137" y="265"/>
                    <a:pt x="137" y="265"/>
                    <a:pt x="137" y="265"/>
                  </a:cubicBezTo>
                  <a:cubicBezTo>
                    <a:pt x="137" y="265"/>
                    <a:pt x="137" y="265"/>
                    <a:pt x="137" y="265"/>
                  </a:cubicBezTo>
                  <a:cubicBezTo>
                    <a:pt x="137" y="265"/>
                    <a:pt x="137" y="265"/>
                    <a:pt x="137" y="265"/>
                  </a:cubicBezTo>
                  <a:cubicBezTo>
                    <a:pt x="137" y="265"/>
                    <a:pt x="137" y="265"/>
                    <a:pt x="138" y="265"/>
                  </a:cubicBezTo>
                  <a:cubicBezTo>
                    <a:pt x="138" y="264"/>
                    <a:pt x="138" y="265"/>
                    <a:pt x="138" y="265"/>
                  </a:cubicBezTo>
                  <a:cubicBezTo>
                    <a:pt x="138" y="265"/>
                    <a:pt x="138" y="265"/>
                    <a:pt x="138" y="265"/>
                  </a:cubicBezTo>
                  <a:cubicBezTo>
                    <a:pt x="138" y="265"/>
                    <a:pt x="138" y="265"/>
                    <a:pt x="138" y="265"/>
                  </a:cubicBezTo>
                  <a:cubicBezTo>
                    <a:pt x="138" y="265"/>
                    <a:pt x="138" y="265"/>
                    <a:pt x="138" y="265"/>
                  </a:cubicBezTo>
                  <a:cubicBezTo>
                    <a:pt x="138" y="265"/>
                    <a:pt x="139" y="265"/>
                    <a:pt x="139" y="265"/>
                  </a:cubicBezTo>
                  <a:cubicBezTo>
                    <a:pt x="139" y="265"/>
                    <a:pt x="139" y="265"/>
                    <a:pt x="139" y="265"/>
                  </a:cubicBezTo>
                  <a:cubicBezTo>
                    <a:pt x="139" y="265"/>
                    <a:pt x="138" y="265"/>
                    <a:pt x="138" y="265"/>
                  </a:cubicBezTo>
                  <a:cubicBezTo>
                    <a:pt x="138" y="265"/>
                    <a:pt x="138" y="264"/>
                    <a:pt x="139" y="265"/>
                  </a:cubicBezTo>
                  <a:cubicBezTo>
                    <a:pt x="139" y="265"/>
                    <a:pt x="139" y="264"/>
                    <a:pt x="139" y="264"/>
                  </a:cubicBezTo>
                  <a:cubicBezTo>
                    <a:pt x="139" y="264"/>
                    <a:pt x="139" y="264"/>
                    <a:pt x="139" y="264"/>
                  </a:cubicBezTo>
                  <a:cubicBezTo>
                    <a:pt x="139" y="264"/>
                    <a:pt x="139" y="264"/>
                    <a:pt x="139" y="264"/>
                  </a:cubicBezTo>
                  <a:cubicBezTo>
                    <a:pt x="139" y="264"/>
                    <a:pt x="139" y="264"/>
                    <a:pt x="139" y="264"/>
                  </a:cubicBezTo>
                  <a:cubicBezTo>
                    <a:pt x="138" y="264"/>
                    <a:pt x="138" y="264"/>
                    <a:pt x="138" y="264"/>
                  </a:cubicBezTo>
                  <a:cubicBezTo>
                    <a:pt x="138" y="264"/>
                    <a:pt x="138" y="264"/>
                    <a:pt x="138" y="264"/>
                  </a:cubicBezTo>
                  <a:cubicBezTo>
                    <a:pt x="138" y="264"/>
                    <a:pt x="138" y="264"/>
                    <a:pt x="138" y="264"/>
                  </a:cubicBezTo>
                  <a:cubicBezTo>
                    <a:pt x="137" y="264"/>
                    <a:pt x="137" y="264"/>
                    <a:pt x="137" y="264"/>
                  </a:cubicBezTo>
                  <a:cubicBezTo>
                    <a:pt x="137" y="264"/>
                    <a:pt x="137" y="264"/>
                    <a:pt x="137" y="263"/>
                  </a:cubicBezTo>
                  <a:cubicBezTo>
                    <a:pt x="137" y="263"/>
                    <a:pt x="136" y="263"/>
                    <a:pt x="136" y="263"/>
                  </a:cubicBezTo>
                  <a:cubicBezTo>
                    <a:pt x="136" y="263"/>
                    <a:pt x="136" y="263"/>
                    <a:pt x="136" y="263"/>
                  </a:cubicBezTo>
                  <a:cubicBezTo>
                    <a:pt x="136" y="263"/>
                    <a:pt x="137" y="263"/>
                    <a:pt x="137" y="262"/>
                  </a:cubicBezTo>
                  <a:cubicBezTo>
                    <a:pt x="137" y="262"/>
                    <a:pt x="137" y="262"/>
                    <a:pt x="137" y="262"/>
                  </a:cubicBezTo>
                  <a:cubicBezTo>
                    <a:pt x="138" y="262"/>
                    <a:pt x="138" y="262"/>
                    <a:pt x="139" y="261"/>
                  </a:cubicBezTo>
                  <a:cubicBezTo>
                    <a:pt x="139" y="261"/>
                    <a:pt x="139" y="261"/>
                    <a:pt x="139" y="261"/>
                  </a:cubicBezTo>
                  <a:cubicBezTo>
                    <a:pt x="139" y="261"/>
                    <a:pt x="139" y="261"/>
                    <a:pt x="139" y="261"/>
                  </a:cubicBezTo>
                  <a:cubicBezTo>
                    <a:pt x="139" y="261"/>
                    <a:pt x="139" y="261"/>
                    <a:pt x="139" y="261"/>
                  </a:cubicBezTo>
                  <a:cubicBezTo>
                    <a:pt x="139" y="261"/>
                    <a:pt x="140" y="261"/>
                    <a:pt x="140" y="261"/>
                  </a:cubicBezTo>
                  <a:cubicBezTo>
                    <a:pt x="140" y="261"/>
                    <a:pt x="140" y="261"/>
                    <a:pt x="140" y="261"/>
                  </a:cubicBezTo>
                  <a:cubicBezTo>
                    <a:pt x="140" y="262"/>
                    <a:pt x="140" y="262"/>
                    <a:pt x="140" y="262"/>
                  </a:cubicBezTo>
                  <a:cubicBezTo>
                    <a:pt x="140" y="262"/>
                    <a:pt x="140" y="262"/>
                    <a:pt x="140" y="262"/>
                  </a:cubicBezTo>
                  <a:cubicBezTo>
                    <a:pt x="140" y="262"/>
                    <a:pt x="140" y="263"/>
                    <a:pt x="140" y="263"/>
                  </a:cubicBezTo>
                  <a:cubicBezTo>
                    <a:pt x="140" y="263"/>
                    <a:pt x="140" y="263"/>
                    <a:pt x="140" y="263"/>
                  </a:cubicBezTo>
                  <a:cubicBezTo>
                    <a:pt x="140" y="263"/>
                    <a:pt x="140" y="263"/>
                    <a:pt x="140" y="263"/>
                  </a:cubicBezTo>
                  <a:cubicBezTo>
                    <a:pt x="140" y="263"/>
                    <a:pt x="140" y="263"/>
                    <a:pt x="140" y="263"/>
                  </a:cubicBezTo>
                  <a:cubicBezTo>
                    <a:pt x="140" y="263"/>
                    <a:pt x="141" y="263"/>
                    <a:pt x="141" y="262"/>
                  </a:cubicBezTo>
                  <a:cubicBezTo>
                    <a:pt x="141" y="262"/>
                    <a:pt x="141" y="262"/>
                    <a:pt x="141" y="262"/>
                  </a:cubicBezTo>
                  <a:cubicBezTo>
                    <a:pt x="141" y="262"/>
                    <a:pt x="141" y="262"/>
                    <a:pt x="141" y="261"/>
                  </a:cubicBezTo>
                  <a:cubicBezTo>
                    <a:pt x="141" y="261"/>
                    <a:pt x="141" y="261"/>
                    <a:pt x="141" y="261"/>
                  </a:cubicBezTo>
                  <a:cubicBezTo>
                    <a:pt x="142" y="261"/>
                    <a:pt x="141" y="261"/>
                    <a:pt x="141" y="262"/>
                  </a:cubicBezTo>
                  <a:cubicBezTo>
                    <a:pt x="141" y="262"/>
                    <a:pt x="141" y="262"/>
                    <a:pt x="142" y="262"/>
                  </a:cubicBezTo>
                  <a:cubicBezTo>
                    <a:pt x="142" y="262"/>
                    <a:pt x="142" y="262"/>
                    <a:pt x="142" y="262"/>
                  </a:cubicBezTo>
                  <a:cubicBezTo>
                    <a:pt x="142" y="262"/>
                    <a:pt x="142" y="262"/>
                    <a:pt x="142" y="262"/>
                  </a:cubicBezTo>
                  <a:cubicBezTo>
                    <a:pt x="142" y="262"/>
                    <a:pt x="142" y="262"/>
                    <a:pt x="142" y="262"/>
                  </a:cubicBezTo>
                  <a:cubicBezTo>
                    <a:pt x="142" y="262"/>
                    <a:pt x="142" y="262"/>
                    <a:pt x="142" y="262"/>
                  </a:cubicBezTo>
                  <a:cubicBezTo>
                    <a:pt x="142" y="262"/>
                    <a:pt x="142" y="262"/>
                    <a:pt x="142" y="262"/>
                  </a:cubicBezTo>
                  <a:cubicBezTo>
                    <a:pt x="142" y="262"/>
                    <a:pt x="142" y="262"/>
                    <a:pt x="142" y="262"/>
                  </a:cubicBezTo>
                  <a:cubicBezTo>
                    <a:pt x="142" y="263"/>
                    <a:pt x="142" y="263"/>
                    <a:pt x="142" y="263"/>
                  </a:cubicBezTo>
                  <a:cubicBezTo>
                    <a:pt x="142" y="263"/>
                    <a:pt x="141" y="263"/>
                    <a:pt x="141" y="263"/>
                  </a:cubicBezTo>
                  <a:cubicBezTo>
                    <a:pt x="141" y="263"/>
                    <a:pt x="141" y="263"/>
                    <a:pt x="141" y="263"/>
                  </a:cubicBezTo>
                  <a:cubicBezTo>
                    <a:pt x="141" y="264"/>
                    <a:pt x="141" y="264"/>
                    <a:pt x="141" y="264"/>
                  </a:cubicBezTo>
                  <a:cubicBezTo>
                    <a:pt x="141" y="264"/>
                    <a:pt x="140" y="264"/>
                    <a:pt x="140" y="264"/>
                  </a:cubicBezTo>
                  <a:cubicBezTo>
                    <a:pt x="140" y="264"/>
                    <a:pt x="140" y="264"/>
                    <a:pt x="140" y="264"/>
                  </a:cubicBezTo>
                  <a:cubicBezTo>
                    <a:pt x="140" y="264"/>
                    <a:pt x="140" y="265"/>
                    <a:pt x="140" y="265"/>
                  </a:cubicBezTo>
                  <a:cubicBezTo>
                    <a:pt x="140" y="265"/>
                    <a:pt x="140" y="264"/>
                    <a:pt x="141" y="264"/>
                  </a:cubicBezTo>
                  <a:cubicBezTo>
                    <a:pt x="141" y="264"/>
                    <a:pt x="141" y="265"/>
                    <a:pt x="141" y="265"/>
                  </a:cubicBezTo>
                  <a:cubicBezTo>
                    <a:pt x="141" y="264"/>
                    <a:pt x="141" y="264"/>
                    <a:pt x="141" y="264"/>
                  </a:cubicBezTo>
                  <a:cubicBezTo>
                    <a:pt x="141" y="264"/>
                    <a:pt x="141" y="264"/>
                    <a:pt x="141" y="264"/>
                  </a:cubicBezTo>
                  <a:cubicBezTo>
                    <a:pt x="141" y="264"/>
                    <a:pt x="141" y="264"/>
                    <a:pt x="141" y="264"/>
                  </a:cubicBezTo>
                  <a:cubicBezTo>
                    <a:pt x="141" y="264"/>
                    <a:pt x="141" y="264"/>
                    <a:pt x="142" y="264"/>
                  </a:cubicBezTo>
                  <a:cubicBezTo>
                    <a:pt x="142" y="264"/>
                    <a:pt x="142" y="264"/>
                    <a:pt x="142" y="264"/>
                  </a:cubicBezTo>
                  <a:cubicBezTo>
                    <a:pt x="142" y="264"/>
                    <a:pt x="142" y="264"/>
                    <a:pt x="142" y="264"/>
                  </a:cubicBezTo>
                  <a:cubicBezTo>
                    <a:pt x="142" y="264"/>
                    <a:pt x="142" y="265"/>
                    <a:pt x="142" y="265"/>
                  </a:cubicBezTo>
                  <a:close/>
                  <a:moveTo>
                    <a:pt x="96" y="282"/>
                  </a:moveTo>
                  <a:cubicBezTo>
                    <a:pt x="95" y="282"/>
                    <a:pt x="95" y="282"/>
                    <a:pt x="95" y="282"/>
                  </a:cubicBezTo>
                  <a:cubicBezTo>
                    <a:pt x="95" y="282"/>
                    <a:pt x="95" y="282"/>
                    <a:pt x="95" y="282"/>
                  </a:cubicBezTo>
                  <a:cubicBezTo>
                    <a:pt x="94" y="282"/>
                    <a:pt x="94" y="282"/>
                    <a:pt x="94" y="282"/>
                  </a:cubicBezTo>
                  <a:cubicBezTo>
                    <a:pt x="94" y="282"/>
                    <a:pt x="94" y="282"/>
                    <a:pt x="94" y="282"/>
                  </a:cubicBezTo>
                  <a:cubicBezTo>
                    <a:pt x="93" y="282"/>
                    <a:pt x="92" y="282"/>
                    <a:pt x="92" y="282"/>
                  </a:cubicBezTo>
                  <a:cubicBezTo>
                    <a:pt x="91" y="282"/>
                    <a:pt x="91" y="282"/>
                    <a:pt x="90" y="282"/>
                  </a:cubicBezTo>
                  <a:cubicBezTo>
                    <a:pt x="90" y="282"/>
                    <a:pt x="91" y="282"/>
                    <a:pt x="91" y="283"/>
                  </a:cubicBezTo>
                  <a:cubicBezTo>
                    <a:pt x="91" y="283"/>
                    <a:pt x="91" y="283"/>
                    <a:pt x="92" y="283"/>
                  </a:cubicBezTo>
                  <a:cubicBezTo>
                    <a:pt x="92" y="283"/>
                    <a:pt x="93" y="283"/>
                    <a:pt x="93" y="283"/>
                  </a:cubicBezTo>
                  <a:cubicBezTo>
                    <a:pt x="93" y="283"/>
                    <a:pt x="93" y="283"/>
                    <a:pt x="93" y="283"/>
                  </a:cubicBezTo>
                  <a:cubicBezTo>
                    <a:pt x="94" y="283"/>
                    <a:pt x="94" y="283"/>
                    <a:pt x="94" y="283"/>
                  </a:cubicBezTo>
                  <a:cubicBezTo>
                    <a:pt x="94" y="283"/>
                    <a:pt x="95" y="283"/>
                    <a:pt x="95" y="283"/>
                  </a:cubicBezTo>
                  <a:cubicBezTo>
                    <a:pt x="95" y="283"/>
                    <a:pt x="95" y="283"/>
                    <a:pt x="95" y="283"/>
                  </a:cubicBezTo>
                  <a:cubicBezTo>
                    <a:pt x="96" y="283"/>
                    <a:pt x="96" y="283"/>
                    <a:pt x="97" y="283"/>
                  </a:cubicBezTo>
                  <a:cubicBezTo>
                    <a:pt x="97" y="283"/>
                    <a:pt x="97" y="283"/>
                    <a:pt x="97" y="282"/>
                  </a:cubicBezTo>
                  <a:cubicBezTo>
                    <a:pt x="97" y="282"/>
                    <a:pt x="97" y="282"/>
                    <a:pt x="97" y="282"/>
                  </a:cubicBezTo>
                  <a:cubicBezTo>
                    <a:pt x="97" y="282"/>
                    <a:pt x="96" y="282"/>
                    <a:pt x="96" y="282"/>
                  </a:cubicBezTo>
                  <a:close/>
                  <a:moveTo>
                    <a:pt x="90" y="280"/>
                  </a:moveTo>
                  <a:cubicBezTo>
                    <a:pt x="90" y="280"/>
                    <a:pt x="90" y="279"/>
                    <a:pt x="90" y="279"/>
                  </a:cubicBezTo>
                  <a:cubicBezTo>
                    <a:pt x="90" y="279"/>
                    <a:pt x="89" y="279"/>
                    <a:pt x="89" y="279"/>
                  </a:cubicBezTo>
                  <a:cubicBezTo>
                    <a:pt x="89" y="279"/>
                    <a:pt x="88" y="279"/>
                    <a:pt x="88" y="280"/>
                  </a:cubicBezTo>
                  <a:cubicBezTo>
                    <a:pt x="88" y="280"/>
                    <a:pt x="88" y="280"/>
                    <a:pt x="88" y="280"/>
                  </a:cubicBezTo>
                  <a:cubicBezTo>
                    <a:pt x="88" y="280"/>
                    <a:pt x="87" y="280"/>
                    <a:pt x="87" y="280"/>
                  </a:cubicBezTo>
                  <a:cubicBezTo>
                    <a:pt x="88" y="280"/>
                    <a:pt x="88" y="280"/>
                    <a:pt x="88" y="280"/>
                  </a:cubicBezTo>
                  <a:cubicBezTo>
                    <a:pt x="88" y="280"/>
                    <a:pt x="88" y="280"/>
                    <a:pt x="88" y="280"/>
                  </a:cubicBezTo>
                  <a:cubicBezTo>
                    <a:pt x="88" y="280"/>
                    <a:pt x="89" y="280"/>
                    <a:pt x="89" y="281"/>
                  </a:cubicBezTo>
                  <a:cubicBezTo>
                    <a:pt x="89" y="281"/>
                    <a:pt x="89" y="281"/>
                    <a:pt x="89" y="281"/>
                  </a:cubicBezTo>
                  <a:cubicBezTo>
                    <a:pt x="89" y="281"/>
                    <a:pt x="89" y="281"/>
                    <a:pt x="89" y="281"/>
                  </a:cubicBezTo>
                  <a:cubicBezTo>
                    <a:pt x="89" y="281"/>
                    <a:pt x="88" y="281"/>
                    <a:pt x="88" y="281"/>
                  </a:cubicBezTo>
                  <a:cubicBezTo>
                    <a:pt x="88" y="281"/>
                    <a:pt x="88" y="281"/>
                    <a:pt x="87" y="281"/>
                  </a:cubicBezTo>
                  <a:cubicBezTo>
                    <a:pt x="87" y="281"/>
                    <a:pt x="88" y="281"/>
                    <a:pt x="88" y="281"/>
                  </a:cubicBezTo>
                  <a:cubicBezTo>
                    <a:pt x="88" y="282"/>
                    <a:pt x="88" y="282"/>
                    <a:pt x="88" y="282"/>
                  </a:cubicBezTo>
                  <a:cubicBezTo>
                    <a:pt x="87" y="282"/>
                    <a:pt x="87" y="282"/>
                    <a:pt x="87" y="282"/>
                  </a:cubicBezTo>
                  <a:cubicBezTo>
                    <a:pt x="87" y="282"/>
                    <a:pt x="87" y="282"/>
                    <a:pt x="87" y="282"/>
                  </a:cubicBezTo>
                  <a:cubicBezTo>
                    <a:pt x="87" y="282"/>
                    <a:pt x="87" y="282"/>
                    <a:pt x="87" y="282"/>
                  </a:cubicBezTo>
                  <a:cubicBezTo>
                    <a:pt x="87" y="282"/>
                    <a:pt x="86" y="282"/>
                    <a:pt x="86" y="282"/>
                  </a:cubicBezTo>
                  <a:cubicBezTo>
                    <a:pt x="86" y="282"/>
                    <a:pt x="86" y="282"/>
                    <a:pt x="86" y="282"/>
                  </a:cubicBezTo>
                  <a:cubicBezTo>
                    <a:pt x="86" y="282"/>
                    <a:pt x="86" y="282"/>
                    <a:pt x="86" y="282"/>
                  </a:cubicBezTo>
                  <a:cubicBezTo>
                    <a:pt x="85" y="283"/>
                    <a:pt x="85" y="282"/>
                    <a:pt x="85" y="282"/>
                  </a:cubicBezTo>
                  <a:cubicBezTo>
                    <a:pt x="85" y="282"/>
                    <a:pt x="84" y="282"/>
                    <a:pt x="84" y="283"/>
                  </a:cubicBezTo>
                  <a:cubicBezTo>
                    <a:pt x="84" y="283"/>
                    <a:pt x="84" y="283"/>
                    <a:pt x="84" y="283"/>
                  </a:cubicBezTo>
                  <a:cubicBezTo>
                    <a:pt x="84" y="283"/>
                    <a:pt x="84" y="283"/>
                    <a:pt x="84" y="283"/>
                  </a:cubicBezTo>
                  <a:cubicBezTo>
                    <a:pt x="83" y="283"/>
                    <a:pt x="83" y="283"/>
                    <a:pt x="83" y="283"/>
                  </a:cubicBezTo>
                  <a:cubicBezTo>
                    <a:pt x="83" y="283"/>
                    <a:pt x="83" y="283"/>
                    <a:pt x="83" y="283"/>
                  </a:cubicBezTo>
                  <a:cubicBezTo>
                    <a:pt x="82" y="283"/>
                    <a:pt x="82" y="283"/>
                    <a:pt x="82" y="283"/>
                  </a:cubicBezTo>
                  <a:cubicBezTo>
                    <a:pt x="82" y="283"/>
                    <a:pt x="83" y="283"/>
                    <a:pt x="83" y="283"/>
                  </a:cubicBezTo>
                  <a:cubicBezTo>
                    <a:pt x="83" y="283"/>
                    <a:pt x="84" y="283"/>
                    <a:pt x="84" y="283"/>
                  </a:cubicBezTo>
                  <a:cubicBezTo>
                    <a:pt x="84" y="283"/>
                    <a:pt x="84" y="283"/>
                    <a:pt x="84" y="283"/>
                  </a:cubicBezTo>
                  <a:cubicBezTo>
                    <a:pt x="85" y="283"/>
                    <a:pt x="85" y="283"/>
                    <a:pt x="86" y="283"/>
                  </a:cubicBezTo>
                  <a:cubicBezTo>
                    <a:pt x="86" y="283"/>
                    <a:pt x="86" y="283"/>
                    <a:pt x="86" y="283"/>
                  </a:cubicBezTo>
                  <a:cubicBezTo>
                    <a:pt x="86" y="283"/>
                    <a:pt x="86" y="283"/>
                    <a:pt x="86" y="283"/>
                  </a:cubicBezTo>
                  <a:cubicBezTo>
                    <a:pt x="86" y="283"/>
                    <a:pt x="87" y="283"/>
                    <a:pt x="87" y="283"/>
                  </a:cubicBezTo>
                  <a:cubicBezTo>
                    <a:pt x="87" y="283"/>
                    <a:pt x="87" y="283"/>
                    <a:pt x="87" y="283"/>
                  </a:cubicBezTo>
                  <a:cubicBezTo>
                    <a:pt x="87" y="283"/>
                    <a:pt x="87" y="283"/>
                    <a:pt x="87" y="283"/>
                  </a:cubicBezTo>
                  <a:cubicBezTo>
                    <a:pt x="87" y="283"/>
                    <a:pt x="87" y="283"/>
                    <a:pt x="87" y="283"/>
                  </a:cubicBezTo>
                  <a:cubicBezTo>
                    <a:pt x="88" y="283"/>
                    <a:pt x="88" y="283"/>
                    <a:pt x="88" y="283"/>
                  </a:cubicBezTo>
                  <a:cubicBezTo>
                    <a:pt x="88" y="283"/>
                    <a:pt x="88" y="283"/>
                    <a:pt x="88" y="283"/>
                  </a:cubicBezTo>
                  <a:cubicBezTo>
                    <a:pt x="88" y="283"/>
                    <a:pt x="88" y="282"/>
                    <a:pt x="88" y="282"/>
                  </a:cubicBezTo>
                  <a:cubicBezTo>
                    <a:pt x="88" y="282"/>
                    <a:pt x="88" y="282"/>
                    <a:pt x="88" y="282"/>
                  </a:cubicBezTo>
                  <a:cubicBezTo>
                    <a:pt x="88" y="282"/>
                    <a:pt x="89" y="282"/>
                    <a:pt x="89" y="282"/>
                  </a:cubicBezTo>
                  <a:cubicBezTo>
                    <a:pt x="89" y="283"/>
                    <a:pt x="89" y="282"/>
                    <a:pt x="89" y="282"/>
                  </a:cubicBezTo>
                  <a:cubicBezTo>
                    <a:pt x="89" y="282"/>
                    <a:pt x="90" y="282"/>
                    <a:pt x="90" y="282"/>
                  </a:cubicBezTo>
                  <a:cubicBezTo>
                    <a:pt x="90" y="282"/>
                    <a:pt x="90" y="282"/>
                    <a:pt x="90" y="282"/>
                  </a:cubicBezTo>
                  <a:cubicBezTo>
                    <a:pt x="90" y="282"/>
                    <a:pt x="90" y="282"/>
                    <a:pt x="89" y="281"/>
                  </a:cubicBezTo>
                  <a:cubicBezTo>
                    <a:pt x="89" y="281"/>
                    <a:pt x="89" y="281"/>
                    <a:pt x="90" y="281"/>
                  </a:cubicBezTo>
                  <a:cubicBezTo>
                    <a:pt x="90" y="281"/>
                    <a:pt x="90" y="281"/>
                    <a:pt x="90" y="281"/>
                  </a:cubicBezTo>
                  <a:cubicBezTo>
                    <a:pt x="90" y="281"/>
                    <a:pt x="90" y="281"/>
                    <a:pt x="90" y="281"/>
                  </a:cubicBezTo>
                  <a:cubicBezTo>
                    <a:pt x="91" y="280"/>
                    <a:pt x="91" y="280"/>
                    <a:pt x="90" y="280"/>
                  </a:cubicBezTo>
                  <a:close/>
                  <a:moveTo>
                    <a:pt x="69" y="284"/>
                  </a:moveTo>
                  <a:cubicBezTo>
                    <a:pt x="69" y="284"/>
                    <a:pt x="69" y="284"/>
                    <a:pt x="69" y="285"/>
                  </a:cubicBezTo>
                  <a:cubicBezTo>
                    <a:pt x="69" y="285"/>
                    <a:pt x="69" y="285"/>
                    <a:pt x="69" y="285"/>
                  </a:cubicBezTo>
                  <a:cubicBezTo>
                    <a:pt x="69" y="285"/>
                    <a:pt x="69" y="286"/>
                    <a:pt x="69" y="286"/>
                  </a:cubicBezTo>
                  <a:cubicBezTo>
                    <a:pt x="68" y="286"/>
                    <a:pt x="67" y="286"/>
                    <a:pt x="67" y="286"/>
                  </a:cubicBezTo>
                  <a:cubicBezTo>
                    <a:pt x="67" y="287"/>
                    <a:pt x="67" y="287"/>
                    <a:pt x="66" y="286"/>
                  </a:cubicBezTo>
                  <a:cubicBezTo>
                    <a:pt x="66" y="286"/>
                    <a:pt x="66" y="286"/>
                    <a:pt x="66" y="286"/>
                  </a:cubicBezTo>
                  <a:cubicBezTo>
                    <a:pt x="66" y="287"/>
                    <a:pt x="66" y="287"/>
                    <a:pt x="66" y="287"/>
                  </a:cubicBezTo>
                  <a:cubicBezTo>
                    <a:pt x="66" y="287"/>
                    <a:pt x="66" y="287"/>
                    <a:pt x="66" y="287"/>
                  </a:cubicBezTo>
                  <a:cubicBezTo>
                    <a:pt x="66" y="287"/>
                    <a:pt x="66" y="287"/>
                    <a:pt x="66" y="287"/>
                  </a:cubicBezTo>
                  <a:cubicBezTo>
                    <a:pt x="66" y="287"/>
                    <a:pt x="67" y="287"/>
                    <a:pt x="67" y="287"/>
                  </a:cubicBezTo>
                  <a:cubicBezTo>
                    <a:pt x="67" y="287"/>
                    <a:pt x="67" y="287"/>
                    <a:pt x="67" y="287"/>
                  </a:cubicBezTo>
                  <a:cubicBezTo>
                    <a:pt x="68" y="286"/>
                    <a:pt x="68" y="286"/>
                    <a:pt x="68" y="286"/>
                  </a:cubicBezTo>
                  <a:cubicBezTo>
                    <a:pt x="68" y="286"/>
                    <a:pt x="68" y="287"/>
                    <a:pt x="68" y="287"/>
                  </a:cubicBezTo>
                  <a:cubicBezTo>
                    <a:pt x="68" y="287"/>
                    <a:pt x="68" y="287"/>
                    <a:pt x="69" y="287"/>
                  </a:cubicBezTo>
                  <a:cubicBezTo>
                    <a:pt x="69" y="287"/>
                    <a:pt x="69" y="287"/>
                    <a:pt x="69" y="287"/>
                  </a:cubicBezTo>
                  <a:cubicBezTo>
                    <a:pt x="69" y="287"/>
                    <a:pt x="69" y="287"/>
                    <a:pt x="69" y="287"/>
                  </a:cubicBezTo>
                  <a:cubicBezTo>
                    <a:pt x="69" y="287"/>
                    <a:pt x="70" y="287"/>
                    <a:pt x="70" y="286"/>
                  </a:cubicBezTo>
                  <a:cubicBezTo>
                    <a:pt x="70" y="286"/>
                    <a:pt x="70" y="286"/>
                    <a:pt x="70" y="286"/>
                  </a:cubicBezTo>
                  <a:cubicBezTo>
                    <a:pt x="70" y="285"/>
                    <a:pt x="70" y="285"/>
                    <a:pt x="70" y="285"/>
                  </a:cubicBezTo>
                  <a:cubicBezTo>
                    <a:pt x="70" y="285"/>
                    <a:pt x="70" y="285"/>
                    <a:pt x="70" y="285"/>
                  </a:cubicBezTo>
                  <a:cubicBezTo>
                    <a:pt x="70" y="284"/>
                    <a:pt x="70" y="284"/>
                    <a:pt x="69" y="284"/>
                  </a:cubicBezTo>
                  <a:close/>
                  <a:moveTo>
                    <a:pt x="34" y="284"/>
                  </a:moveTo>
                  <a:cubicBezTo>
                    <a:pt x="34" y="284"/>
                    <a:pt x="34" y="284"/>
                    <a:pt x="34" y="284"/>
                  </a:cubicBezTo>
                  <a:cubicBezTo>
                    <a:pt x="34" y="283"/>
                    <a:pt x="35" y="283"/>
                    <a:pt x="35" y="283"/>
                  </a:cubicBezTo>
                  <a:cubicBezTo>
                    <a:pt x="35" y="282"/>
                    <a:pt x="35" y="282"/>
                    <a:pt x="35" y="282"/>
                  </a:cubicBezTo>
                  <a:cubicBezTo>
                    <a:pt x="34" y="282"/>
                    <a:pt x="34" y="282"/>
                    <a:pt x="34" y="282"/>
                  </a:cubicBezTo>
                  <a:cubicBezTo>
                    <a:pt x="34" y="282"/>
                    <a:pt x="34" y="283"/>
                    <a:pt x="34" y="283"/>
                  </a:cubicBezTo>
                  <a:cubicBezTo>
                    <a:pt x="34" y="283"/>
                    <a:pt x="34" y="283"/>
                    <a:pt x="34" y="283"/>
                  </a:cubicBezTo>
                  <a:cubicBezTo>
                    <a:pt x="34" y="283"/>
                    <a:pt x="34" y="284"/>
                    <a:pt x="33" y="284"/>
                  </a:cubicBezTo>
                  <a:cubicBezTo>
                    <a:pt x="33" y="284"/>
                    <a:pt x="33" y="284"/>
                    <a:pt x="33" y="284"/>
                  </a:cubicBezTo>
                  <a:cubicBezTo>
                    <a:pt x="33" y="284"/>
                    <a:pt x="33" y="284"/>
                    <a:pt x="32" y="284"/>
                  </a:cubicBezTo>
                  <a:cubicBezTo>
                    <a:pt x="32" y="284"/>
                    <a:pt x="32" y="285"/>
                    <a:pt x="32" y="285"/>
                  </a:cubicBezTo>
                  <a:cubicBezTo>
                    <a:pt x="32" y="285"/>
                    <a:pt x="32" y="285"/>
                    <a:pt x="32" y="285"/>
                  </a:cubicBezTo>
                  <a:cubicBezTo>
                    <a:pt x="32" y="285"/>
                    <a:pt x="32" y="285"/>
                    <a:pt x="32" y="285"/>
                  </a:cubicBezTo>
                  <a:cubicBezTo>
                    <a:pt x="33" y="285"/>
                    <a:pt x="33" y="285"/>
                    <a:pt x="33" y="285"/>
                  </a:cubicBezTo>
                  <a:cubicBezTo>
                    <a:pt x="33" y="285"/>
                    <a:pt x="33" y="284"/>
                    <a:pt x="33" y="284"/>
                  </a:cubicBezTo>
                  <a:cubicBezTo>
                    <a:pt x="34" y="284"/>
                    <a:pt x="34" y="284"/>
                    <a:pt x="34" y="284"/>
                  </a:cubicBezTo>
                  <a:cubicBezTo>
                    <a:pt x="34" y="284"/>
                    <a:pt x="34" y="284"/>
                    <a:pt x="34" y="284"/>
                  </a:cubicBezTo>
                  <a:cubicBezTo>
                    <a:pt x="34" y="284"/>
                    <a:pt x="34" y="284"/>
                    <a:pt x="34" y="284"/>
                  </a:cubicBezTo>
                  <a:close/>
                  <a:moveTo>
                    <a:pt x="6" y="274"/>
                  </a:moveTo>
                  <a:cubicBezTo>
                    <a:pt x="6" y="274"/>
                    <a:pt x="6" y="274"/>
                    <a:pt x="6" y="274"/>
                  </a:cubicBezTo>
                  <a:cubicBezTo>
                    <a:pt x="6" y="274"/>
                    <a:pt x="6" y="274"/>
                    <a:pt x="6" y="274"/>
                  </a:cubicBezTo>
                  <a:cubicBezTo>
                    <a:pt x="6" y="274"/>
                    <a:pt x="5" y="274"/>
                    <a:pt x="6" y="274"/>
                  </a:cubicBezTo>
                  <a:cubicBezTo>
                    <a:pt x="6" y="274"/>
                    <a:pt x="6" y="273"/>
                    <a:pt x="6" y="273"/>
                  </a:cubicBezTo>
                  <a:cubicBezTo>
                    <a:pt x="6" y="273"/>
                    <a:pt x="5" y="273"/>
                    <a:pt x="5" y="273"/>
                  </a:cubicBezTo>
                  <a:cubicBezTo>
                    <a:pt x="5" y="273"/>
                    <a:pt x="5" y="273"/>
                    <a:pt x="5" y="273"/>
                  </a:cubicBezTo>
                  <a:cubicBezTo>
                    <a:pt x="5" y="274"/>
                    <a:pt x="5" y="274"/>
                    <a:pt x="5" y="273"/>
                  </a:cubicBezTo>
                  <a:cubicBezTo>
                    <a:pt x="5" y="273"/>
                    <a:pt x="5" y="273"/>
                    <a:pt x="5" y="273"/>
                  </a:cubicBezTo>
                  <a:cubicBezTo>
                    <a:pt x="5" y="273"/>
                    <a:pt x="5" y="273"/>
                    <a:pt x="4" y="273"/>
                  </a:cubicBezTo>
                  <a:cubicBezTo>
                    <a:pt x="4" y="273"/>
                    <a:pt x="4" y="273"/>
                    <a:pt x="4" y="273"/>
                  </a:cubicBezTo>
                  <a:cubicBezTo>
                    <a:pt x="4" y="273"/>
                    <a:pt x="4" y="273"/>
                    <a:pt x="4" y="273"/>
                  </a:cubicBezTo>
                  <a:cubicBezTo>
                    <a:pt x="4" y="273"/>
                    <a:pt x="4" y="273"/>
                    <a:pt x="3" y="273"/>
                  </a:cubicBezTo>
                  <a:cubicBezTo>
                    <a:pt x="3" y="273"/>
                    <a:pt x="3" y="273"/>
                    <a:pt x="3" y="273"/>
                  </a:cubicBezTo>
                  <a:cubicBezTo>
                    <a:pt x="3" y="273"/>
                    <a:pt x="3" y="273"/>
                    <a:pt x="3" y="273"/>
                  </a:cubicBezTo>
                  <a:cubicBezTo>
                    <a:pt x="2" y="273"/>
                    <a:pt x="2" y="272"/>
                    <a:pt x="2" y="273"/>
                  </a:cubicBezTo>
                  <a:cubicBezTo>
                    <a:pt x="2" y="273"/>
                    <a:pt x="1" y="272"/>
                    <a:pt x="1" y="273"/>
                  </a:cubicBezTo>
                  <a:cubicBezTo>
                    <a:pt x="1" y="273"/>
                    <a:pt x="1" y="273"/>
                    <a:pt x="0" y="273"/>
                  </a:cubicBezTo>
                  <a:cubicBezTo>
                    <a:pt x="0" y="273"/>
                    <a:pt x="0" y="273"/>
                    <a:pt x="0" y="273"/>
                  </a:cubicBezTo>
                  <a:cubicBezTo>
                    <a:pt x="0" y="273"/>
                    <a:pt x="0" y="274"/>
                    <a:pt x="1" y="274"/>
                  </a:cubicBezTo>
                  <a:cubicBezTo>
                    <a:pt x="1" y="273"/>
                    <a:pt x="1" y="273"/>
                    <a:pt x="1" y="273"/>
                  </a:cubicBezTo>
                  <a:cubicBezTo>
                    <a:pt x="1" y="273"/>
                    <a:pt x="1" y="273"/>
                    <a:pt x="1" y="273"/>
                  </a:cubicBezTo>
                  <a:cubicBezTo>
                    <a:pt x="1" y="274"/>
                    <a:pt x="1" y="274"/>
                    <a:pt x="1" y="274"/>
                  </a:cubicBezTo>
                  <a:cubicBezTo>
                    <a:pt x="1" y="274"/>
                    <a:pt x="1" y="274"/>
                    <a:pt x="2" y="274"/>
                  </a:cubicBezTo>
                  <a:cubicBezTo>
                    <a:pt x="2" y="274"/>
                    <a:pt x="2" y="274"/>
                    <a:pt x="2" y="274"/>
                  </a:cubicBezTo>
                  <a:cubicBezTo>
                    <a:pt x="2" y="274"/>
                    <a:pt x="2" y="274"/>
                    <a:pt x="2" y="274"/>
                  </a:cubicBezTo>
                  <a:cubicBezTo>
                    <a:pt x="2" y="274"/>
                    <a:pt x="2" y="274"/>
                    <a:pt x="2" y="274"/>
                  </a:cubicBezTo>
                  <a:cubicBezTo>
                    <a:pt x="2" y="274"/>
                    <a:pt x="2" y="274"/>
                    <a:pt x="2" y="274"/>
                  </a:cubicBezTo>
                  <a:cubicBezTo>
                    <a:pt x="2" y="274"/>
                    <a:pt x="2" y="274"/>
                    <a:pt x="2" y="274"/>
                  </a:cubicBezTo>
                  <a:cubicBezTo>
                    <a:pt x="2" y="274"/>
                    <a:pt x="2" y="274"/>
                    <a:pt x="2" y="274"/>
                  </a:cubicBezTo>
                  <a:cubicBezTo>
                    <a:pt x="2" y="274"/>
                    <a:pt x="2" y="274"/>
                    <a:pt x="2" y="275"/>
                  </a:cubicBezTo>
                  <a:cubicBezTo>
                    <a:pt x="2" y="275"/>
                    <a:pt x="2" y="275"/>
                    <a:pt x="2" y="275"/>
                  </a:cubicBezTo>
                  <a:cubicBezTo>
                    <a:pt x="2" y="275"/>
                    <a:pt x="2" y="275"/>
                    <a:pt x="2" y="275"/>
                  </a:cubicBezTo>
                  <a:cubicBezTo>
                    <a:pt x="2" y="275"/>
                    <a:pt x="3" y="275"/>
                    <a:pt x="3" y="275"/>
                  </a:cubicBezTo>
                  <a:cubicBezTo>
                    <a:pt x="3" y="275"/>
                    <a:pt x="3" y="275"/>
                    <a:pt x="3" y="275"/>
                  </a:cubicBezTo>
                  <a:cubicBezTo>
                    <a:pt x="4" y="275"/>
                    <a:pt x="4" y="275"/>
                    <a:pt x="4" y="274"/>
                  </a:cubicBezTo>
                  <a:cubicBezTo>
                    <a:pt x="4" y="274"/>
                    <a:pt x="4" y="275"/>
                    <a:pt x="4" y="275"/>
                  </a:cubicBezTo>
                  <a:cubicBezTo>
                    <a:pt x="4" y="275"/>
                    <a:pt x="5" y="275"/>
                    <a:pt x="5" y="275"/>
                  </a:cubicBezTo>
                  <a:cubicBezTo>
                    <a:pt x="5" y="275"/>
                    <a:pt x="5" y="274"/>
                    <a:pt x="5" y="274"/>
                  </a:cubicBezTo>
                  <a:cubicBezTo>
                    <a:pt x="5" y="274"/>
                    <a:pt x="5" y="274"/>
                    <a:pt x="5" y="274"/>
                  </a:cubicBezTo>
                  <a:cubicBezTo>
                    <a:pt x="5" y="274"/>
                    <a:pt x="6" y="274"/>
                    <a:pt x="6" y="274"/>
                  </a:cubicBezTo>
                  <a:cubicBezTo>
                    <a:pt x="6" y="274"/>
                    <a:pt x="6" y="274"/>
                    <a:pt x="6" y="274"/>
                  </a:cubicBezTo>
                  <a:cubicBezTo>
                    <a:pt x="6" y="274"/>
                    <a:pt x="6" y="274"/>
                    <a:pt x="6" y="274"/>
                  </a:cubicBezTo>
                  <a:close/>
                  <a:moveTo>
                    <a:pt x="8" y="278"/>
                  </a:moveTo>
                  <a:cubicBezTo>
                    <a:pt x="8" y="278"/>
                    <a:pt x="8" y="278"/>
                    <a:pt x="8" y="278"/>
                  </a:cubicBezTo>
                  <a:cubicBezTo>
                    <a:pt x="8" y="278"/>
                    <a:pt x="8" y="278"/>
                    <a:pt x="8" y="278"/>
                  </a:cubicBezTo>
                  <a:cubicBezTo>
                    <a:pt x="7" y="279"/>
                    <a:pt x="7" y="279"/>
                    <a:pt x="7" y="279"/>
                  </a:cubicBezTo>
                  <a:cubicBezTo>
                    <a:pt x="6" y="279"/>
                    <a:pt x="6" y="279"/>
                    <a:pt x="6" y="279"/>
                  </a:cubicBezTo>
                  <a:cubicBezTo>
                    <a:pt x="6" y="279"/>
                    <a:pt x="6" y="279"/>
                    <a:pt x="6" y="279"/>
                  </a:cubicBezTo>
                  <a:cubicBezTo>
                    <a:pt x="6" y="279"/>
                    <a:pt x="6" y="279"/>
                    <a:pt x="6" y="279"/>
                  </a:cubicBezTo>
                  <a:cubicBezTo>
                    <a:pt x="7" y="279"/>
                    <a:pt x="7" y="279"/>
                    <a:pt x="7" y="279"/>
                  </a:cubicBezTo>
                  <a:cubicBezTo>
                    <a:pt x="8" y="279"/>
                    <a:pt x="8" y="279"/>
                    <a:pt x="8" y="280"/>
                  </a:cubicBezTo>
                  <a:cubicBezTo>
                    <a:pt x="8" y="280"/>
                    <a:pt x="8" y="280"/>
                    <a:pt x="8" y="280"/>
                  </a:cubicBezTo>
                  <a:cubicBezTo>
                    <a:pt x="8" y="280"/>
                    <a:pt x="9" y="280"/>
                    <a:pt x="8" y="279"/>
                  </a:cubicBezTo>
                  <a:cubicBezTo>
                    <a:pt x="8" y="279"/>
                    <a:pt x="8" y="279"/>
                    <a:pt x="8" y="279"/>
                  </a:cubicBezTo>
                  <a:cubicBezTo>
                    <a:pt x="8" y="279"/>
                    <a:pt x="8" y="278"/>
                    <a:pt x="9" y="278"/>
                  </a:cubicBezTo>
                  <a:cubicBezTo>
                    <a:pt x="9" y="278"/>
                    <a:pt x="9" y="278"/>
                    <a:pt x="9" y="278"/>
                  </a:cubicBezTo>
                  <a:cubicBezTo>
                    <a:pt x="9" y="278"/>
                    <a:pt x="9" y="278"/>
                    <a:pt x="8" y="278"/>
                  </a:cubicBezTo>
                  <a:close/>
                  <a:moveTo>
                    <a:pt x="48" y="283"/>
                  </a:moveTo>
                  <a:cubicBezTo>
                    <a:pt x="48" y="283"/>
                    <a:pt x="48" y="283"/>
                    <a:pt x="48" y="283"/>
                  </a:cubicBezTo>
                  <a:cubicBezTo>
                    <a:pt x="48" y="284"/>
                    <a:pt x="47" y="284"/>
                    <a:pt x="47" y="284"/>
                  </a:cubicBezTo>
                  <a:cubicBezTo>
                    <a:pt x="47" y="284"/>
                    <a:pt x="47" y="284"/>
                    <a:pt x="47" y="284"/>
                  </a:cubicBezTo>
                  <a:cubicBezTo>
                    <a:pt x="47" y="285"/>
                    <a:pt x="48" y="285"/>
                    <a:pt x="48" y="285"/>
                  </a:cubicBezTo>
                  <a:cubicBezTo>
                    <a:pt x="48" y="285"/>
                    <a:pt x="49" y="284"/>
                    <a:pt x="49" y="284"/>
                  </a:cubicBezTo>
                  <a:cubicBezTo>
                    <a:pt x="49" y="284"/>
                    <a:pt x="49" y="284"/>
                    <a:pt x="49" y="284"/>
                  </a:cubicBezTo>
                  <a:cubicBezTo>
                    <a:pt x="49" y="284"/>
                    <a:pt x="48" y="284"/>
                    <a:pt x="48" y="283"/>
                  </a:cubicBezTo>
                  <a:close/>
                  <a:moveTo>
                    <a:pt x="101" y="279"/>
                  </a:moveTo>
                  <a:cubicBezTo>
                    <a:pt x="101" y="279"/>
                    <a:pt x="101" y="279"/>
                    <a:pt x="101" y="279"/>
                  </a:cubicBezTo>
                  <a:cubicBezTo>
                    <a:pt x="100" y="280"/>
                    <a:pt x="100" y="280"/>
                    <a:pt x="100" y="280"/>
                  </a:cubicBezTo>
                  <a:cubicBezTo>
                    <a:pt x="100" y="280"/>
                    <a:pt x="100" y="280"/>
                    <a:pt x="100" y="281"/>
                  </a:cubicBezTo>
                  <a:cubicBezTo>
                    <a:pt x="100" y="281"/>
                    <a:pt x="100" y="281"/>
                    <a:pt x="100" y="281"/>
                  </a:cubicBezTo>
                  <a:cubicBezTo>
                    <a:pt x="101" y="281"/>
                    <a:pt x="101" y="280"/>
                    <a:pt x="101" y="280"/>
                  </a:cubicBezTo>
                  <a:cubicBezTo>
                    <a:pt x="102" y="280"/>
                    <a:pt x="102" y="280"/>
                    <a:pt x="101" y="279"/>
                  </a:cubicBezTo>
                  <a:close/>
                  <a:moveTo>
                    <a:pt x="113" y="276"/>
                  </a:moveTo>
                  <a:cubicBezTo>
                    <a:pt x="112" y="276"/>
                    <a:pt x="112" y="276"/>
                    <a:pt x="112" y="276"/>
                  </a:cubicBezTo>
                  <a:cubicBezTo>
                    <a:pt x="112" y="277"/>
                    <a:pt x="112" y="277"/>
                    <a:pt x="112" y="277"/>
                  </a:cubicBezTo>
                  <a:cubicBezTo>
                    <a:pt x="112" y="277"/>
                    <a:pt x="112" y="277"/>
                    <a:pt x="112" y="278"/>
                  </a:cubicBezTo>
                  <a:cubicBezTo>
                    <a:pt x="112" y="278"/>
                    <a:pt x="112" y="278"/>
                    <a:pt x="112" y="277"/>
                  </a:cubicBezTo>
                  <a:cubicBezTo>
                    <a:pt x="112" y="277"/>
                    <a:pt x="112" y="277"/>
                    <a:pt x="113" y="277"/>
                  </a:cubicBezTo>
                  <a:cubicBezTo>
                    <a:pt x="113" y="277"/>
                    <a:pt x="113" y="277"/>
                    <a:pt x="113" y="277"/>
                  </a:cubicBezTo>
                  <a:cubicBezTo>
                    <a:pt x="113" y="277"/>
                    <a:pt x="113" y="276"/>
                    <a:pt x="113" y="276"/>
                  </a:cubicBezTo>
                  <a:cubicBezTo>
                    <a:pt x="113" y="276"/>
                    <a:pt x="113" y="276"/>
                    <a:pt x="113" y="276"/>
                  </a:cubicBezTo>
                  <a:close/>
                  <a:moveTo>
                    <a:pt x="148" y="259"/>
                  </a:moveTo>
                  <a:cubicBezTo>
                    <a:pt x="148" y="259"/>
                    <a:pt x="148" y="259"/>
                    <a:pt x="148" y="259"/>
                  </a:cubicBezTo>
                  <a:cubicBezTo>
                    <a:pt x="147" y="259"/>
                    <a:pt x="147" y="259"/>
                    <a:pt x="147" y="259"/>
                  </a:cubicBezTo>
                  <a:cubicBezTo>
                    <a:pt x="147" y="259"/>
                    <a:pt x="147" y="259"/>
                    <a:pt x="147" y="259"/>
                  </a:cubicBezTo>
                  <a:cubicBezTo>
                    <a:pt x="147" y="258"/>
                    <a:pt x="147" y="258"/>
                    <a:pt x="147" y="258"/>
                  </a:cubicBezTo>
                  <a:cubicBezTo>
                    <a:pt x="147" y="258"/>
                    <a:pt x="147" y="258"/>
                    <a:pt x="147" y="258"/>
                  </a:cubicBezTo>
                  <a:cubicBezTo>
                    <a:pt x="147" y="258"/>
                    <a:pt x="147" y="258"/>
                    <a:pt x="147" y="258"/>
                  </a:cubicBezTo>
                  <a:cubicBezTo>
                    <a:pt x="147" y="258"/>
                    <a:pt x="147" y="258"/>
                    <a:pt x="147" y="258"/>
                  </a:cubicBezTo>
                  <a:cubicBezTo>
                    <a:pt x="146" y="258"/>
                    <a:pt x="146" y="258"/>
                    <a:pt x="146" y="258"/>
                  </a:cubicBezTo>
                  <a:cubicBezTo>
                    <a:pt x="146" y="258"/>
                    <a:pt x="146" y="259"/>
                    <a:pt x="146" y="259"/>
                  </a:cubicBezTo>
                  <a:cubicBezTo>
                    <a:pt x="146" y="259"/>
                    <a:pt x="146" y="259"/>
                    <a:pt x="146" y="259"/>
                  </a:cubicBezTo>
                  <a:cubicBezTo>
                    <a:pt x="146" y="259"/>
                    <a:pt x="146" y="259"/>
                    <a:pt x="147" y="259"/>
                  </a:cubicBezTo>
                  <a:cubicBezTo>
                    <a:pt x="147" y="259"/>
                    <a:pt x="147" y="259"/>
                    <a:pt x="147" y="259"/>
                  </a:cubicBezTo>
                  <a:cubicBezTo>
                    <a:pt x="146" y="259"/>
                    <a:pt x="146" y="259"/>
                    <a:pt x="146" y="259"/>
                  </a:cubicBezTo>
                  <a:cubicBezTo>
                    <a:pt x="147" y="259"/>
                    <a:pt x="146" y="259"/>
                    <a:pt x="146" y="260"/>
                  </a:cubicBezTo>
                  <a:cubicBezTo>
                    <a:pt x="146" y="260"/>
                    <a:pt x="146" y="260"/>
                    <a:pt x="147" y="260"/>
                  </a:cubicBezTo>
                  <a:cubicBezTo>
                    <a:pt x="147" y="260"/>
                    <a:pt x="147" y="260"/>
                    <a:pt x="147" y="260"/>
                  </a:cubicBezTo>
                  <a:cubicBezTo>
                    <a:pt x="147" y="260"/>
                    <a:pt x="147" y="260"/>
                    <a:pt x="147" y="260"/>
                  </a:cubicBezTo>
                  <a:cubicBezTo>
                    <a:pt x="147" y="260"/>
                    <a:pt x="147" y="260"/>
                    <a:pt x="147" y="259"/>
                  </a:cubicBezTo>
                  <a:cubicBezTo>
                    <a:pt x="147" y="259"/>
                    <a:pt x="147" y="259"/>
                    <a:pt x="148" y="259"/>
                  </a:cubicBezTo>
                  <a:cubicBezTo>
                    <a:pt x="148" y="259"/>
                    <a:pt x="148" y="259"/>
                    <a:pt x="148" y="259"/>
                  </a:cubicBezTo>
                  <a:close/>
                  <a:moveTo>
                    <a:pt x="119" y="274"/>
                  </a:moveTo>
                  <a:cubicBezTo>
                    <a:pt x="119" y="274"/>
                    <a:pt x="118" y="274"/>
                    <a:pt x="118" y="274"/>
                  </a:cubicBezTo>
                  <a:cubicBezTo>
                    <a:pt x="118" y="274"/>
                    <a:pt x="118" y="274"/>
                    <a:pt x="118" y="274"/>
                  </a:cubicBezTo>
                  <a:cubicBezTo>
                    <a:pt x="117" y="274"/>
                    <a:pt x="117" y="274"/>
                    <a:pt x="117" y="274"/>
                  </a:cubicBezTo>
                  <a:cubicBezTo>
                    <a:pt x="117" y="275"/>
                    <a:pt x="117" y="275"/>
                    <a:pt x="117" y="275"/>
                  </a:cubicBezTo>
                  <a:cubicBezTo>
                    <a:pt x="118" y="275"/>
                    <a:pt x="118" y="275"/>
                    <a:pt x="118" y="275"/>
                  </a:cubicBezTo>
                  <a:cubicBezTo>
                    <a:pt x="118" y="275"/>
                    <a:pt x="118" y="275"/>
                    <a:pt x="118" y="275"/>
                  </a:cubicBezTo>
                  <a:cubicBezTo>
                    <a:pt x="118" y="275"/>
                    <a:pt x="119" y="275"/>
                    <a:pt x="119" y="275"/>
                  </a:cubicBezTo>
                  <a:cubicBezTo>
                    <a:pt x="119" y="275"/>
                    <a:pt x="119" y="275"/>
                    <a:pt x="119" y="275"/>
                  </a:cubicBezTo>
                  <a:cubicBezTo>
                    <a:pt x="119" y="275"/>
                    <a:pt x="119" y="274"/>
                    <a:pt x="119" y="274"/>
                  </a:cubicBezTo>
                  <a:close/>
                  <a:moveTo>
                    <a:pt x="76" y="284"/>
                  </a:moveTo>
                  <a:cubicBezTo>
                    <a:pt x="76" y="284"/>
                    <a:pt x="77" y="284"/>
                    <a:pt x="77" y="284"/>
                  </a:cubicBezTo>
                  <a:cubicBezTo>
                    <a:pt x="77" y="284"/>
                    <a:pt x="77" y="284"/>
                    <a:pt x="77" y="284"/>
                  </a:cubicBezTo>
                  <a:cubicBezTo>
                    <a:pt x="77" y="284"/>
                    <a:pt x="77" y="284"/>
                    <a:pt x="77" y="283"/>
                  </a:cubicBezTo>
                  <a:cubicBezTo>
                    <a:pt x="77" y="283"/>
                    <a:pt x="77" y="283"/>
                    <a:pt x="77" y="283"/>
                  </a:cubicBezTo>
                  <a:cubicBezTo>
                    <a:pt x="77" y="283"/>
                    <a:pt x="77" y="283"/>
                    <a:pt x="77" y="283"/>
                  </a:cubicBezTo>
                  <a:cubicBezTo>
                    <a:pt x="77" y="283"/>
                    <a:pt x="77" y="282"/>
                    <a:pt x="76" y="282"/>
                  </a:cubicBezTo>
                  <a:cubicBezTo>
                    <a:pt x="76" y="282"/>
                    <a:pt x="76" y="283"/>
                    <a:pt x="76" y="283"/>
                  </a:cubicBezTo>
                  <a:cubicBezTo>
                    <a:pt x="76" y="283"/>
                    <a:pt x="76" y="283"/>
                    <a:pt x="76" y="284"/>
                  </a:cubicBezTo>
                  <a:close/>
                  <a:moveTo>
                    <a:pt x="146" y="260"/>
                  </a:moveTo>
                  <a:cubicBezTo>
                    <a:pt x="146" y="260"/>
                    <a:pt x="146" y="260"/>
                    <a:pt x="146" y="260"/>
                  </a:cubicBezTo>
                  <a:cubicBezTo>
                    <a:pt x="146" y="260"/>
                    <a:pt x="146" y="260"/>
                    <a:pt x="146" y="260"/>
                  </a:cubicBezTo>
                  <a:cubicBezTo>
                    <a:pt x="146" y="260"/>
                    <a:pt x="146" y="260"/>
                    <a:pt x="146" y="260"/>
                  </a:cubicBezTo>
                  <a:cubicBezTo>
                    <a:pt x="146" y="260"/>
                    <a:pt x="146" y="260"/>
                    <a:pt x="145" y="260"/>
                  </a:cubicBezTo>
                  <a:cubicBezTo>
                    <a:pt x="145" y="260"/>
                    <a:pt x="145" y="260"/>
                    <a:pt x="145" y="260"/>
                  </a:cubicBezTo>
                  <a:cubicBezTo>
                    <a:pt x="145" y="260"/>
                    <a:pt x="145" y="260"/>
                    <a:pt x="145" y="260"/>
                  </a:cubicBezTo>
                  <a:cubicBezTo>
                    <a:pt x="146" y="260"/>
                    <a:pt x="146" y="260"/>
                    <a:pt x="145" y="259"/>
                  </a:cubicBezTo>
                  <a:cubicBezTo>
                    <a:pt x="145" y="259"/>
                    <a:pt x="145" y="259"/>
                    <a:pt x="145" y="259"/>
                  </a:cubicBezTo>
                  <a:cubicBezTo>
                    <a:pt x="145" y="259"/>
                    <a:pt x="145" y="259"/>
                    <a:pt x="145" y="259"/>
                  </a:cubicBezTo>
                  <a:cubicBezTo>
                    <a:pt x="145" y="259"/>
                    <a:pt x="145" y="259"/>
                    <a:pt x="145" y="259"/>
                  </a:cubicBezTo>
                  <a:cubicBezTo>
                    <a:pt x="144" y="259"/>
                    <a:pt x="144" y="259"/>
                    <a:pt x="144" y="259"/>
                  </a:cubicBezTo>
                  <a:cubicBezTo>
                    <a:pt x="144" y="259"/>
                    <a:pt x="144" y="259"/>
                    <a:pt x="144" y="259"/>
                  </a:cubicBezTo>
                  <a:cubicBezTo>
                    <a:pt x="143" y="259"/>
                    <a:pt x="143" y="260"/>
                    <a:pt x="143" y="260"/>
                  </a:cubicBezTo>
                  <a:cubicBezTo>
                    <a:pt x="144" y="260"/>
                    <a:pt x="144" y="261"/>
                    <a:pt x="144" y="261"/>
                  </a:cubicBezTo>
                  <a:cubicBezTo>
                    <a:pt x="144" y="261"/>
                    <a:pt x="144" y="261"/>
                    <a:pt x="144" y="261"/>
                  </a:cubicBezTo>
                  <a:cubicBezTo>
                    <a:pt x="144" y="261"/>
                    <a:pt x="144" y="261"/>
                    <a:pt x="144" y="261"/>
                  </a:cubicBezTo>
                  <a:cubicBezTo>
                    <a:pt x="144" y="261"/>
                    <a:pt x="144" y="260"/>
                    <a:pt x="145" y="261"/>
                  </a:cubicBezTo>
                  <a:cubicBezTo>
                    <a:pt x="145" y="261"/>
                    <a:pt x="145" y="261"/>
                    <a:pt x="145" y="261"/>
                  </a:cubicBezTo>
                  <a:cubicBezTo>
                    <a:pt x="145" y="261"/>
                    <a:pt x="145" y="261"/>
                    <a:pt x="145" y="261"/>
                  </a:cubicBezTo>
                  <a:cubicBezTo>
                    <a:pt x="145" y="260"/>
                    <a:pt x="145" y="260"/>
                    <a:pt x="145" y="260"/>
                  </a:cubicBezTo>
                  <a:cubicBezTo>
                    <a:pt x="145" y="261"/>
                    <a:pt x="146" y="260"/>
                    <a:pt x="146" y="260"/>
                  </a:cubicBezTo>
                  <a:cubicBezTo>
                    <a:pt x="146" y="260"/>
                    <a:pt x="146" y="260"/>
                    <a:pt x="146" y="260"/>
                  </a:cubicBezTo>
                  <a:cubicBezTo>
                    <a:pt x="146" y="260"/>
                    <a:pt x="146" y="260"/>
                    <a:pt x="146" y="260"/>
                  </a:cubicBezTo>
                  <a:close/>
                  <a:moveTo>
                    <a:pt x="75" y="285"/>
                  </a:moveTo>
                  <a:cubicBezTo>
                    <a:pt x="75" y="285"/>
                    <a:pt x="75" y="285"/>
                    <a:pt x="75" y="285"/>
                  </a:cubicBezTo>
                  <a:cubicBezTo>
                    <a:pt x="75" y="285"/>
                    <a:pt x="75" y="285"/>
                    <a:pt x="75" y="285"/>
                  </a:cubicBezTo>
                  <a:cubicBezTo>
                    <a:pt x="74" y="285"/>
                    <a:pt x="74" y="285"/>
                    <a:pt x="74" y="285"/>
                  </a:cubicBezTo>
                  <a:cubicBezTo>
                    <a:pt x="74" y="285"/>
                    <a:pt x="74" y="285"/>
                    <a:pt x="74" y="285"/>
                  </a:cubicBezTo>
                  <a:cubicBezTo>
                    <a:pt x="74" y="285"/>
                    <a:pt x="74" y="285"/>
                    <a:pt x="74" y="285"/>
                  </a:cubicBezTo>
                  <a:cubicBezTo>
                    <a:pt x="74" y="285"/>
                    <a:pt x="73" y="285"/>
                    <a:pt x="73" y="285"/>
                  </a:cubicBezTo>
                  <a:cubicBezTo>
                    <a:pt x="73" y="285"/>
                    <a:pt x="73" y="285"/>
                    <a:pt x="73" y="285"/>
                  </a:cubicBezTo>
                  <a:cubicBezTo>
                    <a:pt x="73" y="285"/>
                    <a:pt x="73" y="285"/>
                    <a:pt x="73" y="284"/>
                  </a:cubicBezTo>
                  <a:cubicBezTo>
                    <a:pt x="73" y="284"/>
                    <a:pt x="73" y="284"/>
                    <a:pt x="73" y="284"/>
                  </a:cubicBezTo>
                  <a:cubicBezTo>
                    <a:pt x="73" y="284"/>
                    <a:pt x="73" y="284"/>
                    <a:pt x="73" y="284"/>
                  </a:cubicBezTo>
                  <a:cubicBezTo>
                    <a:pt x="73" y="284"/>
                    <a:pt x="73" y="283"/>
                    <a:pt x="73" y="284"/>
                  </a:cubicBezTo>
                  <a:cubicBezTo>
                    <a:pt x="73" y="284"/>
                    <a:pt x="73" y="284"/>
                    <a:pt x="73" y="284"/>
                  </a:cubicBezTo>
                  <a:cubicBezTo>
                    <a:pt x="73" y="284"/>
                    <a:pt x="73" y="284"/>
                    <a:pt x="73" y="284"/>
                  </a:cubicBezTo>
                  <a:cubicBezTo>
                    <a:pt x="73" y="284"/>
                    <a:pt x="73" y="284"/>
                    <a:pt x="73" y="284"/>
                  </a:cubicBezTo>
                  <a:cubicBezTo>
                    <a:pt x="73" y="284"/>
                    <a:pt x="72" y="284"/>
                    <a:pt x="72" y="284"/>
                  </a:cubicBezTo>
                  <a:cubicBezTo>
                    <a:pt x="72" y="284"/>
                    <a:pt x="72" y="284"/>
                    <a:pt x="72" y="284"/>
                  </a:cubicBezTo>
                  <a:cubicBezTo>
                    <a:pt x="72" y="284"/>
                    <a:pt x="72" y="285"/>
                    <a:pt x="72" y="285"/>
                  </a:cubicBezTo>
                  <a:cubicBezTo>
                    <a:pt x="72" y="285"/>
                    <a:pt x="72" y="285"/>
                    <a:pt x="72" y="285"/>
                  </a:cubicBezTo>
                  <a:cubicBezTo>
                    <a:pt x="72" y="285"/>
                    <a:pt x="72" y="285"/>
                    <a:pt x="72" y="286"/>
                  </a:cubicBezTo>
                  <a:cubicBezTo>
                    <a:pt x="72" y="286"/>
                    <a:pt x="72" y="286"/>
                    <a:pt x="71" y="285"/>
                  </a:cubicBezTo>
                  <a:cubicBezTo>
                    <a:pt x="71" y="285"/>
                    <a:pt x="71" y="285"/>
                    <a:pt x="71" y="286"/>
                  </a:cubicBezTo>
                  <a:cubicBezTo>
                    <a:pt x="71" y="286"/>
                    <a:pt x="71" y="286"/>
                    <a:pt x="71" y="286"/>
                  </a:cubicBezTo>
                  <a:cubicBezTo>
                    <a:pt x="71" y="286"/>
                    <a:pt x="71" y="286"/>
                    <a:pt x="71" y="286"/>
                  </a:cubicBezTo>
                  <a:cubicBezTo>
                    <a:pt x="71" y="286"/>
                    <a:pt x="71" y="287"/>
                    <a:pt x="71" y="287"/>
                  </a:cubicBezTo>
                  <a:cubicBezTo>
                    <a:pt x="71" y="287"/>
                    <a:pt x="71" y="287"/>
                    <a:pt x="70" y="287"/>
                  </a:cubicBezTo>
                  <a:cubicBezTo>
                    <a:pt x="70" y="288"/>
                    <a:pt x="71" y="288"/>
                    <a:pt x="71" y="288"/>
                  </a:cubicBezTo>
                  <a:cubicBezTo>
                    <a:pt x="71" y="288"/>
                    <a:pt x="71" y="288"/>
                    <a:pt x="71" y="288"/>
                  </a:cubicBezTo>
                  <a:cubicBezTo>
                    <a:pt x="71" y="287"/>
                    <a:pt x="71" y="287"/>
                    <a:pt x="71" y="287"/>
                  </a:cubicBezTo>
                  <a:cubicBezTo>
                    <a:pt x="71" y="287"/>
                    <a:pt x="72" y="287"/>
                    <a:pt x="72" y="287"/>
                  </a:cubicBezTo>
                  <a:cubicBezTo>
                    <a:pt x="72" y="288"/>
                    <a:pt x="72" y="288"/>
                    <a:pt x="72" y="288"/>
                  </a:cubicBezTo>
                  <a:cubicBezTo>
                    <a:pt x="72" y="287"/>
                    <a:pt x="72" y="287"/>
                    <a:pt x="72" y="287"/>
                  </a:cubicBezTo>
                  <a:cubicBezTo>
                    <a:pt x="72" y="287"/>
                    <a:pt x="72" y="287"/>
                    <a:pt x="72" y="287"/>
                  </a:cubicBezTo>
                  <a:cubicBezTo>
                    <a:pt x="73" y="287"/>
                    <a:pt x="73" y="287"/>
                    <a:pt x="73" y="287"/>
                  </a:cubicBezTo>
                  <a:cubicBezTo>
                    <a:pt x="73" y="287"/>
                    <a:pt x="73" y="287"/>
                    <a:pt x="73" y="287"/>
                  </a:cubicBezTo>
                  <a:cubicBezTo>
                    <a:pt x="74" y="286"/>
                    <a:pt x="74" y="286"/>
                    <a:pt x="74" y="286"/>
                  </a:cubicBezTo>
                  <a:cubicBezTo>
                    <a:pt x="74" y="286"/>
                    <a:pt x="74" y="286"/>
                    <a:pt x="74" y="286"/>
                  </a:cubicBezTo>
                  <a:cubicBezTo>
                    <a:pt x="74" y="286"/>
                    <a:pt x="74" y="286"/>
                    <a:pt x="74" y="286"/>
                  </a:cubicBezTo>
                  <a:cubicBezTo>
                    <a:pt x="74" y="286"/>
                    <a:pt x="74" y="286"/>
                    <a:pt x="74" y="286"/>
                  </a:cubicBezTo>
                  <a:cubicBezTo>
                    <a:pt x="74" y="286"/>
                    <a:pt x="74" y="286"/>
                    <a:pt x="74" y="286"/>
                  </a:cubicBezTo>
                  <a:cubicBezTo>
                    <a:pt x="74" y="286"/>
                    <a:pt x="75" y="286"/>
                    <a:pt x="75" y="286"/>
                  </a:cubicBezTo>
                  <a:cubicBezTo>
                    <a:pt x="75" y="286"/>
                    <a:pt x="75" y="286"/>
                    <a:pt x="75" y="286"/>
                  </a:cubicBezTo>
                  <a:cubicBezTo>
                    <a:pt x="75" y="286"/>
                    <a:pt x="75" y="286"/>
                    <a:pt x="75" y="286"/>
                  </a:cubicBezTo>
                  <a:cubicBezTo>
                    <a:pt x="75" y="286"/>
                    <a:pt x="75" y="286"/>
                    <a:pt x="75" y="286"/>
                  </a:cubicBezTo>
                  <a:cubicBezTo>
                    <a:pt x="75" y="285"/>
                    <a:pt x="75" y="285"/>
                    <a:pt x="75" y="285"/>
                  </a:cubicBezTo>
                  <a:close/>
                  <a:moveTo>
                    <a:pt x="143" y="263"/>
                  </a:moveTo>
                  <a:cubicBezTo>
                    <a:pt x="143" y="263"/>
                    <a:pt x="142" y="263"/>
                    <a:pt x="142" y="264"/>
                  </a:cubicBezTo>
                  <a:cubicBezTo>
                    <a:pt x="142" y="264"/>
                    <a:pt x="142" y="264"/>
                    <a:pt x="142" y="264"/>
                  </a:cubicBezTo>
                  <a:cubicBezTo>
                    <a:pt x="142" y="263"/>
                    <a:pt x="142" y="264"/>
                    <a:pt x="142" y="264"/>
                  </a:cubicBezTo>
                  <a:cubicBezTo>
                    <a:pt x="142" y="264"/>
                    <a:pt x="142" y="264"/>
                    <a:pt x="142" y="264"/>
                  </a:cubicBezTo>
                  <a:cubicBezTo>
                    <a:pt x="142" y="264"/>
                    <a:pt x="142" y="264"/>
                    <a:pt x="142" y="264"/>
                  </a:cubicBezTo>
                  <a:cubicBezTo>
                    <a:pt x="143" y="264"/>
                    <a:pt x="143" y="264"/>
                    <a:pt x="143" y="264"/>
                  </a:cubicBezTo>
                  <a:cubicBezTo>
                    <a:pt x="143" y="264"/>
                    <a:pt x="143" y="264"/>
                    <a:pt x="143" y="264"/>
                  </a:cubicBezTo>
                  <a:cubicBezTo>
                    <a:pt x="143" y="264"/>
                    <a:pt x="143" y="264"/>
                    <a:pt x="143" y="264"/>
                  </a:cubicBezTo>
                  <a:cubicBezTo>
                    <a:pt x="143" y="263"/>
                    <a:pt x="143" y="263"/>
                    <a:pt x="143" y="263"/>
                  </a:cubicBezTo>
                  <a:cubicBezTo>
                    <a:pt x="143" y="263"/>
                    <a:pt x="143" y="263"/>
                    <a:pt x="143" y="263"/>
                  </a:cubicBezTo>
                  <a:cubicBezTo>
                    <a:pt x="143" y="263"/>
                    <a:pt x="143" y="263"/>
                    <a:pt x="143" y="263"/>
                  </a:cubicBezTo>
                  <a:close/>
                  <a:moveTo>
                    <a:pt x="151" y="260"/>
                  </a:moveTo>
                  <a:cubicBezTo>
                    <a:pt x="151" y="260"/>
                    <a:pt x="150" y="260"/>
                    <a:pt x="150" y="260"/>
                  </a:cubicBezTo>
                  <a:cubicBezTo>
                    <a:pt x="150" y="260"/>
                    <a:pt x="150" y="260"/>
                    <a:pt x="149" y="260"/>
                  </a:cubicBezTo>
                  <a:cubicBezTo>
                    <a:pt x="149" y="260"/>
                    <a:pt x="149" y="260"/>
                    <a:pt x="149" y="260"/>
                  </a:cubicBezTo>
                  <a:cubicBezTo>
                    <a:pt x="150" y="260"/>
                    <a:pt x="150" y="260"/>
                    <a:pt x="150" y="260"/>
                  </a:cubicBezTo>
                  <a:cubicBezTo>
                    <a:pt x="150" y="261"/>
                    <a:pt x="151" y="260"/>
                    <a:pt x="151" y="260"/>
                  </a:cubicBezTo>
                  <a:cubicBezTo>
                    <a:pt x="151" y="260"/>
                    <a:pt x="151" y="260"/>
                    <a:pt x="151" y="260"/>
                  </a:cubicBezTo>
                  <a:cubicBezTo>
                    <a:pt x="151" y="260"/>
                    <a:pt x="151" y="260"/>
                    <a:pt x="151" y="260"/>
                  </a:cubicBezTo>
                  <a:close/>
                  <a:moveTo>
                    <a:pt x="77" y="285"/>
                  </a:moveTo>
                  <a:cubicBezTo>
                    <a:pt x="76" y="285"/>
                    <a:pt x="76" y="285"/>
                    <a:pt x="76" y="285"/>
                  </a:cubicBezTo>
                  <a:cubicBezTo>
                    <a:pt x="76" y="285"/>
                    <a:pt x="76" y="285"/>
                    <a:pt x="76" y="285"/>
                  </a:cubicBezTo>
                  <a:cubicBezTo>
                    <a:pt x="76" y="285"/>
                    <a:pt x="76" y="286"/>
                    <a:pt x="76" y="286"/>
                  </a:cubicBezTo>
                  <a:cubicBezTo>
                    <a:pt x="76" y="286"/>
                    <a:pt x="76" y="286"/>
                    <a:pt x="76" y="286"/>
                  </a:cubicBezTo>
                  <a:cubicBezTo>
                    <a:pt x="76" y="286"/>
                    <a:pt x="76" y="286"/>
                    <a:pt x="76" y="286"/>
                  </a:cubicBezTo>
                  <a:cubicBezTo>
                    <a:pt x="76" y="285"/>
                    <a:pt x="77" y="285"/>
                    <a:pt x="77" y="285"/>
                  </a:cubicBezTo>
                  <a:cubicBezTo>
                    <a:pt x="77" y="285"/>
                    <a:pt x="77" y="285"/>
                    <a:pt x="77" y="285"/>
                  </a:cubicBezTo>
                  <a:cubicBezTo>
                    <a:pt x="77" y="285"/>
                    <a:pt x="77" y="285"/>
                    <a:pt x="77" y="285"/>
                  </a:cubicBezTo>
                  <a:close/>
                  <a:moveTo>
                    <a:pt x="40" y="284"/>
                  </a:moveTo>
                  <a:cubicBezTo>
                    <a:pt x="40" y="284"/>
                    <a:pt x="40" y="284"/>
                    <a:pt x="40" y="284"/>
                  </a:cubicBezTo>
                  <a:cubicBezTo>
                    <a:pt x="40" y="284"/>
                    <a:pt x="40" y="284"/>
                    <a:pt x="40" y="285"/>
                  </a:cubicBezTo>
                  <a:cubicBezTo>
                    <a:pt x="41" y="285"/>
                    <a:pt x="41" y="284"/>
                    <a:pt x="41" y="284"/>
                  </a:cubicBezTo>
                  <a:cubicBezTo>
                    <a:pt x="41" y="284"/>
                    <a:pt x="41" y="284"/>
                    <a:pt x="40" y="284"/>
                  </a:cubicBezTo>
                  <a:close/>
                  <a:moveTo>
                    <a:pt x="109" y="278"/>
                  </a:moveTo>
                  <a:cubicBezTo>
                    <a:pt x="109" y="278"/>
                    <a:pt x="108" y="278"/>
                    <a:pt x="108" y="278"/>
                  </a:cubicBezTo>
                  <a:cubicBezTo>
                    <a:pt x="108" y="279"/>
                    <a:pt x="109" y="279"/>
                    <a:pt x="109" y="279"/>
                  </a:cubicBezTo>
                  <a:cubicBezTo>
                    <a:pt x="109" y="279"/>
                    <a:pt x="109" y="278"/>
                    <a:pt x="109" y="278"/>
                  </a:cubicBezTo>
                  <a:cubicBezTo>
                    <a:pt x="109" y="278"/>
                    <a:pt x="109" y="278"/>
                    <a:pt x="109" y="278"/>
                  </a:cubicBezTo>
                  <a:close/>
                  <a:moveTo>
                    <a:pt x="119" y="272"/>
                  </a:moveTo>
                  <a:cubicBezTo>
                    <a:pt x="119" y="272"/>
                    <a:pt x="119" y="273"/>
                    <a:pt x="119" y="273"/>
                  </a:cubicBezTo>
                  <a:cubicBezTo>
                    <a:pt x="119" y="273"/>
                    <a:pt x="119" y="273"/>
                    <a:pt x="119" y="273"/>
                  </a:cubicBezTo>
                  <a:cubicBezTo>
                    <a:pt x="119" y="273"/>
                    <a:pt x="119" y="273"/>
                    <a:pt x="119" y="273"/>
                  </a:cubicBezTo>
                  <a:cubicBezTo>
                    <a:pt x="119" y="272"/>
                    <a:pt x="119" y="272"/>
                    <a:pt x="119" y="272"/>
                  </a:cubicBezTo>
                  <a:close/>
                  <a:moveTo>
                    <a:pt x="77" y="285"/>
                  </a:moveTo>
                  <a:cubicBezTo>
                    <a:pt x="77" y="284"/>
                    <a:pt x="77" y="285"/>
                    <a:pt x="77" y="285"/>
                  </a:cubicBezTo>
                  <a:cubicBezTo>
                    <a:pt x="77" y="285"/>
                    <a:pt x="77" y="285"/>
                    <a:pt x="76" y="285"/>
                  </a:cubicBezTo>
                  <a:cubicBezTo>
                    <a:pt x="77" y="285"/>
                    <a:pt x="77" y="285"/>
                    <a:pt x="77" y="285"/>
                  </a:cubicBezTo>
                  <a:cubicBezTo>
                    <a:pt x="77" y="285"/>
                    <a:pt x="77" y="285"/>
                    <a:pt x="77" y="285"/>
                  </a:cubicBezTo>
                  <a:cubicBezTo>
                    <a:pt x="78" y="285"/>
                    <a:pt x="77" y="285"/>
                    <a:pt x="77" y="285"/>
                  </a:cubicBezTo>
                  <a:close/>
                  <a:moveTo>
                    <a:pt x="149" y="260"/>
                  </a:moveTo>
                  <a:cubicBezTo>
                    <a:pt x="148" y="260"/>
                    <a:pt x="148" y="260"/>
                    <a:pt x="148" y="260"/>
                  </a:cubicBezTo>
                  <a:cubicBezTo>
                    <a:pt x="148" y="261"/>
                    <a:pt x="148" y="260"/>
                    <a:pt x="148" y="261"/>
                  </a:cubicBezTo>
                  <a:cubicBezTo>
                    <a:pt x="149" y="261"/>
                    <a:pt x="149" y="261"/>
                    <a:pt x="149" y="261"/>
                  </a:cubicBezTo>
                  <a:cubicBezTo>
                    <a:pt x="149" y="260"/>
                    <a:pt x="149" y="260"/>
                    <a:pt x="149" y="260"/>
                  </a:cubicBezTo>
                  <a:close/>
                  <a:moveTo>
                    <a:pt x="38" y="283"/>
                  </a:moveTo>
                  <a:cubicBezTo>
                    <a:pt x="38" y="283"/>
                    <a:pt x="38" y="283"/>
                    <a:pt x="38" y="283"/>
                  </a:cubicBezTo>
                  <a:cubicBezTo>
                    <a:pt x="38" y="283"/>
                    <a:pt x="38" y="284"/>
                    <a:pt x="38" y="284"/>
                  </a:cubicBezTo>
                  <a:cubicBezTo>
                    <a:pt x="38" y="284"/>
                    <a:pt x="38" y="284"/>
                    <a:pt x="38" y="284"/>
                  </a:cubicBezTo>
                  <a:cubicBezTo>
                    <a:pt x="38" y="283"/>
                    <a:pt x="38" y="283"/>
                    <a:pt x="38" y="283"/>
                  </a:cubicBezTo>
                  <a:close/>
                  <a:moveTo>
                    <a:pt x="117" y="274"/>
                  </a:moveTo>
                  <a:cubicBezTo>
                    <a:pt x="117" y="273"/>
                    <a:pt x="117" y="274"/>
                    <a:pt x="117" y="274"/>
                  </a:cubicBezTo>
                  <a:cubicBezTo>
                    <a:pt x="117" y="273"/>
                    <a:pt x="116" y="273"/>
                    <a:pt x="116" y="274"/>
                  </a:cubicBezTo>
                  <a:cubicBezTo>
                    <a:pt x="116" y="274"/>
                    <a:pt x="116" y="274"/>
                    <a:pt x="117" y="274"/>
                  </a:cubicBezTo>
                  <a:cubicBezTo>
                    <a:pt x="117" y="274"/>
                    <a:pt x="117" y="274"/>
                    <a:pt x="117" y="274"/>
                  </a:cubicBezTo>
                  <a:cubicBezTo>
                    <a:pt x="117" y="274"/>
                    <a:pt x="117" y="274"/>
                    <a:pt x="117" y="274"/>
                  </a:cubicBezTo>
                  <a:close/>
                  <a:moveTo>
                    <a:pt x="143" y="261"/>
                  </a:moveTo>
                  <a:cubicBezTo>
                    <a:pt x="143" y="261"/>
                    <a:pt x="143" y="261"/>
                    <a:pt x="143" y="262"/>
                  </a:cubicBezTo>
                  <a:cubicBezTo>
                    <a:pt x="143" y="262"/>
                    <a:pt x="143" y="262"/>
                    <a:pt x="143" y="262"/>
                  </a:cubicBezTo>
                  <a:cubicBezTo>
                    <a:pt x="143" y="262"/>
                    <a:pt x="143" y="262"/>
                    <a:pt x="143" y="262"/>
                  </a:cubicBezTo>
                  <a:cubicBezTo>
                    <a:pt x="143" y="261"/>
                    <a:pt x="143" y="261"/>
                    <a:pt x="143" y="261"/>
                  </a:cubicBezTo>
                  <a:close/>
                  <a:moveTo>
                    <a:pt x="116" y="275"/>
                  </a:moveTo>
                  <a:cubicBezTo>
                    <a:pt x="116" y="275"/>
                    <a:pt x="116" y="275"/>
                    <a:pt x="116" y="276"/>
                  </a:cubicBezTo>
                  <a:cubicBezTo>
                    <a:pt x="116" y="276"/>
                    <a:pt x="116" y="276"/>
                    <a:pt x="116" y="276"/>
                  </a:cubicBezTo>
                  <a:cubicBezTo>
                    <a:pt x="116" y="276"/>
                    <a:pt x="116" y="276"/>
                    <a:pt x="116" y="276"/>
                  </a:cubicBezTo>
                  <a:cubicBezTo>
                    <a:pt x="116" y="276"/>
                    <a:pt x="116" y="276"/>
                    <a:pt x="116" y="276"/>
                  </a:cubicBezTo>
                  <a:cubicBezTo>
                    <a:pt x="116" y="276"/>
                    <a:pt x="116" y="276"/>
                    <a:pt x="116" y="276"/>
                  </a:cubicBezTo>
                  <a:cubicBezTo>
                    <a:pt x="117" y="275"/>
                    <a:pt x="117" y="275"/>
                    <a:pt x="117" y="275"/>
                  </a:cubicBezTo>
                  <a:cubicBezTo>
                    <a:pt x="116" y="275"/>
                    <a:pt x="116" y="275"/>
                    <a:pt x="116" y="275"/>
                  </a:cubicBezTo>
                  <a:close/>
                  <a:moveTo>
                    <a:pt x="39" y="286"/>
                  </a:moveTo>
                  <a:cubicBezTo>
                    <a:pt x="39" y="285"/>
                    <a:pt x="39" y="285"/>
                    <a:pt x="39" y="285"/>
                  </a:cubicBezTo>
                  <a:cubicBezTo>
                    <a:pt x="39" y="286"/>
                    <a:pt x="39" y="286"/>
                    <a:pt x="39" y="286"/>
                  </a:cubicBezTo>
                  <a:cubicBezTo>
                    <a:pt x="39" y="286"/>
                    <a:pt x="39" y="286"/>
                    <a:pt x="39" y="286"/>
                  </a:cubicBezTo>
                  <a:cubicBezTo>
                    <a:pt x="39" y="286"/>
                    <a:pt x="39" y="286"/>
                    <a:pt x="39" y="286"/>
                  </a:cubicBezTo>
                  <a:cubicBezTo>
                    <a:pt x="39" y="286"/>
                    <a:pt x="39" y="286"/>
                    <a:pt x="39" y="286"/>
                  </a:cubicBezTo>
                  <a:cubicBezTo>
                    <a:pt x="39" y="286"/>
                    <a:pt x="39" y="286"/>
                    <a:pt x="39" y="286"/>
                  </a:cubicBezTo>
                  <a:close/>
                  <a:moveTo>
                    <a:pt x="23" y="280"/>
                  </a:moveTo>
                  <a:cubicBezTo>
                    <a:pt x="23" y="279"/>
                    <a:pt x="23" y="279"/>
                    <a:pt x="23" y="279"/>
                  </a:cubicBezTo>
                  <a:cubicBezTo>
                    <a:pt x="23" y="280"/>
                    <a:pt x="23" y="280"/>
                    <a:pt x="23" y="280"/>
                  </a:cubicBezTo>
                  <a:cubicBezTo>
                    <a:pt x="23" y="280"/>
                    <a:pt x="23" y="280"/>
                    <a:pt x="23" y="280"/>
                  </a:cubicBezTo>
                  <a:cubicBezTo>
                    <a:pt x="23" y="280"/>
                    <a:pt x="23" y="280"/>
                    <a:pt x="23" y="280"/>
                  </a:cubicBezTo>
                  <a:cubicBezTo>
                    <a:pt x="23" y="279"/>
                    <a:pt x="23" y="280"/>
                    <a:pt x="23" y="280"/>
                  </a:cubicBezTo>
                  <a:close/>
                  <a:moveTo>
                    <a:pt x="78" y="284"/>
                  </a:moveTo>
                  <a:cubicBezTo>
                    <a:pt x="78" y="284"/>
                    <a:pt x="78" y="284"/>
                    <a:pt x="78" y="284"/>
                  </a:cubicBezTo>
                  <a:cubicBezTo>
                    <a:pt x="78" y="284"/>
                    <a:pt x="78" y="284"/>
                    <a:pt x="79" y="284"/>
                  </a:cubicBezTo>
                  <a:cubicBezTo>
                    <a:pt x="79" y="284"/>
                    <a:pt x="79" y="284"/>
                    <a:pt x="78" y="284"/>
                  </a:cubicBezTo>
                  <a:close/>
                  <a:moveTo>
                    <a:pt x="78" y="284"/>
                  </a:moveTo>
                  <a:cubicBezTo>
                    <a:pt x="78" y="284"/>
                    <a:pt x="78" y="284"/>
                    <a:pt x="78" y="284"/>
                  </a:cubicBezTo>
                  <a:cubicBezTo>
                    <a:pt x="78" y="284"/>
                    <a:pt x="78" y="284"/>
                    <a:pt x="78" y="284"/>
                  </a:cubicBezTo>
                  <a:cubicBezTo>
                    <a:pt x="78" y="284"/>
                    <a:pt x="78" y="284"/>
                    <a:pt x="78" y="284"/>
                  </a:cubicBezTo>
                  <a:cubicBezTo>
                    <a:pt x="78" y="284"/>
                    <a:pt x="78" y="284"/>
                    <a:pt x="78" y="284"/>
                  </a:cubicBezTo>
                  <a:close/>
                  <a:moveTo>
                    <a:pt x="11" y="275"/>
                  </a:moveTo>
                  <a:cubicBezTo>
                    <a:pt x="11" y="275"/>
                    <a:pt x="11" y="275"/>
                    <a:pt x="11" y="276"/>
                  </a:cubicBezTo>
                  <a:cubicBezTo>
                    <a:pt x="11" y="276"/>
                    <a:pt x="11" y="276"/>
                    <a:pt x="11" y="276"/>
                  </a:cubicBezTo>
                  <a:cubicBezTo>
                    <a:pt x="11" y="276"/>
                    <a:pt x="11" y="276"/>
                    <a:pt x="11" y="276"/>
                  </a:cubicBezTo>
                  <a:cubicBezTo>
                    <a:pt x="11" y="275"/>
                    <a:pt x="11" y="275"/>
                    <a:pt x="11" y="275"/>
                  </a:cubicBezTo>
                  <a:close/>
                  <a:moveTo>
                    <a:pt x="147" y="261"/>
                  </a:moveTo>
                  <a:cubicBezTo>
                    <a:pt x="147" y="261"/>
                    <a:pt x="147" y="261"/>
                    <a:pt x="147" y="261"/>
                  </a:cubicBezTo>
                  <a:cubicBezTo>
                    <a:pt x="147" y="261"/>
                    <a:pt x="147" y="261"/>
                    <a:pt x="147" y="261"/>
                  </a:cubicBezTo>
                  <a:cubicBezTo>
                    <a:pt x="147" y="261"/>
                    <a:pt x="147" y="261"/>
                    <a:pt x="147" y="261"/>
                  </a:cubicBezTo>
                  <a:close/>
                  <a:moveTo>
                    <a:pt x="79" y="284"/>
                  </a:moveTo>
                  <a:cubicBezTo>
                    <a:pt x="79" y="284"/>
                    <a:pt x="79" y="284"/>
                    <a:pt x="79" y="284"/>
                  </a:cubicBezTo>
                  <a:cubicBezTo>
                    <a:pt x="79" y="284"/>
                    <a:pt x="79" y="284"/>
                    <a:pt x="79" y="284"/>
                  </a:cubicBezTo>
                  <a:close/>
                  <a:moveTo>
                    <a:pt x="56" y="291"/>
                  </a:moveTo>
                  <a:cubicBezTo>
                    <a:pt x="56" y="291"/>
                    <a:pt x="56" y="291"/>
                    <a:pt x="56" y="292"/>
                  </a:cubicBezTo>
                  <a:cubicBezTo>
                    <a:pt x="56" y="292"/>
                    <a:pt x="56" y="292"/>
                    <a:pt x="56" y="292"/>
                  </a:cubicBezTo>
                  <a:cubicBezTo>
                    <a:pt x="57" y="291"/>
                    <a:pt x="57" y="291"/>
                    <a:pt x="56" y="291"/>
                  </a:cubicBezTo>
                  <a:close/>
                  <a:moveTo>
                    <a:pt x="140" y="262"/>
                  </a:moveTo>
                  <a:cubicBezTo>
                    <a:pt x="140" y="262"/>
                    <a:pt x="141" y="262"/>
                    <a:pt x="140" y="262"/>
                  </a:cubicBezTo>
                  <a:cubicBezTo>
                    <a:pt x="140" y="262"/>
                    <a:pt x="140" y="262"/>
                    <a:pt x="140" y="263"/>
                  </a:cubicBezTo>
                  <a:cubicBezTo>
                    <a:pt x="140" y="263"/>
                    <a:pt x="140" y="262"/>
                    <a:pt x="140" y="262"/>
                  </a:cubicBezTo>
                  <a:close/>
                  <a:moveTo>
                    <a:pt x="110" y="277"/>
                  </a:moveTo>
                  <a:cubicBezTo>
                    <a:pt x="110" y="277"/>
                    <a:pt x="109" y="277"/>
                    <a:pt x="109" y="277"/>
                  </a:cubicBezTo>
                  <a:cubicBezTo>
                    <a:pt x="109" y="277"/>
                    <a:pt x="110" y="277"/>
                    <a:pt x="110" y="277"/>
                  </a:cubicBezTo>
                  <a:cubicBezTo>
                    <a:pt x="110" y="277"/>
                    <a:pt x="110" y="277"/>
                    <a:pt x="110" y="277"/>
                  </a:cubicBezTo>
                  <a:cubicBezTo>
                    <a:pt x="110" y="277"/>
                    <a:pt x="110" y="277"/>
                    <a:pt x="110" y="277"/>
                  </a:cubicBezTo>
                  <a:close/>
                  <a:moveTo>
                    <a:pt x="35" y="284"/>
                  </a:moveTo>
                  <a:cubicBezTo>
                    <a:pt x="35" y="284"/>
                    <a:pt x="35" y="284"/>
                    <a:pt x="35" y="284"/>
                  </a:cubicBezTo>
                  <a:cubicBezTo>
                    <a:pt x="35" y="284"/>
                    <a:pt x="35" y="284"/>
                    <a:pt x="35" y="284"/>
                  </a:cubicBezTo>
                  <a:cubicBezTo>
                    <a:pt x="35" y="284"/>
                    <a:pt x="35" y="284"/>
                    <a:pt x="35" y="284"/>
                  </a:cubicBezTo>
                  <a:close/>
                  <a:moveTo>
                    <a:pt x="59" y="288"/>
                  </a:moveTo>
                  <a:cubicBezTo>
                    <a:pt x="58" y="288"/>
                    <a:pt x="58" y="288"/>
                    <a:pt x="58" y="288"/>
                  </a:cubicBezTo>
                  <a:cubicBezTo>
                    <a:pt x="58" y="288"/>
                    <a:pt x="58" y="288"/>
                    <a:pt x="59" y="288"/>
                  </a:cubicBezTo>
                  <a:close/>
                  <a:moveTo>
                    <a:pt x="57" y="290"/>
                  </a:moveTo>
                  <a:cubicBezTo>
                    <a:pt x="57" y="290"/>
                    <a:pt x="57" y="290"/>
                    <a:pt x="57" y="290"/>
                  </a:cubicBezTo>
                  <a:cubicBezTo>
                    <a:pt x="57" y="290"/>
                    <a:pt x="57" y="291"/>
                    <a:pt x="57" y="291"/>
                  </a:cubicBezTo>
                  <a:cubicBezTo>
                    <a:pt x="57" y="291"/>
                    <a:pt x="57" y="290"/>
                    <a:pt x="58" y="291"/>
                  </a:cubicBezTo>
                  <a:cubicBezTo>
                    <a:pt x="58" y="291"/>
                    <a:pt x="58" y="291"/>
                    <a:pt x="58" y="291"/>
                  </a:cubicBezTo>
                  <a:cubicBezTo>
                    <a:pt x="58" y="290"/>
                    <a:pt x="58" y="290"/>
                    <a:pt x="57" y="290"/>
                  </a:cubicBezTo>
                  <a:close/>
                  <a:moveTo>
                    <a:pt x="151" y="259"/>
                  </a:moveTo>
                  <a:cubicBezTo>
                    <a:pt x="152" y="259"/>
                    <a:pt x="152" y="259"/>
                    <a:pt x="152" y="259"/>
                  </a:cubicBezTo>
                  <a:cubicBezTo>
                    <a:pt x="152" y="259"/>
                    <a:pt x="152" y="259"/>
                    <a:pt x="151" y="259"/>
                  </a:cubicBezTo>
                  <a:close/>
                  <a:moveTo>
                    <a:pt x="10" y="276"/>
                  </a:moveTo>
                  <a:cubicBezTo>
                    <a:pt x="10" y="275"/>
                    <a:pt x="10" y="275"/>
                    <a:pt x="10" y="275"/>
                  </a:cubicBezTo>
                  <a:cubicBezTo>
                    <a:pt x="10" y="276"/>
                    <a:pt x="10" y="276"/>
                    <a:pt x="10" y="276"/>
                  </a:cubicBezTo>
                  <a:close/>
                  <a:moveTo>
                    <a:pt x="59" y="286"/>
                  </a:moveTo>
                  <a:cubicBezTo>
                    <a:pt x="59" y="286"/>
                    <a:pt x="59" y="286"/>
                    <a:pt x="59" y="286"/>
                  </a:cubicBezTo>
                  <a:cubicBezTo>
                    <a:pt x="59" y="286"/>
                    <a:pt x="59" y="286"/>
                    <a:pt x="59" y="286"/>
                  </a:cubicBezTo>
                  <a:cubicBezTo>
                    <a:pt x="58" y="286"/>
                    <a:pt x="58" y="286"/>
                    <a:pt x="58" y="286"/>
                  </a:cubicBezTo>
                  <a:cubicBezTo>
                    <a:pt x="58" y="286"/>
                    <a:pt x="58" y="286"/>
                    <a:pt x="58" y="285"/>
                  </a:cubicBezTo>
                  <a:cubicBezTo>
                    <a:pt x="58" y="285"/>
                    <a:pt x="59" y="285"/>
                    <a:pt x="59" y="286"/>
                  </a:cubicBezTo>
                  <a:cubicBezTo>
                    <a:pt x="59" y="286"/>
                    <a:pt x="59" y="286"/>
                    <a:pt x="59" y="286"/>
                  </a:cubicBezTo>
                  <a:close/>
                  <a:moveTo>
                    <a:pt x="59" y="286"/>
                  </a:moveTo>
                  <a:cubicBezTo>
                    <a:pt x="59" y="286"/>
                    <a:pt x="59" y="286"/>
                    <a:pt x="59" y="286"/>
                  </a:cubicBezTo>
                  <a:cubicBezTo>
                    <a:pt x="59" y="286"/>
                    <a:pt x="59" y="286"/>
                    <a:pt x="59" y="286"/>
                  </a:cubicBezTo>
                  <a:cubicBezTo>
                    <a:pt x="59" y="286"/>
                    <a:pt x="59" y="286"/>
                    <a:pt x="59" y="286"/>
                  </a:cubicBezTo>
                  <a:close/>
                  <a:moveTo>
                    <a:pt x="59" y="288"/>
                  </a:moveTo>
                  <a:cubicBezTo>
                    <a:pt x="59" y="288"/>
                    <a:pt x="59" y="288"/>
                    <a:pt x="59" y="288"/>
                  </a:cubicBezTo>
                  <a:cubicBezTo>
                    <a:pt x="59" y="288"/>
                    <a:pt x="59" y="288"/>
                    <a:pt x="59" y="288"/>
                  </a:cubicBezTo>
                  <a:cubicBezTo>
                    <a:pt x="59" y="288"/>
                    <a:pt x="60" y="288"/>
                    <a:pt x="60" y="288"/>
                  </a:cubicBezTo>
                  <a:cubicBezTo>
                    <a:pt x="60" y="288"/>
                    <a:pt x="59" y="288"/>
                    <a:pt x="59" y="288"/>
                  </a:cubicBezTo>
                  <a:close/>
                  <a:moveTo>
                    <a:pt x="119" y="272"/>
                  </a:moveTo>
                  <a:cubicBezTo>
                    <a:pt x="119" y="272"/>
                    <a:pt x="119" y="272"/>
                    <a:pt x="119" y="272"/>
                  </a:cubicBezTo>
                  <a:cubicBezTo>
                    <a:pt x="119" y="272"/>
                    <a:pt x="119" y="272"/>
                    <a:pt x="119" y="272"/>
                  </a:cubicBezTo>
                  <a:cubicBezTo>
                    <a:pt x="119" y="272"/>
                    <a:pt x="119" y="272"/>
                    <a:pt x="119" y="272"/>
                  </a:cubicBezTo>
                  <a:close/>
                  <a:moveTo>
                    <a:pt x="46" y="290"/>
                  </a:moveTo>
                  <a:cubicBezTo>
                    <a:pt x="46" y="290"/>
                    <a:pt x="46" y="290"/>
                    <a:pt x="46" y="290"/>
                  </a:cubicBezTo>
                  <a:cubicBezTo>
                    <a:pt x="46" y="290"/>
                    <a:pt x="45" y="290"/>
                    <a:pt x="45" y="290"/>
                  </a:cubicBezTo>
                  <a:cubicBezTo>
                    <a:pt x="45" y="290"/>
                    <a:pt x="45" y="290"/>
                    <a:pt x="45" y="290"/>
                  </a:cubicBezTo>
                  <a:cubicBezTo>
                    <a:pt x="45" y="289"/>
                    <a:pt x="45" y="289"/>
                    <a:pt x="45" y="289"/>
                  </a:cubicBezTo>
                  <a:cubicBezTo>
                    <a:pt x="44" y="289"/>
                    <a:pt x="44" y="289"/>
                    <a:pt x="44" y="289"/>
                  </a:cubicBezTo>
                  <a:cubicBezTo>
                    <a:pt x="44" y="289"/>
                    <a:pt x="44" y="289"/>
                    <a:pt x="44" y="289"/>
                  </a:cubicBezTo>
                  <a:cubicBezTo>
                    <a:pt x="44" y="288"/>
                    <a:pt x="44" y="288"/>
                    <a:pt x="43" y="288"/>
                  </a:cubicBezTo>
                  <a:cubicBezTo>
                    <a:pt x="43" y="288"/>
                    <a:pt x="43" y="288"/>
                    <a:pt x="43" y="288"/>
                  </a:cubicBezTo>
                  <a:cubicBezTo>
                    <a:pt x="43" y="288"/>
                    <a:pt x="43" y="288"/>
                    <a:pt x="43" y="288"/>
                  </a:cubicBezTo>
                  <a:cubicBezTo>
                    <a:pt x="42" y="287"/>
                    <a:pt x="42" y="287"/>
                    <a:pt x="42" y="287"/>
                  </a:cubicBezTo>
                  <a:cubicBezTo>
                    <a:pt x="41" y="287"/>
                    <a:pt x="41" y="287"/>
                    <a:pt x="41" y="287"/>
                  </a:cubicBezTo>
                  <a:cubicBezTo>
                    <a:pt x="41" y="287"/>
                    <a:pt x="41" y="287"/>
                    <a:pt x="41" y="288"/>
                  </a:cubicBezTo>
                  <a:cubicBezTo>
                    <a:pt x="41" y="288"/>
                    <a:pt x="42" y="288"/>
                    <a:pt x="42" y="288"/>
                  </a:cubicBezTo>
                  <a:cubicBezTo>
                    <a:pt x="42" y="288"/>
                    <a:pt x="43" y="288"/>
                    <a:pt x="43" y="288"/>
                  </a:cubicBezTo>
                  <a:cubicBezTo>
                    <a:pt x="43" y="288"/>
                    <a:pt x="43" y="288"/>
                    <a:pt x="43" y="288"/>
                  </a:cubicBezTo>
                  <a:cubicBezTo>
                    <a:pt x="44" y="289"/>
                    <a:pt x="44" y="289"/>
                    <a:pt x="44" y="289"/>
                  </a:cubicBezTo>
                  <a:cubicBezTo>
                    <a:pt x="44" y="290"/>
                    <a:pt x="45" y="290"/>
                    <a:pt x="45" y="290"/>
                  </a:cubicBezTo>
                  <a:cubicBezTo>
                    <a:pt x="45" y="290"/>
                    <a:pt x="45" y="290"/>
                    <a:pt x="45" y="290"/>
                  </a:cubicBezTo>
                  <a:cubicBezTo>
                    <a:pt x="45" y="290"/>
                    <a:pt x="45" y="290"/>
                    <a:pt x="45" y="290"/>
                  </a:cubicBezTo>
                  <a:cubicBezTo>
                    <a:pt x="46" y="290"/>
                    <a:pt x="46" y="290"/>
                    <a:pt x="46" y="290"/>
                  </a:cubicBezTo>
                  <a:cubicBezTo>
                    <a:pt x="46" y="290"/>
                    <a:pt x="46" y="290"/>
                    <a:pt x="46" y="290"/>
                  </a:cubicBezTo>
                  <a:cubicBezTo>
                    <a:pt x="47" y="290"/>
                    <a:pt x="47" y="290"/>
                    <a:pt x="47" y="290"/>
                  </a:cubicBezTo>
                  <a:cubicBezTo>
                    <a:pt x="47" y="290"/>
                    <a:pt x="47" y="290"/>
                    <a:pt x="47" y="290"/>
                  </a:cubicBezTo>
                  <a:cubicBezTo>
                    <a:pt x="46" y="290"/>
                    <a:pt x="46" y="290"/>
                    <a:pt x="46" y="290"/>
                  </a:cubicBezTo>
                  <a:close/>
                  <a:moveTo>
                    <a:pt x="77" y="284"/>
                  </a:moveTo>
                  <a:cubicBezTo>
                    <a:pt x="77" y="284"/>
                    <a:pt x="77" y="284"/>
                    <a:pt x="77" y="284"/>
                  </a:cubicBezTo>
                  <a:cubicBezTo>
                    <a:pt x="77" y="284"/>
                    <a:pt x="77" y="284"/>
                    <a:pt x="77" y="284"/>
                  </a:cubicBezTo>
                  <a:cubicBezTo>
                    <a:pt x="77" y="284"/>
                    <a:pt x="77" y="284"/>
                    <a:pt x="77" y="284"/>
                  </a:cubicBezTo>
                  <a:cubicBezTo>
                    <a:pt x="77" y="284"/>
                    <a:pt x="77" y="284"/>
                    <a:pt x="77" y="284"/>
                  </a:cubicBezTo>
                  <a:close/>
                  <a:moveTo>
                    <a:pt x="167" y="257"/>
                  </a:moveTo>
                  <a:cubicBezTo>
                    <a:pt x="167" y="256"/>
                    <a:pt x="167" y="256"/>
                    <a:pt x="167" y="256"/>
                  </a:cubicBezTo>
                  <a:cubicBezTo>
                    <a:pt x="167" y="256"/>
                    <a:pt x="167" y="256"/>
                    <a:pt x="167" y="256"/>
                  </a:cubicBezTo>
                  <a:cubicBezTo>
                    <a:pt x="167" y="256"/>
                    <a:pt x="167" y="256"/>
                    <a:pt x="167" y="256"/>
                  </a:cubicBezTo>
                  <a:cubicBezTo>
                    <a:pt x="166" y="256"/>
                    <a:pt x="166" y="256"/>
                    <a:pt x="166" y="256"/>
                  </a:cubicBezTo>
                  <a:cubicBezTo>
                    <a:pt x="166" y="256"/>
                    <a:pt x="165" y="256"/>
                    <a:pt x="165" y="256"/>
                  </a:cubicBezTo>
                  <a:cubicBezTo>
                    <a:pt x="165" y="256"/>
                    <a:pt x="165" y="256"/>
                    <a:pt x="165" y="256"/>
                  </a:cubicBezTo>
                  <a:cubicBezTo>
                    <a:pt x="165" y="256"/>
                    <a:pt x="166" y="256"/>
                    <a:pt x="166" y="256"/>
                  </a:cubicBezTo>
                  <a:cubicBezTo>
                    <a:pt x="166" y="257"/>
                    <a:pt x="166" y="257"/>
                    <a:pt x="166" y="257"/>
                  </a:cubicBezTo>
                  <a:cubicBezTo>
                    <a:pt x="166" y="257"/>
                    <a:pt x="166" y="257"/>
                    <a:pt x="166" y="257"/>
                  </a:cubicBezTo>
                  <a:cubicBezTo>
                    <a:pt x="166" y="257"/>
                    <a:pt x="166" y="257"/>
                    <a:pt x="166" y="257"/>
                  </a:cubicBezTo>
                  <a:cubicBezTo>
                    <a:pt x="166" y="257"/>
                    <a:pt x="167" y="257"/>
                    <a:pt x="167" y="257"/>
                  </a:cubicBezTo>
                  <a:cubicBezTo>
                    <a:pt x="167" y="257"/>
                    <a:pt x="167" y="257"/>
                    <a:pt x="167" y="257"/>
                  </a:cubicBezTo>
                  <a:close/>
                  <a:moveTo>
                    <a:pt x="168" y="250"/>
                  </a:moveTo>
                  <a:cubicBezTo>
                    <a:pt x="168" y="250"/>
                    <a:pt x="168" y="250"/>
                    <a:pt x="168" y="250"/>
                  </a:cubicBezTo>
                  <a:cubicBezTo>
                    <a:pt x="168" y="250"/>
                    <a:pt x="168" y="250"/>
                    <a:pt x="168" y="250"/>
                  </a:cubicBezTo>
                  <a:cubicBezTo>
                    <a:pt x="168" y="251"/>
                    <a:pt x="168" y="251"/>
                    <a:pt x="168" y="251"/>
                  </a:cubicBezTo>
                  <a:cubicBezTo>
                    <a:pt x="168" y="251"/>
                    <a:pt x="168" y="251"/>
                    <a:pt x="168" y="251"/>
                  </a:cubicBezTo>
                  <a:cubicBezTo>
                    <a:pt x="168" y="251"/>
                    <a:pt x="169" y="252"/>
                    <a:pt x="169" y="251"/>
                  </a:cubicBezTo>
                  <a:cubicBezTo>
                    <a:pt x="169" y="251"/>
                    <a:pt x="169" y="251"/>
                    <a:pt x="169" y="251"/>
                  </a:cubicBezTo>
                  <a:cubicBezTo>
                    <a:pt x="169" y="251"/>
                    <a:pt x="169" y="251"/>
                    <a:pt x="169" y="250"/>
                  </a:cubicBezTo>
                  <a:cubicBezTo>
                    <a:pt x="169" y="250"/>
                    <a:pt x="169" y="250"/>
                    <a:pt x="169" y="250"/>
                  </a:cubicBezTo>
                  <a:cubicBezTo>
                    <a:pt x="169" y="250"/>
                    <a:pt x="169" y="250"/>
                    <a:pt x="169" y="250"/>
                  </a:cubicBezTo>
                  <a:cubicBezTo>
                    <a:pt x="169" y="250"/>
                    <a:pt x="169" y="250"/>
                    <a:pt x="169" y="250"/>
                  </a:cubicBezTo>
                  <a:cubicBezTo>
                    <a:pt x="168" y="250"/>
                    <a:pt x="168" y="250"/>
                    <a:pt x="168" y="250"/>
                  </a:cubicBezTo>
                  <a:close/>
                  <a:moveTo>
                    <a:pt x="173" y="248"/>
                  </a:moveTo>
                  <a:cubicBezTo>
                    <a:pt x="173" y="248"/>
                    <a:pt x="173" y="248"/>
                    <a:pt x="173" y="248"/>
                  </a:cubicBezTo>
                  <a:cubicBezTo>
                    <a:pt x="172" y="248"/>
                    <a:pt x="172" y="248"/>
                    <a:pt x="172" y="248"/>
                  </a:cubicBezTo>
                  <a:cubicBezTo>
                    <a:pt x="172" y="248"/>
                    <a:pt x="172" y="248"/>
                    <a:pt x="172" y="248"/>
                  </a:cubicBezTo>
                  <a:cubicBezTo>
                    <a:pt x="172" y="248"/>
                    <a:pt x="172" y="248"/>
                    <a:pt x="172" y="248"/>
                  </a:cubicBezTo>
                  <a:cubicBezTo>
                    <a:pt x="172" y="248"/>
                    <a:pt x="172" y="248"/>
                    <a:pt x="172" y="248"/>
                  </a:cubicBezTo>
                  <a:cubicBezTo>
                    <a:pt x="172" y="248"/>
                    <a:pt x="172" y="248"/>
                    <a:pt x="172" y="248"/>
                  </a:cubicBezTo>
                  <a:cubicBezTo>
                    <a:pt x="172" y="248"/>
                    <a:pt x="172" y="248"/>
                    <a:pt x="172" y="249"/>
                  </a:cubicBezTo>
                  <a:cubicBezTo>
                    <a:pt x="172" y="249"/>
                    <a:pt x="172" y="249"/>
                    <a:pt x="172" y="249"/>
                  </a:cubicBezTo>
                  <a:cubicBezTo>
                    <a:pt x="172" y="249"/>
                    <a:pt x="173" y="249"/>
                    <a:pt x="173" y="249"/>
                  </a:cubicBezTo>
                  <a:cubicBezTo>
                    <a:pt x="173" y="249"/>
                    <a:pt x="173" y="249"/>
                    <a:pt x="173" y="249"/>
                  </a:cubicBezTo>
                  <a:cubicBezTo>
                    <a:pt x="173" y="249"/>
                    <a:pt x="173" y="249"/>
                    <a:pt x="173" y="249"/>
                  </a:cubicBezTo>
                  <a:cubicBezTo>
                    <a:pt x="173" y="249"/>
                    <a:pt x="173" y="249"/>
                    <a:pt x="173" y="248"/>
                  </a:cubicBezTo>
                  <a:cubicBezTo>
                    <a:pt x="173" y="248"/>
                    <a:pt x="173" y="248"/>
                    <a:pt x="173" y="248"/>
                  </a:cubicBezTo>
                  <a:close/>
                  <a:moveTo>
                    <a:pt x="179" y="245"/>
                  </a:moveTo>
                  <a:cubicBezTo>
                    <a:pt x="179" y="245"/>
                    <a:pt x="179" y="246"/>
                    <a:pt x="178" y="246"/>
                  </a:cubicBezTo>
                  <a:cubicBezTo>
                    <a:pt x="178" y="246"/>
                    <a:pt x="178" y="246"/>
                    <a:pt x="178" y="246"/>
                  </a:cubicBezTo>
                  <a:cubicBezTo>
                    <a:pt x="178" y="247"/>
                    <a:pt x="178" y="247"/>
                    <a:pt x="178" y="248"/>
                  </a:cubicBezTo>
                  <a:cubicBezTo>
                    <a:pt x="179" y="248"/>
                    <a:pt x="179" y="248"/>
                    <a:pt x="179" y="248"/>
                  </a:cubicBezTo>
                  <a:cubicBezTo>
                    <a:pt x="179" y="248"/>
                    <a:pt x="179" y="248"/>
                    <a:pt x="179" y="248"/>
                  </a:cubicBezTo>
                  <a:cubicBezTo>
                    <a:pt x="179" y="247"/>
                    <a:pt x="179" y="247"/>
                    <a:pt x="180" y="248"/>
                  </a:cubicBezTo>
                  <a:cubicBezTo>
                    <a:pt x="180" y="248"/>
                    <a:pt x="180" y="248"/>
                    <a:pt x="180" y="248"/>
                  </a:cubicBezTo>
                  <a:cubicBezTo>
                    <a:pt x="180" y="248"/>
                    <a:pt x="180" y="248"/>
                    <a:pt x="180" y="248"/>
                  </a:cubicBezTo>
                  <a:cubicBezTo>
                    <a:pt x="180" y="248"/>
                    <a:pt x="181" y="248"/>
                    <a:pt x="181" y="248"/>
                  </a:cubicBezTo>
                  <a:cubicBezTo>
                    <a:pt x="181" y="248"/>
                    <a:pt x="181" y="248"/>
                    <a:pt x="181" y="247"/>
                  </a:cubicBezTo>
                  <a:cubicBezTo>
                    <a:pt x="180" y="247"/>
                    <a:pt x="180" y="247"/>
                    <a:pt x="180" y="247"/>
                  </a:cubicBezTo>
                  <a:cubicBezTo>
                    <a:pt x="180" y="247"/>
                    <a:pt x="180" y="247"/>
                    <a:pt x="180" y="247"/>
                  </a:cubicBezTo>
                  <a:cubicBezTo>
                    <a:pt x="180" y="246"/>
                    <a:pt x="181" y="246"/>
                    <a:pt x="181" y="246"/>
                  </a:cubicBezTo>
                  <a:cubicBezTo>
                    <a:pt x="181" y="246"/>
                    <a:pt x="182" y="246"/>
                    <a:pt x="182" y="246"/>
                  </a:cubicBezTo>
                  <a:cubicBezTo>
                    <a:pt x="182" y="246"/>
                    <a:pt x="182" y="246"/>
                    <a:pt x="181" y="246"/>
                  </a:cubicBezTo>
                  <a:cubicBezTo>
                    <a:pt x="181" y="246"/>
                    <a:pt x="181" y="246"/>
                    <a:pt x="181" y="246"/>
                  </a:cubicBezTo>
                  <a:cubicBezTo>
                    <a:pt x="181" y="246"/>
                    <a:pt x="180" y="245"/>
                    <a:pt x="181" y="245"/>
                  </a:cubicBezTo>
                  <a:cubicBezTo>
                    <a:pt x="180" y="245"/>
                    <a:pt x="180" y="245"/>
                    <a:pt x="180" y="245"/>
                  </a:cubicBezTo>
                  <a:cubicBezTo>
                    <a:pt x="180" y="245"/>
                    <a:pt x="180" y="245"/>
                    <a:pt x="180" y="245"/>
                  </a:cubicBezTo>
                  <a:cubicBezTo>
                    <a:pt x="180" y="245"/>
                    <a:pt x="180" y="245"/>
                    <a:pt x="180" y="245"/>
                  </a:cubicBezTo>
                  <a:cubicBezTo>
                    <a:pt x="179" y="245"/>
                    <a:pt x="179" y="245"/>
                    <a:pt x="179" y="245"/>
                  </a:cubicBezTo>
                  <a:close/>
                  <a:moveTo>
                    <a:pt x="183" y="245"/>
                  </a:moveTo>
                  <a:cubicBezTo>
                    <a:pt x="183" y="245"/>
                    <a:pt x="183" y="245"/>
                    <a:pt x="183" y="245"/>
                  </a:cubicBezTo>
                  <a:cubicBezTo>
                    <a:pt x="183" y="245"/>
                    <a:pt x="183" y="244"/>
                    <a:pt x="183" y="244"/>
                  </a:cubicBezTo>
                  <a:cubicBezTo>
                    <a:pt x="183" y="244"/>
                    <a:pt x="183" y="244"/>
                    <a:pt x="183" y="244"/>
                  </a:cubicBezTo>
                  <a:cubicBezTo>
                    <a:pt x="182" y="244"/>
                    <a:pt x="182" y="245"/>
                    <a:pt x="182" y="245"/>
                  </a:cubicBezTo>
                  <a:cubicBezTo>
                    <a:pt x="182" y="245"/>
                    <a:pt x="182" y="245"/>
                    <a:pt x="182" y="245"/>
                  </a:cubicBezTo>
                  <a:cubicBezTo>
                    <a:pt x="182" y="245"/>
                    <a:pt x="182" y="245"/>
                    <a:pt x="182" y="245"/>
                  </a:cubicBezTo>
                  <a:cubicBezTo>
                    <a:pt x="182" y="245"/>
                    <a:pt x="182" y="245"/>
                    <a:pt x="182" y="245"/>
                  </a:cubicBezTo>
                  <a:cubicBezTo>
                    <a:pt x="182" y="245"/>
                    <a:pt x="182" y="245"/>
                    <a:pt x="182" y="245"/>
                  </a:cubicBezTo>
                  <a:cubicBezTo>
                    <a:pt x="183" y="245"/>
                    <a:pt x="183" y="245"/>
                    <a:pt x="183" y="245"/>
                  </a:cubicBezTo>
                  <a:close/>
                  <a:moveTo>
                    <a:pt x="185" y="248"/>
                  </a:moveTo>
                  <a:cubicBezTo>
                    <a:pt x="185" y="248"/>
                    <a:pt x="185" y="247"/>
                    <a:pt x="185" y="247"/>
                  </a:cubicBezTo>
                  <a:cubicBezTo>
                    <a:pt x="185" y="247"/>
                    <a:pt x="185" y="247"/>
                    <a:pt x="185" y="247"/>
                  </a:cubicBezTo>
                  <a:cubicBezTo>
                    <a:pt x="185" y="246"/>
                    <a:pt x="185" y="246"/>
                    <a:pt x="185" y="246"/>
                  </a:cubicBezTo>
                  <a:cubicBezTo>
                    <a:pt x="185" y="247"/>
                    <a:pt x="185" y="247"/>
                    <a:pt x="185" y="247"/>
                  </a:cubicBezTo>
                  <a:cubicBezTo>
                    <a:pt x="185" y="247"/>
                    <a:pt x="184" y="247"/>
                    <a:pt x="184" y="248"/>
                  </a:cubicBezTo>
                  <a:cubicBezTo>
                    <a:pt x="184" y="248"/>
                    <a:pt x="184" y="248"/>
                    <a:pt x="184" y="248"/>
                  </a:cubicBezTo>
                  <a:cubicBezTo>
                    <a:pt x="184" y="248"/>
                    <a:pt x="183" y="248"/>
                    <a:pt x="184" y="248"/>
                  </a:cubicBezTo>
                  <a:cubicBezTo>
                    <a:pt x="184" y="248"/>
                    <a:pt x="184" y="249"/>
                    <a:pt x="184" y="249"/>
                  </a:cubicBezTo>
                  <a:cubicBezTo>
                    <a:pt x="184" y="249"/>
                    <a:pt x="184" y="249"/>
                    <a:pt x="183" y="249"/>
                  </a:cubicBezTo>
                  <a:cubicBezTo>
                    <a:pt x="183" y="249"/>
                    <a:pt x="183" y="249"/>
                    <a:pt x="183" y="249"/>
                  </a:cubicBezTo>
                  <a:cubicBezTo>
                    <a:pt x="183" y="249"/>
                    <a:pt x="183" y="249"/>
                    <a:pt x="183" y="249"/>
                  </a:cubicBezTo>
                  <a:cubicBezTo>
                    <a:pt x="183" y="249"/>
                    <a:pt x="183" y="249"/>
                    <a:pt x="183" y="249"/>
                  </a:cubicBezTo>
                  <a:cubicBezTo>
                    <a:pt x="183" y="250"/>
                    <a:pt x="183" y="250"/>
                    <a:pt x="183" y="250"/>
                  </a:cubicBezTo>
                  <a:cubicBezTo>
                    <a:pt x="183" y="250"/>
                    <a:pt x="184" y="250"/>
                    <a:pt x="184" y="250"/>
                  </a:cubicBezTo>
                  <a:cubicBezTo>
                    <a:pt x="184" y="250"/>
                    <a:pt x="184" y="249"/>
                    <a:pt x="184" y="249"/>
                  </a:cubicBezTo>
                  <a:cubicBezTo>
                    <a:pt x="184" y="249"/>
                    <a:pt x="185" y="249"/>
                    <a:pt x="185" y="248"/>
                  </a:cubicBezTo>
                  <a:cubicBezTo>
                    <a:pt x="185" y="248"/>
                    <a:pt x="185" y="248"/>
                    <a:pt x="185" y="248"/>
                  </a:cubicBezTo>
                  <a:cubicBezTo>
                    <a:pt x="185" y="248"/>
                    <a:pt x="185" y="248"/>
                    <a:pt x="185" y="248"/>
                  </a:cubicBezTo>
                  <a:cubicBezTo>
                    <a:pt x="185" y="248"/>
                    <a:pt x="185" y="248"/>
                    <a:pt x="185" y="248"/>
                  </a:cubicBezTo>
                  <a:close/>
                  <a:moveTo>
                    <a:pt x="187" y="248"/>
                  </a:moveTo>
                  <a:cubicBezTo>
                    <a:pt x="187" y="248"/>
                    <a:pt x="187" y="249"/>
                    <a:pt x="187" y="249"/>
                  </a:cubicBezTo>
                  <a:cubicBezTo>
                    <a:pt x="187" y="249"/>
                    <a:pt x="187" y="249"/>
                    <a:pt x="187" y="249"/>
                  </a:cubicBezTo>
                  <a:cubicBezTo>
                    <a:pt x="187" y="249"/>
                    <a:pt x="187" y="249"/>
                    <a:pt x="187" y="249"/>
                  </a:cubicBezTo>
                  <a:cubicBezTo>
                    <a:pt x="187" y="249"/>
                    <a:pt x="187" y="249"/>
                    <a:pt x="187" y="248"/>
                  </a:cubicBezTo>
                  <a:cubicBezTo>
                    <a:pt x="187" y="248"/>
                    <a:pt x="187" y="248"/>
                    <a:pt x="187" y="248"/>
                  </a:cubicBezTo>
                  <a:cubicBezTo>
                    <a:pt x="187" y="248"/>
                    <a:pt x="187" y="247"/>
                    <a:pt x="187" y="247"/>
                  </a:cubicBezTo>
                  <a:cubicBezTo>
                    <a:pt x="187" y="247"/>
                    <a:pt x="187" y="247"/>
                    <a:pt x="187" y="248"/>
                  </a:cubicBezTo>
                  <a:cubicBezTo>
                    <a:pt x="187" y="248"/>
                    <a:pt x="187" y="248"/>
                    <a:pt x="187" y="248"/>
                  </a:cubicBezTo>
                  <a:cubicBezTo>
                    <a:pt x="187" y="248"/>
                    <a:pt x="187" y="248"/>
                    <a:pt x="187" y="248"/>
                  </a:cubicBezTo>
                  <a:close/>
                  <a:moveTo>
                    <a:pt x="188" y="250"/>
                  </a:moveTo>
                  <a:cubicBezTo>
                    <a:pt x="188" y="250"/>
                    <a:pt x="188" y="250"/>
                    <a:pt x="188" y="250"/>
                  </a:cubicBezTo>
                  <a:cubicBezTo>
                    <a:pt x="188" y="250"/>
                    <a:pt x="188" y="250"/>
                    <a:pt x="188" y="250"/>
                  </a:cubicBezTo>
                  <a:cubicBezTo>
                    <a:pt x="188" y="250"/>
                    <a:pt x="188" y="250"/>
                    <a:pt x="188" y="250"/>
                  </a:cubicBezTo>
                  <a:cubicBezTo>
                    <a:pt x="188" y="250"/>
                    <a:pt x="188" y="250"/>
                    <a:pt x="188" y="250"/>
                  </a:cubicBezTo>
                  <a:cubicBezTo>
                    <a:pt x="189" y="250"/>
                    <a:pt x="188" y="250"/>
                    <a:pt x="188" y="250"/>
                  </a:cubicBezTo>
                  <a:cubicBezTo>
                    <a:pt x="188" y="250"/>
                    <a:pt x="188" y="250"/>
                    <a:pt x="188" y="250"/>
                  </a:cubicBezTo>
                  <a:cubicBezTo>
                    <a:pt x="188" y="249"/>
                    <a:pt x="188" y="249"/>
                    <a:pt x="188" y="249"/>
                  </a:cubicBezTo>
                  <a:cubicBezTo>
                    <a:pt x="188" y="249"/>
                    <a:pt x="188" y="249"/>
                    <a:pt x="188" y="249"/>
                  </a:cubicBezTo>
                  <a:cubicBezTo>
                    <a:pt x="188" y="249"/>
                    <a:pt x="188" y="249"/>
                    <a:pt x="188" y="250"/>
                  </a:cubicBezTo>
                  <a:moveTo>
                    <a:pt x="143" y="182"/>
                  </a:moveTo>
                  <a:cubicBezTo>
                    <a:pt x="143" y="182"/>
                    <a:pt x="143" y="182"/>
                    <a:pt x="142" y="182"/>
                  </a:cubicBezTo>
                  <a:cubicBezTo>
                    <a:pt x="142" y="182"/>
                    <a:pt x="142" y="182"/>
                    <a:pt x="142" y="182"/>
                  </a:cubicBezTo>
                  <a:cubicBezTo>
                    <a:pt x="142" y="182"/>
                    <a:pt x="141" y="182"/>
                    <a:pt x="141" y="182"/>
                  </a:cubicBezTo>
                  <a:cubicBezTo>
                    <a:pt x="141" y="182"/>
                    <a:pt x="141" y="182"/>
                    <a:pt x="141" y="182"/>
                  </a:cubicBezTo>
                  <a:cubicBezTo>
                    <a:pt x="141" y="182"/>
                    <a:pt x="141" y="182"/>
                    <a:pt x="141" y="182"/>
                  </a:cubicBezTo>
                  <a:cubicBezTo>
                    <a:pt x="140" y="183"/>
                    <a:pt x="140" y="183"/>
                    <a:pt x="139" y="183"/>
                  </a:cubicBezTo>
                  <a:cubicBezTo>
                    <a:pt x="139" y="183"/>
                    <a:pt x="138" y="183"/>
                    <a:pt x="139" y="184"/>
                  </a:cubicBezTo>
                  <a:cubicBezTo>
                    <a:pt x="139" y="184"/>
                    <a:pt x="139" y="184"/>
                    <a:pt x="139" y="184"/>
                  </a:cubicBezTo>
                  <a:cubicBezTo>
                    <a:pt x="139" y="184"/>
                    <a:pt x="139" y="184"/>
                    <a:pt x="138" y="184"/>
                  </a:cubicBezTo>
                  <a:cubicBezTo>
                    <a:pt x="138" y="184"/>
                    <a:pt x="138" y="184"/>
                    <a:pt x="138" y="184"/>
                  </a:cubicBezTo>
                  <a:cubicBezTo>
                    <a:pt x="137" y="184"/>
                    <a:pt x="137" y="184"/>
                    <a:pt x="137" y="184"/>
                  </a:cubicBezTo>
                  <a:cubicBezTo>
                    <a:pt x="137" y="184"/>
                    <a:pt x="137" y="184"/>
                    <a:pt x="137" y="184"/>
                  </a:cubicBezTo>
                  <a:cubicBezTo>
                    <a:pt x="136" y="184"/>
                    <a:pt x="136" y="184"/>
                    <a:pt x="135" y="184"/>
                  </a:cubicBezTo>
                  <a:cubicBezTo>
                    <a:pt x="135" y="184"/>
                    <a:pt x="135" y="184"/>
                    <a:pt x="135" y="184"/>
                  </a:cubicBezTo>
                  <a:cubicBezTo>
                    <a:pt x="135" y="184"/>
                    <a:pt x="135" y="184"/>
                    <a:pt x="135" y="185"/>
                  </a:cubicBezTo>
                  <a:cubicBezTo>
                    <a:pt x="134" y="185"/>
                    <a:pt x="135" y="185"/>
                    <a:pt x="135" y="185"/>
                  </a:cubicBezTo>
                  <a:cubicBezTo>
                    <a:pt x="135" y="186"/>
                    <a:pt x="135" y="186"/>
                    <a:pt x="135" y="186"/>
                  </a:cubicBezTo>
                  <a:cubicBezTo>
                    <a:pt x="135" y="186"/>
                    <a:pt x="136" y="187"/>
                    <a:pt x="136" y="187"/>
                  </a:cubicBezTo>
                  <a:cubicBezTo>
                    <a:pt x="136" y="187"/>
                    <a:pt x="136" y="187"/>
                    <a:pt x="136" y="187"/>
                  </a:cubicBezTo>
                  <a:cubicBezTo>
                    <a:pt x="136" y="187"/>
                    <a:pt x="136" y="188"/>
                    <a:pt x="137" y="188"/>
                  </a:cubicBezTo>
                  <a:cubicBezTo>
                    <a:pt x="137" y="188"/>
                    <a:pt x="138" y="188"/>
                    <a:pt x="139" y="189"/>
                  </a:cubicBezTo>
                  <a:cubicBezTo>
                    <a:pt x="139" y="189"/>
                    <a:pt x="139" y="189"/>
                    <a:pt x="139" y="189"/>
                  </a:cubicBezTo>
                  <a:cubicBezTo>
                    <a:pt x="140" y="189"/>
                    <a:pt x="141" y="189"/>
                    <a:pt x="141" y="189"/>
                  </a:cubicBezTo>
                  <a:cubicBezTo>
                    <a:pt x="141" y="189"/>
                    <a:pt x="142" y="189"/>
                    <a:pt x="142" y="189"/>
                  </a:cubicBezTo>
                  <a:cubicBezTo>
                    <a:pt x="142" y="190"/>
                    <a:pt x="142" y="190"/>
                    <a:pt x="142" y="190"/>
                  </a:cubicBezTo>
                  <a:cubicBezTo>
                    <a:pt x="142" y="190"/>
                    <a:pt x="142" y="190"/>
                    <a:pt x="142" y="190"/>
                  </a:cubicBezTo>
                  <a:cubicBezTo>
                    <a:pt x="142" y="190"/>
                    <a:pt x="143" y="190"/>
                    <a:pt x="143" y="190"/>
                  </a:cubicBezTo>
                  <a:cubicBezTo>
                    <a:pt x="143" y="190"/>
                    <a:pt x="143" y="190"/>
                    <a:pt x="143" y="190"/>
                  </a:cubicBezTo>
                  <a:cubicBezTo>
                    <a:pt x="143" y="190"/>
                    <a:pt x="143" y="190"/>
                    <a:pt x="142" y="190"/>
                  </a:cubicBezTo>
                  <a:cubicBezTo>
                    <a:pt x="142" y="189"/>
                    <a:pt x="142" y="189"/>
                    <a:pt x="142" y="189"/>
                  </a:cubicBezTo>
                  <a:cubicBezTo>
                    <a:pt x="142" y="189"/>
                    <a:pt x="142" y="189"/>
                    <a:pt x="142" y="189"/>
                  </a:cubicBezTo>
                  <a:cubicBezTo>
                    <a:pt x="143" y="189"/>
                    <a:pt x="143" y="189"/>
                    <a:pt x="143" y="189"/>
                  </a:cubicBezTo>
                  <a:cubicBezTo>
                    <a:pt x="144" y="189"/>
                    <a:pt x="144" y="189"/>
                    <a:pt x="144" y="189"/>
                  </a:cubicBezTo>
                  <a:cubicBezTo>
                    <a:pt x="144" y="189"/>
                    <a:pt x="145" y="189"/>
                    <a:pt x="145" y="189"/>
                  </a:cubicBezTo>
                  <a:cubicBezTo>
                    <a:pt x="145" y="189"/>
                    <a:pt x="145" y="188"/>
                    <a:pt x="145" y="188"/>
                  </a:cubicBezTo>
                  <a:cubicBezTo>
                    <a:pt x="145" y="188"/>
                    <a:pt x="145" y="188"/>
                    <a:pt x="145" y="188"/>
                  </a:cubicBezTo>
                  <a:cubicBezTo>
                    <a:pt x="146" y="188"/>
                    <a:pt x="146" y="188"/>
                    <a:pt x="146" y="188"/>
                  </a:cubicBezTo>
                  <a:cubicBezTo>
                    <a:pt x="147" y="188"/>
                    <a:pt x="147" y="188"/>
                    <a:pt x="147" y="188"/>
                  </a:cubicBezTo>
                  <a:cubicBezTo>
                    <a:pt x="147" y="188"/>
                    <a:pt x="147" y="188"/>
                    <a:pt x="147" y="187"/>
                  </a:cubicBezTo>
                  <a:cubicBezTo>
                    <a:pt x="147" y="187"/>
                    <a:pt x="146" y="187"/>
                    <a:pt x="146" y="187"/>
                  </a:cubicBezTo>
                  <a:cubicBezTo>
                    <a:pt x="146" y="187"/>
                    <a:pt x="146" y="187"/>
                    <a:pt x="146" y="187"/>
                  </a:cubicBezTo>
                  <a:cubicBezTo>
                    <a:pt x="146" y="187"/>
                    <a:pt x="146" y="187"/>
                    <a:pt x="146" y="187"/>
                  </a:cubicBezTo>
                  <a:cubicBezTo>
                    <a:pt x="146" y="187"/>
                    <a:pt x="146" y="186"/>
                    <a:pt x="146" y="186"/>
                  </a:cubicBezTo>
                  <a:cubicBezTo>
                    <a:pt x="146" y="186"/>
                    <a:pt x="146" y="186"/>
                    <a:pt x="146" y="185"/>
                  </a:cubicBezTo>
                  <a:cubicBezTo>
                    <a:pt x="146" y="185"/>
                    <a:pt x="146" y="185"/>
                    <a:pt x="146" y="185"/>
                  </a:cubicBezTo>
                  <a:cubicBezTo>
                    <a:pt x="146" y="185"/>
                    <a:pt x="146" y="185"/>
                    <a:pt x="146" y="184"/>
                  </a:cubicBezTo>
                  <a:cubicBezTo>
                    <a:pt x="146" y="184"/>
                    <a:pt x="146" y="184"/>
                    <a:pt x="146" y="184"/>
                  </a:cubicBezTo>
                  <a:cubicBezTo>
                    <a:pt x="146" y="184"/>
                    <a:pt x="146" y="183"/>
                    <a:pt x="146" y="183"/>
                  </a:cubicBezTo>
                  <a:cubicBezTo>
                    <a:pt x="146" y="183"/>
                    <a:pt x="145" y="183"/>
                    <a:pt x="145" y="183"/>
                  </a:cubicBezTo>
                  <a:cubicBezTo>
                    <a:pt x="145" y="183"/>
                    <a:pt x="145" y="183"/>
                    <a:pt x="145" y="183"/>
                  </a:cubicBezTo>
                  <a:cubicBezTo>
                    <a:pt x="145" y="183"/>
                    <a:pt x="144" y="183"/>
                    <a:pt x="144" y="183"/>
                  </a:cubicBezTo>
                  <a:cubicBezTo>
                    <a:pt x="144" y="183"/>
                    <a:pt x="143" y="183"/>
                    <a:pt x="143" y="182"/>
                  </a:cubicBezTo>
                  <a:cubicBezTo>
                    <a:pt x="143" y="182"/>
                    <a:pt x="143" y="182"/>
                    <a:pt x="143" y="182"/>
                  </a:cubicBezTo>
                  <a:close/>
                  <a:moveTo>
                    <a:pt x="266" y="188"/>
                  </a:moveTo>
                  <a:cubicBezTo>
                    <a:pt x="266" y="188"/>
                    <a:pt x="266" y="189"/>
                    <a:pt x="266" y="189"/>
                  </a:cubicBezTo>
                  <a:cubicBezTo>
                    <a:pt x="266" y="189"/>
                    <a:pt x="266" y="189"/>
                    <a:pt x="266" y="189"/>
                  </a:cubicBezTo>
                  <a:cubicBezTo>
                    <a:pt x="266" y="189"/>
                    <a:pt x="265" y="190"/>
                    <a:pt x="265" y="190"/>
                  </a:cubicBezTo>
                  <a:cubicBezTo>
                    <a:pt x="266" y="190"/>
                    <a:pt x="267" y="189"/>
                    <a:pt x="267" y="189"/>
                  </a:cubicBezTo>
                  <a:cubicBezTo>
                    <a:pt x="267" y="189"/>
                    <a:pt x="268" y="189"/>
                    <a:pt x="268" y="189"/>
                  </a:cubicBezTo>
                  <a:cubicBezTo>
                    <a:pt x="268" y="189"/>
                    <a:pt x="268" y="189"/>
                    <a:pt x="268" y="189"/>
                  </a:cubicBezTo>
                  <a:cubicBezTo>
                    <a:pt x="268" y="189"/>
                    <a:pt x="268" y="188"/>
                    <a:pt x="268" y="188"/>
                  </a:cubicBezTo>
                  <a:cubicBezTo>
                    <a:pt x="268" y="188"/>
                    <a:pt x="268" y="188"/>
                    <a:pt x="269" y="188"/>
                  </a:cubicBezTo>
                  <a:cubicBezTo>
                    <a:pt x="269" y="187"/>
                    <a:pt x="269" y="187"/>
                    <a:pt x="269" y="187"/>
                  </a:cubicBezTo>
                  <a:cubicBezTo>
                    <a:pt x="269" y="187"/>
                    <a:pt x="269" y="186"/>
                    <a:pt x="269" y="186"/>
                  </a:cubicBezTo>
                  <a:cubicBezTo>
                    <a:pt x="270" y="185"/>
                    <a:pt x="271" y="185"/>
                    <a:pt x="271" y="184"/>
                  </a:cubicBezTo>
                  <a:cubicBezTo>
                    <a:pt x="271" y="184"/>
                    <a:pt x="272" y="184"/>
                    <a:pt x="272" y="184"/>
                  </a:cubicBezTo>
                  <a:cubicBezTo>
                    <a:pt x="272" y="183"/>
                    <a:pt x="272" y="183"/>
                    <a:pt x="271" y="183"/>
                  </a:cubicBezTo>
                  <a:cubicBezTo>
                    <a:pt x="271" y="183"/>
                    <a:pt x="271" y="183"/>
                    <a:pt x="271" y="183"/>
                  </a:cubicBezTo>
                  <a:cubicBezTo>
                    <a:pt x="271" y="184"/>
                    <a:pt x="271" y="183"/>
                    <a:pt x="271" y="183"/>
                  </a:cubicBezTo>
                  <a:cubicBezTo>
                    <a:pt x="271" y="183"/>
                    <a:pt x="271" y="183"/>
                    <a:pt x="271" y="183"/>
                  </a:cubicBezTo>
                  <a:cubicBezTo>
                    <a:pt x="271" y="183"/>
                    <a:pt x="270" y="182"/>
                    <a:pt x="270" y="182"/>
                  </a:cubicBezTo>
                  <a:cubicBezTo>
                    <a:pt x="270" y="183"/>
                    <a:pt x="270" y="183"/>
                    <a:pt x="270" y="183"/>
                  </a:cubicBezTo>
                  <a:cubicBezTo>
                    <a:pt x="270" y="183"/>
                    <a:pt x="270" y="183"/>
                    <a:pt x="270" y="184"/>
                  </a:cubicBezTo>
                  <a:cubicBezTo>
                    <a:pt x="270" y="184"/>
                    <a:pt x="270" y="184"/>
                    <a:pt x="270" y="184"/>
                  </a:cubicBezTo>
                  <a:cubicBezTo>
                    <a:pt x="270" y="184"/>
                    <a:pt x="270" y="184"/>
                    <a:pt x="269" y="184"/>
                  </a:cubicBezTo>
                  <a:cubicBezTo>
                    <a:pt x="269" y="185"/>
                    <a:pt x="268" y="186"/>
                    <a:pt x="268" y="186"/>
                  </a:cubicBezTo>
                  <a:cubicBezTo>
                    <a:pt x="268" y="187"/>
                    <a:pt x="267" y="187"/>
                    <a:pt x="267" y="187"/>
                  </a:cubicBezTo>
                  <a:cubicBezTo>
                    <a:pt x="266" y="188"/>
                    <a:pt x="266" y="188"/>
                    <a:pt x="266" y="188"/>
                  </a:cubicBezTo>
                  <a:cubicBezTo>
                    <a:pt x="266" y="188"/>
                    <a:pt x="266" y="188"/>
                    <a:pt x="266" y="188"/>
                  </a:cubicBezTo>
                  <a:cubicBezTo>
                    <a:pt x="266" y="188"/>
                    <a:pt x="266" y="188"/>
                    <a:pt x="266" y="188"/>
                  </a:cubicBezTo>
                  <a:close/>
                  <a:moveTo>
                    <a:pt x="265" y="187"/>
                  </a:moveTo>
                  <a:cubicBezTo>
                    <a:pt x="265" y="187"/>
                    <a:pt x="265" y="187"/>
                    <a:pt x="265" y="187"/>
                  </a:cubicBezTo>
                  <a:cubicBezTo>
                    <a:pt x="265" y="187"/>
                    <a:pt x="265" y="187"/>
                    <a:pt x="265" y="187"/>
                  </a:cubicBezTo>
                  <a:cubicBezTo>
                    <a:pt x="265" y="187"/>
                    <a:pt x="265" y="187"/>
                    <a:pt x="265" y="187"/>
                  </a:cubicBezTo>
                  <a:cubicBezTo>
                    <a:pt x="265" y="187"/>
                    <a:pt x="265" y="186"/>
                    <a:pt x="265" y="186"/>
                  </a:cubicBezTo>
                  <a:cubicBezTo>
                    <a:pt x="265" y="186"/>
                    <a:pt x="265" y="186"/>
                    <a:pt x="265" y="186"/>
                  </a:cubicBezTo>
                  <a:cubicBezTo>
                    <a:pt x="265" y="186"/>
                    <a:pt x="265" y="186"/>
                    <a:pt x="265" y="186"/>
                  </a:cubicBezTo>
                  <a:cubicBezTo>
                    <a:pt x="265" y="187"/>
                    <a:pt x="265" y="187"/>
                    <a:pt x="265" y="187"/>
                  </a:cubicBezTo>
                  <a:cubicBezTo>
                    <a:pt x="265" y="187"/>
                    <a:pt x="265" y="187"/>
                    <a:pt x="265" y="187"/>
                  </a:cubicBezTo>
                  <a:cubicBezTo>
                    <a:pt x="264" y="187"/>
                    <a:pt x="264" y="188"/>
                    <a:pt x="264" y="188"/>
                  </a:cubicBezTo>
                  <a:cubicBezTo>
                    <a:pt x="265" y="188"/>
                    <a:pt x="265" y="188"/>
                    <a:pt x="265" y="188"/>
                  </a:cubicBezTo>
                  <a:cubicBezTo>
                    <a:pt x="265" y="188"/>
                    <a:pt x="265" y="188"/>
                    <a:pt x="265" y="187"/>
                  </a:cubicBezTo>
                  <a:close/>
                  <a:moveTo>
                    <a:pt x="265" y="184"/>
                  </a:moveTo>
                  <a:cubicBezTo>
                    <a:pt x="265" y="184"/>
                    <a:pt x="266" y="184"/>
                    <a:pt x="266" y="185"/>
                  </a:cubicBezTo>
                  <a:cubicBezTo>
                    <a:pt x="266" y="185"/>
                    <a:pt x="266" y="184"/>
                    <a:pt x="266" y="184"/>
                  </a:cubicBezTo>
                  <a:cubicBezTo>
                    <a:pt x="266" y="184"/>
                    <a:pt x="266" y="184"/>
                    <a:pt x="266" y="184"/>
                  </a:cubicBezTo>
                  <a:cubicBezTo>
                    <a:pt x="266" y="183"/>
                    <a:pt x="266" y="183"/>
                    <a:pt x="266" y="183"/>
                  </a:cubicBezTo>
                  <a:cubicBezTo>
                    <a:pt x="267" y="183"/>
                    <a:pt x="267" y="183"/>
                    <a:pt x="267" y="183"/>
                  </a:cubicBezTo>
                  <a:cubicBezTo>
                    <a:pt x="267" y="183"/>
                    <a:pt x="267" y="182"/>
                    <a:pt x="267" y="182"/>
                  </a:cubicBezTo>
                  <a:cubicBezTo>
                    <a:pt x="267" y="182"/>
                    <a:pt x="267" y="182"/>
                    <a:pt x="267" y="182"/>
                  </a:cubicBezTo>
                  <a:cubicBezTo>
                    <a:pt x="267" y="182"/>
                    <a:pt x="267" y="182"/>
                    <a:pt x="267" y="182"/>
                  </a:cubicBezTo>
                  <a:cubicBezTo>
                    <a:pt x="267" y="182"/>
                    <a:pt x="267" y="182"/>
                    <a:pt x="267" y="182"/>
                  </a:cubicBezTo>
                  <a:cubicBezTo>
                    <a:pt x="267" y="181"/>
                    <a:pt x="267" y="181"/>
                    <a:pt x="267" y="181"/>
                  </a:cubicBezTo>
                  <a:cubicBezTo>
                    <a:pt x="267" y="181"/>
                    <a:pt x="267" y="181"/>
                    <a:pt x="267" y="181"/>
                  </a:cubicBezTo>
                  <a:cubicBezTo>
                    <a:pt x="267" y="181"/>
                    <a:pt x="267" y="181"/>
                    <a:pt x="267" y="181"/>
                  </a:cubicBezTo>
                  <a:cubicBezTo>
                    <a:pt x="266" y="181"/>
                    <a:pt x="266" y="181"/>
                    <a:pt x="266" y="181"/>
                  </a:cubicBezTo>
                  <a:cubicBezTo>
                    <a:pt x="266" y="181"/>
                    <a:pt x="266" y="181"/>
                    <a:pt x="265" y="182"/>
                  </a:cubicBezTo>
                  <a:cubicBezTo>
                    <a:pt x="265" y="182"/>
                    <a:pt x="265" y="182"/>
                    <a:pt x="265" y="182"/>
                  </a:cubicBezTo>
                  <a:cubicBezTo>
                    <a:pt x="266" y="183"/>
                    <a:pt x="265" y="183"/>
                    <a:pt x="265" y="183"/>
                  </a:cubicBezTo>
                  <a:cubicBezTo>
                    <a:pt x="265" y="184"/>
                    <a:pt x="265" y="184"/>
                    <a:pt x="265" y="184"/>
                  </a:cubicBezTo>
                  <a:close/>
                  <a:moveTo>
                    <a:pt x="277" y="182"/>
                  </a:moveTo>
                  <a:cubicBezTo>
                    <a:pt x="277" y="182"/>
                    <a:pt x="277" y="182"/>
                    <a:pt x="277" y="182"/>
                  </a:cubicBezTo>
                  <a:cubicBezTo>
                    <a:pt x="277" y="182"/>
                    <a:pt x="277" y="181"/>
                    <a:pt x="277" y="181"/>
                  </a:cubicBezTo>
                  <a:cubicBezTo>
                    <a:pt x="276" y="181"/>
                    <a:pt x="276" y="182"/>
                    <a:pt x="276" y="182"/>
                  </a:cubicBezTo>
                  <a:cubicBezTo>
                    <a:pt x="276" y="182"/>
                    <a:pt x="275" y="182"/>
                    <a:pt x="275" y="181"/>
                  </a:cubicBezTo>
                  <a:cubicBezTo>
                    <a:pt x="275" y="181"/>
                    <a:pt x="275" y="181"/>
                    <a:pt x="275" y="181"/>
                  </a:cubicBezTo>
                  <a:cubicBezTo>
                    <a:pt x="275" y="181"/>
                    <a:pt x="275" y="181"/>
                    <a:pt x="275" y="181"/>
                  </a:cubicBezTo>
                  <a:cubicBezTo>
                    <a:pt x="275" y="181"/>
                    <a:pt x="275" y="181"/>
                    <a:pt x="275" y="181"/>
                  </a:cubicBezTo>
                  <a:cubicBezTo>
                    <a:pt x="275" y="181"/>
                    <a:pt x="274" y="181"/>
                    <a:pt x="274" y="181"/>
                  </a:cubicBezTo>
                  <a:cubicBezTo>
                    <a:pt x="274" y="181"/>
                    <a:pt x="274" y="180"/>
                    <a:pt x="274" y="181"/>
                  </a:cubicBezTo>
                  <a:cubicBezTo>
                    <a:pt x="273" y="181"/>
                    <a:pt x="274" y="181"/>
                    <a:pt x="273" y="181"/>
                  </a:cubicBezTo>
                  <a:cubicBezTo>
                    <a:pt x="273" y="182"/>
                    <a:pt x="273" y="182"/>
                    <a:pt x="273" y="182"/>
                  </a:cubicBezTo>
                  <a:cubicBezTo>
                    <a:pt x="273" y="182"/>
                    <a:pt x="273" y="182"/>
                    <a:pt x="273" y="182"/>
                  </a:cubicBezTo>
                  <a:cubicBezTo>
                    <a:pt x="273" y="183"/>
                    <a:pt x="273" y="183"/>
                    <a:pt x="273" y="183"/>
                  </a:cubicBezTo>
                  <a:cubicBezTo>
                    <a:pt x="273" y="183"/>
                    <a:pt x="273" y="182"/>
                    <a:pt x="273" y="182"/>
                  </a:cubicBezTo>
                  <a:cubicBezTo>
                    <a:pt x="274" y="182"/>
                    <a:pt x="274" y="182"/>
                    <a:pt x="274" y="182"/>
                  </a:cubicBezTo>
                  <a:cubicBezTo>
                    <a:pt x="274" y="182"/>
                    <a:pt x="274" y="182"/>
                    <a:pt x="274" y="182"/>
                  </a:cubicBezTo>
                  <a:cubicBezTo>
                    <a:pt x="274" y="182"/>
                    <a:pt x="274" y="182"/>
                    <a:pt x="274" y="182"/>
                  </a:cubicBezTo>
                  <a:cubicBezTo>
                    <a:pt x="274" y="183"/>
                    <a:pt x="274" y="183"/>
                    <a:pt x="274" y="183"/>
                  </a:cubicBezTo>
                  <a:cubicBezTo>
                    <a:pt x="274" y="183"/>
                    <a:pt x="274" y="183"/>
                    <a:pt x="274" y="183"/>
                  </a:cubicBezTo>
                  <a:cubicBezTo>
                    <a:pt x="274" y="183"/>
                    <a:pt x="274" y="184"/>
                    <a:pt x="274" y="184"/>
                  </a:cubicBezTo>
                  <a:cubicBezTo>
                    <a:pt x="274" y="184"/>
                    <a:pt x="274" y="184"/>
                    <a:pt x="274" y="184"/>
                  </a:cubicBezTo>
                  <a:cubicBezTo>
                    <a:pt x="275" y="184"/>
                    <a:pt x="275" y="183"/>
                    <a:pt x="276" y="183"/>
                  </a:cubicBezTo>
                  <a:cubicBezTo>
                    <a:pt x="276" y="182"/>
                    <a:pt x="276" y="182"/>
                    <a:pt x="277" y="182"/>
                  </a:cubicBezTo>
                  <a:cubicBezTo>
                    <a:pt x="277" y="182"/>
                    <a:pt x="277" y="182"/>
                    <a:pt x="277" y="182"/>
                  </a:cubicBezTo>
                  <a:close/>
                  <a:moveTo>
                    <a:pt x="276" y="181"/>
                  </a:moveTo>
                  <a:cubicBezTo>
                    <a:pt x="276" y="181"/>
                    <a:pt x="276" y="181"/>
                    <a:pt x="276" y="181"/>
                  </a:cubicBezTo>
                  <a:cubicBezTo>
                    <a:pt x="277" y="181"/>
                    <a:pt x="277" y="181"/>
                    <a:pt x="278" y="180"/>
                  </a:cubicBezTo>
                  <a:cubicBezTo>
                    <a:pt x="278" y="180"/>
                    <a:pt x="279" y="180"/>
                    <a:pt x="279" y="179"/>
                  </a:cubicBezTo>
                  <a:cubicBezTo>
                    <a:pt x="279" y="179"/>
                    <a:pt x="279" y="179"/>
                    <a:pt x="279" y="179"/>
                  </a:cubicBezTo>
                  <a:cubicBezTo>
                    <a:pt x="279" y="179"/>
                    <a:pt x="279" y="179"/>
                    <a:pt x="279" y="179"/>
                  </a:cubicBezTo>
                  <a:cubicBezTo>
                    <a:pt x="278" y="179"/>
                    <a:pt x="278" y="180"/>
                    <a:pt x="277" y="180"/>
                  </a:cubicBezTo>
                  <a:cubicBezTo>
                    <a:pt x="277" y="180"/>
                    <a:pt x="277" y="180"/>
                    <a:pt x="277" y="180"/>
                  </a:cubicBezTo>
                  <a:cubicBezTo>
                    <a:pt x="276" y="180"/>
                    <a:pt x="276" y="180"/>
                    <a:pt x="276" y="180"/>
                  </a:cubicBezTo>
                  <a:cubicBezTo>
                    <a:pt x="276" y="180"/>
                    <a:pt x="276" y="181"/>
                    <a:pt x="276" y="181"/>
                  </a:cubicBezTo>
                  <a:close/>
                  <a:moveTo>
                    <a:pt x="359" y="226"/>
                  </a:moveTo>
                  <a:cubicBezTo>
                    <a:pt x="359" y="227"/>
                    <a:pt x="359" y="227"/>
                    <a:pt x="360" y="227"/>
                  </a:cubicBezTo>
                  <a:cubicBezTo>
                    <a:pt x="360" y="227"/>
                    <a:pt x="359" y="227"/>
                    <a:pt x="359" y="227"/>
                  </a:cubicBezTo>
                  <a:cubicBezTo>
                    <a:pt x="359" y="227"/>
                    <a:pt x="359" y="227"/>
                    <a:pt x="359" y="227"/>
                  </a:cubicBezTo>
                  <a:cubicBezTo>
                    <a:pt x="359" y="227"/>
                    <a:pt x="359" y="227"/>
                    <a:pt x="359" y="227"/>
                  </a:cubicBezTo>
                  <a:cubicBezTo>
                    <a:pt x="359" y="227"/>
                    <a:pt x="359" y="227"/>
                    <a:pt x="359" y="228"/>
                  </a:cubicBezTo>
                  <a:cubicBezTo>
                    <a:pt x="360" y="228"/>
                    <a:pt x="360" y="228"/>
                    <a:pt x="360" y="228"/>
                  </a:cubicBezTo>
                  <a:cubicBezTo>
                    <a:pt x="360" y="228"/>
                    <a:pt x="360" y="228"/>
                    <a:pt x="360" y="228"/>
                  </a:cubicBezTo>
                  <a:cubicBezTo>
                    <a:pt x="360" y="228"/>
                    <a:pt x="360" y="229"/>
                    <a:pt x="360" y="229"/>
                  </a:cubicBezTo>
                  <a:cubicBezTo>
                    <a:pt x="360" y="229"/>
                    <a:pt x="360" y="229"/>
                    <a:pt x="360" y="229"/>
                  </a:cubicBezTo>
                  <a:cubicBezTo>
                    <a:pt x="360" y="230"/>
                    <a:pt x="360" y="230"/>
                    <a:pt x="360" y="230"/>
                  </a:cubicBezTo>
                  <a:cubicBezTo>
                    <a:pt x="360" y="230"/>
                    <a:pt x="360" y="231"/>
                    <a:pt x="360" y="231"/>
                  </a:cubicBezTo>
                  <a:cubicBezTo>
                    <a:pt x="360" y="231"/>
                    <a:pt x="360" y="232"/>
                    <a:pt x="360" y="232"/>
                  </a:cubicBezTo>
                  <a:cubicBezTo>
                    <a:pt x="360" y="232"/>
                    <a:pt x="360" y="233"/>
                    <a:pt x="361" y="232"/>
                  </a:cubicBezTo>
                  <a:cubicBezTo>
                    <a:pt x="361" y="232"/>
                    <a:pt x="361" y="233"/>
                    <a:pt x="361" y="232"/>
                  </a:cubicBezTo>
                  <a:cubicBezTo>
                    <a:pt x="362" y="232"/>
                    <a:pt x="362" y="232"/>
                    <a:pt x="362" y="232"/>
                  </a:cubicBezTo>
                  <a:cubicBezTo>
                    <a:pt x="362" y="232"/>
                    <a:pt x="362" y="232"/>
                    <a:pt x="362" y="232"/>
                  </a:cubicBezTo>
                  <a:cubicBezTo>
                    <a:pt x="362" y="232"/>
                    <a:pt x="362" y="232"/>
                    <a:pt x="362" y="232"/>
                  </a:cubicBezTo>
                  <a:cubicBezTo>
                    <a:pt x="362" y="232"/>
                    <a:pt x="362" y="232"/>
                    <a:pt x="363" y="232"/>
                  </a:cubicBezTo>
                  <a:cubicBezTo>
                    <a:pt x="363" y="232"/>
                    <a:pt x="363" y="232"/>
                    <a:pt x="363" y="232"/>
                  </a:cubicBezTo>
                  <a:cubicBezTo>
                    <a:pt x="364" y="232"/>
                    <a:pt x="364" y="232"/>
                    <a:pt x="364" y="232"/>
                  </a:cubicBezTo>
                  <a:cubicBezTo>
                    <a:pt x="364" y="232"/>
                    <a:pt x="364" y="231"/>
                    <a:pt x="364" y="231"/>
                  </a:cubicBezTo>
                  <a:cubicBezTo>
                    <a:pt x="364" y="231"/>
                    <a:pt x="364" y="231"/>
                    <a:pt x="364" y="231"/>
                  </a:cubicBezTo>
                  <a:cubicBezTo>
                    <a:pt x="364" y="231"/>
                    <a:pt x="364" y="231"/>
                    <a:pt x="364" y="231"/>
                  </a:cubicBezTo>
                  <a:cubicBezTo>
                    <a:pt x="364" y="231"/>
                    <a:pt x="364" y="231"/>
                    <a:pt x="364" y="231"/>
                  </a:cubicBezTo>
                  <a:cubicBezTo>
                    <a:pt x="364" y="230"/>
                    <a:pt x="364" y="230"/>
                    <a:pt x="364" y="230"/>
                  </a:cubicBezTo>
                  <a:cubicBezTo>
                    <a:pt x="364" y="230"/>
                    <a:pt x="364" y="230"/>
                    <a:pt x="363" y="230"/>
                  </a:cubicBezTo>
                  <a:cubicBezTo>
                    <a:pt x="363" y="230"/>
                    <a:pt x="363" y="230"/>
                    <a:pt x="363" y="230"/>
                  </a:cubicBezTo>
                  <a:cubicBezTo>
                    <a:pt x="363" y="230"/>
                    <a:pt x="363" y="230"/>
                    <a:pt x="363" y="230"/>
                  </a:cubicBezTo>
                  <a:cubicBezTo>
                    <a:pt x="363" y="230"/>
                    <a:pt x="363" y="230"/>
                    <a:pt x="363" y="229"/>
                  </a:cubicBezTo>
                  <a:cubicBezTo>
                    <a:pt x="363" y="229"/>
                    <a:pt x="363" y="229"/>
                    <a:pt x="363" y="229"/>
                  </a:cubicBezTo>
                  <a:cubicBezTo>
                    <a:pt x="363" y="229"/>
                    <a:pt x="363" y="229"/>
                    <a:pt x="363" y="229"/>
                  </a:cubicBezTo>
                  <a:cubicBezTo>
                    <a:pt x="363" y="228"/>
                    <a:pt x="363" y="228"/>
                    <a:pt x="362" y="228"/>
                  </a:cubicBezTo>
                  <a:cubicBezTo>
                    <a:pt x="362" y="228"/>
                    <a:pt x="362" y="228"/>
                    <a:pt x="362" y="228"/>
                  </a:cubicBezTo>
                  <a:cubicBezTo>
                    <a:pt x="363" y="228"/>
                    <a:pt x="363" y="228"/>
                    <a:pt x="363" y="228"/>
                  </a:cubicBezTo>
                  <a:cubicBezTo>
                    <a:pt x="363" y="228"/>
                    <a:pt x="363" y="228"/>
                    <a:pt x="363" y="228"/>
                  </a:cubicBezTo>
                  <a:cubicBezTo>
                    <a:pt x="363" y="228"/>
                    <a:pt x="363" y="229"/>
                    <a:pt x="363" y="229"/>
                  </a:cubicBezTo>
                  <a:cubicBezTo>
                    <a:pt x="363" y="229"/>
                    <a:pt x="364" y="229"/>
                    <a:pt x="364" y="229"/>
                  </a:cubicBezTo>
                  <a:cubicBezTo>
                    <a:pt x="364" y="230"/>
                    <a:pt x="364" y="230"/>
                    <a:pt x="365" y="230"/>
                  </a:cubicBezTo>
                  <a:cubicBezTo>
                    <a:pt x="365" y="230"/>
                    <a:pt x="365" y="231"/>
                    <a:pt x="365" y="230"/>
                  </a:cubicBezTo>
                  <a:cubicBezTo>
                    <a:pt x="365" y="230"/>
                    <a:pt x="365" y="230"/>
                    <a:pt x="365" y="230"/>
                  </a:cubicBezTo>
                  <a:cubicBezTo>
                    <a:pt x="365" y="229"/>
                    <a:pt x="365" y="229"/>
                    <a:pt x="365" y="229"/>
                  </a:cubicBezTo>
                  <a:cubicBezTo>
                    <a:pt x="365" y="229"/>
                    <a:pt x="365" y="229"/>
                    <a:pt x="365" y="229"/>
                  </a:cubicBezTo>
                  <a:cubicBezTo>
                    <a:pt x="365" y="229"/>
                    <a:pt x="365" y="229"/>
                    <a:pt x="365" y="229"/>
                  </a:cubicBezTo>
                  <a:cubicBezTo>
                    <a:pt x="365" y="229"/>
                    <a:pt x="365" y="229"/>
                    <a:pt x="365" y="229"/>
                  </a:cubicBezTo>
                  <a:cubicBezTo>
                    <a:pt x="365" y="230"/>
                    <a:pt x="365" y="230"/>
                    <a:pt x="365" y="230"/>
                  </a:cubicBezTo>
                  <a:cubicBezTo>
                    <a:pt x="365" y="230"/>
                    <a:pt x="365" y="230"/>
                    <a:pt x="365" y="231"/>
                  </a:cubicBezTo>
                  <a:cubicBezTo>
                    <a:pt x="365" y="231"/>
                    <a:pt x="365" y="231"/>
                    <a:pt x="365" y="231"/>
                  </a:cubicBezTo>
                  <a:cubicBezTo>
                    <a:pt x="365" y="231"/>
                    <a:pt x="364" y="231"/>
                    <a:pt x="364" y="231"/>
                  </a:cubicBezTo>
                  <a:cubicBezTo>
                    <a:pt x="364" y="231"/>
                    <a:pt x="365" y="232"/>
                    <a:pt x="365" y="232"/>
                  </a:cubicBezTo>
                  <a:cubicBezTo>
                    <a:pt x="365" y="232"/>
                    <a:pt x="365" y="232"/>
                    <a:pt x="365" y="232"/>
                  </a:cubicBezTo>
                  <a:cubicBezTo>
                    <a:pt x="365" y="231"/>
                    <a:pt x="365" y="231"/>
                    <a:pt x="365" y="231"/>
                  </a:cubicBezTo>
                  <a:cubicBezTo>
                    <a:pt x="365" y="231"/>
                    <a:pt x="365" y="231"/>
                    <a:pt x="365" y="231"/>
                  </a:cubicBezTo>
                  <a:cubicBezTo>
                    <a:pt x="365" y="232"/>
                    <a:pt x="365" y="232"/>
                    <a:pt x="365" y="232"/>
                  </a:cubicBezTo>
                  <a:cubicBezTo>
                    <a:pt x="366" y="232"/>
                    <a:pt x="366" y="232"/>
                    <a:pt x="366" y="232"/>
                  </a:cubicBezTo>
                  <a:cubicBezTo>
                    <a:pt x="366" y="232"/>
                    <a:pt x="366" y="232"/>
                    <a:pt x="367" y="232"/>
                  </a:cubicBezTo>
                  <a:cubicBezTo>
                    <a:pt x="367" y="232"/>
                    <a:pt x="366" y="231"/>
                    <a:pt x="366" y="231"/>
                  </a:cubicBezTo>
                  <a:cubicBezTo>
                    <a:pt x="366" y="231"/>
                    <a:pt x="366" y="231"/>
                    <a:pt x="366" y="231"/>
                  </a:cubicBezTo>
                  <a:cubicBezTo>
                    <a:pt x="367" y="231"/>
                    <a:pt x="367" y="231"/>
                    <a:pt x="367" y="231"/>
                  </a:cubicBezTo>
                  <a:cubicBezTo>
                    <a:pt x="367" y="231"/>
                    <a:pt x="367" y="231"/>
                    <a:pt x="367" y="231"/>
                  </a:cubicBezTo>
                  <a:cubicBezTo>
                    <a:pt x="367" y="231"/>
                    <a:pt x="367" y="231"/>
                    <a:pt x="368" y="231"/>
                  </a:cubicBezTo>
                  <a:cubicBezTo>
                    <a:pt x="368" y="231"/>
                    <a:pt x="368" y="231"/>
                    <a:pt x="368" y="230"/>
                  </a:cubicBezTo>
                  <a:cubicBezTo>
                    <a:pt x="367" y="230"/>
                    <a:pt x="367" y="230"/>
                    <a:pt x="367" y="230"/>
                  </a:cubicBezTo>
                  <a:cubicBezTo>
                    <a:pt x="367" y="230"/>
                    <a:pt x="367" y="230"/>
                    <a:pt x="367" y="230"/>
                  </a:cubicBezTo>
                  <a:cubicBezTo>
                    <a:pt x="367" y="230"/>
                    <a:pt x="366" y="229"/>
                    <a:pt x="366" y="229"/>
                  </a:cubicBezTo>
                  <a:cubicBezTo>
                    <a:pt x="366" y="228"/>
                    <a:pt x="366" y="228"/>
                    <a:pt x="365" y="228"/>
                  </a:cubicBezTo>
                  <a:cubicBezTo>
                    <a:pt x="365" y="228"/>
                    <a:pt x="365" y="228"/>
                    <a:pt x="365" y="229"/>
                  </a:cubicBezTo>
                  <a:cubicBezTo>
                    <a:pt x="365" y="228"/>
                    <a:pt x="365" y="228"/>
                    <a:pt x="365" y="228"/>
                  </a:cubicBezTo>
                  <a:cubicBezTo>
                    <a:pt x="365" y="228"/>
                    <a:pt x="365" y="228"/>
                    <a:pt x="365" y="228"/>
                  </a:cubicBezTo>
                  <a:cubicBezTo>
                    <a:pt x="365" y="228"/>
                    <a:pt x="365" y="227"/>
                    <a:pt x="365" y="227"/>
                  </a:cubicBezTo>
                  <a:cubicBezTo>
                    <a:pt x="365" y="227"/>
                    <a:pt x="365" y="227"/>
                    <a:pt x="365" y="227"/>
                  </a:cubicBezTo>
                  <a:cubicBezTo>
                    <a:pt x="365" y="227"/>
                    <a:pt x="365" y="227"/>
                    <a:pt x="365" y="227"/>
                  </a:cubicBezTo>
                  <a:cubicBezTo>
                    <a:pt x="365" y="226"/>
                    <a:pt x="364" y="226"/>
                    <a:pt x="364" y="226"/>
                  </a:cubicBezTo>
                  <a:cubicBezTo>
                    <a:pt x="364" y="226"/>
                    <a:pt x="364" y="226"/>
                    <a:pt x="364" y="226"/>
                  </a:cubicBezTo>
                  <a:cubicBezTo>
                    <a:pt x="364" y="226"/>
                    <a:pt x="363" y="226"/>
                    <a:pt x="363" y="226"/>
                  </a:cubicBezTo>
                  <a:cubicBezTo>
                    <a:pt x="363" y="226"/>
                    <a:pt x="363" y="226"/>
                    <a:pt x="363" y="226"/>
                  </a:cubicBezTo>
                  <a:cubicBezTo>
                    <a:pt x="363" y="226"/>
                    <a:pt x="363" y="226"/>
                    <a:pt x="363" y="227"/>
                  </a:cubicBezTo>
                  <a:cubicBezTo>
                    <a:pt x="363" y="226"/>
                    <a:pt x="363" y="226"/>
                    <a:pt x="362" y="226"/>
                  </a:cubicBezTo>
                  <a:cubicBezTo>
                    <a:pt x="362" y="226"/>
                    <a:pt x="362" y="226"/>
                    <a:pt x="362" y="226"/>
                  </a:cubicBezTo>
                  <a:cubicBezTo>
                    <a:pt x="362" y="225"/>
                    <a:pt x="361" y="225"/>
                    <a:pt x="361" y="225"/>
                  </a:cubicBezTo>
                  <a:cubicBezTo>
                    <a:pt x="361" y="225"/>
                    <a:pt x="361" y="225"/>
                    <a:pt x="360" y="225"/>
                  </a:cubicBezTo>
                  <a:cubicBezTo>
                    <a:pt x="360" y="225"/>
                    <a:pt x="360" y="225"/>
                    <a:pt x="360" y="225"/>
                  </a:cubicBezTo>
                  <a:cubicBezTo>
                    <a:pt x="359" y="225"/>
                    <a:pt x="359" y="225"/>
                    <a:pt x="358" y="225"/>
                  </a:cubicBezTo>
                  <a:cubicBezTo>
                    <a:pt x="358" y="225"/>
                    <a:pt x="358" y="225"/>
                    <a:pt x="358" y="226"/>
                  </a:cubicBezTo>
                  <a:cubicBezTo>
                    <a:pt x="358" y="226"/>
                    <a:pt x="359" y="226"/>
                    <a:pt x="359" y="226"/>
                  </a:cubicBezTo>
                  <a:close/>
                  <a:moveTo>
                    <a:pt x="359" y="234"/>
                  </a:moveTo>
                  <a:cubicBezTo>
                    <a:pt x="359" y="233"/>
                    <a:pt x="359" y="233"/>
                    <a:pt x="359" y="233"/>
                  </a:cubicBezTo>
                  <a:cubicBezTo>
                    <a:pt x="359" y="233"/>
                    <a:pt x="359" y="233"/>
                    <a:pt x="359" y="233"/>
                  </a:cubicBezTo>
                  <a:cubicBezTo>
                    <a:pt x="359" y="233"/>
                    <a:pt x="359" y="233"/>
                    <a:pt x="358" y="233"/>
                  </a:cubicBezTo>
                  <a:cubicBezTo>
                    <a:pt x="359" y="233"/>
                    <a:pt x="359" y="232"/>
                    <a:pt x="359" y="233"/>
                  </a:cubicBezTo>
                  <a:cubicBezTo>
                    <a:pt x="359" y="233"/>
                    <a:pt x="359" y="232"/>
                    <a:pt x="359" y="232"/>
                  </a:cubicBezTo>
                  <a:cubicBezTo>
                    <a:pt x="359" y="232"/>
                    <a:pt x="359" y="232"/>
                    <a:pt x="359" y="232"/>
                  </a:cubicBezTo>
                  <a:cubicBezTo>
                    <a:pt x="359" y="232"/>
                    <a:pt x="358" y="232"/>
                    <a:pt x="358" y="232"/>
                  </a:cubicBezTo>
                  <a:cubicBezTo>
                    <a:pt x="359" y="232"/>
                    <a:pt x="359" y="232"/>
                    <a:pt x="359" y="231"/>
                  </a:cubicBezTo>
                  <a:cubicBezTo>
                    <a:pt x="359" y="231"/>
                    <a:pt x="359" y="231"/>
                    <a:pt x="359" y="231"/>
                  </a:cubicBezTo>
                  <a:cubicBezTo>
                    <a:pt x="359" y="231"/>
                    <a:pt x="359" y="231"/>
                    <a:pt x="359" y="230"/>
                  </a:cubicBezTo>
                  <a:cubicBezTo>
                    <a:pt x="359" y="230"/>
                    <a:pt x="359" y="230"/>
                    <a:pt x="360" y="231"/>
                  </a:cubicBezTo>
                  <a:cubicBezTo>
                    <a:pt x="360" y="231"/>
                    <a:pt x="360" y="231"/>
                    <a:pt x="360" y="231"/>
                  </a:cubicBezTo>
                  <a:cubicBezTo>
                    <a:pt x="360" y="231"/>
                    <a:pt x="360" y="231"/>
                    <a:pt x="360" y="230"/>
                  </a:cubicBezTo>
                  <a:cubicBezTo>
                    <a:pt x="360" y="230"/>
                    <a:pt x="360" y="230"/>
                    <a:pt x="360" y="230"/>
                  </a:cubicBezTo>
                  <a:cubicBezTo>
                    <a:pt x="360" y="230"/>
                    <a:pt x="360" y="230"/>
                    <a:pt x="360" y="230"/>
                  </a:cubicBezTo>
                  <a:cubicBezTo>
                    <a:pt x="360" y="229"/>
                    <a:pt x="360" y="229"/>
                    <a:pt x="360" y="229"/>
                  </a:cubicBezTo>
                  <a:cubicBezTo>
                    <a:pt x="360" y="229"/>
                    <a:pt x="360" y="228"/>
                    <a:pt x="360" y="228"/>
                  </a:cubicBezTo>
                  <a:cubicBezTo>
                    <a:pt x="360" y="228"/>
                    <a:pt x="359" y="228"/>
                    <a:pt x="359" y="228"/>
                  </a:cubicBezTo>
                  <a:cubicBezTo>
                    <a:pt x="359" y="228"/>
                    <a:pt x="359" y="228"/>
                    <a:pt x="359" y="228"/>
                  </a:cubicBezTo>
                  <a:cubicBezTo>
                    <a:pt x="359" y="228"/>
                    <a:pt x="359" y="228"/>
                    <a:pt x="359" y="229"/>
                  </a:cubicBezTo>
                  <a:cubicBezTo>
                    <a:pt x="359" y="229"/>
                    <a:pt x="359" y="229"/>
                    <a:pt x="359" y="229"/>
                  </a:cubicBezTo>
                  <a:cubicBezTo>
                    <a:pt x="359" y="229"/>
                    <a:pt x="359" y="229"/>
                    <a:pt x="359" y="229"/>
                  </a:cubicBezTo>
                  <a:cubicBezTo>
                    <a:pt x="359" y="230"/>
                    <a:pt x="359" y="230"/>
                    <a:pt x="358" y="230"/>
                  </a:cubicBezTo>
                  <a:cubicBezTo>
                    <a:pt x="358" y="230"/>
                    <a:pt x="358" y="230"/>
                    <a:pt x="358" y="230"/>
                  </a:cubicBezTo>
                  <a:cubicBezTo>
                    <a:pt x="358" y="230"/>
                    <a:pt x="358" y="230"/>
                    <a:pt x="358" y="230"/>
                  </a:cubicBezTo>
                  <a:cubicBezTo>
                    <a:pt x="358" y="230"/>
                    <a:pt x="359" y="229"/>
                    <a:pt x="359" y="229"/>
                  </a:cubicBezTo>
                  <a:cubicBezTo>
                    <a:pt x="358" y="228"/>
                    <a:pt x="358" y="228"/>
                    <a:pt x="358" y="228"/>
                  </a:cubicBezTo>
                  <a:cubicBezTo>
                    <a:pt x="358" y="228"/>
                    <a:pt x="358" y="228"/>
                    <a:pt x="358" y="228"/>
                  </a:cubicBezTo>
                  <a:cubicBezTo>
                    <a:pt x="358" y="228"/>
                    <a:pt x="358" y="228"/>
                    <a:pt x="358" y="227"/>
                  </a:cubicBezTo>
                  <a:cubicBezTo>
                    <a:pt x="358" y="227"/>
                    <a:pt x="358" y="227"/>
                    <a:pt x="358" y="227"/>
                  </a:cubicBezTo>
                  <a:cubicBezTo>
                    <a:pt x="358" y="227"/>
                    <a:pt x="357" y="227"/>
                    <a:pt x="357" y="227"/>
                  </a:cubicBezTo>
                  <a:cubicBezTo>
                    <a:pt x="357" y="227"/>
                    <a:pt x="357" y="227"/>
                    <a:pt x="357" y="227"/>
                  </a:cubicBezTo>
                  <a:cubicBezTo>
                    <a:pt x="357" y="227"/>
                    <a:pt x="357" y="227"/>
                    <a:pt x="357" y="228"/>
                  </a:cubicBezTo>
                  <a:cubicBezTo>
                    <a:pt x="357" y="228"/>
                    <a:pt x="357" y="227"/>
                    <a:pt x="357" y="227"/>
                  </a:cubicBezTo>
                  <a:cubicBezTo>
                    <a:pt x="356" y="227"/>
                    <a:pt x="356" y="227"/>
                    <a:pt x="356" y="227"/>
                  </a:cubicBezTo>
                  <a:cubicBezTo>
                    <a:pt x="356" y="227"/>
                    <a:pt x="356" y="227"/>
                    <a:pt x="356" y="228"/>
                  </a:cubicBezTo>
                  <a:cubicBezTo>
                    <a:pt x="356" y="228"/>
                    <a:pt x="356" y="228"/>
                    <a:pt x="356" y="228"/>
                  </a:cubicBezTo>
                  <a:cubicBezTo>
                    <a:pt x="356" y="228"/>
                    <a:pt x="356" y="228"/>
                    <a:pt x="356" y="228"/>
                  </a:cubicBezTo>
                  <a:cubicBezTo>
                    <a:pt x="356" y="228"/>
                    <a:pt x="356" y="228"/>
                    <a:pt x="356" y="228"/>
                  </a:cubicBezTo>
                  <a:cubicBezTo>
                    <a:pt x="356" y="228"/>
                    <a:pt x="356" y="228"/>
                    <a:pt x="356" y="228"/>
                  </a:cubicBezTo>
                  <a:cubicBezTo>
                    <a:pt x="356" y="228"/>
                    <a:pt x="356" y="228"/>
                    <a:pt x="356" y="228"/>
                  </a:cubicBezTo>
                  <a:cubicBezTo>
                    <a:pt x="356" y="228"/>
                    <a:pt x="356" y="227"/>
                    <a:pt x="355" y="227"/>
                  </a:cubicBezTo>
                  <a:cubicBezTo>
                    <a:pt x="355" y="228"/>
                    <a:pt x="355" y="228"/>
                    <a:pt x="355" y="228"/>
                  </a:cubicBezTo>
                  <a:cubicBezTo>
                    <a:pt x="355" y="228"/>
                    <a:pt x="355" y="228"/>
                    <a:pt x="355" y="228"/>
                  </a:cubicBezTo>
                  <a:cubicBezTo>
                    <a:pt x="355" y="228"/>
                    <a:pt x="355" y="228"/>
                    <a:pt x="355" y="228"/>
                  </a:cubicBezTo>
                  <a:cubicBezTo>
                    <a:pt x="356" y="229"/>
                    <a:pt x="355" y="229"/>
                    <a:pt x="356" y="229"/>
                  </a:cubicBezTo>
                  <a:cubicBezTo>
                    <a:pt x="356" y="229"/>
                    <a:pt x="356" y="230"/>
                    <a:pt x="356" y="230"/>
                  </a:cubicBezTo>
                  <a:cubicBezTo>
                    <a:pt x="356" y="230"/>
                    <a:pt x="356" y="230"/>
                    <a:pt x="356" y="230"/>
                  </a:cubicBezTo>
                  <a:cubicBezTo>
                    <a:pt x="356" y="230"/>
                    <a:pt x="357" y="230"/>
                    <a:pt x="357" y="230"/>
                  </a:cubicBezTo>
                  <a:cubicBezTo>
                    <a:pt x="357" y="230"/>
                    <a:pt x="357" y="230"/>
                    <a:pt x="356" y="230"/>
                  </a:cubicBezTo>
                  <a:cubicBezTo>
                    <a:pt x="356" y="230"/>
                    <a:pt x="356" y="230"/>
                    <a:pt x="356" y="230"/>
                  </a:cubicBezTo>
                  <a:cubicBezTo>
                    <a:pt x="356" y="230"/>
                    <a:pt x="356" y="230"/>
                    <a:pt x="357" y="230"/>
                  </a:cubicBezTo>
                  <a:cubicBezTo>
                    <a:pt x="357" y="230"/>
                    <a:pt x="357" y="230"/>
                    <a:pt x="357" y="230"/>
                  </a:cubicBezTo>
                  <a:cubicBezTo>
                    <a:pt x="357" y="230"/>
                    <a:pt x="357" y="231"/>
                    <a:pt x="357" y="231"/>
                  </a:cubicBezTo>
                  <a:cubicBezTo>
                    <a:pt x="356" y="231"/>
                    <a:pt x="356" y="231"/>
                    <a:pt x="356" y="231"/>
                  </a:cubicBezTo>
                  <a:cubicBezTo>
                    <a:pt x="356" y="231"/>
                    <a:pt x="357" y="231"/>
                    <a:pt x="357" y="231"/>
                  </a:cubicBezTo>
                  <a:cubicBezTo>
                    <a:pt x="357" y="231"/>
                    <a:pt x="357" y="231"/>
                    <a:pt x="357" y="231"/>
                  </a:cubicBezTo>
                  <a:cubicBezTo>
                    <a:pt x="357" y="232"/>
                    <a:pt x="357" y="232"/>
                    <a:pt x="357" y="232"/>
                  </a:cubicBezTo>
                  <a:cubicBezTo>
                    <a:pt x="357" y="232"/>
                    <a:pt x="357" y="232"/>
                    <a:pt x="357" y="231"/>
                  </a:cubicBezTo>
                  <a:cubicBezTo>
                    <a:pt x="357" y="231"/>
                    <a:pt x="357" y="231"/>
                    <a:pt x="358" y="231"/>
                  </a:cubicBezTo>
                  <a:cubicBezTo>
                    <a:pt x="358" y="231"/>
                    <a:pt x="358" y="231"/>
                    <a:pt x="358" y="231"/>
                  </a:cubicBezTo>
                  <a:cubicBezTo>
                    <a:pt x="358" y="232"/>
                    <a:pt x="358" y="232"/>
                    <a:pt x="358" y="232"/>
                  </a:cubicBezTo>
                  <a:cubicBezTo>
                    <a:pt x="358" y="232"/>
                    <a:pt x="358" y="232"/>
                    <a:pt x="358" y="233"/>
                  </a:cubicBezTo>
                  <a:cubicBezTo>
                    <a:pt x="358" y="233"/>
                    <a:pt x="358" y="233"/>
                    <a:pt x="358" y="233"/>
                  </a:cubicBezTo>
                  <a:cubicBezTo>
                    <a:pt x="358" y="233"/>
                    <a:pt x="357" y="233"/>
                    <a:pt x="357" y="233"/>
                  </a:cubicBezTo>
                  <a:cubicBezTo>
                    <a:pt x="357" y="233"/>
                    <a:pt x="357" y="233"/>
                    <a:pt x="357" y="233"/>
                  </a:cubicBezTo>
                  <a:cubicBezTo>
                    <a:pt x="357" y="233"/>
                    <a:pt x="357" y="233"/>
                    <a:pt x="357" y="233"/>
                  </a:cubicBezTo>
                  <a:cubicBezTo>
                    <a:pt x="356" y="233"/>
                    <a:pt x="356" y="234"/>
                    <a:pt x="356" y="234"/>
                  </a:cubicBezTo>
                  <a:cubicBezTo>
                    <a:pt x="356" y="234"/>
                    <a:pt x="356" y="234"/>
                    <a:pt x="356" y="234"/>
                  </a:cubicBezTo>
                  <a:cubicBezTo>
                    <a:pt x="356" y="234"/>
                    <a:pt x="356" y="234"/>
                    <a:pt x="356" y="234"/>
                  </a:cubicBezTo>
                  <a:cubicBezTo>
                    <a:pt x="356" y="234"/>
                    <a:pt x="356" y="234"/>
                    <a:pt x="356" y="234"/>
                  </a:cubicBezTo>
                  <a:cubicBezTo>
                    <a:pt x="356" y="234"/>
                    <a:pt x="357" y="234"/>
                    <a:pt x="357" y="234"/>
                  </a:cubicBezTo>
                  <a:cubicBezTo>
                    <a:pt x="357" y="234"/>
                    <a:pt x="357" y="234"/>
                    <a:pt x="357" y="234"/>
                  </a:cubicBezTo>
                  <a:cubicBezTo>
                    <a:pt x="357" y="234"/>
                    <a:pt x="356" y="235"/>
                    <a:pt x="356" y="235"/>
                  </a:cubicBezTo>
                  <a:cubicBezTo>
                    <a:pt x="356" y="235"/>
                    <a:pt x="356" y="235"/>
                    <a:pt x="356" y="235"/>
                  </a:cubicBezTo>
                  <a:cubicBezTo>
                    <a:pt x="356" y="236"/>
                    <a:pt x="356" y="236"/>
                    <a:pt x="357" y="236"/>
                  </a:cubicBezTo>
                  <a:cubicBezTo>
                    <a:pt x="357" y="236"/>
                    <a:pt x="357" y="236"/>
                    <a:pt x="357" y="236"/>
                  </a:cubicBezTo>
                  <a:cubicBezTo>
                    <a:pt x="356" y="236"/>
                    <a:pt x="356" y="236"/>
                    <a:pt x="357" y="237"/>
                  </a:cubicBezTo>
                  <a:cubicBezTo>
                    <a:pt x="357" y="237"/>
                    <a:pt x="356" y="237"/>
                    <a:pt x="357" y="237"/>
                  </a:cubicBezTo>
                  <a:cubicBezTo>
                    <a:pt x="357" y="237"/>
                    <a:pt x="357" y="237"/>
                    <a:pt x="357" y="238"/>
                  </a:cubicBezTo>
                  <a:cubicBezTo>
                    <a:pt x="357" y="238"/>
                    <a:pt x="357" y="238"/>
                    <a:pt x="357" y="238"/>
                  </a:cubicBezTo>
                  <a:cubicBezTo>
                    <a:pt x="357" y="238"/>
                    <a:pt x="357" y="238"/>
                    <a:pt x="357" y="237"/>
                  </a:cubicBezTo>
                  <a:cubicBezTo>
                    <a:pt x="357" y="237"/>
                    <a:pt x="357" y="237"/>
                    <a:pt x="357" y="237"/>
                  </a:cubicBezTo>
                  <a:cubicBezTo>
                    <a:pt x="358" y="236"/>
                    <a:pt x="358" y="236"/>
                    <a:pt x="357" y="236"/>
                  </a:cubicBezTo>
                  <a:cubicBezTo>
                    <a:pt x="357" y="236"/>
                    <a:pt x="357" y="236"/>
                    <a:pt x="357" y="236"/>
                  </a:cubicBezTo>
                  <a:cubicBezTo>
                    <a:pt x="357" y="236"/>
                    <a:pt x="357" y="236"/>
                    <a:pt x="357" y="236"/>
                  </a:cubicBezTo>
                  <a:cubicBezTo>
                    <a:pt x="357" y="236"/>
                    <a:pt x="358" y="236"/>
                    <a:pt x="357" y="235"/>
                  </a:cubicBezTo>
                  <a:cubicBezTo>
                    <a:pt x="357" y="235"/>
                    <a:pt x="357" y="235"/>
                    <a:pt x="357" y="235"/>
                  </a:cubicBezTo>
                  <a:cubicBezTo>
                    <a:pt x="358" y="235"/>
                    <a:pt x="358" y="235"/>
                    <a:pt x="358" y="234"/>
                  </a:cubicBezTo>
                  <a:cubicBezTo>
                    <a:pt x="358" y="234"/>
                    <a:pt x="358" y="234"/>
                    <a:pt x="358" y="234"/>
                  </a:cubicBezTo>
                  <a:cubicBezTo>
                    <a:pt x="358" y="234"/>
                    <a:pt x="358" y="234"/>
                    <a:pt x="358" y="234"/>
                  </a:cubicBezTo>
                  <a:cubicBezTo>
                    <a:pt x="358" y="234"/>
                    <a:pt x="358" y="234"/>
                    <a:pt x="358" y="234"/>
                  </a:cubicBezTo>
                  <a:cubicBezTo>
                    <a:pt x="358" y="235"/>
                    <a:pt x="358" y="236"/>
                    <a:pt x="358" y="236"/>
                  </a:cubicBezTo>
                  <a:cubicBezTo>
                    <a:pt x="358" y="237"/>
                    <a:pt x="358" y="237"/>
                    <a:pt x="358" y="237"/>
                  </a:cubicBezTo>
                  <a:cubicBezTo>
                    <a:pt x="358" y="237"/>
                    <a:pt x="358" y="237"/>
                    <a:pt x="358" y="236"/>
                  </a:cubicBezTo>
                  <a:cubicBezTo>
                    <a:pt x="359" y="236"/>
                    <a:pt x="359" y="236"/>
                    <a:pt x="358" y="236"/>
                  </a:cubicBezTo>
                  <a:cubicBezTo>
                    <a:pt x="358" y="235"/>
                    <a:pt x="358" y="235"/>
                    <a:pt x="359" y="235"/>
                  </a:cubicBezTo>
                  <a:cubicBezTo>
                    <a:pt x="359" y="235"/>
                    <a:pt x="359" y="235"/>
                    <a:pt x="359" y="235"/>
                  </a:cubicBezTo>
                  <a:cubicBezTo>
                    <a:pt x="359" y="235"/>
                    <a:pt x="359" y="235"/>
                    <a:pt x="359" y="234"/>
                  </a:cubicBezTo>
                  <a:cubicBezTo>
                    <a:pt x="358" y="234"/>
                    <a:pt x="358" y="235"/>
                    <a:pt x="358" y="235"/>
                  </a:cubicBezTo>
                  <a:cubicBezTo>
                    <a:pt x="358" y="235"/>
                    <a:pt x="358" y="234"/>
                    <a:pt x="358" y="234"/>
                  </a:cubicBezTo>
                  <a:cubicBezTo>
                    <a:pt x="358" y="234"/>
                    <a:pt x="358" y="234"/>
                    <a:pt x="358" y="234"/>
                  </a:cubicBezTo>
                  <a:cubicBezTo>
                    <a:pt x="358" y="234"/>
                    <a:pt x="358" y="234"/>
                    <a:pt x="358" y="234"/>
                  </a:cubicBezTo>
                  <a:cubicBezTo>
                    <a:pt x="358" y="234"/>
                    <a:pt x="359" y="234"/>
                    <a:pt x="359" y="234"/>
                  </a:cubicBezTo>
                  <a:cubicBezTo>
                    <a:pt x="359" y="234"/>
                    <a:pt x="359" y="234"/>
                    <a:pt x="359" y="234"/>
                  </a:cubicBezTo>
                  <a:cubicBezTo>
                    <a:pt x="359" y="234"/>
                    <a:pt x="359" y="234"/>
                    <a:pt x="359" y="234"/>
                  </a:cubicBezTo>
                  <a:cubicBezTo>
                    <a:pt x="359" y="234"/>
                    <a:pt x="359" y="234"/>
                    <a:pt x="359" y="234"/>
                  </a:cubicBezTo>
                  <a:close/>
                  <a:moveTo>
                    <a:pt x="367" y="253"/>
                  </a:moveTo>
                  <a:cubicBezTo>
                    <a:pt x="367" y="253"/>
                    <a:pt x="367" y="253"/>
                    <a:pt x="367" y="252"/>
                  </a:cubicBezTo>
                  <a:cubicBezTo>
                    <a:pt x="366" y="252"/>
                    <a:pt x="366" y="252"/>
                    <a:pt x="366" y="252"/>
                  </a:cubicBezTo>
                  <a:cubicBezTo>
                    <a:pt x="367" y="252"/>
                    <a:pt x="366" y="252"/>
                    <a:pt x="366" y="252"/>
                  </a:cubicBezTo>
                  <a:cubicBezTo>
                    <a:pt x="366" y="251"/>
                    <a:pt x="366" y="251"/>
                    <a:pt x="366" y="251"/>
                  </a:cubicBezTo>
                  <a:cubicBezTo>
                    <a:pt x="366" y="251"/>
                    <a:pt x="366" y="251"/>
                    <a:pt x="366" y="251"/>
                  </a:cubicBezTo>
                  <a:cubicBezTo>
                    <a:pt x="365" y="251"/>
                    <a:pt x="365" y="250"/>
                    <a:pt x="365" y="250"/>
                  </a:cubicBezTo>
                  <a:cubicBezTo>
                    <a:pt x="365" y="250"/>
                    <a:pt x="365" y="250"/>
                    <a:pt x="365" y="250"/>
                  </a:cubicBezTo>
                  <a:cubicBezTo>
                    <a:pt x="365" y="250"/>
                    <a:pt x="365" y="249"/>
                    <a:pt x="365" y="249"/>
                  </a:cubicBezTo>
                  <a:cubicBezTo>
                    <a:pt x="365" y="249"/>
                    <a:pt x="365" y="249"/>
                    <a:pt x="364" y="249"/>
                  </a:cubicBezTo>
                  <a:cubicBezTo>
                    <a:pt x="364" y="249"/>
                    <a:pt x="364" y="249"/>
                    <a:pt x="365" y="249"/>
                  </a:cubicBezTo>
                  <a:cubicBezTo>
                    <a:pt x="364" y="249"/>
                    <a:pt x="364" y="249"/>
                    <a:pt x="364" y="249"/>
                  </a:cubicBezTo>
                  <a:cubicBezTo>
                    <a:pt x="364" y="249"/>
                    <a:pt x="364" y="249"/>
                    <a:pt x="364" y="248"/>
                  </a:cubicBezTo>
                  <a:cubicBezTo>
                    <a:pt x="364" y="248"/>
                    <a:pt x="364" y="248"/>
                    <a:pt x="364" y="248"/>
                  </a:cubicBezTo>
                  <a:cubicBezTo>
                    <a:pt x="365" y="248"/>
                    <a:pt x="365" y="248"/>
                    <a:pt x="365" y="248"/>
                  </a:cubicBezTo>
                  <a:cubicBezTo>
                    <a:pt x="365" y="248"/>
                    <a:pt x="365" y="248"/>
                    <a:pt x="365" y="248"/>
                  </a:cubicBezTo>
                  <a:cubicBezTo>
                    <a:pt x="365" y="248"/>
                    <a:pt x="365" y="248"/>
                    <a:pt x="364" y="248"/>
                  </a:cubicBezTo>
                  <a:cubicBezTo>
                    <a:pt x="364" y="248"/>
                    <a:pt x="364" y="248"/>
                    <a:pt x="364" y="248"/>
                  </a:cubicBezTo>
                  <a:cubicBezTo>
                    <a:pt x="364" y="247"/>
                    <a:pt x="364" y="247"/>
                    <a:pt x="364" y="247"/>
                  </a:cubicBezTo>
                  <a:cubicBezTo>
                    <a:pt x="364" y="247"/>
                    <a:pt x="364" y="247"/>
                    <a:pt x="364" y="247"/>
                  </a:cubicBezTo>
                  <a:cubicBezTo>
                    <a:pt x="364" y="247"/>
                    <a:pt x="364" y="247"/>
                    <a:pt x="364" y="247"/>
                  </a:cubicBezTo>
                  <a:cubicBezTo>
                    <a:pt x="364" y="247"/>
                    <a:pt x="363" y="247"/>
                    <a:pt x="363" y="247"/>
                  </a:cubicBezTo>
                  <a:cubicBezTo>
                    <a:pt x="363" y="247"/>
                    <a:pt x="363" y="247"/>
                    <a:pt x="364" y="247"/>
                  </a:cubicBezTo>
                  <a:cubicBezTo>
                    <a:pt x="363" y="247"/>
                    <a:pt x="363" y="247"/>
                    <a:pt x="363" y="247"/>
                  </a:cubicBezTo>
                  <a:cubicBezTo>
                    <a:pt x="363" y="248"/>
                    <a:pt x="363" y="248"/>
                    <a:pt x="363" y="248"/>
                  </a:cubicBezTo>
                  <a:cubicBezTo>
                    <a:pt x="363" y="248"/>
                    <a:pt x="364" y="248"/>
                    <a:pt x="364" y="248"/>
                  </a:cubicBezTo>
                  <a:cubicBezTo>
                    <a:pt x="364" y="248"/>
                    <a:pt x="363" y="248"/>
                    <a:pt x="363" y="248"/>
                  </a:cubicBezTo>
                  <a:cubicBezTo>
                    <a:pt x="363" y="249"/>
                    <a:pt x="363" y="249"/>
                    <a:pt x="364" y="249"/>
                  </a:cubicBezTo>
                  <a:cubicBezTo>
                    <a:pt x="364" y="249"/>
                    <a:pt x="364" y="249"/>
                    <a:pt x="364" y="249"/>
                  </a:cubicBezTo>
                  <a:cubicBezTo>
                    <a:pt x="363" y="249"/>
                    <a:pt x="364" y="249"/>
                    <a:pt x="364" y="249"/>
                  </a:cubicBezTo>
                  <a:cubicBezTo>
                    <a:pt x="364" y="249"/>
                    <a:pt x="364" y="249"/>
                    <a:pt x="364" y="250"/>
                  </a:cubicBezTo>
                  <a:cubicBezTo>
                    <a:pt x="364" y="250"/>
                    <a:pt x="364" y="250"/>
                    <a:pt x="364" y="250"/>
                  </a:cubicBezTo>
                  <a:cubicBezTo>
                    <a:pt x="364" y="250"/>
                    <a:pt x="364" y="250"/>
                    <a:pt x="364" y="250"/>
                  </a:cubicBezTo>
                  <a:cubicBezTo>
                    <a:pt x="364" y="250"/>
                    <a:pt x="364" y="250"/>
                    <a:pt x="364" y="250"/>
                  </a:cubicBezTo>
                  <a:cubicBezTo>
                    <a:pt x="364" y="251"/>
                    <a:pt x="364" y="250"/>
                    <a:pt x="364" y="250"/>
                  </a:cubicBezTo>
                  <a:cubicBezTo>
                    <a:pt x="364" y="251"/>
                    <a:pt x="364" y="251"/>
                    <a:pt x="364" y="251"/>
                  </a:cubicBezTo>
                  <a:cubicBezTo>
                    <a:pt x="365" y="251"/>
                    <a:pt x="365" y="251"/>
                    <a:pt x="365" y="251"/>
                  </a:cubicBezTo>
                  <a:cubicBezTo>
                    <a:pt x="365" y="252"/>
                    <a:pt x="365" y="252"/>
                    <a:pt x="365" y="251"/>
                  </a:cubicBezTo>
                  <a:cubicBezTo>
                    <a:pt x="365" y="251"/>
                    <a:pt x="365" y="251"/>
                    <a:pt x="365" y="251"/>
                  </a:cubicBezTo>
                  <a:cubicBezTo>
                    <a:pt x="365" y="252"/>
                    <a:pt x="365" y="252"/>
                    <a:pt x="365" y="252"/>
                  </a:cubicBezTo>
                  <a:cubicBezTo>
                    <a:pt x="365" y="252"/>
                    <a:pt x="365" y="252"/>
                    <a:pt x="366" y="252"/>
                  </a:cubicBezTo>
                  <a:cubicBezTo>
                    <a:pt x="366" y="252"/>
                    <a:pt x="366" y="252"/>
                    <a:pt x="366" y="252"/>
                  </a:cubicBezTo>
                  <a:cubicBezTo>
                    <a:pt x="366" y="253"/>
                    <a:pt x="366" y="252"/>
                    <a:pt x="366" y="253"/>
                  </a:cubicBezTo>
                  <a:cubicBezTo>
                    <a:pt x="366" y="253"/>
                    <a:pt x="366" y="253"/>
                    <a:pt x="366" y="253"/>
                  </a:cubicBezTo>
                  <a:cubicBezTo>
                    <a:pt x="366" y="253"/>
                    <a:pt x="366" y="253"/>
                    <a:pt x="366" y="253"/>
                  </a:cubicBezTo>
                  <a:cubicBezTo>
                    <a:pt x="366" y="253"/>
                    <a:pt x="367" y="253"/>
                    <a:pt x="367" y="253"/>
                  </a:cubicBezTo>
                  <a:cubicBezTo>
                    <a:pt x="367" y="253"/>
                    <a:pt x="367" y="253"/>
                    <a:pt x="367" y="253"/>
                  </a:cubicBezTo>
                  <a:close/>
                  <a:moveTo>
                    <a:pt x="366" y="235"/>
                  </a:moveTo>
                  <a:cubicBezTo>
                    <a:pt x="366" y="235"/>
                    <a:pt x="366" y="235"/>
                    <a:pt x="367" y="235"/>
                  </a:cubicBezTo>
                  <a:cubicBezTo>
                    <a:pt x="367" y="235"/>
                    <a:pt x="367" y="234"/>
                    <a:pt x="367" y="234"/>
                  </a:cubicBezTo>
                  <a:cubicBezTo>
                    <a:pt x="367" y="234"/>
                    <a:pt x="367" y="234"/>
                    <a:pt x="367" y="233"/>
                  </a:cubicBezTo>
                  <a:cubicBezTo>
                    <a:pt x="367" y="233"/>
                    <a:pt x="367" y="233"/>
                    <a:pt x="367" y="233"/>
                  </a:cubicBezTo>
                  <a:cubicBezTo>
                    <a:pt x="367" y="232"/>
                    <a:pt x="367" y="232"/>
                    <a:pt x="367" y="232"/>
                  </a:cubicBezTo>
                  <a:cubicBezTo>
                    <a:pt x="366" y="233"/>
                    <a:pt x="366" y="232"/>
                    <a:pt x="366" y="232"/>
                  </a:cubicBezTo>
                  <a:cubicBezTo>
                    <a:pt x="365" y="232"/>
                    <a:pt x="365" y="233"/>
                    <a:pt x="365" y="233"/>
                  </a:cubicBezTo>
                  <a:cubicBezTo>
                    <a:pt x="365" y="233"/>
                    <a:pt x="364" y="233"/>
                    <a:pt x="364" y="233"/>
                  </a:cubicBezTo>
                  <a:cubicBezTo>
                    <a:pt x="364" y="234"/>
                    <a:pt x="364" y="234"/>
                    <a:pt x="364" y="234"/>
                  </a:cubicBezTo>
                  <a:cubicBezTo>
                    <a:pt x="365" y="234"/>
                    <a:pt x="365" y="235"/>
                    <a:pt x="365" y="235"/>
                  </a:cubicBezTo>
                  <a:cubicBezTo>
                    <a:pt x="366" y="235"/>
                    <a:pt x="366" y="235"/>
                    <a:pt x="366" y="235"/>
                  </a:cubicBezTo>
                  <a:close/>
                  <a:moveTo>
                    <a:pt x="362" y="240"/>
                  </a:moveTo>
                  <a:cubicBezTo>
                    <a:pt x="362" y="240"/>
                    <a:pt x="361" y="240"/>
                    <a:pt x="361" y="240"/>
                  </a:cubicBezTo>
                  <a:cubicBezTo>
                    <a:pt x="361" y="240"/>
                    <a:pt x="361" y="240"/>
                    <a:pt x="361" y="240"/>
                  </a:cubicBezTo>
                  <a:cubicBezTo>
                    <a:pt x="361" y="240"/>
                    <a:pt x="361" y="240"/>
                    <a:pt x="361" y="240"/>
                  </a:cubicBezTo>
                  <a:cubicBezTo>
                    <a:pt x="361" y="240"/>
                    <a:pt x="361" y="240"/>
                    <a:pt x="361" y="240"/>
                  </a:cubicBezTo>
                  <a:cubicBezTo>
                    <a:pt x="360" y="240"/>
                    <a:pt x="360" y="240"/>
                    <a:pt x="360" y="241"/>
                  </a:cubicBezTo>
                  <a:cubicBezTo>
                    <a:pt x="360" y="241"/>
                    <a:pt x="360" y="241"/>
                    <a:pt x="360" y="241"/>
                  </a:cubicBezTo>
                  <a:cubicBezTo>
                    <a:pt x="360" y="241"/>
                    <a:pt x="361" y="241"/>
                    <a:pt x="361" y="241"/>
                  </a:cubicBezTo>
                  <a:cubicBezTo>
                    <a:pt x="361" y="241"/>
                    <a:pt x="361" y="241"/>
                    <a:pt x="361" y="241"/>
                  </a:cubicBezTo>
                  <a:cubicBezTo>
                    <a:pt x="362" y="241"/>
                    <a:pt x="362" y="241"/>
                    <a:pt x="361" y="241"/>
                  </a:cubicBezTo>
                  <a:cubicBezTo>
                    <a:pt x="361" y="241"/>
                    <a:pt x="361" y="241"/>
                    <a:pt x="361" y="241"/>
                  </a:cubicBezTo>
                  <a:cubicBezTo>
                    <a:pt x="362" y="241"/>
                    <a:pt x="362" y="241"/>
                    <a:pt x="362" y="241"/>
                  </a:cubicBezTo>
                  <a:cubicBezTo>
                    <a:pt x="363" y="241"/>
                    <a:pt x="363" y="240"/>
                    <a:pt x="362" y="240"/>
                  </a:cubicBezTo>
                  <a:cubicBezTo>
                    <a:pt x="362" y="240"/>
                    <a:pt x="362" y="240"/>
                    <a:pt x="362" y="240"/>
                  </a:cubicBezTo>
                  <a:close/>
                  <a:moveTo>
                    <a:pt x="367" y="248"/>
                  </a:moveTo>
                  <a:cubicBezTo>
                    <a:pt x="366" y="248"/>
                    <a:pt x="366" y="248"/>
                    <a:pt x="366" y="248"/>
                  </a:cubicBezTo>
                  <a:cubicBezTo>
                    <a:pt x="366" y="248"/>
                    <a:pt x="366" y="247"/>
                    <a:pt x="366" y="247"/>
                  </a:cubicBezTo>
                  <a:cubicBezTo>
                    <a:pt x="366" y="248"/>
                    <a:pt x="365" y="248"/>
                    <a:pt x="366" y="248"/>
                  </a:cubicBezTo>
                  <a:cubicBezTo>
                    <a:pt x="366" y="248"/>
                    <a:pt x="366" y="248"/>
                    <a:pt x="366" y="248"/>
                  </a:cubicBezTo>
                  <a:cubicBezTo>
                    <a:pt x="366" y="249"/>
                    <a:pt x="366" y="249"/>
                    <a:pt x="366" y="249"/>
                  </a:cubicBezTo>
                  <a:cubicBezTo>
                    <a:pt x="366" y="249"/>
                    <a:pt x="365" y="249"/>
                    <a:pt x="366" y="249"/>
                  </a:cubicBezTo>
                  <a:cubicBezTo>
                    <a:pt x="366" y="249"/>
                    <a:pt x="366" y="249"/>
                    <a:pt x="366" y="249"/>
                  </a:cubicBezTo>
                  <a:cubicBezTo>
                    <a:pt x="366" y="249"/>
                    <a:pt x="366" y="249"/>
                    <a:pt x="366" y="249"/>
                  </a:cubicBezTo>
                  <a:cubicBezTo>
                    <a:pt x="366" y="249"/>
                    <a:pt x="366" y="250"/>
                    <a:pt x="366" y="250"/>
                  </a:cubicBezTo>
                  <a:cubicBezTo>
                    <a:pt x="366" y="250"/>
                    <a:pt x="367" y="249"/>
                    <a:pt x="367" y="249"/>
                  </a:cubicBezTo>
                  <a:cubicBezTo>
                    <a:pt x="367" y="249"/>
                    <a:pt x="367" y="249"/>
                    <a:pt x="367" y="249"/>
                  </a:cubicBezTo>
                  <a:cubicBezTo>
                    <a:pt x="367" y="249"/>
                    <a:pt x="366" y="248"/>
                    <a:pt x="367" y="248"/>
                  </a:cubicBezTo>
                  <a:cubicBezTo>
                    <a:pt x="367" y="248"/>
                    <a:pt x="367" y="248"/>
                    <a:pt x="367" y="248"/>
                  </a:cubicBezTo>
                  <a:close/>
                  <a:moveTo>
                    <a:pt x="354" y="231"/>
                  </a:moveTo>
                  <a:cubicBezTo>
                    <a:pt x="354" y="231"/>
                    <a:pt x="354" y="231"/>
                    <a:pt x="354" y="231"/>
                  </a:cubicBezTo>
                  <a:cubicBezTo>
                    <a:pt x="354" y="231"/>
                    <a:pt x="354" y="231"/>
                    <a:pt x="354" y="231"/>
                  </a:cubicBezTo>
                  <a:cubicBezTo>
                    <a:pt x="354" y="231"/>
                    <a:pt x="354" y="231"/>
                    <a:pt x="354" y="231"/>
                  </a:cubicBezTo>
                  <a:cubicBezTo>
                    <a:pt x="354" y="231"/>
                    <a:pt x="354" y="231"/>
                    <a:pt x="353" y="231"/>
                  </a:cubicBezTo>
                  <a:cubicBezTo>
                    <a:pt x="353" y="231"/>
                    <a:pt x="353" y="231"/>
                    <a:pt x="353" y="231"/>
                  </a:cubicBezTo>
                  <a:cubicBezTo>
                    <a:pt x="353" y="231"/>
                    <a:pt x="353" y="231"/>
                    <a:pt x="354" y="231"/>
                  </a:cubicBezTo>
                  <a:cubicBezTo>
                    <a:pt x="354" y="231"/>
                    <a:pt x="354" y="231"/>
                    <a:pt x="354" y="231"/>
                  </a:cubicBezTo>
                  <a:cubicBezTo>
                    <a:pt x="354" y="232"/>
                    <a:pt x="354" y="232"/>
                    <a:pt x="354" y="232"/>
                  </a:cubicBezTo>
                  <a:cubicBezTo>
                    <a:pt x="354" y="232"/>
                    <a:pt x="354" y="232"/>
                    <a:pt x="354" y="232"/>
                  </a:cubicBezTo>
                  <a:cubicBezTo>
                    <a:pt x="354" y="233"/>
                    <a:pt x="354" y="233"/>
                    <a:pt x="354" y="233"/>
                  </a:cubicBezTo>
                  <a:cubicBezTo>
                    <a:pt x="354" y="233"/>
                    <a:pt x="354" y="233"/>
                    <a:pt x="354" y="233"/>
                  </a:cubicBezTo>
                  <a:cubicBezTo>
                    <a:pt x="354" y="233"/>
                    <a:pt x="354" y="233"/>
                    <a:pt x="354" y="233"/>
                  </a:cubicBezTo>
                  <a:cubicBezTo>
                    <a:pt x="354" y="234"/>
                    <a:pt x="354" y="234"/>
                    <a:pt x="354" y="234"/>
                  </a:cubicBezTo>
                  <a:cubicBezTo>
                    <a:pt x="354" y="234"/>
                    <a:pt x="354" y="234"/>
                    <a:pt x="354" y="234"/>
                  </a:cubicBezTo>
                  <a:cubicBezTo>
                    <a:pt x="354" y="234"/>
                    <a:pt x="354" y="234"/>
                    <a:pt x="354" y="234"/>
                  </a:cubicBezTo>
                  <a:cubicBezTo>
                    <a:pt x="354" y="234"/>
                    <a:pt x="354" y="235"/>
                    <a:pt x="354" y="235"/>
                  </a:cubicBezTo>
                  <a:cubicBezTo>
                    <a:pt x="354" y="235"/>
                    <a:pt x="354" y="235"/>
                    <a:pt x="354" y="236"/>
                  </a:cubicBezTo>
                  <a:cubicBezTo>
                    <a:pt x="353" y="236"/>
                    <a:pt x="353" y="236"/>
                    <a:pt x="354" y="235"/>
                  </a:cubicBezTo>
                  <a:cubicBezTo>
                    <a:pt x="354" y="235"/>
                    <a:pt x="353" y="235"/>
                    <a:pt x="353" y="235"/>
                  </a:cubicBezTo>
                  <a:cubicBezTo>
                    <a:pt x="353" y="235"/>
                    <a:pt x="353" y="235"/>
                    <a:pt x="353" y="235"/>
                  </a:cubicBezTo>
                  <a:cubicBezTo>
                    <a:pt x="353" y="235"/>
                    <a:pt x="353" y="235"/>
                    <a:pt x="353" y="235"/>
                  </a:cubicBezTo>
                  <a:cubicBezTo>
                    <a:pt x="353" y="235"/>
                    <a:pt x="352" y="235"/>
                    <a:pt x="353" y="234"/>
                  </a:cubicBezTo>
                  <a:cubicBezTo>
                    <a:pt x="353" y="234"/>
                    <a:pt x="353" y="234"/>
                    <a:pt x="353" y="234"/>
                  </a:cubicBezTo>
                  <a:cubicBezTo>
                    <a:pt x="353" y="234"/>
                    <a:pt x="353" y="234"/>
                    <a:pt x="353" y="234"/>
                  </a:cubicBezTo>
                  <a:cubicBezTo>
                    <a:pt x="352" y="234"/>
                    <a:pt x="352" y="234"/>
                    <a:pt x="352" y="233"/>
                  </a:cubicBezTo>
                  <a:cubicBezTo>
                    <a:pt x="352" y="233"/>
                    <a:pt x="352" y="233"/>
                    <a:pt x="352" y="233"/>
                  </a:cubicBezTo>
                  <a:cubicBezTo>
                    <a:pt x="352" y="232"/>
                    <a:pt x="351" y="232"/>
                    <a:pt x="352" y="232"/>
                  </a:cubicBezTo>
                  <a:cubicBezTo>
                    <a:pt x="352" y="232"/>
                    <a:pt x="352" y="232"/>
                    <a:pt x="351" y="232"/>
                  </a:cubicBezTo>
                  <a:cubicBezTo>
                    <a:pt x="351" y="232"/>
                    <a:pt x="351" y="232"/>
                    <a:pt x="351" y="231"/>
                  </a:cubicBezTo>
                  <a:cubicBezTo>
                    <a:pt x="351" y="231"/>
                    <a:pt x="351" y="231"/>
                    <a:pt x="351" y="231"/>
                  </a:cubicBezTo>
                  <a:cubicBezTo>
                    <a:pt x="351" y="231"/>
                    <a:pt x="351" y="231"/>
                    <a:pt x="352" y="231"/>
                  </a:cubicBezTo>
                  <a:cubicBezTo>
                    <a:pt x="352" y="230"/>
                    <a:pt x="352" y="230"/>
                    <a:pt x="352" y="230"/>
                  </a:cubicBezTo>
                  <a:cubicBezTo>
                    <a:pt x="352" y="230"/>
                    <a:pt x="351" y="230"/>
                    <a:pt x="352" y="230"/>
                  </a:cubicBezTo>
                  <a:cubicBezTo>
                    <a:pt x="352" y="230"/>
                    <a:pt x="351" y="230"/>
                    <a:pt x="352" y="230"/>
                  </a:cubicBezTo>
                  <a:cubicBezTo>
                    <a:pt x="352" y="230"/>
                    <a:pt x="352" y="230"/>
                    <a:pt x="352" y="230"/>
                  </a:cubicBezTo>
                  <a:cubicBezTo>
                    <a:pt x="351" y="230"/>
                    <a:pt x="351" y="230"/>
                    <a:pt x="351" y="230"/>
                  </a:cubicBezTo>
                  <a:cubicBezTo>
                    <a:pt x="351" y="230"/>
                    <a:pt x="351" y="230"/>
                    <a:pt x="351" y="230"/>
                  </a:cubicBezTo>
                  <a:cubicBezTo>
                    <a:pt x="351" y="231"/>
                    <a:pt x="351" y="231"/>
                    <a:pt x="351" y="231"/>
                  </a:cubicBezTo>
                  <a:cubicBezTo>
                    <a:pt x="350" y="231"/>
                    <a:pt x="351" y="230"/>
                    <a:pt x="351" y="230"/>
                  </a:cubicBezTo>
                  <a:cubicBezTo>
                    <a:pt x="351" y="230"/>
                    <a:pt x="351" y="230"/>
                    <a:pt x="351" y="230"/>
                  </a:cubicBezTo>
                  <a:cubicBezTo>
                    <a:pt x="350" y="230"/>
                    <a:pt x="351" y="229"/>
                    <a:pt x="351" y="229"/>
                  </a:cubicBezTo>
                  <a:cubicBezTo>
                    <a:pt x="351" y="229"/>
                    <a:pt x="351" y="229"/>
                    <a:pt x="351" y="229"/>
                  </a:cubicBezTo>
                  <a:cubicBezTo>
                    <a:pt x="351" y="229"/>
                    <a:pt x="351" y="229"/>
                    <a:pt x="351" y="229"/>
                  </a:cubicBezTo>
                  <a:cubicBezTo>
                    <a:pt x="351" y="229"/>
                    <a:pt x="351" y="229"/>
                    <a:pt x="351" y="229"/>
                  </a:cubicBezTo>
                  <a:cubicBezTo>
                    <a:pt x="350" y="229"/>
                    <a:pt x="350" y="230"/>
                    <a:pt x="350" y="230"/>
                  </a:cubicBezTo>
                  <a:cubicBezTo>
                    <a:pt x="350" y="230"/>
                    <a:pt x="350" y="230"/>
                    <a:pt x="350" y="230"/>
                  </a:cubicBezTo>
                  <a:cubicBezTo>
                    <a:pt x="350" y="230"/>
                    <a:pt x="350" y="229"/>
                    <a:pt x="350" y="229"/>
                  </a:cubicBezTo>
                  <a:cubicBezTo>
                    <a:pt x="350" y="229"/>
                    <a:pt x="350" y="229"/>
                    <a:pt x="350" y="229"/>
                  </a:cubicBezTo>
                  <a:cubicBezTo>
                    <a:pt x="350" y="229"/>
                    <a:pt x="350" y="229"/>
                    <a:pt x="350" y="228"/>
                  </a:cubicBezTo>
                  <a:cubicBezTo>
                    <a:pt x="350" y="229"/>
                    <a:pt x="350" y="229"/>
                    <a:pt x="350" y="229"/>
                  </a:cubicBezTo>
                  <a:cubicBezTo>
                    <a:pt x="350" y="229"/>
                    <a:pt x="350" y="229"/>
                    <a:pt x="350" y="229"/>
                  </a:cubicBezTo>
                  <a:cubicBezTo>
                    <a:pt x="350" y="229"/>
                    <a:pt x="350" y="229"/>
                    <a:pt x="350" y="229"/>
                  </a:cubicBezTo>
                  <a:cubicBezTo>
                    <a:pt x="350" y="229"/>
                    <a:pt x="350" y="229"/>
                    <a:pt x="350" y="229"/>
                  </a:cubicBezTo>
                  <a:cubicBezTo>
                    <a:pt x="350" y="229"/>
                    <a:pt x="350" y="229"/>
                    <a:pt x="350" y="229"/>
                  </a:cubicBezTo>
                  <a:cubicBezTo>
                    <a:pt x="349" y="229"/>
                    <a:pt x="350" y="228"/>
                    <a:pt x="350" y="228"/>
                  </a:cubicBezTo>
                  <a:cubicBezTo>
                    <a:pt x="350" y="228"/>
                    <a:pt x="350" y="228"/>
                    <a:pt x="350" y="228"/>
                  </a:cubicBezTo>
                  <a:cubicBezTo>
                    <a:pt x="350" y="228"/>
                    <a:pt x="349" y="228"/>
                    <a:pt x="349" y="228"/>
                  </a:cubicBezTo>
                  <a:cubicBezTo>
                    <a:pt x="349" y="228"/>
                    <a:pt x="349" y="228"/>
                    <a:pt x="349" y="227"/>
                  </a:cubicBezTo>
                  <a:cubicBezTo>
                    <a:pt x="349" y="227"/>
                    <a:pt x="349" y="227"/>
                    <a:pt x="349" y="227"/>
                  </a:cubicBezTo>
                  <a:cubicBezTo>
                    <a:pt x="349" y="227"/>
                    <a:pt x="349" y="227"/>
                    <a:pt x="349" y="227"/>
                  </a:cubicBezTo>
                  <a:cubicBezTo>
                    <a:pt x="349" y="227"/>
                    <a:pt x="349" y="226"/>
                    <a:pt x="349" y="226"/>
                  </a:cubicBezTo>
                  <a:cubicBezTo>
                    <a:pt x="349" y="226"/>
                    <a:pt x="349" y="226"/>
                    <a:pt x="349" y="226"/>
                  </a:cubicBezTo>
                  <a:cubicBezTo>
                    <a:pt x="349" y="226"/>
                    <a:pt x="350" y="226"/>
                    <a:pt x="350" y="225"/>
                  </a:cubicBezTo>
                  <a:cubicBezTo>
                    <a:pt x="350" y="225"/>
                    <a:pt x="350" y="225"/>
                    <a:pt x="350" y="225"/>
                  </a:cubicBezTo>
                  <a:cubicBezTo>
                    <a:pt x="350" y="225"/>
                    <a:pt x="350" y="225"/>
                    <a:pt x="350" y="225"/>
                  </a:cubicBezTo>
                  <a:cubicBezTo>
                    <a:pt x="350" y="225"/>
                    <a:pt x="350" y="225"/>
                    <a:pt x="350" y="225"/>
                  </a:cubicBezTo>
                  <a:cubicBezTo>
                    <a:pt x="350" y="225"/>
                    <a:pt x="350" y="225"/>
                    <a:pt x="350" y="225"/>
                  </a:cubicBezTo>
                  <a:cubicBezTo>
                    <a:pt x="350" y="225"/>
                    <a:pt x="349" y="225"/>
                    <a:pt x="349" y="225"/>
                  </a:cubicBezTo>
                  <a:cubicBezTo>
                    <a:pt x="349" y="224"/>
                    <a:pt x="349" y="224"/>
                    <a:pt x="349" y="224"/>
                  </a:cubicBezTo>
                  <a:cubicBezTo>
                    <a:pt x="349" y="224"/>
                    <a:pt x="349" y="224"/>
                    <a:pt x="350" y="224"/>
                  </a:cubicBezTo>
                  <a:cubicBezTo>
                    <a:pt x="349" y="224"/>
                    <a:pt x="349" y="224"/>
                    <a:pt x="349" y="224"/>
                  </a:cubicBezTo>
                  <a:cubicBezTo>
                    <a:pt x="349" y="224"/>
                    <a:pt x="349" y="224"/>
                    <a:pt x="349" y="224"/>
                  </a:cubicBezTo>
                  <a:cubicBezTo>
                    <a:pt x="349" y="224"/>
                    <a:pt x="349" y="224"/>
                    <a:pt x="349" y="224"/>
                  </a:cubicBezTo>
                  <a:cubicBezTo>
                    <a:pt x="349" y="224"/>
                    <a:pt x="349" y="224"/>
                    <a:pt x="349" y="224"/>
                  </a:cubicBezTo>
                  <a:cubicBezTo>
                    <a:pt x="349" y="224"/>
                    <a:pt x="349" y="224"/>
                    <a:pt x="349" y="224"/>
                  </a:cubicBezTo>
                  <a:cubicBezTo>
                    <a:pt x="349" y="223"/>
                    <a:pt x="349" y="223"/>
                    <a:pt x="349" y="223"/>
                  </a:cubicBezTo>
                  <a:cubicBezTo>
                    <a:pt x="349" y="223"/>
                    <a:pt x="348" y="223"/>
                    <a:pt x="348" y="223"/>
                  </a:cubicBezTo>
                  <a:cubicBezTo>
                    <a:pt x="348" y="223"/>
                    <a:pt x="348" y="223"/>
                    <a:pt x="348" y="223"/>
                  </a:cubicBezTo>
                  <a:cubicBezTo>
                    <a:pt x="348" y="223"/>
                    <a:pt x="348" y="223"/>
                    <a:pt x="348" y="223"/>
                  </a:cubicBezTo>
                  <a:cubicBezTo>
                    <a:pt x="348" y="223"/>
                    <a:pt x="347" y="223"/>
                    <a:pt x="347" y="223"/>
                  </a:cubicBezTo>
                  <a:cubicBezTo>
                    <a:pt x="347" y="223"/>
                    <a:pt x="347" y="223"/>
                    <a:pt x="347" y="224"/>
                  </a:cubicBezTo>
                  <a:cubicBezTo>
                    <a:pt x="347" y="224"/>
                    <a:pt x="348" y="224"/>
                    <a:pt x="348" y="224"/>
                  </a:cubicBezTo>
                  <a:cubicBezTo>
                    <a:pt x="348" y="225"/>
                    <a:pt x="347" y="225"/>
                    <a:pt x="347" y="225"/>
                  </a:cubicBezTo>
                  <a:cubicBezTo>
                    <a:pt x="347" y="226"/>
                    <a:pt x="347" y="226"/>
                    <a:pt x="346" y="226"/>
                  </a:cubicBezTo>
                  <a:cubicBezTo>
                    <a:pt x="346" y="226"/>
                    <a:pt x="346" y="226"/>
                    <a:pt x="346" y="226"/>
                  </a:cubicBezTo>
                  <a:cubicBezTo>
                    <a:pt x="346" y="226"/>
                    <a:pt x="346" y="225"/>
                    <a:pt x="346" y="225"/>
                  </a:cubicBezTo>
                  <a:cubicBezTo>
                    <a:pt x="346" y="225"/>
                    <a:pt x="346" y="224"/>
                    <a:pt x="346" y="224"/>
                  </a:cubicBezTo>
                  <a:cubicBezTo>
                    <a:pt x="347" y="224"/>
                    <a:pt x="347" y="224"/>
                    <a:pt x="347" y="224"/>
                  </a:cubicBezTo>
                  <a:cubicBezTo>
                    <a:pt x="347" y="224"/>
                    <a:pt x="346" y="224"/>
                    <a:pt x="346" y="224"/>
                  </a:cubicBezTo>
                  <a:cubicBezTo>
                    <a:pt x="346" y="224"/>
                    <a:pt x="346" y="224"/>
                    <a:pt x="346" y="223"/>
                  </a:cubicBezTo>
                  <a:cubicBezTo>
                    <a:pt x="346" y="223"/>
                    <a:pt x="346" y="223"/>
                    <a:pt x="346" y="223"/>
                  </a:cubicBezTo>
                  <a:cubicBezTo>
                    <a:pt x="346" y="223"/>
                    <a:pt x="346" y="223"/>
                    <a:pt x="346" y="223"/>
                  </a:cubicBezTo>
                  <a:cubicBezTo>
                    <a:pt x="346" y="222"/>
                    <a:pt x="346" y="222"/>
                    <a:pt x="346" y="222"/>
                  </a:cubicBezTo>
                  <a:cubicBezTo>
                    <a:pt x="346" y="222"/>
                    <a:pt x="346" y="222"/>
                    <a:pt x="346" y="222"/>
                  </a:cubicBezTo>
                  <a:cubicBezTo>
                    <a:pt x="346" y="222"/>
                    <a:pt x="346" y="222"/>
                    <a:pt x="346" y="222"/>
                  </a:cubicBezTo>
                  <a:cubicBezTo>
                    <a:pt x="347" y="222"/>
                    <a:pt x="347" y="222"/>
                    <a:pt x="347" y="222"/>
                  </a:cubicBezTo>
                  <a:cubicBezTo>
                    <a:pt x="347" y="222"/>
                    <a:pt x="347" y="222"/>
                    <a:pt x="347" y="222"/>
                  </a:cubicBezTo>
                  <a:cubicBezTo>
                    <a:pt x="347" y="222"/>
                    <a:pt x="347" y="222"/>
                    <a:pt x="347" y="222"/>
                  </a:cubicBezTo>
                  <a:cubicBezTo>
                    <a:pt x="347" y="222"/>
                    <a:pt x="347" y="222"/>
                    <a:pt x="347" y="222"/>
                  </a:cubicBezTo>
                  <a:cubicBezTo>
                    <a:pt x="347" y="222"/>
                    <a:pt x="347" y="222"/>
                    <a:pt x="347" y="222"/>
                  </a:cubicBezTo>
                  <a:cubicBezTo>
                    <a:pt x="347" y="222"/>
                    <a:pt x="347" y="222"/>
                    <a:pt x="347" y="221"/>
                  </a:cubicBezTo>
                  <a:cubicBezTo>
                    <a:pt x="347" y="221"/>
                    <a:pt x="347" y="221"/>
                    <a:pt x="347" y="221"/>
                  </a:cubicBezTo>
                  <a:cubicBezTo>
                    <a:pt x="347" y="221"/>
                    <a:pt x="348" y="221"/>
                    <a:pt x="348" y="221"/>
                  </a:cubicBezTo>
                  <a:cubicBezTo>
                    <a:pt x="348" y="221"/>
                    <a:pt x="348" y="221"/>
                    <a:pt x="348" y="221"/>
                  </a:cubicBezTo>
                  <a:cubicBezTo>
                    <a:pt x="348" y="221"/>
                    <a:pt x="348" y="221"/>
                    <a:pt x="348" y="221"/>
                  </a:cubicBezTo>
                  <a:cubicBezTo>
                    <a:pt x="347" y="221"/>
                    <a:pt x="347" y="221"/>
                    <a:pt x="348" y="221"/>
                  </a:cubicBezTo>
                  <a:cubicBezTo>
                    <a:pt x="348" y="220"/>
                    <a:pt x="348" y="220"/>
                    <a:pt x="348" y="220"/>
                  </a:cubicBezTo>
                  <a:cubicBezTo>
                    <a:pt x="348" y="220"/>
                    <a:pt x="348" y="220"/>
                    <a:pt x="347" y="220"/>
                  </a:cubicBezTo>
                  <a:cubicBezTo>
                    <a:pt x="347" y="220"/>
                    <a:pt x="347" y="220"/>
                    <a:pt x="347" y="220"/>
                  </a:cubicBezTo>
                  <a:cubicBezTo>
                    <a:pt x="347" y="221"/>
                    <a:pt x="347" y="221"/>
                    <a:pt x="347" y="221"/>
                  </a:cubicBezTo>
                  <a:cubicBezTo>
                    <a:pt x="347" y="221"/>
                    <a:pt x="347" y="221"/>
                    <a:pt x="347" y="221"/>
                  </a:cubicBezTo>
                  <a:cubicBezTo>
                    <a:pt x="347" y="221"/>
                    <a:pt x="347" y="221"/>
                    <a:pt x="347" y="221"/>
                  </a:cubicBezTo>
                  <a:cubicBezTo>
                    <a:pt x="346" y="221"/>
                    <a:pt x="346" y="221"/>
                    <a:pt x="346" y="221"/>
                  </a:cubicBezTo>
                  <a:cubicBezTo>
                    <a:pt x="346" y="221"/>
                    <a:pt x="346" y="221"/>
                    <a:pt x="346" y="221"/>
                  </a:cubicBezTo>
                  <a:cubicBezTo>
                    <a:pt x="346" y="220"/>
                    <a:pt x="345" y="220"/>
                    <a:pt x="345" y="220"/>
                  </a:cubicBezTo>
                  <a:cubicBezTo>
                    <a:pt x="345" y="220"/>
                    <a:pt x="345" y="220"/>
                    <a:pt x="345" y="219"/>
                  </a:cubicBezTo>
                  <a:cubicBezTo>
                    <a:pt x="345" y="219"/>
                    <a:pt x="345" y="219"/>
                    <a:pt x="345" y="219"/>
                  </a:cubicBezTo>
                  <a:cubicBezTo>
                    <a:pt x="345" y="219"/>
                    <a:pt x="345" y="219"/>
                    <a:pt x="345" y="219"/>
                  </a:cubicBezTo>
                  <a:cubicBezTo>
                    <a:pt x="345" y="219"/>
                    <a:pt x="345" y="219"/>
                    <a:pt x="345" y="220"/>
                  </a:cubicBezTo>
                  <a:cubicBezTo>
                    <a:pt x="345" y="220"/>
                    <a:pt x="346" y="220"/>
                    <a:pt x="346" y="220"/>
                  </a:cubicBezTo>
                  <a:cubicBezTo>
                    <a:pt x="346" y="220"/>
                    <a:pt x="346" y="220"/>
                    <a:pt x="345" y="220"/>
                  </a:cubicBezTo>
                  <a:cubicBezTo>
                    <a:pt x="345" y="219"/>
                    <a:pt x="345" y="219"/>
                    <a:pt x="345" y="219"/>
                  </a:cubicBezTo>
                  <a:cubicBezTo>
                    <a:pt x="345" y="219"/>
                    <a:pt x="345" y="219"/>
                    <a:pt x="345" y="219"/>
                  </a:cubicBezTo>
                  <a:cubicBezTo>
                    <a:pt x="344" y="219"/>
                    <a:pt x="344" y="219"/>
                    <a:pt x="345" y="218"/>
                  </a:cubicBezTo>
                  <a:cubicBezTo>
                    <a:pt x="344" y="218"/>
                    <a:pt x="344" y="218"/>
                    <a:pt x="344" y="218"/>
                  </a:cubicBezTo>
                  <a:cubicBezTo>
                    <a:pt x="344" y="218"/>
                    <a:pt x="344" y="218"/>
                    <a:pt x="344" y="218"/>
                  </a:cubicBezTo>
                  <a:cubicBezTo>
                    <a:pt x="344" y="218"/>
                    <a:pt x="344" y="218"/>
                    <a:pt x="344" y="218"/>
                  </a:cubicBezTo>
                  <a:cubicBezTo>
                    <a:pt x="344" y="218"/>
                    <a:pt x="344" y="218"/>
                    <a:pt x="344" y="218"/>
                  </a:cubicBezTo>
                  <a:cubicBezTo>
                    <a:pt x="344" y="218"/>
                    <a:pt x="344" y="218"/>
                    <a:pt x="343" y="218"/>
                  </a:cubicBezTo>
                  <a:cubicBezTo>
                    <a:pt x="343" y="218"/>
                    <a:pt x="343" y="217"/>
                    <a:pt x="343" y="217"/>
                  </a:cubicBezTo>
                  <a:cubicBezTo>
                    <a:pt x="343" y="217"/>
                    <a:pt x="343" y="217"/>
                    <a:pt x="344" y="217"/>
                  </a:cubicBezTo>
                  <a:cubicBezTo>
                    <a:pt x="344" y="217"/>
                    <a:pt x="343" y="217"/>
                    <a:pt x="343" y="216"/>
                  </a:cubicBezTo>
                  <a:cubicBezTo>
                    <a:pt x="343" y="216"/>
                    <a:pt x="343" y="216"/>
                    <a:pt x="343" y="216"/>
                  </a:cubicBezTo>
                  <a:cubicBezTo>
                    <a:pt x="343" y="216"/>
                    <a:pt x="343" y="216"/>
                    <a:pt x="343" y="216"/>
                  </a:cubicBezTo>
                  <a:cubicBezTo>
                    <a:pt x="343" y="216"/>
                    <a:pt x="343" y="217"/>
                    <a:pt x="343" y="217"/>
                  </a:cubicBezTo>
                  <a:cubicBezTo>
                    <a:pt x="343" y="217"/>
                    <a:pt x="343" y="216"/>
                    <a:pt x="343" y="216"/>
                  </a:cubicBezTo>
                  <a:cubicBezTo>
                    <a:pt x="343" y="216"/>
                    <a:pt x="343" y="216"/>
                    <a:pt x="342" y="216"/>
                  </a:cubicBezTo>
                  <a:cubicBezTo>
                    <a:pt x="342" y="215"/>
                    <a:pt x="342" y="215"/>
                    <a:pt x="342" y="215"/>
                  </a:cubicBezTo>
                  <a:cubicBezTo>
                    <a:pt x="342" y="215"/>
                    <a:pt x="342" y="215"/>
                    <a:pt x="342" y="215"/>
                  </a:cubicBezTo>
                  <a:cubicBezTo>
                    <a:pt x="342" y="215"/>
                    <a:pt x="342" y="215"/>
                    <a:pt x="342" y="215"/>
                  </a:cubicBezTo>
                  <a:cubicBezTo>
                    <a:pt x="342" y="215"/>
                    <a:pt x="342" y="215"/>
                    <a:pt x="341" y="215"/>
                  </a:cubicBezTo>
                  <a:cubicBezTo>
                    <a:pt x="341" y="214"/>
                    <a:pt x="341" y="214"/>
                    <a:pt x="341" y="214"/>
                  </a:cubicBezTo>
                  <a:cubicBezTo>
                    <a:pt x="341" y="214"/>
                    <a:pt x="341" y="214"/>
                    <a:pt x="341" y="214"/>
                  </a:cubicBezTo>
                  <a:cubicBezTo>
                    <a:pt x="341" y="213"/>
                    <a:pt x="341" y="213"/>
                    <a:pt x="341" y="213"/>
                  </a:cubicBezTo>
                  <a:cubicBezTo>
                    <a:pt x="341" y="213"/>
                    <a:pt x="341" y="212"/>
                    <a:pt x="341" y="212"/>
                  </a:cubicBezTo>
                  <a:cubicBezTo>
                    <a:pt x="342" y="212"/>
                    <a:pt x="342" y="212"/>
                    <a:pt x="342" y="212"/>
                  </a:cubicBezTo>
                  <a:cubicBezTo>
                    <a:pt x="342" y="213"/>
                    <a:pt x="342" y="213"/>
                    <a:pt x="342" y="213"/>
                  </a:cubicBezTo>
                  <a:cubicBezTo>
                    <a:pt x="342" y="213"/>
                    <a:pt x="342" y="213"/>
                    <a:pt x="342" y="213"/>
                  </a:cubicBezTo>
                  <a:cubicBezTo>
                    <a:pt x="342" y="213"/>
                    <a:pt x="343" y="213"/>
                    <a:pt x="343" y="213"/>
                  </a:cubicBezTo>
                  <a:cubicBezTo>
                    <a:pt x="343" y="214"/>
                    <a:pt x="344" y="214"/>
                    <a:pt x="344" y="215"/>
                  </a:cubicBezTo>
                  <a:cubicBezTo>
                    <a:pt x="344" y="215"/>
                    <a:pt x="344" y="215"/>
                    <a:pt x="344" y="215"/>
                  </a:cubicBezTo>
                  <a:cubicBezTo>
                    <a:pt x="344" y="215"/>
                    <a:pt x="344" y="215"/>
                    <a:pt x="345" y="215"/>
                  </a:cubicBezTo>
                  <a:cubicBezTo>
                    <a:pt x="345" y="215"/>
                    <a:pt x="345" y="215"/>
                    <a:pt x="344" y="215"/>
                  </a:cubicBezTo>
                  <a:cubicBezTo>
                    <a:pt x="344" y="215"/>
                    <a:pt x="344" y="215"/>
                    <a:pt x="344" y="215"/>
                  </a:cubicBezTo>
                  <a:cubicBezTo>
                    <a:pt x="344" y="215"/>
                    <a:pt x="344" y="215"/>
                    <a:pt x="344" y="215"/>
                  </a:cubicBezTo>
                  <a:cubicBezTo>
                    <a:pt x="344" y="215"/>
                    <a:pt x="344" y="215"/>
                    <a:pt x="344" y="214"/>
                  </a:cubicBezTo>
                  <a:cubicBezTo>
                    <a:pt x="343" y="214"/>
                    <a:pt x="343" y="214"/>
                    <a:pt x="343" y="213"/>
                  </a:cubicBezTo>
                  <a:cubicBezTo>
                    <a:pt x="343" y="213"/>
                    <a:pt x="343" y="213"/>
                    <a:pt x="342" y="213"/>
                  </a:cubicBezTo>
                  <a:cubicBezTo>
                    <a:pt x="342" y="213"/>
                    <a:pt x="342" y="212"/>
                    <a:pt x="342" y="212"/>
                  </a:cubicBezTo>
                  <a:cubicBezTo>
                    <a:pt x="342" y="212"/>
                    <a:pt x="342" y="212"/>
                    <a:pt x="342" y="212"/>
                  </a:cubicBezTo>
                  <a:cubicBezTo>
                    <a:pt x="342" y="212"/>
                    <a:pt x="342" y="211"/>
                    <a:pt x="343" y="212"/>
                  </a:cubicBezTo>
                  <a:cubicBezTo>
                    <a:pt x="343" y="212"/>
                    <a:pt x="343" y="212"/>
                    <a:pt x="343" y="212"/>
                  </a:cubicBezTo>
                  <a:cubicBezTo>
                    <a:pt x="343" y="212"/>
                    <a:pt x="343" y="212"/>
                    <a:pt x="343" y="212"/>
                  </a:cubicBezTo>
                  <a:cubicBezTo>
                    <a:pt x="343" y="212"/>
                    <a:pt x="343" y="211"/>
                    <a:pt x="343" y="211"/>
                  </a:cubicBezTo>
                  <a:cubicBezTo>
                    <a:pt x="342" y="211"/>
                    <a:pt x="342" y="211"/>
                    <a:pt x="343" y="211"/>
                  </a:cubicBezTo>
                  <a:cubicBezTo>
                    <a:pt x="343" y="211"/>
                    <a:pt x="343" y="211"/>
                    <a:pt x="343" y="211"/>
                  </a:cubicBezTo>
                  <a:cubicBezTo>
                    <a:pt x="343" y="211"/>
                    <a:pt x="343" y="211"/>
                    <a:pt x="343" y="211"/>
                  </a:cubicBezTo>
                  <a:cubicBezTo>
                    <a:pt x="343" y="211"/>
                    <a:pt x="344" y="212"/>
                    <a:pt x="343" y="212"/>
                  </a:cubicBezTo>
                  <a:cubicBezTo>
                    <a:pt x="343" y="212"/>
                    <a:pt x="344" y="212"/>
                    <a:pt x="344" y="212"/>
                  </a:cubicBezTo>
                  <a:cubicBezTo>
                    <a:pt x="344" y="212"/>
                    <a:pt x="344" y="212"/>
                    <a:pt x="344" y="212"/>
                  </a:cubicBezTo>
                  <a:cubicBezTo>
                    <a:pt x="344" y="212"/>
                    <a:pt x="344" y="212"/>
                    <a:pt x="344" y="212"/>
                  </a:cubicBezTo>
                  <a:cubicBezTo>
                    <a:pt x="344" y="212"/>
                    <a:pt x="344" y="212"/>
                    <a:pt x="344" y="212"/>
                  </a:cubicBezTo>
                  <a:cubicBezTo>
                    <a:pt x="344" y="212"/>
                    <a:pt x="344" y="211"/>
                    <a:pt x="344" y="211"/>
                  </a:cubicBezTo>
                  <a:cubicBezTo>
                    <a:pt x="344" y="211"/>
                    <a:pt x="344" y="211"/>
                    <a:pt x="344" y="211"/>
                  </a:cubicBezTo>
                  <a:cubicBezTo>
                    <a:pt x="344" y="211"/>
                    <a:pt x="344" y="211"/>
                    <a:pt x="344" y="211"/>
                  </a:cubicBezTo>
                  <a:cubicBezTo>
                    <a:pt x="345" y="211"/>
                    <a:pt x="345" y="211"/>
                    <a:pt x="345" y="211"/>
                  </a:cubicBezTo>
                  <a:cubicBezTo>
                    <a:pt x="345" y="211"/>
                    <a:pt x="345" y="211"/>
                    <a:pt x="345" y="211"/>
                  </a:cubicBezTo>
                  <a:cubicBezTo>
                    <a:pt x="345" y="211"/>
                    <a:pt x="345" y="210"/>
                    <a:pt x="345" y="210"/>
                  </a:cubicBezTo>
                  <a:cubicBezTo>
                    <a:pt x="346" y="210"/>
                    <a:pt x="346" y="210"/>
                    <a:pt x="346" y="210"/>
                  </a:cubicBezTo>
                  <a:cubicBezTo>
                    <a:pt x="346" y="210"/>
                    <a:pt x="346" y="210"/>
                    <a:pt x="346" y="210"/>
                  </a:cubicBezTo>
                  <a:cubicBezTo>
                    <a:pt x="347" y="210"/>
                    <a:pt x="347" y="211"/>
                    <a:pt x="347" y="211"/>
                  </a:cubicBezTo>
                  <a:cubicBezTo>
                    <a:pt x="347" y="211"/>
                    <a:pt x="347" y="211"/>
                    <a:pt x="348" y="211"/>
                  </a:cubicBezTo>
                  <a:cubicBezTo>
                    <a:pt x="348" y="211"/>
                    <a:pt x="348" y="211"/>
                    <a:pt x="348" y="211"/>
                  </a:cubicBezTo>
                  <a:cubicBezTo>
                    <a:pt x="348" y="211"/>
                    <a:pt x="348" y="212"/>
                    <a:pt x="348" y="212"/>
                  </a:cubicBezTo>
                  <a:cubicBezTo>
                    <a:pt x="348" y="212"/>
                    <a:pt x="348" y="212"/>
                    <a:pt x="347" y="213"/>
                  </a:cubicBezTo>
                  <a:cubicBezTo>
                    <a:pt x="347" y="213"/>
                    <a:pt x="347" y="213"/>
                    <a:pt x="347" y="213"/>
                  </a:cubicBezTo>
                  <a:cubicBezTo>
                    <a:pt x="347" y="213"/>
                    <a:pt x="346" y="213"/>
                    <a:pt x="346" y="213"/>
                  </a:cubicBezTo>
                  <a:cubicBezTo>
                    <a:pt x="346" y="213"/>
                    <a:pt x="346" y="213"/>
                    <a:pt x="347" y="213"/>
                  </a:cubicBezTo>
                  <a:cubicBezTo>
                    <a:pt x="347" y="213"/>
                    <a:pt x="347" y="213"/>
                    <a:pt x="347" y="213"/>
                  </a:cubicBezTo>
                  <a:cubicBezTo>
                    <a:pt x="347" y="213"/>
                    <a:pt x="347" y="213"/>
                    <a:pt x="347" y="213"/>
                  </a:cubicBezTo>
                  <a:cubicBezTo>
                    <a:pt x="347" y="213"/>
                    <a:pt x="347" y="213"/>
                    <a:pt x="347" y="213"/>
                  </a:cubicBezTo>
                  <a:cubicBezTo>
                    <a:pt x="347" y="213"/>
                    <a:pt x="347" y="214"/>
                    <a:pt x="347" y="213"/>
                  </a:cubicBezTo>
                  <a:cubicBezTo>
                    <a:pt x="347" y="213"/>
                    <a:pt x="346" y="213"/>
                    <a:pt x="346" y="214"/>
                  </a:cubicBezTo>
                  <a:cubicBezTo>
                    <a:pt x="346" y="214"/>
                    <a:pt x="347" y="214"/>
                    <a:pt x="347" y="214"/>
                  </a:cubicBezTo>
                  <a:cubicBezTo>
                    <a:pt x="347" y="214"/>
                    <a:pt x="347" y="214"/>
                    <a:pt x="347" y="214"/>
                  </a:cubicBezTo>
                  <a:cubicBezTo>
                    <a:pt x="347" y="214"/>
                    <a:pt x="347" y="214"/>
                    <a:pt x="347" y="214"/>
                  </a:cubicBezTo>
                  <a:cubicBezTo>
                    <a:pt x="348" y="214"/>
                    <a:pt x="348" y="213"/>
                    <a:pt x="348" y="213"/>
                  </a:cubicBezTo>
                  <a:cubicBezTo>
                    <a:pt x="348" y="213"/>
                    <a:pt x="348" y="212"/>
                    <a:pt x="348" y="212"/>
                  </a:cubicBezTo>
                  <a:cubicBezTo>
                    <a:pt x="349" y="212"/>
                    <a:pt x="349" y="212"/>
                    <a:pt x="349" y="212"/>
                  </a:cubicBezTo>
                  <a:cubicBezTo>
                    <a:pt x="348" y="212"/>
                    <a:pt x="348" y="212"/>
                    <a:pt x="348" y="212"/>
                  </a:cubicBezTo>
                  <a:cubicBezTo>
                    <a:pt x="349" y="212"/>
                    <a:pt x="349" y="211"/>
                    <a:pt x="349" y="212"/>
                  </a:cubicBezTo>
                  <a:cubicBezTo>
                    <a:pt x="349" y="212"/>
                    <a:pt x="349" y="212"/>
                    <a:pt x="349" y="212"/>
                  </a:cubicBezTo>
                  <a:cubicBezTo>
                    <a:pt x="349" y="212"/>
                    <a:pt x="350" y="212"/>
                    <a:pt x="350" y="212"/>
                  </a:cubicBezTo>
                  <a:cubicBezTo>
                    <a:pt x="351" y="212"/>
                    <a:pt x="351" y="212"/>
                    <a:pt x="351" y="212"/>
                  </a:cubicBezTo>
                  <a:cubicBezTo>
                    <a:pt x="351" y="212"/>
                    <a:pt x="351" y="212"/>
                    <a:pt x="351" y="212"/>
                  </a:cubicBezTo>
                  <a:cubicBezTo>
                    <a:pt x="351" y="213"/>
                    <a:pt x="351" y="212"/>
                    <a:pt x="351" y="213"/>
                  </a:cubicBezTo>
                  <a:cubicBezTo>
                    <a:pt x="351" y="213"/>
                    <a:pt x="352" y="212"/>
                    <a:pt x="352" y="213"/>
                  </a:cubicBezTo>
                  <a:cubicBezTo>
                    <a:pt x="352" y="213"/>
                    <a:pt x="352" y="213"/>
                    <a:pt x="352" y="214"/>
                  </a:cubicBezTo>
                  <a:cubicBezTo>
                    <a:pt x="352" y="214"/>
                    <a:pt x="352" y="214"/>
                    <a:pt x="352" y="215"/>
                  </a:cubicBezTo>
                  <a:cubicBezTo>
                    <a:pt x="351" y="215"/>
                    <a:pt x="351" y="215"/>
                    <a:pt x="351" y="215"/>
                  </a:cubicBezTo>
                  <a:cubicBezTo>
                    <a:pt x="351" y="215"/>
                    <a:pt x="351" y="214"/>
                    <a:pt x="351" y="214"/>
                  </a:cubicBezTo>
                  <a:cubicBezTo>
                    <a:pt x="350" y="214"/>
                    <a:pt x="350" y="214"/>
                    <a:pt x="350" y="214"/>
                  </a:cubicBezTo>
                  <a:cubicBezTo>
                    <a:pt x="350" y="214"/>
                    <a:pt x="350" y="214"/>
                    <a:pt x="350" y="214"/>
                  </a:cubicBezTo>
                  <a:cubicBezTo>
                    <a:pt x="350" y="214"/>
                    <a:pt x="350" y="214"/>
                    <a:pt x="350" y="214"/>
                  </a:cubicBezTo>
                  <a:cubicBezTo>
                    <a:pt x="350" y="214"/>
                    <a:pt x="350" y="214"/>
                    <a:pt x="350" y="214"/>
                  </a:cubicBezTo>
                  <a:cubicBezTo>
                    <a:pt x="350" y="215"/>
                    <a:pt x="351" y="215"/>
                    <a:pt x="351" y="215"/>
                  </a:cubicBezTo>
                  <a:cubicBezTo>
                    <a:pt x="351" y="215"/>
                    <a:pt x="351" y="215"/>
                    <a:pt x="351" y="215"/>
                  </a:cubicBezTo>
                  <a:cubicBezTo>
                    <a:pt x="351" y="215"/>
                    <a:pt x="351" y="215"/>
                    <a:pt x="351" y="215"/>
                  </a:cubicBezTo>
                  <a:cubicBezTo>
                    <a:pt x="351" y="216"/>
                    <a:pt x="352" y="216"/>
                    <a:pt x="352" y="216"/>
                  </a:cubicBezTo>
                  <a:cubicBezTo>
                    <a:pt x="352" y="216"/>
                    <a:pt x="351" y="216"/>
                    <a:pt x="351" y="216"/>
                  </a:cubicBezTo>
                  <a:cubicBezTo>
                    <a:pt x="351" y="216"/>
                    <a:pt x="351" y="216"/>
                    <a:pt x="350" y="216"/>
                  </a:cubicBezTo>
                  <a:cubicBezTo>
                    <a:pt x="350" y="216"/>
                    <a:pt x="350" y="216"/>
                    <a:pt x="350" y="216"/>
                  </a:cubicBezTo>
                  <a:cubicBezTo>
                    <a:pt x="349" y="216"/>
                    <a:pt x="349" y="215"/>
                    <a:pt x="349" y="215"/>
                  </a:cubicBezTo>
                  <a:cubicBezTo>
                    <a:pt x="348" y="215"/>
                    <a:pt x="348" y="215"/>
                    <a:pt x="348" y="215"/>
                  </a:cubicBezTo>
                  <a:cubicBezTo>
                    <a:pt x="347" y="214"/>
                    <a:pt x="347" y="214"/>
                    <a:pt x="346" y="214"/>
                  </a:cubicBezTo>
                  <a:cubicBezTo>
                    <a:pt x="346" y="214"/>
                    <a:pt x="346" y="214"/>
                    <a:pt x="346" y="214"/>
                  </a:cubicBezTo>
                  <a:cubicBezTo>
                    <a:pt x="346" y="214"/>
                    <a:pt x="347" y="214"/>
                    <a:pt x="347" y="214"/>
                  </a:cubicBezTo>
                  <a:cubicBezTo>
                    <a:pt x="347" y="214"/>
                    <a:pt x="347" y="215"/>
                    <a:pt x="347" y="215"/>
                  </a:cubicBezTo>
                  <a:cubicBezTo>
                    <a:pt x="347" y="215"/>
                    <a:pt x="347" y="215"/>
                    <a:pt x="347" y="215"/>
                  </a:cubicBezTo>
                  <a:cubicBezTo>
                    <a:pt x="347" y="215"/>
                    <a:pt x="347" y="215"/>
                    <a:pt x="348" y="215"/>
                  </a:cubicBezTo>
                  <a:cubicBezTo>
                    <a:pt x="348" y="215"/>
                    <a:pt x="348" y="215"/>
                    <a:pt x="348" y="215"/>
                  </a:cubicBezTo>
                  <a:cubicBezTo>
                    <a:pt x="348" y="215"/>
                    <a:pt x="348" y="215"/>
                    <a:pt x="348" y="216"/>
                  </a:cubicBezTo>
                  <a:cubicBezTo>
                    <a:pt x="348" y="215"/>
                    <a:pt x="348" y="215"/>
                    <a:pt x="349" y="216"/>
                  </a:cubicBezTo>
                  <a:cubicBezTo>
                    <a:pt x="349" y="216"/>
                    <a:pt x="349" y="216"/>
                    <a:pt x="349" y="216"/>
                  </a:cubicBezTo>
                  <a:cubicBezTo>
                    <a:pt x="349" y="216"/>
                    <a:pt x="349" y="216"/>
                    <a:pt x="349" y="216"/>
                  </a:cubicBezTo>
                  <a:cubicBezTo>
                    <a:pt x="349" y="216"/>
                    <a:pt x="349" y="216"/>
                    <a:pt x="349" y="216"/>
                  </a:cubicBezTo>
                  <a:cubicBezTo>
                    <a:pt x="349" y="217"/>
                    <a:pt x="349" y="217"/>
                    <a:pt x="349" y="217"/>
                  </a:cubicBezTo>
                  <a:cubicBezTo>
                    <a:pt x="349" y="217"/>
                    <a:pt x="349" y="217"/>
                    <a:pt x="349" y="217"/>
                  </a:cubicBezTo>
                  <a:cubicBezTo>
                    <a:pt x="349" y="217"/>
                    <a:pt x="349" y="217"/>
                    <a:pt x="349" y="217"/>
                  </a:cubicBezTo>
                  <a:cubicBezTo>
                    <a:pt x="350" y="217"/>
                    <a:pt x="350" y="217"/>
                    <a:pt x="350" y="217"/>
                  </a:cubicBezTo>
                  <a:cubicBezTo>
                    <a:pt x="350" y="217"/>
                    <a:pt x="350" y="217"/>
                    <a:pt x="350" y="217"/>
                  </a:cubicBezTo>
                  <a:cubicBezTo>
                    <a:pt x="350" y="217"/>
                    <a:pt x="350" y="217"/>
                    <a:pt x="350" y="217"/>
                  </a:cubicBezTo>
                  <a:cubicBezTo>
                    <a:pt x="350" y="217"/>
                    <a:pt x="351" y="217"/>
                    <a:pt x="351" y="216"/>
                  </a:cubicBezTo>
                  <a:cubicBezTo>
                    <a:pt x="351" y="216"/>
                    <a:pt x="351" y="216"/>
                    <a:pt x="351" y="216"/>
                  </a:cubicBezTo>
                  <a:cubicBezTo>
                    <a:pt x="351" y="217"/>
                    <a:pt x="351" y="217"/>
                    <a:pt x="352" y="216"/>
                  </a:cubicBezTo>
                  <a:cubicBezTo>
                    <a:pt x="352" y="216"/>
                    <a:pt x="352" y="216"/>
                    <a:pt x="352" y="217"/>
                  </a:cubicBezTo>
                  <a:cubicBezTo>
                    <a:pt x="352" y="217"/>
                    <a:pt x="352" y="217"/>
                    <a:pt x="352" y="217"/>
                  </a:cubicBezTo>
                  <a:cubicBezTo>
                    <a:pt x="352" y="217"/>
                    <a:pt x="352" y="218"/>
                    <a:pt x="352" y="218"/>
                  </a:cubicBezTo>
                  <a:cubicBezTo>
                    <a:pt x="352" y="218"/>
                    <a:pt x="352" y="218"/>
                    <a:pt x="352" y="218"/>
                  </a:cubicBezTo>
                  <a:cubicBezTo>
                    <a:pt x="352" y="218"/>
                    <a:pt x="352" y="218"/>
                    <a:pt x="352" y="218"/>
                  </a:cubicBezTo>
                  <a:cubicBezTo>
                    <a:pt x="352" y="218"/>
                    <a:pt x="352" y="218"/>
                    <a:pt x="352" y="218"/>
                  </a:cubicBezTo>
                  <a:cubicBezTo>
                    <a:pt x="352" y="218"/>
                    <a:pt x="352" y="219"/>
                    <a:pt x="352" y="219"/>
                  </a:cubicBezTo>
                  <a:cubicBezTo>
                    <a:pt x="352" y="219"/>
                    <a:pt x="352" y="219"/>
                    <a:pt x="352" y="219"/>
                  </a:cubicBezTo>
                  <a:cubicBezTo>
                    <a:pt x="352" y="219"/>
                    <a:pt x="352" y="219"/>
                    <a:pt x="352" y="219"/>
                  </a:cubicBezTo>
                  <a:cubicBezTo>
                    <a:pt x="352" y="219"/>
                    <a:pt x="352" y="220"/>
                    <a:pt x="353" y="220"/>
                  </a:cubicBezTo>
                  <a:cubicBezTo>
                    <a:pt x="352" y="220"/>
                    <a:pt x="352" y="220"/>
                    <a:pt x="352" y="219"/>
                  </a:cubicBezTo>
                  <a:cubicBezTo>
                    <a:pt x="352" y="219"/>
                    <a:pt x="352" y="219"/>
                    <a:pt x="352" y="219"/>
                  </a:cubicBezTo>
                  <a:cubicBezTo>
                    <a:pt x="352" y="219"/>
                    <a:pt x="352" y="220"/>
                    <a:pt x="352" y="220"/>
                  </a:cubicBezTo>
                  <a:cubicBezTo>
                    <a:pt x="352" y="220"/>
                    <a:pt x="352" y="220"/>
                    <a:pt x="352" y="220"/>
                  </a:cubicBezTo>
                  <a:cubicBezTo>
                    <a:pt x="352" y="220"/>
                    <a:pt x="351" y="220"/>
                    <a:pt x="351" y="220"/>
                  </a:cubicBezTo>
                  <a:cubicBezTo>
                    <a:pt x="351" y="220"/>
                    <a:pt x="351" y="220"/>
                    <a:pt x="351" y="220"/>
                  </a:cubicBezTo>
                  <a:cubicBezTo>
                    <a:pt x="351" y="220"/>
                    <a:pt x="351" y="219"/>
                    <a:pt x="350" y="219"/>
                  </a:cubicBezTo>
                  <a:cubicBezTo>
                    <a:pt x="350" y="219"/>
                    <a:pt x="350" y="219"/>
                    <a:pt x="350" y="219"/>
                  </a:cubicBezTo>
                  <a:cubicBezTo>
                    <a:pt x="350" y="219"/>
                    <a:pt x="349" y="219"/>
                    <a:pt x="349" y="219"/>
                  </a:cubicBezTo>
                  <a:cubicBezTo>
                    <a:pt x="349" y="218"/>
                    <a:pt x="348" y="218"/>
                    <a:pt x="348" y="218"/>
                  </a:cubicBezTo>
                  <a:cubicBezTo>
                    <a:pt x="348" y="217"/>
                    <a:pt x="348" y="217"/>
                    <a:pt x="348" y="217"/>
                  </a:cubicBezTo>
                  <a:cubicBezTo>
                    <a:pt x="348" y="217"/>
                    <a:pt x="348" y="217"/>
                    <a:pt x="348" y="217"/>
                  </a:cubicBezTo>
                  <a:cubicBezTo>
                    <a:pt x="347" y="217"/>
                    <a:pt x="347" y="217"/>
                    <a:pt x="347" y="217"/>
                  </a:cubicBezTo>
                  <a:cubicBezTo>
                    <a:pt x="347" y="217"/>
                    <a:pt x="347" y="217"/>
                    <a:pt x="346" y="216"/>
                  </a:cubicBezTo>
                  <a:cubicBezTo>
                    <a:pt x="346" y="216"/>
                    <a:pt x="346" y="216"/>
                    <a:pt x="346" y="216"/>
                  </a:cubicBezTo>
                  <a:cubicBezTo>
                    <a:pt x="346" y="216"/>
                    <a:pt x="346" y="216"/>
                    <a:pt x="346" y="216"/>
                  </a:cubicBezTo>
                  <a:cubicBezTo>
                    <a:pt x="346" y="216"/>
                    <a:pt x="346" y="216"/>
                    <a:pt x="346" y="216"/>
                  </a:cubicBezTo>
                  <a:cubicBezTo>
                    <a:pt x="346" y="217"/>
                    <a:pt x="346" y="217"/>
                    <a:pt x="346" y="217"/>
                  </a:cubicBezTo>
                  <a:cubicBezTo>
                    <a:pt x="347" y="217"/>
                    <a:pt x="347" y="217"/>
                    <a:pt x="346" y="218"/>
                  </a:cubicBezTo>
                  <a:cubicBezTo>
                    <a:pt x="346" y="218"/>
                    <a:pt x="346" y="218"/>
                    <a:pt x="347" y="218"/>
                  </a:cubicBezTo>
                  <a:cubicBezTo>
                    <a:pt x="347" y="218"/>
                    <a:pt x="347" y="218"/>
                    <a:pt x="347" y="218"/>
                  </a:cubicBezTo>
                  <a:cubicBezTo>
                    <a:pt x="347" y="218"/>
                    <a:pt x="347" y="218"/>
                    <a:pt x="347" y="218"/>
                  </a:cubicBezTo>
                  <a:cubicBezTo>
                    <a:pt x="348" y="218"/>
                    <a:pt x="348" y="218"/>
                    <a:pt x="348" y="218"/>
                  </a:cubicBezTo>
                  <a:cubicBezTo>
                    <a:pt x="348" y="219"/>
                    <a:pt x="348" y="219"/>
                    <a:pt x="347" y="219"/>
                  </a:cubicBezTo>
                  <a:cubicBezTo>
                    <a:pt x="347" y="219"/>
                    <a:pt x="347" y="219"/>
                    <a:pt x="347" y="219"/>
                  </a:cubicBezTo>
                  <a:cubicBezTo>
                    <a:pt x="347" y="219"/>
                    <a:pt x="347" y="219"/>
                    <a:pt x="347" y="219"/>
                  </a:cubicBezTo>
                  <a:cubicBezTo>
                    <a:pt x="348" y="219"/>
                    <a:pt x="348" y="219"/>
                    <a:pt x="348" y="219"/>
                  </a:cubicBezTo>
                  <a:cubicBezTo>
                    <a:pt x="348" y="219"/>
                    <a:pt x="348" y="220"/>
                    <a:pt x="348" y="220"/>
                  </a:cubicBezTo>
                  <a:cubicBezTo>
                    <a:pt x="348" y="220"/>
                    <a:pt x="348" y="220"/>
                    <a:pt x="348" y="219"/>
                  </a:cubicBezTo>
                  <a:cubicBezTo>
                    <a:pt x="348" y="219"/>
                    <a:pt x="348" y="219"/>
                    <a:pt x="348" y="219"/>
                  </a:cubicBezTo>
                  <a:cubicBezTo>
                    <a:pt x="349" y="219"/>
                    <a:pt x="349" y="219"/>
                    <a:pt x="349" y="219"/>
                  </a:cubicBezTo>
                  <a:cubicBezTo>
                    <a:pt x="349" y="219"/>
                    <a:pt x="349" y="219"/>
                    <a:pt x="349" y="220"/>
                  </a:cubicBezTo>
                  <a:cubicBezTo>
                    <a:pt x="350" y="220"/>
                    <a:pt x="349" y="220"/>
                    <a:pt x="349" y="220"/>
                  </a:cubicBezTo>
                  <a:cubicBezTo>
                    <a:pt x="349" y="220"/>
                    <a:pt x="349" y="220"/>
                    <a:pt x="349" y="220"/>
                  </a:cubicBezTo>
                  <a:cubicBezTo>
                    <a:pt x="349" y="220"/>
                    <a:pt x="349" y="220"/>
                    <a:pt x="349" y="220"/>
                  </a:cubicBezTo>
                  <a:cubicBezTo>
                    <a:pt x="349" y="220"/>
                    <a:pt x="349" y="220"/>
                    <a:pt x="349" y="220"/>
                  </a:cubicBezTo>
                  <a:cubicBezTo>
                    <a:pt x="349" y="220"/>
                    <a:pt x="349" y="220"/>
                    <a:pt x="349" y="220"/>
                  </a:cubicBezTo>
                  <a:cubicBezTo>
                    <a:pt x="350" y="220"/>
                    <a:pt x="350" y="220"/>
                    <a:pt x="350" y="220"/>
                  </a:cubicBezTo>
                  <a:cubicBezTo>
                    <a:pt x="350" y="220"/>
                    <a:pt x="350" y="220"/>
                    <a:pt x="350" y="220"/>
                  </a:cubicBezTo>
                  <a:cubicBezTo>
                    <a:pt x="350" y="220"/>
                    <a:pt x="350" y="220"/>
                    <a:pt x="350" y="220"/>
                  </a:cubicBezTo>
                  <a:cubicBezTo>
                    <a:pt x="350" y="220"/>
                    <a:pt x="350" y="220"/>
                    <a:pt x="350" y="220"/>
                  </a:cubicBezTo>
                  <a:cubicBezTo>
                    <a:pt x="351" y="220"/>
                    <a:pt x="351" y="220"/>
                    <a:pt x="351" y="221"/>
                  </a:cubicBezTo>
                  <a:cubicBezTo>
                    <a:pt x="351" y="221"/>
                    <a:pt x="351" y="221"/>
                    <a:pt x="351" y="221"/>
                  </a:cubicBezTo>
                  <a:cubicBezTo>
                    <a:pt x="352" y="220"/>
                    <a:pt x="352" y="220"/>
                    <a:pt x="353" y="221"/>
                  </a:cubicBezTo>
                  <a:cubicBezTo>
                    <a:pt x="353" y="221"/>
                    <a:pt x="353" y="221"/>
                    <a:pt x="353" y="222"/>
                  </a:cubicBezTo>
                  <a:cubicBezTo>
                    <a:pt x="353" y="222"/>
                    <a:pt x="353" y="222"/>
                    <a:pt x="352" y="222"/>
                  </a:cubicBezTo>
                  <a:cubicBezTo>
                    <a:pt x="352" y="222"/>
                    <a:pt x="352" y="221"/>
                    <a:pt x="351" y="222"/>
                  </a:cubicBezTo>
                  <a:cubicBezTo>
                    <a:pt x="351" y="222"/>
                    <a:pt x="352" y="222"/>
                    <a:pt x="352" y="222"/>
                  </a:cubicBezTo>
                  <a:cubicBezTo>
                    <a:pt x="352" y="222"/>
                    <a:pt x="352" y="222"/>
                    <a:pt x="352" y="222"/>
                  </a:cubicBezTo>
                  <a:cubicBezTo>
                    <a:pt x="352" y="222"/>
                    <a:pt x="352" y="222"/>
                    <a:pt x="352" y="222"/>
                  </a:cubicBezTo>
                  <a:cubicBezTo>
                    <a:pt x="352" y="222"/>
                    <a:pt x="352" y="223"/>
                    <a:pt x="352" y="222"/>
                  </a:cubicBezTo>
                  <a:cubicBezTo>
                    <a:pt x="352" y="222"/>
                    <a:pt x="352" y="222"/>
                    <a:pt x="352" y="223"/>
                  </a:cubicBezTo>
                  <a:cubicBezTo>
                    <a:pt x="352" y="223"/>
                    <a:pt x="353" y="223"/>
                    <a:pt x="352" y="223"/>
                  </a:cubicBezTo>
                  <a:cubicBezTo>
                    <a:pt x="352" y="223"/>
                    <a:pt x="352" y="223"/>
                    <a:pt x="352" y="223"/>
                  </a:cubicBezTo>
                  <a:cubicBezTo>
                    <a:pt x="352" y="223"/>
                    <a:pt x="352" y="223"/>
                    <a:pt x="352" y="223"/>
                  </a:cubicBezTo>
                  <a:cubicBezTo>
                    <a:pt x="352" y="223"/>
                    <a:pt x="353" y="223"/>
                    <a:pt x="353" y="223"/>
                  </a:cubicBezTo>
                  <a:cubicBezTo>
                    <a:pt x="353" y="224"/>
                    <a:pt x="353" y="224"/>
                    <a:pt x="353" y="224"/>
                  </a:cubicBezTo>
                  <a:cubicBezTo>
                    <a:pt x="353" y="224"/>
                    <a:pt x="353" y="224"/>
                    <a:pt x="353" y="224"/>
                  </a:cubicBezTo>
                  <a:cubicBezTo>
                    <a:pt x="353" y="224"/>
                    <a:pt x="353" y="224"/>
                    <a:pt x="353" y="225"/>
                  </a:cubicBezTo>
                  <a:cubicBezTo>
                    <a:pt x="353" y="225"/>
                    <a:pt x="353" y="225"/>
                    <a:pt x="353" y="225"/>
                  </a:cubicBezTo>
                  <a:cubicBezTo>
                    <a:pt x="353" y="225"/>
                    <a:pt x="353" y="225"/>
                    <a:pt x="353" y="225"/>
                  </a:cubicBezTo>
                  <a:cubicBezTo>
                    <a:pt x="353" y="225"/>
                    <a:pt x="353" y="225"/>
                    <a:pt x="353" y="225"/>
                  </a:cubicBezTo>
                  <a:cubicBezTo>
                    <a:pt x="353" y="225"/>
                    <a:pt x="353" y="226"/>
                    <a:pt x="353" y="226"/>
                  </a:cubicBezTo>
                  <a:cubicBezTo>
                    <a:pt x="353" y="226"/>
                    <a:pt x="353" y="226"/>
                    <a:pt x="353" y="226"/>
                  </a:cubicBezTo>
                  <a:cubicBezTo>
                    <a:pt x="353" y="227"/>
                    <a:pt x="354" y="227"/>
                    <a:pt x="353" y="227"/>
                  </a:cubicBezTo>
                  <a:cubicBezTo>
                    <a:pt x="353" y="228"/>
                    <a:pt x="353" y="228"/>
                    <a:pt x="353" y="228"/>
                  </a:cubicBezTo>
                  <a:cubicBezTo>
                    <a:pt x="354" y="228"/>
                    <a:pt x="354" y="228"/>
                    <a:pt x="354" y="229"/>
                  </a:cubicBezTo>
                  <a:cubicBezTo>
                    <a:pt x="354" y="229"/>
                    <a:pt x="354" y="229"/>
                    <a:pt x="354" y="229"/>
                  </a:cubicBezTo>
                  <a:cubicBezTo>
                    <a:pt x="354" y="229"/>
                    <a:pt x="354" y="229"/>
                    <a:pt x="354" y="229"/>
                  </a:cubicBezTo>
                  <a:cubicBezTo>
                    <a:pt x="354" y="229"/>
                    <a:pt x="354" y="229"/>
                    <a:pt x="354" y="229"/>
                  </a:cubicBezTo>
                  <a:cubicBezTo>
                    <a:pt x="354" y="229"/>
                    <a:pt x="354" y="229"/>
                    <a:pt x="354" y="229"/>
                  </a:cubicBezTo>
                  <a:cubicBezTo>
                    <a:pt x="354" y="230"/>
                    <a:pt x="354" y="230"/>
                    <a:pt x="354" y="231"/>
                  </a:cubicBezTo>
                  <a:close/>
                  <a:moveTo>
                    <a:pt x="354" y="232"/>
                  </a:moveTo>
                  <a:cubicBezTo>
                    <a:pt x="354" y="232"/>
                    <a:pt x="354" y="232"/>
                    <a:pt x="354" y="232"/>
                  </a:cubicBezTo>
                  <a:close/>
                  <a:moveTo>
                    <a:pt x="363" y="246"/>
                  </a:moveTo>
                  <a:cubicBezTo>
                    <a:pt x="363" y="246"/>
                    <a:pt x="363" y="246"/>
                    <a:pt x="363" y="246"/>
                  </a:cubicBezTo>
                  <a:cubicBezTo>
                    <a:pt x="363" y="246"/>
                    <a:pt x="363" y="246"/>
                    <a:pt x="363" y="246"/>
                  </a:cubicBezTo>
                  <a:cubicBezTo>
                    <a:pt x="363" y="245"/>
                    <a:pt x="362" y="246"/>
                    <a:pt x="362" y="246"/>
                  </a:cubicBezTo>
                  <a:cubicBezTo>
                    <a:pt x="362" y="246"/>
                    <a:pt x="362" y="246"/>
                    <a:pt x="362" y="246"/>
                  </a:cubicBezTo>
                  <a:cubicBezTo>
                    <a:pt x="362" y="246"/>
                    <a:pt x="362" y="246"/>
                    <a:pt x="362" y="246"/>
                  </a:cubicBezTo>
                  <a:cubicBezTo>
                    <a:pt x="362" y="246"/>
                    <a:pt x="362" y="246"/>
                    <a:pt x="362" y="246"/>
                  </a:cubicBezTo>
                  <a:cubicBezTo>
                    <a:pt x="362" y="247"/>
                    <a:pt x="362" y="247"/>
                    <a:pt x="362" y="247"/>
                  </a:cubicBezTo>
                  <a:cubicBezTo>
                    <a:pt x="362" y="247"/>
                    <a:pt x="362" y="247"/>
                    <a:pt x="362" y="247"/>
                  </a:cubicBezTo>
                  <a:cubicBezTo>
                    <a:pt x="362" y="247"/>
                    <a:pt x="362" y="247"/>
                    <a:pt x="362" y="247"/>
                  </a:cubicBezTo>
                  <a:cubicBezTo>
                    <a:pt x="363" y="247"/>
                    <a:pt x="363" y="247"/>
                    <a:pt x="363" y="247"/>
                  </a:cubicBezTo>
                  <a:cubicBezTo>
                    <a:pt x="363" y="247"/>
                    <a:pt x="363" y="247"/>
                    <a:pt x="363" y="246"/>
                  </a:cubicBezTo>
                  <a:cubicBezTo>
                    <a:pt x="363" y="246"/>
                    <a:pt x="363" y="246"/>
                    <a:pt x="363" y="246"/>
                  </a:cubicBezTo>
                  <a:close/>
                  <a:moveTo>
                    <a:pt x="361" y="245"/>
                  </a:moveTo>
                  <a:cubicBezTo>
                    <a:pt x="361" y="245"/>
                    <a:pt x="361" y="245"/>
                    <a:pt x="361" y="245"/>
                  </a:cubicBezTo>
                  <a:cubicBezTo>
                    <a:pt x="361" y="245"/>
                    <a:pt x="361" y="245"/>
                    <a:pt x="360" y="245"/>
                  </a:cubicBezTo>
                  <a:cubicBezTo>
                    <a:pt x="360" y="245"/>
                    <a:pt x="360" y="245"/>
                    <a:pt x="360" y="245"/>
                  </a:cubicBezTo>
                  <a:cubicBezTo>
                    <a:pt x="361" y="245"/>
                    <a:pt x="360" y="246"/>
                    <a:pt x="360" y="246"/>
                  </a:cubicBezTo>
                  <a:cubicBezTo>
                    <a:pt x="360" y="246"/>
                    <a:pt x="360" y="246"/>
                    <a:pt x="361" y="247"/>
                  </a:cubicBezTo>
                  <a:cubicBezTo>
                    <a:pt x="361" y="246"/>
                    <a:pt x="361" y="246"/>
                    <a:pt x="361" y="245"/>
                  </a:cubicBezTo>
                  <a:cubicBezTo>
                    <a:pt x="361" y="246"/>
                    <a:pt x="361" y="245"/>
                    <a:pt x="361" y="245"/>
                  </a:cubicBezTo>
                  <a:cubicBezTo>
                    <a:pt x="362" y="245"/>
                    <a:pt x="362" y="245"/>
                    <a:pt x="362" y="245"/>
                  </a:cubicBezTo>
                  <a:cubicBezTo>
                    <a:pt x="362" y="244"/>
                    <a:pt x="361" y="245"/>
                    <a:pt x="361" y="245"/>
                  </a:cubicBezTo>
                  <a:close/>
                  <a:moveTo>
                    <a:pt x="367" y="252"/>
                  </a:moveTo>
                  <a:cubicBezTo>
                    <a:pt x="367" y="252"/>
                    <a:pt x="367" y="251"/>
                    <a:pt x="367" y="251"/>
                  </a:cubicBezTo>
                  <a:cubicBezTo>
                    <a:pt x="367" y="251"/>
                    <a:pt x="367" y="251"/>
                    <a:pt x="367" y="251"/>
                  </a:cubicBezTo>
                  <a:cubicBezTo>
                    <a:pt x="367" y="251"/>
                    <a:pt x="367" y="251"/>
                    <a:pt x="367" y="251"/>
                  </a:cubicBezTo>
                  <a:cubicBezTo>
                    <a:pt x="367" y="251"/>
                    <a:pt x="367" y="250"/>
                    <a:pt x="367" y="251"/>
                  </a:cubicBezTo>
                  <a:cubicBezTo>
                    <a:pt x="367" y="251"/>
                    <a:pt x="367" y="250"/>
                    <a:pt x="367" y="250"/>
                  </a:cubicBezTo>
                  <a:cubicBezTo>
                    <a:pt x="366" y="250"/>
                    <a:pt x="366" y="250"/>
                    <a:pt x="366" y="250"/>
                  </a:cubicBezTo>
                  <a:cubicBezTo>
                    <a:pt x="366" y="251"/>
                    <a:pt x="366" y="251"/>
                    <a:pt x="366" y="251"/>
                  </a:cubicBezTo>
                  <a:cubicBezTo>
                    <a:pt x="367" y="251"/>
                    <a:pt x="367" y="252"/>
                    <a:pt x="367" y="252"/>
                  </a:cubicBezTo>
                  <a:cubicBezTo>
                    <a:pt x="367" y="252"/>
                    <a:pt x="367" y="252"/>
                    <a:pt x="367" y="252"/>
                  </a:cubicBezTo>
                  <a:cubicBezTo>
                    <a:pt x="367" y="252"/>
                    <a:pt x="367" y="252"/>
                    <a:pt x="367" y="252"/>
                  </a:cubicBezTo>
                  <a:cubicBezTo>
                    <a:pt x="367" y="252"/>
                    <a:pt x="367" y="252"/>
                    <a:pt x="367" y="252"/>
                  </a:cubicBezTo>
                  <a:close/>
                  <a:moveTo>
                    <a:pt x="361" y="244"/>
                  </a:moveTo>
                  <a:cubicBezTo>
                    <a:pt x="361" y="244"/>
                    <a:pt x="361" y="244"/>
                    <a:pt x="361" y="244"/>
                  </a:cubicBezTo>
                  <a:cubicBezTo>
                    <a:pt x="361" y="244"/>
                    <a:pt x="361" y="243"/>
                    <a:pt x="361" y="243"/>
                  </a:cubicBezTo>
                  <a:cubicBezTo>
                    <a:pt x="361" y="243"/>
                    <a:pt x="360" y="243"/>
                    <a:pt x="360" y="243"/>
                  </a:cubicBezTo>
                  <a:cubicBezTo>
                    <a:pt x="360" y="243"/>
                    <a:pt x="360" y="243"/>
                    <a:pt x="360" y="243"/>
                  </a:cubicBezTo>
                  <a:cubicBezTo>
                    <a:pt x="360" y="243"/>
                    <a:pt x="360" y="243"/>
                    <a:pt x="360" y="243"/>
                  </a:cubicBezTo>
                  <a:cubicBezTo>
                    <a:pt x="360" y="243"/>
                    <a:pt x="360" y="243"/>
                    <a:pt x="360" y="243"/>
                  </a:cubicBezTo>
                  <a:cubicBezTo>
                    <a:pt x="360" y="244"/>
                    <a:pt x="360" y="244"/>
                    <a:pt x="360" y="244"/>
                  </a:cubicBezTo>
                  <a:cubicBezTo>
                    <a:pt x="360" y="244"/>
                    <a:pt x="360" y="244"/>
                    <a:pt x="360" y="244"/>
                  </a:cubicBezTo>
                  <a:cubicBezTo>
                    <a:pt x="360" y="244"/>
                    <a:pt x="360" y="244"/>
                    <a:pt x="361" y="244"/>
                  </a:cubicBezTo>
                  <a:close/>
                  <a:moveTo>
                    <a:pt x="362" y="243"/>
                  </a:moveTo>
                  <a:cubicBezTo>
                    <a:pt x="362" y="243"/>
                    <a:pt x="362" y="243"/>
                    <a:pt x="362" y="243"/>
                  </a:cubicBezTo>
                  <a:cubicBezTo>
                    <a:pt x="362" y="243"/>
                    <a:pt x="362" y="243"/>
                    <a:pt x="362" y="244"/>
                  </a:cubicBezTo>
                  <a:cubicBezTo>
                    <a:pt x="362" y="244"/>
                    <a:pt x="362" y="244"/>
                    <a:pt x="362" y="244"/>
                  </a:cubicBezTo>
                  <a:cubicBezTo>
                    <a:pt x="362" y="244"/>
                    <a:pt x="362" y="244"/>
                    <a:pt x="362" y="244"/>
                  </a:cubicBezTo>
                  <a:cubicBezTo>
                    <a:pt x="363" y="244"/>
                    <a:pt x="363" y="244"/>
                    <a:pt x="363" y="243"/>
                  </a:cubicBezTo>
                  <a:cubicBezTo>
                    <a:pt x="363" y="243"/>
                    <a:pt x="362" y="243"/>
                    <a:pt x="362" y="243"/>
                  </a:cubicBezTo>
                  <a:close/>
                  <a:moveTo>
                    <a:pt x="349" y="223"/>
                  </a:moveTo>
                  <a:cubicBezTo>
                    <a:pt x="349" y="223"/>
                    <a:pt x="349" y="223"/>
                    <a:pt x="349" y="223"/>
                  </a:cubicBezTo>
                  <a:cubicBezTo>
                    <a:pt x="349" y="223"/>
                    <a:pt x="348" y="223"/>
                    <a:pt x="348" y="223"/>
                  </a:cubicBezTo>
                  <a:cubicBezTo>
                    <a:pt x="348" y="223"/>
                    <a:pt x="348" y="223"/>
                    <a:pt x="348" y="223"/>
                  </a:cubicBezTo>
                  <a:cubicBezTo>
                    <a:pt x="348" y="223"/>
                    <a:pt x="348" y="223"/>
                    <a:pt x="348" y="224"/>
                  </a:cubicBezTo>
                  <a:cubicBezTo>
                    <a:pt x="348" y="224"/>
                    <a:pt x="348" y="224"/>
                    <a:pt x="348" y="224"/>
                  </a:cubicBezTo>
                  <a:cubicBezTo>
                    <a:pt x="348" y="224"/>
                    <a:pt x="348" y="224"/>
                    <a:pt x="348" y="224"/>
                  </a:cubicBezTo>
                  <a:cubicBezTo>
                    <a:pt x="348" y="224"/>
                    <a:pt x="348" y="224"/>
                    <a:pt x="348" y="224"/>
                  </a:cubicBezTo>
                  <a:cubicBezTo>
                    <a:pt x="348" y="223"/>
                    <a:pt x="349" y="223"/>
                    <a:pt x="349" y="224"/>
                  </a:cubicBezTo>
                  <a:cubicBezTo>
                    <a:pt x="349" y="223"/>
                    <a:pt x="349" y="223"/>
                    <a:pt x="349" y="223"/>
                  </a:cubicBezTo>
                  <a:close/>
                  <a:moveTo>
                    <a:pt x="363" y="240"/>
                  </a:moveTo>
                  <a:cubicBezTo>
                    <a:pt x="363" y="240"/>
                    <a:pt x="363" y="240"/>
                    <a:pt x="363" y="240"/>
                  </a:cubicBezTo>
                  <a:cubicBezTo>
                    <a:pt x="363" y="240"/>
                    <a:pt x="363" y="240"/>
                    <a:pt x="363" y="240"/>
                  </a:cubicBezTo>
                  <a:cubicBezTo>
                    <a:pt x="363" y="240"/>
                    <a:pt x="363" y="240"/>
                    <a:pt x="363" y="239"/>
                  </a:cubicBezTo>
                  <a:cubicBezTo>
                    <a:pt x="363" y="239"/>
                    <a:pt x="363" y="239"/>
                    <a:pt x="363" y="239"/>
                  </a:cubicBezTo>
                  <a:cubicBezTo>
                    <a:pt x="363" y="240"/>
                    <a:pt x="363" y="239"/>
                    <a:pt x="363" y="239"/>
                  </a:cubicBezTo>
                  <a:cubicBezTo>
                    <a:pt x="363" y="239"/>
                    <a:pt x="363" y="239"/>
                    <a:pt x="363" y="239"/>
                  </a:cubicBezTo>
                  <a:cubicBezTo>
                    <a:pt x="362" y="239"/>
                    <a:pt x="362" y="239"/>
                    <a:pt x="363" y="240"/>
                  </a:cubicBezTo>
                  <a:close/>
                  <a:moveTo>
                    <a:pt x="357" y="239"/>
                  </a:moveTo>
                  <a:cubicBezTo>
                    <a:pt x="357" y="239"/>
                    <a:pt x="357" y="239"/>
                    <a:pt x="357" y="239"/>
                  </a:cubicBezTo>
                  <a:cubicBezTo>
                    <a:pt x="357" y="239"/>
                    <a:pt x="356" y="239"/>
                    <a:pt x="356" y="239"/>
                  </a:cubicBezTo>
                  <a:cubicBezTo>
                    <a:pt x="356" y="239"/>
                    <a:pt x="356" y="239"/>
                    <a:pt x="356" y="239"/>
                  </a:cubicBezTo>
                  <a:cubicBezTo>
                    <a:pt x="356" y="239"/>
                    <a:pt x="356" y="239"/>
                    <a:pt x="356" y="239"/>
                  </a:cubicBezTo>
                  <a:cubicBezTo>
                    <a:pt x="356" y="239"/>
                    <a:pt x="356" y="239"/>
                    <a:pt x="356" y="239"/>
                  </a:cubicBezTo>
                  <a:cubicBezTo>
                    <a:pt x="356" y="239"/>
                    <a:pt x="356" y="239"/>
                    <a:pt x="356" y="240"/>
                  </a:cubicBezTo>
                  <a:cubicBezTo>
                    <a:pt x="356" y="240"/>
                    <a:pt x="356" y="240"/>
                    <a:pt x="356" y="240"/>
                  </a:cubicBezTo>
                  <a:cubicBezTo>
                    <a:pt x="357" y="239"/>
                    <a:pt x="357" y="239"/>
                    <a:pt x="357" y="239"/>
                  </a:cubicBezTo>
                  <a:cubicBezTo>
                    <a:pt x="357" y="239"/>
                    <a:pt x="357" y="239"/>
                    <a:pt x="357" y="239"/>
                  </a:cubicBezTo>
                  <a:cubicBezTo>
                    <a:pt x="357" y="239"/>
                    <a:pt x="357" y="239"/>
                    <a:pt x="357" y="239"/>
                  </a:cubicBezTo>
                  <a:close/>
                  <a:moveTo>
                    <a:pt x="361" y="244"/>
                  </a:moveTo>
                  <a:cubicBezTo>
                    <a:pt x="361" y="244"/>
                    <a:pt x="361" y="244"/>
                    <a:pt x="361" y="244"/>
                  </a:cubicBezTo>
                  <a:cubicBezTo>
                    <a:pt x="361" y="244"/>
                    <a:pt x="361" y="244"/>
                    <a:pt x="361" y="244"/>
                  </a:cubicBezTo>
                  <a:cubicBezTo>
                    <a:pt x="362" y="244"/>
                    <a:pt x="362" y="244"/>
                    <a:pt x="362" y="244"/>
                  </a:cubicBezTo>
                  <a:cubicBezTo>
                    <a:pt x="362" y="244"/>
                    <a:pt x="362" y="243"/>
                    <a:pt x="361" y="243"/>
                  </a:cubicBezTo>
                  <a:cubicBezTo>
                    <a:pt x="361" y="243"/>
                    <a:pt x="361" y="244"/>
                    <a:pt x="361" y="244"/>
                  </a:cubicBezTo>
                  <a:cubicBezTo>
                    <a:pt x="361" y="244"/>
                    <a:pt x="361" y="244"/>
                    <a:pt x="361" y="244"/>
                  </a:cubicBezTo>
                  <a:cubicBezTo>
                    <a:pt x="361" y="244"/>
                    <a:pt x="361" y="244"/>
                    <a:pt x="361" y="244"/>
                  </a:cubicBezTo>
                  <a:close/>
                  <a:moveTo>
                    <a:pt x="359" y="239"/>
                  </a:moveTo>
                  <a:cubicBezTo>
                    <a:pt x="359" y="239"/>
                    <a:pt x="359" y="239"/>
                    <a:pt x="359" y="239"/>
                  </a:cubicBezTo>
                  <a:cubicBezTo>
                    <a:pt x="358" y="239"/>
                    <a:pt x="359" y="239"/>
                    <a:pt x="359" y="239"/>
                  </a:cubicBezTo>
                  <a:cubicBezTo>
                    <a:pt x="359" y="240"/>
                    <a:pt x="359" y="240"/>
                    <a:pt x="359" y="240"/>
                  </a:cubicBezTo>
                  <a:cubicBezTo>
                    <a:pt x="359" y="240"/>
                    <a:pt x="359" y="239"/>
                    <a:pt x="359" y="239"/>
                  </a:cubicBezTo>
                  <a:cubicBezTo>
                    <a:pt x="359" y="239"/>
                    <a:pt x="359" y="239"/>
                    <a:pt x="359" y="239"/>
                  </a:cubicBezTo>
                  <a:cubicBezTo>
                    <a:pt x="359" y="239"/>
                    <a:pt x="359" y="239"/>
                    <a:pt x="359" y="239"/>
                  </a:cubicBezTo>
                  <a:cubicBezTo>
                    <a:pt x="359" y="239"/>
                    <a:pt x="359" y="239"/>
                    <a:pt x="359" y="239"/>
                  </a:cubicBezTo>
                  <a:close/>
                  <a:moveTo>
                    <a:pt x="344" y="210"/>
                  </a:moveTo>
                  <a:cubicBezTo>
                    <a:pt x="344" y="210"/>
                    <a:pt x="345" y="210"/>
                    <a:pt x="345" y="210"/>
                  </a:cubicBezTo>
                  <a:cubicBezTo>
                    <a:pt x="345" y="210"/>
                    <a:pt x="345" y="209"/>
                    <a:pt x="344" y="209"/>
                  </a:cubicBezTo>
                  <a:cubicBezTo>
                    <a:pt x="344" y="209"/>
                    <a:pt x="344" y="210"/>
                    <a:pt x="344" y="210"/>
                  </a:cubicBezTo>
                  <a:cubicBezTo>
                    <a:pt x="344" y="210"/>
                    <a:pt x="344" y="210"/>
                    <a:pt x="344" y="210"/>
                  </a:cubicBezTo>
                  <a:close/>
                  <a:moveTo>
                    <a:pt x="365" y="236"/>
                  </a:moveTo>
                  <a:cubicBezTo>
                    <a:pt x="364" y="236"/>
                    <a:pt x="364" y="237"/>
                    <a:pt x="364" y="237"/>
                  </a:cubicBezTo>
                  <a:cubicBezTo>
                    <a:pt x="364" y="237"/>
                    <a:pt x="364" y="237"/>
                    <a:pt x="365" y="237"/>
                  </a:cubicBezTo>
                  <a:cubicBezTo>
                    <a:pt x="365" y="237"/>
                    <a:pt x="365" y="237"/>
                    <a:pt x="365" y="237"/>
                  </a:cubicBezTo>
                  <a:cubicBezTo>
                    <a:pt x="365" y="237"/>
                    <a:pt x="365" y="236"/>
                    <a:pt x="365" y="236"/>
                  </a:cubicBezTo>
                  <a:close/>
                  <a:moveTo>
                    <a:pt x="347" y="217"/>
                  </a:moveTo>
                  <a:cubicBezTo>
                    <a:pt x="347" y="217"/>
                    <a:pt x="347" y="218"/>
                    <a:pt x="347" y="218"/>
                  </a:cubicBezTo>
                  <a:cubicBezTo>
                    <a:pt x="347" y="218"/>
                    <a:pt x="347" y="218"/>
                    <a:pt x="347" y="218"/>
                  </a:cubicBezTo>
                  <a:cubicBezTo>
                    <a:pt x="348" y="218"/>
                    <a:pt x="347" y="217"/>
                    <a:pt x="347" y="217"/>
                  </a:cubicBezTo>
                  <a:cubicBezTo>
                    <a:pt x="347" y="217"/>
                    <a:pt x="347" y="217"/>
                    <a:pt x="347" y="217"/>
                  </a:cubicBezTo>
                  <a:close/>
                  <a:moveTo>
                    <a:pt x="371" y="252"/>
                  </a:moveTo>
                  <a:cubicBezTo>
                    <a:pt x="371" y="251"/>
                    <a:pt x="371" y="251"/>
                    <a:pt x="371" y="251"/>
                  </a:cubicBezTo>
                  <a:cubicBezTo>
                    <a:pt x="371" y="251"/>
                    <a:pt x="371" y="251"/>
                    <a:pt x="371" y="251"/>
                  </a:cubicBezTo>
                  <a:cubicBezTo>
                    <a:pt x="371" y="251"/>
                    <a:pt x="371" y="251"/>
                    <a:pt x="371" y="251"/>
                  </a:cubicBezTo>
                  <a:cubicBezTo>
                    <a:pt x="371" y="251"/>
                    <a:pt x="371" y="251"/>
                    <a:pt x="372" y="250"/>
                  </a:cubicBezTo>
                  <a:cubicBezTo>
                    <a:pt x="372" y="250"/>
                    <a:pt x="372" y="250"/>
                    <a:pt x="371" y="250"/>
                  </a:cubicBezTo>
                  <a:cubicBezTo>
                    <a:pt x="371" y="250"/>
                    <a:pt x="371" y="250"/>
                    <a:pt x="371" y="250"/>
                  </a:cubicBezTo>
                  <a:cubicBezTo>
                    <a:pt x="371" y="250"/>
                    <a:pt x="371" y="250"/>
                    <a:pt x="371" y="250"/>
                  </a:cubicBezTo>
                  <a:cubicBezTo>
                    <a:pt x="372" y="250"/>
                    <a:pt x="371" y="249"/>
                    <a:pt x="371" y="249"/>
                  </a:cubicBezTo>
                  <a:cubicBezTo>
                    <a:pt x="371" y="249"/>
                    <a:pt x="371" y="249"/>
                    <a:pt x="371" y="249"/>
                  </a:cubicBezTo>
                  <a:cubicBezTo>
                    <a:pt x="371" y="249"/>
                    <a:pt x="371" y="250"/>
                    <a:pt x="371" y="250"/>
                  </a:cubicBezTo>
                  <a:cubicBezTo>
                    <a:pt x="370" y="250"/>
                    <a:pt x="370" y="250"/>
                    <a:pt x="370" y="250"/>
                  </a:cubicBezTo>
                  <a:cubicBezTo>
                    <a:pt x="370" y="250"/>
                    <a:pt x="370" y="250"/>
                    <a:pt x="370" y="250"/>
                  </a:cubicBezTo>
                  <a:cubicBezTo>
                    <a:pt x="370" y="250"/>
                    <a:pt x="370" y="250"/>
                    <a:pt x="370" y="250"/>
                  </a:cubicBezTo>
                  <a:cubicBezTo>
                    <a:pt x="370" y="250"/>
                    <a:pt x="370" y="250"/>
                    <a:pt x="370" y="249"/>
                  </a:cubicBezTo>
                  <a:cubicBezTo>
                    <a:pt x="370" y="249"/>
                    <a:pt x="370" y="249"/>
                    <a:pt x="370" y="249"/>
                  </a:cubicBezTo>
                  <a:cubicBezTo>
                    <a:pt x="371" y="249"/>
                    <a:pt x="371" y="249"/>
                    <a:pt x="371" y="249"/>
                  </a:cubicBezTo>
                  <a:cubicBezTo>
                    <a:pt x="371" y="248"/>
                    <a:pt x="371" y="248"/>
                    <a:pt x="371" y="248"/>
                  </a:cubicBezTo>
                  <a:cubicBezTo>
                    <a:pt x="371" y="248"/>
                    <a:pt x="371" y="248"/>
                    <a:pt x="371" y="248"/>
                  </a:cubicBezTo>
                  <a:cubicBezTo>
                    <a:pt x="371" y="249"/>
                    <a:pt x="371" y="249"/>
                    <a:pt x="371" y="248"/>
                  </a:cubicBezTo>
                  <a:cubicBezTo>
                    <a:pt x="371" y="248"/>
                    <a:pt x="371" y="248"/>
                    <a:pt x="371" y="248"/>
                  </a:cubicBezTo>
                  <a:cubicBezTo>
                    <a:pt x="371" y="248"/>
                    <a:pt x="371" y="248"/>
                    <a:pt x="371" y="248"/>
                  </a:cubicBezTo>
                  <a:cubicBezTo>
                    <a:pt x="371" y="248"/>
                    <a:pt x="371" y="248"/>
                    <a:pt x="371" y="248"/>
                  </a:cubicBezTo>
                  <a:cubicBezTo>
                    <a:pt x="372" y="247"/>
                    <a:pt x="372" y="247"/>
                    <a:pt x="371" y="247"/>
                  </a:cubicBezTo>
                  <a:cubicBezTo>
                    <a:pt x="371" y="246"/>
                    <a:pt x="371" y="246"/>
                    <a:pt x="371" y="246"/>
                  </a:cubicBezTo>
                  <a:cubicBezTo>
                    <a:pt x="371" y="246"/>
                    <a:pt x="371" y="246"/>
                    <a:pt x="371" y="247"/>
                  </a:cubicBezTo>
                  <a:cubicBezTo>
                    <a:pt x="371" y="247"/>
                    <a:pt x="371" y="247"/>
                    <a:pt x="370" y="247"/>
                  </a:cubicBezTo>
                  <a:cubicBezTo>
                    <a:pt x="370" y="247"/>
                    <a:pt x="370" y="247"/>
                    <a:pt x="370" y="247"/>
                  </a:cubicBezTo>
                  <a:cubicBezTo>
                    <a:pt x="370" y="247"/>
                    <a:pt x="370" y="247"/>
                    <a:pt x="370" y="247"/>
                  </a:cubicBezTo>
                  <a:cubicBezTo>
                    <a:pt x="370" y="247"/>
                    <a:pt x="370" y="247"/>
                    <a:pt x="369" y="247"/>
                  </a:cubicBezTo>
                  <a:cubicBezTo>
                    <a:pt x="369" y="247"/>
                    <a:pt x="369" y="247"/>
                    <a:pt x="369" y="248"/>
                  </a:cubicBezTo>
                  <a:cubicBezTo>
                    <a:pt x="369" y="248"/>
                    <a:pt x="369" y="248"/>
                    <a:pt x="369" y="248"/>
                  </a:cubicBezTo>
                  <a:cubicBezTo>
                    <a:pt x="369" y="247"/>
                    <a:pt x="369" y="247"/>
                    <a:pt x="369" y="247"/>
                  </a:cubicBezTo>
                  <a:cubicBezTo>
                    <a:pt x="369" y="247"/>
                    <a:pt x="369" y="247"/>
                    <a:pt x="369" y="247"/>
                  </a:cubicBezTo>
                  <a:cubicBezTo>
                    <a:pt x="369" y="246"/>
                    <a:pt x="370" y="247"/>
                    <a:pt x="370" y="247"/>
                  </a:cubicBezTo>
                  <a:cubicBezTo>
                    <a:pt x="370" y="247"/>
                    <a:pt x="370" y="247"/>
                    <a:pt x="371" y="246"/>
                  </a:cubicBezTo>
                  <a:cubicBezTo>
                    <a:pt x="371" y="246"/>
                    <a:pt x="371" y="246"/>
                    <a:pt x="371" y="246"/>
                  </a:cubicBezTo>
                  <a:cubicBezTo>
                    <a:pt x="370" y="246"/>
                    <a:pt x="370" y="246"/>
                    <a:pt x="370" y="246"/>
                  </a:cubicBezTo>
                  <a:cubicBezTo>
                    <a:pt x="370" y="246"/>
                    <a:pt x="370" y="245"/>
                    <a:pt x="370" y="245"/>
                  </a:cubicBezTo>
                  <a:cubicBezTo>
                    <a:pt x="370" y="245"/>
                    <a:pt x="370" y="245"/>
                    <a:pt x="370" y="245"/>
                  </a:cubicBezTo>
                  <a:cubicBezTo>
                    <a:pt x="370" y="245"/>
                    <a:pt x="369" y="245"/>
                    <a:pt x="369" y="245"/>
                  </a:cubicBezTo>
                  <a:cubicBezTo>
                    <a:pt x="369" y="245"/>
                    <a:pt x="369" y="245"/>
                    <a:pt x="369" y="245"/>
                  </a:cubicBezTo>
                  <a:cubicBezTo>
                    <a:pt x="369" y="245"/>
                    <a:pt x="369" y="246"/>
                    <a:pt x="369" y="246"/>
                  </a:cubicBezTo>
                  <a:cubicBezTo>
                    <a:pt x="369" y="245"/>
                    <a:pt x="369" y="245"/>
                    <a:pt x="369" y="245"/>
                  </a:cubicBezTo>
                  <a:cubicBezTo>
                    <a:pt x="369" y="245"/>
                    <a:pt x="368" y="245"/>
                    <a:pt x="368" y="245"/>
                  </a:cubicBezTo>
                  <a:cubicBezTo>
                    <a:pt x="368" y="244"/>
                    <a:pt x="369" y="245"/>
                    <a:pt x="369" y="244"/>
                  </a:cubicBezTo>
                  <a:cubicBezTo>
                    <a:pt x="369" y="244"/>
                    <a:pt x="369" y="244"/>
                    <a:pt x="369" y="244"/>
                  </a:cubicBezTo>
                  <a:cubicBezTo>
                    <a:pt x="369" y="244"/>
                    <a:pt x="369" y="244"/>
                    <a:pt x="369" y="244"/>
                  </a:cubicBezTo>
                  <a:cubicBezTo>
                    <a:pt x="369" y="244"/>
                    <a:pt x="369" y="244"/>
                    <a:pt x="369" y="244"/>
                  </a:cubicBezTo>
                  <a:cubicBezTo>
                    <a:pt x="369" y="244"/>
                    <a:pt x="369" y="244"/>
                    <a:pt x="368" y="244"/>
                  </a:cubicBezTo>
                  <a:cubicBezTo>
                    <a:pt x="368" y="244"/>
                    <a:pt x="368" y="244"/>
                    <a:pt x="368" y="244"/>
                  </a:cubicBezTo>
                  <a:cubicBezTo>
                    <a:pt x="368" y="244"/>
                    <a:pt x="368" y="244"/>
                    <a:pt x="368" y="244"/>
                  </a:cubicBezTo>
                  <a:cubicBezTo>
                    <a:pt x="367" y="244"/>
                    <a:pt x="367" y="244"/>
                    <a:pt x="367" y="245"/>
                  </a:cubicBezTo>
                  <a:cubicBezTo>
                    <a:pt x="367" y="244"/>
                    <a:pt x="367" y="244"/>
                    <a:pt x="367" y="244"/>
                  </a:cubicBezTo>
                  <a:cubicBezTo>
                    <a:pt x="367" y="244"/>
                    <a:pt x="367" y="244"/>
                    <a:pt x="368" y="244"/>
                  </a:cubicBezTo>
                  <a:cubicBezTo>
                    <a:pt x="368" y="244"/>
                    <a:pt x="368" y="244"/>
                    <a:pt x="368" y="243"/>
                  </a:cubicBezTo>
                  <a:cubicBezTo>
                    <a:pt x="368" y="243"/>
                    <a:pt x="368" y="243"/>
                    <a:pt x="368" y="243"/>
                  </a:cubicBezTo>
                  <a:cubicBezTo>
                    <a:pt x="368" y="243"/>
                    <a:pt x="368" y="243"/>
                    <a:pt x="368" y="243"/>
                  </a:cubicBezTo>
                  <a:cubicBezTo>
                    <a:pt x="368" y="242"/>
                    <a:pt x="368" y="242"/>
                    <a:pt x="368" y="243"/>
                  </a:cubicBezTo>
                  <a:cubicBezTo>
                    <a:pt x="368" y="243"/>
                    <a:pt x="368" y="243"/>
                    <a:pt x="368" y="243"/>
                  </a:cubicBezTo>
                  <a:cubicBezTo>
                    <a:pt x="368" y="243"/>
                    <a:pt x="368" y="243"/>
                    <a:pt x="369" y="243"/>
                  </a:cubicBezTo>
                  <a:cubicBezTo>
                    <a:pt x="369" y="243"/>
                    <a:pt x="370" y="244"/>
                    <a:pt x="370" y="244"/>
                  </a:cubicBezTo>
                  <a:cubicBezTo>
                    <a:pt x="370" y="244"/>
                    <a:pt x="370" y="244"/>
                    <a:pt x="370" y="244"/>
                  </a:cubicBezTo>
                  <a:cubicBezTo>
                    <a:pt x="370" y="244"/>
                    <a:pt x="370" y="244"/>
                    <a:pt x="370" y="244"/>
                  </a:cubicBezTo>
                  <a:cubicBezTo>
                    <a:pt x="370" y="244"/>
                    <a:pt x="370" y="244"/>
                    <a:pt x="370" y="243"/>
                  </a:cubicBezTo>
                  <a:cubicBezTo>
                    <a:pt x="370" y="243"/>
                    <a:pt x="369" y="243"/>
                    <a:pt x="369" y="243"/>
                  </a:cubicBezTo>
                  <a:cubicBezTo>
                    <a:pt x="369" y="242"/>
                    <a:pt x="369" y="242"/>
                    <a:pt x="369" y="242"/>
                  </a:cubicBezTo>
                  <a:cubicBezTo>
                    <a:pt x="369" y="242"/>
                    <a:pt x="369" y="242"/>
                    <a:pt x="369" y="242"/>
                  </a:cubicBezTo>
                  <a:cubicBezTo>
                    <a:pt x="369" y="242"/>
                    <a:pt x="369" y="242"/>
                    <a:pt x="369" y="242"/>
                  </a:cubicBezTo>
                  <a:cubicBezTo>
                    <a:pt x="369" y="242"/>
                    <a:pt x="369" y="242"/>
                    <a:pt x="368" y="242"/>
                  </a:cubicBezTo>
                  <a:cubicBezTo>
                    <a:pt x="369" y="242"/>
                    <a:pt x="368" y="242"/>
                    <a:pt x="368" y="242"/>
                  </a:cubicBezTo>
                  <a:cubicBezTo>
                    <a:pt x="368" y="242"/>
                    <a:pt x="368" y="242"/>
                    <a:pt x="368" y="241"/>
                  </a:cubicBezTo>
                  <a:cubicBezTo>
                    <a:pt x="368" y="241"/>
                    <a:pt x="368" y="241"/>
                    <a:pt x="368" y="241"/>
                  </a:cubicBezTo>
                  <a:cubicBezTo>
                    <a:pt x="368" y="241"/>
                    <a:pt x="368" y="241"/>
                    <a:pt x="368" y="241"/>
                  </a:cubicBezTo>
                  <a:cubicBezTo>
                    <a:pt x="368" y="241"/>
                    <a:pt x="368" y="241"/>
                    <a:pt x="368" y="241"/>
                  </a:cubicBezTo>
                  <a:cubicBezTo>
                    <a:pt x="368" y="240"/>
                    <a:pt x="368" y="240"/>
                    <a:pt x="368" y="240"/>
                  </a:cubicBezTo>
                  <a:cubicBezTo>
                    <a:pt x="368" y="240"/>
                    <a:pt x="368" y="239"/>
                    <a:pt x="367" y="239"/>
                  </a:cubicBezTo>
                  <a:cubicBezTo>
                    <a:pt x="367" y="239"/>
                    <a:pt x="367" y="239"/>
                    <a:pt x="367" y="239"/>
                  </a:cubicBezTo>
                  <a:cubicBezTo>
                    <a:pt x="367" y="239"/>
                    <a:pt x="367" y="239"/>
                    <a:pt x="367" y="239"/>
                  </a:cubicBezTo>
                  <a:cubicBezTo>
                    <a:pt x="367" y="238"/>
                    <a:pt x="367" y="238"/>
                    <a:pt x="367" y="238"/>
                  </a:cubicBezTo>
                  <a:cubicBezTo>
                    <a:pt x="366" y="238"/>
                    <a:pt x="366" y="238"/>
                    <a:pt x="366" y="238"/>
                  </a:cubicBezTo>
                  <a:cubicBezTo>
                    <a:pt x="366" y="238"/>
                    <a:pt x="365" y="237"/>
                    <a:pt x="365" y="237"/>
                  </a:cubicBezTo>
                  <a:cubicBezTo>
                    <a:pt x="365" y="237"/>
                    <a:pt x="365" y="237"/>
                    <a:pt x="364" y="237"/>
                  </a:cubicBezTo>
                  <a:cubicBezTo>
                    <a:pt x="364" y="237"/>
                    <a:pt x="364" y="237"/>
                    <a:pt x="364" y="237"/>
                  </a:cubicBezTo>
                  <a:cubicBezTo>
                    <a:pt x="364" y="237"/>
                    <a:pt x="364" y="237"/>
                    <a:pt x="364" y="236"/>
                  </a:cubicBezTo>
                  <a:cubicBezTo>
                    <a:pt x="364" y="237"/>
                    <a:pt x="364" y="237"/>
                    <a:pt x="364" y="236"/>
                  </a:cubicBezTo>
                  <a:cubicBezTo>
                    <a:pt x="364" y="236"/>
                    <a:pt x="365" y="236"/>
                    <a:pt x="364" y="236"/>
                  </a:cubicBezTo>
                  <a:cubicBezTo>
                    <a:pt x="364" y="236"/>
                    <a:pt x="364" y="235"/>
                    <a:pt x="364" y="235"/>
                  </a:cubicBezTo>
                  <a:cubicBezTo>
                    <a:pt x="364" y="235"/>
                    <a:pt x="364" y="235"/>
                    <a:pt x="364" y="235"/>
                  </a:cubicBezTo>
                  <a:cubicBezTo>
                    <a:pt x="364" y="235"/>
                    <a:pt x="364" y="234"/>
                    <a:pt x="364" y="234"/>
                  </a:cubicBezTo>
                  <a:cubicBezTo>
                    <a:pt x="364" y="234"/>
                    <a:pt x="364" y="234"/>
                    <a:pt x="363" y="234"/>
                  </a:cubicBezTo>
                  <a:cubicBezTo>
                    <a:pt x="363" y="234"/>
                    <a:pt x="363" y="234"/>
                    <a:pt x="363" y="234"/>
                  </a:cubicBezTo>
                  <a:cubicBezTo>
                    <a:pt x="363" y="234"/>
                    <a:pt x="363" y="234"/>
                    <a:pt x="363" y="234"/>
                  </a:cubicBezTo>
                  <a:cubicBezTo>
                    <a:pt x="363" y="234"/>
                    <a:pt x="363" y="234"/>
                    <a:pt x="363" y="234"/>
                  </a:cubicBezTo>
                  <a:cubicBezTo>
                    <a:pt x="363" y="234"/>
                    <a:pt x="363" y="235"/>
                    <a:pt x="363" y="235"/>
                  </a:cubicBezTo>
                  <a:cubicBezTo>
                    <a:pt x="362" y="235"/>
                    <a:pt x="362" y="234"/>
                    <a:pt x="362" y="234"/>
                  </a:cubicBezTo>
                  <a:cubicBezTo>
                    <a:pt x="362" y="234"/>
                    <a:pt x="363" y="234"/>
                    <a:pt x="363" y="234"/>
                  </a:cubicBezTo>
                  <a:cubicBezTo>
                    <a:pt x="363" y="234"/>
                    <a:pt x="363" y="234"/>
                    <a:pt x="362" y="234"/>
                  </a:cubicBezTo>
                  <a:cubicBezTo>
                    <a:pt x="362" y="234"/>
                    <a:pt x="362" y="234"/>
                    <a:pt x="362" y="234"/>
                  </a:cubicBezTo>
                  <a:cubicBezTo>
                    <a:pt x="362" y="234"/>
                    <a:pt x="361" y="234"/>
                    <a:pt x="361" y="234"/>
                  </a:cubicBezTo>
                  <a:cubicBezTo>
                    <a:pt x="361" y="234"/>
                    <a:pt x="361" y="234"/>
                    <a:pt x="361" y="234"/>
                  </a:cubicBezTo>
                  <a:cubicBezTo>
                    <a:pt x="361" y="234"/>
                    <a:pt x="361" y="234"/>
                    <a:pt x="361" y="234"/>
                  </a:cubicBezTo>
                  <a:cubicBezTo>
                    <a:pt x="361" y="234"/>
                    <a:pt x="360" y="234"/>
                    <a:pt x="360" y="234"/>
                  </a:cubicBezTo>
                  <a:cubicBezTo>
                    <a:pt x="360" y="234"/>
                    <a:pt x="360" y="234"/>
                    <a:pt x="360" y="234"/>
                  </a:cubicBezTo>
                  <a:cubicBezTo>
                    <a:pt x="361" y="234"/>
                    <a:pt x="361" y="234"/>
                    <a:pt x="361" y="234"/>
                  </a:cubicBezTo>
                  <a:cubicBezTo>
                    <a:pt x="360" y="235"/>
                    <a:pt x="361" y="235"/>
                    <a:pt x="361" y="235"/>
                  </a:cubicBezTo>
                  <a:cubicBezTo>
                    <a:pt x="361" y="235"/>
                    <a:pt x="361" y="236"/>
                    <a:pt x="361" y="236"/>
                  </a:cubicBezTo>
                  <a:cubicBezTo>
                    <a:pt x="361" y="236"/>
                    <a:pt x="361" y="236"/>
                    <a:pt x="361" y="236"/>
                  </a:cubicBezTo>
                  <a:cubicBezTo>
                    <a:pt x="362" y="236"/>
                    <a:pt x="362" y="236"/>
                    <a:pt x="362" y="236"/>
                  </a:cubicBezTo>
                  <a:cubicBezTo>
                    <a:pt x="362" y="236"/>
                    <a:pt x="362" y="236"/>
                    <a:pt x="362" y="236"/>
                  </a:cubicBezTo>
                  <a:cubicBezTo>
                    <a:pt x="361" y="236"/>
                    <a:pt x="361" y="236"/>
                    <a:pt x="361" y="236"/>
                  </a:cubicBezTo>
                  <a:cubicBezTo>
                    <a:pt x="361" y="236"/>
                    <a:pt x="361" y="236"/>
                    <a:pt x="361" y="236"/>
                  </a:cubicBezTo>
                  <a:cubicBezTo>
                    <a:pt x="361" y="236"/>
                    <a:pt x="361" y="237"/>
                    <a:pt x="361" y="237"/>
                  </a:cubicBezTo>
                  <a:cubicBezTo>
                    <a:pt x="361" y="237"/>
                    <a:pt x="361" y="237"/>
                    <a:pt x="361" y="237"/>
                  </a:cubicBezTo>
                  <a:cubicBezTo>
                    <a:pt x="361" y="237"/>
                    <a:pt x="361" y="237"/>
                    <a:pt x="361" y="237"/>
                  </a:cubicBezTo>
                  <a:cubicBezTo>
                    <a:pt x="361" y="237"/>
                    <a:pt x="361" y="237"/>
                    <a:pt x="361" y="237"/>
                  </a:cubicBezTo>
                  <a:cubicBezTo>
                    <a:pt x="361" y="237"/>
                    <a:pt x="361" y="237"/>
                    <a:pt x="361" y="237"/>
                  </a:cubicBezTo>
                  <a:cubicBezTo>
                    <a:pt x="361" y="237"/>
                    <a:pt x="360" y="237"/>
                    <a:pt x="360" y="237"/>
                  </a:cubicBezTo>
                  <a:cubicBezTo>
                    <a:pt x="360" y="237"/>
                    <a:pt x="360" y="238"/>
                    <a:pt x="360" y="238"/>
                  </a:cubicBezTo>
                  <a:cubicBezTo>
                    <a:pt x="360" y="238"/>
                    <a:pt x="360" y="238"/>
                    <a:pt x="359" y="238"/>
                  </a:cubicBezTo>
                  <a:cubicBezTo>
                    <a:pt x="359" y="239"/>
                    <a:pt x="360" y="239"/>
                    <a:pt x="360" y="239"/>
                  </a:cubicBezTo>
                  <a:cubicBezTo>
                    <a:pt x="360" y="239"/>
                    <a:pt x="360" y="239"/>
                    <a:pt x="360" y="239"/>
                  </a:cubicBezTo>
                  <a:cubicBezTo>
                    <a:pt x="360" y="238"/>
                    <a:pt x="361" y="238"/>
                    <a:pt x="361" y="238"/>
                  </a:cubicBezTo>
                  <a:cubicBezTo>
                    <a:pt x="361" y="238"/>
                    <a:pt x="361" y="238"/>
                    <a:pt x="361" y="238"/>
                  </a:cubicBezTo>
                  <a:cubicBezTo>
                    <a:pt x="361" y="238"/>
                    <a:pt x="361" y="237"/>
                    <a:pt x="362" y="238"/>
                  </a:cubicBezTo>
                  <a:cubicBezTo>
                    <a:pt x="362" y="238"/>
                    <a:pt x="362" y="238"/>
                    <a:pt x="362" y="237"/>
                  </a:cubicBezTo>
                  <a:cubicBezTo>
                    <a:pt x="362" y="237"/>
                    <a:pt x="362" y="238"/>
                    <a:pt x="362" y="238"/>
                  </a:cubicBezTo>
                  <a:cubicBezTo>
                    <a:pt x="362" y="238"/>
                    <a:pt x="362" y="238"/>
                    <a:pt x="362" y="238"/>
                  </a:cubicBezTo>
                  <a:cubicBezTo>
                    <a:pt x="362" y="238"/>
                    <a:pt x="362" y="238"/>
                    <a:pt x="362" y="238"/>
                  </a:cubicBezTo>
                  <a:cubicBezTo>
                    <a:pt x="362" y="238"/>
                    <a:pt x="362" y="238"/>
                    <a:pt x="362" y="238"/>
                  </a:cubicBezTo>
                  <a:cubicBezTo>
                    <a:pt x="362" y="238"/>
                    <a:pt x="361" y="238"/>
                    <a:pt x="362" y="238"/>
                  </a:cubicBezTo>
                  <a:cubicBezTo>
                    <a:pt x="362" y="238"/>
                    <a:pt x="362" y="239"/>
                    <a:pt x="362" y="239"/>
                  </a:cubicBezTo>
                  <a:cubicBezTo>
                    <a:pt x="362" y="239"/>
                    <a:pt x="362" y="239"/>
                    <a:pt x="362" y="239"/>
                  </a:cubicBezTo>
                  <a:cubicBezTo>
                    <a:pt x="362" y="239"/>
                    <a:pt x="362" y="238"/>
                    <a:pt x="362" y="238"/>
                  </a:cubicBezTo>
                  <a:cubicBezTo>
                    <a:pt x="363" y="238"/>
                    <a:pt x="363" y="237"/>
                    <a:pt x="363" y="237"/>
                  </a:cubicBezTo>
                  <a:cubicBezTo>
                    <a:pt x="363" y="237"/>
                    <a:pt x="363" y="237"/>
                    <a:pt x="363" y="237"/>
                  </a:cubicBezTo>
                  <a:cubicBezTo>
                    <a:pt x="363" y="236"/>
                    <a:pt x="363" y="236"/>
                    <a:pt x="362" y="236"/>
                  </a:cubicBezTo>
                  <a:cubicBezTo>
                    <a:pt x="362" y="236"/>
                    <a:pt x="363" y="236"/>
                    <a:pt x="363" y="236"/>
                  </a:cubicBezTo>
                  <a:cubicBezTo>
                    <a:pt x="363" y="236"/>
                    <a:pt x="363" y="236"/>
                    <a:pt x="363" y="236"/>
                  </a:cubicBezTo>
                  <a:cubicBezTo>
                    <a:pt x="363" y="237"/>
                    <a:pt x="363" y="237"/>
                    <a:pt x="363" y="237"/>
                  </a:cubicBezTo>
                  <a:cubicBezTo>
                    <a:pt x="363" y="237"/>
                    <a:pt x="363" y="238"/>
                    <a:pt x="363" y="238"/>
                  </a:cubicBezTo>
                  <a:cubicBezTo>
                    <a:pt x="363" y="238"/>
                    <a:pt x="363" y="239"/>
                    <a:pt x="363" y="239"/>
                  </a:cubicBezTo>
                  <a:cubicBezTo>
                    <a:pt x="363" y="239"/>
                    <a:pt x="363" y="239"/>
                    <a:pt x="363" y="239"/>
                  </a:cubicBezTo>
                  <a:cubicBezTo>
                    <a:pt x="364" y="239"/>
                    <a:pt x="364" y="239"/>
                    <a:pt x="364" y="239"/>
                  </a:cubicBezTo>
                  <a:cubicBezTo>
                    <a:pt x="364" y="239"/>
                    <a:pt x="364" y="239"/>
                    <a:pt x="364" y="239"/>
                  </a:cubicBezTo>
                  <a:cubicBezTo>
                    <a:pt x="364" y="239"/>
                    <a:pt x="364" y="239"/>
                    <a:pt x="364" y="239"/>
                  </a:cubicBezTo>
                  <a:cubicBezTo>
                    <a:pt x="364" y="239"/>
                    <a:pt x="364" y="239"/>
                    <a:pt x="364" y="240"/>
                  </a:cubicBezTo>
                  <a:cubicBezTo>
                    <a:pt x="364" y="240"/>
                    <a:pt x="364" y="240"/>
                    <a:pt x="363" y="240"/>
                  </a:cubicBezTo>
                  <a:cubicBezTo>
                    <a:pt x="363" y="240"/>
                    <a:pt x="363" y="240"/>
                    <a:pt x="363" y="240"/>
                  </a:cubicBezTo>
                  <a:cubicBezTo>
                    <a:pt x="363" y="241"/>
                    <a:pt x="363" y="241"/>
                    <a:pt x="363" y="241"/>
                  </a:cubicBezTo>
                  <a:cubicBezTo>
                    <a:pt x="363" y="241"/>
                    <a:pt x="363" y="241"/>
                    <a:pt x="362" y="241"/>
                  </a:cubicBezTo>
                  <a:cubicBezTo>
                    <a:pt x="362" y="241"/>
                    <a:pt x="362" y="241"/>
                    <a:pt x="362" y="241"/>
                  </a:cubicBezTo>
                  <a:cubicBezTo>
                    <a:pt x="362" y="242"/>
                    <a:pt x="362" y="242"/>
                    <a:pt x="363" y="243"/>
                  </a:cubicBezTo>
                  <a:cubicBezTo>
                    <a:pt x="363" y="243"/>
                    <a:pt x="363" y="243"/>
                    <a:pt x="363" y="243"/>
                  </a:cubicBezTo>
                  <a:cubicBezTo>
                    <a:pt x="363" y="243"/>
                    <a:pt x="364" y="243"/>
                    <a:pt x="364" y="242"/>
                  </a:cubicBezTo>
                  <a:cubicBezTo>
                    <a:pt x="364" y="242"/>
                    <a:pt x="364" y="242"/>
                    <a:pt x="364" y="242"/>
                  </a:cubicBezTo>
                  <a:cubicBezTo>
                    <a:pt x="364" y="242"/>
                    <a:pt x="364" y="242"/>
                    <a:pt x="364" y="242"/>
                  </a:cubicBezTo>
                  <a:cubicBezTo>
                    <a:pt x="364" y="242"/>
                    <a:pt x="364" y="242"/>
                    <a:pt x="364" y="242"/>
                  </a:cubicBezTo>
                  <a:cubicBezTo>
                    <a:pt x="364" y="243"/>
                    <a:pt x="364" y="243"/>
                    <a:pt x="364" y="243"/>
                  </a:cubicBezTo>
                  <a:cubicBezTo>
                    <a:pt x="364" y="243"/>
                    <a:pt x="364" y="244"/>
                    <a:pt x="364" y="244"/>
                  </a:cubicBezTo>
                  <a:cubicBezTo>
                    <a:pt x="364" y="244"/>
                    <a:pt x="364" y="244"/>
                    <a:pt x="364" y="244"/>
                  </a:cubicBezTo>
                  <a:cubicBezTo>
                    <a:pt x="365" y="244"/>
                    <a:pt x="365" y="244"/>
                    <a:pt x="365" y="244"/>
                  </a:cubicBezTo>
                  <a:cubicBezTo>
                    <a:pt x="365" y="244"/>
                    <a:pt x="364" y="244"/>
                    <a:pt x="364" y="245"/>
                  </a:cubicBezTo>
                  <a:cubicBezTo>
                    <a:pt x="364" y="245"/>
                    <a:pt x="365" y="245"/>
                    <a:pt x="365" y="245"/>
                  </a:cubicBezTo>
                  <a:cubicBezTo>
                    <a:pt x="365" y="245"/>
                    <a:pt x="365" y="245"/>
                    <a:pt x="365" y="245"/>
                  </a:cubicBezTo>
                  <a:cubicBezTo>
                    <a:pt x="365" y="245"/>
                    <a:pt x="365" y="245"/>
                    <a:pt x="365" y="245"/>
                  </a:cubicBezTo>
                  <a:cubicBezTo>
                    <a:pt x="365" y="245"/>
                    <a:pt x="365" y="246"/>
                    <a:pt x="364" y="245"/>
                  </a:cubicBezTo>
                  <a:cubicBezTo>
                    <a:pt x="364" y="245"/>
                    <a:pt x="364" y="245"/>
                    <a:pt x="364" y="245"/>
                  </a:cubicBezTo>
                  <a:cubicBezTo>
                    <a:pt x="364" y="245"/>
                    <a:pt x="364" y="245"/>
                    <a:pt x="364" y="245"/>
                  </a:cubicBezTo>
                  <a:cubicBezTo>
                    <a:pt x="363" y="245"/>
                    <a:pt x="363" y="245"/>
                    <a:pt x="363" y="245"/>
                  </a:cubicBezTo>
                  <a:cubicBezTo>
                    <a:pt x="363" y="246"/>
                    <a:pt x="363" y="246"/>
                    <a:pt x="363" y="246"/>
                  </a:cubicBezTo>
                  <a:cubicBezTo>
                    <a:pt x="364" y="246"/>
                    <a:pt x="364" y="246"/>
                    <a:pt x="365" y="246"/>
                  </a:cubicBezTo>
                  <a:cubicBezTo>
                    <a:pt x="365" y="246"/>
                    <a:pt x="365" y="246"/>
                    <a:pt x="365" y="246"/>
                  </a:cubicBezTo>
                  <a:cubicBezTo>
                    <a:pt x="365" y="246"/>
                    <a:pt x="365" y="246"/>
                    <a:pt x="365" y="247"/>
                  </a:cubicBezTo>
                  <a:cubicBezTo>
                    <a:pt x="365" y="247"/>
                    <a:pt x="365" y="247"/>
                    <a:pt x="365" y="247"/>
                  </a:cubicBezTo>
                  <a:cubicBezTo>
                    <a:pt x="365" y="247"/>
                    <a:pt x="364" y="247"/>
                    <a:pt x="365" y="247"/>
                  </a:cubicBezTo>
                  <a:cubicBezTo>
                    <a:pt x="365" y="247"/>
                    <a:pt x="365" y="247"/>
                    <a:pt x="365" y="247"/>
                  </a:cubicBezTo>
                  <a:cubicBezTo>
                    <a:pt x="365" y="247"/>
                    <a:pt x="365" y="247"/>
                    <a:pt x="365" y="247"/>
                  </a:cubicBezTo>
                  <a:cubicBezTo>
                    <a:pt x="365" y="247"/>
                    <a:pt x="365" y="247"/>
                    <a:pt x="365" y="247"/>
                  </a:cubicBezTo>
                  <a:cubicBezTo>
                    <a:pt x="365" y="247"/>
                    <a:pt x="365" y="247"/>
                    <a:pt x="365" y="247"/>
                  </a:cubicBezTo>
                  <a:cubicBezTo>
                    <a:pt x="365" y="247"/>
                    <a:pt x="366" y="247"/>
                    <a:pt x="366" y="247"/>
                  </a:cubicBezTo>
                  <a:cubicBezTo>
                    <a:pt x="365" y="247"/>
                    <a:pt x="365" y="247"/>
                    <a:pt x="365" y="247"/>
                  </a:cubicBezTo>
                  <a:cubicBezTo>
                    <a:pt x="366" y="247"/>
                    <a:pt x="366" y="247"/>
                    <a:pt x="366" y="246"/>
                  </a:cubicBezTo>
                  <a:cubicBezTo>
                    <a:pt x="366" y="247"/>
                    <a:pt x="366" y="247"/>
                    <a:pt x="366" y="247"/>
                  </a:cubicBezTo>
                  <a:cubicBezTo>
                    <a:pt x="366" y="247"/>
                    <a:pt x="366" y="247"/>
                    <a:pt x="366" y="247"/>
                  </a:cubicBezTo>
                  <a:cubicBezTo>
                    <a:pt x="366" y="247"/>
                    <a:pt x="366" y="248"/>
                    <a:pt x="367" y="248"/>
                  </a:cubicBezTo>
                  <a:cubicBezTo>
                    <a:pt x="367" y="248"/>
                    <a:pt x="367" y="248"/>
                    <a:pt x="367" y="248"/>
                  </a:cubicBezTo>
                  <a:cubicBezTo>
                    <a:pt x="367" y="248"/>
                    <a:pt x="367" y="247"/>
                    <a:pt x="367" y="247"/>
                  </a:cubicBezTo>
                  <a:cubicBezTo>
                    <a:pt x="367" y="247"/>
                    <a:pt x="367" y="247"/>
                    <a:pt x="367" y="247"/>
                  </a:cubicBezTo>
                  <a:cubicBezTo>
                    <a:pt x="367" y="247"/>
                    <a:pt x="367" y="246"/>
                    <a:pt x="367" y="246"/>
                  </a:cubicBezTo>
                  <a:cubicBezTo>
                    <a:pt x="367" y="247"/>
                    <a:pt x="367" y="247"/>
                    <a:pt x="367" y="247"/>
                  </a:cubicBezTo>
                  <a:cubicBezTo>
                    <a:pt x="368" y="247"/>
                    <a:pt x="368" y="248"/>
                    <a:pt x="367" y="248"/>
                  </a:cubicBezTo>
                  <a:cubicBezTo>
                    <a:pt x="367" y="248"/>
                    <a:pt x="367" y="248"/>
                    <a:pt x="367" y="249"/>
                  </a:cubicBezTo>
                  <a:cubicBezTo>
                    <a:pt x="367" y="248"/>
                    <a:pt x="367" y="248"/>
                    <a:pt x="368" y="248"/>
                  </a:cubicBezTo>
                  <a:cubicBezTo>
                    <a:pt x="368" y="248"/>
                    <a:pt x="368" y="248"/>
                    <a:pt x="368" y="249"/>
                  </a:cubicBezTo>
                  <a:cubicBezTo>
                    <a:pt x="368" y="249"/>
                    <a:pt x="368" y="249"/>
                    <a:pt x="368" y="249"/>
                  </a:cubicBezTo>
                  <a:cubicBezTo>
                    <a:pt x="368" y="249"/>
                    <a:pt x="368" y="249"/>
                    <a:pt x="368" y="249"/>
                  </a:cubicBezTo>
                  <a:cubicBezTo>
                    <a:pt x="368" y="249"/>
                    <a:pt x="368" y="249"/>
                    <a:pt x="368" y="249"/>
                  </a:cubicBezTo>
                  <a:cubicBezTo>
                    <a:pt x="368" y="249"/>
                    <a:pt x="368" y="249"/>
                    <a:pt x="367" y="249"/>
                  </a:cubicBezTo>
                  <a:cubicBezTo>
                    <a:pt x="368" y="249"/>
                    <a:pt x="368" y="250"/>
                    <a:pt x="368" y="250"/>
                  </a:cubicBezTo>
                  <a:cubicBezTo>
                    <a:pt x="368" y="250"/>
                    <a:pt x="368" y="250"/>
                    <a:pt x="368" y="250"/>
                  </a:cubicBezTo>
                  <a:cubicBezTo>
                    <a:pt x="368" y="250"/>
                    <a:pt x="367" y="250"/>
                    <a:pt x="368" y="250"/>
                  </a:cubicBezTo>
                  <a:cubicBezTo>
                    <a:pt x="368" y="250"/>
                    <a:pt x="368" y="250"/>
                    <a:pt x="368" y="250"/>
                  </a:cubicBezTo>
                  <a:cubicBezTo>
                    <a:pt x="368" y="250"/>
                    <a:pt x="368" y="250"/>
                    <a:pt x="368" y="250"/>
                  </a:cubicBezTo>
                  <a:cubicBezTo>
                    <a:pt x="368" y="250"/>
                    <a:pt x="368" y="250"/>
                    <a:pt x="368" y="250"/>
                  </a:cubicBezTo>
                  <a:cubicBezTo>
                    <a:pt x="368" y="250"/>
                    <a:pt x="368" y="250"/>
                    <a:pt x="368" y="251"/>
                  </a:cubicBezTo>
                  <a:cubicBezTo>
                    <a:pt x="368" y="251"/>
                    <a:pt x="368" y="251"/>
                    <a:pt x="368" y="251"/>
                  </a:cubicBezTo>
                  <a:cubicBezTo>
                    <a:pt x="368" y="251"/>
                    <a:pt x="369" y="250"/>
                    <a:pt x="369" y="250"/>
                  </a:cubicBezTo>
                  <a:cubicBezTo>
                    <a:pt x="369" y="250"/>
                    <a:pt x="369" y="249"/>
                    <a:pt x="369" y="249"/>
                  </a:cubicBezTo>
                  <a:cubicBezTo>
                    <a:pt x="369" y="249"/>
                    <a:pt x="369" y="249"/>
                    <a:pt x="369" y="249"/>
                  </a:cubicBezTo>
                  <a:cubicBezTo>
                    <a:pt x="369" y="249"/>
                    <a:pt x="369" y="250"/>
                    <a:pt x="369" y="250"/>
                  </a:cubicBezTo>
                  <a:cubicBezTo>
                    <a:pt x="369" y="250"/>
                    <a:pt x="369" y="250"/>
                    <a:pt x="369" y="250"/>
                  </a:cubicBezTo>
                  <a:cubicBezTo>
                    <a:pt x="369" y="250"/>
                    <a:pt x="369" y="250"/>
                    <a:pt x="369" y="250"/>
                  </a:cubicBezTo>
                  <a:cubicBezTo>
                    <a:pt x="369" y="250"/>
                    <a:pt x="369" y="250"/>
                    <a:pt x="369" y="250"/>
                  </a:cubicBezTo>
                  <a:cubicBezTo>
                    <a:pt x="369" y="251"/>
                    <a:pt x="369" y="251"/>
                    <a:pt x="369" y="251"/>
                  </a:cubicBezTo>
                  <a:cubicBezTo>
                    <a:pt x="369" y="251"/>
                    <a:pt x="369" y="252"/>
                    <a:pt x="369" y="252"/>
                  </a:cubicBezTo>
                  <a:cubicBezTo>
                    <a:pt x="369" y="252"/>
                    <a:pt x="369" y="252"/>
                    <a:pt x="369" y="252"/>
                  </a:cubicBezTo>
                  <a:cubicBezTo>
                    <a:pt x="369" y="252"/>
                    <a:pt x="369" y="253"/>
                    <a:pt x="369" y="253"/>
                  </a:cubicBezTo>
                  <a:cubicBezTo>
                    <a:pt x="370" y="253"/>
                    <a:pt x="370" y="253"/>
                    <a:pt x="370" y="252"/>
                  </a:cubicBezTo>
                  <a:cubicBezTo>
                    <a:pt x="370" y="253"/>
                    <a:pt x="370" y="253"/>
                    <a:pt x="370" y="253"/>
                  </a:cubicBezTo>
                  <a:cubicBezTo>
                    <a:pt x="370" y="253"/>
                    <a:pt x="370" y="253"/>
                    <a:pt x="370" y="253"/>
                  </a:cubicBezTo>
                  <a:cubicBezTo>
                    <a:pt x="371" y="253"/>
                    <a:pt x="370" y="253"/>
                    <a:pt x="370" y="253"/>
                  </a:cubicBezTo>
                  <a:cubicBezTo>
                    <a:pt x="371" y="253"/>
                    <a:pt x="371" y="253"/>
                    <a:pt x="371" y="253"/>
                  </a:cubicBezTo>
                  <a:cubicBezTo>
                    <a:pt x="371" y="253"/>
                    <a:pt x="371" y="253"/>
                    <a:pt x="371" y="253"/>
                  </a:cubicBezTo>
                  <a:cubicBezTo>
                    <a:pt x="371" y="253"/>
                    <a:pt x="371" y="253"/>
                    <a:pt x="371" y="252"/>
                  </a:cubicBezTo>
                  <a:cubicBezTo>
                    <a:pt x="371" y="252"/>
                    <a:pt x="371" y="252"/>
                    <a:pt x="371" y="252"/>
                  </a:cubicBezTo>
                  <a:cubicBezTo>
                    <a:pt x="371" y="252"/>
                    <a:pt x="371" y="252"/>
                    <a:pt x="371" y="252"/>
                  </a:cubicBezTo>
                  <a:cubicBezTo>
                    <a:pt x="371" y="252"/>
                    <a:pt x="371" y="252"/>
                    <a:pt x="371" y="252"/>
                  </a:cubicBezTo>
                  <a:cubicBezTo>
                    <a:pt x="371" y="252"/>
                    <a:pt x="371" y="252"/>
                    <a:pt x="372" y="252"/>
                  </a:cubicBezTo>
                  <a:cubicBezTo>
                    <a:pt x="372" y="252"/>
                    <a:pt x="372" y="252"/>
                    <a:pt x="371" y="252"/>
                  </a:cubicBezTo>
                  <a:close/>
                  <a:moveTo>
                    <a:pt x="363" y="245"/>
                  </a:moveTo>
                  <a:cubicBezTo>
                    <a:pt x="363" y="245"/>
                    <a:pt x="363" y="245"/>
                    <a:pt x="363" y="244"/>
                  </a:cubicBezTo>
                  <a:cubicBezTo>
                    <a:pt x="363" y="244"/>
                    <a:pt x="363" y="244"/>
                    <a:pt x="363" y="244"/>
                  </a:cubicBezTo>
                  <a:cubicBezTo>
                    <a:pt x="363" y="244"/>
                    <a:pt x="363" y="244"/>
                    <a:pt x="363" y="245"/>
                  </a:cubicBezTo>
                  <a:cubicBezTo>
                    <a:pt x="363" y="245"/>
                    <a:pt x="363" y="245"/>
                    <a:pt x="363" y="245"/>
                  </a:cubicBezTo>
                  <a:close/>
                  <a:moveTo>
                    <a:pt x="343" y="210"/>
                  </a:moveTo>
                  <a:cubicBezTo>
                    <a:pt x="343" y="210"/>
                    <a:pt x="343" y="210"/>
                    <a:pt x="343" y="210"/>
                  </a:cubicBezTo>
                  <a:cubicBezTo>
                    <a:pt x="343" y="210"/>
                    <a:pt x="343" y="210"/>
                    <a:pt x="343" y="210"/>
                  </a:cubicBezTo>
                  <a:cubicBezTo>
                    <a:pt x="343" y="210"/>
                    <a:pt x="342" y="210"/>
                    <a:pt x="342" y="210"/>
                  </a:cubicBezTo>
                  <a:cubicBezTo>
                    <a:pt x="342" y="210"/>
                    <a:pt x="343" y="210"/>
                    <a:pt x="343" y="210"/>
                  </a:cubicBezTo>
                  <a:close/>
                  <a:moveTo>
                    <a:pt x="365" y="235"/>
                  </a:moveTo>
                  <a:cubicBezTo>
                    <a:pt x="365" y="235"/>
                    <a:pt x="365" y="235"/>
                    <a:pt x="365" y="235"/>
                  </a:cubicBezTo>
                  <a:cubicBezTo>
                    <a:pt x="365" y="235"/>
                    <a:pt x="365" y="235"/>
                    <a:pt x="365" y="235"/>
                  </a:cubicBezTo>
                  <a:cubicBezTo>
                    <a:pt x="365" y="235"/>
                    <a:pt x="365" y="235"/>
                    <a:pt x="365" y="235"/>
                  </a:cubicBezTo>
                  <a:cubicBezTo>
                    <a:pt x="365" y="235"/>
                    <a:pt x="365" y="235"/>
                    <a:pt x="365" y="235"/>
                  </a:cubicBezTo>
                  <a:close/>
                  <a:moveTo>
                    <a:pt x="365" y="236"/>
                  </a:moveTo>
                  <a:cubicBezTo>
                    <a:pt x="365" y="236"/>
                    <a:pt x="365" y="236"/>
                    <a:pt x="366" y="236"/>
                  </a:cubicBezTo>
                  <a:cubicBezTo>
                    <a:pt x="366" y="236"/>
                    <a:pt x="366" y="236"/>
                    <a:pt x="366" y="236"/>
                  </a:cubicBezTo>
                  <a:cubicBezTo>
                    <a:pt x="366" y="236"/>
                    <a:pt x="366" y="236"/>
                    <a:pt x="365" y="236"/>
                  </a:cubicBezTo>
                  <a:cubicBezTo>
                    <a:pt x="365" y="236"/>
                    <a:pt x="365" y="236"/>
                    <a:pt x="365" y="236"/>
                  </a:cubicBezTo>
                  <a:close/>
                  <a:moveTo>
                    <a:pt x="361" y="242"/>
                  </a:moveTo>
                  <a:cubicBezTo>
                    <a:pt x="361" y="242"/>
                    <a:pt x="361" y="242"/>
                    <a:pt x="361" y="242"/>
                  </a:cubicBezTo>
                  <a:cubicBezTo>
                    <a:pt x="361" y="242"/>
                    <a:pt x="361" y="242"/>
                    <a:pt x="361" y="242"/>
                  </a:cubicBezTo>
                  <a:cubicBezTo>
                    <a:pt x="361" y="242"/>
                    <a:pt x="361" y="242"/>
                    <a:pt x="361" y="242"/>
                  </a:cubicBezTo>
                  <a:cubicBezTo>
                    <a:pt x="361" y="242"/>
                    <a:pt x="361" y="242"/>
                    <a:pt x="361" y="242"/>
                  </a:cubicBezTo>
                  <a:cubicBezTo>
                    <a:pt x="361" y="242"/>
                    <a:pt x="361" y="242"/>
                    <a:pt x="361" y="242"/>
                  </a:cubicBezTo>
                  <a:close/>
                  <a:moveTo>
                    <a:pt x="360" y="232"/>
                  </a:moveTo>
                  <a:cubicBezTo>
                    <a:pt x="360" y="232"/>
                    <a:pt x="359" y="232"/>
                    <a:pt x="359" y="232"/>
                  </a:cubicBezTo>
                  <a:cubicBezTo>
                    <a:pt x="359" y="232"/>
                    <a:pt x="359" y="232"/>
                    <a:pt x="359" y="232"/>
                  </a:cubicBezTo>
                  <a:cubicBezTo>
                    <a:pt x="360" y="232"/>
                    <a:pt x="360" y="232"/>
                    <a:pt x="360" y="232"/>
                  </a:cubicBezTo>
                  <a:close/>
                  <a:moveTo>
                    <a:pt x="362" y="245"/>
                  </a:moveTo>
                  <a:cubicBezTo>
                    <a:pt x="362" y="245"/>
                    <a:pt x="362" y="245"/>
                    <a:pt x="362" y="245"/>
                  </a:cubicBezTo>
                  <a:cubicBezTo>
                    <a:pt x="362" y="245"/>
                    <a:pt x="362" y="245"/>
                    <a:pt x="362" y="245"/>
                  </a:cubicBezTo>
                  <a:cubicBezTo>
                    <a:pt x="362" y="245"/>
                    <a:pt x="362" y="245"/>
                    <a:pt x="362" y="245"/>
                  </a:cubicBezTo>
                  <a:cubicBezTo>
                    <a:pt x="362" y="245"/>
                    <a:pt x="362" y="245"/>
                    <a:pt x="362" y="245"/>
                  </a:cubicBezTo>
                  <a:cubicBezTo>
                    <a:pt x="362" y="245"/>
                    <a:pt x="362" y="245"/>
                    <a:pt x="362" y="245"/>
                  </a:cubicBezTo>
                  <a:close/>
                  <a:moveTo>
                    <a:pt x="367" y="232"/>
                  </a:moveTo>
                  <a:cubicBezTo>
                    <a:pt x="367" y="232"/>
                    <a:pt x="367" y="232"/>
                    <a:pt x="367" y="232"/>
                  </a:cubicBezTo>
                  <a:cubicBezTo>
                    <a:pt x="367" y="232"/>
                    <a:pt x="368" y="232"/>
                    <a:pt x="368" y="232"/>
                  </a:cubicBezTo>
                  <a:cubicBezTo>
                    <a:pt x="368" y="232"/>
                    <a:pt x="367" y="232"/>
                    <a:pt x="367" y="232"/>
                  </a:cubicBezTo>
                  <a:cubicBezTo>
                    <a:pt x="367" y="232"/>
                    <a:pt x="367" y="232"/>
                    <a:pt x="367" y="232"/>
                  </a:cubicBezTo>
                  <a:close/>
                  <a:moveTo>
                    <a:pt x="368" y="231"/>
                  </a:moveTo>
                  <a:cubicBezTo>
                    <a:pt x="368" y="231"/>
                    <a:pt x="368" y="231"/>
                    <a:pt x="368" y="231"/>
                  </a:cubicBezTo>
                  <a:cubicBezTo>
                    <a:pt x="368" y="231"/>
                    <a:pt x="368" y="231"/>
                    <a:pt x="368" y="231"/>
                  </a:cubicBezTo>
                  <a:cubicBezTo>
                    <a:pt x="368" y="231"/>
                    <a:pt x="368" y="231"/>
                    <a:pt x="368" y="231"/>
                  </a:cubicBezTo>
                  <a:close/>
                  <a:moveTo>
                    <a:pt x="361" y="236"/>
                  </a:moveTo>
                  <a:cubicBezTo>
                    <a:pt x="361" y="236"/>
                    <a:pt x="361" y="236"/>
                    <a:pt x="361" y="236"/>
                  </a:cubicBezTo>
                  <a:cubicBezTo>
                    <a:pt x="361" y="236"/>
                    <a:pt x="361" y="236"/>
                    <a:pt x="361" y="236"/>
                  </a:cubicBezTo>
                  <a:cubicBezTo>
                    <a:pt x="361" y="236"/>
                    <a:pt x="361" y="236"/>
                    <a:pt x="361" y="236"/>
                  </a:cubicBezTo>
                  <a:close/>
                  <a:moveTo>
                    <a:pt x="363" y="239"/>
                  </a:moveTo>
                  <a:cubicBezTo>
                    <a:pt x="363" y="239"/>
                    <a:pt x="363" y="239"/>
                    <a:pt x="363" y="238"/>
                  </a:cubicBezTo>
                  <a:cubicBezTo>
                    <a:pt x="363" y="239"/>
                    <a:pt x="362" y="239"/>
                    <a:pt x="363" y="239"/>
                  </a:cubicBezTo>
                  <a:close/>
                  <a:moveTo>
                    <a:pt x="368" y="232"/>
                  </a:moveTo>
                  <a:cubicBezTo>
                    <a:pt x="368" y="232"/>
                    <a:pt x="368" y="232"/>
                    <a:pt x="367" y="232"/>
                  </a:cubicBezTo>
                  <a:cubicBezTo>
                    <a:pt x="367" y="232"/>
                    <a:pt x="367" y="232"/>
                    <a:pt x="367" y="232"/>
                  </a:cubicBezTo>
                  <a:cubicBezTo>
                    <a:pt x="367" y="232"/>
                    <a:pt x="367" y="232"/>
                    <a:pt x="368" y="232"/>
                  </a:cubicBezTo>
                  <a:cubicBezTo>
                    <a:pt x="368" y="232"/>
                    <a:pt x="368" y="232"/>
                    <a:pt x="368" y="232"/>
                  </a:cubicBezTo>
                  <a:close/>
                  <a:moveTo>
                    <a:pt x="365" y="235"/>
                  </a:moveTo>
                  <a:cubicBezTo>
                    <a:pt x="365" y="235"/>
                    <a:pt x="365" y="235"/>
                    <a:pt x="365" y="235"/>
                  </a:cubicBezTo>
                  <a:cubicBezTo>
                    <a:pt x="365" y="235"/>
                    <a:pt x="365" y="235"/>
                    <a:pt x="365" y="235"/>
                  </a:cubicBezTo>
                  <a:cubicBezTo>
                    <a:pt x="365" y="235"/>
                    <a:pt x="365" y="235"/>
                    <a:pt x="365" y="235"/>
                  </a:cubicBezTo>
                  <a:close/>
                  <a:moveTo>
                    <a:pt x="368" y="232"/>
                  </a:moveTo>
                  <a:cubicBezTo>
                    <a:pt x="368" y="231"/>
                    <a:pt x="368" y="231"/>
                    <a:pt x="368" y="231"/>
                  </a:cubicBezTo>
                  <a:cubicBezTo>
                    <a:pt x="368" y="231"/>
                    <a:pt x="368" y="231"/>
                    <a:pt x="368" y="231"/>
                  </a:cubicBezTo>
                  <a:cubicBezTo>
                    <a:pt x="368" y="231"/>
                    <a:pt x="368" y="231"/>
                    <a:pt x="368" y="232"/>
                  </a:cubicBezTo>
                  <a:close/>
                  <a:moveTo>
                    <a:pt x="365" y="247"/>
                  </a:moveTo>
                  <a:cubicBezTo>
                    <a:pt x="365" y="246"/>
                    <a:pt x="365" y="246"/>
                    <a:pt x="365" y="246"/>
                  </a:cubicBezTo>
                  <a:cubicBezTo>
                    <a:pt x="365" y="246"/>
                    <a:pt x="365" y="246"/>
                    <a:pt x="365" y="247"/>
                  </a:cubicBezTo>
                  <a:cubicBezTo>
                    <a:pt x="365" y="247"/>
                    <a:pt x="365" y="247"/>
                    <a:pt x="365" y="247"/>
                  </a:cubicBezTo>
                  <a:cubicBezTo>
                    <a:pt x="365" y="247"/>
                    <a:pt x="365" y="247"/>
                    <a:pt x="365" y="247"/>
                  </a:cubicBezTo>
                  <a:close/>
                  <a:moveTo>
                    <a:pt x="343" y="217"/>
                  </a:moveTo>
                  <a:cubicBezTo>
                    <a:pt x="343" y="217"/>
                    <a:pt x="343" y="217"/>
                    <a:pt x="343" y="217"/>
                  </a:cubicBezTo>
                  <a:cubicBezTo>
                    <a:pt x="343" y="217"/>
                    <a:pt x="343" y="217"/>
                    <a:pt x="343" y="217"/>
                  </a:cubicBezTo>
                  <a:cubicBezTo>
                    <a:pt x="343" y="217"/>
                    <a:pt x="343" y="217"/>
                    <a:pt x="343" y="217"/>
                  </a:cubicBezTo>
                  <a:cubicBezTo>
                    <a:pt x="343" y="217"/>
                    <a:pt x="343" y="217"/>
                    <a:pt x="343" y="217"/>
                  </a:cubicBezTo>
                  <a:close/>
                  <a:moveTo>
                    <a:pt x="364" y="243"/>
                  </a:moveTo>
                  <a:cubicBezTo>
                    <a:pt x="364" y="243"/>
                    <a:pt x="364" y="243"/>
                    <a:pt x="364" y="243"/>
                  </a:cubicBezTo>
                  <a:cubicBezTo>
                    <a:pt x="364" y="243"/>
                    <a:pt x="364" y="243"/>
                    <a:pt x="364" y="243"/>
                  </a:cubicBezTo>
                  <a:close/>
                  <a:moveTo>
                    <a:pt x="359" y="218"/>
                  </a:moveTo>
                  <a:cubicBezTo>
                    <a:pt x="359" y="218"/>
                    <a:pt x="359" y="218"/>
                    <a:pt x="359" y="218"/>
                  </a:cubicBezTo>
                  <a:cubicBezTo>
                    <a:pt x="359" y="218"/>
                    <a:pt x="359" y="218"/>
                    <a:pt x="359" y="218"/>
                  </a:cubicBezTo>
                  <a:cubicBezTo>
                    <a:pt x="359" y="218"/>
                    <a:pt x="359" y="218"/>
                    <a:pt x="358" y="217"/>
                  </a:cubicBezTo>
                  <a:cubicBezTo>
                    <a:pt x="358" y="217"/>
                    <a:pt x="358" y="216"/>
                    <a:pt x="358" y="216"/>
                  </a:cubicBezTo>
                  <a:cubicBezTo>
                    <a:pt x="358" y="216"/>
                    <a:pt x="358" y="216"/>
                    <a:pt x="358" y="215"/>
                  </a:cubicBezTo>
                  <a:cubicBezTo>
                    <a:pt x="357" y="215"/>
                    <a:pt x="357" y="215"/>
                    <a:pt x="357" y="214"/>
                  </a:cubicBezTo>
                  <a:cubicBezTo>
                    <a:pt x="357" y="214"/>
                    <a:pt x="357" y="214"/>
                    <a:pt x="357" y="214"/>
                  </a:cubicBezTo>
                  <a:cubicBezTo>
                    <a:pt x="357" y="213"/>
                    <a:pt x="357" y="213"/>
                    <a:pt x="357" y="213"/>
                  </a:cubicBezTo>
                  <a:cubicBezTo>
                    <a:pt x="357" y="213"/>
                    <a:pt x="357" y="213"/>
                    <a:pt x="356" y="212"/>
                  </a:cubicBezTo>
                  <a:cubicBezTo>
                    <a:pt x="356" y="213"/>
                    <a:pt x="357" y="213"/>
                    <a:pt x="356" y="213"/>
                  </a:cubicBezTo>
                  <a:cubicBezTo>
                    <a:pt x="356" y="213"/>
                    <a:pt x="356" y="213"/>
                    <a:pt x="356" y="213"/>
                  </a:cubicBezTo>
                  <a:cubicBezTo>
                    <a:pt x="357" y="213"/>
                    <a:pt x="357" y="214"/>
                    <a:pt x="357" y="214"/>
                  </a:cubicBezTo>
                  <a:cubicBezTo>
                    <a:pt x="356" y="214"/>
                    <a:pt x="356" y="214"/>
                    <a:pt x="356" y="214"/>
                  </a:cubicBezTo>
                  <a:cubicBezTo>
                    <a:pt x="356" y="214"/>
                    <a:pt x="356" y="214"/>
                    <a:pt x="356" y="214"/>
                  </a:cubicBezTo>
                  <a:cubicBezTo>
                    <a:pt x="356" y="214"/>
                    <a:pt x="356" y="214"/>
                    <a:pt x="356" y="214"/>
                  </a:cubicBezTo>
                  <a:cubicBezTo>
                    <a:pt x="356" y="214"/>
                    <a:pt x="356" y="215"/>
                    <a:pt x="356" y="215"/>
                  </a:cubicBezTo>
                  <a:cubicBezTo>
                    <a:pt x="356" y="215"/>
                    <a:pt x="356" y="215"/>
                    <a:pt x="356" y="215"/>
                  </a:cubicBezTo>
                  <a:cubicBezTo>
                    <a:pt x="356" y="215"/>
                    <a:pt x="356" y="215"/>
                    <a:pt x="356" y="215"/>
                  </a:cubicBezTo>
                  <a:cubicBezTo>
                    <a:pt x="357" y="215"/>
                    <a:pt x="357" y="215"/>
                    <a:pt x="357" y="215"/>
                  </a:cubicBezTo>
                  <a:cubicBezTo>
                    <a:pt x="357" y="216"/>
                    <a:pt x="357" y="216"/>
                    <a:pt x="358" y="217"/>
                  </a:cubicBezTo>
                  <a:cubicBezTo>
                    <a:pt x="358" y="217"/>
                    <a:pt x="358" y="217"/>
                    <a:pt x="358" y="218"/>
                  </a:cubicBezTo>
                  <a:cubicBezTo>
                    <a:pt x="358" y="218"/>
                    <a:pt x="358" y="218"/>
                    <a:pt x="358" y="218"/>
                  </a:cubicBezTo>
                  <a:cubicBezTo>
                    <a:pt x="359" y="218"/>
                    <a:pt x="359" y="218"/>
                    <a:pt x="359" y="218"/>
                  </a:cubicBezTo>
                  <a:cubicBezTo>
                    <a:pt x="358" y="219"/>
                    <a:pt x="359" y="219"/>
                    <a:pt x="359" y="219"/>
                  </a:cubicBezTo>
                  <a:cubicBezTo>
                    <a:pt x="359" y="219"/>
                    <a:pt x="359" y="220"/>
                    <a:pt x="359" y="220"/>
                  </a:cubicBezTo>
                  <a:cubicBezTo>
                    <a:pt x="359" y="220"/>
                    <a:pt x="359" y="219"/>
                    <a:pt x="359" y="220"/>
                  </a:cubicBezTo>
                  <a:cubicBezTo>
                    <a:pt x="358" y="220"/>
                    <a:pt x="358" y="220"/>
                    <a:pt x="358" y="220"/>
                  </a:cubicBezTo>
                  <a:cubicBezTo>
                    <a:pt x="358" y="219"/>
                    <a:pt x="358" y="220"/>
                    <a:pt x="358" y="220"/>
                  </a:cubicBezTo>
                  <a:cubicBezTo>
                    <a:pt x="358" y="220"/>
                    <a:pt x="358" y="220"/>
                    <a:pt x="358" y="220"/>
                  </a:cubicBezTo>
                  <a:cubicBezTo>
                    <a:pt x="358" y="220"/>
                    <a:pt x="358" y="220"/>
                    <a:pt x="358" y="220"/>
                  </a:cubicBezTo>
                  <a:cubicBezTo>
                    <a:pt x="358" y="220"/>
                    <a:pt x="358" y="220"/>
                    <a:pt x="358" y="220"/>
                  </a:cubicBezTo>
                  <a:cubicBezTo>
                    <a:pt x="358" y="220"/>
                    <a:pt x="358" y="220"/>
                    <a:pt x="359" y="220"/>
                  </a:cubicBezTo>
                  <a:cubicBezTo>
                    <a:pt x="359" y="220"/>
                    <a:pt x="359" y="220"/>
                    <a:pt x="359" y="221"/>
                  </a:cubicBezTo>
                  <a:cubicBezTo>
                    <a:pt x="359" y="221"/>
                    <a:pt x="359" y="221"/>
                    <a:pt x="359" y="221"/>
                  </a:cubicBezTo>
                  <a:cubicBezTo>
                    <a:pt x="359" y="221"/>
                    <a:pt x="359" y="221"/>
                    <a:pt x="358" y="222"/>
                  </a:cubicBezTo>
                  <a:cubicBezTo>
                    <a:pt x="358" y="222"/>
                    <a:pt x="358" y="222"/>
                    <a:pt x="358" y="222"/>
                  </a:cubicBezTo>
                  <a:cubicBezTo>
                    <a:pt x="358" y="221"/>
                    <a:pt x="358" y="221"/>
                    <a:pt x="358" y="221"/>
                  </a:cubicBezTo>
                  <a:cubicBezTo>
                    <a:pt x="358" y="221"/>
                    <a:pt x="358" y="221"/>
                    <a:pt x="358" y="221"/>
                  </a:cubicBezTo>
                  <a:cubicBezTo>
                    <a:pt x="358" y="221"/>
                    <a:pt x="357" y="221"/>
                    <a:pt x="357" y="221"/>
                  </a:cubicBezTo>
                  <a:cubicBezTo>
                    <a:pt x="357" y="221"/>
                    <a:pt x="357" y="221"/>
                    <a:pt x="357" y="221"/>
                  </a:cubicBezTo>
                  <a:cubicBezTo>
                    <a:pt x="357" y="221"/>
                    <a:pt x="357" y="221"/>
                    <a:pt x="357" y="221"/>
                  </a:cubicBezTo>
                  <a:cubicBezTo>
                    <a:pt x="357" y="221"/>
                    <a:pt x="357" y="221"/>
                    <a:pt x="357" y="221"/>
                  </a:cubicBezTo>
                  <a:cubicBezTo>
                    <a:pt x="357" y="221"/>
                    <a:pt x="357" y="222"/>
                    <a:pt x="357" y="222"/>
                  </a:cubicBezTo>
                  <a:cubicBezTo>
                    <a:pt x="358" y="222"/>
                    <a:pt x="358" y="222"/>
                    <a:pt x="358" y="222"/>
                  </a:cubicBezTo>
                  <a:cubicBezTo>
                    <a:pt x="357" y="222"/>
                    <a:pt x="357" y="222"/>
                    <a:pt x="357" y="222"/>
                  </a:cubicBezTo>
                  <a:cubicBezTo>
                    <a:pt x="357" y="222"/>
                    <a:pt x="357" y="222"/>
                    <a:pt x="357" y="222"/>
                  </a:cubicBezTo>
                  <a:cubicBezTo>
                    <a:pt x="357" y="223"/>
                    <a:pt x="357" y="223"/>
                    <a:pt x="357" y="223"/>
                  </a:cubicBezTo>
                  <a:cubicBezTo>
                    <a:pt x="357" y="223"/>
                    <a:pt x="357" y="223"/>
                    <a:pt x="357" y="223"/>
                  </a:cubicBezTo>
                  <a:cubicBezTo>
                    <a:pt x="357" y="223"/>
                    <a:pt x="357" y="223"/>
                    <a:pt x="356" y="223"/>
                  </a:cubicBezTo>
                  <a:cubicBezTo>
                    <a:pt x="356" y="223"/>
                    <a:pt x="356" y="223"/>
                    <a:pt x="356" y="223"/>
                  </a:cubicBezTo>
                  <a:cubicBezTo>
                    <a:pt x="356" y="223"/>
                    <a:pt x="356" y="223"/>
                    <a:pt x="356" y="223"/>
                  </a:cubicBezTo>
                  <a:cubicBezTo>
                    <a:pt x="356" y="223"/>
                    <a:pt x="356" y="223"/>
                    <a:pt x="356" y="224"/>
                  </a:cubicBezTo>
                  <a:cubicBezTo>
                    <a:pt x="356" y="224"/>
                    <a:pt x="356" y="224"/>
                    <a:pt x="356" y="224"/>
                  </a:cubicBezTo>
                  <a:cubicBezTo>
                    <a:pt x="356" y="224"/>
                    <a:pt x="356" y="224"/>
                    <a:pt x="356" y="224"/>
                  </a:cubicBezTo>
                  <a:cubicBezTo>
                    <a:pt x="356" y="224"/>
                    <a:pt x="356" y="224"/>
                    <a:pt x="356" y="224"/>
                  </a:cubicBezTo>
                  <a:cubicBezTo>
                    <a:pt x="356" y="224"/>
                    <a:pt x="356" y="224"/>
                    <a:pt x="356" y="224"/>
                  </a:cubicBezTo>
                  <a:cubicBezTo>
                    <a:pt x="355" y="225"/>
                    <a:pt x="355" y="225"/>
                    <a:pt x="355" y="225"/>
                  </a:cubicBezTo>
                  <a:cubicBezTo>
                    <a:pt x="355" y="225"/>
                    <a:pt x="355" y="225"/>
                    <a:pt x="355" y="225"/>
                  </a:cubicBezTo>
                  <a:cubicBezTo>
                    <a:pt x="355" y="225"/>
                    <a:pt x="354" y="225"/>
                    <a:pt x="354" y="225"/>
                  </a:cubicBezTo>
                  <a:cubicBezTo>
                    <a:pt x="354" y="225"/>
                    <a:pt x="354" y="224"/>
                    <a:pt x="354" y="224"/>
                  </a:cubicBezTo>
                  <a:cubicBezTo>
                    <a:pt x="354" y="224"/>
                    <a:pt x="354" y="224"/>
                    <a:pt x="354" y="224"/>
                  </a:cubicBezTo>
                  <a:cubicBezTo>
                    <a:pt x="354" y="224"/>
                    <a:pt x="354" y="223"/>
                    <a:pt x="354" y="223"/>
                  </a:cubicBezTo>
                  <a:cubicBezTo>
                    <a:pt x="354" y="223"/>
                    <a:pt x="354" y="223"/>
                    <a:pt x="354" y="223"/>
                  </a:cubicBezTo>
                  <a:cubicBezTo>
                    <a:pt x="354" y="222"/>
                    <a:pt x="354" y="223"/>
                    <a:pt x="354" y="223"/>
                  </a:cubicBezTo>
                  <a:cubicBezTo>
                    <a:pt x="354" y="223"/>
                    <a:pt x="354" y="223"/>
                    <a:pt x="354" y="223"/>
                  </a:cubicBezTo>
                  <a:cubicBezTo>
                    <a:pt x="355" y="223"/>
                    <a:pt x="354" y="223"/>
                    <a:pt x="354" y="222"/>
                  </a:cubicBezTo>
                  <a:cubicBezTo>
                    <a:pt x="354" y="222"/>
                    <a:pt x="354" y="222"/>
                    <a:pt x="355" y="222"/>
                  </a:cubicBezTo>
                  <a:cubicBezTo>
                    <a:pt x="355" y="222"/>
                    <a:pt x="355" y="222"/>
                    <a:pt x="355" y="222"/>
                  </a:cubicBezTo>
                  <a:cubicBezTo>
                    <a:pt x="355" y="222"/>
                    <a:pt x="355" y="222"/>
                    <a:pt x="355" y="221"/>
                  </a:cubicBezTo>
                  <a:cubicBezTo>
                    <a:pt x="355" y="221"/>
                    <a:pt x="355" y="221"/>
                    <a:pt x="355" y="221"/>
                  </a:cubicBezTo>
                  <a:cubicBezTo>
                    <a:pt x="354" y="221"/>
                    <a:pt x="354" y="221"/>
                    <a:pt x="354" y="221"/>
                  </a:cubicBezTo>
                  <a:cubicBezTo>
                    <a:pt x="354" y="221"/>
                    <a:pt x="355" y="221"/>
                    <a:pt x="355" y="221"/>
                  </a:cubicBezTo>
                  <a:cubicBezTo>
                    <a:pt x="355" y="221"/>
                    <a:pt x="355" y="221"/>
                    <a:pt x="356" y="221"/>
                  </a:cubicBezTo>
                  <a:cubicBezTo>
                    <a:pt x="356" y="221"/>
                    <a:pt x="356" y="221"/>
                    <a:pt x="356" y="221"/>
                  </a:cubicBezTo>
                  <a:cubicBezTo>
                    <a:pt x="356" y="221"/>
                    <a:pt x="356" y="221"/>
                    <a:pt x="356" y="221"/>
                  </a:cubicBezTo>
                  <a:cubicBezTo>
                    <a:pt x="356" y="221"/>
                    <a:pt x="356" y="221"/>
                    <a:pt x="356" y="221"/>
                  </a:cubicBezTo>
                  <a:cubicBezTo>
                    <a:pt x="356" y="221"/>
                    <a:pt x="356" y="221"/>
                    <a:pt x="355" y="221"/>
                  </a:cubicBezTo>
                  <a:cubicBezTo>
                    <a:pt x="355" y="221"/>
                    <a:pt x="355" y="221"/>
                    <a:pt x="355" y="221"/>
                  </a:cubicBezTo>
                  <a:cubicBezTo>
                    <a:pt x="355" y="221"/>
                    <a:pt x="355" y="220"/>
                    <a:pt x="355" y="220"/>
                  </a:cubicBezTo>
                  <a:cubicBezTo>
                    <a:pt x="355" y="220"/>
                    <a:pt x="355" y="220"/>
                    <a:pt x="354" y="220"/>
                  </a:cubicBezTo>
                  <a:cubicBezTo>
                    <a:pt x="354" y="220"/>
                    <a:pt x="354" y="220"/>
                    <a:pt x="354" y="220"/>
                  </a:cubicBezTo>
                  <a:cubicBezTo>
                    <a:pt x="354" y="219"/>
                    <a:pt x="354" y="219"/>
                    <a:pt x="354" y="218"/>
                  </a:cubicBezTo>
                  <a:cubicBezTo>
                    <a:pt x="354" y="218"/>
                    <a:pt x="354" y="218"/>
                    <a:pt x="354" y="217"/>
                  </a:cubicBezTo>
                  <a:cubicBezTo>
                    <a:pt x="354" y="217"/>
                    <a:pt x="354" y="217"/>
                    <a:pt x="354" y="217"/>
                  </a:cubicBezTo>
                  <a:cubicBezTo>
                    <a:pt x="353" y="217"/>
                    <a:pt x="354" y="216"/>
                    <a:pt x="354" y="215"/>
                  </a:cubicBezTo>
                  <a:cubicBezTo>
                    <a:pt x="353" y="214"/>
                    <a:pt x="353" y="214"/>
                    <a:pt x="353" y="213"/>
                  </a:cubicBezTo>
                  <a:cubicBezTo>
                    <a:pt x="353" y="213"/>
                    <a:pt x="353" y="213"/>
                    <a:pt x="353" y="212"/>
                  </a:cubicBezTo>
                  <a:cubicBezTo>
                    <a:pt x="353" y="212"/>
                    <a:pt x="353" y="212"/>
                    <a:pt x="353" y="212"/>
                  </a:cubicBezTo>
                  <a:cubicBezTo>
                    <a:pt x="353" y="212"/>
                    <a:pt x="353" y="212"/>
                    <a:pt x="353" y="212"/>
                  </a:cubicBezTo>
                  <a:cubicBezTo>
                    <a:pt x="353" y="212"/>
                    <a:pt x="353" y="212"/>
                    <a:pt x="353" y="212"/>
                  </a:cubicBezTo>
                  <a:cubicBezTo>
                    <a:pt x="353" y="211"/>
                    <a:pt x="353" y="211"/>
                    <a:pt x="352" y="211"/>
                  </a:cubicBezTo>
                  <a:cubicBezTo>
                    <a:pt x="352" y="211"/>
                    <a:pt x="352" y="211"/>
                    <a:pt x="352" y="210"/>
                  </a:cubicBezTo>
                  <a:cubicBezTo>
                    <a:pt x="352" y="210"/>
                    <a:pt x="352" y="210"/>
                    <a:pt x="352" y="210"/>
                  </a:cubicBezTo>
                  <a:cubicBezTo>
                    <a:pt x="352" y="210"/>
                    <a:pt x="352" y="210"/>
                    <a:pt x="352" y="210"/>
                  </a:cubicBezTo>
                  <a:cubicBezTo>
                    <a:pt x="352" y="210"/>
                    <a:pt x="352" y="209"/>
                    <a:pt x="352" y="209"/>
                  </a:cubicBezTo>
                  <a:cubicBezTo>
                    <a:pt x="352" y="209"/>
                    <a:pt x="352" y="209"/>
                    <a:pt x="352" y="209"/>
                  </a:cubicBezTo>
                  <a:cubicBezTo>
                    <a:pt x="352" y="209"/>
                    <a:pt x="352" y="209"/>
                    <a:pt x="352" y="209"/>
                  </a:cubicBezTo>
                  <a:cubicBezTo>
                    <a:pt x="352" y="209"/>
                    <a:pt x="353" y="209"/>
                    <a:pt x="353" y="209"/>
                  </a:cubicBezTo>
                  <a:cubicBezTo>
                    <a:pt x="353" y="209"/>
                    <a:pt x="353" y="210"/>
                    <a:pt x="353" y="210"/>
                  </a:cubicBezTo>
                  <a:cubicBezTo>
                    <a:pt x="353" y="210"/>
                    <a:pt x="354" y="211"/>
                    <a:pt x="354" y="211"/>
                  </a:cubicBezTo>
                  <a:cubicBezTo>
                    <a:pt x="354" y="211"/>
                    <a:pt x="354" y="211"/>
                    <a:pt x="354" y="211"/>
                  </a:cubicBezTo>
                  <a:cubicBezTo>
                    <a:pt x="354" y="211"/>
                    <a:pt x="354" y="211"/>
                    <a:pt x="354" y="211"/>
                  </a:cubicBezTo>
                  <a:cubicBezTo>
                    <a:pt x="354" y="211"/>
                    <a:pt x="355" y="211"/>
                    <a:pt x="355" y="211"/>
                  </a:cubicBezTo>
                  <a:cubicBezTo>
                    <a:pt x="355" y="211"/>
                    <a:pt x="355" y="211"/>
                    <a:pt x="356" y="211"/>
                  </a:cubicBezTo>
                  <a:cubicBezTo>
                    <a:pt x="356" y="212"/>
                    <a:pt x="356" y="212"/>
                    <a:pt x="357" y="211"/>
                  </a:cubicBezTo>
                  <a:cubicBezTo>
                    <a:pt x="357" y="211"/>
                    <a:pt x="357" y="211"/>
                    <a:pt x="357" y="211"/>
                  </a:cubicBezTo>
                  <a:cubicBezTo>
                    <a:pt x="357" y="212"/>
                    <a:pt x="357" y="212"/>
                    <a:pt x="357" y="212"/>
                  </a:cubicBezTo>
                  <a:cubicBezTo>
                    <a:pt x="357" y="212"/>
                    <a:pt x="357" y="212"/>
                    <a:pt x="357" y="212"/>
                  </a:cubicBezTo>
                  <a:cubicBezTo>
                    <a:pt x="357" y="213"/>
                    <a:pt x="358" y="213"/>
                    <a:pt x="358" y="214"/>
                  </a:cubicBezTo>
                  <a:cubicBezTo>
                    <a:pt x="358" y="214"/>
                    <a:pt x="358" y="214"/>
                    <a:pt x="358" y="214"/>
                  </a:cubicBezTo>
                  <a:cubicBezTo>
                    <a:pt x="358" y="214"/>
                    <a:pt x="358" y="214"/>
                    <a:pt x="358" y="215"/>
                  </a:cubicBezTo>
                  <a:cubicBezTo>
                    <a:pt x="358" y="215"/>
                    <a:pt x="358" y="215"/>
                    <a:pt x="359" y="215"/>
                  </a:cubicBezTo>
                  <a:cubicBezTo>
                    <a:pt x="359" y="216"/>
                    <a:pt x="359" y="216"/>
                    <a:pt x="359" y="216"/>
                  </a:cubicBezTo>
                  <a:cubicBezTo>
                    <a:pt x="359" y="216"/>
                    <a:pt x="359" y="216"/>
                    <a:pt x="359" y="216"/>
                  </a:cubicBezTo>
                  <a:cubicBezTo>
                    <a:pt x="359" y="217"/>
                    <a:pt x="359" y="217"/>
                    <a:pt x="359" y="217"/>
                  </a:cubicBezTo>
                  <a:cubicBezTo>
                    <a:pt x="359" y="217"/>
                    <a:pt x="359" y="217"/>
                    <a:pt x="359" y="218"/>
                  </a:cubicBezTo>
                  <a:cubicBezTo>
                    <a:pt x="359" y="218"/>
                    <a:pt x="359" y="218"/>
                    <a:pt x="359" y="218"/>
                  </a:cubicBezTo>
                  <a:close/>
                  <a:moveTo>
                    <a:pt x="357" y="216"/>
                  </a:moveTo>
                  <a:cubicBezTo>
                    <a:pt x="357" y="216"/>
                    <a:pt x="357" y="216"/>
                    <a:pt x="357" y="216"/>
                  </a:cubicBezTo>
                  <a:cubicBezTo>
                    <a:pt x="358" y="216"/>
                    <a:pt x="358" y="216"/>
                    <a:pt x="357" y="216"/>
                  </a:cubicBezTo>
                  <a:cubicBezTo>
                    <a:pt x="357" y="216"/>
                    <a:pt x="357" y="215"/>
                    <a:pt x="357" y="215"/>
                  </a:cubicBezTo>
                  <a:cubicBezTo>
                    <a:pt x="357" y="215"/>
                    <a:pt x="357" y="215"/>
                    <a:pt x="357" y="215"/>
                  </a:cubicBezTo>
                  <a:cubicBezTo>
                    <a:pt x="357" y="215"/>
                    <a:pt x="357" y="215"/>
                    <a:pt x="357" y="215"/>
                  </a:cubicBezTo>
                  <a:cubicBezTo>
                    <a:pt x="357" y="216"/>
                    <a:pt x="357" y="216"/>
                    <a:pt x="357" y="216"/>
                  </a:cubicBezTo>
                  <a:close/>
                  <a:moveTo>
                    <a:pt x="357" y="214"/>
                  </a:moveTo>
                  <a:cubicBezTo>
                    <a:pt x="357" y="214"/>
                    <a:pt x="357" y="214"/>
                    <a:pt x="357" y="214"/>
                  </a:cubicBezTo>
                  <a:cubicBezTo>
                    <a:pt x="357" y="214"/>
                    <a:pt x="357" y="214"/>
                    <a:pt x="356" y="214"/>
                  </a:cubicBezTo>
                  <a:cubicBezTo>
                    <a:pt x="356" y="214"/>
                    <a:pt x="356" y="214"/>
                    <a:pt x="357" y="214"/>
                  </a:cubicBezTo>
                  <a:cubicBezTo>
                    <a:pt x="357" y="214"/>
                    <a:pt x="357" y="214"/>
                    <a:pt x="357" y="214"/>
                  </a:cubicBezTo>
                  <a:cubicBezTo>
                    <a:pt x="357" y="214"/>
                    <a:pt x="357" y="214"/>
                    <a:pt x="357" y="214"/>
                  </a:cubicBezTo>
                  <a:close/>
                  <a:moveTo>
                    <a:pt x="357" y="215"/>
                  </a:moveTo>
                  <a:cubicBezTo>
                    <a:pt x="357" y="215"/>
                    <a:pt x="357" y="215"/>
                    <a:pt x="357" y="215"/>
                  </a:cubicBezTo>
                  <a:cubicBezTo>
                    <a:pt x="357" y="215"/>
                    <a:pt x="357" y="215"/>
                    <a:pt x="357" y="215"/>
                  </a:cubicBezTo>
                  <a:cubicBezTo>
                    <a:pt x="357" y="215"/>
                    <a:pt x="357" y="215"/>
                    <a:pt x="357" y="215"/>
                  </a:cubicBezTo>
                  <a:close/>
                  <a:moveTo>
                    <a:pt x="375" y="247"/>
                  </a:moveTo>
                  <a:cubicBezTo>
                    <a:pt x="375" y="247"/>
                    <a:pt x="375" y="247"/>
                    <a:pt x="375" y="247"/>
                  </a:cubicBezTo>
                  <a:cubicBezTo>
                    <a:pt x="375" y="247"/>
                    <a:pt x="374" y="247"/>
                    <a:pt x="374" y="247"/>
                  </a:cubicBezTo>
                  <a:cubicBezTo>
                    <a:pt x="374" y="247"/>
                    <a:pt x="374" y="248"/>
                    <a:pt x="374" y="248"/>
                  </a:cubicBezTo>
                  <a:cubicBezTo>
                    <a:pt x="374" y="248"/>
                    <a:pt x="374" y="248"/>
                    <a:pt x="374" y="248"/>
                  </a:cubicBezTo>
                  <a:cubicBezTo>
                    <a:pt x="374" y="249"/>
                    <a:pt x="374" y="249"/>
                    <a:pt x="374" y="249"/>
                  </a:cubicBezTo>
                  <a:cubicBezTo>
                    <a:pt x="374" y="249"/>
                    <a:pt x="374" y="249"/>
                    <a:pt x="374" y="250"/>
                  </a:cubicBezTo>
                  <a:cubicBezTo>
                    <a:pt x="374" y="250"/>
                    <a:pt x="374" y="250"/>
                    <a:pt x="374" y="250"/>
                  </a:cubicBezTo>
                  <a:cubicBezTo>
                    <a:pt x="374" y="250"/>
                    <a:pt x="374" y="250"/>
                    <a:pt x="374" y="250"/>
                  </a:cubicBezTo>
                  <a:cubicBezTo>
                    <a:pt x="375" y="249"/>
                    <a:pt x="374" y="249"/>
                    <a:pt x="375" y="249"/>
                  </a:cubicBezTo>
                  <a:cubicBezTo>
                    <a:pt x="375" y="249"/>
                    <a:pt x="375" y="249"/>
                    <a:pt x="375" y="249"/>
                  </a:cubicBezTo>
                  <a:cubicBezTo>
                    <a:pt x="375" y="249"/>
                    <a:pt x="375" y="249"/>
                    <a:pt x="376" y="249"/>
                  </a:cubicBezTo>
                  <a:cubicBezTo>
                    <a:pt x="376" y="249"/>
                    <a:pt x="376" y="249"/>
                    <a:pt x="376" y="249"/>
                  </a:cubicBezTo>
                  <a:cubicBezTo>
                    <a:pt x="376" y="249"/>
                    <a:pt x="376" y="249"/>
                    <a:pt x="376" y="249"/>
                  </a:cubicBezTo>
                  <a:cubicBezTo>
                    <a:pt x="376" y="249"/>
                    <a:pt x="376" y="249"/>
                    <a:pt x="376" y="249"/>
                  </a:cubicBezTo>
                  <a:cubicBezTo>
                    <a:pt x="376" y="248"/>
                    <a:pt x="376" y="248"/>
                    <a:pt x="376" y="248"/>
                  </a:cubicBezTo>
                  <a:cubicBezTo>
                    <a:pt x="376" y="248"/>
                    <a:pt x="376" y="248"/>
                    <a:pt x="376" y="248"/>
                  </a:cubicBezTo>
                  <a:cubicBezTo>
                    <a:pt x="376" y="248"/>
                    <a:pt x="375" y="248"/>
                    <a:pt x="375" y="248"/>
                  </a:cubicBezTo>
                  <a:cubicBezTo>
                    <a:pt x="375" y="247"/>
                    <a:pt x="376" y="247"/>
                    <a:pt x="376" y="247"/>
                  </a:cubicBezTo>
                  <a:cubicBezTo>
                    <a:pt x="375" y="247"/>
                    <a:pt x="375" y="247"/>
                    <a:pt x="375" y="247"/>
                  </a:cubicBezTo>
                  <a:cubicBezTo>
                    <a:pt x="375" y="247"/>
                    <a:pt x="375" y="247"/>
                    <a:pt x="375" y="247"/>
                  </a:cubicBezTo>
                  <a:close/>
                  <a:moveTo>
                    <a:pt x="376" y="251"/>
                  </a:moveTo>
                  <a:cubicBezTo>
                    <a:pt x="376" y="251"/>
                    <a:pt x="376" y="251"/>
                    <a:pt x="376" y="251"/>
                  </a:cubicBezTo>
                  <a:cubicBezTo>
                    <a:pt x="376" y="251"/>
                    <a:pt x="376" y="251"/>
                    <a:pt x="376" y="251"/>
                  </a:cubicBezTo>
                  <a:cubicBezTo>
                    <a:pt x="376" y="251"/>
                    <a:pt x="376" y="251"/>
                    <a:pt x="376" y="251"/>
                  </a:cubicBezTo>
                  <a:cubicBezTo>
                    <a:pt x="376" y="251"/>
                    <a:pt x="377" y="251"/>
                    <a:pt x="377" y="251"/>
                  </a:cubicBezTo>
                  <a:cubicBezTo>
                    <a:pt x="377" y="251"/>
                    <a:pt x="377" y="251"/>
                    <a:pt x="377" y="251"/>
                  </a:cubicBezTo>
                  <a:cubicBezTo>
                    <a:pt x="377" y="251"/>
                    <a:pt x="377" y="251"/>
                    <a:pt x="377" y="251"/>
                  </a:cubicBezTo>
                  <a:cubicBezTo>
                    <a:pt x="376" y="251"/>
                    <a:pt x="376" y="251"/>
                    <a:pt x="376" y="250"/>
                  </a:cubicBezTo>
                  <a:cubicBezTo>
                    <a:pt x="376" y="250"/>
                    <a:pt x="377" y="250"/>
                    <a:pt x="377" y="250"/>
                  </a:cubicBezTo>
                  <a:cubicBezTo>
                    <a:pt x="376" y="250"/>
                    <a:pt x="376" y="250"/>
                    <a:pt x="376" y="250"/>
                  </a:cubicBezTo>
                  <a:cubicBezTo>
                    <a:pt x="376" y="250"/>
                    <a:pt x="376" y="250"/>
                    <a:pt x="376" y="250"/>
                  </a:cubicBezTo>
                  <a:cubicBezTo>
                    <a:pt x="376" y="250"/>
                    <a:pt x="376" y="250"/>
                    <a:pt x="376" y="250"/>
                  </a:cubicBezTo>
                  <a:cubicBezTo>
                    <a:pt x="376" y="250"/>
                    <a:pt x="376" y="250"/>
                    <a:pt x="376" y="250"/>
                  </a:cubicBezTo>
                  <a:cubicBezTo>
                    <a:pt x="376" y="250"/>
                    <a:pt x="376" y="250"/>
                    <a:pt x="375" y="250"/>
                  </a:cubicBezTo>
                  <a:cubicBezTo>
                    <a:pt x="375" y="250"/>
                    <a:pt x="375" y="250"/>
                    <a:pt x="375" y="250"/>
                  </a:cubicBezTo>
                  <a:cubicBezTo>
                    <a:pt x="375" y="250"/>
                    <a:pt x="375" y="250"/>
                    <a:pt x="375" y="251"/>
                  </a:cubicBezTo>
                  <a:cubicBezTo>
                    <a:pt x="375" y="251"/>
                    <a:pt x="375" y="251"/>
                    <a:pt x="376" y="251"/>
                  </a:cubicBezTo>
                  <a:close/>
                  <a:moveTo>
                    <a:pt x="805" y="352"/>
                  </a:moveTo>
                  <a:cubicBezTo>
                    <a:pt x="805" y="352"/>
                    <a:pt x="805" y="353"/>
                    <a:pt x="804" y="353"/>
                  </a:cubicBezTo>
                  <a:cubicBezTo>
                    <a:pt x="804" y="353"/>
                    <a:pt x="804" y="353"/>
                    <a:pt x="804" y="353"/>
                  </a:cubicBezTo>
                  <a:cubicBezTo>
                    <a:pt x="804" y="353"/>
                    <a:pt x="804" y="352"/>
                    <a:pt x="804" y="352"/>
                  </a:cubicBezTo>
                  <a:cubicBezTo>
                    <a:pt x="804" y="352"/>
                    <a:pt x="804" y="351"/>
                    <a:pt x="804" y="351"/>
                  </a:cubicBezTo>
                  <a:cubicBezTo>
                    <a:pt x="804" y="351"/>
                    <a:pt x="804" y="351"/>
                    <a:pt x="804" y="351"/>
                  </a:cubicBezTo>
                  <a:cubicBezTo>
                    <a:pt x="804" y="351"/>
                    <a:pt x="804" y="351"/>
                    <a:pt x="804" y="351"/>
                  </a:cubicBezTo>
                  <a:cubicBezTo>
                    <a:pt x="804" y="350"/>
                    <a:pt x="804" y="350"/>
                    <a:pt x="804" y="350"/>
                  </a:cubicBezTo>
                  <a:cubicBezTo>
                    <a:pt x="804" y="350"/>
                    <a:pt x="803" y="350"/>
                    <a:pt x="803" y="350"/>
                  </a:cubicBezTo>
                  <a:cubicBezTo>
                    <a:pt x="803" y="350"/>
                    <a:pt x="804" y="349"/>
                    <a:pt x="804" y="349"/>
                  </a:cubicBezTo>
                  <a:cubicBezTo>
                    <a:pt x="804" y="349"/>
                    <a:pt x="804" y="349"/>
                    <a:pt x="804" y="349"/>
                  </a:cubicBezTo>
                  <a:cubicBezTo>
                    <a:pt x="804" y="349"/>
                    <a:pt x="801" y="348"/>
                    <a:pt x="801" y="348"/>
                  </a:cubicBezTo>
                  <a:cubicBezTo>
                    <a:pt x="801" y="348"/>
                    <a:pt x="801" y="347"/>
                    <a:pt x="801" y="347"/>
                  </a:cubicBezTo>
                  <a:cubicBezTo>
                    <a:pt x="801" y="347"/>
                    <a:pt x="802" y="347"/>
                    <a:pt x="802" y="347"/>
                  </a:cubicBezTo>
                  <a:cubicBezTo>
                    <a:pt x="802" y="347"/>
                    <a:pt x="802" y="346"/>
                    <a:pt x="802" y="346"/>
                  </a:cubicBezTo>
                  <a:cubicBezTo>
                    <a:pt x="802" y="346"/>
                    <a:pt x="801" y="346"/>
                    <a:pt x="801" y="346"/>
                  </a:cubicBezTo>
                  <a:cubicBezTo>
                    <a:pt x="801" y="346"/>
                    <a:pt x="802" y="345"/>
                    <a:pt x="802" y="345"/>
                  </a:cubicBezTo>
                  <a:cubicBezTo>
                    <a:pt x="802" y="334"/>
                    <a:pt x="802" y="334"/>
                    <a:pt x="802" y="334"/>
                  </a:cubicBezTo>
                  <a:cubicBezTo>
                    <a:pt x="799" y="332"/>
                    <a:pt x="799" y="332"/>
                    <a:pt x="799" y="332"/>
                  </a:cubicBezTo>
                  <a:cubicBezTo>
                    <a:pt x="797" y="332"/>
                    <a:pt x="797" y="332"/>
                    <a:pt x="797" y="332"/>
                  </a:cubicBezTo>
                  <a:cubicBezTo>
                    <a:pt x="797" y="332"/>
                    <a:pt x="797" y="332"/>
                    <a:pt x="797" y="332"/>
                  </a:cubicBezTo>
                  <a:cubicBezTo>
                    <a:pt x="796" y="332"/>
                    <a:pt x="796" y="332"/>
                    <a:pt x="796" y="332"/>
                  </a:cubicBezTo>
                  <a:cubicBezTo>
                    <a:pt x="794" y="333"/>
                    <a:pt x="794" y="333"/>
                    <a:pt x="794" y="333"/>
                  </a:cubicBezTo>
                  <a:cubicBezTo>
                    <a:pt x="793" y="332"/>
                    <a:pt x="793" y="332"/>
                    <a:pt x="793" y="332"/>
                  </a:cubicBezTo>
                  <a:cubicBezTo>
                    <a:pt x="793" y="331"/>
                    <a:pt x="793" y="331"/>
                    <a:pt x="793" y="331"/>
                  </a:cubicBezTo>
                  <a:cubicBezTo>
                    <a:pt x="792" y="331"/>
                    <a:pt x="792" y="331"/>
                    <a:pt x="792" y="331"/>
                  </a:cubicBezTo>
                  <a:cubicBezTo>
                    <a:pt x="787" y="338"/>
                    <a:pt x="787" y="338"/>
                    <a:pt x="787" y="338"/>
                  </a:cubicBezTo>
                  <a:cubicBezTo>
                    <a:pt x="787" y="338"/>
                    <a:pt x="786" y="339"/>
                    <a:pt x="786" y="340"/>
                  </a:cubicBezTo>
                  <a:cubicBezTo>
                    <a:pt x="786" y="340"/>
                    <a:pt x="786" y="340"/>
                    <a:pt x="786" y="340"/>
                  </a:cubicBezTo>
                  <a:cubicBezTo>
                    <a:pt x="786" y="341"/>
                    <a:pt x="786" y="341"/>
                    <a:pt x="786" y="341"/>
                  </a:cubicBezTo>
                  <a:cubicBezTo>
                    <a:pt x="785" y="341"/>
                    <a:pt x="785" y="341"/>
                    <a:pt x="785" y="341"/>
                  </a:cubicBezTo>
                  <a:cubicBezTo>
                    <a:pt x="785" y="342"/>
                    <a:pt x="785" y="342"/>
                    <a:pt x="785" y="342"/>
                  </a:cubicBezTo>
                  <a:cubicBezTo>
                    <a:pt x="785" y="342"/>
                    <a:pt x="785" y="343"/>
                    <a:pt x="785" y="343"/>
                  </a:cubicBezTo>
                  <a:cubicBezTo>
                    <a:pt x="785" y="343"/>
                    <a:pt x="785" y="343"/>
                    <a:pt x="785" y="343"/>
                  </a:cubicBezTo>
                  <a:cubicBezTo>
                    <a:pt x="785" y="344"/>
                    <a:pt x="785" y="344"/>
                    <a:pt x="785" y="344"/>
                  </a:cubicBezTo>
                  <a:cubicBezTo>
                    <a:pt x="785" y="344"/>
                    <a:pt x="785" y="344"/>
                    <a:pt x="785" y="344"/>
                  </a:cubicBezTo>
                  <a:cubicBezTo>
                    <a:pt x="785" y="344"/>
                    <a:pt x="785" y="345"/>
                    <a:pt x="785" y="345"/>
                  </a:cubicBezTo>
                  <a:cubicBezTo>
                    <a:pt x="785" y="346"/>
                    <a:pt x="785" y="346"/>
                    <a:pt x="785" y="346"/>
                  </a:cubicBezTo>
                  <a:cubicBezTo>
                    <a:pt x="784" y="347"/>
                    <a:pt x="784" y="347"/>
                    <a:pt x="784" y="347"/>
                  </a:cubicBezTo>
                  <a:cubicBezTo>
                    <a:pt x="784" y="347"/>
                    <a:pt x="784" y="347"/>
                    <a:pt x="784" y="347"/>
                  </a:cubicBezTo>
                  <a:cubicBezTo>
                    <a:pt x="784" y="347"/>
                    <a:pt x="783" y="348"/>
                    <a:pt x="783" y="348"/>
                  </a:cubicBezTo>
                  <a:cubicBezTo>
                    <a:pt x="783" y="348"/>
                    <a:pt x="782" y="348"/>
                    <a:pt x="782" y="348"/>
                  </a:cubicBezTo>
                  <a:cubicBezTo>
                    <a:pt x="782" y="348"/>
                    <a:pt x="782" y="349"/>
                    <a:pt x="782" y="349"/>
                  </a:cubicBezTo>
                  <a:cubicBezTo>
                    <a:pt x="782" y="349"/>
                    <a:pt x="782" y="350"/>
                    <a:pt x="782" y="350"/>
                  </a:cubicBezTo>
                  <a:cubicBezTo>
                    <a:pt x="782" y="350"/>
                    <a:pt x="782" y="351"/>
                    <a:pt x="782" y="351"/>
                  </a:cubicBezTo>
                  <a:cubicBezTo>
                    <a:pt x="782" y="351"/>
                    <a:pt x="782" y="351"/>
                    <a:pt x="782" y="350"/>
                  </a:cubicBezTo>
                  <a:cubicBezTo>
                    <a:pt x="782" y="350"/>
                    <a:pt x="782" y="350"/>
                    <a:pt x="782" y="350"/>
                  </a:cubicBezTo>
                  <a:cubicBezTo>
                    <a:pt x="782" y="350"/>
                    <a:pt x="781" y="351"/>
                    <a:pt x="781" y="351"/>
                  </a:cubicBezTo>
                  <a:cubicBezTo>
                    <a:pt x="781" y="351"/>
                    <a:pt x="781" y="351"/>
                    <a:pt x="781" y="351"/>
                  </a:cubicBezTo>
                  <a:cubicBezTo>
                    <a:pt x="781" y="351"/>
                    <a:pt x="781" y="352"/>
                    <a:pt x="781" y="352"/>
                  </a:cubicBezTo>
                  <a:cubicBezTo>
                    <a:pt x="780" y="351"/>
                    <a:pt x="780" y="351"/>
                    <a:pt x="780" y="351"/>
                  </a:cubicBezTo>
                  <a:cubicBezTo>
                    <a:pt x="779" y="352"/>
                    <a:pt x="779" y="352"/>
                    <a:pt x="779" y="352"/>
                  </a:cubicBezTo>
                  <a:cubicBezTo>
                    <a:pt x="779" y="352"/>
                    <a:pt x="778" y="351"/>
                    <a:pt x="778" y="351"/>
                  </a:cubicBezTo>
                  <a:cubicBezTo>
                    <a:pt x="778" y="351"/>
                    <a:pt x="777" y="352"/>
                    <a:pt x="777" y="352"/>
                  </a:cubicBezTo>
                  <a:cubicBezTo>
                    <a:pt x="777" y="352"/>
                    <a:pt x="777" y="353"/>
                    <a:pt x="777" y="353"/>
                  </a:cubicBezTo>
                  <a:cubicBezTo>
                    <a:pt x="777" y="353"/>
                    <a:pt x="777" y="353"/>
                    <a:pt x="777" y="353"/>
                  </a:cubicBezTo>
                  <a:cubicBezTo>
                    <a:pt x="777" y="353"/>
                    <a:pt x="777" y="354"/>
                    <a:pt x="777" y="354"/>
                  </a:cubicBezTo>
                  <a:cubicBezTo>
                    <a:pt x="754" y="354"/>
                    <a:pt x="754" y="354"/>
                    <a:pt x="754" y="354"/>
                  </a:cubicBezTo>
                  <a:cubicBezTo>
                    <a:pt x="751" y="356"/>
                    <a:pt x="751" y="356"/>
                    <a:pt x="751" y="356"/>
                  </a:cubicBezTo>
                  <a:cubicBezTo>
                    <a:pt x="747" y="360"/>
                    <a:pt x="747" y="360"/>
                    <a:pt x="747" y="360"/>
                  </a:cubicBezTo>
                  <a:cubicBezTo>
                    <a:pt x="744" y="362"/>
                    <a:pt x="744" y="362"/>
                    <a:pt x="744" y="362"/>
                  </a:cubicBezTo>
                  <a:cubicBezTo>
                    <a:pt x="741" y="367"/>
                    <a:pt x="741" y="367"/>
                    <a:pt x="741" y="367"/>
                  </a:cubicBezTo>
                  <a:cubicBezTo>
                    <a:pt x="728" y="367"/>
                    <a:pt x="728" y="367"/>
                    <a:pt x="728" y="367"/>
                  </a:cubicBezTo>
                  <a:cubicBezTo>
                    <a:pt x="725" y="369"/>
                    <a:pt x="725" y="369"/>
                    <a:pt x="725" y="369"/>
                  </a:cubicBezTo>
                  <a:cubicBezTo>
                    <a:pt x="726" y="370"/>
                    <a:pt x="726" y="370"/>
                    <a:pt x="726" y="370"/>
                  </a:cubicBezTo>
                  <a:cubicBezTo>
                    <a:pt x="726" y="372"/>
                    <a:pt x="726" y="372"/>
                    <a:pt x="726" y="372"/>
                  </a:cubicBezTo>
                  <a:cubicBezTo>
                    <a:pt x="727" y="373"/>
                    <a:pt x="727" y="373"/>
                    <a:pt x="727" y="373"/>
                  </a:cubicBezTo>
                  <a:cubicBezTo>
                    <a:pt x="727" y="374"/>
                    <a:pt x="727" y="374"/>
                    <a:pt x="727" y="374"/>
                  </a:cubicBezTo>
                  <a:cubicBezTo>
                    <a:pt x="719" y="378"/>
                    <a:pt x="719" y="378"/>
                    <a:pt x="719" y="378"/>
                  </a:cubicBezTo>
                  <a:cubicBezTo>
                    <a:pt x="711" y="380"/>
                    <a:pt x="711" y="380"/>
                    <a:pt x="711" y="380"/>
                  </a:cubicBezTo>
                  <a:cubicBezTo>
                    <a:pt x="704" y="385"/>
                    <a:pt x="704" y="385"/>
                    <a:pt x="704" y="385"/>
                  </a:cubicBezTo>
                  <a:cubicBezTo>
                    <a:pt x="701" y="385"/>
                    <a:pt x="701" y="385"/>
                    <a:pt x="701" y="385"/>
                  </a:cubicBezTo>
                  <a:cubicBezTo>
                    <a:pt x="699" y="383"/>
                    <a:pt x="699" y="383"/>
                    <a:pt x="699" y="383"/>
                  </a:cubicBezTo>
                  <a:cubicBezTo>
                    <a:pt x="699" y="383"/>
                    <a:pt x="699" y="382"/>
                    <a:pt x="699" y="382"/>
                  </a:cubicBezTo>
                  <a:cubicBezTo>
                    <a:pt x="699" y="382"/>
                    <a:pt x="699" y="381"/>
                    <a:pt x="699" y="381"/>
                  </a:cubicBezTo>
                  <a:cubicBezTo>
                    <a:pt x="699" y="381"/>
                    <a:pt x="699" y="380"/>
                    <a:pt x="699" y="380"/>
                  </a:cubicBezTo>
                  <a:cubicBezTo>
                    <a:pt x="699" y="380"/>
                    <a:pt x="699" y="379"/>
                    <a:pt x="699" y="379"/>
                  </a:cubicBezTo>
                  <a:cubicBezTo>
                    <a:pt x="699" y="379"/>
                    <a:pt x="701" y="379"/>
                    <a:pt x="701" y="379"/>
                  </a:cubicBezTo>
                  <a:cubicBezTo>
                    <a:pt x="701" y="379"/>
                    <a:pt x="703" y="376"/>
                    <a:pt x="703" y="376"/>
                  </a:cubicBezTo>
                  <a:cubicBezTo>
                    <a:pt x="703" y="375"/>
                    <a:pt x="703" y="375"/>
                    <a:pt x="703" y="375"/>
                  </a:cubicBezTo>
                  <a:cubicBezTo>
                    <a:pt x="703" y="375"/>
                    <a:pt x="703" y="373"/>
                    <a:pt x="703" y="373"/>
                  </a:cubicBezTo>
                  <a:cubicBezTo>
                    <a:pt x="703" y="373"/>
                    <a:pt x="705" y="368"/>
                    <a:pt x="705" y="368"/>
                  </a:cubicBezTo>
                  <a:cubicBezTo>
                    <a:pt x="703" y="351"/>
                    <a:pt x="703" y="351"/>
                    <a:pt x="703" y="351"/>
                  </a:cubicBezTo>
                  <a:cubicBezTo>
                    <a:pt x="696" y="346"/>
                    <a:pt x="696" y="346"/>
                    <a:pt x="696" y="346"/>
                  </a:cubicBezTo>
                  <a:cubicBezTo>
                    <a:pt x="697" y="345"/>
                    <a:pt x="697" y="345"/>
                    <a:pt x="697" y="345"/>
                  </a:cubicBezTo>
                  <a:cubicBezTo>
                    <a:pt x="696" y="344"/>
                    <a:pt x="696" y="344"/>
                    <a:pt x="696" y="344"/>
                  </a:cubicBezTo>
                  <a:cubicBezTo>
                    <a:pt x="694" y="344"/>
                    <a:pt x="694" y="344"/>
                    <a:pt x="694" y="344"/>
                  </a:cubicBezTo>
                  <a:cubicBezTo>
                    <a:pt x="693" y="344"/>
                    <a:pt x="693" y="344"/>
                    <a:pt x="693" y="344"/>
                  </a:cubicBezTo>
                  <a:cubicBezTo>
                    <a:pt x="692" y="342"/>
                    <a:pt x="692" y="342"/>
                    <a:pt x="692" y="342"/>
                  </a:cubicBezTo>
                  <a:cubicBezTo>
                    <a:pt x="692" y="339"/>
                    <a:pt x="692" y="339"/>
                    <a:pt x="692" y="339"/>
                  </a:cubicBezTo>
                  <a:cubicBezTo>
                    <a:pt x="690" y="340"/>
                    <a:pt x="690" y="340"/>
                    <a:pt x="690" y="340"/>
                  </a:cubicBezTo>
                  <a:cubicBezTo>
                    <a:pt x="689" y="340"/>
                    <a:pt x="689" y="340"/>
                    <a:pt x="689" y="340"/>
                  </a:cubicBezTo>
                  <a:cubicBezTo>
                    <a:pt x="688" y="338"/>
                    <a:pt x="688" y="338"/>
                    <a:pt x="688" y="338"/>
                  </a:cubicBezTo>
                  <a:cubicBezTo>
                    <a:pt x="687" y="336"/>
                    <a:pt x="687" y="336"/>
                    <a:pt x="687" y="336"/>
                  </a:cubicBezTo>
                  <a:cubicBezTo>
                    <a:pt x="663" y="322"/>
                    <a:pt x="663" y="322"/>
                    <a:pt x="663" y="322"/>
                  </a:cubicBezTo>
                  <a:cubicBezTo>
                    <a:pt x="662" y="322"/>
                    <a:pt x="662" y="322"/>
                    <a:pt x="662" y="322"/>
                  </a:cubicBezTo>
                  <a:cubicBezTo>
                    <a:pt x="657" y="325"/>
                    <a:pt x="657" y="325"/>
                    <a:pt x="657" y="325"/>
                  </a:cubicBezTo>
                  <a:cubicBezTo>
                    <a:pt x="655" y="325"/>
                    <a:pt x="655" y="325"/>
                    <a:pt x="655" y="325"/>
                  </a:cubicBezTo>
                  <a:cubicBezTo>
                    <a:pt x="655" y="325"/>
                    <a:pt x="654" y="325"/>
                    <a:pt x="654" y="325"/>
                  </a:cubicBezTo>
                  <a:cubicBezTo>
                    <a:pt x="654" y="325"/>
                    <a:pt x="654" y="325"/>
                    <a:pt x="654" y="325"/>
                  </a:cubicBezTo>
                  <a:cubicBezTo>
                    <a:pt x="653" y="325"/>
                    <a:pt x="653" y="325"/>
                    <a:pt x="653" y="325"/>
                  </a:cubicBezTo>
                  <a:cubicBezTo>
                    <a:pt x="652" y="324"/>
                    <a:pt x="652" y="324"/>
                    <a:pt x="652" y="324"/>
                  </a:cubicBezTo>
                  <a:cubicBezTo>
                    <a:pt x="648" y="324"/>
                    <a:pt x="648" y="324"/>
                    <a:pt x="648" y="324"/>
                  </a:cubicBezTo>
                  <a:cubicBezTo>
                    <a:pt x="647" y="323"/>
                    <a:pt x="647" y="323"/>
                    <a:pt x="647" y="323"/>
                  </a:cubicBezTo>
                  <a:cubicBezTo>
                    <a:pt x="644" y="324"/>
                    <a:pt x="644" y="324"/>
                    <a:pt x="644" y="324"/>
                  </a:cubicBezTo>
                  <a:cubicBezTo>
                    <a:pt x="642" y="324"/>
                    <a:pt x="642" y="324"/>
                    <a:pt x="642" y="324"/>
                  </a:cubicBezTo>
                  <a:cubicBezTo>
                    <a:pt x="642" y="324"/>
                    <a:pt x="642" y="324"/>
                    <a:pt x="642" y="324"/>
                  </a:cubicBezTo>
                  <a:cubicBezTo>
                    <a:pt x="641" y="324"/>
                    <a:pt x="641" y="324"/>
                    <a:pt x="641" y="324"/>
                  </a:cubicBezTo>
                  <a:cubicBezTo>
                    <a:pt x="641" y="323"/>
                    <a:pt x="641" y="323"/>
                    <a:pt x="641" y="323"/>
                  </a:cubicBezTo>
                  <a:cubicBezTo>
                    <a:pt x="640" y="323"/>
                    <a:pt x="640" y="323"/>
                    <a:pt x="640" y="323"/>
                  </a:cubicBezTo>
                  <a:cubicBezTo>
                    <a:pt x="639" y="322"/>
                    <a:pt x="639" y="322"/>
                    <a:pt x="639" y="322"/>
                  </a:cubicBezTo>
                  <a:cubicBezTo>
                    <a:pt x="638" y="322"/>
                    <a:pt x="638" y="322"/>
                    <a:pt x="638" y="322"/>
                  </a:cubicBezTo>
                  <a:cubicBezTo>
                    <a:pt x="637" y="323"/>
                    <a:pt x="637" y="323"/>
                    <a:pt x="637" y="323"/>
                  </a:cubicBezTo>
                  <a:cubicBezTo>
                    <a:pt x="637" y="323"/>
                    <a:pt x="637" y="323"/>
                    <a:pt x="637" y="323"/>
                  </a:cubicBezTo>
                  <a:cubicBezTo>
                    <a:pt x="637" y="321"/>
                    <a:pt x="637" y="321"/>
                    <a:pt x="637" y="321"/>
                  </a:cubicBezTo>
                  <a:cubicBezTo>
                    <a:pt x="636" y="321"/>
                    <a:pt x="636" y="321"/>
                    <a:pt x="636" y="321"/>
                  </a:cubicBezTo>
                  <a:cubicBezTo>
                    <a:pt x="635" y="320"/>
                    <a:pt x="635" y="320"/>
                    <a:pt x="635" y="320"/>
                  </a:cubicBezTo>
                  <a:cubicBezTo>
                    <a:pt x="635" y="319"/>
                    <a:pt x="635" y="319"/>
                    <a:pt x="635" y="319"/>
                  </a:cubicBezTo>
                  <a:cubicBezTo>
                    <a:pt x="634" y="319"/>
                    <a:pt x="634" y="319"/>
                    <a:pt x="634" y="319"/>
                  </a:cubicBezTo>
                  <a:cubicBezTo>
                    <a:pt x="633" y="319"/>
                    <a:pt x="633" y="319"/>
                    <a:pt x="633" y="319"/>
                  </a:cubicBezTo>
                  <a:cubicBezTo>
                    <a:pt x="631" y="319"/>
                    <a:pt x="631" y="319"/>
                    <a:pt x="631" y="319"/>
                  </a:cubicBezTo>
                  <a:cubicBezTo>
                    <a:pt x="630" y="319"/>
                    <a:pt x="630" y="319"/>
                    <a:pt x="630" y="319"/>
                  </a:cubicBezTo>
                  <a:cubicBezTo>
                    <a:pt x="629" y="320"/>
                    <a:pt x="629" y="320"/>
                    <a:pt x="629" y="320"/>
                  </a:cubicBezTo>
                  <a:cubicBezTo>
                    <a:pt x="627" y="320"/>
                    <a:pt x="627" y="320"/>
                    <a:pt x="627" y="320"/>
                  </a:cubicBezTo>
                  <a:cubicBezTo>
                    <a:pt x="627" y="318"/>
                    <a:pt x="627" y="318"/>
                    <a:pt x="627" y="318"/>
                  </a:cubicBezTo>
                  <a:cubicBezTo>
                    <a:pt x="627" y="318"/>
                    <a:pt x="625" y="318"/>
                    <a:pt x="625" y="318"/>
                  </a:cubicBezTo>
                  <a:cubicBezTo>
                    <a:pt x="624" y="318"/>
                    <a:pt x="623" y="318"/>
                    <a:pt x="623" y="318"/>
                  </a:cubicBezTo>
                  <a:cubicBezTo>
                    <a:pt x="621" y="317"/>
                    <a:pt x="621" y="317"/>
                    <a:pt x="621" y="317"/>
                  </a:cubicBezTo>
                  <a:cubicBezTo>
                    <a:pt x="621" y="315"/>
                    <a:pt x="621" y="315"/>
                    <a:pt x="621" y="315"/>
                  </a:cubicBezTo>
                  <a:cubicBezTo>
                    <a:pt x="621" y="313"/>
                    <a:pt x="621" y="313"/>
                    <a:pt x="621" y="313"/>
                  </a:cubicBezTo>
                  <a:cubicBezTo>
                    <a:pt x="620" y="312"/>
                    <a:pt x="620" y="312"/>
                    <a:pt x="620" y="312"/>
                  </a:cubicBezTo>
                  <a:cubicBezTo>
                    <a:pt x="620" y="312"/>
                    <a:pt x="620" y="311"/>
                    <a:pt x="620" y="311"/>
                  </a:cubicBezTo>
                  <a:cubicBezTo>
                    <a:pt x="620" y="311"/>
                    <a:pt x="618" y="311"/>
                    <a:pt x="618" y="311"/>
                  </a:cubicBezTo>
                  <a:cubicBezTo>
                    <a:pt x="618" y="315"/>
                    <a:pt x="618" y="315"/>
                    <a:pt x="618" y="315"/>
                  </a:cubicBezTo>
                  <a:cubicBezTo>
                    <a:pt x="433" y="315"/>
                    <a:pt x="433" y="315"/>
                    <a:pt x="433" y="315"/>
                  </a:cubicBezTo>
                  <a:cubicBezTo>
                    <a:pt x="433" y="315"/>
                    <a:pt x="433" y="315"/>
                    <a:pt x="433" y="315"/>
                  </a:cubicBezTo>
                  <a:cubicBezTo>
                    <a:pt x="433" y="315"/>
                    <a:pt x="433" y="316"/>
                    <a:pt x="433" y="316"/>
                  </a:cubicBezTo>
                  <a:cubicBezTo>
                    <a:pt x="433" y="316"/>
                    <a:pt x="433" y="316"/>
                    <a:pt x="433" y="316"/>
                  </a:cubicBezTo>
                  <a:cubicBezTo>
                    <a:pt x="433" y="316"/>
                    <a:pt x="434" y="317"/>
                    <a:pt x="434" y="317"/>
                  </a:cubicBezTo>
                  <a:cubicBezTo>
                    <a:pt x="434" y="317"/>
                    <a:pt x="434" y="317"/>
                    <a:pt x="435" y="317"/>
                  </a:cubicBezTo>
                  <a:cubicBezTo>
                    <a:pt x="435" y="317"/>
                    <a:pt x="435" y="317"/>
                    <a:pt x="435" y="317"/>
                  </a:cubicBezTo>
                  <a:cubicBezTo>
                    <a:pt x="435" y="318"/>
                    <a:pt x="435" y="318"/>
                    <a:pt x="435" y="318"/>
                  </a:cubicBezTo>
                  <a:cubicBezTo>
                    <a:pt x="435" y="318"/>
                    <a:pt x="435" y="318"/>
                    <a:pt x="435" y="318"/>
                  </a:cubicBezTo>
                  <a:cubicBezTo>
                    <a:pt x="435" y="318"/>
                    <a:pt x="436" y="319"/>
                    <a:pt x="436" y="319"/>
                  </a:cubicBezTo>
                  <a:cubicBezTo>
                    <a:pt x="436" y="319"/>
                    <a:pt x="436" y="319"/>
                    <a:pt x="436" y="319"/>
                  </a:cubicBezTo>
                  <a:cubicBezTo>
                    <a:pt x="436" y="319"/>
                    <a:pt x="435" y="319"/>
                    <a:pt x="435" y="319"/>
                  </a:cubicBezTo>
                  <a:cubicBezTo>
                    <a:pt x="435" y="319"/>
                    <a:pt x="435" y="320"/>
                    <a:pt x="435" y="320"/>
                  </a:cubicBezTo>
                  <a:cubicBezTo>
                    <a:pt x="435" y="320"/>
                    <a:pt x="435" y="320"/>
                    <a:pt x="435" y="320"/>
                  </a:cubicBezTo>
                  <a:cubicBezTo>
                    <a:pt x="435" y="320"/>
                    <a:pt x="435" y="321"/>
                    <a:pt x="435" y="320"/>
                  </a:cubicBezTo>
                  <a:cubicBezTo>
                    <a:pt x="435" y="320"/>
                    <a:pt x="435" y="320"/>
                    <a:pt x="435" y="320"/>
                  </a:cubicBezTo>
                  <a:cubicBezTo>
                    <a:pt x="434" y="320"/>
                    <a:pt x="434" y="320"/>
                    <a:pt x="434" y="320"/>
                  </a:cubicBezTo>
                  <a:cubicBezTo>
                    <a:pt x="434" y="320"/>
                    <a:pt x="434" y="321"/>
                    <a:pt x="434" y="321"/>
                  </a:cubicBezTo>
                  <a:cubicBezTo>
                    <a:pt x="434" y="321"/>
                    <a:pt x="434" y="321"/>
                    <a:pt x="434" y="322"/>
                  </a:cubicBezTo>
                  <a:cubicBezTo>
                    <a:pt x="434" y="322"/>
                    <a:pt x="434" y="322"/>
                    <a:pt x="434" y="322"/>
                  </a:cubicBezTo>
                  <a:cubicBezTo>
                    <a:pt x="433" y="322"/>
                    <a:pt x="433" y="322"/>
                    <a:pt x="433" y="323"/>
                  </a:cubicBezTo>
                  <a:cubicBezTo>
                    <a:pt x="433" y="323"/>
                    <a:pt x="433" y="323"/>
                    <a:pt x="433" y="323"/>
                  </a:cubicBezTo>
                  <a:cubicBezTo>
                    <a:pt x="434" y="323"/>
                    <a:pt x="434" y="323"/>
                    <a:pt x="434" y="324"/>
                  </a:cubicBezTo>
                  <a:cubicBezTo>
                    <a:pt x="434" y="324"/>
                    <a:pt x="434" y="324"/>
                    <a:pt x="434" y="324"/>
                  </a:cubicBezTo>
                  <a:cubicBezTo>
                    <a:pt x="434" y="324"/>
                    <a:pt x="434" y="324"/>
                    <a:pt x="435" y="323"/>
                  </a:cubicBezTo>
                  <a:cubicBezTo>
                    <a:pt x="435" y="323"/>
                    <a:pt x="434" y="323"/>
                    <a:pt x="434" y="322"/>
                  </a:cubicBezTo>
                  <a:cubicBezTo>
                    <a:pt x="434" y="322"/>
                    <a:pt x="435" y="322"/>
                    <a:pt x="435" y="322"/>
                  </a:cubicBezTo>
                  <a:cubicBezTo>
                    <a:pt x="435" y="322"/>
                    <a:pt x="435" y="322"/>
                    <a:pt x="435" y="322"/>
                  </a:cubicBezTo>
                  <a:cubicBezTo>
                    <a:pt x="435" y="322"/>
                    <a:pt x="435" y="322"/>
                    <a:pt x="434" y="322"/>
                  </a:cubicBezTo>
                  <a:cubicBezTo>
                    <a:pt x="434" y="321"/>
                    <a:pt x="435" y="321"/>
                    <a:pt x="435" y="321"/>
                  </a:cubicBezTo>
                  <a:cubicBezTo>
                    <a:pt x="435" y="321"/>
                    <a:pt x="435" y="321"/>
                    <a:pt x="435" y="321"/>
                  </a:cubicBezTo>
                  <a:cubicBezTo>
                    <a:pt x="435" y="322"/>
                    <a:pt x="436" y="322"/>
                    <a:pt x="436" y="322"/>
                  </a:cubicBezTo>
                  <a:cubicBezTo>
                    <a:pt x="436" y="322"/>
                    <a:pt x="436" y="322"/>
                    <a:pt x="436" y="322"/>
                  </a:cubicBezTo>
                  <a:cubicBezTo>
                    <a:pt x="436" y="323"/>
                    <a:pt x="436" y="323"/>
                    <a:pt x="436" y="323"/>
                  </a:cubicBezTo>
                  <a:cubicBezTo>
                    <a:pt x="436" y="324"/>
                    <a:pt x="436" y="324"/>
                    <a:pt x="437" y="325"/>
                  </a:cubicBezTo>
                  <a:cubicBezTo>
                    <a:pt x="437" y="325"/>
                    <a:pt x="437" y="325"/>
                    <a:pt x="437" y="325"/>
                  </a:cubicBezTo>
                  <a:cubicBezTo>
                    <a:pt x="437" y="325"/>
                    <a:pt x="437" y="326"/>
                    <a:pt x="436" y="326"/>
                  </a:cubicBezTo>
                  <a:cubicBezTo>
                    <a:pt x="436" y="327"/>
                    <a:pt x="436" y="328"/>
                    <a:pt x="436" y="329"/>
                  </a:cubicBezTo>
                  <a:cubicBezTo>
                    <a:pt x="436" y="329"/>
                    <a:pt x="436" y="330"/>
                    <a:pt x="436" y="331"/>
                  </a:cubicBezTo>
                  <a:cubicBezTo>
                    <a:pt x="436" y="331"/>
                    <a:pt x="436" y="332"/>
                    <a:pt x="436" y="332"/>
                  </a:cubicBezTo>
                  <a:cubicBezTo>
                    <a:pt x="436" y="332"/>
                    <a:pt x="436" y="332"/>
                    <a:pt x="436" y="332"/>
                  </a:cubicBezTo>
                  <a:cubicBezTo>
                    <a:pt x="435" y="332"/>
                    <a:pt x="435" y="333"/>
                    <a:pt x="435" y="333"/>
                  </a:cubicBezTo>
                  <a:cubicBezTo>
                    <a:pt x="435" y="333"/>
                    <a:pt x="435" y="333"/>
                    <a:pt x="435" y="333"/>
                  </a:cubicBezTo>
                  <a:cubicBezTo>
                    <a:pt x="435" y="333"/>
                    <a:pt x="435" y="333"/>
                    <a:pt x="435" y="333"/>
                  </a:cubicBezTo>
                  <a:cubicBezTo>
                    <a:pt x="434" y="333"/>
                    <a:pt x="434" y="334"/>
                    <a:pt x="434" y="334"/>
                  </a:cubicBezTo>
                  <a:cubicBezTo>
                    <a:pt x="434" y="334"/>
                    <a:pt x="433" y="334"/>
                    <a:pt x="433" y="334"/>
                  </a:cubicBezTo>
                  <a:cubicBezTo>
                    <a:pt x="433" y="334"/>
                    <a:pt x="433" y="333"/>
                    <a:pt x="433" y="334"/>
                  </a:cubicBezTo>
                  <a:cubicBezTo>
                    <a:pt x="433" y="334"/>
                    <a:pt x="433" y="334"/>
                    <a:pt x="432" y="334"/>
                  </a:cubicBezTo>
                  <a:cubicBezTo>
                    <a:pt x="432" y="334"/>
                    <a:pt x="432" y="334"/>
                    <a:pt x="432" y="334"/>
                  </a:cubicBezTo>
                  <a:cubicBezTo>
                    <a:pt x="432" y="334"/>
                    <a:pt x="432" y="334"/>
                    <a:pt x="432" y="333"/>
                  </a:cubicBezTo>
                  <a:cubicBezTo>
                    <a:pt x="432" y="333"/>
                    <a:pt x="432" y="333"/>
                    <a:pt x="432" y="333"/>
                  </a:cubicBezTo>
                  <a:cubicBezTo>
                    <a:pt x="432" y="333"/>
                    <a:pt x="432" y="333"/>
                    <a:pt x="432" y="333"/>
                  </a:cubicBezTo>
                  <a:cubicBezTo>
                    <a:pt x="433" y="333"/>
                    <a:pt x="433" y="333"/>
                    <a:pt x="433" y="332"/>
                  </a:cubicBezTo>
                  <a:cubicBezTo>
                    <a:pt x="433" y="332"/>
                    <a:pt x="433" y="332"/>
                    <a:pt x="432" y="332"/>
                  </a:cubicBezTo>
                  <a:cubicBezTo>
                    <a:pt x="432" y="331"/>
                    <a:pt x="432" y="331"/>
                    <a:pt x="432" y="331"/>
                  </a:cubicBezTo>
                  <a:cubicBezTo>
                    <a:pt x="432" y="331"/>
                    <a:pt x="432" y="331"/>
                    <a:pt x="432" y="331"/>
                  </a:cubicBezTo>
                  <a:cubicBezTo>
                    <a:pt x="432" y="331"/>
                    <a:pt x="433" y="331"/>
                    <a:pt x="433" y="331"/>
                  </a:cubicBezTo>
                  <a:cubicBezTo>
                    <a:pt x="433" y="331"/>
                    <a:pt x="433" y="332"/>
                    <a:pt x="433" y="332"/>
                  </a:cubicBezTo>
                  <a:cubicBezTo>
                    <a:pt x="433" y="332"/>
                    <a:pt x="433" y="332"/>
                    <a:pt x="433" y="332"/>
                  </a:cubicBezTo>
                  <a:cubicBezTo>
                    <a:pt x="433" y="333"/>
                    <a:pt x="433" y="333"/>
                    <a:pt x="433" y="333"/>
                  </a:cubicBezTo>
                  <a:cubicBezTo>
                    <a:pt x="434" y="333"/>
                    <a:pt x="434" y="333"/>
                    <a:pt x="434" y="333"/>
                  </a:cubicBezTo>
                  <a:cubicBezTo>
                    <a:pt x="434" y="333"/>
                    <a:pt x="434" y="333"/>
                    <a:pt x="434" y="332"/>
                  </a:cubicBezTo>
                  <a:cubicBezTo>
                    <a:pt x="433" y="332"/>
                    <a:pt x="434" y="332"/>
                    <a:pt x="434" y="332"/>
                  </a:cubicBezTo>
                  <a:cubicBezTo>
                    <a:pt x="434" y="332"/>
                    <a:pt x="434" y="332"/>
                    <a:pt x="434" y="332"/>
                  </a:cubicBezTo>
                  <a:cubicBezTo>
                    <a:pt x="434" y="332"/>
                    <a:pt x="434" y="332"/>
                    <a:pt x="434" y="332"/>
                  </a:cubicBezTo>
                  <a:cubicBezTo>
                    <a:pt x="434" y="332"/>
                    <a:pt x="434" y="332"/>
                    <a:pt x="434" y="332"/>
                  </a:cubicBezTo>
                  <a:cubicBezTo>
                    <a:pt x="435" y="332"/>
                    <a:pt x="435" y="332"/>
                    <a:pt x="435" y="332"/>
                  </a:cubicBezTo>
                  <a:cubicBezTo>
                    <a:pt x="435" y="331"/>
                    <a:pt x="435" y="331"/>
                    <a:pt x="435" y="331"/>
                  </a:cubicBezTo>
                  <a:cubicBezTo>
                    <a:pt x="435" y="331"/>
                    <a:pt x="435" y="331"/>
                    <a:pt x="435" y="331"/>
                  </a:cubicBezTo>
                  <a:cubicBezTo>
                    <a:pt x="435" y="331"/>
                    <a:pt x="436" y="331"/>
                    <a:pt x="436" y="331"/>
                  </a:cubicBezTo>
                  <a:cubicBezTo>
                    <a:pt x="436" y="331"/>
                    <a:pt x="436" y="330"/>
                    <a:pt x="436" y="330"/>
                  </a:cubicBezTo>
                  <a:cubicBezTo>
                    <a:pt x="435" y="330"/>
                    <a:pt x="435" y="330"/>
                    <a:pt x="435" y="330"/>
                  </a:cubicBezTo>
                  <a:cubicBezTo>
                    <a:pt x="435" y="330"/>
                    <a:pt x="435" y="330"/>
                    <a:pt x="435" y="329"/>
                  </a:cubicBezTo>
                  <a:cubicBezTo>
                    <a:pt x="435" y="329"/>
                    <a:pt x="435" y="329"/>
                    <a:pt x="435" y="329"/>
                  </a:cubicBezTo>
                  <a:cubicBezTo>
                    <a:pt x="435" y="329"/>
                    <a:pt x="435" y="329"/>
                    <a:pt x="435" y="328"/>
                  </a:cubicBezTo>
                  <a:cubicBezTo>
                    <a:pt x="435" y="328"/>
                    <a:pt x="435" y="328"/>
                    <a:pt x="435" y="328"/>
                  </a:cubicBezTo>
                  <a:cubicBezTo>
                    <a:pt x="435" y="328"/>
                    <a:pt x="435" y="328"/>
                    <a:pt x="435" y="328"/>
                  </a:cubicBezTo>
                  <a:cubicBezTo>
                    <a:pt x="435" y="328"/>
                    <a:pt x="435" y="327"/>
                    <a:pt x="435" y="327"/>
                  </a:cubicBezTo>
                  <a:cubicBezTo>
                    <a:pt x="435" y="327"/>
                    <a:pt x="435" y="327"/>
                    <a:pt x="435" y="327"/>
                  </a:cubicBezTo>
                  <a:cubicBezTo>
                    <a:pt x="435" y="326"/>
                    <a:pt x="435" y="326"/>
                    <a:pt x="435" y="326"/>
                  </a:cubicBezTo>
                  <a:cubicBezTo>
                    <a:pt x="435" y="326"/>
                    <a:pt x="435" y="326"/>
                    <a:pt x="435" y="326"/>
                  </a:cubicBezTo>
                  <a:cubicBezTo>
                    <a:pt x="435" y="326"/>
                    <a:pt x="435" y="326"/>
                    <a:pt x="435" y="326"/>
                  </a:cubicBezTo>
                  <a:cubicBezTo>
                    <a:pt x="434" y="327"/>
                    <a:pt x="434" y="327"/>
                    <a:pt x="434" y="327"/>
                  </a:cubicBezTo>
                  <a:cubicBezTo>
                    <a:pt x="434" y="328"/>
                    <a:pt x="434" y="328"/>
                    <a:pt x="434" y="328"/>
                  </a:cubicBezTo>
                  <a:cubicBezTo>
                    <a:pt x="434" y="328"/>
                    <a:pt x="434" y="328"/>
                    <a:pt x="433" y="328"/>
                  </a:cubicBezTo>
                  <a:cubicBezTo>
                    <a:pt x="433" y="328"/>
                    <a:pt x="433" y="328"/>
                    <a:pt x="433" y="328"/>
                  </a:cubicBezTo>
                  <a:cubicBezTo>
                    <a:pt x="433" y="328"/>
                    <a:pt x="433" y="328"/>
                    <a:pt x="433" y="328"/>
                  </a:cubicBezTo>
                  <a:cubicBezTo>
                    <a:pt x="433" y="328"/>
                    <a:pt x="433" y="329"/>
                    <a:pt x="433" y="329"/>
                  </a:cubicBezTo>
                  <a:cubicBezTo>
                    <a:pt x="433" y="329"/>
                    <a:pt x="433" y="329"/>
                    <a:pt x="433" y="329"/>
                  </a:cubicBezTo>
                  <a:cubicBezTo>
                    <a:pt x="433" y="329"/>
                    <a:pt x="432" y="329"/>
                    <a:pt x="432" y="329"/>
                  </a:cubicBezTo>
                  <a:cubicBezTo>
                    <a:pt x="432" y="330"/>
                    <a:pt x="432" y="330"/>
                    <a:pt x="432" y="330"/>
                  </a:cubicBezTo>
                  <a:cubicBezTo>
                    <a:pt x="432" y="330"/>
                    <a:pt x="432" y="329"/>
                    <a:pt x="432" y="329"/>
                  </a:cubicBezTo>
                  <a:cubicBezTo>
                    <a:pt x="432" y="329"/>
                    <a:pt x="432" y="329"/>
                    <a:pt x="432" y="329"/>
                  </a:cubicBezTo>
                  <a:cubicBezTo>
                    <a:pt x="432" y="329"/>
                    <a:pt x="432" y="328"/>
                    <a:pt x="433" y="328"/>
                  </a:cubicBezTo>
                  <a:cubicBezTo>
                    <a:pt x="433" y="328"/>
                    <a:pt x="433" y="328"/>
                    <a:pt x="433" y="328"/>
                  </a:cubicBezTo>
                  <a:cubicBezTo>
                    <a:pt x="434" y="327"/>
                    <a:pt x="434" y="327"/>
                    <a:pt x="434" y="327"/>
                  </a:cubicBezTo>
                  <a:cubicBezTo>
                    <a:pt x="434" y="326"/>
                    <a:pt x="434" y="326"/>
                    <a:pt x="434" y="326"/>
                  </a:cubicBezTo>
                  <a:cubicBezTo>
                    <a:pt x="434" y="326"/>
                    <a:pt x="434" y="325"/>
                    <a:pt x="434" y="325"/>
                  </a:cubicBezTo>
                  <a:cubicBezTo>
                    <a:pt x="434" y="325"/>
                    <a:pt x="433" y="324"/>
                    <a:pt x="433" y="324"/>
                  </a:cubicBezTo>
                  <a:cubicBezTo>
                    <a:pt x="433" y="323"/>
                    <a:pt x="433" y="324"/>
                    <a:pt x="433" y="324"/>
                  </a:cubicBezTo>
                  <a:cubicBezTo>
                    <a:pt x="433" y="325"/>
                    <a:pt x="432" y="325"/>
                    <a:pt x="432" y="325"/>
                  </a:cubicBezTo>
                  <a:cubicBezTo>
                    <a:pt x="432" y="324"/>
                    <a:pt x="432" y="324"/>
                    <a:pt x="431" y="324"/>
                  </a:cubicBezTo>
                  <a:cubicBezTo>
                    <a:pt x="431" y="324"/>
                    <a:pt x="431" y="324"/>
                    <a:pt x="430" y="324"/>
                  </a:cubicBezTo>
                  <a:cubicBezTo>
                    <a:pt x="430" y="324"/>
                    <a:pt x="429" y="324"/>
                    <a:pt x="429" y="324"/>
                  </a:cubicBezTo>
                  <a:cubicBezTo>
                    <a:pt x="428" y="324"/>
                    <a:pt x="428" y="324"/>
                    <a:pt x="427" y="324"/>
                  </a:cubicBezTo>
                  <a:cubicBezTo>
                    <a:pt x="427" y="324"/>
                    <a:pt x="425" y="324"/>
                    <a:pt x="425" y="324"/>
                  </a:cubicBezTo>
                  <a:cubicBezTo>
                    <a:pt x="425" y="323"/>
                    <a:pt x="423" y="322"/>
                    <a:pt x="422" y="322"/>
                  </a:cubicBezTo>
                  <a:cubicBezTo>
                    <a:pt x="422" y="322"/>
                    <a:pt x="421" y="321"/>
                    <a:pt x="421" y="322"/>
                  </a:cubicBezTo>
                  <a:cubicBezTo>
                    <a:pt x="420" y="322"/>
                    <a:pt x="420" y="323"/>
                    <a:pt x="420" y="324"/>
                  </a:cubicBezTo>
                  <a:cubicBezTo>
                    <a:pt x="420" y="324"/>
                    <a:pt x="421" y="326"/>
                    <a:pt x="421" y="326"/>
                  </a:cubicBezTo>
                  <a:cubicBezTo>
                    <a:pt x="421" y="326"/>
                    <a:pt x="422" y="327"/>
                    <a:pt x="422" y="328"/>
                  </a:cubicBezTo>
                  <a:cubicBezTo>
                    <a:pt x="423" y="328"/>
                    <a:pt x="423" y="329"/>
                    <a:pt x="423" y="329"/>
                  </a:cubicBezTo>
                  <a:cubicBezTo>
                    <a:pt x="423" y="329"/>
                    <a:pt x="423" y="330"/>
                    <a:pt x="423" y="331"/>
                  </a:cubicBezTo>
                  <a:cubicBezTo>
                    <a:pt x="423" y="331"/>
                    <a:pt x="423" y="332"/>
                    <a:pt x="423" y="332"/>
                  </a:cubicBezTo>
                  <a:cubicBezTo>
                    <a:pt x="423" y="332"/>
                    <a:pt x="424" y="333"/>
                    <a:pt x="424" y="333"/>
                  </a:cubicBezTo>
                  <a:cubicBezTo>
                    <a:pt x="424" y="334"/>
                    <a:pt x="424" y="335"/>
                    <a:pt x="424" y="335"/>
                  </a:cubicBezTo>
                  <a:cubicBezTo>
                    <a:pt x="424" y="335"/>
                    <a:pt x="424" y="335"/>
                    <a:pt x="424" y="335"/>
                  </a:cubicBezTo>
                  <a:cubicBezTo>
                    <a:pt x="425" y="335"/>
                    <a:pt x="424" y="335"/>
                    <a:pt x="424" y="335"/>
                  </a:cubicBezTo>
                  <a:cubicBezTo>
                    <a:pt x="424" y="334"/>
                    <a:pt x="425" y="334"/>
                    <a:pt x="425" y="334"/>
                  </a:cubicBezTo>
                  <a:cubicBezTo>
                    <a:pt x="425" y="334"/>
                    <a:pt x="425" y="335"/>
                    <a:pt x="425" y="335"/>
                  </a:cubicBezTo>
                  <a:cubicBezTo>
                    <a:pt x="425" y="335"/>
                    <a:pt x="425" y="335"/>
                    <a:pt x="425" y="335"/>
                  </a:cubicBezTo>
                  <a:cubicBezTo>
                    <a:pt x="425" y="335"/>
                    <a:pt x="426" y="335"/>
                    <a:pt x="426" y="335"/>
                  </a:cubicBezTo>
                  <a:cubicBezTo>
                    <a:pt x="426" y="336"/>
                    <a:pt x="426" y="336"/>
                    <a:pt x="425" y="336"/>
                  </a:cubicBezTo>
                  <a:cubicBezTo>
                    <a:pt x="425" y="336"/>
                    <a:pt x="425" y="336"/>
                    <a:pt x="425" y="336"/>
                  </a:cubicBezTo>
                  <a:cubicBezTo>
                    <a:pt x="424" y="336"/>
                    <a:pt x="425" y="337"/>
                    <a:pt x="424" y="337"/>
                  </a:cubicBezTo>
                  <a:cubicBezTo>
                    <a:pt x="424" y="338"/>
                    <a:pt x="425" y="338"/>
                    <a:pt x="425" y="338"/>
                  </a:cubicBezTo>
                  <a:cubicBezTo>
                    <a:pt x="425" y="338"/>
                    <a:pt x="426" y="338"/>
                    <a:pt x="426" y="337"/>
                  </a:cubicBezTo>
                  <a:cubicBezTo>
                    <a:pt x="426" y="337"/>
                    <a:pt x="426" y="338"/>
                    <a:pt x="426" y="338"/>
                  </a:cubicBezTo>
                  <a:cubicBezTo>
                    <a:pt x="426" y="338"/>
                    <a:pt x="426" y="338"/>
                    <a:pt x="425" y="339"/>
                  </a:cubicBezTo>
                  <a:cubicBezTo>
                    <a:pt x="425" y="339"/>
                    <a:pt x="426" y="339"/>
                    <a:pt x="426" y="339"/>
                  </a:cubicBezTo>
                  <a:cubicBezTo>
                    <a:pt x="426" y="339"/>
                    <a:pt x="426" y="340"/>
                    <a:pt x="426" y="340"/>
                  </a:cubicBezTo>
                  <a:cubicBezTo>
                    <a:pt x="426" y="341"/>
                    <a:pt x="425" y="341"/>
                    <a:pt x="425" y="341"/>
                  </a:cubicBezTo>
                  <a:cubicBezTo>
                    <a:pt x="425" y="341"/>
                    <a:pt x="425" y="340"/>
                    <a:pt x="425" y="340"/>
                  </a:cubicBezTo>
                  <a:cubicBezTo>
                    <a:pt x="425" y="340"/>
                    <a:pt x="425" y="339"/>
                    <a:pt x="425" y="339"/>
                  </a:cubicBezTo>
                  <a:cubicBezTo>
                    <a:pt x="425" y="339"/>
                    <a:pt x="425" y="339"/>
                    <a:pt x="425" y="340"/>
                  </a:cubicBezTo>
                  <a:cubicBezTo>
                    <a:pt x="425" y="340"/>
                    <a:pt x="425" y="340"/>
                    <a:pt x="425" y="341"/>
                  </a:cubicBezTo>
                  <a:cubicBezTo>
                    <a:pt x="425" y="342"/>
                    <a:pt x="425" y="342"/>
                    <a:pt x="425" y="342"/>
                  </a:cubicBezTo>
                  <a:cubicBezTo>
                    <a:pt x="425" y="342"/>
                    <a:pt x="426" y="342"/>
                    <a:pt x="427" y="342"/>
                  </a:cubicBezTo>
                  <a:cubicBezTo>
                    <a:pt x="427" y="342"/>
                    <a:pt x="427" y="342"/>
                    <a:pt x="428" y="342"/>
                  </a:cubicBezTo>
                  <a:cubicBezTo>
                    <a:pt x="428" y="342"/>
                    <a:pt x="429" y="343"/>
                    <a:pt x="430" y="343"/>
                  </a:cubicBezTo>
                  <a:cubicBezTo>
                    <a:pt x="430" y="343"/>
                    <a:pt x="430" y="343"/>
                    <a:pt x="430" y="344"/>
                  </a:cubicBezTo>
                  <a:cubicBezTo>
                    <a:pt x="429" y="344"/>
                    <a:pt x="429" y="343"/>
                    <a:pt x="428" y="343"/>
                  </a:cubicBezTo>
                  <a:cubicBezTo>
                    <a:pt x="428" y="343"/>
                    <a:pt x="428" y="343"/>
                    <a:pt x="427" y="343"/>
                  </a:cubicBezTo>
                  <a:cubicBezTo>
                    <a:pt x="427" y="343"/>
                    <a:pt x="426" y="343"/>
                    <a:pt x="426" y="343"/>
                  </a:cubicBezTo>
                  <a:cubicBezTo>
                    <a:pt x="425" y="343"/>
                    <a:pt x="425" y="343"/>
                    <a:pt x="425" y="343"/>
                  </a:cubicBezTo>
                  <a:cubicBezTo>
                    <a:pt x="425" y="344"/>
                    <a:pt x="425" y="344"/>
                    <a:pt x="425" y="344"/>
                  </a:cubicBezTo>
                  <a:cubicBezTo>
                    <a:pt x="425" y="345"/>
                    <a:pt x="425" y="345"/>
                    <a:pt x="425" y="345"/>
                  </a:cubicBezTo>
                  <a:cubicBezTo>
                    <a:pt x="425" y="346"/>
                    <a:pt x="425" y="346"/>
                    <a:pt x="425" y="346"/>
                  </a:cubicBezTo>
                  <a:cubicBezTo>
                    <a:pt x="425" y="346"/>
                    <a:pt x="426" y="347"/>
                    <a:pt x="426" y="347"/>
                  </a:cubicBezTo>
                  <a:cubicBezTo>
                    <a:pt x="425" y="348"/>
                    <a:pt x="426" y="349"/>
                    <a:pt x="426" y="349"/>
                  </a:cubicBezTo>
                  <a:cubicBezTo>
                    <a:pt x="426" y="349"/>
                    <a:pt x="425" y="350"/>
                    <a:pt x="425" y="351"/>
                  </a:cubicBezTo>
                  <a:cubicBezTo>
                    <a:pt x="425" y="351"/>
                    <a:pt x="425" y="352"/>
                    <a:pt x="425" y="352"/>
                  </a:cubicBezTo>
                  <a:cubicBezTo>
                    <a:pt x="425" y="353"/>
                    <a:pt x="425" y="354"/>
                    <a:pt x="425" y="355"/>
                  </a:cubicBezTo>
                  <a:cubicBezTo>
                    <a:pt x="425" y="356"/>
                    <a:pt x="425" y="356"/>
                    <a:pt x="425" y="356"/>
                  </a:cubicBezTo>
                  <a:cubicBezTo>
                    <a:pt x="425" y="357"/>
                    <a:pt x="425" y="357"/>
                    <a:pt x="425" y="358"/>
                  </a:cubicBezTo>
                  <a:cubicBezTo>
                    <a:pt x="425" y="358"/>
                    <a:pt x="425" y="359"/>
                    <a:pt x="425" y="360"/>
                  </a:cubicBezTo>
                  <a:cubicBezTo>
                    <a:pt x="425" y="360"/>
                    <a:pt x="424" y="360"/>
                    <a:pt x="424" y="361"/>
                  </a:cubicBezTo>
                  <a:cubicBezTo>
                    <a:pt x="424" y="361"/>
                    <a:pt x="424" y="362"/>
                    <a:pt x="424" y="362"/>
                  </a:cubicBezTo>
                  <a:cubicBezTo>
                    <a:pt x="424" y="362"/>
                    <a:pt x="424" y="364"/>
                    <a:pt x="424" y="364"/>
                  </a:cubicBezTo>
                  <a:cubicBezTo>
                    <a:pt x="424" y="364"/>
                    <a:pt x="424" y="365"/>
                    <a:pt x="424" y="365"/>
                  </a:cubicBezTo>
                  <a:cubicBezTo>
                    <a:pt x="424" y="366"/>
                    <a:pt x="424" y="366"/>
                    <a:pt x="424" y="366"/>
                  </a:cubicBezTo>
                  <a:cubicBezTo>
                    <a:pt x="424" y="366"/>
                    <a:pt x="424" y="367"/>
                    <a:pt x="424" y="367"/>
                  </a:cubicBezTo>
                  <a:cubicBezTo>
                    <a:pt x="424" y="367"/>
                    <a:pt x="424" y="367"/>
                    <a:pt x="424" y="368"/>
                  </a:cubicBezTo>
                  <a:cubicBezTo>
                    <a:pt x="424" y="368"/>
                    <a:pt x="423" y="368"/>
                    <a:pt x="423" y="369"/>
                  </a:cubicBezTo>
                  <a:cubicBezTo>
                    <a:pt x="423" y="369"/>
                    <a:pt x="423" y="369"/>
                    <a:pt x="423" y="370"/>
                  </a:cubicBezTo>
                  <a:cubicBezTo>
                    <a:pt x="422" y="370"/>
                    <a:pt x="423" y="370"/>
                    <a:pt x="423" y="371"/>
                  </a:cubicBezTo>
                  <a:cubicBezTo>
                    <a:pt x="422" y="371"/>
                    <a:pt x="422" y="372"/>
                    <a:pt x="422" y="372"/>
                  </a:cubicBezTo>
                  <a:cubicBezTo>
                    <a:pt x="422" y="372"/>
                    <a:pt x="422" y="373"/>
                    <a:pt x="422" y="373"/>
                  </a:cubicBezTo>
                  <a:cubicBezTo>
                    <a:pt x="422" y="374"/>
                    <a:pt x="421" y="374"/>
                    <a:pt x="421" y="375"/>
                  </a:cubicBezTo>
                  <a:cubicBezTo>
                    <a:pt x="421" y="375"/>
                    <a:pt x="422" y="376"/>
                    <a:pt x="422" y="376"/>
                  </a:cubicBezTo>
                  <a:cubicBezTo>
                    <a:pt x="423" y="376"/>
                    <a:pt x="422" y="377"/>
                    <a:pt x="422" y="377"/>
                  </a:cubicBezTo>
                  <a:cubicBezTo>
                    <a:pt x="422" y="377"/>
                    <a:pt x="422" y="377"/>
                    <a:pt x="422" y="378"/>
                  </a:cubicBezTo>
                  <a:cubicBezTo>
                    <a:pt x="422" y="378"/>
                    <a:pt x="422" y="379"/>
                    <a:pt x="422" y="380"/>
                  </a:cubicBezTo>
                  <a:cubicBezTo>
                    <a:pt x="422" y="381"/>
                    <a:pt x="423" y="381"/>
                    <a:pt x="423" y="381"/>
                  </a:cubicBezTo>
                  <a:cubicBezTo>
                    <a:pt x="424" y="382"/>
                    <a:pt x="424" y="383"/>
                    <a:pt x="424" y="383"/>
                  </a:cubicBezTo>
                  <a:cubicBezTo>
                    <a:pt x="424" y="383"/>
                    <a:pt x="423" y="384"/>
                    <a:pt x="423" y="384"/>
                  </a:cubicBezTo>
                  <a:cubicBezTo>
                    <a:pt x="423" y="384"/>
                    <a:pt x="424" y="384"/>
                    <a:pt x="424" y="385"/>
                  </a:cubicBezTo>
                  <a:cubicBezTo>
                    <a:pt x="424" y="385"/>
                    <a:pt x="424" y="386"/>
                    <a:pt x="424" y="386"/>
                  </a:cubicBezTo>
                  <a:cubicBezTo>
                    <a:pt x="425" y="387"/>
                    <a:pt x="425" y="388"/>
                    <a:pt x="425" y="388"/>
                  </a:cubicBezTo>
                  <a:cubicBezTo>
                    <a:pt x="425" y="389"/>
                    <a:pt x="424" y="389"/>
                    <a:pt x="424" y="389"/>
                  </a:cubicBezTo>
                  <a:cubicBezTo>
                    <a:pt x="424" y="390"/>
                    <a:pt x="424" y="390"/>
                    <a:pt x="424" y="390"/>
                  </a:cubicBezTo>
                  <a:cubicBezTo>
                    <a:pt x="424" y="390"/>
                    <a:pt x="424" y="391"/>
                    <a:pt x="424" y="392"/>
                  </a:cubicBezTo>
                  <a:cubicBezTo>
                    <a:pt x="424" y="392"/>
                    <a:pt x="423" y="393"/>
                    <a:pt x="423" y="394"/>
                  </a:cubicBezTo>
                  <a:cubicBezTo>
                    <a:pt x="423" y="394"/>
                    <a:pt x="422" y="395"/>
                    <a:pt x="422" y="395"/>
                  </a:cubicBezTo>
                  <a:cubicBezTo>
                    <a:pt x="422" y="396"/>
                    <a:pt x="422" y="396"/>
                    <a:pt x="423" y="397"/>
                  </a:cubicBezTo>
                  <a:cubicBezTo>
                    <a:pt x="423" y="397"/>
                    <a:pt x="423" y="397"/>
                    <a:pt x="423" y="397"/>
                  </a:cubicBezTo>
                  <a:cubicBezTo>
                    <a:pt x="423" y="398"/>
                    <a:pt x="423" y="398"/>
                    <a:pt x="424" y="398"/>
                  </a:cubicBezTo>
                  <a:cubicBezTo>
                    <a:pt x="424" y="398"/>
                    <a:pt x="424" y="399"/>
                    <a:pt x="425" y="399"/>
                  </a:cubicBezTo>
                  <a:cubicBezTo>
                    <a:pt x="425" y="399"/>
                    <a:pt x="426" y="401"/>
                    <a:pt x="426" y="402"/>
                  </a:cubicBezTo>
                  <a:cubicBezTo>
                    <a:pt x="427" y="402"/>
                    <a:pt x="427" y="403"/>
                    <a:pt x="427" y="403"/>
                  </a:cubicBezTo>
                  <a:cubicBezTo>
                    <a:pt x="427" y="404"/>
                    <a:pt x="426" y="404"/>
                    <a:pt x="426" y="404"/>
                  </a:cubicBezTo>
                  <a:cubicBezTo>
                    <a:pt x="426" y="405"/>
                    <a:pt x="426" y="405"/>
                    <a:pt x="426" y="406"/>
                  </a:cubicBezTo>
                  <a:cubicBezTo>
                    <a:pt x="426" y="406"/>
                    <a:pt x="427" y="407"/>
                    <a:pt x="427" y="407"/>
                  </a:cubicBezTo>
                  <a:cubicBezTo>
                    <a:pt x="427" y="407"/>
                    <a:pt x="427" y="408"/>
                    <a:pt x="427" y="408"/>
                  </a:cubicBezTo>
                  <a:cubicBezTo>
                    <a:pt x="427" y="409"/>
                    <a:pt x="427" y="409"/>
                    <a:pt x="427" y="409"/>
                  </a:cubicBezTo>
                  <a:cubicBezTo>
                    <a:pt x="427" y="410"/>
                    <a:pt x="428" y="410"/>
                    <a:pt x="428" y="410"/>
                  </a:cubicBezTo>
                  <a:cubicBezTo>
                    <a:pt x="428" y="410"/>
                    <a:pt x="429" y="411"/>
                    <a:pt x="429" y="411"/>
                  </a:cubicBezTo>
                  <a:cubicBezTo>
                    <a:pt x="429" y="412"/>
                    <a:pt x="430" y="412"/>
                    <a:pt x="430" y="412"/>
                  </a:cubicBezTo>
                  <a:cubicBezTo>
                    <a:pt x="430" y="412"/>
                    <a:pt x="431" y="414"/>
                    <a:pt x="431" y="414"/>
                  </a:cubicBezTo>
                  <a:cubicBezTo>
                    <a:pt x="431" y="414"/>
                    <a:pt x="432" y="415"/>
                    <a:pt x="432" y="415"/>
                  </a:cubicBezTo>
                  <a:cubicBezTo>
                    <a:pt x="432" y="415"/>
                    <a:pt x="432" y="415"/>
                    <a:pt x="432" y="416"/>
                  </a:cubicBezTo>
                  <a:cubicBezTo>
                    <a:pt x="432" y="416"/>
                    <a:pt x="432" y="416"/>
                    <a:pt x="432" y="417"/>
                  </a:cubicBezTo>
                  <a:cubicBezTo>
                    <a:pt x="432" y="417"/>
                    <a:pt x="432" y="417"/>
                    <a:pt x="433" y="417"/>
                  </a:cubicBezTo>
                  <a:cubicBezTo>
                    <a:pt x="433" y="417"/>
                    <a:pt x="433" y="417"/>
                    <a:pt x="434" y="418"/>
                  </a:cubicBezTo>
                  <a:cubicBezTo>
                    <a:pt x="434" y="418"/>
                    <a:pt x="435" y="418"/>
                    <a:pt x="435" y="418"/>
                  </a:cubicBezTo>
                  <a:cubicBezTo>
                    <a:pt x="435" y="418"/>
                    <a:pt x="435" y="418"/>
                    <a:pt x="435" y="418"/>
                  </a:cubicBezTo>
                  <a:cubicBezTo>
                    <a:pt x="435" y="418"/>
                    <a:pt x="435" y="417"/>
                    <a:pt x="435" y="417"/>
                  </a:cubicBezTo>
                  <a:cubicBezTo>
                    <a:pt x="435" y="416"/>
                    <a:pt x="436" y="416"/>
                    <a:pt x="436" y="416"/>
                  </a:cubicBezTo>
                  <a:cubicBezTo>
                    <a:pt x="436" y="416"/>
                    <a:pt x="436" y="416"/>
                    <a:pt x="436" y="417"/>
                  </a:cubicBezTo>
                  <a:cubicBezTo>
                    <a:pt x="436" y="417"/>
                    <a:pt x="436" y="417"/>
                    <a:pt x="436" y="417"/>
                  </a:cubicBezTo>
                  <a:cubicBezTo>
                    <a:pt x="436" y="418"/>
                    <a:pt x="436" y="418"/>
                    <a:pt x="436" y="418"/>
                  </a:cubicBezTo>
                  <a:cubicBezTo>
                    <a:pt x="436" y="419"/>
                    <a:pt x="435" y="419"/>
                    <a:pt x="435" y="419"/>
                  </a:cubicBezTo>
                  <a:cubicBezTo>
                    <a:pt x="435" y="419"/>
                    <a:pt x="435" y="420"/>
                    <a:pt x="435" y="420"/>
                  </a:cubicBezTo>
                  <a:cubicBezTo>
                    <a:pt x="435" y="420"/>
                    <a:pt x="435" y="421"/>
                    <a:pt x="435" y="421"/>
                  </a:cubicBezTo>
                  <a:cubicBezTo>
                    <a:pt x="435" y="421"/>
                    <a:pt x="436" y="422"/>
                    <a:pt x="436" y="422"/>
                  </a:cubicBezTo>
                  <a:cubicBezTo>
                    <a:pt x="436" y="422"/>
                    <a:pt x="436" y="423"/>
                    <a:pt x="436" y="423"/>
                  </a:cubicBezTo>
                  <a:cubicBezTo>
                    <a:pt x="436" y="424"/>
                    <a:pt x="436" y="424"/>
                    <a:pt x="436" y="424"/>
                  </a:cubicBezTo>
                  <a:cubicBezTo>
                    <a:pt x="437" y="425"/>
                    <a:pt x="437" y="425"/>
                    <a:pt x="437" y="425"/>
                  </a:cubicBezTo>
                  <a:cubicBezTo>
                    <a:pt x="438" y="426"/>
                    <a:pt x="438" y="426"/>
                    <a:pt x="439" y="426"/>
                  </a:cubicBezTo>
                  <a:cubicBezTo>
                    <a:pt x="440" y="426"/>
                    <a:pt x="440" y="426"/>
                    <a:pt x="440" y="427"/>
                  </a:cubicBezTo>
                  <a:cubicBezTo>
                    <a:pt x="440" y="427"/>
                    <a:pt x="440" y="428"/>
                    <a:pt x="440" y="428"/>
                  </a:cubicBezTo>
                  <a:cubicBezTo>
                    <a:pt x="439" y="428"/>
                    <a:pt x="439" y="429"/>
                    <a:pt x="439" y="429"/>
                  </a:cubicBezTo>
                  <a:cubicBezTo>
                    <a:pt x="439" y="430"/>
                    <a:pt x="439" y="431"/>
                    <a:pt x="439" y="431"/>
                  </a:cubicBezTo>
                  <a:cubicBezTo>
                    <a:pt x="439" y="431"/>
                    <a:pt x="440" y="432"/>
                    <a:pt x="440" y="432"/>
                  </a:cubicBezTo>
                  <a:cubicBezTo>
                    <a:pt x="440" y="432"/>
                    <a:pt x="441" y="433"/>
                    <a:pt x="441" y="433"/>
                  </a:cubicBezTo>
                  <a:cubicBezTo>
                    <a:pt x="441" y="433"/>
                    <a:pt x="441" y="434"/>
                    <a:pt x="442" y="434"/>
                  </a:cubicBezTo>
                  <a:cubicBezTo>
                    <a:pt x="442" y="434"/>
                    <a:pt x="443" y="435"/>
                    <a:pt x="443" y="435"/>
                  </a:cubicBezTo>
                  <a:cubicBezTo>
                    <a:pt x="443" y="436"/>
                    <a:pt x="443" y="436"/>
                    <a:pt x="443" y="437"/>
                  </a:cubicBezTo>
                  <a:cubicBezTo>
                    <a:pt x="443" y="437"/>
                    <a:pt x="443" y="437"/>
                    <a:pt x="444" y="437"/>
                  </a:cubicBezTo>
                  <a:cubicBezTo>
                    <a:pt x="445" y="437"/>
                    <a:pt x="444" y="437"/>
                    <a:pt x="445" y="438"/>
                  </a:cubicBezTo>
                  <a:cubicBezTo>
                    <a:pt x="445" y="438"/>
                    <a:pt x="445" y="438"/>
                    <a:pt x="445" y="438"/>
                  </a:cubicBezTo>
                  <a:cubicBezTo>
                    <a:pt x="446" y="439"/>
                    <a:pt x="446" y="439"/>
                    <a:pt x="446" y="439"/>
                  </a:cubicBezTo>
                  <a:cubicBezTo>
                    <a:pt x="446" y="439"/>
                    <a:pt x="446" y="439"/>
                    <a:pt x="446" y="440"/>
                  </a:cubicBezTo>
                  <a:cubicBezTo>
                    <a:pt x="446" y="440"/>
                    <a:pt x="446" y="440"/>
                    <a:pt x="446" y="440"/>
                  </a:cubicBezTo>
                  <a:cubicBezTo>
                    <a:pt x="446" y="440"/>
                    <a:pt x="446" y="441"/>
                    <a:pt x="447" y="441"/>
                  </a:cubicBezTo>
                  <a:cubicBezTo>
                    <a:pt x="447" y="441"/>
                    <a:pt x="448" y="441"/>
                    <a:pt x="448" y="441"/>
                  </a:cubicBezTo>
                  <a:cubicBezTo>
                    <a:pt x="448" y="441"/>
                    <a:pt x="448" y="442"/>
                    <a:pt x="448" y="442"/>
                  </a:cubicBezTo>
                  <a:cubicBezTo>
                    <a:pt x="448" y="442"/>
                    <a:pt x="447" y="442"/>
                    <a:pt x="447" y="443"/>
                  </a:cubicBezTo>
                  <a:cubicBezTo>
                    <a:pt x="447" y="443"/>
                    <a:pt x="448" y="443"/>
                    <a:pt x="448" y="443"/>
                  </a:cubicBezTo>
                  <a:cubicBezTo>
                    <a:pt x="448" y="444"/>
                    <a:pt x="447" y="444"/>
                    <a:pt x="448" y="444"/>
                  </a:cubicBezTo>
                  <a:cubicBezTo>
                    <a:pt x="448" y="444"/>
                    <a:pt x="448" y="445"/>
                    <a:pt x="448" y="445"/>
                  </a:cubicBezTo>
                  <a:cubicBezTo>
                    <a:pt x="448" y="445"/>
                    <a:pt x="447" y="445"/>
                    <a:pt x="447" y="445"/>
                  </a:cubicBezTo>
                  <a:cubicBezTo>
                    <a:pt x="447" y="446"/>
                    <a:pt x="448" y="446"/>
                    <a:pt x="448" y="446"/>
                  </a:cubicBezTo>
                  <a:cubicBezTo>
                    <a:pt x="448" y="446"/>
                    <a:pt x="448" y="446"/>
                    <a:pt x="448" y="446"/>
                  </a:cubicBezTo>
                  <a:cubicBezTo>
                    <a:pt x="449" y="446"/>
                    <a:pt x="450" y="446"/>
                    <a:pt x="450" y="446"/>
                  </a:cubicBezTo>
                  <a:cubicBezTo>
                    <a:pt x="450" y="446"/>
                    <a:pt x="453" y="447"/>
                    <a:pt x="454" y="447"/>
                  </a:cubicBezTo>
                  <a:cubicBezTo>
                    <a:pt x="454" y="447"/>
                    <a:pt x="455" y="447"/>
                    <a:pt x="455" y="447"/>
                  </a:cubicBezTo>
                  <a:cubicBezTo>
                    <a:pt x="456" y="447"/>
                    <a:pt x="456" y="448"/>
                    <a:pt x="456" y="448"/>
                  </a:cubicBezTo>
                  <a:cubicBezTo>
                    <a:pt x="457" y="448"/>
                    <a:pt x="457" y="449"/>
                    <a:pt x="458" y="449"/>
                  </a:cubicBezTo>
                  <a:cubicBezTo>
                    <a:pt x="458" y="449"/>
                    <a:pt x="459" y="450"/>
                    <a:pt x="459" y="450"/>
                  </a:cubicBezTo>
                  <a:cubicBezTo>
                    <a:pt x="460" y="450"/>
                    <a:pt x="460" y="450"/>
                    <a:pt x="460" y="450"/>
                  </a:cubicBezTo>
                  <a:cubicBezTo>
                    <a:pt x="460" y="450"/>
                    <a:pt x="460" y="450"/>
                    <a:pt x="461" y="450"/>
                  </a:cubicBezTo>
                  <a:cubicBezTo>
                    <a:pt x="461" y="450"/>
                    <a:pt x="461" y="450"/>
                    <a:pt x="461" y="450"/>
                  </a:cubicBezTo>
                  <a:cubicBezTo>
                    <a:pt x="462" y="450"/>
                    <a:pt x="462" y="450"/>
                    <a:pt x="462" y="451"/>
                  </a:cubicBezTo>
                  <a:cubicBezTo>
                    <a:pt x="462" y="451"/>
                    <a:pt x="462" y="451"/>
                    <a:pt x="463" y="451"/>
                  </a:cubicBezTo>
                  <a:cubicBezTo>
                    <a:pt x="463" y="452"/>
                    <a:pt x="462" y="452"/>
                    <a:pt x="463" y="452"/>
                  </a:cubicBezTo>
                  <a:cubicBezTo>
                    <a:pt x="463" y="453"/>
                    <a:pt x="463" y="452"/>
                    <a:pt x="464" y="452"/>
                  </a:cubicBezTo>
                  <a:cubicBezTo>
                    <a:pt x="464" y="452"/>
                    <a:pt x="464" y="452"/>
                    <a:pt x="464" y="452"/>
                  </a:cubicBezTo>
                  <a:cubicBezTo>
                    <a:pt x="464" y="452"/>
                    <a:pt x="465" y="452"/>
                    <a:pt x="465" y="453"/>
                  </a:cubicBezTo>
                  <a:cubicBezTo>
                    <a:pt x="465" y="453"/>
                    <a:pt x="466" y="453"/>
                    <a:pt x="466" y="454"/>
                  </a:cubicBezTo>
                  <a:cubicBezTo>
                    <a:pt x="467" y="454"/>
                    <a:pt x="467" y="455"/>
                    <a:pt x="468" y="455"/>
                  </a:cubicBezTo>
                  <a:cubicBezTo>
                    <a:pt x="468" y="456"/>
                    <a:pt x="469" y="456"/>
                    <a:pt x="469" y="457"/>
                  </a:cubicBezTo>
                  <a:cubicBezTo>
                    <a:pt x="470" y="457"/>
                    <a:pt x="470" y="458"/>
                    <a:pt x="470" y="458"/>
                  </a:cubicBezTo>
                  <a:cubicBezTo>
                    <a:pt x="470" y="458"/>
                    <a:pt x="470" y="459"/>
                    <a:pt x="470" y="459"/>
                  </a:cubicBezTo>
                  <a:cubicBezTo>
                    <a:pt x="470" y="459"/>
                    <a:pt x="470" y="460"/>
                    <a:pt x="470" y="460"/>
                  </a:cubicBezTo>
                  <a:cubicBezTo>
                    <a:pt x="470" y="460"/>
                    <a:pt x="471" y="460"/>
                    <a:pt x="471" y="461"/>
                  </a:cubicBezTo>
                  <a:cubicBezTo>
                    <a:pt x="471" y="461"/>
                    <a:pt x="471" y="461"/>
                    <a:pt x="471" y="461"/>
                  </a:cubicBezTo>
                  <a:cubicBezTo>
                    <a:pt x="471" y="461"/>
                    <a:pt x="471" y="462"/>
                    <a:pt x="471" y="462"/>
                  </a:cubicBezTo>
                  <a:cubicBezTo>
                    <a:pt x="487" y="460"/>
                    <a:pt x="487" y="460"/>
                    <a:pt x="487" y="460"/>
                  </a:cubicBezTo>
                  <a:cubicBezTo>
                    <a:pt x="486" y="462"/>
                    <a:pt x="486" y="462"/>
                    <a:pt x="486" y="462"/>
                  </a:cubicBezTo>
                  <a:cubicBezTo>
                    <a:pt x="511" y="471"/>
                    <a:pt x="511" y="471"/>
                    <a:pt x="511" y="471"/>
                  </a:cubicBezTo>
                  <a:cubicBezTo>
                    <a:pt x="531" y="471"/>
                    <a:pt x="531" y="471"/>
                    <a:pt x="531" y="471"/>
                  </a:cubicBezTo>
                  <a:cubicBezTo>
                    <a:pt x="531" y="468"/>
                    <a:pt x="531" y="468"/>
                    <a:pt x="531" y="468"/>
                  </a:cubicBezTo>
                  <a:cubicBezTo>
                    <a:pt x="543" y="468"/>
                    <a:pt x="543" y="468"/>
                    <a:pt x="543" y="468"/>
                  </a:cubicBezTo>
                  <a:cubicBezTo>
                    <a:pt x="545" y="470"/>
                    <a:pt x="545" y="470"/>
                    <a:pt x="545" y="470"/>
                  </a:cubicBezTo>
                  <a:cubicBezTo>
                    <a:pt x="546" y="471"/>
                    <a:pt x="546" y="471"/>
                    <a:pt x="546" y="471"/>
                  </a:cubicBezTo>
                  <a:cubicBezTo>
                    <a:pt x="550" y="475"/>
                    <a:pt x="550" y="475"/>
                    <a:pt x="550" y="475"/>
                  </a:cubicBezTo>
                  <a:cubicBezTo>
                    <a:pt x="552" y="476"/>
                    <a:pt x="552" y="476"/>
                    <a:pt x="552" y="476"/>
                  </a:cubicBezTo>
                  <a:cubicBezTo>
                    <a:pt x="554" y="480"/>
                    <a:pt x="554" y="480"/>
                    <a:pt x="554" y="480"/>
                  </a:cubicBezTo>
                  <a:cubicBezTo>
                    <a:pt x="555" y="483"/>
                    <a:pt x="555" y="483"/>
                    <a:pt x="555" y="483"/>
                  </a:cubicBezTo>
                  <a:cubicBezTo>
                    <a:pt x="557" y="485"/>
                    <a:pt x="557" y="485"/>
                    <a:pt x="557" y="485"/>
                  </a:cubicBezTo>
                  <a:cubicBezTo>
                    <a:pt x="557" y="486"/>
                    <a:pt x="557" y="486"/>
                    <a:pt x="557" y="486"/>
                  </a:cubicBezTo>
                  <a:cubicBezTo>
                    <a:pt x="559" y="487"/>
                    <a:pt x="559" y="487"/>
                    <a:pt x="559" y="487"/>
                  </a:cubicBezTo>
                  <a:cubicBezTo>
                    <a:pt x="561" y="487"/>
                    <a:pt x="561" y="487"/>
                    <a:pt x="561" y="487"/>
                  </a:cubicBezTo>
                  <a:cubicBezTo>
                    <a:pt x="564" y="489"/>
                    <a:pt x="564" y="489"/>
                    <a:pt x="564" y="489"/>
                  </a:cubicBezTo>
                  <a:cubicBezTo>
                    <a:pt x="565" y="489"/>
                    <a:pt x="565" y="489"/>
                    <a:pt x="565" y="489"/>
                  </a:cubicBezTo>
                  <a:cubicBezTo>
                    <a:pt x="566" y="488"/>
                    <a:pt x="566" y="488"/>
                    <a:pt x="566" y="488"/>
                  </a:cubicBezTo>
                  <a:cubicBezTo>
                    <a:pt x="566" y="487"/>
                    <a:pt x="566" y="487"/>
                    <a:pt x="566" y="487"/>
                  </a:cubicBezTo>
                  <a:cubicBezTo>
                    <a:pt x="567" y="486"/>
                    <a:pt x="567" y="486"/>
                    <a:pt x="567" y="486"/>
                  </a:cubicBezTo>
                  <a:cubicBezTo>
                    <a:pt x="567" y="486"/>
                    <a:pt x="567" y="485"/>
                    <a:pt x="567" y="485"/>
                  </a:cubicBezTo>
                  <a:cubicBezTo>
                    <a:pt x="567" y="485"/>
                    <a:pt x="568" y="484"/>
                    <a:pt x="568" y="484"/>
                  </a:cubicBezTo>
                  <a:cubicBezTo>
                    <a:pt x="570" y="484"/>
                    <a:pt x="570" y="484"/>
                    <a:pt x="570" y="484"/>
                  </a:cubicBezTo>
                  <a:cubicBezTo>
                    <a:pt x="570" y="482"/>
                    <a:pt x="570" y="482"/>
                    <a:pt x="570" y="482"/>
                  </a:cubicBezTo>
                  <a:cubicBezTo>
                    <a:pt x="572" y="483"/>
                    <a:pt x="572" y="483"/>
                    <a:pt x="572" y="483"/>
                  </a:cubicBezTo>
                  <a:cubicBezTo>
                    <a:pt x="576" y="483"/>
                    <a:pt x="576" y="483"/>
                    <a:pt x="576" y="483"/>
                  </a:cubicBezTo>
                  <a:cubicBezTo>
                    <a:pt x="577" y="484"/>
                    <a:pt x="577" y="484"/>
                    <a:pt x="577" y="484"/>
                  </a:cubicBezTo>
                  <a:cubicBezTo>
                    <a:pt x="577" y="485"/>
                    <a:pt x="577" y="485"/>
                    <a:pt x="577" y="485"/>
                  </a:cubicBezTo>
                  <a:cubicBezTo>
                    <a:pt x="577" y="485"/>
                    <a:pt x="577" y="485"/>
                    <a:pt x="577" y="485"/>
                  </a:cubicBezTo>
                  <a:cubicBezTo>
                    <a:pt x="579" y="486"/>
                    <a:pt x="579" y="486"/>
                    <a:pt x="579" y="486"/>
                  </a:cubicBezTo>
                  <a:cubicBezTo>
                    <a:pt x="581" y="488"/>
                    <a:pt x="581" y="488"/>
                    <a:pt x="581" y="488"/>
                  </a:cubicBezTo>
                  <a:cubicBezTo>
                    <a:pt x="581" y="490"/>
                    <a:pt x="581" y="490"/>
                    <a:pt x="581" y="490"/>
                  </a:cubicBezTo>
                  <a:cubicBezTo>
                    <a:pt x="581" y="490"/>
                    <a:pt x="584" y="493"/>
                    <a:pt x="584" y="493"/>
                  </a:cubicBezTo>
                  <a:cubicBezTo>
                    <a:pt x="584" y="493"/>
                    <a:pt x="584" y="495"/>
                    <a:pt x="584" y="495"/>
                  </a:cubicBezTo>
                  <a:cubicBezTo>
                    <a:pt x="584" y="495"/>
                    <a:pt x="586" y="497"/>
                    <a:pt x="586" y="497"/>
                  </a:cubicBezTo>
                  <a:cubicBezTo>
                    <a:pt x="586" y="497"/>
                    <a:pt x="587" y="499"/>
                    <a:pt x="587" y="499"/>
                  </a:cubicBezTo>
                  <a:cubicBezTo>
                    <a:pt x="589" y="500"/>
                    <a:pt x="589" y="500"/>
                    <a:pt x="589" y="500"/>
                  </a:cubicBezTo>
                  <a:cubicBezTo>
                    <a:pt x="589" y="501"/>
                    <a:pt x="589" y="501"/>
                    <a:pt x="589" y="501"/>
                  </a:cubicBezTo>
                  <a:cubicBezTo>
                    <a:pt x="589" y="501"/>
                    <a:pt x="589" y="502"/>
                    <a:pt x="589" y="502"/>
                  </a:cubicBezTo>
                  <a:cubicBezTo>
                    <a:pt x="589" y="502"/>
                    <a:pt x="589" y="502"/>
                    <a:pt x="589" y="502"/>
                  </a:cubicBezTo>
                  <a:cubicBezTo>
                    <a:pt x="589" y="503"/>
                    <a:pt x="590" y="503"/>
                    <a:pt x="590" y="503"/>
                  </a:cubicBezTo>
                  <a:cubicBezTo>
                    <a:pt x="590" y="504"/>
                    <a:pt x="590" y="504"/>
                    <a:pt x="590" y="504"/>
                  </a:cubicBezTo>
                  <a:cubicBezTo>
                    <a:pt x="591" y="506"/>
                    <a:pt x="591" y="506"/>
                    <a:pt x="591" y="506"/>
                  </a:cubicBezTo>
                  <a:cubicBezTo>
                    <a:pt x="591" y="508"/>
                    <a:pt x="591" y="508"/>
                    <a:pt x="591" y="508"/>
                  </a:cubicBezTo>
                  <a:cubicBezTo>
                    <a:pt x="592" y="509"/>
                    <a:pt x="592" y="509"/>
                    <a:pt x="592" y="509"/>
                  </a:cubicBezTo>
                  <a:cubicBezTo>
                    <a:pt x="593" y="509"/>
                    <a:pt x="593" y="509"/>
                    <a:pt x="593" y="509"/>
                  </a:cubicBezTo>
                  <a:cubicBezTo>
                    <a:pt x="595" y="510"/>
                    <a:pt x="595" y="510"/>
                    <a:pt x="595" y="510"/>
                  </a:cubicBezTo>
                  <a:cubicBezTo>
                    <a:pt x="596" y="510"/>
                    <a:pt x="596" y="510"/>
                    <a:pt x="596" y="510"/>
                  </a:cubicBezTo>
                  <a:cubicBezTo>
                    <a:pt x="597" y="511"/>
                    <a:pt x="597" y="511"/>
                    <a:pt x="597" y="511"/>
                  </a:cubicBezTo>
                  <a:cubicBezTo>
                    <a:pt x="598" y="512"/>
                    <a:pt x="598" y="512"/>
                    <a:pt x="598" y="512"/>
                  </a:cubicBezTo>
                  <a:cubicBezTo>
                    <a:pt x="599" y="512"/>
                    <a:pt x="599" y="512"/>
                    <a:pt x="599" y="512"/>
                  </a:cubicBezTo>
                  <a:cubicBezTo>
                    <a:pt x="601" y="512"/>
                    <a:pt x="601" y="512"/>
                    <a:pt x="601" y="512"/>
                  </a:cubicBezTo>
                  <a:cubicBezTo>
                    <a:pt x="601" y="512"/>
                    <a:pt x="602" y="512"/>
                    <a:pt x="602" y="512"/>
                  </a:cubicBezTo>
                  <a:cubicBezTo>
                    <a:pt x="602" y="513"/>
                    <a:pt x="603" y="513"/>
                    <a:pt x="603" y="513"/>
                  </a:cubicBezTo>
                  <a:cubicBezTo>
                    <a:pt x="603" y="513"/>
                    <a:pt x="603" y="513"/>
                    <a:pt x="603" y="513"/>
                  </a:cubicBezTo>
                  <a:cubicBezTo>
                    <a:pt x="604" y="513"/>
                    <a:pt x="604" y="512"/>
                    <a:pt x="605" y="512"/>
                  </a:cubicBezTo>
                  <a:cubicBezTo>
                    <a:pt x="605" y="512"/>
                    <a:pt x="605" y="512"/>
                    <a:pt x="605" y="512"/>
                  </a:cubicBezTo>
                  <a:cubicBezTo>
                    <a:pt x="605" y="512"/>
                    <a:pt x="605" y="512"/>
                    <a:pt x="605" y="512"/>
                  </a:cubicBezTo>
                  <a:cubicBezTo>
                    <a:pt x="604" y="512"/>
                    <a:pt x="604" y="512"/>
                    <a:pt x="604" y="511"/>
                  </a:cubicBezTo>
                  <a:cubicBezTo>
                    <a:pt x="604" y="511"/>
                    <a:pt x="604" y="510"/>
                    <a:pt x="603" y="510"/>
                  </a:cubicBezTo>
                  <a:cubicBezTo>
                    <a:pt x="603" y="510"/>
                    <a:pt x="603" y="510"/>
                    <a:pt x="603" y="510"/>
                  </a:cubicBezTo>
                  <a:cubicBezTo>
                    <a:pt x="603" y="509"/>
                    <a:pt x="603" y="509"/>
                    <a:pt x="603" y="508"/>
                  </a:cubicBezTo>
                  <a:cubicBezTo>
                    <a:pt x="603" y="508"/>
                    <a:pt x="603" y="507"/>
                    <a:pt x="603" y="507"/>
                  </a:cubicBezTo>
                  <a:cubicBezTo>
                    <a:pt x="603" y="507"/>
                    <a:pt x="603" y="507"/>
                    <a:pt x="603" y="506"/>
                  </a:cubicBezTo>
                  <a:cubicBezTo>
                    <a:pt x="603" y="506"/>
                    <a:pt x="602" y="506"/>
                    <a:pt x="602" y="506"/>
                  </a:cubicBezTo>
                  <a:cubicBezTo>
                    <a:pt x="602" y="506"/>
                    <a:pt x="602" y="505"/>
                    <a:pt x="602" y="505"/>
                  </a:cubicBezTo>
                  <a:cubicBezTo>
                    <a:pt x="603" y="505"/>
                    <a:pt x="603" y="504"/>
                    <a:pt x="603" y="503"/>
                  </a:cubicBezTo>
                  <a:cubicBezTo>
                    <a:pt x="603" y="503"/>
                    <a:pt x="603" y="503"/>
                    <a:pt x="603" y="503"/>
                  </a:cubicBezTo>
                  <a:cubicBezTo>
                    <a:pt x="603" y="503"/>
                    <a:pt x="603" y="503"/>
                    <a:pt x="602" y="503"/>
                  </a:cubicBezTo>
                  <a:cubicBezTo>
                    <a:pt x="602" y="503"/>
                    <a:pt x="602" y="503"/>
                    <a:pt x="601" y="502"/>
                  </a:cubicBezTo>
                  <a:cubicBezTo>
                    <a:pt x="601" y="502"/>
                    <a:pt x="601" y="502"/>
                    <a:pt x="601" y="502"/>
                  </a:cubicBezTo>
                  <a:cubicBezTo>
                    <a:pt x="602" y="502"/>
                    <a:pt x="602" y="502"/>
                    <a:pt x="602" y="502"/>
                  </a:cubicBezTo>
                  <a:cubicBezTo>
                    <a:pt x="602" y="502"/>
                    <a:pt x="603" y="503"/>
                    <a:pt x="603" y="502"/>
                  </a:cubicBezTo>
                  <a:cubicBezTo>
                    <a:pt x="603" y="502"/>
                    <a:pt x="603" y="502"/>
                    <a:pt x="603" y="501"/>
                  </a:cubicBezTo>
                  <a:cubicBezTo>
                    <a:pt x="603" y="501"/>
                    <a:pt x="603" y="501"/>
                    <a:pt x="604" y="500"/>
                  </a:cubicBezTo>
                  <a:cubicBezTo>
                    <a:pt x="604" y="500"/>
                    <a:pt x="604" y="500"/>
                    <a:pt x="604" y="500"/>
                  </a:cubicBezTo>
                  <a:cubicBezTo>
                    <a:pt x="604" y="500"/>
                    <a:pt x="603" y="499"/>
                    <a:pt x="603" y="499"/>
                  </a:cubicBezTo>
                  <a:cubicBezTo>
                    <a:pt x="603" y="499"/>
                    <a:pt x="603" y="499"/>
                    <a:pt x="603" y="499"/>
                  </a:cubicBezTo>
                  <a:cubicBezTo>
                    <a:pt x="603" y="498"/>
                    <a:pt x="603" y="498"/>
                    <a:pt x="603" y="498"/>
                  </a:cubicBezTo>
                  <a:cubicBezTo>
                    <a:pt x="604" y="498"/>
                    <a:pt x="604" y="498"/>
                    <a:pt x="604" y="498"/>
                  </a:cubicBezTo>
                  <a:cubicBezTo>
                    <a:pt x="605" y="498"/>
                    <a:pt x="605" y="498"/>
                    <a:pt x="605" y="498"/>
                  </a:cubicBezTo>
                  <a:cubicBezTo>
                    <a:pt x="605" y="498"/>
                    <a:pt x="605" y="498"/>
                    <a:pt x="605" y="497"/>
                  </a:cubicBezTo>
                  <a:cubicBezTo>
                    <a:pt x="605" y="497"/>
                    <a:pt x="605" y="497"/>
                    <a:pt x="605" y="497"/>
                  </a:cubicBezTo>
                  <a:cubicBezTo>
                    <a:pt x="605" y="497"/>
                    <a:pt x="605" y="497"/>
                    <a:pt x="605" y="497"/>
                  </a:cubicBezTo>
                  <a:cubicBezTo>
                    <a:pt x="605" y="496"/>
                    <a:pt x="605" y="496"/>
                    <a:pt x="605" y="496"/>
                  </a:cubicBezTo>
                  <a:cubicBezTo>
                    <a:pt x="605" y="496"/>
                    <a:pt x="605" y="496"/>
                    <a:pt x="605" y="496"/>
                  </a:cubicBezTo>
                  <a:cubicBezTo>
                    <a:pt x="605" y="496"/>
                    <a:pt x="605" y="496"/>
                    <a:pt x="605" y="496"/>
                  </a:cubicBezTo>
                  <a:cubicBezTo>
                    <a:pt x="606" y="496"/>
                    <a:pt x="606" y="496"/>
                    <a:pt x="606" y="495"/>
                  </a:cubicBezTo>
                  <a:cubicBezTo>
                    <a:pt x="606" y="495"/>
                    <a:pt x="607" y="496"/>
                    <a:pt x="607" y="496"/>
                  </a:cubicBezTo>
                  <a:cubicBezTo>
                    <a:pt x="607" y="496"/>
                    <a:pt x="607" y="496"/>
                    <a:pt x="607" y="496"/>
                  </a:cubicBezTo>
                  <a:cubicBezTo>
                    <a:pt x="607" y="495"/>
                    <a:pt x="607" y="495"/>
                    <a:pt x="608" y="494"/>
                  </a:cubicBezTo>
                  <a:cubicBezTo>
                    <a:pt x="608" y="495"/>
                    <a:pt x="608" y="495"/>
                    <a:pt x="609" y="494"/>
                  </a:cubicBezTo>
                  <a:cubicBezTo>
                    <a:pt x="609" y="494"/>
                    <a:pt x="609" y="494"/>
                    <a:pt x="610" y="494"/>
                  </a:cubicBezTo>
                  <a:cubicBezTo>
                    <a:pt x="610" y="494"/>
                    <a:pt x="610" y="493"/>
                    <a:pt x="609" y="493"/>
                  </a:cubicBezTo>
                  <a:cubicBezTo>
                    <a:pt x="609" y="493"/>
                    <a:pt x="609" y="492"/>
                    <a:pt x="608" y="492"/>
                  </a:cubicBezTo>
                  <a:cubicBezTo>
                    <a:pt x="609" y="492"/>
                    <a:pt x="610" y="492"/>
                    <a:pt x="611" y="492"/>
                  </a:cubicBezTo>
                  <a:cubicBezTo>
                    <a:pt x="611" y="492"/>
                    <a:pt x="611" y="492"/>
                    <a:pt x="611" y="492"/>
                  </a:cubicBezTo>
                  <a:cubicBezTo>
                    <a:pt x="612" y="492"/>
                    <a:pt x="613" y="492"/>
                    <a:pt x="614" y="492"/>
                  </a:cubicBezTo>
                  <a:cubicBezTo>
                    <a:pt x="613" y="492"/>
                    <a:pt x="613" y="492"/>
                    <a:pt x="613" y="492"/>
                  </a:cubicBezTo>
                  <a:cubicBezTo>
                    <a:pt x="615" y="492"/>
                    <a:pt x="616" y="491"/>
                    <a:pt x="617" y="490"/>
                  </a:cubicBezTo>
                  <a:cubicBezTo>
                    <a:pt x="617" y="490"/>
                    <a:pt x="617" y="490"/>
                    <a:pt x="618" y="489"/>
                  </a:cubicBezTo>
                  <a:cubicBezTo>
                    <a:pt x="618" y="489"/>
                    <a:pt x="618" y="488"/>
                    <a:pt x="619" y="488"/>
                  </a:cubicBezTo>
                  <a:cubicBezTo>
                    <a:pt x="619" y="488"/>
                    <a:pt x="620" y="488"/>
                    <a:pt x="620" y="488"/>
                  </a:cubicBezTo>
                  <a:cubicBezTo>
                    <a:pt x="621" y="488"/>
                    <a:pt x="621" y="487"/>
                    <a:pt x="621" y="487"/>
                  </a:cubicBezTo>
                  <a:cubicBezTo>
                    <a:pt x="621" y="487"/>
                    <a:pt x="620" y="487"/>
                    <a:pt x="620" y="487"/>
                  </a:cubicBezTo>
                  <a:cubicBezTo>
                    <a:pt x="620" y="487"/>
                    <a:pt x="620" y="486"/>
                    <a:pt x="620" y="486"/>
                  </a:cubicBezTo>
                  <a:cubicBezTo>
                    <a:pt x="619" y="485"/>
                    <a:pt x="619" y="485"/>
                    <a:pt x="619" y="485"/>
                  </a:cubicBezTo>
                  <a:cubicBezTo>
                    <a:pt x="619" y="485"/>
                    <a:pt x="620" y="485"/>
                    <a:pt x="620" y="484"/>
                  </a:cubicBezTo>
                  <a:cubicBezTo>
                    <a:pt x="620" y="484"/>
                    <a:pt x="620" y="484"/>
                    <a:pt x="620" y="484"/>
                  </a:cubicBezTo>
                  <a:cubicBezTo>
                    <a:pt x="621" y="483"/>
                    <a:pt x="621" y="483"/>
                    <a:pt x="621" y="484"/>
                  </a:cubicBezTo>
                  <a:cubicBezTo>
                    <a:pt x="621" y="484"/>
                    <a:pt x="622" y="484"/>
                    <a:pt x="621" y="484"/>
                  </a:cubicBezTo>
                  <a:cubicBezTo>
                    <a:pt x="621" y="485"/>
                    <a:pt x="621" y="485"/>
                    <a:pt x="621" y="485"/>
                  </a:cubicBezTo>
                  <a:cubicBezTo>
                    <a:pt x="622" y="486"/>
                    <a:pt x="623" y="485"/>
                    <a:pt x="624" y="485"/>
                  </a:cubicBezTo>
                  <a:cubicBezTo>
                    <a:pt x="625" y="485"/>
                    <a:pt x="626" y="484"/>
                    <a:pt x="627" y="484"/>
                  </a:cubicBezTo>
                  <a:cubicBezTo>
                    <a:pt x="629" y="483"/>
                    <a:pt x="632" y="483"/>
                    <a:pt x="634" y="484"/>
                  </a:cubicBezTo>
                  <a:cubicBezTo>
                    <a:pt x="635" y="485"/>
                    <a:pt x="636" y="485"/>
                    <a:pt x="638" y="485"/>
                  </a:cubicBezTo>
                  <a:cubicBezTo>
                    <a:pt x="638" y="485"/>
                    <a:pt x="638" y="485"/>
                    <a:pt x="639" y="485"/>
                  </a:cubicBezTo>
                  <a:cubicBezTo>
                    <a:pt x="639" y="485"/>
                    <a:pt x="639" y="484"/>
                    <a:pt x="638" y="484"/>
                  </a:cubicBezTo>
                  <a:cubicBezTo>
                    <a:pt x="638" y="483"/>
                    <a:pt x="638" y="483"/>
                    <a:pt x="638" y="483"/>
                  </a:cubicBezTo>
                  <a:cubicBezTo>
                    <a:pt x="639" y="483"/>
                    <a:pt x="639" y="483"/>
                    <a:pt x="639" y="484"/>
                  </a:cubicBezTo>
                  <a:cubicBezTo>
                    <a:pt x="639" y="483"/>
                    <a:pt x="639" y="483"/>
                    <a:pt x="639" y="483"/>
                  </a:cubicBezTo>
                  <a:cubicBezTo>
                    <a:pt x="639" y="482"/>
                    <a:pt x="639" y="482"/>
                    <a:pt x="640" y="482"/>
                  </a:cubicBezTo>
                  <a:cubicBezTo>
                    <a:pt x="640" y="482"/>
                    <a:pt x="640" y="483"/>
                    <a:pt x="640" y="483"/>
                  </a:cubicBezTo>
                  <a:cubicBezTo>
                    <a:pt x="641" y="483"/>
                    <a:pt x="641" y="484"/>
                    <a:pt x="641" y="483"/>
                  </a:cubicBezTo>
                  <a:cubicBezTo>
                    <a:pt x="641" y="484"/>
                    <a:pt x="642" y="485"/>
                    <a:pt x="642" y="485"/>
                  </a:cubicBezTo>
                  <a:cubicBezTo>
                    <a:pt x="642" y="485"/>
                    <a:pt x="642" y="485"/>
                    <a:pt x="642" y="485"/>
                  </a:cubicBezTo>
                  <a:cubicBezTo>
                    <a:pt x="643" y="486"/>
                    <a:pt x="643" y="486"/>
                    <a:pt x="643" y="486"/>
                  </a:cubicBezTo>
                  <a:cubicBezTo>
                    <a:pt x="644" y="486"/>
                    <a:pt x="644" y="486"/>
                    <a:pt x="644" y="486"/>
                  </a:cubicBezTo>
                  <a:cubicBezTo>
                    <a:pt x="644" y="486"/>
                    <a:pt x="644" y="485"/>
                    <a:pt x="645" y="485"/>
                  </a:cubicBezTo>
                  <a:cubicBezTo>
                    <a:pt x="645" y="486"/>
                    <a:pt x="645" y="486"/>
                    <a:pt x="645" y="486"/>
                  </a:cubicBezTo>
                  <a:cubicBezTo>
                    <a:pt x="645" y="486"/>
                    <a:pt x="645" y="487"/>
                    <a:pt x="645" y="487"/>
                  </a:cubicBezTo>
                  <a:cubicBezTo>
                    <a:pt x="645" y="487"/>
                    <a:pt x="645" y="487"/>
                    <a:pt x="645" y="488"/>
                  </a:cubicBezTo>
                  <a:cubicBezTo>
                    <a:pt x="646" y="488"/>
                    <a:pt x="646" y="488"/>
                    <a:pt x="646" y="488"/>
                  </a:cubicBezTo>
                  <a:cubicBezTo>
                    <a:pt x="646" y="488"/>
                    <a:pt x="646" y="487"/>
                    <a:pt x="646" y="487"/>
                  </a:cubicBezTo>
                  <a:cubicBezTo>
                    <a:pt x="647" y="487"/>
                    <a:pt x="647" y="487"/>
                    <a:pt x="647" y="487"/>
                  </a:cubicBezTo>
                  <a:cubicBezTo>
                    <a:pt x="647" y="488"/>
                    <a:pt x="647" y="488"/>
                    <a:pt x="648" y="488"/>
                  </a:cubicBezTo>
                  <a:cubicBezTo>
                    <a:pt x="648" y="488"/>
                    <a:pt x="648" y="488"/>
                    <a:pt x="648" y="488"/>
                  </a:cubicBezTo>
                  <a:cubicBezTo>
                    <a:pt x="648" y="488"/>
                    <a:pt x="649" y="488"/>
                    <a:pt x="649" y="488"/>
                  </a:cubicBezTo>
                  <a:cubicBezTo>
                    <a:pt x="649" y="487"/>
                    <a:pt x="650" y="487"/>
                    <a:pt x="650" y="487"/>
                  </a:cubicBezTo>
                  <a:cubicBezTo>
                    <a:pt x="650" y="487"/>
                    <a:pt x="651" y="488"/>
                    <a:pt x="651" y="488"/>
                  </a:cubicBezTo>
                  <a:cubicBezTo>
                    <a:pt x="651" y="488"/>
                    <a:pt x="652" y="488"/>
                    <a:pt x="652" y="488"/>
                  </a:cubicBezTo>
                  <a:cubicBezTo>
                    <a:pt x="652" y="488"/>
                    <a:pt x="652" y="488"/>
                    <a:pt x="652" y="487"/>
                  </a:cubicBezTo>
                  <a:cubicBezTo>
                    <a:pt x="652" y="487"/>
                    <a:pt x="652" y="487"/>
                    <a:pt x="652" y="487"/>
                  </a:cubicBezTo>
                  <a:cubicBezTo>
                    <a:pt x="652" y="487"/>
                    <a:pt x="652" y="487"/>
                    <a:pt x="652" y="487"/>
                  </a:cubicBezTo>
                  <a:cubicBezTo>
                    <a:pt x="653" y="487"/>
                    <a:pt x="653" y="486"/>
                    <a:pt x="652" y="486"/>
                  </a:cubicBezTo>
                  <a:cubicBezTo>
                    <a:pt x="652" y="486"/>
                    <a:pt x="652" y="486"/>
                    <a:pt x="652" y="485"/>
                  </a:cubicBezTo>
                  <a:cubicBezTo>
                    <a:pt x="652" y="485"/>
                    <a:pt x="652" y="485"/>
                    <a:pt x="652" y="485"/>
                  </a:cubicBezTo>
                  <a:cubicBezTo>
                    <a:pt x="652" y="485"/>
                    <a:pt x="652" y="485"/>
                    <a:pt x="652" y="486"/>
                  </a:cubicBezTo>
                  <a:cubicBezTo>
                    <a:pt x="653" y="486"/>
                    <a:pt x="654" y="486"/>
                    <a:pt x="655" y="487"/>
                  </a:cubicBezTo>
                  <a:cubicBezTo>
                    <a:pt x="655" y="487"/>
                    <a:pt x="656" y="487"/>
                    <a:pt x="656" y="487"/>
                  </a:cubicBezTo>
                  <a:cubicBezTo>
                    <a:pt x="656" y="488"/>
                    <a:pt x="656" y="488"/>
                    <a:pt x="656" y="488"/>
                  </a:cubicBezTo>
                  <a:cubicBezTo>
                    <a:pt x="657" y="488"/>
                    <a:pt x="657" y="488"/>
                    <a:pt x="657" y="488"/>
                  </a:cubicBezTo>
                  <a:cubicBezTo>
                    <a:pt x="657" y="487"/>
                    <a:pt x="656" y="486"/>
                    <a:pt x="655" y="486"/>
                  </a:cubicBezTo>
                  <a:cubicBezTo>
                    <a:pt x="655" y="485"/>
                    <a:pt x="655" y="485"/>
                    <a:pt x="655" y="485"/>
                  </a:cubicBezTo>
                  <a:cubicBezTo>
                    <a:pt x="655" y="484"/>
                    <a:pt x="655" y="484"/>
                    <a:pt x="655" y="484"/>
                  </a:cubicBezTo>
                  <a:cubicBezTo>
                    <a:pt x="655" y="484"/>
                    <a:pt x="655" y="484"/>
                    <a:pt x="655" y="484"/>
                  </a:cubicBezTo>
                  <a:cubicBezTo>
                    <a:pt x="655" y="483"/>
                    <a:pt x="655" y="483"/>
                    <a:pt x="655" y="484"/>
                  </a:cubicBezTo>
                  <a:cubicBezTo>
                    <a:pt x="655" y="484"/>
                    <a:pt x="655" y="484"/>
                    <a:pt x="656" y="484"/>
                  </a:cubicBezTo>
                  <a:cubicBezTo>
                    <a:pt x="656" y="484"/>
                    <a:pt x="656" y="484"/>
                    <a:pt x="656" y="484"/>
                  </a:cubicBezTo>
                  <a:cubicBezTo>
                    <a:pt x="657" y="484"/>
                    <a:pt x="657" y="484"/>
                    <a:pt x="657" y="483"/>
                  </a:cubicBezTo>
                  <a:cubicBezTo>
                    <a:pt x="657" y="483"/>
                    <a:pt x="657" y="483"/>
                    <a:pt x="657" y="483"/>
                  </a:cubicBezTo>
                  <a:cubicBezTo>
                    <a:pt x="657" y="483"/>
                    <a:pt x="657" y="483"/>
                    <a:pt x="657" y="483"/>
                  </a:cubicBezTo>
                  <a:cubicBezTo>
                    <a:pt x="656" y="482"/>
                    <a:pt x="657" y="482"/>
                    <a:pt x="656" y="481"/>
                  </a:cubicBezTo>
                  <a:cubicBezTo>
                    <a:pt x="656" y="481"/>
                    <a:pt x="656" y="481"/>
                    <a:pt x="656" y="482"/>
                  </a:cubicBezTo>
                  <a:cubicBezTo>
                    <a:pt x="656" y="482"/>
                    <a:pt x="656" y="482"/>
                    <a:pt x="655" y="483"/>
                  </a:cubicBezTo>
                  <a:cubicBezTo>
                    <a:pt x="655" y="483"/>
                    <a:pt x="655" y="483"/>
                    <a:pt x="654" y="482"/>
                  </a:cubicBezTo>
                  <a:cubicBezTo>
                    <a:pt x="654" y="482"/>
                    <a:pt x="654" y="482"/>
                    <a:pt x="654" y="482"/>
                  </a:cubicBezTo>
                  <a:cubicBezTo>
                    <a:pt x="654" y="482"/>
                    <a:pt x="654" y="482"/>
                    <a:pt x="654" y="482"/>
                  </a:cubicBezTo>
                  <a:cubicBezTo>
                    <a:pt x="655" y="481"/>
                    <a:pt x="656" y="481"/>
                    <a:pt x="657" y="480"/>
                  </a:cubicBezTo>
                  <a:cubicBezTo>
                    <a:pt x="657" y="480"/>
                    <a:pt x="657" y="480"/>
                    <a:pt x="658" y="479"/>
                  </a:cubicBezTo>
                  <a:cubicBezTo>
                    <a:pt x="658" y="479"/>
                    <a:pt x="659" y="479"/>
                    <a:pt x="659" y="479"/>
                  </a:cubicBezTo>
                  <a:cubicBezTo>
                    <a:pt x="660" y="479"/>
                    <a:pt x="660" y="479"/>
                    <a:pt x="660" y="479"/>
                  </a:cubicBezTo>
                  <a:cubicBezTo>
                    <a:pt x="660" y="479"/>
                    <a:pt x="661" y="479"/>
                    <a:pt x="661" y="479"/>
                  </a:cubicBezTo>
                  <a:cubicBezTo>
                    <a:pt x="662" y="479"/>
                    <a:pt x="663" y="479"/>
                    <a:pt x="663" y="479"/>
                  </a:cubicBezTo>
                  <a:cubicBezTo>
                    <a:pt x="664" y="479"/>
                    <a:pt x="664" y="479"/>
                    <a:pt x="664" y="479"/>
                  </a:cubicBezTo>
                  <a:cubicBezTo>
                    <a:pt x="664" y="479"/>
                    <a:pt x="665" y="479"/>
                    <a:pt x="665" y="479"/>
                  </a:cubicBezTo>
                  <a:cubicBezTo>
                    <a:pt x="665" y="479"/>
                    <a:pt x="666" y="479"/>
                    <a:pt x="666" y="478"/>
                  </a:cubicBezTo>
                  <a:cubicBezTo>
                    <a:pt x="666" y="478"/>
                    <a:pt x="665" y="477"/>
                    <a:pt x="666" y="477"/>
                  </a:cubicBezTo>
                  <a:cubicBezTo>
                    <a:pt x="666" y="476"/>
                    <a:pt x="666" y="477"/>
                    <a:pt x="667" y="477"/>
                  </a:cubicBezTo>
                  <a:cubicBezTo>
                    <a:pt x="667" y="477"/>
                    <a:pt x="667" y="478"/>
                    <a:pt x="667" y="478"/>
                  </a:cubicBezTo>
                  <a:cubicBezTo>
                    <a:pt x="667" y="479"/>
                    <a:pt x="668" y="479"/>
                    <a:pt x="668" y="480"/>
                  </a:cubicBezTo>
                  <a:cubicBezTo>
                    <a:pt x="669" y="480"/>
                    <a:pt x="670" y="479"/>
                    <a:pt x="671" y="479"/>
                  </a:cubicBezTo>
                  <a:cubicBezTo>
                    <a:pt x="672" y="478"/>
                    <a:pt x="672" y="478"/>
                    <a:pt x="673" y="478"/>
                  </a:cubicBezTo>
                  <a:cubicBezTo>
                    <a:pt x="673" y="478"/>
                    <a:pt x="673" y="479"/>
                    <a:pt x="673" y="479"/>
                  </a:cubicBezTo>
                  <a:cubicBezTo>
                    <a:pt x="674" y="479"/>
                    <a:pt x="675" y="479"/>
                    <a:pt x="676" y="478"/>
                  </a:cubicBezTo>
                  <a:cubicBezTo>
                    <a:pt x="677" y="478"/>
                    <a:pt x="678" y="478"/>
                    <a:pt x="679" y="479"/>
                  </a:cubicBezTo>
                  <a:cubicBezTo>
                    <a:pt x="678" y="479"/>
                    <a:pt x="678" y="479"/>
                    <a:pt x="678" y="479"/>
                  </a:cubicBezTo>
                  <a:cubicBezTo>
                    <a:pt x="679" y="480"/>
                    <a:pt x="681" y="480"/>
                    <a:pt x="683" y="481"/>
                  </a:cubicBezTo>
                  <a:cubicBezTo>
                    <a:pt x="683" y="481"/>
                    <a:pt x="683" y="481"/>
                    <a:pt x="682" y="481"/>
                  </a:cubicBezTo>
                  <a:cubicBezTo>
                    <a:pt x="683" y="482"/>
                    <a:pt x="684" y="482"/>
                    <a:pt x="684" y="483"/>
                  </a:cubicBezTo>
                  <a:cubicBezTo>
                    <a:pt x="684" y="483"/>
                    <a:pt x="684" y="484"/>
                    <a:pt x="684" y="484"/>
                  </a:cubicBezTo>
                  <a:cubicBezTo>
                    <a:pt x="685" y="484"/>
                    <a:pt x="685" y="484"/>
                    <a:pt x="686" y="484"/>
                  </a:cubicBezTo>
                  <a:cubicBezTo>
                    <a:pt x="686" y="484"/>
                    <a:pt x="687" y="484"/>
                    <a:pt x="687" y="484"/>
                  </a:cubicBezTo>
                  <a:cubicBezTo>
                    <a:pt x="687" y="484"/>
                    <a:pt x="688" y="483"/>
                    <a:pt x="688" y="483"/>
                  </a:cubicBezTo>
                  <a:cubicBezTo>
                    <a:pt x="688" y="483"/>
                    <a:pt x="688" y="482"/>
                    <a:pt x="688" y="482"/>
                  </a:cubicBezTo>
                  <a:cubicBezTo>
                    <a:pt x="688" y="483"/>
                    <a:pt x="689" y="483"/>
                    <a:pt x="690" y="482"/>
                  </a:cubicBezTo>
                  <a:cubicBezTo>
                    <a:pt x="690" y="482"/>
                    <a:pt x="690" y="482"/>
                    <a:pt x="690" y="482"/>
                  </a:cubicBezTo>
                  <a:cubicBezTo>
                    <a:pt x="690" y="482"/>
                    <a:pt x="690" y="482"/>
                    <a:pt x="691" y="482"/>
                  </a:cubicBezTo>
                  <a:cubicBezTo>
                    <a:pt x="691" y="482"/>
                    <a:pt x="691" y="481"/>
                    <a:pt x="691" y="481"/>
                  </a:cubicBezTo>
                  <a:cubicBezTo>
                    <a:pt x="691" y="480"/>
                    <a:pt x="692" y="480"/>
                    <a:pt x="692" y="480"/>
                  </a:cubicBezTo>
                  <a:cubicBezTo>
                    <a:pt x="692" y="480"/>
                    <a:pt x="692" y="481"/>
                    <a:pt x="692" y="481"/>
                  </a:cubicBezTo>
                  <a:cubicBezTo>
                    <a:pt x="692" y="481"/>
                    <a:pt x="693" y="481"/>
                    <a:pt x="693" y="482"/>
                  </a:cubicBezTo>
                  <a:cubicBezTo>
                    <a:pt x="694" y="482"/>
                    <a:pt x="695" y="482"/>
                    <a:pt x="696" y="483"/>
                  </a:cubicBezTo>
                  <a:cubicBezTo>
                    <a:pt x="696" y="484"/>
                    <a:pt x="696" y="484"/>
                    <a:pt x="696" y="484"/>
                  </a:cubicBezTo>
                  <a:cubicBezTo>
                    <a:pt x="696" y="484"/>
                    <a:pt x="697" y="484"/>
                    <a:pt x="697" y="485"/>
                  </a:cubicBezTo>
                  <a:cubicBezTo>
                    <a:pt x="697" y="485"/>
                    <a:pt x="697" y="485"/>
                    <a:pt x="697" y="485"/>
                  </a:cubicBezTo>
                  <a:cubicBezTo>
                    <a:pt x="698" y="486"/>
                    <a:pt x="699" y="488"/>
                    <a:pt x="700" y="488"/>
                  </a:cubicBezTo>
                  <a:cubicBezTo>
                    <a:pt x="700" y="488"/>
                    <a:pt x="701" y="489"/>
                    <a:pt x="701" y="489"/>
                  </a:cubicBezTo>
                  <a:cubicBezTo>
                    <a:pt x="701" y="489"/>
                    <a:pt x="702" y="490"/>
                    <a:pt x="702" y="490"/>
                  </a:cubicBezTo>
                  <a:cubicBezTo>
                    <a:pt x="702" y="492"/>
                    <a:pt x="702" y="494"/>
                    <a:pt x="702" y="495"/>
                  </a:cubicBezTo>
                  <a:cubicBezTo>
                    <a:pt x="701" y="496"/>
                    <a:pt x="701" y="497"/>
                    <a:pt x="701" y="498"/>
                  </a:cubicBezTo>
                  <a:cubicBezTo>
                    <a:pt x="701" y="498"/>
                    <a:pt x="701" y="498"/>
                    <a:pt x="701" y="499"/>
                  </a:cubicBezTo>
                  <a:cubicBezTo>
                    <a:pt x="701" y="499"/>
                    <a:pt x="701" y="499"/>
                    <a:pt x="701" y="499"/>
                  </a:cubicBezTo>
                  <a:cubicBezTo>
                    <a:pt x="702" y="499"/>
                    <a:pt x="702" y="499"/>
                    <a:pt x="702" y="498"/>
                  </a:cubicBezTo>
                  <a:cubicBezTo>
                    <a:pt x="702" y="498"/>
                    <a:pt x="702" y="497"/>
                    <a:pt x="703" y="498"/>
                  </a:cubicBezTo>
                  <a:cubicBezTo>
                    <a:pt x="703" y="498"/>
                    <a:pt x="703" y="498"/>
                    <a:pt x="703" y="498"/>
                  </a:cubicBezTo>
                  <a:cubicBezTo>
                    <a:pt x="703" y="498"/>
                    <a:pt x="703" y="498"/>
                    <a:pt x="703" y="499"/>
                  </a:cubicBezTo>
                  <a:cubicBezTo>
                    <a:pt x="703" y="499"/>
                    <a:pt x="703" y="499"/>
                    <a:pt x="703" y="499"/>
                  </a:cubicBezTo>
                  <a:cubicBezTo>
                    <a:pt x="703" y="500"/>
                    <a:pt x="702" y="500"/>
                    <a:pt x="702" y="500"/>
                  </a:cubicBezTo>
                  <a:cubicBezTo>
                    <a:pt x="702" y="501"/>
                    <a:pt x="702" y="501"/>
                    <a:pt x="702" y="501"/>
                  </a:cubicBezTo>
                  <a:cubicBezTo>
                    <a:pt x="702" y="501"/>
                    <a:pt x="702" y="501"/>
                    <a:pt x="702" y="501"/>
                  </a:cubicBezTo>
                  <a:cubicBezTo>
                    <a:pt x="703" y="503"/>
                    <a:pt x="703" y="505"/>
                    <a:pt x="704" y="506"/>
                  </a:cubicBezTo>
                  <a:cubicBezTo>
                    <a:pt x="705" y="506"/>
                    <a:pt x="705" y="507"/>
                    <a:pt x="705" y="507"/>
                  </a:cubicBezTo>
                  <a:cubicBezTo>
                    <a:pt x="705" y="507"/>
                    <a:pt x="705" y="506"/>
                    <a:pt x="705" y="506"/>
                  </a:cubicBezTo>
                  <a:cubicBezTo>
                    <a:pt x="705" y="506"/>
                    <a:pt x="705" y="506"/>
                    <a:pt x="705" y="506"/>
                  </a:cubicBezTo>
                  <a:cubicBezTo>
                    <a:pt x="705" y="506"/>
                    <a:pt x="705" y="505"/>
                    <a:pt x="706" y="505"/>
                  </a:cubicBezTo>
                  <a:cubicBezTo>
                    <a:pt x="706" y="505"/>
                    <a:pt x="706" y="506"/>
                    <a:pt x="706" y="506"/>
                  </a:cubicBezTo>
                  <a:cubicBezTo>
                    <a:pt x="706" y="507"/>
                    <a:pt x="706" y="507"/>
                    <a:pt x="706" y="507"/>
                  </a:cubicBezTo>
                  <a:cubicBezTo>
                    <a:pt x="705" y="507"/>
                    <a:pt x="705" y="508"/>
                    <a:pt x="705" y="508"/>
                  </a:cubicBezTo>
                  <a:cubicBezTo>
                    <a:pt x="706" y="508"/>
                    <a:pt x="706" y="508"/>
                    <a:pt x="707" y="508"/>
                  </a:cubicBezTo>
                  <a:cubicBezTo>
                    <a:pt x="707" y="508"/>
                    <a:pt x="707" y="508"/>
                    <a:pt x="707" y="509"/>
                  </a:cubicBezTo>
                  <a:cubicBezTo>
                    <a:pt x="707" y="509"/>
                    <a:pt x="707" y="509"/>
                    <a:pt x="707" y="510"/>
                  </a:cubicBezTo>
                  <a:cubicBezTo>
                    <a:pt x="708" y="510"/>
                    <a:pt x="708" y="511"/>
                    <a:pt x="708" y="511"/>
                  </a:cubicBezTo>
                  <a:cubicBezTo>
                    <a:pt x="708" y="512"/>
                    <a:pt x="708" y="512"/>
                    <a:pt x="709" y="513"/>
                  </a:cubicBezTo>
                  <a:cubicBezTo>
                    <a:pt x="709" y="513"/>
                    <a:pt x="710" y="513"/>
                    <a:pt x="710" y="514"/>
                  </a:cubicBezTo>
                  <a:cubicBezTo>
                    <a:pt x="711" y="514"/>
                    <a:pt x="712" y="516"/>
                    <a:pt x="712" y="517"/>
                  </a:cubicBezTo>
                  <a:cubicBezTo>
                    <a:pt x="712" y="518"/>
                    <a:pt x="712" y="518"/>
                    <a:pt x="713" y="518"/>
                  </a:cubicBezTo>
                  <a:cubicBezTo>
                    <a:pt x="713" y="518"/>
                    <a:pt x="713" y="518"/>
                    <a:pt x="713" y="518"/>
                  </a:cubicBezTo>
                  <a:cubicBezTo>
                    <a:pt x="714" y="519"/>
                    <a:pt x="715" y="518"/>
                    <a:pt x="716" y="518"/>
                  </a:cubicBezTo>
                  <a:cubicBezTo>
                    <a:pt x="716" y="518"/>
                    <a:pt x="716" y="518"/>
                    <a:pt x="716" y="518"/>
                  </a:cubicBezTo>
                  <a:cubicBezTo>
                    <a:pt x="716" y="518"/>
                    <a:pt x="717" y="518"/>
                    <a:pt x="717" y="518"/>
                  </a:cubicBezTo>
                  <a:cubicBezTo>
                    <a:pt x="718" y="518"/>
                    <a:pt x="718" y="517"/>
                    <a:pt x="718" y="516"/>
                  </a:cubicBezTo>
                  <a:cubicBezTo>
                    <a:pt x="718" y="516"/>
                    <a:pt x="718" y="515"/>
                    <a:pt x="718" y="515"/>
                  </a:cubicBezTo>
                  <a:cubicBezTo>
                    <a:pt x="718" y="515"/>
                    <a:pt x="719" y="514"/>
                    <a:pt x="719" y="514"/>
                  </a:cubicBezTo>
                  <a:cubicBezTo>
                    <a:pt x="719" y="514"/>
                    <a:pt x="719" y="513"/>
                    <a:pt x="719" y="513"/>
                  </a:cubicBezTo>
                  <a:cubicBezTo>
                    <a:pt x="719" y="511"/>
                    <a:pt x="719" y="510"/>
                    <a:pt x="719" y="508"/>
                  </a:cubicBezTo>
                  <a:cubicBezTo>
                    <a:pt x="720" y="507"/>
                    <a:pt x="720" y="505"/>
                    <a:pt x="719" y="504"/>
                  </a:cubicBezTo>
                  <a:cubicBezTo>
                    <a:pt x="718" y="504"/>
                    <a:pt x="718" y="503"/>
                    <a:pt x="718" y="503"/>
                  </a:cubicBezTo>
                  <a:cubicBezTo>
                    <a:pt x="718" y="502"/>
                    <a:pt x="718" y="502"/>
                    <a:pt x="718" y="501"/>
                  </a:cubicBezTo>
                  <a:cubicBezTo>
                    <a:pt x="718" y="500"/>
                    <a:pt x="717" y="498"/>
                    <a:pt x="716" y="497"/>
                  </a:cubicBezTo>
                  <a:cubicBezTo>
                    <a:pt x="715" y="496"/>
                    <a:pt x="715" y="495"/>
                    <a:pt x="715" y="494"/>
                  </a:cubicBezTo>
                  <a:cubicBezTo>
                    <a:pt x="715" y="493"/>
                    <a:pt x="714" y="493"/>
                    <a:pt x="714" y="492"/>
                  </a:cubicBezTo>
                  <a:cubicBezTo>
                    <a:pt x="714" y="492"/>
                    <a:pt x="715" y="492"/>
                    <a:pt x="715" y="491"/>
                  </a:cubicBezTo>
                  <a:cubicBezTo>
                    <a:pt x="715" y="490"/>
                    <a:pt x="714" y="490"/>
                    <a:pt x="713" y="489"/>
                  </a:cubicBezTo>
                  <a:cubicBezTo>
                    <a:pt x="713" y="488"/>
                    <a:pt x="713" y="487"/>
                    <a:pt x="712" y="486"/>
                  </a:cubicBezTo>
                  <a:cubicBezTo>
                    <a:pt x="711" y="483"/>
                    <a:pt x="710" y="481"/>
                    <a:pt x="710" y="478"/>
                  </a:cubicBezTo>
                  <a:cubicBezTo>
                    <a:pt x="710" y="478"/>
                    <a:pt x="710" y="477"/>
                    <a:pt x="710" y="477"/>
                  </a:cubicBezTo>
                  <a:cubicBezTo>
                    <a:pt x="710" y="477"/>
                    <a:pt x="710" y="477"/>
                    <a:pt x="710" y="477"/>
                  </a:cubicBezTo>
                  <a:cubicBezTo>
                    <a:pt x="710" y="477"/>
                    <a:pt x="710" y="477"/>
                    <a:pt x="710" y="477"/>
                  </a:cubicBezTo>
                  <a:cubicBezTo>
                    <a:pt x="710" y="477"/>
                    <a:pt x="710" y="476"/>
                    <a:pt x="710" y="476"/>
                  </a:cubicBezTo>
                  <a:cubicBezTo>
                    <a:pt x="710" y="476"/>
                    <a:pt x="710" y="476"/>
                    <a:pt x="710" y="476"/>
                  </a:cubicBezTo>
                  <a:cubicBezTo>
                    <a:pt x="710" y="476"/>
                    <a:pt x="710" y="475"/>
                    <a:pt x="710" y="475"/>
                  </a:cubicBezTo>
                  <a:cubicBezTo>
                    <a:pt x="710" y="475"/>
                    <a:pt x="710" y="475"/>
                    <a:pt x="710" y="475"/>
                  </a:cubicBezTo>
                  <a:cubicBezTo>
                    <a:pt x="710" y="475"/>
                    <a:pt x="710" y="475"/>
                    <a:pt x="710" y="474"/>
                  </a:cubicBezTo>
                  <a:cubicBezTo>
                    <a:pt x="710" y="474"/>
                    <a:pt x="710" y="474"/>
                    <a:pt x="710" y="474"/>
                  </a:cubicBezTo>
                  <a:cubicBezTo>
                    <a:pt x="710" y="474"/>
                    <a:pt x="710" y="474"/>
                    <a:pt x="710" y="474"/>
                  </a:cubicBezTo>
                  <a:cubicBezTo>
                    <a:pt x="710" y="474"/>
                    <a:pt x="710" y="474"/>
                    <a:pt x="710" y="474"/>
                  </a:cubicBezTo>
                  <a:cubicBezTo>
                    <a:pt x="710" y="474"/>
                    <a:pt x="710" y="473"/>
                    <a:pt x="710" y="473"/>
                  </a:cubicBezTo>
                  <a:cubicBezTo>
                    <a:pt x="710" y="473"/>
                    <a:pt x="710" y="473"/>
                    <a:pt x="710" y="473"/>
                  </a:cubicBezTo>
                  <a:cubicBezTo>
                    <a:pt x="710" y="473"/>
                    <a:pt x="710" y="473"/>
                    <a:pt x="710" y="473"/>
                  </a:cubicBezTo>
                  <a:cubicBezTo>
                    <a:pt x="710" y="473"/>
                    <a:pt x="710" y="473"/>
                    <a:pt x="711" y="473"/>
                  </a:cubicBezTo>
                  <a:cubicBezTo>
                    <a:pt x="711" y="473"/>
                    <a:pt x="711" y="472"/>
                    <a:pt x="711" y="472"/>
                  </a:cubicBezTo>
                  <a:cubicBezTo>
                    <a:pt x="711" y="472"/>
                    <a:pt x="711" y="472"/>
                    <a:pt x="711" y="472"/>
                  </a:cubicBezTo>
                  <a:cubicBezTo>
                    <a:pt x="711" y="472"/>
                    <a:pt x="710" y="472"/>
                    <a:pt x="710" y="472"/>
                  </a:cubicBezTo>
                  <a:cubicBezTo>
                    <a:pt x="711" y="471"/>
                    <a:pt x="711" y="472"/>
                    <a:pt x="711" y="471"/>
                  </a:cubicBezTo>
                  <a:cubicBezTo>
                    <a:pt x="711" y="471"/>
                    <a:pt x="711" y="471"/>
                    <a:pt x="711" y="471"/>
                  </a:cubicBezTo>
                  <a:cubicBezTo>
                    <a:pt x="711" y="471"/>
                    <a:pt x="711" y="471"/>
                    <a:pt x="711" y="471"/>
                  </a:cubicBezTo>
                  <a:cubicBezTo>
                    <a:pt x="711" y="471"/>
                    <a:pt x="712" y="470"/>
                    <a:pt x="711" y="470"/>
                  </a:cubicBezTo>
                  <a:cubicBezTo>
                    <a:pt x="711" y="470"/>
                    <a:pt x="711" y="470"/>
                    <a:pt x="711" y="470"/>
                  </a:cubicBezTo>
                  <a:cubicBezTo>
                    <a:pt x="711" y="470"/>
                    <a:pt x="711" y="470"/>
                    <a:pt x="711" y="470"/>
                  </a:cubicBezTo>
                  <a:cubicBezTo>
                    <a:pt x="711" y="470"/>
                    <a:pt x="711" y="470"/>
                    <a:pt x="711" y="469"/>
                  </a:cubicBezTo>
                  <a:cubicBezTo>
                    <a:pt x="711" y="469"/>
                    <a:pt x="711" y="469"/>
                    <a:pt x="711" y="469"/>
                  </a:cubicBezTo>
                  <a:cubicBezTo>
                    <a:pt x="711" y="469"/>
                    <a:pt x="711" y="468"/>
                    <a:pt x="711" y="468"/>
                  </a:cubicBezTo>
                  <a:cubicBezTo>
                    <a:pt x="711" y="468"/>
                    <a:pt x="711" y="468"/>
                    <a:pt x="711" y="468"/>
                  </a:cubicBezTo>
                  <a:cubicBezTo>
                    <a:pt x="712" y="468"/>
                    <a:pt x="712" y="468"/>
                    <a:pt x="712" y="468"/>
                  </a:cubicBezTo>
                  <a:cubicBezTo>
                    <a:pt x="712" y="468"/>
                    <a:pt x="712" y="468"/>
                    <a:pt x="712" y="468"/>
                  </a:cubicBezTo>
                  <a:cubicBezTo>
                    <a:pt x="713" y="468"/>
                    <a:pt x="713" y="467"/>
                    <a:pt x="713" y="467"/>
                  </a:cubicBezTo>
                  <a:cubicBezTo>
                    <a:pt x="713" y="467"/>
                    <a:pt x="713" y="467"/>
                    <a:pt x="713" y="467"/>
                  </a:cubicBezTo>
                  <a:cubicBezTo>
                    <a:pt x="713" y="467"/>
                    <a:pt x="713" y="467"/>
                    <a:pt x="714" y="467"/>
                  </a:cubicBezTo>
                  <a:cubicBezTo>
                    <a:pt x="714" y="467"/>
                    <a:pt x="714" y="466"/>
                    <a:pt x="714" y="466"/>
                  </a:cubicBezTo>
                  <a:cubicBezTo>
                    <a:pt x="713" y="466"/>
                    <a:pt x="713" y="466"/>
                    <a:pt x="713" y="466"/>
                  </a:cubicBezTo>
                  <a:cubicBezTo>
                    <a:pt x="713" y="465"/>
                    <a:pt x="714" y="465"/>
                    <a:pt x="714" y="465"/>
                  </a:cubicBezTo>
                  <a:cubicBezTo>
                    <a:pt x="714" y="465"/>
                    <a:pt x="714" y="464"/>
                    <a:pt x="714" y="464"/>
                  </a:cubicBezTo>
                  <a:cubicBezTo>
                    <a:pt x="714" y="463"/>
                    <a:pt x="714" y="463"/>
                    <a:pt x="714" y="463"/>
                  </a:cubicBezTo>
                  <a:cubicBezTo>
                    <a:pt x="714" y="463"/>
                    <a:pt x="714" y="463"/>
                    <a:pt x="714" y="463"/>
                  </a:cubicBezTo>
                  <a:cubicBezTo>
                    <a:pt x="715" y="463"/>
                    <a:pt x="715" y="463"/>
                    <a:pt x="715" y="464"/>
                  </a:cubicBezTo>
                  <a:cubicBezTo>
                    <a:pt x="715" y="464"/>
                    <a:pt x="715" y="464"/>
                    <a:pt x="715" y="464"/>
                  </a:cubicBezTo>
                  <a:cubicBezTo>
                    <a:pt x="715" y="464"/>
                    <a:pt x="715" y="464"/>
                    <a:pt x="716" y="464"/>
                  </a:cubicBezTo>
                  <a:cubicBezTo>
                    <a:pt x="716" y="464"/>
                    <a:pt x="716" y="464"/>
                    <a:pt x="716" y="464"/>
                  </a:cubicBezTo>
                  <a:cubicBezTo>
                    <a:pt x="717" y="464"/>
                    <a:pt x="717" y="463"/>
                    <a:pt x="717" y="463"/>
                  </a:cubicBezTo>
                  <a:cubicBezTo>
                    <a:pt x="717" y="463"/>
                    <a:pt x="716" y="463"/>
                    <a:pt x="716" y="463"/>
                  </a:cubicBezTo>
                  <a:cubicBezTo>
                    <a:pt x="716" y="462"/>
                    <a:pt x="715" y="462"/>
                    <a:pt x="715" y="461"/>
                  </a:cubicBezTo>
                  <a:cubicBezTo>
                    <a:pt x="716" y="461"/>
                    <a:pt x="716" y="462"/>
                    <a:pt x="717" y="462"/>
                  </a:cubicBezTo>
                  <a:cubicBezTo>
                    <a:pt x="717" y="462"/>
                    <a:pt x="717" y="462"/>
                    <a:pt x="717" y="462"/>
                  </a:cubicBezTo>
                  <a:cubicBezTo>
                    <a:pt x="717" y="462"/>
                    <a:pt x="717" y="462"/>
                    <a:pt x="718" y="462"/>
                  </a:cubicBezTo>
                  <a:cubicBezTo>
                    <a:pt x="718" y="462"/>
                    <a:pt x="718" y="462"/>
                    <a:pt x="718" y="462"/>
                  </a:cubicBezTo>
                  <a:cubicBezTo>
                    <a:pt x="718" y="462"/>
                    <a:pt x="718" y="461"/>
                    <a:pt x="718" y="461"/>
                  </a:cubicBezTo>
                  <a:cubicBezTo>
                    <a:pt x="718" y="461"/>
                    <a:pt x="718" y="461"/>
                    <a:pt x="719" y="461"/>
                  </a:cubicBezTo>
                  <a:cubicBezTo>
                    <a:pt x="718" y="461"/>
                    <a:pt x="718" y="461"/>
                    <a:pt x="719" y="462"/>
                  </a:cubicBezTo>
                  <a:cubicBezTo>
                    <a:pt x="719" y="462"/>
                    <a:pt x="719" y="462"/>
                    <a:pt x="719" y="461"/>
                  </a:cubicBezTo>
                  <a:cubicBezTo>
                    <a:pt x="720" y="461"/>
                    <a:pt x="720" y="461"/>
                    <a:pt x="720" y="461"/>
                  </a:cubicBezTo>
                  <a:cubicBezTo>
                    <a:pt x="720" y="461"/>
                    <a:pt x="720" y="461"/>
                    <a:pt x="720" y="461"/>
                  </a:cubicBezTo>
                  <a:cubicBezTo>
                    <a:pt x="721" y="461"/>
                    <a:pt x="721" y="460"/>
                    <a:pt x="720" y="460"/>
                  </a:cubicBezTo>
                  <a:cubicBezTo>
                    <a:pt x="721" y="460"/>
                    <a:pt x="722" y="460"/>
                    <a:pt x="722" y="459"/>
                  </a:cubicBezTo>
                  <a:cubicBezTo>
                    <a:pt x="722" y="459"/>
                    <a:pt x="722" y="459"/>
                    <a:pt x="722" y="459"/>
                  </a:cubicBezTo>
                  <a:cubicBezTo>
                    <a:pt x="722" y="459"/>
                    <a:pt x="722" y="458"/>
                    <a:pt x="722" y="458"/>
                  </a:cubicBezTo>
                  <a:cubicBezTo>
                    <a:pt x="723" y="458"/>
                    <a:pt x="724" y="458"/>
                    <a:pt x="725" y="457"/>
                  </a:cubicBezTo>
                  <a:cubicBezTo>
                    <a:pt x="725" y="457"/>
                    <a:pt x="725" y="457"/>
                    <a:pt x="725" y="457"/>
                  </a:cubicBezTo>
                  <a:cubicBezTo>
                    <a:pt x="725" y="457"/>
                    <a:pt x="725" y="457"/>
                    <a:pt x="725" y="456"/>
                  </a:cubicBezTo>
                  <a:cubicBezTo>
                    <a:pt x="725" y="456"/>
                    <a:pt x="725" y="456"/>
                    <a:pt x="725" y="456"/>
                  </a:cubicBezTo>
                  <a:cubicBezTo>
                    <a:pt x="726" y="456"/>
                    <a:pt x="726" y="455"/>
                    <a:pt x="725" y="455"/>
                  </a:cubicBezTo>
                  <a:cubicBezTo>
                    <a:pt x="725" y="455"/>
                    <a:pt x="725" y="455"/>
                    <a:pt x="725" y="455"/>
                  </a:cubicBezTo>
                  <a:cubicBezTo>
                    <a:pt x="725" y="455"/>
                    <a:pt x="725" y="455"/>
                    <a:pt x="725" y="455"/>
                  </a:cubicBezTo>
                  <a:cubicBezTo>
                    <a:pt x="726" y="454"/>
                    <a:pt x="727" y="453"/>
                    <a:pt x="728" y="453"/>
                  </a:cubicBezTo>
                  <a:cubicBezTo>
                    <a:pt x="728" y="452"/>
                    <a:pt x="728" y="452"/>
                    <a:pt x="729" y="452"/>
                  </a:cubicBezTo>
                  <a:cubicBezTo>
                    <a:pt x="730" y="451"/>
                    <a:pt x="731" y="451"/>
                    <a:pt x="732" y="451"/>
                  </a:cubicBezTo>
                  <a:cubicBezTo>
                    <a:pt x="732" y="451"/>
                    <a:pt x="733" y="451"/>
                    <a:pt x="733" y="451"/>
                  </a:cubicBezTo>
                  <a:cubicBezTo>
                    <a:pt x="733" y="451"/>
                    <a:pt x="733" y="450"/>
                    <a:pt x="734" y="449"/>
                  </a:cubicBezTo>
                  <a:cubicBezTo>
                    <a:pt x="734" y="449"/>
                    <a:pt x="734" y="450"/>
                    <a:pt x="734" y="450"/>
                  </a:cubicBezTo>
                  <a:cubicBezTo>
                    <a:pt x="734" y="450"/>
                    <a:pt x="734" y="450"/>
                    <a:pt x="734" y="450"/>
                  </a:cubicBezTo>
                  <a:cubicBezTo>
                    <a:pt x="734" y="450"/>
                    <a:pt x="734" y="450"/>
                    <a:pt x="734" y="450"/>
                  </a:cubicBezTo>
                  <a:cubicBezTo>
                    <a:pt x="734" y="449"/>
                    <a:pt x="734" y="449"/>
                    <a:pt x="735" y="448"/>
                  </a:cubicBezTo>
                  <a:cubicBezTo>
                    <a:pt x="735" y="448"/>
                    <a:pt x="735" y="448"/>
                    <a:pt x="735" y="448"/>
                  </a:cubicBezTo>
                  <a:cubicBezTo>
                    <a:pt x="736" y="447"/>
                    <a:pt x="736" y="447"/>
                    <a:pt x="737" y="446"/>
                  </a:cubicBezTo>
                  <a:cubicBezTo>
                    <a:pt x="737" y="446"/>
                    <a:pt x="737" y="446"/>
                    <a:pt x="738" y="446"/>
                  </a:cubicBezTo>
                  <a:cubicBezTo>
                    <a:pt x="738" y="446"/>
                    <a:pt x="738" y="446"/>
                    <a:pt x="739" y="445"/>
                  </a:cubicBezTo>
                  <a:cubicBezTo>
                    <a:pt x="739" y="445"/>
                    <a:pt x="740" y="445"/>
                    <a:pt x="740" y="445"/>
                  </a:cubicBezTo>
                  <a:cubicBezTo>
                    <a:pt x="741" y="445"/>
                    <a:pt x="741" y="445"/>
                    <a:pt x="741" y="445"/>
                  </a:cubicBezTo>
                  <a:cubicBezTo>
                    <a:pt x="742" y="445"/>
                    <a:pt x="743" y="444"/>
                    <a:pt x="744" y="444"/>
                  </a:cubicBezTo>
                  <a:cubicBezTo>
                    <a:pt x="744" y="443"/>
                    <a:pt x="744" y="443"/>
                    <a:pt x="744" y="443"/>
                  </a:cubicBezTo>
                  <a:cubicBezTo>
                    <a:pt x="744" y="443"/>
                    <a:pt x="745" y="443"/>
                    <a:pt x="745" y="443"/>
                  </a:cubicBezTo>
                  <a:cubicBezTo>
                    <a:pt x="745" y="443"/>
                    <a:pt x="745" y="442"/>
                    <a:pt x="745" y="442"/>
                  </a:cubicBezTo>
                  <a:cubicBezTo>
                    <a:pt x="744" y="442"/>
                    <a:pt x="744" y="442"/>
                    <a:pt x="744" y="442"/>
                  </a:cubicBezTo>
                  <a:cubicBezTo>
                    <a:pt x="744" y="442"/>
                    <a:pt x="744" y="442"/>
                    <a:pt x="744" y="442"/>
                  </a:cubicBezTo>
                  <a:cubicBezTo>
                    <a:pt x="744" y="442"/>
                    <a:pt x="744" y="442"/>
                    <a:pt x="743" y="442"/>
                  </a:cubicBezTo>
                  <a:cubicBezTo>
                    <a:pt x="743" y="442"/>
                    <a:pt x="743" y="442"/>
                    <a:pt x="743" y="442"/>
                  </a:cubicBezTo>
                  <a:cubicBezTo>
                    <a:pt x="743" y="442"/>
                    <a:pt x="742" y="442"/>
                    <a:pt x="742" y="442"/>
                  </a:cubicBezTo>
                  <a:cubicBezTo>
                    <a:pt x="742" y="443"/>
                    <a:pt x="742" y="443"/>
                    <a:pt x="742" y="443"/>
                  </a:cubicBezTo>
                  <a:cubicBezTo>
                    <a:pt x="741" y="443"/>
                    <a:pt x="741" y="443"/>
                    <a:pt x="741" y="443"/>
                  </a:cubicBezTo>
                  <a:cubicBezTo>
                    <a:pt x="741" y="442"/>
                    <a:pt x="740" y="442"/>
                    <a:pt x="740" y="442"/>
                  </a:cubicBezTo>
                  <a:cubicBezTo>
                    <a:pt x="740" y="442"/>
                    <a:pt x="740" y="442"/>
                    <a:pt x="740" y="442"/>
                  </a:cubicBezTo>
                  <a:cubicBezTo>
                    <a:pt x="740" y="442"/>
                    <a:pt x="740" y="442"/>
                    <a:pt x="740" y="442"/>
                  </a:cubicBezTo>
                  <a:cubicBezTo>
                    <a:pt x="740" y="442"/>
                    <a:pt x="740" y="442"/>
                    <a:pt x="741" y="442"/>
                  </a:cubicBezTo>
                  <a:cubicBezTo>
                    <a:pt x="741" y="442"/>
                    <a:pt x="741" y="442"/>
                    <a:pt x="741" y="442"/>
                  </a:cubicBezTo>
                  <a:cubicBezTo>
                    <a:pt x="741" y="442"/>
                    <a:pt x="741" y="442"/>
                    <a:pt x="742" y="442"/>
                  </a:cubicBezTo>
                  <a:cubicBezTo>
                    <a:pt x="742" y="442"/>
                    <a:pt x="742" y="442"/>
                    <a:pt x="743" y="441"/>
                  </a:cubicBezTo>
                  <a:cubicBezTo>
                    <a:pt x="743" y="441"/>
                    <a:pt x="743" y="441"/>
                    <a:pt x="743" y="441"/>
                  </a:cubicBezTo>
                  <a:cubicBezTo>
                    <a:pt x="743" y="441"/>
                    <a:pt x="742" y="441"/>
                    <a:pt x="742" y="441"/>
                  </a:cubicBezTo>
                  <a:cubicBezTo>
                    <a:pt x="742" y="441"/>
                    <a:pt x="742" y="441"/>
                    <a:pt x="742" y="441"/>
                  </a:cubicBezTo>
                  <a:cubicBezTo>
                    <a:pt x="743" y="441"/>
                    <a:pt x="743" y="440"/>
                    <a:pt x="743" y="440"/>
                  </a:cubicBezTo>
                  <a:cubicBezTo>
                    <a:pt x="743" y="440"/>
                    <a:pt x="743" y="440"/>
                    <a:pt x="743" y="440"/>
                  </a:cubicBezTo>
                  <a:cubicBezTo>
                    <a:pt x="743" y="440"/>
                    <a:pt x="743" y="440"/>
                    <a:pt x="743" y="440"/>
                  </a:cubicBezTo>
                  <a:cubicBezTo>
                    <a:pt x="743" y="439"/>
                    <a:pt x="743" y="439"/>
                    <a:pt x="743" y="439"/>
                  </a:cubicBezTo>
                  <a:cubicBezTo>
                    <a:pt x="742" y="439"/>
                    <a:pt x="740" y="439"/>
                    <a:pt x="740" y="438"/>
                  </a:cubicBezTo>
                  <a:cubicBezTo>
                    <a:pt x="741" y="438"/>
                    <a:pt x="741" y="439"/>
                    <a:pt x="742" y="439"/>
                  </a:cubicBezTo>
                  <a:cubicBezTo>
                    <a:pt x="742" y="438"/>
                    <a:pt x="742" y="438"/>
                    <a:pt x="743" y="438"/>
                  </a:cubicBezTo>
                  <a:cubicBezTo>
                    <a:pt x="743" y="437"/>
                    <a:pt x="743" y="438"/>
                    <a:pt x="743" y="438"/>
                  </a:cubicBezTo>
                  <a:cubicBezTo>
                    <a:pt x="743" y="438"/>
                    <a:pt x="743" y="438"/>
                    <a:pt x="743" y="438"/>
                  </a:cubicBezTo>
                  <a:cubicBezTo>
                    <a:pt x="743" y="439"/>
                    <a:pt x="743" y="439"/>
                    <a:pt x="744" y="439"/>
                  </a:cubicBezTo>
                  <a:cubicBezTo>
                    <a:pt x="744" y="439"/>
                    <a:pt x="744" y="439"/>
                    <a:pt x="744" y="439"/>
                  </a:cubicBezTo>
                  <a:cubicBezTo>
                    <a:pt x="744" y="439"/>
                    <a:pt x="744" y="439"/>
                    <a:pt x="745" y="439"/>
                  </a:cubicBezTo>
                  <a:cubicBezTo>
                    <a:pt x="745" y="439"/>
                    <a:pt x="745" y="439"/>
                    <a:pt x="745" y="439"/>
                  </a:cubicBezTo>
                  <a:cubicBezTo>
                    <a:pt x="745" y="439"/>
                    <a:pt x="745" y="439"/>
                    <a:pt x="746" y="439"/>
                  </a:cubicBezTo>
                  <a:cubicBezTo>
                    <a:pt x="746" y="439"/>
                    <a:pt x="746" y="439"/>
                    <a:pt x="746" y="439"/>
                  </a:cubicBezTo>
                  <a:cubicBezTo>
                    <a:pt x="746" y="439"/>
                    <a:pt x="746" y="439"/>
                    <a:pt x="746" y="439"/>
                  </a:cubicBezTo>
                  <a:cubicBezTo>
                    <a:pt x="747" y="439"/>
                    <a:pt x="747" y="438"/>
                    <a:pt x="748" y="437"/>
                  </a:cubicBezTo>
                  <a:cubicBezTo>
                    <a:pt x="748" y="437"/>
                    <a:pt x="748" y="437"/>
                    <a:pt x="748" y="437"/>
                  </a:cubicBezTo>
                  <a:cubicBezTo>
                    <a:pt x="748" y="437"/>
                    <a:pt x="748" y="437"/>
                    <a:pt x="748" y="437"/>
                  </a:cubicBezTo>
                  <a:cubicBezTo>
                    <a:pt x="748" y="436"/>
                    <a:pt x="748" y="435"/>
                    <a:pt x="748" y="435"/>
                  </a:cubicBezTo>
                  <a:cubicBezTo>
                    <a:pt x="748" y="434"/>
                    <a:pt x="747" y="435"/>
                    <a:pt x="747" y="435"/>
                  </a:cubicBezTo>
                  <a:cubicBezTo>
                    <a:pt x="747" y="436"/>
                    <a:pt x="747" y="436"/>
                    <a:pt x="747" y="436"/>
                  </a:cubicBezTo>
                  <a:cubicBezTo>
                    <a:pt x="747" y="437"/>
                    <a:pt x="746" y="437"/>
                    <a:pt x="746" y="437"/>
                  </a:cubicBezTo>
                  <a:cubicBezTo>
                    <a:pt x="746" y="437"/>
                    <a:pt x="746" y="437"/>
                    <a:pt x="746" y="437"/>
                  </a:cubicBezTo>
                  <a:cubicBezTo>
                    <a:pt x="745" y="437"/>
                    <a:pt x="745" y="437"/>
                    <a:pt x="745" y="437"/>
                  </a:cubicBezTo>
                  <a:cubicBezTo>
                    <a:pt x="745" y="437"/>
                    <a:pt x="745" y="437"/>
                    <a:pt x="745" y="436"/>
                  </a:cubicBezTo>
                  <a:cubicBezTo>
                    <a:pt x="745" y="436"/>
                    <a:pt x="745" y="436"/>
                    <a:pt x="746" y="436"/>
                  </a:cubicBezTo>
                  <a:cubicBezTo>
                    <a:pt x="746" y="437"/>
                    <a:pt x="746" y="437"/>
                    <a:pt x="746" y="437"/>
                  </a:cubicBezTo>
                  <a:cubicBezTo>
                    <a:pt x="746" y="437"/>
                    <a:pt x="746" y="437"/>
                    <a:pt x="746" y="436"/>
                  </a:cubicBezTo>
                  <a:cubicBezTo>
                    <a:pt x="746" y="436"/>
                    <a:pt x="746" y="436"/>
                    <a:pt x="746" y="436"/>
                  </a:cubicBezTo>
                  <a:cubicBezTo>
                    <a:pt x="746" y="435"/>
                    <a:pt x="746" y="435"/>
                    <a:pt x="746" y="434"/>
                  </a:cubicBezTo>
                  <a:cubicBezTo>
                    <a:pt x="746" y="434"/>
                    <a:pt x="746" y="434"/>
                    <a:pt x="746" y="434"/>
                  </a:cubicBezTo>
                  <a:cubicBezTo>
                    <a:pt x="746" y="434"/>
                    <a:pt x="746" y="434"/>
                    <a:pt x="746" y="434"/>
                  </a:cubicBezTo>
                  <a:cubicBezTo>
                    <a:pt x="746" y="434"/>
                    <a:pt x="746" y="434"/>
                    <a:pt x="745" y="434"/>
                  </a:cubicBezTo>
                  <a:cubicBezTo>
                    <a:pt x="745" y="434"/>
                    <a:pt x="745" y="434"/>
                    <a:pt x="745" y="434"/>
                  </a:cubicBezTo>
                  <a:cubicBezTo>
                    <a:pt x="745" y="434"/>
                    <a:pt x="744" y="434"/>
                    <a:pt x="744" y="434"/>
                  </a:cubicBezTo>
                  <a:cubicBezTo>
                    <a:pt x="744" y="434"/>
                    <a:pt x="743" y="434"/>
                    <a:pt x="743" y="434"/>
                  </a:cubicBezTo>
                  <a:cubicBezTo>
                    <a:pt x="742" y="434"/>
                    <a:pt x="742" y="434"/>
                    <a:pt x="742" y="434"/>
                  </a:cubicBezTo>
                  <a:cubicBezTo>
                    <a:pt x="742" y="434"/>
                    <a:pt x="742" y="433"/>
                    <a:pt x="742" y="434"/>
                  </a:cubicBezTo>
                  <a:cubicBezTo>
                    <a:pt x="742" y="434"/>
                    <a:pt x="742" y="434"/>
                    <a:pt x="743" y="434"/>
                  </a:cubicBezTo>
                  <a:cubicBezTo>
                    <a:pt x="743" y="434"/>
                    <a:pt x="743" y="434"/>
                    <a:pt x="744" y="434"/>
                  </a:cubicBezTo>
                  <a:cubicBezTo>
                    <a:pt x="744" y="433"/>
                    <a:pt x="744" y="433"/>
                    <a:pt x="744" y="433"/>
                  </a:cubicBezTo>
                  <a:cubicBezTo>
                    <a:pt x="744" y="432"/>
                    <a:pt x="744" y="432"/>
                    <a:pt x="744" y="432"/>
                  </a:cubicBezTo>
                  <a:cubicBezTo>
                    <a:pt x="744" y="433"/>
                    <a:pt x="744" y="433"/>
                    <a:pt x="744" y="433"/>
                  </a:cubicBezTo>
                  <a:cubicBezTo>
                    <a:pt x="745" y="433"/>
                    <a:pt x="745" y="433"/>
                    <a:pt x="745" y="433"/>
                  </a:cubicBezTo>
                  <a:cubicBezTo>
                    <a:pt x="745" y="433"/>
                    <a:pt x="745" y="433"/>
                    <a:pt x="746" y="433"/>
                  </a:cubicBezTo>
                  <a:cubicBezTo>
                    <a:pt x="746" y="433"/>
                    <a:pt x="746" y="433"/>
                    <a:pt x="746" y="433"/>
                  </a:cubicBezTo>
                  <a:cubicBezTo>
                    <a:pt x="746" y="433"/>
                    <a:pt x="746" y="432"/>
                    <a:pt x="746" y="432"/>
                  </a:cubicBezTo>
                  <a:cubicBezTo>
                    <a:pt x="746" y="432"/>
                    <a:pt x="746" y="432"/>
                    <a:pt x="746" y="432"/>
                  </a:cubicBezTo>
                  <a:cubicBezTo>
                    <a:pt x="747" y="433"/>
                    <a:pt x="747" y="433"/>
                    <a:pt x="747" y="432"/>
                  </a:cubicBezTo>
                  <a:cubicBezTo>
                    <a:pt x="747" y="432"/>
                    <a:pt x="747" y="432"/>
                    <a:pt x="747" y="432"/>
                  </a:cubicBezTo>
                  <a:cubicBezTo>
                    <a:pt x="747" y="432"/>
                    <a:pt x="748" y="432"/>
                    <a:pt x="748" y="432"/>
                  </a:cubicBezTo>
                  <a:cubicBezTo>
                    <a:pt x="748" y="432"/>
                    <a:pt x="748" y="432"/>
                    <a:pt x="748" y="432"/>
                  </a:cubicBezTo>
                  <a:cubicBezTo>
                    <a:pt x="748" y="432"/>
                    <a:pt x="747" y="432"/>
                    <a:pt x="747" y="431"/>
                  </a:cubicBezTo>
                  <a:cubicBezTo>
                    <a:pt x="747" y="431"/>
                    <a:pt x="747" y="431"/>
                    <a:pt x="747" y="431"/>
                  </a:cubicBezTo>
                  <a:cubicBezTo>
                    <a:pt x="747" y="431"/>
                    <a:pt x="747" y="431"/>
                    <a:pt x="747" y="431"/>
                  </a:cubicBezTo>
                  <a:cubicBezTo>
                    <a:pt x="747" y="431"/>
                    <a:pt x="747" y="430"/>
                    <a:pt x="747" y="430"/>
                  </a:cubicBezTo>
                  <a:cubicBezTo>
                    <a:pt x="747" y="430"/>
                    <a:pt x="747" y="430"/>
                    <a:pt x="747" y="430"/>
                  </a:cubicBezTo>
                  <a:cubicBezTo>
                    <a:pt x="747" y="430"/>
                    <a:pt x="747" y="430"/>
                    <a:pt x="747" y="430"/>
                  </a:cubicBezTo>
                  <a:cubicBezTo>
                    <a:pt x="747" y="430"/>
                    <a:pt x="748" y="430"/>
                    <a:pt x="748" y="430"/>
                  </a:cubicBezTo>
                  <a:cubicBezTo>
                    <a:pt x="748" y="430"/>
                    <a:pt x="748" y="430"/>
                    <a:pt x="748" y="430"/>
                  </a:cubicBezTo>
                  <a:cubicBezTo>
                    <a:pt x="747" y="430"/>
                    <a:pt x="748" y="429"/>
                    <a:pt x="747" y="429"/>
                  </a:cubicBezTo>
                  <a:cubicBezTo>
                    <a:pt x="747" y="429"/>
                    <a:pt x="747" y="429"/>
                    <a:pt x="747" y="429"/>
                  </a:cubicBezTo>
                  <a:cubicBezTo>
                    <a:pt x="747" y="429"/>
                    <a:pt x="747" y="429"/>
                    <a:pt x="747" y="429"/>
                  </a:cubicBezTo>
                  <a:cubicBezTo>
                    <a:pt x="747" y="429"/>
                    <a:pt x="747" y="429"/>
                    <a:pt x="747" y="429"/>
                  </a:cubicBezTo>
                  <a:cubicBezTo>
                    <a:pt x="747" y="428"/>
                    <a:pt x="747" y="428"/>
                    <a:pt x="747" y="427"/>
                  </a:cubicBezTo>
                  <a:cubicBezTo>
                    <a:pt x="747" y="427"/>
                    <a:pt x="746" y="426"/>
                    <a:pt x="746" y="426"/>
                  </a:cubicBezTo>
                  <a:cubicBezTo>
                    <a:pt x="746" y="426"/>
                    <a:pt x="745" y="426"/>
                    <a:pt x="745" y="426"/>
                  </a:cubicBezTo>
                  <a:cubicBezTo>
                    <a:pt x="745" y="426"/>
                    <a:pt x="745" y="426"/>
                    <a:pt x="745" y="426"/>
                  </a:cubicBezTo>
                  <a:cubicBezTo>
                    <a:pt x="744" y="426"/>
                    <a:pt x="745" y="425"/>
                    <a:pt x="745" y="425"/>
                  </a:cubicBezTo>
                  <a:cubicBezTo>
                    <a:pt x="745" y="425"/>
                    <a:pt x="744" y="425"/>
                    <a:pt x="744" y="424"/>
                  </a:cubicBezTo>
                  <a:cubicBezTo>
                    <a:pt x="744" y="424"/>
                    <a:pt x="744" y="424"/>
                    <a:pt x="744" y="424"/>
                  </a:cubicBezTo>
                  <a:cubicBezTo>
                    <a:pt x="744" y="424"/>
                    <a:pt x="744" y="424"/>
                    <a:pt x="744" y="424"/>
                  </a:cubicBezTo>
                  <a:cubicBezTo>
                    <a:pt x="744" y="424"/>
                    <a:pt x="744" y="423"/>
                    <a:pt x="744" y="423"/>
                  </a:cubicBezTo>
                  <a:cubicBezTo>
                    <a:pt x="744" y="423"/>
                    <a:pt x="744" y="423"/>
                    <a:pt x="744" y="423"/>
                  </a:cubicBezTo>
                  <a:cubicBezTo>
                    <a:pt x="744" y="423"/>
                    <a:pt x="744" y="423"/>
                    <a:pt x="745" y="423"/>
                  </a:cubicBezTo>
                  <a:cubicBezTo>
                    <a:pt x="745" y="423"/>
                    <a:pt x="745" y="422"/>
                    <a:pt x="745" y="422"/>
                  </a:cubicBezTo>
                  <a:cubicBezTo>
                    <a:pt x="745" y="422"/>
                    <a:pt x="745" y="422"/>
                    <a:pt x="745" y="422"/>
                  </a:cubicBezTo>
                  <a:cubicBezTo>
                    <a:pt x="744" y="421"/>
                    <a:pt x="744" y="421"/>
                    <a:pt x="744" y="421"/>
                  </a:cubicBezTo>
                  <a:cubicBezTo>
                    <a:pt x="744" y="421"/>
                    <a:pt x="744" y="421"/>
                    <a:pt x="744" y="421"/>
                  </a:cubicBezTo>
                  <a:cubicBezTo>
                    <a:pt x="744" y="421"/>
                    <a:pt x="744" y="421"/>
                    <a:pt x="743" y="420"/>
                  </a:cubicBezTo>
                  <a:cubicBezTo>
                    <a:pt x="743" y="420"/>
                    <a:pt x="743" y="420"/>
                    <a:pt x="743" y="420"/>
                  </a:cubicBezTo>
                  <a:cubicBezTo>
                    <a:pt x="742" y="419"/>
                    <a:pt x="741" y="419"/>
                    <a:pt x="741" y="418"/>
                  </a:cubicBezTo>
                  <a:cubicBezTo>
                    <a:pt x="741" y="418"/>
                    <a:pt x="741" y="418"/>
                    <a:pt x="741" y="417"/>
                  </a:cubicBezTo>
                  <a:cubicBezTo>
                    <a:pt x="741" y="417"/>
                    <a:pt x="741" y="417"/>
                    <a:pt x="741" y="417"/>
                  </a:cubicBezTo>
                  <a:cubicBezTo>
                    <a:pt x="741" y="417"/>
                    <a:pt x="741" y="418"/>
                    <a:pt x="742" y="418"/>
                  </a:cubicBezTo>
                  <a:cubicBezTo>
                    <a:pt x="742" y="418"/>
                    <a:pt x="742" y="418"/>
                    <a:pt x="743" y="419"/>
                  </a:cubicBezTo>
                  <a:cubicBezTo>
                    <a:pt x="743" y="419"/>
                    <a:pt x="743" y="419"/>
                    <a:pt x="743" y="419"/>
                  </a:cubicBezTo>
                  <a:cubicBezTo>
                    <a:pt x="743" y="420"/>
                    <a:pt x="743" y="420"/>
                    <a:pt x="744" y="420"/>
                  </a:cubicBezTo>
                  <a:cubicBezTo>
                    <a:pt x="744" y="420"/>
                    <a:pt x="744" y="420"/>
                    <a:pt x="744" y="420"/>
                  </a:cubicBezTo>
                  <a:cubicBezTo>
                    <a:pt x="745" y="420"/>
                    <a:pt x="745" y="419"/>
                    <a:pt x="745" y="419"/>
                  </a:cubicBezTo>
                  <a:cubicBezTo>
                    <a:pt x="745" y="419"/>
                    <a:pt x="745" y="419"/>
                    <a:pt x="745" y="418"/>
                  </a:cubicBezTo>
                  <a:cubicBezTo>
                    <a:pt x="744" y="418"/>
                    <a:pt x="744" y="418"/>
                    <a:pt x="744" y="418"/>
                  </a:cubicBezTo>
                  <a:cubicBezTo>
                    <a:pt x="743" y="417"/>
                    <a:pt x="742" y="416"/>
                    <a:pt x="741" y="416"/>
                  </a:cubicBezTo>
                  <a:cubicBezTo>
                    <a:pt x="741" y="416"/>
                    <a:pt x="741" y="416"/>
                    <a:pt x="740" y="415"/>
                  </a:cubicBezTo>
                  <a:cubicBezTo>
                    <a:pt x="740" y="415"/>
                    <a:pt x="740" y="415"/>
                    <a:pt x="740" y="415"/>
                  </a:cubicBezTo>
                  <a:cubicBezTo>
                    <a:pt x="740" y="415"/>
                    <a:pt x="740" y="414"/>
                    <a:pt x="739" y="414"/>
                  </a:cubicBezTo>
                  <a:cubicBezTo>
                    <a:pt x="739" y="414"/>
                    <a:pt x="738" y="414"/>
                    <a:pt x="738" y="414"/>
                  </a:cubicBezTo>
                  <a:cubicBezTo>
                    <a:pt x="738" y="414"/>
                    <a:pt x="738" y="414"/>
                    <a:pt x="738" y="413"/>
                  </a:cubicBezTo>
                  <a:cubicBezTo>
                    <a:pt x="738" y="413"/>
                    <a:pt x="738" y="413"/>
                    <a:pt x="738" y="413"/>
                  </a:cubicBezTo>
                  <a:cubicBezTo>
                    <a:pt x="738" y="412"/>
                    <a:pt x="738" y="412"/>
                    <a:pt x="739" y="411"/>
                  </a:cubicBezTo>
                  <a:cubicBezTo>
                    <a:pt x="739" y="412"/>
                    <a:pt x="739" y="412"/>
                    <a:pt x="739" y="412"/>
                  </a:cubicBezTo>
                  <a:cubicBezTo>
                    <a:pt x="739" y="412"/>
                    <a:pt x="739" y="412"/>
                    <a:pt x="739" y="413"/>
                  </a:cubicBezTo>
                  <a:cubicBezTo>
                    <a:pt x="739" y="413"/>
                    <a:pt x="739" y="413"/>
                    <a:pt x="739" y="413"/>
                  </a:cubicBezTo>
                  <a:cubicBezTo>
                    <a:pt x="739" y="414"/>
                    <a:pt x="740" y="414"/>
                    <a:pt x="740" y="414"/>
                  </a:cubicBezTo>
                  <a:cubicBezTo>
                    <a:pt x="740" y="414"/>
                    <a:pt x="740" y="414"/>
                    <a:pt x="740" y="414"/>
                  </a:cubicBezTo>
                  <a:cubicBezTo>
                    <a:pt x="740" y="414"/>
                    <a:pt x="741" y="414"/>
                    <a:pt x="741" y="414"/>
                  </a:cubicBezTo>
                  <a:cubicBezTo>
                    <a:pt x="741" y="414"/>
                    <a:pt x="741" y="414"/>
                    <a:pt x="741" y="415"/>
                  </a:cubicBezTo>
                  <a:cubicBezTo>
                    <a:pt x="741" y="415"/>
                    <a:pt x="742" y="415"/>
                    <a:pt x="742" y="415"/>
                  </a:cubicBezTo>
                  <a:cubicBezTo>
                    <a:pt x="742" y="415"/>
                    <a:pt x="743" y="415"/>
                    <a:pt x="743" y="416"/>
                  </a:cubicBezTo>
                  <a:cubicBezTo>
                    <a:pt x="743" y="416"/>
                    <a:pt x="743" y="416"/>
                    <a:pt x="744" y="416"/>
                  </a:cubicBezTo>
                  <a:cubicBezTo>
                    <a:pt x="744" y="416"/>
                    <a:pt x="744" y="416"/>
                    <a:pt x="744" y="416"/>
                  </a:cubicBezTo>
                  <a:cubicBezTo>
                    <a:pt x="744" y="416"/>
                    <a:pt x="744" y="417"/>
                    <a:pt x="744" y="416"/>
                  </a:cubicBezTo>
                  <a:cubicBezTo>
                    <a:pt x="745" y="416"/>
                    <a:pt x="744" y="415"/>
                    <a:pt x="744" y="415"/>
                  </a:cubicBezTo>
                  <a:cubicBezTo>
                    <a:pt x="743" y="414"/>
                    <a:pt x="743" y="414"/>
                    <a:pt x="743" y="413"/>
                  </a:cubicBezTo>
                  <a:cubicBezTo>
                    <a:pt x="742" y="413"/>
                    <a:pt x="742" y="413"/>
                    <a:pt x="742" y="413"/>
                  </a:cubicBezTo>
                  <a:cubicBezTo>
                    <a:pt x="742" y="413"/>
                    <a:pt x="742" y="412"/>
                    <a:pt x="742" y="412"/>
                  </a:cubicBezTo>
                  <a:cubicBezTo>
                    <a:pt x="743" y="413"/>
                    <a:pt x="743" y="414"/>
                    <a:pt x="744" y="414"/>
                  </a:cubicBezTo>
                  <a:cubicBezTo>
                    <a:pt x="744" y="413"/>
                    <a:pt x="743" y="413"/>
                    <a:pt x="743" y="413"/>
                  </a:cubicBezTo>
                  <a:cubicBezTo>
                    <a:pt x="743" y="412"/>
                    <a:pt x="743" y="411"/>
                    <a:pt x="743" y="411"/>
                  </a:cubicBezTo>
                  <a:cubicBezTo>
                    <a:pt x="743" y="410"/>
                    <a:pt x="743" y="409"/>
                    <a:pt x="744" y="408"/>
                  </a:cubicBezTo>
                  <a:cubicBezTo>
                    <a:pt x="744" y="408"/>
                    <a:pt x="744" y="408"/>
                    <a:pt x="744" y="408"/>
                  </a:cubicBezTo>
                  <a:cubicBezTo>
                    <a:pt x="744" y="408"/>
                    <a:pt x="743" y="407"/>
                    <a:pt x="743" y="407"/>
                  </a:cubicBezTo>
                  <a:cubicBezTo>
                    <a:pt x="743" y="407"/>
                    <a:pt x="743" y="407"/>
                    <a:pt x="743" y="407"/>
                  </a:cubicBezTo>
                  <a:cubicBezTo>
                    <a:pt x="744" y="406"/>
                    <a:pt x="744" y="406"/>
                    <a:pt x="744" y="406"/>
                  </a:cubicBezTo>
                  <a:cubicBezTo>
                    <a:pt x="745" y="406"/>
                    <a:pt x="746" y="405"/>
                    <a:pt x="746" y="405"/>
                  </a:cubicBezTo>
                  <a:cubicBezTo>
                    <a:pt x="746" y="405"/>
                    <a:pt x="746" y="404"/>
                    <a:pt x="746" y="404"/>
                  </a:cubicBezTo>
                  <a:cubicBezTo>
                    <a:pt x="746" y="404"/>
                    <a:pt x="747" y="404"/>
                    <a:pt x="747" y="404"/>
                  </a:cubicBezTo>
                  <a:cubicBezTo>
                    <a:pt x="747" y="404"/>
                    <a:pt x="747" y="405"/>
                    <a:pt x="747" y="405"/>
                  </a:cubicBezTo>
                  <a:cubicBezTo>
                    <a:pt x="747" y="405"/>
                    <a:pt x="747" y="405"/>
                    <a:pt x="748" y="405"/>
                  </a:cubicBezTo>
                  <a:cubicBezTo>
                    <a:pt x="747" y="405"/>
                    <a:pt x="747" y="406"/>
                    <a:pt x="746" y="406"/>
                  </a:cubicBezTo>
                  <a:cubicBezTo>
                    <a:pt x="746" y="406"/>
                    <a:pt x="746" y="406"/>
                    <a:pt x="746" y="406"/>
                  </a:cubicBezTo>
                  <a:cubicBezTo>
                    <a:pt x="746" y="406"/>
                    <a:pt x="746" y="406"/>
                    <a:pt x="745" y="406"/>
                  </a:cubicBezTo>
                  <a:cubicBezTo>
                    <a:pt x="745" y="407"/>
                    <a:pt x="745" y="407"/>
                    <a:pt x="745" y="407"/>
                  </a:cubicBezTo>
                  <a:cubicBezTo>
                    <a:pt x="745" y="408"/>
                    <a:pt x="745" y="408"/>
                    <a:pt x="746" y="408"/>
                  </a:cubicBezTo>
                  <a:cubicBezTo>
                    <a:pt x="745" y="408"/>
                    <a:pt x="745" y="409"/>
                    <a:pt x="744" y="409"/>
                  </a:cubicBezTo>
                  <a:cubicBezTo>
                    <a:pt x="744" y="409"/>
                    <a:pt x="745" y="409"/>
                    <a:pt x="745" y="409"/>
                  </a:cubicBezTo>
                  <a:cubicBezTo>
                    <a:pt x="745" y="409"/>
                    <a:pt x="745" y="409"/>
                    <a:pt x="745" y="409"/>
                  </a:cubicBezTo>
                  <a:cubicBezTo>
                    <a:pt x="745" y="409"/>
                    <a:pt x="746" y="409"/>
                    <a:pt x="746" y="410"/>
                  </a:cubicBezTo>
                  <a:cubicBezTo>
                    <a:pt x="746" y="410"/>
                    <a:pt x="745" y="410"/>
                    <a:pt x="745" y="410"/>
                  </a:cubicBezTo>
                  <a:cubicBezTo>
                    <a:pt x="745" y="410"/>
                    <a:pt x="744" y="411"/>
                    <a:pt x="744" y="411"/>
                  </a:cubicBezTo>
                  <a:cubicBezTo>
                    <a:pt x="745" y="411"/>
                    <a:pt x="745" y="411"/>
                    <a:pt x="745" y="411"/>
                  </a:cubicBezTo>
                  <a:cubicBezTo>
                    <a:pt x="745" y="411"/>
                    <a:pt x="746" y="411"/>
                    <a:pt x="746" y="411"/>
                  </a:cubicBezTo>
                  <a:cubicBezTo>
                    <a:pt x="746" y="411"/>
                    <a:pt x="746" y="411"/>
                    <a:pt x="746" y="411"/>
                  </a:cubicBezTo>
                  <a:cubicBezTo>
                    <a:pt x="746" y="411"/>
                    <a:pt x="746" y="412"/>
                    <a:pt x="746" y="412"/>
                  </a:cubicBezTo>
                  <a:cubicBezTo>
                    <a:pt x="745" y="412"/>
                    <a:pt x="745" y="412"/>
                    <a:pt x="745" y="412"/>
                  </a:cubicBezTo>
                  <a:cubicBezTo>
                    <a:pt x="745" y="412"/>
                    <a:pt x="745" y="412"/>
                    <a:pt x="745" y="412"/>
                  </a:cubicBezTo>
                  <a:cubicBezTo>
                    <a:pt x="745" y="413"/>
                    <a:pt x="745" y="413"/>
                    <a:pt x="745" y="413"/>
                  </a:cubicBezTo>
                  <a:cubicBezTo>
                    <a:pt x="745" y="413"/>
                    <a:pt x="745" y="413"/>
                    <a:pt x="745" y="413"/>
                  </a:cubicBezTo>
                  <a:cubicBezTo>
                    <a:pt x="745" y="414"/>
                    <a:pt x="745" y="414"/>
                    <a:pt x="745" y="414"/>
                  </a:cubicBezTo>
                  <a:cubicBezTo>
                    <a:pt x="745" y="414"/>
                    <a:pt x="746" y="414"/>
                    <a:pt x="746" y="415"/>
                  </a:cubicBezTo>
                  <a:cubicBezTo>
                    <a:pt x="746" y="414"/>
                    <a:pt x="746" y="414"/>
                    <a:pt x="746" y="414"/>
                  </a:cubicBezTo>
                  <a:cubicBezTo>
                    <a:pt x="747" y="414"/>
                    <a:pt x="747" y="415"/>
                    <a:pt x="747" y="415"/>
                  </a:cubicBezTo>
                  <a:cubicBezTo>
                    <a:pt x="747" y="415"/>
                    <a:pt x="747" y="415"/>
                    <a:pt x="748" y="415"/>
                  </a:cubicBezTo>
                  <a:cubicBezTo>
                    <a:pt x="747" y="415"/>
                    <a:pt x="747" y="415"/>
                    <a:pt x="747" y="415"/>
                  </a:cubicBezTo>
                  <a:cubicBezTo>
                    <a:pt x="747" y="415"/>
                    <a:pt x="747" y="416"/>
                    <a:pt x="747" y="416"/>
                  </a:cubicBezTo>
                  <a:cubicBezTo>
                    <a:pt x="747" y="416"/>
                    <a:pt x="748" y="416"/>
                    <a:pt x="748" y="416"/>
                  </a:cubicBezTo>
                  <a:cubicBezTo>
                    <a:pt x="748" y="416"/>
                    <a:pt x="748" y="416"/>
                    <a:pt x="748" y="417"/>
                  </a:cubicBezTo>
                  <a:cubicBezTo>
                    <a:pt x="748" y="417"/>
                    <a:pt x="747" y="417"/>
                    <a:pt x="748" y="417"/>
                  </a:cubicBezTo>
                  <a:cubicBezTo>
                    <a:pt x="748" y="418"/>
                    <a:pt x="748" y="417"/>
                    <a:pt x="748" y="418"/>
                  </a:cubicBezTo>
                  <a:cubicBezTo>
                    <a:pt x="749" y="418"/>
                    <a:pt x="749" y="418"/>
                    <a:pt x="749" y="418"/>
                  </a:cubicBezTo>
                  <a:cubicBezTo>
                    <a:pt x="748" y="419"/>
                    <a:pt x="748" y="419"/>
                    <a:pt x="748" y="419"/>
                  </a:cubicBezTo>
                  <a:cubicBezTo>
                    <a:pt x="748" y="420"/>
                    <a:pt x="747" y="420"/>
                    <a:pt x="747" y="421"/>
                  </a:cubicBezTo>
                  <a:cubicBezTo>
                    <a:pt x="747" y="422"/>
                    <a:pt x="747" y="422"/>
                    <a:pt x="747" y="423"/>
                  </a:cubicBezTo>
                  <a:cubicBezTo>
                    <a:pt x="747" y="423"/>
                    <a:pt x="747" y="424"/>
                    <a:pt x="747" y="424"/>
                  </a:cubicBezTo>
                  <a:cubicBezTo>
                    <a:pt x="747" y="424"/>
                    <a:pt x="747" y="424"/>
                    <a:pt x="747" y="424"/>
                  </a:cubicBezTo>
                  <a:cubicBezTo>
                    <a:pt x="748" y="424"/>
                    <a:pt x="747" y="423"/>
                    <a:pt x="747" y="423"/>
                  </a:cubicBezTo>
                  <a:cubicBezTo>
                    <a:pt x="747" y="423"/>
                    <a:pt x="748" y="422"/>
                    <a:pt x="748" y="422"/>
                  </a:cubicBezTo>
                  <a:cubicBezTo>
                    <a:pt x="748" y="422"/>
                    <a:pt x="748" y="422"/>
                    <a:pt x="748" y="422"/>
                  </a:cubicBezTo>
                  <a:cubicBezTo>
                    <a:pt x="748" y="421"/>
                    <a:pt x="749" y="421"/>
                    <a:pt x="749" y="421"/>
                  </a:cubicBezTo>
                  <a:cubicBezTo>
                    <a:pt x="749" y="421"/>
                    <a:pt x="749" y="421"/>
                    <a:pt x="749" y="421"/>
                  </a:cubicBezTo>
                  <a:cubicBezTo>
                    <a:pt x="749" y="421"/>
                    <a:pt x="749" y="420"/>
                    <a:pt x="749" y="420"/>
                  </a:cubicBezTo>
                  <a:cubicBezTo>
                    <a:pt x="749" y="419"/>
                    <a:pt x="750" y="419"/>
                    <a:pt x="750" y="418"/>
                  </a:cubicBezTo>
                  <a:cubicBezTo>
                    <a:pt x="751" y="418"/>
                    <a:pt x="751" y="418"/>
                    <a:pt x="751" y="418"/>
                  </a:cubicBezTo>
                  <a:cubicBezTo>
                    <a:pt x="751" y="418"/>
                    <a:pt x="751" y="418"/>
                    <a:pt x="751" y="418"/>
                  </a:cubicBezTo>
                  <a:cubicBezTo>
                    <a:pt x="751" y="418"/>
                    <a:pt x="751" y="418"/>
                    <a:pt x="751" y="418"/>
                  </a:cubicBezTo>
                  <a:cubicBezTo>
                    <a:pt x="750" y="418"/>
                    <a:pt x="751" y="417"/>
                    <a:pt x="751" y="417"/>
                  </a:cubicBezTo>
                  <a:cubicBezTo>
                    <a:pt x="751" y="417"/>
                    <a:pt x="751" y="416"/>
                    <a:pt x="752" y="415"/>
                  </a:cubicBezTo>
                  <a:cubicBezTo>
                    <a:pt x="752" y="415"/>
                    <a:pt x="753" y="414"/>
                    <a:pt x="753" y="414"/>
                  </a:cubicBezTo>
                  <a:cubicBezTo>
                    <a:pt x="753" y="413"/>
                    <a:pt x="753" y="413"/>
                    <a:pt x="753" y="413"/>
                  </a:cubicBezTo>
                  <a:cubicBezTo>
                    <a:pt x="753" y="412"/>
                    <a:pt x="752" y="412"/>
                    <a:pt x="752" y="412"/>
                  </a:cubicBezTo>
                  <a:cubicBezTo>
                    <a:pt x="752" y="412"/>
                    <a:pt x="752" y="412"/>
                    <a:pt x="752" y="412"/>
                  </a:cubicBezTo>
                  <a:cubicBezTo>
                    <a:pt x="753" y="412"/>
                    <a:pt x="753" y="411"/>
                    <a:pt x="753" y="411"/>
                  </a:cubicBezTo>
                  <a:cubicBezTo>
                    <a:pt x="753" y="411"/>
                    <a:pt x="753" y="411"/>
                    <a:pt x="753" y="411"/>
                  </a:cubicBezTo>
                  <a:cubicBezTo>
                    <a:pt x="753" y="411"/>
                    <a:pt x="753" y="411"/>
                    <a:pt x="753" y="411"/>
                  </a:cubicBezTo>
                  <a:cubicBezTo>
                    <a:pt x="753" y="410"/>
                    <a:pt x="752" y="410"/>
                    <a:pt x="752" y="410"/>
                  </a:cubicBezTo>
                  <a:cubicBezTo>
                    <a:pt x="752" y="410"/>
                    <a:pt x="752" y="410"/>
                    <a:pt x="751" y="410"/>
                  </a:cubicBezTo>
                  <a:cubicBezTo>
                    <a:pt x="751" y="409"/>
                    <a:pt x="751" y="409"/>
                    <a:pt x="751" y="409"/>
                  </a:cubicBezTo>
                  <a:cubicBezTo>
                    <a:pt x="751" y="409"/>
                    <a:pt x="751" y="409"/>
                    <a:pt x="751" y="409"/>
                  </a:cubicBezTo>
                  <a:cubicBezTo>
                    <a:pt x="751" y="408"/>
                    <a:pt x="751" y="407"/>
                    <a:pt x="751" y="407"/>
                  </a:cubicBezTo>
                  <a:cubicBezTo>
                    <a:pt x="751" y="406"/>
                    <a:pt x="750" y="406"/>
                    <a:pt x="750" y="405"/>
                  </a:cubicBezTo>
                  <a:cubicBezTo>
                    <a:pt x="750" y="405"/>
                    <a:pt x="749" y="404"/>
                    <a:pt x="749" y="404"/>
                  </a:cubicBezTo>
                  <a:cubicBezTo>
                    <a:pt x="749" y="403"/>
                    <a:pt x="749" y="402"/>
                    <a:pt x="750" y="401"/>
                  </a:cubicBezTo>
                  <a:cubicBezTo>
                    <a:pt x="750" y="402"/>
                    <a:pt x="750" y="402"/>
                    <a:pt x="750" y="402"/>
                  </a:cubicBezTo>
                  <a:cubicBezTo>
                    <a:pt x="750" y="403"/>
                    <a:pt x="750" y="404"/>
                    <a:pt x="750" y="404"/>
                  </a:cubicBezTo>
                  <a:cubicBezTo>
                    <a:pt x="750" y="404"/>
                    <a:pt x="750" y="405"/>
                    <a:pt x="751" y="405"/>
                  </a:cubicBezTo>
                  <a:cubicBezTo>
                    <a:pt x="751" y="406"/>
                    <a:pt x="752" y="407"/>
                    <a:pt x="753" y="407"/>
                  </a:cubicBezTo>
                  <a:cubicBezTo>
                    <a:pt x="753" y="407"/>
                    <a:pt x="754" y="407"/>
                    <a:pt x="754" y="407"/>
                  </a:cubicBezTo>
                  <a:cubicBezTo>
                    <a:pt x="754" y="407"/>
                    <a:pt x="754" y="408"/>
                    <a:pt x="754" y="408"/>
                  </a:cubicBezTo>
                  <a:cubicBezTo>
                    <a:pt x="754" y="408"/>
                    <a:pt x="754" y="409"/>
                    <a:pt x="754" y="409"/>
                  </a:cubicBezTo>
                  <a:cubicBezTo>
                    <a:pt x="754" y="409"/>
                    <a:pt x="754" y="409"/>
                    <a:pt x="754" y="409"/>
                  </a:cubicBezTo>
                  <a:cubicBezTo>
                    <a:pt x="754" y="409"/>
                    <a:pt x="754" y="409"/>
                    <a:pt x="754" y="409"/>
                  </a:cubicBezTo>
                  <a:cubicBezTo>
                    <a:pt x="755" y="409"/>
                    <a:pt x="755" y="408"/>
                    <a:pt x="755" y="407"/>
                  </a:cubicBezTo>
                  <a:cubicBezTo>
                    <a:pt x="756" y="407"/>
                    <a:pt x="757" y="406"/>
                    <a:pt x="757" y="405"/>
                  </a:cubicBezTo>
                  <a:cubicBezTo>
                    <a:pt x="758" y="405"/>
                    <a:pt x="758" y="405"/>
                    <a:pt x="758" y="404"/>
                  </a:cubicBezTo>
                  <a:cubicBezTo>
                    <a:pt x="758" y="404"/>
                    <a:pt x="757" y="404"/>
                    <a:pt x="757" y="404"/>
                  </a:cubicBezTo>
                  <a:cubicBezTo>
                    <a:pt x="757" y="404"/>
                    <a:pt x="757" y="404"/>
                    <a:pt x="757" y="403"/>
                  </a:cubicBezTo>
                  <a:cubicBezTo>
                    <a:pt x="757" y="404"/>
                    <a:pt x="758" y="404"/>
                    <a:pt x="758" y="404"/>
                  </a:cubicBezTo>
                  <a:cubicBezTo>
                    <a:pt x="758" y="404"/>
                    <a:pt x="758" y="403"/>
                    <a:pt x="759" y="403"/>
                  </a:cubicBezTo>
                  <a:cubicBezTo>
                    <a:pt x="759" y="403"/>
                    <a:pt x="759" y="402"/>
                    <a:pt x="759" y="402"/>
                  </a:cubicBezTo>
                  <a:cubicBezTo>
                    <a:pt x="759" y="401"/>
                    <a:pt x="760" y="400"/>
                    <a:pt x="760" y="399"/>
                  </a:cubicBezTo>
                  <a:cubicBezTo>
                    <a:pt x="760" y="399"/>
                    <a:pt x="760" y="399"/>
                    <a:pt x="760" y="399"/>
                  </a:cubicBezTo>
                  <a:cubicBezTo>
                    <a:pt x="760" y="399"/>
                    <a:pt x="760" y="398"/>
                    <a:pt x="760" y="398"/>
                  </a:cubicBezTo>
                  <a:cubicBezTo>
                    <a:pt x="760" y="398"/>
                    <a:pt x="760" y="398"/>
                    <a:pt x="760" y="398"/>
                  </a:cubicBezTo>
                  <a:cubicBezTo>
                    <a:pt x="760" y="397"/>
                    <a:pt x="760" y="397"/>
                    <a:pt x="760" y="396"/>
                  </a:cubicBezTo>
                  <a:cubicBezTo>
                    <a:pt x="760" y="396"/>
                    <a:pt x="760" y="396"/>
                    <a:pt x="760" y="396"/>
                  </a:cubicBezTo>
                  <a:cubicBezTo>
                    <a:pt x="760" y="396"/>
                    <a:pt x="760" y="396"/>
                    <a:pt x="760" y="396"/>
                  </a:cubicBezTo>
                  <a:cubicBezTo>
                    <a:pt x="760" y="396"/>
                    <a:pt x="759" y="396"/>
                    <a:pt x="759" y="396"/>
                  </a:cubicBezTo>
                  <a:cubicBezTo>
                    <a:pt x="759" y="396"/>
                    <a:pt x="758" y="396"/>
                    <a:pt x="758" y="396"/>
                  </a:cubicBezTo>
                  <a:cubicBezTo>
                    <a:pt x="758" y="396"/>
                    <a:pt x="758" y="396"/>
                    <a:pt x="758" y="396"/>
                  </a:cubicBezTo>
                  <a:cubicBezTo>
                    <a:pt x="758" y="395"/>
                    <a:pt x="758" y="395"/>
                    <a:pt x="758" y="395"/>
                  </a:cubicBezTo>
                  <a:cubicBezTo>
                    <a:pt x="758" y="395"/>
                    <a:pt x="759" y="395"/>
                    <a:pt x="759" y="395"/>
                  </a:cubicBezTo>
                  <a:cubicBezTo>
                    <a:pt x="759" y="395"/>
                    <a:pt x="759" y="395"/>
                    <a:pt x="759" y="395"/>
                  </a:cubicBezTo>
                  <a:cubicBezTo>
                    <a:pt x="759" y="395"/>
                    <a:pt x="760" y="395"/>
                    <a:pt x="760" y="395"/>
                  </a:cubicBezTo>
                  <a:cubicBezTo>
                    <a:pt x="760" y="395"/>
                    <a:pt x="760" y="395"/>
                    <a:pt x="760" y="395"/>
                  </a:cubicBezTo>
                  <a:cubicBezTo>
                    <a:pt x="760" y="395"/>
                    <a:pt x="760" y="395"/>
                    <a:pt x="761" y="395"/>
                  </a:cubicBezTo>
                  <a:cubicBezTo>
                    <a:pt x="761" y="395"/>
                    <a:pt x="761" y="395"/>
                    <a:pt x="761" y="395"/>
                  </a:cubicBezTo>
                  <a:cubicBezTo>
                    <a:pt x="761" y="394"/>
                    <a:pt x="761" y="394"/>
                    <a:pt x="761" y="395"/>
                  </a:cubicBezTo>
                  <a:cubicBezTo>
                    <a:pt x="762" y="395"/>
                    <a:pt x="762" y="395"/>
                    <a:pt x="763" y="395"/>
                  </a:cubicBezTo>
                  <a:cubicBezTo>
                    <a:pt x="763" y="395"/>
                    <a:pt x="763" y="395"/>
                    <a:pt x="763" y="394"/>
                  </a:cubicBezTo>
                  <a:cubicBezTo>
                    <a:pt x="763" y="394"/>
                    <a:pt x="763" y="394"/>
                    <a:pt x="764" y="394"/>
                  </a:cubicBezTo>
                  <a:cubicBezTo>
                    <a:pt x="764" y="394"/>
                    <a:pt x="764" y="394"/>
                    <a:pt x="764" y="394"/>
                  </a:cubicBezTo>
                  <a:cubicBezTo>
                    <a:pt x="765" y="394"/>
                    <a:pt x="766" y="394"/>
                    <a:pt x="766" y="393"/>
                  </a:cubicBezTo>
                  <a:cubicBezTo>
                    <a:pt x="767" y="393"/>
                    <a:pt x="767" y="393"/>
                    <a:pt x="768" y="393"/>
                  </a:cubicBezTo>
                  <a:cubicBezTo>
                    <a:pt x="768" y="393"/>
                    <a:pt x="768" y="393"/>
                    <a:pt x="769" y="393"/>
                  </a:cubicBezTo>
                  <a:cubicBezTo>
                    <a:pt x="769" y="393"/>
                    <a:pt x="769" y="393"/>
                    <a:pt x="769" y="393"/>
                  </a:cubicBezTo>
                  <a:cubicBezTo>
                    <a:pt x="769" y="393"/>
                    <a:pt x="769" y="393"/>
                    <a:pt x="769" y="393"/>
                  </a:cubicBezTo>
                  <a:cubicBezTo>
                    <a:pt x="770" y="393"/>
                    <a:pt x="771" y="392"/>
                    <a:pt x="772" y="392"/>
                  </a:cubicBezTo>
                  <a:cubicBezTo>
                    <a:pt x="772" y="392"/>
                    <a:pt x="773" y="392"/>
                    <a:pt x="773" y="391"/>
                  </a:cubicBezTo>
                  <a:cubicBezTo>
                    <a:pt x="773" y="391"/>
                    <a:pt x="772" y="391"/>
                    <a:pt x="772" y="391"/>
                  </a:cubicBezTo>
                  <a:cubicBezTo>
                    <a:pt x="772" y="391"/>
                    <a:pt x="772" y="391"/>
                    <a:pt x="772" y="391"/>
                  </a:cubicBezTo>
                  <a:cubicBezTo>
                    <a:pt x="772" y="391"/>
                    <a:pt x="771" y="391"/>
                    <a:pt x="771" y="391"/>
                  </a:cubicBezTo>
                  <a:cubicBezTo>
                    <a:pt x="771" y="391"/>
                    <a:pt x="771" y="392"/>
                    <a:pt x="770" y="392"/>
                  </a:cubicBezTo>
                  <a:cubicBezTo>
                    <a:pt x="770" y="392"/>
                    <a:pt x="770" y="392"/>
                    <a:pt x="769" y="392"/>
                  </a:cubicBezTo>
                  <a:cubicBezTo>
                    <a:pt x="770" y="391"/>
                    <a:pt x="771" y="391"/>
                    <a:pt x="771" y="391"/>
                  </a:cubicBezTo>
                  <a:cubicBezTo>
                    <a:pt x="771" y="391"/>
                    <a:pt x="771" y="390"/>
                    <a:pt x="771" y="390"/>
                  </a:cubicBezTo>
                  <a:cubicBezTo>
                    <a:pt x="771" y="390"/>
                    <a:pt x="771" y="390"/>
                    <a:pt x="771" y="390"/>
                  </a:cubicBezTo>
                  <a:cubicBezTo>
                    <a:pt x="771" y="390"/>
                    <a:pt x="771" y="390"/>
                    <a:pt x="770" y="390"/>
                  </a:cubicBezTo>
                  <a:cubicBezTo>
                    <a:pt x="770" y="391"/>
                    <a:pt x="769" y="391"/>
                    <a:pt x="768" y="391"/>
                  </a:cubicBezTo>
                  <a:cubicBezTo>
                    <a:pt x="767" y="391"/>
                    <a:pt x="766" y="391"/>
                    <a:pt x="766" y="392"/>
                  </a:cubicBezTo>
                  <a:cubicBezTo>
                    <a:pt x="766" y="392"/>
                    <a:pt x="765" y="392"/>
                    <a:pt x="765" y="392"/>
                  </a:cubicBezTo>
                  <a:cubicBezTo>
                    <a:pt x="765" y="392"/>
                    <a:pt x="765" y="392"/>
                    <a:pt x="765" y="392"/>
                  </a:cubicBezTo>
                  <a:cubicBezTo>
                    <a:pt x="764" y="392"/>
                    <a:pt x="764" y="392"/>
                    <a:pt x="764" y="392"/>
                  </a:cubicBezTo>
                  <a:cubicBezTo>
                    <a:pt x="764" y="392"/>
                    <a:pt x="764" y="392"/>
                    <a:pt x="764" y="392"/>
                  </a:cubicBezTo>
                  <a:cubicBezTo>
                    <a:pt x="763" y="392"/>
                    <a:pt x="763" y="392"/>
                    <a:pt x="763" y="392"/>
                  </a:cubicBezTo>
                  <a:cubicBezTo>
                    <a:pt x="763" y="392"/>
                    <a:pt x="762" y="393"/>
                    <a:pt x="761" y="392"/>
                  </a:cubicBezTo>
                  <a:cubicBezTo>
                    <a:pt x="761" y="392"/>
                    <a:pt x="761" y="392"/>
                    <a:pt x="761" y="392"/>
                  </a:cubicBezTo>
                  <a:cubicBezTo>
                    <a:pt x="761" y="392"/>
                    <a:pt x="761" y="392"/>
                    <a:pt x="761" y="392"/>
                  </a:cubicBezTo>
                  <a:cubicBezTo>
                    <a:pt x="762" y="391"/>
                    <a:pt x="763" y="391"/>
                    <a:pt x="764" y="390"/>
                  </a:cubicBezTo>
                  <a:cubicBezTo>
                    <a:pt x="765" y="390"/>
                    <a:pt x="766" y="390"/>
                    <a:pt x="766" y="389"/>
                  </a:cubicBezTo>
                  <a:cubicBezTo>
                    <a:pt x="767" y="389"/>
                    <a:pt x="767" y="389"/>
                    <a:pt x="767" y="389"/>
                  </a:cubicBezTo>
                  <a:cubicBezTo>
                    <a:pt x="768" y="389"/>
                    <a:pt x="768" y="389"/>
                    <a:pt x="768" y="389"/>
                  </a:cubicBezTo>
                  <a:cubicBezTo>
                    <a:pt x="769" y="389"/>
                    <a:pt x="770" y="389"/>
                    <a:pt x="771" y="389"/>
                  </a:cubicBezTo>
                  <a:cubicBezTo>
                    <a:pt x="771" y="388"/>
                    <a:pt x="772" y="388"/>
                    <a:pt x="772" y="388"/>
                  </a:cubicBezTo>
                  <a:cubicBezTo>
                    <a:pt x="773" y="388"/>
                    <a:pt x="773" y="388"/>
                    <a:pt x="774" y="388"/>
                  </a:cubicBezTo>
                  <a:cubicBezTo>
                    <a:pt x="774" y="388"/>
                    <a:pt x="774" y="388"/>
                    <a:pt x="774" y="388"/>
                  </a:cubicBezTo>
                  <a:cubicBezTo>
                    <a:pt x="774" y="388"/>
                    <a:pt x="774" y="388"/>
                    <a:pt x="774" y="388"/>
                  </a:cubicBezTo>
                  <a:cubicBezTo>
                    <a:pt x="775" y="388"/>
                    <a:pt x="776" y="388"/>
                    <a:pt x="777" y="388"/>
                  </a:cubicBezTo>
                  <a:cubicBezTo>
                    <a:pt x="777" y="388"/>
                    <a:pt x="777" y="388"/>
                    <a:pt x="777" y="388"/>
                  </a:cubicBezTo>
                  <a:cubicBezTo>
                    <a:pt x="777" y="388"/>
                    <a:pt x="777" y="387"/>
                    <a:pt x="777" y="387"/>
                  </a:cubicBezTo>
                  <a:cubicBezTo>
                    <a:pt x="777" y="386"/>
                    <a:pt x="777" y="385"/>
                    <a:pt x="778" y="384"/>
                  </a:cubicBezTo>
                  <a:cubicBezTo>
                    <a:pt x="778" y="385"/>
                    <a:pt x="779" y="385"/>
                    <a:pt x="779" y="386"/>
                  </a:cubicBezTo>
                  <a:cubicBezTo>
                    <a:pt x="779" y="386"/>
                    <a:pt x="779" y="387"/>
                    <a:pt x="779" y="387"/>
                  </a:cubicBezTo>
                  <a:cubicBezTo>
                    <a:pt x="779" y="387"/>
                    <a:pt x="779" y="387"/>
                    <a:pt x="780" y="387"/>
                  </a:cubicBezTo>
                  <a:cubicBezTo>
                    <a:pt x="780" y="387"/>
                    <a:pt x="780" y="387"/>
                    <a:pt x="780" y="386"/>
                  </a:cubicBezTo>
                  <a:cubicBezTo>
                    <a:pt x="780" y="386"/>
                    <a:pt x="781" y="386"/>
                    <a:pt x="781" y="386"/>
                  </a:cubicBezTo>
                  <a:cubicBezTo>
                    <a:pt x="782" y="385"/>
                    <a:pt x="782" y="385"/>
                    <a:pt x="783" y="384"/>
                  </a:cubicBezTo>
                  <a:cubicBezTo>
                    <a:pt x="783" y="385"/>
                    <a:pt x="783" y="386"/>
                    <a:pt x="782" y="386"/>
                  </a:cubicBezTo>
                  <a:cubicBezTo>
                    <a:pt x="782" y="386"/>
                    <a:pt x="782" y="386"/>
                    <a:pt x="782" y="386"/>
                  </a:cubicBezTo>
                  <a:cubicBezTo>
                    <a:pt x="782" y="386"/>
                    <a:pt x="783" y="386"/>
                    <a:pt x="783" y="386"/>
                  </a:cubicBezTo>
                  <a:cubicBezTo>
                    <a:pt x="783" y="386"/>
                    <a:pt x="784" y="386"/>
                    <a:pt x="784" y="386"/>
                  </a:cubicBezTo>
                  <a:cubicBezTo>
                    <a:pt x="785" y="385"/>
                    <a:pt x="786" y="385"/>
                    <a:pt x="786" y="385"/>
                  </a:cubicBezTo>
                  <a:cubicBezTo>
                    <a:pt x="786" y="385"/>
                    <a:pt x="787" y="385"/>
                    <a:pt x="787" y="385"/>
                  </a:cubicBezTo>
                  <a:cubicBezTo>
                    <a:pt x="787" y="385"/>
                    <a:pt x="787" y="385"/>
                    <a:pt x="787" y="385"/>
                  </a:cubicBezTo>
                  <a:cubicBezTo>
                    <a:pt x="787" y="384"/>
                    <a:pt x="787" y="384"/>
                    <a:pt x="787" y="383"/>
                  </a:cubicBezTo>
                  <a:cubicBezTo>
                    <a:pt x="787" y="382"/>
                    <a:pt x="786" y="382"/>
                    <a:pt x="786" y="381"/>
                  </a:cubicBezTo>
                  <a:cubicBezTo>
                    <a:pt x="786" y="381"/>
                    <a:pt x="785" y="381"/>
                    <a:pt x="785" y="381"/>
                  </a:cubicBezTo>
                  <a:cubicBezTo>
                    <a:pt x="785" y="381"/>
                    <a:pt x="785" y="382"/>
                    <a:pt x="786" y="382"/>
                  </a:cubicBezTo>
                  <a:cubicBezTo>
                    <a:pt x="786" y="382"/>
                    <a:pt x="786" y="382"/>
                    <a:pt x="786" y="382"/>
                  </a:cubicBezTo>
                  <a:cubicBezTo>
                    <a:pt x="786" y="382"/>
                    <a:pt x="786" y="382"/>
                    <a:pt x="787" y="383"/>
                  </a:cubicBezTo>
                  <a:cubicBezTo>
                    <a:pt x="787" y="383"/>
                    <a:pt x="787" y="384"/>
                    <a:pt x="787" y="384"/>
                  </a:cubicBezTo>
                  <a:cubicBezTo>
                    <a:pt x="786" y="384"/>
                    <a:pt x="786" y="384"/>
                    <a:pt x="785" y="384"/>
                  </a:cubicBezTo>
                  <a:cubicBezTo>
                    <a:pt x="785" y="385"/>
                    <a:pt x="785" y="385"/>
                    <a:pt x="785" y="385"/>
                  </a:cubicBezTo>
                  <a:cubicBezTo>
                    <a:pt x="785" y="384"/>
                    <a:pt x="784" y="384"/>
                    <a:pt x="784" y="384"/>
                  </a:cubicBezTo>
                  <a:cubicBezTo>
                    <a:pt x="784" y="384"/>
                    <a:pt x="784" y="384"/>
                    <a:pt x="784" y="384"/>
                  </a:cubicBezTo>
                  <a:cubicBezTo>
                    <a:pt x="783" y="384"/>
                    <a:pt x="783" y="384"/>
                    <a:pt x="783" y="384"/>
                  </a:cubicBezTo>
                  <a:cubicBezTo>
                    <a:pt x="783" y="383"/>
                    <a:pt x="783" y="383"/>
                    <a:pt x="783" y="382"/>
                  </a:cubicBezTo>
                  <a:cubicBezTo>
                    <a:pt x="783" y="382"/>
                    <a:pt x="783" y="382"/>
                    <a:pt x="783" y="382"/>
                  </a:cubicBezTo>
                  <a:cubicBezTo>
                    <a:pt x="782" y="382"/>
                    <a:pt x="782" y="382"/>
                    <a:pt x="782" y="382"/>
                  </a:cubicBezTo>
                  <a:cubicBezTo>
                    <a:pt x="782" y="382"/>
                    <a:pt x="782" y="382"/>
                    <a:pt x="782" y="382"/>
                  </a:cubicBezTo>
                  <a:cubicBezTo>
                    <a:pt x="782" y="381"/>
                    <a:pt x="782" y="381"/>
                    <a:pt x="782" y="381"/>
                  </a:cubicBezTo>
                  <a:cubicBezTo>
                    <a:pt x="782" y="381"/>
                    <a:pt x="782" y="381"/>
                    <a:pt x="782" y="380"/>
                  </a:cubicBezTo>
                  <a:cubicBezTo>
                    <a:pt x="782" y="380"/>
                    <a:pt x="781" y="380"/>
                    <a:pt x="781" y="380"/>
                  </a:cubicBezTo>
                  <a:cubicBezTo>
                    <a:pt x="781" y="380"/>
                    <a:pt x="781" y="380"/>
                    <a:pt x="781" y="380"/>
                  </a:cubicBezTo>
                  <a:cubicBezTo>
                    <a:pt x="781" y="380"/>
                    <a:pt x="780" y="380"/>
                    <a:pt x="780" y="380"/>
                  </a:cubicBezTo>
                  <a:cubicBezTo>
                    <a:pt x="780" y="379"/>
                    <a:pt x="780" y="379"/>
                    <a:pt x="780" y="379"/>
                  </a:cubicBezTo>
                  <a:cubicBezTo>
                    <a:pt x="780" y="379"/>
                    <a:pt x="780" y="379"/>
                    <a:pt x="780" y="378"/>
                  </a:cubicBezTo>
                  <a:cubicBezTo>
                    <a:pt x="780" y="378"/>
                    <a:pt x="781" y="378"/>
                    <a:pt x="781" y="378"/>
                  </a:cubicBezTo>
                  <a:cubicBezTo>
                    <a:pt x="781" y="378"/>
                    <a:pt x="781" y="378"/>
                    <a:pt x="781" y="378"/>
                  </a:cubicBezTo>
                  <a:cubicBezTo>
                    <a:pt x="781" y="378"/>
                    <a:pt x="781" y="378"/>
                    <a:pt x="781" y="378"/>
                  </a:cubicBezTo>
                  <a:cubicBezTo>
                    <a:pt x="781" y="378"/>
                    <a:pt x="781" y="378"/>
                    <a:pt x="781" y="378"/>
                  </a:cubicBezTo>
                  <a:cubicBezTo>
                    <a:pt x="781" y="377"/>
                    <a:pt x="781" y="377"/>
                    <a:pt x="781" y="377"/>
                  </a:cubicBezTo>
                  <a:cubicBezTo>
                    <a:pt x="782" y="377"/>
                    <a:pt x="782" y="377"/>
                    <a:pt x="782" y="377"/>
                  </a:cubicBezTo>
                  <a:cubicBezTo>
                    <a:pt x="782" y="377"/>
                    <a:pt x="782" y="377"/>
                    <a:pt x="782" y="377"/>
                  </a:cubicBezTo>
                  <a:cubicBezTo>
                    <a:pt x="782" y="377"/>
                    <a:pt x="783" y="377"/>
                    <a:pt x="783" y="377"/>
                  </a:cubicBezTo>
                  <a:cubicBezTo>
                    <a:pt x="783" y="376"/>
                    <a:pt x="783" y="376"/>
                    <a:pt x="783" y="376"/>
                  </a:cubicBezTo>
                  <a:cubicBezTo>
                    <a:pt x="782" y="376"/>
                    <a:pt x="782" y="376"/>
                    <a:pt x="782" y="376"/>
                  </a:cubicBezTo>
                  <a:cubicBezTo>
                    <a:pt x="782" y="376"/>
                    <a:pt x="782" y="376"/>
                    <a:pt x="782" y="376"/>
                  </a:cubicBezTo>
                  <a:cubicBezTo>
                    <a:pt x="782" y="375"/>
                    <a:pt x="782" y="375"/>
                    <a:pt x="782" y="375"/>
                  </a:cubicBezTo>
                  <a:cubicBezTo>
                    <a:pt x="781" y="375"/>
                    <a:pt x="781" y="375"/>
                    <a:pt x="781" y="375"/>
                  </a:cubicBezTo>
                  <a:cubicBezTo>
                    <a:pt x="781" y="375"/>
                    <a:pt x="781" y="375"/>
                    <a:pt x="781" y="375"/>
                  </a:cubicBezTo>
                  <a:cubicBezTo>
                    <a:pt x="781" y="374"/>
                    <a:pt x="781" y="374"/>
                    <a:pt x="781" y="374"/>
                  </a:cubicBezTo>
                  <a:cubicBezTo>
                    <a:pt x="782" y="373"/>
                    <a:pt x="782" y="373"/>
                    <a:pt x="782" y="373"/>
                  </a:cubicBezTo>
                  <a:cubicBezTo>
                    <a:pt x="782" y="372"/>
                    <a:pt x="782" y="371"/>
                    <a:pt x="783" y="370"/>
                  </a:cubicBezTo>
                  <a:cubicBezTo>
                    <a:pt x="783" y="370"/>
                    <a:pt x="783" y="370"/>
                    <a:pt x="784" y="370"/>
                  </a:cubicBezTo>
                  <a:cubicBezTo>
                    <a:pt x="784" y="370"/>
                    <a:pt x="784" y="370"/>
                    <a:pt x="784" y="370"/>
                  </a:cubicBezTo>
                  <a:cubicBezTo>
                    <a:pt x="784" y="370"/>
                    <a:pt x="784" y="370"/>
                    <a:pt x="784" y="369"/>
                  </a:cubicBezTo>
                  <a:cubicBezTo>
                    <a:pt x="784" y="369"/>
                    <a:pt x="784" y="369"/>
                    <a:pt x="784" y="369"/>
                  </a:cubicBezTo>
                  <a:cubicBezTo>
                    <a:pt x="784" y="369"/>
                    <a:pt x="784" y="369"/>
                    <a:pt x="784" y="369"/>
                  </a:cubicBezTo>
                  <a:cubicBezTo>
                    <a:pt x="784" y="368"/>
                    <a:pt x="784" y="368"/>
                    <a:pt x="785" y="368"/>
                  </a:cubicBezTo>
                  <a:cubicBezTo>
                    <a:pt x="785" y="368"/>
                    <a:pt x="785" y="368"/>
                    <a:pt x="785" y="368"/>
                  </a:cubicBezTo>
                  <a:cubicBezTo>
                    <a:pt x="785" y="368"/>
                    <a:pt x="785" y="368"/>
                    <a:pt x="785" y="368"/>
                  </a:cubicBezTo>
                  <a:cubicBezTo>
                    <a:pt x="785" y="368"/>
                    <a:pt x="785" y="367"/>
                    <a:pt x="785" y="367"/>
                  </a:cubicBezTo>
                  <a:cubicBezTo>
                    <a:pt x="785" y="367"/>
                    <a:pt x="785" y="367"/>
                    <a:pt x="785" y="367"/>
                  </a:cubicBezTo>
                  <a:cubicBezTo>
                    <a:pt x="785" y="367"/>
                    <a:pt x="785" y="367"/>
                    <a:pt x="785" y="367"/>
                  </a:cubicBezTo>
                  <a:cubicBezTo>
                    <a:pt x="785" y="367"/>
                    <a:pt x="785" y="367"/>
                    <a:pt x="785" y="367"/>
                  </a:cubicBezTo>
                  <a:cubicBezTo>
                    <a:pt x="785" y="366"/>
                    <a:pt x="785" y="366"/>
                    <a:pt x="786" y="366"/>
                  </a:cubicBezTo>
                  <a:cubicBezTo>
                    <a:pt x="786" y="366"/>
                    <a:pt x="786" y="365"/>
                    <a:pt x="786" y="365"/>
                  </a:cubicBezTo>
                  <a:cubicBezTo>
                    <a:pt x="787" y="365"/>
                    <a:pt x="787" y="365"/>
                    <a:pt x="787" y="366"/>
                  </a:cubicBezTo>
                  <a:cubicBezTo>
                    <a:pt x="787" y="366"/>
                    <a:pt x="788" y="366"/>
                    <a:pt x="788" y="366"/>
                  </a:cubicBezTo>
                  <a:cubicBezTo>
                    <a:pt x="788" y="366"/>
                    <a:pt x="788" y="366"/>
                    <a:pt x="788" y="366"/>
                  </a:cubicBezTo>
                  <a:cubicBezTo>
                    <a:pt x="788" y="366"/>
                    <a:pt x="788" y="366"/>
                    <a:pt x="788" y="366"/>
                  </a:cubicBezTo>
                  <a:cubicBezTo>
                    <a:pt x="788" y="365"/>
                    <a:pt x="788" y="365"/>
                    <a:pt x="788" y="365"/>
                  </a:cubicBezTo>
                  <a:cubicBezTo>
                    <a:pt x="788" y="366"/>
                    <a:pt x="789" y="366"/>
                    <a:pt x="789" y="366"/>
                  </a:cubicBezTo>
                  <a:cubicBezTo>
                    <a:pt x="789" y="366"/>
                    <a:pt x="789" y="366"/>
                    <a:pt x="789" y="365"/>
                  </a:cubicBezTo>
                  <a:cubicBezTo>
                    <a:pt x="789" y="365"/>
                    <a:pt x="790" y="365"/>
                    <a:pt x="790" y="365"/>
                  </a:cubicBezTo>
                  <a:cubicBezTo>
                    <a:pt x="790" y="365"/>
                    <a:pt x="790" y="365"/>
                    <a:pt x="790" y="365"/>
                  </a:cubicBezTo>
                  <a:cubicBezTo>
                    <a:pt x="790" y="364"/>
                    <a:pt x="790" y="364"/>
                    <a:pt x="790" y="364"/>
                  </a:cubicBezTo>
                  <a:cubicBezTo>
                    <a:pt x="791" y="364"/>
                    <a:pt x="791" y="364"/>
                    <a:pt x="791" y="364"/>
                  </a:cubicBezTo>
                  <a:cubicBezTo>
                    <a:pt x="791" y="364"/>
                    <a:pt x="791" y="364"/>
                    <a:pt x="791" y="364"/>
                  </a:cubicBezTo>
                  <a:cubicBezTo>
                    <a:pt x="792" y="364"/>
                    <a:pt x="792" y="364"/>
                    <a:pt x="792" y="364"/>
                  </a:cubicBezTo>
                  <a:cubicBezTo>
                    <a:pt x="792" y="364"/>
                    <a:pt x="792" y="364"/>
                    <a:pt x="792" y="364"/>
                  </a:cubicBezTo>
                  <a:cubicBezTo>
                    <a:pt x="792" y="364"/>
                    <a:pt x="793" y="364"/>
                    <a:pt x="793" y="364"/>
                  </a:cubicBezTo>
                  <a:cubicBezTo>
                    <a:pt x="793" y="364"/>
                    <a:pt x="793" y="363"/>
                    <a:pt x="793" y="363"/>
                  </a:cubicBezTo>
                  <a:cubicBezTo>
                    <a:pt x="793" y="363"/>
                    <a:pt x="793" y="363"/>
                    <a:pt x="793" y="363"/>
                  </a:cubicBezTo>
                  <a:cubicBezTo>
                    <a:pt x="793" y="363"/>
                    <a:pt x="793" y="362"/>
                    <a:pt x="793" y="362"/>
                  </a:cubicBezTo>
                  <a:cubicBezTo>
                    <a:pt x="793" y="362"/>
                    <a:pt x="793" y="362"/>
                    <a:pt x="794" y="361"/>
                  </a:cubicBezTo>
                  <a:cubicBezTo>
                    <a:pt x="794" y="361"/>
                    <a:pt x="794" y="360"/>
                    <a:pt x="794" y="360"/>
                  </a:cubicBezTo>
                  <a:cubicBezTo>
                    <a:pt x="794" y="360"/>
                    <a:pt x="794" y="360"/>
                    <a:pt x="794" y="359"/>
                  </a:cubicBezTo>
                  <a:cubicBezTo>
                    <a:pt x="794" y="359"/>
                    <a:pt x="794" y="359"/>
                    <a:pt x="794" y="359"/>
                  </a:cubicBezTo>
                  <a:cubicBezTo>
                    <a:pt x="794" y="359"/>
                    <a:pt x="795" y="359"/>
                    <a:pt x="795" y="359"/>
                  </a:cubicBezTo>
                  <a:cubicBezTo>
                    <a:pt x="795" y="359"/>
                    <a:pt x="795" y="359"/>
                    <a:pt x="795" y="359"/>
                  </a:cubicBezTo>
                  <a:cubicBezTo>
                    <a:pt x="795" y="359"/>
                    <a:pt x="795" y="359"/>
                    <a:pt x="795" y="359"/>
                  </a:cubicBezTo>
                  <a:cubicBezTo>
                    <a:pt x="795" y="360"/>
                    <a:pt x="795" y="360"/>
                    <a:pt x="795" y="360"/>
                  </a:cubicBezTo>
                  <a:cubicBezTo>
                    <a:pt x="795" y="360"/>
                    <a:pt x="795" y="360"/>
                    <a:pt x="796" y="360"/>
                  </a:cubicBezTo>
                  <a:cubicBezTo>
                    <a:pt x="796" y="360"/>
                    <a:pt x="796" y="360"/>
                    <a:pt x="796" y="360"/>
                  </a:cubicBezTo>
                  <a:cubicBezTo>
                    <a:pt x="795" y="360"/>
                    <a:pt x="795" y="360"/>
                    <a:pt x="795" y="360"/>
                  </a:cubicBezTo>
                  <a:cubicBezTo>
                    <a:pt x="795" y="360"/>
                    <a:pt x="795" y="360"/>
                    <a:pt x="795" y="360"/>
                  </a:cubicBezTo>
                  <a:cubicBezTo>
                    <a:pt x="795" y="360"/>
                    <a:pt x="795" y="360"/>
                    <a:pt x="795" y="361"/>
                  </a:cubicBezTo>
                  <a:cubicBezTo>
                    <a:pt x="795" y="361"/>
                    <a:pt x="795" y="361"/>
                    <a:pt x="795" y="361"/>
                  </a:cubicBezTo>
                  <a:cubicBezTo>
                    <a:pt x="795" y="361"/>
                    <a:pt x="796" y="361"/>
                    <a:pt x="796" y="361"/>
                  </a:cubicBezTo>
                  <a:cubicBezTo>
                    <a:pt x="796" y="361"/>
                    <a:pt x="796" y="361"/>
                    <a:pt x="796" y="361"/>
                  </a:cubicBezTo>
                  <a:cubicBezTo>
                    <a:pt x="797" y="361"/>
                    <a:pt x="796" y="361"/>
                    <a:pt x="796" y="361"/>
                  </a:cubicBezTo>
                  <a:cubicBezTo>
                    <a:pt x="796" y="361"/>
                    <a:pt x="796" y="360"/>
                    <a:pt x="796" y="360"/>
                  </a:cubicBezTo>
                  <a:cubicBezTo>
                    <a:pt x="797" y="360"/>
                    <a:pt x="797" y="360"/>
                    <a:pt x="797" y="360"/>
                  </a:cubicBezTo>
                  <a:cubicBezTo>
                    <a:pt x="797" y="360"/>
                    <a:pt x="797" y="360"/>
                    <a:pt x="798" y="360"/>
                  </a:cubicBezTo>
                  <a:cubicBezTo>
                    <a:pt x="798" y="360"/>
                    <a:pt x="798" y="361"/>
                    <a:pt x="797" y="361"/>
                  </a:cubicBezTo>
                  <a:cubicBezTo>
                    <a:pt x="797" y="361"/>
                    <a:pt x="798" y="361"/>
                    <a:pt x="798" y="361"/>
                  </a:cubicBezTo>
                  <a:cubicBezTo>
                    <a:pt x="798" y="361"/>
                    <a:pt x="798" y="362"/>
                    <a:pt x="798" y="362"/>
                  </a:cubicBezTo>
                  <a:cubicBezTo>
                    <a:pt x="798" y="362"/>
                    <a:pt x="798" y="362"/>
                    <a:pt x="798" y="361"/>
                  </a:cubicBezTo>
                  <a:cubicBezTo>
                    <a:pt x="798" y="361"/>
                    <a:pt x="799" y="361"/>
                    <a:pt x="799" y="361"/>
                  </a:cubicBezTo>
                  <a:cubicBezTo>
                    <a:pt x="799" y="361"/>
                    <a:pt x="799" y="361"/>
                    <a:pt x="799" y="361"/>
                  </a:cubicBezTo>
                  <a:cubicBezTo>
                    <a:pt x="799" y="361"/>
                    <a:pt x="799" y="361"/>
                    <a:pt x="799" y="360"/>
                  </a:cubicBezTo>
                  <a:cubicBezTo>
                    <a:pt x="799" y="360"/>
                    <a:pt x="799" y="360"/>
                    <a:pt x="799" y="360"/>
                  </a:cubicBezTo>
                  <a:cubicBezTo>
                    <a:pt x="798" y="360"/>
                    <a:pt x="798" y="360"/>
                    <a:pt x="798" y="360"/>
                  </a:cubicBezTo>
                  <a:cubicBezTo>
                    <a:pt x="798" y="360"/>
                    <a:pt x="798" y="359"/>
                    <a:pt x="798" y="359"/>
                  </a:cubicBezTo>
                  <a:cubicBezTo>
                    <a:pt x="798" y="359"/>
                    <a:pt x="798" y="359"/>
                    <a:pt x="798" y="359"/>
                  </a:cubicBezTo>
                  <a:cubicBezTo>
                    <a:pt x="799" y="359"/>
                    <a:pt x="799" y="359"/>
                    <a:pt x="799" y="359"/>
                  </a:cubicBezTo>
                  <a:cubicBezTo>
                    <a:pt x="799" y="360"/>
                    <a:pt x="799" y="360"/>
                    <a:pt x="799" y="360"/>
                  </a:cubicBezTo>
                  <a:cubicBezTo>
                    <a:pt x="800" y="360"/>
                    <a:pt x="799" y="360"/>
                    <a:pt x="799" y="360"/>
                  </a:cubicBezTo>
                  <a:cubicBezTo>
                    <a:pt x="799" y="360"/>
                    <a:pt x="800" y="361"/>
                    <a:pt x="800" y="361"/>
                  </a:cubicBezTo>
                  <a:cubicBezTo>
                    <a:pt x="800" y="361"/>
                    <a:pt x="800" y="360"/>
                    <a:pt x="800" y="360"/>
                  </a:cubicBezTo>
                  <a:cubicBezTo>
                    <a:pt x="800" y="360"/>
                    <a:pt x="800" y="360"/>
                    <a:pt x="800" y="360"/>
                  </a:cubicBezTo>
                  <a:cubicBezTo>
                    <a:pt x="800" y="360"/>
                    <a:pt x="800" y="360"/>
                    <a:pt x="801" y="360"/>
                  </a:cubicBezTo>
                  <a:cubicBezTo>
                    <a:pt x="801" y="360"/>
                    <a:pt x="801" y="360"/>
                    <a:pt x="801" y="360"/>
                  </a:cubicBezTo>
                  <a:cubicBezTo>
                    <a:pt x="801" y="360"/>
                    <a:pt x="801" y="360"/>
                    <a:pt x="801" y="359"/>
                  </a:cubicBezTo>
                  <a:cubicBezTo>
                    <a:pt x="801" y="359"/>
                    <a:pt x="801" y="359"/>
                    <a:pt x="801" y="359"/>
                  </a:cubicBezTo>
                  <a:cubicBezTo>
                    <a:pt x="801" y="359"/>
                    <a:pt x="801" y="359"/>
                    <a:pt x="802" y="359"/>
                  </a:cubicBezTo>
                  <a:cubicBezTo>
                    <a:pt x="802" y="359"/>
                    <a:pt x="802" y="359"/>
                    <a:pt x="802" y="359"/>
                  </a:cubicBezTo>
                  <a:cubicBezTo>
                    <a:pt x="802" y="359"/>
                    <a:pt x="803" y="359"/>
                    <a:pt x="803" y="359"/>
                  </a:cubicBezTo>
                  <a:cubicBezTo>
                    <a:pt x="803" y="359"/>
                    <a:pt x="803" y="358"/>
                    <a:pt x="803" y="358"/>
                  </a:cubicBezTo>
                  <a:cubicBezTo>
                    <a:pt x="803" y="358"/>
                    <a:pt x="804" y="358"/>
                    <a:pt x="804" y="358"/>
                  </a:cubicBezTo>
                  <a:cubicBezTo>
                    <a:pt x="804" y="358"/>
                    <a:pt x="804" y="358"/>
                    <a:pt x="804" y="358"/>
                  </a:cubicBezTo>
                  <a:cubicBezTo>
                    <a:pt x="804" y="358"/>
                    <a:pt x="804" y="358"/>
                    <a:pt x="804" y="358"/>
                  </a:cubicBezTo>
                  <a:cubicBezTo>
                    <a:pt x="804" y="358"/>
                    <a:pt x="804" y="358"/>
                    <a:pt x="804" y="357"/>
                  </a:cubicBezTo>
                  <a:cubicBezTo>
                    <a:pt x="804" y="357"/>
                    <a:pt x="803" y="357"/>
                    <a:pt x="803" y="357"/>
                  </a:cubicBezTo>
                  <a:cubicBezTo>
                    <a:pt x="803" y="357"/>
                    <a:pt x="803" y="357"/>
                    <a:pt x="803" y="357"/>
                  </a:cubicBezTo>
                  <a:cubicBezTo>
                    <a:pt x="803" y="357"/>
                    <a:pt x="803" y="357"/>
                    <a:pt x="803" y="357"/>
                  </a:cubicBezTo>
                  <a:cubicBezTo>
                    <a:pt x="803" y="357"/>
                    <a:pt x="803" y="357"/>
                    <a:pt x="804" y="357"/>
                  </a:cubicBezTo>
                  <a:cubicBezTo>
                    <a:pt x="804" y="357"/>
                    <a:pt x="804" y="357"/>
                    <a:pt x="804" y="357"/>
                  </a:cubicBezTo>
                  <a:cubicBezTo>
                    <a:pt x="804" y="357"/>
                    <a:pt x="805" y="357"/>
                    <a:pt x="805" y="358"/>
                  </a:cubicBezTo>
                  <a:cubicBezTo>
                    <a:pt x="806" y="358"/>
                    <a:pt x="806" y="358"/>
                    <a:pt x="806" y="357"/>
                  </a:cubicBezTo>
                  <a:cubicBezTo>
                    <a:pt x="806" y="357"/>
                    <a:pt x="806" y="357"/>
                    <a:pt x="806" y="357"/>
                  </a:cubicBezTo>
                  <a:cubicBezTo>
                    <a:pt x="807" y="357"/>
                    <a:pt x="807" y="356"/>
                    <a:pt x="808" y="356"/>
                  </a:cubicBezTo>
                  <a:cubicBezTo>
                    <a:pt x="808" y="356"/>
                    <a:pt x="808" y="356"/>
                    <a:pt x="808" y="356"/>
                  </a:cubicBezTo>
                  <a:cubicBezTo>
                    <a:pt x="808" y="355"/>
                    <a:pt x="807" y="355"/>
                    <a:pt x="807" y="355"/>
                  </a:cubicBezTo>
                  <a:cubicBezTo>
                    <a:pt x="807" y="355"/>
                    <a:pt x="807" y="356"/>
                    <a:pt x="807" y="356"/>
                  </a:cubicBezTo>
                  <a:cubicBezTo>
                    <a:pt x="807" y="356"/>
                    <a:pt x="806" y="356"/>
                    <a:pt x="806" y="356"/>
                  </a:cubicBezTo>
                  <a:cubicBezTo>
                    <a:pt x="806" y="356"/>
                    <a:pt x="806" y="356"/>
                    <a:pt x="806" y="355"/>
                  </a:cubicBezTo>
                  <a:cubicBezTo>
                    <a:pt x="806" y="355"/>
                    <a:pt x="806" y="355"/>
                    <a:pt x="806" y="355"/>
                  </a:cubicBezTo>
                  <a:cubicBezTo>
                    <a:pt x="806" y="355"/>
                    <a:pt x="807" y="355"/>
                    <a:pt x="807" y="355"/>
                  </a:cubicBezTo>
                  <a:cubicBezTo>
                    <a:pt x="806" y="355"/>
                    <a:pt x="806" y="354"/>
                    <a:pt x="806" y="354"/>
                  </a:cubicBezTo>
                  <a:cubicBezTo>
                    <a:pt x="806" y="354"/>
                    <a:pt x="806" y="354"/>
                    <a:pt x="806" y="354"/>
                  </a:cubicBezTo>
                  <a:cubicBezTo>
                    <a:pt x="806" y="353"/>
                    <a:pt x="806" y="353"/>
                    <a:pt x="806" y="353"/>
                  </a:cubicBezTo>
                  <a:cubicBezTo>
                    <a:pt x="806" y="353"/>
                    <a:pt x="805" y="352"/>
                    <a:pt x="805" y="352"/>
                  </a:cubicBezTo>
                  <a:close/>
                  <a:moveTo>
                    <a:pt x="385" y="238"/>
                  </a:moveTo>
                  <a:cubicBezTo>
                    <a:pt x="385" y="238"/>
                    <a:pt x="384" y="236"/>
                    <a:pt x="384" y="236"/>
                  </a:cubicBezTo>
                  <a:cubicBezTo>
                    <a:pt x="383" y="236"/>
                    <a:pt x="383" y="236"/>
                    <a:pt x="383" y="236"/>
                  </a:cubicBezTo>
                  <a:cubicBezTo>
                    <a:pt x="382" y="236"/>
                    <a:pt x="382" y="236"/>
                    <a:pt x="382" y="236"/>
                  </a:cubicBezTo>
                  <a:cubicBezTo>
                    <a:pt x="382" y="236"/>
                    <a:pt x="382" y="236"/>
                    <a:pt x="382" y="236"/>
                  </a:cubicBezTo>
                  <a:cubicBezTo>
                    <a:pt x="382" y="235"/>
                    <a:pt x="382" y="235"/>
                    <a:pt x="382" y="235"/>
                  </a:cubicBezTo>
                  <a:cubicBezTo>
                    <a:pt x="382" y="235"/>
                    <a:pt x="381" y="235"/>
                    <a:pt x="381" y="235"/>
                  </a:cubicBezTo>
                  <a:cubicBezTo>
                    <a:pt x="381" y="235"/>
                    <a:pt x="380" y="233"/>
                    <a:pt x="380" y="233"/>
                  </a:cubicBezTo>
                  <a:cubicBezTo>
                    <a:pt x="379" y="233"/>
                    <a:pt x="379" y="233"/>
                    <a:pt x="379" y="233"/>
                  </a:cubicBezTo>
                  <a:cubicBezTo>
                    <a:pt x="377" y="233"/>
                    <a:pt x="377" y="233"/>
                    <a:pt x="377" y="233"/>
                  </a:cubicBezTo>
                  <a:cubicBezTo>
                    <a:pt x="377" y="233"/>
                    <a:pt x="374" y="230"/>
                    <a:pt x="374" y="230"/>
                  </a:cubicBezTo>
                  <a:cubicBezTo>
                    <a:pt x="374" y="230"/>
                    <a:pt x="372" y="230"/>
                    <a:pt x="372" y="230"/>
                  </a:cubicBezTo>
                  <a:cubicBezTo>
                    <a:pt x="372" y="228"/>
                    <a:pt x="372" y="228"/>
                    <a:pt x="372" y="228"/>
                  </a:cubicBezTo>
                  <a:cubicBezTo>
                    <a:pt x="371" y="227"/>
                    <a:pt x="371" y="227"/>
                    <a:pt x="371" y="227"/>
                  </a:cubicBezTo>
                  <a:cubicBezTo>
                    <a:pt x="371" y="226"/>
                    <a:pt x="371" y="226"/>
                    <a:pt x="371" y="226"/>
                  </a:cubicBezTo>
                  <a:cubicBezTo>
                    <a:pt x="371" y="226"/>
                    <a:pt x="371" y="226"/>
                    <a:pt x="371" y="226"/>
                  </a:cubicBezTo>
                  <a:cubicBezTo>
                    <a:pt x="371" y="225"/>
                    <a:pt x="371" y="225"/>
                    <a:pt x="371" y="225"/>
                  </a:cubicBezTo>
                  <a:cubicBezTo>
                    <a:pt x="369" y="224"/>
                    <a:pt x="369" y="224"/>
                    <a:pt x="369" y="224"/>
                  </a:cubicBezTo>
                  <a:cubicBezTo>
                    <a:pt x="369" y="224"/>
                    <a:pt x="369" y="224"/>
                    <a:pt x="369" y="224"/>
                  </a:cubicBezTo>
                  <a:cubicBezTo>
                    <a:pt x="369" y="224"/>
                    <a:pt x="370" y="223"/>
                    <a:pt x="370" y="223"/>
                  </a:cubicBezTo>
                  <a:cubicBezTo>
                    <a:pt x="362" y="208"/>
                    <a:pt x="362" y="208"/>
                    <a:pt x="362" y="208"/>
                  </a:cubicBezTo>
                  <a:cubicBezTo>
                    <a:pt x="362" y="208"/>
                    <a:pt x="362" y="208"/>
                    <a:pt x="362" y="208"/>
                  </a:cubicBezTo>
                  <a:cubicBezTo>
                    <a:pt x="359" y="204"/>
                    <a:pt x="359" y="204"/>
                    <a:pt x="359" y="204"/>
                  </a:cubicBezTo>
                  <a:cubicBezTo>
                    <a:pt x="357" y="202"/>
                    <a:pt x="357" y="202"/>
                    <a:pt x="357" y="202"/>
                  </a:cubicBezTo>
                  <a:cubicBezTo>
                    <a:pt x="356" y="201"/>
                    <a:pt x="356" y="201"/>
                    <a:pt x="356" y="201"/>
                  </a:cubicBezTo>
                  <a:cubicBezTo>
                    <a:pt x="356" y="201"/>
                    <a:pt x="356" y="201"/>
                    <a:pt x="356" y="201"/>
                  </a:cubicBezTo>
                  <a:cubicBezTo>
                    <a:pt x="355" y="199"/>
                    <a:pt x="355" y="199"/>
                    <a:pt x="355" y="199"/>
                  </a:cubicBezTo>
                  <a:cubicBezTo>
                    <a:pt x="353" y="198"/>
                    <a:pt x="353" y="198"/>
                    <a:pt x="353" y="198"/>
                  </a:cubicBezTo>
                  <a:cubicBezTo>
                    <a:pt x="353" y="197"/>
                    <a:pt x="353" y="197"/>
                    <a:pt x="353" y="197"/>
                  </a:cubicBezTo>
                  <a:cubicBezTo>
                    <a:pt x="351" y="196"/>
                    <a:pt x="351" y="196"/>
                    <a:pt x="351" y="196"/>
                  </a:cubicBezTo>
                  <a:cubicBezTo>
                    <a:pt x="351" y="195"/>
                    <a:pt x="351" y="195"/>
                    <a:pt x="351" y="195"/>
                  </a:cubicBezTo>
                  <a:cubicBezTo>
                    <a:pt x="351" y="195"/>
                    <a:pt x="351" y="195"/>
                    <a:pt x="351" y="195"/>
                  </a:cubicBezTo>
                  <a:cubicBezTo>
                    <a:pt x="351" y="194"/>
                    <a:pt x="351" y="194"/>
                    <a:pt x="351" y="194"/>
                  </a:cubicBezTo>
                  <a:cubicBezTo>
                    <a:pt x="351" y="194"/>
                    <a:pt x="351" y="194"/>
                    <a:pt x="351" y="194"/>
                  </a:cubicBezTo>
                  <a:cubicBezTo>
                    <a:pt x="351" y="193"/>
                    <a:pt x="351" y="193"/>
                    <a:pt x="351" y="193"/>
                  </a:cubicBezTo>
                  <a:cubicBezTo>
                    <a:pt x="348" y="190"/>
                    <a:pt x="348" y="190"/>
                    <a:pt x="348" y="190"/>
                  </a:cubicBezTo>
                  <a:cubicBezTo>
                    <a:pt x="348" y="190"/>
                    <a:pt x="348" y="190"/>
                    <a:pt x="348" y="190"/>
                  </a:cubicBezTo>
                  <a:cubicBezTo>
                    <a:pt x="344" y="192"/>
                    <a:pt x="344" y="192"/>
                    <a:pt x="344" y="192"/>
                  </a:cubicBezTo>
                  <a:cubicBezTo>
                    <a:pt x="342" y="192"/>
                    <a:pt x="342" y="192"/>
                    <a:pt x="342" y="192"/>
                  </a:cubicBezTo>
                  <a:cubicBezTo>
                    <a:pt x="342" y="192"/>
                    <a:pt x="342" y="192"/>
                    <a:pt x="342" y="192"/>
                  </a:cubicBezTo>
                  <a:cubicBezTo>
                    <a:pt x="343" y="193"/>
                    <a:pt x="343" y="193"/>
                    <a:pt x="343" y="193"/>
                  </a:cubicBezTo>
                  <a:cubicBezTo>
                    <a:pt x="343" y="193"/>
                    <a:pt x="343" y="193"/>
                    <a:pt x="343" y="193"/>
                  </a:cubicBezTo>
                  <a:cubicBezTo>
                    <a:pt x="343" y="193"/>
                    <a:pt x="343" y="194"/>
                    <a:pt x="343" y="194"/>
                  </a:cubicBezTo>
                  <a:cubicBezTo>
                    <a:pt x="342" y="194"/>
                    <a:pt x="342" y="194"/>
                    <a:pt x="342" y="194"/>
                  </a:cubicBezTo>
                  <a:cubicBezTo>
                    <a:pt x="342" y="196"/>
                    <a:pt x="342" y="196"/>
                    <a:pt x="342" y="196"/>
                  </a:cubicBezTo>
                  <a:cubicBezTo>
                    <a:pt x="341" y="198"/>
                    <a:pt x="341" y="198"/>
                    <a:pt x="341" y="198"/>
                  </a:cubicBezTo>
                  <a:cubicBezTo>
                    <a:pt x="339" y="198"/>
                    <a:pt x="339" y="198"/>
                    <a:pt x="339" y="198"/>
                  </a:cubicBezTo>
                  <a:cubicBezTo>
                    <a:pt x="334" y="202"/>
                    <a:pt x="334" y="202"/>
                    <a:pt x="334" y="202"/>
                  </a:cubicBezTo>
                  <a:cubicBezTo>
                    <a:pt x="334" y="197"/>
                    <a:pt x="334" y="197"/>
                    <a:pt x="334" y="197"/>
                  </a:cubicBezTo>
                  <a:cubicBezTo>
                    <a:pt x="327" y="190"/>
                    <a:pt x="327" y="190"/>
                    <a:pt x="327" y="190"/>
                  </a:cubicBezTo>
                  <a:cubicBezTo>
                    <a:pt x="327" y="189"/>
                    <a:pt x="327" y="189"/>
                    <a:pt x="327" y="189"/>
                  </a:cubicBezTo>
                  <a:cubicBezTo>
                    <a:pt x="327" y="188"/>
                    <a:pt x="327" y="188"/>
                    <a:pt x="327" y="188"/>
                  </a:cubicBezTo>
                  <a:cubicBezTo>
                    <a:pt x="324" y="187"/>
                    <a:pt x="324" y="187"/>
                    <a:pt x="324" y="187"/>
                  </a:cubicBezTo>
                  <a:cubicBezTo>
                    <a:pt x="323" y="186"/>
                    <a:pt x="323" y="186"/>
                    <a:pt x="323" y="186"/>
                  </a:cubicBezTo>
                  <a:cubicBezTo>
                    <a:pt x="323" y="186"/>
                    <a:pt x="323" y="185"/>
                    <a:pt x="323" y="185"/>
                  </a:cubicBezTo>
                  <a:cubicBezTo>
                    <a:pt x="323" y="185"/>
                    <a:pt x="324" y="184"/>
                    <a:pt x="324" y="184"/>
                  </a:cubicBezTo>
                  <a:cubicBezTo>
                    <a:pt x="324" y="183"/>
                    <a:pt x="324" y="182"/>
                    <a:pt x="324" y="182"/>
                  </a:cubicBezTo>
                  <a:cubicBezTo>
                    <a:pt x="320" y="182"/>
                    <a:pt x="320" y="182"/>
                    <a:pt x="320" y="182"/>
                  </a:cubicBezTo>
                  <a:cubicBezTo>
                    <a:pt x="318" y="185"/>
                    <a:pt x="318" y="185"/>
                    <a:pt x="318" y="185"/>
                  </a:cubicBezTo>
                  <a:cubicBezTo>
                    <a:pt x="318" y="185"/>
                    <a:pt x="315" y="183"/>
                    <a:pt x="315" y="183"/>
                  </a:cubicBezTo>
                  <a:cubicBezTo>
                    <a:pt x="315" y="183"/>
                    <a:pt x="314" y="184"/>
                    <a:pt x="314" y="184"/>
                  </a:cubicBezTo>
                  <a:cubicBezTo>
                    <a:pt x="311" y="183"/>
                    <a:pt x="311" y="183"/>
                    <a:pt x="311" y="183"/>
                  </a:cubicBezTo>
                  <a:cubicBezTo>
                    <a:pt x="311" y="33"/>
                    <a:pt x="311" y="33"/>
                    <a:pt x="311" y="33"/>
                  </a:cubicBezTo>
                  <a:cubicBezTo>
                    <a:pt x="311" y="33"/>
                    <a:pt x="311" y="33"/>
                    <a:pt x="311" y="33"/>
                  </a:cubicBezTo>
                  <a:cubicBezTo>
                    <a:pt x="311" y="33"/>
                    <a:pt x="310" y="33"/>
                    <a:pt x="310" y="33"/>
                  </a:cubicBezTo>
                  <a:cubicBezTo>
                    <a:pt x="310" y="33"/>
                    <a:pt x="310" y="33"/>
                    <a:pt x="310" y="34"/>
                  </a:cubicBezTo>
                  <a:cubicBezTo>
                    <a:pt x="309" y="34"/>
                    <a:pt x="309" y="33"/>
                    <a:pt x="309" y="33"/>
                  </a:cubicBezTo>
                  <a:cubicBezTo>
                    <a:pt x="308" y="33"/>
                    <a:pt x="308" y="33"/>
                    <a:pt x="308" y="32"/>
                  </a:cubicBezTo>
                  <a:cubicBezTo>
                    <a:pt x="307" y="32"/>
                    <a:pt x="307" y="32"/>
                    <a:pt x="307" y="31"/>
                  </a:cubicBezTo>
                  <a:cubicBezTo>
                    <a:pt x="307" y="31"/>
                    <a:pt x="306" y="32"/>
                    <a:pt x="306" y="32"/>
                  </a:cubicBezTo>
                  <a:cubicBezTo>
                    <a:pt x="306" y="32"/>
                    <a:pt x="306" y="31"/>
                    <a:pt x="307" y="31"/>
                  </a:cubicBezTo>
                  <a:cubicBezTo>
                    <a:pt x="306" y="31"/>
                    <a:pt x="305" y="31"/>
                    <a:pt x="305" y="30"/>
                  </a:cubicBezTo>
                  <a:cubicBezTo>
                    <a:pt x="304" y="30"/>
                    <a:pt x="304" y="30"/>
                    <a:pt x="304" y="30"/>
                  </a:cubicBezTo>
                  <a:cubicBezTo>
                    <a:pt x="304" y="30"/>
                    <a:pt x="304" y="30"/>
                    <a:pt x="304" y="30"/>
                  </a:cubicBezTo>
                  <a:cubicBezTo>
                    <a:pt x="304" y="30"/>
                    <a:pt x="304" y="30"/>
                    <a:pt x="304" y="30"/>
                  </a:cubicBezTo>
                  <a:cubicBezTo>
                    <a:pt x="304" y="30"/>
                    <a:pt x="303" y="30"/>
                    <a:pt x="303" y="29"/>
                  </a:cubicBezTo>
                  <a:cubicBezTo>
                    <a:pt x="303" y="29"/>
                    <a:pt x="303" y="29"/>
                    <a:pt x="303" y="29"/>
                  </a:cubicBezTo>
                  <a:cubicBezTo>
                    <a:pt x="303" y="29"/>
                    <a:pt x="303" y="29"/>
                    <a:pt x="303" y="29"/>
                  </a:cubicBezTo>
                  <a:cubicBezTo>
                    <a:pt x="302" y="28"/>
                    <a:pt x="302" y="28"/>
                    <a:pt x="302" y="28"/>
                  </a:cubicBezTo>
                  <a:cubicBezTo>
                    <a:pt x="302" y="28"/>
                    <a:pt x="302" y="28"/>
                    <a:pt x="301" y="28"/>
                  </a:cubicBezTo>
                  <a:cubicBezTo>
                    <a:pt x="301" y="28"/>
                    <a:pt x="301" y="27"/>
                    <a:pt x="301" y="27"/>
                  </a:cubicBezTo>
                  <a:cubicBezTo>
                    <a:pt x="301" y="27"/>
                    <a:pt x="301" y="27"/>
                    <a:pt x="301" y="27"/>
                  </a:cubicBezTo>
                  <a:cubicBezTo>
                    <a:pt x="301" y="26"/>
                    <a:pt x="301" y="26"/>
                    <a:pt x="301" y="26"/>
                  </a:cubicBezTo>
                  <a:cubicBezTo>
                    <a:pt x="300" y="26"/>
                    <a:pt x="300" y="26"/>
                    <a:pt x="300" y="26"/>
                  </a:cubicBezTo>
                  <a:cubicBezTo>
                    <a:pt x="299" y="25"/>
                    <a:pt x="299" y="25"/>
                    <a:pt x="299" y="25"/>
                  </a:cubicBezTo>
                  <a:cubicBezTo>
                    <a:pt x="299" y="25"/>
                    <a:pt x="298" y="25"/>
                    <a:pt x="298" y="25"/>
                  </a:cubicBezTo>
                  <a:cubicBezTo>
                    <a:pt x="297" y="25"/>
                    <a:pt x="297" y="25"/>
                    <a:pt x="297" y="25"/>
                  </a:cubicBezTo>
                  <a:cubicBezTo>
                    <a:pt x="297" y="25"/>
                    <a:pt x="297" y="25"/>
                    <a:pt x="297" y="25"/>
                  </a:cubicBezTo>
                  <a:cubicBezTo>
                    <a:pt x="296" y="25"/>
                    <a:pt x="296" y="25"/>
                    <a:pt x="296" y="25"/>
                  </a:cubicBezTo>
                  <a:cubicBezTo>
                    <a:pt x="296" y="25"/>
                    <a:pt x="295" y="25"/>
                    <a:pt x="295" y="25"/>
                  </a:cubicBezTo>
                  <a:cubicBezTo>
                    <a:pt x="295" y="25"/>
                    <a:pt x="294" y="25"/>
                    <a:pt x="294" y="25"/>
                  </a:cubicBezTo>
                  <a:cubicBezTo>
                    <a:pt x="294" y="25"/>
                    <a:pt x="294" y="24"/>
                    <a:pt x="294" y="24"/>
                  </a:cubicBezTo>
                  <a:cubicBezTo>
                    <a:pt x="294" y="24"/>
                    <a:pt x="293" y="24"/>
                    <a:pt x="293" y="24"/>
                  </a:cubicBezTo>
                  <a:cubicBezTo>
                    <a:pt x="293" y="24"/>
                    <a:pt x="293" y="25"/>
                    <a:pt x="293" y="25"/>
                  </a:cubicBezTo>
                  <a:cubicBezTo>
                    <a:pt x="293" y="25"/>
                    <a:pt x="293" y="25"/>
                    <a:pt x="293" y="25"/>
                  </a:cubicBezTo>
                  <a:cubicBezTo>
                    <a:pt x="292" y="25"/>
                    <a:pt x="292" y="25"/>
                    <a:pt x="291" y="25"/>
                  </a:cubicBezTo>
                  <a:cubicBezTo>
                    <a:pt x="291" y="25"/>
                    <a:pt x="291" y="26"/>
                    <a:pt x="291" y="26"/>
                  </a:cubicBezTo>
                  <a:cubicBezTo>
                    <a:pt x="290" y="26"/>
                    <a:pt x="290" y="26"/>
                    <a:pt x="289" y="26"/>
                  </a:cubicBezTo>
                  <a:cubicBezTo>
                    <a:pt x="289" y="26"/>
                    <a:pt x="289" y="27"/>
                    <a:pt x="289" y="27"/>
                  </a:cubicBezTo>
                  <a:cubicBezTo>
                    <a:pt x="288" y="27"/>
                    <a:pt x="288" y="27"/>
                    <a:pt x="288" y="27"/>
                  </a:cubicBezTo>
                  <a:cubicBezTo>
                    <a:pt x="288" y="27"/>
                    <a:pt x="288" y="27"/>
                    <a:pt x="288" y="27"/>
                  </a:cubicBezTo>
                  <a:cubicBezTo>
                    <a:pt x="287" y="27"/>
                    <a:pt x="286" y="27"/>
                    <a:pt x="285" y="27"/>
                  </a:cubicBezTo>
                  <a:cubicBezTo>
                    <a:pt x="285" y="27"/>
                    <a:pt x="285" y="27"/>
                    <a:pt x="285" y="27"/>
                  </a:cubicBezTo>
                  <a:cubicBezTo>
                    <a:pt x="285" y="27"/>
                    <a:pt x="285" y="27"/>
                    <a:pt x="285" y="27"/>
                  </a:cubicBezTo>
                  <a:cubicBezTo>
                    <a:pt x="284" y="27"/>
                    <a:pt x="283" y="27"/>
                    <a:pt x="282" y="26"/>
                  </a:cubicBezTo>
                  <a:cubicBezTo>
                    <a:pt x="282" y="26"/>
                    <a:pt x="282" y="26"/>
                    <a:pt x="282" y="26"/>
                  </a:cubicBezTo>
                  <a:cubicBezTo>
                    <a:pt x="281" y="26"/>
                    <a:pt x="281" y="26"/>
                    <a:pt x="281" y="26"/>
                  </a:cubicBezTo>
                  <a:cubicBezTo>
                    <a:pt x="281" y="26"/>
                    <a:pt x="281" y="25"/>
                    <a:pt x="281" y="25"/>
                  </a:cubicBezTo>
                  <a:cubicBezTo>
                    <a:pt x="280" y="25"/>
                    <a:pt x="280" y="25"/>
                    <a:pt x="280" y="24"/>
                  </a:cubicBezTo>
                  <a:cubicBezTo>
                    <a:pt x="280" y="24"/>
                    <a:pt x="280" y="24"/>
                    <a:pt x="280" y="24"/>
                  </a:cubicBezTo>
                  <a:cubicBezTo>
                    <a:pt x="280" y="24"/>
                    <a:pt x="279" y="24"/>
                    <a:pt x="279" y="24"/>
                  </a:cubicBezTo>
                  <a:cubicBezTo>
                    <a:pt x="279" y="25"/>
                    <a:pt x="278" y="25"/>
                    <a:pt x="278" y="25"/>
                  </a:cubicBezTo>
                  <a:cubicBezTo>
                    <a:pt x="278" y="25"/>
                    <a:pt x="278" y="25"/>
                    <a:pt x="278" y="25"/>
                  </a:cubicBezTo>
                  <a:cubicBezTo>
                    <a:pt x="278" y="25"/>
                    <a:pt x="278" y="25"/>
                    <a:pt x="278" y="25"/>
                  </a:cubicBezTo>
                  <a:cubicBezTo>
                    <a:pt x="278" y="24"/>
                    <a:pt x="278" y="24"/>
                    <a:pt x="278" y="24"/>
                  </a:cubicBezTo>
                  <a:cubicBezTo>
                    <a:pt x="277" y="23"/>
                    <a:pt x="276" y="23"/>
                    <a:pt x="275" y="23"/>
                  </a:cubicBezTo>
                  <a:cubicBezTo>
                    <a:pt x="274" y="23"/>
                    <a:pt x="273" y="23"/>
                    <a:pt x="272" y="23"/>
                  </a:cubicBezTo>
                  <a:cubicBezTo>
                    <a:pt x="272" y="24"/>
                    <a:pt x="271" y="24"/>
                    <a:pt x="270" y="24"/>
                  </a:cubicBezTo>
                  <a:cubicBezTo>
                    <a:pt x="270" y="24"/>
                    <a:pt x="270" y="23"/>
                    <a:pt x="269" y="23"/>
                  </a:cubicBezTo>
                  <a:cubicBezTo>
                    <a:pt x="269" y="24"/>
                    <a:pt x="269" y="24"/>
                    <a:pt x="269" y="25"/>
                  </a:cubicBezTo>
                  <a:cubicBezTo>
                    <a:pt x="269" y="25"/>
                    <a:pt x="269" y="24"/>
                    <a:pt x="269" y="24"/>
                  </a:cubicBezTo>
                  <a:cubicBezTo>
                    <a:pt x="269" y="23"/>
                    <a:pt x="269" y="23"/>
                    <a:pt x="268" y="23"/>
                  </a:cubicBezTo>
                  <a:cubicBezTo>
                    <a:pt x="268" y="23"/>
                    <a:pt x="267" y="23"/>
                    <a:pt x="267" y="23"/>
                  </a:cubicBezTo>
                  <a:cubicBezTo>
                    <a:pt x="266" y="23"/>
                    <a:pt x="266" y="22"/>
                    <a:pt x="265" y="22"/>
                  </a:cubicBezTo>
                  <a:cubicBezTo>
                    <a:pt x="265" y="22"/>
                    <a:pt x="265" y="23"/>
                    <a:pt x="265" y="23"/>
                  </a:cubicBezTo>
                  <a:cubicBezTo>
                    <a:pt x="264" y="24"/>
                    <a:pt x="263" y="24"/>
                    <a:pt x="263" y="25"/>
                  </a:cubicBezTo>
                  <a:cubicBezTo>
                    <a:pt x="262" y="26"/>
                    <a:pt x="262" y="26"/>
                    <a:pt x="261" y="27"/>
                  </a:cubicBezTo>
                  <a:cubicBezTo>
                    <a:pt x="261" y="27"/>
                    <a:pt x="260" y="27"/>
                    <a:pt x="260" y="28"/>
                  </a:cubicBezTo>
                  <a:cubicBezTo>
                    <a:pt x="260" y="29"/>
                    <a:pt x="260" y="30"/>
                    <a:pt x="260" y="30"/>
                  </a:cubicBezTo>
                  <a:cubicBezTo>
                    <a:pt x="260" y="31"/>
                    <a:pt x="260" y="32"/>
                    <a:pt x="260" y="32"/>
                  </a:cubicBezTo>
                  <a:cubicBezTo>
                    <a:pt x="261" y="33"/>
                    <a:pt x="261" y="35"/>
                    <a:pt x="262" y="36"/>
                  </a:cubicBezTo>
                  <a:cubicBezTo>
                    <a:pt x="262" y="36"/>
                    <a:pt x="262" y="37"/>
                    <a:pt x="262" y="37"/>
                  </a:cubicBezTo>
                  <a:cubicBezTo>
                    <a:pt x="262" y="37"/>
                    <a:pt x="262" y="37"/>
                    <a:pt x="262" y="38"/>
                  </a:cubicBezTo>
                  <a:cubicBezTo>
                    <a:pt x="262" y="38"/>
                    <a:pt x="262" y="38"/>
                    <a:pt x="262" y="38"/>
                  </a:cubicBezTo>
                  <a:cubicBezTo>
                    <a:pt x="262" y="38"/>
                    <a:pt x="262" y="38"/>
                    <a:pt x="262" y="38"/>
                  </a:cubicBezTo>
                  <a:cubicBezTo>
                    <a:pt x="262" y="38"/>
                    <a:pt x="262" y="38"/>
                    <a:pt x="262" y="38"/>
                  </a:cubicBezTo>
                  <a:cubicBezTo>
                    <a:pt x="262" y="37"/>
                    <a:pt x="262" y="37"/>
                    <a:pt x="261" y="37"/>
                  </a:cubicBezTo>
                  <a:cubicBezTo>
                    <a:pt x="261" y="36"/>
                    <a:pt x="261" y="36"/>
                    <a:pt x="261" y="36"/>
                  </a:cubicBezTo>
                  <a:cubicBezTo>
                    <a:pt x="261" y="35"/>
                    <a:pt x="261" y="35"/>
                    <a:pt x="260" y="35"/>
                  </a:cubicBezTo>
                  <a:cubicBezTo>
                    <a:pt x="260" y="33"/>
                    <a:pt x="259" y="31"/>
                    <a:pt x="260" y="29"/>
                  </a:cubicBezTo>
                  <a:cubicBezTo>
                    <a:pt x="260" y="28"/>
                    <a:pt x="260" y="27"/>
                    <a:pt x="260" y="26"/>
                  </a:cubicBezTo>
                  <a:cubicBezTo>
                    <a:pt x="260" y="26"/>
                    <a:pt x="261" y="25"/>
                    <a:pt x="261" y="24"/>
                  </a:cubicBezTo>
                  <a:cubicBezTo>
                    <a:pt x="261" y="24"/>
                    <a:pt x="262" y="23"/>
                    <a:pt x="262" y="22"/>
                  </a:cubicBezTo>
                  <a:cubicBezTo>
                    <a:pt x="262" y="22"/>
                    <a:pt x="262" y="22"/>
                    <a:pt x="262" y="22"/>
                  </a:cubicBezTo>
                  <a:cubicBezTo>
                    <a:pt x="263" y="22"/>
                    <a:pt x="263" y="21"/>
                    <a:pt x="263" y="21"/>
                  </a:cubicBezTo>
                  <a:cubicBezTo>
                    <a:pt x="263" y="21"/>
                    <a:pt x="263" y="20"/>
                    <a:pt x="263" y="20"/>
                  </a:cubicBezTo>
                  <a:cubicBezTo>
                    <a:pt x="263" y="20"/>
                    <a:pt x="262" y="21"/>
                    <a:pt x="262" y="21"/>
                  </a:cubicBezTo>
                  <a:cubicBezTo>
                    <a:pt x="262" y="21"/>
                    <a:pt x="262" y="20"/>
                    <a:pt x="262" y="21"/>
                  </a:cubicBezTo>
                  <a:cubicBezTo>
                    <a:pt x="261" y="21"/>
                    <a:pt x="261" y="21"/>
                    <a:pt x="261" y="21"/>
                  </a:cubicBezTo>
                  <a:cubicBezTo>
                    <a:pt x="261" y="20"/>
                    <a:pt x="261" y="20"/>
                    <a:pt x="261" y="20"/>
                  </a:cubicBezTo>
                  <a:cubicBezTo>
                    <a:pt x="261" y="20"/>
                    <a:pt x="261" y="19"/>
                    <a:pt x="261" y="19"/>
                  </a:cubicBezTo>
                  <a:cubicBezTo>
                    <a:pt x="261" y="19"/>
                    <a:pt x="261" y="19"/>
                    <a:pt x="261" y="19"/>
                  </a:cubicBezTo>
                  <a:cubicBezTo>
                    <a:pt x="261" y="19"/>
                    <a:pt x="261" y="19"/>
                    <a:pt x="261" y="19"/>
                  </a:cubicBezTo>
                  <a:cubicBezTo>
                    <a:pt x="260" y="19"/>
                    <a:pt x="260" y="19"/>
                    <a:pt x="260" y="19"/>
                  </a:cubicBezTo>
                  <a:cubicBezTo>
                    <a:pt x="259" y="19"/>
                    <a:pt x="259" y="19"/>
                    <a:pt x="259" y="19"/>
                  </a:cubicBezTo>
                  <a:cubicBezTo>
                    <a:pt x="259" y="19"/>
                    <a:pt x="259" y="19"/>
                    <a:pt x="259" y="19"/>
                  </a:cubicBezTo>
                  <a:cubicBezTo>
                    <a:pt x="258" y="20"/>
                    <a:pt x="258" y="20"/>
                    <a:pt x="258" y="21"/>
                  </a:cubicBezTo>
                  <a:cubicBezTo>
                    <a:pt x="258" y="21"/>
                    <a:pt x="258" y="22"/>
                    <a:pt x="258" y="23"/>
                  </a:cubicBezTo>
                  <a:cubicBezTo>
                    <a:pt x="258" y="23"/>
                    <a:pt x="258" y="24"/>
                    <a:pt x="257" y="24"/>
                  </a:cubicBezTo>
                  <a:cubicBezTo>
                    <a:pt x="257" y="25"/>
                    <a:pt x="257" y="25"/>
                    <a:pt x="256" y="25"/>
                  </a:cubicBezTo>
                  <a:cubicBezTo>
                    <a:pt x="256" y="25"/>
                    <a:pt x="256" y="26"/>
                    <a:pt x="256" y="26"/>
                  </a:cubicBezTo>
                  <a:cubicBezTo>
                    <a:pt x="256" y="26"/>
                    <a:pt x="255" y="26"/>
                    <a:pt x="255" y="26"/>
                  </a:cubicBezTo>
                  <a:cubicBezTo>
                    <a:pt x="255" y="26"/>
                    <a:pt x="255" y="26"/>
                    <a:pt x="255" y="26"/>
                  </a:cubicBezTo>
                  <a:cubicBezTo>
                    <a:pt x="256" y="25"/>
                    <a:pt x="256" y="25"/>
                    <a:pt x="256" y="24"/>
                  </a:cubicBezTo>
                  <a:cubicBezTo>
                    <a:pt x="257" y="24"/>
                    <a:pt x="257" y="23"/>
                    <a:pt x="257" y="23"/>
                  </a:cubicBezTo>
                  <a:cubicBezTo>
                    <a:pt x="258" y="22"/>
                    <a:pt x="258" y="21"/>
                    <a:pt x="258" y="21"/>
                  </a:cubicBezTo>
                  <a:cubicBezTo>
                    <a:pt x="258" y="21"/>
                    <a:pt x="257" y="20"/>
                    <a:pt x="258" y="20"/>
                  </a:cubicBezTo>
                  <a:cubicBezTo>
                    <a:pt x="258" y="20"/>
                    <a:pt x="258" y="20"/>
                    <a:pt x="258" y="19"/>
                  </a:cubicBezTo>
                  <a:cubicBezTo>
                    <a:pt x="258" y="19"/>
                    <a:pt x="258" y="19"/>
                    <a:pt x="258" y="18"/>
                  </a:cubicBezTo>
                  <a:cubicBezTo>
                    <a:pt x="258" y="18"/>
                    <a:pt x="258" y="18"/>
                    <a:pt x="258" y="18"/>
                  </a:cubicBezTo>
                  <a:cubicBezTo>
                    <a:pt x="258" y="18"/>
                    <a:pt x="258" y="18"/>
                    <a:pt x="258" y="18"/>
                  </a:cubicBezTo>
                  <a:cubicBezTo>
                    <a:pt x="257" y="18"/>
                    <a:pt x="257" y="17"/>
                    <a:pt x="257" y="17"/>
                  </a:cubicBezTo>
                  <a:cubicBezTo>
                    <a:pt x="256" y="17"/>
                    <a:pt x="254" y="17"/>
                    <a:pt x="253" y="17"/>
                  </a:cubicBezTo>
                  <a:cubicBezTo>
                    <a:pt x="253" y="17"/>
                    <a:pt x="253" y="17"/>
                    <a:pt x="252" y="17"/>
                  </a:cubicBezTo>
                  <a:cubicBezTo>
                    <a:pt x="252" y="17"/>
                    <a:pt x="252" y="17"/>
                    <a:pt x="252" y="17"/>
                  </a:cubicBezTo>
                  <a:cubicBezTo>
                    <a:pt x="252" y="17"/>
                    <a:pt x="252" y="17"/>
                    <a:pt x="252" y="17"/>
                  </a:cubicBezTo>
                  <a:cubicBezTo>
                    <a:pt x="252" y="17"/>
                    <a:pt x="251" y="17"/>
                    <a:pt x="251" y="17"/>
                  </a:cubicBezTo>
                  <a:cubicBezTo>
                    <a:pt x="251" y="18"/>
                    <a:pt x="251" y="18"/>
                    <a:pt x="250" y="18"/>
                  </a:cubicBezTo>
                  <a:cubicBezTo>
                    <a:pt x="250" y="18"/>
                    <a:pt x="250" y="18"/>
                    <a:pt x="250" y="18"/>
                  </a:cubicBezTo>
                  <a:cubicBezTo>
                    <a:pt x="249" y="19"/>
                    <a:pt x="248" y="19"/>
                    <a:pt x="248" y="19"/>
                  </a:cubicBezTo>
                  <a:cubicBezTo>
                    <a:pt x="247" y="19"/>
                    <a:pt x="247" y="20"/>
                    <a:pt x="247" y="20"/>
                  </a:cubicBezTo>
                  <a:cubicBezTo>
                    <a:pt x="247" y="20"/>
                    <a:pt x="247" y="20"/>
                    <a:pt x="246" y="21"/>
                  </a:cubicBezTo>
                  <a:cubicBezTo>
                    <a:pt x="246" y="21"/>
                    <a:pt x="246" y="21"/>
                    <a:pt x="246" y="21"/>
                  </a:cubicBezTo>
                  <a:cubicBezTo>
                    <a:pt x="246" y="22"/>
                    <a:pt x="245" y="22"/>
                    <a:pt x="245" y="21"/>
                  </a:cubicBezTo>
                  <a:cubicBezTo>
                    <a:pt x="245" y="21"/>
                    <a:pt x="245" y="21"/>
                    <a:pt x="245" y="21"/>
                  </a:cubicBezTo>
                  <a:cubicBezTo>
                    <a:pt x="246" y="20"/>
                    <a:pt x="246" y="20"/>
                    <a:pt x="246" y="20"/>
                  </a:cubicBezTo>
                  <a:cubicBezTo>
                    <a:pt x="246" y="20"/>
                    <a:pt x="246" y="20"/>
                    <a:pt x="246" y="19"/>
                  </a:cubicBezTo>
                  <a:cubicBezTo>
                    <a:pt x="246" y="19"/>
                    <a:pt x="246" y="19"/>
                    <a:pt x="247" y="18"/>
                  </a:cubicBezTo>
                  <a:cubicBezTo>
                    <a:pt x="247" y="18"/>
                    <a:pt x="247" y="18"/>
                    <a:pt x="246" y="18"/>
                  </a:cubicBezTo>
                  <a:cubicBezTo>
                    <a:pt x="247" y="18"/>
                    <a:pt x="247" y="17"/>
                    <a:pt x="247" y="17"/>
                  </a:cubicBezTo>
                  <a:cubicBezTo>
                    <a:pt x="247" y="17"/>
                    <a:pt x="247" y="17"/>
                    <a:pt x="247" y="17"/>
                  </a:cubicBezTo>
                  <a:cubicBezTo>
                    <a:pt x="247" y="17"/>
                    <a:pt x="247" y="17"/>
                    <a:pt x="247" y="17"/>
                  </a:cubicBezTo>
                  <a:cubicBezTo>
                    <a:pt x="247" y="17"/>
                    <a:pt x="246" y="17"/>
                    <a:pt x="246" y="17"/>
                  </a:cubicBezTo>
                  <a:cubicBezTo>
                    <a:pt x="246" y="17"/>
                    <a:pt x="246" y="17"/>
                    <a:pt x="245" y="17"/>
                  </a:cubicBezTo>
                  <a:cubicBezTo>
                    <a:pt x="245" y="18"/>
                    <a:pt x="245" y="18"/>
                    <a:pt x="244" y="18"/>
                  </a:cubicBezTo>
                  <a:cubicBezTo>
                    <a:pt x="244" y="19"/>
                    <a:pt x="244" y="19"/>
                    <a:pt x="244" y="19"/>
                  </a:cubicBezTo>
                  <a:cubicBezTo>
                    <a:pt x="244" y="19"/>
                    <a:pt x="244" y="19"/>
                    <a:pt x="244" y="19"/>
                  </a:cubicBezTo>
                  <a:cubicBezTo>
                    <a:pt x="244" y="19"/>
                    <a:pt x="243" y="19"/>
                    <a:pt x="243" y="19"/>
                  </a:cubicBezTo>
                  <a:cubicBezTo>
                    <a:pt x="243" y="19"/>
                    <a:pt x="243" y="19"/>
                    <a:pt x="243" y="19"/>
                  </a:cubicBezTo>
                  <a:cubicBezTo>
                    <a:pt x="242" y="19"/>
                    <a:pt x="242" y="19"/>
                    <a:pt x="242" y="18"/>
                  </a:cubicBezTo>
                  <a:cubicBezTo>
                    <a:pt x="241" y="18"/>
                    <a:pt x="241" y="18"/>
                    <a:pt x="240" y="18"/>
                  </a:cubicBezTo>
                  <a:cubicBezTo>
                    <a:pt x="240" y="18"/>
                    <a:pt x="239" y="18"/>
                    <a:pt x="238" y="18"/>
                  </a:cubicBezTo>
                  <a:cubicBezTo>
                    <a:pt x="238" y="18"/>
                    <a:pt x="238" y="18"/>
                    <a:pt x="239" y="17"/>
                  </a:cubicBezTo>
                  <a:cubicBezTo>
                    <a:pt x="239" y="17"/>
                    <a:pt x="239" y="16"/>
                    <a:pt x="239" y="16"/>
                  </a:cubicBezTo>
                  <a:cubicBezTo>
                    <a:pt x="239" y="16"/>
                    <a:pt x="239" y="16"/>
                    <a:pt x="238" y="16"/>
                  </a:cubicBezTo>
                  <a:cubicBezTo>
                    <a:pt x="237" y="16"/>
                    <a:pt x="237" y="16"/>
                    <a:pt x="236" y="16"/>
                  </a:cubicBezTo>
                  <a:cubicBezTo>
                    <a:pt x="236" y="16"/>
                    <a:pt x="235" y="16"/>
                    <a:pt x="234" y="16"/>
                  </a:cubicBezTo>
                  <a:cubicBezTo>
                    <a:pt x="234" y="15"/>
                    <a:pt x="235" y="15"/>
                    <a:pt x="235" y="15"/>
                  </a:cubicBezTo>
                  <a:cubicBezTo>
                    <a:pt x="236" y="15"/>
                    <a:pt x="236" y="15"/>
                    <a:pt x="237" y="15"/>
                  </a:cubicBezTo>
                  <a:cubicBezTo>
                    <a:pt x="237" y="15"/>
                    <a:pt x="237" y="15"/>
                    <a:pt x="237" y="15"/>
                  </a:cubicBezTo>
                  <a:cubicBezTo>
                    <a:pt x="237" y="15"/>
                    <a:pt x="237" y="15"/>
                    <a:pt x="236" y="15"/>
                  </a:cubicBezTo>
                  <a:cubicBezTo>
                    <a:pt x="236" y="15"/>
                    <a:pt x="236" y="15"/>
                    <a:pt x="236" y="14"/>
                  </a:cubicBezTo>
                  <a:cubicBezTo>
                    <a:pt x="235" y="14"/>
                    <a:pt x="235" y="14"/>
                    <a:pt x="235" y="14"/>
                  </a:cubicBezTo>
                  <a:cubicBezTo>
                    <a:pt x="235" y="13"/>
                    <a:pt x="235" y="13"/>
                    <a:pt x="235" y="12"/>
                  </a:cubicBezTo>
                  <a:cubicBezTo>
                    <a:pt x="235" y="12"/>
                    <a:pt x="236" y="11"/>
                    <a:pt x="236" y="11"/>
                  </a:cubicBezTo>
                  <a:cubicBezTo>
                    <a:pt x="236" y="11"/>
                    <a:pt x="236" y="10"/>
                    <a:pt x="236" y="10"/>
                  </a:cubicBezTo>
                  <a:cubicBezTo>
                    <a:pt x="236" y="10"/>
                    <a:pt x="236" y="10"/>
                    <a:pt x="236" y="10"/>
                  </a:cubicBezTo>
                  <a:cubicBezTo>
                    <a:pt x="235" y="10"/>
                    <a:pt x="234" y="9"/>
                    <a:pt x="233" y="9"/>
                  </a:cubicBezTo>
                  <a:cubicBezTo>
                    <a:pt x="233" y="9"/>
                    <a:pt x="233" y="10"/>
                    <a:pt x="233" y="10"/>
                  </a:cubicBezTo>
                  <a:cubicBezTo>
                    <a:pt x="233" y="10"/>
                    <a:pt x="233" y="10"/>
                    <a:pt x="233" y="9"/>
                  </a:cubicBezTo>
                  <a:cubicBezTo>
                    <a:pt x="232" y="9"/>
                    <a:pt x="232" y="9"/>
                    <a:pt x="231" y="9"/>
                  </a:cubicBezTo>
                  <a:cubicBezTo>
                    <a:pt x="231" y="8"/>
                    <a:pt x="230" y="8"/>
                    <a:pt x="229" y="8"/>
                  </a:cubicBezTo>
                  <a:cubicBezTo>
                    <a:pt x="229" y="8"/>
                    <a:pt x="229" y="9"/>
                    <a:pt x="228" y="9"/>
                  </a:cubicBezTo>
                  <a:cubicBezTo>
                    <a:pt x="227" y="9"/>
                    <a:pt x="226" y="9"/>
                    <a:pt x="225" y="9"/>
                  </a:cubicBezTo>
                  <a:cubicBezTo>
                    <a:pt x="225" y="10"/>
                    <a:pt x="224" y="10"/>
                    <a:pt x="224" y="11"/>
                  </a:cubicBezTo>
                  <a:cubicBezTo>
                    <a:pt x="224" y="11"/>
                    <a:pt x="223" y="11"/>
                    <a:pt x="223" y="11"/>
                  </a:cubicBezTo>
                  <a:cubicBezTo>
                    <a:pt x="223" y="11"/>
                    <a:pt x="223" y="11"/>
                    <a:pt x="223" y="11"/>
                  </a:cubicBezTo>
                  <a:cubicBezTo>
                    <a:pt x="223" y="11"/>
                    <a:pt x="223" y="11"/>
                    <a:pt x="223" y="11"/>
                  </a:cubicBezTo>
                  <a:cubicBezTo>
                    <a:pt x="223" y="11"/>
                    <a:pt x="222" y="11"/>
                    <a:pt x="222" y="11"/>
                  </a:cubicBezTo>
                  <a:cubicBezTo>
                    <a:pt x="222" y="12"/>
                    <a:pt x="222" y="12"/>
                    <a:pt x="221" y="12"/>
                  </a:cubicBezTo>
                  <a:cubicBezTo>
                    <a:pt x="221" y="12"/>
                    <a:pt x="221" y="12"/>
                    <a:pt x="221" y="12"/>
                  </a:cubicBezTo>
                  <a:cubicBezTo>
                    <a:pt x="221" y="12"/>
                    <a:pt x="220" y="12"/>
                    <a:pt x="221" y="12"/>
                  </a:cubicBezTo>
                  <a:cubicBezTo>
                    <a:pt x="220" y="12"/>
                    <a:pt x="220" y="12"/>
                    <a:pt x="220" y="12"/>
                  </a:cubicBezTo>
                  <a:cubicBezTo>
                    <a:pt x="220" y="11"/>
                    <a:pt x="220" y="11"/>
                    <a:pt x="220" y="11"/>
                  </a:cubicBezTo>
                  <a:cubicBezTo>
                    <a:pt x="221" y="11"/>
                    <a:pt x="221" y="11"/>
                    <a:pt x="221" y="10"/>
                  </a:cubicBezTo>
                  <a:cubicBezTo>
                    <a:pt x="221" y="10"/>
                    <a:pt x="220" y="10"/>
                    <a:pt x="220" y="10"/>
                  </a:cubicBezTo>
                  <a:cubicBezTo>
                    <a:pt x="220" y="10"/>
                    <a:pt x="220" y="9"/>
                    <a:pt x="220" y="9"/>
                  </a:cubicBezTo>
                  <a:cubicBezTo>
                    <a:pt x="220" y="9"/>
                    <a:pt x="220" y="9"/>
                    <a:pt x="220" y="9"/>
                  </a:cubicBezTo>
                  <a:cubicBezTo>
                    <a:pt x="220" y="8"/>
                    <a:pt x="220" y="8"/>
                    <a:pt x="220" y="7"/>
                  </a:cubicBezTo>
                  <a:cubicBezTo>
                    <a:pt x="220" y="7"/>
                    <a:pt x="220" y="6"/>
                    <a:pt x="220" y="6"/>
                  </a:cubicBezTo>
                  <a:cubicBezTo>
                    <a:pt x="220" y="6"/>
                    <a:pt x="220" y="6"/>
                    <a:pt x="220" y="6"/>
                  </a:cubicBezTo>
                  <a:cubicBezTo>
                    <a:pt x="220" y="6"/>
                    <a:pt x="220" y="6"/>
                    <a:pt x="220" y="6"/>
                  </a:cubicBezTo>
                  <a:cubicBezTo>
                    <a:pt x="219" y="5"/>
                    <a:pt x="219" y="5"/>
                    <a:pt x="218" y="5"/>
                  </a:cubicBezTo>
                  <a:cubicBezTo>
                    <a:pt x="218" y="5"/>
                    <a:pt x="217" y="4"/>
                    <a:pt x="217" y="4"/>
                  </a:cubicBezTo>
                  <a:cubicBezTo>
                    <a:pt x="217" y="4"/>
                    <a:pt x="217" y="4"/>
                    <a:pt x="217" y="4"/>
                  </a:cubicBezTo>
                  <a:cubicBezTo>
                    <a:pt x="217" y="4"/>
                    <a:pt x="217" y="5"/>
                    <a:pt x="217" y="5"/>
                  </a:cubicBezTo>
                  <a:cubicBezTo>
                    <a:pt x="218" y="5"/>
                    <a:pt x="218" y="5"/>
                    <a:pt x="217" y="5"/>
                  </a:cubicBezTo>
                  <a:cubicBezTo>
                    <a:pt x="217" y="5"/>
                    <a:pt x="217" y="5"/>
                    <a:pt x="217" y="5"/>
                  </a:cubicBezTo>
                  <a:cubicBezTo>
                    <a:pt x="217" y="5"/>
                    <a:pt x="216" y="4"/>
                    <a:pt x="216" y="4"/>
                  </a:cubicBezTo>
                  <a:cubicBezTo>
                    <a:pt x="216" y="4"/>
                    <a:pt x="216" y="5"/>
                    <a:pt x="216" y="5"/>
                  </a:cubicBezTo>
                  <a:cubicBezTo>
                    <a:pt x="216" y="5"/>
                    <a:pt x="216" y="5"/>
                    <a:pt x="216" y="5"/>
                  </a:cubicBezTo>
                  <a:cubicBezTo>
                    <a:pt x="216" y="6"/>
                    <a:pt x="217" y="6"/>
                    <a:pt x="217" y="6"/>
                  </a:cubicBezTo>
                  <a:cubicBezTo>
                    <a:pt x="216" y="7"/>
                    <a:pt x="216" y="7"/>
                    <a:pt x="216" y="7"/>
                  </a:cubicBezTo>
                  <a:cubicBezTo>
                    <a:pt x="216" y="7"/>
                    <a:pt x="216" y="6"/>
                    <a:pt x="216" y="6"/>
                  </a:cubicBezTo>
                  <a:cubicBezTo>
                    <a:pt x="215" y="7"/>
                    <a:pt x="215" y="7"/>
                    <a:pt x="214" y="8"/>
                  </a:cubicBezTo>
                  <a:cubicBezTo>
                    <a:pt x="214" y="8"/>
                    <a:pt x="214" y="9"/>
                    <a:pt x="214" y="9"/>
                  </a:cubicBezTo>
                  <a:cubicBezTo>
                    <a:pt x="214" y="10"/>
                    <a:pt x="214" y="10"/>
                    <a:pt x="213" y="10"/>
                  </a:cubicBezTo>
                  <a:cubicBezTo>
                    <a:pt x="213" y="10"/>
                    <a:pt x="213" y="10"/>
                    <a:pt x="213" y="10"/>
                  </a:cubicBezTo>
                  <a:cubicBezTo>
                    <a:pt x="212" y="10"/>
                    <a:pt x="212" y="10"/>
                    <a:pt x="211" y="10"/>
                  </a:cubicBezTo>
                  <a:cubicBezTo>
                    <a:pt x="211" y="10"/>
                    <a:pt x="211" y="11"/>
                    <a:pt x="211" y="10"/>
                  </a:cubicBezTo>
                  <a:cubicBezTo>
                    <a:pt x="211" y="10"/>
                    <a:pt x="211" y="10"/>
                    <a:pt x="211" y="10"/>
                  </a:cubicBezTo>
                  <a:cubicBezTo>
                    <a:pt x="211" y="10"/>
                    <a:pt x="211" y="10"/>
                    <a:pt x="211" y="10"/>
                  </a:cubicBezTo>
                  <a:cubicBezTo>
                    <a:pt x="211" y="9"/>
                    <a:pt x="211" y="10"/>
                    <a:pt x="211" y="9"/>
                  </a:cubicBezTo>
                  <a:cubicBezTo>
                    <a:pt x="210" y="9"/>
                    <a:pt x="210" y="9"/>
                    <a:pt x="210" y="9"/>
                  </a:cubicBezTo>
                  <a:cubicBezTo>
                    <a:pt x="210" y="9"/>
                    <a:pt x="210" y="9"/>
                    <a:pt x="210" y="9"/>
                  </a:cubicBezTo>
                  <a:cubicBezTo>
                    <a:pt x="210" y="9"/>
                    <a:pt x="210" y="9"/>
                    <a:pt x="210" y="9"/>
                  </a:cubicBezTo>
                  <a:cubicBezTo>
                    <a:pt x="210" y="9"/>
                    <a:pt x="210" y="9"/>
                    <a:pt x="210" y="9"/>
                  </a:cubicBezTo>
                  <a:cubicBezTo>
                    <a:pt x="211" y="9"/>
                    <a:pt x="211" y="9"/>
                    <a:pt x="211" y="9"/>
                  </a:cubicBezTo>
                  <a:cubicBezTo>
                    <a:pt x="211" y="9"/>
                    <a:pt x="211" y="9"/>
                    <a:pt x="211" y="9"/>
                  </a:cubicBezTo>
                  <a:cubicBezTo>
                    <a:pt x="211" y="9"/>
                    <a:pt x="211" y="8"/>
                    <a:pt x="211" y="8"/>
                  </a:cubicBezTo>
                  <a:cubicBezTo>
                    <a:pt x="211" y="8"/>
                    <a:pt x="211" y="8"/>
                    <a:pt x="211" y="8"/>
                  </a:cubicBezTo>
                  <a:cubicBezTo>
                    <a:pt x="210" y="8"/>
                    <a:pt x="210" y="8"/>
                    <a:pt x="210" y="8"/>
                  </a:cubicBezTo>
                  <a:cubicBezTo>
                    <a:pt x="210" y="8"/>
                    <a:pt x="210" y="8"/>
                    <a:pt x="210" y="8"/>
                  </a:cubicBezTo>
                  <a:cubicBezTo>
                    <a:pt x="210" y="8"/>
                    <a:pt x="210" y="8"/>
                    <a:pt x="211" y="8"/>
                  </a:cubicBezTo>
                  <a:cubicBezTo>
                    <a:pt x="211" y="8"/>
                    <a:pt x="211" y="8"/>
                    <a:pt x="211" y="8"/>
                  </a:cubicBezTo>
                  <a:cubicBezTo>
                    <a:pt x="211" y="7"/>
                    <a:pt x="212" y="7"/>
                    <a:pt x="212" y="7"/>
                  </a:cubicBezTo>
                  <a:cubicBezTo>
                    <a:pt x="212" y="7"/>
                    <a:pt x="212" y="7"/>
                    <a:pt x="213" y="7"/>
                  </a:cubicBezTo>
                  <a:cubicBezTo>
                    <a:pt x="213" y="7"/>
                    <a:pt x="213" y="7"/>
                    <a:pt x="213" y="6"/>
                  </a:cubicBezTo>
                  <a:cubicBezTo>
                    <a:pt x="213" y="6"/>
                    <a:pt x="213" y="6"/>
                    <a:pt x="213" y="6"/>
                  </a:cubicBezTo>
                  <a:cubicBezTo>
                    <a:pt x="213" y="6"/>
                    <a:pt x="213" y="6"/>
                    <a:pt x="213" y="5"/>
                  </a:cubicBezTo>
                  <a:cubicBezTo>
                    <a:pt x="214" y="5"/>
                    <a:pt x="214" y="5"/>
                    <a:pt x="214" y="5"/>
                  </a:cubicBezTo>
                  <a:cubicBezTo>
                    <a:pt x="214" y="5"/>
                    <a:pt x="214" y="5"/>
                    <a:pt x="214" y="5"/>
                  </a:cubicBezTo>
                  <a:cubicBezTo>
                    <a:pt x="214" y="5"/>
                    <a:pt x="214" y="5"/>
                    <a:pt x="214" y="5"/>
                  </a:cubicBezTo>
                  <a:cubicBezTo>
                    <a:pt x="214" y="4"/>
                    <a:pt x="214" y="4"/>
                    <a:pt x="214" y="4"/>
                  </a:cubicBezTo>
                  <a:cubicBezTo>
                    <a:pt x="214" y="3"/>
                    <a:pt x="214" y="3"/>
                    <a:pt x="214" y="3"/>
                  </a:cubicBezTo>
                  <a:cubicBezTo>
                    <a:pt x="214" y="3"/>
                    <a:pt x="214" y="3"/>
                    <a:pt x="213" y="3"/>
                  </a:cubicBezTo>
                  <a:cubicBezTo>
                    <a:pt x="213" y="3"/>
                    <a:pt x="213" y="3"/>
                    <a:pt x="213" y="3"/>
                  </a:cubicBezTo>
                  <a:cubicBezTo>
                    <a:pt x="213" y="3"/>
                    <a:pt x="212" y="3"/>
                    <a:pt x="212" y="2"/>
                  </a:cubicBezTo>
                  <a:cubicBezTo>
                    <a:pt x="212" y="2"/>
                    <a:pt x="211" y="3"/>
                    <a:pt x="211" y="3"/>
                  </a:cubicBezTo>
                  <a:cubicBezTo>
                    <a:pt x="211" y="3"/>
                    <a:pt x="211" y="3"/>
                    <a:pt x="210" y="3"/>
                  </a:cubicBezTo>
                  <a:cubicBezTo>
                    <a:pt x="210" y="3"/>
                    <a:pt x="211" y="3"/>
                    <a:pt x="211" y="2"/>
                  </a:cubicBezTo>
                  <a:cubicBezTo>
                    <a:pt x="211" y="2"/>
                    <a:pt x="211" y="2"/>
                    <a:pt x="211" y="2"/>
                  </a:cubicBezTo>
                  <a:cubicBezTo>
                    <a:pt x="210" y="2"/>
                    <a:pt x="210" y="2"/>
                    <a:pt x="210" y="1"/>
                  </a:cubicBezTo>
                  <a:cubicBezTo>
                    <a:pt x="210" y="1"/>
                    <a:pt x="210" y="1"/>
                    <a:pt x="210" y="1"/>
                  </a:cubicBezTo>
                  <a:cubicBezTo>
                    <a:pt x="210" y="1"/>
                    <a:pt x="210" y="1"/>
                    <a:pt x="209" y="1"/>
                  </a:cubicBezTo>
                  <a:cubicBezTo>
                    <a:pt x="209" y="1"/>
                    <a:pt x="208" y="1"/>
                    <a:pt x="208" y="1"/>
                  </a:cubicBezTo>
                  <a:cubicBezTo>
                    <a:pt x="208" y="1"/>
                    <a:pt x="207" y="0"/>
                    <a:pt x="207" y="0"/>
                  </a:cubicBezTo>
                  <a:cubicBezTo>
                    <a:pt x="207" y="0"/>
                    <a:pt x="207" y="0"/>
                    <a:pt x="207" y="0"/>
                  </a:cubicBezTo>
                  <a:cubicBezTo>
                    <a:pt x="205" y="1"/>
                    <a:pt x="204" y="3"/>
                    <a:pt x="203" y="5"/>
                  </a:cubicBezTo>
                  <a:cubicBezTo>
                    <a:pt x="202" y="7"/>
                    <a:pt x="200" y="9"/>
                    <a:pt x="198" y="10"/>
                  </a:cubicBezTo>
                  <a:cubicBezTo>
                    <a:pt x="197" y="10"/>
                    <a:pt x="196" y="10"/>
                    <a:pt x="196" y="10"/>
                  </a:cubicBezTo>
                  <a:cubicBezTo>
                    <a:pt x="195" y="10"/>
                    <a:pt x="195" y="11"/>
                    <a:pt x="195" y="11"/>
                  </a:cubicBezTo>
                  <a:cubicBezTo>
                    <a:pt x="195" y="11"/>
                    <a:pt x="195" y="11"/>
                    <a:pt x="194" y="11"/>
                  </a:cubicBezTo>
                  <a:cubicBezTo>
                    <a:pt x="194" y="10"/>
                    <a:pt x="193" y="11"/>
                    <a:pt x="193" y="11"/>
                  </a:cubicBezTo>
                  <a:cubicBezTo>
                    <a:pt x="192" y="11"/>
                    <a:pt x="192" y="11"/>
                    <a:pt x="191" y="11"/>
                  </a:cubicBezTo>
                  <a:cubicBezTo>
                    <a:pt x="191" y="11"/>
                    <a:pt x="191" y="11"/>
                    <a:pt x="191" y="11"/>
                  </a:cubicBezTo>
                  <a:cubicBezTo>
                    <a:pt x="191" y="11"/>
                    <a:pt x="190" y="11"/>
                    <a:pt x="190" y="11"/>
                  </a:cubicBezTo>
                  <a:cubicBezTo>
                    <a:pt x="190" y="11"/>
                    <a:pt x="189" y="11"/>
                    <a:pt x="189" y="12"/>
                  </a:cubicBezTo>
                  <a:cubicBezTo>
                    <a:pt x="189" y="12"/>
                    <a:pt x="189" y="12"/>
                    <a:pt x="189" y="12"/>
                  </a:cubicBezTo>
                  <a:cubicBezTo>
                    <a:pt x="190" y="13"/>
                    <a:pt x="190" y="13"/>
                    <a:pt x="190" y="13"/>
                  </a:cubicBezTo>
                  <a:cubicBezTo>
                    <a:pt x="189" y="13"/>
                    <a:pt x="189" y="12"/>
                    <a:pt x="189" y="12"/>
                  </a:cubicBezTo>
                  <a:cubicBezTo>
                    <a:pt x="189" y="11"/>
                    <a:pt x="189" y="11"/>
                    <a:pt x="188" y="11"/>
                  </a:cubicBezTo>
                  <a:cubicBezTo>
                    <a:pt x="189" y="10"/>
                    <a:pt x="189" y="10"/>
                    <a:pt x="190" y="10"/>
                  </a:cubicBezTo>
                  <a:cubicBezTo>
                    <a:pt x="189" y="10"/>
                    <a:pt x="188" y="10"/>
                    <a:pt x="187" y="10"/>
                  </a:cubicBezTo>
                  <a:cubicBezTo>
                    <a:pt x="186" y="11"/>
                    <a:pt x="186" y="12"/>
                    <a:pt x="185" y="12"/>
                  </a:cubicBezTo>
                  <a:cubicBezTo>
                    <a:pt x="185" y="13"/>
                    <a:pt x="185" y="13"/>
                    <a:pt x="184" y="13"/>
                  </a:cubicBezTo>
                  <a:cubicBezTo>
                    <a:pt x="184" y="13"/>
                    <a:pt x="184" y="14"/>
                    <a:pt x="184" y="14"/>
                  </a:cubicBezTo>
                  <a:cubicBezTo>
                    <a:pt x="184" y="14"/>
                    <a:pt x="184" y="14"/>
                    <a:pt x="184" y="14"/>
                  </a:cubicBezTo>
                  <a:cubicBezTo>
                    <a:pt x="184" y="14"/>
                    <a:pt x="185" y="14"/>
                    <a:pt x="185" y="15"/>
                  </a:cubicBezTo>
                  <a:cubicBezTo>
                    <a:pt x="185" y="15"/>
                    <a:pt x="185" y="16"/>
                    <a:pt x="185" y="16"/>
                  </a:cubicBezTo>
                  <a:cubicBezTo>
                    <a:pt x="186" y="17"/>
                    <a:pt x="186" y="17"/>
                    <a:pt x="187" y="17"/>
                  </a:cubicBezTo>
                  <a:cubicBezTo>
                    <a:pt x="187" y="17"/>
                    <a:pt x="187" y="17"/>
                    <a:pt x="187" y="17"/>
                  </a:cubicBezTo>
                  <a:cubicBezTo>
                    <a:pt x="188" y="16"/>
                    <a:pt x="188" y="16"/>
                    <a:pt x="189" y="17"/>
                  </a:cubicBezTo>
                  <a:cubicBezTo>
                    <a:pt x="189" y="17"/>
                    <a:pt x="188" y="17"/>
                    <a:pt x="188" y="17"/>
                  </a:cubicBezTo>
                  <a:cubicBezTo>
                    <a:pt x="187" y="17"/>
                    <a:pt x="187" y="17"/>
                    <a:pt x="187" y="17"/>
                  </a:cubicBezTo>
                  <a:cubicBezTo>
                    <a:pt x="186" y="18"/>
                    <a:pt x="186" y="18"/>
                    <a:pt x="186" y="17"/>
                  </a:cubicBezTo>
                  <a:cubicBezTo>
                    <a:pt x="185" y="18"/>
                    <a:pt x="185" y="18"/>
                    <a:pt x="185" y="19"/>
                  </a:cubicBezTo>
                  <a:cubicBezTo>
                    <a:pt x="185" y="19"/>
                    <a:pt x="185" y="20"/>
                    <a:pt x="185" y="20"/>
                  </a:cubicBezTo>
                  <a:cubicBezTo>
                    <a:pt x="185" y="21"/>
                    <a:pt x="185" y="21"/>
                    <a:pt x="185" y="22"/>
                  </a:cubicBezTo>
                  <a:cubicBezTo>
                    <a:pt x="184" y="21"/>
                    <a:pt x="184" y="20"/>
                    <a:pt x="185" y="19"/>
                  </a:cubicBezTo>
                  <a:cubicBezTo>
                    <a:pt x="184" y="20"/>
                    <a:pt x="184" y="20"/>
                    <a:pt x="183" y="20"/>
                  </a:cubicBezTo>
                  <a:cubicBezTo>
                    <a:pt x="184" y="19"/>
                    <a:pt x="185" y="18"/>
                    <a:pt x="185" y="17"/>
                  </a:cubicBezTo>
                  <a:cubicBezTo>
                    <a:pt x="184" y="17"/>
                    <a:pt x="184" y="17"/>
                    <a:pt x="183" y="17"/>
                  </a:cubicBezTo>
                  <a:cubicBezTo>
                    <a:pt x="184" y="17"/>
                    <a:pt x="184" y="17"/>
                    <a:pt x="184" y="17"/>
                  </a:cubicBezTo>
                  <a:cubicBezTo>
                    <a:pt x="185" y="16"/>
                    <a:pt x="185" y="15"/>
                    <a:pt x="184" y="15"/>
                  </a:cubicBezTo>
                  <a:cubicBezTo>
                    <a:pt x="184" y="15"/>
                    <a:pt x="184" y="15"/>
                    <a:pt x="184" y="15"/>
                  </a:cubicBezTo>
                  <a:cubicBezTo>
                    <a:pt x="184" y="15"/>
                    <a:pt x="183" y="15"/>
                    <a:pt x="183" y="15"/>
                  </a:cubicBezTo>
                  <a:cubicBezTo>
                    <a:pt x="183" y="15"/>
                    <a:pt x="183" y="15"/>
                    <a:pt x="183" y="16"/>
                  </a:cubicBezTo>
                  <a:cubicBezTo>
                    <a:pt x="181" y="17"/>
                    <a:pt x="180" y="18"/>
                    <a:pt x="179" y="19"/>
                  </a:cubicBezTo>
                  <a:cubicBezTo>
                    <a:pt x="178" y="20"/>
                    <a:pt x="178" y="20"/>
                    <a:pt x="177" y="21"/>
                  </a:cubicBezTo>
                  <a:cubicBezTo>
                    <a:pt x="176" y="21"/>
                    <a:pt x="175" y="22"/>
                    <a:pt x="175" y="22"/>
                  </a:cubicBezTo>
                  <a:cubicBezTo>
                    <a:pt x="174" y="22"/>
                    <a:pt x="173" y="22"/>
                    <a:pt x="173" y="22"/>
                  </a:cubicBezTo>
                  <a:cubicBezTo>
                    <a:pt x="173" y="22"/>
                    <a:pt x="172" y="23"/>
                    <a:pt x="172" y="23"/>
                  </a:cubicBezTo>
                  <a:cubicBezTo>
                    <a:pt x="172" y="23"/>
                    <a:pt x="172" y="23"/>
                    <a:pt x="172" y="22"/>
                  </a:cubicBezTo>
                  <a:cubicBezTo>
                    <a:pt x="172" y="22"/>
                    <a:pt x="172" y="22"/>
                    <a:pt x="172" y="22"/>
                  </a:cubicBezTo>
                  <a:cubicBezTo>
                    <a:pt x="172" y="22"/>
                    <a:pt x="173" y="22"/>
                    <a:pt x="173" y="22"/>
                  </a:cubicBezTo>
                  <a:cubicBezTo>
                    <a:pt x="173" y="22"/>
                    <a:pt x="173" y="22"/>
                    <a:pt x="173" y="21"/>
                  </a:cubicBezTo>
                  <a:cubicBezTo>
                    <a:pt x="172" y="22"/>
                    <a:pt x="172" y="21"/>
                    <a:pt x="171" y="21"/>
                  </a:cubicBezTo>
                  <a:cubicBezTo>
                    <a:pt x="171" y="22"/>
                    <a:pt x="170" y="23"/>
                    <a:pt x="169" y="24"/>
                  </a:cubicBezTo>
                  <a:cubicBezTo>
                    <a:pt x="169" y="24"/>
                    <a:pt x="168" y="25"/>
                    <a:pt x="168" y="26"/>
                  </a:cubicBezTo>
                  <a:cubicBezTo>
                    <a:pt x="168" y="25"/>
                    <a:pt x="169" y="25"/>
                    <a:pt x="169" y="26"/>
                  </a:cubicBezTo>
                  <a:cubicBezTo>
                    <a:pt x="170" y="26"/>
                    <a:pt x="170" y="27"/>
                    <a:pt x="171" y="28"/>
                  </a:cubicBezTo>
                  <a:cubicBezTo>
                    <a:pt x="170" y="27"/>
                    <a:pt x="169" y="26"/>
                    <a:pt x="168" y="26"/>
                  </a:cubicBezTo>
                  <a:cubicBezTo>
                    <a:pt x="168" y="26"/>
                    <a:pt x="168" y="26"/>
                    <a:pt x="168" y="26"/>
                  </a:cubicBezTo>
                  <a:cubicBezTo>
                    <a:pt x="168" y="26"/>
                    <a:pt x="168" y="26"/>
                    <a:pt x="168" y="26"/>
                  </a:cubicBezTo>
                  <a:cubicBezTo>
                    <a:pt x="168" y="27"/>
                    <a:pt x="167" y="28"/>
                    <a:pt x="166" y="29"/>
                  </a:cubicBezTo>
                  <a:cubicBezTo>
                    <a:pt x="166" y="29"/>
                    <a:pt x="166" y="29"/>
                    <a:pt x="166" y="29"/>
                  </a:cubicBezTo>
                  <a:cubicBezTo>
                    <a:pt x="166" y="30"/>
                    <a:pt x="166" y="30"/>
                    <a:pt x="165" y="30"/>
                  </a:cubicBezTo>
                  <a:cubicBezTo>
                    <a:pt x="165" y="30"/>
                    <a:pt x="165" y="31"/>
                    <a:pt x="164" y="31"/>
                  </a:cubicBezTo>
                  <a:cubicBezTo>
                    <a:pt x="164" y="31"/>
                    <a:pt x="164" y="31"/>
                    <a:pt x="164" y="32"/>
                  </a:cubicBezTo>
                  <a:cubicBezTo>
                    <a:pt x="164" y="32"/>
                    <a:pt x="164" y="32"/>
                    <a:pt x="164" y="32"/>
                  </a:cubicBezTo>
                  <a:cubicBezTo>
                    <a:pt x="164" y="32"/>
                    <a:pt x="164" y="32"/>
                    <a:pt x="164" y="32"/>
                  </a:cubicBezTo>
                  <a:cubicBezTo>
                    <a:pt x="164" y="32"/>
                    <a:pt x="164" y="32"/>
                    <a:pt x="164" y="32"/>
                  </a:cubicBezTo>
                  <a:cubicBezTo>
                    <a:pt x="164" y="33"/>
                    <a:pt x="164" y="33"/>
                    <a:pt x="164" y="33"/>
                  </a:cubicBezTo>
                  <a:cubicBezTo>
                    <a:pt x="164" y="33"/>
                    <a:pt x="164" y="33"/>
                    <a:pt x="164" y="33"/>
                  </a:cubicBezTo>
                  <a:cubicBezTo>
                    <a:pt x="164" y="33"/>
                    <a:pt x="164" y="33"/>
                    <a:pt x="164" y="33"/>
                  </a:cubicBezTo>
                  <a:cubicBezTo>
                    <a:pt x="164" y="33"/>
                    <a:pt x="164" y="33"/>
                    <a:pt x="164" y="33"/>
                  </a:cubicBezTo>
                  <a:cubicBezTo>
                    <a:pt x="164" y="34"/>
                    <a:pt x="164" y="34"/>
                    <a:pt x="164" y="34"/>
                  </a:cubicBezTo>
                  <a:cubicBezTo>
                    <a:pt x="164" y="34"/>
                    <a:pt x="164" y="34"/>
                    <a:pt x="164" y="34"/>
                  </a:cubicBezTo>
                  <a:cubicBezTo>
                    <a:pt x="164" y="34"/>
                    <a:pt x="164" y="34"/>
                    <a:pt x="164" y="34"/>
                  </a:cubicBezTo>
                  <a:cubicBezTo>
                    <a:pt x="164" y="34"/>
                    <a:pt x="164" y="34"/>
                    <a:pt x="164" y="34"/>
                  </a:cubicBezTo>
                  <a:cubicBezTo>
                    <a:pt x="164" y="34"/>
                    <a:pt x="163" y="35"/>
                    <a:pt x="163" y="35"/>
                  </a:cubicBezTo>
                  <a:cubicBezTo>
                    <a:pt x="163" y="35"/>
                    <a:pt x="164" y="35"/>
                    <a:pt x="164" y="35"/>
                  </a:cubicBezTo>
                  <a:cubicBezTo>
                    <a:pt x="164" y="35"/>
                    <a:pt x="164" y="36"/>
                    <a:pt x="164" y="36"/>
                  </a:cubicBezTo>
                  <a:cubicBezTo>
                    <a:pt x="164" y="36"/>
                    <a:pt x="164" y="36"/>
                    <a:pt x="164" y="36"/>
                  </a:cubicBezTo>
                  <a:cubicBezTo>
                    <a:pt x="164" y="36"/>
                    <a:pt x="164" y="36"/>
                    <a:pt x="164" y="36"/>
                  </a:cubicBezTo>
                  <a:cubicBezTo>
                    <a:pt x="164" y="37"/>
                    <a:pt x="164" y="37"/>
                    <a:pt x="164" y="37"/>
                  </a:cubicBezTo>
                  <a:cubicBezTo>
                    <a:pt x="164" y="37"/>
                    <a:pt x="163" y="37"/>
                    <a:pt x="163" y="37"/>
                  </a:cubicBezTo>
                  <a:cubicBezTo>
                    <a:pt x="163" y="37"/>
                    <a:pt x="164" y="37"/>
                    <a:pt x="164" y="37"/>
                  </a:cubicBezTo>
                  <a:cubicBezTo>
                    <a:pt x="164" y="37"/>
                    <a:pt x="164" y="37"/>
                    <a:pt x="164" y="37"/>
                  </a:cubicBezTo>
                  <a:cubicBezTo>
                    <a:pt x="163" y="38"/>
                    <a:pt x="163" y="39"/>
                    <a:pt x="163" y="39"/>
                  </a:cubicBezTo>
                  <a:cubicBezTo>
                    <a:pt x="163" y="40"/>
                    <a:pt x="162" y="40"/>
                    <a:pt x="162" y="41"/>
                  </a:cubicBezTo>
                  <a:cubicBezTo>
                    <a:pt x="161" y="42"/>
                    <a:pt x="160" y="44"/>
                    <a:pt x="158" y="45"/>
                  </a:cubicBezTo>
                  <a:cubicBezTo>
                    <a:pt x="157" y="46"/>
                    <a:pt x="155" y="47"/>
                    <a:pt x="153" y="47"/>
                  </a:cubicBezTo>
                  <a:cubicBezTo>
                    <a:pt x="154" y="48"/>
                    <a:pt x="154" y="48"/>
                    <a:pt x="154" y="48"/>
                  </a:cubicBezTo>
                  <a:cubicBezTo>
                    <a:pt x="152" y="47"/>
                    <a:pt x="151" y="48"/>
                    <a:pt x="149" y="48"/>
                  </a:cubicBezTo>
                  <a:cubicBezTo>
                    <a:pt x="147" y="49"/>
                    <a:pt x="145" y="48"/>
                    <a:pt x="143" y="48"/>
                  </a:cubicBezTo>
                  <a:cubicBezTo>
                    <a:pt x="143" y="48"/>
                    <a:pt x="143" y="48"/>
                    <a:pt x="142" y="48"/>
                  </a:cubicBezTo>
                  <a:cubicBezTo>
                    <a:pt x="142" y="48"/>
                    <a:pt x="142" y="48"/>
                    <a:pt x="142" y="49"/>
                  </a:cubicBezTo>
                  <a:cubicBezTo>
                    <a:pt x="143" y="50"/>
                    <a:pt x="143" y="52"/>
                    <a:pt x="142" y="54"/>
                  </a:cubicBezTo>
                  <a:cubicBezTo>
                    <a:pt x="142" y="55"/>
                    <a:pt x="141" y="56"/>
                    <a:pt x="140" y="57"/>
                  </a:cubicBezTo>
                  <a:cubicBezTo>
                    <a:pt x="140" y="58"/>
                    <a:pt x="140" y="58"/>
                    <a:pt x="139" y="58"/>
                  </a:cubicBezTo>
                  <a:cubicBezTo>
                    <a:pt x="141" y="58"/>
                    <a:pt x="142" y="58"/>
                    <a:pt x="143" y="59"/>
                  </a:cubicBezTo>
                  <a:cubicBezTo>
                    <a:pt x="144" y="60"/>
                    <a:pt x="144" y="62"/>
                    <a:pt x="145" y="62"/>
                  </a:cubicBezTo>
                  <a:cubicBezTo>
                    <a:pt x="146" y="63"/>
                    <a:pt x="146" y="63"/>
                    <a:pt x="147" y="63"/>
                  </a:cubicBezTo>
                  <a:cubicBezTo>
                    <a:pt x="148" y="63"/>
                    <a:pt x="149" y="64"/>
                    <a:pt x="150" y="65"/>
                  </a:cubicBezTo>
                  <a:cubicBezTo>
                    <a:pt x="151" y="66"/>
                    <a:pt x="152" y="67"/>
                    <a:pt x="153" y="68"/>
                  </a:cubicBezTo>
                  <a:cubicBezTo>
                    <a:pt x="153" y="68"/>
                    <a:pt x="153" y="68"/>
                    <a:pt x="153" y="68"/>
                  </a:cubicBezTo>
                  <a:cubicBezTo>
                    <a:pt x="154" y="68"/>
                    <a:pt x="154" y="69"/>
                    <a:pt x="154" y="69"/>
                  </a:cubicBezTo>
                  <a:cubicBezTo>
                    <a:pt x="155" y="70"/>
                    <a:pt x="156" y="70"/>
                    <a:pt x="157" y="71"/>
                  </a:cubicBezTo>
                  <a:cubicBezTo>
                    <a:pt x="157" y="71"/>
                    <a:pt x="157" y="72"/>
                    <a:pt x="158" y="73"/>
                  </a:cubicBezTo>
                  <a:cubicBezTo>
                    <a:pt x="158" y="73"/>
                    <a:pt x="158" y="73"/>
                    <a:pt x="158" y="73"/>
                  </a:cubicBezTo>
                  <a:cubicBezTo>
                    <a:pt x="158" y="73"/>
                    <a:pt x="158" y="73"/>
                    <a:pt x="158" y="74"/>
                  </a:cubicBezTo>
                  <a:cubicBezTo>
                    <a:pt x="158" y="74"/>
                    <a:pt x="158" y="74"/>
                    <a:pt x="158" y="74"/>
                  </a:cubicBezTo>
                  <a:cubicBezTo>
                    <a:pt x="158" y="74"/>
                    <a:pt x="159" y="74"/>
                    <a:pt x="159" y="75"/>
                  </a:cubicBezTo>
                  <a:cubicBezTo>
                    <a:pt x="159" y="75"/>
                    <a:pt x="159" y="75"/>
                    <a:pt x="159" y="75"/>
                  </a:cubicBezTo>
                  <a:cubicBezTo>
                    <a:pt x="158" y="76"/>
                    <a:pt x="159" y="77"/>
                    <a:pt x="159" y="77"/>
                  </a:cubicBezTo>
                  <a:cubicBezTo>
                    <a:pt x="159" y="78"/>
                    <a:pt x="159" y="78"/>
                    <a:pt x="159" y="78"/>
                  </a:cubicBezTo>
                  <a:cubicBezTo>
                    <a:pt x="159" y="78"/>
                    <a:pt x="159" y="78"/>
                    <a:pt x="159" y="78"/>
                  </a:cubicBezTo>
                  <a:cubicBezTo>
                    <a:pt x="159" y="78"/>
                    <a:pt x="159" y="78"/>
                    <a:pt x="159" y="78"/>
                  </a:cubicBezTo>
                  <a:cubicBezTo>
                    <a:pt x="160" y="78"/>
                    <a:pt x="160" y="79"/>
                    <a:pt x="160" y="79"/>
                  </a:cubicBezTo>
                  <a:cubicBezTo>
                    <a:pt x="160" y="79"/>
                    <a:pt x="161" y="79"/>
                    <a:pt x="161" y="79"/>
                  </a:cubicBezTo>
                  <a:cubicBezTo>
                    <a:pt x="161" y="79"/>
                    <a:pt x="161" y="79"/>
                    <a:pt x="161" y="79"/>
                  </a:cubicBezTo>
                  <a:cubicBezTo>
                    <a:pt x="160" y="80"/>
                    <a:pt x="160" y="79"/>
                    <a:pt x="160" y="79"/>
                  </a:cubicBezTo>
                  <a:cubicBezTo>
                    <a:pt x="160" y="79"/>
                    <a:pt x="160" y="79"/>
                    <a:pt x="159" y="79"/>
                  </a:cubicBezTo>
                  <a:cubicBezTo>
                    <a:pt x="159" y="80"/>
                    <a:pt x="160" y="80"/>
                    <a:pt x="160" y="80"/>
                  </a:cubicBezTo>
                  <a:cubicBezTo>
                    <a:pt x="160" y="80"/>
                    <a:pt x="160" y="80"/>
                    <a:pt x="160" y="80"/>
                  </a:cubicBezTo>
                  <a:cubicBezTo>
                    <a:pt x="161" y="80"/>
                    <a:pt x="161" y="80"/>
                    <a:pt x="162" y="80"/>
                  </a:cubicBezTo>
                  <a:cubicBezTo>
                    <a:pt x="162" y="80"/>
                    <a:pt x="162" y="81"/>
                    <a:pt x="163" y="81"/>
                  </a:cubicBezTo>
                  <a:cubicBezTo>
                    <a:pt x="163" y="81"/>
                    <a:pt x="163" y="81"/>
                    <a:pt x="164" y="81"/>
                  </a:cubicBezTo>
                  <a:cubicBezTo>
                    <a:pt x="164" y="81"/>
                    <a:pt x="164" y="81"/>
                    <a:pt x="164" y="81"/>
                  </a:cubicBezTo>
                  <a:cubicBezTo>
                    <a:pt x="164" y="81"/>
                    <a:pt x="165" y="81"/>
                    <a:pt x="165" y="81"/>
                  </a:cubicBezTo>
                  <a:cubicBezTo>
                    <a:pt x="165" y="81"/>
                    <a:pt x="166" y="81"/>
                    <a:pt x="166" y="81"/>
                  </a:cubicBezTo>
                  <a:cubicBezTo>
                    <a:pt x="166" y="81"/>
                    <a:pt x="166" y="81"/>
                    <a:pt x="167" y="81"/>
                  </a:cubicBezTo>
                  <a:cubicBezTo>
                    <a:pt x="167" y="81"/>
                    <a:pt x="167" y="81"/>
                    <a:pt x="167" y="81"/>
                  </a:cubicBezTo>
                  <a:cubicBezTo>
                    <a:pt x="168" y="80"/>
                    <a:pt x="168" y="80"/>
                    <a:pt x="168" y="79"/>
                  </a:cubicBezTo>
                  <a:cubicBezTo>
                    <a:pt x="167" y="79"/>
                    <a:pt x="167" y="79"/>
                    <a:pt x="166" y="79"/>
                  </a:cubicBezTo>
                  <a:cubicBezTo>
                    <a:pt x="166" y="79"/>
                    <a:pt x="167" y="78"/>
                    <a:pt x="167" y="78"/>
                  </a:cubicBezTo>
                  <a:cubicBezTo>
                    <a:pt x="167" y="78"/>
                    <a:pt x="167" y="79"/>
                    <a:pt x="167" y="79"/>
                  </a:cubicBezTo>
                  <a:cubicBezTo>
                    <a:pt x="167" y="79"/>
                    <a:pt x="167" y="79"/>
                    <a:pt x="167" y="79"/>
                  </a:cubicBezTo>
                  <a:cubicBezTo>
                    <a:pt x="168" y="79"/>
                    <a:pt x="168" y="79"/>
                    <a:pt x="168" y="79"/>
                  </a:cubicBezTo>
                  <a:cubicBezTo>
                    <a:pt x="168" y="80"/>
                    <a:pt x="168" y="80"/>
                    <a:pt x="168" y="80"/>
                  </a:cubicBezTo>
                  <a:cubicBezTo>
                    <a:pt x="168" y="81"/>
                    <a:pt x="167" y="81"/>
                    <a:pt x="168" y="82"/>
                  </a:cubicBezTo>
                  <a:cubicBezTo>
                    <a:pt x="169" y="82"/>
                    <a:pt x="170" y="81"/>
                    <a:pt x="171" y="81"/>
                  </a:cubicBezTo>
                  <a:cubicBezTo>
                    <a:pt x="172" y="81"/>
                    <a:pt x="172" y="81"/>
                    <a:pt x="172" y="82"/>
                  </a:cubicBezTo>
                  <a:cubicBezTo>
                    <a:pt x="173" y="81"/>
                    <a:pt x="173" y="82"/>
                    <a:pt x="174" y="82"/>
                  </a:cubicBezTo>
                  <a:cubicBezTo>
                    <a:pt x="174" y="82"/>
                    <a:pt x="174" y="83"/>
                    <a:pt x="173" y="83"/>
                  </a:cubicBezTo>
                  <a:cubicBezTo>
                    <a:pt x="173" y="83"/>
                    <a:pt x="173" y="83"/>
                    <a:pt x="173" y="83"/>
                  </a:cubicBezTo>
                  <a:cubicBezTo>
                    <a:pt x="172" y="83"/>
                    <a:pt x="172" y="84"/>
                    <a:pt x="172" y="84"/>
                  </a:cubicBezTo>
                  <a:cubicBezTo>
                    <a:pt x="172" y="85"/>
                    <a:pt x="172" y="85"/>
                    <a:pt x="172" y="86"/>
                  </a:cubicBezTo>
                  <a:cubicBezTo>
                    <a:pt x="172" y="86"/>
                    <a:pt x="172" y="86"/>
                    <a:pt x="172" y="86"/>
                  </a:cubicBezTo>
                  <a:cubicBezTo>
                    <a:pt x="172" y="86"/>
                    <a:pt x="172" y="87"/>
                    <a:pt x="172" y="87"/>
                  </a:cubicBezTo>
                  <a:cubicBezTo>
                    <a:pt x="172" y="88"/>
                    <a:pt x="173" y="88"/>
                    <a:pt x="174" y="88"/>
                  </a:cubicBezTo>
                  <a:cubicBezTo>
                    <a:pt x="174" y="88"/>
                    <a:pt x="174" y="88"/>
                    <a:pt x="174" y="89"/>
                  </a:cubicBezTo>
                  <a:cubicBezTo>
                    <a:pt x="174" y="89"/>
                    <a:pt x="174" y="89"/>
                    <a:pt x="174" y="89"/>
                  </a:cubicBezTo>
                  <a:cubicBezTo>
                    <a:pt x="174" y="89"/>
                    <a:pt x="174" y="89"/>
                    <a:pt x="174" y="90"/>
                  </a:cubicBezTo>
                  <a:cubicBezTo>
                    <a:pt x="175" y="90"/>
                    <a:pt x="175" y="90"/>
                    <a:pt x="175" y="90"/>
                  </a:cubicBezTo>
                  <a:cubicBezTo>
                    <a:pt x="175" y="90"/>
                    <a:pt x="176" y="89"/>
                    <a:pt x="175" y="89"/>
                  </a:cubicBezTo>
                  <a:cubicBezTo>
                    <a:pt x="176" y="88"/>
                    <a:pt x="176" y="88"/>
                    <a:pt x="177" y="88"/>
                  </a:cubicBezTo>
                  <a:cubicBezTo>
                    <a:pt x="177" y="88"/>
                    <a:pt x="178" y="88"/>
                    <a:pt x="178" y="87"/>
                  </a:cubicBezTo>
                  <a:cubicBezTo>
                    <a:pt x="178" y="87"/>
                    <a:pt x="178" y="87"/>
                    <a:pt x="178" y="87"/>
                  </a:cubicBezTo>
                  <a:cubicBezTo>
                    <a:pt x="178" y="87"/>
                    <a:pt x="179" y="88"/>
                    <a:pt x="179" y="88"/>
                  </a:cubicBezTo>
                  <a:cubicBezTo>
                    <a:pt x="179" y="88"/>
                    <a:pt x="180" y="88"/>
                    <a:pt x="181" y="88"/>
                  </a:cubicBezTo>
                  <a:cubicBezTo>
                    <a:pt x="182" y="88"/>
                    <a:pt x="182" y="88"/>
                    <a:pt x="183" y="87"/>
                  </a:cubicBezTo>
                  <a:cubicBezTo>
                    <a:pt x="184" y="87"/>
                    <a:pt x="184" y="87"/>
                    <a:pt x="185" y="88"/>
                  </a:cubicBezTo>
                  <a:cubicBezTo>
                    <a:pt x="185" y="88"/>
                    <a:pt x="185" y="87"/>
                    <a:pt x="185" y="87"/>
                  </a:cubicBezTo>
                  <a:cubicBezTo>
                    <a:pt x="185" y="87"/>
                    <a:pt x="186" y="87"/>
                    <a:pt x="186" y="87"/>
                  </a:cubicBezTo>
                  <a:cubicBezTo>
                    <a:pt x="186" y="88"/>
                    <a:pt x="186" y="88"/>
                    <a:pt x="186" y="88"/>
                  </a:cubicBezTo>
                  <a:cubicBezTo>
                    <a:pt x="186" y="88"/>
                    <a:pt x="185" y="88"/>
                    <a:pt x="185" y="88"/>
                  </a:cubicBezTo>
                  <a:cubicBezTo>
                    <a:pt x="185" y="88"/>
                    <a:pt x="185" y="88"/>
                    <a:pt x="185" y="88"/>
                  </a:cubicBezTo>
                  <a:cubicBezTo>
                    <a:pt x="185" y="89"/>
                    <a:pt x="184" y="89"/>
                    <a:pt x="184" y="88"/>
                  </a:cubicBezTo>
                  <a:cubicBezTo>
                    <a:pt x="184" y="88"/>
                    <a:pt x="184" y="88"/>
                    <a:pt x="184" y="88"/>
                  </a:cubicBezTo>
                  <a:cubicBezTo>
                    <a:pt x="183" y="88"/>
                    <a:pt x="182" y="88"/>
                    <a:pt x="183" y="89"/>
                  </a:cubicBezTo>
                  <a:cubicBezTo>
                    <a:pt x="183" y="89"/>
                    <a:pt x="183" y="90"/>
                    <a:pt x="183" y="90"/>
                  </a:cubicBezTo>
                  <a:cubicBezTo>
                    <a:pt x="183" y="91"/>
                    <a:pt x="183" y="91"/>
                    <a:pt x="182" y="92"/>
                  </a:cubicBezTo>
                  <a:cubicBezTo>
                    <a:pt x="182" y="92"/>
                    <a:pt x="182" y="92"/>
                    <a:pt x="181" y="92"/>
                  </a:cubicBezTo>
                  <a:cubicBezTo>
                    <a:pt x="180" y="92"/>
                    <a:pt x="179" y="92"/>
                    <a:pt x="178" y="92"/>
                  </a:cubicBezTo>
                  <a:cubicBezTo>
                    <a:pt x="177" y="91"/>
                    <a:pt x="177" y="90"/>
                    <a:pt x="176" y="90"/>
                  </a:cubicBezTo>
                  <a:cubicBezTo>
                    <a:pt x="176" y="90"/>
                    <a:pt x="175" y="90"/>
                    <a:pt x="175" y="91"/>
                  </a:cubicBezTo>
                  <a:cubicBezTo>
                    <a:pt x="174" y="91"/>
                    <a:pt x="174" y="91"/>
                    <a:pt x="173" y="91"/>
                  </a:cubicBezTo>
                  <a:cubicBezTo>
                    <a:pt x="173" y="91"/>
                    <a:pt x="172" y="90"/>
                    <a:pt x="172" y="90"/>
                  </a:cubicBezTo>
                  <a:cubicBezTo>
                    <a:pt x="172" y="90"/>
                    <a:pt x="172" y="89"/>
                    <a:pt x="171" y="89"/>
                  </a:cubicBezTo>
                  <a:cubicBezTo>
                    <a:pt x="171" y="89"/>
                    <a:pt x="171" y="89"/>
                    <a:pt x="171" y="89"/>
                  </a:cubicBezTo>
                  <a:cubicBezTo>
                    <a:pt x="171" y="89"/>
                    <a:pt x="171" y="88"/>
                    <a:pt x="171" y="88"/>
                  </a:cubicBezTo>
                  <a:cubicBezTo>
                    <a:pt x="170" y="88"/>
                    <a:pt x="170" y="88"/>
                    <a:pt x="170" y="88"/>
                  </a:cubicBezTo>
                  <a:cubicBezTo>
                    <a:pt x="170" y="87"/>
                    <a:pt x="170" y="87"/>
                    <a:pt x="170" y="87"/>
                  </a:cubicBezTo>
                  <a:cubicBezTo>
                    <a:pt x="170" y="87"/>
                    <a:pt x="170" y="86"/>
                    <a:pt x="171" y="86"/>
                  </a:cubicBezTo>
                  <a:cubicBezTo>
                    <a:pt x="171" y="86"/>
                    <a:pt x="171" y="86"/>
                    <a:pt x="171" y="86"/>
                  </a:cubicBezTo>
                  <a:cubicBezTo>
                    <a:pt x="171" y="85"/>
                    <a:pt x="170" y="85"/>
                    <a:pt x="170" y="85"/>
                  </a:cubicBezTo>
                  <a:cubicBezTo>
                    <a:pt x="170" y="85"/>
                    <a:pt x="170" y="85"/>
                    <a:pt x="170" y="84"/>
                  </a:cubicBezTo>
                  <a:cubicBezTo>
                    <a:pt x="169" y="84"/>
                    <a:pt x="169" y="83"/>
                    <a:pt x="169" y="83"/>
                  </a:cubicBezTo>
                  <a:cubicBezTo>
                    <a:pt x="169" y="83"/>
                    <a:pt x="169" y="83"/>
                    <a:pt x="169" y="83"/>
                  </a:cubicBezTo>
                  <a:cubicBezTo>
                    <a:pt x="168" y="83"/>
                    <a:pt x="168" y="83"/>
                    <a:pt x="168" y="83"/>
                  </a:cubicBezTo>
                  <a:cubicBezTo>
                    <a:pt x="168" y="83"/>
                    <a:pt x="168" y="83"/>
                    <a:pt x="168" y="83"/>
                  </a:cubicBezTo>
                  <a:cubicBezTo>
                    <a:pt x="168" y="83"/>
                    <a:pt x="167" y="83"/>
                    <a:pt x="167" y="83"/>
                  </a:cubicBezTo>
                  <a:cubicBezTo>
                    <a:pt x="167" y="83"/>
                    <a:pt x="167" y="83"/>
                    <a:pt x="167" y="83"/>
                  </a:cubicBezTo>
                  <a:cubicBezTo>
                    <a:pt x="167" y="83"/>
                    <a:pt x="167" y="83"/>
                    <a:pt x="167" y="84"/>
                  </a:cubicBezTo>
                  <a:cubicBezTo>
                    <a:pt x="167" y="84"/>
                    <a:pt x="167" y="84"/>
                    <a:pt x="167" y="84"/>
                  </a:cubicBezTo>
                  <a:cubicBezTo>
                    <a:pt x="167" y="84"/>
                    <a:pt x="167" y="84"/>
                    <a:pt x="167" y="84"/>
                  </a:cubicBezTo>
                  <a:cubicBezTo>
                    <a:pt x="167" y="85"/>
                    <a:pt x="167" y="85"/>
                    <a:pt x="167" y="85"/>
                  </a:cubicBezTo>
                  <a:cubicBezTo>
                    <a:pt x="167" y="85"/>
                    <a:pt x="167" y="86"/>
                    <a:pt x="168" y="86"/>
                  </a:cubicBezTo>
                  <a:cubicBezTo>
                    <a:pt x="168" y="86"/>
                    <a:pt x="168" y="86"/>
                    <a:pt x="168" y="86"/>
                  </a:cubicBezTo>
                  <a:cubicBezTo>
                    <a:pt x="169" y="86"/>
                    <a:pt x="169" y="87"/>
                    <a:pt x="170" y="87"/>
                  </a:cubicBezTo>
                  <a:cubicBezTo>
                    <a:pt x="170" y="87"/>
                    <a:pt x="170" y="88"/>
                    <a:pt x="170" y="88"/>
                  </a:cubicBezTo>
                  <a:cubicBezTo>
                    <a:pt x="170" y="88"/>
                    <a:pt x="171" y="89"/>
                    <a:pt x="171" y="89"/>
                  </a:cubicBezTo>
                  <a:cubicBezTo>
                    <a:pt x="171" y="89"/>
                    <a:pt x="171" y="90"/>
                    <a:pt x="171" y="90"/>
                  </a:cubicBezTo>
                  <a:cubicBezTo>
                    <a:pt x="172" y="90"/>
                    <a:pt x="172" y="91"/>
                    <a:pt x="172" y="91"/>
                  </a:cubicBezTo>
                  <a:cubicBezTo>
                    <a:pt x="172" y="91"/>
                    <a:pt x="172" y="92"/>
                    <a:pt x="172" y="92"/>
                  </a:cubicBezTo>
                  <a:cubicBezTo>
                    <a:pt x="172" y="92"/>
                    <a:pt x="172" y="92"/>
                    <a:pt x="172" y="92"/>
                  </a:cubicBezTo>
                  <a:cubicBezTo>
                    <a:pt x="173" y="92"/>
                    <a:pt x="173" y="92"/>
                    <a:pt x="174" y="92"/>
                  </a:cubicBezTo>
                  <a:cubicBezTo>
                    <a:pt x="175" y="92"/>
                    <a:pt x="177" y="93"/>
                    <a:pt x="177" y="94"/>
                  </a:cubicBezTo>
                  <a:cubicBezTo>
                    <a:pt x="177" y="94"/>
                    <a:pt x="177" y="94"/>
                    <a:pt x="177" y="94"/>
                  </a:cubicBezTo>
                  <a:cubicBezTo>
                    <a:pt x="177" y="95"/>
                    <a:pt x="177" y="95"/>
                    <a:pt x="177" y="95"/>
                  </a:cubicBezTo>
                  <a:cubicBezTo>
                    <a:pt x="177" y="95"/>
                    <a:pt x="177" y="96"/>
                    <a:pt x="177" y="96"/>
                  </a:cubicBezTo>
                  <a:cubicBezTo>
                    <a:pt x="176" y="96"/>
                    <a:pt x="177" y="96"/>
                    <a:pt x="177" y="95"/>
                  </a:cubicBezTo>
                  <a:cubicBezTo>
                    <a:pt x="177" y="95"/>
                    <a:pt x="177" y="95"/>
                    <a:pt x="177" y="95"/>
                  </a:cubicBezTo>
                  <a:cubicBezTo>
                    <a:pt x="177" y="95"/>
                    <a:pt x="176" y="95"/>
                    <a:pt x="176" y="95"/>
                  </a:cubicBezTo>
                  <a:cubicBezTo>
                    <a:pt x="176" y="95"/>
                    <a:pt x="175" y="95"/>
                    <a:pt x="175" y="94"/>
                  </a:cubicBezTo>
                  <a:cubicBezTo>
                    <a:pt x="175" y="94"/>
                    <a:pt x="175" y="94"/>
                    <a:pt x="174" y="94"/>
                  </a:cubicBezTo>
                  <a:cubicBezTo>
                    <a:pt x="174" y="94"/>
                    <a:pt x="174" y="94"/>
                    <a:pt x="174" y="95"/>
                  </a:cubicBezTo>
                  <a:cubicBezTo>
                    <a:pt x="173" y="96"/>
                    <a:pt x="173" y="97"/>
                    <a:pt x="172" y="99"/>
                  </a:cubicBezTo>
                  <a:cubicBezTo>
                    <a:pt x="172" y="99"/>
                    <a:pt x="171" y="99"/>
                    <a:pt x="171" y="98"/>
                  </a:cubicBezTo>
                  <a:cubicBezTo>
                    <a:pt x="171" y="98"/>
                    <a:pt x="172" y="98"/>
                    <a:pt x="172" y="98"/>
                  </a:cubicBezTo>
                  <a:cubicBezTo>
                    <a:pt x="171" y="98"/>
                    <a:pt x="171" y="97"/>
                    <a:pt x="170" y="97"/>
                  </a:cubicBezTo>
                  <a:cubicBezTo>
                    <a:pt x="170" y="97"/>
                    <a:pt x="169" y="98"/>
                    <a:pt x="169" y="98"/>
                  </a:cubicBezTo>
                  <a:cubicBezTo>
                    <a:pt x="168" y="98"/>
                    <a:pt x="167" y="97"/>
                    <a:pt x="166" y="98"/>
                  </a:cubicBezTo>
                  <a:cubicBezTo>
                    <a:pt x="166" y="97"/>
                    <a:pt x="166" y="97"/>
                    <a:pt x="166" y="97"/>
                  </a:cubicBezTo>
                  <a:cubicBezTo>
                    <a:pt x="165" y="97"/>
                    <a:pt x="165" y="97"/>
                    <a:pt x="165" y="97"/>
                  </a:cubicBezTo>
                  <a:cubicBezTo>
                    <a:pt x="164" y="97"/>
                    <a:pt x="163" y="97"/>
                    <a:pt x="163" y="97"/>
                  </a:cubicBezTo>
                  <a:cubicBezTo>
                    <a:pt x="161" y="97"/>
                    <a:pt x="160" y="97"/>
                    <a:pt x="159" y="98"/>
                  </a:cubicBezTo>
                  <a:cubicBezTo>
                    <a:pt x="159" y="97"/>
                    <a:pt x="159" y="97"/>
                    <a:pt x="159" y="97"/>
                  </a:cubicBezTo>
                  <a:cubicBezTo>
                    <a:pt x="158" y="96"/>
                    <a:pt x="158" y="96"/>
                    <a:pt x="158" y="96"/>
                  </a:cubicBezTo>
                  <a:cubicBezTo>
                    <a:pt x="158" y="95"/>
                    <a:pt x="158" y="95"/>
                    <a:pt x="157" y="95"/>
                  </a:cubicBezTo>
                  <a:cubicBezTo>
                    <a:pt x="157" y="95"/>
                    <a:pt x="157" y="95"/>
                    <a:pt x="157" y="95"/>
                  </a:cubicBezTo>
                  <a:cubicBezTo>
                    <a:pt x="157" y="95"/>
                    <a:pt x="158" y="95"/>
                    <a:pt x="158" y="94"/>
                  </a:cubicBezTo>
                  <a:cubicBezTo>
                    <a:pt x="159" y="94"/>
                    <a:pt x="158" y="93"/>
                    <a:pt x="158" y="93"/>
                  </a:cubicBezTo>
                  <a:cubicBezTo>
                    <a:pt x="158" y="92"/>
                    <a:pt x="159" y="91"/>
                    <a:pt x="159" y="90"/>
                  </a:cubicBezTo>
                  <a:cubicBezTo>
                    <a:pt x="159" y="90"/>
                    <a:pt x="159" y="90"/>
                    <a:pt x="159" y="89"/>
                  </a:cubicBezTo>
                  <a:cubicBezTo>
                    <a:pt x="159" y="89"/>
                    <a:pt x="158" y="89"/>
                    <a:pt x="158" y="89"/>
                  </a:cubicBezTo>
                  <a:cubicBezTo>
                    <a:pt x="158" y="89"/>
                    <a:pt x="159" y="89"/>
                    <a:pt x="159" y="89"/>
                  </a:cubicBezTo>
                  <a:cubicBezTo>
                    <a:pt x="158" y="88"/>
                    <a:pt x="157" y="88"/>
                    <a:pt x="156" y="88"/>
                  </a:cubicBezTo>
                  <a:cubicBezTo>
                    <a:pt x="155" y="88"/>
                    <a:pt x="154" y="89"/>
                    <a:pt x="153" y="89"/>
                  </a:cubicBezTo>
                  <a:cubicBezTo>
                    <a:pt x="153" y="89"/>
                    <a:pt x="152" y="90"/>
                    <a:pt x="152" y="90"/>
                  </a:cubicBezTo>
                  <a:cubicBezTo>
                    <a:pt x="151" y="91"/>
                    <a:pt x="151" y="91"/>
                    <a:pt x="151" y="91"/>
                  </a:cubicBezTo>
                  <a:cubicBezTo>
                    <a:pt x="151" y="91"/>
                    <a:pt x="151" y="92"/>
                    <a:pt x="151" y="92"/>
                  </a:cubicBezTo>
                  <a:cubicBezTo>
                    <a:pt x="151" y="92"/>
                    <a:pt x="151" y="92"/>
                    <a:pt x="150" y="92"/>
                  </a:cubicBezTo>
                  <a:cubicBezTo>
                    <a:pt x="150" y="92"/>
                    <a:pt x="150" y="91"/>
                    <a:pt x="150" y="91"/>
                  </a:cubicBezTo>
                  <a:cubicBezTo>
                    <a:pt x="150" y="91"/>
                    <a:pt x="149" y="91"/>
                    <a:pt x="149" y="91"/>
                  </a:cubicBezTo>
                  <a:cubicBezTo>
                    <a:pt x="149" y="91"/>
                    <a:pt x="150" y="91"/>
                    <a:pt x="150" y="91"/>
                  </a:cubicBezTo>
                  <a:cubicBezTo>
                    <a:pt x="150" y="91"/>
                    <a:pt x="149" y="91"/>
                    <a:pt x="149" y="91"/>
                  </a:cubicBezTo>
                  <a:cubicBezTo>
                    <a:pt x="148" y="91"/>
                    <a:pt x="148" y="92"/>
                    <a:pt x="147" y="92"/>
                  </a:cubicBezTo>
                  <a:cubicBezTo>
                    <a:pt x="147" y="92"/>
                    <a:pt x="146" y="92"/>
                    <a:pt x="146" y="92"/>
                  </a:cubicBezTo>
                  <a:cubicBezTo>
                    <a:pt x="146" y="92"/>
                    <a:pt x="146" y="93"/>
                    <a:pt x="146" y="93"/>
                  </a:cubicBezTo>
                  <a:cubicBezTo>
                    <a:pt x="146" y="93"/>
                    <a:pt x="146" y="93"/>
                    <a:pt x="145" y="93"/>
                  </a:cubicBezTo>
                  <a:cubicBezTo>
                    <a:pt x="145" y="93"/>
                    <a:pt x="145" y="94"/>
                    <a:pt x="145" y="94"/>
                  </a:cubicBezTo>
                  <a:cubicBezTo>
                    <a:pt x="145" y="94"/>
                    <a:pt x="145" y="94"/>
                    <a:pt x="145" y="94"/>
                  </a:cubicBezTo>
                  <a:cubicBezTo>
                    <a:pt x="145" y="95"/>
                    <a:pt x="145" y="95"/>
                    <a:pt x="145" y="95"/>
                  </a:cubicBezTo>
                  <a:cubicBezTo>
                    <a:pt x="145" y="95"/>
                    <a:pt x="145" y="95"/>
                    <a:pt x="145" y="95"/>
                  </a:cubicBezTo>
                  <a:cubicBezTo>
                    <a:pt x="145" y="95"/>
                    <a:pt x="146" y="95"/>
                    <a:pt x="146" y="95"/>
                  </a:cubicBezTo>
                  <a:cubicBezTo>
                    <a:pt x="146" y="95"/>
                    <a:pt x="147" y="95"/>
                    <a:pt x="147" y="96"/>
                  </a:cubicBezTo>
                  <a:cubicBezTo>
                    <a:pt x="147" y="96"/>
                    <a:pt x="147" y="96"/>
                    <a:pt x="147" y="96"/>
                  </a:cubicBezTo>
                  <a:cubicBezTo>
                    <a:pt x="147" y="96"/>
                    <a:pt x="147" y="96"/>
                    <a:pt x="147" y="96"/>
                  </a:cubicBezTo>
                  <a:cubicBezTo>
                    <a:pt x="146" y="97"/>
                    <a:pt x="146" y="97"/>
                    <a:pt x="145" y="97"/>
                  </a:cubicBezTo>
                  <a:cubicBezTo>
                    <a:pt x="145" y="97"/>
                    <a:pt x="144" y="97"/>
                    <a:pt x="144" y="96"/>
                  </a:cubicBezTo>
                  <a:cubicBezTo>
                    <a:pt x="144" y="96"/>
                    <a:pt x="143" y="96"/>
                    <a:pt x="143" y="96"/>
                  </a:cubicBezTo>
                  <a:cubicBezTo>
                    <a:pt x="143" y="96"/>
                    <a:pt x="143" y="96"/>
                    <a:pt x="143" y="95"/>
                  </a:cubicBezTo>
                  <a:cubicBezTo>
                    <a:pt x="141" y="96"/>
                    <a:pt x="141" y="97"/>
                    <a:pt x="139" y="97"/>
                  </a:cubicBezTo>
                  <a:cubicBezTo>
                    <a:pt x="139" y="97"/>
                    <a:pt x="139" y="98"/>
                    <a:pt x="139" y="98"/>
                  </a:cubicBezTo>
                  <a:cubicBezTo>
                    <a:pt x="139" y="98"/>
                    <a:pt x="139" y="98"/>
                    <a:pt x="139" y="98"/>
                  </a:cubicBezTo>
                  <a:cubicBezTo>
                    <a:pt x="139" y="98"/>
                    <a:pt x="139" y="98"/>
                    <a:pt x="139" y="98"/>
                  </a:cubicBezTo>
                  <a:cubicBezTo>
                    <a:pt x="139" y="98"/>
                    <a:pt x="138" y="99"/>
                    <a:pt x="138" y="99"/>
                  </a:cubicBezTo>
                  <a:cubicBezTo>
                    <a:pt x="138" y="99"/>
                    <a:pt x="138" y="99"/>
                    <a:pt x="137" y="99"/>
                  </a:cubicBezTo>
                  <a:cubicBezTo>
                    <a:pt x="137" y="99"/>
                    <a:pt x="137" y="99"/>
                    <a:pt x="138" y="99"/>
                  </a:cubicBezTo>
                  <a:cubicBezTo>
                    <a:pt x="138" y="99"/>
                    <a:pt x="138" y="99"/>
                    <a:pt x="138" y="100"/>
                  </a:cubicBezTo>
                  <a:cubicBezTo>
                    <a:pt x="138" y="100"/>
                    <a:pt x="138" y="100"/>
                    <a:pt x="138" y="100"/>
                  </a:cubicBezTo>
                  <a:cubicBezTo>
                    <a:pt x="137" y="100"/>
                    <a:pt x="137" y="101"/>
                    <a:pt x="136" y="101"/>
                  </a:cubicBezTo>
                  <a:cubicBezTo>
                    <a:pt x="136" y="101"/>
                    <a:pt x="135" y="101"/>
                    <a:pt x="135" y="100"/>
                  </a:cubicBezTo>
                  <a:cubicBezTo>
                    <a:pt x="135" y="101"/>
                    <a:pt x="134" y="101"/>
                    <a:pt x="134" y="101"/>
                  </a:cubicBezTo>
                  <a:cubicBezTo>
                    <a:pt x="134" y="101"/>
                    <a:pt x="134" y="101"/>
                    <a:pt x="134" y="101"/>
                  </a:cubicBezTo>
                  <a:cubicBezTo>
                    <a:pt x="134" y="101"/>
                    <a:pt x="134" y="101"/>
                    <a:pt x="134" y="102"/>
                  </a:cubicBezTo>
                  <a:cubicBezTo>
                    <a:pt x="134" y="102"/>
                    <a:pt x="134" y="102"/>
                    <a:pt x="134" y="102"/>
                  </a:cubicBezTo>
                  <a:cubicBezTo>
                    <a:pt x="134" y="102"/>
                    <a:pt x="134" y="102"/>
                    <a:pt x="134" y="102"/>
                  </a:cubicBezTo>
                  <a:cubicBezTo>
                    <a:pt x="134" y="102"/>
                    <a:pt x="134" y="103"/>
                    <a:pt x="134" y="103"/>
                  </a:cubicBezTo>
                  <a:cubicBezTo>
                    <a:pt x="134" y="103"/>
                    <a:pt x="133" y="103"/>
                    <a:pt x="133" y="103"/>
                  </a:cubicBezTo>
                  <a:cubicBezTo>
                    <a:pt x="133" y="103"/>
                    <a:pt x="133" y="103"/>
                    <a:pt x="133" y="103"/>
                  </a:cubicBezTo>
                  <a:cubicBezTo>
                    <a:pt x="133" y="103"/>
                    <a:pt x="132" y="103"/>
                    <a:pt x="132" y="103"/>
                  </a:cubicBezTo>
                  <a:cubicBezTo>
                    <a:pt x="131" y="103"/>
                    <a:pt x="131" y="104"/>
                    <a:pt x="131" y="104"/>
                  </a:cubicBezTo>
                  <a:cubicBezTo>
                    <a:pt x="131" y="104"/>
                    <a:pt x="130" y="104"/>
                    <a:pt x="130" y="104"/>
                  </a:cubicBezTo>
                  <a:cubicBezTo>
                    <a:pt x="130" y="104"/>
                    <a:pt x="130" y="104"/>
                    <a:pt x="130" y="104"/>
                  </a:cubicBezTo>
                  <a:cubicBezTo>
                    <a:pt x="130" y="104"/>
                    <a:pt x="130" y="103"/>
                    <a:pt x="131" y="103"/>
                  </a:cubicBezTo>
                  <a:cubicBezTo>
                    <a:pt x="131" y="103"/>
                    <a:pt x="131" y="103"/>
                    <a:pt x="132" y="103"/>
                  </a:cubicBezTo>
                  <a:cubicBezTo>
                    <a:pt x="132" y="103"/>
                    <a:pt x="133" y="102"/>
                    <a:pt x="133" y="102"/>
                  </a:cubicBezTo>
                  <a:cubicBezTo>
                    <a:pt x="133" y="102"/>
                    <a:pt x="133" y="102"/>
                    <a:pt x="132" y="102"/>
                  </a:cubicBezTo>
                  <a:cubicBezTo>
                    <a:pt x="132" y="102"/>
                    <a:pt x="132" y="102"/>
                    <a:pt x="132" y="102"/>
                  </a:cubicBezTo>
                  <a:cubicBezTo>
                    <a:pt x="132" y="102"/>
                    <a:pt x="131" y="102"/>
                    <a:pt x="131" y="103"/>
                  </a:cubicBezTo>
                  <a:cubicBezTo>
                    <a:pt x="130" y="103"/>
                    <a:pt x="130" y="103"/>
                    <a:pt x="130" y="103"/>
                  </a:cubicBezTo>
                  <a:cubicBezTo>
                    <a:pt x="130" y="104"/>
                    <a:pt x="130" y="104"/>
                    <a:pt x="130" y="104"/>
                  </a:cubicBezTo>
                  <a:cubicBezTo>
                    <a:pt x="130" y="105"/>
                    <a:pt x="130" y="105"/>
                    <a:pt x="131" y="106"/>
                  </a:cubicBezTo>
                  <a:cubicBezTo>
                    <a:pt x="132" y="106"/>
                    <a:pt x="132" y="107"/>
                    <a:pt x="133" y="107"/>
                  </a:cubicBezTo>
                  <a:cubicBezTo>
                    <a:pt x="134" y="108"/>
                    <a:pt x="134" y="108"/>
                    <a:pt x="135" y="108"/>
                  </a:cubicBezTo>
                  <a:cubicBezTo>
                    <a:pt x="136" y="108"/>
                    <a:pt x="137" y="108"/>
                    <a:pt x="138" y="108"/>
                  </a:cubicBezTo>
                  <a:cubicBezTo>
                    <a:pt x="138" y="109"/>
                    <a:pt x="139" y="109"/>
                    <a:pt x="140" y="109"/>
                  </a:cubicBezTo>
                  <a:cubicBezTo>
                    <a:pt x="141" y="109"/>
                    <a:pt x="142" y="110"/>
                    <a:pt x="143" y="110"/>
                  </a:cubicBezTo>
                  <a:cubicBezTo>
                    <a:pt x="143" y="110"/>
                    <a:pt x="144" y="110"/>
                    <a:pt x="144" y="111"/>
                  </a:cubicBezTo>
                  <a:cubicBezTo>
                    <a:pt x="144" y="111"/>
                    <a:pt x="144" y="111"/>
                    <a:pt x="144" y="111"/>
                  </a:cubicBezTo>
                  <a:cubicBezTo>
                    <a:pt x="144" y="112"/>
                    <a:pt x="145" y="112"/>
                    <a:pt x="145" y="112"/>
                  </a:cubicBezTo>
                  <a:cubicBezTo>
                    <a:pt x="145" y="112"/>
                    <a:pt x="146" y="112"/>
                    <a:pt x="146" y="112"/>
                  </a:cubicBezTo>
                  <a:cubicBezTo>
                    <a:pt x="146" y="111"/>
                    <a:pt x="146" y="111"/>
                    <a:pt x="146" y="111"/>
                  </a:cubicBezTo>
                  <a:cubicBezTo>
                    <a:pt x="145" y="111"/>
                    <a:pt x="145" y="110"/>
                    <a:pt x="145" y="110"/>
                  </a:cubicBezTo>
                  <a:cubicBezTo>
                    <a:pt x="145" y="110"/>
                    <a:pt x="145" y="110"/>
                    <a:pt x="146" y="110"/>
                  </a:cubicBezTo>
                  <a:cubicBezTo>
                    <a:pt x="145" y="110"/>
                    <a:pt x="146" y="111"/>
                    <a:pt x="146" y="111"/>
                  </a:cubicBezTo>
                  <a:cubicBezTo>
                    <a:pt x="146" y="111"/>
                    <a:pt x="147" y="111"/>
                    <a:pt x="147" y="112"/>
                  </a:cubicBezTo>
                  <a:cubicBezTo>
                    <a:pt x="147" y="112"/>
                    <a:pt x="147" y="112"/>
                    <a:pt x="148" y="112"/>
                  </a:cubicBezTo>
                  <a:cubicBezTo>
                    <a:pt x="148" y="111"/>
                    <a:pt x="148" y="111"/>
                    <a:pt x="148" y="111"/>
                  </a:cubicBezTo>
                  <a:cubicBezTo>
                    <a:pt x="148" y="111"/>
                    <a:pt x="148" y="111"/>
                    <a:pt x="148" y="112"/>
                  </a:cubicBezTo>
                  <a:cubicBezTo>
                    <a:pt x="148" y="112"/>
                    <a:pt x="148" y="112"/>
                    <a:pt x="148" y="112"/>
                  </a:cubicBezTo>
                  <a:cubicBezTo>
                    <a:pt x="147" y="113"/>
                    <a:pt x="147" y="113"/>
                    <a:pt x="146" y="114"/>
                  </a:cubicBezTo>
                  <a:cubicBezTo>
                    <a:pt x="146" y="114"/>
                    <a:pt x="146" y="114"/>
                    <a:pt x="146" y="114"/>
                  </a:cubicBezTo>
                  <a:cubicBezTo>
                    <a:pt x="146" y="114"/>
                    <a:pt x="146" y="114"/>
                    <a:pt x="146" y="114"/>
                  </a:cubicBezTo>
                  <a:cubicBezTo>
                    <a:pt x="145" y="113"/>
                    <a:pt x="145" y="113"/>
                    <a:pt x="145" y="113"/>
                  </a:cubicBezTo>
                  <a:cubicBezTo>
                    <a:pt x="144" y="112"/>
                    <a:pt x="144" y="112"/>
                    <a:pt x="143" y="112"/>
                  </a:cubicBezTo>
                  <a:cubicBezTo>
                    <a:pt x="143" y="112"/>
                    <a:pt x="143" y="111"/>
                    <a:pt x="144" y="111"/>
                  </a:cubicBezTo>
                  <a:cubicBezTo>
                    <a:pt x="143" y="111"/>
                    <a:pt x="143" y="111"/>
                    <a:pt x="142" y="110"/>
                  </a:cubicBezTo>
                  <a:cubicBezTo>
                    <a:pt x="142" y="110"/>
                    <a:pt x="141" y="110"/>
                    <a:pt x="141" y="111"/>
                  </a:cubicBezTo>
                  <a:cubicBezTo>
                    <a:pt x="141" y="111"/>
                    <a:pt x="141" y="112"/>
                    <a:pt x="140" y="112"/>
                  </a:cubicBezTo>
                  <a:cubicBezTo>
                    <a:pt x="140" y="113"/>
                    <a:pt x="139" y="113"/>
                    <a:pt x="138" y="112"/>
                  </a:cubicBezTo>
                  <a:cubicBezTo>
                    <a:pt x="138" y="112"/>
                    <a:pt x="138" y="112"/>
                    <a:pt x="138" y="112"/>
                  </a:cubicBezTo>
                  <a:cubicBezTo>
                    <a:pt x="138" y="112"/>
                    <a:pt x="138" y="113"/>
                    <a:pt x="138" y="113"/>
                  </a:cubicBezTo>
                  <a:cubicBezTo>
                    <a:pt x="138" y="113"/>
                    <a:pt x="138" y="113"/>
                    <a:pt x="138" y="113"/>
                  </a:cubicBezTo>
                  <a:cubicBezTo>
                    <a:pt x="139" y="113"/>
                    <a:pt x="139" y="114"/>
                    <a:pt x="139" y="114"/>
                  </a:cubicBezTo>
                  <a:cubicBezTo>
                    <a:pt x="139" y="114"/>
                    <a:pt x="139" y="114"/>
                    <a:pt x="139" y="115"/>
                  </a:cubicBezTo>
                  <a:cubicBezTo>
                    <a:pt x="140" y="115"/>
                    <a:pt x="141" y="116"/>
                    <a:pt x="141" y="116"/>
                  </a:cubicBezTo>
                  <a:cubicBezTo>
                    <a:pt x="141" y="117"/>
                    <a:pt x="141" y="117"/>
                    <a:pt x="141" y="117"/>
                  </a:cubicBezTo>
                  <a:cubicBezTo>
                    <a:pt x="141" y="117"/>
                    <a:pt x="141" y="117"/>
                    <a:pt x="142" y="117"/>
                  </a:cubicBezTo>
                  <a:cubicBezTo>
                    <a:pt x="141" y="118"/>
                    <a:pt x="141" y="117"/>
                    <a:pt x="141" y="118"/>
                  </a:cubicBezTo>
                  <a:cubicBezTo>
                    <a:pt x="141" y="118"/>
                    <a:pt x="141" y="118"/>
                    <a:pt x="141" y="118"/>
                  </a:cubicBezTo>
                  <a:cubicBezTo>
                    <a:pt x="141" y="119"/>
                    <a:pt x="141" y="120"/>
                    <a:pt x="142" y="121"/>
                  </a:cubicBezTo>
                  <a:cubicBezTo>
                    <a:pt x="143" y="121"/>
                    <a:pt x="144" y="121"/>
                    <a:pt x="144" y="121"/>
                  </a:cubicBezTo>
                  <a:cubicBezTo>
                    <a:pt x="146" y="122"/>
                    <a:pt x="148" y="122"/>
                    <a:pt x="150" y="123"/>
                  </a:cubicBezTo>
                  <a:cubicBezTo>
                    <a:pt x="151" y="124"/>
                    <a:pt x="151" y="123"/>
                    <a:pt x="151" y="123"/>
                  </a:cubicBezTo>
                  <a:cubicBezTo>
                    <a:pt x="152" y="122"/>
                    <a:pt x="152" y="122"/>
                    <a:pt x="152" y="122"/>
                  </a:cubicBezTo>
                  <a:cubicBezTo>
                    <a:pt x="153" y="122"/>
                    <a:pt x="153" y="122"/>
                    <a:pt x="153" y="122"/>
                  </a:cubicBezTo>
                  <a:cubicBezTo>
                    <a:pt x="153" y="122"/>
                    <a:pt x="154" y="122"/>
                    <a:pt x="154" y="122"/>
                  </a:cubicBezTo>
                  <a:cubicBezTo>
                    <a:pt x="154" y="122"/>
                    <a:pt x="155" y="121"/>
                    <a:pt x="155" y="121"/>
                  </a:cubicBezTo>
                  <a:cubicBezTo>
                    <a:pt x="156" y="121"/>
                    <a:pt x="156" y="121"/>
                    <a:pt x="157" y="121"/>
                  </a:cubicBezTo>
                  <a:cubicBezTo>
                    <a:pt x="158" y="121"/>
                    <a:pt x="158" y="121"/>
                    <a:pt x="159" y="121"/>
                  </a:cubicBezTo>
                  <a:cubicBezTo>
                    <a:pt x="161" y="121"/>
                    <a:pt x="162" y="122"/>
                    <a:pt x="162" y="123"/>
                  </a:cubicBezTo>
                  <a:cubicBezTo>
                    <a:pt x="163" y="123"/>
                    <a:pt x="163" y="124"/>
                    <a:pt x="163" y="124"/>
                  </a:cubicBezTo>
                  <a:cubicBezTo>
                    <a:pt x="163" y="124"/>
                    <a:pt x="164" y="123"/>
                    <a:pt x="164" y="123"/>
                  </a:cubicBezTo>
                  <a:cubicBezTo>
                    <a:pt x="163" y="122"/>
                    <a:pt x="163" y="122"/>
                    <a:pt x="163" y="122"/>
                  </a:cubicBezTo>
                  <a:cubicBezTo>
                    <a:pt x="162" y="122"/>
                    <a:pt x="162" y="121"/>
                    <a:pt x="162" y="121"/>
                  </a:cubicBezTo>
                  <a:cubicBezTo>
                    <a:pt x="162" y="121"/>
                    <a:pt x="161" y="121"/>
                    <a:pt x="162" y="120"/>
                  </a:cubicBezTo>
                  <a:cubicBezTo>
                    <a:pt x="162" y="120"/>
                    <a:pt x="162" y="120"/>
                    <a:pt x="162" y="120"/>
                  </a:cubicBezTo>
                  <a:cubicBezTo>
                    <a:pt x="163" y="120"/>
                    <a:pt x="163" y="120"/>
                    <a:pt x="163" y="121"/>
                  </a:cubicBezTo>
                  <a:cubicBezTo>
                    <a:pt x="164" y="121"/>
                    <a:pt x="164" y="122"/>
                    <a:pt x="165" y="122"/>
                  </a:cubicBezTo>
                  <a:cubicBezTo>
                    <a:pt x="165" y="123"/>
                    <a:pt x="165" y="124"/>
                    <a:pt x="165" y="124"/>
                  </a:cubicBezTo>
                  <a:cubicBezTo>
                    <a:pt x="165" y="124"/>
                    <a:pt x="165" y="125"/>
                    <a:pt x="165" y="125"/>
                  </a:cubicBezTo>
                  <a:cubicBezTo>
                    <a:pt x="166" y="125"/>
                    <a:pt x="166" y="125"/>
                    <a:pt x="166" y="125"/>
                  </a:cubicBezTo>
                  <a:cubicBezTo>
                    <a:pt x="167" y="124"/>
                    <a:pt x="167" y="124"/>
                    <a:pt x="167" y="124"/>
                  </a:cubicBezTo>
                  <a:cubicBezTo>
                    <a:pt x="167" y="123"/>
                    <a:pt x="167" y="123"/>
                    <a:pt x="167" y="123"/>
                  </a:cubicBezTo>
                  <a:cubicBezTo>
                    <a:pt x="167" y="122"/>
                    <a:pt x="167" y="122"/>
                    <a:pt x="167" y="122"/>
                  </a:cubicBezTo>
                  <a:cubicBezTo>
                    <a:pt x="168" y="122"/>
                    <a:pt x="168" y="121"/>
                    <a:pt x="169" y="120"/>
                  </a:cubicBezTo>
                  <a:cubicBezTo>
                    <a:pt x="169" y="120"/>
                    <a:pt x="170" y="119"/>
                    <a:pt x="170" y="119"/>
                  </a:cubicBezTo>
                  <a:cubicBezTo>
                    <a:pt x="170" y="119"/>
                    <a:pt x="170" y="119"/>
                    <a:pt x="170" y="119"/>
                  </a:cubicBezTo>
                  <a:cubicBezTo>
                    <a:pt x="170" y="118"/>
                    <a:pt x="170" y="118"/>
                    <a:pt x="170" y="118"/>
                  </a:cubicBezTo>
                  <a:cubicBezTo>
                    <a:pt x="170" y="118"/>
                    <a:pt x="170" y="118"/>
                    <a:pt x="170" y="118"/>
                  </a:cubicBezTo>
                  <a:cubicBezTo>
                    <a:pt x="171" y="119"/>
                    <a:pt x="171" y="119"/>
                    <a:pt x="171" y="119"/>
                  </a:cubicBezTo>
                  <a:cubicBezTo>
                    <a:pt x="171" y="119"/>
                    <a:pt x="172" y="119"/>
                    <a:pt x="172" y="118"/>
                  </a:cubicBezTo>
                  <a:cubicBezTo>
                    <a:pt x="172" y="118"/>
                    <a:pt x="172" y="118"/>
                    <a:pt x="172" y="118"/>
                  </a:cubicBezTo>
                  <a:cubicBezTo>
                    <a:pt x="172" y="118"/>
                    <a:pt x="172" y="118"/>
                    <a:pt x="172" y="118"/>
                  </a:cubicBezTo>
                  <a:cubicBezTo>
                    <a:pt x="172" y="118"/>
                    <a:pt x="172" y="117"/>
                    <a:pt x="172" y="117"/>
                  </a:cubicBezTo>
                  <a:cubicBezTo>
                    <a:pt x="173" y="117"/>
                    <a:pt x="173" y="118"/>
                    <a:pt x="173" y="118"/>
                  </a:cubicBezTo>
                  <a:cubicBezTo>
                    <a:pt x="173" y="118"/>
                    <a:pt x="174" y="118"/>
                    <a:pt x="175" y="118"/>
                  </a:cubicBezTo>
                  <a:cubicBezTo>
                    <a:pt x="175" y="118"/>
                    <a:pt x="175" y="118"/>
                    <a:pt x="175" y="117"/>
                  </a:cubicBezTo>
                  <a:cubicBezTo>
                    <a:pt x="175" y="117"/>
                    <a:pt x="176" y="116"/>
                    <a:pt x="176" y="115"/>
                  </a:cubicBezTo>
                  <a:cubicBezTo>
                    <a:pt x="177" y="117"/>
                    <a:pt x="178" y="118"/>
                    <a:pt x="179" y="119"/>
                  </a:cubicBezTo>
                  <a:cubicBezTo>
                    <a:pt x="179" y="119"/>
                    <a:pt x="179" y="120"/>
                    <a:pt x="179" y="120"/>
                  </a:cubicBezTo>
                  <a:cubicBezTo>
                    <a:pt x="178" y="121"/>
                    <a:pt x="178" y="121"/>
                    <a:pt x="178" y="122"/>
                  </a:cubicBezTo>
                  <a:cubicBezTo>
                    <a:pt x="178" y="122"/>
                    <a:pt x="178" y="122"/>
                    <a:pt x="177" y="122"/>
                  </a:cubicBezTo>
                  <a:cubicBezTo>
                    <a:pt x="177" y="122"/>
                    <a:pt x="177" y="122"/>
                    <a:pt x="177" y="122"/>
                  </a:cubicBezTo>
                  <a:cubicBezTo>
                    <a:pt x="177" y="122"/>
                    <a:pt x="176" y="122"/>
                    <a:pt x="176" y="122"/>
                  </a:cubicBezTo>
                  <a:cubicBezTo>
                    <a:pt x="176" y="122"/>
                    <a:pt x="175" y="122"/>
                    <a:pt x="175" y="122"/>
                  </a:cubicBezTo>
                  <a:cubicBezTo>
                    <a:pt x="175" y="122"/>
                    <a:pt x="175" y="122"/>
                    <a:pt x="175" y="122"/>
                  </a:cubicBezTo>
                  <a:cubicBezTo>
                    <a:pt x="175" y="122"/>
                    <a:pt x="175" y="122"/>
                    <a:pt x="175" y="122"/>
                  </a:cubicBezTo>
                  <a:cubicBezTo>
                    <a:pt x="175" y="122"/>
                    <a:pt x="174" y="122"/>
                    <a:pt x="174" y="122"/>
                  </a:cubicBezTo>
                  <a:cubicBezTo>
                    <a:pt x="174" y="123"/>
                    <a:pt x="174" y="123"/>
                    <a:pt x="174" y="123"/>
                  </a:cubicBezTo>
                  <a:cubicBezTo>
                    <a:pt x="174" y="124"/>
                    <a:pt x="174" y="124"/>
                    <a:pt x="174" y="124"/>
                  </a:cubicBezTo>
                  <a:cubicBezTo>
                    <a:pt x="174" y="124"/>
                    <a:pt x="174" y="124"/>
                    <a:pt x="174" y="124"/>
                  </a:cubicBezTo>
                  <a:cubicBezTo>
                    <a:pt x="175" y="123"/>
                    <a:pt x="175" y="123"/>
                    <a:pt x="175" y="123"/>
                  </a:cubicBezTo>
                  <a:cubicBezTo>
                    <a:pt x="175" y="123"/>
                    <a:pt x="175" y="123"/>
                    <a:pt x="175" y="123"/>
                  </a:cubicBezTo>
                  <a:cubicBezTo>
                    <a:pt x="175" y="123"/>
                    <a:pt x="175" y="123"/>
                    <a:pt x="175" y="123"/>
                  </a:cubicBezTo>
                  <a:cubicBezTo>
                    <a:pt x="175" y="124"/>
                    <a:pt x="175" y="124"/>
                    <a:pt x="176" y="124"/>
                  </a:cubicBezTo>
                  <a:cubicBezTo>
                    <a:pt x="176" y="125"/>
                    <a:pt x="177" y="126"/>
                    <a:pt x="177" y="126"/>
                  </a:cubicBezTo>
                  <a:cubicBezTo>
                    <a:pt x="177" y="126"/>
                    <a:pt x="178" y="127"/>
                    <a:pt x="178" y="127"/>
                  </a:cubicBezTo>
                  <a:cubicBezTo>
                    <a:pt x="178" y="127"/>
                    <a:pt x="178" y="128"/>
                    <a:pt x="178" y="128"/>
                  </a:cubicBezTo>
                  <a:cubicBezTo>
                    <a:pt x="178" y="129"/>
                    <a:pt x="178" y="129"/>
                    <a:pt x="178" y="129"/>
                  </a:cubicBezTo>
                  <a:cubicBezTo>
                    <a:pt x="178" y="130"/>
                    <a:pt x="178" y="130"/>
                    <a:pt x="178" y="130"/>
                  </a:cubicBezTo>
                  <a:cubicBezTo>
                    <a:pt x="178" y="130"/>
                    <a:pt x="179" y="131"/>
                    <a:pt x="179" y="132"/>
                  </a:cubicBezTo>
                  <a:cubicBezTo>
                    <a:pt x="179" y="132"/>
                    <a:pt x="179" y="132"/>
                    <a:pt x="179" y="132"/>
                  </a:cubicBezTo>
                  <a:cubicBezTo>
                    <a:pt x="179" y="132"/>
                    <a:pt x="179" y="132"/>
                    <a:pt x="179" y="132"/>
                  </a:cubicBezTo>
                  <a:cubicBezTo>
                    <a:pt x="179" y="132"/>
                    <a:pt x="179" y="132"/>
                    <a:pt x="179" y="132"/>
                  </a:cubicBezTo>
                  <a:cubicBezTo>
                    <a:pt x="179" y="133"/>
                    <a:pt x="179" y="133"/>
                    <a:pt x="179" y="133"/>
                  </a:cubicBezTo>
                  <a:cubicBezTo>
                    <a:pt x="179" y="133"/>
                    <a:pt x="179" y="134"/>
                    <a:pt x="179" y="134"/>
                  </a:cubicBezTo>
                  <a:cubicBezTo>
                    <a:pt x="179" y="134"/>
                    <a:pt x="178" y="135"/>
                    <a:pt x="178" y="135"/>
                  </a:cubicBezTo>
                  <a:cubicBezTo>
                    <a:pt x="178" y="136"/>
                    <a:pt x="177" y="137"/>
                    <a:pt x="177" y="137"/>
                  </a:cubicBezTo>
                  <a:cubicBezTo>
                    <a:pt x="176" y="138"/>
                    <a:pt x="175" y="138"/>
                    <a:pt x="175" y="138"/>
                  </a:cubicBezTo>
                  <a:cubicBezTo>
                    <a:pt x="174" y="138"/>
                    <a:pt x="174" y="138"/>
                    <a:pt x="174" y="138"/>
                  </a:cubicBezTo>
                  <a:cubicBezTo>
                    <a:pt x="174" y="138"/>
                    <a:pt x="173" y="139"/>
                    <a:pt x="173" y="138"/>
                  </a:cubicBezTo>
                  <a:cubicBezTo>
                    <a:pt x="173" y="138"/>
                    <a:pt x="173" y="138"/>
                    <a:pt x="173" y="138"/>
                  </a:cubicBezTo>
                  <a:cubicBezTo>
                    <a:pt x="173" y="138"/>
                    <a:pt x="173" y="138"/>
                    <a:pt x="172" y="138"/>
                  </a:cubicBezTo>
                  <a:cubicBezTo>
                    <a:pt x="172" y="139"/>
                    <a:pt x="171" y="139"/>
                    <a:pt x="170" y="138"/>
                  </a:cubicBezTo>
                  <a:cubicBezTo>
                    <a:pt x="170" y="138"/>
                    <a:pt x="171" y="138"/>
                    <a:pt x="171" y="138"/>
                  </a:cubicBezTo>
                  <a:cubicBezTo>
                    <a:pt x="170" y="138"/>
                    <a:pt x="170" y="138"/>
                    <a:pt x="170" y="137"/>
                  </a:cubicBezTo>
                  <a:cubicBezTo>
                    <a:pt x="170" y="137"/>
                    <a:pt x="169" y="137"/>
                    <a:pt x="169" y="137"/>
                  </a:cubicBezTo>
                  <a:cubicBezTo>
                    <a:pt x="169" y="138"/>
                    <a:pt x="169" y="138"/>
                    <a:pt x="169" y="138"/>
                  </a:cubicBezTo>
                  <a:cubicBezTo>
                    <a:pt x="169" y="138"/>
                    <a:pt x="168" y="139"/>
                    <a:pt x="168" y="139"/>
                  </a:cubicBezTo>
                  <a:cubicBezTo>
                    <a:pt x="168" y="139"/>
                    <a:pt x="168" y="139"/>
                    <a:pt x="168" y="139"/>
                  </a:cubicBezTo>
                  <a:cubicBezTo>
                    <a:pt x="168" y="139"/>
                    <a:pt x="168" y="140"/>
                    <a:pt x="168" y="140"/>
                  </a:cubicBezTo>
                  <a:cubicBezTo>
                    <a:pt x="168" y="140"/>
                    <a:pt x="168" y="140"/>
                    <a:pt x="168" y="140"/>
                  </a:cubicBezTo>
                  <a:cubicBezTo>
                    <a:pt x="168" y="140"/>
                    <a:pt x="168" y="140"/>
                    <a:pt x="167" y="140"/>
                  </a:cubicBezTo>
                  <a:cubicBezTo>
                    <a:pt x="167" y="140"/>
                    <a:pt x="167" y="141"/>
                    <a:pt x="167" y="141"/>
                  </a:cubicBezTo>
                  <a:cubicBezTo>
                    <a:pt x="166" y="142"/>
                    <a:pt x="165" y="143"/>
                    <a:pt x="164" y="144"/>
                  </a:cubicBezTo>
                  <a:cubicBezTo>
                    <a:pt x="164" y="144"/>
                    <a:pt x="164" y="144"/>
                    <a:pt x="164" y="144"/>
                  </a:cubicBezTo>
                  <a:cubicBezTo>
                    <a:pt x="163" y="144"/>
                    <a:pt x="163" y="144"/>
                    <a:pt x="163" y="144"/>
                  </a:cubicBezTo>
                  <a:cubicBezTo>
                    <a:pt x="163" y="144"/>
                    <a:pt x="162" y="144"/>
                    <a:pt x="162" y="144"/>
                  </a:cubicBezTo>
                  <a:cubicBezTo>
                    <a:pt x="162" y="144"/>
                    <a:pt x="161" y="144"/>
                    <a:pt x="161" y="144"/>
                  </a:cubicBezTo>
                  <a:cubicBezTo>
                    <a:pt x="161" y="144"/>
                    <a:pt x="161" y="144"/>
                    <a:pt x="161" y="144"/>
                  </a:cubicBezTo>
                  <a:cubicBezTo>
                    <a:pt x="161" y="144"/>
                    <a:pt x="161" y="144"/>
                    <a:pt x="161" y="144"/>
                  </a:cubicBezTo>
                  <a:cubicBezTo>
                    <a:pt x="161" y="144"/>
                    <a:pt x="161" y="145"/>
                    <a:pt x="161" y="145"/>
                  </a:cubicBezTo>
                  <a:cubicBezTo>
                    <a:pt x="160" y="145"/>
                    <a:pt x="160" y="145"/>
                    <a:pt x="160" y="145"/>
                  </a:cubicBezTo>
                  <a:cubicBezTo>
                    <a:pt x="160" y="145"/>
                    <a:pt x="159" y="144"/>
                    <a:pt x="159" y="144"/>
                  </a:cubicBezTo>
                  <a:cubicBezTo>
                    <a:pt x="160" y="144"/>
                    <a:pt x="160" y="144"/>
                    <a:pt x="160" y="144"/>
                  </a:cubicBezTo>
                  <a:cubicBezTo>
                    <a:pt x="160" y="144"/>
                    <a:pt x="160" y="143"/>
                    <a:pt x="160" y="143"/>
                  </a:cubicBezTo>
                  <a:cubicBezTo>
                    <a:pt x="160" y="143"/>
                    <a:pt x="160" y="143"/>
                    <a:pt x="160" y="143"/>
                  </a:cubicBezTo>
                  <a:cubicBezTo>
                    <a:pt x="160" y="143"/>
                    <a:pt x="160" y="143"/>
                    <a:pt x="160" y="143"/>
                  </a:cubicBezTo>
                  <a:cubicBezTo>
                    <a:pt x="160" y="143"/>
                    <a:pt x="160" y="143"/>
                    <a:pt x="159" y="143"/>
                  </a:cubicBezTo>
                  <a:cubicBezTo>
                    <a:pt x="159" y="143"/>
                    <a:pt x="159" y="142"/>
                    <a:pt x="159" y="142"/>
                  </a:cubicBezTo>
                  <a:cubicBezTo>
                    <a:pt x="159" y="142"/>
                    <a:pt x="159" y="143"/>
                    <a:pt x="159" y="143"/>
                  </a:cubicBezTo>
                  <a:cubicBezTo>
                    <a:pt x="159" y="143"/>
                    <a:pt x="159" y="143"/>
                    <a:pt x="159" y="143"/>
                  </a:cubicBezTo>
                  <a:cubicBezTo>
                    <a:pt x="159" y="143"/>
                    <a:pt x="159" y="144"/>
                    <a:pt x="159" y="144"/>
                  </a:cubicBezTo>
                  <a:cubicBezTo>
                    <a:pt x="159" y="144"/>
                    <a:pt x="159" y="144"/>
                    <a:pt x="158" y="144"/>
                  </a:cubicBezTo>
                  <a:cubicBezTo>
                    <a:pt x="158" y="144"/>
                    <a:pt x="158" y="144"/>
                    <a:pt x="158" y="144"/>
                  </a:cubicBezTo>
                  <a:cubicBezTo>
                    <a:pt x="158" y="144"/>
                    <a:pt x="158" y="143"/>
                    <a:pt x="158" y="143"/>
                  </a:cubicBezTo>
                  <a:cubicBezTo>
                    <a:pt x="158" y="143"/>
                    <a:pt x="158" y="143"/>
                    <a:pt x="158" y="143"/>
                  </a:cubicBezTo>
                  <a:cubicBezTo>
                    <a:pt x="158" y="143"/>
                    <a:pt x="158" y="142"/>
                    <a:pt x="158" y="142"/>
                  </a:cubicBezTo>
                  <a:cubicBezTo>
                    <a:pt x="158" y="142"/>
                    <a:pt x="157" y="141"/>
                    <a:pt x="157" y="141"/>
                  </a:cubicBezTo>
                  <a:cubicBezTo>
                    <a:pt x="157" y="141"/>
                    <a:pt x="157" y="141"/>
                    <a:pt x="156" y="141"/>
                  </a:cubicBezTo>
                  <a:cubicBezTo>
                    <a:pt x="155" y="141"/>
                    <a:pt x="154" y="142"/>
                    <a:pt x="154" y="143"/>
                  </a:cubicBezTo>
                  <a:cubicBezTo>
                    <a:pt x="154" y="143"/>
                    <a:pt x="154" y="143"/>
                    <a:pt x="154" y="143"/>
                  </a:cubicBezTo>
                  <a:cubicBezTo>
                    <a:pt x="154" y="143"/>
                    <a:pt x="154" y="143"/>
                    <a:pt x="154" y="144"/>
                  </a:cubicBezTo>
                  <a:cubicBezTo>
                    <a:pt x="154" y="144"/>
                    <a:pt x="154" y="144"/>
                    <a:pt x="154" y="144"/>
                  </a:cubicBezTo>
                  <a:cubicBezTo>
                    <a:pt x="155" y="144"/>
                    <a:pt x="155" y="144"/>
                    <a:pt x="155" y="144"/>
                  </a:cubicBezTo>
                  <a:cubicBezTo>
                    <a:pt x="155" y="144"/>
                    <a:pt x="155" y="144"/>
                    <a:pt x="156" y="145"/>
                  </a:cubicBezTo>
                  <a:cubicBezTo>
                    <a:pt x="156" y="145"/>
                    <a:pt x="157" y="145"/>
                    <a:pt x="157" y="146"/>
                  </a:cubicBezTo>
                  <a:cubicBezTo>
                    <a:pt x="157" y="146"/>
                    <a:pt x="157" y="146"/>
                    <a:pt x="157" y="146"/>
                  </a:cubicBezTo>
                  <a:cubicBezTo>
                    <a:pt x="157" y="146"/>
                    <a:pt x="157" y="146"/>
                    <a:pt x="157" y="146"/>
                  </a:cubicBezTo>
                  <a:cubicBezTo>
                    <a:pt x="158" y="146"/>
                    <a:pt x="158" y="146"/>
                    <a:pt x="159" y="146"/>
                  </a:cubicBezTo>
                  <a:cubicBezTo>
                    <a:pt x="158" y="147"/>
                    <a:pt x="158" y="147"/>
                    <a:pt x="158" y="147"/>
                  </a:cubicBezTo>
                  <a:cubicBezTo>
                    <a:pt x="158" y="147"/>
                    <a:pt x="158" y="147"/>
                    <a:pt x="157" y="147"/>
                  </a:cubicBezTo>
                  <a:cubicBezTo>
                    <a:pt x="157" y="147"/>
                    <a:pt x="157" y="148"/>
                    <a:pt x="157" y="148"/>
                  </a:cubicBezTo>
                  <a:cubicBezTo>
                    <a:pt x="156" y="147"/>
                    <a:pt x="156" y="147"/>
                    <a:pt x="156" y="147"/>
                  </a:cubicBezTo>
                  <a:cubicBezTo>
                    <a:pt x="156" y="146"/>
                    <a:pt x="156" y="146"/>
                    <a:pt x="156" y="146"/>
                  </a:cubicBezTo>
                  <a:cubicBezTo>
                    <a:pt x="156" y="146"/>
                    <a:pt x="156" y="146"/>
                    <a:pt x="156" y="146"/>
                  </a:cubicBezTo>
                  <a:cubicBezTo>
                    <a:pt x="155" y="146"/>
                    <a:pt x="155" y="146"/>
                    <a:pt x="155" y="146"/>
                  </a:cubicBezTo>
                  <a:cubicBezTo>
                    <a:pt x="155" y="145"/>
                    <a:pt x="155" y="145"/>
                    <a:pt x="155" y="145"/>
                  </a:cubicBezTo>
                  <a:cubicBezTo>
                    <a:pt x="154" y="145"/>
                    <a:pt x="154" y="145"/>
                    <a:pt x="153" y="145"/>
                  </a:cubicBezTo>
                  <a:cubicBezTo>
                    <a:pt x="153" y="145"/>
                    <a:pt x="153" y="145"/>
                    <a:pt x="152" y="145"/>
                  </a:cubicBezTo>
                  <a:cubicBezTo>
                    <a:pt x="152" y="146"/>
                    <a:pt x="152" y="146"/>
                    <a:pt x="152" y="146"/>
                  </a:cubicBezTo>
                  <a:cubicBezTo>
                    <a:pt x="152" y="147"/>
                    <a:pt x="152" y="147"/>
                    <a:pt x="152" y="148"/>
                  </a:cubicBezTo>
                  <a:cubicBezTo>
                    <a:pt x="152" y="148"/>
                    <a:pt x="152" y="148"/>
                    <a:pt x="152" y="149"/>
                  </a:cubicBezTo>
                  <a:cubicBezTo>
                    <a:pt x="152" y="149"/>
                    <a:pt x="152" y="149"/>
                    <a:pt x="151" y="149"/>
                  </a:cubicBezTo>
                  <a:cubicBezTo>
                    <a:pt x="151" y="149"/>
                    <a:pt x="151" y="149"/>
                    <a:pt x="151" y="149"/>
                  </a:cubicBezTo>
                  <a:cubicBezTo>
                    <a:pt x="151" y="150"/>
                    <a:pt x="152" y="150"/>
                    <a:pt x="152" y="150"/>
                  </a:cubicBezTo>
                  <a:cubicBezTo>
                    <a:pt x="152" y="150"/>
                    <a:pt x="152" y="150"/>
                    <a:pt x="151" y="150"/>
                  </a:cubicBezTo>
                  <a:cubicBezTo>
                    <a:pt x="151" y="150"/>
                    <a:pt x="151" y="151"/>
                    <a:pt x="151" y="151"/>
                  </a:cubicBezTo>
                  <a:cubicBezTo>
                    <a:pt x="151" y="151"/>
                    <a:pt x="152" y="151"/>
                    <a:pt x="152" y="151"/>
                  </a:cubicBezTo>
                  <a:cubicBezTo>
                    <a:pt x="153" y="150"/>
                    <a:pt x="153" y="150"/>
                    <a:pt x="154" y="149"/>
                  </a:cubicBezTo>
                  <a:cubicBezTo>
                    <a:pt x="154" y="150"/>
                    <a:pt x="153" y="150"/>
                    <a:pt x="153" y="150"/>
                  </a:cubicBezTo>
                  <a:cubicBezTo>
                    <a:pt x="153" y="151"/>
                    <a:pt x="152" y="151"/>
                    <a:pt x="152" y="151"/>
                  </a:cubicBezTo>
                  <a:cubicBezTo>
                    <a:pt x="152" y="152"/>
                    <a:pt x="152" y="152"/>
                    <a:pt x="152" y="152"/>
                  </a:cubicBezTo>
                  <a:cubicBezTo>
                    <a:pt x="152" y="153"/>
                    <a:pt x="152" y="153"/>
                    <a:pt x="152" y="153"/>
                  </a:cubicBezTo>
                  <a:cubicBezTo>
                    <a:pt x="152" y="153"/>
                    <a:pt x="152" y="153"/>
                    <a:pt x="152" y="153"/>
                  </a:cubicBezTo>
                  <a:cubicBezTo>
                    <a:pt x="151" y="153"/>
                    <a:pt x="151" y="152"/>
                    <a:pt x="151" y="152"/>
                  </a:cubicBezTo>
                  <a:cubicBezTo>
                    <a:pt x="151" y="151"/>
                    <a:pt x="150" y="152"/>
                    <a:pt x="150" y="152"/>
                  </a:cubicBezTo>
                  <a:cubicBezTo>
                    <a:pt x="149" y="153"/>
                    <a:pt x="149" y="153"/>
                    <a:pt x="149" y="153"/>
                  </a:cubicBezTo>
                  <a:cubicBezTo>
                    <a:pt x="149" y="154"/>
                    <a:pt x="149" y="154"/>
                    <a:pt x="149" y="154"/>
                  </a:cubicBezTo>
                  <a:cubicBezTo>
                    <a:pt x="149" y="154"/>
                    <a:pt x="148" y="154"/>
                    <a:pt x="148" y="154"/>
                  </a:cubicBezTo>
                  <a:cubicBezTo>
                    <a:pt x="147" y="156"/>
                    <a:pt x="146" y="157"/>
                    <a:pt x="146" y="159"/>
                  </a:cubicBezTo>
                  <a:cubicBezTo>
                    <a:pt x="146" y="159"/>
                    <a:pt x="146" y="160"/>
                    <a:pt x="146" y="160"/>
                  </a:cubicBezTo>
                  <a:cubicBezTo>
                    <a:pt x="146" y="160"/>
                    <a:pt x="146" y="161"/>
                    <a:pt x="146" y="161"/>
                  </a:cubicBezTo>
                  <a:cubicBezTo>
                    <a:pt x="146" y="161"/>
                    <a:pt x="146" y="162"/>
                    <a:pt x="146" y="162"/>
                  </a:cubicBezTo>
                  <a:cubicBezTo>
                    <a:pt x="146" y="162"/>
                    <a:pt x="146" y="162"/>
                    <a:pt x="146" y="162"/>
                  </a:cubicBezTo>
                  <a:cubicBezTo>
                    <a:pt x="146" y="162"/>
                    <a:pt x="146" y="162"/>
                    <a:pt x="145" y="162"/>
                  </a:cubicBezTo>
                  <a:cubicBezTo>
                    <a:pt x="145" y="162"/>
                    <a:pt x="145" y="162"/>
                    <a:pt x="145" y="162"/>
                  </a:cubicBezTo>
                  <a:cubicBezTo>
                    <a:pt x="145" y="162"/>
                    <a:pt x="145" y="162"/>
                    <a:pt x="145" y="162"/>
                  </a:cubicBezTo>
                  <a:cubicBezTo>
                    <a:pt x="144" y="162"/>
                    <a:pt x="144" y="162"/>
                    <a:pt x="143" y="162"/>
                  </a:cubicBezTo>
                  <a:cubicBezTo>
                    <a:pt x="143" y="162"/>
                    <a:pt x="143" y="163"/>
                    <a:pt x="144" y="163"/>
                  </a:cubicBezTo>
                  <a:cubicBezTo>
                    <a:pt x="144" y="163"/>
                    <a:pt x="144" y="163"/>
                    <a:pt x="144" y="163"/>
                  </a:cubicBezTo>
                  <a:cubicBezTo>
                    <a:pt x="144" y="163"/>
                    <a:pt x="144" y="163"/>
                    <a:pt x="144" y="163"/>
                  </a:cubicBezTo>
                  <a:cubicBezTo>
                    <a:pt x="144" y="163"/>
                    <a:pt x="144" y="164"/>
                    <a:pt x="145" y="164"/>
                  </a:cubicBezTo>
                  <a:cubicBezTo>
                    <a:pt x="145" y="164"/>
                    <a:pt x="145" y="164"/>
                    <a:pt x="145" y="164"/>
                  </a:cubicBezTo>
                  <a:cubicBezTo>
                    <a:pt x="145" y="164"/>
                    <a:pt x="145" y="164"/>
                    <a:pt x="145" y="164"/>
                  </a:cubicBezTo>
                  <a:cubicBezTo>
                    <a:pt x="144" y="164"/>
                    <a:pt x="144" y="165"/>
                    <a:pt x="144" y="165"/>
                  </a:cubicBezTo>
                  <a:cubicBezTo>
                    <a:pt x="143" y="165"/>
                    <a:pt x="143" y="164"/>
                    <a:pt x="143" y="164"/>
                  </a:cubicBezTo>
                  <a:cubicBezTo>
                    <a:pt x="143" y="165"/>
                    <a:pt x="143" y="165"/>
                    <a:pt x="143" y="165"/>
                  </a:cubicBezTo>
                  <a:cubicBezTo>
                    <a:pt x="143" y="165"/>
                    <a:pt x="143" y="165"/>
                    <a:pt x="143" y="166"/>
                  </a:cubicBezTo>
                  <a:cubicBezTo>
                    <a:pt x="143" y="166"/>
                    <a:pt x="143" y="166"/>
                    <a:pt x="143" y="166"/>
                  </a:cubicBezTo>
                  <a:cubicBezTo>
                    <a:pt x="143" y="166"/>
                    <a:pt x="143" y="166"/>
                    <a:pt x="143" y="166"/>
                  </a:cubicBezTo>
                  <a:cubicBezTo>
                    <a:pt x="143" y="166"/>
                    <a:pt x="143" y="166"/>
                    <a:pt x="143" y="166"/>
                  </a:cubicBezTo>
                  <a:cubicBezTo>
                    <a:pt x="143" y="166"/>
                    <a:pt x="143" y="166"/>
                    <a:pt x="143" y="166"/>
                  </a:cubicBezTo>
                  <a:cubicBezTo>
                    <a:pt x="144" y="166"/>
                    <a:pt x="144" y="166"/>
                    <a:pt x="144" y="166"/>
                  </a:cubicBezTo>
                  <a:cubicBezTo>
                    <a:pt x="144" y="166"/>
                    <a:pt x="144" y="166"/>
                    <a:pt x="144" y="166"/>
                  </a:cubicBezTo>
                  <a:cubicBezTo>
                    <a:pt x="144" y="166"/>
                    <a:pt x="144" y="166"/>
                    <a:pt x="144" y="166"/>
                  </a:cubicBezTo>
                  <a:cubicBezTo>
                    <a:pt x="145" y="166"/>
                    <a:pt x="145" y="166"/>
                    <a:pt x="145" y="166"/>
                  </a:cubicBezTo>
                  <a:cubicBezTo>
                    <a:pt x="145" y="166"/>
                    <a:pt x="145" y="166"/>
                    <a:pt x="145" y="167"/>
                  </a:cubicBezTo>
                  <a:cubicBezTo>
                    <a:pt x="145" y="167"/>
                    <a:pt x="145" y="167"/>
                    <a:pt x="145" y="167"/>
                  </a:cubicBezTo>
                  <a:cubicBezTo>
                    <a:pt x="145" y="167"/>
                    <a:pt x="145" y="168"/>
                    <a:pt x="145" y="168"/>
                  </a:cubicBezTo>
                  <a:cubicBezTo>
                    <a:pt x="145" y="168"/>
                    <a:pt x="144" y="168"/>
                    <a:pt x="144" y="168"/>
                  </a:cubicBezTo>
                  <a:cubicBezTo>
                    <a:pt x="144" y="168"/>
                    <a:pt x="144" y="169"/>
                    <a:pt x="144" y="169"/>
                  </a:cubicBezTo>
                  <a:cubicBezTo>
                    <a:pt x="144" y="169"/>
                    <a:pt x="145" y="169"/>
                    <a:pt x="145" y="169"/>
                  </a:cubicBezTo>
                  <a:cubicBezTo>
                    <a:pt x="145" y="169"/>
                    <a:pt x="145" y="169"/>
                    <a:pt x="145" y="169"/>
                  </a:cubicBezTo>
                  <a:cubicBezTo>
                    <a:pt x="145" y="169"/>
                    <a:pt x="145" y="169"/>
                    <a:pt x="145" y="169"/>
                  </a:cubicBezTo>
                  <a:cubicBezTo>
                    <a:pt x="145" y="169"/>
                    <a:pt x="145" y="169"/>
                    <a:pt x="145" y="169"/>
                  </a:cubicBezTo>
                  <a:cubicBezTo>
                    <a:pt x="146" y="169"/>
                    <a:pt x="146" y="170"/>
                    <a:pt x="146" y="170"/>
                  </a:cubicBezTo>
                  <a:cubicBezTo>
                    <a:pt x="146" y="171"/>
                    <a:pt x="146" y="171"/>
                    <a:pt x="147" y="172"/>
                  </a:cubicBezTo>
                  <a:cubicBezTo>
                    <a:pt x="147" y="172"/>
                    <a:pt x="147" y="172"/>
                    <a:pt x="147" y="172"/>
                  </a:cubicBezTo>
                  <a:cubicBezTo>
                    <a:pt x="148" y="173"/>
                    <a:pt x="148" y="173"/>
                    <a:pt x="148" y="172"/>
                  </a:cubicBezTo>
                  <a:cubicBezTo>
                    <a:pt x="148" y="172"/>
                    <a:pt x="148" y="171"/>
                    <a:pt x="148" y="171"/>
                  </a:cubicBezTo>
                  <a:cubicBezTo>
                    <a:pt x="148" y="170"/>
                    <a:pt x="148" y="170"/>
                    <a:pt x="149" y="170"/>
                  </a:cubicBezTo>
                  <a:cubicBezTo>
                    <a:pt x="149" y="170"/>
                    <a:pt x="149" y="170"/>
                    <a:pt x="149" y="171"/>
                  </a:cubicBezTo>
                  <a:cubicBezTo>
                    <a:pt x="148" y="171"/>
                    <a:pt x="148" y="171"/>
                    <a:pt x="148" y="171"/>
                  </a:cubicBezTo>
                  <a:cubicBezTo>
                    <a:pt x="149" y="171"/>
                    <a:pt x="149" y="171"/>
                    <a:pt x="149" y="171"/>
                  </a:cubicBezTo>
                  <a:cubicBezTo>
                    <a:pt x="149" y="171"/>
                    <a:pt x="149" y="171"/>
                    <a:pt x="149" y="171"/>
                  </a:cubicBezTo>
                  <a:cubicBezTo>
                    <a:pt x="149" y="171"/>
                    <a:pt x="149" y="171"/>
                    <a:pt x="150" y="171"/>
                  </a:cubicBezTo>
                  <a:cubicBezTo>
                    <a:pt x="150" y="172"/>
                    <a:pt x="149" y="172"/>
                    <a:pt x="150" y="172"/>
                  </a:cubicBezTo>
                  <a:cubicBezTo>
                    <a:pt x="150" y="173"/>
                    <a:pt x="150" y="173"/>
                    <a:pt x="150" y="173"/>
                  </a:cubicBezTo>
                  <a:cubicBezTo>
                    <a:pt x="151" y="173"/>
                    <a:pt x="151" y="172"/>
                    <a:pt x="151" y="172"/>
                  </a:cubicBezTo>
                  <a:cubicBezTo>
                    <a:pt x="151" y="172"/>
                    <a:pt x="151" y="172"/>
                    <a:pt x="151" y="172"/>
                  </a:cubicBezTo>
                  <a:cubicBezTo>
                    <a:pt x="152" y="172"/>
                    <a:pt x="151" y="172"/>
                    <a:pt x="152" y="172"/>
                  </a:cubicBezTo>
                  <a:cubicBezTo>
                    <a:pt x="152" y="173"/>
                    <a:pt x="152" y="173"/>
                    <a:pt x="153" y="173"/>
                  </a:cubicBezTo>
                  <a:cubicBezTo>
                    <a:pt x="152" y="173"/>
                    <a:pt x="152" y="173"/>
                    <a:pt x="152" y="173"/>
                  </a:cubicBezTo>
                  <a:cubicBezTo>
                    <a:pt x="151" y="173"/>
                    <a:pt x="151" y="173"/>
                    <a:pt x="151" y="173"/>
                  </a:cubicBezTo>
                  <a:cubicBezTo>
                    <a:pt x="151" y="173"/>
                    <a:pt x="150" y="173"/>
                    <a:pt x="150" y="173"/>
                  </a:cubicBezTo>
                  <a:cubicBezTo>
                    <a:pt x="150" y="174"/>
                    <a:pt x="151" y="174"/>
                    <a:pt x="151" y="174"/>
                  </a:cubicBezTo>
                  <a:cubicBezTo>
                    <a:pt x="151" y="174"/>
                    <a:pt x="150" y="174"/>
                    <a:pt x="150" y="174"/>
                  </a:cubicBezTo>
                  <a:cubicBezTo>
                    <a:pt x="150" y="174"/>
                    <a:pt x="150" y="174"/>
                    <a:pt x="150" y="174"/>
                  </a:cubicBezTo>
                  <a:cubicBezTo>
                    <a:pt x="149" y="174"/>
                    <a:pt x="149" y="174"/>
                    <a:pt x="149" y="174"/>
                  </a:cubicBezTo>
                  <a:cubicBezTo>
                    <a:pt x="150" y="174"/>
                    <a:pt x="150" y="175"/>
                    <a:pt x="150" y="175"/>
                  </a:cubicBezTo>
                  <a:cubicBezTo>
                    <a:pt x="150" y="175"/>
                    <a:pt x="151" y="174"/>
                    <a:pt x="151" y="175"/>
                  </a:cubicBezTo>
                  <a:cubicBezTo>
                    <a:pt x="152" y="175"/>
                    <a:pt x="152" y="175"/>
                    <a:pt x="152" y="175"/>
                  </a:cubicBezTo>
                  <a:cubicBezTo>
                    <a:pt x="152" y="175"/>
                    <a:pt x="152" y="175"/>
                    <a:pt x="152" y="175"/>
                  </a:cubicBezTo>
                  <a:cubicBezTo>
                    <a:pt x="153" y="175"/>
                    <a:pt x="153" y="175"/>
                    <a:pt x="153" y="175"/>
                  </a:cubicBezTo>
                  <a:cubicBezTo>
                    <a:pt x="153" y="175"/>
                    <a:pt x="153" y="175"/>
                    <a:pt x="153" y="175"/>
                  </a:cubicBezTo>
                  <a:cubicBezTo>
                    <a:pt x="153" y="175"/>
                    <a:pt x="154" y="176"/>
                    <a:pt x="154" y="175"/>
                  </a:cubicBezTo>
                  <a:cubicBezTo>
                    <a:pt x="154" y="175"/>
                    <a:pt x="154" y="175"/>
                    <a:pt x="155" y="175"/>
                  </a:cubicBezTo>
                  <a:cubicBezTo>
                    <a:pt x="155" y="175"/>
                    <a:pt x="155" y="175"/>
                    <a:pt x="156" y="176"/>
                  </a:cubicBezTo>
                  <a:cubicBezTo>
                    <a:pt x="156" y="176"/>
                    <a:pt x="156" y="175"/>
                    <a:pt x="156" y="175"/>
                  </a:cubicBezTo>
                  <a:cubicBezTo>
                    <a:pt x="156" y="175"/>
                    <a:pt x="156" y="175"/>
                    <a:pt x="157" y="174"/>
                  </a:cubicBezTo>
                  <a:cubicBezTo>
                    <a:pt x="157" y="174"/>
                    <a:pt x="157" y="174"/>
                    <a:pt x="157" y="174"/>
                  </a:cubicBezTo>
                  <a:cubicBezTo>
                    <a:pt x="157" y="173"/>
                    <a:pt x="157" y="173"/>
                    <a:pt x="157" y="173"/>
                  </a:cubicBezTo>
                  <a:cubicBezTo>
                    <a:pt x="157" y="173"/>
                    <a:pt x="157" y="173"/>
                    <a:pt x="157" y="173"/>
                  </a:cubicBezTo>
                  <a:cubicBezTo>
                    <a:pt x="157" y="173"/>
                    <a:pt x="157" y="173"/>
                    <a:pt x="157" y="173"/>
                  </a:cubicBezTo>
                  <a:cubicBezTo>
                    <a:pt x="157" y="174"/>
                    <a:pt x="157" y="174"/>
                    <a:pt x="157" y="174"/>
                  </a:cubicBezTo>
                  <a:cubicBezTo>
                    <a:pt x="158" y="174"/>
                    <a:pt x="158" y="174"/>
                    <a:pt x="158" y="175"/>
                  </a:cubicBezTo>
                  <a:cubicBezTo>
                    <a:pt x="158" y="175"/>
                    <a:pt x="157" y="175"/>
                    <a:pt x="157" y="175"/>
                  </a:cubicBezTo>
                  <a:cubicBezTo>
                    <a:pt x="157" y="176"/>
                    <a:pt x="157" y="176"/>
                    <a:pt x="158" y="176"/>
                  </a:cubicBezTo>
                  <a:cubicBezTo>
                    <a:pt x="158" y="175"/>
                    <a:pt x="158" y="175"/>
                    <a:pt x="158" y="175"/>
                  </a:cubicBezTo>
                  <a:cubicBezTo>
                    <a:pt x="158" y="175"/>
                    <a:pt x="159" y="174"/>
                    <a:pt x="159" y="174"/>
                  </a:cubicBezTo>
                  <a:cubicBezTo>
                    <a:pt x="160" y="174"/>
                    <a:pt x="159" y="174"/>
                    <a:pt x="159" y="175"/>
                  </a:cubicBezTo>
                  <a:cubicBezTo>
                    <a:pt x="159" y="175"/>
                    <a:pt x="158" y="175"/>
                    <a:pt x="158" y="175"/>
                  </a:cubicBezTo>
                  <a:cubicBezTo>
                    <a:pt x="159" y="175"/>
                    <a:pt x="159" y="176"/>
                    <a:pt x="160" y="176"/>
                  </a:cubicBezTo>
                  <a:cubicBezTo>
                    <a:pt x="160" y="176"/>
                    <a:pt x="160" y="176"/>
                    <a:pt x="160" y="176"/>
                  </a:cubicBezTo>
                  <a:cubicBezTo>
                    <a:pt x="160" y="176"/>
                    <a:pt x="160" y="176"/>
                    <a:pt x="160" y="176"/>
                  </a:cubicBezTo>
                  <a:cubicBezTo>
                    <a:pt x="160" y="175"/>
                    <a:pt x="160" y="175"/>
                    <a:pt x="161" y="175"/>
                  </a:cubicBezTo>
                  <a:cubicBezTo>
                    <a:pt x="161" y="175"/>
                    <a:pt x="161" y="175"/>
                    <a:pt x="161" y="175"/>
                  </a:cubicBezTo>
                  <a:cubicBezTo>
                    <a:pt x="161" y="175"/>
                    <a:pt x="162" y="176"/>
                    <a:pt x="162" y="176"/>
                  </a:cubicBezTo>
                  <a:cubicBezTo>
                    <a:pt x="161" y="176"/>
                    <a:pt x="161" y="176"/>
                    <a:pt x="161" y="176"/>
                  </a:cubicBezTo>
                  <a:cubicBezTo>
                    <a:pt x="161" y="176"/>
                    <a:pt x="161" y="176"/>
                    <a:pt x="161" y="177"/>
                  </a:cubicBezTo>
                  <a:cubicBezTo>
                    <a:pt x="161" y="177"/>
                    <a:pt x="161" y="177"/>
                    <a:pt x="161" y="177"/>
                  </a:cubicBezTo>
                  <a:cubicBezTo>
                    <a:pt x="161" y="177"/>
                    <a:pt x="161" y="177"/>
                    <a:pt x="161" y="178"/>
                  </a:cubicBezTo>
                  <a:cubicBezTo>
                    <a:pt x="161" y="178"/>
                    <a:pt x="161" y="178"/>
                    <a:pt x="161" y="178"/>
                  </a:cubicBezTo>
                  <a:cubicBezTo>
                    <a:pt x="160" y="179"/>
                    <a:pt x="160" y="179"/>
                    <a:pt x="160" y="179"/>
                  </a:cubicBezTo>
                  <a:cubicBezTo>
                    <a:pt x="160" y="179"/>
                    <a:pt x="160" y="179"/>
                    <a:pt x="159" y="179"/>
                  </a:cubicBezTo>
                  <a:cubicBezTo>
                    <a:pt x="159" y="180"/>
                    <a:pt x="159" y="179"/>
                    <a:pt x="159" y="179"/>
                  </a:cubicBezTo>
                  <a:cubicBezTo>
                    <a:pt x="158" y="179"/>
                    <a:pt x="158" y="178"/>
                    <a:pt x="159" y="178"/>
                  </a:cubicBezTo>
                  <a:cubicBezTo>
                    <a:pt x="159" y="178"/>
                    <a:pt x="159" y="178"/>
                    <a:pt x="159" y="178"/>
                  </a:cubicBezTo>
                  <a:cubicBezTo>
                    <a:pt x="159" y="177"/>
                    <a:pt x="159" y="177"/>
                    <a:pt x="159" y="177"/>
                  </a:cubicBezTo>
                  <a:cubicBezTo>
                    <a:pt x="159" y="177"/>
                    <a:pt x="158" y="177"/>
                    <a:pt x="158" y="177"/>
                  </a:cubicBezTo>
                  <a:cubicBezTo>
                    <a:pt x="158" y="177"/>
                    <a:pt x="157" y="177"/>
                    <a:pt x="157" y="177"/>
                  </a:cubicBezTo>
                  <a:cubicBezTo>
                    <a:pt x="157" y="178"/>
                    <a:pt x="157" y="178"/>
                    <a:pt x="156" y="178"/>
                  </a:cubicBezTo>
                  <a:cubicBezTo>
                    <a:pt x="156" y="178"/>
                    <a:pt x="156" y="178"/>
                    <a:pt x="156" y="178"/>
                  </a:cubicBezTo>
                  <a:cubicBezTo>
                    <a:pt x="156" y="178"/>
                    <a:pt x="156" y="178"/>
                    <a:pt x="156" y="178"/>
                  </a:cubicBezTo>
                  <a:cubicBezTo>
                    <a:pt x="155" y="179"/>
                    <a:pt x="155" y="179"/>
                    <a:pt x="155" y="179"/>
                  </a:cubicBezTo>
                  <a:cubicBezTo>
                    <a:pt x="155" y="179"/>
                    <a:pt x="155" y="179"/>
                    <a:pt x="156" y="178"/>
                  </a:cubicBezTo>
                  <a:cubicBezTo>
                    <a:pt x="156" y="178"/>
                    <a:pt x="156" y="177"/>
                    <a:pt x="156" y="177"/>
                  </a:cubicBezTo>
                  <a:cubicBezTo>
                    <a:pt x="156" y="177"/>
                    <a:pt x="156" y="177"/>
                    <a:pt x="155" y="177"/>
                  </a:cubicBezTo>
                  <a:cubicBezTo>
                    <a:pt x="155" y="177"/>
                    <a:pt x="155" y="177"/>
                    <a:pt x="155" y="177"/>
                  </a:cubicBezTo>
                  <a:cubicBezTo>
                    <a:pt x="154" y="176"/>
                    <a:pt x="154" y="176"/>
                    <a:pt x="153" y="176"/>
                  </a:cubicBezTo>
                  <a:cubicBezTo>
                    <a:pt x="153" y="176"/>
                    <a:pt x="153" y="175"/>
                    <a:pt x="153" y="175"/>
                  </a:cubicBezTo>
                  <a:cubicBezTo>
                    <a:pt x="152" y="175"/>
                    <a:pt x="152" y="175"/>
                    <a:pt x="152" y="175"/>
                  </a:cubicBezTo>
                  <a:cubicBezTo>
                    <a:pt x="152" y="175"/>
                    <a:pt x="151" y="175"/>
                    <a:pt x="151" y="175"/>
                  </a:cubicBezTo>
                  <a:cubicBezTo>
                    <a:pt x="151" y="175"/>
                    <a:pt x="151" y="176"/>
                    <a:pt x="151" y="176"/>
                  </a:cubicBezTo>
                  <a:cubicBezTo>
                    <a:pt x="151" y="176"/>
                    <a:pt x="151" y="176"/>
                    <a:pt x="152" y="176"/>
                  </a:cubicBezTo>
                  <a:cubicBezTo>
                    <a:pt x="152" y="176"/>
                    <a:pt x="151" y="176"/>
                    <a:pt x="151" y="177"/>
                  </a:cubicBezTo>
                  <a:cubicBezTo>
                    <a:pt x="151" y="177"/>
                    <a:pt x="151" y="177"/>
                    <a:pt x="151" y="178"/>
                  </a:cubicBezTo>
                  <a:cubicBezTo>
                    <a:pt x="150" y="178"/>
                    <a:pt x="150" y="178"/>
                    <a:pt x="150" y="178"/>
                  </a:cubicBezTo>
                  <a:cubicBezTo>
                    <a:pt x="150" y="178"/>
                    <a:pt x="149" y="178"/>
                    <a:pt x="149" y="179"/>
                  </a:cubicBezTo>
                  <a:cubicBezTo>
                    <a:pt x="149" y="179"/>
                    <a:pt x="149" y="179"/>
                    <a:pt x="149" y="179"/>
                  </a:cubicBezTo>
                  <a:cubicBezTo>
                    <a:pt x="149" y="179"/>
                    <a:pt x="148" y="179"/>
                    <a:pt x="148" y="179"/>
                  </a:cubicBezTo>
                  <a:cubicBezTo>
                    <a:pt x="148" y="179"/>
                    <a:pt x="148" y="180"/>
                    <a:pt x="148" y="180"/>
                  </a:cubicBezTo>
                  <a:cubicBezTo>
                    <a:pt x="148" y="180"/>
                    <a:pt x="149" y="180"/>
                    <a:pt x="149" y="180"/>
                  </a:cubicBezTo>
                  <a:cubicBezTo>
                    <a:pt x="149" y="181"/>
                    <a:pt x="150" y="180"/>
                    <a:pt x="150" y="180"/>
                  </a:cubicBezTo>
                  <a:cubicBezTo>
                    <a:pt x="150" y="180"/>
                    <a:pt x="151" y="180"/>
                    <a:pt x="151" y="180"/>
                  </a:cubicBezTo>
                  <a:cubicBezTo>
                    <a:pt x="151" y="180"/>
                    <a:pt x="151" y="181"/>
                    <a:pt x="151" y="181"/>
                  </a:cubicBezTo>
                  <a:cubicBezTo>
                    <a:pt x="150" y="181"/>
                    <a:pt x="150" y="181"/>
                    <a:pt x="150" y="181"/>
                  </a:cubicBezTo>
                  <a:cubicBezTo>
                    <a:pt x="150" y="181"/>
                    <a:pt x="150" y="182"/>
                    <a:pt x="150" y="182"/>
                  </a:cubicBezTo>
                  <a:cubicBezTo>
                    <a:pt x="151" y="183"/>
                    <a:pt x="154" y="184"/>
                    <a:pt x="154" y="186"/>
                  </a:cubicBezTo>
                  <a:cubicBezTo>
                    <a:pt x="155" y="186"/>
                    <a:pt x="155" y="186"/>
                    <a:pt x="155" y="186"/>
                  </a:cubicBezTo>
                  <a:cubicBezTo>
                    <a:pt x="155" y="187"/>
                    <a:pt x="155" y="187"/>
                    <a:pt x="155" y="187"/>
                  </a:cubicBezTo>
                  <a:cubicBezTo>
                    <a:pt x="156" y="187"/>
                    <a:pt x="156" y="187"/>
                    <a:pt x="156" y="187"/>
                  </a:cubicBezTo>
                  <a:cubicBezTo>
                    <a:pt x="156" y="187"/>
                    <a:pt x="156" y="187"/>
                    <a:pt x="156" y="187"/>
                  </a:cubicBezTo>
                  <a:cubicBezTo>
                    <a:pt x="156" y="188"/>
                    <a:pt x="156" y="188"/>
                    <a:pt x="156" y="188"/>
                  </a:cubicBezTo>
                  <a:cubicBezTo>
                    <a:pt x="156" y="188"/>
                    <a:pt x="156" y="188"/>
                    <a:pt x="156" y="188"/>
                  </a:cubicBezTo>
                  <a:cubicBezTo>
                    <a:pt x="156" y="188"/>
                    <a:pt x="156" y="189"/>
                    <a:pt x="156" y="189"/>
                  </a:cubicBezTo>
                  <a:cubicBezTo>
                    <a:pt x="156" y="189"/>
                    <a:pt x="156" y="189"/>
                    <a:pt x="157" y="189"/>
                  </a:cubicBezTo>
                  <a:cubicBezTo>
                    <a:pt x="157" y="189"/>
                    <a:pt x="157" y="189"/>
                    <a:pt x="157" y="189"/>
                  </a:cubicBezTo>
                  <a:cubicBezTo>
                    <a:pt x="160" y="191"/>
                    <a:pt x="164" y="190"/>
                    <a:pt x="166" y="187"/>
                  </a:cubicBezTo>
                  <a:cubicBezTo>
                    <a:pt x="166" y="187"/>
                    <a:pt x="167" y="188"/>
                    <a:pt x="167" y="187"/>
                  </a:cubicBezTo>
                  <a:cubicBezTo>
                    <a:pt x="167" y="187"/>
                    <a:pt x="167" y="187"/>
                    <a:pt x="167" y="186"/>
                  </a:cubicBezTo>
                  <a:cubicBezTo>
                    <a:pt x="168" y="186"/>
                    <a:pt x="168" y="185"/>
                    <a:pt x="167" y="184"/>
                  </a:cubicBezTo>
                  <a:cubicBezTo>
                    <a:pt x="167" y="184"/>
                    <a:pt x="166" y="184"/>
                    <a:pt x="166" y="184"/>
                  </a:cubicBezTo>
                  <a:cubicBezTo>
                    <a:pt x="166" y="183"/>
                    <a:pt x="167" y="182"/>
                    <a:pt x="168" y="182"/>
                  </a:cubicBezTo>
                  <a:cubicBezTo>
                    <a:pt x="168" y="181"/>
                    <a:pt x="168" y="181"/>
                    <a:pt x="168" y="181"/>
                  </a:cubicBezTo>
                  <a:cubicBezTo>
                    <a:pt x="168" y="180"/>
                    <a:pt x="168" y="180"/>
                    <a:pt x="168" y="179"/>
                  </a:cubicBezTo>
                  <a:cubicBezTo>
                    <a:pt x="169" y="179"/>
                    <a:pt x="169" y="179"/>
                    <a:pt x="169" y="179"/>
                  </a:cubicBezTo>
                  <a:cubicBezTo>
                    <a:pt x="169" y="179"/>
                    <a:pt x="169" y="179"/>
                    <a:pt x="170" y="178"/>
                  </a:cubicBezTo>
                  <a:cubicBezTo>
                    <a:pt x="170" y="178"/>
                    <a:pt x="170" y="178"/>
                    <a:pt x="170" y="178"/>
                  </a:cubicBezTo>
                  <a:cubicBezTo>
                    <a:pt x="170" y="178"/>
                    <a:pt x="170" y="178"/>
                    <a:pt x="170" y="178"/>
                  </a:cubicBezTo>
                  <a:cubicBezTo>
                    <a:pt x="170" y="178"/>
                    <a:pt x="170" y="178"/>
                    <a:pt x="171" y="178"/>
                  </a:cubicBezTo>
                  <a:cubicBezTo>
                    <a:pt x="171" y="178"/>
                    <a:pt x="171" y="178"/>
                    <a:pt x="171" y="178"/>
                  </a:cubicBezTo>
                  <a:cubicBezTo>
                    <a:pt x="171" y="179"/>
                    <a:pt x="170" y="179"/>
                    <a:pt x="169" y="180"/>
                  </a:cubicBezTo>
                  <a:cubicBezTo>
                    <a:pt x="169" y="181"/>
                    <a:pt x="169" y="181"/>
                    <a:pt x="169" y="182"/>
                  </a:cubicBezTo>
                  <a:cubicBezTo>
                    <a:pt x="168" y="183"/>
                    <a:pt x="168" y="183"/>
                    <a:pt x="168" y="184"/>
                  </a:cubicBezTo>
                  <a:cubicBezTo>
                    <a:pt x="168" y="184"/>
                    <a:pt x="169" y="184"/>
                    <a:pt x="169" y="185"/>
                  </a:cubicBezTo>
                  <a:cubicBezTo>
                    <a:pt x="170" y="185"/>
                    <a:pt x="169" y="187"/>
                    <a:pt x="169" y="187"/>
                  </a:cubicBezTo>
                  <a:cubicBezTo>
                    <a:pt x="170" y="188"/>
                    <a:pt x="170" y="188"/>
                    <a:pt x="170" y="188"/>
                  </a:cubicBezTo>
                  <a:cubicBezTo>
                    <a:pt x="170" y="188"/>
                    <a:pt x="170" y="188"/>
                    <a:pt x="170" y="189"/>
                  </a:cubicBezTo>
                  <a:cubicBezTo>
                    <a:pt x="171" y="190"/>
                    <a:pt x="171" y="192"/>
                    <a:pt x="172" y="193"/>
                  </a:cubicBezTo>
                  <a:cubicBezTo>
                    <a:pt x="173" y="194"/>
                    <a:pt x="173" y="194"/>
                    <a:pt x="172" y="194"/>
                  </a:cubicBezTo>
                  <a:cubicBezTo>
                    <a:pt x="172" y="194"/>
                    <a:pt x="172" y="194"/>
                    <a:pt x="172" y="194"/>
                  </a:cubicBezTo>
                  <a:cubicBezTo>
                    <a:pt x="172" y="194"/>
                    <a:pt x="172" y="195"/>
                    <a:pt x="172" y="195"/>
                  </a:cubicBezTo>
                  <a:cubicBezTo>
                    <a:pt x="172" y="195"/>
                    <a:pt x="171" y="195"/>
                    <a:pt x="171" y="195"/>
                  </a:cubicBezTo>
                  <a:cubicBezTo>
                    <a:pt x="171" y="195"/>
                    <a:pt x="171" y="196"/>
                    <a:pt x="171" y="196"/>
                  </a:cubicBezTo>
                  <a:cubicBezTo>
                    <a:pt x="171" y="196"/>
                    <a:pt x="171" y="197"/>
                    <a:pt x="171" y="197"/>
                  </a:cubicBezTo>
                  <a:cubicBezTo>
                    <a:pt x="171" y="197"/>
                    <a:pt x="171" y="197"/>
                    <a:pt x="171" y="198"/>
                  </a:cubicBezTo>
                  <a:cubicBezTo>
                    <a:pt x="171" y="198"/>
                    <a:pt x="171" y="198"/>
                    <a:pt x="171" y="198"/>
                  </a:cubicBezTo>
                  <a:cubicBezTo>
                    <a:pt x="171" y="198"/>
                    <a:pt x="171" y="198"/>
                    <a:pt x="171" y="198"/>
                  </a:cubicBezTo>
                  <a:cubicBezTo>
                    <a:pt x="171" y="199"/>
                    <a:pt x="171" y="199"/>
                    <a:pt x="171" y="199"/>
                  </a:cubicBezTo>
                  <a:cubicBezTo>
                    <a:pt x="171" y="199"/>
                    <a:pt x="171" y="199"/>
                    <a:pt x="172" y="199"/>
                  </a:cubicBezTo>
                  <a:cubicBezTo>
                    <a:pt x="172" y="199"/>
                    <a:pt x="172" y="199"/>
                    <a:pt x="172" y="199"/>
                  </a:cubicBezTo>
                  <a:cubicBezTo>
                    <a:pt x="172" y="199"/>
                    <a:pt x="172" y="199"/>
                    <a:pt x="172" y="199"/>
                  </a:cubicBezTo>
                  <a:cubicBezTo>
                    <a:pt x="173" y="199"/>
                    <a:pt x="173" y="199"/>
                    <a:pt x="174" y="199"/>
                  </a:cubicBezTo>
                  <a:cubicBezTo>
                    <a:pt x="174" y="199"/>
                    <a:pt x="173" y="200"/>
                    <a:pt x="173" y="200"/>
                  </a:cubicBezTo>
                  <a:cubicBezTo>
                    <a:pt x="173" y="200"/>
                    <a:pt x="173" y="200"/>
                    <a:pt x="173" y="200"/>
                  </a:cubicBezTo>
                  <a:cubicBezTo>
                    <a:pt x="172" y="200"/>
                    <a:pt x="172" y="200"/>
                    <a:pt x="172" y="200"/>
                  </a:cubicBezTo>
                  <a:cubicBezTo>
                    <a:pt x="172" y="200"/>
                    <a:pt x="172" y="200"/>
                    <a:pt x="172" y="200"/>
                  </a:cubicBezTo>
                  <a:cubicBezTo>
                    <a:pt x="172" y="201"/>
                    <a:pt x="172" y="201"/>
                    <a:pt x="172" y="202"/>
                  </a:cubicBezTo>
                  <a:cubicBezTo>
                    <a:pt x="172" y="202"/>
                    <a:pt x="172" y="202"/>
                    <a:pt x="172" y="202"/>
                  </a:cubicBezTo>
                  <a:cubicBezTo>
                    <a:pt x="172" y="202"/>
                    <a:pt x="172" y="202"/>
                    <a:pt x="172" y="202"/>
                  </a:cubicBezTo>
                  <a:cubicBezTo>
                    <a:pt x="172" y="202"/>
                    <a:pt x="172" y="202"/>
                    <a:pt x="172" y="203"/>
                  </a:cubicBezTo>
                  <a:cubicBezTo>
                    <a:pt x="172" y="203"/>
                    <a:pt x="172" y="203"/>
                    <a:pt x="173" y="203"/>
                  </a:cubicBezTo>
                  <a:cubicBezTo>
                    <a:pt x="173" y="203"/>
                    <a:pt x="173" y="203"/>
                    <a:pt x="173" y="202"/>
                  </a:cubicBezTo>
                  <a:cubicBezTo>
                    <a:pt x="173" y="202"/>
                    <a:pt x="173" y="202"/>
                    <a:pt x="173" y="202"/>
                  </a:cubicBezTo>
                  <a:cubicBezTo>
                    <a:pt x="173" y="202"/>
                    <a:pt x="173" y="202"/>
                    <a:pt x="173" y="202"/>
                  </a:cubicBezTo>
                  <a:cubicBezTo>
                    <a:pt x="173" y="203"/>
                    <a:pt x="173" y="203"/>
                    <a:pt x="173" y="203"/>
                  </a:cubicBezTo>
                  <a:cubicBezTo>
                    <a:pt x="173" y="203"/>
                    <a:pt x="173" y="203"/>
                    <a:pt x="173" y="203"/>
                  </a:cubicBezTo>
                  <a:cubicBezTo>
                    <a:pt x="173" y="203"/>
                    <a:pt x="173" y="203"/>
                    <a:pt x="173" y="203"/>
                  </a:cubicBezTo>
                  <a:cubicBezTo>
                    <a:pt x="173" y="203"/>
                    <a:pt x="173" y="203"/>
                    <a:pt x="172" y="203"/>
                  </a:cubicBezTo>
                  <a:cubicBezTo>
                    <a:pt x="172" y="204"/>
                    <a:pt x="172" y="204"/>
                    <a:pt x="172" y="204"/>
                  </a:cubicBezTo>
                  <a:cubicBezTo>
                    <a:pt x="172" y="204"/>
                    <a:pt x="172" y="204"/>
                    <a:pt x="172" y="204"/>
                  </a:cubicBezTo>
                  <a:cubicBezTo>
                    <a:pt x="172" y="204"/>
                    <a:pt x="172" y="204"/>
                    <a:pt x="172" y="204"/>
                  </a:cubicBezTo>
                  <a:cubicBezTo>
                    <a:pt x="172" y="204"/>
                    <a:pt x="172" y="204"/>
                    <a:pt x="172" y="204"/>
                  </a:cubicBezTo>
                  <a:cubicBezTo>
                    <a:pt x="172" y="205"/>
                    <a:pt x="172" y="205"/>
                    <a:pt x="172" y="205"/>
                  </a:cubicBezTo>
                  <a:cubicBezTo>
                    <a:pt x="171" y="205"/>
                    <a:pt x="171" y="205"/>
                    <a:pt x="171" y="205"/>
                  </a:cubicBezTo>
                  <a:cubicBezTo>
                    <a:pt x="171" y="205"/>
                    <a:pt x="171" y="205"/>
                    <a:pt x="171" y="205"/>
                  </a:cubicBezTo>
                  <a:cubicBezTo>
                    <a:pt x="171" y="205"/>
                    <a:pt x="170" y="205"/>
                    <a:pt x="170" y="205"/>
                  </a:cubicBezTo>
                  <a:cubicBezTo>
                    <a:pt x="170" y="205"/>
                    <a:pt x="170" y="205"/>
                    <a:pt x="170" y="205"/>
                  </a:cubicBezTo>
                  <a:cubicBezTo>
                    <a:pt x="170" y="205"/>
                    <a:pt x="170" y="205"/>
                    <a:pt x="170" y="205"/>
                  </a:cubicBezTo>
                  <a:cubicBezTo>
                    <a:pt x="171" y="205"/>
                    <a:pt x="171" y="205"/>
                    <a:pt x="172" y="205"/>
                  </a:cubicBezTo>
                  <a:cubicBezTo>
                    <a:pt x="172" y="205"/>
                    <a:pt x="172" y="205"/>
                    <a:pt x="172" y="205"/>
                  </a:cubicBezTo>
                  <a:cubicBezTo>
                    <a:pt x="172" y="205"/>
                    <a:pt x="172" y="206"/>
                    <a:pt x="172" y="206"/>
                  </a:cubicBezTo>
                  <a:cubicBezTo>
                    <a:pt x="172" y="206"/>
                    <a:pt x="172" y="206"/>
                    <a:pt x="172" y="206"/>
                  </a:cubicBezTo>
                  <a:cubicBezTo>
                    <a:pt x="172" y="206"/>
                    <a:pt x="173" y="206"/>
                    <a:pt x="173" y="206"/>
                  </a:cubicBezTo>
                  <a:cubicBezTo>
                    <a:pt x="174" y="205"/>
                    <a:pt x="174" y="205"/>
                    <a:pt x="175" y="205"/>
                  </a:cubicBezTo>
                  <a:cubicBezTo>
                    <a:pt x="175" y="204"/>
                    <a:pt x="175" y="204"/>
                    <a:pt x="175" y="204"/>
                  </a:cubicBezTo>
                  <a:cubicBezTo>
                    <a:pt x="175" y="204"/>
                    <a:pt x="176" y="203"/>
                    <a:pt x="176" y="203"/>
                  </a:cubicBezTo>
                  <a:cubicBezTo>
                    <a:pt x="176" y="203"/>
                    <a:pt x="176" y="203"/>
                    <a:pt x="176" y="203"/>
                  </a:cubicBezTo>
                  <a:cubicBezTo>
                    <a:pt x="176" y="203"/>
                    <a:pt x="177" y="203"/>
                    <a:pt x="177" y="203"/>
                  </a:cubicBezTo>
                  <a:cubicBezTo>
                    <a:pt x="177" y="203"/>
                    <a:pt x="177" y="203"/>
                    <a:pt x="177" y="202"/>
                  </a:cubicBezTo>
                  <a:cubicBezTo>
                    <a:pt x="177" y="202"/>
                    <a:pt x="178" y="202"/>
                    <a:pt x="178" y="202"/>
                  </a:cubicBezTo>
                  <a:cubicBezTo>
                    <a:pt x="178" y="202"/>
                    <a:pt x="178" y="202"/>
                    <a:pt x="178" y="202"/>
                  </a:cubicBezTo>
                  <a:cubicBezTo>
                    <a:pt x="178" y="202"/>
                    <a:pt x="179" y="202"/>
                    <a:pt x="179" y="202"/>
                  </a:cubicBezTo>
                  <a:cubicBezTo>
                    <a:pt x="180" y="201"/>
                    <a:pt x="181" y="200"/>
                    <a:pt x="182" y="200"/>
                  </a:cubicBezTo>
                  <a:cubicBezTo>
                    <a:pt x="182" y="200"/>
                    <a:pt x="182" y="200"/>
                    <a:pt x="182" y="200"/>
                  </a:cubicBezTo>
                  <a:cubicBezTo>
                    <a:pt x="182" y="201"/>
                    <a:pt x="182" y="201"/>
                    <a:pt x="182" y="201"/>
                  </a:cubicBezTo>
                  <a:cubicBezTo>
                    <a:pt x="182" y="201"/>
                    <a:pt x="182" y="201"/>
                    <a:pt x="182" y="201"/>
                  </a:cubicBezTo>
                  <a:cubicBezTo>
                    <a:pt x="182" y="201"/>
                    <a:pt x="182" y="202"/>
                    <a:pt x="183" y="202"/>
                  </a:cubicBezTo>
                  <a:cubicBezTo>
                    <a:pt x="183" y="202"/>
                    <a:pt x="183" y="202"/>
                    <a:pt x="183" y="202"/>
                  </a:cubicBezTo>
                  <a:cubicBezTo>
                    <a:pt x="183" y="202"/>
                    <a:pt x="183" y="202"/>
                    <a:pt x="183" y="202"/>
                  </a:cubicBezTo>
                  <a:cubicBezTo>
                    <a:pt x="184" y="202"/>
                    <a:pt x="184" y="202"/>
                    <a:pt x="184" y="202"/>
                  </a:cubicBezTo>
                  <a:cubicBezTo>
                    <a:pt x="184" y="202"/>
                    <a:pt x="184" y="202"/>
                    <a:pt x="184" y="202"/>
                  </a:cubicBezTo>
                  <a:cubicBezTo>
                    <a:pt x="184" y="202"/>
                    <a:pt x="184" y="202"/>
                    <a:pt x="184" y="202"/>
                  </a:cubicBezTo>
                  <a:cubicBezTo>
                    <a:pt x="184" y="202"/>
                    <a:pt x="184" y="203"/>
                    <a:pt x="184" y="203"/>
                  </a:cubicBezTo>
                  <a:cubicBezTo>
                    <a:pt x="184" y="203"/>
                    <a:pt x="185" y="203"/>
                    <a:pt x="185" y="203"/>
                  </a:cubicBezTo>
                  <a:cubicBezTo>
                    <a:pt x="185" y="203"/>
                    <a:pt x="185" y="203"/>
                    <a:pt x="185" y="203"/>
                  </a:cubicBezTo>
                  <a:cubicBezTo>
                    <a:pt x="185" y="202"/>
                    <a:pt x="186" y="202"/>
                    <a:pt x="186" y="202"/>
                  </a:cubicBezTo>
                  <a:cubicBezTo>
                    <a:pt x="186" y="202"/>
                    <a:pt x="186" y="202"/>
                    <a:pt x="186" y="202"/>
                  </a:cubicBezTo>
                  <a:cubicBezTo>
                    <a:pt x="186" y="201"/>
                    <a:pt x="186" y="201"/>
                    <a:pt x="186" y="201"/>
                  </a:cubicBezTo>
                  <a:cubicBezTo>
                    <a:pt x="187" y="201"/>
                    <a:pt x="187" y="201"/>
                    <a:pt x="187" y="202"/>
                  </a:cubicBezTo>
                  <a:cubicBezTo>
                    <a:pt x="187" y="202"/>
                    <a:pt x="187" y="202"/>
                    <a:pt x="187" y="202"/>
                  </a:cubicBezTo>
                  <a:cubicBezTo>
                    <a:pt x="187" y="203"/>
                    <a:pt x="187" y="203"/>
                    <a:pt x="187" y="203"/>
                  </a:cubicBezTo>
                  <a:cubicBezTo>
                    <a:pt x="187" y="203"/>
                    <a:pt x="188" y="203"/>
                    <a:pt x="188" y="203"/>
                  </a:cubicBezTo>
                  <a:cubicBezTo>
                    <a:pt x="189" y="203"/>
                    <a:pt x="189" y="205"/>
                    <a:pt x="189" y="205"/>
                  </a:cubicBezTo>
                  <a:cubicBezTo>
                    <a:pt x="189" y="206"/>
                    <a:pt x="190" y="206"/>
                    <a:pt x="190" y="207"/>
                  </a:cubicBezTo>
                  <a:cubicBezTo>
                    <a:pt x="190" y="207"/>
                    <a:pt x="190" y="207"/>
                    <a:pt x="190" y="208"/>
                  </a:cubicBezTo>
                  <a:cubicBezTo>
                    <a:pt x="191" y="208"/>
                    <a:pt x="191" y="208"/>
                    <a:pt x="191" y="208"/>
                  </a:cubicBezTo>
                  <a:cubicBezTo>
                    <a:pt x="192" y="208"/>
                    <a:pt x="192" y="208"/>
                    <a:pt x="193" y="207"/>
                  </a:cubicBezTo>
                  <a:cubicBezTo>
                    <a:pt x="193" y="207"/>
                    <a:pt x="193" y="207"/>
                    <a:pt x="193" y="207"/>
                  </a:cubicBezTo>
                  <a:cubicBezTo>
                    <a:pt x="193" y="207"/>
                    <a:pt x="193" y="207"/>
                    <a:pt x="193" y="207"/>
                  </a:cubicBezTo>
                  <a:cubicBezTo>
                    <a:pt x="192" y="206"/>
                    <a:pt x="192" y="206"/>
                    <a:pt x="192" y="206"/>
                  </a:cubicBezTo>
                  <a:cubicBezTo>
                    <a:pt x="192" y="205"/>
                    <a:pt x="191" y="205"/>
                    <a:pt x="192" y="204"/>
                  </a:cubicBezTo>
                  <a:cubicBezTo>
                    <a:pt x="192" y="204"/>
                    <a:pt x="192" y="204"/>
                    <a:pt x="192" y="204"/>
                  </a:cubicBezTo>
                  <a:cubicBezTo>
                    <a:pt x="192" y="203"/>
                    <a:pt x="192" y="203"/>
                    <a:pt x="192" y="202"/>
                  </a:cubicBezTo>
                  <a:cubicBezTo>
                    <a:pt x="192" y="202"/>
                    <a:pt x="193" y="202"/>
                    <a:pt x="193" y="202"/>
                  </a:cubicBezTo>
                  <a:cubicBezTo>
                    <a:pt x="193" y="202"/>
                    <a:pt x="194" y="201"/>
                    <a:pt x="194" y="200"/>
                  </a:cubicBezTo>
                  <a:cubicBezTo>
                    <a:pt x="194" y="200"/>
                    <a:pt x="194" y="200"/>
                    <a:pt x="195" y="200"/>
                  </a:cubicBezTo>
                  <a:cubicBezTo>
                    <a:pt x="195" y="200"/>
                    <a:pt x="195" y="200"/>
                    <a:pt x="195" y="200"/>
                  </a:cubicBezTo>
                  <a:cubicBezTo>
                    <a:pt x="195" y="200"/>
                    <a:pt x="195" y="200"/>
                    <a:pt x="195" y="200"/>
                  </a:cubicBezTo>
                  <a:cubicBezTo>
                    <a:pt x="196" y="200"/>
                    <a:pt x="196" y="200"/>
                    <a:pt x="197" y="200"/>
                  </a:cubicBezTo>
                  <a:cubicBezTo>
                    <a:pt x="197" y="200"/>
                    <a:pt x="197" y="200"/>
                    <a:pt x="197" y="201"/>
                  </a:cubicBezTo>
                  <a:cubicBezTo>
                    <a:pt x="197" y="201"/>
                    <a:pt x="198" y="201"/>
                    <a:pt x="198" y="201"/>
                  </a:cubicBezTo>
                  <a:cubicBezTo>
                    <a:pt x="198" y="201"/>
                    <a:pt x="198" y="201"/>
                    <a:pt x="198" y="201"/>
                  </a:cubicBezTo>
                  <a:cubicBezTo>
                    <a:pt x="198" y="202"/>
                    <a:pt x="198" y="202"/>
                    <a:pt x="198" y="202"/>
                  </a:cubicBezTo>
                  <a:cubicBezTo>
                    <a:pt x="198" y="202"/>
                    <a:pt x="198" y="202"/>
                    <a:pt x="197" y="202"/>
                  </a:cubicBezTo>
                  <a:cubicBezTo>
                    <a:pt x="197" y="202"/>
                    <a:pt x="197" y="202"/>
                    <a:pt x="197" y="202"/>
                  </a:cubicBezTo>
                  <a:cubicBezTo>
                    <a:pt x="197" y="202"/>
                    <a:pt x="197" y="201"/>
                    <a:pt x="197" y="201"/>
                  </a:cubicBezTo>
                  <a:cubicBezTo>
                    <a:pt x="196" y="200"/>
                    <a:pt x="196" y="200"/>
                    <a:pt x="196" y="200"/>
                  </a:cubicBezTo>
                  <a:cubicBezTo>
                    <a:pt x="195" y="200"/>
                    <a:pt x="195" y="200"/>
                    <a:pt x="195" y="201"/>
                  </a:cubicBezTo>
                  <a:cubicBezTo>
                    <a:pt x="194" y="201"/>
                    <a:pt x="194" y="201"/>
                    <a:pt x="194" y="202"/>
                  </a:cubicBezTo>
                  <a:cubicBezTo>
                    <a:pt x="194" y="202"/>
                    <a:pt x="194" y="202"/>
                    <a:pt x="194" y="202"/>
                  </a:cubicBezTo>
                  <a:cubicBezTo>
                    <a:pt x="194" y="203"/>
                    <a:pt x="194" y="203"/>
                    <a:pt x="194" y="203"/>
                  </a:cubicBezTo>
                  <a:cubicBezTo>
                    <a:pt x="194" y="203"/>
                    <a:pt x="194" y="203"/>
                    <a:pt x="194" y="203"/>
                  </a:cubicBezTo>
                  <a:cubicBezTo>
                    <a:pt x="194" y="203"/>
                    <a:pt x="195" y="203"/>
                    <a:pt x="195" y="203"/>
                  </a:cubicBezTo>
                  <a:cubicBezTo>
                    <a:pt x="195" y="204"/>
                    <a:pt x="195" y="204"/>
                    <a:pt x="195" y="204"/>
                  </a:cubicBezTo>
                  <a:cubicBezTo>
                    <a:pt x="195" y="204"/>
                    <a:pt x="195" y="205"/>
                    <a:pt x="195" y="205"/>
                  </a:cubicBezTo>
                  <a:cubicBezTo>
                    <a:pt x="195" y="205"/>
                    <a:pt x="195" y="205"/>
                    <a:pt x="195" y="205"/>
                  </a:cubicBezTo>
                  <a:cubicBezTo>
                    <a:pt x="196" y="205"/>
                    <a:pt x="196" y="205"/>
                    <a:pt x="196" y="205"/>
                  </a:cubicBezTo>
                  <a:cubicBezTo>
                    <a:pt x="196" y="205"/>
                    <a:pt x="196" y="205"/>
                    <a:pt x="196" y="205"/>
                  </a:cubicBezTo>
                  <a:cubicBezTo>
                    <a:pt x="197" y="205"/>
                    <a:pt x="198" y="205"/>
                    <a:pt x="199" y="205"/>
                  </a:cubicBezTo>
                  <a:cubicBezTo>
                    <a:pt x="200" y="204"/>
                    <a:pt x="201" y="203"/>
                    <a:pt x="202" y="203"/>
                  </a:cubicBezTo>
                  <a:cubicBezTo>
                    <a:pt x="202" y="203"/>
                    <a:pt x="202" y="203"/>
                    <a:pt x="202" y="202"/>
                  </a:cubicBezTo>
                  <a:cubicBezTo>
                    <a:pt x="203" y="202"/>
                    <a:pt x="203" y="202"/>
                    <a:pt x="204" y="202"/>
                  </a:cubicBezTo>
                  <a:cubicBezTo>
                    <a:pt x="204" y="202"/>
                    <a:pt x="204" y="202"/>
                    <a:pt x="204" y="202"/>
                  </a:cubicBezTo>
                  <a:cubicBezTo>
                    <a:pt x="204" y="202"/>
                    <a:pt x="204" y="202"/>
                    <a:pt x="204" y="202"/>
                  </a:cubicBezTo>
                  <a:cubicBezTo>
                    <a:pt x="204" y="202"/>
                    <a:pt x="204" y="203"/>
                    <a:pt x="204" y="203"/>
                  </a:cubicBezTo>
                  <a:cubicBezTo>
                    <a:pt x="204" y="203"/>
                    <a:pt x="204" y="203"/>
                    <a:pt x="204" y="203"/>
                  </a:cubicBezTo>
                  <a:cubicBezTo>
                    <a:pt x="204" y="203"/>
                    <a:pt x="204" y="204"/>
                    <a:pt x="204" y="204"/>
                  </a:cubicBezTo>
                  <a:cubicBezTo>
                    <a:pt x="204" y="204"/>
                    <a:pt x="204" y="204"/>
                    <a:pt x="204" y="204"/>
                  </a:cubicBezTo>
                  <a:cubicBezTo>
                    <a:pt x="204" y="204"/>
                    <a:pt x="203" y="204"/>
                    <a:pt x="203" y="205"/>
                  </a:cubicBezTo>
                  <a:cubicBezTo>
                    <a:pt x="203" y="205"/>
                    <a:pt x="202" y="206"/>
                    <a:pt x="202" y="206"/>
                  </a:cubicBezTo>
                  <a:cubicBezTo>
                    <a:pt x="202" y="207"/>
                    <a:pt x="201" y="207"/>
                    <a:pt x="201" y="208"/>
                  </a:cubicBezTo>
                  <a:cubicBezTo>
                    <a:pt x="201" y="208"/>
                    <a:pt x="201" y="209"/>
                    <a:pt x="201" y="210"/>
                  </a:cubicBezTo>
                  <a:cubicBezTo>
                    <a:pt x="201" y="210"/>
                    <a:pt x="201" y="210"/>
                    <a:pt x="201" y="210"/>
                  </a:cubicBezTo>
                  <a:cubicBezTo>
                    <a:pt x="201" y="210"/>
                    <a:pt x="201" y="210"/>
                    <a:pt x="201" y="210"/>
                  </a:cubicBezTo>
                  <a:cubicBezTo>
                    <a:pt x="202" y="210"/>
                    <a:pt x="202" y="210"/>
                    <a:pt x="202" y="210"/>
                  </a:cubicBezTo>
                  <a:cubicBezTo>
                    <a:pt x="202" y="211"/>
                    <a:pt x="201" y="211"/>
                    <a:pt x="200" y="212"/>
                  </a:cubicBezTo>
                  <a:cubicBezTo>
                    <a:pt x="200" y="212"/>
                    <a:pt x="200" y="212"/>
                    <a:pt x="200" y="212"/>
                  </a:cubicBezTo>
                  <a:cubicBezTo>
                    <a:pt x="200" y="212"/>
                    <a:pt x="200" y="213"/>
                    <a:pt x="200" y="213"/>
                  </a:cubicBezTo>
                  <a:cubicBezTo>
                    <a:pt x="200" y="213"/>
                    <a:pt x="200" y="214"/>
                    <a:pt x="200" y="214"/>
                  </a:cubicBezTo>
                  <a:cubicBezTo>
                    <a:pt x="200" y="214"/>
                    <a:pt x="200" y="215"/>
                    <a:pt x="200" y="215"/>
                  </a:cubicBezTo>
                  <a:cubicBezTo>
                    <a:pt x="200" y="216"/>
                    <a:pt x="200" y="216"/>
                    <a:pt x="200" y="216"/>
                  </a:cubicBezTo>
                  <a:cubicBezTo>
                    <a:pt x="199" y="217"/>
                    <a:pt x="199" y="217"/>
                    <a:pt x="199" y="218"/>
                  </a:cubicBezTo>
                  <a:cubicBezTo>
                    <a:pt x="200" y="218"/>
                    <a:pt x="200" y="218"/>
                    <a:pt x="200" y="218"/>
                  </a:cubicBezTo>
                  <a:cubicBezTo>
                    <a:pt x="200" y="218"/>
                    <a:pt x="200" y="218"/>
                    <a:pt x="200" y="218"/>
                  </a:cubicBezTo>
                  <a:cubicBezTo>
                    <a:pt x="200" y="217"/>
                    <a:pt x="200" y="217"/>
                    <a:pt x="200" y="217"/>
                  </a:cubicBezTo>
                  <a:cubicBezTo>
                    <a:pt x="201" y="217"/>
                    <a:pt x="201" y="217"/>
                    <a:pt x="201" y="218"/>
                  </a:cubicBezTo>
                  <a:cubicBezTo>
                    <a:pt x="201" y="218"/>
                    <a:pt x="201" y="218"/>
                    <a:pt x="201" y="219"/>
                  </a:cubicBezTo>
                  <a:cubicBezTo>
                    <a:pt x="201" y="219"/>
                    <a:pt x="201" y="219"/>
                    <a:pt x="200" y="220"/>
                  </a:cubicBezTo>
                  <a:cubicBezTo>
                    <a:pt x="200" y="220"/>
                    <a:pt x="200" y="220"/>
                    <a:pt x="200" y="219"/>
                  </a:cubicBezTo>
                  <a:cubicBezTo>
                    <a:pt x="200" y="219"/>
                    <a:pt x="199" y="219"/>
                    <a:pt x="199" y="219"/>
                  </a:cubicBezTo>
                  <a:cubicBezTo>
                    <a:pt x="198" y="219"/>
                    <a:pt x="198" y="220"/>
                    <a:pt x="197" y="221"/>
                  </a:cubicBezTo>
                  <a:cubicBezTo>
                    <a:pt x="197" y="221"/>
                    <a:pt x="197" y="221"/>
                    <a:pt x="197" y="222"/>
                  </a:cubicBezTo>
                  <a:cubicBezTo>
                    <a:pt x="197" y="222"/>
                    <a:pt x="197" y="222"/>
                    <a:pt x="196" y="222"/>
                  </a:cubicBezTo>
                  <a:cubicBezTo>
                    <a:pt x="196" y="222"/>
                    <a:pt x="196" y="222"/>
                    <a:pt x="196" y="222"/>
                  </a:cubicBezTo>
                  <a:cubicBezTo>
                    <a:pt x="196" y="222"/>
                    <a:pt x="196" y="222"/>
                    <a:pt x="196" y="222"/>
                  </a:cubicBezTo>
                  <a:cubicBezTo>
                    <a:pt x="196" y="222"/>
                    <a:pt x="195" y="222"/>
                    <a:pt x="195" y="222"/>
                  </a:cubicBezTo>
                  <a:cubicBezTo>
                    <a:pt x="195" y="223"/>
                    <a:pt x="194" y="223"/>
                    <a:pt x="194" y="224"/>
                  </a:cubicBezTo>
                  <a:cubicBezTo>
                    <a:pt x="194" y="225"/>
                    <a:pt x="194" y="225"/>
                    <a:pt x="193" y="225"/>
                  </a:cubicBezTo>
                  <a:cubicBezTo>
                    <a:pt x="193" y="226"/>
                    <a:pt x="193" y="226"/>
                    <a:pt x="193" y="227"/>
                  </a:cubicBezTo>
                  <a:cubicBezTo>
                    <a:pt x="193" y="227"/>
                    <a:pt x="193" y="228"/>
                    <a:pt x="193" y="228"/>
                  </a:cubicBezTo>
                  <a:cubicBezTo>
                    <a:pt x="193" y="228"/>
                    <a:pt x="193" y="228"/>
                    <a:pt x="192" y="228"/>
                  </a:cubicBezTo>
                  <a:cubicBezTo>
                    <a:pt x="192" y="228"/>
                    <a:pt x="192" y="228"/>
                    <a:pt x="191" y="228"/>
                  </a:cubicBezTo>
                  <a:cubicBezTo>
                    <a:pt x="191" y="228"/>
                    <a:pt x="191" y="228"/>
                    <a:pt x="191" y="228"/>
                  </a:cubicBezTo>
                  <a:cubicBezTo>
                    <a:pt x="191" y="228"/>
                    <a:pt x="191" y="228"/>
                    <a:pt x="190" y="228"/>
                  </a:cubicBezTo>
                  <a:cubicBezTo>
                    <a:pt x="190" y="229"/>
                    <a:pt x="189" y="230"/>
                    <a:pt x="188" y="230"/>
                  </a:cubicBezTo>
                  <a:cubicBezTo>
                    <a:pt x="188" y="230"/>
                    <a:pt x="187" y="230"/>
                    <a:pt x="187" y="231"/>
                  </a:cubicBezTo>
                  <a:cubicBezTo>
                    <a:pt x="186" y="231"/>
                    <a:pt x="185" y="231"/>
                    <a:pt x="185" y="232"/>
                  </a:cubicBezTo>
                  <a:cubicBezTo>
                    <a:pt x="184" y="233"/>
                    <a:pt x="183" y="234"/>
                    <a:pt x="182" y="234"/>
                  </a:cubicBezTo>
                  <a:cubicBezTo>
                    <a:pt x="182" y="234"/>
                    <a:pt x="183" y="234"/>
                    <a:pt x="183" y="235"/>
                  </a:cubicBezTo>
                  <a:cubicBezTo>
                    <a:pt x="183" y="235"/>
                    <a:pt x="183" y="235"/>
                    <a:pt x="183" y="235"/>
                  </a:cubicBezTo>
                  <a:cubicBezTo>
                    <a:pt x="182" y="235"/>
                    <a:pt x="182" y="235"/>
                    <a:pt x="182" y="235"/>
                  </a:cubicBezTo>
                  <a:cubicBezTo>
                    <a:pt x="182" y="235"/>
                    <a:pt x="181" y="235"/>
                    <a:pt x="181" y="235"/>
                  </a:cubicBezTo>
                  <a:cubicBezTo>
                    <a:pt x="181" y="236"/>
                    <a:pt x="181" y="236"/>
                    <a:pt x="181" y="237"/>
                  </a:cubicBezTo>
                  <a:cubicBezTo>
                    <a:pt x="181" y="237"/>
                    <a:pt x="181" y="237"/>
                    <a:pt x="181" y="237"/>
                  </a:cubicBezTo>
                  <a:cubicBezTo>
                    <a:pt x="181" y="237"/>
                    <a:pt x="180" y="237"/>
                    <a:pt x="180" y="238"/>
                  </a:cubicBezTo>
                  <a:cubicBezTo>
                    <a:pt x="180" y="238"/>
                    <a:pt x="180" y="238"/>
                    <a:pt x="180" y="238"/>
                  </a:cubicBezTo>
                  <a:cubicBezTo>
                    <a:pt x="181" y="239"/>
                    <a:pt x="181" y="239"/>
                    <a:pt x="182" y="240"/>
                  </a:cubicBezTo>
                  <a:cubicBezTo>
                    <a:pt x="182" y="240"/>
                    <a:pt x="182" y="240"/>
                    <a:pt x="182" y="240"/>
                  </a:cubicBezTo>
                  <a:cubicBezTo>
                    <a:pt x="182" y="240"/>
                    <a:pt x="182" y="240"/>
                    <a:pt x="182" y="240"/>
                  </a:cubicBezTo>
                  <a:cubicBezTo>
                    <a:pt x="182" y="240"/>
                    <a:pt x="181" y="240"/>
                    <a:pt x="181" y="240"/>
                  </a:cubicBezTo>
                  <a:cubicBezTo>
                    <a:pt x="181" y="240"/>
                    <a:pt x="181" y="240"/>
                    <a:pt x="181" y="239"/>
                  </a:cubicBezTo>
                  <a:cubicBezTo>
                    <a:pt x="181" y="239"/>
                    <a:pt x="180" y="239"/>
                    <a:pt x="180" y="239"/>
                  </a:cubicBezTo>
                  <a:cubicBezTo>
                    <a:pt x="180" y="239"/>
                    <a:pt x="179" y="239"/>
                    <a:pt x="179" y="239"/>
                  </a:cubicBezTo>
                  <a:cubicBezTo>
                    <a:pt x="179" y="239"/>
                    <a:pt x="179" y="239"/>
                    <a:pt x="179" y="240"/>
                  </a:cubicBezTo>
                  <a:cubicBezTo>
                    <a:pt x="179" y="240"/>
                    <a:pt x="179" y="240"/>
                    <a:pt x="179" y="240"/>
                  </a:cubicBezTo>
                  <a:cubicBezTo>
                    <a:pt x="179" y="240"/>
                    <a:pt x="179" y="241"/>
                    <a:pt x="179" y="241"/>
                  </a:cubicBezTo>
                  <a:cubicBezTo>
                    <a:pt x="179" y="241"/>
                    <a:pt x="178" y="241"/>
                    <a:pt x="178" y="240"/>
                  </a:cubicBezTo>
                  <a:cubicBezTo>
                    <a:pt x="178" y="240"/>
                    <a:pt x="178" y="239"/>
                    <a:pt x="177" y="239"/>
                  </a:cubicBezTo>
                  <a:cubicBezTo>
                    <a:pt x="177" y="239"/>
                    <a:pt x="177" y="238"/>
                    <a:pt x="177" y="238"/>
                  </a:cubicBezTo>
                  <a:cubicBezTo>
                    <a:pt x="176" y="238"/>
                    <a:pt x="176" y="238"/>
                    <a:pt x="175" y="238"/>
                  </a:cubicBezTo>
                  <a:cubicBezTo>
                    <a:pt x="175" y="238"/>
                    <a:pt x="175" y="238"/>
                    <a:pt x="174" y="238"/>
                  </a:cubicBezTo>
                  <a:cubicBezTo>
                    <a:pt x="174" y="238"/>
                    <a:pt x="173" y="239"/>
                    <a:pt x="173" y="239"/>
                  </a:cubicBezTo>
                  <a:cubicBezTo>
                    <a:pt x="171" y="240"/>
                    <a:pt x="168" y="242"/>
                    <a:pt x="167" y="244"/>
                  </a:cubicBezTo>
                  <a:cubicBezTo>
                    <a:pt x="167" y="244"/>
                    <a:pt x="167" y="244"/>
                    <a:pt x="167" y="245"/>
                  </a:cubicBezTo>
                  <a:cubicBezTo>
                    <a:pt x="167" y="245"/>
                    <a:pt x="167" y="245"/>
                    <a:pt x="167" y="245"/>
                  </a:cubicBezTo>
                  <a:cubicBezTo>
                    <a:pt x="167" y="246"/>
                    <a:pt x="166" y="246"/>
                    <a:pt x="166" y="246"/>
                  </a:cubicBezTo>
                  <a:cubicBezTo>
                    <a:pt x="166" y="246"/>
                    <a:pt x="165" y="246"/>
                    <a:pt x="165" y="247"/>
                  </a:cubicBezTo>
                  <a:cubicBezTo>
                    <a:pt x="165" y="247"/>
                    <a:pt x="165" y="247"/>
                    <a:pt x="165" y="247"/>
                  </a:cubicBezTo>
                  <a:cubicBezTo>
                    <a:pt x="165" y="247"/>
                    <a:pt x="165" y="247"/>
                    <a:pt x="165" y="247"/>
                  </a:cubicBezTo>
                  <a:cubicBezTo>
                    <a:pt x="164" y="248"/>
                    <a:pt x="164" y="248"/>
                    <a:pt x="163" y="248"/>
                  </a:cubicBezTo>
                  <a:cubicBezTo>
                    <a:pt x="163" y="248"/>
                    <a:pt x="163" y="248"/>
                    <a:pt x="163" y="248"/>
                  </a:cubicBezTo>
                  <a:cubicBezTo>
                    <a:pt x="162" y="248"/>
                    <a:pt x="162" y="248"/>
                    <a:pt x="162" y="249"/>
                  </a:cubicBezTo>
                  <a:cubicBezTo>
                    <a:pt x="162" y="249"/>
                    <a:pt x="162" y="250"/>
                    <a:pt x="162" y="250"/>
                  </a:cubicBezTo>
                  <a:cubicBezTo>
                    <a:pt x="162" y="250"/>
                    <a:pt x="162" y="251"/>
                    <a:pt x="162" y="251"/>
                  </a:cubicBezTo>
                  <a:cubicBezTo>
                    <a:pt x="161" y="251"/>
                    <a:pt x="161" y="252"/>
                    <a:pt x="162" y="252"/>
                  </a:cubicBezTo>
                  <a:cubicBezTo>
                    <a:pt x="162" y="252"/>
                    <a:pt x="163" y="251"/>
                    <a:pt x="163" y="251"/>
                  </a:cubicBezTo>
                  <a:cubicBezTo>
                    <a:pt x="163" y="251"/>
                    <a:pt x="163" y="251"/>
                    <a:pt x="163" y="250"/>
                  </a:cubicBezTo>
                  <a:cubicBezTo>
                    <a:pt x="164" y="250"/>
                    <a:pt x="163" y="249"/>
                    <a:pt x="163" y="249"/>
                  </a:cubicBezTo>
                  <a:cubicBezTo>
                    <a:pt x="163" y="249"/>
                    <a:pt x="163" y="248"/>
                    <a:pt x="164" y="248"/>
                  </a:cubicBezTo>
                  <a:cubicBezTo>
                    <a:pt x="164" y="248"/>
                    <a:pt x="164" y="249"/>
                    <a:pt x="164" y="249"/>
                  </a:cubicBezTo>
                  <a:cubicBezTo>
                    <a:pt x="164" y="249"/>
                    <a:pt x="164" y="250"/>
                    <a:pt x="164" y="250"/>
                  </a:cubicBezTo>
                  <a:cubicBezTo>
                    <a:pt x="165" y="250"/>
                    <a:pt x="165" y="250"/>
                    <a:pt x="165" y="250"/>
                  </a:cubicBezTo>
                  <a:cubicBezTo>
                    <a:pt x="166" y="250"/>
                    <a:pt x="166" y="250"/>
                    <a:pt x="166" y="250"/>
                  </a:cubicBezTo>
                  <a:cubicBezTo>
                    <a:pt x="167" y="250"/>
                    <a:pt x="167" y="249"/>
                    <a:pt x="167" y="249"/>
                  </a:cubicBezTo>
                  <a:cubicBezTo>
                    <a:pt x="167" y="249"/>
                    <a:pt x="167" y="248"/>
                    <a:pt x="167" y="248"/>
                  </a:cubicBezTo>
                  <a:cubicBezTo>
                    <a:pt x="167" y="248"/>
                    <a:pt x="167" y="247"/>
                    <a:pt x="166" y="247"/>
                  </a:cubicBezTo>
                  <a:cubicBezTo>
                    <a:pt x="166" y="247"/>
                    <a:pt x="166" y="247"/>
                    <a:pt x="166" y="247"/>
                  </a:cubicBezTo>
                  <a:cubicBezTo>
                    <a:pt x="166" y="247"/>
                    <a:pt x="166" y="246"/>
                    <a:pt x="166" y="246"/>
                  </a:cubicBezTo>
                  <a:cubicBezTo>
                    <a:pt x="167" y="246"/>
                    <a:pt x="167" y="247"/>
                    <a:pt x="167" y="247"/>
                  </a:cubicBezTo>
                  <a:cubicBezTo>
                    <a:pt x="167" y="247"/>
                    <a:pt x="167" y="248"/>
                    <a:pt x="167" y="248"/>
                  </a:cubicBezTo>
                  <a:cubicBezTo>
                    <a:pt x="167" y="248"/>
                    <a:pt x="168" y="248"/>
                    <a:pt x="168" y="248"/>
                  </a:cubicBezTo>
                  <a:cubicBezTo>
                    <a:pt x="168" y="248"/>
                    <a:pt x="167" y="248"/>
                    <a:pt x="167" y="248"/>
                  </a:cubicBezTo>
                  <a:cubicBezTo>
                    <a:pt x="167" y="248"/>
                    <a:pt x="167" y="249"/>
                    <a:pt x="167" y="249"/>
                  </a:cubicBezTo>
                  <a:cubicBezTo>
                    <a:pt x="167" y="249"/>
                    <a:pt x="168" y="249"/>
                    <a:pt x="168" y="249"/>
                  </a:cubicBezTo>
                  <a:cubicBezTo>
                    <a:pt x="168" y="249"/>
                    <a:pt x="168" y="249"/>
                    <a:pt x="168" y="249"/>
                  </a:cubicBezTo>
                  <a:cubicBezTo>
                    <a:pt x="168" y="249"/>
                    <a:pt x="168" y="249"/>
                    <a:pt x="168" y="249"/>
                  </a:cubicBezTo>
                  <a:cubicBezTo>
                    <a:pt x="168" y="249"/>
                    <a:pt x="169" y="249"/>
                    <a:pt x="169" y="249"/>
                  </a:cubicBezTo>
                  <a:cubicBezTo>
                    <a:pt x="169" y="248"/>
                    <a:pt x="169" y="248"/>
                    <a:pt x="170" y="248"/>
                  </a:cubicBezTo>
                  <a:cubicBezTo>
                    <a:pt x="170" y="248"/>
                    <a:pt x="170" y="248"/>
                    <a:pt x="170" y="248"/>
                  </a:cubicBezTo>
                  <a:cubicBezTo>
                    <a:pt x="170" y="248"/>
                    <a:pt x="170" y="248"/>
                    <a:pt x="170" y="248"/>
                  </a:cubicBezTo>
                  <a:cubicBezTo>
                    <a:pt x="170" y="248"/>
                    <a:pt x="170" y="249"/>
                    <a:pt x="170" y="249"/>
                  </a:cubicBezTo>
                  <a:cubicBezTo>
                    <a:pt x="170" y="249"/>
                    <a:pt x="171" y="249"/>
                    <a:pt x="171" y="248"/>
                  </a:cubicBezTo>
                  <a:cubicBezTo>
                    <a:pt x="171" y="248"/>
                    <a:pt x="171" y="248"/>
                    <a:pt x="171" y="247"/>
                  </a:cubicBezTo>
                  <a:cubicBezTo>
                    <a:pt x="171" y="247"/>
                    <a:pt x="170" y="247"/>
                    <a:pt x="171" y="247"/>
                  </a:cubicBezTo>
                  <a:cubicBezTo>
                    <a:pt x="171" y="247"/>
                    <a:pt x="171" y="247"/>
                    <a:pt x="171" y="247"/>
                  </a:cubicBezTo>
                  <a:cubicBezTo>
                    <a:pt x="171" y="247"/>
                    <a:pt x="171" y="247"/>
                    <a:pt x="171" y="247"/>
                  </a:cubicBezTo>
                  <a:cubicBezTo>
                    <a:pt x="172" y="247"/>
                    <a:pt x="172" y="247"/>
                    <a:pt x="172" y="247"/>
                  </a:cubicBezTo>
                  <a:cubicBezTo>
                    <a:pt x="172" y="246"/>
                    <a:pt x="172" y="246"/>
                    <a:pt x="172" y="246"/>
                  </a:cubicBezTo>
                  <a:cubicBezTo>
                    <a:pt x="172" y="246"/>
                    <a:pt x="173" y="245"/>
                    <a:pt x="173" y="244"/>
                  </a:cubicBezTo>
                  <a:cubicBezTo>
                    <a:pt x="173" y="244"/>
                    <a:pt x="173" y="244"/>
                    <a:pt x="173" y="243"/>
                  </a:cubicBezTo>
                  <a:cubicBezTo>
                    <a:pt x="173" y="243"/>
                    <a:pt x="173" y="243"/>
                    <a:pt x="174" y="242"/>
                  </a:cubicBezTo>
                  <a:cubicBezTo>
                    <a:pt x="174" y="242"/>
                    <a:pt x="174" y="242"/>
                    <a:pt x="174" y="242"/>
                  </a:cubicBezTo>
                  <a:cubicBezTo>
                    <a:pt x="175" y="242"/>
                    <a:pt x="175" y="242"/>
                    <a:pt x="175" y="242"/>
                  </a:cubicBezTo>
                  <a:cubicBezTo>
                    <a:pt x="175" y="243"/>
                    <a:pt x="176" y="243"/>
                    <a:pt x="176" y="243"/>
                  </a:cubicBezTo>
                  <a:cubicBezTo>
                    <a:pt x="176" y="244"/>
                    <a:pt x="176" y="244"/>
                    <a:pt x="176" y="243"/>
                  </a:cubicBezTo>
                  <a:cubicBezTo>
                    <a:pt x="175" y="243"/>
                    <a:pt x="175" y="243"/>
                    <a:pt x="175" y="243"/>
                  </a:cubicBezTo>
                  <a:cubicBezTo>
                    <a:pt x="175" y="243"/>
                    <a:pt x="175" y="243"/>
                    <a:pt x="175" y="243"/>
                  </a:cubicBezTo>
                  <a:cubicBezTo>
                    <a:pt x="175" y="243"/>
                    <a:pt x="175" y="244"/>
                    <a:pt x="174" y="244"/>
                  </a:cubicBezTo>
                  <a:cubicBezTo>
                    <a:pt x="174" y="244"/>
                    <a:pt x="174" y="245"/>
                    <a:pt x="174" y="245"/>
                  </a:cubicBezTo>
                  <a:cubicBezTo>
                    <a:pt x="175" y="246"/>
                    <a:pt x="177" y="245"/>
                    <a:pt x="178" y="244"/>
                  </a:cubicBezTo>
                  <a:cubicBezTo>
                    <a:pt x="178" y="244"/>
                    <a:pt x="178" y="244"/>
                    <a:pt x="179" y="244"/>
                  </a:cubicBezTo>
                  <a:cubicBezTo>
                    <a:pt x="179" y="244"/>
                    <a:pt x="179" y="244"/>
                    <a:pt x="179" y="244"/>
                  </a:cubicBezTo>
                  <a:cubicBezTo>
                    <a:pt x="179" y="244"/>
                    <a:pt x="180" y="244"/>
                    <a:pt x="180" y="244"/>
                  </a:cubicBezTo>
                  <a:cubicBezTo>
                    <a:pt x="180" y="244"/>
                    <a:pt x="179" y="244"/>
                    <a:pt x="179" y="244"/>
                  </a:cubicBezTo>
                  <a:cubicBezTo>
                    <a:pt x="179" y="243"/>
                    <a:pt x="179" y="243"/>
                    <a:pt x="179" y="243"/>
                  </a:cubicBezTo>
                  <a:cubicBezTo>
                    <a:pt x="179" y="243"/>
                    <a:pt x="179" y="243"/>
                    <a:pt x="179" y="243"/>
                  </a:cubicBezTo>
                  <a:cubicBezTo>
                    <a:pt x="179" y="243"/>
                    <a:pt x="180" y="243"/>
                    <a:pt x="180" y="243"/>
                  </a:cubicBezTo>
                  <a:cubicBezTo>
                    <a:pt x="180" y="243"/>
                    <a:pt x="180" y="243"/>
                    <a:pt x="180" y="244"/>
                  </a:cubicBezTo>
                  <a:cubicBezTo>
                    <a:pt x="180" y="244"/>
                    <a:pt x="180" y="244"/>
                    <a:pt x="181" y="244"/>
                  </a:cubicBezTo>
                  <a:cubicBezTo>
                    <a:pt x="181" y="244"/>
                    <a:pt x="181" y="244"/>
                    <a:pt x="181" y="244"/>
                  </a:cubicBezTo>
                  <a:cubicBezTo>
                    <a:pt x="181" y="244"/>
                    <a:pt x="181" y="243"/>
                    <a:pt x="181" y="243"/>
                  </a:cubicBezTo>
                  <a:cubicBezTo>
                    <a:pt x="181" y="243"/>
                    <a:pt x="181" y="242"/>
                    <a:pt x="182" y="242"/>
                  </a:cubicBezTo>
                  <a:cubicBezTo>
                    <a:pt x="182" y="242"/>
                    <a:pt x="182" y="242"/>
                    <a:pt x="182" y="242"/>
                  </a:cubicBezTo>
                  <a:cubicBezTo>
                    <a:pt x="182" y="242"/>
                    <a:pt x="182" y="242"/>
                    <a:pt x="182" y="242"/>
                  </a:cubicBezTo>
                  <a:cubicBezTo>
                    <a:pt x="182" y="242"/>
                    <a:pt x="183" y="242"/>
                    <a:pt x="183" y="242"/>
                  </a:cubicBezTo>
                  <a:cubicBezTo>
                    <a:pt x="183" y="242"/>
                    <a:pt x="183" y="242"/>
                    <a:pt x="183" y="242"/>
                  </a:cubicBezTo>
                  <a:cubicBezTo>
                    <a:pt x="184" y="241"/>
                    <a:pt x="184" y="241"/>
                    <a:pt x="185" y="240"/>
                  </a:cubicBezTo>
                  <a:cubicBezTo>
                    <a:pt x="185" y="240"/>
                    <a:pt x="186" y="240"/>
                    <a:pt x="186" y="240"/>
                  </a:cubicBezTo>
                  <a:cubicBezTo>
                    <a:pt x="186" y="240"/>
                    <a:pt x="186" y="240"/>
                    <a:pt x="187" y="240"/>
                  </a:cubicBezTo>
                  <a:cubicBezTo>
                    <a:pt x="187" y="240"/>
                    <a:pt x="187" y="240"/>
                    <a:pt x="187" y="240"/>
                  </a:cubicBezTo>
                  <a:cubicBezTo>
                    <a:pt x="187" y="240"/>
                    <a:pt x="187" y="240"/>
                    <a:pt x="187" y="240"/>
                  </a:cubicBezTo>
                  <a:cubicBezTo>
                    <a:pt x="186" y="241"/>
                    <a:pt x="186" y="241"/>
                    <a:pt x="186" y="242"/>
                  </a:cubicBezTo>
                  <a:cubicBezTo>
                    <a:pt x="187" y="242"/>
                    <a:pt x="187" y="242"/>
                    <a:pt x="187" y="242"/>
                  </a:cubicBezTo>
                  <a:cubicBezTo>
                    <a:pt x="187" y="242"/>
                    <a:pt x="186" y="243"/>
                    <a:pt x="186" y="243"/>
                  </a:cubicBezTo>
                  <a:cubicBezTo>
                    <a:pt x="186" y="243"/>
                    <a:pt x="186" y="243"/>
                    <a:pt x="186" y="243"/>
                  </a:cubicBezTo>
                  <a:cubicBezTo>
                    <a:pt x="187" y="243"/>
                    <a:pt x="187" y="242"/>
                    <a:pt x="187" y="242"/>
                  </a:cubicBezTo>
                  <a:cubicBezTo>
                    <a:pt x="187" y="241"/>
                    <a:pt x="187" y="240"/>
                    <a:pt x="187" y="240"/>
                  </a:cubicBezTo>
                  <a:cubicBezTo>
                    <a:pt x="188" y="240"/>
                    <a:pt x="188" y="240"/>
                    <a:pt x="188" y="240"/>
                  </a:cubicBezTo>
                  <a:cubicBezTo>
                    <a:pt x="188" y="240"/>
                    <a:pt x="188" y="240"/>
                    <a:pt x="189" y="240"/>
                  </a:cubicBezTo>
                  <a:cubicBezTo>
                    <a:pt x="189" y="239"/>
                    <a:pt x="190" y="239"/>
                    <a:pt x="191" y="239"/>
                  </a:cubicBezTo>
                  <a:cubicBezTo>
                    <a:pt x="191" y="239"/>
                    <a:pt x="191" y="239"/>
                    <a:pt x="191" y="238"/>
                  </a:cubicBezTo>
                  <a:cubicBezTo>
                    <a:pt x="191" y="238"/>
                    <a:pt x="192" y="238"/>
                    <a:pt x="192" y="238"/>
                  </a:cubicBezTo>
                  <a:cubicBezTo>
                    <a:pt x="192" y="238"/>
                    <a:pt x="192" y="238"/>
                    <a:pt x="193" y="238"/>
                  </a:cubicBezTo>
                  <a:cubicBezTo>
                    <a:pt x="193" y="238"/>
                    <a:pt x="193" y="237"/>
                    <a:pt x="193" y="236"/>
                  </a:cubicBezTo>
                  <a:cubicBezTo>
                    <a:pt x="193" y="236"/>
                    <a:pt x="193" y="236"/>
                    <a:pt x="194" y="236"/>
                  </a:cubicBezTo>
                  <a:cubicBezTo>
                    <a:pt x="194" y="235"/>
                    <a:pt x="194" y="235"/>
                    <a:pt x="194" y="236"/>
                  </a:cubicBezTo>
                  <a:cubicBezTo>
                    <a:pt x="194" y="236"/>
                    <a:pt x="194" y="237"/>
                    <a:pt x="194" y="237"/>
                  </a:cubicBezTo>
                  <a:cubicBezTo>
                    <a:pt x="194" y="238"/>
                    <a:pt x="194" y="238"/>
                    <a:pt x="194" y="238"/>
                  </a:cubicBezTo>
                  <a:cubicBezTo>
                    <a:pt x="194" y="238"/>
                    <a:pt x="194" y="238"/>
                    <a:pt x="194" y="238"/>
                  </a:cubicBezTo>
                  <a:cubicBezTo>
                    <a:pt x="194" y="237"/>
                    <a:pt x="194" y="237"/>
                    <a:pt x="194" y="237"/>
                  </a:cubicBezTo>
                  <a:cubicBezTo>
                    <a:pt x="195" y="237"/>
                    <a:pt x="195" y="236"/>
                    <a:pt x="195" y="236"/>
                  </a:cubicBezTo>
                  <a:cubicBezTo>
                    <a:pt x="196" y="235"/>
                    <a:pt x="196" y="235"/>
                    <a:pt x="196" y="235"/>
                  </a:cubicBezTo>
                  <a:cubicBezTo>
                    <a:pt x="196" y="234"/>
                    <a:pt x="196" y="234"/>
                    <a:pt x="196" y="234"/>
                  </a:cubicBezTo>
                  <a:cubicBezTo>
                    <a:pt x="196" y="234"/>
                    <a:pt x="196" y="234"/>
                    <a:pt x="195" y="234"/>
                  </a:cubicBezTo>
                  <a:cubicBezTo>
                    <a:pt x="195" y="234"/>
                    <a:pt x="195" y="234"/>
                    <a:pt x="195" y="234"/>
                  </a:cubicBezTo>
                  <a:cubicBezTo>
                    <a:pt x="195" y="234"/>
                    <a:pt x="194" y="234"/>
                    <a:pt x="194" y="234"/>
                  </a:cubicBezTo>
                  <a:cubicBezTo>
                    <a:pt x="194" y="234"/>
                    <a:pt x="194" y="234"/>
                    <a:pt x="194" y="234"/>
                  </a:cubicBezTo>
                  <a:cubicBezTo>
                    <a:pt x="194" y="235"/>
                    <a:pt x="193" y="235"/>
                    <a:pt x="193" y="235"/>
                  </a:cubicBezTo>
                  <a:cubicBezTo>
                    <a:pt x="193" y="234"/>
                    <a:pt x="193" y="234"/>
                    <a:pt x="193" y="234"/>
                  </a:cubicBezTo>
                  <a:cubicBezTo>
                    <a:pt x="194" y="234"/>
                    <a:pt x="194" y="233"/>
                    <a:pt x="195" y="233"/>
                  </a:cubicBezTo>
                  <a:cubicBezTo>
                    <a:pt x="195" y="233"/>
                    <a:pt x="195" y="232"/>
                    <a:pt x="195" y="232"/>
                  </a:cubicBezTo>
                  <a:cubicBezTo>
                    <a:pt x="196" y="232"/>
                    <a:pt x="196" y="232"/>
                    <a:pt x="196" y="232"/>
                  </a:cubicBezTo>
                  <a:cubicBezTo>
                    <a:pt x="197" y="232"/>
                    <a:pt x="197" y="232"/>
                    <a:pt x="197" y="232"/>
                  </a:cubicBezTo>
                  <a:cubicBezTo>
                    <a:pt x="197" y="231"/>
                    <a:pt x="198" y="230"/>
                    <a:pt x="199" y="230"/>
                  </a:cubicBezTo>
                  <a:cubicBezTo>
                    <a:pt x="199" y="230"/>
                    <a:pt x="200" y="231"/>
                    <a:pt x="201" y="230"/>
                  </a:cubicBezTo>
                  <a:cubicBezTo>
                    <a:pt x="201" y="230"/>
                    <a:pt x="201" y="230"/>
                    <a:pt x="201" y="230"/>
                  </a:cubicBezTo>
                  <a:cubicBezTo>
                    <a:pt x="201" y="230"/>
                    <a:pt x="200" y="230"/>
                    <a:pt x="200" y="230"/>
                  </a:cubicBezTo>
                  <a:cubicBezTo>
                    <a:pt x="200" y="229"/>
                    <a:pt x="201" y="229"/>
                    <a:pt x="201" y="228"/>
                  </a:cubicBezTo>
                  <a:cubicBezTo>
                    <a:pt x="201" y="228"/>
                    <a:pt x="201" y="228"/>
                    <a:pt x="201" y="228"/>
                  </a:cubicBezTo>
                  <a:cubicBezTo>
                    <a:pt x="201" y="228"/>
                    <a:pt x="201" y="228"/>
                    <a:pt x="201" y="227"/>
                  </a:cubicBezTo>
                  <a:cubicBezTo>
                    <a:pt x="202" y="227"/>
                    <a:pt x="202" y="227"/>
                    <a:pt x="202" y="228"/>
                  </a:cubicBezTo>
                  <a:cubicBezTo>
                    <a:pt x="202" y="228"/>
                    <a:pt x="202" y="228"/>
                    <a:pt x="202" y="228"/>
                  </a:cubicBezTo>
                  <a:cubicBezTo>
                    <a:pt x="203" y="228"/>
                    <a:pt x="203" y="228"/>
                    <a:pt x="203" y="228"/>
                  </a:cubicBezTo>
                  <a:cubicBezTo>
                    <a:pt x="204" y="227"/>
                    <a:pt x="204" y="227"/>
                    <a:pt x="205" y="226"/>
                  </a:cubicBezTo>
                  <a:cubicBezTo>
                    <a:pt x="205" y="227"/>
                    <a:pt x="205" y="227"/>
                    <a:pt x="205" y="227"/>
                  </a:cubicBezTo>
                  <a:cubicBezTo>
                    <a:pt x="205" y="227"/>
                    <a:pt x="206" y="227"/>
                    <a:pt x="206" y="226"/>
                  </a:cubicBezTo>
                  <a:cubicBezTo>
                    <a:pt x="206" y="226"/>
                    <a:pt x="206" y="226"/>
                    <a:pt x="206" y="226"/>
                  </a:cubicBezTo>
                  <a:cubicBezTo>
                    <a:pt x="206" y="225"/>
                    <a:pt x="206" y="225"/>
                    <a:pt x="206" y="225"/>
                  </a:cubicBezTo>
                  <a:cubicBezTo>
                    <a:pt x="206" y="226"/>
                    <a:pt x="206" y="226"/>
                    <a:pt x="207" y="226"/>
                  </a:cubicBezTo>
                  <a:cubicBezTo>
                    <a:pt x="207" y="226"/>
                    <a:pt x="207" y="226"/>
                    <a:pt x="207" y="226"/>
                  </a:cubicBezTo>
                  <a:cubicBezTo>
                    <a:pt x="207" y="225"/>
                    <a:pt x="207" y="225"/>
                    <a:pt x="208" y="225"/>
                  </a:cubicBezTo>
                  <a:cubicBezTo>
                    <a:pt x="208" y="224"/>
                    <a:pt x="208" y="224"/>
                    <a:pt x="208" y="224"/>
                  </a:cubicBezTo>
                  <a:cubicBezTo>
                    <a:pt x="208" y="224"/>
                    <a:pt x="209" y="224"/>
                    <a:pt x="209" y="224"/>
                  </a:cubicBezTo>
                  <a:cubicBezTo>
                    <a:pt x="209" y="223"/>
                    <a:pt x="209" y="223"/>
                    <a:pt x="209" y="223"/>
                  </a:cubicBezTo>
                  <a:cubicBezTo>
                    <a:pt x="209" y="223"/>
                    <a:pt x="209" y="223"/>
                    <a:pt x="208" y="223"/>
                  </a:cubicBezTo>
                  <a:cubicBezTo>
                    <a:pt x="208" y="223"/>
                    <a:pt x="208" y="223"/>
                    <a:pt x="209" y="223"/>
                  </a:cubicBezTo>
                  <a:cubicBezTo>
                    <a:pt x="209" y="222"/>
                    <a:pt x="209" y="222"/>
                    <a:pt x="209" y="222"/>
                  </a:cubicBezTo>
                  <a:cubicBezTo>
                    <a:pt x="209" y="222"/>
                    <a:pt x="209" y="222"/>
                    <a:pt x="208" y="222"/>
                  </a:cubicBezTo>
                  <a:cubicBezTo>
                    <a:pt x="208" y="222"/>
                    <a:pt x="208" y="222"/>
                    <a:pt x="208" y="222"/>
                  </a:cubicBezTo>
                  <a:cubicBezTo>
                    <a:pt x="208" y="222"/>
                    <a:pt x="208" y="222"/>
                    <a:pt x="207" y="222"/>
                  </a:cubicBezTo>
                  <a:cubicBezTo>
                    <a:pt x="207" y="222"/>
                    <a:pt x="207" y="222"/>
                    <a:pt x="208" y="221"/>
                  </a:cubicBezTo>
                  <a:cubicBezTo>
                    <a:pt x="208" y="221"/>
                    <a:pt x="208" y="221"/>
                    <a:pt x="209" y="221"/>
                  </a:cubicBezTo>
                  <a:cubicBezTo>
                    <a:pt x="209" y="221"/>
                    <a:pt x="209" y="220"/>
                    <a:pt x="209" y="220"/>
                  </a:cubicBezTo>
                  <a:cubicBezTo>
                    <a:pt x="210" y="220"/>
                    <a:pt x="210" y="220"/>
                    <a:pt x="210" y="220"/>
                  </a:cubicBezTo>
                  <a:cubicBezTo>
                    <a:pt x="210" y="220"/>
                    <a:pt x="210" y="220"/>
                    <a:pt x="210" y="220"/>
                  </a:cubicBezTo>
                  <a:cubicBezTo>
                    <a:pt x="210" y="220"/>
                    <a:pt x="210" y="220"/>
                    <a:pt x="210" y="220"/>
                  </a:cubicBezTo>
                  <a:cubicBezTo>
                    <a:pt x="211" y="220"/>
                    <a:pt x="211" y="220"/>
                    <a:pt x="211" y="220"/>
                  </a:cubicBezTo>
                  <a:cubicBezTo>
                    <a:pt x="211" y="219"/>
                    <a:pt x="211" y="219"/>
                    <a:pt x="212" y="219"/>
                  </a:cubicBezTo>
                  <a:cubicBezTo>
                    <a:pt x="212" y="219"/>
                    <a:pt x="212" y="219"/>
                    <a:pt x="212" y="219"/>
                  </a:cubicBezTo>
                  <a:cubicBezTo>
                    <a:pt x="213" y="219"/>
                    <a:pt x="213" y="218"/>
                    <a:pt x="213" y="218"/>
                  </a:cubicBezTo>
                  <a:cubicBezTo>
                    <a:pt x="213" y="218"/>
                    <a:pt x="213" y="218"/>
                    <a:pt x="213" y="218"/>
                  </a:cubicBezTo>
                  <a:cubicBezTo>
                    <a:pt x="214" y="218"/>
                    <a:pt x="214" y="217"/>
                    <a:pt x="214" y="217"/>
                  </a:cubicBezTo>
                  <a:cubicBezTo>
                    <a:pt x="213" y="217"/>
                    <a:pt x="213" y="217"/>
                    <a:pt x="213" y="217"/>
                  </a:cubicBezTo>
                  <a:cubicBezTo>
                    <a:pt x="213" y="217"/>
                    <a:pt x="213" y="217"/>
                    <a:pt x="213" y="217"/>
                  </a:cubicBezTo>
                  <a:cubicBezTo>
                    <a:pt x="213" y="217"/>
                    <a:pt x="213" y="216"/>
                    <a:pt x="213" y="216"/>
                  </a:cubicBezTo>
                  <a:cubicBezTo>
                    <a:pt x="214" y="216"/>
                    <a:pt x="214" y="216"/>
                    <a:pt x="214" y="216"/>
                  </a:cubicBezTo>
                  <a:cubicBezTo>
                    <a:pt x="214" y="216"/>
                    <a:pt x="214" y="216"/>
                    <a:pt x="214" y="216"/>
                  </a:cubicBezTo>
                  <a:cubicBezTo>
                    <a:pt x="214" y="216"/>
                    <a:pt x="215" y="217"/>
                    <a:pt x="215" y="217"/>
                  </a:cubicBezTo>
                  <a:cubicBezTo>
                    <a:pt x="215" y="217"/>
                    <a:pt x="215" y="217"/>
                    <a:pt x="215" y="217"/>
                  </a:cubicBezTo>
                  <a:cubicBezTo>
                    <a:pt x="215" y="217"/>
                    <a:pt x="215" y="217"/>
                    <a:pt x="215" y="217"/>
                  </a:cubicBezTo>
                  <a:cubicBezTo>
                    <a:pt x="216" y="216"/>
                    <a:pt x="216" y="216"/>
                    <a:pt x="216" y="215"/>
                  </a:cubicBezTo>
                  <a:cubicBezTo>
                    <a:pt x="216" y="215"/>
                    <a:pt x="216" y="215"/>
                    <a:pt x="217" y="215"/>
                  </a:cubicBezTo>
                  <a:cubicBezTo>
                    <a:pt x="217" y="215"/>
                    <a:pt x="217" y="215"/>
                    <a:pt x="217" y="214"/>
                  </a:cubicBezTo>
                  <a:cubicBezTo>
                    <a:pt x="217" y="214"/>
                    <a:pt x="217" y="214"/>
                    <a:pt x="217" y="214"/>
                  </a:cubicBezTo>
                  <a:cubicBezTo>
                    <a:pt x="217" y="214"/>
                    <a:pt x="217" y="214"/>
                    <a:pt x="217" y="214"/>
                  </a:cubicBezTo>
                  <a:cubicBezTo>
                    <a:pt x="217" y="214"/>
                    <a:pt x="217" y="213"/>
                    <a:pt x="218" y="213"/>
                  </a:cubicBezTo>
                  <a:cubicBezTo>
                    <a:pt x="217" y="213"/>
                    <a:pt x="217" y="213"/>
                    <a:pt x="217" y="213"/>
                  </a:cubicBezTo>
                  <a:cubicBezTo>
                    <a:pt x="217" y="213"/>
                    <a:pt x="217" y="213"/>
                    <a:pt x="217" y="213"/>
                  </a:cubicBezTo>
                  <a:cubicBezTo>
                    <a:pt x="217" y="212"/>
                    <a:pt x="217" y="212"/>
                    <a:pt x="217" y="211"/>
                  </a:cubicBezTo>
                  <a:cubicBezTo>
                    <a:pt x="217" y="211"/>
                    <a:pt x="217" y="211"/>
                    <a:pt x="217" y="211"/>
                  </a:cubicBezTo>
                  <a:cubicBezTo>
                    <a:pt x="217" y="211"/>
                    <a:pt x="217" y="211"/>
                    <a:pt x="217" y="211"/>
                  </a:cubicBezTo>
                  <a:cubicBezTo>
                    <a:pt x="218" y="211"/>
                    <a:pt x="218" y="211"/>
                    <a:pt x="218" y="211"/>
                  </a:cubicBezTo>
                  <a:cubicBezTo>
                    <a:pt x="218" y="211"/>
                    <a:pt x="218" y="212"/>
                    <a:pt x="218" y="212"/>
                  </a:cubicBezTo>
                  <a:cubicBezTo>
                    <a:pt x="218" y="212"/>
                    <a:pt x="218" y="212"/>
                    <a:pt x="218" y="212"/>
                  </a:cubicBezTo>
                  <a:cubicBezTo>
                    <a:pt x="218" y="212"/>
                    <a:pt x="218" y="213"/>
                    <a:pt x="218" y="213"/>
                  </a:cubicBezTo>
                  <a:cubicBezTo>
                    <a:pt x="218" y="213"/>
                    <a:pt x="218" y="213"/>
                    <a:pt x="218" y="213"/>
                  </a:cubicBezTo>
                  <a:cubicBezTo>
                    <a:pt x="219" y="213"/>
                    <a:pt x="219" y="213"/>
                    <a:pt x="219" y="213"/>
                  </a:cubicBezTo>
                  <a:cubicBezTo>
                    <a:pt x="219" y="213"/>
                    <a:pt x="219" y="213"/>
                    <a:pt x="219" y="213"/>
                  </a:cubicBezTo>
                  <a:cubicBezTo>
                    <a:pt x="219" y="213"/>
                    <a:pt x="220" y="212"/>
                    <a:pt x="220" y="212"/>
                  </a:cubicBezTo>
                  <a:cubicBezTo>
                    <a:pt x="220" y="212"/>
                    <a:pt x="220" y="213"/>
                    <a:pt x="220" y="213"/>
                  </a:cubicBezTo>
                  <a:cubicBezTo>
                    <a:pt x="220" y="213"/>
                    <a:pt x="220" y="213"/>
                    <a:pt x="221" y="212"/>
                  </a:cubicBezTo>
                  <a:cubicBezTo>
                    <a:pt x="221" y="212"/>
                    <a:pt x="221" y="212"/>
                    <a:pt x="221" y="212"/>
                  </a:cubicBezTo>
                  <a:cubicBezTo>
                    <a:pt x="222" y="212"/>
                    <a:pt x="222" y="212"/>
                    <a:pt x="222" y="212"/>
                  </a:cubicBezTo>
                  <a:cubicBezTo>
                    <a:pt x="222" y="212"/>
                    <a:pt x="222" y="212"/>
                    <a:pt x="222" y="212"/>
                  </a:cubicBezTo>
                  <a:cubicBezTo>
                    <a:pt x="223" y="211"/>
                    <a:pt x="223" y="211"/>
                    <a:pt x="223" y="211"/>
                  </a:cubicBezTo>
                  <a:cubicBezTo>
                    <a:pt x="223" y="211"/>
                    <a:pt x="223" y="211"/>
                    <a:pt x="223" y="211"/>
                  </a:cubicBezTo>
                  <a:cubicBezTo>
                    <a:pt x="223" y="211"/>
                    <a:pt x="223" y="211"/>
                    <a:pt x="223" y="210"/>
                  </a:cubicBezTo>
                  <a:cubicBezTo>
                    <a:pt x="223" y="210"/>
                    <a:pt x="223" y="210"/>
                    <a:pt x="223" y="210"/>
                  </a:cubicBezTo>
                  <a:cubicBezTo>
                    <a:pt x="223" y="210"/>
                    <a:pt x="223" y="210"/>
                    <a:pt x="223" y="209"/>
                  </a:cubicBezTo>
                  <a:cubicBezTo>
                    <a:pt x="223" y="209"/>
                    <a:pt x="222" y="210"/>
                    <a:pt x="222" y="210"/>
                  </a:cubicBezTo>
                  <a:cubicBezTo>
                    <a:pt x="222" y="210"/>
                    <a:pt x="222" y="209"/>
                    <a:pt x="222" y="209"/>
                  </a:cubicBezTo>
                  <a:cubicBezTo>
                    <a:pt x="223" y="209"/>
                    <a:pt x="223" y="209"/>
                    <a:pt x="223" y="209"/>
                  </a:cubicBezTo>
                  <a:cubicBezTo>
                    <a:pt x="224" y="209"/>
                    <a:pt x="224" y="209"/>
                    <a:pt x="224" y="209"/>
                  </a:cubicBezTo>
                  <a:cubicBezTo>
                    <a:pt x="224" y="208"/>
                    <a:pt x="224" y="208"/>
                    <a:pt x="224" y="208"/>
                  </a:cubicBezTo>
                  <a:cubicBezTo>
                    <a:pt x="224" y="208"/>
                    <a:pt x="224" y="208"/>
                    <a:pt x="224" y="208"/>
                  </a:cubicBezTo>
                  <a:cubicBezTo>
                    <a:pt x="224" y="208"/>
                    <a:pt x="224" y="207"/>
                    <a:pt x="224" y="207"/>
                  </a:cubicBezTo>
                  <a:cubicBezTo>
                    <a:pt x="224" y="207"/>
                    <a:pt x="224" y="207"/>
                    <a:pt x="225" y="206"/>
                  </a:cubicBezTo>
                  <a:cubicBezTo>
                    <a:pt x="225" y="206"/>
                    <a:pt x="225" y="206"/>
                    <a:pt x="225" y="206"/>
                  </a:cubicBezTo>
                  <a:cubicBezTo>
                    <a:pt x="225" y="205"/>
                    <a:pt x="226" y="205"/>
                    <a:pt x="226" y="205"/>
                  </a:cubicBezTo>
                  <a:cubicBezTo>
                    <a:pt x="227" y="205"/>
                    <a:pt x="227" y="205"/>
                    <a:pt x="228" y="204"/>
                  </a:cubicBezTo>
                  <a:cubicBezTo>
                    <a:pt x="228" y="204"/>
                    <a:pt x="228" y="203"/>
                    <a:pt x="229" y="203"/>
                  </a:cubicBezTo>
                  <a:cubicBezTo>
                    <a:pt x="229" y="202"/>
                    <a:pt x="229" y="201"/>
                    <a:pt x="228" y="201"/>
                  </a:cubicBezTo>
                  <a:cubicBezTo>
                    <a:pt x="228" y="201"/>
                    <a:pt x="228" y="201"/>
                    <a:pt x="228" y="201"/>
                  </a:cubicBezTo>
                  <a:cubicBezTo>
                    <a:pt x="228" y="201"/>
                    <a:pt x="228" y="200"/>
                    <a:pt x="228" y="200"/>
                  </a:cubicBezTo>
                  <a:cubicBezTo>
                    <a:pt x="227" y="200"/>
                    <a:pt x="227" y="200"/>
                    <a:pt x="227" y="200"/>
                  </a:cubicBezTo>
                  <a:cubicBezTo>
                    <a:pt x="227" y="200"/>
                    <a:pt x="227" y="200"/>
                    <a:pt x="227" y="200"/>
                  </a:cubicBezTo>
                  <a:cubicBezTo>
                    <a:pt x="226" y="200"/>
                    <a:pt x="226" y="200"/>
                    <a:pt x="226" y="200"/>
                  </a:cubicBezTo>
                  <a:cubicBezTo>
                    <a:pt x="226" y="199"/>
                    <a:pt x="226" y="199"/>
                    <a:pt x="226" y="199"/>
                  </a:cubicBezTo>
                  <a:cubicBezTo>
                    <a:pt x="225" y="199"/>
                    <a:pt x="225" y="199"/>
                    <a:pt x="225" y="199"/>
                  </a:cubicBezTo>
                  <a:cubicBezTo>
                    <a:pt x="225" y="199"/>
                    <a:pt x="225" y="200"/>
                    <a:pt x="225" y="200"/>
                  </a:cubicBezTo>
                  <a:cubicBezTo>
                    <a:pt x="225" y="200"/>
                    <a:pt x="224" y="199"/>
                    <a:pt x="224" y="199"/>
                  </a:cubicBezTo>
                  <a:cubicBezTo>
                    <a:pt x="224" y="199"/>
                    <a:pt x="224" y="200"/>
                    <a:pt x="223" y="200"/>
                  </a:cubicBezTo>
                  <a:cubicBezTo>
                    <a:pt x="223" y="200"/>
                    <a:pt x="223" y="200"/>
                    <a:pt x="223" y="200"/>
                  </a:cubicBezTo>
                  <a:cubicBezTo>
                    <a:pt x="223" y="200"/>
                    <a:pt x="223" y="200"/>
                    <a:pt x="223" y="200"/>
                  </a:cubicBezTo>
                  <a:cubicBezTo>
                    <a:pt x="223" y="199"/>
                    <a:pt x="223" y="199"/>
                    <a:pt x="223" y="199"/>
                  </a:cubicBezTo>
                  <a:cubicBezTo>
                    <a:pt x="223" y="199"/>
                    <a:pt x="223" y="199"/>
                    <a:pt x="223" y="199"/>
                  </a:cubicBezTo>
                  <a:cubicBezTo>
                    <a:pt x="223" y="199"/>
                    <a:pt x="223" y="199"/>
                    <a:pt x="223" y="199"/>
                  </a:cubicBezTo>
                  <a:cubicBezTo>
                    <a:pt x="223" y="199"/>
                    <a:pt x="223" y="199"/>
                    <a:pt x="223" y="199"/>
                  </a:cubicBezTo>
                  <a:cubicBezTo>
                    <a:pt x="223" y="199"/>
                    <a:pt x="223" y="199"/>
                    <a:pt x="223" y="198"/>
                  </a:cubicBezTo>
                  <a:cubicBezTo>
                    <a:pt x="223" y="198"/>
                    <a:pt x="223" y="198"/>
                    <a:pt x="223" y="198"/>
                  </a:cubicBezTo>
                  <a:cubicBezTo>
                    <a:pt x="223" y="197"/>
                    <a:pt x="223" y="197"/>
                    <a:pt x="223" y="197"/>
                  </a:cubicBezTo>
                  <a:cubicBezTo>
                    <a:pt x="224" y="196"/>
                    <a:pt x="224" y="196"/>
                    <a:pt x="224" y="196"/>
                  </a:cubicBezTo>
                  <a:cubicBezTo>
                    <a:pt x="224" y="196"/>
                    <a:pt x="224" y="196"/>
                    <a:pt x="224" y="196"/>
                  </a:cubicBezTo>
                  <a:cubicBezTo>
                    <a:pt x="224" y="196"/>
                    <a:pt x="224" y="196"/>
                    <a:pt x="224" y="196"/>
                  </a:cubicBezTo>
                  <a:cubicBezTo>
                    <a:pt x="224" y="196"/>
                    <a:pt x="224" y="196"/>
                    <a:pt x="224" y="195"/>
                  </a:cubicBezTo>
                  <a:cubicBezTo>
                    <a:pt x="224" y="195"/>
                    <a:pt x="224" y="195"/>
                    <a:pt x="225" y="195"/>
                  </a:cubicBezTo>
                  <a:cubicBezTo>
                    <a:pt x="225" y="195"/>
                    <a:pt x="225" y="195"/>
                    <a:pt x="226" y="195"/>
                  </a:cubicBezTo>
                  <a:cubicBezTo>
                    <a:pt x="226" y="195"/>
                    <a:pt x="226" y="194"/>
                    <a:pt x="226" y="194"/>
                  </a:cubicBezTo>
                  <a:cubicBezTo>
                    <a:pt x="226" y="194"/>
                    <a:pt x="226" y="194"/>
                    <a:pt x="226" y="194"/>
                  </a:cubicBezTo>
                  <a:cubicBezTo>
                    <a:pt x="226" y="194"/>
                    <a:pt x="226" y="194"/>
                    <a:pt x="226" y="194"/>
                  </a:cubicBezTo>
                  <a:cubicBezTo>
                    <a:pt x="226" y="194"/>
                    <a:pt x="226" y="194"/>
                    <a:pt x="226" y="193"/>
                  </a:cubicBezTo>
                  <a:cubicBezTo>
                    <a:pt x="226" y="193"/>
                    <a:pt x="226" y="193"/>
                    <a:pt x="226" y="193"/>
                  </a:cubicBezTo>
                  <a:cubicBezTo>
                    <a:pt x="226" y="193"/>
                    <a:pt x="227" y="193"/>
                    <a:pt x="227" y="193"/>
                  </a:cubicBezTo>
                  <a:cubicBezTo>
                    <a:pt x="227" y="193"/>
                    <a:pt x="227" y="193"/>
                    <a:pt x="227" y="193"/>
                  </a:cubicBezTo>
                  <a:cubicBezTo>
                    <a:pt x="227" y="193"/>
                    <a:pt x="227" y="193"/>
                    <a:pt x="227" y="192"/>
                  </a:cubicBezTo>
                  <a:cubicBezTo>
                    <a:pt x="227" y="192"/>
                    <a:pt x="227" y="192"/>
                    <a:pt x="227" y="192"/>
                  </a:cubicBezTo>
                  <a:cubicBezTo>
                    <a:pt x="226" y="192"/>
                    <a:pt x="226" y="192"/>
                    <a:pt x="226" y="192"/>
                  </a:cubicBezTo>
                  <a:cubicBezTo>
                    <a:pt x="226" y="192"/>
                    <a:pt x="226" y="192"/>
                    <a:pt x="226" y="192"/>
                  </a:cubicBezTo>
                  <a:cubicBezTo>
                    <a:pt x="226" y="192"/>
                    <a:pt x="226" y="192"/>
                    <a:pt x="227" y="192"/>
                  </a:cubicBezTo>
                  <a:cubicBezTo>
                    <a:pt x="227" y="192"/>
                    <a:pt x="227" y="192"/>
                    <a:pt x="227" y="192"/>
                  </a:cubicBezTo>
                  <a:cubicBezTo>
                    <a:pt x="227" y="192"/>
                    <a:pt x="227" y="192"/>
                    <a:pt x="227" y="192"/>
                  </a:cubicBezTo>
                  <a:cubicBezTo>
                    <a:pt x="227" y="192"/>
                    <a:pt x="228" y="192"/>
                    <a:pt x="228" y="192"/>
                  </a:cubicBezTo>
                  <a:cubicBezTo>
                    <a:pt x="228" y="192"/>
                    <a:pt x="228" y="192"/>
                    <a:pt x="228" y="192"/>
                  </a:cubicBezTo>
                  <a:cubicBezTo>
                    <a:pt x="228" y="191"/>
                    <a:pt x="228" y="191"/>
                    <a:pt x="228" y="191"/>
                  </a:cubicBezTo>
                  <a:cubicBezTo>
                    <a:pt x="228" y="190"/>
                    <a:pt x="228" y="190"/>
                    <a:pt x="228" y="190"/>
                  </a:cubicBezTo>
                  <a:cubicBezTo>
                    <a:pt x="228" y="190"/>
                    <a:pt x="228" y="190"/>
                    <a:pt x="228" y="190"/>
                  </a:cubicBezTo>
                  <a:cubicBezTo>
                    <a:pt x="228" y="190"/>
                    <a:pt x="228" y="190"/>
                    <a:pt x="228" y="190"/>
                  </a:cubicBezTo>
                  <a:cubicBezTo>
                    <a:pt x="228" y="190"/>
                    <a:pt x="229" y="190"/>
                    <a:pt x="229" y="191"/>
                  </a:cubicBezTo>
                  <a:cubicBezTo>
                    <a:pt x="229" y="191"/>
                    <a:pt x="228" y="191"/>
                    <a:pt x="228" y="191"/>
                  </a:cubicBezTo>
                  <a:cubicBezTo>
                    <a:pt x="228" y="192"/>
                    <a:pt x="228" y="192"/>
                    <a:pt x="228" y="192"/>
                  </a:cubicBezTo>
                  <a:cubicBezTo>
                    <a:pt x="228" y="192"/>
                    <a:pt x="228" y="192"/>
                    <a:pt x="228" y="192"/>
                  </a:cubicBezTo>
                  <a:cubicBezTo>
                    <a:pt x="228" y="192"/>
                    <a:pt x="229" y="192"/>
                    <a:pt x="229" y="192"/>
                  </a:cubicBezTo>
                  <a:cubicBezTo>
                    <a:pt x="229" y="192"/>
                    <a:pt x="229" y="192"/>
                    <a:pt x="229" y="192"/>
                  </a:cubicBezTo>
                  <a:cubicBezTo>
                    <a:pt x="230" y="192"/>
                    <a:pt x="230" y="192"/>
                    <a:pt x="230" y="192"/>
                  </a:cubicBezTo>
                  <a:cubicBezTo>
                    <a:pt x="230" y="192"/>
                    <a:pt x="230" y="191"/>
                    <a:pt x="230" y="191"/>
                  </a:cubicBezTo>
                  <a:cubicBezTo>
                    <a:pt x="230" y="191"/>
                    <a:pt x="231" y="190"/>
                    <a:pt x="231" y="189"/>
                  </a:cubicBezTo>
                  <a:cubicBezTo>
                    <a:pt x="231" y="189"/>
                    <a:pt x="231" y="189"/>
                    <a:pt x="231" y="189"/>
                  </a:cubicBezTo>
                  <a:cubicBezTo>
                    <a:pt x="230" y="189"/>
                    <a:pt x="230" y="189"/>
                    <a:pt x="230" y="189"/>
                  </a:cubicBezTo>
                  <a:cubicBezTo>
                    <a:pt x="230" y="189"/>
                    <a:pt x="230" y="189"/>
                    <a:pt x="230" y="189"/>
                  </a:cubicBezTo>
                  <a:cubicBezTo>
                    <a:pt x="230" y="189"/>
                    <a:pt x="229" y="189"/>
                    <a:pt x="230" y="189"/>
                  </a:cubicBezTo>
                  <a:cubicBezTo>
                    <a:pt x="230" y="189"/>
                    <a:pt x="231" y="189"/>
                    <a:pt x="232" y="189"/>
                  </a:cubicBezTo>
                  <a:cubicBezTo>
                    <a:pt x="232" y="189"/>
                    <a:pt x="232" y="189"/>
                    <a:pt x="233" y="189"/>
                  </a:cubicBezTo>
                  <a:cubicBezTo>
                    <a:pt x="233" y="188"/>
                    <a:pt x="233" y="188"/>
                    <a:pt x="233" y="188"/>
                  </a:cubicBezTo>
                  <a:cubicBezTo>
                    <a:pt x="233" y="188"/>
                    <a:pt x="233" y="187"/>
                    <a:pt x="233" y="187"/>
                  </a:cubicBezTo>
                  <a:cubicBezTo>
                    <a:pt x="233" y="187"/>
                    <a:pt x="234" y="187"/>
                    <a:pt x="234" y="187"/>
                  </a:cubicBezTo>
                  <a:cubicBezTo>
                    <a:pt x="234" y="186"/>
                    <a:pt x="233" y="186"/>
                    <a:pt x="233" y="186"/>
                  </a:cubicBezTo>
                  <a:cubicBezTo>
                    <a:pt x="233" y="185"/>
                    <a:pt x="233" y="185"/>
                    <a:pt x="232" y="185"/>
                  </a:cubicBezTo>
                  <a:cubicBezTo>
                    <a:pt x="232" y="184"/>
                    <a:pt x="232" y="184"/>
                    <a:pt x="232" y="184"/>
                  </a:cubicBezTo>
                  <a:cubicBezTo>
                    <a:pt x="232" y="184"/>
                    <a:pt x="231" y="184"/>
                    <a:pt x="232" y="184"/>
                  </a:cubicBezTo>
                  <a:cubicBezTo>
                    <a:pt x="232" y="184"/>
                    <a:pt x="232" y="184"/>
                    <a:pt x="232" y="184"/>
                  </a:cubicBezTo>
                  <a:cubicBezTo>
                    <a:pt x="232" y="184"/>
                    <a:pt x="232" y="184"/>
                    <a:pt x="232" y="184"/>
                  </a:cubicBezTo>
                  <a:cubicBezTo>
                    <a:pt x="232" y="184"/>
                    <a:pt x="232" y="184"/>
                    <a:pt x="233" y="184"/>
                  </a:cubicBezTo>
                  <a:cubicBezTo>
                    <a:pt x="233" y="184"/>
                    <a:pt x="233" y="184"/>
                    <a:pt x="233" y="184"/>
                  </a:cubicBezTo>
                  <a:cubicBezTo>
                    <a:pt x="233" y="184"/>
                    <a:pt x="233" y="184"/>
                    <a:pt x="234" y="184"/>
                  </a:cubicBezTo>
                  <a:cubicBezTo>
                    <a:pt x="234" y="184"/>
                    <a:pt x="234" y="184"/>
                    <a:pt x="234" y="184"/>
                  </a:cubicBezTo>
                  <a:cubicBezTo>
                    <a:pt x="235" y="184"/>
                    <a:pt x="235" y="183"/>
                    <a:pt x="235" y="183"/>
                  </a:cubicBezTo>
                  <a:cubicBezTo>
                    <a:pt x="235" y="183"/>
                    <a:pt x="235" y="183"/>
                    <a:pt x="235" y="183"/>
                  </a:cubicBezTo>
                  <a:cubicBezTo>
                    <a:pt x="235" y="182"/>
                    <a:pt x="236" y="182"/>
                    <a:pt x="236" y="182"/>
                  </a:cubicBezTo>
                  <a:cubicBezTo>
                    <a:pt x="236" y="182"/>
                    <a:pt x="236" y="182"/>
                    <a:pt x="236" y="182"/>
                  </a:cubicBezTo>
                  <a:cubicBezTo>
                    <a:pt x="236" y="182"/>
                    <a:pt x="236" y="181"/>
                    <a:pt x="236" y="181"/>
                  </a:cubicBezTo>
                  <a:cubicBezTo>
                    <a:pt x="235" y="181"/>
                    <a:pt x="235" y="181"/>
                    <a:pt x="235" y="181"/>
                  </a:cubicBezTo>
                  <a:cubicBezTo>
                    <a:pt x="235" y="181"/>
                    <a:pt x="236" y="180"/>
                    <a:pt x="236" y="180"/>
                  </a:cubicBezTo>
                  <a:cubicBezTo>
                    <a:pt x="236" y="180"/>
                    <a:pt x="237" y="179"/>
                    <a:pt x="238" y="178"/>
                  </a:cubicBezTo>
                  <a:cubicBezTo>
                    <a:pt x="238" y="178"/>
                    <a:pt x="238" y="177"/>
                    <a:pt x="238" y="177"/>
                  </a:cubicBezTo>
                  <a:cubicBezTo>
                    <a:pt x="239" y="177"/>
                    <a:pt x="239" y="177"/>
                    <a:pt x="239" y="178"/>
                  </a:cubicBezTo>
                  <a:cubicBezTo>
                    <a:pt x="240" y="177"/>
                    <a:pt x="240" y="177"/>
                    <a:pt x="239" y="177"/>
                  </a:cubicBezTo>
                  <a:cubicBezTo>
                    <a:pt x="239" y="176"/>
                    <a:pt x="239" y="176"/>
                    <a:pt x="239" y="176"/>
                  </a:cubicBezTo>
                  <a:cubicBezTo>
                    <a:pt x="239" y="175"/>
                    <a:pt x="240" y="174"/>
                    <a:pt x="240" y="174"/>
                  </a:cubicBezTo>
                  <a:cubicBezTo>
                    <a:pt x="241" y="174"/>
                    <a:pt x="242" y="174"/>
                    <a:pt x="242" y="173"/>
                  </a:cubicBezTo>
                  <a:cubicBezTo>
                    <a:pt x="243" y="173"/>
                    <a:pt x="243" y="172"/>
                    <a:pt x="244" y="172"/>
                  </a:cubicBezTo>
                  <a:cubicBezTo>
                    <a:pt x="245" y="171"/>
                    <a:pt x="246" y="171"/>
                    <a:pt x="246" y="170"/>
                  </a:cubicBezTo>
                  <a:cubicBezTo>
                    <a:pt x="247" y="169"/>
                    <a:pt x="247" y="168"/>
                    <a:pt x="247" y="167"/>
                  </a:cubicBezTo>
                  <a:cubicBezTo>
                    <a:pt x="247" y="167"/>
                    <a:pt x="247" y="167"/>
                    <a:pt x="247" y="166"/>
                  </a:cubicBezTo>
                  <a:cubicBezTo>
                    <a:pt x="248" y="167"/>
                    <a:pt x="248" y="167"/>
                    <a:pt x="248" y="168"/>
                  </a:cubicBezTo>
                  <a:cubicBezTo>
                    <a:pt x="248" y="168"/>
                    <a:pt x="248" y="169"/>
                    <a:pt x="248" y="169"/>
                  </a:cubicBezTo>
                  <a:cubicBezTo>
                    <a:pt x="248" y="169"/>
                    <a:pt x="248" y="169"/>
                    <a:pt x="248" y="170"/>
                  </a:cubicBezTo>
                  <a:cubicBezTo>
                    <a:pt x="248" y="170"/>
                    <a:pt x="248" y="170"/>
                    <a:pt x="248" y="170"/>
                  </a:cubicBezTo>
                  <a:cubicBezTo>
                    <a:pt x="249" y="170"/>
                    <a:pt x="249" y="170"/>
                    <a:pt x="249" y="170"/>
                  </a:cubicBezTo>
                  <a:cubicBezTo>
                    <a:pt x="250" y="170"/>
                    <a:pt x="251" y="171"/>
                    <a:pt x="251" y="170"/>
                  </a:cubicBezTo>
                  <a:cubicBezTo>
                    <a:pt x="251" y="170"/>
                    <a:pt x="252" y="170"/>
                    <a:pt x="252" y="169"/>
                  </a:cubicBezTo>
                  <a:cubicBezTo>
                    <a:pt x="252" y="169"/>
                    <a:pt x="252" y="168"/>
                    <a:pt x="253" y="167"/>
                  </a:cubicBezTo>
                  <a:cubicBezTo>
                    <a:pt x="253" y="167"/>
                    <a:pt x="254" y="167"/>
                    <a:pt x="254" y="167"/>
                  </a:cubicBezTo>
                  <a:cubicBezTo>
                    <a:pt x="255" y="167"/>
                    <a:pt x="255" y="167"/>
                    <a:pt x="256" y="167"/>
                  </a:cubicBezTo>
                  <a:cubicBezTo>
                    <a:pt x="256" y="166"/>
                    <a:pt x="257" y="166"/>
                    <a:pt x="257" y="166"/>
                  </a:cubicBezTo>
                  <a:cubicBezTo>
                    <a:pt x="256" y="167"/>
                    <a:pt x="254" y="168"/>
                    <a:pt x="253" y="169"/>
                  </a:cubicBezTo>
                  <a:cubicBezTo>
                    <a:pt x="252" y="170"/>
                    <a:pt x="252" y="170"/>
                    <a:pt x="251" y="171"/>
                  </a:cubicBezTo>
                  <a:cubicBezTo>
                    <a:pt x="251" y="171"/>
                    <a:pt x="251" y="171"/>
                    <a:pt x="251" y="171"/>
                  </a:cubicBezTo>
                  <a:cubicBezTo>
                    <a:pt x="251" y="172"/>
                    <a:pt x="252" y="172"/>
                    <a:pt x="252" y="172"/>
                  </a:cubicBezTo>
                  <a:cubicBezTo>
                    <a:pt x="252" y="173"/>
                    <a:pt x="252" y="173"/>
                    <a:pt x="253" y="173"/>
                  </a:cubicBezTo>
                  <a:cubicBezTo>
                    <a:pt x="253" y="173"/>
                    <a:pt x="253" y="173"/>
                    <a:pt x="254" y="173"/>
                  </a:cubicBezTo>
                  <a:cubicBezTo>
                    <a:pt x="254" y="174"/>
                    <a:pt x="255" y="174"/>
                    <a:pt x="256" y="175"/>
                  </a:cubicBezTo>
                  <a:cubicBezTo>
                    <a:pt x="256" y="174"/>
                    <a:pt x="257" y="175"/>
                    <a:pt x="258" y="176"/>
                  </a:cubicBezTo>
                  <a:cubicBezTo>
                    <a:pt x="256" y="175"/>
                    <a:pt x="254" y="174"/>
                    <a:pt x="253" y="174"/>
                  </a:cubicBezTo>
                  <a:cubicBezTo>
                    <a:pt x="252" y="174"/>
                    <a:pt x="251" y="175"/>
                    <a:pt x="251" y="175"/>
                  </a:cubicBezTo>
                  <a:cubicBezTo>
                    <a:pt x="250" y="175"/>
                    <a:pt x="249" y="174"/>
                    <a:pt x="249" y="174"/>
                  </a:cubicBezTo>
                  <a:cubicBezTo>
                    <a:pt x="249" y="174"/>
                    <a:pt x="249" y="173"/>
                    <a:pt x="249" y="173"/>
                  </a:cubicBezTo>
                  <a:cubicBezTo>
                    <a:pt x="248" y="173"/>
                    <a:pt x="248" y="173"/>
                    <a:pt x="248" y="173"/>
                  </a:cubicBezTo>
                  <a:cubicBezTo>
                    <a:pt x="247" y="174"/>
                    <a:pt x="246" y="174"/>
                    <a:pt x="246" y="175"/>
                  </a:cubicBezTo>
                  <a:cubicBezTo>
                    <a:pt x="245" y="175"/>
                    <a:pt x="245" y="176"/>
                    <a:pt x="245" y="176"/>
                  </a:cubicBezTo>
                  <a:cubicBezTo>
                    <a:pt x="244" y="177"/>
                    <a:pt x="243" y="177"/>
                    <a:pt x="242" y="178"/>
                  </a:cubicBezTo>
                  <a:cubicBezTo>
                    <a:pt x="242" y="178"/>
                    <a:pt x="242" y="178"/>
                    <a:pt x="242" y="178"/>
                  </a:cubicBezTo>
                  <a:cubicBezTo>
                    <a:pt x="242" y="178"/>
                    <a:pt x="242" y="179"/>
                    <a:pt x="242" y="179"/>
                  </a:cubicBezTo>
                  <a:cubicBezTo>
                    <a:pt x="242" y="179"/>
                    <a:pt x="242" y="180"/>
                    <a:pt x="243" y="181"/>
                  </a:cubicBezTo>
                  <a:cubicBezTo>
                    <a:pt x="243" y="181"/>
                    <a:pt x="243" y="181"/>
                    <a:pt x="242" y="182"/>
                  </a:cubicBezTo>
                  <a:cubicBezTo>
                    <a:pt x="242" y="182"/>
                    <a:pt x="242" y="182"/>
                    <a:pt x="242" y="182"/>
                  </a:cubicBezTo>
                  <a:cubicBezTo>
                    <a:pt x="242" y="183"/>
                    <a:pt x="242" y="183"/>
                    <a:pt x="242" y="184"/>
                  </a:cubicBezTo>
                  <a:cubicBezTo>
                    <a:pt x="242" y="184"/>
                    <a:pt x="241" y="185"/>
                    <a:pt x="241" y="185"/>
                  </a:cubicBezTo>
                  <a:cubicBezTo>
                    <a:pt x="240" y="186"/>
                    <a:pt x="240" y="187"/>
                    <a:pt x="240" y="188"/>
                  </a:cubicBezTo>
                  <a:cubicBezTo>
                    <a:pt x="239" y="188"/>
                    <a:pt x="239" y="188"/>
                    <a:pt x="239" y="189"/>
                  </a:cubicBezTo>
                  <a:cubicBezTo>
                    <a:pt x="239" y="189"/>
                    <a:pt x="239" y="190"/>
                    <a:pt x="239" y="190"/>
                  </a:cubicBezTo>
                  <a:cubicBezTo>
                    <a:pt x="239" y="190"/>
                    <a:pt x="239" y="191"/>
                    <a:pt x="239" y="191"/>
                  </a:cubicBezTo>
                  <a:cubicBezTo>
                    <a:pt x="239" y="191"/>
                    <a:pt x="240" y="192"/>
                    <a:pt x="240" y="192"/>
                  </a:cubicBezTo>
                  <a:cubicBezTo>
                    <a:pt x="241" y="192"/>
                    <a:pt x="241" y="192"/>
                    <a:pt x="241" y="192"/>
                  </a:cubicBezTo>
                  <a:cubicBezTo>
                    <a:pt x="241" y="192"/>
                    <a:pt x="242" y="192"/>
                    <a:pt x="242" y="192"/>
                  </a:cubicBezTo>
                  <a:cubicBezTo>
                    <a:pt x="242" y="191"/>
                    <a:pt x="243" y="191"/>
                    <a:pt x="243" y="191"/>
                  </a:cubicBezTo>
                  <a:cubicBezTo>
                    <a:pt x="243" y="190"/>
                    <a:pt x="244" y="190"/>
                    <a:pt x="244" y="190"/>
                  </a:cubicBezTo>
                  <a:cubicBezTo>
                    <a:pt x="244" y="190"/>
                    <a:pt x="244" y="190"/>
                    <a:pt x="244" y="190"/>
                  </a:cubicBezTo>
                  <a:cubicBezTo>
                    <a:pt x="244" y="191"/>
                    <a:pt x="244" y="191"/>
                    <a:pt x="243" y="192"/>
                  </a:cubicBezTo>
                  <a:cubicBezTo>
                    <a:pt x="243" y="192"/>
                    <a:pt x="243" y="192"/>
                    <a:pt x="243" y="192"/>
                  </a:cubicBezTo>
                  <a:cubicBezTo>
                    <a:pt x="243" y="192"/>
                    <a:pt x="243" y="192"/>
                    <a:pt x="243" y="192"/>
                  </a:cubicBezTo>
                  <a:cubicBezTo>
                    <a:pt x="243" y="192"/>
                    <a:pt x="243" y="192"/>
                    <a:pt x="243" y="192"/>
                  </a:cubicBezTo>
                  <a:cubicBezTo>
                    <a:pt x="243" y="192"/>
                    <a:pt x="243" y="192"/>
                    <a:pt x="244" y="193"/>
                  </a:cubicBezTo>
                  <a:cubicBezTo>
                    <a:pt x="243" y="193"/>
                    <a:pt x="243" y="193"/>
                    <a:pt x="243" y="193"/>
                  </a:cubicBezTo>
                  <a:cubicBezTo>
                    <a:pt x="243" y="193"/>
                    <a:pt x="242" y="193"/>
                    <a:pt x="242" y="193"/>
                  </a:cubicBezTo>
                  <a:cubicBezTo>
                    <a:pt x="242" y="193"/>
                    <a:pt x="242" y="193"/>
                    <a:pt x="242" y="193"/>
                  </a:cubicBezTo>
                  <a:cubicBezTo>
                    <a:pt x="242" y="193"/>
                    <a:pt x="241" y="193"/>
                    <a:pt x="241" y="193"/>
                  </a:cubicBezTo>
                  <a:cubicBezTo>
                    <a:pt x="241" y="194"/>
                    <a:pt x="241" y="194"/>
                    <a:pt x="242" y="194"/>
                  </a:cubicBezTo>
                  <a:cubicBezTo>
                    <a:pt x="242" y="194"/>
                    <a:pt x="241" y="194"/>
                    <a:pt x="241" y="194"/>
                  </a:cubicBezTo>
                  <a:cubicBezTo>
                    <a:pt x="241" y="195"/>
                    <a:pt x="241" y="194"/>
                    <a:pt x="240" y="194"/>
                  </a:cubicBezTo>
                  <a:cubicBezTo>
                    <a:pt x="240" y="194"/>
                    <a:pt x="240" y="194"/>
                    <a:pt x="240" y="195"/>
                  </a:cubicBezTo>
                  <a:cubicBezTo>
                    <a:pt x="239" y="195"/>
                    <a:pt x="239" y="195"/>
                    <a:pt x="239" y="194"/>
                  </a:cubicBezTo>
                  <a:cubicBezTo>
                    <a:pt x="239" y="195"/>
                    <a:pt x="239" y="195"/>
                    <a:pt x="239" y="195"/>
                  </a:cubicBezTo>
                  <a:cubicBezTo>
                    <a:pt x="239" y="195"/>
                    <a:pt x="238" y="195"/>
                    <a:pt x="238" y="195"/>
                  </a:cubicBezTo>
                  <a:cubicBezTo>
                    <a:pt x="238" y="195"/>
                    <a:pt x="238" y="195"/>
                    <a:pt x="238" y="195"/>
                  </a:cubicBezTo>
                  <a:cubicBezTo>
                    <a:pt x="238" y="195"/>
                    <a:pt x="239" y="195"/>
                    <a:pt x="239" y="195"/>
                  </a:cubicBezTo>
                  <a:cubicBezTo>
                    <a:pt x="239" y="195"/>
                    <a:pt x="239" y="196"/>
                    <a:pt x="238" y="196"/>
                  </a:cubicBezTo>
                  <a:cubicBezTo>
                    <a:pt x="238" y="196"/>
                    <a:pt x="238" y="196"/>
                    <a:pt x="238" y="196"/>
                  </a:cubicBezTo>
                  <a:cubicBezTo>
                    <a:pt x="238" y="196"/>
                    <a:pt x="238" y="196"/>
                    <a:pt x="238" y="196"/>
                  </a:cubicBezTo>
                  <a:cubicBezTo>
                    <a:pt x="238" y="196"/>
                    <a:pt x="238" y="196"/>
                    <a:pt x="238" y="197"/>
                  </a:cubicBezTo>
                  <a:cubicBezTo>
                    <a:pt x="238" y="197"/>
                    <a:pt x="238" y="197"/>
                    <a:pt x="238" y="197"/>
                  </a:cubicBezTo>
                  <a:cubicBezTo>
                    <a:pt x="238" y="197"/>
                    <a:pt x="238" y="197"/>
                    <a:pt x="238" y="197"/>
                  </a:cubicBezTo>
                  <a:cubicBezTo>
                    <a:pt x="238" y="198"/>
                    <a:pt x="239" y="198"/>
                    <a:pt x="239" y="198"/>
                  </a:cubicBezTo>
                  <a:cubicBezTo>
                    <a:pt x="239" y="198"/>
                    <a:pt x="239" y="198"/>
                    <a:pt x="239" y="198"/>
                  </a:cubicBezTo>
                  <a:cubicBezTo>
                    <a:pt x="239" y="198"/>
                    <a:pt x="239" y="198"/>
                    <a:pt x="239" y="198"/>
                  </a:cubicBezTo>
                  <a:cubicBezTo>
                    <a:pt x="239" y="198"/>
                    <a:pt x="240" y="198"/>
                    <a:pt x="240" y="198"/>
                  </a:cubicBezTo>
                  <a:cubicBezTo>
                    <a:pt x="240" y="198"/>
                    <a:pt x="240" y="198"/>
                    <a:pt x="240" y="198"/>
                  </a:cubicBezTo>
                  <a:cubicBezTo>
                    <a:pt x="240" y="198"/>
                    <a:pt x="240" y="198"/>
                    <a:pt x="241" y="198"/>
                  </a:cubicBezTo>
                  <a:cubicBezTo>
                    <a:pt x="241" y="198"/>
                    <a:pt x="241" y="198"/>
                    <a:pt x="241" y="198"/>
                  </a:cubicBezTo>
                  <a:cubicBezTo>
                    <a:pt x="241" y="198"/>
                    <a:pt x="241" y="197"/>
                    <a:pt x="242" y="197"/>
                  </a:cubicBezTo>
                  <a:cubicBezTo>
                    <a:pt x="242" y="197"/>
                    <a:pt x="242" y="197"/>
                    <a:pt x="242" y="198"/>
                  </a:cubicBezTo>
                  <a:cubicBezTo>
                    <a:pt x="242" y="198"/>
                    <a:pt x="242" y="198"/>
                    <a:pt x="243" y="198"/>
                  </a:cubicBezTo>
                  <a:cubicBezTo>
                    <a:pt x="243" y="198"/>
                    <a:pt x="243" y="198"/>
                    <a:pt x="243" y="198"/>
                  </a:cubicBezTo>
                  <a:cubicBezTo>
                    <a:pt x="244" y="198"/>
                    <a:pt x="244" y="197"/>
                    <a:pt x="244" y="197"/>
                  </a:cubicBezTo>
                  <a:cubicBezTo>
                    <a:pt x="244" y="197"/>
                    <a:pt x="244" y="197"/>
                    <a:pt x="244" y="197"/>
                  </a:cubicBezTo>
                  <a:cubicBezTo>
                    <a:pt x="244" y="197"/>
                    <a:pt x="244" y="197"/>
                    <a:pt x="244" y="197"/>
                  </a:cubicBezTo>
                  <a:cubicBezTo>
                    <a:pt x="243" y="197"/>
                    <a:pt x="243" y="197"/>
                    <a:pt x="243" y="197"/>
                  </a:cubicBezTo>
                  <a:cubicBezTo>
                    <a:pt x="243" y="197"/>
                    <a:pt x="243" y="197"/>
                    <a:pt x="242" y="197"/>
                  </a:cubicBezTo>
                  <a:cubicBezTo>
                    <a:pt x="242" y="197"/>
                    <a:pt x="242" y="196"/>
                    <a:pt x="242" y="196"/>
                  </a:cubicBezTo>
                  <a:cubicBezTo>
                    <a:pt x="243" y="196"/>
                    <a:pt x="244" y="197"/>
                    <a:pt x="244" y="197"/>
                  </a:cubicBezTo>
                  <a:cubicBezTo>
                    <a:pt x="244" y="197"/>
                    <a:pt x="244" y="197"/>
                    <a:pt x="244" y="197"/>
                  </a:cubicBezTo>
                  <a:cubicBezTo>
                    <a:pt x="244" y="197"/>
                    <a:pt x="244" y="197"/>
                    <a:pt x="244" y="197"/>
                  </a:cubicBezTo>
                  <a:cubicBezTo>
                    <a:pt x="244" y="197"/>
                    <a:pt x="244" y="197"/>
                    <a:pt x="244" y="197"/>
                  </a:cubicBezTo>
                  <a:cubicBezTo>
                    <a:pt x="245" y="197"/>
                    <a:pt x="245" y="197"/>
                    <a:pt x="245" y="197"/>
                  </a:cubicBezTo>
                  <a:cubicBezTo>
                    <a:pt x="245" y="197"/>
                    <a:pt x="245" y="197"/>
                    <a:pt x="245" y="197"/>
                  </a:cubicBezTo>
                  <a:cubicBezTo>
                    <a:pt x="245" y="197"/>
                    <a:pt x="245" y="197"/>
                    <a:pt x="245" y="197"/>
                  </a:cubicBezTo>
                  <a:cubicBezTo>
                    <a:pt x="245" y="196"/>
                    <a:pt x="245" y="196"/>
                    <a:pt x="245" y="196"/>
                  </a:cubicBezTo>
                  <a:cubicBezTo>
                    <a:pt x="245" y="196"/>
                    <a:pt x="245" y="196"/>
                    <a:pt x="245" y="196"/>
                  </a:cubicBezTo>
                  <a:cubicBezTo>
                    <a:pt x="246" y="196"/>
                    <a:pt x="246" y="196"/>
                    <a:pt x="246" y="195"/>
                  </a:cubicBezTo>
                  <a:cubicBezTo>
                    <a:pt x="246" y="195"/>
                    <a:pt x="246" y="195"/>
                    <a:pt x="246" y="195"/>
                  </a:cubicBezTo>
                  <a:cubicBezTo>
                    <a:pt x="246" y="195"/>
                    <a:pt x="247" y="195"/>
                    <a:pt x="247" y="195"/>
                  </a:cubicBezTo>
                  <a:cubicBezTo>
                    <a:pt x="247" y="194"/>
                    <a:pt x="247" y="194"/>
                    <a:pt x="247" y="194"/>
                  </a:cubicBezTo>
                  <a:cubicBezTo>
                    <a:pt x="247" y="194"/>
                    <a:pt x="247" y="193"/>
                    <a:pt x="247" y="193"/>
                  </a:cubicBezTo>
                  <a:cubicBezTo>
                    <a:pt x="247" y="193"/>
                    <a:pt x="247" y="193"/>
                    <a:pt x="248" y="193"/>
                  </a:cubicBezTo>
                  <a:cubicBezTo>
                    <a:pt x="248" y="193"/>
                    <a:pt x="248" y="193"/>
                    <a:pt x="248" y="194"/>
                  </a:cubicBezTo>
                  <a:cubicBezTo>
                    <a:pt x="248" y="194"/>
                    <a:pt x="248" y="194"/>
                    <a:pt x="248" y="194"/>
                  </a:cubicBezTo>
                  <a:cubicBezTo>
                    <a:pt x="248" y="194"/>
                    <a:pt x="248" y="194"/>
                    <a:pt x="248" y="193"/>
                  </a:cubicBezTo>
                  <a:cubicBezTo>
                    <a:pt x="248" y="193"/>
                    <a:pt x="248" y="193"/>
                    <a:pt x="249" y="193"/>
                  </a:cubicBezTo>
                  <a:cubicBezTo>
                    <a:pt x="249" y="192"/>
                    <a:pt x="249" y="192"/>
                    <a:pt x="249" y="192"/>
                  </a:cubicBezTo>
                  <a:cubicBezTo>
                    <a:pt x="249" y="191"/>
                    <a:pt x="249" y="191"/>
                    <a:pt x="250" y="191"/>
                  </a:cubicBezTo>
                  <a:cubicBezTo>
                    <a:pt x="249" y="192"/>
                    <a:pt x="249" y="193"/>
                    <a:pt x="249" y="194"/>
                  </a:cubicBezTo>
                  <a:cubicBezTo>
                    <a:pt x="248" y="194"/>
                    <a:pt x="248" y="194"/>
                    <a:pt x="248" y="195"/>
                  </a:cubicBezTo>
                  <a:cubicBezTo>
                    <a:pt x="248" y="195"/>
                    <a:pt x="249" y="195"/>
                    <a:pt x="249" y="195"/>
                  </a:cubicBezTo>
                  <a:cubicBezTo>
                    <a:pt x="249" y="195"/>
                    <a:pt x="249" y="194"/>
                    <a:pt x="249" y="194"/>
                  </a:cubicBezTo>
                  <a:cubicBezTo>
                    <a:pt x="249" y="194"/>
                    <a:pt x="249" y="194"/>
                    <a:pt x="249" y="194"/>
                  </a:cubicBezTo>
                  <a:cubicBezTo>
                    <a:pt x="249" y="194"/>
                    <a:pt x="250" y="193"/>
                    <a:pt x="250" y="193"/>
                  </a:cubicBezTo>
                  <a:cubicBezTo>
                    <a:pt x="250" y="193"/>
                    <a:pt x="250" y="193"/>
                    <a:pt x="250" y="193"/>
                  </a:cubicBezTo>
                  <a:cubicBezTo>
                    <a:pt x="250" y="193"/>
                    <a:pt x="250" y="193"/>
                    <a:pt x="250" y="193"/>
                  </a:cubicBezTo>
                  <a:cubicBezTo>
                    <a:pt x="250" y="193"/>
                    <a:pt x="250" y="192"/>
                    <a:pt x="251" y="192"/>
                  </a:cubicBezTo>
                  <a:cubicBezTo>
                    <a:pt x="251" y="192"/>
                    <a:pt x="251" y="192"/>
                    <a:pt x="251" y="192"/>
                  </a:cubicBezTo>
                  <a:cubicBezTo>
                    <a:pt x="251" y="192"/>
                    <a:pt x="251" y="192"/>
                    <a:pt x="252" y="192"/>
                  </a:cubicBezTo>
                  <a:cubicBezTo>
                    <a:pt x="252" y="191"/>
                    <a:pt x="251" y="191"/>
                    <a:pt x="251" y="191"/>
                  </a:cubicBezTo>
                  <a:cubicBezTo>
                    <a:pt x="251" y="191"/>
                    <a:pt x="251" y="191"/>
                    <a:pt x="251" y="191"/>
                  </a:cubicBezTo>
                  <a:cubicBezTo>
                    <a:pt x="251" y="191"/>
                    <a:pt x="251" y="191"/>
                    <a:pt x="251" y="190"/>
                  </a:cubicBezTo>
                  <a:cubicBezTo>
                    <a:pt x="251" y="190"/>
                    <a:pt x="251" y="190"/>
                    <a:pt x="251" y="190"/>
                  </a:cubicBezTo>
                  <a:cubicBezTo>
                    <a:pt x="251" y="190"/>
                    <a:pt x="252" y="190"/>
                    <a:pt x="252" y="190"/>
                  </a:cubicBezTo>
                  <a:cubicBezTo>
                    <a:pt x="252" y="191"/>
                    <a:pt x="252" y="191"/>
                    <a:pt x="252" y="191"/>
                  </a:cubicBezTo>
                  <a:cubicBezTo>
                    <a:pt x="252" y="191"/>
                    <a:pt x="252" y="191"/>
                    <a:pt x="252" y="191"/>
                  </a:cubicBezTo>
                  <a:cubicBezTo>
                    <a:pt x="252" y="191"/>
                    <a:pt x="253" y="191"/>
                    <a:pt x="253" y="191"/>
                  </a:cubicBezTo>
                  <a:cubicBezTo>
                    <a:pt x="253" y="191"/>
                    <a:pt x="253" y="190"/>
                    <a:pt x="253" y="190"/>
                  </a:cubicBezTo>
                  <a:cubicBezTo>
                    <a:pt x="253" y="190"/>
                    <a:pt x="252" y="190"/>
                    <a:pt x="252" y="190"/>
                  </a:cubicBezTo>
                  <a:cubicBezTo>
                    <a:pt x="252" y="190"/>
                    <a:pt x="252" y="190"/>
                    <a:pt x="253" y="190"/>
                  </a:cubicBezTo>
                  <a:cubicBezTo>
                    <a:pt x="253" y="189"/>
                    <a:pt x="253" y="189"/>
                    <a:pt x="253" y="189"/>
                  </a:cubicBezTo>
                  <a:cubicBezTo>
                    <a:pt x="252" y="188"/>
                    <a:pt x="252" y="188"/>
                    <a:pt x="253" y="188"/>
                  </a:cubicBezTo>
                  <a:cubicBezTo>
                    <a:pt x="253" y="188"/>
                    <a:pt x="253" y="188"/>
                    <a:pt x="253" y="188"/>
                  </a:cubicBezTo>
                  <a:cubicBezTo>
                    <a:pt x="253" y="189"/>
                    <a:pt x="253" y="189"/>
                    <a:pt x="253" y="189"/>
                  </a:cubicBezTo>
                  <a:cubicBezTo>
                    <a:pt x="253" y="189"/>
                    <a:pt x="253" y="190"/>
                    <a:pt x="253" y="190"/>
                  </a:cubicBezTo>
                  <a:cubicBezTo>
                    <a:pt x="253" y="190"/>
                    <a:pt x="254" y="190"/>
                    <a:pt x="254" y="190"/>
                  </a:cubicBezTo>
                  <a:cubicBezTo>
                    <a:pt x="254" y="190"/>
                    <a:pt x="254" y="190"/>
                    <a:pt x="254" y="189"/>
                  </a:cubicBezTo>
                  <a:cubicBezTo>
                    <a:pt x="254" y="189"/>
                    <a:pt x="254" y="189"/>
                    <a:pt x="254" y="189"/>
                  </a:cubicBezTo>
                  <a:cubicBezTo>
                    <a:pt x="254" y="189"/>
                    <a:pt x="254" y="188"/>
                    <a:pt x="254" y="188"/>
                  </a:cubicBezTo>
                  <a:cubicBezTo>
                    <a:pt x="254" y="188"/>
                    <a:pt x="254" y="188"/>
                    <a:pt x="254" y="188"/>
                  </a:cubicBezTo>
                  <a:cubicBezTo>
                    <a:pt x="254" y="188"/>
                    <a:pt x="254" y="188"/>
                    <a:pt x="254" y="188"/>
                  </a:cubicBezTo>
                  <a:cubicBezTo>
                    <a:pt x="255" y="188"/>
                    <a:pt x="255" y="188"/>
                    <a:pt x="255" y="188"/>
                  </a:cubicBezTo>
                  <a:cubicBezTo>
                    <a:pt x="255" y="188"/>
                    <a:pt x="255" y="187"/>
                    <a:pt x="255" y="187"/>
                  </a:cubicBezTo>
                  <a:cubicBezTo>
                    <a:pt x="255" y="187"/>
                    <a:pt x="255" y="187"/>
                    <a:pt x="255" y="186"/>
                  </a:cubicBezTo>
                  <a:cubicBezTo>
                    <a:pt x="255" y="186"/>
                    <a:pt x="255" y="186"/>
                    <a:pt x="255" y="186"/>
                  </a:cubicBezTo>
                  <a:cubicBezTo>
                    <a:pt x="255" y="186"/>
                    <a:pt x="255" y="186"/>
                    <a:pt x="255" y="186"/>
                  </a:cubicBezTo>
                  <a:cubicBezTo>
                    <a:pt x="255" y="186"/>
                    <a:pt x="255" y="186"/>
                    <a:pt x="255" y="186"/>
                  </a:cubicBezTo>
                  <a:cubicBezTo>
                    <a:pt x="255" y="187"/>
                    <a:pt x="255" y="187"/>
                    <a:pt x="255" y="188"/>
                  </a:cubicBezTo>
                  <a:cubicBezTo>
                    <a:pt x="255" y="188"/>
                    <a:pt x="255" y="188"/>
                    <a:pt x="256" y="188"/>
                  </a:cubicBezTo>
                  <a:cubicBezTo>
                    <a:pt x="256" y="189"/>
                    <a:pt x="256" y="189"/>
                    <a:pt x="256" y="189"/>
                  </a:cubicBezTo>
                  <a:cubicBezTo>
                    <a:pt x="256" y="188"/>
                    <a:pt x="256" y="188"/>
                    <a:pt x="256" y="187"/>
                  </a:cubicBezTo>
                  <a:cubicBezTo>
                    <a:pt x="256" y="187"/>
                    <a:pt x="256" y="187"/>
                    <a:pt x="256" y="187"/>
                  </a:cubicBezTo>
                  <a:cubicBezTo>
                    <a:pt x="257" y="187"/>
                    <a:pt x="257" y="187"/>
                    <a:pt x="257" y="187"/>
                  </a:cubicBezTo>
                  <a:cubicBezTo>
                    <a:pt x="257" y="187"/>
                    <a:pt x="257" y="187"/>
                    <a:pt x="257" y="187"/>
                  </a:cubicBezTo>
                  <a:cubicBezTo>
                    <a:pt x="257" y="188"/>
                    <a:pt x="258" y="188"/>
                    <a:pt x="258" y="188"/>
                  </a:cubicBezTo>
                  <a:cubicBezTo>
                    <a:pt x="258" y="188"/>
                    <a:pt x="258" y="188"/>
                    <a:pt x="259" y="188"/>
                  </a:cubicBezTo>
                  <a:cubicBezTo>
                    <a:pt x="259" y="188"/>
                    <a:pt x="259" y="188"/>
                    <a:pt x="259" y="188"/>
                  </a:cubicBezTo>
                  <a:cubicBezTo>
                    <a:pt x="259" y="188"/>
                    <a:pt x="259" y="188"/>
                    <a:pt x="260" y="188"/>
                  </a:cubicBezTo>
                  <a:cubicBezTo>
                    <a:pt x="260" y="188"/>
                    <a:pt x="260" y="188"/>
                    <a:pt x="260" y="188"/>
                  </a:cubicBezTo>
                  <a:cubicBezTo>
                    <a:pt x="260" y="188"/>
                    <a:pt x="260" y="188"/>
                    <a:pt x="260" y="188"/>
                  </a:cubicBezTo>
                  <a:cubicBezTo>
                    <a:pt x="260" y="188"/>
                    <a:pt x="260" y="188"/>
                    <a:pt x="260" y="187"/>
                  </a:cubicBezTo>
                  <a:cubicBezTo>
                    <a:pt x="260" y="187"/>
                    <a:pt x="261" y="187"/>
                    <a:pt x="261" y="187"/>
                  </a:cubicBezTo>
                  <a:cubicBezTo>
                    <a:pt x="261" y="187"/>
                    <a:pt x="261" y="187"/>
                    <a:pt x="261" y="188"/>
                  </a:cubicBezTo>
                  <a:cubicBezTo>
                    <a:pt x="261" y="188"/>
                    <a:pt x="261" y="188"/>
                    <a:pt x="261" y="188"/>
                  </a:cubicBezTo>
                  <a:cubicBezTo>
                    <a:pt x="261" y="188"/>
                    <a:pt x="262" y="188"/>
                    <a:pt x="262" y="188"/>
                  </a:cubicBezTo>
                  <a:cubicBezTo>
                    <a:pt x="262" y="187"/>
                    <a:pt x="262" y="187"/>
                    <a:pt x="262" y="187"/>
                  </a:cubicBezTo>
                  <a:cubicBezTo>
                    <a:pt x="262" y="186"/>
                    <a:pt x="262" y="186"/>
                    <a:pt x="262" y="186"/>
                  </a:cubicBezTo>
                  <a:cubicBezTo>
                    <a:pt x="262" y="185"/>
                    <a:pt x="262" y="185"/>
                    <a:pt x="262" y="185"/>
                  </a:cubicBezTo>
                  <a:cubicBezTo>
                    <a:pt x="262" y="185"/>
                    <a:pt x="262" y="186"/>
                    <a:pt x="263" y="186"/>
                  </a:cubicBezTo>
                  <a:cubicBezTo>
                    <a:pt x="263" y="186"/>
                    <a:pt x="263" y="186"/>
                    <a:pt x="263" y="186"/>
                  </a:cubicBezTo>
                  <a:cubicBezTo>
                    <a:pt x="263" y="186"/>
                    <a:pt x="263" y="187"/>
                    <a:pt x="263" y="187"/>
                  </a:cubicBezTo>
                  <a:cubicBezTo>
                    <a:pt x="263" y="187"/>
                    <a:pt x="263" y="187"/>
                    <a:pt x="264" y="187"/>
                  </a:cubicBezTo>
                  <a:cubicBezTo>
                    <a:pt x="264" y="187"/>
                    <a:pt x="264" y="187"/>
                    <a:pt x="264" y="187"/>
                  </a:cubicBezTo>
                  <a:cubicBezTo>
                    <a:pt x="264" y="187"/>
                    <a:pt x="264" y="187"/>
                    <a:pt x="264" y="187"/>
                  </a:cubicBezTo>
                  <a:cubicBezTo>
                    <a:pt x="264" y="187"/>
                    <a:pt x="264" y="186"/>
                    <a:pt x="264" y="186"/>
                  </a:cubicBezTo>
                  <a:cubicBezTo>
                    <a:pt x="264" y="186"/>
                    <a:pt x="265" y="186"/>
                    <a:pt x="265" y="186"/>
                  </a:cubicBezTo>
                  <a:cubicBezTo>
                    <a:pt x="265" y="186"/>
                    <a:pt x="265" y="185"/>
                    <a:pt x="265" y="185"/>
                  </a:cubicBezTo>
                  <a:cubicBezTo>
                    <a:pt x="265" y="186"/>
                    <a:pt x="265" y="186"/>
                    <a:pt x="264" y="186"/>
                  </a:cubicBezTo>
                  <a:cubicBezTo>
                    <a:pt x="264" y="186"/>
                    <a:pt x="264" y="186"/>
                    <a:pt x="264" y="186"/>
                  </a:cubicBezTo>
                  <a:cubicBezTo>
                    <a:pt x="264" y="186"/>
                    <a:pt x="264" y="186"/>
                    <a:pt x="264" y="186"/>
                  </a:cubicBezTo>
                  <a:cubicBezTo>
                    <a:pt x="264" y="186"/>
                    <a:pt x="264" y="186"/>
                    <a:pt x="264" y="186"/>
                  </a:cubicBezTo>
                  <a:cubicBezTo>
                    <a:pt x="264" y="185"/>
                    <a:pt x="264" y="185"/>
                    <a:pt x="264" y="185"/>
                  </a:cubicBezTo>
                  <a:cubicBezTo>
                    <a:pt x="264" y="185"/>
                    <a:pt x="264" y="185"/>
                    <a:pt x="264" y="185"/>
                  </a:cubicBezTo>
                  <a:cubicBezTo>
                    <a:pt x="264" y="185"/>
                    <a:pt x="264" y="185"/>
                    <a:pt x="264" y="185"/>
                  </a:cubicBezTo>
                  <a:cubicBezTo>
                    <a:pt x="264" y="185"/>
                    <a:pt x="264" y="184"/>
                    <a:pt x="264" y="185"/>
                  </a:cubicBezTo>
                  <a:cubicBezTo>
                    <a:pt x="263" y="185"/>
                    <a:pt x="263" y="185"/>
                    <a:pt x="263" y="185"/>
                  </a:cubicBezTo>
                  <a:cubicBezTo>
                    <a:pt x="263" y="185"/>
                    <a:pt x="263" y="184"/>
                    <a:pt x="263" y="184"/>
                  </a:cubicBezTo>
                  <a:cubicBezTo>
                    <a:pt x="263" y="184"/>
                    <a:pt x="263" y="184"/>
                    <a:pt x="262" y="184"/>
                  </a:cubicBezTo>
                  <a:cubicBezTo>
                    <a:pt x="262" y="184"/>
                    <a:pt x="262" y="185"/>
                    <a:pt x="262" y="184"/>
                  </a:cubicBezTo>
                  <a:cubicBezTo>
                    <a:pt x="262" y="184"/>
                    <a:pt x="262" y="184"/>
                    <a:pt x="262" y="184"/>
                  </a:cubicBezTo>
                  <a:cubicBezTo>
                    <a:pt x="262" y="184"/>
                    <a:pt x="262" y="184"/>
                    <a:pt x="262" y="184"/>
                  </a:cubicBezTo>
                  <a:cubicBezTo>
                    <a:pt x="262" y="184"/>
                    <a:pt x="262" y="184"/>
                    <a:pt x="262" y="184"/>
                  </a:cubicBezTo>
                  <a:cubicBezTo>
                    <a:pt x="262" y="183"/>
                    <a:pt x="262" y="183"/>
                    <a:pt x="262" y="183"/>
                  </a:cubicBezTo>
                  <a:cubicBezTo>
                    <a:pt x="262" y="184"/>
                    <a:pt x="263" y="183"/>
                    <a:pt x="263" y="183"/>
                  </a:cubicBezTo>
                  <a:cubicBezTo>
                    <a:pt x="263" y="183"/>
                    <a:pt x="264" y="183"/>
                    <a:pt x="264" y="183"/>
                  </a:cubicBezTo>
                  <a:cubicBezTo>
                    <a:pt x="264" y="183"/>
                    <a:pt x="264" y="182"/>
                    <a:pt x="264" y="182"/>
                  </a:cubicBezTo>
                  <a:cubicBezTo>
                    <a:pt x="264" y="182"/>
                    <a:pt x="264" y="182"/>
                    <a:pt x="265" y="182"/>
                  </a:cubicBezTo>
                  <a:cubicBezTo>
                    <a:pt x="265" y="182"/>
                    <a:pt x="265" y="181"/>
                    <a:pt x="265" y="181"/>
                  </a:cubicBezTo>
                  <a:cubicBezTo>
                    <a:pt x="265" y="181"/>
                    <a:pt x="265" y="181"/>
                    <a:pt x="265" y="181"/>
                  </a:cubicBezTo>
                  <a:cubicBezTo>
                    <a:pt x="264" y="181"/>
                    <a:pt x="264" y="181"/>
                    <a:pt x="264" y="180"/>
                  </a:cubicBezTo>
                  <a:cubicBezTo>
                    <a:pt x="265" y="180"/>
                    <a:pt x="265" y="180"/>
                    <a:pt x="264" y="180"/>
                  </a:cubicBezTo>
                  <a:cubicBezTo>
                    <a:pt x="264" y="180"/>
                    <a:pt x="264" y="180"/>
                    <a:pt x="264" y="180"/>
                  </a:cubicBezTo>
                  <a:cubicBezTo>
                    <a:pt x="264" y="180"/>
                    <a:pt x="264" y="180"/>
                    <a:pt x="264" y="180"/>
                  </a:cubicBezTo>
                  <a:cubicBezTo>
                    <a:pt x="264" y="179"/>
                    <a:pt x="264" y="179"/>
                    <a:pt x="264" y="179"/>
                  </a:cubicBezTo>
                  <a:cubicBezTo>
                    <a:pt x="264" y="179"/>
                    <a:pt x="264" y="179"/>
                    <a:pt x="263" y="180"/>
                  </a:cubicBezTo>
                  <a:cubicBezTo>
                    <a:pt x="263" y="180"/>
                    <a:pt x="263" y="180"/>
                    <a:pt x="263" y="180"/>
                  </a:cubicBezTo>
                  <a:cubicBezTo>
                    <a:pt x="263" y="180"/>
                    <a:pt x="263" y="181"/>
                    <a:pt x="262" y="181"/>
                  </a:cubicBezTo>
                  <a:cubicBezTo>
                    <a:pt x="262" y="181"/>
                    <a:pt x="262" y="180"/>
                    <a:pt x="262" y="180"/>
                  </a:cubicBezTo>
                  <a:cubicBezTo>
                    <a:pt x="261" y="180"/>
                    <a:pt x="261" y="180"/>
                    <a:pt x="261" y="180"/>
                  </a:cubicBezTo>
                  <a:cubicBezTo>
                    <a:pt x="261" y="180"/>
                    <a:pt x="261" y="181"/>
                    <a:pt x="260" y="181"/>
                  </a:cubicBezTo>
                  <a:cubicBezTo>
                    <a:pt x="260" y="181"/>
                    <a:pt x="260" y="181"/>
                    <a:pt x="259" y="181"/>
                  </a:cubicBezTo>
                  <a:cubicBezTo>
                    <a:pt x="259" y="181"/>
                    <a:pt x="260" y="181"/>
                    <a:pt x="260" y="181"/>
                  </a:cubicBezTo>
                  <a:cubicBezTo>
                    <a:pt x="260" y="180"/>
                    <a:pt x="261" y="180"/>
                    <a:pt x="261" y="180"/>
                  </a:cubicBezTo>
                  <a:cubicBezTo>
                    <a:pt x="261" y="179"/>
                    <a:pt x="261" y="179"/>
                    <a:pt x="261" y="180"/>
                  </a:cubicBezTo>
                  <a:cubicBezTo>
                    <a:pt x="262" y="180"/>
                    <a:pt x="262" y="180"/>
                    <a:pt x="262" y="180"/>
                  </a:cubicBezTo>
                  <a:cubicBezTo>
                    <a:pt x="262" y="180"/>
                    <a:pt x="262" y="180"/>
                    <a:pt x="262" y="180"/>
                  </a:cubicBezTo>
                  <a:cubicBezTo>
                    <a:pt x="262" y="180"/>
                    <a:pt x="262" y="180"/>
                    <a:pt x="262" y="180"/>
                  </a:cubicBezTo>
                  <a:cubicBezTo>
                    <a:pt x="263" y="179"/>
                    <a:pt x="263" y="179"/>
                    <a:pt x="263" y="179"/>
                  </a:cubicBezTo>
                  <a:cubicBezTo>
                    <a:pt x="263" y="179"/>
                    <a:pt x="263" y="179"/>
                    <a:pt x="263" y="179"/>
                  </a:cubicBezTo>
                  <a:cubicBezTo>
                    <a:pt x="263" y="179"/>
                    <a:pt x="263" y="179"/>
                    <a:pt x="263" y="178"/>
                  </a:cubicBezTo>
                  <a:cubicBezTo>
                    <a:pt x="263" y="178"/>
                    <a:pt x="263" y="178"/>
                    <a:pt x="263" y="178"/>
                  </a:cubicBezTo>
                  <a:cubicBezTo>
                    <a:pt x="263" y="178"/>
                    <a:pt x="263" y="178"/>
                    <a:pt x="263" y="178"/>
                  </a:cubicBezTo>
                  <a:cubicBezTo>
                    <a:pt x="263" y="178"/>
                    <a:pt x="263" y="178"/>
                    <a:pt x="263" y="178"/>
                  </a:cubicBezTo>
                  <a:cubicBezTo>
                    <a:pt x="263" y="178"/>
                    <a:pt x="263" y="178"/>
                    <a:pt x="264" y="178"/>
                  </a:cubicBezTo>
                  <a:cubicBezTo>
                    <a:pt x="264" y="178"/>
                    <a:pt x="264" y="178"/>
                    <a:pt x="264" y="178"/>
                  </a:cubicBezTo>
                  <a:cubicBezTo>
                    <a:pt x="264" y="178"/>
                    <a:pt x="264" y="178"/>
                    <a:pt x="264" y="178"/>
                  </a:cubicBezTo>
                  <a:cubicBezTo>
                    <a:pt x="264" y="178"/>
                    <a:pt x="264" y="177"/>
                    <a:pt x="264" y="177"/>
                  </a:cubicBezTo>
                  <a:cubicBezTo>
                    <a:pt x="263" y="177"/>
                    <a:pt x="263" y="177"/>
                    <a:pt x="262" y="178"/>
                  </a:cubicBezTo>
                  <a:cubicBezTo>
                    <a:pt x="262" y="178"/>
                    <a:pt x="262" y="178"/>
                    <a:pt x="262" y="178"/>
                  </a:cubicBezTo>
                  <a:cubicBezTo>
                    <a:pt x="262" y="178"/>
                    <a:pt x="262" y="179"/>
                    <a:pt x="262" y="179"/>
                  </a:cubicBezTo>
                  <a:cubicBezTo>
                    <a:pt x="262" y="179"/>
                    <a:pt x="262" y="179"/>
                    <a:pt x="262" y="179"/>
                  </a:cubicBezTo>
                  <a:cubicBezTo>
                    <a:pt x="262" y="178"/>
                    <a:pt x="262" y="178"/>
                    <a:pt x="262" y="178"/>
                  </a:cubicBezTo>
                  <a:cubicBezTo>
                    <a:pt x="262" y="178"/>
                    <a:pt x="262" y="178"/>
                    <a:pt x="262" y="178"/>
                  </a:cubicBezTo>
                  <a:cubicBezTo>
                    <a:pt x="262" y="177"/>
                    <a:pt x="262" y="177"/>
                    <a:pt x="262" y="177"/>
                  </a:cubicBezTo>
                  <a:cubicBezTo>
                    <a:pt x="261" y="177"/>
                    <a:pt x="261" y="177"/>
                    <a:pt x="261" y="177"/>
                  </a:cubicBezTo>
                  <a:cubicBezTo>
                    <a:pt x="261" y="177"/>
                    <a:pt x="261" y="178"/>
                    <a:pt x="260" y="178"/>
                  </a:cubicBezTo>
                  <a:cubicBezTo>
                    <a:pt x="260" y="178"/>
                    <a:pt x="260" y="178"/>
                    <a:pt x="260" y="178"/>
                  </a:cubicBezTo>
                  <a:cubicBezTo>
                    <a:pt x="260" y="178"/>
                    <a:pt x="260" y="178"/>
                    <a:pt x="260" y="178"/>
                  </a:cubicBezTo>
                  <a:cubicBezTo>
                    <a:pt x="260" y="177"/>
                    <a:pt x="260" y="177"/>
                    <a:pt x="260" y="177"/>
                  </a:cubicBezTo>
                  <a:cubicBezTo>
                    <a:pt x="260" y="177"/>
                    <a:pt x="260" y="177"/>
                    <a:pt x="261" y="177"/>
                  </a:cubicBezTo>
                  <a:cubicBezTo>
                    <a:pt x="261" y="177"/>
                    <a:pt x="261" y="177"/>
                    <a:pt x="261" y="176"/>
                  </a:cubicBezTo>
                  <a:cubicBezTo>
                    <a:pt x="261" y="176"/>
                    <a:pt x="261" y="176"/>
                    <a:pt x="261" y="176"/>
                  </a:cubicBezTo>
                  <a:cubicBezTo>
                    <a:pt x="261" y="176"/>
                    <a:pt x="261" y="176"/>
                    <a:pt x="261" y="176"/>
                  </a:cubicBezTo>
                  <a:cubicBezTo>
                    <a:pt x="261" y="176"/>
                    <a:pt x="262" y="176"/>
                    <a:pt x="262" y="176"/>
                  </a:cubicBezTo>
                  <a:cubicBezTo>
                    <a:pt x="262" y="176"/>
                    <a:pt x="262" y="176"/>
                    <a:pt x="262" y="176"/>
                  </a:cubicBezTo>
                  <a:cubicBezTo>
                    <a:pt x="262" y="176"/>
                    <a:pt x="262" y="175"/>
                    <a:pt x="262" y="175"/>
                  </a:cubicBezTo>
                  <a:cubicBezTo>
                    <a:pt x="262" y="175"/>
                    <a:pt x="263" y="175"/>
                    <a:pt x="263" y="174"/>
                  </a:cubicBezTo>
                  <a:cubicBezTo>
                    <a:pt x="263" y="174"/>
                    <a:pt x="263" y="174"/>
                    <a:pt x="263" y="174"/>
                  </a:cubicBezTo>
                  <a:cubicBezTo>
                    <a:pt x="263" y="173"/>
                    <a:pt x="263" y="173"/>
                    <a:pt x="263" y="173"/>
                  </a:cubicBezTo>
                  <a:cubicBezTo>
                    <a:pt x="263" y="173"/>
                    <a:pt x="262" y="173"/>
                    <a:pt x="262" y="173"/>
                  </a:cubicBezTo>
                  <a:cubicBezTo>
                    <a:pt x="262" y="173"/>
                    <a:pt x="262" y="174"/>
                    <a:pt x="262" y="173"/>
                  </a:cubicBezTo>
                  <a:cubicBezTo>
                    <a:pt x="262" y="173"/>
                    <a:pt x="263" y="173"/>
                    <a:pt x="263" y="172"/>
                  </a:cubicBezTo>
                  <a:cubicBezTo>
                    <a:pt x="263" y="172"/>
                    <a:pt x="264" y="172"/>
                    <a:pt x="264" y="172"/>
                  </a:cubicBezTo>
                  <a:cubicBezTo>
                    <a:pt x="264" y="173"/>
                    <a:pt x="264" y="173"/>
                    <a:pt x="264" y="173"/>
                  </a:cubicBezTo>
                  <a:cubicBezTo>
                    <a:pt x="264" y="173"/>
                    <a:pt x="264" y="173"/>
                    <a:pt x="264" y="173"/>
                  </a:cubicBezTo>
                  <a:cubicBezTo>
                    <a:pt x="265" y="172"/>
                    <a:pt x="265" y="171"/>
                    <a:pt x="266" y="170"/>
                  </a:cubicBezTo>
                  <a:cubicBezTo>
                    <a:pt x="266" y="170"/>
                    <a:pt x="266" y="170"/>
                    <a:pt x="267" y="170"/>
                  </a:cubicBezTo>
                  <a:cubicBezTo>
                    <a:pt x="266" y="170"/>
                    <a:pt x="267" y="171"/>
                    <a:pt x="267" y="171"/>
                  </a:cubicBezTo>
                  <a:cubicBezTo>
                    <a:pt x="266" y="171"/>
                    <a:pt x="265" y="172"/>
                    <a:pt x="265" y="174"/>
                  </a:cubicBezTo>
                  <a:cubicBezTo>
                    <a:pt x="265" y="174"/>
                    <a:pt x="265" y="174"/>
                    <a:pt x="264" y="175"/>
                  </a:cubicBezTo>
                  <a:cubicBezTo>
                    <a:pt x="264" y="175"/>
                    <a:pt x="264" y="175"/>
                    <a:pt x="264" y="175"/>
                  </a:cubicBezTo>
                  <a:cubicBezTo>
                    <a:pt x="264" y="176"/>
                    <a:pt x="264" y="176"/>
                    <a:pt x="264" y="176"/>
                  </a:cubicBezTo>
                  <a:cubicBezTo>
                    <a:pt x="264" y="176"/>
                    <a:pt x="264" y="176"/>
                    <a:pt x="264" y="176"/>
                  </a:cubicBezTo>
                  <a:cubicBezTo>
                    <a:pt x="264" y="176"/>
                    <a:pt x="265" y="176"/>
                    <a:pt x="265" y="176"/>
                  </a:cubicBezTo>
                  <a:cubicBezTo>
                    <a:pt x="266" y="176"/>
                    <a:pt x="266" y="176"/>
                    <a:pt x="266" y="176"/>
                  </a:cubicBezTo>
                  <a:cubicBezTo>
                    <a:pt x="266" y="176"/>
                    <a:pt x="266" y="176"/>
                    <a:pt x="266" y="176"/>
                  </a:cubicBezTo>
                  <a:cubicBezTo>
                    <a:pt x="266" y="176"/>
                    <a:pt x="266" y="175"/>
                    <a:pt x="266" y="175"/>
                  </a:cubicBezTo>
                  <a:cubicBezTo>
                    <a:pt x="266" y="175"/>
                    <a:pt x="266" y="175"/>
                    <a:pt x="267" y="175"/>
                  </a:cubicBezTo>
                  <a:cubicBezTo>
                    <a:pt x="267" y="175"/>
                    <a:pt x="266" y="176"/>
                    <a:pt x="267" y="176"/>
                  </a:cubicBezTo>
                  <a:cubicBezTo>
                    <a:pt x="267" y="176"/>
                    <a:pt x="267" y="176"/>
                    <a:pt x="267" y="176"/>
                  </a:cubicBezTo>
                  <a:cubicBezTo>
                    <a:pt x="267" y="176"/>
                    <a:pt x="267" y="175"/>
                    <a:pt x="267" y="175"/>
                  </a:cubicBezTo>
                  <a:cubicBezTo>
                    <a:pt x="267" y="175"/>
                    <a:pt x="268" y="174"/>
                    <a:pt x="268" y="174"/>
                  </a:cubicBezTo>
                  <a:cubicBezTo>
                    <a:pt x="268" y="174"/>
                    <a:pt x="268" y="175"/>
                    <a:pt x="268" y="175"/>
                  </a:cubicBezTo>
                  <a:cubicBezTo>
                    <a:pt x="268" y="175"/>
                    <a:pt x="269" y="175"/>
                    <a:pt x="269" y="175"/>
                  </a:cubicBezTo>
                  <a:cubicBezTo>
                    <a:pt x="269" y="175"/>
                    <a:pt x="269" y="175"/>
                    <a:pt x="269" y="174"/>
                  </a:cubicBezTo>
                  <a:cubicBezTo>
                    <a:pt x="270" y="174"/>
                    <a:pt x="270" y="174"/>
                    <a:pt x="270" y="174"/>
                  </a:cubicBezTo>
                  <a:cubicBezTo>
                    <a:pt x="270" y="174"/>
                    <a:pt x="270" y="174"/>
                    <a:pt x="270" y="173"/>
                  </a:cubicBezTo>
                  <a:cubicBezTo>
                    <a:pt x="270" y="173"/>
                    <a:pt x="271" y="173"/>
                    <a:pt x="271" y="173"/>
                  </a:cubicBezTo>
                  <a:cubicBezTo>
                    <a:pt x="271" y="173"/>
                    <a:pt x="271" y="173"/>
                    <a:pt x="271" y="173"/>
                  </a:cubicBezTo>
                  <a:cubicBezTo>
                    <a:pt x="271" y="174"/>
                    <a:pt x="271" y="174"/>
                    <a:pt x="271" y="174"/>
                  </a:cubicBezTo>
                  <a:cubicBezTo>
                    <a:pt x="271" y="174"/>
                    <a:pt x="271" y="174"/>
                    <a:pt x="272" y="174"/>
                  </a:cubicBezTo>
                  <a:cubicBezTo>
                    <a:pt x="272" y="174"/>
                    <a:pt x="272" y="174"/>
                    <a:pt x="272" y="174"/>
                  </a:cubicBezTo>
                  <a:cubicBezTo>
                    <a:pt x="273" y="173"/>
                    <a:pt x="273" y="173"/>
                    <a:pt x="273" y="172"/>
                  </a:cubicBezTo>
                  <a:cubicBezTo>
                    <a:pt x="274" y="172"/>
                    <a:pt x="274" y="172"/>
                    <a:pt x="274" y="172"/>
                  </a:cubicBezTo>
                  <a:cubicBezTo>
                    <a:pt x="274" y="172"/>
                    <a:pt x="275" y="172"/>
                    <a:pt x="275" y="172"/>
                  </a:cubicBezTo>
                  <a:cubicBezTo>
                    <a:pt x="276" y="172"/>
                    <a:pt x="277" y="172"/>
                    <a:pt x="278" y="173"/>
                  </a:cubicBezTo>
                  <a:cubicBezTo>
                    <a:pt x="278" y="173"/>
                    <a:pt x="277" y="173"/>
                    <a:pt x="277" y="173"/>
                  </a:cubicBezTo>
                  <a:cubicBezTo>
                    <a:pt x="276" y="172"/>
                    <a:pt x="275" y="172"/>
                    <a:pt x="274" y="172"/>
                  </a:cubicBezTo>
                  <a:cubicBezTo>
                    <a:pt x="274" y="172"/>
                    <a:pt x="274" y="172"/>
                    <a:pt x="274" y="173"/>
                  </a:cubicBezTo>
                  <a:cubicBezTo>
                    <a:pt x="274" y="173"/>
                    <a:pt x="274" y="173"/>
                    <a:pt x="274" y="173"/>
                  </a:cubicBezTo>
                  <a:cubicBezTo>
                    <a:pt x="274" y="173"/>
                    <a:pt x="273" y="174"/>
                    <a:pt x="273" y="174"/>
                  </a:cubicBezTo>
                  <a:cubicBezTo>
                    <a:pt x="273" y="174"/>
                    <a:pt x="274" y="174"/>
                    <a:pt x="274" y="174"/>
                  </a:cubicBezTo>
                  <a:cubicBezTo>
                    <a:pt x="274" y="174"/>
                    <a:pt x="273" y="174"/>
                    <a:pt x="273" y="174"/>
                  </a:cubicBezTo>
                  <a:cubicBezTo>
                    <a:pt x="273" y="175"/>
                    <a:pt x="273" y="175"/>
                    <a:pt x="273" y="175"/>
                  </a:cubicBezTo>
                  <a:cubicBezTo>
                    <a:pt x="274" y="175"/>
                    <a:pt x="274" y="175"/>
                    <a:pt x="274" y="175"/>
                  </a:cubicBezTo>
                  <a:cubicBezTo>
                    <a:pt x="274" y="176"/>
                    <a:pt x="274" y="176"/>
                    <a:pt x="274" y="176"/>
                  </a:cubicBezTo>
                  <a:cubicBezTo>
                    <a:pt x="274" y="176"/>
                    <a:pt x="274" y="176"/>
                    <a:pt x="275" y="176"/>
                  </a:cubicBezTo>
                  <a:cubicBezTo>
                    <a:pt x="275" y="176"/>
                    <a:pt x="275" y="176"/>
                    <a:pt x="276" y="176"/>
                  </a:cubicBezTo>
                  <a:cubicBezTo>
                    <a:pt x="276" y="176"/>
                    <a:pt x="276" y="175"/>
                    <a:pt x="276" y="175"/>
                  </a:cubicBezTo>
                  <a:cubicBezTo>
                    <a:pt x="276" y="176"/>
                    <a:pt x="275" y="177"/>
                    <a:pt x="274" y="177"/>
                  </a:cubicBezTo>
                  <a:cubicBezTo>
                    <a:pt x="274" y="177"/>
                    <a:pt x="274" y="177"/>
                    <a:pt x="274" y="177"/>
                  </a:cubicBezTo>
                  <a:cubicBezTo>
                    <a:pt x="273" y="177"/>
                    <a:pt x="273" y="178"/>
                    <a:pt x="274" y="178"/>
                  </a:cubicBezTo>
                  <a:cubicBezTo>
                    <a:pt x="274" y="178"/>
                    <a:pt x="274" y="178"/>
                    <a:pt x="275" y="178"/>
                  </a:cubicBezTo>
                  <a:cubicBezTo>
                    <a:pt x="275" y="178"/>
                    <a:pt x="275" y="178"/>
                    <a:pt x="275" y="177"/>
                  </a:cubicBezTo>
                  <a:cubicBezTo>
                    <a:pt x="276" y="177"/>
                    <a:pt x="276" y="177"/>
                    <a:pt x="276" y="177"/>
                  </a:cubicBezTo>
                  <a:cubicBezTo>
                    <a:pt x="277" y="177"/>
                    <a:pt x="277" y="177"/>
                    <a:pt x="278" y="177"/>
                  </a:cubicBezTo>
                  <a:cubicBezTo>
                    <a:pt x="277" y="177"/>
                    <a:pt x="277" y="178"/>
                    <a:pt x="277" y="178"/>
                  </a:cubicBezTo>
                  <a:cubicBezTo>
                    <a:pt x="276" y="178"/>
                    <a:pt x="276" y="178"/>
                    <a:pt x="276" y="178"/>
                  </a:cubicBezTo>
                  <a:cubicBezTo>
                    <a:pt x="276" y="179"/>
                    <a:pt x="276" y="179"/>
                    <a:pt x="277" y="179"/>
                  </a:cubicBezTo>
                  <a:cubicBezTo>
                    <a:pt x="277" y="179"/>
                    <a:pt x="277" y="179"/>
                    <a:pt x="277" y="178"/>
                  </a:cubicBezTo>
                  <a:cubicBezTo>
                    <a:pt x="277" y="178"/>
                    <a:pt x="277" y="178"/>
                    <a:pt x="278" y="178"/>
                  </a:cubicBezTo>
                  <a:cubicBezTo>
                    <a:pt x="278" y="178"/>
                    <a:pt x="278" y="178"/>
                    <a:pt x="278" y="179"/>
                  </a:cubicBezTo>
                  <a:cubicBezTo>
                    <a:pt x="278" y="178"/>
                    <a:pt x="278" y="178"/>
                    <a:pt x="279" y="179"/>
                  </a:cubicBezTo>
                  <a:cubicBezTo>
                    <a:pt x="279" y="179"/>
                    <a:pt x="279" y="179"/>
                    <a:pt x="279" y="179"/>
                  </a:cubicBezTo>
                  <a:cubicBezTo>
                    <a:pt x="279" y="179"/>
                    <a:pt x="279" y="179"/>
                    <a:pt x="280" y="178"/>
                  </a:cubicBezTo>
                  <a:cubicBezTo>
                    <a:pt x="280" y="178"/>
                    <a:pt x="280" y="177"/>
                    <a:pt x="281" y="177"/>
                  </a:cubicBezTo>
                  <a:cubicBezTo>
                    <a:pt x="281" y="177"/>
                    <a:pt x="281" y="177"/>
                    <a:pt x="281" y="177"/>
                  </a:cubicBezTo>
                  <a:cubicBezTo>
                    <a:pt x="282" y="177"/>
                    <a:pt x="282" y="177"/>
                    <a:pt x="282" y="177"/>
                  </a:cubicBezTo>
                  <a:cubicBezTo>
                    <a:pt x="282" y="177"/>
                    <a:pt x="282" y="177"/>
                    <a:pt x="282" y="177"/>
                  </a:cubicBezTo>
                  <a:cubicBezTo>
                    <a:pt x="281" y="177"/>
                    <a:pt x="281" y="178"/>
                    <a:pt x="281" y="178"/>
                  </a:cubicBezTo>
                  <a:cubicBezTo>
                    <a:pt x="280" y="179"/>
                    <a:pt x="280" y="180"/>
                    <a:pt x="279" y="180"/>
                  </a:cubicBezTo>
                  <a:cubicBezTo>
                    <a:pt x="279" y="180"/>
                    <a:pt x="279" y="181"/>
                    <a:pt x="279" y="181"/>
                  </a:cubicBezTo>
                  <a:cubicBezTo>
                    <a:pt x="279" y="181"/>
                    <a:pt x="278" y="181"/>
                    <a:pt x="279" y="181"/>
                  </a:cubicBezTo>
                  <a:cubicBezTo>
                    <a:pt x="279" y="181"/>
                    <a:pt x="279" y="181"/>
                    <a:pt x="279" y="181"/>
                  </a:cubicBezTo>
                  <a:cubicBezTo>
                    <a:pt x="280" y="181"/>
                    <a:pt x="281" y="182"/>
                    <a:pt x="282" y="182"/>
                  </a:cubicBezTo>
                  <a:cubicBezTo>
                    <a:pt x="282" y="182"/>
                    <a:pt x="282" y="182"/>
                    <a:pt x="282" y="182"/>
                  </a:cubicBezTo>
                  <a:cubicBezTo>
                    <a:pt x="282" y="182"/>
                    <a:pt x="281" y="182"/>
                    <a:pt x="281" y="182"/>
                  </a:cubicBezTo>
                  <a:cubicBezTo>
                    <a:pt x="282" y="182"/>
                    <a:pt x="282" y="182"/>
                    <a:pt x="282" y="182"/>
                  </a:cubicBezTo>
                  <a:cubicBezTo>
                    <a:pt x="282" y="183"/>
                    <a:pt x="283" y="183"/>
                    <a:pt x="283" y="183"/>
                  </a:cubicBezTo>
                  <a:cubicBezTo>
                    <a:pt x="283" y="183"/>
                    <a:pt x="283" y="183"/>
                    <a:pt x="283" y="182"/>
                  </a:cubicBezTo>
                  <a:cubicBezTo>
                    <a:pt x="283" y="182"/>
                    <a:pt x="283" y="182"/>
                    <a:pt x="283" y="182"/>
                  </a:cubicBezTo>
                  <a:cubicBezTo>
                    <a:pt x="283" y="182"/>
                    <a:pt x="283" y="182"/>
                    <a:pt x="283" y="182"/>
                  </a:cubicBezTo>
                  <a:cubicBezTo>
                    <a:pt x="284" y="182"/>
                    <a:pt x="284" y="181"/>
                    <a:pt x="284" y="181"/>
                  </a:cubicBezTo>
                  <a:cubicBezTo>
                    <a:pt x="284" y="181"/>
                    <a:pt x="285" y="180"/>
                    <a:pt x="285" y="180"/>
                  </a:cubicBezTo>
                  <a:cubicBezTo>
                    <a:pt x="285" y="179"/>
                    <a:pt x="285" y="179"/>
                    <a:pt x="285" y="179"/>
                  </a:cubicBezTo>
                  <a:cubicBezTo>
                    <a:pt x="286" y="179"/>
                    <a:pt x="286" y="179"/>
                    <a:pt x="286" y="179"/>
                  </a:cubicBezTo>
                  <a:cubicBezTo>
                    <a:pt x="286" y="179"/>
                    <a:pt x="286" y="180"/>
                    <a:pt x="286" y="180"/>
                  </a:cubicBezTo>
                  <a:cubicBezTo>
                    <a:pt x="286" y="180"/>
                    <a:pt x="286" y="181"/>
                    <a:pt x="286" y="181"/>
                  </a:cubicBezTo>
                  <a:cubicBezTo>
                    <a:pt x="286" y="182"/>
                    <a:pt x="286" y="182"/>
                    <a:pt x="285" y="182"/>
                  </a:cubicBezTo>
                  <a:cubicBezTo>
                    <a:pt x="285" y="182"/>
                    <a:pt x="285" y="183"/>
                    <a:pt x="285" y="183"/>
                  </a:cubicBezTo>
                  <a:cubicBezTo>
                    <a:pt x="286" y="183"/>
                    <a:pt x="286" y="183"/>
                    <a:pt x="286" y="183"/>
                  </a:cubicBezTo>
                  <a:cubicBezTo>
                    <a:pt x="286" y="184"/>
                    <a:pt x="286" y="184"/>
                    <a:pt x="287" y="184"/>
                  </a:cubicBezTo>
                  <a:cubicBezTo>
                    <a:pt x="287" y="184"/>
                    <a:pt x="287" y="184"/>
                    <a:pt x="287" y="184"/>
                  </a:cubicBezTo>
                  <a:cubicBezTo>
                    <a:pt x="287" y="185"/>
                    <a:pt x="288" y="185"/>
                    <a:pt x="288" y="185"/>
                  </a:cubicBezTo>
                  <a:cubicBezTo>
                    <a:pt x="289" y="185"/>
                    <a:pt x="289" y="184"/>
                    <a:pt x="290" y="185"/>
                  </a:cubicBezTo>
                  <a:cubicBezTo>
                    <a:pt x="290" y="185"/>
                    <a:pt x="290" y="185"/>
                    <a:pt x="289" y="185"/>
                  </a:cubicBezTo>
                  <a:cubicBezTo>
                    <a:pt x="289" y="185"/>
                    <a:pt x="290" y="186"/>
                    <a:pt x="290" y="186"/>
                  </a:cubicBezTo>
                  <a:cubicBezTo>
                    <a:pt x="290" y="186"/>
                    <a:pt x="290" y="186"/>
                    <a:pt x="290" y="186"/>
                  </a:cubicBezTo>
                  <a:cubicBezTo>
                    <a:pt x="291" y="186"/>
                    <a:pt x="291" y="186"/>
                    <a:pt x="291" y="187"/>
                  </a:cubicBezTo>
                  <a:cubicBezTo>
                    <a:pt x="291" y="187"/>
                    <a:pt x="292" y="187"/>
                    <a:pt x="292" y="187"/>
                  </a:cubicBezTo>
                  <a:cubicBezTo>
                    <a:pt x="292" y="187"/>
                    <a:pt x="292" y="187"/>
                    <a:pt x="293" y="187"/>
                  </a:cubicBezTo>
                  <a:cubicBezTo>
                    <a:pt x="294" y="187"/>
                    <a:pt x="295" y="186"/>
                    <a:pt x="297" y="186"/>
                  </a:cubicBezTo>
                  <a:cubicBezTo>
                    <a:pt x="299" y="186"/>
                    <a:pt x="301" y="186"/>
                    <a:pt x="303" y="187"/>
                  </a:cubicBezTo>
                  <a:cubicBezTo>
                    <a:pt x="303" y="187"/>
                    <a:pt x="303" y="187"/>
                    <a:pt x="304" y="187"/>
                  </a:cubicBezTo>
                  <a:cubicBezTo>
                    <a:pt x="304" y="187"/>
                    <a:pt x="304" y="187"/>
                    <a:pt x="305" y="187"/>
                  </a:cubicBezTo>
                  <a:cubicBezTo>
                    <a:pt x="305" y="187"/>
                    <a:pt x="306" y="187"/>
                    <a:pt x="306" y="188"/>
                  </a:cubicBezTo>
                  <a:cubicBezTo>
                    <a:pt x="307" y="188"/>
                    <a:pt x="308" y="188"/>
                    <a:pt x="308" y="187"/>
                  </a:cubicBezTo>
                  <a:cubicBezTo>
                    <a:pt x="309" y="187"/>
                    <a:pt x="309" y="187"/>
                    <a:pt x="309" y="187"/>
                  </a:cubicBezTo>
                  <a:cubicBezTo>
                    <a:pt x="308" y="186"/>
                    <a:pt x="308" y="186"/>
                    <a:pt x="308" y="186"/>
                  </a:cubicBezTo>
                  <a:cubicBezTo>
                    <a:pt x="308" y="186"/>
                    <a:pt x="308" y="186"/>
                    <a:pt x="308" y="185"/>
                  </a:cubicBezTo>
                  <a:cubicBezTo>
                    <a:pt x="308" y="185"/>
                    <a:pt x="308" y="185"/>
                    <a:pt x="308" y="185"/>
                  </a:cubicBezTo>
                  <a:cubicBezTo>
                    <a:pt x="309" y="185"/>
                    <a:pt x="309" y="185"/>
                    <a:pt x="309" y="185"/>
                  </a:cubicBezTo>
                  <a:cubicBezTo>
                    <a:pt x="309" y="185"/>
                    <a:pt x="309" y="186"/>
                    <a:pt x="309" y="186"/>
                  </a:cubicBezTo>
                  <a:cubicBezTo>
                    <a:pt x="310" y="186"/>
                    <a:pt x="310" y="185"/>
                    <a:pt x="311" y="185"/>
                  </a:cubicBezTo>
                  <a:cubicBezTo>
                    <a:pt x="310" y="186"/>
                    <a:pt x="310" y="186"/>
                    <a:pt x="310" y="186"/>
                  </a:cubicBezTo>
                  <a:cubicBezTo>
                    <a:pt x="309" y="186"/>
                    <a:pt x="309" y="186"/>
                    <a:pt x="309" y="187"/>
                  </a:cubicBezTo>
                  <a:cubicBezTo>
                    <a:pt x="309" y="187"/>
                    <a:pt x="309" y="187"/>
                    <a:pt x="310" y="187"/>
                  </a:cubicBezTo>
                  <a:cubicBezTo>
                    <a:pt x="310" y="187"/>
                    <a:pt x="310" y="187"/>
                    <a:pt x="310" y="187"/>
                  </a:cubicBezTo>
                  <a:cubicBezTo>
                    <a:pt x="310" y="187"/>
                    <a:pt x="310" y="187"/>
                    <a:pt x="310" y="188"/>
                  </a:cubicBezTo>
                  <a:cubicBezTo>
                    <a:pt x="310" y="188"/>
                    <a:pt x="309" y="188"/>
                    <a:pt x="309" y="188"/>
                  </a:cubicBezTo>
                  <a:cubicBezTo>
                    <a:pt x="309" y="188"/>
                    <a:pt x="309" y="188"/>
                    <a:pt x="309" y="188"/>
                  </a:cubicBezTo>
                  <a:cubicBezTo>
                    <a:pt x="309" y="188"/>
                    <a:pt x="309" y="189"/>
                    <a:pt x="309" y="189"/>
                  </a:cubicBezTo>
                  <a:cubicBezTo>
                    <a:pt x="309" y="189"/>
                    <a:pt x="309" y="189"/>
                    <a:pt x="309" y="189"/>
                  </a:cubicBezTo>
                  <a:cubicBezTo>
                    <a:pt x="310" y="189"/>
                    <a:pt x="310" y="189"/>
                    <a:pt x="311" y="190"/>
                  </a:cubicBezTo>
                  <a:cubicBezTo>
                    <a:pt x="311" y="190"/>
                    <a:pt x="311" y="190"/>
                    <a:pt x="311" y="190"/>
                  </a:cubicBezTo>
                  <a:cubicBezTo>
                    <a:pt x="312" y="191"/>
                    <a:pt x="312" y="191"/>
                    <a:pt x="313" y="191"/>
                  </a:cubicBezTo>
                  <a:cubicBezTo>
                    <a:pt x="314" y="191"/>
                    <a:pt x="315" y="191"/>
                    <a:pt x="316" y="191"/>
                  </a:cubicBezTo>
                  <a:cubicBezTo>
                    <a:pt x="316" y="191"/>
                    <a:pt x="316" y="191"/>
                    <a:pt x="317" y="191"/>
                  </a:cubicBezTo>
                  <a:cubicBezTo>
                    <a:pt x="317" y="191"/>
                    <a:pt x="318" y="190"/>
                    <a:pt x="318" y="190"/>
                  </a:cubicBezTo>
                  <a:cubicBezTo>
                    <a:pt x="318" y="190"/>
                    <a:pt x="318" y="190"/>
                    <a:pt x="318" y="190"/>
                  </a:cubicBezTo>
                  <a:cubicBezTo>
                    <a:pt x="319" y="190"/>
                    <a:pt x="319" y="190"/>
                    <a:pt x="319" y="190"/>
                  </a:cubicBezTo>
                  <a:cubicBezTo>
                    <a:pt x="319" y="190"/>
                    <a:pt x="318" y="189"/>
                    <a:pt x="318" y="189"/>
                  </a:cubicBezTo>
                  <a:cubicBezTo>
                    <a:pt x="318" y="189"/>
                    <a:pt x="318" y="189"/>
                    <a:pt x="318" y="189"/>
                  </a:cubicBezTo>
                  <a:cubicBezTo>
                    <a:pt x="319" y="189"/>
                    <a:pt x="319" y="189"/>
                    <a:pt x="319" y="189"/>
                  </a:cubicBezTo>
                  <a:cubicBezTo>
                    <a:pt x="320" y="189"/>
                    <a:pt x="320" y="188"/>
                    <a:pt x="320" y="188"/>
                  </a:cubicBezTo>
                  <a:cubicBezTo>
                    <a:pt x="321" y="187"/>
                    <a:pt x="321" y="187"/>
                    <a:pt x="321" y="187"/>
                  </a:cubicBezTo>
                  <a:cubicBezTo>
                    <a:pt x="321" y="187"/>
                    <a:pt x="322" y="187"/>
                    <a:pt x="322" y="187"/>
                  </a:cubicBezTo>
                  <a:cubicBezTo>
                    <a:pt x="322" y="188"/>
                    <a:pt x="322" y="188"/>
                    <a:pt x="323" y="188"/>
                  </a:cubicBezTo>
                  <a:cubicBezTo>
                    <a:pt x="323" y="188"/>
                    <a:pt x="323" y="189"/>
                    <a:pt x="323" y="189"/>
                  </a:cubicBezTo>
                  <a:cubicBezTo>
                    <a:pt x="323" y="189"/>
                    <a:pt x="324" y="189"/>
                    <a:pt x="324" y="189"/>
                  </a:cubicBezTo>
                  <a:cubicBezTo>
                    <a:pt x="324" y="189"/>
                    <a:pt x="324" y="189"/>
                    <a:pt x="324" y="189"/>
                  </a:cubicBezTo>
                  <a:cubicBezTo>
                    <a:pt x="324" y="189"/>
                    <a:pt x="324" y="189"/>
                    <a:pt x="324" y="189"/>
                  </a:cubicBezTo>
                  <a:cubicBezTo>
                    <a:pt x="323" y="189"/>
                    <a:pt x="323" y="189"/>
                    <a:pt x="323" y="189"/>
                  </a:cubicBezTo>
                  <a:cubicBezTo>
                    <a:pt x="323" y="190"/>
                    <a:pt x="323" y="191"/>
                    <a:pt x="323" y="191"/>
                  </a:cubicBezTo>
                  <a:cubicBezTo>
                    <a:pt x="323" y="192"/>
                    <a:pt x="323" y="192"/>
                    <a:pt x="323" y="192"/>
                  </a:cubicBezTo>
                  <a:cubicBezTo>
                    <a:pt x="323" y="192"/>
                    <a:pt x="323" y="192"/>
                    <a:pt x="323" y="193"/>
                  </a:cubicBezTo>
                  <a:cubicBezTo>
                    <a:pt x="323" y="193"/>
                    <a:pt x="323" y="193"/>
                    <a:pt x="322" y="193"/>
                  </a:cubicBezTo>
                  <a:cubicBezTo>
                    <a:pt x="323" y="192"/>
                    <a:pt x="323" y="192"/>
                    <a:pt x="323" y="192"/>
                  </a:cubicBezTo>
                  <a:cubicBezTo>
                    <a:pt x="322" y="191"/>
                    <a:pt x="322" y="191"/>
                    <a:pt x="322" y="191"/>
                  </a:cubicBezTo>
                  <a:cubicBezTo>
                    <a:pt x="322" y="191"/>
                    <a:pt x="322" y="191"/>
                    <a:pt x="322" y="191"/>
                  </a:cubicBezTo>
                  <a:cubicBezTo>
                    <a:pt x="322" y="190"/>
                    <a:pt x="322" y="190"/>
                    <a:pt x="322" y="190"/>
                  </a:cubicBezTo>
                  <a:cubicBezTo>
                    <a:pt x="322" y="189"/>
                    <a:pt x="322" y="189"/>
                    <a:pt x="322" y="189"/>
                  </a:cubicBezTo>
                  <a:cubicBezTo>
                    <a:pt x="322" y="188"/>
                    <a:pt x="322" y="188"/>
                    <a:pt x="321" y="188"/>
                  </a:cubicBezTo>
                  <a:cubicBezTo>
                    <a:pt x="321" y="188"/>
                    <a:pt x="321" y="188"/>
                    <a:pt x="321" y="189"/>
                  </a:cubicBezTo>
                  <a:cubicBezTo>
                    <a:pt x="320" y="189"/>
                    <a:pt x="320" y="189"/>
                    <a:pt x="320" y="189"/>
                  </a:cubicBezTo>
                  <a:cubicBezTo>
                    <a:pt x="320" y="189"/>
                    <a:pt x="321" y="189"/>
                    <a:pt x="321" y="190"/>
                  </a:cubicBezTo>
                  <a:cubicBezTo>
                    <a:pt x="321" y="190"/>
                    <a:pt x="321" y="190"/>
                    <a:pt x="321" y="191"/>
                  </a:cubicBezTo>
                  <a:cubicBezTo>
                    <a:pt x="321" y="191"/>
                    <a:pt x="321" y="191"/>
                    <a:pt x="321" y="191"/>
                  </a:cubicBezTo>
                  <a:cubicBezTo>
                    <a:pt x="321" y="191"/>
                    <a:pt x="321" y="191"/>
                    <a:pt x="321" y="191"/>
                  </a:cubicBezTo>
                  <a:cubicBezTo>
                    <a:pt x="321" y="192"/>
                    <a:pt x="321" y="192"/>
                    <a:pt x="321" y="192"/>
                  </a:cubicBezTo>
                  <a:cubicBezTo>
                    <a:pt x="321" y="192"/>
                    <a:pt x="321" y="192"/>
                    <a:pt x="321" y="193"/>
                  </a:cubicBezTo>
                  <a:cubicBezTo>
                    <a:pt x="320" y="193"/>
                    <a:pt x="320" y="193"/>
                    <a:pt x="320" y="193"/>
                  </a:cubicBezTo>
                  <a:cubicBezTo>
                    <a:pt x="320" y="193"/>
                    <a:pt x="320" y="193"/>
                    <a:pt x="320" y="193"/>
                  </a:cubicBezTo>
                  <a:cubicBezTo>
                    <a:pt x="320" y="193"/>
                    <a:pt x="319" y="193"/>
                    <a:pt x="319" y="193"/>
                  </a:cubicBezTo>
                  <a:cubicBezTo>
                    <a:pt x="320" y="194"/>
                    <a:pt x="321" y="194"/>
                    <a:pt x="321" y="195"/>
                  </a:cubicBezTo>
                  <a:cubicBezTo>
                    <a:pt x="322" y="195"/>
                    <a:pt x="322" y="195"/>
                    <a:pt x="322" y="195"/>
                  </a:cubicBezTo>
                  <a:cubicBezTo>
                    <a:pt x="322" y="195"/>
                    <a:pt x="322" y="195"/>
                    <a:pt x="322" y="195"/>
                  </a:cubicBezTo>
                  <a:cubicBezTo>
                    <a:pt x="322" y="195"/>
                    <a:pt x="322" y="195"/>
                    <a:pt x="322" y="195"/>
                  </a:cubicBezTo>
                  <a:cubicBezTo>
                    <a:pt x="323" y="195"/>
                    <a:pt x="324" y="195"/>
                    <a:pt x="325" y="194"/>
                  </a:cubicBezTo>
                  <a:cubicBezTo>
                    <a:pt x="325" y="194"/>
                    <a:pt x="325" y="194"/>
                    <a:pt x="325" y="194"/>
                  </a:cubicBezTo>
                  <a:cubicBezTo>
                    <a:pt x="325" y="195"/>
                    <a:pt x="325" y="195"/>
                    <a:pt x="325" y="195"/>
                  </a:cubicBezTo>
                  <a:cubicBezTo>
                    <a:pt x="325" y="195"/>
                    <a:pt x="324" y="195"/>
                    <a:pt x="324" y="195"/>
                  </a:cubicBezTo>
                  <a:cubicBezTo>
                    <a:pt x="324" y="195"/>
                    <a:pt x="324" y="196"/>
                    <a:pt x="323" y="196"/>
                  </a:cubicBezTo>
                  <a:cubicBezTo>
                    <a:pt x="323" y="196"/>
                    <a:pt x="323" y="196"/>
                    <a:pt x="323" y="196"/>
                  </a:cubicBezTo>
                  <a:cubicBezTo>
                    <a:pt x="323" y="196"/>
                    <a:pt x="323" y="196"/>
                    <a:pt x="323" y="196"/>
                  </a:cubicBezTo>
                  <a:cubicBezTo>
                    <a:pt x="324" y="196"/>
                    <a:pt x="325" y="197"/>
                    <a:pt x="326" y="198"/>
                  </a:cubicBezTo>
                  <a:cubicBezTo>
                    <a:pt x="326" y="198"/>
                    <a:pt x="326" y="198"/>
                    <a:pt x="326" y="198"/>
                  </a:cubicBezTo>
                  <a:cubicBezTo>
                    <a:pt x="327" y="198"/>
                    <a:pt x="327" y="198"/>
                    <a:pt x="327" y="198"/>
                  </a:cubicBezTo>
                  <a:cubicBezTo>
                    <a:pt x="327" y="198"/>
                    <a:pt x="328" y="198"/>
                    <a:pt x="328" y="198"/>
                  </a:cubicBezTo>
                  <a:cubicBezTo>
                    <a:pt x="328" y="198"/>
                    <a:pt x="328" y="198"/>
                    <a:pt x="329" y="198"/>
                  </a:cubicBezTo>
                  <a:cubicBezTo>
                    <a:pt x="328" y="198"/>
                    <a:pt x="328" y="198"/>
                    <a:pt x="328" y="199"/>
                  </a:cubicBezTo>
                  <a:cubicBezTo>
                    <a:pt x="328" y="199"/>
                    <a:pt x="328" y="199"/>
                    <a:pt x="328" y="199"/>
                  </a:cubicBezTo>
                  <a:cubicBezTo>
                    <a:pt x="328" y="199"/>
                    <a:pt x="328" y="199"/>
                    <a:pt x="328" y="199"/>
                  </a:cubicBezTo>
                  <a:cubicBezTo>
                    <a:pt x="328" y="200"/>
                    <a:pt x="329" y="199"/>
                    <a:pt x="330" y="200"/>
                  </a:cubicBezTo>
                  <a:cubicBezTo>
                    <a:pt x="330" y="200"/>
                    <a:pt x="331" y="201"/>
                    <a:pt x="331" y="201"/>
                  </a:cubicBezTo>
                  <a:cubicBezTo>
                    <a:pt x="331" y="202"/>
                    <a:pt x="332" y="202"/>
                    <a:pt x="332" y="202"/>
                  </a:cubicBezTo>
                  <a:cubicBezTo>
                    <a:pt x="332" y="202"/>
                    <a:pt x="332" y="203"/>
                    <a:pt x="332" y="203"/>
                  </a:cubicBezTo>
                  <a:cubicBezTo>
                    <a:pt x="332" y="204"/>
                    <a:pt x="332" y="204"/>
                    <a:pt x="333" y="204"/>
                  </a:cubicBezTo>
                  <a:cubicBezTo>
                    <a:pt x="333" y="204"/>
                    <a:pt x="333" y="204"/>
                    <a:pt x="333" y="205"/>
                  </a:cubicBezTo>
                  <a:cubicBezTo>
                    <a:pt x="333" y="205"/>
                    <a:pt x="334" y="205"/>
                    <a:pt x="334" y="205"/>
                  </a:cubicBezTo>
                  <a:cubicBezTo>
                    <a:pt x="334" y="205"/>
                    <a:pt x="334" y="205"/>
                    <a:pt x="334" y="205"/>
                  </a:cubicBezTo>
                  <a:cubicBezTo>
                    <a:pt x="334" y="205"/>
                    <a:pt x="335" y="206"/>
                    <a:pt x="335" y="206"/>
                  </a:cubicBezTo>
                  <a:cubicBezTo>
                    <a:pt x="336" y="207"/>
                    <a:pt x="337" y="208"/>
                    <a:pt x="338" y="208"/>
                  </a:cubicBezTo>
                  <a:cubicBezTo>
                    <a:pt x="338" y="208"/>
                    <a:pt x="339" y="208"/>
                    <a:pt x="339" y="209"/>
                  </a:cubicBezTo>
                  <a:cubicBezTo>
                    <a:pt x="339" y="209"/>
                    <a:pt x="339" y="209"/>
                    <a:pt x="339" y="209"/>
                  </a:cubicBezTo>
                  <a:cubicBezTo>
                    <a:pt x="339" y="209"/>
                    <a:pt x="339" y="209"/>
                    <a:pt x="339" y="209"/>
                  </a:cubicBezTo>
                  <a:cubicBezTo>
                    <a:pt x="340" y="209"/>
                    <a:pt x="339" y="209"/>
                    <a:pt x="339" y="210"/>
                  </a:cubicBezTo>
                  <a:cubicBezTo>
                    <a:pt x="340" y="210"/>
                    <a:pt x="340" y="210"/>
                    <a:pt x="340" y="210"/>
                  </a:cubicBezTo>
                  <a:cubicBezTo>
                    <a:pt x="340" y="210"/>
                    <a:pt x="340" y="210"/>
                    <a:pt x="341" y="211"/>
                  </a:cubicBezTo>
                  <a:cubicBezTo>
                    <a:pt x="341" y="211"/>
                    <a:pt x="341" y="210"/>
                    <a:pt x="341" y="210"/>
                  </a:cubicBezTo>
                  <a:cubicBezTo>
                    <a:pt x="341" y="210"/>
                    <a:pt x="341" y="210"/>
                    <a:pt x="341" y="210"/>
                  </a:cubicBezTo>
                  <a:cubicBezTo>
                    <a:pt x="341" y="209"/>
                    <a:pt x="341" y="209"/>
                    <a:pt x="341" y="209"/>
                  </a:cubicBezTo>
                  <a:cubicBezTo>
                    <a:pt x="341" y="209"/>
                    <a:pt x="342" y="209"/>
                    <a:pt x="342" y="209"/>
                  </a:cubicBezTo>
                  <a:cubicBezTo>
                    <a:pt x="342" y="209"/>
                    <a:pt x="342" y="209"/>
                    <a:pt x="342" y="209"/>
                  </a:cubicBezTo>
                  <a:cubicBezTo>
                    <a:pt x="342" y="209"/>
                    <a:pt x="341" y="209"/>
                    <a:pt x="341" y="209"/>
                  </a:cubicBezTo>
                  <a:cubicBezTo>
                    <a:pt x="341" y="208"/>
                    <a:pt x="341" y="208"/>
                    <a:pt x="342" y="208"/>
                  </a:cubicBezTo>
                  <a:cubicBezTo>
                    <a:pt x="342" y="209"/>
                    <a:pt x="342" y="209"/>
                    <a:pt x="343" y="208"/>
                  </a:cubicBezTo>
                  <a:cubicBezTo>
                    <a:pt x="343" y="209"/>
                    <a:pt x="343" y="209"/>
                    <a:pt x="343" y="209"/>
                  </a:cubicBezTo>
                  <a:cubicBezTo>
                    <a:pt x="343" y="209"/>
                    <a:pt x="344" y="209"/>
                    <a:pt x="344" y="209"/>
                  </a:cubicBezTo>
                  <a:cubicBezTo>
                    <a:pt x="344" y="209"/>
                    <a:pt x="344" y="209"/>
                    <a:pt x="344" y="209"/>
                  </a:cubicBezTo>
                  <a:cubicBezTo>
                    <a:pt x="344" y="209"/>
                    <a:pt x="344" y="209"/>
                    <a:pt x="344" y="208"/>
                  </a:cubicBezTo>
                  <a:cubicBezTo>
                    <a:pt x="344" y="208"/>
                    <a:pt x="344" y="208"/>
                    <a:pt x="344" y="207"/>
                  </a:cubicBezTo>
                  <a:cubicBezTo>
                    <a:pt x="344" y="207"/>
                    <a:pt x="344" y="207"/>
                    <a:pt x="344" y="207"/>
                  </a:cubicBezTo>
                  <a:cubicBezTo>
                    <a:pt x="344" y="207"/>
                    <a:pt x="344" y="207"/>
                    <a:pt x="344" y="207"/>
                  </a:cubicBezTo>
                  <a:cubicBezTo>
                    <a:pt x="344" y="206"/>
                    <a:pt x="344" y="206"/>
                    <a:pt x="344" y="206"/>
                  </a:cubicBezTo>
                  <a:cubicBezTo>
                    <a:pt x="344" y="206"/>
                    <a:pt x="343" y="205"/>
                    <a:pt x="343" y="205"/>
                  </a:cubicBezTo>
                  <a:cubicBezTo>
                    <a:pt x="342" y="205"/>
                    <a:pt x="342" y="205"/>
                    <a:pt x="341" y="206"/>
                  </a:cubicBezTo>
                  <a:cubicBezTo>
                    <a:pt x="341" y="205"/>
                    <a:pt x="341" y="205"/>
                    <a:pt x="342" y="205"/>
                  </a:cubicBezTo>
                  <a:cubicBezTo>
                    <a:pt x="342" y="205"/>
                    <a:pt x="342" y="205"/>
                    <a:pt x="342" y="204"/>
                  </a:cubicBezTo>
                  <a:cubicBezTo>
                    <a:pt x="342" y="204"/>
                    <a:pt x="342" y="204"/>
                    <a:pt x="342" y="204"/>
                  </a:cubicBezTo>
                  <a:cubicBezTo>
                    <a:pt x="342" y="204"/>
                    <a:pt x="341" y="203"/>
                    <a:pt x="341" y="203"/>
                  </a:cubicBezTo>
                  <a:cubicBezTo>
                    <a:pt x="341" y="203"/>
                    <a:pt x="341" y="203"/>
                    <a:pt x="341" y="203"/>
                  </a:cubicBezTo>
                  <a:cubicBezTo>
                    <a:pt x="341" y="203"/>
                    <a:pt x="341" y="203"/>
                    <a:pt x="341" y="203"/>
                  </a:cubicBezTo>
                  <a:cubicBezTo>
                    <a:pt x="340" y="202"/>
                    <a:pt x="339" y="202"/>
                    <a:pt x="338" y="202"/>
                  </a:cubicBezTo>
                  <a:cubicBezTo>
                    <a:pt x="338" y="202"/>
                    <a:pt x="337" y="202"/>
                    <a:pt x="337" y="202"/>
                  </a:cubicBezTo>
                  <a:cubicBezTo>
                    <a:pt x="337" y="202"/>
                    <a:pt x="338" y="202"/>
                    <a:pt x="338" y="201"/>
                  </a:cubicBezTo>
                  <a:cubicBezTo>
                    <a:pt x="338" y="201"/>
                    <a:pt x="338" y="201"/>
                    <a:pt x="338" y="201"/>
                  </a:cubicBezTo>
                  <a:cubicBezTo>
                    <a:pt x="338" y="201"/>
                    <a:pt x="338" y="200"/>
                    <a:pt x="338" y="200"/>
                  </a:cubicBezTo>
                  <a:cubicBezTo>
                    <a:pt x="338" y="200"/>
                    <a:pt x="339" y="200"/>
                    <a:pt x="339" y="201"/>
                  </a:cubicBezTo>
                  <a:cubicBezTo>
                    <a:pt x="340" y="201"/>
                    <a:pt x="340" y="201"/>
                    <a:pt x="341" y="201"/>
                  </a:cubicBezTo>
                  <a:cubicBezTo>
                    <a:pt x="341" y="201"/>
                    <a:pt x="341" y="201"/>
                    <a:pt x="341" y="201"/>
                  </a:cubicBezTo>
                  <a:cubicBezTo>
                    <a:pt x="342" y="201"/>
                    <a:pt x="341" y="201"/>
                    <a:pt x="341" y="202"/>
                  </a:cubicBezTo>
                  <a:cubicBezTo>
                    <a:pt x="341" y="202"/>
                    <a:pt x="342" y="203"/>
                    <a:pt x="343" y="203"/>
                  </a:cubicBezTo>
                  <a:cubicBezTo>
                    <a:pt x="343" y="203"/>
                    <a:pt x="343" y="204"/>
                    <a:pt x="343" y="203"/>
                  </a:cubicBezTo>
                  <a:cubicBezTo>
                    <a:pt x="344" y="203"/>
                    <a:pt x="344" y="203"/>
                    <a:pt x="344" y="203"/>
                  </a:cubicBezTo>
                  <a:cubicBezTo>
                    <a:pt x="344" y="202"/>
                    <a:pt x="343" y="201"/>
                    <a:pt x="344" y="200"/>
                  </a:cubicBezTo>
                  <a:cubicBezTo>
                    <a:pt x="344" y="201"/>
                    <a:pt x="344" y="201"/>
                    <a:pt x="344" y="202"/>
                  </a:cubicBezTo>
                  <a:cubicBezTo>
                    <a:pt x="344" y="203"/>
                    <a:pt x="344" y="204"/>
                    <a:pt x="345" y="204"/>
                  </a:cubicBezTo>
                  <a:cubicBezTo>
                    <a:pt x="345" y="205"/>
                    <a:pt x="346" y="205"/>
                    <a:pt x="346" y="206"/>
                  </a:cubicBezTo>
                  <a:cubicBezTo>
                    <a:pt x="346" y="206"/>
                    <a:pt x="345" y="207"/>
                    <a:pt x="345" y="207"/>
                  </a:cubicBezTo>
                  <a:cubicBezTo>
                    <a:pt x="345" y="207"/>
                    <a:pt x="345" y="207"/>
                    <a:pt x="345" y="207"/>
                  </a:cubicBezTo>
                  <a:cubicBezTo>
                    <a:pt x="345" y="208"/>
                    <a:pt x="345" y="208"/>
                    <a:pt x="346" y="208"/>
                  </a:cubicBezTo>
                  <a:cubicBezTo>
                    <a:pt x="346" y="208"/>
                    <a:pt x="346" y="208"/>
                    <a:pt x="346" y="208"/>
                  </a:cubicBezTo>
                  <a:cubicBezTo>
                    <a:pt x="347" y="208"/>
                    <a:pt x="347" y="208"/>
                    <a:pt x="347" y="209"/>
                  </a:cubicBezTo>
                  <a:cubicBezTo>
                    <a:pt x="347" y="208"/>
                    <a:pt x="347" y="208"/>
                    <a:pt x="347" y="208"/>
                  </a:cubicBezTo>
                  <a:cubicBezTo>
                    <a:pt x="347" y="208"/>
                    <a:pt x="348" y="208"/>
                    <a:pt x="348" y="208"/>
                  </a:cubicBezTo>
                  <a:cubicBezTo>
                    <a:pt x="348" y="208"/>
                    <a:pt x="348" y="208"/>
                    <a:pt x="348" y="207"/>
                  </a:cubicBezTo>
                  <a:cubicBezTo>
                    <a:pt x="348" y="207"/>
                    <a:pt x="348" y="207"/>
                    <a:pt x="348" y="207"/>
                  </a:cubicBezTo>
                  <a:cubicBezTo>
                    <a:pt x="348" y="208"/>
                    <a:pt x="348" y="208"/>
                    <a:pt x="348" y="208"/>
                  </a:cubicBezTo>
                  <a:cubicBezTo>
                    <a:pt x="348" y="208"/>
                    <a:pt x="349" y="209"/>
                    <a:pt x="349" y="209"/>
                  </a:cubicBezTo>
                  <a:cubicBezTo>
                    <a:pt x="349" y="209"/>
                    <a:pt x="350" y="210"/>
                    <a:pt x="350" y="210"/>
                  </a:cubicBezTo>
                  <a:cubicBezTo>
                    <a:pt x="350" y="210"/>
                    <a:pt x="350" y="211"/>
                    <a:pt x="350" y="211"/>
                  </a:cubicBezTo>
                  <a:cubicBezTo>
                    <a:pt x="351" y="211"/>
                    <a:pt x="351" y="210"/>
                    <a:pt x="351" y="210"/>
                  </a:cubicBezTo>
                  <a:cubicBezTo>
                    <a:pt x="351" y="210"/>
                    <a:pt x="351" y="209"/>
                    <a:pt x="351" y="208"/>
                  </a:cubicBezTo>
                  <a:cubicBezTo>
                    <a:pt x="351" y="208"/>
                    <a:pt x="351" y="207"/>
                    <a:pt x="350" y="207"/>
                  </a:cubicBezTo>
                  <a:cubicBezTo>
                    <a:pt x="350" y="206"/>
                    <a:pt x="350" y="206"/>
                    <a:pt x="350" y="205"/>
                  </a:cubicBezTo>
                  <a:cubicBezTo>
                    <a:pt x="350" y="205"/>
                    <a:pt x="350" y="205"/>
                    <a:pt x="351" y="205"/>
                  </a:cubicBezTo>
                  <a:cubicBezTo>
                    <a:pt x="350" y="204"/>
                    <a:pt x="349" y="203"/>
                    <a:pt x="350" y="202"/>
                  </a:cubicBezTo>
                  <a:cubicBezTo>
                    <a:pt x="350" y="201"/>
                    <a:pt x="350" y="201"/>
                    <a:pt x="349" y="201"/>
                  </a:cubicBezTo>
                  <a:cubicBezTo>
                    <a:pt x="349" y="201"/>
                    <a:pt x="349" y="201"/>
                    <a:pt x="349" y="201"/>
                  </a:cubicBezTo>
                  <a:cubicBezTo>
                    <a:pt x="348" y="201"/>
                    <a:pt x="349" y="200"/>
                    <a:pt x="349" y="200"/>
                  </a:cubicBezTo>
                  <a:cubicBezTo>
                    <a:pt x="349" y="200"/>
                    <a:pt x="349" y="199"/>
                    <a:pt x="349" y="199"/>
                  </a:cubicBezTo>
                  <a:cubicBezTo>
                    <a:pt x="349" y="199"/>
                    <a:pt x="349" y="199"/>
                    <a:pt x="349" y="199"/>
                  </a:cubicBezTo>
                  <a:cubicBezTo>
                    <a:pt x="348" y="199"/>
                    <a:pt x="348" y="199"/>
                    <a:pt x="348" y="199"/>
                  </a:cubicBezTo>
                  <a:cubicBezTo>
                    <a:pt x="348" y="198"/>
                    <a:pt x="348" y="197"/>
                    <a:pt x="347" y="197"/>
                  </a:cubicBezTo>
                  <a:cubicBezTo>
                    <a:pt x="347" y="197"/>
                    <a:pt x="347" y="196"/>
                    <a:pt x="347" y="196"/>
                  </a:cubicBezTo>
                  <a:cubicBezTo>
                    <a:pt x="348" y="197"/>
                    <a:pt x="349" y="198"/>
                    <a:pt x="349" y="198"/>
                  </a:cubicBezTo>
                  <a:cubicBezTo>
                    <a:pt x="349" y="198"/>
                    <a:pt x="349" y="197"/>
                    <a:pt x="348" y="197"/>
                  </a:cubicBezTo>
                  <a:cubicBezTo>
                    <a:pt x="348" y="196"/>
                    <a:pt x="349" y="196"/>
                    <a:pt x="349" y="196"/>
                  </a:cubicBezTo>
                  <a:cubicBezTo>
                    <a:pt x="349" y="196"/>
                    <a:pt x="349" y="196"/>
                    <a:pt x="349" y="197"/>
                  </a:cubicBezTo>
                  <a:cubicBezTo>
                    <a:pt x="349" y="197"/>
                    <a:pt x="349" y="197"/>
                    <a:pt x="350" y="198"/>
                  </a:cubicBezTo>
                  <a:cubicBezTo>
                    <a:pt x="350" y="198"/>
                    <a:pt x="350" y="198"/>
                    <a:pt x="350" y="199"/>
                  </a:cubicBezTo>
                  <a:cubicBezTo>
                    <a:pt x="350" y="199"/>
                    <a:pt x="350" y="199"/>
                    <a:pt x="350" y="199"/>
                  </a:cubicBezTo>
                  <a:cubicBezTo>
                    <a:pt x="350" y="199"/>
                    <a:pt x="350" y="200"/>
                    <a:pt x="350" y="200"/>
                  </a:cubicBezTo>
                  <a:cubicBezTo>
                    <a:pt x="350" y="200"/>
                    <a:pt x="350" y="201"/>
                    <a:pt x="350" y="201"/>
                  </a:cubicBezTo>
                  <a:cubicBezTo>
                    <a:pt x="350" y="201"/>
                    <a:pt x="350" y="201"/>
                    <a:pt x="350" y="201"/>
                  </a:cubicBezTo>
                  <a:cubicBezTo>
                    <a:pt x="350" y="202"/>
                    <a:pt x="350" y="202"/>
                    <a:pt x="350" y="202"/>
                  </a:cubicBezTo>
                  <a:cubicBezTo>
                    <a:pt x="350" y="203"/>
                    <a:pt x="351" y="203"/>
                    <a:pt x="351" y="203"/>
                  </a:cubicBezTo>
                  <a:cubicBezTo>
                    <a:pt x="351" y="203"/>
                    <a:pt x="351" y="203"/>
                    <a:pt x="351" y="203"/>
                  </a:cubicBezTo>
                  <a:cubicBezTo>
                    <a:pt x="351" y="203"/>
                    <a:pt x="351" y="203"/>
                    <a:pt x="351" y="203"/>
                  </a:cubicBezTo>
                  <a:cubicBezTo>
                    <a:pt x="352" y="203"/>
                    <a:pt x="352" y="203"/>
                    <a:pt x="352" y="203"/>
                  </a:cubicBezTo>
                  <a:cubicBezTo>
                    <a:pt x="352" y="203"/>
                    <a:pt x="352" y="204"/>
                    <a:pt x="352" y="205"/>
                  </a:cubicBezTo>
                  <a:cubicBezTo>
                    <a:pt x="352" y="205"/>
                    <a:pt x="352" y="206"/>
                    <a:pt x="353" y="206"/>
                  </a:cubicBezTo>
                  <a:cubicBezTo>
                    <a:pt x="353" y="206"/>
                    <a:pt x="353" y="207"/>
                    <a:pt x="353" y="207"/>
                  </a:cubicBezTo>
                  <a:cubicBezTo>
                    <a:pt x="353" y="208"/>
                    <a:pt x="353" y="208"/>
                    <a:pt x="353" y="208"/>
                  </a:cubicBezTo>
                  <a:cubicBezTo>
                    <a:pt x="353" y="208"/>
                    <a:pt x="354" y="208"/>
                    <a:pt x="354" y="208"/>
                  </a:cubicBezTo>
                  <a:cubicBezTo>
                    <a:pt x="354" y="209"/>
                    <a:pt x="354" y="209"/>
                    <a:pt x="354" y="209"/>
                  </a:cubicBezTo>
                  <a:cubicBezTo>
                    <a:pt x="354" y="209"/>
                    <a:pt x="354" y="209"/>
                    <a:pt x="354" y="209"/>
                  </a:cubicBezTo>
                  <a:cubicBezTo>
                    <a:pt x="354" y="210"/>
                    <a:pt x="354" y="210"/>
                    <a:pt x="354" y="210"/>
                  </a:cubicBezTo>
                  <a:cubicBezTo>
                    <a:pt x="354" y="210"/>
                    <a:pt x="355" y="210"/>
                    <a:pt x="355" y="210"/>
                  </a:cubicBezTo>
                  <a:cubicBezTo>
                    <a:pt x="355" y="210"/>
                    <a:pt x="356" y="210"/>
                    <a:pt x="356" y="210"/>
                  </a:cubicBezTo>
                  <a:cubicBezTo>
                    <a:pt x="356" y="210"/>
                    <a:pt x="356" y="211"/>
                    <a:pt x="356" y="211"/>
                  </a:cubicBezTo>
                  <a:cubicBezTo>
                    <a:pt x="356" y="211"/>
                    <a:pt x="357" y="210"/>
                    <a:pt x="356" y="210"/>
                  </a:cubicBezTo>
                  <a:cubicBezTo>
                    <a:pt x="356" y="210"/>
                    <a:pt x="356" y="210"/>
                    <a:pt x="356" y="210"/>
                  </a:cubicBezTo>
                  <a:cubicBezTo>
                    <a:pt x="356" y="210"/>
                    <a:pt x="356" y="210"/>
                    <a:pt x="356" y="209"/>
                  </a:cubicBezTo>
                  <a:cubicBezTo>
                    <a:pt x="356" y="209"/>
                    <a:pt x="356" y="210"/>
                    <a:pt x="356" y="210"/>
                  </a:cubicBezTo>
                  <a:cubicBezTo>
                    <a:pt x="357" y="210"/>
                    <a:pt x="357" y="210"/>
                    <a:pt x="357" y="211"/>
                  </a:cubicBezTo>
                  <a:cubicBezTo>
                    <a:pt x="357" y="211"/>
                    <a:pt x="357" y="211"/>
                    <a:pt x="357" y="211"/>
                  </a:cubicBezTo>
                  <a:cubicBezTo>
                    <a:pt x="357" y="211"/>
                    <a:pt x="357" y="210"/>
                    <a:pt x="357" y="210"/>
                  </a:cubicBezTo>
                  <a:cubicBezTo>
                    <a:pt x="358" y="210"/>
                    <a:pt x="358" y="210"/>
                    <a:pt x="358" y="209"/>
                  </a:cubicBezTo>
                  <a:cubicBezTo>
                    <a:pt x="358" y="209"/>
                    <a:pt x="358" y="209"/>
                    <a:pt x="358" y="208"/>
                  </a:cubicBezTo>
                  <a:cubicBezTo>
                    <a:pt x="358" y="208"/>
                    <a:pt x="358" y="208"/>
                    <a:pt x="358" y="208"/>
                  </a:cubicBezTo>
                  <a:cubicBezTo>
                    <a:pt x="358" y="208"/>
                    <a:pt x="358" y="208"/>
                    <a:pt x="359" y="207"/>
                  </a:cubicBezTo>
                  <a:cubicBezTo>
                    <a:pt x="359" y="207"/>
                    <a:pt x="359" y="207"/>
                    <a:pt x="359" y="207"/>
                  </a:cubicBezTo>
                  <a:cubicBezTo>
                    <a:pt x="359" y="207"/>
                    <a:pt x="359" y="207"/>
                    <a:pt x="359" y="207"/>
                  </a:cubicBezTo>
                  <a:cubicBezTo>
                    <a:pt x="359" y="208"/>
                    <a:pt x="359" y="208"/>
                    <a:pt x="359" y="208"/>
                  </a:cubicBezTo>
                  <a:cubicBezTo>
                    <a:pt x="358" y="208"/>
                    <a:pt x="358" y="209"/>
                    <a:pt x="358" y="209"/>
                  </a:cubicBezTo>
                  <a:cubicBezTo>
                    <a:pt x="358" y="209"/>
                    <a:pt x="358" y="209"/>
                    <a:pt x="358" y="209"/>
                  </a:cubicBezTo>
                  <a:cubicBezTo>
                    <a:pt x="358" y="210"/>
                    <a:pt x="358" y="210"/>
                    <a:pt x="358" y="210"/>
                  </a:cubicBezTo>
                  <a:cubicBezTo>
                    <a:pt x="358" y="211"/>
                    <a:pt x="358" y="211"/>
                    <a:pt x="358" y="211"/>
                  </a:cubicBezTo>
                  <a:cubicBezTo>
                    <a:pt x="358" y="211"/>
                    <a:pt x="358" y="211"/>
                    <a:pt x="358" y="211"/>
                  </a:cubicBezTo>
                  <a:cubicBezTo>
                    <a:pt x="358" y="211"/>
                    <a:pt x="358" y="211"/>
                    <a:pt x="358" y="211"/>
                  </a:cubicBezTo>
                  <a:cubicBezTo>
                    <a:pt x="358" y="211"/>
                    <a:pt x="358" y="212"/>
                    <a:pt x="358" y="212"/>
                  </a:cubicBezTo>
                  <a:cubicBezTo>
                    <a:pt x="358" y="212"/>
                    <a:pt x="358" y="212"/>
                    <a:pt x="358" y="212"/>
                  </a:cubicBezTo>
                  <a:cubicBezTo>
                    <a:pt x="358" y="213"/>
                    <a:pt x="358" y="213"/>
                    <a:pt x="359" y="213"/>
                  </a:cubicBezTo>
                  <a:cubicBezTo>
                    <a:pt x="359" y="213"/>
                    <a:pt x="359" y="213"/>
                    <a:pt x="359" y="213"/>
                  </a:cubicBezTo>
                  <a:cubicBezTo>
                    <a:pt x="359" y="214"/>
                    <a:pt x="359" y="213"/>
                    <a:pt x="359" y="213"/>
                  </a:cubicBezTo>
                  <a:cubicBezTo>
                    <a:pt x="359" y="213"/>
                    <a:pt x="360" y="213"/>
                    <a:pt x="360" y="213"/>
                  </a:cubicBezTo>
                  <a:cubicBezTo>
                    <a:pt x="360" y="213"/>
                    <a:pt x="360" y="213"/>
                    <a:pt x="360" y="213"/>
                  </a:cubicBezTo>
                  <a:cubicBezTo>
                    <a:pt x="360" y="212"/>
                    <a:pt x="360" y="212"/>
                    <a:pt x="360" y="212"/>
                  </a:cubicBezTo>
                  <a:cubicBezTo>
                    <a:pt x="360" y="212"/>
                    <a:pt x="360" y="212"/>
                    <a:pt x="360" y="212"/>
                  </a:cubicBezTo>
                  <a:cubicBezTo>
                    <a:pt x="360" y="212"/>
                    <a:pt x="360" y="212"/>
                    <a:pt x="360" y="212"/>
                  </a:cubicBezTo>
                  <a:cubicBezTo>
                    <a:pt x="360" y="213"/>
                    <a:pt x="360" y="213"/>
                    <a:pt x="361" y="213"/>
                  </a:cubicBezTo>
                  <a:cubicBezTo>
                    <a:pt x="360" y="213"/>
                    <a:pt x="360" y="214"/>
                    <a:pt x="360" y="214"/>
                  </a:cubicBezTo>
                  <a:cubicBezTo>
                    <a:pt x="360" y="214"/>
                    <a:pt x="360" y="214"/>
                    <a:pt x="360" y="214"/>
                  </a:cubicBezTo>
                  <a:cubicBezTo>
                    <a:pt x="359" y="214"/>
                    <a:pt x="359" y="214"/>
                    <a:pt x="359" y="214"/>
                  </a:cubicBezTo>
                  <a:cubicBezTo>
                    <a:pt x="359" y="215"/>
                    <a:pt x="360" y="215"/>
                    <a:pt x="360" y="215"/>
                  </a:cubicBezTo>
                  <a:cubicBezTo>
                    <a:pt x="360" y="215"/>
                    <a:pt x="360" y="215"/>
                    <a:pt x="360" y="215"/>
                  </a:cubicBezTo>
                  <a:cubicBezTo>
                    <a:pt x="360" y="215"/>
                    <a:pt x="360" y="215"/>
                    <a:pt x="360" y="216"/>
                  </a:cubicBezTo>
                  <a:cubicBezTo>
                    <a:pt x="360" y="216"/>
                    <a:pt x="360" y="216"/>
                    <a:pt x="361" y="216"/>
                  </a:cubicBezTo>
                  <a:cubicBezTo>
                    <a:pt x="361" y="216"/>
                    <a:pt x="361" y="215"/>
                    <a:pt x="361" y="215"/>
                  </a:cubicBezTo>
                  <a:cubicBezTo>
                    <a:pt x="361" y="215"/>
                    <a:pt x="361" y="214"/>
                    <a:pt x="361" y="214"/>
                  </a:cubicBezTo>
                  <a:cubicBezTo>
                    <a:pt x="361" y="214"/>
                    <a:pt x="361" y="214"/>
                    <a:pt x="361" y="214"/>
                  </a:cubicBezTo>
                  <a:cubicBezTo>
                    <a:pt x="361" y="214"/>
                    <a:pt x="361" y="214"/>
                    <a:pt x="361" y="214"/>
                  </a:cubicBezTo>
                  <a:cubicBezTo>
                    <a:pt x="362" y="214"/>
                    <a:pt x="363" y="214"/>
                    <a:pt x="364" y="215"/>
                  </a:cubicBezTo>
                  <a:cubicBezTo>
                    <a:pt x="364" y="215"/>
                    <a:pt x="364" y="215"/>
                    <a:pt x="364" y="215"/>
                  </a:cubicBezTo>
                  <a:cubicBezTo>
                    <a:pt x="364" y="215"/>
                    <a:pt x="364" y="215"/>
                    <a:pt x="364" y="215"/>
                  </a:cubicBezTo>
                  <a:cubicBezTo>
                    <a:pt x="363" y="215"/>
                    <a:pt x="363" y="215"/>
                    <a:pt x="363" y="215"/>
                  </a:cubicBezTo>
                  <a:cubicBezTo>
                    <a:pt x="362" y="214"/>
                    <a:pt x="362" y="214"/>
                    <a:pt x="362" y="214"/>
                  </a:cubicBezTo>
                  <a:cubicBezTo>
                    <a:pt x="361" y="214"/>
                    <a:pt x="361" y="215"/>
                    <a:pt x="361" y="215"/>
                  </a:cubicBezTo>
                  <a:cubicBezTo>
                    <a:pt x="361" y="216"/>
                    <a:pt x="361" y="216"/>
                    <a:pt x="361" y="216"/>
                  </a:cubicBezTo>
                  <a:cubicBezTo>
                    <a:pt x="362" y="217"/>
                    <a:pt x="363" y="217"/>
                    <a:pt x="364" y="218"/>
                  </a:cubicBezTo>
                  <a:cubicBezTo>
                    <a:pt x="364" y="218"/>
                    <a:pt x="364" y="218"/>
                    <a:pt x="364" y="218"/>
                  </a:cubicBezTo>
                  <a:cubicBezTo>
                    <a:pt x="364" y="219"/>
                    <a:pt x="364" y="219"/>
                    <a:pt x="364" y="219"/>
                  </a:cubicBezTo>
                  <a:cubicBezTo>
                    <a:pt x="365" y="219"/>
                    <a:pt x="365" y="219"/>
                    <a:pt x="365" y="219"/>
                  </a:cubicBezTo>
                  <a:cubicBezTo>
                    <a:pt x="365" y="219"/>
                    <a:pt x="365" y="219"/>
                    <a:pt x="365" y="220"/>
                  </a:cubicBezTo>
                  <a:cubicBezTo>
                    <a:pt x="365" y="220"/>
                    <a:pt x="365" y="220"/>
                    <a:pt x="365" y="219"/>
                  </a:cubicBezTo>
                  <a:cubicBezTo>
                    <a:pt x="364" y="219"/>
                    <a:pt x="364" y="219"/>
                    <a:pt x="364" y="219"/>
                  </a:cubicBezTo>
                  <a:cubicBezTo>
                    <a:pt x="364" y="219"/>
                    <a:pt x="364" y="219"/>
                    <a:pt x="364" y="219"/>
                  </a:cubicBezTo>
                  <a:cubicBezTo>
                    <a:pt x="363" y="218"/>
                    <a:pt x="363" y="218"/>
                    <a:pt x="362" y="217"/>
                  </a:cubicBezTo>
                  <a:cubicBezTo>
                    <a:pt x="362" y="217"/>
                    <a:pt x="362" y="217"/>
                    <a:pt x="361" y="217"/>
                  </a:cubicBezTo>
                  <a:cubicBezTo>
                    <a:pt x="361" y="217"/>
                    <a:pt x="361" y="217"/>
                    <a:pt x="361" y="217"/>
                  </a:cubicBezTo>
                  <a:cubicBezTo>
                    <a:pt x="361" y="217"/>
                    <a:pt x="361" y="217"/>
                    <a:pt x="361" y="217"/>
                  </a:cubicBezTo>
                  <a:cubicBezTo>
                    <a:pt x="361" y="217"/>
                    <a:pt x="361" y="217"/>
                    <a:pt x="361" y="218"/>
                  </a:cubicBezTo>
                  <a:cubicBezTo>
                    <a:pt x="361" y="218"/>
                    <a:pt x="361" y="218"/>
                    <a:pt x="361" y="218"/>
                  </a:cubicBezTo>
                  <a:cubicBezTo>
                    <a:pt x="361" y="218"/>
                    <a:pt x="361" y="218"/>
                    <a:pt x="361" y="218"/>
                  </a:cubicBezTo>
                  <a:cubicBezTo>
                    <a:pt x="361" y="218"/>
                    <a:pt x="361" y="218"/>
                    <a:pt x="361" y="219"/>
                  </a:cubicBezTo>
                  <a:cubicBezTo>
                    <a:pt x="361" y="219"/>
                    <a:pt x="361" y="219"/>
                    <a:pt x="361" y="219"/>
                  </a:cubicBezTo>
                  <a:cubicBezTo>
                    <a:pt x="362" y="219"/>
                    <a:pt x="361" y="219"/>
                    <a:pt x="361" y="219"/>
                  </a:cubicBezTo>
                  <a:cubicBezTo>
                    <a:pt x="361" y="219"/>
                    <a:pt x="361" y="219"/>
                    <a:pt x="361" y="220"/>
                  </a:cubicBezTo>
                  <a:cubicBezTo>
                    <a:pt x="361" y="220"/>
                    <a:pt x="361" y="220"/>
                    <a:pt x="361" y="220"/>
                  </a:cubicBezTo>
                  <a:cubicBezTo>
                    <a:pt x="361" y="220"/>
                    <a:pt x="362" y="220"/>
                    <a:pt x="362" y="220"/>
                  </a:cubicBezTo>
                  <a:cubicBezTo>
                    <a:pt x="362" y="220"/>
                    <a:pt x="362" y="220"/>
                    <a:pt x="363" y="220"/>
                  </a:cubicBezTo>
                  <a:cubicBezTo>
                    <a:pt x="362" y="221"/>
                    <a:pt x="362" y="221"/>
                    <a:pt x="362" y="221"/>
                  </a:cubicBezTo>
                  <a:cubicBezTo>
                    <a:pt x="362" y="221"/>
                    <a:pt x="362" y="221"/>
                    <a:pt x="362" y="221"/>
                  </a:cubicBezTo>
                  <a:cubicBezTo>
                    <a:pt x="363" y="222"/>
                    <a:pt x="363" y="222"/>
                    <a:pt x="363" y="222"/>
                  </a:cubicBezTo>
                  <a:cubicBezTo>
                    <a:pt x="364" y="222"/>
                    <a:pt x="364" y="222"/>
                    <a:pt x="364" y="222"/>
                  </a:cubicBezTo>
                  <a:cubicBezTo>
                    <a:pt x="364" y="222"/>
                    <a:pt x="364" y="222"/>
                    <a:pt x="364" y="222"/>
                  </a:cubicBezTo>
                  <a:cubicBezTo>
                    <a:pt x="364" y="222"/>
                    <a:pt x="364" y="222"/>
                    <a:pt x="364" y="222"/>
                  </a:cubicBezTo>
                  <a:cubicBezTo>
                    <a:pt x="364" y="222"/>
                    <a:pt x="363" y="222"/>
                    <a:pt x="363" y="222"/>
                  </a:cubicBezTo>
                  <a:cubicBezTo>
                    <a:pt x="363" y="222"/>
                    <a:pt x="362" y="222"/>
                    <a:pt x="362" y="222"/>
                  </a:cubicBezTo>
                  <a:cubicBezTo>
                    <a:pt x="362" y="222"/>
                    <a:pt x="362" y="222"/>
                    <a:pt x="362" y="222"/>
                  </a:cubicBezTo>
                  <a:cubicBezTo>
                    <a:pt x="362" y="222"/>
                    <a:pt x="362" y="222"/>
                    <a:pt x="362" y="223"/>
                  </a:cubicBezTo>
                  <a:cubicBezTo>
                    <a:pt x="362" y="223"/>
                    <a:pt x="361" y="223"/>
                    <a:pt x="361" y="223"/>
                  </a:cubicBezTo>
                  <a:cubicBezTo>
                    <a:pt x="361" y="223"/>
                    <a:pt x="361" y="223"/>
                    <a:pt x="361" y="223"/>
                  </a:cubicBezTo>
                  <a:cubicBezTo>
                    <a:pt x="361" y="223"/>
                    <a:pt x="361" y="223"/>
                    <a:pt x="361" y="223"/>
                  </a:cubicBezTo>
                  <a:cubicBezTo>
                    <a:pt x="362" y="224"/>
                    <a:pt x="362" y="224"/>
                    <a:pt x="363" y="224"/>
                  </a:cubicBezTo>
                  <a:cubicBezTo>
                    <a:pt x="363" y="224"/>
                    <a:pt x="363" y="224"/>
                    <a:pt x="363" y="224"/>
                  </a:cubicBezTo>
                  <a:cubicBezTo>
                    <a:pt x="363" y="224"/>
                    <a:pt x="363" y="224"/>
                    <a:pt x="363" y="224"/>
                  </a:cubicBezTo>
                  <a:cubicBezTo>
                    <a:pt x="363" y="224"/>
                    <a:pt x="364" y="224"/>
                    <a:pt x="364" y="224"/>
                  </a:cubicBezTo>
                  <a:cubicBezTo>
                    <a:pt x="364" y="224"/>
                    <a:pt x="364" y="224"/>
                    <a:pt x="364" y="224"/>
                  </a:cubicBezTo>
                  <a:cubicBezTo>
                    <a:pt x="364" y="224"/>
                    <a:pt x="364" y="224"/>
                    <a:pt x="364" y="224"/>
                  </a:cubicBezTo>
                  <a:cubicBezTo>
                    <a:pt x="364" y="224"/>
                    <a:pt x="364" y="224"/>
                    <a:pt x="364" y="224"/>
                  </a:cubicBezTo>
                  <a:cubicBezTo>
                    <a:pt x="364" y="224"/>
                    <a:pt x="364" y="224"/>
                    <a:pt x="364" y="225"/>
                  </a:cubicBezTo>
                  <a:cubicBezTo>
                    <a:pt x="364" y="225"/>
                    <a:pt x="364" y="225"/>
                    <a:pt x="365" y="225"/>
                  </a:cubicBezTo>
                  <a:cubicBezTo>
                    <a:pt x="365" y="225"/>
                    <a:pt x="365" y="225"/>
                    <a:pt x="365" y="225"/>
                  </a:cubicBezTo>
                  <a:cubicBezTo>
                    <a:pt x="365" y="225"/>
                    <a:pt x="366" y="225"/>
                    <a:pt x="366" y="225"/>
                  </a:cubicBezTo>
                  <a:cubicBezTo>
                    <a:pt x="366" y="225"/>
                    <a:pt x="366" y="225"/>
                    <a:pt x="366" y="225"/>
                  </a:cubicBezTo>
                  <a:cubicBezTo>
                    <a:pt x="366" y="224"/>
                    <a:pt x="366" y="224"/>
                    <a:pt x="366" y="224"/>
                  </a:cubicBezTo>
                  <a:cubicBezTo>
                    <a:pt x="366" y="224"/>
                    <a:pt x="366" y="224"/>
                    <a:pt x="366" y="224"/>
                  </a:cubicBezTo>
                  <a:cubicBezTo>
                    <a:pt x="366" y="224"/>
                    <a:pt x="366" y="224"/>
                    <a:pt x="366" y="225"/>
                  </a:cubicBezTo>
                  <a:cubicBezTo>
                    <a:pt x="366" y="225"/>
                    <a:pt x="366" y="225"/>
                    <a:pt x="366" y="225"/>
                  </a:cubicBezTo>
                  <a:cubicBezTo>
                    <a:pt x="366" y="225"/>
                    <a:pt x="366" y="226"/>
                    <a:pt x="366" y="226"/>
                  </a:cubicBezTo>
                  <a:cubicBezTo>
                    <a:pt x="366" y="226"/>
                    <a:pt x="366" y="226"/>
                    <a:pt x="365" y="226"/>
                  </a:cubicBezTo>
                  <a:cubicBezTo>
                    <a:pt x="365" y="226"/>
                    <a:pt x="365" y="226"/>
                    <a:pt x="365" y="226"/>
                  </a:cubicBezTo>
                  <a:cubicBezTo>
                    <a:pt x="366" y="227"/>
                    <a:pt x="366" y="227"/>
                    <a:pt x="366" y="227"/>
                  </a:cubicBezTo>
                  <a:cubicBezTo>
                    <a:pt x="366" y="227"/>
                    <a:pt x="366" y="227"/>
                    <a:pt x="366" y="228"/>
                  </a:cubicBezTo>
                  <a:cubicBezTo>
                    <a:pt x="367" y="228"/>
                    <a:pt x="367" y="228"/>
                    <a:pt x="367" y="228"/>
                  </a:cubicBezTo>
                  <a:cubicBezTo>
                    <a:pt x="367" y="228"/>
                    <a:pt x="367" y="229"/>
                    <a:pt x="367" y="229"/>
                  </a:cubicBezTo>
                  <a:cubicBezTo>
                    <a:pt x="368" y="229"/>
                    <a:pt x="368" y="229"/>
                    <a:pt x="368" y="229"/>
                  </a:cubicBezTo>
                  <a:cubicBezTo>
                    <a:pt x="368" y="229"/>
                    <a:pt x="368" y="229"/>
                    <a:pt x="368" y="229"/>
                  </a:cubicBezTo>
                  <a:cubicBezTo>
                    <a:pt x="368" y="229"/>
                    <a:pt x="368" y="229"/>
                    <a:pt x="368" y="229"/>
                  </a:cubicBezTo>
                  <a:cubicBezTo>
                    <a:pt x="368" y="229"/>
                    <a:pt x="368" y="229"/>
                    <a:pt x="368" y="229"/>
                  </a:cubicBezTo>
                  <a:cubicBezTo>
                    <a:pt x="368" y="229"/>
                    <a:pt x="368" y="229"/>
                    <a:pt x="368" y="230"/>
                  </a:cubicBezTo>
                  <a:cubicBezTo>
                    <a:pt x="368" y="230"/>
                    <a:pt x="368" y="230"/>
                    <a:pt x="368" y="230"/>
                  </a:cubicBezTo>
                  <a:cubicBezTo>
                    <a:pt x="368" y="230"/>
                    <a:pt x="368" y="230"/>
                    <a:pt x="368" y="230"/>
                  </a:cubicBezTo>
                  <a:cubicBezTo>
                    <a:pt x="368" y="230"/>
                    <a:pt x="369" y="230"/>
                    <a:pt x="369" y="230"/>
                  </a:cubicBezTo>
                  <a:cubicBezTo>
                    <a:pt x="369" y="230"/>
                    <a:pt x="369" y="230"/>
                    <a:pt x="369" y="230"/>
                  </a:cubicBezTo>
                  <a:cubicBezTo>
                    <a:pt x="369" y="230"/>
                    <a:pt x="369" y="230"/>
                    <a:pt x="369" y="230"/>
                  </a:cubicBezTo>
                  <a:cubicBezTo>
                    <a:pt x="369" y="231"/>
                    <a:pt x="369" y="231"/>
                    <a:pt x="369" y="231"/>
                  </a:cubicBezTo>
                  <a:cubicBezTo>
                    <a:pt x="369" y="232"/>
                    <a:pt x="369" y="232"/>
                    <a:pt x="370" y="232"/>
                  </a:cubicBezTo>
                  <a:cubicBezTo>
                    <a:pt x="370" y="232"/>
                    <a:pt x="370" y="232"/>
                    <a:pt x="370" y="232"/>
                  </a:cubicBezTo>
                  <a:cubicBezTo>
                    <a:pt x="370" y="232"/>
                    <a:pt x="370" y="233"/>
                    <a:pt x="370" y="233"/>
                  </a:cubicBezTo>
                  <a:cubicBezTo>
                    <a:pt x="370" y="233"/>
                    <a:pt x="371" y="233"/>
                    <a:pt x="371" y="234"/>
                  </a:cubicBezTo>
                  <a:cubicBezTo>
                    <a:pt x="371" y="234"/>
                    <a:pt x="371" y="234"/>
                    <a:pt x="371" y="234"/>
                  </a:cubicBezTo>
                  <a:cubicBezTo>
                    <a:pt x="371" y="234"/>
                    <a:pt x="371" y="234"/>
                    <a:pt x="371" y="234"/>
                  </a:cubicBezTo>
                  <a:cubicBezTo>
                    <a:pt x="371" y="234"/>
                    <a:pt x="371" y="234"/>
                    <a:pt x="370" y="234"/>
                  </a:cubicBezTo>
                  <a:cubicBezTo>
                    <a:pt x="370" y="233"/>
                    <a:pt x="370" y="233"/>
                    <a:pt x="370" y="233"/>
                  </a:cubicBezTo>
                  <a:cubicBezTo>
                    <a:pt x="369" y="232"/>
                    <a:pt x="369" y="232"/>
                    <a:pt x="369" y="232"/>
                  </a:cubicBezTo>
                  <a:cubicBezTo>
                    <a:pt x="369" y="232"/>
                    <a:pt x="369" y="232"/>
                    <a:pt x="369" y="232"/>
                  </a:cubicBezTo>
                  <a:cubicBezTo>
                    <a:pt x="369" y="233"/>
                    <a:pt x="369" y="233"/>
                    <a:pt x="369" y="233"/>
                  </a:cubicBezTo>
                  <a:cubicBezTo>
                    <a:pt x="369" y="233"/>
                    <a:pt x="369" y="233"/>
                    <a:pt x="369" y="234"/>
                  </a:cubicBezTo>
                  <a:cubicBezTo>
                    <a:pt x="369" y="234"/>
                    <a:pt x="370" y="234"/>
                    <a:pt x="369" y="234"/>
                  </a:cubicBezTo>
                  <a:cubicBezTo>
                    <a:pt x="369" y="234"/>
                    <a:pt x="369" y="234"/>
                    <a:pt x="369" y="234"/>
                  </a:cubicBezTo>
                  <a:cubicBezTo>
                    <a:pt x="369" y="235"/>
                    <a:pt x="369" y="235"/>
                    <a:pt x="369" y="235"/>
                  </a:cubicBezTo>
                  <a:cubicBezTo>
                    <a:pt x="370" y="235"/>
                    <a:pt x="370" y="235"/>
                    <a:pt x="370" y="235"/>
                  </a:cubicBezTo>
                  <a:cubicBezTo>
                    <a:pt x="370" y="235"/>
                    <a:pt x="369" y="235"/>
                    <a:pt x="369" y="235"/>
                  </a:cubicBezTo>
                  <a:cubicBezTo>
                    <a:pt x="369" y="235"/>
                    <a:pt x="369" y="235"/>
                    <a:pt x="369" y="236"/>
                  </a:cubicBezTo>
                  <a:cubicBezTo>
                    <a:pt x="369" y="236"/>
                    <a:pt x="368" y="236"/>
                    <a:pt x="368" y="236"/>
                  </a:cubicBezTo>
                  <a:cubicBezTo>
                    <a:pt x="368" y="235"/>
                    <a:pt x="368" y="235"/>
                    <a:pt x="368" y="235"/>
                  </a:cubicBezTo>
                  <a:cubicBezTo>
                    <a:pt x="368" y="235"/>
                    <a:pt x="369" y="235"/>
                    <a:pt x="369" y="235"/>
                  </a:cubicBezTo>
                  <a:cubicBezTo>
                    <a:pt x="369" y="235"/>
                    <a:pt x="369" y="235"/>
                    <a:pt x="369" y="234"/>
                  </a:cubicBezTo>
                  <a:cubicBezTo>
                    <a:pt x="369" y="234"/>
                    <a:pt x="369" y="234"/>
                    <a:pt x="369" y="234"/>
                  </a:cubicBezTo>
                  <a:cubicBezTo>
                    <a:pt x="369" y="234"/>
                    <a:pt x="369" y="234"/>
                    <a:pt x="369" y="234"/>
                  </a:cubicBezTo>
                  <a:cubicBezTo>
                    <a:pt x="369" y="234"/>
                    <a:pt x="369" y="234"/>
                    <a:pt x="369" y="234"/>
                  </a:cubicBezTo>
                  <a:cubicBezTo>
                    <a:pt x="369" y="234"/>
                    <a:pt x="368" y="234"/>
                    <a:pt x="368" y="233"/>
                  </a:cubicBezTo>
                  <a:cubicBezTo>
                    <a:pt x="368" y="233"/>
                    <a:pt x="369" y="233"/>
                    <a:pt x="369" y="233"/>
                  </a:cubicBezTo>
                  <a:cubicBezTo>
                    <a:pt x="369" y="233"/>
                    <a:pt x="369" y="233"/>
                    <a:pt x="368" y="233"/>
                  </a:cubicBezTo>
                  <a:cubicBezTo>
                    <a:pt x="368" y="232"/>
                    <a:pt x="368" y="233"/>
                    <a:pt x="368" y="233"/>
                  </a:cubicBezTo>
                  <a:cubicBezTo>
                    <a:pt x="368" y="233"/>
                    <a:pt x="368" y="234"/>
                    <a:pt x="368" y="234"/>
                  </a:cubicBezTo>
                  <a:cubicBezTo>
                    <a:pt x="368" y="234"/>
                    <a:pt x="368" y="234"/>
                    <a:pt x="368" y="234"/>
                  </a:cubicBezTo>
                  <a:cubicBezTo>
                    <a:pt x="367" y="235"/>
                    <a:pt x="368" y="235"/>
                    <a:pt x="367" y="235"/>
                  </a:cubicBezTo>
                  <a:cubicBezTo>
                    <a:pt x="367" y="235"/>
                    <a:pt x="367" y="235"/>
                    <a:pt x="367" y="235"/>
                  </a:cubicBezTo>
                  <a:cubicBezTo>
                    <a:pt x="367" y="235"/>
                    <a:pt x="367" y="236"/>
                    <a:pt x="367" y="236"/>
                  </a:cubicBezTo>
                  <a:cubicBezTo>
                    <a:pt x="367" y="236"/>
                    <a:pt x="367" y="237"/>
                    <a:pt x="367" y="237"/>
                  </a:cubicBezTo>
                  <a:cubicBezTo>
                    <a:pt x="367" y="237"/>
                    <a:pt x="367" y="237"/>
                    <a:pt x="367" y="237"/>
                  </a:cubicBezTo>
                  <a:cubicBezTo>
                    <a:pt x="367" y="237"/>
                    <a:pt x="367" y="237"/>
                    <a:pt x="367" y="237"/>
                  </a:cubicBezTo>
                  <a:cubicBezTo>
                    <a:pt x="368" y="237"/>
                    <a:pt x="368" y="237"/>
                    <a:pt x="368" y="237"/>
                  </a:cubicBezTo>
                  <a:cubicBezTo>
                    <a:pt x="368" y="237"/>
                    <a:pt x="368" y="237"/>
                    <a:pt x="368" y="237"/>
                  </a:cubicBezTo>
                  <a:cubicBezTo>
                    <a:pt x="368" y="237"/>
                    <a:pt x="368" y="238"/>
                    <a:pt x="369" y="238"/>
                  </a:cubicBezTo>
                  <a:cubicBezTo>
                    <a:pt x="369" y="238"/>
                    <a:pt x="369" y="238"/>
                    <a:pt x="369" y="238"/>
                  </a:cubicBezTo>
                  <a:cubicBezTo>
                    <a:pt x="369" y="239"/>
                    <a:pt x="369" y="239"/>
                    <a:pt x="369" y="239"/>
                  </a:cubicBezTo>
                  <a:cubicBezTo>
                    <a:pt x="369" y="239"/>
                    <a:pt x="369" y="239"/>
                    <a:pt x="369" y="239"/>
                  </a:cubicBezTo>
                  <a:cubicBezTo>
                    <a:pt x="369" y="239"/>
                    <a:pt x="369" y="239"/>
                    <a:pt x="369" y="239"/>
                  </a:cubicBezTo>
                  <a:cubicBezTo>
                    <a:pt x="369" y="239"/>
                    <a:pt x="370" y="239"/>
                    <a:pt x="370" y="238"/>
                  </a:cubicBezTo>
                  <a:cubicBezTo>
                    <a:pt x="370" y="238"/>
                    <a:pt x="370" y="238"/>
                    <a:pt x="370" y="238"/>
                  </a:cubicBezTo>
                  <a:cubicBezTo>
                    <a:pt x="370" y="238"/>
                    <a:pt x="370" y="238"/>
                    <a:pt x="370" y="238"/>
                  </a:cubicBezTo>
                  <a:cubicBezTo>
                    <a:pt x="371" y="238"/>
                    <a:pt x="371" y="237"/>
                    <a:pt x="370" y="237"/>
                  </a:cubicBezTo>
                  <a:cubicBezTo>
                    <a:pt x="370" y="237"/>
                    <a:pt x="370" y="237"/>
                    <a:pt x="370" y="237"/>
                  </a:cubicBezTo>
                  <a:cubicBezTo>
                    <a:pt x="370" y="237"/>
                    <a:pt x="370" y="237"/>
                    <a:pt x="370" y="237"/>
                  </a:cubicBezTo>
                  <a:cubicBezTo>
                    <a:pt x="371" y="237"/>
                    <a:pt x="371" y="236"/>
                    <a:pt x="371" y="236"/>
                  </a:cubicBezTo>
                  <a:cubicBezTo>
                    <a:pt x="370" y="236"/>
                    <a:pt x="370" y="236"/>
                    <a:pt x="370" y="236"/>
                  </a:cubicBezTo>
                  <a:cubicBezTo>
                    <a:pt x="370" y="236"/>
                    <a:pt x="370" y="236"/>
                    <a:pt x="370" y="236"/>
                  </a:cubicBezTo>
                  <a:cubicBezTo>
                    <a:pt x="370" y="236"/>
                    <a:pt x="370" y="236"/>
                    <a:pt x="371" y="236"/>
                  </a:cubicBezTo>
                  <a:cubicBezTo>
                    <a:pt x="371" y="236"/>
                    <a:pt x="371" y="236"/>
                    <a:pt x="371" y="236"/>
                  </a:cubicBezTo>
                  <a:cubicBezTo>
                    <a:pt x="371" y="236"/>
                    <a:pt x="371" y="235"/>
                    <a:pt x="372" y="235"/>
                  </a:cubicBezTo>
                  <a:cubicBezTo>
                    <a:pt x="372" y="235"/>
                    <a:pt x="373" y="235"/>
                    <a:pt x="373" y="235"/>
                  </a:cubicBezTo>
                  <a:cubicBezTo>
                    <a:pt x="373" y="235"/>
                    <a:pt x="374" y="235"/>
                    <a:pt x="374" y="235"/>
                  </a:cubicBezTo>
                  <a:cubicBezTo>
                    <a:pt x="374" y="235"/>
                    <a:pt x="374" y="235"/>
                    <a:pt x="374" y="235"/>
                  </a:cubicBezTo>
                  <a:cubicBezTo>
                    <a:pt x="374" y="235"/>
                    <a:pt x="375" y="235"/>
                    <a:pt x="375" y="235"/>
                  </a:cubicBezTo>
                  <a:cubicBezTo>
                    <a:pt x="375" y="236"/>
                    <a:pt x="375" y="236"/>
                    <a:pt x="374" y="236"/>
                  </a:cubicBezTo>
                  <a:cubicBezTo>
                    <a:pt x="374" y="236"/>
                    <a:pt x="374" y="236"/>
                    <a:pt x="374" y="236"/>
                  </a:cubicBezTo>
                  <a:cubicBezTo>
                    <a:pt x="374" y="236"/>
                    <a:pt x="373" y="236"/>
                    <a:pt x="372" y="236"/>
                  </a:cubicBezTo>
                  <a:cubicBezTo>
                    <a:pt x="372" y="236"/>
                    <a:pt x="372" y="236"/>
                    <a:pt x="372" y="236"/>
                  </a:cubicBezTo>
                  <a:cubicBezTo>
                    <a:pt x="372" y="236"/>
                    <a:pt x="372" y="236"/>
                    <a:pt x="372" y="236"/>
                  </a:cubicBezTo>
                  <a:cubicBezTo>
                    <a:pt x="372" y="236"/>
                    <a:pt x="372" y="236"/>
                    <a:pt x="372" y="236"/>
                  </a:cubicBezTo>
                  <a:cubicBezTo>
                    <a:pt x="372" y="237"/>
                    <a:pt x="371" y="237"/>
                    <a:pt x="371" y="237"/>
                  </a:cubicBezTo>
                  <a:cubicBezTo>
                    <a:pt x="371" y="237"/>
                    <a:pt x="371" y="237"/>
                    <a:pt x="371" y="237"/>
                  </a:cubicBezTo>
                  <a:cubicBezTo>
                    <a:pt x="371" y="238"/>
                    <a:pt x="372" y="238"/>
                    <a:pt x="372" y="238"/>
                  </a:cubicBezTo>
                  <a:cubicBezTo>
                    <a:pt x="372" y="238"/>
                    <a:pt x="372" y="238"/>
                    <a:pt x="372" y="238"/>
                  </a:cubicBezTo>
                  <a:cubicBezTo>
                    <a:pt x="372" y="238"/>
                    <a:pt x="372" y="238"/>
                    <a:pt x="372" y="238"/>
                  </a:cubicBezTo>
                  <a:cubicBezTo>
                    <a:pt x="371" y="238"/>
                    <a:pt x="371" y="239"/>
                    <a:pt x="371" y="239"/>
                  </a:cubicBezTo>
                  <a:cubicBezTo>
                    <a:pt x="371" y="240"/>
                    <a:pt x="371" y="240"/>
                    <a:pt x="370" y="241"/>
                  </a:cubicBezTo>
                  <a:cubicBezTo>
                    <a:pt x="370" y="241"/>
                    <a:pt x="370" y="241"/>
                    <a:pt x="370" y="241"/>
                  </a:cubicBezTo>
                  <a:cubicBezTo>
                    <a:pt x="370" y="241"/>
                    <a:pt x="370" y="241"/>
                    <a:pt x="370" y="242"/>
                  </a:cubicBezTo>
                  <a:cubicBezTo>
                    <a:pt x="370" y="242"/>
                    <a:pt x="370" y="242"/>
                    <a:pt x="370" y="242"/>
                  </a:cubicBezTo>
                  <a:cubicBezTo>
                    <a:pt x="370" y="243"/>
                    <a:pt x="371" y="243"/>
                    <a:pt x="371" y="243"/>
                  </a:cubicBezTo>
                  <a:cubicBezTo>
                    <a:pt x="371" y="244"/>
                    <a:pt x="372" y="244"/>
                    <a:pt x="372" y="244"/>
                  </a:cubicBezTo>
                  <a:cubicBezTo>
                    <a:pt x="372" y="243"/>
                    <a:pt x="372" y="243"/>
                    <a:pt x="372" y="243"/>
                  </a:cubicBezTo>
                  <a:cubicBezTo>
                    <a:pt x="372" y="242"/>
                    <a:pt x="372" y="242"/>
                    <a:pt x="373" y="241"/>
                  </a:cubicBezTo>
                  <a:cubicBezTo>
                    <a:pt x="373" y="241"/>
                    <a:pt x="373" y="240"/>
                    <a:pt x="373" y="240"/>
                  </a:cubicBezTo>
                  <a:cubicBezTo>
                    <a:pt x="373" y="240"/>
                    <a:pt x="372" y="240"/>
                    <a:pt x="372" y="240"/>
                  </a:cubicBezTo>
                  <a:cubicBezTo>
                    <a:pt x="372" y="240"/>
                    <a:pt x="373" y="240"/>
                    <a:pt x="373" y="240"/>
                  </a:cubicBezTo>
                  <a:cubicBezTo>
                    <a:pt x="373" y="239"/>
                    <a:pt x="374" y="239"/>
                    <a:pt x="374" y="238"/>
                  </a:cubicBezTo>
                  <a:cubicBezTo>
                    <a:pt x="374" y="238"/>
                    <a:pt x="374" y="238"/>
                    <a:pt x="374" y="238"/>
                  </a:cubicBezTo>
                  <a:cubicBezTo>
                    <a:pt x="374" y="239"/>
                    <a:pt x="374" y="239"/>
                    <a:pt x="374" y="239"/>
                  </a:cubicBezTo>
                  <a:cubicBezTo>
                    <a:pt x="374" y="239"/>
                    <a:pt x="374" y="239"/>
                    <a:pt x="374" y="239"/>
                  </a:cubicBezTo>
                  <a:cubicBezTo>
                    <a:pt x="374" y="239"/>
                    <a:pt x="374" y="239"/>
                    <a:pt x="374" y="240"/>
                  </a:cubicBezTo>
                  <a:cubicBezTo>
                    <a:pt x="374" y="240"/>
                    <a:pt x="374" y="240"/>
                    <a:pt x="373" y="240"/>
                  </a:cubicBezTo>
                  <a:cubicBezTo>
                    <a:pt x="374" y="240"/>
                    <a:pt x="374" y="240"/>
                    <a:pt x="374" y="240"/>
                  </a:cubicBezTo>
                  <a:cubicBezTo>
                    <a:pt x="374" y="240"/>
                    <a:pt x="374" y="241"/>
                    <a:pt x="374" y="241"/>
                  </a:cubicBezTo>
                  <a:cubicBezTo>
                    <a:pt x="374" y="241"/>
                    <a:pt x="373" y="241"/>
                    <a:pt x="373" y="241"/>
                  </a:cubicBezTo>
                  <a:cubicBezTo>
                    <a:pt x="373" y="241"/>
                    <a:pt x="374" y="241"/>
                    <a:pt x="373" y="241"/>
                  </a:cubicBezTo>
                  <a:cubicBezTo>
                    <a:pt x="373" y="242"/>
                    <a:pt x="373" y="242"/>
                    <a:pt x="373" y="242"/>
                  </a:cubicBezTo>
                  <a:cubicBezTo>
                    <a:pt x="373" y="242"/>
                    <a:pt x="373" y="242"/>
                    <a:pt x="373" y="242"/>
                  </a:cubicBezTo>
                  <a:cubicBezTo>
                    <a:pt x="374" y="242"/>
                    <a:pt x="374" y="243"/>
                    <a:pt x="374" y="243"/>
                  </a:cubicBezTo>
                  <a:cubicBezTo>
                    <a:pt x="374" y="243"/>
                    <a:pt x="374" y="243"/>
                    <a:pt x="374" y="243"/>
                  </a:cubicBezTo>
                  <a:cubicBezTo>
                    <a:pt x="374" y="243"/>
                    <a:pt x="374" y="243"/>
                    <a:pt x="373" y="244"/>
                  </a:cubicBezTo>
                  <a:cubicBezTo>
                    <a:pt x="373" y="244"/>
                    <a:pt x="373" y="244"/>
                    <a:pt x="373" y="244"/>
                  </a:cubicBezTo>
                  <a:cubicBezTo>
                    <a:pt x="373" y="244"/>
                    <a:pt x="373" y="244"/>
                    <a:pt x="373" y="244"/>
                  </a:cubicBezTo>
                  <a:cubicBezTo>
                    <a:pt x="373" y="245"/>
                    <a:pt x="373" y="245"/>
                    <a:pt x="373" y="245"/>
                  </a:cubicBezTo>
                  <a:cubicBezTo>
                    <a:pt x="373" y="245"/>
                    <a:pt x="373" y="245"/>
                    <a:pt x="372" y="245"/>
                  </a:cubicBezTo>
                  <a:cubicBezTo>
                    <a:pt x="372" y="246"/>
                    <a:pt x="372" y="246"/>
                    <a:pt x="373" y="247"/>
                  </a:cubicBezTo>
                  <a:cubicBezTo>
                    <a:pt x="373" y="247"/>
                    <a:pt x="373" y="247"/>
                    <a:pt x="373" y="247"/>
                  </a:cubicBezTo>
                  <a:cubicBezTo>
                    <a:pt x="373" y="247"/>
                    <a:pt x="373" y="247"/>
                    <a:pt x="373" y="248"/>
                  </a:cubicBezTo>
                  <a:cubicBezTo>
                    <a:pt x="373" y="248"/>
                    <a:pt x="373" y="248"/>
                    <a:pt x="373" y="247"/>
                  </a:cubicBezTo>
                  <a:cubicBezTo>
                    <a:pt x="373" y="247"/>
                    <a:pt x="373" y="247"/>
                    <a:pt x="373" y="247"/>
                  </a:cubicBezTo>
                  <a:cubicBezTo>
                    <a:pt x="373" y="247"/>
                    <a:pt x="373" y="247"/>
                    <a:pt x="374" y="247"/>
                  </a:cubicBezTo>
                  <a:cubicBezTo>
                    <a:pt x="374" y="246"/>
                    <a:pt x="374" y="246"/>
                    <a:pt x="374" y="246"/>
                  </a:cubicBezTo>
                  <a:cubicBezTo>
                    <a:pt x="374" y="246"/>
                    <a:pt x="374" y="246"/>
                    <a:pt x="374" y="246"/>
                  </a:cubicBezTo>
                  <a:cubicBezTo>
                    <a:pt x="374" y="246"/>
                    <a:pt x="374" y="245"/>
                    <a:pt x="374" y="245"/>
                  </a:cubicBezTo>
                  <a:cubicBezTo>
                    <a:pt x="374" y="245"/>
                    <a:pt x="374" y="245"/>
                    <a:pt x="375" y="244"/>
                  </a:cubicBezTo>
                  <a:cubicBezTo>
                    <a:pt x="375" y="244"/>
                    <a:pt x="375" y="244"/>
                    <a:pt x="375" y="244"/>
                  </a:cubicBezTo>
                  <a:cubicBezTo>
                    <a:pt x="375" y="244"/>
                    <a:pt x="375" y="244"/>
                    <a:pt x="375" y="245"/>
                  </a:cubicBezTo>
                  <a:cubicBezTo>
                    <a:pt x="375" y="245"/>
                    <a:pt x="375" y="245"/>
                    <a:pt x="375" y="245"/>
                  </a:cubicBezTo>
                  <a:cubicBezTo>
                    <a:pt x="375" y="246"/>
                    <a:pt x="376" y="246"/>
                    <a:pt x="376" y="246"/>
                  </a:cubicBezTo>
                  <a:cubicBezTo>
                    <a:pt x="376" y="246"/>
                    <a:pt x="376" y="246"/>
                    <a:pt x="376" y="246"/>
                  </a:cubicBezTo>
                  <a:cubicBezTo>
                    <a:pt x="376" y="246"/>
                    <a:pt x="376" y="246"/>
                    <a:pt x="376" y="246"/>
                  </a:cubicBezTo>
                  <a:cubicBezTo>
                    <a:pt x="376" y="246"/>
                    <a:pt x="376" y="246"/>
                    <a:pt x="376" y="246"/>
                  </a:cubicBezTo>
                  <a:cubicBezTo>
                    <a:pt x="376" y="245"/>
                    <a:pt x="377" y="245"/>
                    <a:pt x="377" y="245"/>
                  </a:cubicBezTo>
                  <a:cubicBezTo>
                    <a:pt x="377" y="245"/>
                    <a:pt x="377" y="246"/>
                    <a:pt x="377" y="246"/>
                  </a:cubicBezTo>
                  <a:cubicBezTo>
                    <a:pt x="377" y="246"/>
                    <a:pt x="376" y="247"/>
                    <a:pt x="377" y="247"/>
                  </a:cubicBezTo>
                  <a:cubicBezTo>
                    <a:pt x="377" y="247"/>
                    <a:pt x="377" y="247"/>
                    <a:pt x="377" y="247"/>
                  </a:cubicBezTo>
                  <a:cubicBezTo>
                    <a:pt x="377" y="247"/>
                    <a:pt x="378" y="247"/>
                    <a:pt x="378" y="246"/>
                  </a:cubicBezTo>
                  <a:cubicBezTo>
                    <a:pt x="378" y="246"/>
                    <a:pt x="378" y="245"/>
                    <a:pt x="378" y="244"/>
                  </a:cubicBezTo>
                  <a:cubicBezTo>
                    <a:pt x="378" y="242"/>
                    <a:pt x="378" y="240"/>
                    <a:pt x="377" y="239"/>
                  </a:cubicBezTo>
                  <a:cubicBezTo>
                    <a:pt x="377" y="239"/>
                    <a:pt x="376" y="238"/>
                    <a:pt x="376" y="238"/>
                  </a:cubicBezTo>
                  <a:cubicBezTo>
                    <a:pt x="376" y="238"/>
                    <a:pt x="375" y="239"/>
                    <a:pt x="375" y="239"/>
                  </a:cubicBezTo>
                  <a:cubicBezTo>
                    <a:pt x="375" y="238"/>
                    <a:pt x="375" y="238"/>
                    <a:pt x="376" y="238"/>
                  </a:cubicBezTo>
                  <a:cubicBezTo>
                    <a:pt x="376" y="238"/>
                    <a:pt x="377" y="237"/>
                    <a:pt x="377" y="237"/>
                  </a:cubicBezTo>
                  <a:cubicBezTo>
                    <a:pt x="377" y="237"/>
                    <a:pt x="378" y="237"/>
                    <a:pt x="378" y="237"/>
                  </a:cubicBezTo>
                  <a:cubicBezTo>
                    <a:pt x="378" y="237"/>
                    <a:pt x="378" y="237"/>
                    <a:pt x="378" y="237"/>
                  </a:cubicBezTo>
                  <a:cubicBezTo>
                    <a:pt x="377" y="237"/>
                    <a:pt x="377" y="238"/>
                    <a:pt x="377" y="238"/>
                  </a:cubicBezTo>
                  <a:cubicBezTo>
                    <a:pt x="377" y="238"/>
                    <a:pt x="377" y="238"/>
                    <a:pt x="377" y="239"/>
                  </a:cubicBezTo>
                  <a:cubicBezTo>
                    <a:pt x="378" y="240"/>
                    <a:pt x="379" y="241"/>
                    <a:pt x="379" y="243"/>
                  </a:cubicBezTo>
                  <a:cubicBezTo>
                    <a:pt x="379" y="243"/>
                    <a:pt x="379" y="243"/>
                    <a:pt x="379" y="243"/>
                  </a:cubicBezTo>
                  <a:cubicBezTo>
                    <a:pt x="379" y="244"/>
                    <a:pt x="379" y="244"/>
                    <a:pt x="379" y="244"/>
                  </a:cubicBezTo>
                  <a:cubicBezTo>
                    <a:pt x="379" y="245"/>
                    <a:pt x="379" y="245"/>
                    <a:pt x="379" y="245"/>
                  </a:cubicBezTo>
                  <a:cubicBezTo>
                    <a:pt x="380" y="246"/>
                    <a:pt x="380" y="246"/>
                    <a:pt x="380" y="246"/>
                  </a:cubicBezTo>
                  <a:cubicBezTo>
                    <a:pt x="381" y="246"/>
                    <a:pt x="380" y="246"/>
                    <a:pt x="380" y="246"/>
                  </a:cubicBezTo>
                  <a:cubicBezTo>
                    <a:pt x="380" y="246"/>
                    <a:pt x="379" y="246"/>
                    <a:pt x="379" y="246"/>
                  </a:cubicBezTo>
                  <a:cubicBezTo>
                    <a:pt x="379" y="247"/>
                    <a:pt x="379" y="247"/>
                    <a:pt x="378" y="247"/>
                  </a:cubicBezTo>
                  <a:cubicBezTo>
                    <a:pt x="378" y="247"/>
                    <a:pt x="378" y="247"/>
                    <a:pt x="378" y="247"/>
                  </a:cubicBezTo>
                  <a:cubicBezTo>
                    <a:pt x="378" y="248"/>
                    <a:pt x="378" y="248"/>
                    <a:pt x="378" y="248"/>
                  </a:cubicBezTo>
                  <a:cubicBezTo>
                    <a:pt x="379" y="249"/>
                    <a:pt x="379" y="251"/>
                    <a:pt x="379" y="252"/>
                  </a:cubicBezTo>
                  <a:cubicBezTo>
                    <a:pt x="379" y="252"/>
                    <a:pt x="379" y="252"/>
                    <a:pt x="379" y="252"/>
                  </a:cubicBezTo>
                  <a:cubicBezTo>
                    <a:pt x="379" y="252"/>
                    <a:pt x="379" y="252"/>
                    <a:pt x="379" y="252"/>
                  </a:cubicBezTo>
                  <a:cubicBezTo>
                    <a:pt x="380" y="252"/>
                    <a:pt x="382" y="251"/>
                    <a:pt x="382" y="250"/>
                  </a:cubicBezTo>
                  <a:cubicBezTo>
                    <a:pt x="383" y="250"/>
                    <a:pt x="384" y="248"/>
                    <a:pt x="384" y="247"/>
                  </a:cubicBezTo>
                  <a:cubicBezTo>
                    <a:pt x="384" y="246"/>
                    <a:pt x="385" y="246"/>
                    <a:pt x="384" y="245"/>
                  </a:cubicBezTo>
                  <a:cubicBezTo>
                    <a:pt x="384" y="244"/>
                    <a:pt x="384" y="243"/>
                    <a:pt x="384" y="242"/>
                  </a:cubicBezTo>
                  <a:cubicBezTo>
                    <a:pt x="384" y="241"/>
                    <a:pt x="384" y="241"/>
                    <a:pt x="384" y="240"/>
                  </a:cubicBezTo>
                  <a:cubicBezTo>
                    <a:pt x="384" y="240"/>
                    <a:pt x="384" y="240"/>
                    <a:pt x="384" y="240"/>
                  </a:cubicBezTo>
                  <a:cubicBezTo>
                    <a:pt x="384" y="240"/>
                    <a:pt x="384" y="240"/>
                    <a:pt x="384" y="240"/>
                  </a:cubicBezTo>
                  <a:cubicBezTo>
                    <a:pt x="385" y="239"/>
                    <a:pt x="385" y="239"/>
                    <a:pt x="385" y="239"/>
                  </a:cubicBezTo>
                  <a:cubicBezTo>
                    <a:pt x="385" y="239"/>
                    <a:pt x="385" y="238"/>
                    <a:pt x="385" y="238"/>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02" name="Freeform 765">
              <a:extLst>
                <a:ext uri="{FF2B5EF4-FFF2-40B4-BE49-F238E27FC236}">
                  <a16:creationId xmlns:a16="http://schemas.microsoft.com/office/drawing/2014/main" id="{448BBC27-8100-E417-AC55-F03B49276063}"/>
                </a:ext>
              </a:extLst>
            </p:cNvPr>
            <p:cNvSpPr>
              <a:spLocks noEditPoints="1"/>
            </p:cNvSpPr>
            <p:nvPr/>
          </p:nvSpPr>
          <p:spPr bwMode="auto">
            <a:xfrm>
              <a:off x="839788" y="4262438"/>
              <a:ext cx="190500" cy="96838"/>
            </a:xfrm>
            <a:custGeom>
              <a:avLst/>
              <a:gdLst>
                <a:gd name="T0" fmla="*/ 41 w 46"/>
                <a:gd name="T1" fmla="*/ 20 h 23"/>
                <a:gd name="T2" fmla="*/ 40 w 46"/>
                <a:gd name="T3" fmla="*/ 18 h 23"/>
                <a:gd name="T4" fmla="*/ 41 w 46"/>
                <a:gd name="T5" fmla="*/ 17 h 23"/>
                <a:gd name="T6" fmla="*/ 12 w 46"/>
                <a:gd name="T7" fmla="*/ 1 h 23"/>
                <a:gd name="T8" fmla="*/ 11 w 46"/>
                <a:gd name="T9" fmla="*/ 3 h 23"/>
                <a:gd name="T10" fmla="*/ 11 w 46"/>
                <a:gd name="T11" fmla="*/ 4 h 23"/>
                <a:gd name="T12" fmla="*/ 9 w 46"/>
                <a:gd name="T13" fmla="*/ 4 h 23"/>
                <a:gd name="T14" fmla="*/ 7 w 46"/>
                <a:gd name="T15" fmla="*/ 3 h 23"/>
                <a:gd name="T16" fmla="*/ 6 w 46"/>
                <a:gd name="T17" fmla="*/ 1 h 23"/>
                <a:gd name="T18" fmla="*/ 7 w 46"/>
                <a:gd name="T19" fmla="*/ 1 h 23"/>
                <a:gd name="T20" fmla="*/ 8 w 46"/>
                <a:gd name="T21" fmla="*/ 0 h 23"/>
                <a:gd name="T22" fmla="*/ 9 w 46"/>
                <a:gd name="T23" fmla="*/ 0 h 23"/>
                <a:gd name="T24" fmla="*/ 10 w 46"/>
                <a:gd name="T25" fmla="*/ 0 h 23"/>
                <a:gd name="T26" fmla="*/ 11 w 46"/>
                <a:gd name="T27" fmla="*/ 0 h 23"/>
                <a:gd name="T28" fmla="*/ 44 w 46"/>
                <a:gd name="T29" fmla="*/ 14 h 23"/>
                <a:gd name="T30" fmla="*/ 42 w 46"/>
                <a:gd name="T31" fmla="*/ 15 h 23"/>
                <a:gd name="T32" fmla="*/ 39 w 46"/>
                <a:gd name="T33" fmla="*/ 15 h 23"/>
                <a:gd name="T34" fmla="*/ 37 w 46"/>
                <a:gd name="T35" fmla="*/ 14 h 23"/>
                <a:gd name="T36" fmla="*/ 38 w 46"/>
                <a:gd name="T37" fmla="*/ 13 h 23"/>
                <a:gd name="T38" fmla="*/ 40 w 46"/>
                <a:gd name="T39" fmla="*/ 14 h 23"/>
                <a:gd name="T40" fmla="*/ 41 w 46"/>
                <a:gd name="T41" fmla="*/ 14 h 23"/>
                <a:gd name="T42" fmla="*/ 42 w 46"/>
                <a:gd name="T43" fmla="*/ 14 h 23"/>
                <a:gd name="T44" fmla="*/ 44 w 46"/>
                <a:gd name="T45" fmla="*/ 14 h 23"/>
                <a:gd name="T46" fmla="*/ 1 w 46"/>
                <a:gd name="T47" fmla="*/ 3 h 23"/>
                <a:gd name="T48" fmla="*/ 0 w 46"/>
                <a:gd name="T49" fmla="*/ 6 h 23"/>
                <a:gd name="T50" fmla="*/ 2 w 46"/>
                <a:gd name="T51" fmla="*/ 4 h 23"/>
                <a:gd name="T52" fmla="*/ 46 w 46"/>
                <a:gd name="T53" fmla="*/ 22 h 23"/>
                <a:gd name="T54" fmla="*/ 45 w 46"/>
                <a:gd name="T55" fmla="*/ 23 h 23"/>
                <a:gd name="T56" fmla="*/ 46 w 46"/>
                <a:gd name="T57" fmla="*/ 23 h 23"/>
                <a:gd name="T58" fmla="*/ 32 w 46"/>
                <a:gd name="T59" fmla="*/ 12 h 23"/>
                <a:gd name="T60" fmla="*/ 31 w 46"/>
                <a:gd name="T61" fmla="*/ 12 h 23"/>
                <a:gd name="T62" fmla="*/ 30 w 46"/>
                <a:gd name="T63" fmla="*/ 13 h 23"/>
                <a:gd name="T64" fmla="*/ 30 w 46"/>
                <a:gd name="T65" fmla="*/ 12 h 23"/>
                <a:gd name="T66" fmla="*/ 30 w 46"/>
                <a:gd name="T67" fmla="*/ 12 h 23"/>
                <a:gd name="T68" fmla="*/ 29 w 46"/>
                <a:gd name="T69" fmla="*/ 12 h 23"/>
                <a:gd name="T70" fmla="*/ 29 w 46"/>
                <a:gd name="T71" fmla="*/ 12 h 23"/>
                <a:gd name="T72" fmla="*/ 29 w 46"/>
                <a:gd name="T73" fmla="*/ 11 h 23"/>
                <a:gd name="T74" fmla="*/ 29 w 46"/>
                <a:gd name="T75" fmla="*/ 11 h 23"/>
                <a:gd name="T76" fmla="*/ 28 w 46"/>
                <a:gd name="T77" fmla="*/ 11 h 23"/>
                <a:gd name="T78" fmla="*/ 28 w 46"/>
                <a:gd name="T79" fmla="*/ 11 h 23"/>
                <a:gd name="T80" fmla="*/ 28 w 46"/>
                <a:gd name="T81" fmla="*/ 12 h 23"/>
                <a:gd name="T82" fmla="*/ 27 w 46"/>
                <a:gd name="T83" fmla="*/ 12 h 23"/>
                <a:gd name="T84" fmla="*/ 26 w 46"/>
                <a:gd name="T85" fmla="*/ 11 h 23"/>
                <a:gd name="T86" fmla="*/ 25 w 46"/>
                <a:gd name="T87" fmla="*/ 10 h 23"/>
                <a:gd name="T88" fmla="*/ 25 w 46"/>
                <a:gd name="T89" fmla="*/ 8 h 23"/>
                <a:gd name="T90" fmla="*/ 26 w 46"/>
                <a:gd name="T91" fmla="*/ 8 h 23"/>
                <a:gd name="T92" fmla="*/ 26 w 46"/>
                <a:gd name="T93" fmla="*/ 8 h 23"/>
                <a:gd name="T94" fmla="*/ 28 w 46"/>
                <a:gd name="T95" fmla="*/ 7 h 23"/>
                <a:gd name="T96" fmla="*/ 30 w 46"/>
                <a:gd name="T97" fmla="*/ 9 h 23"/>
                <a:gd name="T98" fmla="*/ 30 w 46"/>
                <a:gd name="T99" fmla="*/ 10 h 23"/>
                <a:gd name="T100" fmla="*/ 31 w 46"/>
                <a:gd name="T101" fmla="*/ 10 h 23"/>
                <a:gd name="T102" fmla="*/ 31 w 46"/>
                <a:gd name="T103" fmla="*/ 11 h 23"/>
                <a:gd name="T104" fmla="*/ 32 w 46"/>
                <a:gd name="T105" fmla="*/ 11 h 23"/>
                <a:gd name="T106" fmla="*/ 2 w 46"/>
                <a:gd name="T107" fmla="*/ 2 h 23"/>
                <a:gd name="T108" fmla="*/ 29 w 46"/>
                <a:gd name="T109" fmla="*/ 11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23">
                  <a:moveTo>
                    <a:pt x="43" y="18"/>
                  </a:moveTo>
                  <a:cubicBezTo>
                    <a:pt x="43" y="19"/>
                    <a:pt x="43" y="19"/>
                    <a:pt x="43" y="19"/>
                  </a:cubicBezTo>
                  <a:cubicBezTo>
                    <a:pt x="43" y="19"/>
                    <a:pt x="43" y="19"/>
                    <a:pt x="43" y="19"/>
                  </a:cubicBezTo>
                  <a:cubicBezTo>
                    <a:pt x="43" y="19"/>
                    <a:pt x="43" y="19"/>
                    <a:pt x="43" y="19"/>
                  </a:cubicBezTo>
                  <a:cubicBezTo>
                    <a:pt x="42" y="19"/>
                    <a:pt x="42" y="20"/>
                    <a:pt x="42" y="20"/>
                  </a:cubicBezTo>
                  <a:cubicBezTo>
                    <a:pt x="42" y="20"/>
                    <a:pt x="42" y="20"/>
                    <a:pt x="41" y="20"/>
                  </a:cubicBezTo>
                  <a:cubicBezTo>
                    <a:pt x="41" y="20"/>
                    <a:pt x="41" y="20"/>
                    <a:pt x="41" y="20"/>
                  </a:cubicBezTo>
                  <a:cubicBezTo>
                    <a:pt x="41" y="20"/>
                    <a:pt x="41" y="20"/>
                    <a:pt x="41" y="20"/>
                  </a:cubicBezTo>
                  <a:cubicBezTo>
                    <a:pt x="41" y="20"/>
                    <a:pt x="41" y="19"/>
                    <a:pt x="41" y="19"/>
                  </a:cubicBezTo>
                  <a:cubicBezTo>
                    <a:pt x="41" y="19"/>
                    <a:pt x="41" y="19"/>
                    <a:pt x="41" y="19"/>
                  </a:cubicBezTo>
                  <a:cubicBezTo>
                    <a:pt x="41" y="19"/>
                    <a:pt x="41" y="18"/>
                    <a:pt x="40" y="18"/>
                  </a:cubicBezTo>
                  <a:cubicBezTo>
                    <a:pt x="40" y="18"/>
                    <a:pt x="40" y="18"/>
                    <a:pt x="40" y="18"/>
                  </a:cubicBezTo>
                  <a:cubicBezTo>
                    <a:pt x="40" y="18"/>
                    <a:pt x="40" y="18"/>
                    <a:pt x="40" y="17"/>
                  </a:cubicBezTo>
                  <a:cubicBezTo>
                    <a:pt x="40" y="17"/>
                    <a:pt x="40" y="17"/>
                    <a:pt x="40" y="17"/>
                  </a:cubicBezTo>
                  <a:cubicBezTo>
                    <a:pt x="40" y="17"/>
                    <a:pt x="40" y="17"/>
                    <a:pt x="40" y="17"/>
                  </a:cubicBezTo>
                  <a:cubicBezTo>
                    <a:pt x="40" y="17"/>
                    <a:pt x="40" y="17"/>
                    <a:pt x="40" y="17"/>
                  </a:cubicBezTo>
                  <a:cubicBezTo>
                    <a:pt x="40" y="17"/>
                    <a:pt x="40" y="17"/>
                    <a:pt x="41" y="17"/>
                  </a:cubicBezTo>
                  <a:cubicBezTo>
                    <a:pt x="41" y="17"/>
                    <a:pt x="41" y="17"/>
                    <a:pt x="41" y="17"/>
                  </a:cubicBezTo>
                  <a:cubicBezTo>
                    <a:pt x="41" y="17"/>
                    <a:pt x="41" y="17"/>
                    <a:pt x="41" y="17"/>
                  </a:cubicBezTo>
                  <a:cubicBezTo>
                    <a:pt x="41" y="17"/>
                    <a:pt x="41" y="17"/>
                    <a:pt x="41" y="17"/>
                  </a:cubicBezTo>
                  <a:cubicBezTo>
                    <a:pt x="41" y="17"/>
                    <a:pt x="41" y="17"/>
                    <a:pt x="42" y="17"/>
                  </a:cubicBezTo>
                  <a:cubicBezTo>
                    <a:pt x="42" y="17"/>
                    <a:pt x="42" y="17"/>
                    <a:pt x="42" y="18"/>
                  </a:cubicBezTo>
                  <a:cubicBezTo>
                    <a:pt x="42" y="18"/>
                    <a:pt x="43" y="18"/>
                    <a:pt x="43" y="18"/>
                  </a:cubicBezTo>
                  <a:close/>
                  <a:moveTo>
                    <a:pt x="12" y="1"/>
                  </a:moveTo>
                  <a:cubicBezTo>
                    <a:pt x="12" y="1"/>
                    <a:pt x="12" y="1"/>
                    <a:pt x="12" y="1"/>
                  </a:cubicBezTo>
                  <a:cubicBezTo>
                    <a:pt x="12" y="1"/>
                    <a:pt x="12" y="1"/>
                    <a:pt x="12" y="1"/>
                  </a:cubicBezTo>
                  <a:cubicBezTo>
                    <a:pt x="12" y="2"/>
                    <a:pt x="11" y="2"/>
                    <a:pt x="11" y="2"/>
                  </a:cubicBezTo>
                  <a:cubicBezTo>
                    <a:pt x="11" y="2"/>
                    <a:pt x="11" y="2"/>
                    <a:pt x="11" y="2"/>
                  </a:cubicBezTo>
                  <a:cubicBezTo>
                    <a:pt x="11" y="2"/>
                    <a:pt x="11" y="3"/>
                    <a:pt x="11" y="3"/>
                  </a:cubicBezTo>
                  <a:cubicBezTo>
                    <a:pt x="11" y="3"/>
                    <a:pt x="11" y="3"/>
                    <a:pt x="11" y="3"/>
                  </a:cubicBezTo>
                  <a:cubicBezTo>
                    <a:pt x="11" y="3"/>
                    <a:pt x="11" y="3"/>
                    <a:pt x="11" y="3"/>
                  </a:cubicBezTo>
                  <a:cubicBezTo>
                    <a:pt x="11" y="4"/>
                    <a:pt x="11" y="4"/>
                    <a:pt x="11" y="4"/>
                  </a:cubicBezTo>
                  <a:cubicBezTo>
                    <a:pt x="11" y="4"/>
                    <a:pt x="11" y="4"/>
                    <a:pt x="11" y="4"/>
                  </a:cubicBezTo>
                  <a:cubicBezTo>
                    <a:pt x="11" y="4"/>
                    <a:pt x="11" y="4"/>
                    <a:pt x="11" y="4"/>
                  </a:cubicBezTo>
                  <a:cubicBezTo>
                    <a:pt x="11" y="4"/>
                    <a:pt x="11" y="4"/>
                    <a:pt x="11" y="4"/>
                  </a:cubicBezTo>
                  <a:cubicBezTo>
                    <a:pt x="11" y="4"/>
                    <a:pt x="11" y="4"/>
                    <a:pt x="11" y="4"/>
                  </a:cubicBezTo>
                  <a:cubicBezTo>
                    <a:pt x="10" y="4"/>
                    <a:pt x="10" y="4"/>
                    <a:pt x="10" y="4"/>
                  </a:cubicBezTo>
                  <a:cubicBezTo>
                    <a:pt x="10" y="4"/>
                    <a:pt x="10" y="4"/>
                    <a:pt x="10" y="4"/>
                  </a:cubicBezTo>
                  <a:cubicBezTo>
                    <a:pt x="10" y="4"/>
                    <a:pt x="10" y="4"/>
                    <a:pt x="10" y="4"/>
                  </a:cubicBezTo>
                  <a:cubicBezTo>
                    <a:pt x="10" y="4"/>
                    <a:pt x="10" y="4"/>
                    <a:pt x="10" y="4"/>
                  </a:cubicBezTo>
                  <a:cubicBezTo>
                    <a:pt x="10" y="4"/>
                    <a:pt x="10" y="4"/>
                    <a:pt x="9" y="4"/>
                  </a:cubicBezTo>
                  <a:cubicBezTo>
                    <a:pt x="9" y="4"/>
                    <a:pt x="9" y="4"/>
                    <a:pt x="9" y="4"/>
                  </a:cubicBezTo>
                  <a:cubicBezTo>
                    <a:pt x="9" y="4"/>
                    <a:pt x="9" y="4"/>
                    <a:pt x="9" y="4"/>
                  </a:cubicBezTo>
                  <a:cubicBezTo>
                    <a:pt x="9" y="4"/>
                    <a:pt x="8" y="4"/>
                    <a:pt x="8" y="4"/>
                  </a:cubicBezTo>
                  <a:cubicBezTo>
                    <a:pt x="8" y="4"/>
                    <a:pt x="8" y="4"/>
                    <a:pt x="8" y="4"/>
                  </a:cubicBezTo>
                  <a:cubicBezTo>
                    <a:pt x="8" y="4"/>
                    <a:pt x="8" y="4"/>
                    <a:pt x="7" y="4"/>
                  </a:cubicBezTo>
                  <a:cubicBezTo>
                    <a:pt x="7" y="4"/>
                    <a:pt x="7" y="4"/>
                    <a:pt x="7" y="4"/>
                  </a:cubicBezTo>
                  <a:cubicBezTo>
                    <a:pt x="7" y="3"/>
                    <a:pt x="7" y="3"/>
                    <a:pt x="7" y="3"/>
                  </a:cubicBezTo>
                  <a:cubicBezTo>
                    <a:pt x="6" y="3"/>
                    <a:pt x="6" y="3"/>
                    <a:pt x="6" y="3"/>
                  </a:cubicBezTo>
                  <a:cubicBezTo>
                    <a:pt x="6" y="3"/>
                    <a:pt x="6" y="3"/>
                    <a:pt x="6" y="3"/>
                  </a:cubicBezTo>
                  <a:cubicBezTo>
                    <a:pt x="6" y="3"/>
                    <a:pt x="6" y="2"/>
                    <a:pt x="6" y="2"/>
                  </a:cubicBezTo>
                  <a:cubicBezTo>
                    <a:pt x="6" y="2"/>
                    <a:pt x="6" y="2"/>
                    <a:pt x="6" y="2"/>
                  </a:cubicBezTo>
                  <a:cubicBezTo>
                    <a:pt x="6" y="2"/>
                    <a:pt x="6" y="1"/>
                    <a:pt x="6" y="1"/>
                  </a:cubicBezTo>
                  <a:cubicBezTo>
                    <a:pt x="6" y="1"/>
                    <a:pt x="6" y="1"/>
                    <a:pt x="6" y="1"/>
                  </a:cubicBezTo>
                  <a:cubicBezTo>
                    <a:pt x="6" y="1"/>
                    <a:pt x="6" y="1"/>
                    <a:pt x="6" y="1"/>
                  </a:cubicBezTo>
                  <a:cubicBezTo>
                    <a:pt x="6" y="1"/>
                    <a:pt x="6" y="1"/>
                    <a:pt x="6" y="1"/>
                  </a:cubicBezTo>
                  <a:cubicBezTo>
                    <a:pt x="6" y="1"/>
                    <a:pt x="6" y="1"/>
                    <a:pt x="6" y="1"/>
                  </a:cubicBezTo>
                  <a:cubicBezTo>
                    <a:pt x="6" y="1"/>
                    <a:pt x="6" y="1"/>
                    <a:pt x="6" y="1"/>
                  </a:cubicBezTo>
                  <a:cubicBezTo>
                    <a:pt x="6" y="1"/>
                    <a:pt x="6" y="1"/>
                    <a:pt x="7" y="1"/>
                  </a:cubicBezTo>
                  <a:cubicBezTo>
                    <a:pt x="7" y="1"/>
                    <a:pt x="7" y="1"/>
                    <a:pt x="7" y="1"/>
                  </a:cubicBezTo>
                  <a:cubicBezTo>
                    <a:pt x="7" y="1"/>
                    <a:pt x="7" y="1"/>
                    <a:pt x="7" y="1"/>
                  </a:cubicBezTo>
                  <a:cubicBezTo>
                    <a:pt x="7" y="1"/>
                    <a:pt x="7" y="0"/>
                    <a:pt x="8" y="0"/>
                  </a:cubicBezTo>
                  <a:cubicBezTo>
                    <a:pt x="8" y="0"/>
                    <a:pt x="8" y="0"/>
                    <a:pt x="8" y="0"/>
                  </a:cubicBezTo>
                  <a:cubicBezTo>
                    <a:pt x="8" y="0"/>
                    <a:pt x="8" y="0"/>
                    <a:pt x="8" y="0"/>
                  </a:cubicBezTo>
                  <a:cubicBezTo>
                    <a:pt x="8" y="0"/>
                    <a:pt x="8" y="0"/>
                    <a:pt x="8" y="0"/>
                  </a:cubicBezTo>
                  <a:cubicBezTo>
                    <a:pt x="8" y="0"/>
                    <a:pt x="8" y="0"/>
                    <a:pt x="8" y="0"/>
                  </a:cubicBezTo>
                  <a:cubicBezTo>
                    <a:pt x="8" y="0"/>
                    <a:pt x="8" y="0"/>
                    <a:pt x="8" y="0"/>
                  </a:cubicBezTo>
                  <a:cubicBezTo>
                    <a:pt x="8" y="0"/>
                    <a:pt x="8" y="0"/>
                    <a:pt x="9" y="0"/>
                  </a:cubicBezTo>
                  <a:cubicBezTo>
                    <a:pt x="9" y="0"/>
                    <a:pt x="9" y="0"/>
                    <a:pt x="9" y="0"/>
                  </a:cubicBezTo>
                  <a:cubicBezTo>
                    <a:pt x="9" y="0"/>
                    <a:pt x="9" y="0"/>
                    <a:pt x="9" y="0"/>
                  </a:cubicBezTo>
                  <a:cubicBezTo>
                    <a:pt x="9" y="0"/>
                    <a:pt x="9" y="0"/>
                    <a:pt x="9" y="0"/>
                  </a:cubicBezTo>
                  <a:cubicBezTo>
                    <a:pt x="9" y="0"/>
                    <a:pt x="9" y="0"/>
                    <a:pt x="9" y="0"/>
                  </a:cubicBezTo>
                  <a:cubicBezTo>
                    <a:pt x="9" y="0"/>
                    <a:pt x="9" y="0"/>
                    <a:pt x="9" y="0"/>
                  </a:cubicBezTo>
                  <a:cubicBezTo>
                    <a:pt x="9" y="0"/>
                    <a:pt x="9" y="0"/>
                    <a:pt x="9" y="0"/>
                  </a:cubicBezTo>
                  <a:cubicBezTo>
                    <a:pt x="9" y="0"/>
                    <a:pt x="9" y="0"/>
                    <a:pt x="10" y="0"/>
                  </a:cubicBezTo>
                  <a:cubicBezTo>
                    <a:pt x="10" y="0"/>
                    <a:pt x="10" y="0"/>
                    <a:pt x="10" y="0"/>
                  </a:cubicBezTo>
                  <a:cubicBezTo>
                    <a:pt x="10" y="0"/>
                    <a:pt x="10" y="0"/>
                    <a:pt x="10" y="0"/>
                  </a:cubicBezTo>
                  <a:cubicBezTo>
                    <a:pt x="10" y="0"/>
                    <a:pt x="10" y="0"/>
                    <a:pt x="10" y="0"/>
                  </a:cubicBezTo>
                  <a:cubicBezTo>
                    <a:pt x="10" y="0"/>
                    <a:pt x="10" y="0"/>
                    <a:pt x="10" y="0"/>
                  </a:cubicBezTo>
                  <a:cubicBezTo>
                    <a:pt x="10" y="0"/>
                    <a:pt x="10" y="0"/>
                    <a:pt x="10" y="0"/>
                  </a:cubicBezTo>
                  <a:cubicBezTo>
                    <a:pt x="10" y="0"/>
                    <a:pt x="10" y="0"/>
                    <a:pt x="10" y="0"/>
                  </a:cubicBezTo>
                  <a:cubicBezTo>
                    <a:pt x="11" y="0"/>
                    <a:pt x="11" y="0"/>
                    <a:pt x="11" y="0"/>
                  </a:cubicBezTo>
                  <a:cubicBezTo>
                    <a:pt x="11" y="0"/>
                    <a:pt x="11" y="0"/>
                    <a:pt x="11" y="0"/>
                  </a:cubicBezTo>
                  <a:cubicBezTo>
                    <a:pt x="11" y="0"/>
                    <a:pt x="11" y="0"/>
                    <a:pt x="11" y="0"/>
                  </a:cubicBezTo>
                  <a:cubicBezTo>
                    <a:pt x="11" y="0"/>
                    <a:pt x="11" y="0"/>
                    <a:pt x="11" y="0"/>
                  </a:cubicBezTo>
                  <a:cubicBezTo>
                    <a:pt x="12" y="0"/>
                    <a:pt x="12" y="0"/>
                    <a:pt x="12" y="1"/>
                  </a:cubicBezTo>
                  <a:cubicBezTo>
                    <a:pt x="12" y="1"/>
                    <a:pt x="12" y="1"/>
                    <a:pt x="12" y="1"/>
                  </a:cubicBezTo>
                  <a:cubicBezTo>
                    <a:pt x="12" y="1"/>
                    <a:pt x="12" y="1"/>
                    <a:pt x="12" y="1"/>
                  </a:cubicBezTo>
                  <a:close/>
                  <a:moveTo>
                    <a:pt x="44" y="14"/>
                  </a:moveTo>
                  <a:cubicBezTo>
                    <a:pt x="44" y="14"/>
                    <a:pt x="44" y="14"/>
                    <a:pt x="44" y="14"/>
                  </a:cubicBezTo>
                  <a:cubicBezTo>
                    <a:pt x="44" y="14"/>
                    <a:pt x="44" y="15"/>
                    <a:pt x="44" y="15"/>
                  </a:cubicBezTo>
                  <a:cubicBezTo>
                    <a:pt x="44" y="15"/>
                    <a:pt x="44" y="15"/>
                    <a:pt x="44" y="15"/>
                  </a:cubicBezTo>
                  <a:cubicBezTo>
                    <a:pt x="44" y="15"/>
                    <a:pt x="44" y="15"/>
                    <a:pt x="44" y="15"/>
                  </a:cubicBezTo>
                  <a:cubicBezTo>
                    <a:pt x="44" y="15"/>
                    <a:pt x="43" y="15"/>
                    <a:pt x="43" y="15"/>
                  </a:cubicBezTo>
                  <a:cubicBezTo>
                    <a:pt x="43" y="15"/>
                    <a:pt x="43" y="16"/>
                    <a:pt x="42" y="15"/>
                  </a:cubicBezTo>
                  <a:cubicBezTo>
                    <a:pt x="42" y="15"/>
                    <a:pt x="42" y="15"/>
                    <a:pt x="42" y="15"/>
                  </a:cubicBezTo>
                  <a:cubicBezTo>
                    <a:pt x="42" y="16"/>
                    <a:pt x="42" y="15"/>
                    <a:pt x="42" y="15"/>
                  </a:cubicBezTo>
                  <a:cubicBezTo>
                    <a:pt x="41" y="15"/>
                    <a:pt x="41" y="15"/>
                    <a:pt x="41" y="15"/>
                  </a:cubicBezTo>
                  <a:cubicBezTo>
                    <a:pt x="41" y="15"/>
                    <a:pt x="40" y="15"/>
                    <a:pt x="40" y="15"/>
                  </a:cubicBezTo>
                  <a:cubicBezTo>
                    <a:pt x="40" y="15"/>
                    <a:pt x="40" y="15"/>
                    <a:pt x="40" y="15"/>
                  </a:cubicBezTo>
                  <a:cubicBezTo>
                    <a:pt x="40" y="15"/>
                    <a:pt x="40" y="15"/>
                    <a:pt x="39" y="15"/>
                  </a:cubicBezTo>
                  <a:cubicBezTo>
                    <a:pt x="39" y="15"/>
                    <a:pt x="39" y="15"/>
                    <a:pt x="39" y="15"/>
                  </a:cubicBezTo>
                  <a:cubicBezTo>
                    <a:pt x="39" y="15"/>
                    <a:pt x="38" y="15"/>
                    <a:pt x="38" y="15"/>
                  </a:cubicBezTo>
                  <a:cubicBezTo>
                    <a:pt x="38" y="15"/>
                    <a:pt x="38" y="15"/>
                    <a:pt x="38" y="15"/>
                  </a:cubicBezTo>
                  <a:cubicBezTo>
                    <a:pt x="37" y="15"/>
                    <a:pt x="37" y="15"/>
                    <a:pt x="37" y="15"/>
                  </a:cubicBezTo>
                  <a:cubicBezTo>
                    <a:pt x="37" y="15"/>
                    <a:pt x="37" y="15"/>
                    <a:pt x="37" y="15"/>
                  </a:cubicBezTo>
                  <a:cubicBezTo>
                    <a:pt x="37" y="15"/>
                    <a:pt x="37" y="15"/>
                    <a:pt x="37" y="14"/>
                  </a:cubicBezTo>
                  <a:cubicBezTo>
                    <a:pt x="37" y="14"/>
                    <a:pt x="37" y="14"/>
                    <a:pt x="37" y="14"/>
                  </a:cubicBezTo>
                  <a:cubicBezTo>
                    <a:pt x="37" y="14"/>
                    <a:pt x="37" y="14"/>
                    <a:pt x="37" y="14"/>
                  </a:cubicBezTo>
                  <a:cubicBezTo>
                    <a:pt x="37" y="13"/>
                    <a:pt x="37" y="13"/>
                    <a:pt x="37" y="13"/>
                  </a:cubicBezTo>
                  <a:cubicBezTo>
                    <a:pt x="37" y="13"/>
                    <a:pt x="37" y="13"/>
                    <a:pt x="37" y="13"/>
                  </a:cubicBezTo>
                  <a:cubicBezTo>
                    <a:pt x="37" y="13"/>
                    <a:pt x="37" y="13"/>
                    <a:pt x="37" y="13"/>
                  </a:cubicBezTo>
                  <a:cubicBezTo>
                    <a:pt x="38" y="13"/>
                    <a:pt x="38" y="13"/>
                    <a:pt x="38" y="13"/>
                  </a:cubicBezTo>
                  <a:cubicBezTo>
                    <a:pt x="38" y="13"/>
                    <a:pt x="38" y="13"/>
                    <a:pt x="38" y="13"/>
                  </a:cubicBezTo>
                  <a:cubicBezTo>
                    <a:pt x="39" y="14"/>
                    <a:pt x="39" y="14"/>
                    <a:pt x="39" y="14"/>
                  </a:cubicBezTo>
                  <a:cubicBezTo>
                    <a:pt x="39" y="14"/>
                    <a:pt x="39" y="14"/>
                    <a:pt x="39" y="14"/>
                  </a:cubicBezTo>
                  <a:cubicBezTo>
                    <a:pt x="39" y="14"/>
                    <a:pt x="39" y="14"/>
                    <a:pt x="39" y="14"/>
                  </a:cubicBezTo>
                  <a:cubicBezTo>
                    <a:pt x="40" y="14"/>
                    <a:pt x="40" y="14"/>
                    <a:pt x="40" y="14"/>
                  </a:cubicBezTo>
                  <a:cubicBezTo>
                    <a:pt x="40" y="14"/>
                    <a:pt x="40" y="14"/>
                    <a:pt x="40" y="14"/>
                  </a:cubicBezTo>
                  <a:cubicBezTo>
                    <a:pt x="40" y="14"/>
                    <a:pt x="40" y="14"/>
                    <a:pt x="40" y="14"/>
                  </a:cubicBezTo>
                  <a:cubicBezTo>
                    <a:pt x="40" y="14"/>
                    <a:pt x="40" y="14"/>
                    <a:pt x="41" y="14"/>
                  </a:cubicBezTo>
                  <a:cubicBezTo>
                    <a:pt x="41" y="14"/>
                    <a:pt x="41" y="14"/>
                    <a:pt x="41" y="14"/>
                  </a:cubicBezTo>
                  <a:cubicBezTo>
                    <a:pt x="41" y="14"/>
                    <a:pt x="41" y="14"/>
                    <a:pt x="41" y="14"/>
                  </a:cubicBezTo>
                  <a:cubicBezTo>
                    <a:pt x="41" y="13"/>
                    <a:pt x="41" y="13"/>
                    <a:pt x="41" y="13"/>
                  </a:cubicBezTo>
                  <a:cubicBezTo>
                    <a:pt x="41" y="13"/>
                    <a:pt x="41" y="13"/>
                    <a:pt x="41" y="13"/>
                  </a:cubicBezTo>
                  <a:cubicBezTo>
                    <a:pt x="41" y="14"/>
                    <a:pt x="41" y="14"/>
                    <a:pt x="41" y="14"/>
                  </a:cubicBezTo>
                  <a:cubicBezTo>
                    <a:pt x="41" y="14"/>
                    <a:pt x="41" y="14"/>
                    <a:pt x="41" y="14"/>
                  </a:cubicBezTo>
                  <a:cubicBezTo>
                    <a:pt x="41" y="14"/>
                    <a:pt x="41" y="14"/>
                    <a:pt x="42" y="14"/>
                  </a:cubicBezTo>
                  <a:cubicBezTo>
                    <a:pt x="42" y="14"/>
                    <a:pt x="42" y="14"/>
                    <a:pt x="42" y="14"/>
                  </a:cubicBezTo>
                  <a:cubicBezTo>
                    <a:pt x="42" y="14"/>
                    <a:pt x="42" y="14"/>
                    <a:pt x="42" y="14"/>
                  </a:cubicBezTo>
                  <a:cubicBezTo>
                    <a:pt x="42" y="14"/>
                    <a:pt x="42" y="14"/>
                    <a:pt x="42" y="14"/>
                  </a:cubicBezTo>
                  <a:cubicBezTo>
                    <a:pt x="42" y="14"/>
                    <a:pt x="42" y="14"/>
                    <a:pt x="42" y="14"/>
                  </a:cubicBezTo>
                  <a:cubicBezTo>
                    <a:pt x="42" y="14"/>
                    <a:pt x="42" y="14"/>
                    <a:pt x="42" y="14"/>
                  </a:cubicBezTo>
                  <a:cubicBezTo>
                    <a:pt x="42" y="14"/>
                    <a:pt x="42" y="14"/>
                    <a:pt x="42" y="14"/>
                  </a:cubicBezTo>
                  <a:cubicBezTo>
                    <a:pt x="42" y="14"/>
                    <a:pt x="43" y="14"/>
                    <a:pt x="43" y="14"/>
                  </a:cubicBezTo>
                  <a:cubicBezTo>
                    <a:pt x="43" y="14"/>
                    <a:pt x="43" y="14"/>
                    <a:pt x="43" y="14"/>
                  </a:cubicBezTo>
                  <a:cubicBezTo>
                    <a:pt x="43" y="14"/>
                    <a:pt x="44" y="14"/>
                    <a:pt x="44" y="14"/>
                  </a:cubicBezTo>
                  <a:cubicBezTo>
                    <a:pt x="44" y="14"/>
                    <a:pt x="44" y="14"/>
                    <a:pt x="44" y="14"/>
                  </a:cubicBezTo>
                  <a:cubicBezTo>
                    <a:pt x="44" y="14"/>
                    <a:pt x="44" y="14"/>
                    <a:pt x="44" y="14"/>
                  </a:cubicBezTo>
                  <a:cubicBezTo>
                    <a:pt x="44" y="14"/>
                    <a:pt x="44" y="14"/>
                    <a:pt x="44" y="14"/>
                  </a:cubicBezTo>
                  <a:close/>
                  <a:moveTo>
                    <a:pt x="2" y="3"/>
                  </a:moveTo>
                  <a:cubicBezTo>
                    <a:pt x="2" y="3"/>
                    <a:pt x="2" y="3"/>
                    <a:pt x="2" y="3"/>
                  </a:cubicBezTo>
                  <a:cubicBezTo>
                    <a:pt x="2" y="3"/>
                    <a:pt x="2" y="3"/>
                    <a:pt x="2" y="3"/>
                  </a:cubicBezTo>
                  <a:cubicBezTo>
                    <a:pt x="1" y="3"/>
                    <a:pt x="1" y="3"/>
                    <a:pt x="1" y="3"/>
                  </a:cubicBezTo>
                  <a:cubicBezTo>
                    <a:pt x="1" y="4"/>
                    <a:pt x="1" y="4"/>
                    <a:pt x="1" y="4"/>
                  </a:cubicBezTo>
                  <a:cubicBezTo>
                    <a:pt x="0" y="4"/>
                    <a:pt x="0" y="4"/>
                    <a:pt x="0" y="5"/>
                  </a:cubicBezTo>
                  <a:cubicBezTo>
                    <a:pt x="0" y="5"/>
                    <a:pt x="0" y="5"/>
                    <a:pt x="0" y="5"/>
                  </a:cubicBezTo>
                  <a:cubicBezTo>
                    <a:pt x="0" y="5"/>
                    <a:pt x="0" y="5"/>
                    <a:pt x="0" y="5"/>
                  </a:cubicBezTo>
                  <a:cubicBezTo>
                    <a:pt x="0" y="5"/>
                    <a:pt x="0" y="5"/>
                    <a:pt x="0" y="5"/>
                  </a:cubicBezTo>
                  <a:cubicBezTo>
                    <a:pt x="0" y="5"/>
                    <a:pt x="0" y="6"/>
                    <a:pt x="0" y="6"/>
                  </a:cubicBezTo>
                  <a:cubicBezTo>
                    <a:pt x="0" y="6"/>
                    <a:pt x="0" y="6"/>
                    <a:pt x="0" y="6"/>
                  </a:cubicBezTo>
                  <a:cubicBezTo>
                    <a:pt x="0" y="5"/>
                    <a:pt x="1" y="5"/>
                    <a:pt x="1" y="5"/>
                  </a:cubicBezTo>
                  <a:cubicBezTo>
                    <a:pt x="1" y="5"/>
                    <a:pt x="1" y="5"/>
                    <a:pt x="1" y="5"/>
                  </a:cubicBezTo>
                  <a:cubicBezTo>
                    <a:pt x="1" y="4"/>
                    <a:pt x="1" y="4"/>
                    <a:pt x="1" y="4"/>
                  </a:cubicBezTo>
                  <a:cubicBezTo>
                    <a:pt x="1" y="4"/>
                    <a:pt x="2" y="4"/>
                    <a:pt x="2" y="4"/>
                  </a:cubicBezTo>
                  <a:cubicBezTo>
                    <a:pt x="2" y="4"/>
                    <a:pt x="2" y="4"/>
                    <a:pt x="2" y="4"/>
                  </a:cubicBezTo>
                  <a:cubicBezTo>
                    <a:pt x="2" y="4"/>
                    <a:pt x="2" y="3"/>
                    <a:pt x="2" y="3"/>
                  </a:cubicBezTo>
                  <a:cubicBezTo>
                    <a:pt x="2" y="3"/>
                    <a:pt x="2" y="3"/>
                    <a:pt x="2" y="3"/>
                  </a:cubicBezTo>
                  <a:close/>
                  <a:moveTo>
                    <a:pt x="46" y="22"/>
                  </a:moveTo>
                  <a:cubicBezTo>
                    <a:pt x="46" y="22"/>
                    <a:pt x="46" y="22"/>
                    <a:pt x="46" y="22"/>
                  </a:cubicBezTo>
                  <a:cubicBezTo>
                    <a:pt x="46" y="22"/>
                    <a:pt x="46" y="22"/>
                    <a:pt x="46" y="22"/>
                  </a:cubicBezTo>
                  <a:cubicBezTo>
                    <a:pt x="46" y="22"/>
                    <a:pt x="46" y="22"/>
                    <a:pt x="46" y="22"/>
                  </a:cubicBezTo>
                  <a:cubicBezTo>
                    <a:pt x="46" y="22"/>
                    <a:pt x="46" y="21"/>
                    <a:pt x="46" y="22"/>
                  </a:cubicBezTo>
                  <a:cubicBezTo>
                    <a:pt x="46" y="22"/>
                    <a:pt x="45" y="22"/>
                    <a:pt x="45" y="22"/>
                  </a:cubicBezTo>
                  <a:cubicBezTo>
                    <a:pt x="45" y="22"/>
                    <a:pt x="45" y="22"/>
                    <a:pt x="45" y="22"/>
                  </a:cubicBezTo>
                  <a:cubicBezTo>
                    <a:pt x="44" y="22"/>
                    <a:pt x="44" y="22"/>
                    <a:pt x="44" y="22"/>
                  </a:cubicBezTo>
                  <a:cubicBezTo>
                    <a:pt x="44" y="23"/>
                    <a:pt x="44" y="23"/>
                    <a:pt x="44" y="23"/>
                  </a:cubicBezTo>
                  <a:cubicBezTo>
                    <a:pt x="45" y="23"/>
                    <a:pt x="45" y="23"/>
                    <a:pt x="45" y="23"/>
                  </a:cubicBezTo>
                  <a:cubicBezTo>
                    <a:pt x="45" y="23"/>
                    <a:pt x="45" y="23"/>
                    <a:pt x="45" y="23"/>
                  </a:cubicBezTo>
                  <a:cubicBezTo>
                    <a:pt x="45" y="23"/>
                    <a:pt x="45" y="23"/>
                    <a:pt x="45" y="23"/>
                  </a:cubicBezTo>
                  <a:cubicBezTo>
                    <a:pt x="45" y="23"/>
                    <a:pt x="45" y="23"/>
                    <a:pt x="45" y="23"/>
                  </a:cubicBezTo>
                  <a:cubicBezTo>
                    <a:pt x="46" y="23"/>
                    <a:pt x="46" y="23"/>
                    <a:pt x="46" y="23"/>
                  </a:cubicBezTo>
                  <a:cubicBezTo>
                    <a:pt x="46" y="23"/>
                    <a:pt x="46" y="23"/>
                    <a:pt x="46" y="23"/>
                  </a:cubicBezTo>
                  <a:cubicBezTo>
                    <a:pt x="46" y="23"/>
                    <a:pt x="46" y="23"/>
                    <a:pt x="46" y="23"/>
                  </a:cubicBezTo>
                  <a:cubicBezTo>
                    <a:pt x="46" y="23"/>
                    <a:pt x="46" y="23"/>
                    <a:pt x="46" y="23"/>
                  </a:cubicBezTo>
                  <a:cubicBezTo>
                    <a:pt x="46" y="22"/>
                    <a:pt x="46" y="22"/>
                    <a:pt x="46" y="22"/>
                  </a:cubicBezTo>
                  <a:close/>
                  <a:moveTo>
                    <a:pt x="29" y="11"/>
                  </a:moveTo>
                  <a:cubicBezTo>
                    <a:pt x="29" y="11"/>
                    <a:pt x="29" y="11"/>
                    <a:pt x="29" y="11"/>
                  </a:cubicBezTo>
                  <a:cubicBezTo>
                    <a:pt x="29" y="11"/>
                    <a:pt x="29" y="11"/>
                    <a:pt x="29" y="11"/>
                  </a:cubicBezTo>
                  <a:close/>
                  <a:moveTo>
                    <a:pt x="32" y="12"/>
                  </a:moveTo>
                  <a:cubicBezTo>
                    <a:pt x="32" y="12"/>
                    <a:pt x="32" y="12"/>
                    <a:pt x="32" y="13"/>
                  </a:cubicBezTo>
                  <a:cubicBezTo>
                    <a:pt x="32" y="13"/>
                    <a:pt x="32" y="13"/>
                    <a:pt x="32" y="13"/>
                  </a:cubicBezTo>
                  <a:cubicBezTo>
                    <a:pt x="32" y="13"/>
                    <a:pt x="32" y="13"/>
                    <a:pt x="32" y="13"/>
                  </a:cubicBezTo>
                  <a:cubicBezTo>
                    <a:pt x="32" y="13"/>
                    <a:pt x="32" y="13"/>
                    <a:pt x="32" y="12"/>
                  </a:cubicBezTo>
                  <a:cubicBezTo>
                    <a:pt x="32" y="12"/>
                    <a:pt x="31" y="12"/>
                    <a:pt x="31" y="12"/>
                  </a:cubicBezTo>
                  <a:cubicBezTo>
                    <a:pt x="31" y="12"/>
                    <a:pt x="31" y="12"/>
                    <a:pt x="31" y="12"/>
                  </a:cubicBezTo>
                  <a:cubicBezTo>
                    <a:pt x="31" y="12"/>
                    <a:pt x="31" y="12"/>
                    <a:pt x="31" y="12"/>
                  </a:cubicBezTo>
                  <a:cubicBezTo>
                    <a:pt x="31" y="12"/>
                    <a:pt x="31" y="12"/>
                    <a:pt x="31" y="12"/>
                  </a:cubicBezTo>
                  <a:cubicBezTo>
                    <a:pt x="31" y="12"/>
                    <a:pt x="31" y="12"/>
                    <a:pt x="31" y="12"/>
                  </a:cubicBezTo>
                  <a:cubicBezTo>
                    <a:pt x="31" y="12"/>
                    <a:pt x="31" y="12"/>
                    <a:pt x="31" y="12"/>
                  </a:cubicBezTo>
                  <a:cubicBezTo>
                    <a:pt x="31" y="13"/>
                    <a:pt x="31" y="13"/>
                    <a:pt x="31" y="13"/>
                  </a:cubicBezTo>
                  <a:cubicBezTo>
                    <a:pt x="31" y="13"/>
                    <a:pt x="31" y="13"/>
                    <a:pt x="30" y="13"/>
                  </a:cubicBezTo>
                  <a:cubicBezTo>
                    <a:pt x="30" y="13"/>
                    <a:pt x="30" y="13"/>
                    <a:pt x="30" y="13"/>
                  </a:cubicBezTo>
                  <a:cubicBezTo>
                    <a:pt x="30" y="13"/>
                    <a:pt x="30" y="13"/>
                    <a:pt x="30" y="13"/>
                  </a:cubicBezTo>
                  <a:cubicBezTo>
                    <a:pt x="30" y="13"/>
                    <a:pt x="30" y="13"/>
                    <a:pt x="30" y="13"/>
                  </a:cubicBezTo>
                  <a:cubicBezTo>
                    <a:pt x="30" y="13"/>
                    <a:pt x="30" y="13"/>
                    <a:pt x="30" y="13"/>
                  </a:cubicBezTo>
                  <a:cubicBezTo>
                    <a:pt x="30" y="13"/>
                    <a:pt x="30" y="13"/>
                    <a:pt x="30" y="13"/>
                  </a:cubicBezTo>
                  <a:cubicBezTo>
                    <a:pt x="30" y="13"/>
                    <a:pt x="30" y="12"/>
                    <a:pt x="30" y="12"/>
                  </a:cubicBezTo>
                  <a:cubicBezTo>
                    <a:pt x="30" y="12"/>
                    <a:pt x="30" y="12"/>
                    <a:pt x="30" y="12"/>
                  </a:cubicBezTo>
                  <a:cubicBezTo>
                    <a:pt x="30" y="12"/>
                    <a:pt x="30" y="12"/>
                    <a:pt x="30" y="12"/>
                  </a:cubicBezTo>
                  <a:cubicBezTo>
                    <a:pt x="30" y="12"/>
                    <a:pt x="30" y="12"/>
                    <a:pt x="30" y="12"/>
                  </a:cubicBezTo>
                  <a:cubicBezTo>
                    <a:pt x="30" y="12"/>
                    <a:pt x="30" y="12"/>
                    <a:pt x="30" y="12"/>
                  </a:cubicBezTo>
                  <a:cubicBezTo>
                    <a:pt x="30" y="12"/>
                    <a:pt x="30" y="12"/>
                    <a:pt x="30" y="12"/>
                  </a:cubicBezTo>
                  <a:cubicBezTo>
                    <a:pt x="30" y="12"/>
                    <a:pt x="30" y="12"/>
                    <a:pt x="30" y="12"/>
                  </a:cubicBezTo>
                  <a:cubicBezTo>
                    <a:pt x="29" y="12"/>
                    <a:pt x="30" y="12"/>
                    <a:pt x="30" y="12"/>
                  </a:cubicBezTo>
                  <a:cubicBezTo>
                    <a:pt x="30" y="12"/>
                    <a:pt x="30" y="12"/>
                    <a:pt x="30" y="12"/>
                  </a:cubicBezTo>
                  <a:cubicBezTo>
                    <a:pt x="30" y="12"/>
                    <a:pt x="30" y="12"/>
                    <a:pt x="30" y="12"/>
                  </a:cubicBezTo>
                  <a:cubicBezTo>
                    <a:pt x="30" y="12"/>
                    <a:pt x="29" y="12"/>
                    <a:pt x="29" y="12"/>
                  </a:cubicBezTo>
                  <a:cubicBezTo>
                    <a:pt x="29" y="12"/>
                    <a:pt x="29" y="12"/>
                    <a:pt x="29" y="12"/>
                  </a:cubicBezTo>
                  <a:cubicBezTo>
                    <a:pt x="29" y="12"/>
                    <a:pt x="29" y="12"/>
                    <a:pt x="29" y="12"/>
                  </a:cubicBezTo>
                  <a:cubicBezTo>
                    <a:pt x="29" y="12"/>
                    <a:pt x="29" y="12"/>
                    <a:pt x="29" y="12"/>
                  </a:cubicBezTo>
                  <a:cubicBezTo>
                    <a:pt x="29" y="12"/>
                    <a:pt x="29" y="12"/>
                    <a:pt x="29" y="12"/>
                  </a:cubicBezTo>
                  <a:cubicBezTo>
                    <a:pt x="29" y="12"/>
                    <a:pt x="29" y="12"/>
                    <a:pt x="29" y="12"/>
                  </a:cubicBezTo>
                  <a:cubicBezTo>
                    <a:pt x="29" y="12"/>
                    <a:pt x="29" y="12"/>
                    <a:pt x="29" y="12"/>
                  </a:cubicBezTo>
                  <a:cubicBezTo>
                    <a:pt x="29" y="12"/>
                    <a:pt x="29" y="12"/>
                    <a:pt x="29" y="12"/>
                  </a:cubicBezTo>
                  <a:cubicBezTo>
                    <a:pt x="29" y="12"/>
                    <a:pt x="29" y="12"/>
                    <a:pt x="29" y="12"/>
                  </a:cubicBezTo>
                  <a:cubicBezTo>
                    <a:pt x="29" y="12"/>
                    <a:pt x="29" y="12"/>
                    <a:pt x="29" y="12"/>
                  </a:cubicBezTo>
                  <a:cubicBezTo>
                    <a:pt x="29" y="12"/>
                    <a:pt x="29" y="12"/>
                    <a:pt x="29" y="12"/>
                  </a:cubicBezTo>
                  <a:cubicBezTo>
                    <a:pt x="29" y="12"/>
                    <a:pt x="29" y="12"/>
                    <a:pt x="29" y="12"/>
                  </a:cubicBezTo>
                  <a:cubicBezTo>
                    <a:pt x="28" y="12"/>
                    <a:pt x="28" y="11"/>
                    <a:pt x="29" y="11"/>
                  </a:cubicBezTo>
                  <a:cubicBezTo>
                    <a:pt x="29" y="11"/>
                    <a:pt x="29" y="11"/>
                    <a:pt x="29" y="11"/>
                  </a:cubicBezTo>
                  <a:cubicBezTo>
                    <a:pt x="29" y="11"/>
                    <a:pt x="29" y="11"/>
                    <a:pt x="29" y="11"/>
                  </a:cubicBezTo>
                  <a:cubicBezTo>
                    <a:pt x="29" y="11"/>
                    <a:pt x="29" y="11"/>
                    <a:pt x="29" y="11"/>
                  </a:cubicBezTo>
                  <a:cubicBezTo>
                    <a:pt x="29" y="11"/>
                    <a:pt x="29" y="11"/>
                    <a:pt x="29" y="11"/>
                  </a:cubicBezTo>
                  <a:cubicBezTo>
                    <a:pt x="29" y="11"/>
                    <a:pt x="29" y="11"/>
                    <a:pt x="29" y="11"/>
                  </a:cubicBezTo>
                  <a:cubicBezTo>
                    <a:pt x="29" y="11"/>
                    <a:pt x="29" y="11"/>
                    <a:pt x="29" y="11"/>
                  </a:cubicBezTo>
                  <a:cubicBezTo>
                    <a:pt x="29" y="11"/>
                    <a:pt x="29" y="11"/>
                    <a:pt x="29" y="11"/>
                  </a:cubicBezTo>
                  <a:cubicBezTo>
                    <a:pt x="29" y="11"/>
                    <a:pt x="29" y="11"/>
                    <a:pt x="29" y="11"/>
                  </a:cubicBezTo>
                  <a:cubicBezTo>
                    <a:pt x="29" y="11"/>
                    <a:pt x="29" y="11"/>
                    <a:pt x="29" y="11"/>
                  </a:cubicBezTo>
                  <a:cubicBezTo>
                    <a:pt x="29" y="11"/>
                    <a:pt x="29" y="11"/>
                    <a:pt x="28" y="11"/>
                  </a:cubicBezTo>
                  <a:cubicBezTo>
                    <a:pt x="28" y="11"/>
                    <a:pt x="28" y="11"/>
                    <a:pt x="28" y="11"/>
                  </a:cubicBezTo>
                  <a:cubicBezTo>
                    <a:pt x="28" y="11"/>
                    <a:pt x="28" y="11"/>
                    <a:pt x="28" y="11"/>
                  </a:cubicBezTo>
                  <a:cubicBezTo>
                    <a:pt x="28" y="11"/>
                    <a:pt x="28" y="11"/>
                    <a:pt x="28" y="11"/>
                  </a:cubicBezTo>
                  <a:cubicBezTo>
                    <a:pt x="28" y="11"/>
                    <a:pt x="28" y="11"/>
                    <a:pt x="28" y="11"/>
                  </a:cubicBezTo>
                  <a:cubicBezTo>
                    <a:pt x="28" y="11"/>
                    <a:pt x="28" y="11"/>
                    <a:pt x="28" y="11"/>
                  </a:cubicBezTo>
                  <a:cubicBezTo>
                    <a:pt x="28" y="11"/>
                    <a:pt x="28" y="11"/>
                    <a:pt x="28" y="11"/>
                  </a:cubicBezTo>
                  <a:cubicBezTo>
                    <a:pt x="28" y="11"/>
                    <a:pt x="28" y="11"/>
                    <a:pt x="28" y="11"/>
                  </a:cubicBezTo>
                  <a:cubicBezTo>
                    <a:pt x="28" y="11"/>
                    <a:pt x="28" y="11"/>
                    <a:pt x="28" y="11"/>
                  </a:cubicBezTo>
                  <a:cubicBezTo>
                    <a:pt x="28" y="11"/>
                    <a:pt x="28" y="11"/>
                    <a:pt x="28" y="11"/>
                  </a:cubicBezTo>
                  <a:cubicBezTo>
                    <a:pt x="28" y="11"/>
                    <a:pt x="28" y="11"/>
                    <a:pt x="28" y="11"/>
                  </a:cubicBezTo>
                  <a:cubicBezTo>
                    <a:pt x="28" y="11"/>
                    <a:pt x="28" y="11"/>
                    <a:pt x="28" y="11"/>
                  </a:cubicBezTo>
                  <a:cubicBezTo>
                    <a:pt x="28" y="11"/>
                    <a:pt x="28" y="11"/>
                    <a:pt x="28" y="11"/>
                  </a:cubicBezTo>
                  <a:cubicBezTo>
                    <a:pt x="28" y="11"/>
                    <a:pt x="28" y="11"/>
                    <a:pt x="28" y="11"/>
                  </a:cubicBezTo>
                  <a:cubicBezTo>
                    <a:pt x="28" y="11"/>
                    <a:pt x="28" y="12"/>
                    <a:pt x="28" y="12"/>
                  </a:cubicBezTo>
                  <a:cubicBezTo>
                    <a:pt x="28" y="12"/>
                    <a:pt x="28" y="12"/>
                    <a:pt x="28" y="12"/>
                  </a:cubicBezTo>
                  <a:cubicBezTo>
                    <a:pt x="28" y="12"/>
                    <a:pt x="28" y="12"/>
                    <a:pt x="28" y="12"/>
                  </a:cubicBezTo>
                  <a:cubicBezTo>
                    <a:pt x="28" y="12"/>
                    <a:pt x="28" y="12"/>
                    <a:pt x="28" y="12"/>
                  </a:cubicBezTo>
                  <a:cubicBezTo>
                    <a:pt x="28" y="12"/>
                    <a:pt x="28" y="12"/>
                    <a:pt x="28" y="12"/>
                  </a:cubicBezTo>
                  <a:cubicBezTo>
                    <a:pt x="27" y="12"/>
                    <a:pt x="27" y="12"/>
                    <a:pt x="27" y="12"/>
                  </a:cubicBezTo>
                  <a:cubicBezTo>
                    <a:pt x="27" y="12"/>
                    <a:pt x="27" y="12"/>
                    <a:pt x="27" y="12"/>
                  </a:cubicBezTo>
                  <a:cubicBezTo>
                    <a:pt x="27" y="12"/>
                    <a:pt x="27" y="12"/>
                    <a:pt x="27" y="12"/>
                  </a:cubicBezTo>
                  <a:cubicBezTo>
                    <a:pt x="27" y="12"/>
                    <a:pt x="27" y="12"/>
                    <a:pt x="27" y="12"/>
                  </a:cubicBezTo>
                  <a:cubicBezTo>
                    <a:pt x="26" y="12"/>
                    <a:pt x="26" y="11"/>
                    <a:pt x="26" y="11"/>
                  </a:cubicBezTo>
                  <a:cubicBezTo>
                    <a:pt x="26" y="11"/>
                    <a:pt x="26" y="11"/>
                    <a:pt x="26" y="11"/>
                  </a:cubicBezTo>
                  <a:cubicBezTo>
                    <a:pt x="26" y="11"/>
                    <a:pt x="26" y="11"/>
                    <a:pt x="26" y="11"/>
                  </a:cubicBezTo>
                  <a:cubicBezTo>
                    <a:pt x="26" y="11"/>
                    <a:pt x="26" y="11"/>
                    <a:pt x="26" y="11"/>
                  </a:cubicBezTo>
                  <a:cubicBezTo>
                    <a:pt x="26" y="11"/>
                    <a:pt x="26" y="11"/>
                    <a:pt x="26" y="11"/>
                  </a:cubicBezTo>
                  <a:cubicBezTo>
                    <a:pt x="26" y="11"/>
                    <a:pt x="26" y="11"/>
                    <a:pt x="26" y="11"/>
                  </a:cubicBezTo>
                  <a:cubicBezTo>
                    <a:pt x="26" y="11"/>
                    <a:pt x="26" y="11"/>
                    <a:pt x="26" y="11"/>
                  </a:cubicBezTo>
                  <a:cubicBezTo>
                    <a:pt x="26" y="11"/>
                    <a:pt x="26" y="11"/>
                    <a:pt x="26" y="11"/>
                  </a:cubicBezTo>
                  <a:cubicBezTo>
                    <a:pt x="26" y="11"/>
                    <a:pt x="26" y="11"/>
                    <a:pt x="26" y="11"/>
                  </a:cubicBezTo>
                  <a:cubicBezTo>
                    <a:pt x="26" y="11"/>
                    <a:pt x="26" y="11"/>
                    <a:pt x="26" y="11"/>
                  </a:cubicBezTo>
                  <a:cubicBezTo>
                    <a:pt x="26" y="11"/>
                    <a:pt x="26" y="10"/>
                    <a:pt x="26" y="10"/>
                  </a:cubicBezTo>
                  <a:cubicBezTo>
                    <a:pt x="26" y="10"/>
                    <a:pt x="26" y="10"/>
                    <a:pt x="25" y="10"/>
                  </a:cubicBezTo>
                  <a:cubicBezTo>
                    <a:pt x="25" y="10"/>
                    <a:pt x="25" y="10"/>
                    <a:pt x="25" y="10"/>
                  </a:cubicBezTo>
                  <a:cubicBezTo>
                    <a:pt x="25" y="10"/>
                    <a:pt x="25" y="10"/>
                    <a:pt x="25" y="10"/>
                  </a:cubicBezTo>
                  <a:cubicBezTo>
                    <a:pt x="25" y="9"/>
                    <a:pt x="25" y="9"/>
                    <a:pt x="25" y="9"/>
                  </a:cubicBezTo>
                  <a:cubicBezTo>
                    <a:pt x="25" y="9"/>
                    <a:pt x="25" y="9"/>
                    <a:pt x="25" y="9"/>
                  </a:cubicBezTo>
                  <a:cubicBezTo>
                    <a:pt x="25" y="9"/>
                    <a:pt x="25" y="9"/>
                    <a:pt x="25" y="9"/>
                  </a:cubicBezTo>
                  <a:cubicBezTo>
                    <a:pt x="25" y="9"/>
                    <a:pt x="25" y="9"/>
                    <a:pt x="25" y="8"/>
                  </a:cubicBezTo>
                  <a:cubicBezTo>
                    <a:pt x="25" y="8"/>
                    <a:pt x="25" y="8"/>
                    <a:pt x="25" y="8"/>
                  </a:cubicBezTo>
                  <a:cubicBezTo>
                    <a:pt x="25" y="8"/>
                    <a:pt x="25" y="8"/>
                    <a:pt x="25" y="8"/>
                  </a:cubicBezTo>
                  <a:cubicBezTo>
                    <a:pt x="25" y="8"/>
                    <a:pt x="25" y="8"/>
                    <a:pt x="25" y="8"/>
                  </a:cubicBezTo>
                  <a:cubicBezTo>
                    <a:pt x="25" y="8"/>
                    <a:pt x="25" y="8"/>
                    <a:pt x="25" y="8"/>
                  </a:cubicBezTo>
                  <a:cubicBezTo>
                    <a:pt x="25" y="8"/>
                    <a:pt x="25" y="8"/>
                    <a:pt x="25" y="8"/>
                  </a:cubicBezTo>
                  <a:cubicBezTo>
                    <a:pt x="25" y="8"/>
                    <a:pt x="25" y="8"/>
                    <a:pt x="26" y="8"/>
                  </a:cubicBezTo>
                  <a:cubicBezTo>
                    <a:pt x="26" y="8"/>
                    <a:pt x="26" y="8"/>
                    <a:pt x="26" y="8"/>
                  </a:cubicBezTo>
                  <a:cubicBezTo>
                    <a:pt x="26" y="8"/>
                    <a:pt x="26" y="8"/>
                    <a:pt x="26" y="8"/>
                  </a:cubicBezTo>
                  <a:cubicBezTo>
                    <a:pt x="26" y="8"/>
                    <a:pt x="26" y="8"/>
                    <a:pt x="26" y="8"/>
                  </a:cubicBezTo>
                  <a:cubicBezTo>
                    <a:pt x="26" y="8"/>
                    <a:pt x="26" y="8"/>
                    <a:pt x="26" y="8"/>
                  </a:cubicBezTo>
                  <a:cubicBezTo>
                    <a:pt x="26" y="8"/>
                    <a:pt x="26" y="8"/>
                    <a:pt x="26" y="8"/>
                  </a:cubicBezTo>
                  <a:cubicBezTo>
                    <a:pt x="26" y="8"/>
                    <a:pt x="26" y="8"/>
                    <a:pt x="26" y="8"/>
                  </a:cubicBezTo>
                  <a:cubicBezTo>
                    <a:pt x="26" y="8"/>
                    <a:pt x="27" y="8"/>
                    <a:pt x="27" y="8"/>
                  </a:cubicBezTo>
                  <a:cubicBezTo>
                    <a:pt x="27" y="8"/>
                    <a:pt x="27" y="8"/>
                    <a:pt x="27" y="8"/>
                  </a:cubicBezTo>
                  <a:cubicBezTo>
                    <a:pt x="27" y="8"/>
                    <a:pt x="27" y="8"/>
                    <a:pt x="27" y="7"/>
                  </a:cubicBezTo>
                  <a:cubicBezTo>
                    <a:pt x="27" y="7"/>
                    <a:pt x="28" y="7"/>
                    <a:pt x="28" y="7"/>
                  </a:cubicBezTo>
                  <a:cubicBezTo>
                    <a:pt x="28" y="7"/>
                    <a:pt x="28" y="7"/>
                    <a:pt x="28" y="7"/>
                  </a:cubicBezTo>
                  <a:cubicBezTo>
                    <a:pt x="28" y="7"/>
                    <a:pt x="28" y="7"/>
                    <a:pt x="28" y="7"/>
                  </a:cubicBezTo>
                  <a:cubicBezTo>
                    <a:pt x="28" y="7"/>
                    <a:pt x="28" y="7"/>
                    <a:pt x="29" y="7"/>
                  </a:cubicBezTo>
                  <a:cubicBezTo>
                    <a:pt x="29" y="7"/>
                    <a:pt x="29" y="7"/>
                    <a:pt x="29" y="7"/>
                  </a:cubicBezTo>
                  <a:cubicBezTo>
                    <a:pt x="29" y="8"/>
                    <a:pt x="29" y="8"/>
                    <a:pt x="29" y="8"/>
                  </a:cubicBezTo>
                  <a:cubicBezTo>
                    <a:pt x="29" y="8"/>
                    <a:pt x="29" y="8"/>
                    <a:pt x="29" y="8"/>
                  </a:cubicBezTo>
                  <a:cubicBezTo>
                    <a:pt x="29" y="8"/>
                    <a:pt x="29" y="8"/>
                    <a:pt x="29" y="8"/>
                  </a:cubicBezTo>
                  <a:cubicBezTo>
                    <a:pt x="29" y="8"/>
                    <a:pt x="30" y="9"/>
                    <a:pt x="30" y="9"/>
                  </a:cubicBezTo>
                  <a:cubicBezTo>
                    <a:pt x="30" y="9"/>
                    <a:pt x="30" y="9"/>
                    <a:pt x="30" y="9"/>
                  </a:cubicBezTo>
                  <a:cubicBezTo>
                    <a:pt x="30" y="9"/>
                    <a:pt x="30" y="9"/>
                    <a:pt x="30" y="9"/>
                  </a:cubicBezTo>
                  <a:cubicBezTo>
                    <a:pt x="30" y="9"/>
                    <a:pt x="30" y="9"/>
                    <a:pt x="30" y="9"/>
                  </a:cubicBezTo>
                  <a:cubicBezTo>
                    <a:pt x="30" y="9"/>
                    <a:pt x="30" y="9"/>
                    <a:pt x="30" y="9"/>
                  </a:cubicBezTo>
                  <a:cubicBezTo>
                    <a:pt x="30" y="10"/>
                    <a:pt x="30" y="10"/>
                    <a:pt x="30" y="10"/>
                  </a:cubicBezTo>
                  <a:cubicBezTo>
                    <a:pt x="30" y="10"/>
                    <a:pt x="30" y="10"/>
                    <a:pt x="30" y="10"/>
                  </a:cubicBezTo>
                  <a:cubicBezTo>
                    <a:pt x="30" y="10"/>
                    <a:pt x="30" y="10"/>
                    <a:pt x="30" y="10"/>
                  </a:cubicBezTo>
                  <a:cubicBezTo>
                    <a:pt x="30" y="10"/>
                    <a:pt x="30" y="10"/>
                    <a:pt x="30" y="10"/>
                  </a:cubicBezTo>
                  <a:cubicBezTo>
                    <a:pt x="31" y="10"/>
                    <a:pt x="31" y="10"/>
                    <a:pt x="31" y="11"/>
                  </a:cubicBezTo>
                  <a:cubicBezTo>
                    <a:pt x="31" y="11"/>
                    <a:pt x="31" y="11"/>
                    <a:pt x="31" y="11"/>
                  </a:cubicBezTo>
                  <a:cubicBezTo>
                    <a:pt x="31" y="11"/>
                    <a:pt x="31" y="11"/>
                    <a:pt x="31" y="11"/>
                  </a:cubicBezTo>
                  <a:cubicBezTo>
                    <a:pt x="31" y="10"/>
                    <a:pt x="31" y="10"/>
                    <a:pt x="31" y="10"/>
                  </a:cubicBezTo>
                  <a:cubicBezTo>
                    <a:pt x="31" y="10"/>
                    <a:pt x="31" y="10"/>
                    <a:pt x="31" y="10"/>
                  </a:cubicBezTo>
                  <a:cubicBezTo>
                    <a:pt x="31" y="10"/>
                    <a:pt x="31" y="10"/>
                    <a:pt x="31" y="10"/>
                  </a:cubicBezTo>
                  <a:cubicBezTo>
                    <a:pt x="31" y="10"/>
                    <a:pt x="31" y="10"/>
                    <a:pt x="31" y="10"/>
                  </a:cubicBezTo>
                  <a:cubicBezTo>
                    <a:pt x="31" y="10"/>
                    <a:pt x="31" y="10"/>
                    <a:pt x="31" y="10"/>
                  </a:cubicBezTo>
                  <a:cubicBezTo>
                    <a:pt x="31" y="10"/>
                    <a:pt x="31" y="10"/>
                    <a:pt x="31" y="10"/>
                  </a:cubicBezTo>
                  <a:cubicBezTo>
                    <a:pt x="31" y="10"/>
                    <a:pt x="31" y="10"/>
                    <a:pt x="31" y="11"/>
                  </a:cubicBezTo>
                  <a:cubicBezTo>
                    <a:pt x="31" y="11"/>
                    <a:pt x="31" y="11"/>
                    <a:pt x="31" y="11"/>
                  </a:cubicBezTo>
                  <a:cubicBezTo>
                    <a:pt x="31" y="11"/>
                    <a:pt x="31" y="11"/>
                    <a:pt x="31" y="11"/>
                  </a:cubicBezTo>
                  <a:cubicBezTo>
                    <a:pt x="31" y="11"/>
                    <a:pt x="31" y="11"/>
                    <a:pt x="31" y="11"/>
                  </a:cubicBezTo>
                  <a:cubicBezTo>
                    <a:pt x="31" y="11"/>
                    <a:pt x="31" y="11"/>
                    <a:pt x="31" y="11"/>
                  </a:cubicBezTo>
                  <a:cubicBezTo>
                    <a:pt x="32" y="11"/>
                    <a:pt x="32" y="11"/>
                    <a:pt x="32" y="11"/>
                  </a:cubicBezTo>
                  <a:cubicBezTo>
                    <a:pt x="32" y="11"/>
                    <a:pt x="32" y="11"/>
                    <a:pt x="32" y="11"/>
                  </a:cubicBezTo>
                  <a:cubicBezTo>
                    <a:pt x="32" y="11"/>
                    <a:pt x="32" y="11"/>
                    <a:pt x="32" y="12"/>
                  </a:cubicBezTo>
                  <a:cubicBezTo>
                    <a:pt x="32" y="12"/>
                    <a:pt x="32" y="12"/>
                    <a:pt x="32" y="12"/>
                  </a:cubicBezTo>
                  <a:cubicBezTo>
                    <a:pt x="32" y="12"/>
                    <a:pt x="32" y="12"/>
                    <a:pt x="32" y="12"/>
                  </a:cubicBezTo>
                  <a:cubicBezTo>
                    <a:pt x="32" y="12"/>
                    <a:pt x="32" y="12"/>
                    <a:pt x="32" y="12"/>
                  </a:cubicBezTo>
                  <a:close/>
                  <a:moveTo>
                    <a:pt x="2" y="2"/>
                  </a:moveTo>
                  <a:cubicBezTo>
                    <a:pt x="2" y="2"/>
                    <a:pt x="2" y="2"/>
                    <a:pt x="2" y="2"/>
                  </a:cubicBezTo>
                  <a:cubicBezTo>
                    <a:pt x="2" y="2"/>
                    <a:pt x="2" y="2"/>
                    <a:pt x="2" y="2"/>
                  </a:cubicBezTo>
                  <a:cubicBezTo>
                    <a:pt x="2" y="2"/>
                    <a:pt x="2" y="2"/>
                    <a:pt x="2" y="2"/>
                  </a:cubicBezTo>
                  <a:cubicBezTo>
                    <a:pt x="2" y="2"/>
                    <a:pt x="2" y="2"/>
                    <a:pt x="2" y="2"/>
                  </a:cubicBezTo>
                  <a:close/>
                  <a:moveTo>
                    <a:pt x="29" y="11"/>
                  </a:moveTo>
                  <a:cubicBezTo>
                    <a:pt x="28" y="11"/>
                    <a:pt x="28" y="11"/>
                    <a:pt x="28" y="11"/>
                  </a:cubicBezTo>
                  <a:cubicBezTo>
                    <a:pt x="29" y="11"/>
                    <a:pt x="29" y="11"/>
                    <a:pt x="29" y="11"/>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03" name="Freeform 766">
              <a:extLst>
                <a:ext uri="{FF2B5EF4-FFF2-40B4-BE49-F238E27FC236}">
                  <a16:creationId xmlns:a16="http://schemas.microsoft.com/office/drawing/2014/main" id="{A58FB103-21A0-0C7F-60C8-006FFAA89E3B}"/>
                </a:ext>
              </a:extLst>
            </p:cNvPr>
            <p:cNvSpPr>
              <a:spLocks noEditPoints="1"/>
            </p:cNvSpPr>
            <p:nvPr/>
          </p:nvSpPr>
          <p:spPr bwMode="auto">
            <a:xfrm>
              <a:off x="2062163" y="3887788"/>
              <a:ext cx="846137" cy="558800"/>
            </a:xfrm>
            <a:custGeom>
              <a:avLst/>
              <a:gdLst>
                <a:gd name="T0" fmla="*/ 26 w 203"/>
                <a:gd name="T1" fmla="*/ 29 h 134"/>
                <a:gd name="T2" fmla="*/ 33 w 203"/>
                <a:gd name="T3" fmla="*/ 29 h 134"/>
                <a:gd name="T4" fmla="*/ 132 w 203"/>
                <a:gd name="T5" fmla="*/ 53 h 134"/>
                <a:gd name="T6" fmla="*/ 120 w 203"/>
                <a:gd name="T7" fmla="*/ 48 h 134"/>
                <a:gd name="T8" fmla="*/ 113 w 203"/>
                <a:gd name="T9" fmla="*/ 35 h 134"/>
                <a:gd name="T10" fmla="*/ 99 w 203"/>
                <a:gd name="T11" fmla="*/ 22 h 134"/>
                <a:gd name="T12" fmla="*/ 88 w 203"/>
                <a:gd name="T13" fmla="*/ 27 h 134"/>
                <a:gd name="T14" fmla="*/ 60 w 203"/>
                <a:gd name="T15" fmla="*/ 8 h 134"/>
                <a:gd name="T16" fmla="*/ 1 w 203"/>
                <a:gd name="T17" fmla="*/ 5 h 134"/>
                <a:gd name="T18" fmla="*/ 5 w 203"/>
                <a:gd name="T19" fmla="*/ 14 h 134"/>
                <a:gd name="T20" fmla="*/ 10 w 203"/>
                <a:gd name="T21" fmla="*/ 23 h 134"/>
                <a:gd name="T22" fmla="*/ 19 w 203"/>
                <a:gd name="T23" fmla="*/ 32 h 134"/>
                <a:gd name="T24" fmla="*/ 20 w 203"/>
                <a:gd name="T25" fmla="*/ 38 h 134"/>
                <a:gd name="T26" fmla="*/ 17 w 203"/>
                <a:gd name="T27" fmla="*/ 39 h 134"/>
                <a:gd name="T28" fmla="*/ 19 w 203"/>
                <a:gd name="T29" fmla="*/ 44 h 134"/>
                <a:gd name="T30" fmla="*/ 25 w 203"/>
                <a:gd name="T31" fmla="*/ 46 h 134"/>
                <a:gd name="T32" fmla="*/ 27 w 203"/>
                <a:gd name="T33" fmla="*/ 47 h 134"/>
                <a:gd name="T34" fmla="*/ 33 w 203"/>
                <a:gd name="T35" fmla="*/ 60 h 134"/>
                <a:gd name="T36" fmla="*/ 42 w 203"/>
                <a:gd name="T37" fmla="*/ 67 h 134"/>
                <a:gd name="T38" fmla="*/ 52 w 203"/>
                <a:gd name="T39" fmla="*/ 71 h 134"/>
                <a:gd name="T40" fmla="*/ 46 w 203"/>
                <a:gd name="T41" fmla="*/ 65 h 134"/>
                <a:gd name="T42" fmla="*/ 42 w 203"/>
                <a:gd name="T43" fmla="*/ 59 h 134"/>
                <a:gd name="T44" fmla="*/ 36 w 203"/>
                <a:gd name="T45" fmla="*/ 45 h 134"/>
                <a:gd name="T46" fmla="*/ 34 w 203"/>
                <a:gd name="T47" fmla="*/ 43 h 134"/>
                <a:gd name="T48" fmla="*/ 28 w 203"/>
                <a:gd name="T49" fmla="*/ 33 h 134"/>
                <a:gd name="T50" fmla="*/ 24 w 203"/>
                <a:gd name="T51" fmla="*/ 28 h 134"/>
                <a:gd name="T52" fmla="*/ 17 w 203"/>
                <a:gd name="T53" fmla="*/ 17 h 134"/>
                <a:gd name="T54" fmla="*/ 20 w 203"/>
                <a:gd name="T55" fmla="*/ 10 h 134"/>
                <a:gd name="T56" fmla="*/ 27 w 203"/>
                <a:gd name="T57" fmla="*/ 16 h 134"/>
                <a:gd name="T58" fmla="*/ 33 w 203"/>
                <a:gd name="T59" fmla="*/ 27 h 134"/>
                <a:gd name="T60" fmla="*/ 38 w 203"/>
                <a:gd name="T61" fmla="*/ 36 h 134"/>
                <a:gd name="T62" fmla="*/ 49 w 203"/>
                <a:gd name="T63" fmla="*/ 46 h 134"/>
                <a:gd name="T64" fmla="*/ 52 w 203"/>
                <a:gd name="T65" fmla="*/ 52 h 134"/>
                <a:gd name="T66" fmla="*/ 54 w 203"/>
                <a:gd name="T67" fmla="*/ 55 h 134"/>
                <a:gd name="T68" fmla="*/ 61 w 203"/>
                <a:gd name="T69" fmla="*/ 59 h 134"/>
                <a:gd name="T70" fmla="*/ 64 w 203"/>
                <a:gd name="T71" fmla="*/ 63 h 134"/>
                <a:gd name="T72" fmla="*/ 74 w 203"/>
                <a:gd name="T73" fmla="*/ 74 h 134"/>
                <a:gd name="T74" fmla="*/ 80 w 203"/>
                <a:gd name="T75" fmla="*/ 88 h 134"/>
                <a:gd name="T76" fmla="*/ 80 w 203"/>
                <a:gd name="T77" fmla="*/ 98 h 134"/>
                <a:gd name="T78" fmla="*/ 94 w 203"/>
                <a:gd name="T79" fmla="*/ 109 h 134"/>
                <a:gd name="T80" fmla="*/ 116 w 203"/>
                <a:gd name="T81" fmla="*/ 118 h 134"/>
                <a:gd name="T82" fmla="*/ 130 w 203"/>
                <a:gd name="T83" fmla="*/ 124 h 134"/>
                <a:gd name="T84" fmla="*/ 148 w 203"/>
                <a:gd name="T85" fmla="*/ 123 h 134"/>
                <a:gd name="T86" fmla="*/ 154 w 203"/>
                <a:gd name="T87" fmla="*/ 123 h 134"/>
                <a:gd name="T88" fmla="*/ 165 w 203"/>
                <a:gd name="T89" fmla="*/ 132 h 134"/>
                <a:gd name="T90" fmla="*/ 179 w 203"/>
                <a:gd name="T91" fmla="*/ 121 h 134"/>
                <a:gd name="T92" fmla="*/ 175 w 203"/>
                <a:gd name="T93" fmla="*/ 115 h 134"/>
                <a:gd name="T94" fmla="*/ 195 w 203"/>
                <a:gd name="T95" fmla="*/ 104 h 134"/>
                <a:gd name="T96" fmla="*/ 196 w 203"/>
                <a:gd name="T97" fmla="*/ 109 h 134"/>
                <a:gd name="T98" fmla="*/ 199 w 203"/>
                <a:gd name="T99" fmla="*/ 101 h 134"/>
                <a:gd name="T100" fmla="*/ 198 w 203"/>
                <a:gd name="T101" fmla="*/ 100 h 134"/>
                <a:gd name="T102" fmla="*/ 199 w 203"/>
                <a:gd name="T103" fmla="*/ 94 h 134"/>
                <a:gd name="T104" fmla="*/ 199 w 203"/>
                <a:gd name="T105" fmla="*/ 85 h 134"/>
                <a:gd name="T106" fmla="*/ 178 w 203"/>
                <a:gd name="T107" fmla="*/ 97 h 134"/>
                <a:gd name="T108" fmla="*/ 167 w 203"/>
                <a:gd name="T109" fmla="*/ 105 h 134"/>
                <a:gd name="T110" fmla="*/ 144 w 203"/>
                <a:gd name="T111" fmla="*/ 105 h 134"/>
                <a:gd name="T112" fmla="*/ 132 w 203"/>
                <a:gd name="T113" fmla="*/ 84 h 134"/>
                <a:gd name="T114" fmla="*/ 130 w 203"/>
                <a:gd name="T115" fmla="*/ 80 h 134"/>
                <a:gd name="T116" fmla="*/ 129 w 203"/>
                <a:gd name="T117" fmla="*/ 63 h 134"/>
                <a:gd name="T118" fmla="*/ 131 w 203"/>
                <a:gd name="T119" fmla="*/ 57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03" h="134">
                  <a:moveTo>
                    <a:pt x="25" y="27"/>
                  </a:moveTo>
                  <a:cubicBezTo>
                    <a:pt x="25" y="27"/>
                    <a:pt x="26" y="27"/>
                    <a:pt x="26" y="27"/>
                  </a:cubicBezTo>
                  <a:cubicBezTo>
                    <a:pt x="26" y="27"/>
                    <a:pt x="26" y="27"/>
                    <a:pt x="26" y="27"/>
                  </a:cubicBezTo>
                  <a:cubicBezTo>
                    <a:pt x="27" y="28"/>
                    <a:pt x="27" y="28"/>
                    <a:pt x="27" y="28"/>
                  </a:cubicBezTo>
                  <a:cubicBezTo>
                    <a:pt x="27" y="28"/>
                    <a:pt x="27" y="28"/>
                    <a:pt x="27" y="29"/>
                  </a:cubicBezTo>
                  <a:cubicBezTo>
                    <a:pt x="27" y="29"/>
                    <a:pt x="27" y="29"/>
                    <a:pt x="27" y="29"/>
                  </a:cubicBezTo>
                  <a:cubicBezTo>
                    <a:pt x="27" y="29"/>
                    <a:pt x="27" y="29"/>
                    <a:pt x="27" y="29"/>
                  </a:cubicBezTo>
                  <a:cubicBezTo>
                    <a:pt x="27" y="29"/>
                    <a:pt x="27" y="29"/>
                    <a:pt x="27" y="29"/>
                  </a:cubicBezTo>
                  <a:cubicBezTo>
                    <a:pt x="27" y="29"/>
                    <a:pt x="26" y="29"/>
                    <a:pt x="26" y="29"/>
                  </a:cubicBezTo>
                  <a:cubicBezTo>
                    <a:pt x="26" y="29"/>
                    <a:pt x="26" y="29"/>
                    <a:pt x="26" y="29"/>
                  </a:cubicBezTo>
                  <a:cubicBezTo>
                    <a:pt x="26" y="28"/>
                    <a:pt x="25" y="28"/>
                    <a:pt x="25" y="28"/>
                  </a:cubicBezTo>
                  <a:cubicBezTo>
                    <a:pt x="25" y="28"/>
                    <a:pt x="24" y="27"/>
                    <a:pt x="24" y="27"/>
                  </a:cubicBezTo>
                  <a:cubicBezTo>
                    <a:pt x="24" y="27"/>
                    <a:pt x="24" y="26"/>
                    <a:pt x="24" y="26"/>
                  </a:cubicBezTo>
                  <a:cubicBezTo>
                    <a:pt x="24" y="26"/>
                    <a:pt x="24" y="25"/>
                    <a:pt x="25" y="25"/>
                  </a:cubicBezTo>
                  <a:cubicBezTo>
                    <a:pt x="25" y="25"/>
                    <a:pt x="25" y="26"/>
                    <a:pt x="25" y="26"/>
                  </a:cubicBezTo>
                  <a:cubicBezTo>
                    <a:pt x="25" y="26"/>
                    <a:pt x="25" y="26"/>
                    <a:pt x="25" y="27"/>
                  </a:cubicBezTo>
                  <a:close/>
                  <a:moveTo>
                    <a:pt x="32" y="31"/>
                  </a:moveTo>
                  <a:cubicBezTo>
                    <a:pt x="32" y="31"/>
                    <a:pt x="32" y="31"/>
                    <a:pt x="32" y="31"/>
                  </a:cubicBezTo>
                  <a:cubicBezTo>
                    <a:pt x="33" y="31"/>
                    <a:pt x="33" y="31"/>
                    <a:pt x="33" y="31"/>
                  </a:cubicBezTo>
                  <a:cubicBezTo>
                    <a:pt x="33" y="30"/>
                    <a:pt x="33" y="30"/>
                    <a:pt x="33" y="29"/>
                  </a:cubicBezTo>
                  <a:cubicBezTo>
                    <a:pt x="33" y="29"/>
                    <a:pt x="32" y="29"/>
                    <a:pt x="32" y="28"/>
                  </a:cubicBezTo>
                  <a:cubicBezTo>
                    <a:pt x="32" y="28"/>
                    <a:pt x="32" y="28"/>
                    <a:pt x="32" y="28"/>
                  </a:cubicBezTo>
                  <a:cubicBezTo>
                    <a:pt x="31" y="28"/>
                    <a:pt x="31" y="28"/>
                    <a:pt x="31" y="29"/>
                  </a:cubicBezTo>
                  <a:cubicBezTo>
                    <a:pt x="31" y="29"/>
                    <a:pt x="31" y="29"/>
                    <a:pt x="31" y="30"/>
                  </a:cubicBezTo>
                  <a:cubicBezTo>
                    <a:pt x="30" y="30"/>
                    <a:pt x="31" y="30"/>
                    <a:pt x="31" y="30"/>
                  </a:cubicBezTo>
                  <a:cubicBezTo>
                    <a:pt x="31" y="30"/>
                    <a:pt x="31" y="30"/>
                    <a:pt x="31" y="31"/>
                  </a:cubicBezTo>
                  <a:cubicBezTo>
                    <a:pt x="31" y="31"/>
                    <a:pt x="31" y="31"/>
                    <a:pt x="31" y="31"/>
                  </a:cubicBezTo>
                  <a:cubicBezTo>
                    <a:pt x="31" y="31"/>
                    <a:pt x="31" y="31"/>
                    <a:pt x="31" y="31"/>
                  </a:cubicBezTo>
                  <a:cubicBezTo>
                    <a:pt x="32" y="31"/>
                    <a:pt x="32" y="31"/>
                    <a:pt x="32" y="31"/>
                  </a:cubicBezTo>
                  <a:close/>
                  <a:moveTo>
                    <a:pt x="132" y="53"/>
                  </a:moveTo>
                  <a:cubicBezTo>
                    <a:pt x="132" y="53"/>
                    <a:pt x="131" y="53"/>
                    <a:pt x="131" y="52"/>
                  </a:cubicBezTo>
                  <a:cubicBezTo>
                    <a:pt x="131" y="52"/>
                    <a:pt x="130" y="52"/>
                    <a:pt x="130" y="52"/>
                  </a:cubicBezTo>
                  <a:cubicBezTo>
                    <a:pt x="128" y="52"/>
                    <a:pt x="128" y="52"/>
                    <a:pt x="128" y="52"/>
                  </a:cubicBezTo>
                  <a:cubicBezTo>
                    <a:pt x="127" y="52"/>
                    <a:pt x="127" y="52"/>
                    <a:pt x="127" y="52"/>
                  </a:cubicBezTo>
                  <a:cubicBezTo>
                    <a:pt x="126" y="51"/>
                    <a:pt x="126" y="51"/>
                    <a:pt x="126" y="51"/>
                  </a:cubicBezTo>
                  <a:cubicBezTo>
                    <a:pt x="125" y="50"/>
                    <a:pt x="125" y="50"/>
                    <a:pt x="125" y="50"/>
                  </a:cubicBezTo>
                  <a:cubicBezTo>
                    <a:pt x="124" y="50"/>
                    <a:pt x="124" y="50"/>
                    <a:pt x="124" y="50"/>
                  </a:cubicBezTo>
                  <a:cubicBezTo>
                    <a:pt x="122" y="49"/>
                    <a:pt x="122" y="49"/>
                    <a:pt x="122" y="49"/>
                  </a:cubicBezTo>
                  <a:cubicBezTo>
                    <a:pt x="121" y="49"/>
                    <a:pt x="121" y="49"/>
                    <a:pt x="121" y="49"/>
                  </a:cubicBezTo>
                  <a:cubicBezTo>
                    <a:pt x="120" y="48"/>
                    <a:pt x="120" y="48"/>
                    <a:pt x="120" y="48"/>
                  </a:cubicBezTo>
                  <a:cubicBezTo>
                    <a:pt x="120" y="46"/>
                    <a:pt x="120" y="46"/>
                    <a:pt x="120" y="46"/>
                  </a:cubicBezTo>
                  <a:cubicBezTo>
                    <a:pt x="119" y="44"/>
                    <a:pt x="119" y="44"/>
                    <a:pt x="119" y="44"/>
                  </a:cubicBezTo>
                  <a:cubicBezTo>
                    <a:pt x="119" y="43"/>
                    <a:pt x="119" y="43"/>
                    <a:pt x="119" y="43"/>
                  </a:cubicBezTo>
                  <a:cubicBezTo>
                    <a:pt x="119" y="43"/>
                    <a:pt x="118" y="43"/>
                    <a:pt x="118" y="42"/>
                  </a:cubicBezTo>
                  <a:cubicBezTo>
                    <a:pt x="118" y="42"/>
                    <a:pt x="118" y="42"/>
                    <a:pt x="118" y="42"/>
                  </a:cubicBezTo>
                  <a:cubicBezTo>
                    <a:pt x="118" y="42"/>
                    <a:pt x="118" y="41"/>
                    <a:pt x="118" y="41"/>
                  </a:cubicBezTo>
                  <a:cubicBezTo>
                    <a:pt x="118" y="40"/>
                    <a:pt x="118" y="40"/>
                    <a:pt x="118" y="40"/>
                  </a:cubicBezTo>
                  <a:cubicBezTo>
                    <a:pt x="116" y="39"/>
                    <a:pt x="116" y="39"/>
                    <a:pt x="116" y="39"/>
                  </a:cubicBezTo>
                  <a:cubicBezTo>
                    <a:pt x="116" y="39"/>
                    <a:pt x="115" y="37"/>
                    <a:pt x="115" y="37"/>
                  </a:cubicBezTo>
                  <a:cubicBezTo>
                    <a:pt x="115" y="37"/>
                    <a:pt x="113" y="35"/>
                    <a:pt x="113" y="35"/>
                  </a:cubicBezTo>
                  <a:cubicBezTo>
                    <a:pt x="113" y="35"/>
                    <a:pt x="113" y="33"/>
                    <a:pt x="113" y="33"/>
                  </a:cubicBezTo>
                  <a:cubicBezTo>
                    <a:pt x="113" y="33"/>
                    <a:pt x="110" y="30"/>
                    <a:pt x="110" y="30"/>
                  </a:cubicBezTo>
                  <a:cubicBezTo>
                    <a:pt x="110" y="28"/>
                    <a:pt x="110" y="28"/>
                    <a:pt x="110" y="28"/>
                  </a:cubicBezTo>
                  <a:cubicBezTo>
                    <a:pt x="108" y="26"/>
                    <a:pt x="108" y="26"/>
                    <a:pt x="108" y="26"/>
                  </a:cubicBezTo>
                  <a:cubicBezTo>
                    <a:pt x="106" y="25"/>
                    <a:pt x="106" y="25"/>
                    <a:pt x="106" y="25"/>
                  </a:cubicBezTo>
                  <a:cubicBezTo>
                    <a:pt x="106" y="25"/>
                    <a:pt x="106" y="25"/>
                    <a:pt x="106" y="25"/>
                  </a:cubicBezTo>
                  <a:cubicBezTo>
                    <a:pt x="106" y="24"/>
                    <a:pt x="106" y="24"/>
                    <a:pt x="106" y="24"/>
                  </a:cubicBezTo>
                  <a:cubicBezTo>
                    <a:pt x="105" y="23"/>
                    <a:pt x="105" y="23"/>
                    <a:pt x="105" y="23"/>
                  </a:cubicBezTo>
                  <a:cubicBezTo>
                    <a:pt x="101" y="23"/>
                    <a:pt x="101" y="23"/>
                    <a:pt x="101" y="23"/>
                  </a:cubicBezTo>
                  <a:cubicBezTo>
                    <a:pt x="99" y="22"/>
                    <a:pt x="99" y="22"/>
                    <a:pt x="99" y="22"/>
                  </a:cubicBezTo>
                  <a:cubicBezTo>
                    <a:pt x="99" y="24"/>
                    <a:pt x="99" y="24"/>
                    <a:pt x="99" y="24"/>
                  </a:cubicBezTo>
                  <a:cubicBezTo>
                    <a:pt x="97" y="24"/>
                    <a:pt x="97" y="24"/>
                    <a:pt x="97" y="24"/>
                  </a:cubicBezTo>
                  <a:cubicBezTo>
                    <a:pt x="97" y="24"/>
                    <a:pt x="96" y="25"/>
                    <a:pt x="96" y="25"/>
                  </a:cubicBezTo>
                  <a:cubicBezTo>
                    <a:pt x="96" y="25"/>
                    <a:pt x="96" y="26"/>
                    <a:pt x="96" y="26"/>
                  </a:cubicBezTo>
                  <a:cubicBezTo>
                    <a:pt x="95" y="27"/>
                    <a:pt x="95" y="27"/>
                    <a:pt x="95" y="27"/>
                  </a:cubicBezTo>
                  <a:cubicBezTo>
                    <a:pt x="95" y="28"/>
                    <a:pt x="95" y="28"/>
                    <a:pt x="95" y="28"/>
                  </a:cubicBezTo>
                  <a:cubicBezTo>
                    <a:pt x="94" y="29"/>
                    <a:pt x="94" y="29"/>
                    <a:pt x="94" y="29"/>
                  </a:cubicBezTo>
                  <a:cubicBezTo>
                    <a:pt x="93" y="29"/>
                    <a:pt x="93" y="29"/>
                    <a:pt x="93" y="29"/>
                  </a:cubicBezTo>
                  <a:cubicBezTo>
                    <a:pt x="90" y="27"/>
                    <a:pt x="90" y="27"/>
                    <a:pt x="90" y="27"/>
                  </a:cubicBezTo>
                  <a:cubicBezTo>
                    <a:pt x="88" y="27"/>
                    <a:pt x="88" y="27"/>
                    <a:pt x="88" y="27"/>
                  </a:cubicBezTo>
                  <a:cubicBezTo>
                    <a:pt x="86" y="26"/>
                    <a:pt x="86" y="26"/>
                    <a:pt x="86" y="26"/>
                  </a:cubicBezTo>
                  <a:cubicBezTo>
                    <a:pt x="86" y="25"/>
                    <a:pt x="86" y="25"/>
                    <a:pt x="86" y="25"/>
                  </a:cubicBezTo>
                  <a:cubicBezTo>
                    <a:pt x="84" y="23"/>
                    <a:pt x="84" y="23"/>
                    <a:pt x="84" y="23"/>
                  </a:cubicBezTo>
                  <a:cubicBezTo>
                    <a:pt x="83" y="20"/>
                    <a:pt x="83" y="20"/>
                    <a:pt x="83" y="20"/>
                  </a:cubicBezTo>
                  <a:cubicBezTo>
                    <a:pt x="81" y="16"/>
                    <a:pt x="81" y="16"/>
                    <a:pt x="81" y="16"/>
                  </a:cubicBezTo>
                  <a:cubicBezTo>
                    <a:pt x="79" y="15"/>
                    <a:pt x="79" y="15"/>
                    <a:pt x="79" y="15"/>
                  </a:cubicBezTo>
                  <a:cubicBezTo>
                    <a:pt x="75" y="11"/>
                    <a:pt x="75" y="11"/>
                    <a:pt x="75" y="11"/>
                  </a:cubicBezTo>
                  <a:cubicBezTo>
                    <a:pt x="74" y="10"/>
                    <a:pt x="74" y="10"/>
                    <a:pt x="74" y="10"/>
                  </a:cubicBezTo>
                  <a:cubicBezTo>
                    <a:pt x="72" y="8"/>
                    <a:pt x="72" y="8"/>
                    <a:pt x="72" y="8"/>
                  </a:cubicBezTo>
                  <a:cubicBezTo>
                    <a:pt x="60" y="8"/>
                    <a:pt x="60" y="8"/>
                    <a:pt x="60" y="8"/>
                  </a:cubicBezTo>
                  <a:cubicBezTo>
                    <a:pt x="60" y="11"/>
                    <a:pt x="60" y="11"/>
                    <a:pt x="60" y="11"/>
                  </a:cubicBezTo>
                  <a:cubicBezTo>
                    <a:pt x="40" y="11"/>
                    <a:pt x="40" y="11"/>
                    <a:pt x="40" y="11"/>
                  </a:cubicBezTo>
                  <a:cubicBezTo>
                    <a:pt x="15" y="2"/>
                    <a:pt x="15" y="2"/>
                    <a:pt x="15" y="2"/>
                  </a:cubicBezTo>
                  <a:cubicBezTo>
                    <a:pt x="16" y="0"/>
                    <a:pt x="16" y="0"/>
                    <a:pt x="16" y="0"/>
                  </a:cubicBezTo>
                  <a:cubicBezTo>
                    <a:pt x="0" y="2"/>
                    <a:pt x="0" y="2"/>
                    <a:pt x="0" y="2"/>
                  </a:cubicBezTo>
                  <a:cubicBezTo>
                    <a:pt x="0" y="2"/>
                    <a:pt x="0" y="2"/>
                    <a:pt x="0" y="2"/>
                  </a:cubicBezTo>
                  <a:cubicBezTo>
                    <a:pt x="0" y="3"/>
                    <a:pt x="0" y="3"/>
                    <a:pt x="0" y="3"/>
                  </a:cubicBezTo>
                  <a:cubicBezTo>
                    <a:pt x="0" y="3"/>
                    <a:pt x="1" y="4"/>
                    <a:pt x="1" y="4"/>
                  </a:cubicBezTo>
                  <a:cubicBezTo>
                    <a:pt x="1" y="4"/>
                    <a:pt x="1" y="5"/>
                    <a:pt x="1" y="5"/>
                  </a:cubicBezTo>
                  <a:cubicBezTo>
                    <a:pt x="1" y="5"/>
                    <a:pt x="1" y="5"/>
                    <a:pt x="1" y="5"/>
                  </a:cubicBezTo>
                  <a:cubicBezTo>
                    <a:pt x="1" y="6"/>
                    <a:pt x="2" y="6"/>
                    <a:pt x="2" y="6"/>
                  </a:cubicBezTo>
                  <a:cubicBezTo>
                    <a:pt x="2" y="6"/>
                    <a:pt x="3" y="7"/>
                    <a:pt x="3" y="7"/>
                  </a:cubicBezTo>
                  <a:cubicBezTo>
                    <a:pt x="3" y="8"/>
                    <a:pt x="3" y="8"/>
                    <a:pt x="3" y="8"/>
                  </a:cubicBezTo>
                  <a:cubicBezTo>
                    <a:pt x="3" y="9"/>
                    <a:pt x="3" y="9"/>
                    <a:pt x="3" y="9"/>
                  </a:cubicBezTo>
                  <a:cubicBezTo>
                    <a:pt x="3" y="10"/>
                    <a:pt x="3" y="10"/>
                    <a:pt x="3" y="10"/>
                  </a:cubicBezTo>
                  <a:cubicBezTo>
                    <a:pt x="3" y="10"/>
                    <a:pt x="4" y="10"/>
                    <a:pt x="4" y="10"/>
                  </a:cubicBezTo>
                  <a:cubicBezTo>
                    <a:pt x="4" y="11"/>
                    <a:pt x="5" y="11"/>
                    <a:pt x="5" y="12"/>
                  </a:cubicBezTo>
                  <a:cubicBezTo>
                    <a:pt x="5" y="12"/>
                    <a:pt x="6" y="13"/>
                    <a:pt x="6" y="13"/>
                  </a:cubicBezTo>
                  <a:cubicBezTo>
                    <a:pt x="6" y="13"/>
                    <a:pt x="6" y="13"/>
                    <a:pt x="6" y="13"/>
                  </a:cubicBezTo>
                  <a:cubicBezTo>
                    <a:pt x="5" y="13"/>
                    <a:pt x="5" y="14"/>
                    <a:pt x="5" y="14"/>
                  </a:cubicBezTo>
                  <a:cubicBezTo>
                    <a:pt x="5" y="14"/>
                    <a:pt x="5" y="14"/>
                    <a:pt x="6" y="15"/>
                  </a:cubicBezTo>
                  <a:cubicBezTo>
                    <a:pt x="6" y="15"/>
                    <a:pt x="6" y="15"/>
                    <a:pt x="7" y="15"/>
                  </a:cubicBezTo>
                  <a:cubicBezTo>
                    <a:pt x="7" y="16"/>
                    <a:pt x="7" y="16"/>
                    <a:pt x="7" y="17"/>
                  </a:cubicBezTo>
                  <a:cubicBezTo>
                    <a:pt x="7" y="17"/>
                    <a:pt x="7" y="18"/>
                    <a:pt x="7" y="18"/>
                  </a:cubicBezTo>
                  <a:cubicBezTo>
                    <a:pt x="7" y="18"/>
                    <a:pt x="8" y="18"/>
                    <a:pt x="8" y="19"/>
                  </a:cubicBezTo>
                  <a:cubicBezTo>
                    <a:pt x="8" y="19"/>
                    <a:pt x="9" y="20"/>
                    <a:pt x="9" y="20"/>
                  </a:cubicBezTo>
                  <a:cubicBezTo>
                    <a:pt x="9" y="20"/>
                    <a:pt x="9" y="21"/>
                    <a:pt x="9" y="21"/>
                  </a:cubicBezTo>
                  <a:cubicBezTo>
                    <a:pt x="9" y="21"/>
                    <a:pt x="9" y="22"/>
                    <a:pt x="9" y="22"/>
                  </a:cubicBezTo>
                  <a:cubicBezTo>
                    <a:pt x="9" y="22"/>
                    <a:pt x="9" y="22"/>
                    <a:pt x="9" y="22"/>
                  </a:cubicBezTo>
                  <a:cubicBezTo>
                    <a:pt x="10" y="22"/>
                    <a:pt x="10" y="23"/>
                    <a:pt x="10" y="23"/>
                  </a:cubicBezTo>
                  <a:cubicBezTo>
                    <a:pt x="10" y="24"/>
                    <a:pt x="10" y="24"/>
                    <a:pt x="11" y="24"/>
                  </a:cubicBezTo>
                  <a:cubicBezTo>
                    <a:pt x="11" y="25"/>
                    <a:pt x="11" y="25"/>
                    <a:pt x="12" y="25"/>
                  </a:cubicBezTo>
                  <a:cubicBezTo>
                    <a:pt x="12" y="25"/>
                    <a:pt x="13" y="26"/>
                    <a:pt x="13" y="26"/>
                  </a:cubicBezTo>
                  <a:cubicBezTo>
                    <a:pt x="13" y="26"/>
                    <a:pt x="14" y="26"/>
                    <a:pt x="14" y="27"/>
                  </a:cubicBezTo>
                  <a:cubicBezTo>
                    <a:pt x="15" y="27"/>
                    <a:pt x="16" y="28"/>
                    <a:pt x="16" y="28"/>
                  </a:cubicBezTo>
                  <a:cubicBezTo>
                    <a:pt x="16" y="28"/>
                    <a:pt x="16" y="29"/>
                    <a:pt x="16" y="29"/>
                  </a:cubicBezTo>
                  <a:cubicBezTo>
                    <a:pt x="17" y="29"/>
                    <a:pt x="17" y="29"/>
                    <a:pt x="17" y="30"/>
                  </a:cubicBezTo>
                  <a:cubicBezTo>
                    <a:pt x="17" y="30"/>
                    <a:pt x="17" y="30"/>
                    <a:pt x="18" y="30"/>
                  </a:cubicBezTo>
                  <a:cubicBezTo>
                    <a:pt x="19" y="30"/>
                    <a:pt x="18" y="31"/>
                    <a:pt x="19" y="31"/>
                  </a:cubicBezTo>
                  <a:cubicBezTo>
                    <a:pt x="19" y="32"/>
                    <a:pt x="19" y="32"/>
                    <a:pt x="19" y="32"/>
                  </a:cubicBezTo>
                  <a:cubicBezTo>
                    <a:pt x="20" y="32"/>
                    <a:pt x="20" y="33"/>
                    <a:pt x="20" y="33"/>
                  </a:cubicBezTo>
                  <a:cubicBezTo>
                    <a:pt x="21" y="33"/>
                    <a:pt x="21" y="34"/>
                    <a:pt x="21" y="34"/>
                  </a:cubicBezTo>
                  <a:cubicBezTo>
                    <a:pt x="21" y="34"/>
                    <a:pt x="20" y="35"/>
                    <a:pt x="20" y="35"/>
                  </a:cubicBezTo>
                  <a:cubicBezTo>
                    <a:pt x="20" y="35"/>
                    <a:pt x="21" y="35"/>
                    <a:pt x="21" y="36"/>
                  </a:cubicBezTo>
                  <a:cubicBezTo>
                    <a:pt x="21" y="36"/>
                    <a:pt x="20" y="36"/>
                    <a:pt x="20" y="36"/>
                  </a:cubicBezTo>
                  <a:cubicBezTo>
                    <a:pt x="20" y="36"/>
                    <a:pt x="20" y="37"/>
                    <a:pt x="20" y="37"/>
                  </a:cubicBezTo>
                  <a:cubicBezTo>
                    <a:pt x="20" y="37"/>
                    <a:pt x="20" y="37"/>
                    <a:pt x="19" y="37"/>
                  </a:cubicBezTo>
                  <a:cubicBezTo>
                    <a:pt x="19" y="37"/>
                    <a:pt x="19" y="38"/>
                    <a:pt x="19" y="38"/>
                  </a:cubicBezTo>
                  <a:cubicBezTo>
                    <a:pt x="19" y="38"/>
                    <a:pt x="20" y="38"/>
                    <a:pt x="20" y="38"/>
                  </a:cubicBezTo>
                  <a:cubicBezTo>
                    <a:pt x="20" y="38"/>
                    <a:pt x="20" y="38"/>
                    <a:pt x="20" y="38"/>
                  </a:cubicBezTo>
                  <a:cubicBezTo>
                    <a:pt x="20" y="38"/>
                    <a:pt x="20" y="38"/>
                    <a:pt x="20" y="39"/>
                  </a:cubicBezTo>
                  <a:cubicBezTo>
                    <a:pt x="20" y="39"/>
                    <a:pt x="20" y="39"/>
                    <a:pt x="21" y="39"/>
                  </a:cubicBezTo>
                  <a:cubicBezTo>
                    <a:pt x="21" y="39"/>
                    <a:pt x="22" y="39"/>
                    <a:pt x="22" y="39"/>
                  </a:cubicBezTo>
                  <a:cubicBezTo>
                    <a:pt x="22" y="39"/>
                    <a:pt x="21" y="39"/>
                    <a:pt x="21" y="39"/>
                  </a:cubicBezTo>
                  <a:cubicBezTo>
                    <a:pt x="21" y="40"/>
                    <a:pt x="21" y="40"/>
                    <a:pt x="21" y="40"/>
                  </a:cubicBezTo>
                  <a:cubicBezTo>
                    <a:pt x="21" y="40"/>
                    <a:pt x="20" y="40"/>
                    <a:pt x="20" y="40"/>
                  </a:cubicBezTo>
                  <a:cubicBezTo>
                    <a:pt x="20" y="40"/>
                    <a:pt x="20" y="39"/>
                    <a:pt x="20" y="39"/>
                  </a:cubicBezTo>
                  <a:cubicBezTo>
                    <a:pt x="19" y="39"/>
                    <a:pt x="19" y="39"/>
                    <a:pt x="19" y="39"/>
                  </a:cubicBezTo>
                  <a:cubicBezTo>
                    <a:pt x="19" y="38"/>
                    <a:pt x="19" y="39"/>
                    <a:pt x="18" y="39"/>
                  </a:cubicBezTo>
                  <a:cubicBezTo>
                    <a:pt x="18" y="39"/>
                    <a:pt x="17" y="39"/>
                    <a:pt x="17" y="39"/>
                  </a:cubicBezTo>
                  <a:cubicBezTo>
                    <a:pt x="16" y="39"/>
                    <a:pt x="16" y="39"/>
                    <a:pt x="16" y="39"/>
                  </a:cubicBezTo>
                  <a:cubicBezTo>
                    <a:pt x="15" y="38"/>
                    <a:pt x="14" y="38"/>
                    <a:pt x="14" y="39"/>
                  </a:cubicBezTo>
                  <a:cubicBezTo>
                    <a:pt x="14" y="39"/>
                    <a:pt x="14" y="39"/>
                    <a:pt x="14" y="39"/>
                  </a:cubicBezTo>
                  <a:cubicBezTo>
                    <a:pt x="14" y="39"/>
                    <a:pt x="15" y="39"/>
                    <a:pt x="15" y="40"/>
                  </a:cubicBezTo>
                  <a:cubicBezTo>
                    <a:pt x="15" y="40"/>
                    <a:pt x="16" y="40"/>
                    <a:pt x="16" y="40"/>
                  </a:cubicBezTo>
                  <a:cubicBezTo>
                    <a:pt x="16" y="40"/>
                    <a:pt x="16" y="41"/>
                    <a:pt x="17" y="41"/>
                  </a:cubicBezTo>
                  <a:cubicBezTo>
                    <a:pt x="17" y="41"/>
                    <a:pt x="17" y="41"/>
                    <a:pt x="18" y="41"/>
                  </a:cubicBezTo>
                  <a:cubicBezTo>
                    <a:pt x="18" y="42"/>
                    <a:pt x="18" y="42"/>
                    <a:pt x="18" y="43"/>
                  </a:cubicBezTo>
                  <a:cubicBezTo>
                    <a:pt x="18" y="43"/>
                    <a:pt x="18" y="43"/>
                    <a:pt x="18" y="43"/>
                  </a:cubicBezTo>
                  <a:cubicBezTo>
                    <a:pt x="19" y="44"/>
                    <a:pt x="19" y="44"/>
                    <a:pt x="19" y="44"/>
                  </a:cubicBezTo>
                  <a:cubicBezTo>
                    <a:pt x="20" y="44"/>
                    <a:pt x="20" y="44"/>
                    <a:pt x="20" y="44"/>
                  </a:cubicBezTo>
                  <a:cubicBezTo>
                    <a:pt x="20" y="44"/>
                    <a:pt x="21" y="44"/>
                    <a:pt x="21" y="45"/>
                  </a:cubicBezTo>
                  <a:cubicBezTo>
                    <a:pt x="21" y="45"/>
                    <a:pt x="21" y="45"/>
                    <a:pt x="22" y="45"/>
                  </a:cubicBezTo>
                  <a:cubicBezTo>
                    <a:pt x="22" y="45"/>
                    <a:pt x="22" y="45"/>
                    <a:pt x="23" y="45"/>
                  </a:cubicBezTo>
                  <a:cubicBezTo>
                    <a:pt x="23" y="45"/>
                    <a:pt x="23" y="46"/>
                    <a:pt x="23" y="46"/>
                  </a:cubicBezTo>
                  <a:cubicBezTo>
                    <a:pt x="23" y="46"/>
                    <a:pt x="23" y="46"/>
                    <a:pt x="23" y="47"/>
                  </a:cubicBezTo>
                  <a:cubicBezTo>
                    <a:pt x="23" y="47"/>
                    <a:pt x="24" y="47"/>
                    <a:pt x="24" y="47"/>
                  </a:cubicBezTo>
                  <a:cubicBezTo>
                    <a:pt x="24" y="47"/>
                    <a:pt x="24" y="46"/>
                    <a:pt x="24" y="46"/>
                  </a:cubicBezTo>
                  <a:cubicBezTo>
                    <a:pt x="25" y="46"/>
                    <a:pt x="25" y="46"/>
                    <a:pt x="25" y="46"/>
                  </a:cubicBezTo>
                  <a:cubicBezTo>
                    <a:pt x="25" y="46"/>
                    <a:pt x="25" y="46"/>
                    <a:pt x="25" y="46"/>
                  </a:cubicBezTo>
                  <a:cubicBezTo>
                    <a:pt x="25" y="46"/>
                    <a:pt x="26" y="46"/>
                    <a:pt x="26" y="46"/>
                  </a:cubicBezTo>
                  <a:cubicBezTo>
                    <a:pt x="26" y="46"/>
                    <a:pt x="26" y="46"/>
                    <a:pt x="26" y="46"/>
                  </a:cubicBezTo>
                  <a:cubicBezTo>
                    <a:pt x="26" y="46"/>
                    <a:pt x="26" y="45"/>
                    <a:pt x="27" y="45"/>
                  </a:cubicBezTo>
                  <a:cubicBezTo>
                    <a:pt x="27" y="45"/>
                    <a:pt x="26" y="45"/>
                    <a:pt x="26" y="45"/>
                  </a:cubicBezTo>
                  <a:cubicBezTo>
                    <a:pt x="26" y="45"/>
                    <a:pt x="26" y="44"/>
                    <a:pt x="26" y="44"/>
                  </a:cubicBezTo>
                  <a:cubicBezTo>
                    <a:pt x="27" y="44"/>
                    <a:pt x="27" y="44"/>
                    <a:pt x="27" y="44"/>
                  </a:cubicBezTo>
                  <a:cubicBezTo>
                    <a:pt x="27" y="44"/>
                    <a:pt x="27" y="45"/>
                    <a:pt x="27" y="45"/>
                  </a:cubicBezTo>
                  <a:cubicBezTo>
                    <a:pt x="27" y="45"/>
                    <a:pt x="27" y="45"/>
                    <a:pt x="27" y="45"/>
                  </a:cubicBezTo>
                  <a:cubicBezTo>
                    <a:pt x="27" y="45"/>
                    <a:pt x="27" y="46"/>
                    <a:pt x="27" y="46"/>
                  </a:cubicBezTo>
                  <a:cubicBezTo>
                    <a:pt x="27" y="46"/>
                    <a:pt x="27" y="47"/>
                    <a:pt x="27" y="47"/>
                  </a:cubicBezTo>
                  <a:cubicBezTo>
                    <a:pt x="27" y="47"/>
                    <a:pt x="27" y="48"/>
                    <a:pt x="28" y="48"/>
                  </a:cubicBezTo>
                  <a:cubicBezTo>
                    <a:pt x="28" y="49"/>
                    <a:pt x="29" y="49"/>
                    <a:pt x="30" y="49"/>
                  </a:cubicBezTo>
                  <a:cubicBezTo>
                    <a:pt x="30" y="50"/>
                    <a:pt x="31" y="50"/>
                    <a:pt x="31" y="50"/>
                  </a:cubicBezTo>
                  <a:cubicBezTo>
                    <a:pt x="32" y="50"/>
                    <a:pt x="32" y="51"/>
                    <a:pt x="33" y="51"/>
                  </a:cubicBezTo>
                  <a:cubicBezTo>
                    <a:pt x="33" y="51"/>
                    <a:pt x="34" y="54"/>
                    <a:pt x="34" y="54"/>
                  </a:cubicBezTo>
                  <a:cubicBezTo>
                    <a:pt x="34" y="55"/>
                    <a:pt x="34" y="56"/>
                    <a:pt x="34" y="56"/>
                  </a:cubicBezTo>
                  <a:cubicBezTo>
                    <a:pt x="34" y="56"/>
                    <a:pt x="34" y="57"/>
                    <a:pt x="34" y="57"/>
                  </a:cubicBezTo>
                  <a:cubicBezTo>
                    <a:pt x="33" y="58"/>
                    <a:pt x="34" y="59"/>
                    <a:pt x="34" y="59"/>
                  </a:cubicBezTo>
                  <a:cubicBezTo>
                    <a:pt x="34" y="59"/>
                    <a:pt x="34" y="59"/>
                    <a:pt x="34" y="59"/>
                  </a:cubicBezTo>
                  <a:cubicBezTo>
                    <a:pt x="34" y="59"/>
                    <a:pt x="33" y="60"/>
                    <a:pt x="33" y="60"/>
                  </a:cubicBezTo>
                  <a:cubicBezTo>
                    <a:pt x="32" y="60"/>
                    <a:pt x="33" y="60"/>
                    <a:pt x="33" y="61"/>
                  </a:cubicBezTo>
                  <a:cubicBezTo>
                    <a:pt x="32" y="61"/>
                    <a:pt x="33" y="61"/>
                    <a:pt x="33" y="61"/>
                  </a:cubicBezTo>
                  <a:cubicBezTo>
                    <a:pt x="33" y="61"/>
                    <a:pt x="33" y="60"/>
                    <a:pt x="33" y="61"/>
                  </a:cubicBezTo>
                  <a:cubicBezTo>
                    <a:pt x="34" y="61"/>
                    <a:pt x="33" y="61"/>
                    <a:pt x="34" y="61"/>
                  </a:cubicBezTo>
                  <a:cubicBezTo>
                    <a:pt x="34" y="61"/>
                    <a:pt x="34" y="61"/>
                    <a:pt x="35" y="62"/>
                  </a:cubicBezTo>
                  <a:cubicBezTo>
                    <a:pt x="35" y="62"/>
                    <a:pt x="35" y="62"/>
                    <a:pt x="36" y="62"/>
                  </a:cubicBezTo>
                  <a:cubicBezTo>
                    <a:pt x="36" y="63"/>
                    <a:pt x="36" y="63"/>
                    <a:pt x="37" y="63"/>
                  </a:cubicBezTo>
                  <a:cubicBezTo>
                    <a:pt x="37" y="64"/>
                    <a:pt x="38" y="64"/>
                    <a:pt x="38" y="64"/>
                  </a:cubicBezTo>
                  <a:cubicBezTo>
                    <a:pt x="39" y="65"/>
                    <a:pt x="39" y="65"/>
                    <a:pt x="40" y="65"/>
                  </a:cubicBezTo>
                  <a:cubicBezTo>
                    <a:pt x="40" y="66"/>
                    <a:pt x="41" y="67"/>
                    <a:pt x="42" y="67"/>
                  </a:cubicBezTo>
                  <a:cubicBezTo>
                    <a:pt x="42" y="68"/>
                    <a:pt x="43" y="69"/>
                    <a:pt x="43" y="69"/>
                  </a:cubicBezTo>
                  <a:cubicBezTo>
                    <a:pt x="44" y="69"/>
                    <a:pt x="45" y="70"/>
                    <a:pt x="45" y="70"/>
                  </a:cubicBezTo>
                  <a:cubicBezTo>
                    <a:pt x="46" y="70"/>
                    <a:pt x="46" y="71"/>
                    <a:pt x="46" y="71"/>
                  </a:cubicBezTo>
                  <a:cubicBezTo>
                    <a:pt x="47" y="72"/>
                    <a:pt x="47" y="73"/>
                    <a:pt x="47" y="74"/>
                  </a:cubicBezTo>
                  <a:cubicBezTo>
                    <a:pt x="47" y="74"/>
                    <a:pt x="48" y="75"/>
                    <a:pt x="48" y="75"/>
                  </a:cubicBezTo>
                  <a:cubicBezTo>
                    <a:pt x="48" y="75"/>
                    <a:pt x="49" y="75"/>
                    <a:pt x="49" y="75"/>
                  </a:cubicBezTo>
                  <a:cubicBezTo>
                    <a:pt x="49" y="75"/>
                    <a:pt x="50" y="74"/>
                    <a:pt x="50" y="74"/>
                  </a:cubicBezTo>
                  <a:cubicBezTo>
                    <a:pt x="50" y="74"/>
                    <a:pt x="50" y="74"/>
                    <a:pt x="51" y="74"/>
                  </a:cubicBezTo>
                  <a:cubicBezTo>
                    <a:pt x="51" y="73"/>
                    <a:pt x="52" y="73"/>
                    <a:pt x="52" y="73"/>
                  </a:cubicBezTo>
                  <a:cubicBezTo>
                    <a:pt x="52" y="73"/>
                    <a:pt x="52" y="71"/>
                    <a:pt x="52" y="71"/>
                  </a:cubicBezTo>
                  <a:cubicBezTo>
                    <a:pt x="52" y="71"/>
                    <a:pt x="51" y="70"/>
                    <a:pt x="51" y="70"/>
                  </a:cubicBezTo>
                  <a:cubicBezTo>
                    <a:pt x="51" y="70"/>
                    <a:pt x="50" y="70"/>
                    <a:pt x="50" y="69"/>
                  </a:cubicBezTo>
                  <a:cubicBezTo>
                    <a:pt x="50" y="69"/>
                    <a:pt x="50" y="69"/>
                    <a:pt x="50" y="69"/>
                  </a:cubicBezTo>
                  <a:cubicBezTo>
                    <a:pt x="50" y="68"/>
                    <a:pt x="50" y="68"/>
                    <a:pt x="50" y="68"/>
                  </a:cubicBezTo>
                  <a:cubicBezTo>
                    <a:pt x="49" y="68"/>
                    <a:pt x="49" y="68"/>
                    <a:pt x="49" y="67"/>
                  </a:cubicBezTo>
                  <a:cubicBezTo>
                    <a:pt x="49" y="67"/>
                    <a:pt x="49" y="67"/>
                    <a:pt x="49" y="67"/>
                  </a:cubicBezTo>
                  <a:cubicBezTo>
                    <a:pt x="49" y="67"/>
                    <a:pt x="48" y="67"/>
                    <a:pt x="48" y="66"/>
                  </a:cubicBezTo>
                  <a:cubicBezTo>
                    <a:pt x="48" y="66"/>
                    <a:pt x="48" y="66"/>
                    <a:pt x="48" y="66"/>
                  </a:cubicBezTo>
                  <a:cubicBezTo>
                    <a:pt x="47" y="65"/>
                    <a:pt x="47" y="65"/>
                    <a:pt x="47" y="65"/>
                  </a:cubicBezTo>
                  <a:cubicBezTo>
                    <a:pt x="46" y="64"/>
                    <a:pt x="46" y="65"/>
                    <a:pt x="46" y="65"/>
                  </a:cubicBezTo>
                  <a:cubicBezTo>
                    <a:pt x="46" y="65"/>
                    <a:pt x="46" y="66"/>
                    <a:pt x="46" y="66"/>
                  </a:cubicBezTo>
                  <a:cubicBezTo>
                    <a:pt x="45" y="66"/>
                    <a:pt x="45" y="66"/>
                    <a:pt x="45" y="66"/>
                  </a:cubicBezTo>
                  <a:cubicBezTo>
                    <a:pt x="45" y="66"/>
                    <a:pt x="44" y="66"/>
                    <a:pt x="44" y="65"/>
                  </a:cubicBezTo>
                  <a:cubicBezTo>
                    <a:pt x="44" y="65"/>
                    <a:pt x="44" y="65"/>
                    <a:pt x="44" y="65"/>
                  </a:cubicBezTo>
                  <a:cubicBezTo>
                    <a:pt x="43" y="64"/>
                    <a:pt x="43" y="64"/>
                    <a:pt x="43" y="64"/>
                  </a:cubicBezTo>
                  <a:cubicBezTo>
                    <a:pt x="43" y="63"/>
                    <a:pt x="43" y="63"/>
                    <a:pt x="43" y="63"/>
                  </a:cubicBezTo>
                  <a:cubicBezTo>
                    <a:pt x="43" y="63"/>
                    <a:pt x="43" y="62"/>
                    <a:pt x="43" y="62"/>
                  </a:cubicBezTo>
                  <a:cubicBezTo>
                    <a:pt x="43" y="62"/>
                    <a:pt x="43" y="61"/>
                    <a:pt x="43" y="60"/>
                  </a:cubicBezTo>
                  <a:cubicBezTo>
                    <a:pt x="43" y="60"/>
                    <a:pt x="43" y="60"/>
                    <a:pt x="43" y="60"/>
                  </a:cubicBezTo>
                  <a:cubicBezTo>
                    <a:pt x="42" y="59"/>
                    <a:pt x="42" y="59"/>
                    <a:pt x="42" y="59"/>
                  </a:cubicBezTo>
                  <a:cubicBezTo>
                    <a:pt x="42" y="58"/>
                    <a:pt x="42" y="57"/>
                    <a:pt x="42" y="57"/>
                  </a:cubicBezTo>
                  <a:cubicBezTo>
                    <a:pt x="42" y="57"/>
                    <a:pt x="41" y="56"/>
                    <a:pt x="41" y="56"/>
                  </a:cubicBezTo>
                  <a:cubicBezTo>
                    <a:pt x="40" y="56"/>
                    <a:pt x="40" y="55"/>
                    <a:pt x="40" y="55"/>
                  </a:cubicBezTo>
                  <a:cubicBezTo>
                    <a:pt x="40" y="55"/>
                    <a:pt x="40" y="54"/>
                    <a:pt x="40" y="54"/>
                  </a:cubicBezTo>
                  <a:cubicBezTo>
                    <a:pt x="39" y="54"/>
                    <a:pt x="39" y="54"/>
                    <a:pt x="39" y="53"/>
                  </a:cubicBezTo>
                  <a:cubicBezTo>
                    <a:pt x="39" y="53"/>
                    <a:pt x="39" y="51"/>
                    <a:pt x="39" y="51"/>
                  </a:cubicBezTo>
                  <a:cubicBezTo>
                    <a:pt x="39" y="50"/>
                    <a:pt x="39" y="50"/>
                    <a:pt x="38" y="49"/>
                  </a:cubicBezTo>
                  <a:cubicBezTo>
                    <a:pt x="38" y="49"/>
                    <a:pt x="38" y="49"/>
                    <a:pt x="38" y="48"/>
                  </a:cubicBezTo>
                  <a:cubicBezTo>
                    <a:pt x="38" y="48"/>
                    <a:pt x="37" y="47"/>
                    <a:pt x="37" y="47"/>
                  </a:cubicBezTo>
                  <a:cubicBezTo>
                    <a:pt x="37" y="46"/>
                    <a:pt x="36" y="46"/>
                    <a:pt x="36" y="45"/>
                  </a:cubicBezTo>
                  <a:cubicBezTo>
                    <a:pt x="36" y="45"/>
                    <a:pt x="36" y="46"/>
                    <a:pt x="36" y="46"/>
                  </a:cubicBezTo>
                  <a:cubicBezTo>
                    <a:pt x="36" y="46"/>
                    <a:pt x="36" y="46"/>
                    <a:pt x="36" y="47"/>
                  </a:cubicBezTo>
                  <a:cubicBezTo>
                    <a:pt x="36" y="47"/>
                    <a:pt x="36" y="47"/>
                    <a:pt x="36" y="47"/>
                  </a:cubicBezTo>
                  <a:cubicBezTo>
                    <a:pt x="36" y="48"/>
                    <a:pt x="36" y="48"/>
                    <a:pt x="36" y="48"/>
                  </a:cubicBezTo>
                  <a:cubicBezTo>
                    <a:pt x="36" y="47"/>
                    <a:pt x="35" y="47"/>
                    <a:pt x="35" y="47"/>
                  </a:cubicBezTo>
                  <a:cubicBezTo>
                    <a:pt x="35" y="46"/>
                    <a:pt x="35" y="46"/>
                    <a:pt x="35" y="46"/>
                  </a:cubicBezTo>
                  <a:cubicBezTo>
                    <a:pt x="35" y="46"/>
                    <a:pt x="35" y="45"/>
                    <a:pt x="35" y="45"/>
                  </a:cubicBezTo>
                  <a:cubicBezTo>
                    <a:pt x="35" y="45"/>
                    <a:pt x="35" y="44"/>
                    <a:pt x="35" y="44"/>
                  </a:cubicBezTo>
                  <a:cubicBezTo>
                    <a:pt x="35" y="44"/>
                    <a:pt x="35" y="44"/>
                    <a:pt x="35" y="44"/>
                  </a:cubicBezTo>
                  <a:cubicBezTo>
                    <a:pt x="34" y="44"/>
                    <a:pt x="34" y="44"/>
                    <a:pt x="34" y="43"/>
                  </a:cubicBezTo>
                  <a:cubicBezTo>
                    <a:pt x="33" y="43"/>
                    <a:pt x="33" y="43"/>
                    <a:pt x="33" y="42"/>
                  </a:cubicBezTo>
                  <a:cubicBezTo>
                    <a:pt x="33" y="42"/>
                    <a:pt x="32" y="41"/>
                    <a:pt x="32" y="40"/>
                  </a:cubicBezTo>
                  <a:cubicBezTo>
                    <a:pt x="31" y="40"/>
                    <a:pt x="31" y="40"/>
                    <a:pt x="31" y="40"/>
                  </a:cubicBezTo>
                  <a:cubicBezTo>
                    <a:pt x="30" y="40"/>
                    <a:pt x="30" y="39"/>
                    <a:pt x="30" y="38"/>
                  </a:cubicBezTo>
                  <a:cubicBezTo>
                    <a:pt x="29" y="38"/>
                    <a:pt x="29" y="38"/>
                    <a:pt x="29" y="37"/>
                  </a:cubicBezTo>
                  <a:cubicBezTo>
                    <a:pt x="29" y="37"/>
                    <a:pt x="29" y="36"/>
                    <a:pt x="29" y="36"/>
                  </a:cubicBezTo>
                  <a:cubicBezTo>
                    <a:pt x="29" y="36"/>
                    <a:pt x="29" y="35"/>
                    <a:pt x="29" y="35"/>
                  </a:cubicBezTo>
                  <a:cubicBezTo>
                    <a:pt x="29" y="35"/>
                    <a:pt x="29" y="34"/>
                    <a:pt x="29" y="34"/>
                  </a:cubicBezTo>
                  <a:cubicBezTo>
                    <a:pt x="29" y="34"/>
                    <a:pt x="29" y="34"/>
                    <a:pt x="29" y="33"/>
                  </a:cubicBezTo>
                  <a:cubicBezTo>
                    <a:pt x="28" y="33"/>
                    <a:pt x="28" y="33"/>
                    <a:pt x="28" y="33"/>
                  </a:cubicBezTo>
                  <a:cubicBezTo>
                    <a:pt x="28" y="34"/>
                    <a:pt x="28" y="34"/>
                    <a:pt x="27" y="34"/>
                  </a:cubicBezTo>
                  <a:cubicBezTo>
                    <a:pt x="27" y="33"/>
                    <a:pt x="27" y="33"/>
                    <a:pt x="27" y="33"/>
                  </a:cubicBezTo>
                  <a:cubicBezTo>
                    <a:pt x="27" y="33"/>
                    <a:pt x="27" y="32"/>
                    <a:pt x="27" y="31"/>
                  </a:cubicBezTo>
                  <a:cubicBezTo>
                    <a:pt x="26" y="31"/>
                    <a:pt x="26" y="31"/>
                    <a:pt x="26" y="31"/>
                  </a:cubicBezTo>
                  <a:cubicBezTo>
                    <a:pt x="25" y="31"/>
                    <a:pt x="26" y="31"/>
                    <a:pt x="26" y="31"/>
                  </a:cubicBezTo>
                  <a:cubicBezTo>
                    <a:pt x="25" y="30"/>
                    <a:pt x="25" y="30"/>
                    <a:pt x="25" y="30"/>
                  </a:cubicBezTo>
                  <a:cubicBezTo>
                    <a:pt x="25" y="30"/>
                    <a:pt x="25" y="30"/>
                    <a:pt x="25" y="30"/>
                  </a:cubicBezTo>
                  <a:cubicBezTo>
                    <a:pt x="24" y="30"/>
                    <a:pt x="24" y="30"/>
                    <a:pt x="24" y="30"/>
                  </a:cubicBezTo>
                  <a:cubicBezTo>
                    <a:pt x="24" y="30"/>
                    <a:pt x="24" y="29"/>
                    <a:pt x="24" y="29"/>
                  </a:cubicBezTo>
                  <a:cubicBezTo>
                    <a:pt x="24" y="28"/>
                    <a:pt x="24" y="28"/>
                    <a:pt x="24" y="28"/>
                  </a:cubicBezTo>
                  <a:cubicBezTo>
                    <a:pt x="23" y="28"/>
                    <a:pt x="24" y="28"/>
                    <a:pt x="24" y="27"/>
                  </a:cubicBezTo>
                  <a:cubicBezTo>
                    <a:pt x="24" y="27"/>
                    <a:pt x="23" y="27"/>
                    <a:pt x="23" y="26"/>
                  </a:cubicBezTo>
                  <a:cubicBezTo>
                    <a:pt x="22" y="26"/>
                    <a:pt x="21" y="25"/>
                    <a:pt x="21" y="24"/>
                  </a:cubicBezTo>
                  <a:cubicBezTo>
                    <a:pt x="20" y="24"/>
                    <a:pt x="19" y="24"/>
                    <a:pt x="19" y="24"/>
                  </a:cubicBezTo>
                  <a:cubicBezTo>
                    <a:pt x="19" y="24"/>
                    <a:pt x="19" y="23"/>
                    <a:pt x="19" y="23"/>
                  </a:cubicBezTo>
                  <a:cubicBezTo>
                    <a:pt x="19" y="23"/>
                    <a:pt x="17" y="21"/>
                    <a:pt x="17" y="21"/>
                  </a:cubicBezTo>
                  <a:cubicBezTo>
                    <a:pt x="17" y="21"/>
                    <a:pt x="17" y="20"/>
                    <a:pt x="17" y="20"/>
                  </a:cubicBezTo>
                  <a:cubicBezTo>
                    <a:pt x="17" y="20"/>
                    <a:pt x="17" y="19"/>
                    <a:pt x="17" y="18"/>
                  </a:cubicBezTo>
                  <a:cubicBezTo>
                    <a:pt x="17" y="18"/>
                    <a:pt x="17" y="18"/>
                    <a:pt x="17" y="17"/>
                  </a:cubicBezTo>
                  <a:cubicBezTo>
                    <a:pt x="17" y="17"/>
                    <a:pt x="17" y="17"/>
                    <a:pt x="17" y="17"/>
                  </a:cubicBezTo>
                  <a:cubicBezTo>
                    <a:pt x="16" y="16"/>
                    <a:pt x="16" y="15"/>
                    <a:pt x="16" y="15"/>
                  </a:cubicBezTo>
                  <a:cubicBezTo>
                    <a:pt x="16" y="15"/>
                    <a:pt x="16" y="14"/>
                    <a:pt x="15" y="14"/>
                  </a:cubicBezTo>
                  <a:cubicBezTo>
                    <a:pt x="15" y="13"/>
                    <a:pt x="15" y="12"/>
                    <a:pt x="15" y="12"/>
                  </a:cubicBezTo>
                  <a:cubicBezTo>
                    <a:pt x="15" y="11"/>
                    <a:pt x="15" y="10"/>
                    <a:pt x="15" y="10"/>
                  </a:cubicBezTo>
                  <a:cubicBezTo>
                    <a:pt x="15" y="10"/>
                    <a:pt x="16" y="9"/>
                    <a:pt x="16" y="8"/>
                  </a:cubicBezTo>
                  <a:cubicBezTo>
                    <a:pt x="16" y="8"/>
                    <a:pt x="16" y="8"/>
                    <a:pt x="16" y="8"/>
                  </a:cubicBezTo>
                  <a:cubicBezTo>
                    <a:pt x="17" y="9"/>
                    <a:pt x="17" y="8"/>
                    <a:pt x="17" y="8"/>
                  </a:cubicBezTo>
                  <a:cubicBezTo>
                    <a:pt x="17" y="8"/>
                    <a:pt x="17" y="8"/>
                    <a:pt x="17" y="8"/>
                  </a:cubicBezTo>
                  <a:cubicBezTo>
                    <a:pt x="18" y="9"/>
                    <a:pt x="20" y="10"/>
                    <a:pt x="20" y="10"/>
                  </a:cubicBezTo>
                  <a:cubicBezTo>
                    <a:pt x="20" y="10"/>
                    <a:pt x="20" y="10"/>
                    <a:pt x="20" y="10"/>
                  </a:cubicBezTo>
                  <a:cubicBezTo>
                    <a:pt x="20" y="10"/>
                    <a:pt x="21" y="10"/>
                    <a:pt x="22" y="10"/>
                  </a:cubicBezTo>
                  <a:cubicBezTo>
                    <a:pt x="22" y="9"/>
                    <a:pt x="22" y="9"/>
                    <a:pt x="22" y="9"/>
                  </a:cubicBezTo>
                  <a:cubicBezTo>
                    <a:pt x="22" y="9"/>
                    <a:pt x="23" y="10"/>
                    <a:pt x="23" y="10"/>
                  </a:cubicBezTo>
                  <a:cubicBezTo>
                    <a:pt x="24" y="11"/>
                    <a:pt x="24" y="11"/>
                    <a:pt x="24" y="11"/>
                  </a:cubicBezTo>
                  <a:cubicBezTo>
                    <a:pt x="24" y="12"/>
                    <a:pt x="24" y="12"/>
                    <a:pt x="24" y="12"/>
                  </a:cubicBezTo>
                  <a:cubicBezTo>
                    <a:pt x="25" y="12"/>
                    <a:pt x="25" y="12"/>
                    <a:pt x="26" y="12"/>
                  </a:cubicBezTo>
                  <a:cubicBezTo>
                    <a:pt x="26" y="12"/>
                    <a:pt x="27" y="12"/>
                    <a:pt x="27" y="12"/>
                  </a:cubicBezTo>
                  <a:cubicBezTo>
                    <a:pt x="28" y="13"/>
                    <a:pt x="28" y="13"/>
                    <a:pt x="28" y="14"/>
                  </a:cubicBezTo>
                  <a:cubicBezTo>
                    <a:pt x="28" y="14"/>
                    <a:pt x="27" y="14"/>
                    <a:pt x="27" y="14"/>
                  </a:cubicBezTo>
                  <a:cubicBezTo>
                    <a:pt x="27" y="15"/>
                    <a:pt x="27" y="15"/>
                    <a:pt x="27" y="16"/>
                  </a:cubicBezTo>
                  <a:cubicBezTo>
                    <a:pt x="27" y="16"/>
                    <a:pt x="27" y="17"/>
                    <a:pt x="27" y="17"/>
                  </a:cubicBezTo>
                  <a:cubicBezTo>
                    <a:pt x="27" y="17"/>
                    <a:pt x="28" y="18"/>
                    <a:pt x="29" y="18"/>
                  </a:cubicBezTo>
                  <a:cubicBezTo>
                    <a:pt x="29" y="19"/>
                    <a:pt x="29" y="19"/>
                    <a:pt x="29" y="20"/>
                  </a:cubicBezTo>
                  <a:cubicBezTo>
                    <a:pt x="29" y="20"/>
                    <a:pt x="29" y="20"/>
                    <a:pt x="29" y="21"/>
                  </a:cubicBezTo>
                  <a:cubicBezTo>
                    <a:pt x="29" y="21"/>
                    <a:pt x="29" y="22"/>
                    <a:pt x="29" y="22"/>
                  </a:cubicBezTo>
                  <a:cubicBezTo>
                    <a:pt x="29" y="23"/>
                    <a:pt x="30" y="23"/>
                    <a:pt x="30" y="23"/>
                  </a:cubicBezTo>
                  <a:cubicBezTo>
                    <a:pt x="31" y="23"/>
                    <a:pt x="31" y="24"/>
                    <a:pt x="31" y="25"/>
                  </a:cubicBezTo>
                  <a:cubicBezTo>
                    <a:pt x="32" y="25"/>
                    <a:pt x="32" y="26"/>
                    <a:pt x="32" y="26"/>
                  </a:cubicBezTo>
                  <a:cubicBezTo>
                    <a:pt x="32" y="26"/>
                    <a:pt x="32" y="27"/>
                    <a:pt x="32" y="27"/>
                  </a:cubicBezTo>
                  <a:cubicBezTo>
                    <a:pt x="32" y="27"/>
                    <a:pt x="33" y="27"/>
                    <a:pt x="33" y="27"/>
                  </a:cubicBezTo>
                  <a:cubicBezTo>
                    <a:pt x="33" y="27"/>
                    <a:pt x="33" y="27"/>
                    <a:pt x="33" y="27"/>
                  </a:cubicBezTo>
                  <a:cubicBezTo>
                    <a:pt x="33" y="27"/>
                    <a:pt x="33" y="28"/>
                    <a:pt x="33" y="28"/>
                  </a:cubicBezTo>
                  <a:cubicBezTo>
                    <a:pt x="33" y="28"/>
                    <a:pt x="34" y="29"/>
                    <a:pt x="34" y="30"/>
                  </a:cubicBezTo>
                  <a:cubicBezTo>
                    <a:pt x="34" y="30"/>
                    <a:pt x="34" y="30"/>
                    <a:pt x="34" y="30"/>
                  </a:cubicBezTo>
                  <a:cubicBezTo>
                    <a:pt x="34" y="31"/>
                    <a:pt x="35" y="31"/>
                    <a:pt x="35" y="31"/>
                  </a:cubicBezTo>
                  <a:cubicBezTo>
                    <a:pt x="36" y="31"/>
                    <a:pt x="35" y="31"/>
                    <a:pt x="35" y="31"/>
                  </a:cubicBezTo>
                  <a:cubicBezTo>
                    <a:pt x="35" y="31"/>
                    <a:pt x="35" y="32"/>
                    <a:pt x="35" y="32"/>
                  </a:cubicBezTo>
                  <a:cubicBezTo>
                    <a:pt x="36" y="32"/>
                    <a:pt x="36" y="33"/>
                    <a:pt x="36" y="33"/>
                  </a:cubicBezTo>
                  <a:cubicBezTo>
                    <a:pt x="36" y="33"/>
                    <a:pt x="37" y="34"/>
                    <a:pt x="37" y="34"/>
                  </a:cubicBezTo>
                  <a:cubicBezTo>
                    <a:pt x="38" y="35"/>
                    <a:pt x="38" y="35"/>
                    <a:pt x="38" y="36"/>
                  </a:cubicBezTo>
                  <a:cubicBezTo>
                    <a:pt x="39" y="36"/>
                    <a:pt x="40" y="37"/>
                    <a:pt x="40" y="37"/>
                  </a:cubicBezTo>
                  <a:cubicBezTo>
                    <a:pt x="40" y="38"/>
                    <a:pt x="43" y="38"/>
                    <a:pt x="44" y="38"/>
                  </a:cubicBezTo>
                  <a:cubicBezTo>
                    <a:pt x="45" y="38"/>
                    <a:pt x="44" y="39"/>
                    <a:pt x="44" y="40"/>
                  </a:cubicBezTo>
                  <a:cubicBezTo>
                    <a:pt x="44" y="40"/>
                    <a:pt x="44" y="41"/>
                    <a:pt x="44" y="41"/>
                  </a:cubicBezTo>
                  <a:cubicBezTo>
                    <a:pt x="44" y="41"/>
                    <a:pt x="44" y="42"/>
                    <a:pt x="45" y="42"/>
                  </a:cubicBezTo>
                  <a:cubicBezTo>
                    <a:pt x="45" y="42"/>
                    <a:pt x="45" y="43"/>
                    <a:pt x="45" y="43"/>
                  </a:cubicBezTo>
                  <a:cubicBezTo>
                    <a:pt x="45" y="43"/>
                    <a:pt x="46" y="44"/>
                    <a:pt x="46" y="44"/>
                  </a:cubicBezTo>
                  <a:cubicBezTo>
                    <a:pt x="47" y="44"/>
                    <a:pt x="47" y="44"/>
                    <a:pt x="48" y="44"/>
                  </a:cubicBezTo>
                  <a:cubicBezTo>
                    <a:pt x="48" y="44"/>
                    <a:pt x="49" y="44"/>
                    <a:pt x="49" y="45"/>
                  </a:cubicBezTo>
                  <a:cubicBezTo>
                    <a:pt x="49" y="45"/>
                    <a:pt x="49" y="46"/>
                    <a:pt x="49" y="46"/>
                  </a:cubicBezTo>
                  <a:cubicBezTo>
                    <a:pt x="49" y="47"/>
                    <a:pt x="49" y="47"/>
                    <a:pt x="49" y="47"/>
                  </a:cubicBezTo>
                  <a:cubicBezTo>
                    <a:pt x="50" y="47"/>
                    <a:pt x="50" y="47"/>
                    <a:pt x="50" y="47"/>
                  </a:cubicBezTo>
                  <a:cubicBezTo>
                    <a:pt x="51" y="47"/>
                    <a:pt x="51" y="47"/>
                    <a:pt x="51" y="47"/>
                  </a:cubicBezTo>
                  <a:cubicBezTo>
                    <a:pt x="51" y="46"/>
                    <a:pt x="52" y="47"/>
                    <a:pt x="52" y="47"/>
                  </a:cubicBezTo>
                  <a:cubicBezTo>
                    <a:pt x="52" y="48"/>
                    <a:pt x="53" y="48"/>
                    <a:pt x="53" y="49"/>
                  </a:cubicBezTo>
                  <a:cubicBezTo>
                    <a:pt x="53" y="49"/>
                    <a:pt x="54" y="50"/>
                    <a:pt x="54" y="50"/>
                  </a:cubicBezTo>
                  <a:cubicBezTo>
                    <a:pt x="54" y="51"/>
                    <a:pt x="53" y="50"/>
                    <a:pt x="53" y="50"/>
                  </a:cubicBezTo>
                  <a:cubicBezTo>
                    <a:pt x="53" y="50"/>
                    <a:pt x="53" y="50"/>
                    <a:pt x="53" y="50"/>
                  </a:cubicBezTo>
                  <a:cubicBezTo>
                    <a:pt x="53" y="51"/>
                    <a:pt x="52" y="51"/>
                    <a:pt x="52" y="51"/>
                  </a:cubicBezTo>
                  <a:cubicBezTo>
                    <a:pt x="52" y="52"/>
                    <a:pt x="52" y="52"/>
                    <a:pt x="52" y="52"/>
                  </a:cubicBezTo>
                  <a:cubicBezTo>
                    <a:pt x="52" y="52"/>
                    <a:pt x="52" y="53"/>
                    <a:pt x="52" y="53"/>
                  </a:cubicBezTo>
                  <a:cubicBezTo>
                    <a:pt x="52" y="53"/>
                    <a:pt x="52" y="54"/>
                    <a:pt x="53" y="54"/>
                  </a:cubicBezTo>
                  <a:cubicBezTo>
                    <a:pt x="53" y="54"/>
                    <a:pt x="53" y="54"/>
                    <a:pt x="52" y="54"/>
                  </a:cubicBezTo>
                  <a:cubicBezTo>
                    <a:pt x="52" y="55"/>
                    <a:pt x="52" y="55"/>
                    <a:pt x="53" y="55"/>
                  </a:cubicBezTo>
                  <a:cubicBezTo>
                    <a:pt x="53" y="55"/>
                    <a:pt x="53" y="55"/>
                    <a:pt x="53" y="54"/>
                  </a:cubicBezTo>
                  <a:cubicBezTo>
                    <a:pt x="54" y="54"/>
                    <a:pt x="53" y="55"/>
                    <a:pt x="54" y="55"/>
                  </a:cubicBezTo>
                  <a:cubicBezTo>
                    <a:pt x="54" y="55"/>
                    <a:pt x="54" y="55"/>
                    <a:pt x="54" y="55"/>
                  </a:cubicBezTo>
                  <a:cubicBezTo>
                    <a:pt x="54" y="55"/>
                    <a:pt x="55" y="54"/>
                    <a:pt x="55" y="54"/>
                  </a:cubicBezTo>
                  <a:cubicBezTo>
                    <a:pt x="55" y="54"/>
                    <a:pt x="55" y="55"/>
                    <a:pt x="55" y="55"/>
                  </a:cubicBezTo>
                  <a:cubicBezTo>
                    <a:pt x="55" y="55"/>
                    <a:pt x="55" y="55"/>
                    <a:pt x="54" y="55"/>
                  </a:cubicBezTo>
                  <a:cubicBezTo>
                    <a:pt x="54" y="55"/>
                    <a:pt x="54" y="56"/>
                    <a:pt x="54" y="56"/>
                  </a:cubicBezTo>
                  <a:cubicBezTo>
                    <a:pt x="54" y="56"/>
                    <a:pt x="55" y="56"/>
                    <a:pt x="55" y="56"/>
                  </a:cubicBezTo>
                  <a:cubicBezTo>
                    <a:pt x="55" y="56"/>
                    <a:pt x="55" y="55"/>
                    <a:pt x="56" y="55"/>
                  </a:cubicBezTo>
                  <a:cubicBezTo>
                    <a:pt x="56" y="55"/>
                    <a:pt x="56" y="56"/>
                    <a:pt x="56" y="56"/>
                  </a:cubicBezTo>
                  <a:cubicBezTo>
                    <a:pt x="56" y="56"/>
                    <a:pt x="57" y="57"/>
                    <a:pt x="57" y="57"/>
                  </a:cubicBezTo>
                  <a:cubicBezTo>
                    <a:pt x="57" y="57"/>
                    <a:pt x="57" y="57"/>
                    <a:pt x="58" y="57"/>
                  </a:cubicBezTo>
                  <a:cubicBezTo>
                    <a:pt x="58" y="57"/>
                    <a:pt x="58" y="58"/>
                    <a:pt x="59" y="58"/>
                  </a:cubicBezTo>
                  <a:cubicBezTo>
                    <a:pt x="59" y="57"/>
                    <a:pt x="59" y="57"/>
                    <a:pt x="59" y="57"/>
                  </a:cubicBezTo>
                  <a:cubicBezTo>
                    <a:pt x="59" y="57"/>
                    <a:pt x="59" y="58"/>
                    <a:pt x="60" y="58"/>
                  </a:cubicBezTo>
                  <a:cubicBezTo>
                    <a:pt x="60" y="58"/>
                    <a:pt x="61" y="59"/>
                    <a:pt x="61" y="59"/>
                  </a:cubicBezTo>
                  <a:cubicBezTo>
                    <a:pt x="61" y="59"/>
                    <a:pt x="60" y="60"/>
                    <a:pt x="60" y="60"/>
                  </a:cubicBezTo>
                  <a:cubicBezTo>
                    <a:pt x="60" y="60"/>
                    <a:pt x="60" y="60"/>
                    <a:pt x="60" y="60"/>
                  </a:cubicBezTo>
                  <a:cubicBezTo>
                    <a:pt x="60" y="61"/>
                    <a:pt x="60" y="61"/>
                    <a:pt x="60" y="61"/>
                  </a:cubicBezTo>
                  <a:cubicBezTo>
                    <a:pt x="61" y="61"/>
                    <a:pt x="61" y="60"/>
                    <a:pt x="61" y="60"/>
                  </a:cubicBezTo>
                  <a:cubicBezTo>
                    <a:pt x="62" y="60"/>
                    <a:pt x="62" y="60"/>
                    <a:pt x="62" y="60"/>
                  </a:cubicBezTo>
                  <a:cubicBezTo>
                    <a:pt x="62" y="61"/>
                    <a:pt x="62" y="61"/>
                    <a:pt x="62" y="61"/>
                  </a:cubicBezTo>
                  <a:cubicBezTo>
                    <a:pt x="62" y="62"/>
                    <a:pt x="61" y="62"/>
                    <a:pt x="61" y="62"/>
                  </a:cubicBezTo>
                  <a:cubicBezTo>
                    <a:pt x="61" y="62"/>
                    <a:pt x="62" y="62"/>
                    <a:pt x="62" y="63"/>
                  </a:cubicBezTo>
                  <a:cubicBezTo>
                    <a:pt x="63" y="63"/>
                    <a:pt x="63" y="63"/>
                    <a:pt x="63" y="63"/>
                  </a:cubicBezTo>
                  <a:cubicBezTo>
                    <a:pt x="64" y="63"/>
                    <a:pt x="64" y="63"/>
                    <a:pt x="64" y="63"/>
                  </a:cubicBezTo>
                  <a:cubicBezTo>
                    <a:pt x="64" y="63"/>
                    <a:pt x="64" y="64"/>
                    <a:pt x="64" y="64"/>
                  </a:cubicBezTo>
                  <a:cubicBezTo>
                    <a:pt x="64" y="64"/>
                    <a:pt x="64" y="64"/>
                    <a:pt x="64" y="64"/>
                  </a:cubicBezTo>
                  <a:cubicBezTo>
                    <a:pt x="64" y="64"/>
                    <a:pt x="64" y="64"/>
                    <a:pt x="64" y="65"/>
                  </a:cubicBezTo>
                  <a:cubicBezTo>
                    <a:pt x="65" y="65"/>
                    <a:pt x="66" y="65"/>
                    <a:pt x="66" y="66"/>
                  </a:cubicBezTo>
                  <a:cubicBezTo>
                    <a:pt x="67" y="66"/>
                    <a:pt x="67" y="67"/>
                    <a:pt x="68" y="67"/>
                  </a:cubicBezTo>
                  <a:cubicBezTo>
                    <a:pt x="68" y="67"/>
                    <a:pt x="69" y="69"/>
                    <a:pt x="69" y="69"/>
                  </a:cubicBezTo>
                  <a:cubicBezTo>
                    <a:pt x="69" y="70"/>
                    <a:pt x="69" y="70"/>
                    <a:pt x="70" y="70"/>
                  </a:cubicBezTo>
                  <a:cubicBezTo>
                    <a:pt x="70" y="70"/>
                    <a:pt x="71" y="71"/>
                    <a:pt x="71" y="72"/>
                  </a:cubicBezTo>
                  <a:cubicBezTo>
                    <a:pt x="71" y="72"/>
                    <a:pt x="73" y="74"/>
                    <a:pt x="73" y="74"/>
                  </a:cubicBezTo>
                  <a:cubicBezTo>
                    <a:pt x="73" y="74"/>
                    <a:pt x="74" y="75"/>
                    <a:pt x="74" y="74"/>
                  </a:cubicBezTo>
                  <a:cubicBezTo>
                    <a:pt x="74" y="74"/>
                    <a:pt x="74" y="74"/>
                    <a:pt x="74" y="75"/>
                  </a:cubicBezTo>
                  <a:cubicBezTo>
                    <a:pt x="74" y="75"/>
                    <a:pt x="74" y="75"/>
                    <a:pt x="75" y="76"/>
                  </a:cubicBezTo>
                  <a:cubicBezTo>
                    <a:pt x="75" y="76"/>
                    <a:pt x="75" y="76"/>
                    <a:pt x="76" y="77"/>
                  </a:cubicBezTo>
                  <a:cubicBezTo>
                    <a:pt x="76" y="77"/>
                    <a:pt x="77" y="78"/>
                    <a:pt x="77" y="79"/>
                  </a:cubicBezTo>
                  <a:cubicBezTo>
                    <a:pt x="77" y="79"/>
                    <a:pt x="77" y="80"/>
                    <a:pt x="77" y="80"/>
                  </a:cubicBezTo>
                  <a:cubicBezTo>
                    <a:pt x="77" y="81"/>
                    <a:pt x="77" y="81"/>
                    <a:pt x="77" y="82"/>
                  </a:cubicBezTo>
                  <a:cubicBezTo>
                    <a:pt x="77" y="82"/>
                    <a:pt x="78" y="83"/>
                    <a:pt x="78" y="83"/>
                  </a:cubicBezTo>
                  <a:cubicBezTo>
                    <a:pt x="78" y="84"/>
                    <a:pt x="79" y="84"/>
                    <a:pt x="79" y="85"/>
                  </a:cubicBezTo>
                  <a:cubicBezTo>
                    <a:pt x="79" y="85"/>
                    <a:pt x="80" y="86"/>
                    <a:pt x="80" y="86"/>
                  </a:cubicBezTo>
                  <a:cubicBezTo>
                    <a:pt x="80" y="87"/>
                    <a:pt x="80" y="88"/>
                    <a:pt x="80" y="88"/>
                  </a:cubicBezTo>
                  <a:cubicBezTo>
                    <a:pt x="79" y="89"/>
                    <a:pt x="79" y="89"/>
                    <a:pt x="78" y="89"/>
                  </a:cubicBezTo>
                  <a:cubicBezTo>
                    <a:pt x="78" y="90"/>
                    <a:pt x="78" y="90"/>
                    <a:pt x="78" y="90"/>
                  </a:cubicBezTo>
                  <a:cubicBezTo>
                    <a:pt x="78" y="91"/>
                    <a:pt x="78" y="91"/>
                    <a:pt x="79" y="91"/>
                  </a:cubicBezTo>
                  <a:cubicBezTo>
                    <a:pt x="80" y="91"/>
                    <a:pt x="80" y="92"/>
                    <a:pt x="79" y="92"/>
                  </a:cubicBezTo>
                  <a:cubicBezTo>
                    <a:pt x="79" y="92"/>
                    <a:pt x="79" y="92"/>
                    <a:pt x="78" y="92"/>
                  </a:cubicBezTo>
                  <a:cubicBezTo>
                    <a:pt x="78" y="92"/>
                    <a:pt x="77" y="92"/>
                    <a:pt x="77" y="93"/>
                  </a:cubicBezTo>
                  <a:cubicBezTo>
                    <a:pt x="77" y="93"/>
                    <a:pt x="77" y="94"/>
                    <a:pt x="77" y="94"/>
                  </a:cubicBezTo>
                  <a:cubicBezTo>
                    <a:pt x="78" y="94"/>
                    <a:pt x="78" y="95"/>
                    <a:pt x="78" y="95"/>
                  </a:cubicBezTo>
                  <a:cubicBezTo>
                    <a:pt x="78" y="95"/>
                    <a:pt x="78" y="96"/>
                    <a:pt x="78" y="96"/>
                  </a:cubicBezTo>
                  <a:cubicBezTo>
                    <a:pt x="78" y="97"/>
                    <a:pt x="80" y="98"/>
                    <a:pt x="80" y="98"/>
                  </a:cubicBezTo>
                  <a:cubicBezTo>
                    <a:pt x="80" y="98"/>
                    <a:pt x="81" y="99"/>
                    <a:pt x="81" y="100"/>
                  </a:cubicBezTo>
                  <a:cubicBezTo>
                    <a:pt x="81" y="100"/>
                    <a:pt x="82" y="101"/>
                    <a:pt x="83" y="101"/>
                  </a:cubicBezTo>
                  <a:cubicBezTo>
                    <a:pt x="83" y="102"/>
                    <a:pt x="84" y="102"/>
                    <a:pt x="85" y="102"/>
                  </a:cubicBezTo>
                  <a:cubicBezTo>
                    <a:pt x="86" y="102"/>
                    <a:pt x="86" y="103"/>
                    <a:pt x="86" y="103"/>
                  </a:cubicBezTo>
                  <a:cubicBezTo>
                    <a:pt x="86" y="103"/>
                    <a:pt x="87" y="103"/>
                    <a:pt x="87" y="103"/>
                  </a:cubicBezTo>
                  <a:cubicBezTo>
                    <a:pt x="88" y="104"/>
                    <a:pt x="89" y="104"/>
                    <a:pt x="89" y="104"/>
                  </a:cubicBezTo>
                  <a:cubicBezTo>
                    <a:pt x="89" y="104"/>
                    <a:pt x="90" y="105"/>
                    <a:pt x="90" y="105"/>
                  </a:cubicBezTo>
                  <a:cubicBezTo>
                    <a:pt x="90" y="106"/>
                    <a:pt x="91" y="107"/>
                    <a:pt x="91" y="107"/>
                  </a:cubicBezTo>
                  <a:cubicBezTo>
                    <a:pt x="91" y="107"/>
                    <a:pt x="92" y="108"/>
                    <a:pt x="92" y="108"/>
                  </a:cubicBezTo>
                  <a:cubicBezTo>
                    <a:pt x="93" y="108"/>
                    <a:pt x="94" y="109"/>
                    <a:pt x="94" y="109"/>
                  </a:cubicBezTo>
                  <a:cubicBezTo>
                    <a:pt x="95" y="109"/>
                    <a:pt x="98" y="110"/>
                    <a:pt x="99" y="110"/>
                  </a:cubicBezTo>
                  <a:cubicBezTo>
                    <a:pt x="99" y="110"/>
                    <a:pt x="100" y="110"/>
                    <a:pt x="100" y="110"/>
                  </a:cubicBezTo>
                  <a:cubicBezTo>
                    <a:pt x="101" y="110"/>
                    <a:pt x="101" y="110"/>
                    <a:pt x="102" y="110"/>
                  </a:cubicBezTo>
                  <a:cubicBezTo>
                    <a:pt x="102" y="111"/>
                    <a:pt x="103" y="111"/>
                    <a:pt x="103" y="111"/>
                  </a:cubicBezTo>
                  <a:cubicBezTo>
                    <a:pt x="103" y="112"/>
                    <a:pt x="106" y="114"/>
                    <a:pt x="106" y="114"/>
                  </a:cubicBezTo>
                  <a:cubicBezTo>
                    <a:pt x="106" y="114"/>
                    <a:pt x="107" y="115"/>
                    <a:pt x="108" y="115"/>
                  </a:cubicBezTo>
                  <a:cubicBezTo>
                    <a:pt x="109" y="116"/>
                    <a:pt x="110" y="116"/>
                    <a:pt x="111" y="116"/>
                  </a:cubicBezTo>
                  <a:cubicBezTo>
                    <a:pt x="111" y="116"/>
                    <a:pt x="112" y="117"/>
                    <a:pt x="113" y="117"/>
                  </a:cubicBezTo>
                  <a:cubicBezTo>
                    <a:pt x="113" y="117"/>
                    <a:pt x="114" y="117"/>
                    <a:pt x="114" y="117"/>
                  </a:cubicBezTo>
                  <a:cubicBezTo>
                    <a:pt x="114" y="118"/>
                    <a:pt x="115" y="118"/>
                    <a:pt x="116" y="118"/>
                  </a:cubicBezTo>
                  <a:cubicBezTo>
                    <a:pt x="116" y="119"/>
                    <a:pt x="117" y="119"/>
                    <a:pt x="117" y="119"/>
                  </a:cubicBezTo>
                  <a:cubicBezTo>
                    <a:pt x="118" y="119"/>
                    <a:pt x="119" y="119"/>
                    <a:pt x="120" y="119"/>
                  </a:cubicBezTo>
                  <a:cubicBezTo>
                    <a:pt x="120" y="120"/>
                    <a:pt x="121" y="120"/>
                    <a:pt x="121" y="120"/>
                  </a:cubicBezTo>
                  <a:cubicBezTo>
                    <a:pt x="122" y="120"/>
                    <a:pt x="123" y="120"/>
                    <a:pt x="123" y="120"/>
                  </a:cubicBezTo>
                  <a:cubicBezTo>
                    <a:pt x="123" y="120"/>
                    <a:pt x="123" y="121"/>
                    <a:pt x="123" y="121"/>
                  </a:cubicBezTo>
                  <a:cubicBezTo>
                    <a:pt x="124" y="121"/>
                    <a:pt x="124" y="122"/>
                    <a:pt x="125" y="122"/>
                  </a:cubicBezTo>
                  <a:cubicBezTo>
                    <a:pt x="125" y="122"/>
                    <a:pt x="125" y="122"/>
                    <a:pt x="126" y="122"/>
                  </a:cubicBezTo>
                  <a:cubicBezTo>
                    <a:pt x="126" y="122"/>
                    <a:pt x="127" y="123"/>
                    <a:pt x="127" y="123"/>
                  </a:cubicBezTo>
                  <a:cubicBezTo>
                    <a:pt x="128" y="123"/>
                    <a:pt x="128" y="123"/>
                    <a:pt x="128" y="123"/>
                  </a:cubicBezTo>
                  <a:cubicBezTo>
                    <a:pt x="129" y="124"/>
                    <a:pt x="130" y="124"/>
                    <a:pt x="130" y="124"/>
                  </a:cubicBezTo>
                  <a:cubicBezTo>
                    <a:pt x="131" y="124"/>
                    <a:pt x="132" y="124"/>
                    <a:pt x="132" y="124"/>
                  </a:cubicBezTo>
                  <a:cubicBezTo>
                    <a:pt x="133" y="125"/>
                    <a:pt x="134" y="125"/>
                    <a:pt x="135" y="125"/>
                  </a:cubicBezTo>
                  <a:cubicBezTo>
                    <a:pt x="135" y="126"/>
                    <a:pt x="136" y="126"/>
                    <a:pt x="136" y="126"/>
                  </a:cubicBezTo>
                  <a:cubicBezTo>
                    <a:pt x="137" y="126"/>
                    <a:pt x="138" y="126"/>
                    <a:pt x="139" y="126"/>
                  </a:cubicBezTo>
                  <a:cubicBezTo>
                    <a:pt x="139" y="126"/>
                    <a:pt x="140" y="126"/>
                    <a:pt x="140" y="126"/>
                  </a:cubicBezTo>
                  <a:cubicBezTo>
                    <a:pt x="141" y="126"/>
                    <a:pt x="141" y="125"/>
                    <a:pt x="141" y="125"/>
                  </a:cubicBezTo>
                  <a:cubicBezTo>
                    <a:pt x="142" y="125"/>
                    <a:pt x="143" y="125"/>
                    <a:pt x="143" y="125"/>
                  </a:cubicBezTo>
                  <a:cubicBezTo>
                    <a:pt x="143" y="125"/>
                    <a:pt x="145" y="124"/>
                    <a:pt x="145" y="124"/>
                  </a:cubicBezTo>
                  <a:cubicBezTo>
                    <a:pt x="145" y="124"/>
                    <a:pt x="146" y="123"/>
                    <a:pt x="146" y="123"/>
                  </a:cubicBezTo>
                  <a:cubicBezTo>
                    <a:pt x="146" y="123"/>
                    <a:pt x="147" y="123"/>
                    <a:pt x="148" y="123"/>
                  </a:cubicBezTo>
                  <a:cubicBezTo>
                    <a:pt x="148" y="123"/>
                    <a:pt x="149" y="123"/>
                    <a:pt x="150" y="123"/>
                  </a:cubicBezTo>
                  <a:cubicBezTo>
                    <a:pt x="150" y="122"/>
                    <a:pt x="149" y="122"/>
                    <a:pt x="149" y="122"/>
                  </a:cubicBezTo>
                  <a:cubicBezTo>
                    <a:pt x="149" y="122"/>
                    <a:pt x="148" y="122"/>
                    <a:pt x="148" y="122"/>
                  </a:cubicBezTo>
                  <a:cubicBezTo>
                    <a:pt x="148" y="122"/>
                    <a:pt x="149" y="121"/>
                    <a:pt x="149" y="121"/>
                  </a:cubicBezTo>
                  <a:cubicBezTo>
                    <a:pt x="149" y="121"/>
                    <a:pt x="149" y="121"/>
                    <a:pt x="150" y="121"/>
                  </a:cubicBezTo>
                  <a:cubicBezTo>
                    <a:pt x="150" y="122"/>
                    <a:pt x="150" y="121"/>
                    <a:pt x="150" y="122"/>
                  </a:cubicBezTo>
                  <a:cubicBezTo>
                    <a:pt x="151" y="122"/>
                    <a:pt x="151" y="122"/>
                    <a:pt x="151" y="122"/>
                  </a:cubicBezTo>
                  <a:cubicBezTo>
                    <a:pt x="151" y="122"/>
                    <a:pt x="152" y="123"/>
                    <a:pt x="152" y="123"/>
                  </a:cubicBezTo>
                  <a:cubicBezTo>
                    <a:pt x="152" y="122"/>
                    <a:pt x="152" y="122"/>
                    <a:pt x="153" y="122"/>
                  </a:cubicBezTo>
                  <a:cubicBezTo>
                    <a:pt x="153" y="122"/>
                    <a:pt x="154" y="123"/>
                    <a:pt x="154" y="123"/>
                  </a:cubicBezTo>
                  <a:cubicBezTo>
                    <a:pt x="154" y="123"/>
                    <a:pt x="154" y="123"/>
                    <a:pt x="154" y="123"/>
                  </a:cubicBezTo>
                  <a:cubicBezTo>
                    <a:pt x="154" y="123"/>
                    <a:pt x="155" y="123"/>
                    <a:pt x="155" y="123"/>
                  </a:cubicBezTo>
                  <a:cubicBezTo>
                    <a:pt x="155" y="123"/>
                    <a:pt x="155" y="123"/>
                    <a:pt x="155" y="123"/>
                  </a:cubicBezTo>
                  <a:cubicBezTo>
                    <a:pt x="156" y="123"/>
                    <a:pt x="156" y="124"/>
                    <a:pt x="156" y="124"/>
                  </a:cubicBezTo>
                  <a:cubicBezTo>
                    <a:pt x="156" y="124"/>
                    <a:pt x="157" y="125"/>
                    <a:pt x="157" y="125"/>
                  </a:cubicBezTo>
                  <a:cubicBezTo>
                    <a:pt x="157" y="125"/>
                    <a:pt x="157" y="125"/>
                    <a:pt x="157" y="125"/>
                  </a:cubicBezTo>
                  <a:cubicBezTo>
                    <a:pt x="157" y="125"/>
                    <a:pt x="158" y="126"/>
                    <a:pt x="158" y="126"/>
                  </a:cubicBezTo>
                  <a:cubicBezTo>
                    <a:pt x="159" y="126"/>
                    <a:pt x="161" y="128"/>
                    <a:pt x="162" y="129"/>
                  </a:cubicBezTo>
                  <a:cubicBezTo>
                    <a:pt x="162" y="129"/>
                    <a:pt x="163" y="130"/>
                    <a:pt x="163" y="130"/>
                  </a:cubicBezTo>
                  <a:cubicBezTo>
                    <a:pt x="163" y="131"/>
                    <a:pt x="164" y="132"/>
                    <a:pt x="165" y="132"/>
                  </a:cubicBezTo>
                  <a:cubicBezTo>
                    <a:pt x="165" y="133"/>
                    <a:pt x="166" y="133"/>
                    <a:pt x="167" y="134"/>
                  </a:cubicBezTo>
                  <a:cubicBezTo>
                    <a:pt x="167" y="133"/>
                    <a:pt x="167" y="133"/>
                    <a:pt x="167" y="133"/>
                  </a:cubicBezTo>
                  <a:cubicBezTo>
                    <a:pt x="167" y="131"/>
                    <a:pt x="167" y="131"/>
                    <a:pt x="167" y="131"/>
                  </a:cubicBezTo>
                  <a:cubicBezTo>
                    <a:pt x="168" y="130"/>
                    <a:pt x="168" y="130"/>
                    <a:pt x="168" y="130"/>
                  </a:cubicBezTo>
                  <a:cubicBezTo>
                    <a:pt x="167" y="129"/>
                    <a:pt x="167" y="129"/>
                    <a:pt x="167" y="129"/>
                  </a:cubicBezTo>
                  <a:cubicBezTo>
                    <a:pt x="167" y="129"/>
                    <a:pt x="167" y="129"/>
                    <a:pt x="167" y="129"/>
                  </a:cubicBezTo>
                  <a:cubicBezTo>
                    <a:pt x="170" y="123"/>
                    <a:pt x="170" y="123"/>
                    <a:pt x="170" y="123"/>
                  </a:cubicBezTo>
                  <a:cubicBezTo>
                    <a:pt x="179" y="123"/>
                    <a:pt x="179" y="123"/>
                    <a:pt x="179" y="123"/>
                  </a:cubicBezTo>
                  <a:cubicBezTo>
                    <a:pt x="179" y="122"/>
                    <a:pt x="179" y="122"/>
                    <a:pt x="179" y="122"/>
                  </a:cubicBezTo>
                  <a:cubicBezTo>
                    <a:pt x="179" y="121"/>
                    <a:pt x="179" y="121"/>
                    <a:pt x="179" y="121"/>
                  </a:cubicBezTo>
                  <a:cubicBezTo>
                    <a:pt x="179" y="121"/>
                    <a:pt x="179" y="121"/>
                    <a:pt x="179" y="121"/>
                  </a:cubicBezTo>
                  <a:cubicBezTo>
                    <a:pt x="178" y="121"/>
                    <a:pt x="178" y="121"/>
                    <a:pt x="178" y="121"/>
                  </a:cubicBezTo>
                  <a:cubicBezTo>
                    <a:pt x="177" y="120"/>
                    <a:pt x="177" y="120"/>
                    <a:pt x="177" y="120"/>
                  </a:cubicBezTo>
                  <a:cubicBezTo>
                    <a:pt x="177" y="119"/>
                    <a:pt x="177" y="119"/>
                    <a:pt x="177" y="119"/>
                  </a:cubicBezTo>
                  <a:cubicBezTo>
                    <a:pt x="175" y="118"/>
                    <a:pt x="175" y="118"/>
                    <a:pt x="175" y="118"/>
                  </a:cubicBezTo>
                  <a:cubicBezTo>
                    <a:pt x="175" y="118"/>
                    <a:pt x="175" y="117"/>
                    <a:pt x="174" y="117"/>
                  </a:cubicBezTo>
                  <a:cubicBezTo>
                    <a:pt x="174" y="117"/>
                    <a:pt x="173" y="116"/>
                    <a:pt x="173" y="116"/>
                  </a:cubicBezTo>
                  <a:cubicBezTo>
                    <a:pt x="172" y="116"/>
                    <a:pt x="172" y="116"/>
                    <a:pt x="172" y="116"/>
                  </a:cubicBezTo>
                  <a:cubicBezTo>
                    <a:pt x="172" y="115"/>
                    <a:pt x="172" y="115"/>
                    <a:pt x="172" y="115"/>
                  </a:cubicBezTo>
                  <a:cubicBezTo>
                    <a:pt x="175" y="115"/>
                    <a:pt x="175" y="115"/>
                    <a:pt x="175" y="115"/>
                  </a:cubicBezTo>
                  <a:cubicBezTo>
                    <a:pt x="175" y="111"/>
                    <a:pt x="175" y="111"/>
                    <a:pt x="175" y="111"/>
                  </a:cubicBezTo>
                  <a:cubicBezTo>
                    <a:pt x="187" y="111"/>
                    <a:pt x="187" y="111"/>
                    <a:pt x="187" y="111"/>
                  </a:cubicBezTo>
                  <a:cubicBezTo>
                    <a:pt x="187" y="110"/>
                    <a:pt x="187" y="110"/>
                    <a:pt x="187" y="110"/>
                  </a:cubicBezTo>
                  <a:cubicBezTo>
                    <a:pt x="187" y="110"/>
                    <a:pt x="188" y="110"/>
                    <a:pt x="188" y="110"/>
                  </a:cubicBezTo>
                  <a:cubicBezTo>
                    <a:pt x="188" y="110"/>
                    <a:pt x="189" y="111"/>
                    <a:pt x="189" y="111"/>
                  </a:cubicBezTo>
                  <a:cubicBezTo>
                    <a:pt x="192" y="108"/>
                    <a:pt x="192" y="108"/>
                    <a:pt x="192" y="108"/>
                  </a:cubicBezTo>
                  <a:cubicBezTo>
                    <a:pt x="192" y="106"/>
                    <a:pt x="192" y="106"/>
                    <a:pt x="192" y="106"/>
                  </a:cubicBezTo>
                  <a:cubicBezTo>
                    <a:pt x="193" y="106"/>
                    <a:pt x="193" y="106"/>
                    <a:pt x="193" y="106"/>
                  </a:cubicBezTo>
                  <a:cubicBezTo>
                    <a:pt x="194" y="106"/>
                    <a:pt x="194" y="105"/>
                    <a:pt x="194" y="105"/>
                  </a:cubicBezTo>
                  <a:cubicBezTo>
                    <a:pt x="194" y="105"/>
                    <a:pt x="194" y="104"/>
                    <a:pt x="195" y="104"/>
                  </a:cubicBezTo>
                  <a:cubicBezTo>
                    <a:pt x="195" y="104"/>
                    <a:pt x="195" y="105"/>
                    <a:pt x="195" y="105"/>
                  </a:cubicBezTo>
                  <a:cubicBezTo>
                    <a:pt x="195" y="105"/>
                    <a:pt x="195" y="105"/>
                    <a:pt x="195" y="105"/>
                  </a:cubicBezTo>
                  <a:cubicBezTo>
                    <a:pt x="195" y="106"/>
                    <a:pt x="195" y="106"/>
                    <a:pt x="195" y="106"/>
                  </a:cubicBezTo>
                  <a:cubicBezTo>
                    <a:pt x="195" y="106"/>
                    <a:pt x="195" y="107"/>
                    <a:pt x="195" y="107"/>
                  </a:cubicBezTo>
                  <a:cubicBezTo>
                    <a:pt x="196" y="107"/>
                    <a:pt x="196" y="107"/>
                    <a:pt x="196" y="107"/>
                  </a:cubicBezTo>
                  <a:cubicBezTo>
                    <a:pt x="196" y="107"/>
                    <a:pt x="196" y="107"/>
                    <a:pt x="196" y="107"/>
                  </a:cubicBezTo>
                  <a:cubicBezTo>
                    <a:pt x="196" y="108"/>
                    <a:pt x="196" y="108"/>
                    <a:pt x="196" y="109"/>
                  </a:cubicBezTo>
                  <a:cubicBezTo>
                    <a:pt x="196" y="109"/>
                    <a:pt x="196" y="109"/>
                    <a:pt x="196" y="109"/>
                  </a:cubicBezTo>
                  <a:cubicBezTo>
                    <a:pt x="196" y="109"/>
                    <a:pt x="196" y="109"/>
                    <a:pt x="196" y="109"/>
                  </a:cubicBezTo>
                  <a:cubicBezTo>
                    <a:pt x="196" y="109"/>
                    <a:pt x="196" y="109"/>
                    <a:pt x="196" y="109"/>
                  </a:cubicBezTo>
                  <a:cubicBezTo>
                    <a:pt x="196" y="108"/>
                    <a:pt x="197" y="107"/>
                    <a:pt x="197" y="106"/>
                  </a:cubicBezTo>
                  <a:cubicBezTo>
                    <a:pt x="197" y="105"/>
                    <a:pt x="197" y="105"/>
                    <a:pt x="197" y="105"/>
                  </a:cubicBezTo>
                  <a:cubicBezTo>
                    <a:pt x="197" y="105"/>
                    <a:pt x="197" y="105"/>
                    <a:pt x="197" y="105"/>
                  </a:cubicBezTo>
                  <a:cubicBezTo>
                    <a:pt x="198" y="104"/>
                    <a:pt x="198" y="104"/>
                    <a:pt x="198" y="104"/>
                  </a:cubicBezTo>
                  <a:cubicBezTo>
                    <a:pt x="198" y="104"/>
                    <a:pt x="198" y="103"/>
                    <a:pt x="198" y="103"/>
                  </a:cubicBezTo>
                  <a:cubicBezTo>
                    <a:pt x="198" y="103"/>
                    <a:pt x="198" y="103"/>
                    <a:pt x="198" y="103"/>
                  </a:cubicBezTo>
                  <a:cubicBezTo>
                    <a:pt x="198" y="103"/>
                    <a:pt x="198" y="102"/>
                    <a:pt x="198" y="102"/>
                  </a:cubicBezTo>
                  <a:cubicBezTo>
                    <a:pt x="198" y="102"/>
                    <a:pt x="198" y="102"/>
                    <a:pt x="198" y="102"/>
                  </a:cubicBezTo>
                  <a:cubicBezTo>
                    <a:pt x="198" y="101"/>
                    <a:pt x="198" y="101"/>
                    <a:pt x="199" y="101"/>
                  </a:cubicBezTo>
                  <a:cubicBezTo>
                    <a:pt x="199" y="101"/>
                    <a:pt x="199" y="101"/>
                    <a:pt x="199" y="101"/>
                  </a:cubicBezTo>
                  <a:cubicBezTo>
                    <a:pt x="199" y="101"/>
                    <a:pt x="199" y="101"/>
                    <a:pt x="199" y="101"/>
                  </a:cubicBezTo>
                  <a:cubicBezTo>
                    <a:pt x="199" y="101"/>
                    <a:pt x="198" y="101"/>
                    <a:pt x="198" y="101"/>
                  </a:cubicBezTo>
                  <a:cubicBezTo>
                    <a:pt x="198" y="101"/>
                    <a:pt x="198" y="101"/>
                    <a:pt x="198" y="101"/>
                  </a:cubicBezTo>
                  <a:cubicBezTo>
                    <a:pt x="198" y="101"/>
                    <a:pt x="198" y="101"/>
                    <a:pt x="198" y="101"/>
                  </a:cubicBezTo>
                  <a:cubicBezTo>
                    <a:pt x="198" y="101"/>
                    <a:pt x="198" y="101"/>
                    <a:pt x="198" y="102"/>
                  </a:cubicBezTo>
                  <a:cubicBezTo>
                    <a:pt x="198" y="102"/>
                    <a:pt x="197" y="102"/>
                    <a:pt x="197" y="101"/>
                  </a:cubicBezTo>
                  <a:cubicBezTo>
                    <a:pt x="197" y="101"/>
                    <a:pt x="197" y="101"/>
                    <a:pt x="197" y="101"/>
                  </a:cubicBezTo>
                  <a:cubicBezTo>
                    <a:pt x="197" y="101"/>
                    <a:pt x="197" y="101"/>
                    <a:pt x="197" y="101"/>
                  </a:cubicBezTo>
                  <a:cubicBezTo>
                    <a:pt x="197" y="101"/>
                    <a:pt x="198" y="101"/>
                    <a:pt x="198" y="101"/>
                  </a:cubicBezTo>
                  <a:cubicBezTo>
                    <a:pt x="198" y="100"/>
                    <a:pt x="198" y="100"/>
                    <a:pt x="198" y="100"/>
                  </a:cubicBezTo>
                  <a:cubicBezTo>
                    <a:pt x="198" y="100"/>
                    <a:pt x="198" y="100"/>
                    <a:pt x="199" y="100"/>
                  </a:cubicBezTo>
                  <a:cubicBezTo>
                    <a:pt x="199" y="100"/>
                    <a:pt x="199" y="100"/>
                    <a:pt x="199" y="99"/>
                  </a:cubicBezTo>
                  <a:cubicBezTo>
                    <a:pt x="199" y="99"/>
                    <a:pt x="199" y="99"/>
                    <a:pt x="199" y="99"/>
                  </a:cubicBezTo>
                  <a:cubicBezTo>
                    <a:pt x="199" y="99"/>
                    <a:pt x="199" y="99"/>
                    <a:pt x="199" y="99"/>
                  </a:cubicBezTo>
                  <a:cubicBezTo>
                    <a:pt x="199" y="99"/>
                    <a:pt x="199" y="99"/>
                    <a:pt x="198" y="99"/>
                  </a:cubicBezTo>
                  <a:cubicBezTo>
                    <a:pt x="198" y="99"/>
                    <a:pt x="198" y="99"/>
                    <a:pt x="198" y="99"/>
                  </a:cubicBezTo>
                  <a:cubicBezTo>
                    <a:pt x="197" y="99"/>
                    <a:pt x="197" y="99"/>
                    <a:pt x="197" y="99"/>
                  </a:cubicBezTo>
                  <a:cubicBezTo>
                    <a:pt x="197" y="99"/>
                    <a:pt x="197" y="99"/>
                    <a:pt x="198" y="99"/>
                  </a:cubicBezTo>
                  <a:cubicBezTo>
                    <a:pt x="198" y="98"/>
                    <a:pt x="198" y="98"/>
                    <a:pt x="199" y="97"/>
                  </a:cubicBezTo>
                  <a:cubicBezTo>
                    <a:pt x="199" y="96"/>
                    <a:pt x="199" y="95"/>
                    <a:pt x="199" y="94"/>
                  </a:cubicBezTo>
                  <a:cubicBezTo>
                    <a:pt x="199" y="94"/>
                    <a:pt x="199" y="94"/>
                    <a:pt x="199" y="93"/>
                  </a:cubicBezTo>
                  <a:cubicBezTo>
                    <a:pt x="200" y="93"/>
                    <a:pt x="200" y="93"/>
                    <a:pt x="200" y="92"/>
                  </a:cubicBezTo>
                  <a:cubicBezTo>
                    <a:pt x="201" y="92"/>
                    <a:pt x="201" y="92"/>
                    <a:pt x="202" y="91"/>
                  </a:cubicBezTo>
                  <a:cubicBezTo>
                    <a:pt x="202" y="90"/>
                    <a:pt x="203" y="89"/>
                    <a:pt x="203" y="88"/>
                  </a:cubicBezTo>
                  <a:cubicBezTo>
                    <a:pt x="203" y="88"/>
                    <a:pt x="203" y="88"/>
                    <a:pt x="203" y="88"/>
                  </a:cubicBezTo>
                  <a:cubicBezTo>
                    <a:pt x="203" y="88"/>
                    <a:pt x="203" y="87"/>
                    <a:pt x="203" y="87"/>
                  </a:cubicBezTo>
                  <a:cubicBezTo>
                    <a:pt x="203" y="87"/>
                    <a:pt x="203" y="86"/>
                    <a:pt x="202" y="85"/>
                  </a:cubicBezTo>
                  <a:cubicBezTo>
                    <a:pt x="202" y="85"/>
                    <a:pt x="202" y="85"/>
                    <a:pt x="202" y="85"/>
                  </a:cubicBezTo>
                  <a:cubicBezTo>
                    <a:pt x="201" y="85"/>
                    <a:pt x="201" y="85"/>
                    <a:pt x="201" y="85"/>
                  </a:cubicBezTo>
                  <a:cubicBezTo>
                    <a:pt x="200" y="86"/>
                    <a:pt x="199" y="85"/>
                    <a:pt x="199" y="85"/>
                  </a:cubicBezTo>
                  <a:cubicBezTo>
                    <a:pt x="198" y="85"/>
                    <a:pt x="197" y="85"/>
                    <a:pt x="196" y="85"/>
                  </a:cubicBezTo>
                  <a:cubicBezTo>
                    <a:pt x="195" y="84"/>
                    <a:pt x="194" y="84"/>
                    <a:pt x="193" y="85"/>
                  </a:cubicBezTo>
                  <a:cubicBezTo>
                    <a:pt x="192" y="85"/>
                    <a:pt x="191" y="85"/>
                    <a:pt x="189" y="86"/>
                  </a:cubicBezTo>
                  <a:cubicBezTo>
                    <a:pt x="188" y="86"/>
                    <a:pt x="187" y="86"/>
                    <a:pt x="186" y="86"/>
                  </a:cubicBezTo>
                  <a:cubicBezTo>
                    <a:pt x="185" y="87"/>
                    <a:pt x="184" y="87"/>
                    <a:pt x="182" y="87"/>
                  </a:cubicBezTo>
                  <a:cubicBezTo>
                    <a:pt x="181" y="87"/>
                    <a:pt x="180" y="88"/>
                    <a:pt x="180" y="88"/>
                  </a:cubicBezTo>
                  <a:cubicBezTo>
                    <a:pt x="179" y="89"/>
                    <a:pt x="179" y="90"/>
                    <a:pt x="179" y="90"/>
                  </a:cubicBezTo>
                  <a:cubicBezTo>
                    <a:pt x="179" y="92"/>
                    <a:pt x="178" y="94"/>
                    <a:pt x="179" y="95"/>
                  </a:cubicBezTo>
                  <a:cubicBezTo>
                    <a:pt x="179" y="96"/>
                    <a:pt x="179" y="96"/>
                    <a:pt x="179" y="96"/>
                  </a:cubicBezTo>
                  <a:cubicBezTo>
                    <a:pt x="179" y="96"/>
                    <a:pt x="178" y="97"/>
                    <a:pt x="178" y="97"/>
                  </a:cubicBezTo>
                  <a:cubicBezTo>
                    <a:pt x="177" y="98"/>
                    <a:pt x="177" y="99"/>
                    <a:pt x="177" y="100"/>
                  </a:cubicBezTo>
                  <a:cubicBezTo>
                    <a:pt x="176" y="101"/>
                    <a:pt x="175" y="102"/>
                    <a:pt x="174" y="103"/>
                  </a:cubicBezTo>
                  <a:cubicBezTo>
                    <a:pt x="174" y="103"/>
                    <a:pt x="173" y="103"/>
                    <a:pt x="173" y="103"/>
                  </a:cubicBezTo>
                  <a:cubicBezTo>
                    <a:pt x="173" y="104"/>
                    <a:pt x="173" y="104"/>
                    <a:pt x="173" y="105"/>
                  </a:cubicBezTo>
                  <a:cubicBezTo>
                    <a:pt x="173" y="105"/>
                    <a:pt x="173" y="105"/>
                    <a:pt x="173" y="105"/>
                  </a:cubicBezTo>
                  <a:cubicBezTo>
                    <a:pt x="174" y="105"/>
                    <a:pt x="173" y="106"/>
                    <a:pt x="173" y="106"/>
                  </a:cubicBezTo>
                  <a:cubicBezTo>
                    <a:pt x="172" y="107"/>
                    <a:pt x="170" y="107"/>
                    <a:pt x="169" y="106"/>
                  </a:cubicBezTo>
                  <a:cubicBezTo>
                    <a:pt x="169" y="106"/>
                    <a:pt x="169" y="105"/>
                    <a:pt x="169" y="105"/>
                  </a:cubicBezTo>
                  <a:cubicBezTo>
                    <a:pt x="169" y="105"/>
                    <a:pt x="169" y="105"/>
                    <a:pt x="169" y="105"/>
                  </a:cubicBezTo>
                  <a:cubicBezTo>
                    <a:pt x="168" y="105"/>
                    <a:pt x="167" y="106"/>
                    <a:pt x="167" y="105"/>
                  </a:cubicBezTo>
                  <a:cubicBezTo>
                    <a:pt x="165" y="105"/>
                    <a:pt x="163" y="107"/>
                    <a:pt x="162" y="107"/>
                  </a:cubicBezTo>
                  <a:cubicBezTo>
                    <a:pt x="160" y="107"/>
                    <a:pt x="159" y="107"/>
                    <a:pt x="158" y="107"/>
                  </a:cubicBezTo>
                  <a:cubicBezTo>
                    <a:pt x="158" y="108"/>
                    <a:pt x="157" y="108"/>
                    <a:pt x="157" y="108"/>
                  </a:cubicBezTo>
                  <a:cubicBezTo>
                    <a:pt x="156" y="108"/>
                    <a:pt x="156" y="108"/>
                    <a:pt x="155" y="108"/>
                  </a:cubicBezTo>
                  <a:cubicBezTo>
                    <a:pt x="155" y="108"/>
                    <a:pt x="154" y="109"/>
                    <a:pt x="153" y="109"/>
                  </a:cubicBezTo>
                  <a:cubicBezTo>
                    <a:pt x="152" y="109"/>
                    <a:pt x="151" y="109"/>
                    <a:pt x="151" y="108"/>
                  </a:cubicBezTo>
                  <a:cubicBezTo>
                    <a:pt x="151" y="108"/>
                    <a:pt x="151" y="108"/>
                    <a:pt x="150" y="107"/>
                  </a:cubicBezTo>
                  <a:cubicBezTo>
                    <a:pt x="150" y="107"/>
                    <a:pt x="149" y="106"/>
                    <a:pt x="148" y="106"/>
                  </a:cubicBezTo>
                  <a:cubicBezTo>
                    <a:pt x="148" y="106"/>
                    <a:pt x="147" y="105"/>
                    <a:pt x="147" y="105"/>
                  </a:cubicBezTo>
                  <a:cubicBezTo>
                    <a:pt x="146" y="105"/>
                    <a:pt x="145" y="105"/>
                    <a:pt x="144" y="105"/>
                  </a:cubicBezTo>
                  <a:cubicBezTo>
                    <a:pt x="143" y="105"/>
                    <a:pt x="143" y="104"/>
                    <a:pt x="143" y="104"/>
                  </a:cubicBezTo>
                  <a:cubicBezTo>
                    <a:pt x="141" y="102"/>
                    <a:pt x="140" y="101"/>
                    <a:pt x="139" y="99"/>
                  </a:cubicBezTo>
                  <a:cubicBezTo>
                    <a:pt x="139" y="98"/>
                    <a:pt x="139" y="97"/>
                    <a:pt x="138" y="96"/>
                  </a:cubicBezTo>
                  <a:cubicBezTo>
                    <a:pt x="137" y="95"/>
                    <a:pt x="136" y="94"/>
                    <a:pt x="136" y="93"/>
                  </a:cubicBezTo>
                  <a:cubicBezTo>
                    <a:pt x="135" y="93"/>
                    <a:pt x="135" y="92"/>
                    <a:pt x="134" y="92"/>
                  </a:cubicBezTo>
                  <a:cubicBezTo>
                    <a:pt x="134" y="92"/>
                    <a:pt x="134" y="91"/>
                    <a:pt x="134" y="91"/>
                  </a:cubicBezTo>
                  <a:cubicBezTo>
                    <a:pt x="133" y="90"/>
                    <a:pt x="133" y="90"/>
                    <a:pt x="133" y="89"/>
                  </a:cubicBezTo>
                  <a:cubicBezTo>
                    <a:pt x="133" y="88"/>
                    <a:pt x="132" y="87"/>
                    <a:pt x="132" y="87"/>
                  </a:cubicBezTo>
                  <a:cubicBezTo>
                    <a:pt x="132" y="86"/>
                    <a:pt x="133" y="85"/>
                    <a:pt x="133" y="85"/>
                  </a:cubicBezTo>
                  <a:cubicBezTo>
                    <a:pt x="132" y="84"/>
                    <a:pt x="132" y="84"/>
                    <a:pt x="132" y="84"/>
                  </a:cubicBezTo>
                  <a:cubicBezTo>
                    <a:pt x="132" y="84"/>
                    <a:pt x="131" y="83"/>
                    <a:pt x="131" y="83"/>
                  </a:cubicBezTo>
                  <a:cubicBezTo>
                    <a:pt x="131" y="83"/>
                    <a:pt x="131" y="84"/>
                    <a:pt x="131" y="84"/>
                  </a:cubicBezTo>
                  <a:cubicBezTo>
                    <a:pt x="131" y="84"/>
                    <a:pt x="131" y="84"/>
                    <a:pt x="132" y="84"/>
                  </a:cubicBezTo>
                  <a:cubicBezTo>
                    <a:pt x="132" y="84"/>
                    <a:pt x="132" y="85"/>
                    <a:pt x="132" y="85"/>
                  </a:cubicBezTo>
                  <a:cubicBezTo>
                    <a:pt x="132" y="85"/>
                    <a:pt x="132" y="85"/>
                    <a:pt x="132" y="86"/>
                  </a:cubicBezTo>
                  <a:cubicBezTo>
                    <a:pt x="132" y="86"/>
                    <a:pt x="131" y="85"/>
                    <a:pt x="131" y="85"/>
                  </a:cubicBezTo>
                  <a:cubicBezTo>
                    <a:pt x="131" y="85"/>
                    <a:pt x="131" y="84"/>
                    <a:pt x="131" y="84"/>
                  </a:cubicBezTo>
                  <a:cubicBezTo>
                    <a:pt x="131" y="84"/>
                    <a:pt x="130" y="84"/>
                    <a:pt x="130" y="84"/>
                  </a:cubicBezTo>
                  <a:cubicBezTo>
                    <a:pt x="130" y="83"/>
                    <a:pt x="130" y="83"/>
                    <a:pt x="130" y="83"/>
                  </a:cubicBezTo>
                  <a:cubicBezTo>
                    <a:pt x="130" y="82"/>
                    <a:pt x="130" y="81"/>
                    <a:pt x="130" y="80"/>
                  </a:cubicBezTo>
                  <a:cubicBezTo>
                    <a:pt x="130" y="80"/>
                    <a:pt x="130" y="79"/>
                    <a:pt x="130" y="79"/>
                  </a:cubicBezTo>
                  <a:cubicBezTo>
                    <a:pt x="129" y="79"/>
                    <a:pt x="129" y="79"/>
                    <a:pt x="129" y="79"/>
                  </a:cubicBezTo>
                  <a:cubicBezTo>
                    <a:pt x="129" y="78"/>
                    <a:pt x="129" y="78"/>
                    <a:pt x="129" y="77"/>
                  </a:cubicBezTo>
                  <a:cubicBezTo>
                    <a:pt x="129" y="77"/>
                    <a:pt x="129" y="77"/>
                    <a:pt x="129" y="77"/>
                  </a:cubicBezTo>
                  <a:cubicBezTo>
                    <a:pt x="129" y="77"/>
                    <a:pt x="129" y="77"/>
                    <a:pt x="129" y="77"/>
                  </a:cubicBezTo>
                  <a:cubicBezTo>
                    <a:pt x="130" y="76"/>
                    <a:pt x="130" y="75"/>
                    <a:pt x="130" y="75"/>
                  </a:cubicBezTo>
                  <a:cubicBezTo>
                    <a:pt x="130" y="74"/>
                    <a:pt x="130" y="73"/>
                    <a:pt x="130" y="72"/>
                  </a:cubicBezTo>
                  <a:cubicBezTo>
                    <a:pt x="130" y="71"/>
                    <a:pt x="130" y="69"/>
                    <a:pt x="130" y="68"/>
                  </a:cubicBezTo>
                  <a:cubicBezTo>
                    <a:pt x="130" y="67"/>
                    <a:pt x="130" y="65"/>
                    <a:pt x="130" y="64"/>
                  </a:cubicBezTo>
                  <a:cubicBezTo>
                    <a:pt x="130" y="64"/>
                    <a:pt x="129" y="64"/>
                    <a:pt x="129" y="63"/>
                  </a:cubicBezTo>
                  <a:cubicBezTo>
                    <a:pt x="129" y="63"/>
                    <a:pt x="130" y="63"/>
                    <a:pt x="130" y="63"/>
                  </a:cubicBezTo>
                  <a:cubicBezTo>
                    <a:pt x="130" y="63"/>
                    <a:pt x="130" y="62"/>
                    <a:pt x="130" y="62"/>
                  </a:cubicBezTo>
                  <a:cubicBezTo>
                    <a:pt x="130" y="62"/>
                    <a:pt x="130" y="61"/>
                    <a:pt x="131" y="61"/>
                  </a:cubicBezTo>
                  <a:cubicBezTo>
                    <a:pt x="131" y="61"/>
                    <a:pt x="131" y="60"/>
                    <a:pt x="131" y="60"/>
                  </a:cubicBezTo>
                  <a:cubicBezTo>
                    <a:pt x="131" y="60"/>
                    <a:pt x="130" y="60"/>
                    <a:pt x="130" y="60"/>
                  </a:cubicBezTo>
                  <a:cubicBezTo>
                    <a:pt x="130" y="59"/>
                    <a:pt x="130" y="59"/>
                    <a:pt x="130" y="58"/>
                  </a:cubicBezTo>
                  <a:cubicBezTo>
                    <a:pt x="130" y="58"/>
                    <a:pt x="130" y="57"/>
                    <a:pt x="130" y="57"/>
                  </a:cubicBezTo>
                  <a:cubicBezTo>
                    <a:pt x="131" y="57"/>
                    <a:pt x="131" y="57"/>
                    <a:pt x="131" y="57"/>
                  </a:cubicBezTo>
                  <a:cubicBezTo>
                    <a:pt x="131" y="57"/>
                    <a:pt x="131" y="57"/>
                    <a:pt x="132" y="57"/>
                  </a:cubicBezTo>
                  <a:cubicBezTo>
                    <a:pt x="131" y="57"/>
                    <a:pt x="131" y="57"/>
                    <a:pt x="131" y="57"/>
                  </a:cubicBezTo>
                  <a:cubicBezTo>
                    <a:pt x="132" y="56"/>
                    <a:pt x="132" y="56"/>
                    <a:pt x="132" y="57"/>
                  </a:cubicBezTo>
                  <a:cubicBezTo>
                    <a:pt x="132" y="57"/>
                    <a:pt x="132" y="57"/>
                    <a:pt x="132" y="57"/>
                  </a:cubicBezTo>
                  <a:cubicBezTo>
                    <a:pt x="133" y="57"/>
                    <a:pt x="133" y="56"/>
                    <a:pt x="133" y="56"/>
                  </a:cubicBezTo>
                  <a:cubicBezTo>
                    <a:pt x="133" y="56"/>
                    <a:pt x="134" y="56"/>
                    <a:pt x="134" y="55"/>
                  </a:cubicBezTo>
                  <a:cubicBezTo>
                    <a:pt x="134" y="55"/>
                    <a:pt x="133" y="55"/>
                    <a:pt x="133" y="54"/>
                  </a:cubicBezTo>
                  <a:cubicBezTo>
                    <a:pt x="133" y="54"/>
                    <a:pt x="134" y="54"/>
                    <a:pt x="134" y="53"/>
                  </a:cubicBezTo>
                  <a:cubicBezTo>
                    <a:pt x="134" y="53"/>
                    <a:pt x="134" y="52"/>
                    <a:pt x="134" y="52"/>
                  </a:cubicBezTo>
                  <a:cubicBezTo>
                    <a:pt x="133" y="52"/>
                    <a:pt x="133" y="53"/>
                    <a:pt x="132" y="53"/>
                  </a:cubicBezTo>
                  <a:cubicBezTo>
                    <a:pt x="132" y="53"/>
                    <a:pt x="132" y="53"/>
                    <a:pt x="132" y="53"/>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04" name="Freeform 767">
              <a:extLst>
                <a:ext uri="{FF2B5EF4-FFF2-40B4-BE49-F238E27FC236}">
                  <a16:creationId xmlns:a16="http://schemas.microsoft.com/office/drawing/2014/main" id="{841263D1-D09B-F3FA-8DB8-007CBB04E5A8}"/>
                </a:ext>
              </a:extLst>
            </p:cNvPr>
            <p:cNvSpPr>
              <a:spLocks/>
            </p:cNvSpPr>
            <p:nvPr/>
          </p:nvSpPr>
          <p:spPr bwMode="auto">
            <a:xfrm>
              <a:off x="3144838" y="4329113"/>
              <a:ext cx="58737" cy="25400"/>
            </a:xfrm>
            <a:custGeom>
              <a:avLst/>
              <a:gdLst>
                <a:gd name="T0" fmla="*/ 14 w 14"/>
                <a:gd name="T1" fmla="*/ 4 h 6"/>
                <a:gd name="T2" fmla="*/ 13 w 14"/>
                <a:gd name="T3" fmla="*/ 3 h 6"/>
                <a:gd name="T4" fmla="*/ 12 w 14"/>
                <a:gd name="T5" fmla="*/ 3 h 6"/>
                <a:gd name="T6" fmla="*/ 11 w 14"/>
                <a:gd name="T7" fmla="*/ 2 h 6"/>
                <a:gd name="T8" fmla="*/ 11 w 14"/>
                <a:gd name="T9" fmla="*/ 2 h 6"/>
                <a:gd name="T10" fmla="*/ 11 w 14"/>
                <a:gd name="T11" fmla="*/ 2 h 6"/>
                <a:gd name="T12" fmla="*/ 11 w 14"/>
                <a:gd name="T13" fmla="*/ 2 h 6"/>
                <a:gd name="T14" fmla="*/ 9 w 14"/>
                <a:gd name="T15" fmla="*/ 1 h 6"/>
                <a:gd name="T16" fmla="*/ 8 w 14"/>
                <a:gd name="T17" fmla="*/ 1 h 6"/>
                <a:gd name="T18" fmla="*/ 7 w 14"/>
                <a:gd name="T19" fmla="*/ 1 h 6"/>
                <a:gd name="T20" fmla="*/ 6 w 14"/>
                <a:gd name="T21" fmla="*/ 1 h 6"/>
                <a:gd name="T22" fmla="*/ 4 w 14"/>
                <a:gd name="T23" fmla="*/ 0 h 6"/>
                <a:gd name="T24" fmla="*/ 4 w 14"/>
                <a:gd name="T25" fmla="*/ 0 h 6"/>
                <a:gd name="T26" fmla="*/ 3 w 14"/>
                <a:gd name="T27" fmla="*/ 0 h 6"/>
                <a:gd name="T28" fmla="*/ 3 w 14"/>
                <a:gd name="T29" fmla="*/ 0 h 6"/>
                <a:gd name="T30" fmla="*/ 3 w 14"/>
                <a:gd name="T31" fmla="*/ 1 h 6"/>
                <a:gd name="T32" fmla="*/ 3 w 14"/>
                <a:gd name="T33" fmla="*/ 1 h 6"/>
                <a:gd name="T34" fmla="*/ 2 w 14"/>
                <a:gd name="T35" fmla="*/ 1 h 6"/>
                <a:gd name="T36" fmla="*/ 0 w 14"/>
                <a:gd name="T37" fmla="*/ 2 h 6"/>
                <a:gd name="T38" fmla="*/ 0 w 14"/>
                <a:gd name="T39" fmla="*/ 3 h 6"/>
                <a:gd name="T40" fmla="*/ 1 w 14"/>
                <a:gd name="T41" fmla="*/ 3 h 6"/>
                <a:gd name="T42" fmla="*/ 2 w 14"/>
                <a:gd name="T43" fmla="*/ 3 h 6"/>
                <a:gd name="T44" fmla="*/ 3 w 14"/>
                <a:gd name="T45" fmla="*/ 4 h 6"/>
                <a:gd name="T46" fmla="*/ 3 w 14"/>
                <a:gd name="T47" fmla="*/ 4 h 6"/>
                <a:gd name="T48" fmla="*/ 4 w 14"/>
                <a:gd name="T49" fmla="*/ 4 h 6"/>
                <a:gd name="T50" fmla="*/ 5 w 14"/>
                <a:gd name="T51" fmla="*/ 5 h 6"/>
                <a:gd name="T52" fmla="*/ 5 w 14"/>
                <a:gd name="T53" fmla="*/ 5 h 6"/>
                <a:gd name="T54" fmla="*/ 8 w 14"/>
                <a:gd name="T55" fmla="*/ 6 h 6"/>
                <a:gd name="T56" fmla="*/ 8 w 14"/>
                <a:gd name="T57" fmla="*/ 6 h 6"/>
                <a:gd name="T58" fmla="*/ 8 w 14"/>
                <a:gd name="T59" fmla="*/ 6 h 6"/>
                <a:gd name="T60" fmla="*/ 8 w 14"/>
                <a:gd name="T61" fmla="*/ 5 h 6"/>
                <a:gd name="T62" fmla="*/ 9 w 14"/>
                <a:gd name="T63" fmla="*/ 5 h 6"/>
                <a:gd name="T64" fmla="*/ 9 w 14"/>
                <a:gd name="T65" fmla="*/ 5 h 6"/>
                <a:gd name="T66" fmla="*/ 10 w 14"/>
                <a:gd name="T67" fmla="*/ 5 h 6"/>
                <a:gd name="T68" fmla="*/ 11 w 14"/>
                <a:gd name="T69" fmla="*/ 4 h 6"/>
                <a:gd name="T70" fmla="*/ 11 w 14"/>
                <a:gd name="T71" fmla="*/ 4 h 6"/>
                <a:gd name="T72" fmla="*/ 13 w 14"/>
                <a:gd name="T73" fmla="*/ 5 h 6"/>
                <a:gd name="T74" fmla="*/ 13 w 14"/>
                <a:gd name="T75" fmla="*/ 5 h 6"/>
                <a:gd name="T76" fmla="*/ 14 w 14"/>
                <a:gd name="T77" fmla="*/ 5 h 6"/>
                <a:gd name="T78" fmla="*/ 14 w 14"/>
                <a:gd name="T79" fmla="*/ 5 h 6"/>
                <a:gd name="T80" fmla="*/ 14 w 14"/>
                <a:gd name="T81" fmla="*/ 5 h 6"/>
                <a:gd name="T82" fmla="*/ 14 w 14"/>
                <a:gd name="T83" fmla="*/ 4 h 6"/>
                <a:gd name="T84" fmla="*/ 14 w 14"/>
                <a:gd name="T85"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4" h="6">
                  <a:moveTo>
                    <a:pt x="14" y="4"/>
                  </a:moveTo>
                  <a:cubicBezTo>
                    <a:pt x="14" y="4"/>
                    <a:pt x="14" y="3"/>
                    <a:pt x="13" y="3"/>
                  </a:cubicBezTo>
                  <a:cubicBezTo>
                    <a:pt x="13" y="3"/>
                    <a:pt x="13" y="3"/>
                    <a:pt x="12" y="3"/>
                  </a:cubicBezTo>
                  <a:cubicBezTo>
                    <a:pt x="12" y="3"/>
                    <a:pt x="12" y="2"/>
                    <a:pt x="11" y="2"/>
                  </a:cubicBezTo>
                  <a:cubicBezTo>
                    <a:pt x="11" y="2"/>
                    <a:pt x="11" y="2"/>
                    <a:pt x="11" y="2"/>
                  </a:cubicBezTo>
                  <a:cubicBezTo>
                    <a:pt x="11" y="2"/>
                    <a:pt x="11" y="2"/>
                    <a:pt x="11" y="2"/>
                  </a:cubicBezTo>
                  <a:cubicBezTo>
                    <a:pt x="11" y="2"/>
                    <a:pt x="11" y="2"/>
                    <a:pt x="11" y="2"/>
                  </a:cubicBezTo>
                  <a:cubicBezTo>
                    <a:pt x="10" y="2"/>
                    <a:pt x="10" y="1"/>
                    <a:pt x="9" y="1"/>
                  </a:cubicBezTo>
                  <a:cubicBezTo>
                    <a:pt x="9" y="1"/>
                    <a:pt x="9" y="1"/>
                    <a:pt x="8" y="1"/>
                  </a:cubicBezTo>
                  <a:cubicBezTo>
                    <a:pt x="8" y="1"/>
                    <a:pt x="8" y="1"/>
                    <a:pt x="7" y="1"/>
                  </a:cubicBezTo>
                  <a:cubicBezTo>
                    <a:pt x="7" y="1"/>
                    <a:pt x="7" y="1"/>
                    <a:pt x="6" y="1"/>
                  </a:cubicBezTo>
                  <a:cubicBezTo>
                    <a:pt x="6" y="1"/>
                    <a:pt x="5" y="1"/>
                    <a:pt x="4" y="0"/>
                  </a:cubicBezTo>
                  <a:cubicBezTo>
                    <a:pt x="4" y="0"/>
                    <a:pt x="4" y="0"/>
                    <a:pt x="4" y="0"/>
                  </a:cubicBezTo>
                  <a:cubicBezTo>
                    <a:pt x="4" y="0"/>
                    <a:pt x="4" y="0"/>
                    <a:pt x="3" y="0"/>
                  </a:cubicBezTo>
                  <a:cubicBezTo>
                    <a:pt x="3" y="0"/>
                    <a:pt x="3" y="0"/>
                    <a:pt x="3" y="0"/>
                  </a:cubicBezTo>
                  <a:cubicBezTo>
                    <a:pt x="3" y="0"/>
                    <a:pt x="3" y="0"/>
                    <a:pt x="3" y="1"/>
                  </a:cubicBezTo>
                  <a:cubicBezTo>
                    <a:pt x="3" y="1"/>
                    <a:pt x="3" y="1"/>
                    <a:pt x="3" y="1"/>
                  </a:cubicBezTo>
                  <a:cubicBezTo>
                    <a:pt x="3" y="1"/>
                    <a:pt x="2" y="1"/>
                    <a:pt x="2" y="1"/>
                  </a:cubicBezTo>
                  <a:cubicBezTo>
                    <a:pt x="1" y="1"/>
                    <a:pt x="1" y="1"/>
                    <a:pt x="0" y="2"/>
                  </a:cubicBezTo>
                  <a:cubicBezTo>
                    <a:pt x="0" y="2"/>
                    <a:pt x="0" y="2"/>
                    <a:pt x="0" y="3"/>
                  </a:cubicBezTo>
                  <a:cubicBezTo>
                    <a:pt x="1" y="3"/>
                    <a:pt x="1" y="3"/>
                    <a:pt x="1" y="3"/>
                  </a:cubicBezTo>
                  <a:cubicBezTo>
                    <a:pt x="1" y="3"/>
                    <a:pt x="2" y="3"/>
                    <a:pt x="2" y="3"/>
                  </a:cubicBezTo>
                  <a:cubicBezTo>
                    <a:pt x="2" y="3"/>
                    <a:pt x="3" y="3"/>
                    <a:pt x="3" y="4"/>
                  </a:cubicBezTo>
                  <a:cubicBezTo>
                    <a:pt x="3" y="4"/>
                    <a:pt x="3" y="4"/>
                    <a:pt x="3" y="4"/>
                  </a:cubicBezTo>
                  <a:cubicBezTo>
                    <a:pt x="3" y="4"/>
                    <a:pt x="4" y="4"/>
                    <a:pt x="4" y="4"/>
                  </a:cubicBezTo>
                  <a:cubicBezTo>
                    <a:pt x="4" y="5"/>
                    <a:pt x="4" y="5"/>
                    <a:pt x="5" y="5"/>
                  </a:cubicBezTo>
                  <a:cubicBezTo>
                    <a:pt x="5" y="5"/>
                    <a:pt x="5" y="5"/>
                    <a:pt x="5" y="5"/>
                  </a:cubicBezTo>
                  <a:cubicBezTo>
                    <a:pt x="6" y="5"/>
                    <a:pt x="7" y="5"/>
                    <a:pt x="8" y="6"/>
                  </a:cubicBezTo>
                  <a:cubicBezTo>
                    <a:pt x="8" y="6"/>
                    <a:pt x="8" y="6"/>
                    <a:pt x="8" y="6"/>
                  </a:cubicBezTo>
                  <a:cubicBezTo>
                    <a:pt x="8" y="6"/>
                    <a:pt x="8" y="6"/>
                    <a:pt x="8" y="6"/>
                  </a:cubicBezTo>
                  <a:cubicBezTo>
                    <a:pt x="8" y="5"/>
                    <a:pt x="8" y="5"/>
                    <a:pt x="8" y="5"/>
                  </a:cubicBezTo>
                  <a:cubicBezTo>
                    <a:pt x="8" y="5"/>
                    <a:pt x="9" y="5"/>
                    <a:pt x="9" y="5"/>
                  </a:cubicBezTo>
                  <a:cubicBezTo>
                    <a:pt x="9" y="5"/>
                    <a:pt x="9" y="5"/>
                    <a:pt x="9" y="5"/>
                  </a:cubicBezTo>
                  <a:cubicBezTo>
                    <a:pt x="9" y="5"/>
                    <a:pt x="10" y="5"/>
                    <a:pt x="10" y="5"/>
                  </a:cubicBezTo>
                  <a:cubicBezTo>
                    <a:pt x="10" y="4"/>
                    <a:pt x="10" y="4"/>
                    <a:pt x="11" y="4"/>
                  </a:cubicBezTo>
                  <a:cubicBezTo>
                    <a:pt x="11" y="4"/>
                    <a:pt x="11" y="4"/>
                    <a:pt x="11" y="4"/>
                  </a:cubicBezTo>
                  <a:cubicBezTo>
                    <a:pt x="12" y="5"/>
                    <a:pt x="12" y="5"/>
                    <a:pt x="13" y="5"/>
                  </a:cubicBezTo>
                  <a:cubicBezTo>
                    <a:pt x="13" y="5"/>
                    <a:pt x="13" y="5"/>
                    <a:pt x="13" y="5"/>
                  </a:cubicBezTo>
                  <a:cubicBezTo>
                    <a:pt x="13" y="5"/>
                    <a:pt x="13" y="5"/>
                    <a:pt x="14" y="5"/>
                  </a:cubicBezTo>
                  <a:cubicBezTo>
                    <a:pt x="14" y="5"/>
                    <a:pt x="14" y="5"/>
                    <a:pt x="14" y="5"/>
                  </a:cubicBezTo>
                  <a:cubicBezTo>
                    <a:pt x="14" y="5"/>
                    <a:pt x="14" y="5"/>
                    <a:pt x="14" y="5"/>
                  </a:cubicBezTo>
                  <a:cubicBezTo>
                    <a:pt x="14" y="5"/>
                    <a:pt x="14" y="4"/>
                    <a:pt x="14" y="4"/>
                  </a:cubicBezTo>
                  <a:cubicBezTo>
                    <a:pt x="14" y="4"/>
                    <a:pt x="14" y="4"/>
                    <a:pt x="14" y="4"/>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05" name="Freeform 768">
              <a:extLst>
                <a:ext uri="{FF2B5EF4-FFF2-40B4-BE49-F238E27FC236}">
                  <a16:creationId xmlns:a16="http://schemas.microsoft.com/office/drawing/2014/main" id="{6BE401BC-7860-9949-B061-A30CE8DFDE43}"/>
                </a:ext>
              </a:extLst>
            </p:cNvPr>
            <p:cNvSpPr>
              <a:spLocks/>
            </p:cNvSpPr>
            <p:nvPr/>
          </p:nvSpPr>
          <p:spPr bwMode="auto">
            <a:xfrm>
              <a:off x="2836863" y="4405313"/>
              <a:ext cx="171450" cy="87313"/>
            </a:xfrm>
            <a:custGeom>
              <a:avLst/>
              <a:gdLst>
                <a:gd name="T0" fmla="*/ 1 w 41"/>
                <a:gd name="T1" fmla="*/ 7 h 21"/>
                <a:gd name="T2" fmla="*/ 1 w 41"/>
                <a:gd name="T3" fmla="*/ 8 h 21"/>
                <a:gd name="T4" fmla="*/ 1 w 41"/>
                <a:gd name="T5" fmla="*/ 10 h 21"/>
                <a:gd name="T6" fmla="*/ 1 w 41"/>
                <a:gd name="T7" fmla="*/ 11 h 21"/>
                <a:gd name="T8" fmla="*/ 3 w 41"/>
                <a:gd name="T9" fmla="*/ 13 h 21"/>
                <a:gd name="T10" fmla="*/ 5 w 41"/>
                <a:gd name="T11" fmla="*/ 14 h 21"/>
                <a:gd name="T12" fmla="*/ 6 w 41"/>
                <a:gd name="T13" fmla="*/ 15 h 21"/>
                <a:gd name="T14" fmla="*/ 7 w 41"/>
                <a:gd name="T15" fmla="*/ 14 h 21"/>
                <a:gd name="T16" fmla="*/ 9 w 41"/>
                <a:gd name="T17" fmla="*/ 14 h 21"/>
                <a:gd name="T18" fmla="*/ 10 w 41"/>
                <a:gd name="T19" fmla="*/ 14 h 21"/>
                <a:gd name="T20" fmla="*/ 11 w 41"/>
                <a:gd name="T21" fmla="*/ 15 h 21"/>
                <a:gd name="T22" fmla="*/ 11 w 41"/>
                <a:gd name="T23" fmla="*/ 16 h 21"/>
                <a:gd name="T24" fmla="*/ 11 w 41"/>
                <a:gd name="T25" fmla="*/ 17 h 21"/>
                <a:gd name="T26" fmla="*/ 11 w 41"/>
                <a:gd name="T27" fmla="*/ 17 h 21"/>
                <a:gd name="T28" fmla="*/ 11 w 41"/>
                <a:gd name="T29" fmla="*/ 18 h 21"/>
                <a:gd name="T30" fmla="*/ 11 w 41"/>
                <a:gd name="T31" fmla="*/ 18 h 21"/>
                <a:gd name="T32" fmla="*/ 13 w 41"/>
                <a:gd name="T33" fmla="*/ 19 h 21"/>
                <a:gd name="T34" fmla="*/ 14 w 41"/>
                <a:gd name="T35" fmla="*/ 20 h 21"/>
                <a:gd name="T36" fmla="*/ 16 w 41"/>
                <a:gd name="T37" fmla="*/ 20 h 21"/>
                <a:gd name="T38" fmla="*/ 18 w 41"/>
                <a:gd name="T39" fmla="*/ 19 h 21"/>
                <a:gd name="T40" fmla="*/ 17 w 41"/>
                <a:gd name="T41" fmla="*/ 16 h 21"/>
                <a:gd name="T42" fmla="*/ 20 w 41"/>
                <a:gd name="T43" fmla="*/ 15 h 21"/>
                <a:gd name="T44" fmla="*/ 22 w 41"/>
                <a:gd name="T45" fmla="*/ 13 h 21"/>
                <a:gd name="T46" fmla="*/ 24 w 41"/>
                <a:gd name="T47" fmla="*/ 15 h 21"/>
                <a:gd name="T48" fmla="*/ 26 w 41"/>
                <a:gd name="T49" fmla="*/ 13 h 21"/>
                <a:gd name="T50" fmla="*/ 28 w 41"/>
                <a:gd name="T51" fmla="*/ 12 h 21"/>
                <a:gd name="T52" fmla="*/ 28 w 41"/>
                <a:gd name="T53" fmla="*/ 11 h 21"/>
                <a:gd name="T54" fmla="*/ 29 w 41"/>
                <a:gd name="T55" fmla="*/ 10 h 21"/>
                <a:gd name="T56" fmla="*/ 30 w 41"/>
                <a:gd name="T57" fmla="*/ 8 h 21"/>
                <a:gd name="T58" fmla="*/ 31 w 41"/>
                <a:gd name="T59" fmla="*/ 9 h 21"/>
                <a:gd name="T60" fmla="*/ 33 w 41"/>
                <a:gd name="T61" fmla="*/ 10 h 21"/>
                <a:gd name="T62" fmla="*/ 34 w 41"/>
                <a:gd name="T63" fmla="*/ 9 h 21"/>
                <a:gd name="T64" fmla="*/ 35 w 41"/>
                <a:gd name="T65" fmla="*/ 9 h 21"/>
                <a:gd name="T66" fmla="*/ 36 w 41"/>
                <a:gd name="T67" fmla="*/ 9 h 21"/>
                <a:gd name="T68" fmla="*/ 38 w 41"/>
                <a:gd name="T69" fmla="*/ 8 h 21"/>
                <a:gd name="T70" fmla="*/ 39 w 41"/>
                <a:gd name="T71" fmla="*/ 7 h 21"/>
                <a:gd name="T72" fmla="*/ 41 w 41"/>
                <a:gd name="T73" fmla="*/ 7 h 21"/>
                <a:gd name="T74" fmla="*/ 40 w 41"/>
                <a:gd name="T75" fmla="*/ 6 h 21"/>
                <a:gd name="T76" fmla="*/ 38 w 41"/>
                <a:gd name="T77" fmla="*/ 4 h 21"/>
                <a:gd name="T78" fmla="*/ 38 w 41"/>
                <a:gd name="T79" fmla="*/ 5 h 21"/>
                <a:gd name="T80" fmla="*/ 38 w 41"/>
                <a:gd name="T81" fmla="*/ 5 h 21"/>
                <a:gd name="T82" fmla="*/ 37 w 41"/>
                <a:gd name="T83" fmla="*/ 4 h 21"/>
                <a:gd name="T84" fmla="*/ 36 w 41"/>
                <a:gd name="T85" fmla="*/ 5 h 21"/>
                <a:gd name="T86" fmla="*/ 35 w 41"/>
                <a:gd name="T87" fmla="*/ 4 h 21"/>
                <a:gd name="T88" fmla="*/ 36 w 41"/>
                <a:gd name="T89" fmla="*/ 3 h 21"/>
                <a:gd name="T90" fmla="*/ 34 w 41"/>
                <a:gd name="T91" fmla="*/ 1 h 21"/>
                <a:gd name="T92" fmla="*/ 29 w 41"/>
                <a:gd name="T93" fmla="*/ 0 h 21"/>
                <a:gd name="T94" fmla="*/ 26 w 41"/>
                <a:gd name="T95" fmla="*/ 1 h 21"/>
                <a:gd name="T96" fmla="*/ 23 w 41"/>
                <a:gd name="T97" fmla="*/ 0 h 21"/>
                <a:gd name="T98" fmla="*/ 23 w 41"/>
                <a:gd name="T99" fmla="*/ 0 h 21"/>
                <a:gd name="T100" fmla="*/ 22 w 41"/>
                <a:gd name="T101" fmla="*/ 1 h 21"/>
                <a:gd name="T102" fmla="*/ 19 w 41"/>
                <a:gd name="T103" fmla="*/ 1 h 21"/>
                <a:gd name="T104" fmla="*/ 15 w 41"/>
                <a:gd name="T105" fmla="*/ 1 h 21"/>
                <a:gd name="T106" fmla="*/ 12 w 41"/>
                <a:gd name="T107" fmla="*/ 2 h 21"/>
                <a:gd name="T108" fmla="*/ 12 w 41"/>
                <a:gd name="T109" fmla="*/ 1 h 21"/>
                <a:gd name="T110" fmla="*/ 8 w 41"/>
                <a:gd name="T111" fmla="*/ 2 h 21"/>
                <a:gd name="T112" fmla="*/ 7 w 41"/>
                <a:gd name="T113" fmla="*/ 2 h 21"/>
                <a:gd name="T114" fmla="*/ 1 w 41"/>
                <a:gd name="T115" fmla="*/ 6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1" h="21">
                  <a:moveTo>
                    <a:pt x="1" y="6"/>
                  </a:moveTo>
                  <a:cubicBezTo>
                    <a:pt x="1" y="7"/>
                    <a:pt x="1" y="7"/>
                    <a:pt x="1" y="7"/>
                  </a:cubicBezTo>
                  <a:cubicBezTo>
                    <a:pt x="1" y="7"/>
                    <a:pt x="1" y="7"/>
                    <a:pt x="1" y="7"/>
                  </a:cubicBezTo>
                  <a:cubicBezTo>
                    <a:pt x="1" y="8"/>
                    <a:pt x="1" y="8"/>
                    <a:pt x="1" y="8"/>
                  </a:cubicBezTo>
                  <a:cubicBezTo>
                    <a:pt x="1" y="8"/>
                    <a:pt x="1" y="8"/>
                    <a:pt x="1" y="9"/>
                  </a:cubicBezTo>
                  <a:cubicBezTo>
                    <a:pt x="1" y="9"/>
                    <a:pt x="1" y="10"/>
                    <a:pt x="1" y="10"/>
                  </a:cubicBezTo>
                  <a:cubicBezTo>
                    <a:pt x="0" y="11"/>
                    <a:pt x="0" y="11"/>
                    <a:pt x="0" y="11"/>
                  </a:cubicBezTo>
                  <a:cubicBezTo>
                    <a:pt x="0" y="11"/>
                    <a:pt x="1" y="11"/>
                    <a:pt x="1" y="11"/>
                  </a:cubicBezTo>
                  <a:cubicBezTo>
                    <a:pt x="1" y="11"/>
                    <a:pt x="2" y="11"/>
                    <a:pt x="2" y="11"/>
                  </a:cubicBezTo>
                  <a:cubicBezTo>
                    <a:pt x="3" y="13"/>
                    <a:pt x="3" y="13"/>
                    <a:pt x="3" y="13"/>
                  </a:cubicBezTo>
                  <a:cubicBezTo>
                    <a:pt x="4" y="13"/>
                    <a:pt x="4" y="13"/>
                    <a:pt x="4" y="13"/>
                  </a:cubicBezTo>
                  <a:cubicBezTo>
                    <a:pt x="5" y="14"/>
                    <a:pt x="5" y="14"/>
                    <a:pt x="5" y="14"/>
                  </a:cubicBezTo>
                  <a:cubicBezTo>
                    <a:pt x="5" y="14"/>
                    <a:pt x="6" y="14"/>
                    <a:pt x="6" y="14"/>
                  </a:cubicBezTo>
                  <a:cubicBezTo>
                    <a:pt x="6" y="14"/>
                    <a:pt x="6" y="15"/>
                    <a:pt x="6" y="15"/>
                  </a:cubicBezTo>
                  <a:cubicBezTo>
                    <a:pt x="7" y="14"/>
                    <a:pt x="7" y="14"/>
                    <a:pt x="7" y="14"/>
                  </a:cubicBezTo>
                  <a:cubicBezTo>
                    <a:pt x="7" y="14"/>
                    <a:pt x="7" y="14"/>
                    <a:pt x="7" y="14"/>
                  </a:cubicBezTo>
                  <a:cubicBezTo>
                    <a:pt x="8" y="14"/>
                    <a:pt x="8" y="14"/>
                    <a:pt x="8" y="14"/>
                  </a:cubicBezTo>
                  <a:cubicBezTo>
                    <a:pt x="9" y="14"/>
                    <a:pt x="9" y="14"/>
                    <a:pt x="9" y="14"/>
                  </a:cubicBezTo>
                  <a:cubicBezTo>
                    <a:pt x="9" y="14"/>
                    <a:pt x="9" y="14"/>
                    <a:pt x="9" y="14"/>
                  </a:cubicBezTo>
                  <a:cubicBezTo>
                    <a:pt x="9" y="14"/>
                    <a:pt x="10" y="14"/>
                    <a:pt x="10" y="14"/>
                  </a:cubicBezTo>
                  <a:cubicBezTo>
                    <a:pt x="11" y="14"/>
                    <a:pt x="11" y="14"/>
                    <a:pt x="11" y="14"/>
                  </a:cubicBezTo>
                  <a:cubicBezTo>
                    <a:pt x="11" y="15"/>
                    <a:pt x="11" y="15"/>
                    <a:pt x="11" y="15"/>
                  </a:cubicBezTo>
                  <a:cubicBezTo>
                    <a:pt x="11" y="15"/>
                    <a:pt x="11" y="15"/>
                    <a:pt x="11" y="15"/>
                  </a:cubicBezTo>
                  <a:cubicBezTo>
                    <a:pt x="11" y="16"/>
                    <a:pt x="11" y="16"/>
                    <a:pt x="11" y="16"/>
                  </a:cubicBezTo>
                  <a:cubicBezTo>
                    <a:pt x="11" y="16"/>
                    <a:pt x="11" y="16"/>
                    <a:pt x="11" y="16"/>
                  </a:cubicBezTo>
                  <a:cubicBezTo>
                    <a:pt x="11" y="16"/>
                    <a:pt x="11" y="17"/>
                    <a:pt x="11" y="17"/>
                  </a:cubicBezTo>
                  <a:cubicBezTo>
                    <a:pt x="11" y="17"/>
                    <a:pt x="10" y="17"/>
                    <a:pt x="10" y="17"/>
                  </a:cubicBezTo>
                  <a:cubicBezTo>
                    <a:pt x="10" y="17"/>
                    <a:pt x="11" y="17"/>
                    <a:pt x="11" y="17"/>
                  </a:cubicBezTo>
                  <a:cubicBezTo>
                    <a:pt x="10" y="18"/>
                    <a:pt x="10" y="18"/>
                    <a:pt x="10" y="18"/>
                  </a:cubicBezTo>
                  <a:cubicBezTo>
                    <a:pt x="11" y="18"/>
                    <a:pt x="11" y="18"/>
                    <a:pt x="11" y="18"/>
                  </a:cubicBezTo>
                  <a:cubicBezTo>
                    <a:pt x="11" y="18"/>
                    <a:pt x="11" y="18"/>
                    <a:pt x="11" y="18"/>
                  </a:cubicBezTo>
                  <a:cubicBezTo>
                    <a:pt x="11" y="18"/>
                    <a:pt x="11" y="18"/>
                    <a:pt x="11" y="18"/>
                  </a:cubicBezTo>
                  <a:cubicBezTo>
                    <a:pt x="11" y="18"/>
                    <a:pt x="12" y="18"/>
                    <a:pt x="12" y="18"/>
                  </a:cubicBezTo>
                  <a:cubicBezTo>
                    <a:pt x="12" y="18"/>
                    <a:pt x="13" y="19"/>
                    <a:pt x="13" y="19"/>
                  </a:cubicBezTo>
                  <a:cubicBezTo>
                    <a:pt x="13" y="19"/>
                    <a:pt x="13" y="19"/>
                    <a:pt x="13" y="20"/>
                  </a:cubicBezTo>
                  <a:cubicBezTo>
                    <a:pt x="13" y="20"/>
                    <a:pt x="13" y="20"/>
                    <a:pt x="14" y="20"/>
                  </a:cubicBezTo>
                  <a:cubicBezTo>
                    <a:pt x="14" y="20"/>
                    <a:pt x="14" y="20"/>
                    <a:pt x="14" y="21"/>
                  </a:cubicBezTo>
                  <a:cubicBezTo>
                    <a:pt x="16" y="20"/>
                    <a:pt x="16" y="20"/>
                    <a:pt x="16" y="20"/>
                  </a:cubicBezTo>
                  <a:cubicBezTo>
                    <a:pt x="16" y="20"/>
                    <a:pt x="16" y="19"/>
                    <a:pt x="16" y="19"/>
                  </a:cubicBezTo>
                  <a:cubicBezTo>
                    <a:pt x="17" y="19"/>
                    <a:pt x="18" y="19"/>
                    <a:pt x="18" y="19"/>
                  </a:cubicBezTo>
                  <a:cubicBezTo>
                    <a:pt x="18" y="19"/>
                    <a:pt x="18" y="18"/>
                    <a:pt x="18" y="17"/>
                  </a:cubicBezTo>
                  <a:cubicBezTo>
                    <a:pt x="18" y="17"/>
                    <a:pt x="17" y="16"/>
                    <a:pt x="17" y="16"/>
                  </a:cubicBezTo>
                  <a:cubicBezTo>
                    <a:pt x="18" y="15"/>
                    <a:pt x="18" y="15"/>
                    <a:pt x="18" y="15"/>
                  </a:cubicBezTo>
                  <a:cubicBezTo>
                    <a:pt x="20" y="15"/>
                    <a:pt x="20" y="15"/>
                    <a:pt x="20" y="15"/>
                  </a:cubicBezTo>
                  <a:cubicBezTo>
                    <a:pt x="22" y="13"/>
                    <a:pt x="22" y="13"/>
                    <a:pt x="22" y="13"/>
                  </a:cubicBezTo>
                  <a:cubicBezTo>
                    <a:pt x="22" y="13"/>
                    <a:pt x="22" y="13"/>
                    <a:pt x="22" y="13"/>
                  </a:cubicBezTo>
                  <a:cubicBezTo>
                    <a:pt x="22" y="14"/>
                    <a:pt x="22" y="14"/>
                    <a:pt x="22" y="14"/>
                  </a:cubicBezTo>
                  <a:cubicBezTo>
                    <a:pt x="24" y="15"/>
                    <a:pt x="24" y="15"/>
                    <a:pt x="24" y="15"/>
                  </a:cubicBezTo>
                  <a:cubicBezTo>
                    <a:pt x="24" y="15"/>
                    <a:pt x="24" y="14"/>
                    <a:pt x="24" y="14"/>
                  </a:cubicBezTo>
                  <a:cubicBezTo>
                    <a:pt x="25" y="14"/>
                    <a:pt x="26" y="13"/>
                    <a:pt x="26" y="13"/>
                  </a:cubicBezTo>
                  <a:cubicBezTo>
                    <a:pt x="27" y="12"/>
                    <a:pt x="27" y="12"/>
                    <a:pt x="27" y="12"/>
                  </a:cubicBezTo>
                  <a:cubicBezTo>
                    <a:pt x="28" y="12"/>
                    <a:pt x="28" y="12"/>
                    <a:pt x="28" y="12"/>
                  </a:cubicBezTo>
                  <a:cubicBezTo>
                    <a:pt x="28" y="12"/>
                    <a:pt x="28" y="11"/>
                    <a:pt x="28" y="11"/>
                  </a:cubicBezTo>
                  <a:cubicBezTo>
                    <a:pt x="28" y="11"/>
                    <a:pt x="28" y="11"/>
                    <a:pt x="28" y="11"/>
                  </a:cubicBezTo>
                  <a:cubicBezTo>
                    <a:pt x="28" y="10"/>
                    <a:pt x="28" y="10"/>
                    <a:pt x="28" y="10"/>
                  </a:cubicBezTo>
                  <a:cubicBezTo>
                    <a:pt x="29" y="10"/>
                    <a:pt x="29" y="10"/>
                    <a:pt x="29" y="10"/>
                  </a:cubicBezTo>
                  <a:cubicBezTo>
                    <a:pt x="29" y="9"/>
                    <a:pt x="29" y="9"/>
                    <a:pt x="29" y="9"/>
                  </a:cubicBezTo>
                  <a:cubicBezTo>
                    <a:pt x="30" y="8"/>
                    <a:pt x="30" y="8"/>
                    <a:pt x="30" y="8"/>
                  </a:cubicBezTo>
                  <a:cubicBezTo>
                    <a:pt x="31" y="8"/>
                    <a:pt x="31" y="8"/>
                    <a:pt x="31" y="8"/>
                  </a:cubicBezTo>
                  <a:cubicBezTo>
                    <a:pt x="31" y="9"/>
                    <a:pt x="31" y="9"/>
                    <a:pt x="31" y="9"/>
                  </a:cubicBezTo>
                  <a:cubicBezTo>
                    <a:pt x="32" y="9"/>
                    <a:pt x="32" y="9"/>
                    <a:pt x="32" y="9"/>
                  </a:cubicBezTo>
                  <a:cubicBezTo>
                    <a:pt x="33" y="10"/>
                    <a:pt x="33" y="10"/>
                    <a:pt x="33" y="10"/>
                  </a:cubicBezTo>
                  <a:cubicBezTo>
                    <a:pt x="34" y="9"/>
                    <a:pt x="34" y="9"/>
                    <a:pt x="34" y="9"/>
                  </a:cubicBezTo>
                  <a:cubicBezTo>
                    <a:pt x="34" y="9"/>
                    <a:pt x="34" y="9"/>
                    <a:pt x="34" y="9"/>
                  </a:cubicBezTo>
                  <a:cubicBezTo>
                    <a:pt x="34" y="9"/>
                    <a:pt x="34" y="9"/>
                    <a:pt x="34" y="9"/>
                  </a:cubicBezTo>
                  <a:cubicBezTo>
                    <a:pt x="35" y="9"/>
                    <a:pt x="35" y="9"/>
                    <a:pt x="35" y="9"/>
                  </a:cubicBezTo>
                  <a:cubicBezTo>
                    <a:pt x="35" y="8"/>
                    <a:pt x="35" y="8"/>
                    <a:pt x="35" y="8"/>
                  </a:cubicBezTo>
                  <a:cubicBezTo>
                    <a:pt x="36" y="9"/>
                    <a:pt x="36" y="9"/>
                    <a:pt x="36" y="9"/>
                  </a:cubicBezTo>
                  <a:cubicBezTo>
                    <a:pt x="36" y="9"/>
                    <a:pt x="37" y="8"/>
                    <a:pt x="37" y="8"/>
                  </a:cubicBezTo>
                  <a:cubicBezTo>
                    <a:pt x="37" y="8"/>
                    <a:pt x="38" y="8"/>
                    <a:pt x="38" y="8"/>
                  </a:cubicBezTo>
                  <a:cubicBezTo>
                    <a:pt x="39" y="8"/>
                    <a:pt x="39" y="8"/>
                    <a:pt x="39" y="8"/>
                  </a:cubicBezTo>
                  <a:cubicBezTo>
                    <a:pt x="39" y="7"/>
                    <a:pt x="39" y="7"/>
                    <a:pt x="39" y="7"/>
                  </a:cubicBezTo>
                  <a:cubicBezTo>
                    <a:pt x="41" y="7"/>
                    <a:pt x="41" y="7"/>
                    <a:pt x="41" y="7"/>
                  </a:cubicBezTo>
                  <a:cubicBezTo>
                    <a:pt x="41" y="7"/>
                    <a:pt x="41" y="7"/>
                    <a:pt x="41" y="7"/>
                  </a:cubicBezTo>
                  <a:cubicBezTo>
                    <a:pt x="41" y="7"/>
                    <a:pt x="41" y="6"/>
                    <a:pt x="41" y="6"/>
                  </a:cubicBezTo>
                  <a:cubicBezTo>
                    <a:pt x="40" y="6"/>
                    <a:pt x="40" y="6"/>
                    <a:pt x="40" y="6"/>
                  </a:cubicBezTo>
                  <a:cubicBezTo>
                    <a:pt x="40" y="5"/>
                    <a:pt x="39" y="5"/>
                    <a:pt x="39" y="4"/>
                  </a:cubicBezTo>
                  <a:cubicBezTo>
                    <a:pt x="38" y="4"/>
                    <a:pt x="38" y="4"/>
                    <a:pt x="38" y="4"/>
                  </a:cubicBezTo>
                  <a:cubicBezTo>
                    <a:pt x="38" y="4"/>
                    <a:pt x="38" y="4"/>
                    <a:pt x="38" y="4"/>
                  </a:cubicBezTo>
                  <a:cubicBezTo>
                    <a:pt x="38" y="4"/>
                    <a:pt x="38" y="4"/>
                    <a:pt x="38" y="5"/>
                  </a:cubicBezTo>
                  <a:cubicBezTo>
                    <a:pt x="38" y="5"/>
                    <a:pt x="38" y="5"/>
                    <a:pt x="38" y="5"/>
                  </a:cubicBezTo>
                  <a:cubicBezTo>
                    <a:pt x="38" y="5"/>
                    <a:pt x="38" y="6"/>
                    <a:pt x="38" y="5"/>
                  </a:cubicBezTo>
                  <a:cubicBezTo>
                    <a:pt x="38" y="5"/>
                    <a:pt x="37" y="5"/>
                    <a:pt x="37" y="5"/>
                  </a:cubicBezTo>
                  <a:cubicBezTo>
                    <a:pt x="37" y="5"/>
                    <a:pt x="37" y="5"/>
                    <a:pt x="37" y="4"/>
                  </a:cubicBezTo>
                  <a:cubicBezTo>
                    <a:pt x="36" y="4"/>
                    <a:pt x="36" y="4"/>
                    <a:pt x="36" y="4"/>
                  </a:cubicBezTo>
                  <a:cubicBezTo>
                    <a:pt x="36" y="4"/>
                    <a:pt x="36" y="4"/>
                    <a:pt x="36" y="5"/>
                  </a:cubicBezTo>
                  <a:cubicBezTo>
                    <a:pt x="35" y="5"/>
                    <a:pt x="35" y="5"/>
                    <a:pt x="35" y="5"/>
                  </a:cubicBezTo>
                  <a:cubicBezTo>
                    <a:pt x="35" y="4"/>
                    <a:pt x="35" y="4"/>
                    <a:pt x="35" y="4"/>
                  </a:cubicBezTo>
                  <a:cubicBezTo>
                    <a:pt x="35" y="4"/>
                    <a:pt x="35" y="4"/>
                    <a:pt x="35" y="4"/>
                  </a:cubicBezTo>
                  <a:cubicBezTo>
                    <a:pt x="35" y="4"/>
                    <a:pt x="36" y="4"/>
                    <a:pt x="36" y="3"/>
                  </a:cubicBezTo>
                  <a:cubicBezTo>
                    <a:pt x="36" y="3"/>
                    <a:pt x="36" y="3"/>
                    <a:pt x="36" y="3"/>
                  </a:cubicBezTo>
                  <a:cubicBezTo>
                    <a:pt x="35" y="2"/>
                    <a:pt x="35" y="1"/>
                    <a:pt x="34" y="1"/>
                  </a:cubicBezTo>
                  <a:cubicBezTo>
                    <a:pt x="33" y="1"/>
                    <a:pt x="32" y="1"/>
                    <a:pt x="31" y="1"/>
                  </a:cubicBezTo>
                  <a:cubicBezTo>
                    <a:pt x="30" y="0"/>
                    <a:pt x="30" y="0"/>
                    <a:pt x="29" y="0"/>
                  </a:cubicBezTo>
                  <a:cubicBezTo>
                    <a:pt x="29" y="0"/>
                    <a:pt x="29" y="0"/>
                    <a:pt x="29" y="0"/>
                  </a:cubicBezTo>
                  <a:cubicBezTo>
                    <a:pt x="28" y="1"/>
                    <a:pt x="27" y="1"/>
                    <a:pt x="26" y="1"/>
                  </a:cubicBezTo>
                  <a:cubicBezTo>
                    <a:pt x="26" y="1"/>
                    <a:pt x="25" y="1"/>
                    <a:pt x="25" y="1"/>
                  </a:cubicBezTo>
                  <a:cubicBezTo>
                    <a:pt x="24" y="0"/>
                    <a:pt x="24" y="0"/>
                    <a:pt x="23" y="0"/>
                  </a:cubicBezTo>
                  <a:cubicBezTo>
                    <a:pt x="23" y="0"/>
                    <a:pt x="23" y="0"/>
                    <a:pt x="23" y="0"/>
                  </a:cubicBezTo>
                  <a:cubicBezTo>
                    <a:pt x="23" y="0"/>
                    <a:pt x="23" y="0"/>
                    <a:pt x="23" y="0"/>
                  </a:cubicBezTo>
                  <a:cubicBezTo>
                    <a:pt x="23" y="0"/>
                    <a:pt x="23" y="1"/>
                    <a:pt x="23" y="1"/>
                  </a:cubicBezTo>
                  <a:cubicBezTo>
                    <a:pt x="22" y="1"/>
                    <a:pt x="22" y="1"/>
                    <a:pt x="22" y="1"/>
                  </a:cubicBezTo>
                  <a:cubicBezTo>
                    <a:pt x="21" y="1"/>
                    <a:pt x="21" y="2"/>
                    <a:pt x="20" y="2"/>
                  </a:cubicBezTo>
                  <a:cubicBezTo>
                    <a:pt x="20" y="2"/>
                    <a:pt x="19" y="1"/>
                    <a:pt x="19" y="1"/>
                  </a:cubicBezTo>
                  <a:cubicBezTo>
                    <a:pt x="18" y="1"/>
                    <a:pt x="18" y="1"/>
                    <a:pt x="18" y="1"/>
                  </a:cubicBezTo>
                  <a:cubicBezTo>
                    <a:pt x="17" y="2"/>
                    <a:pt x="16" y="2"/>
                    <a:pt x="15" y="1"/>
                  </a:cubicBezTo>
                  <a:cubicBezTo>
                    <a:pt x="14" y="1"/>
                    <a:pt x="13" y="1"/>
                    <a:pt x="12" y="2"/>
                  </a:cubicBezTo>
                  <a:cubicBezTo>
                    <a:pt x="12" y="2"/>
                    <a:pt x="12" y="2"/>
                    <a:pt x="12" y="2"/>
                  </a:cubicBezTo>
                  <a:cubicBezTo>
                    <a:pt x="12" y="1"/>
                    <a:pt x="12" y="1"/>
                    <a:pt x="12" y="1"/>
                  </a:cubicBezTo>
                  <a:cubicBezTo>
                    <a:pt x="12" y="1"/>
                    <a:pt x="12" y="1"/>
                    <a:pt x="12" y="1"/>
                  </a:cubicBezTo>
                  <a:cubicBezTo>
                    <a:pt x="10" y="1"/>
                    <a:pt x="9" y="1"/>
                    <a:pt x="9" y="2"/>
                  </a:cubicBezTo>
                  <a:cubicBezTo>
                    <a:pt x="9" y="2"/>
                    <a:pt x="8" y="2"/>
                    <a:pt x="8" y="2"/>
                  </a:cubicBezTo>
                  <a:cubicBezTo>
                    <a:pt x="8" y="2"/>
                    <a:pt x="8" y="2"/>
                    <a:pt x="8" y="2"/>
                  </a:cubicBezTo>
                  <a:cubicBezTo>
                    <a:pt x="8" y="2"/>
                    <a:pt x="8" y="2"/>
                    <a:pt x="7" y="2"/>
                  </a:cubicBezTo>
                  <a:cubicBezTo>
                    <a:pt x="5" y="4"/>
                    <a:pt x="5" y="4"/>
                    <a:pt x="5" y="4"/>
                  </a:cubicBezTo>
                  <a:lnTo>
                    <a:pt x="1" y="6"/>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06" name="Freeform 769">
              <a:extLst>
                <a:ext uri="{FF2B5EF4-FFF2-40B4-BE49-F238E27FC236}">
                  <a16:creationId xmlns:a16="http://schemas.microsoft.com/office/drawing/2014/main" id="{F100D9F0-A8BC-807F-34FF-108827FBFC37}"/>
                </a:ext>
              </a:extLst>
            </p:cNvPr>
            <p:cNvSpPr>
              <a:spLocks noEditPoints="1"/>
            </p:cNvSpPr>
            <p:nvPr/>
          </p:nvSpPr>
          <p:spPr bwMode="auto">
            <a:xfrm>
              <a:off x="3252788" y="4283075"/>
              <a:ext cx="79375" cy="63500"/>
            </a:xfrm>
            <a:custGeom>
              <a:avLst/>
              <a:gdLst>
                <a:gd name="T0" fmla="*/ 10 w 19"/>
                <a:gd name="T1" fmla="*/ 9 h 15"/>
                <a:gd name="T2" fmla="*/ 9 w 19"/>
                <a:gd name="T3" fmla="*/ 9 h 15"/>
                <a:gd name="T4" fmla="*/ 12 w 19"/>
                <a:gd name="T5" fmla="*/ 1 h 15"/>
                <a:gd name="T6" fmla="*/ 19 w 19"/>
                <a:gd name="T7" fmla="*/ 14 h 15"/>
                <a:gd name="T8" fmla="*/ 18 w 19"/>
                <a:gd name="T9" fmla="*/ 14 h 15"/>
                <a:gd name="T10" fmla="*/ 18 w 19"/>
                <a:gd name="T11" fmla="*/ 14 h 15"/>
                <a:gd name="T12" fmla="*/ 18 w 19"/>
                <a:gd name="T13" fmla="*/ 12 h 15"/>
                <a:gd name="T14" fmla="*/ 18 w 19"/>
                <a:gd name="T15" fmla="*/ 12 h 15"/>
                <a:gd name="T16" fmla="*/ 17 w 19"/>
                <a:gd name="T17" fmla="*/ 11 h 15"/>
                <a:gd name="T18" fmla="*/ 18 w 19"/>
                <a:gd name="T19" fmla="*/ 11 h 15"/>
                <a:gd name="T20" fmla="*/ 18 w 19"/>
                <a:gd name="T21" fmla="*/ 10 h 15"/>
                <a:gd name="T22" fmla="*/ 19 w 19"/>
                <a:gd name="T23" fmla="*/ 10 h 15"/>
                <a:gd name="T24" fmla="*/ 19 w 19"/>
                <a:gd name="T25" fmla="*/ 9 h 15"/>
                <a:gd name="T26" fmla="*/ 18 w 19"/>
                <a:gd name="T27" fmla="*/ 8 h 15"/>
                <a:gd name="T28" fmla="*/ 18 w 19"/>
                <a:gd name="T29" fmla="*/ 8 h 15"/>
                <a:gd name="T30" fmla="*/ 18 w 19"/>
                <a:gd name="T31" fmla="*/ 8 h 15"/>
                <a:gd name="T32" fmla="*/ 18 w 19"/>
                <a:gd name="T33" fmla="*/ 8 h 15"/>
                <a:gd name="T34" fmla="*/ 18 w 19"/>
                <a:gd name="T35" fmla="*/ 8 h 15"/>
                <a:gd name="T36" fmla="*/ 18 w 19"/>
                <a:gd name="T37" fmla="*/ 8 h 15"/>
                <a:gd name="T38" fmla="*/ 19 w 19"/>
                <a:gd name="T39" fmla="*/ 8 h 15"/>
                <a:gd name="T40" fmla="*/ 19 w 19"/>
                <a:gd name="T41" fmla="*/ 7 h 15"/>
                <a:gd name="T42" fmla="*/ 19 w 19"/>
                <a:gd name="T43" fmla="*/ 7 h 15"/>
                <a:gd name="T44" fmla="*/ 19 w 19"/>
                <a:gd name="T45" fmla="*/ 7 h 15"/>
                <a:gd name="T46" fmla="*/ 19 w 19"/>
                <a:gd name="T47" fmla="*/ 7 h 15"/>
                <a:gd name="T48" fmla="*/ 19 w 19"/>
                <a:gd name="T49" fmla="*/ 6 h 15"/>
                <a:gd name="T50" fmla="*/ 19 w 19"/>
                <a:gd name="T51" fmla="*/ 6 h 15"/>
                <a:gd name="T52" fmla="*/ 18 w 19"/>
                <a:gd name="T53" fmla="*/ 6 h 15"/>
                <a:gd name="T54" fmla="*/ 19 w 19"/>
                <a:gd name="T55" fmla="*/ 5 h 15"/>
                <a:gd name="T56" fmla="*/ 19 w 19"/>
                <a:gd name="T57" fmla="*/ 5 h 15"/>
                <a:gd name="T58" fmla="*/ 19 w 19"/>
                <a:gd name="T59" fmla="*/ 4 h 15"/>
                <a:gd name="T60" fmla="*/ 19 w 19"/>
                <a:gd name="T61" fmla="*/ 4 h 15"/>
                <a:gd name="T62" fmla="*/ 19 w 19"/>
                <a:gd name="T63" fmla="*/ 3 h 15"/>
                <a:gd name="T64" fmla="*/ 18 w 19"/>
                <a:gd name="T65" fmla="*/ 3 h 15"/>
                <a:gd name="T66" fmla="*/ 15 w 19"/>
                <a:gd name="T67" fmla="*/ 3 h 15"/>
                <a:gd name="T68" fmla="*/ 13 w 19"/>
                <a:gd name="T69" fmla="*/ 2 h 15"/>
                <a:gd name="T70" fmla="*/ 10 w 19"/>
                <a:gd name="T71" fmla="*/ 1 h 15"/>
                <a:gd name="T72" fmla="*/ 8 w 19"/>
                <a:gd name="T73" fmla="*/ 2 h 15"/>
                <a:gd name="T74" fmla="*/ 9 w 19"/>
                <a:gd name="T75" fmla="*/ 3 h 15"/>
                <a:gd name="T76" fmla="*/ 11 w 19"/>
                <a:gd name="T77" fmla="*/ 4 h 15"/>
                <a:gd name="T78" fmla="*/ 12 w 19"/>
                <a:gd name="T79" fmla="*/ 6 h 15"/>
                <a:gd name="T80" fmla="*/ 12 w 19"/>
                <a:gd name="T81" fmla="*/ 7 h 15"/>
                <a:gd name="T82" fmla="*/ 12 w 19"/>
                <a:gd name="T83" fmla="*/ 8 h 15"/>
                <a:gd name="T84" fmla="*/ 13 w 19"/>
                <a:gd name="T85" fmla="*/ 9 h 15"/>
                <a:gd name="T86" fmla="*/ 15 w 19"/>
                <a:gd name="T87" fmla="*/ 11 h 15"/>
                <a:gd name="T88" fmla="*/ 12 w 19"/>
                <a:gd name="T89" fmla="*/ 12 h 15"/>
                <a:gd name="T90" fmla="*/ 10 w 19"/>
                <a:gd name="T91" fmla="*/ 12 h 15"/>
                <a:gd name="T92" fmla="*/ 7 w 19"/>
                <a:gd name="T93" fmla="*/ 11 h 15"/>
                <a:gd name="T94" fmla="*/ 6 w 19"/>
                <a:gd name="T95" fmla="*/ 11 h 15"/>
                <a:gd name="T96" fmla="*/ 4 w 19"/>
                <a:gd name="T97" fmla="*/ 11 h 15"/>
                <a:gd name="T98" fmla="*/ 4 w 19"/>
                <a:gd name="T99" fmla="*/ 11 h 15"/>
                <a:gd name="T100" fmla="*/ 1 w 19"/>
                <a:gd name="T101" fmla="*/ 11 h 15"/>
                <a:gd name="T102" fmla="*/ 1 w 19"/>
                <a:gd name="T103" fmla="*/ 13 h 15"/>
                <a:gd name="T104" fmla="*/ 5 w 19"/>
                <a:gd name="T105" fmla="*/ 15 h 15"/>
                <a:gd name="T106" fmla="*/ 8 w 19"/>
                <a:gd name="T107" fmla="*/ 13 h 15"/>
                <a:gd name="T108" fmla="*/ 13 w 19"/>
                <a:gd name="T109" fmla="*/ 14 h 15"/>
                <a:gd name="T110" fmla="*/ 15 w 19"/>
                <a:gd name="T111" fmla="*/ 14 h 15"/>
                <a:gd name="T112" fmla="*/ 17 w 19"/>
                <a:gd name="T113" fmla="*/ 14 h 15"/>
                <a:gd name="T114" fmla="*/ 19 w 19"/>
                <a:gd name="T115" fmla="*/ 14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9" h="15">
                  <a:moveTo>
                    <a:pt x="9" y="9"/>
                  </a:moveTo>
                  <a:cubicBezTo>
                    <a:pt x="8" y="9"/>
                    <a:pt x="8" y="9"/>
                    <a:pt x="8" y="9"/>
                  </a:cubicBezTo>
                  <a:cubicBezTo>
                    <a:pt x="8" y="8"/>
                    <a:pt x="8" y="8"/>
                    <a:pt x="9" y="8"/>
                  </a:cubicBezTo>
                  <a:cubicBezTo>
                    <a:pt x="9" y="9"/>
                    <a:pt x="10" y="9"/>
                    <a:pt x="10" y="9"/>
                  </a:cubicBezTo>
                  <a:cubicBezTo>
                    <a:pt x="11" y="9"/>
                    <a:pt x="11" y="9"/>
                    <a:pt x="11" y="9"/>
                  </a:cubicBezTo>
                  <a:cubicBezTo>
                    <a:pt x="11" y="10"/>
                    <a:pt x="12" y="10"/>
                    <a:pt x="11" y="10"/>
                  </a:cubicBezTo>
                  <a:cubicBezTo>
                    <a:pt x="11" y="10"/>
                    <a:pt x="11" y="10"/>
                    <a:pt x="11" y="10"/>
                  </a:cubicBezTo>
                  <a:cubicBezTo>
                    <a:pt x="10" y="10"/>
                    <a:pt x="10" y="9"/>
                    <a:pt x="9" y="9"/>
                  </a:cubicBezTo>
                  <a:close/>
                  <a:moveTo>
                    <a:pt x="11" y="0"/>
                  </a:moveTo>
                  <a:cubicBezTo>
                    <a:pt x="11" y="0"/>
                    <a:pt x="11" y="0"/>
                    <a:pt x="11" y="0"/>
                  </a:cubicBezTo>
                  <a:cubicBezTo>
                    <a:pt x="11" y="1"/>
                    <a:pt x="11" y="1"/>
                    <a:pt x="11" y="1"/>
                  </a:cubicBezTo>
                  <a:cubicBezTo>
                    <a:pt x="11" y="1"/>
                    <a:pt x="12" y="1"/>
                    <a:pt x="12" y="1"/>
                  </a:cubicBezTo>
                  <a:cubicBezTo>
                    <a:pt x="12" y="0"/>
                    <a:pt x="11" y="0"/>
                    <a:pt x="11" y="0"/>
                  </a:cubicBezTo>
                  <a:close/>
                  <a:moveTo>
                    <a:pt x="19" y="14"/>
                  </a:moveTo>
                  <a:cubicBezTo>
                    <a:pt x="19" y="14"/>
                    <a:pt x="19" y="14"/>
                    <a:pt x="19" y="14"/>
                  </a:cubicBezTo>
                  <a:cubicBezTo>
                    <a:pt x="19" y="14"/>
                    <a:pt x="19" y="14"/>
                    <a:pt x="19" y="14"/>
                  </a:cubicBezTo>
                  <a:cubicBezTo>
                    <a:pt x="19" y="14"/>
                    <a:pt x="19" y="14"/>
                    <a:pt x="19" y="14"/>
                  </a:cubicBezTo>
                  <a:cubicBezTo>
                    <a:pt x="19" y="14"/>
                    <a:pt x="19" y="14"/>
                    <a:pt x="19" y="14"/>
                  </a:cubicBezTo>
                  <a:cubicBezTo>
                    <a:pt x="19" y="14"/>
                    <a:pt x="19" y="14"/>
                    <a:pt x="19" y="14"/>
                  </a:cubicBezTo>
                  <a:cubicBezTo>
                    <a:pt x="18" y="14"/>
                    <a:pt x="18" y="14"/>
                    <a:pt x="18" y="14"/>
                  </a:cubicBezTo>
                  <a:cubicBezTo>
                    <a:pt x="18" y="14"/>
                    <a:pt x="18" y="14"/>
                    <a:pt x="18" y="14"/>
                  </a:cubicBezTo>
                  <a:cubicBezTo>
                    <a:pt x="18" y="14"/>
                    <a:pt x="18" y="14"/>
                    <a:pt x="18" y="14"/>
                  </a:cubicBezTo>
                  <a:cubicBezTo>
                    <a:pt x="18" y="14"/>
                    <a:pt x="18" y="14"/>
                    <a:pt x="18" y="14"/>
                  </a:cubicBezTo>
                  <a:cubicBezTo>
                    <a:pt x="18" y="14"/>
                    <a:pt x="18" y="14"/>
                    <a:pt x="18" y="14"/>
                  </a:cubicBezTo>
                  <a:cubicBezTo>
                    <a:pt x="19" y="13"/>
                    <a:pt x="19" y="13"/>
                    <a:pt x="19" y="13"/>
                  </a:cubicBezTo>
                  <a:cubicBezTo>
                    <a:pt x="18" y="12"/>
                    <a:pt x="18" y="12"/>
                    <a:pt x="18" y="12"/>
                  </a:cubicBezTo>
                  <a:cubicBezTo>
                    <a:pt x="18" y="12"/>
                    <a:pt x="18" y="12"/>
                    <a:pt x="18" y="12"/>
                  </a:cubicBezTo>
                  <a:cubicBezTo>
                    <a:pt x="18" y="12"/>
                    <a:pt x="18" y="12"/>
                    <a:pt x="18" y="12"/>
                  </a:cubicBezTo>
                  <a:cubicBezTo>
                    <a:pt x="18" y="12"/>
                    <a:pt x="18" y="12"/>
                    <a:pt x="18" y="12"/>
                  </a:cubicBezTo>
                  <a:cubicBezTo>
                    <a:pt x="17" y="12"/>
                    <a:pt x="17" y="12"/>
                    <a:pt x="17" y="12"/>
                  </a:cubicBezTo>
                  <a:cubicBezTo>
                    <a:pt x="17" y="12"/>
                    <a:pt x="17" y="12"/>
                    <a:pt x="17" y="12"/>
                  </a:cubicBezTo>
                  <a:cubicBezTo>
                    <a:pt x="18" y="12"/>
                    <a:pt x="18" y="12"/>
                    <a:pt x="18" y="12"/>
                  </a:cubicBezTo>
                  <a:cubicBezTo>
                    <a:pt x="18" y="11"/>
                    <a:pt x="18" y="11"/>
                    <a:pt x="18" y="11"/>
                  </a:cubicBezTo>
                  <a:cubicBezTo>
                    <a:pt x="17" y="11"/>
                    <a:pt x="17" y="11"/>
                    <a:pt x="17" y="11"/>
                  </a:cubicBezTo>
                  <a:cubicBezTo>
                    <a:pt x="17" y="11"/>
                    <a:pt x="17" y="11"/>
                    <a:pt x="17" y="11"/>
                  </a:cubicBezTo>
                  <a:cubicBezTo>
                    <a:pt x="17" y="11"/>
                    <a:pt x="17" y="11"/>
                    <a:pt x="17" y="11"/>
                  </a:cubicBezTo>
                  <a:cubicBezTo>
                    <a:pt x="17" y="10"/>
                    <a:pt x="17" y="10"/>
                    <a:pt x="17" y="10"/>
                  </a:cubicBezTo>
                  <a:cubicBezTo>
                    <a:pt x="17" y="11"/>
                    <a:pt x="17" y="11"/>
                    <a:pt x="17" y="11"/>
                  </a:cubicBezTo>
                  <a:cubicBezTo>
                    <a:pt x="17" y="10"/>
                    <a:pt x="17" y="10"/>
                    <a:pt x="17" y="10"/>
                  </a:cubicBezTo>
                  <a:cubicBezTo>
                    <a:pt x="18" y="11"/>
                    <a:pt x="18" y="11"/>
                    <a:pt x="18" y="11"/>
                  </a:cubicBezTo>
                  <a:cubicBezTo>
                    <a:pt x="18" y="11"/>
                    <a:pt x="18" y="11"/>
                    <a:pt x="18" y="11"/>
                  </a:cubicBezTo>
                  <a:cubicBezTo>
                    <a:pt x="18" y="11"/>
                    <a:pt x="18" y="11"/>
                    <a:pt x="18" y="11"/>
                  </a:cubicBezTo>
                  <a:cubicBezTo>
                    <a:pt x="18" y="11"/>
                    <a:pt x="18" y="11"/>
                    <a:pt x="18" y="11"/>
                  </a:cubicBezTo>
                  <a:cubicBezTo>
                    <a:pt x="18" y="10"/>
                    <a:pt x="18" y="10"/>
                    <a:pt x="18" y="10"/>
                  </a:cubicBezTo>
                  <a:cubicBezTo>
                    <a:pt x="18" y="10"/>
                    <a:pt x="18" y="10"/>
                    <a:pt x="18" y="10"/>
                  </a:cubicBezTo>
                  <a:cubicBezTo>
                    <a:pt x="18" y="10"/>
                    <a:pt x="18" y="10"/>
                    <a:pt x="18" y="10"/>
                  </a:cubicBezTo>
                  <a:cubicBezTo>
                    <a:pt x="18" y="10"/>
                    <a:pt x="18" y="10"/>
                    <a:pt x="18" y="10"/>
                  </a:cubicBezTo>
                  <a:cubicBezTo>
                    <a:pt x="19" y="10"/>
                    <a:pt x="19" y="10"/>
                    <a:pt x="19" y="10"/>
                  </a:cubicBezTo>
                  <a:cubicBezTo>
                    <a:pt x="19" y="9"/>
                    <a:pt x="19" y="9"/>
                    <a:pt x="19" y="9"/>
                  </a:cubicBezTo>
                  <a:cubicBezTo>
                    <a:pt x="19" y="9"/>
                    <a:pt x="19" y="9"/>
                    <a:pt x="19" y="9"/>
                  </a:cubicBezTo>
                  <a:cubicBezTo>
                    <a:pt x="19" y="9"/>
                    <a:pt x="19" y="9"/>
                    <a:pt x="19" y="9"/>
                  </a:cubicBezTo>
                  <a:cubicBezTo>
                    <a:pt x="19" y="9"/>
                    <a:pt x="19" y="9"/>
                    <a:pt x="19" y="9"/>
                  </a:cubicBezTo>
                  <a:cubicBezTo>
                    <a:pt x="19" y="9"/>
                    <a:pt x="18" y="9"/>
                    <a:pt x="18" y="9"/>
                  </a:cubicBezTo>
                  <a:cubicBezTo>
                    <a:pt x="18" y="9"/>
                    <a:pt x="18" y="8"/>
                    <a:pt x="18" y="8"/>
                  </a:cubicBezTo>
                  <a:cubicBezTo>
                    <a:pt x="18" y="8"/>
                    <a:pt x="18" y="8"/>
                    <a:pt x="18" y="8"/>
                  </a:cubicBezTo>
                  <a:cubicBezTo>
                    <a:pt x="18" y="8"/>
                    <a:pt x="18" y="8"/>
                    <a:pt x="18" y="8"/>
                  </a:cubicBezTo>
                  <a:cubicBezTo>
                    <a:pt x="18" y="8"/>
                    <a:pt x="18" y="8"/>
                    <a:pt x="18" y="8"/>
                  </a:cubicBezTo>
                  <a:cubicBezTo>
                    <a:pt x="18" y="8"/>
                    <a:pt x="18" y="8"/>
                    <a:pt x="18" y="8"/>
                  </a:cubicBezTo>
                  <a:cubicBezTo>
                    <a:pt x="18" y="8"/>
                    <a:pt x="18" y="8"/>
                    <a:pt x="18" y="8"/>
                  </a:cubicBezTo>
                  <a:cubicBezTo>
                    <a:pt x="18" y="8"/>
                    <a:pt x="18" y="8"/>
                    <a:pt x="18" y="8"/>
                  </a:cubicBezTo>
                  <a:cubicBezTo>
                    <a:pt x="18" y="8"/>
                    <a:pt x="18" y="8"/>
                    <a:pt x="18" y="8"/>
                  </a:cubicBezTo>
                  <a:cubicBezTo>
                    <a:pt x="18" y="8"/>
                    <a:pt x="18" y="8"/>
                    <a:pt x="18" y="8"/>
                  </a:cubicBezTo>
                  <a:cubicBezTo>
                    <a:pt x="18" y="8"/>
                    <a:pt x="18" y="8"/>
                    <a:pt x="18" y="8"/>
                  </a:cubicBezTo>
                  <a:cubicBezTo>
                    <a:pt x="18" y="8"/>
                    <a:pt x="18" y="8"/>
                    <a:pt x="18" y="8"/>
                  </a:cubicBezTo>
                  <a:cubicBezTo>
                    <a:pt x="18" y="8"/>
                    <a:pt x="18" y="8"/>
                    <a:pt x="18" y="8"/>
                  </a:cubicBezTo>
                  <a:cubicBezTo>
                    <a:pt x="18" y="8"/>
                    <a:pt x="18" y="8"/>
                    <a:pt x="18" y="8"/>
                  </a:cubicBezTo>
                  <a:cubicBezTo>
                    <a:pt x="18" y="8"/>
                    <a:pt x="18" y="8"/>
                    <a:pt x="18" y="8"/>
                  </a:cubicBezTo>
                  <a:cubicBezTo>
                    <a:pt x="18" y="8"/>
                    <a:pt x="18" y="8"/>
                    <a:pt x="18" y="8"/>
                  </a:cubicBezTo>
                  <a:cubicBezTo>
                    <a:pt x="18" y="8"/>
                    <a:pt x="18" y="8"/>
                    <a:pt x="18" y="8"/>
                  </a:cubicBezTo>
                  <a:cubicBezTo>
                    <a:pt x="18" y="8"/>
                    <a:pt x="18" y="8"/>
                    <a:pt x="18" y="8"/>
                  </a:cubicBezTo>
                  <a:cubicBezTo>
                    <a:pt x="18" y="8"/>
                    <a:pt x="18" y="8"/>
                    <a:pt x="18" y="8"/>
                  </a:cubicBezTo>
                  <a:cubicBezTo>
                    <a:pt x="18" y="8"/>
                    <a:pt x="18" y="8"/>
                    <a:pt x="18" y="8"/>
                  </a:cubicBezTo>
                  <a:cubicBezTo>
                    <a:pt x="18" y="8"/>
                    <a:pt x="18" y="8"/>
                    <a:pt x="18" y="8"/>
                  </a:cubicBezTo>
                  <a:cubicBezTo>
                    <a:pt x="18" y="8"/>
                    <a:pt x="18" y="8"/>
                    <a:pt x="18" y="8"/>
                  </a:cubicBezTo>
                  <a:cubicBezTo>
                    <a:pt x="18" y="8"/>
                    <a:pt x="18" y="8"/>
                    <a:pt x="18" y="8"/>
                  </a:cubicBezTo>
                  <a:cubicBezTo>
                    <a:pt x="18" y="8"/>
                    <a:pt x="18" y="8"/>
                    <a:pt x="18" y="8"/>
                  </a:cubicBezTo>
                  <a:cubicBezTo>
                    <a:pt x="19" y="8"/>
                    <a:pt x="19" y="8"/>
                    <a:pt x="19" y="8"/>
                  </a:cubicBezTo>
                  <a:cubicBezTo>
                    <a:pt x="19" y="8"/>
                    <a:pt x="19" y="8"/>
                    <a:pt x="19" y="8"/>
                  </a:cubicBezTo>
                  <a:cubicBezTo>
                    <a:pt x="19" y="8"/>
                    <a:pt x="19" y="8"/>
                    <a:pt x="19" y="8"/>
                  </a:cubicBezTo>
                  <a:cubicBezTo>
                    <a:pt x="19" y="8"/>
                    <a:pt x="19" y="8"/>
                    <a:pt x="19" y="8"/>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6"/>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8" y="6"/>
                    <a:pt x="18" y="6"/>
                    <a:pt x="18" y="6"/>
                  </a:cubicBezTo>
                  <a:cubicBezTo>
                    <a:pt x="18" y="6"/>
                    <a:pt x="18" y="6"/>
                    <a:pt x="18" y="6"/>
                  </a:cubicBezTo>
                  <a:cubicBezTo>
                    <a:pt x="18" y="6"/>
                    <a:pt x="18" y="6"/>
                    <a:pt x="18" y="6"/>
                  </a:cubicBezTo>
                  <a:cubicBezTo>
                    <a:pt x="18" y="6"/>
                    <a:pt x="18" y="6"/>
                    <a:pt x="18" y="6"/>
                  </a:cubicBezTo>
                  <a:cubicBezTo>
                    <a:pt x="19" y="6"/>
                    <a:pt x="19" y="6"/>
                    <a:pt x="19" y="6"/>
                  </a:cubicBezTo>
                  <a:cubicBezTo>
                    <a:pt x="19" y="5"/>
                    <a:pt x="19" y="5"/>
                    <a:pt x="19" y="5"/>
                  </a:cubicBezTo>
                  <a:cubicBezTo>
                    <a:pt x="19" y="5"/>
                    <a:pt x="19" y="5"/>
                    <a:pt x="19" y="5"/>
                  </a:cubicBezTo>
                  <a:cubicBezTo>
                    <a:pt x="19" y="5"/>
                    <a:pt x="19" y="5"/>
                    <a:pt x="19" y="5"/>
                  </a:cubicBezTo>
                  <a:cubicBezTo>
                    <a:pt x="19" y="5"/>
                    <a:pt x="19" y="5"/>
                    <a:pt x="19" y="5"/>
                  </a:cubicBezTo>
                  <a:cubicBezTo>
                    <a:pt x="19" y="5"/>
                    <a:pt x="19" y="5"/>
                    <a:pt x="19" y="5"/>
                  </a:cubicBezTo>
                  <a:cubicBezTo>
                    <a:pt x="19" y="5"/>
                    <a:pt x="19" y="5"/>
                    <a:pt x="19" y="5"/>
                  </a:cubicBezTo>
                  <a:cubicBezTo>
                    <a:pt x="19" y="5"/>
                    <a:pt x="19" y="5"/>
                    <a:pt x="19" y="5"/>
                  </a:cubicBezTo>
                  <a:cubicBezTo>
                    <a:pt x="19" y="5"/>
                    <a:pt x="19" y="5"/>
                    <a:pt x="19" y="5"/>
                  </a:cubicBezTo>
                  <a:cubicBezTo>
                    <a:pt x="19" y="5"/>
                    <a:pt x="19" y="4"/>
                    <a:pt x="19" y="4"/>
                  </a:cubicBezTo>
                  <a:cubicBezTo>
                    <a:pt x="19" y="4"/>
                    <a:pt x="19" y="4"/>
                    <a:pt x="19" y="4"/>
                  </a:cubicBezTo>
                  <a:cubicBezTo>
                    <a:pt x="19" y="4"/>
                    <a:pt x="19" y="4"/>
                    <a:pt x="19" y="4"/>
                  </a:cubicBezTo>
                  <a:cubicBezTo>
                    <a:pt x="19" y="4"/>
                    <a:pt x="19" y="4"/>
                    <a:pt x="19" y="4"/>
                  </a:cubicBezTo>
                  <a:cubicBezTo>
                    <a:pt x="19" y="4"/>
                    <a:pt x="19" y="4"/>
                    <a:pt x="19" y="4"/>
                  </a:cubicBezTo>
                  <a:cubicBezTo>
                    <a:pt x="19" y="4"/>
                    <a:pt x="19" y="4"/>
                    <a:pt x="19" y="4"/>
                  </a:cubicBezTo>
                  <a:cubicBezTo>
                    <a:pt x="19" y="4"/>
                    <a:pt x="19" y="4"/>
                    <a:pt x="19" y="4"/>
                  </a:cubicBezTo>
                  <a:cubicBezTo>
                    <a:pt x="19" y="3"/>
                    <a:pt x="19" y="3"/>
                    <a:pt x="19" y="3"/>
                  </a:cubicBezTo>
                  <a:cubicBezTo>
                    <a:pt x="19" y="3"/>
                    <a:pt x="19" y="3"/>
                    <a:pt x="19" y="3"/>
                  </a:cubicBezTo>
                  <a:cubicBezTo>
                    <a:pt x="19" y="3"/>
                    <a:pt x="19" y="3"/>
                    <a:pt x="19" y="3"/>
                  </a:cubicBezTo>
                  <a:cubicBezTo>
                    <a:pt x="18" y="3"/>
                    <a:pt x="18" y="3"/>
                    <a:pt x="18" y="3"/>
                  </a:cubicBezTo>
                  <a:cubicBezTo>
                    <a:pt x="18" y="3"/>
                    <a:pt x="18" y="3"/>
                    <a:pt x="18" y="3"/>
                  </a:cubicBezTo>
                  <a:cubicBezTo>
                    <a:pt x="18" y="3"/>
                    <a:pt x="18" y="3"/>
                    <a:pt x="18" y="3"/>
                  </a:cubicBezTo>
                  <a:cubicBezTo>
                    <a:pt x="18" y="3"/>
                    <a:pt x="17" y="3"/>
                    <a:pt x="17" y="3"/>
                  </a:cubicBezTo>
                  <a:cubicBezTo>
                    <a:pt x="17" y="3"/>
                    <a:pt x="17" y="3"/>
                    <a:pt x="17" y="3"/>
                  </a:cubicBezTo>
                  <a:cubicBezTo>
                    <a:pt x="16" y="3"/>
                    <a:pt x="16" y="3"/>
                    <a:pt x="16" y="3"/>
                  </a:cubicBezTo>
                  <a:cubicBezTo>
                    <a:pt x="15" y="3"/>
                    <a:pt x="15" y="3"/>
                    <a:pt x="15" y="3"/>
                  </a:cubicBezTo>
                  <a:cubicBezTo>
                    <a:pt x="15" y="2"/>
                    <a:pt x="15" y="3"/>
                    <a:pt x="15" y="3"/>
                  </a:cubicBezTo>
                  <a:cubicBezTo>
                    <a:pt x="15" y="2"/>
                    <a:pt x="14" y="2"/>
                    <a:pt x="14" y="2"/>
                  </a:cubicBezTo>
                  <a:cubicBezTo>
                    <a:pt x="14" y="2"/>
                    <a:pt x="14" y="2"/>
                    <a:pt x="13" y="2"/>
                  </a:cubicBezTo>
                  <a:cubicBezTo>
                    <a:pt x="13" y="2"/>
                    <a:pt x="13" y="2"/>
                    <a:pt x="13" y="2"/>
                  </a:cubicBezTo>
                  <a:cubicBezTo>
                    <a:pt x="13" y="2"/>
                    <a:pt x="13" y="2"/>
                    <a:pt x="13" y="2"/>
                  </a:cubicBezTo>
                  <a:cubicBezTo>
                    <a:pt x="13" y="1"/>
                    <a:pt x="12" y="1"/>
                    <a:pt x="12" y="1"/>
                  </a:cubicBezTo>
                  <a:cubicBezTo>
                    <a:pt x="12" y="1"/>
                    <a:pt x="12" y="1"/>
                    <a:pt x="11" y="1"/>
                  </a:cubicBezTo>
                  <a:cubicBezTo>
                    <a:pt x="11" y="1"/>
                    <a:pt x="10" y="1"/>
                    <a:pt x="10" y="1"/>
                  </a:cubicBezTo>
                  <a:cubicBezTo>
                    <a:pt x="10" y="1"/>
                    <a:pt x="9" y="1"/>
                    <a:pt x="9" y="1"/>
                  </a:cubicBezTo>
                  <a:cubicBezTo>
                    <a:pt x="9" y="1"/>
                    <a:pt x="9" y="1"/>
                    <a:pt x="9" y="2"/>
                  </a:cubicBezTo>
                  <a:cubicBezTo>
                    <a:pt x="8" y="2"/>
                    <a:pt x="8" y="2"/>
                    <a:pt x="8" y="2"/>
                  </a:cubicBezTo>
                  <a:cubicBezTo>
                    <a:pt x="8" y="2"/>
                    <a:pt x="8" y="2"/>
                    <a:pt x="8" y="2"/>
                  </a:cubicBezTo>
                  <a:cubicBezTo>
                    <a:pt x="7" y="2"/>
                    <a:pt x="7" y="3"/>
                    <a:pt x="7" y="3"/>
                  </a:cubicBezTo>
                  <a:cubicBezTo>
                    <a:pt x="7" y="3"/>
                    <a:pt x="8" y="4"/>
                    <a:pt x="8" y="4"/>
                  </a:cubicBezTo>
                  <a:cubicBezTo>
                    <a:pt x="8" y="4"/>
                    <a:pt x="9" y="4"/>
                    <a:pt x="9" y="3"/>
                  </a:cubicBezTo>
                  <a:cubicBezTo>
                    <a:pt x="9" y="3"/>
                    <a:pt x="9" y="3"/>
                    <a:pt x="9" y="3"/>
                  </a:cubicBezTo>
                  <a:cubicBezTo>
                    <a:pt x="9" y="4"/>
                    <a:pt x="9" y="4"/>
                    <a:pt x="9" y="4"/>
                  </a:cubicBezTo>
                  <a:cubicBezTo>
                    <a:pt x="9" y="4"/>
                    <a:pt x="9" y="4"/>
                    <a:pt x="9" y="4"/>
                  </a:cubicBezTo>
                  <a:cubicBezTo>
                    <a:pt x="10" y="4"/>
                    <a:pt x="10" y="4"/>
                    <a:pt x="10" y="4"/>
                  </a:cubicBezTo>
                  <a:cubicBezTo>
                    <a:pt x="11" y="4"/>
                    <a:pt x="11" y="4"/>
                    <a:pt x="11" y="4"/>
                  </a:cubicBezTo>
                  <a:cubicBezTo>
                    <a:pt x="11" y="4"/>
                    <a:pt x="11" y="4"/>
                    <a:pt x="11" y="4"/>
                  </a:cubicBezTo>
                  <a:cubicBezTo>
                    <a:pt x="11" y="4"/>
                    <a:pt x="11" y="5"/>
                    <a:pt x="12" y="5"/>
                  </a:cubicBezTo>
                  <a:cubicBezTo>
                    <a:pt x="12" y="5"/>
                    <a:pt x="12" y="5"/>
                    <a:pt x="12" y="5"/>
                  </a:cubicBezTo>
                  <a:cubicBezTo>
                    <a:pt x="12" y="5"/>
                    <a:pt x="12" y="5"/>
                    <a:pt x="12" y="6"/>
                  </a:cubicBezTo>
                  <a:cubicBezTo>
                    <a:pt x="12" y="6"/>
                    <a:pt x="12" y="6"/>
                    <a:pt x="12" y="6"/>
                  </a:cubicBezTo>
                  <a:cubicBezTo>
                    <a:pt x="12" y="6"/>
                    <a:pt x="12" y="7"/>
                    <a:pt x="12" y="7"/>
                  </a:cubicBezTo>
                  <a:cubicBezTo>
                    <a:pt x="12" y="7"/>
                    <a:pt x="12" y="7"/>
                    <a:pt x="12" y="7"/>
                  </a:cubicBezTo>
                  <a:cubicBezTo>
                    <a:pt x="12" y="7"/>
                    <a:pt x="12" y="7"/>
                    <a:pt x="12" y="7"/>
                  </a:cubicBezTo>
                  <a:cubicBezTo>
                    <a:pt x="12" y="7"/>
                    <a:pt x="12" y="7"/>
                    <a:pt x="12" y="7"/>
                  </a:cubicBezTo>
                  <a:cubicBezTo>
                    <a:pt x="12" y="8"/>
                    <a:pt x="11" y="8"/>
                    <a:pt x="11" y="8"/>
                  </a:cubicBezTo>
                  <a:cubicBezTo>
                    <a:pt x="11" y="8"/>
                    <a:pt x="12" y="8"/>
                    <a:pt x="12" y="8"/>
                  </a:cubicBezTo>
                  <a:cubicBezTo>
                    <a:pt x="12" y="8"/>
                    <a:pt x="12" y="8"/>
                    <a:pt x="12" y="8"/>
                  </a:cubicBezTo>
                  <a:cubicBezTo>
                    <a:pt x="12" y="8"/>
                    <a:pt x="12" y="9"/>
                    <a:pt x="12" y="9"/>
                  </a:cubicBezTo>
                  <a:cubicBezTo>
                    <a:pt x="12" y="9"/>
                    <a:pt x="12" y="9"/>
                    <a:pt x="12" y="9"/>
                  </a:cubicBezTo>
                  <a:cubicBezTo>
                    <a:pt x="12" y="9"/>
                    <a:pt x="12" y="9"/>
                    <a:pt x="12" y="9"/>
                  </a:cubicBezTo>
                  <a:cubicBezTo>
                    <a:pt x="13" y="9"/>
                    <a:pt x="13" y="9"/>
                    <a:pt x="13" y="9"/>
                  </a:cubicBezTo>
                  <a:cubicBezTo>
                    <a:pt x="13" y="9"/>
                    <a:pt x="13" y="9"/>
                    <a:pt x="13" y="9"/>
                  </a:cubicBezTo>
                  <a:cubicBezTo>
                    <a:pt x="13" y="9"/>
                    <a:pt x="14" y="10"/>
                    <a:pt x="14" y="10"/>
                  </a:cubicBezTo>
                  <a:cubicBezTo>
                    <a:pt x="14" y="10"/>
                    <a:pt x="15" y="10"/>
                    <a:pt x="15" y="11"/>
                  </a:cubicBezTo>
                  <a:cubicBezTo>
                    <a:pt x="15" y="11"/>
                    <a:pt x="15" y="11"/>
                    <a:pt x="15" y="11"/>
                  </a:cubicBezTo>
                  <a:cubicBezTo>
                    <a:pt x="14" y="11"/>
                    <a:pt x="14" y="11"/>
                    <a:pt x="14" y="11"/>
                  </a:cubicBezTo>
                  <a:cubicBezTo>
                    <a:pt x="14" y="11"/>
                    <a:pt x="13" y="11"/>
                    <a:pt x="13" y="11"/>
                  </a:cubicBezTo>
                  <a:cubicBezTo>
                    <a:pt x="13" y="11"/>
                    <a:pt x="13" y="11"/>
                    <a:pt x="13" y="12"/>
                  </a:cubicBezTo>
                  <a:cubicBezTo>
                    <a:pt x="12" y="12"/>
                    <a:pt x="12" y="12"/>
                    <a:pt x="12" y="12"/>
                  </a:cubicBezTo>
                  <a:cubicBezTo>
                    <a:pt x="12" y="12"/>
                    <a:pt x="12" y="12"/>
                    <a:pt x="12" y="12"/>
                  </a:cubicBezTo>
                  <a:cubicBezTo>
                    <a:pt x="12" y="12"/>
                    <a:pt x="12" y="12"/>
                    <a:pt x="12" y="12"/>
                  </a:cubicBezTo>
                  <a:cubicBezTo>
                    <a:pt x="11" y="12"/>
                    <a:pt x="11" y="12"/>
                    <a:pt x="11" y="12"/>
                  </a:cubicBezTo>
                  <a:cubicBezTo>
                    <a:pt x="10" y="12"/>
                    <a:pt x="10" y="12"/>
                    <a:pt x="10" y="12"/>
                  </a:cubicBezTo>
                  <a:cubicBezTo>
                    <a:pt x="9" y="12"/>
                    <a:pt x="9" y="12"/>
                    <a:pt x="9" y="12"/>
                  </a:cubicBezTo>
                  <a:cubicBezTo>
                    <a:pt x="9" y="11"/>
                    <a:pt x="9" y="12"/>
                    <a:pt x="9" y="12"/>
                  </a:cubicBezTo>
                  <a:cubicBezTo>
                    <a:pt x="9" y="12"/>
                    <a:pt x="8" y="12"/>
                    <a:pt x="8" y="12"/>
                  </a:cubicBezTo>
                  <a:cubicBezTo>
                    <a:pt x="8" y="12"/>
                    <a:pt x="8" y="11"/>
                    <a:pt x="7" y="11"/>
                  </a:cubicBezTo>
                  <a:cubicBezTo>
                    <a:pt x="7" y="11"/>
                    <a:pt x="7" y="11"/>
                    <a:pt x="7" y="11"/>
                  </a:cubicBezTo>
                  <a:cubicBezTo>
                    <a:pt x="7" y="11"/>
                    <a:pt x="7" y="11"/>
                    <a:pt x="7" y="11"/>
                  </a:cubicBezTo>
                  <a:cubicBezTo>
                    <a:pt x="7" y="11"/>
                    <a:pt x="7" y="11"/>
                    <a:pt x="7" y="11"/>
                  </a:cubicBezTo>
                  <a:cubicBezTo>
                    <a:pt x="6" y="12"/>
                    <a:pt x="6" y="11"/>
                    <a:pt x="6" y="11"/>
                  </a:cubicBezTo>
                  <a:cubicBezTo>
                    <a:pt x="6" y="11"/>
                    <a:pt x="6" y="11"/>
                    <a:pt x="6" y="11"/>
                  </a:cubicBezTo>
                  <a:cubicBezTo>
                    <a:pt x="6" y="11"/>
                    <a:pt x="5" y="11"/>
                    <a:pt x="5" y="11"/>
                  </a:cubicBezTo>
                  <a:cubicBezTo>
                    <a:pt x="5" y="11"/>
                    <a:pt x="4" y="11"/>
                    <a:pt x="4" y="11"/>
                  </a:cubicBezTo>
                  <a:cubicBezTo>
                    <a:pt x="4" y="11"/>
                    <a:pt x="4" y="11"/>
                    <a:pt x="4" y="11"/>
                  </a:cubicBezTo>
                  <a:cubicBezTo>
                    <a:pt x="4" y="11"/>
                    <a:pt x="4" y="11"/>
                    <a:pt x="4" y="11"/>
                  </a:cubicBezTo>
                  <a:cubicBezTo>
                    <a:pt x="4" y="11"/>
                    <a:pt x="4" y="11"/>
                    <a:pt x="4" y="11"/>
                  </a:cubicBezTo>
                  <a:cubicBezTo>
                    <a:pt x="4" y="11"/>
                    <a:pt x="4" y="11"/>
                    <a:pt x="4" y="11"/>
                  </a:cubicBezTo>
                  <a:cubicBezTo>
                    <a:pt x="4" y="11"/>
                    <a:pt x="4" y="11"/>
                    <a:pt x="4" y="11"/>
                  </a:cubicBezTo>
                  <a:cubicBezTo>
                    <a:pt x="3" y="11"/>
                    <a:pt x="3" y="11"/>
                    <a:pt x="3" y="11"/>
                  </a:cubicBezTo>
                  <a:cubicBezTo>
                    <a:pt x="3" y="11"/>
                    <a:pt x="3" y="11"/>
                    <a:pt x="3" y="11"/>
                  </a:cubicBezTo>
                  <a:cubicBezTo>
                    <a:pt x="2" y="10"/>
                    <a:pt x="2" y="10"/>
                    <a:pt x="1" y="11"/>
                  </a:cubicBezTo>
                  <a:cubicBezTo>
                    <a:pt x="1" y="11"/>
                    <a:pt x="1" y="11"/>
                    <a:pt x="1" y="11"/>
                  </a:cubicBezTo>
                  <a:cubicBezTo>
                    <a:pt x="0" y="11"/>
                    <a:pt x="0" y="11"/>
                    <a:pt x="0" y="11"/>
                  </a:cubicBezTo>
                  <a:cubicBezTo>
                    <a:pt x="0" y="11"/>
                    <a:pt x="0" y="12"/>
                    <a:pt x="0" y="12"/>
                  </a:cubicBezTo>
                  <a:cubicBezTo>
                    <a:pt x="0" y="12"/>
                    <a:pt x="0" y="12"/>
                    <a:pt x="0" y="12"/>
                  </a:cubicBezTo>
                  <a:cubicBezTo>
                    <a:pt x="0" y="13"/>
                    <a:pt x="1" y="13"/>
                    <a:pt x="1" y="13"/>
                  </a:cubicBezTo>
                  <a:cubicBezTo>
                    <a:pt x="1" y="13"/>
                    <a:pt x="1" y="13"/>
                    <a:pt x="1" y="13"/>
                  </a:cubicBezTo>
                  <a:cubicBezTo>
                    <a:pt x="2" y="13"/>
                    <a:pt x="2" y="13"/>
                    <a:pt x="3" y="13"/>
                  </a:cubicBezTo>
                  <a:cubicBezTo>
                    <a:pt x="3" y="14"/>
                    <a:pt x="4" y="14"/>
                    <a:pt x="4" y="15"/>
                  </a:cubicBezTo>
                  <a:cubicBezTo>
                    <a:pt x="4" y="15"/>
                    <a:pt x="5" y="15"/>
                    <a:pt x="5" y="15"/>
                  </a:cubicBezTo>
                  <a:cubicBezTo>
                    <a:pt x="5" y="15"/>
                    <a:pt x="5" y="15"/>
                    <a:pt x="5" y="14"/>
                  </a:cubicBezTo>
                  <a:cubicBezTo>
                    <a:pt x="5" y="14"/>
                    <a:pt x="5" y="14"/>
                    <a:pt x="5" y="14"/>
                  </a:cubicBezTo>
                  <a:cubicBezTo>
                    <a:pt x="6" y="14"/>
                    <a:pt x="6" y="14"/>
                    <a:pt x="7" y="13"/>
                  </a:cubicBezTo>
                  <a:cubicBezTo>
                    <a:pt x="7" y="13"/>
                    <a:pt x="7" y="13"/>
                    <a:pt x="8" y="13"/>
                  </a:cubicBezTo>
                  <a:cubicBezTo>
                    <a:pt x="8" y="14"/>
                    <a:pt x="9" y="14"/>
                    <a:pt x="9" y="14"/>
                  </a:cubicBezTo>
                  <a:cubicBezTo>
                    <a:pt x="10" y="14"/>
                    <a:pt x="10" y="14"/>
                    <a:pt x="10" y="14"/>
                  </a:cubicBezTo>
                  <a:cubicBezTo>
                    <a:pt x="11" y="14"/>
                    <a:pt x="11" y="14"/>
                    <a:pt x="12" y="14"/>
                  </a:cubicBezTo>
                  <a:cubicBezTo>
                    <a:pt x="12" y="14"/>
                    <a:pt x="13" y="14"/>
                    <a:pt x="13" y="14"/>
                  </a:cubicBezTo>
                  <a:cubicBezTo>
                    <a:pt x="13" y="14"/>
                    <a:pt x="13" y="14"/>
                    <a:pt x="13" y="13"/>
                  </a:cubicBezTo>
                  <a:cubicBezTo>
                    <a:pt x="13" y="13"/>
                    <a:pt x="13" y="13"/>
                    <a:pt x="13" y="13"/>
                  </a:cubicBezTo>
                  <a:cubicBezTo>
                    <a:pt x="14" y="13"/>
                    <a:pt x="14" y="13"/>
                    <a:pt x="14" y="13"/>
                  </a:cubicBezTo>
                  <a:cubicBezTo>
                    <a:pt x="14" y="14"/>
                    <a:pt x="14" y="14"/>
                    <a:pt x="15" y="14"/>
                  </a:cubicBezTo>
                  <a:cubicBezTo>
                    <a:pt x="15" y="14"/>
                    <a:pt x="15" y="14"/>
                    <a:pt x="16" y="14"/>
                  </a:cubicBezTo>
                  <a:cubicBezTo>
                    <a:pt x="16" y="14"/>
                    <a:pt x="16" y="14"/>
                    <a:pt x="16" y="13"/>
                  </a:cubicBezTo>
                  <a:cubicBezTo>
                    <a:pt x="16" y="13"/>
                    <a:pt x="16" y="13"/>
                    <a:pt x="16" y="13"/>
                  </a:cubicBezTo>
                  <a:cubicBezTo>
                    <a:pt x="16" y="14"/>
                    <a:pt x="17" y="13"/>
                    <a:pt x="17" y="14"/>
                  </a:cubicBezTo>
                  <a:cubicBezTo>
                    <a:pt x="17" y="14"/>
                    <a:pt x="18" y="14"/>
                    <a:pt x="18" y="15"/>
                  </a:cubicBezTo>
                  <a:cubicBezTo>
                    <a:pt x="18" y="15"/>
                    <a:pt x="18" y="15"/>
                    <a:pt x="18" y="15"/>
                  </a:cubicBezTo>
                  <a:cubicBezTo>
                    <a:pt x="18" y="15"/>
                    <a:pt x="18" y="15"/>
                    <a:pt x="18" y="15"/>
                  </a:cubicBezTo>
                  <a:lnTo>
                    <a:pt x="19" y="14"/>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07" name="Freeform 770">
              <a:extLst>
                <a:ext uri="{FF2B5EF4-FFF2-40B4-BE49-F238E27FC236}">
                  <a16:creationId xmlns:a16="http://schemas.microsoft.com/office/drawing/2014/main" id="{C370A2FA-450A-2944-1072-D0F78B479CE9}"/>
                </a:ext>
              </a:extLst>
            </p:cNvPr>
            <p:cNvSpPr>
              <a:spLocks/>
            </p:cNvSpPr>
            <p:nvPr/>
          </p:nvSpPr>
          <p:spPr bwMode="auto">
            <a:xfrm>
              <a:off x="2757488" y="4329113"/>
              <a:ext cx="117475" cy="142875"/>
            </a:xfrm>
            <a:custGeom>
              <a:avLst/>
              <a:gdLst>
                <a:gd name="T0" fmla="*/ 22 w 28"/>
                <a:gd name="T1" fmla="*/ 5 h 34"/>
                <a:gd name="T2" fmla="*/ 20 w 28"/>
                <a:gd name="T3" fmla="*/ 4 h 34"/>
                <a:gd name="T4" fmla="*/ 8 w 28"/>
                <a:gd name="T5" fmla="*/ 5 h 34"/>
                <a:gd name="T6" fmla="*/ 5 w 28"/>
                <a:gd name="T7" fmla="*/ 9 h 34"/>
                <a:gd name="T8" fmla="*/ 6 w 28"/>
                <a:gd name="T9" fmla="*/ 10 h 34"/>
                <a:gd name="T10" fmla="*/ 8 w 28"/>
                <a:gd name="T11" fmla="*/ 12 h 34"/>
                <a:gd name="T12" fmla="*/ 10 w 28"/>
                <a:gd name="T13" fmla="*/ 14 h 34"/>
                <a:gd name="T14" fmla="*/ 12 w 28"/>
                <a:gd name="T15" fmla="*/ 15 h 34"/>
                <a:gd name="T16" fmla="*/ 12 w 28"/>
                <a:gd name="T17" fmla="*/ 16 h 34"/>
                <a:gd name="T18" fmla="*/ 3 w 28"/>
                <a:gd name="T19" fmla="*/ 17 h 34"/>
                <a:gd name="T20" fmla="*/ 0 w 28"/>
                <a:gd name="T21" fmla="*/ 23 h 34"/>
                <a:gd name="T22" fmla="*/ 0 w 28"/>
                <a:gd name="T23" fmla="*/ 25 h 34"/>
                <a:gd name="T24" fmla="*/ 0 w 28"/>
                <a:gd name="T25" fmla="*/ 28 h 34"/>
                <a:gd name="T26" fmla="*/ 3 w 28"/>
                <a:gd name="T27" fmla="*/ 30 h 34"/>
                <a:gd name="T28" fmla="*/ 8 w 28"/>
                <a:gd name="T29" fmla="*/ 33 h 34"/>
                <a:gd name="T30" fmla="*/ 11 w 28"/>
                <a:gd name="T31" fmla="*/ 33 h 34"/>
                <a:gd name="T32" fmla="*/ 13 w 28"/>
                <a:gd name="T33" fmla="*/ 33 h 34"/>
                <a:gd name="T34" fmla="*/ 14 w 28"/>
                <a:gd name="T35" fmla="*/ 33 h 34"/>
                <a:gd name="T36" fmla="*/ 16 w 28"/>
                <a:gd name="T37" fmla="*/ 32 h 34"/>
                <a:gd name="T38" fmla="*/ 18 w 28"/>
                <a:gd name="T39" fmla="*/ 30 h 34"/>
                <a:gd name="T40" fmla="*/ 18 w 28"/>
                <a:gd name="T41" fmla="*/ 29 h 34"/>
                <a:gd name="T42" fmla="*/ 20 w 28"/>
                <a:gd name="T43" fmla="*/ 28 h 34"/>
                <a:gd name="T44" fmla="*/ 20 w 28"/>
                <a:gd name="T45" fmla="*/ 26 h 34"/>
                <a:gd name="T46" fmla="*/ 20 w 28"/>
                <a:gd name="T47" fmla="*/ 25 h 34"/>
                <a:gd name="T48" fmla="*/ 24 w 28"/>
                <a:gd name="T49" fmla="*/ 22 h 34"/>
                <a:gd name="T50" fmla="*/ 26 w 28"/>
                <a:gd name="T51" fmla="*/ 19 h 34"/>
                <a:gd name="T52" fmla="*/ 24 w 28"/>
                <a:gd name="T53" fmla="*/ 19 h 34"/>
                <a:gd name="T54" fmla="*/ 23 w 28"/>
                <a:gd name="T55" fmla="*/ 19 h 34"/>
                <a:gd name="T56" fmla="*/ 22 w 28"/>
                <a:gd name="T57" fmla="*/ 18 h 34"/>
                <a:gd name="T58" fmla="*/ 23 w 28"/>
                <a:gd name="T59" fmla="*/ 17 h 34"/>
                <a:gd name="T60" fmla="*/ 23 w 28"/>
                <a:gd name="T61" fmla="*/ 17 h 34"/>
                <a:gd name="T62" fmla="*/ 24 w 28"/>
                <a:gd name="T63" fmla="*/ 16 h 34"/>
                <a:gd name="T64" fmla="*/ 26 w 28"/>
                <a:gd name="T65" fmla="*/ 13 h 34"/>
                <a:gd name="T66" fmla="*/ 27 w 28"/>
                <a:gd name="T67" fmla="*/ 11 h 34"/>
                <a:gd name="T68" fmla="*/ 26 w 28"/>
                <a:gd name="T69" fmla="*/ 10 h 34"/>
                <a:gd name="T70" fmla="*/ 26 w 28"/>
                <a:gd name="T71" fmla="*/ 8 h 34"/>
                <a:gd name="T72" fmla="*/ 26 w 28"/>
                <a:gd name="T73" fmla="*/ 8 h 34"/>
                <a:gd name="T74" fmla="*/ 26 w 28"/>
                <a:gd name="T75" fmla="*/ 8 h 34"/>
                <a:gd name="T76" fmla="*/ 27 w 28"/>
                <a:gd name="T77" fmla="*/ 7 h 34"/>
                <a:gd name="T78" fmla="*/ 26 w 28"/>
                <a:gd name="T79" fmla="*/ 7 h 34"/>
                <a:gd name="T80" fmla="*/ 26 w 28"/>
                <a:gd name="T81" fmla="*/ 6 h 34"/>
                <a:gd name="T82" fmla="*/ 27 w 28"/>
                <a:gd name="T83" fmla="*/ 4 h 34"/>
                <a:gd name="T84" fmla="*/ 27 w 28"/>
                <a:gd name="T85" fmla="*/ 2 h 34"/>
                <a:gd name="T86" fmla="*/ 26 w 28"/>
                <a:gd name="T87" fmla="*/ 2 h 34"/>
                <a:gd name="T88" fmla="*/ 26 w 28"/>
                <a:gd name="T89" fmla="*/ 1 h 34"/>
                <a:gd name="T90" fmla="*/ 25 w 28"/>
                <a:gd name="T91" fmla="*/ 0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28" h="34">
                  <a:moveTo>
                    <a:pt x="25" y="2"/>
                  </a:moveTo>
                  <a:cubicBezTo>
                    <a:pt x="22" y="5"/>
                    <a:pt x="22" y="5"/>
                    <a:pt x="22" y="5"/>
                  </a:cubicBezTo>
                  <a:cubicBezTo>
                    <a:pt x="22" y="5"/>
                    <a:pt x="21" y="4"/>
                    <a:pt x="21" y="4"/>
                  </a:cubicBezTo>
                  <a:cubicBezTo>
                    <a:pt x="21" y="4"/>
                    <a:pt x="20" y="4"/>
                    <a:pt x="20" y="4"/>
                  </a:cubicBezTo>
                  <a:cubicBezTo>
                    <a:pt x="20" y="5"/>
                    <a:pt x="20" y="5"/>
                    <a:pt x="20" y="5"/>
                  </a:cubicBezTo>
                  <a:cubicBezTo>
                    <a:pt x="8" y="5"/>
                    <a:pt x="8" y="5"/>
                    <a:pt x="8" y="5"/>
                  </a:cubicBezTo>
                  <a:cubicBezTo>
                    <a:pt x="8" y="9"/>
                    <a:pt x="8" y="9"/>
                    <a:pt x="8" y="9"/>
                  </a:cubicBezTo>
                  <a:cubicBezTo>
                    <a:pt x="5" y="9"/>
                    <a:pt x="5" y="9"/>
                    <a:pt x="5" y="9"/>
                  </a:cubicBezTo>
                  <a:cubicBezTo>
                    <a:pt x="5" y="10"/>
                    <a:pt x="5" y="10"/>
                    <a:pt x="5" y="10"/>
                  </a:cubicBezTo>
                  <a:cubicBezTo>
                    <a:pt x="6" y="10"/>
                    <a:pt x="6" y="10"/>
                    <a:pt x="6" y="10"/>
                  </a:cubicBezTo>
                  <a:cubicBezTo>
                    <a:pt x="6" y="10"/>
                    <a:pt x="7" y="11"/>
                    <a:pt x="7" y="11"/>
                  </a:cubicBezTo>
                  <a:cubicBezTo>
                    <a:pt x="8" y="11"/>
                    <a:pt x="8" y="12"/>
                    <a:pt x="8" y="12"/>
                  </a:cubicBezTo>
                  <a:cubicBezTo>
                    <a:pt x="10" y="13"/>
                    <a:pt x="10" y="13"/>
                    <a:pt x="10" y="13"/>
                  </a:cubicBezTo>
                  <a:cubicBezTo>
                    <a:pt x="10" y="14"/>
                    <a:pt x="10" y="14"/>
                    <a:pt x="10" y="14"/>
                  </a:cubicBezTo>
                  <a:cubicBezTo>
                    <a:pt x="11" y="15"/>
                    <a:pt x="11" y="15"/>
                    <a:pt x="11" y="15"/>
                  </a:cubicBezTo>
                  <a:cubicBezTo>
                    <a:pt x="12" y="15"/>
                    <a:pt x="12" y="15"/>
                    <a:pt x="12" y="15"/>
                  </a:cubicBezTo>
                  <a:cubicBezTo>
                    <a:pt x="12" y="15"/>
                    <a:pt x="12" y="15"/>
                    <a:pt x="12" y="15"/>
                  </a:cubicBezTo>
                  <a:cubicBezTo>
                    <a:pt x="12" y="16"/>
                    <a:pt x="12" y="16"/>
                    <a:pt x="12" y="16"/>
                  </a:cubicBezTo>
                  <a:cubicBezTo>
                    <a:pt x="12" y="17"/>
                    <a:pt x="12" y="17"/>
                    <a:pt x="12" y="17"/>
                  </a:cubicBezTo>
                  <a:cubicBezTo>
                    <a:pt x="3" y="17"/>
                    <a:pt x="3" y="17"/>
                    <a:pt x="3" y="17"/>
                  </a:cubicBezTo>
                  <a:cubicBezTo>
                    <a:pt x="0" y="23"/>
                    <a:pt x="0" y="23"/>
                    <a:pt x="0" y="23"/>
                  </a:cubicBezTo>
                  <a:cubicBezTo>
                    <a:pt x="0" y="23"/>
                    <a:pt x="0" y="23"/>
                    <a:pt x="0" y="23"/>
                  </a:cubicBezTo>
                  <a:cubicBezTo>
                    <a:pt x="1" y="24"/>
                    <a:pt x="1" y="24"/>
                    <a:pt x="1" y="24"/>
                  </a:cubicBezTo>
                  <a:cubicBezTo>
                    <a:pt x="0" y="25"/>
                    <a:pt x="0" y="25"/>
                    <a:pt x="0" y="25"/>
                  </a:cubicBezTo>
                  <a:cubicBezTo>
                    <a:pt x="0" y="27"/>
                    <a:pt x="0" y="27"/>
                    <a:pt x="0" y="27"/>
                  </a:cubicBezTo>
                  <a:cubicBezTo>
                    <a:pt x="0" y="28"/>
                    <a:pt x="0" y="28"/>
                    <a:pt x="0" y="28"/>
                  </a:cubicBezTo>
                  <a:cubicBezTo>
                    <a:pt x="0" y="28"/>
                    <a:pt x="1" y="29"/>
                    <a:pt x="1" y="29"/>
                  </a:cubicBezTo>
                  <a:cubicBezTo>
                    <a:pt x="1" y="29"/>
                    <a:pt x="2" y="30"/>
                    <a:pt x="3" y="30"/>
                  </a:cubicBezTo>
                  <a:cubicBezTo>
                    <a:pt x="3" y="31"/>
                    <a:pt x="5" y="32"/>
                    <a:pt x="5" y="32"/>
                  </a:cubicBezTo>
                  <a:cubicBezTo>
                    <a:pt x="6" y="32"/>
                    <a:pt x="7" y="33"/>
                    <a:pt x="8" y="33"/>
                  </a:cubicBezTo>
                  <a:cubicBezTo>
                    <a:pt x="9" y="33"/>
                    <a:pt x="9" y="33"/>
                    <a:pt x="10" y="33"/>
                  </a:cubicBezTo>
                  <a:cubicBezTo>
                    <a:pt x="10" y="33"/>
                    <a:pt x="10" y="32"/>
                    <a:pt x="11" y="33"/>
                  </a:cubicBezTo>
                  <a:cubicBezTo>
                    <a:pt x="11" y="33"/>
                    <a:pt x="12" y="33"/>
                    <a:pt x="12" y="33"/>
                  </a:cubicBezTo>
                  <a:cubicBezTo>
                    <a:pt x="12" y="33"/>
                    <a:pt x="13" y="33"/>
                    <a:pt x="13" y="33"/>
                  </a:cubicBezTo>
                  <a:cubicBezTo>
                    <a:pt x="13" y="33"/>
                    <a:pt x="13" y="33"/>
                    <a:pt x="14" y="34"/>
                  </a:cubicBezTo>
                  <a:cubicBezTo>
                    <a:pt x="14" y="33"/>
                    <a:pt x="14" y="33"/>
                    <a:pt x="14" y="33"/>
                  </a:cubicBezTo>
                  <a:cubicBezTo>
                    <a:pt x="14" y="33"/>
                    <a:pt x="15" y="32"/>
                    <a:pt x="15" y="32"/>
                  </a:cubicBezTo>
                  <a:cubicBezTo>
                    <a:pt x="16" y="32"/>
                    <a:pt x="16" y="32"/>
                    <a:pt x="16" y="32"/>
                  </a:cubicBezTo>
                  <a:cubicBezTo>
                    <a:pt x="17" y="31"/>
                    <a:pt x="17" y="31"/>
                    <a:pt x="17" y="31"/>
                  </a:cubicBezTo>
                  <a:cubicBezTo>
                    <a:pt x="18" y="30"/>
                    <a:pt x="18" y="30"/>
                    <a:pt x="18" y="30"/>
                  </a:cubicBezTo>
                  <a:cubicBezTo>
                    <a:pt x="17" y="30"/>
                    <a:pt x="17" y="30"/>
                    <a:pt x="17" y="30"/>
                  </a:cubicBezTo>
                  <a:cubicBezTo>
                    <a:pt x="18" y="29"/>
                    <a:pt x="18" y="29"/>
                    <a:pt x="18" y="29"/>
                  </a:cubicBezTo>
                  <a:cubicBezTo>
                    <a:pt x="19" y="29"/>
                    <a:pt x="19" y="29"/>
                    <a:pt x="19" y="29"/>
                  </a:cubicBezTo>
                  <a:cubicBezTo>
                    <a:pt x="20" y="28"/>
                    <a:pt x="20" y="28"/>
                    <a:pt x="20" y="28"/>
                  </a:cubicBezTo>
                  <a:cubicBezTo>
                    <a:pt x="20" y="28"/>
                    <a:pt x="20" y="27"/>
                    <a:pt x="20" y="27"/>
                  </a:cubicBezTo>
                  <a:cubicBezTo>
                    <a:pt x="20" y="26"/>
                    <a:pt x="20" y="26"/>
                    <a:pt x="20" y="26"/>
                  </a:cubicBezTo>
                  <a:cubicBezTo>
                    <a:pt x="20" y="25"/>
                    <a:pt x="20" y="25"/>
                    <a:pt x="20" y="25"/>
                  </a:cubicBezTo>
                  <a:cubicBezTo>
                    <a:pt x="20" y="25"/>
                    <a:pt x="20" y="25"/>
                    <a:pt x="20" y="25"/>
                  </a:cubicBezTo>
                  <a:cubicBezTo>
                    <a:pt x="20" y="24"/>
                    <a:pt x="20" y="24"/>
                    <a:pt x="20" y="24"/>
                  </a:cubicBezTo>
                  <a:cubicBezTo>
                    <a:pt x="24" y="22"/>
                    <a:pt x="24" y="22"/>
                    <a:pt x="24" y="22"/>
                  </a:cubicBezTo>
                  <a:cubicBezTo>
                    <a:pt x="26" y="20"/>
                    <a:pt x="26" y="20"/>
                    <a:pt x="26" y="20"/>
                  </a:cubicBezTo>
                  <a:cubicBezTo>
                    <a:pt x="26" y="20"/>
                    <a:pt x="26" y="19"/>
                    <a:pt x="26" y="19"/>
                  </a:cubicBezTo>
                  <a:cubicBezTo>
                    <a:pt x="25" y="19"/>
                    <a:pt x="25" y="19"/>
                    <a:pt x="25" y="19"/>
                  </a:cubicBezTo>
                  <a:cubicBezTo>
                    <a:pt x="25" y="19"/>
                    <a:pt x="25" y="19"/>
                    <a:pt x="24" y="19"/>
                  </a:cubicBezTo>
                  <a:cubicBezTo>
                    <a:pt x="24" y="19"/>
                    <a:pt x="24" y="20"/>
                    <a:pt x="24" y="20"/>
                  </a:cubicBezTo>
                  <a:cubicBezTo>
                    <a:pt x="24" y="19"/>
                    <a:pt x="24" y="19"/>
                    <a:pt x="23" y="19"/>
                  </a:cubicBezTo>
                  <a:cubicBezTo>
                    <a:pt x="23" y="19"/>
                    <a:pt x="23" y="19"/>
                    <a:pt x="23" y="19"/>
                  </a:cubicBezTo>
                  <a:cubicBezTo>
                    <a:pt x="22" y="19"/>
                    <a:pt x="22" y="19"/>
                    <a:pt x="22" y="18"/>
                  </a:cubicBezTo>
                  <a:cubicBezTo>
                    <a:pt x="22" y="18"/>
                    <a:pt x="22" y="18"/>
                    <a:pt x="22" y="18"/>
                  </a:cubicBezTo>
                  <a:cubicBezTo>
                    <a:pt x="22" y="18"/>
                    <a:pt x="23" y="17"/>
                    <a:pt x="23" y="17"/>
                  </a:cubicBezTo>
                  <a:cubicBezTo>
                    <a:pt x="23" y="17"/>
                    <a:pt x="23" y="17"/>
                    <a:pt x="23" y="17"/>
                  </a:cubicBezTo>
                  <a:cubicBezTo>
                    <a:pt x="23" y="17"/>
                    <a:pt x="23" y="17"/>
                    <a:pt x="23" y="17"/>
                  </a:cubicBezTo>
                  <a:cubicBezTo>
                    <a:pt x="23" y="16"/>
                    <a:pt x="24" y="16"/>
                    <a:pt x="24" y="16"/>
                  </a:cubicBezTo>
                  <a:cubicBezTo>
                    <a:pt x="24" y="16"/>
                    <a:pt x="24" y="16"/>
                    <a:pt x="24" y="16"/>
                  </a:cubicBezTo>
                  <a:cubicBezTo>
                    <a:pt x="25" y="16"/>
                    <a:pt x="25" y="16"/>
                    <a:pt x="25" y="15"/>
                  </a:cubicBezTo>
                  <a:cubicBezTo>
                    <a:pt x="26" y="15"/>
                    <a:pt x="26" y="14"/>
                    <a:pt x="26" y="13"/>
                  </a:cubicBezTo>
                  <a:cubicBezTo>
                    <a:pt x="27" y="12"/>
                    <a:pt x="27" y="12"/>
                    <a:pt x="27" y="11"/>
                  </a:cubicBezTo>
                  <a:cubicBezTo>
                    <a:pt x="27" y="11"/>
                    <a:pt x="27" y="11"/>
                    <a:pt x="27" y="11"/>
                  </a:cubicBezTo>
                  <a:cubicBezTo>
                    <a:pt x="27" y="11"/>
                    <a:pt x="26" y="10"/>
                    <a:pt x="26" y="10"/>
                  </a:cubicBezTo>
                  <a:cubicBezTo>
                    <a:pt x="26" y="10"/>
                    <a:pt x="26" y="10"/>
                    <a:pt x="26" y="10"/>
                  </a:cubicBezTo>
                  <a:cubicBezTo>
                    <a:pt x="26" y="9"/>
                    <a:pt x="26" y="9"/>
                    <a:pt x="26" y="9"/>
                  </a:cubicBezTo>
                  <a:cubicBezTo>
                    <a:pt x="26" y="9"/>
                    <a:pt x="26" y="8"/>
                    <a:pt x="26" y="8"/>
                  </a:cubicBezTo>
                  <a:cubicBezTo>
                    <a:pt x="25" y="8"/>
                    <a:pt x="26" y="8"/>
                    <a:pt x="26" y="8"/>
                  </a:cubicBezTo>
                  <a:cubicBezTo>
                    <a:pt x="26" y="8"/>
                    <a:pt x="26" y="8"/>
                    <a:pt x="26" y="8"/>
                  </a:cubicBezTo>
                  <a:cubicBezTo>
                    <a:pt x="26" y="8"/>
                    <a:pt x="26" y="8"/>
                    <a:pt x="26" y="8"/>
                  </a:cubicBezTo>
                  <a:cubicBezTo>
                    <a:pt x="26" y="8"/>
                    <a:pt x="26" y="8"/>
                    <a:pt x="26" y="8"/>
                  </a:cubicBezTo>
                  <a:cubicBezTo>
                    <a:pt x="26" y="8"/>
                    <a:pt x="26" y="8"/>
                    <a:pt x="26" y="9"/>
                  </a:cubicBezTo>
                  <a:cubicBezTo>
                    <a:pt x="27" y="8"/>
                    <a:pt x="27" y="8"/>
                    <a:pt x="27" y="7"/>
                  </a:cubicBezTo>
                  <a:cubicBezTo>
                    <a:pt x="27" y="7"/>
                    <a:pt x="27" y="7"/>
                    <a:pt x="27" y="7"/>
                  </a:cubicBezTo>
                  <a:cubicBezTo>
                    <a:pt x="26" y="7"/>
                    <a:pt x="26" y="7"/>
                    <a:pt x="26" y="7"/>
                  </a:cubicBezTo>
                  <a:cubicBezTo>
                    <a:pt x="26" y="7"/>
                    <a:pt x="26" y="7"/>
                    <a:pt x="26" y="7"/>
                  </a:cubicBezTo>
                  <a:cubicBezTo>
                    <a:pt x="26" y="6"/>
                    <a:pt x="26" y="6"/>
                    <a:pt x="26" y="6"/>
                  </a:cubicBezTo>
                  <a:cubicBezTo>
                    <a:pt x="27" y="6"/>
                    <a:pt x="27" y="5"/>
                    <a:pt x="27" y="5"/>
                  </a:cubicBezTo>
                  <a:cubicBezTo>
                    <a:pt x="27" y="5"/>
                    <a:pt x="27" y="4"/>
                    <a:pt x="27" y="4"/>
                  </a:cubicBezTo>
                  <a:cubicBezTo>
                    <a:pt x="28" y="3"/>
                    <a:pt x="28" y="3"/>
                    <a:pt x="28" y="2"/>
                  </a:cubicBezTo>
                  <a:cubicBezTo>
                    <a:pt x="28" y="2"/>
                    <a:pt x="28" y="2"/>
                    <a:pt x="27" y="2"/>
                  </a:cubicBezTo>
                  <a:cubicBezTo>
                    <a:pt x="27" y="2"/>
                    <a:pt x="27" y="2"/>
                    <a:pt x="27" y="2"/>
                  </a:cubicBezTo>
                  <a:cubicBezTo>
                    <a:pt x="27" y="2"/>
                    <a:pt x="26" y="2"/>
                    <a:pt x="26" y="2"/>
                  </a:cubicBezTo>
                  <a:cubicBezTo>
                    <a:pt x="26" y="2"/>
                    <a:pt x="26" y="2"/>
                    <a:pt x="26" y="1"/>
                  </a:cubicBezTo>
                  <a:cubicBezTo>
                    <a:pt x="26" y="1"/>
                    <a:pt x="26" y="1"/>
                    <a:pt x="26" y="1"/>
                  </a:cubicBezTo>
                  <a:cubicBezTo>
                    <a:pt x="26" y="1"/>
                    <a:pt x="26" y="1"/>
                    <a:pt x="26" y="0"/>
                  </a:cubicBezTo>
                  <a:cubicBezTo>
                    <a:pt x="25" y="0"/>
                    <a:pt x="25" y="0"/>
                    <a:pt x="25" y="0"/>
                  </a:cubicBezTo>
                  <a:lnTo>
                    <a:pt x="25" y="2"/>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08" name="Freeform 771">
              <a:extLst>
                <a:ext uri="{FF2B5EF4-FFF2-40B4-BE49-F238E27FC236}">
                  <a16:creationId xmlns:a16="http://schemas.microsoft.com/office/drawing/2014/main" id="{9A49A0FD-13B6-B6CC-7185-995BB86C9B18}"/>
                </a:ext>
              </a:extLst>
            </p:cNvPr>
            <p:cNvSpPr>
              <a:spLocks/>
            </p:cNvSpPr>
            <p:nvPr/>
          </p:nvSpPr>
          <p:spPr bwMode="auto">
            <a:xfrm>
              <a:off x="2816226" y="4449763"/>
              <a:ext cx="66675" cy="38100"/>
            </a:xfrm>
            <a:custGeom>
              <a:avLst/>
              <a:gdLst>
                <a:gd name="T0" fmla="*/ 16 w 16"/>
                <a:gd name="T1" fmla="*/ 6 h 9"/>
                <a:gd name="T2" fmla="*/ 15 w 16"/>
                <a:gd name="T3" fmla="*/ 6 h 9"/>
                <a:gd name="T4" fmla="*/ 16 w 16"/>
                <a:gd name="T5" fmla="*/ 6 h 9"/>
                <a:gd name="T6" fmla="*/ 16 w 16"/>
                <a:gd name="T7" fmla="*/ 5 h 9"/>
                <a:gd name="T8" fmla="*/ 16 w 16"/>
                <a:gd name="T9" fmla="*/ 5 h 9"/>
                <a:gd name="T10" fmla="*/ 16 w 16"/>
                <a:gd name="T11" fmla="*/ 4 h 9"/>
                <a:gd name="T12" fmla="*/ 16 w 16"/>
                <a:gd name="T13" fmla="*/ 4 h 9"/>
                <a:gd name="T14" fmla="*/ 16 w 16"/>
                <a:gd name="T15" fmla="*/ 3 h 9"/>
                <a:gd name="T16" fmla="*/ 15 w 16"/>
                <a:gd name="T17" fmla="*/ 3 h 9"/>
                <a:gd name="T18" fmla="*/ 14 w 16"/>
                <a:gd name="T19" fmla="*/ 3 h 9"/>
                <a:gd name="T20" fmla="*/ 14 w 16"/>
                <a:gd name="T21" fmla="*/ 3 h 9"/>
                <a:gd name="T22" fmla="*/ 13 w 16"/>
                <a:gd name="T23" fmla="*/ 3 h 9"/>
                <a:gd name="T24" fmla="*/ 12 w 16"/>
                <a:gd name="T25" fmla="*/ 3 h 9"/>
                <a:gd name="T26" fmla="*/ 12 w 16"/>
                <a:gd name="T27" fmla="*/ 3 h 9"/>
                <a:gd name="T28" fmla="*/ 11 w 16"/>
                <a:gd name="T29" fmla="*/ 4 h 9"/>
                <a:gd name="T30" fmla="*/ 11 w 16"/>
                <a:gd name="T31" fmla="*/ 3 h 9"/>
                <a:gd name="T32" fmla="*/ 10 w 16"/>
                <a:gd name="T33" fmla="*/ 3 h 9"/>
                <a:gd name="T34" fmla="*/ 9 w 16"/>
                <a:gd name="T35" fmla="*/ 2 h 9"/>
                <a:gd name="T36" fmla="*/ 8 w 16"/>
                <a:gd name="T37" fmla="*/ 2 h 9"/>
                <a:gd name="T38" fmla="*/ 7 w 16"/>
                <a:gd name="T39" fmla="*/ 0 h 9"/>
                <a:gd name="T40" fmla="*/ 6 w 16"/>
                <a:gd name="T41" fmla="*/ 0 h 9"/>
                <a:gd name="T42" fmla="*/ 5 w 16"/>
                <a:gd name="T43" fmla="*/ 0 h 9"/>
                <a:gd name="T44" fmla="*/ 4 w 16"/>
                <a:gd name="T45" fmla="*/ 0 h 9"/>
                <a:gd name="T46" fmla="*/ 3 w 16"/>
                <a:gd name="T47" fmla="*/ 1 h 9"/>
                <a:gd name="T48" fmla="*/ 4 w 16"/>
                <a:gd name="T49" fmla="*/ 1 h 9"/>
                <a:gd name="T50" fmla="*/ 3 w 16"/>
                <a:gd name="T51" fmla="*/ 2 h 9"/>
                <a:gd name="T52" fmla="*/ 2 w 16"/>
                <a:gd name="T53" fmla="*/ 3 h 9"/>
                <a:gd name="T54" fmla="*/ 1 w 16"/>
                <a:gd name="T55" fmla="*/ 3 h 9"/>
                <a:gd name="T56" fmla="*/ 0 w 16"/>
                <a:gd name="T57" fmla="*/ 4 h 9"/>
                <a:gd name="T58" fmla="*/ 0 w 16"/>
                <a:gd name="T59" fmla="*/ 5 h 9"/>
                <a:gd name="T60" fmla="*/ 1 w 16"/>
                <a:gd name="T61" fmla="*/ 5 h 9"/>
                <a:gd name="T62" fmla="*/ 2 w 16"/>
                <a:gd name="T63" fmla="*/ 6 h 9"/>
                <a:gd name="T64" fmla="*/ 2 w 16"/>
                <a:gd name="T65" fmla="*/ 6 h 9"/>
                <a:gd name="T66" fmla="*/ 3 w 16"/>
                <a:gd name="T67" fmla="*/ 6 h 9"/>
                <a:gd name="T68" fmla="*/ 4 w 16"/>
                <a:gd name="T69" fmla="*/ 6 h 9"/>
                <a:gd name="T70" fmla="*/ 6 w 16"/>
                <a:gd name="T71" fmla="*/ 7 h 9"/>
                <a:gd name="T72" fmla="*/ 7 w 16"/>
                <a:gd name="T73" fmla="*/ 7 h 9"/>
                <a:gd name="T74" fmla="*/ 9 w 16"/>
                <a:gd name="T75" fmla="*/ 8 h 9"/>
                <a:gd name="T76" fmla="*/ 10 w 16"/>
                <a:gd name="T77" fmla="*/ 8 h 9"/>
                <a:gd name="T78" fmla="*/ 10 w 16"/>
                <a:gd name="T79" fmla="*/ 8 h 9"/>
                <a:gd name="T80" fmla="*/ 11 w 16"/>
                <a:gd name="T81" fmla="*/ 8 h 9"/>
                <a:gd name="T82" fmla="*/ 12 w 16"/>
                <a:gd name="T83" fmla="*/ 9 h 9"/>
                <a:gd name="T84" fmla="*/ 15 w 16"/>
                <a:gd name="T85" fmla="*/ 9 h 9"/>
                <a:gd name="T86" fmla="*/ 15 w 16"/>
                <a:gd name="T87" fmla="*/ 8 h 9"/>
                <a:gd name="T88" fmla="*/ 15 w 16"/>
                <a:gd name="T89" fmla="*/ 7 h 9"/>
                <a:gd name="T90" fmla="*/ 16 w 16"/>
                <a:gd name="T91" fmla="*/ 7 h 9"/>
                <a:gd name="T92" fmla="*/ 15 w 16"/>
                <a:gd name="T93" fmla="*/ 7 h 9"/>
                <a:gd name="T94" fmla="*/ 16 w 16"/>
                <a:gd name="T95" fmla="*/ 6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6" h="9">
                  <a:moveTo>
                    <a:pt x="16" y="6"/>
                  </a:moveTo>
                  <a:cubicBezTo>
                    <a:pt x="16" y="6"/>
                    <a:pt x="15" y="6"/>
                    <a:pt x="15" y="6"/>
                  </a:cubicBezTo>
                  <a:cubicBezTo>
                    <a:pt x="15" y="6"/>
                    <a:pt x="16" y="6"/>
                    <a:pt x="16" y="6"/>
                  </a:cubicBezTo>
                  <a:cubicBezTo>
                    <a:pt x="16" y="6"/>
                    <a:pt x="16" y="5"/>
                    <a:pt x="16" y="5"/>
                  </a:cubicBezTo>
                  <a:cubicBezTo>
                    <a:pt x="16" y="5"/>
                    <a:pt x="16" y="5"/>
                    <a:pt x="16" y="5"/>
                  </a:cubicBezTo>
                  <a:cubicBezTo>
                    <a:pt x="16" y="4"/>
                    <a:pt x="16" y="4"/>
                    <a:pt x="16" y="4"/>
                  </a:cubicBezTo>
                  <a:cubicBezTo>
                    <a:pt x="16" y="4"/>
                    <a:pt x="16" y="4"/>
                    <a:pt x="16" y="4"/>
                  </a:cubicBezTo>
                  <a:cubicBezTo>
                    <a:pt x="16" y="3"/>
                    <a:pt x="16" y="3"/>
                    <a:pt x="16" y="3"/>
                  </a:cubicBezTo>
                  <a:cubicBezTo>
                    <a:pt x="15" y="3"/>
                    <a:pt x="15" y="3"/>
                    <a:pt x="15" y="3"/>
                  </a:cubicBezTo>
                  <a:cubicBezTo>
                    <a:pt x="15" y="3"/>
                    <a:pt x="14" y="3"/>
                    <a:pt x="14" y="3"/>
                  </a:cubicBezTo>
                  <a:cubicBezTo>
                    <a:pt x="14" y="3"/>
                    <a:pt x="14" y="3"/>
                    <a:pt x="14" y="3"/>
                  </a:cubicBezTo>
                  <a:cubicBezTo>
                    <a:pt x="13" y="3"/>
                    <a:pt x="13" y="3"/>
                    <a:pt x="13" y="3"/>
                  </a:cubicBezTo>
                  <a:cubicBezTo>
                    <a:pt x="12" y="3"/>
                    <a:pt x="12" y="3"/>
                    <a:pt x="12" y="3"/>
                  </a:cubicBezTo>
                  <a:cubicBezTo>
                    <a:pt x="12" y="3"/>
                    <a:pt x="12" y="3"/>
                    <a:pt x="12" y="3"/>
                  </a:cubicBezTo>
                  <a:cubicBezTo>
                    <a:pt x="11" y="4"/>
                    <a:pt x="11" y="4"/>
                    <a:pt x="11" y="4"/>
                  </a:cubicBezTo>
                  <a:cubicBezTo>
                    <a:pt x="11" y="4"/>
                    <a:pt x="11" y="3"/>
                    <a:pt x="11" y="3"/>
                  </a:cubicBezTo>
                  <a:cubicBezTo>
                    <a:pt x="11" y="3"/>
                    <a:pt x="10" y="3"/>
                    <a:pt x="10" y="3"/>
                  </a:cubicBezTo>
                  <a:cubicBezTo>
                    <a:pt x="9" y="2"/>
                    <a:pt x="9" y="2"/>
                    <a:pt x="9" y="2"/>
                  </a:cubicBezTo>
                  <a:cubicBezTo>
                    <a:pt x="8" y="2"/>
                    <a:pt x="8" y="2"/>
                    <a:pt x="8" y="2"/>
                  </a:cubicBezTo>
                  <a:cubicBezTo>
                    <a:pt x="7" y="0"/>
                    <a:pt x="7" y="0"/>
                    <a:pt x="7" y="0"/>
                  </a:cubicBezTo>
                  <a:cubicBezTo>
                    <a:pt x="7" y="0"/>
                    <a:pt x="6" y="0"/>
                    <a:pt x="6" y="0"/>
                  </a:cubicBezTo>
                  <a:cubicBezTo>
                    <a:pt x="6" y="0"/>
                    <a:pt x="5" y="0"/>
                    <a:pt x="5" y="0"/>
                  </a:cubicBezTo>
                  <a:cubicBezTo>
                    <a:pt x="4" y="0"/>
                    <a:pt x="4" y="0"/>
                    <a:pt x="4" y="0"/>
                  </a:cubicBezTo>
                  <a:cubicBezTo>
                    <a:pt x="3" y="1"/>
                    <a:pt x="3" y="1"/>
                    <a:pt x="3" y="1"/>
                  </a:cubicBezTo>
                  <a:cubicBezTo>
                    <a:pt x="4" y="1"/>
                    <a:pt x="4" y="1"/>
                    <a:pt x="4" y="1"/>
                  </a:cubicBezTo>
                  <a:cubicBezTo>
                    <a:pt x="3" y="2"/>
                    <a:pt x="3" y="2"/>
                    <a:pt x="3" y="2"/>
                  </a:cubicBezTo>
                  <a:cubicBezTo>
                    <a:pt x="2" y="3"/>
                    <a:pt x="2" y="3"/>
                    <a:pt x="2" y="3"/>
                  </a:cubicBezTo>
                  <a:cubicBezTo>
                    <a:pt x="1" y="3"/>
                    <a:pt x="1" y="3"/>
                    <a:pt x="1" y="3"/>
                  </a:cubicBezTo>
                  <a:cubicBezTo>
                    <a:pt x="1" y="3"/>
                    <a:pt x="0" y="4"/>
                    <a:pt x="0" y="4"/>
                  </a:cubicBezTo>
                  <a:cubicBezTo>
                    <a:pt x="0" y="4"/>
                    <a:pt x="0" y="4"/>
                    <a:pt x="0" y="5"/>
                  </a:cubicBezTo>
                  <a:cubicBezTo>
                    <a:pt x="0" y="5"/>
                    <a:pt x="0" y="5"/>
                    <a:pt x="1" y="5"/>
                  </a:cubicBezTo>
                  <a:cubicBezTo>
                    <a:pt x="1" y="5"/>
                    <a:pt x="1" y="6"/>
                    <a:pt x="2" y="6"/>
                  </a:cubicBezTo>
                  <a:cubicBezTo>
                    <a:pt x="2" y="6"/>
                    <a:pt x="2" y="6"/>
                    <a:pt x="2" y="6"/>
                  </a:cubicBezTo>
                  <a:cubicBezTo>
                    <a:pt x="2" y="6"/>
                    <a:pt x="3" y="6"/>
                    <a:pt x="3" y="6"/>
                  </a:cubicBezTo>
                  <a:cubicBezTo>
                    <a:pt x="3" y="6"/>
                    <a:pt x="4" y="6"/>
                    <a:pt x="4" y="6"/>
                  </a:cubicBezTo>
                  <a:cubicBezTo>
                    <a:pt x="5" y="6"/>
                    <a:pt x="6" y="7"/>
                    <a:pt x="6" y="7"/>
                  </a:cubicBezTo>
                  <a:cubicBezTo>
                    <a:pt x="7" y="7"/>
                    <a:pt x="7" y="7"/>
                    <a:pt x="7" y="7"/>
                  </a:cubicBezTo>
                  <a:cubicBezTo>
                    <a:pt x="8" y="8"/>
                    <a:pt x="8" y="8"/>
                    <a:pt x="9" y="8"/>
                  </a:cubicBezTo>
                  <a:cubicBezTo>
                    <a:pt x="9" y="8"/>
                    <a:pt x="9" y="8"/>
                    <a:pt x="10" y="8"/>
                  </a:cubicBezTo>
                  <a:cubicBezTo>
                    <a:pt x="10" y="8"/>
                    <a:pt x="10" y="8"/>
                    <a:pt x="10" y="8"/>
                  </a:cubicBezTo>
                  <a:cubicBezTo>
                    <a:pt x="10" y="8"/>
                    <a:pt x="11" y="8"/>
                    <a:pt x="11" y="8"/>
                  </a:cubicBezTo>
                  <a:cubicBezTo>
                    <a:pt x="11" y="8"/>
                    <a:pt x="11" y="8"/>
                    <a:pt x="12" y="9"/>
                  </a:cubicBezTo>
                  <a:cubicBezTo>
                    <a:pt x="12" y="9"/>
                    <a:pt x="14" y="9"/>
                    <a:pt x="15" y="9"/>
                  </a:cubicBezTo>
                  <a:cubicBezTo>
                    <a:pt x="15" y="9"/>
                    <a:pt x="15" y="8"/>
                    <a:pt x="15" y="8"/>
                  </a:cubicBezTo>
                  <a:cubicBezTo>
                    <a:pt x="15" y="8"/>
                    <a:pt x="15" y="8"/>
                    <a:pt x="15" y="7"/>
                  </a:cubicBezTo>
                  <a:cubicBezTo>
                    <a:pt x="15" y="7"/>
                    <a:pt x="15" y="7"/>
                    <a:pt x="16" y="7"/>
                  </a:cubicBezTo>
                  <a:cubicBezTo>
                    <a:pt x="15" y="7"/>
                    <a:pt x="15" y="7"/>
                    <a:pt x="15" y="7"/>
                  </a:cubicBezTo>
                  <a:lnTo>
                    <a:pt x="16" y="6"/>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09" name="Freeform 772">
              <a:extLst>
                <a:ext uri="{FF2B5EF4-FFF2-40B4-BE49-F238E27FC236}">
                  <a16:creationId xmlns:a16="http://schemas.microsoft.com/office/drawing/2014/main" id="{7B49A871-5B29-7445-7E43-5D2589060074}"/>
                </a:ext>
              </a:extLst>
            </p:cNvPr>
            <p:cNvSpPr>
              <a:spLocks noEditPoints="1"/>
            </p:cNvSpPr>
            <p:nvPr/>
          </p:nvSpPr>
          <p:spPr bwMode="auto">
            <a:xfrm>
              <a:off x="3324226" y="4287838"/>
              <a:ext cx="112712" cy="71438"/>
            </a:xfrm>
            <a:custGeom>
              <a:avLst/>
              <a:gdLst>
                <a:gd name="T0" fmla="*/ 26 w 27"/>
                <a:gd name="T1" fmla="*/ 10 h 17"/>
                <a:gd name="T2" fmla="*/ 26 w 27"/>
                <a:gd name="T3" fmla="*/ 10 h 17"/>
                <a:gd name="T4" fmla="*/ 23 w 27"/>
                <a:gd name="T5" fmla="*/ 11 h 17"/>
                <a:gd name="T6" fmla="*/ 22 w 27"/>
                <a:gd name="T7" fmla="*/ 12 h 17"/>
                <a:gd name="T8" fmla="*/ 18 w 27"/>
                <a:gd name="T9" fmla="*/ 11 h 17"/>
                <a:gd name="T10" fmla="*/ 15 w 27"/>
                <a:gd name="T11" fmla="*/ 11 h 17"/>
                <a:gd name="T12" fmla="*/ 12 w 27"/>
                <a:gd name="T13" fmla="*/ 12 h 17"/>
                <a:gd name="T14" fmla="*/ 9 w 27"/>
                <a:gd name="T15" fmla="*/ 12 h 17"/>
                <a:gd name="T16" fmla="*/ 7 w 27"/>
                <a:gd name="T17" fmla="*/ 12 h 17"/>
                <a:gd name="T18" fmla="*/ 6 w 27"/>
                <a:gd name="T19" fmla="*/ 14 h 17"/>
                <a:gd name="T20" fmla="*/ 3 w 27"/>
                <a:gd name="T21" fmla="*/ 16 h 17"/>
                <a:gd name="T22" fmla="*/ 2 w 27"/>
                <a:gd name="T23" fmla="*/ 15 h 17"/>
                <a:gd name="T24" fmla="*/ 1 w 27"/>
                <a:gd name="T25" fmla="*/ 14 h 17"/>
                <a:gd name="T26" fmla="*/ 2 w 27"/>
                <a:gd name="T27" fmla="*/ 13 h 17"/>
                <a:gd name="T28" fmla="*/ 1 w 27"/>
                <a:gd name="T29" fmla="*/ 13 h 17"/>
                <a:gd name="T30" fmla="*/ 1 w 27"/>
                <a:gd name="T31" fmla="*/ 13 h 17"/>
                <a:gd name="T32" fmla="*/ 1 w 27"/>
                <a:gd name="T33" fmla="*/ 11 h 17"/>
                <a:gd name="T34" fmla="*/ 1 w 27"/>
                <a:gd name="T35" fmla="*/ 11 h 17"/>
                <a:gd name="T36" fmla="*/ 0 w 27"/>
                <a:gd name="T37" fmla="*/ 10 h 17"/>
                <a:gd name="T38" fmla="*/ 1 w 27"/>
                <a:gd name="T39" fmla="*/ 10 h 17"/>
                <a:gd name="T40" fmla="*/ 1 w 27"/>
                <a:gd name="T41" fmla="*/ 9 h 17"/>
                <a:gd name="T42" fmla="*/ 2 w 27"/>
                <a:gd name="T43" fmla="*/ 9 h 17"/>
                <a:gd name="T44" fmla="*/ 2 w 27"/>
                <a:gd name="T45" fmla="*/ 8 h 17"/>
                <a:gd name="T46" fmla="*/ 1 w 27"/>
                <a:gd name="T47" fmla="*/ 7 h 17"/>
                <a:gd name="T48" fmla="*/ 1 w 27"/>
                <a:gd name="T49" fmla="*/ 7 h 17"/>
                <a:gd name="T50" fmla="*/ 1 w 27"/>
                <a:gd name="T51" fmla="*/ 7 h 17"/>
                <a:gd name="T52" fmla="*/ 1 w 27"/>
                <a:gd name="T53" fmla="*/ 7 h 17"/>
                <a:gd name="T54" fmla="*/ 1 w 27"/>
                <a:gd name="T55" fmla="*/ 7 h 17"/>
                <a:gd name="T56" fmla="*/ 1 w 27"/>
                <a:gd name="T57" fmla="*/ 7 h 17"/>
                <a:gd name="T58" fmla="*/ 2 w 27"/>
                <a:gd name="T59" fmla="*/ 7 h 17"/>
                <a:gd name="T60" fmla="*/ 2 w 27"/>
                <a:gd name="T61" fmla="*/ 6 h 17"/>
                <a:gd name="T62" fmla="*/ 2 w 27"/>
                <a:gd name="T63" fmla="*/ 6 h 17"/>
                <a:gd name="T64" fmla="*/ 2 w 27"/>
                <a:gd name="T65" fmla="*/ 6 h 17"/>
                <a:gd name="T66" fmla="*/ 2 w 27"/>
                <a:gd name="T67" fmla="*/ 6 h 17"/>
                <a:gd name="T68" fmla="*/ 2 w 27"/>
                <a:gd name="T69" fmla="*/ 5 h 17"/>
                <a:gd name="T70" fmla="*/ 2 w 27"/>
                <a:gd name="T71" fmla="*/ 5 h 17"/>
                <a:gd name="T72" fmla="*/ 1 w 27"/>
                <a:gd name="T73" fmla="*/ 5 h 17"/>
                <a:gd name="T74" fmla="*/ 2 w 27"/>
                <a:gd name="T75" fmla="*/ 4 h 17"/>
                <a:gd name="T76" fmla="*/ 2 w 27"/>
                <a:gd name="T77" fmla="*/ 4 h 17"/>
                <a:gd name="T78" fmla="*/ 2 w 27"/>
                <a:gd name="T79" fmla="*/ 3 h 17"/>
                <a:gd name="T80" fmla="*/ 2 w 27"/>
                <a:gd name="T81" fmla="*/ 3 h 17"/>
                <a:gd name="T82" fmla="*/ 2 w 27"/>
                <a:gd name="T83" fmla="*/ 2 h 17"/>
                <a:gd name="T84" fmla="*/ 2 w 27"/>
                <a:gd name="T85" fmla="*/ 2 h 17"/>
                <a:gd name="T86" fmla="*/ 4 w 27"/>
                <a:gd name="T87" fmla="*/ 1 h 17"/>
                <a:gd name="T88" fmla="*/ 7 w 27"/>
                <a:gd name="T89" fmla="*/ 0 h 17"/>
                <a:gd name="T90" fmla="*/ 10 w 27"/>
                <a:gd name="T91" fmla="*/ 1 h 17"/>
                <a:gd name="T92" fmla="*/ 13 w 27"/>
                <a:gd name="T93" fmla="*/ 2 h 17"/>
                <a:gd name="T94" fmla="*/ 15 w 27"/>
                <a:gd name="T95" fmla="*/ 5 h 17"/>
                <a:gd name="T96" fmla="*/ 18 w 27"/>
                <a:gd name="T97" fmla="*/ 5 h 17"/>
                <a:gd name="T98" fmla="*/ 16 w 27"/>
                <a:gd name="T99" fmla="*/ 5 h 17"/>
                <a:gd name="T100" fmla="*/ 18 w 27"/>
                <a:gd name="T101" fmla="*/ 7 h 17"/>
                <a:gd name="T102" fmla="*/ 22 w 27"/>
                <a:gd name="T103" fmla="*/ 7 h 17"/>
                <a:gd name="T104" fmla="*/ 25 w 27"/>
                <a:gd name="T105" fmla="*/ 10 h 17"/>
                <a:gd name="T106" fmla="*/ 10 w 27"/>
                <a:gd name="T107" fmla="*/ 11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7" h="17">
                  <a:moveTo>
                    <a:pt x="23" y="13"/>
                  </a:moveTo>
                  <a:cubicBezTo>
                    <a:pt x="22" y="13"/>
                    <a:pt x="22" y="13"/>
                    <a:pt x="22" y="13"/>
                  </a:cubicBezTo>
                  <a:cubicBezTo>
                    <a:pt x="22" y="13"/>
                    <a:pt x="22" y="13"/>
                    <a:pt x="23" y="13"/>
                  </a:cubicBezTo>
                  <a:close/>
                  <a:moveTo>
                    <a:pt x="26" y="10"/>
                  </a:moveTo>
                  <a:cubicBezTo>
                    <a:pt x="26" y="10"/>
                    <a:pt x="26" y="10"/>
                    <a:pt x="26" y="10"/>
                  </a:cubicBezTo>
                  <a:cubicBezTo>
                    <a:pt x="26" y="10"/>
                    <a:pt x="26" y="10"/>
                    <a:pt x="26" y="10"/>
                  </a:cubicBezTo>
                  <a:cubicBezTo>
                    <a:pt x="27" y="10"/>
                    <a:pt x="27" y="10"/>
                    <a:pt x="27" y="10"/>
                  </a:cubicBezTo>
                  <a:cubicBezTo>
                    <a:pt x="27" y="10"/>
                    <a:pt x="26" y="10"/>
                    <a:pt x="26" y="10"/>
                  </a:cubicBezTo>
                  <a:close/>
                  <a:moveTo>
                    <a:pt x="24" y="11"/>
                  </a:moveTo>
                  <a:cubicBezTo>
                    <a:pt x="24" y="11"/>
                    <a:pt x="24" y="11"/>
                    <a:pt x="24" y="11"/>
                  </a:cubicBezTo>
                  <a:cubicBezTo>
                    <a:pt x="24" y="12"/>
                    <a:pt x="24" y="12"/>
                    <a:pt x="23" y="11"/>
                  </a:cubicBezTo>
                  <a:cubicBezTo>
                    <a:pt x="23" y="11"/>
                    <a:pt x="23" y="11"/>
                    <a:pt x="23" y="11"/>
                  </a:cubicBezTo>
                  <a:cubicBezTo>
                    <a:pt x="23" y="12"/>
                    <a:pt x="23" y="12"/>
                    <a:pt x="23" y="12"/>
                  </a:cubicBezTo>
                  <a:cubicBezTo>
                    <a:pt x="23" y="12"/>
                    <a:pt x="23" y="12"/>
                    <a:pt x="23" y="12"/>
                  </a:cubicBezTo>
                  <a:cubicBezTo>
                    <a:pt x="23" y="12"/>
                    <a:pt x="23" y="13"/>
                    <a:pt x="22" y="13"/>
                  </a:cubicBezTo>
                  <a:cubicBezTo>
                    <a:pt x="22" y="13"/>
                    <a:pt x="22" y="13"/>
                    <a:pt x="22" y="12"/>
                  </a:cubicBezTo>
                  <a:cubicBezTo>
                    <a:pt x="22" y="12"/>
                    <a:pt x="22" y="12"/>
                    <a:pt x="21" y="12"/>
                  </a:cubicBezTo>
                  <a:cubicBezTo>
                    <a:pt x="21" y="11"/>
                    <a:pt x="21" y="11"/>
                    <a:pt x="20" y="11"/>
                  </a:cubicBezTo>
                  <a:cubicBezTo>
                    <a:pt x="20" y="12"/>
                    <a:pt x="19" y="11"/>
                    <a:pt x="19" y="11"/>
                  </a:cubicBezTo>
                  <a:cubicBezTo>
                    <a:pt x="19" y="11"/>
                    <a:pt x="19" y="11"/>
                    <a:pt x="18" y="11"/>
                  </a:cubicBezTo>
                  <a:cubicBezTo>
                    <a:pt x="18" y="11"/>
                    <a:pt x="18" y="11"/>
                    <a:pt x="18" y="11"/>
                  </a:cubicBezTo>
                  <a:cubicBezTo>
                    <a:pt x="17" y="11"/>
                    <a:pt x="17" y="11"/>
                    <a:pt x="17" y="11"/>
                  </a:cubicBezTo>
                  <a:cubicBezTo>
                    <a:pt x="17" y="11"/>
                    <a:pt x="17" y="11"/>
                    <a:pt x="16" y="11"/>
                  </a:cubicBezTo>
                  <a:cubicBezTo>
                    <a:pt x="16" y="11"/>
                    <a:pt x="16" y="11"/>
                    <a:pt x="15" y="11"/>
                  </a:cubicBezTo>
                  <a:cubicBezTo>
                    <a:pt x="15" y="11"/>
                    <a:pt x="15" y="11"/>
                    <a:pt x="14" y="11"/>
                  </a:cubicBezTo>
                  <a:cubicBezTo>
                    <a:pt x="14" y="11"/>
                    <a:pt x="14" y="11"/>
                    <a:pt x="14" y="11"/>
                  </a:cubicBezTo>
                  <a:cubicBezTo>
                    <a:pt x="13" y="11"/>
                    <a:pt x="13" y="12"/>
                    <a:pt x="13" y="12"/>
                  </a:cubicBezTo>
                  <a:cubicBezTo>
                    <a:pt x="13" y="12"/>
                    <a:pt x="12" y="12"/>
                    <a:pt x="12" y="12"/>
                  </a:cubicBezTo>
                  <a:cubicBezTo>
                    <a:pt x="12" y="12"/>
                    <a:pt x="12" y="12"/>
                    <a:pt x="12" y="12"/>
                  </a:cubicBezTo>
                  <a:cubicBezTo>
                    <a:pt x="12" y="13"/>
                    <a:pt x="11" y="13"/>
                    <a:pt x="11" y="13"/>
                  </a:cubicBezTo>
                  <a:cubicBezTo>
                    <a:pt x="11" y="13"/>
                    <a:pt x="10" y="13"/>
                    <a:pt x="10" y="13"/>
                  </a:cubicBezTo>
                  <a:cubicBezTo>
                    <a:pt x="10" y="13"/>
                    <a:pt x="9" y="12"/>
                    <a:pt x="9" y="12"/>
                  </a:cubicBezTo>
                  <a:cubicBezTo>
                    <a:pt x="9" y="12"/>
                    <a:pt x="9" y="12"/>
                    <a:pt x="9" y="11"/>
                  </a:cubicBezTo>
                  <a:cubicBezTo>
                    <a:pt x="9" y="11"/>
                    <a:pt x="9" y="11"/>
                    <a:pt x="9" y="11"/>
                  </a:cubicBezTo>
                  <a:cubicBezTo>
                    <a:pt x="9" y="11"/>
                    <a:pt x="9" y="11"/>
                    <a:pt x="9" y="11"/>
                  </a:cubicBezTo>
                  <a:cubicBezTo>
                    <a:pt x="8" y="12"/>
                    <a:pt x="8" y="12"/>
                    <a:pt x="7" y="12"/>
                  </a:cubicBezTo>
                  <a:cubicBezTo>
                    <a:pt x="7" y="12"/>
                    <a:pt x="7" y="12"/>
                    <a:pt x="7" y="12"/>
                  </a:cubicBezTo>
                  <a:cubicBezTo>
                    <a:pt x="7" y="12"/>
                    <a:pt x="7" y="12"/>
                    <a:pt x="6" y="12"/>
                  </a:cubicBezTo>
                  <a:cubicBezTo>
                    <a:pt x="6" y="12"/>
                    <a:pt x="6" y="12"/>
                    <a:pt x="6" y="13"/>
                  </a:cubicBezTo>
                  <a:cubicBezTo>
                    <a:pt x="6" y="13"/>
                    <a:pt x="6" y="14"/>
                    <a:pt x="6" y="14"/>
                  </a:cubicBezTo>
                  <a:cubicBezTo>
                    <a:pt x="5" y="14"/>
                    <a:pt x="5" y="15"/>
                    <a:pt x="5" y="15"/>
                  </a:cubicBezTo>
                  <a:cubicBezTo>
                    <a:pt x="5" y="16"/>
                    <a:pt x="5" y="16"/>
                    <a:pt x="4" y="16"/>
                  </a:cubicBezTo>
                  <a:cubicBezTo>
                    <a:pt x="4" y="17"/>
                    <a:pt x="4" y="17"/>
                    <a:pt x="3" y="16"/>
                  </a:cubicBezTo>
                  <a:cubicBezTo>
                    <a:pt x="3" y="16"/>
                    <a:pt x="3" y="16"/>
                    <a:pt x="3" y="16"/>
                  </a:cubicBezTo>
                  <a:cubicBezTo>
                    <a:pt x="3" y="16"/>
                    <a:pt x="3" y="16"/>
                    <a:pt x="2" y="16"/>
                  </a:cubicBezTo>
                  <a:cubicBezTo>
                    <a:pt x="2" y="16"/>
                    <a:pt x="2" y="16"/>
                    <a:pt x="2" y="16"/>
                  </a:cubicBezTo>
                  <a:cubicBezTo>
                    <a:pt x="2" y="16"/>
                    <a:pt x="2" y="15"/>
                    <a:pt x="2" y="15"/>
                  </a:cubicBezTo>
                  <a:cubicBezTo>
                    <a:pt x="2" y="15"/>
                    <a:pt x="2" y="15"/>
                    <a:pt x="2" y="15"/>
                  </a:cubicBezTo>
                  <a:cubicBezTo>
                    <a:pt x="2" y="15"/>
                    <a:pt x="2" y="15"/>
                    <a:pt x="2" y="14"/>
                  </a:cubicBezTo>
                  <a:cubicBezTo>
                    <a:pt x="2" y="14"/>
                    <a:pt x="2" y="14"/>
                    <a:pt x="2" y="14"/>
                  </a:cubicBezTo>
                  <a:cubicBezTo>
                    <a:pt x="2" y="14"/>
                    <a:pt x="2" y="14"/>
                    <a:pt x="2" y="14"/>
                  </a:cubicBezTo>
                  <a:cubicBezTo>
                    <a:pt x="2" y="14"/>
                    <a:pt x="1" y="14"/>
                    <a:pt x="1" y="14"/>
                  </a:cubicBezTo>
                  <a:cubicBezTo>
                    <a:pt x="1" y="14"/>
                    <a:pt x="1" y="14"/>
                    <a:pt x="1" y="14"/>
                  </a:cubicBezTo>
                  <a:cubicBezTo>
                    <a:pt x="2" y="13"/>
                    <a:pt x="2" y="13"/>
                    <a:pt x="2" y="13"/>
                  </a:cubicBezTo>
                  <a:cubicBezTo>
                    <a:pt x="2" y="13"/>
                    <a:pt x="2" y="13"/>
                    <a:pt x="2" y="13"/>
                  </a:cubicBezTo>
                  <a:cubicBezTo>
                    <a:pt x="2" y="13"/>
                    <a:pt x="2" y="13"/>
                    <a:pt x="2" y="13"/>
                  </a:cubicBezTo>
                  <a:cubicBezTo>
                    <a:pt x="2" y="13"/>
                    <a:pt x="2" y="13"/>
                    <a:pt x="2" y="13"/>
                  </a:cubicBezTo>
                  <a:cubicBezTo>
                    <a:pt x="2" y="13"/>
                    <a:pt x="2" y="13"/>
                    <a:pt x="2" y="13"/>
                  </a:cubicBezTo>
                  <a:cubicBezTo>
                    <a:pt x="2" y="13"/>
                    <a:pt x="2" y="13"/>
                    <a:pt x="2" y="13"/>
                  </a:cubicBezTo>
                  <a:cubicBezTo>
                    <a:pt x="1" y="13"/>
                    <a:pt x="1" y="13"/>
                    <a:pt x="1" y="13"/>
                  </a:cubicBezTo>
                  <a:cubicBezTo>
                    <a:pt x="1" y="13"/>
                    <a:pt x="1" y="13"/>
                    <a:pt x="1" y="13"/>
                  </a:cubicBezTo>
                  <a:cubicBezTo>
                    <a:pt x="1" y="13"/>
                    <a:pt x="1" y="13"/>
                    <a:pt x="1" y="13"/>
                  </a:cubicBezTo>
                  <a:cubicBezTo>
                    <a:pt x="1" y="13"/>
                    <a:pt x="1" y="13"/>
                    <a:pt x="1" y="13"/>
                  </a:cubicBezTo>
                  <a:cubicBezTo>
                    <a:pt x="1" y="13"/>
                    <a:pt x="1" y="13"/>
                    <a:pt x="1" y="13"/>
                  </a:cubicBezTo>
                  <a:cubicBezTo>
                    <a:pt x="2" y="12"/>
                    <a:pt x="2" y="12"/>
                    <a:pt x="2" y="12"/>
                  </a:cubicBezTo>
                  <a:cubicBezTo>
                    <a:pt x="1" y="11"/>
                    <a:pt x="1" y="11"/>
                    <a:pt x="1" y="11"/>
                  </a:cubicBezTo>
                  <a:cubicBezTo>
                    <a:pt x="1" y="11"/>
                    <a:pt x="1" y="11"/>
                    <a:pt x="1" y="11"/>
                  </a:cubicBezTo>
                  <a:cubicBezTo>
                    <a:pt x="1" y="11"/>
                    <a:pt x="1" y="11"/>
                    <a:pt x="1" y="11"/>
                  </a:cubicBezTo>
                  <a:cubicBezTo>
                    <a:pt x="1" y="11"/>
                    <a:pt x="1" y="11"/>
                    <a:pt x="1" y="11"/>
                  </a:cubicBezTo>
                  <a:cubicBezTo>
                    <a:pt x="0" y="11"/>
                    <a:pt x="0" y="11"/>
                    <a:pt x="0" y="11"/>
                  </a:cubicBezTo>
                  <a:cubicBezTo>
                    <a:pt x="0" y="11"/>
                    <a:pt x="0" y="11"/>
                    <a:pt x="0" y="11"/>
                  </a:cubicBezTo>
                  <a:cubicBezTo>
                    <a:pt x="1" y="11"/>
                    <a:pt x="1" y="11"/>
                    <a:pt x="1" y="11"/>
                  </a:cubicBezTo>
                  <a:cubicBezTo>
                    <a:pt x="1" y="10"/>
                    <a:pt x="1" y="10"/>
                    <a:pt x="1" y="10"/>
                  </a:cubicBezTo>
                  <a:cubicBezTo>
                    <a:pt x="0" y="10"/>
                    <a:pt x="0" y="10"/>
                    <a:pt x="0" y="10"/>
                  </a:cubicBezTo>
                  <a:cubicBezTo>
                    <a:pt x="0" y="10"/>
                    <a:pt x="0" y="10"/>
                    <a:pt x="0" y="10"/>
                  </a:cubicBezTo>
                  <a:cubicBezTo>
                    <a:pt x="0" y="10"/>
                    <a:pt x="0" y="10"/>
                    <a:pt x="0" y="10"/>
                  </a:cubicBezTo>
                  <a:cubicBezTo>
                    <a:pt x="0" y="9"/>
                    <a:pt x="0" y="9"/>
                    <a:pt x="0" y="9"/>
                  </a:cubicBezTo>
                  <a:cubicBezTo>
                    <a:pt x="0" y="10"/>
                    <a:pt x="0" y="10"/>
                    <a:pt x="0" y="10"/>
                  </a:cubicBezTo>
                  <a:cubicBezTo>
                    <a:pt x="0" y="9"/>
                    <a:pt x="0" y="9"/>
                    <a:pt x="0" y="9"/>
                  </a:cubicBezTo>
                  <a:cubicBezTo>
                    <a:pt x="1" y="10"/>
                    <a:pt x="1" y="10"/>
                    <a:pt x="1" y="10"/>
                  </a:cubicBezTo>
                  <a:cubicBezTo>
                    <a:pt x="1" y="10"/>
                    <a:pt x="1" y="10"/>
                    <a:pt x="1" y="10"/>
                  </a:cubicBezTo>
                  <a:cubicBezTo>
                    <a:pt x="1" y="10"/>
                    <a:pt x="1" y="10"/>
                    <a:pt x="1" y="10"/>
                  </a:cubicBezTo>
                  <a:cubicBezTo>
                    <a:pt x="1" y="10"/>
                    <a:pt x="1" y="10"/>
                    <a:pt x="1" y="10"/>
                  </a:cubicBezTo>
                  <a:cubicBezTo>
                    <a:pt x="1" y="9"/>
                    <a:pt x="1" y="9"/>
                    <a:pt x="1" y="9"/>
                  </a:cubicBezTo>
                  <a:cubicBezTo>
                    <a:pt x="1" y="9"/>
                    <a:pt x="1" y="9"/>
                    <a:pt x="1" y="9"/>
                  </a:cubicBezTo>
                  <a:cubicBezTo>
                    <a:pt x="1" y="9"/>
                    <a:pt x="1" y="9"/>
                    <a:pt x="1" y="9"/>
                  </a:cubicBezTo>
                  <a:cubicBezTo>
                    <a:pt x="1" y="9"/>
                    <a:pt x="1" y="9"/>
                    <a:pt x="1" y="9"/>
                  </a:cubicBezTo>
                  <a:cubicBezTo>
                    <a:pt x="2" y="9"/>
                    <a:pt x="2" y="9"/>
                    <a:pt x="2" y="9"/>
                  </a:cubicBezTo>
                  <a:cubicBezTo>
                    <a:pt x="2" y="8"/>
                    <a:pt x="2" y="8"/>
                    <a:pt x="2" y="8"/>
                  </a:cubicBezTo>
                  <a:cubicBezTo>
                    <a:pt x="2" y="8"/>
                    <a:pt x="2" y="8"/>
                    <a:pt x="2" y="8"/>
                  </a:cubicBezTo>
                  <a:cubicBezTo>
                    <a:pt x="2" y="8"/>
                    <a:pt x="2" y="8"/>
                    <a:pt x="2" y="8"/>
                  </a:cubicBezTo>
                  <a:cubicBezTo>
                    <a:pt x="2" y="8"/>
                    <a:pt x="2" y="8"/>
                    <a:pt x="2" y="8"/>
                  </a:cubicBezTo>
                  <a:cubicBezTo>
                    <a:pt x="2" y="8"/>
                    <a:pt x="1" y="8"/>
                    <a:pt x="1" y="8"/>
                  </a:cubicBezTo>
                  <a:cubicBezTo>
                    <a:pt x="1" y="8"/>
                    <a:pt x="1" y="7"/>
                    <a:pt x="1" y="7"/>
                  </a:cubicBezTo>
                  <a:cubicBezTo>
                    <a:pt x="1" y="7"/>
                    <a:pt x="1" y="7"/>
                    <a:pt x="1" y="7"/>
                  </a:cubicBezTo>
                  <a:cubicBezTo>
                    <a:pt x="1" y="7"/>
                    <a:pt x="1" y="7"/>
                    <a:pt x="1" y="7"/>
                  </a:cubicBezTo>
                  <a:cubicBezTo>
                    <a:pt x="1" y="7"/>
                    <a:pt x="1" y="7"/>
                    <a:pt x="1" y="7"/>
                  </a:cubicBezTo>
                  <a:cubicBezTo>
                    <a:pt x="1" y="7"/>
                    <a:pt x="1" y="7"/>
                    <a:pt x="1" y="7"/>
                  </a:cubicBezTo>
                  <a:cubicBezTo>
                    <a:pt x="1" y="7"/>
                    <a:pt x="1" y="7"/>
                    <a:pt x="1" y="7"/>
                  </a:cubicBezTo>
                  <a:cubicBezTo>
                    <a:pt x="1" y="7"/>
                    <a:pt x="1" y="7"/>
                    <a:pt x="1" y="7"/>
                  </a:cubicBezTo>
                  <a:cubicBezTo>
                    <a:pt x="1" y="7"/>
                    <a:pt x="1" y="7"/>
                    <a:pt x="1" y="7"/>
                  </a:cubicBezTo>
                  <a:cubicBezTo>
                    <a:pt x="1" y="7"/>
                    <a:pt x="1" y="7"/>
                    <a:pt x="1" y="7"/>
                  </a:cubicBezTo>
                  <a:cubicBezTo>
                    <a:pt x="1" y="7"/>
                    <a:pt x="1" y="7"/>
                    <a:pt x="1" y="7"/>
                  </a:cubicBezTo>
                  <a:cubicBezTo>
                    <a:pt x="1" y="7"/>
                    <a:pt x="1" y="7"/>
                    <a:pt x="1" y="7"/>
                  </a:cubicBezTo>
                  <a:cubicBezTo>
                    <a:pt x="1" y="7"/>
                    <a:pt x="1" y="7"/>
                    <a:pt x="1" y="7"/>
                  </a:cubicBezTo>
                  <a:cubicBezTo>
                    <a:pt x="1" y="7"/>
                    <a:pt x="1" y="7"/>
                    <a:pt x="1" y="7"/>
                  </a:cubicBezTo>
                  <a:cubicBezTo>
                    <a:pt x="1" y="7"/>
                    <a:pt x="1" y="7"/>
                    <a:pt x="1" y="7"/>
                  </a:cubicBezTo>
                  <a:cubicBezTo>
                    <a:pt x="1" y="7"/>
                    <a:pt x="1" y="7"/>
                    <a:pt x="1" y="7"/>
                  </a:cubicBezTo>
                  <a:cubicBezTo>
                    <a:pt x="1" y="7"/>
                    <a:pt x="1" y="7"/>
                    <a:pt x="1" y="7"/>
                  </a:cubicBezTo>
                  <a:cubicBezTo>
                    <a:pt x="1" y="7"/>
                    <a:pt x="1" y="7"/>
                    <a:pt x="1" y="7"/>
                  </a:cubicBezTo>
                  <a:cubicBezTo>
                    <a:pt x="1" y="7"/>
                    <a:pt x="1" y="7"/>
                    <a:pt x="1" y="7"/>
                  </a:cubicBezTo>
                  <a:cubicBezTo>
                    <a:pt x="1" y="7"/>
                    <a:pt x="1" y="7"/>
                    <a:pt x="1" y="7"/>
                  </a:cubicBezTo>
                  <a:cubicBezTo>
                    <a:pt x="1" y="7"/>
                    <a:pt x="1" y="7"/>
                    <a:pt x="1" y="7"/>
                  </a:cubicBezTo>
                  <a:cubicBezTo>
                    <a:pt x="1" y="7"/>
                    <a:pt x="1" y="7"/>
                    <a:pt x="1" y="7"/>
                  </a:cubicBezTo>
                  <a:cubicBezTo>
                    <a:pt x="1" y="7"/>
                    <a:pt x="1" y="7"/>
                    <a:pt x="1" y="7"/>
                  </a:cubicBezTo>
                  <a:cubicBezTo>
                    <a:pt x="1" y="7"/>
                    <a:pt x="1" y="7"/>
                    <a:pt x="1" y="7"/>
                  </a:cubicBezTo>
                  <a:cubicBezTo>
                    <a:pt x="2" y="7"/>
                    <a:pt x="2" y="7"/>
                    <a:pt x="2" y="7"/>
                  </a:cubicBezTo>
                  <a:cubicBezTo>
                    <a:pt x="2" y="7"/>
                    <a:pt x="2" y="7"/>
                    <a:pt x="2" y="7"/>
                  </a:cubicBezTo>
                  <a:cubicBezTo>
                    <a:pt x="2" y="7"/>
                    <a:pt x="2" y="7"/>
                    <a:pt x="2" y="7"/>
                  </a:cubicBezTo>
                  <a:cubicBezTo>
                    <a:pt x="2" y="7"/>
                    <a:pt x="2" y="7"/>
                    <a:pt x="2" y="7"/>
                  </a:cubicBezTo>
                  <a:cubicBezTo>
                    <a:pt x="2" y="6"/>
                    <a:pt x="2" y="6"/>
                    <a:pt x="2" y="6"/>
                  </a:cubicBezTo>
                  <a:cubicBezTo>
                    <a:pt x="2" y="6"/>
                    <a:pt x="2" y="6"/>
                    <a:pt x="2" y="6"/>
                  </a:cubicBezTo>
                  <a:cubicBezTo>
                    <a:pt x="2" y="6"/>
                    <a:pt x="2" y="6"/>
                    <a:pt x="2" y="6"/>
                  </a:cubicBezTo>
                  <a:cubicBezTo>
                    <a:pt x="2" y="6"/>
                    <a:pt x="2" y="6"/>
                    <a:pt x="2" y="6"/>
                  </a:cubicBezTo>
                  <a:cubicBezTo>
                    <a:pt x="2" y="6"/>
                    <a:pt x="2" y="6"/>
                    <a:pt x="2" y="6"/>
                  </a:cubicBezTo>
                  <a:cubicBezTo>
                    <a:pt x="2" y="6"/>
                    <a:pt x="2" y="6"/>
                    <a:pt x="2" y="6"/>
                  </a:cubicBezTo>
                  <a:cubicBezTo>
                    <a:pt x="2" y="6"/>
                    <a:pt x="2" y="6"/>
                    <a:pt x="2" y="6"/>
                  </a:cubicBezTo>
                  <a:cubicBezTo>
                    <a:pt x="2" y="6"/>
                    <a:pt x="2" y="6"/>
                    <a:pt x="2" y="6"/>
                  </a:cubicBezTo>
                  <a:cubicBezTo>
                    <a:pt x="2" y="6"/>
                    <a:pt x="2" y="6"/>
                    <a:pt x="2" y="6"/>
                  </a:cubicBezTo>
                  <a:cubicBezTo>
                    <a:pt x="2" y="6"/>
                    <a:pt x="2" y="6"/>
                    <a:pt x="2" y="6"/>
                  </a:cubicBezTo>
                  <a:cubicBezTo>
                    <a:pt x="2" y="6"/>
                    <a:pt x="2" y="6"/>
                    <a:pt x="2" y="6"/>
                  </a:cubicBezTo>
                  <a:cubicBezTo>
                    <a:pt x="2" y="6"/>
                    <a:pt x="2" y="6"/>
                    <a:pt x="2" y="6"/>
                  </a:cubicBezTo>
                  <a:cubicBezTo>
                    <a:pt x="2" y="6"/>
                    <a:pt x="2" y="6"/>
                    <a:pt x="2" y="6"/>
                  </a:cubicBezTo>
                  <a:cubicBezTo>
                    <a:pt x="2" y="6"/>
                    <a:pt x="2" y="6"/>
                    <a:pt x="2" y="6"/>
                  </a:cubicBezTo>
                  <a:cubicBezTo>
                    <a:pt x="2" y="6"/>
                    <a:pt x="2" y="6"/>
                    <a:pt x="2" y="6"/>
                  </a:cubicBezTo>
                  <a:cubicBezTo>
                    <a:pt x="2" y="6"/>
                    <a:pt x="2" y="6"/>
                    <a:pt x="2" y="6"/>
                  </a:cubicBezTo>
                  <a:cubicBezTo>
                    <a:pt x="2" y="6"/>
                    <a:pt x="2" y="6"/>
                    <a:pt x="2" y="6"/>
                  </a:cubicBezTo>
                  <a:cubicBezTo>
                    <a:pt x="2" y="6"/>
                    <a:pt x="2" y="6"/>
                    <a:pt x="2" y="6"/>
                  </a:cubicBezTo>
                  <a:cubicBezTo>
                    <a:pt x="2" y="5"/>
                    <a:pt x="2" y="5"/>
                    <a:pt x="2" y="5"/>
                  </a:cubicBezTo>
                  <a:cubicBezTo>
                    <a:pt x="2" y="5"/>
                    <a:pt x="2" y="5"/>
                    <a:pt x="2" y="5"/>
                  </a:cubicBezTo>
                  <a:cubicBezTo>
                    <a:pt x="2" y="5"/>
                    <a:pt x="2" y="5"/>
                    <a:pt x="2" y="5"/>
                  </a:cubicBezTo>
                  <a:cubicBezTo>
                    <a:pt x="2" y="5"/>
                    <a:pt x="2" y="5"/>
                    <a:pt x="2" y="5"/>
                  </a:cubicBezTo>
                  <a:cubicBezTo>
                    <a:pt x="2" y="5"/>
                    <a:pt x="2" y="5"/>
                    <a:pt x="2" y="5"/>
                  </a:cubicBezTo>
                  <a:cubicBezTo>
                    <a:pt x="2" y="5"/>
                    <a:pt x="2" y="5"/>
                    <a:pt x="2" y="5"/>
                  </a:cubicBezTo>
                  <a:cubicBezTo>
                    <a:pt x="2" y="5"/>
                    <a:pt x="2" y="5"/>
                    <a:pt x="2" y="5"/>
                  </a:cubicBezTo>
                  <a:cubicBezTo>
                    <a:pt x="2" y="5"/>
                    <a:pt x="2" y="5"/>
                    <a:pt x="2" y="5"/>
                  </a:cubicBezTo>
                  <a:cubicBezTo>
                    <a:pt x="1" y="5"/>
                    <a:pt x="1" y="5"/>
                    <a:pt x="1" y="5"/>
                  </a:cubicBezTo>
                  <a:cubicBezTo>
                    <a:pt x="1" y="5"/>
                    <a:pt x="1" y="5"/>
                    <a:pt x="1" y="5"/>
                  </a:cubicBezTo>
                  <a:cubicBezTo>
                    <a:pt x="1" y="5"/>
                    <a:pt x="1" y="5"/>
                    <a:pt x="1" y="5"/>
                  </a:cubicBezTo>
                  <a:cubicBezTo>
                    <a:pt x="1" y="5"/>
                    <a:pt x="1" y="5"/>
                    <a:pt x="1" y="5"/>
                  </a:cubicBezTo>
                  <a:cubicBezTo>
                    <a:pt x="2" y="5"/>
                    <a:pt x="2" y="5"/>
                    <a:pt x="2" y="5"/>
                  </a:cubicBezTo>
                  <a:cubicBezTo>
                    <a:pt x="2" y="4"/>
                    <a:pt x="2" y="4"/>
                    <a:pt x="2" y="4"/>
                  </a:cubicBezTo>
                  <a:cubicBezTo>
                    <a:pt x="2" y="4"/>
                    <a:pt x="2" y="4"/>
                    <a:pt x="2" y="4"/>
                  </a:cubicBezTo>
                  <a:cubicBezTo>
                    <a:pt x="2" y="4"/>
                    <a:pt x="2" y="4"/>
                    <a:pt x="2" y="4"/>
                  </a:cubicBezTo>
                  <a:cubicBezTo>
                    <a:pt x="2" y="4"/>
                    <a:pt x="2" y="4"/>
                    <a:pt x="2" y="4"/>
                  </a:cubicBezTo>
                  <a:cubicBezTo>
                    <a:pt x="2" y="4"/>
                    <a:pt x="2" y="4"/>
                    <a:pt x="2" y="4"/>
                  </a:cubicBezTo>
                  <a:cubicBezTo>
                    <a:pt x="2" y="4"/>
                    <a:pt x="2" y="4"/>
                    <a:pt x="2" y="4"/>
                  </a:cubicBezTo>
                  <a:cubicBezTo>
                    <a:pt x="2" y="4"/>
                    <a:pt x="2" y="4"/>
                    <a:pt x="2" y="4"/>
                  </a:cubicBezTo>
                  <a:cubicBezTo>
                    <a:pt x="2" y="4"/>
                    <a:pt x="2" y="4"/>
                    <a:pt x="2" y="4"/>
                  </a:cubicBezTo>
                  <a:cubicBezTo>
                    <a:pt x="2" y="4"/>
                    <a:pt x="2" y="3"/>
                    <a:pt x="2" y="3"/>
                  </a:cubicBezTo>
                  <a:cubicBezTo>
                    <a:pt x="2" y="3"/>
                    <a:pt x="2" y="3"/>
                    <a:pt x="2" y="3"/>
                  </a:cubicBezTo>
                  <a:cubicBezTo>
                    <a:pt x="2" y="3"/>
                    <a:pt x="2" y="3"/>
                    <a:pt x="2" y="3"/>
                  </a:cubicBezTo>
                  <a:cubicBezTo>
                    <a:pt x="2" y="3"/>
                    <a:pt x="2" y="3"/>
                    <a:pt x="2" y="3"/>
                  </a:cubicBezTo>
                  <a:cubicBezTo>
                    <a:pt x="2" y="3"/>
                    <a:pt x="2" y="3"/>
                    <a:pt x="2" y="3"/>
                  </a:cubicBezTo>
                  <a:cubicBezTo>
                    <a:pt x="2" y="3"/>
                    <a:pt x="2" y="3"/>
                    <a:pt x="2" y="3"/>
                  </a:cubicBezTo>
                  <a:cubicBezTo>
                    <a:pt x="2" y="3"/>
                    <a:pt x="2" y="3"/>
                    <a:pt x="2" y="3"/>
                  </a:cubicBezTo>
                  <a:cubicBezTo>
                    <a:pt x="2" y="2"/>
                    <a:pt x="2" y="2"/>
                    <a:pt x="2" y="2"/>
                  </a:cubicBezTo>
                  <a:cubicBezTo>
                    <a:pt x="2" y="2"/>
                    <a:pt x="2" y="2"/>
                    <a:pt x="2" y="2"/>
                  </a:cubicBezTo>
                  <a:cubicBezTo>
                    <a:pt x="2" y="2"/>
                    <a:pt x="2" y="2"/>
                    <a:pt x="2" y="2"/>
                  </a:cubicBezTo>
                  <a:cubicBezTo>
                    <a:pt x="1" y="2"/>
                    <a:pt x="1" y="2"/>
                    <a:pt x="1" y="2"/>
                  </a:cubicBezTo>
                  <a:cubicBezTo>
                    <a:pt x="1" y="2"/>
                    <a:pt x="1" y="2"/>
                    <a:pt x="1" y="2"/>
                  </a:cubicBezTo>
                  <a:cubicBezTo>
                    <a:pt x="2" y="2"/>
                    <a:pt x="2" y="2"/>
                    <a:pt x="2" y="2"/>
                  </a:cubicBezTo>
                  <a:cubicBezTo>
                    <a:pt x="1" y="1"/>
                    <a:pt x="2" y="1"/>
                    <a:pt x="2" y="1"/>
                  </a:cubicBezTo>
                  <a:cubicBezTo>
                    <a:pt x="2" y="1"/>
                    <a:pt x="2" y="1"/>
                    <a:pt x="2" y="1"/>
                  </a:cubicBezTo>
                  <a:cubicBezTo>
                    <a:pt x="2" y="1"/>
                    <a:pt x="2" y="1"/>
                    <a:pt x="2" y="1"/>
                  </a:cubicBezTo>
                  <a:cubicBezTo>
                    <a:pt x="3" y="0"/>
                    <a:pt x="3" y="1"/>
                    <a:pt x="4" y="1"/>
                  </a:cubicBezTo>
                  <a:cubicBezTo>
                    <a:pt x="4" y="1"/>
                    <a:pt x="4" y="1"/>
                    <a:pt x="4" y="1"/>
                  </a:cubicBezTo>
                  <a:cubicBezTo>
                    <a:pt x="5" y="1"/>
                    <a:pt x="5" y="1"/>
                    <a:pt x="6" y="1"/>
                  </a:cubicBezTo>
                  <a:cubicBezTo>
                    <a:pt x="6" y="1"/>
                    <a:pt x="6" y="1"/>
                    <a:pt x="6" y="1"/>
                  </a:cubicBezTo>
                  <a:cubicBezTo>
                    <a:pt x="6" y="0"/>
                    <a:pt x="7" y="0"/>
                    <a:pt x="7" y="0"/>
                  </a:cubicBezTo>
                  <a:cubicBezTo>
                    <a:pt x="7" y="1"/>
                    <a:pt x="7" y="1"/>
                    <a:pt x="8" y="1"/>
                  </a:cubicBezTo>
                  <a:cubicBezTo>
                    <a:pt x="8" y="1"/>
                    <a:pt x="8" y="1"/>
                    <a:pt x="8" y="1"/>
                  </a:cubicBezTo>
                  <a:cubicBezTo>
                    <a:pt x="9" y="1"/>
                    <a:pt x="9" y="1"/>
                    <a:pt x="9" y="2"/>
                  </a:cubicBezTo>
                  <a:cubicBezTo>
                    <a:pt x="9" y="2"/>
                    <a:pt x="10" y="2"/>
                    <a:pt x="10" y="1"/>
                  </a:cubicBezTo>
                  <a:cubicBezTo>
                    <a:pt x="10" y="1"/>
                    <a:pt x="11" y="1"/>
                    <a:pt x="11" y="2"/>
                  </a:cubicBezTo>
                  <a:cubicBezTo>
                    <a:pt x="11" y="2"/>
                    <a:pt x="11" y="2"/>
                    <a:pt x="11" y="2"/>
                  </a:cubicBezTo>
                  <a:cubicBezTo>
                    <a:pt x="12" y="2"/>
                    <a:pt x="12" y="2"/>
                    <a:pt x="12" y="3"/>
                  </a:cubicBezTo>
                  <a:cubicBezTo>
                    <a:pt x="12" y="3"/>
                    <a:pt x="13" y="3"/>
                    <a:pt x="13" y="2"/>
                  </a:cubicBezTo>
                  <a:cubicBezTo>
                    <a:pt x="13" y="2"/>
                    <a:pt x="13" y="2"/>
                    <a:pt x="14" y="2"/>
                  </a:cubicBezTo>
                  <a:cubicBezTo>
                    <a:pt x="14" y="2"/>
                    <a:pt x="14" y="3"/>
                    <a:pt x="14" y="3"/>
                  </a:cubicBezTo>
                  <a:cubicBezTo>
                    <a:pt x="14" y="3"/>
                    <a:pt x="14" y="3"/>
                    <a:pt x="14" y="4"/>
                  </a:cubicBezTo>
                  <a:cubicBezTo>
                    <a:pt x="14" y="4"/>
                    <a:pt x="14" y="5"/>
                    <a:pt x="15" y="5"/>
                  </a:cubicBezTo>
                  <a:cubicBezTo>
                    <a:pt x="15" y="5"/>
                    <a:pt x="15" y="5"/>
                    <a:pt x="15" y="5"/>
                  </a:cubicBezTo>
                  <a:cubicBezTo>
                    <a:pt x="16" y="5"/>
                    <a:pt x="16" y="5"/>
                    <a:pt x="17" y="5"/>
                  </a:cubicBezTo>
                  <a:cubicBezTo>
                    <a:pt x="17" y="5"/>
                    <a:pt x="17" y="5"/>
                    <a:pt x="17" y="5"/>
                  </a:cubicBezTo>
                  <a:cubicBezTo>
                    <a:pt x="17" y="5"/>
                    <a:pt x="18" y="5"/>
                    <a:pt x="18" y="5"/>
                  </a:cubicBezTo>
                  <a:cubicBezTo>
                    <a:pt x="19" y="5"/>
                    <a:pt x="19" y="5"/>
                    <a:pt x="19" y="5"/>
                  </a:cubicBezTo>
                  <a:cubicBezTo>
                    <a:pt x="19" y="5"/>
                    <a:pt x="19" y="5"/>
                    <a:pt x="19" y="6"/>
                  </a:cubicBezTo>
                  <a:cubicBezTo>
                    <a:pt x="19" y="6"/>
                    <a:pt x="18" y="6"/>
                    <a:pt x="18" y="6"/>
                  </a:cubicBezTo>
                  <a:cubicBezTo>
                    <a:pt x="18" y="6"/>
                    <a:pt x="17" y="6"/>
                    <a:pt x="16" y="5"/>
                  </a:cubicBezTo>
                  <a:cubicBezTo>
                    <a:pt x="16" y="5"/>
                    <a:pt x="16" y="6"/>
                    <a:pt x="16" y="6"/>
                  </a:cubicBezTo>
                  <a:cubicBezTo>
                    <a:pt x="16" y="6"/>
                    <a:pt x="16" y="6"/>
                    <a:pt x="16" y="6"/>
                  </a:cubicBezTo>
                  <a:cubicBezTo>
                    <a:pt x="16" y="6"/>
                    <a:pt x="17" y="6"/>
                    <a:pt x="17" y="6"/>
                  </a:cubicBezTo>
                  <a:cubicBezTo>
                    <a:pt x="18" y="7"/>
                    <a:pt x="18" y="7"/>
                    <a:pt x="18" y="7"/>
                  </a:cubicBezTo>
                  <a:cubicBezTo>
                    <a:pt x="18" y="7"/>
                    <a:pt x="18" y="7"/>
                    <a:pt x="18" y="7"/>
                  </a:cubicBezTo>
                  <a:cubicBezTo>
                    <a:pt x="19" y="7"/>
                    <a:pt x="19" y="7"/>
                    <a:pt x="20" y="7"/>
                  </a:cubicBezTo>
                  <a:cubicBezTo>
                    <a:pt x="20" y="7"/>
                    <a:pt x="21" y="7"/>
                    <a:pt x="22" y="7"/>
                  </a:cubicBezTo>
                  <a:cubicBezTo>
                    <a:pt x="22" y="7"/>
                    <a:pt x="22" y="7"/>
                    <a:pt x="22" y="7"/>
                  </a:cubicBezTo>
                  <a:cubicBezTo>
                    <a:pt x="22" y="8"/>
                    <a:pt x="23" y="8"/>
                    <a:pt x="23" y="9"/>
                  </a:cubicBezTo>
                  <a:cubicBezTo>
                    <a:pt x="23" y="9"/>
                    <a:pt x="23" y="9"/>
                    <a:pt x="23" y="9"/>
                  </a:cubicBezTo>
                  <a:cubicBezTo>
                    <a:pt x="24" y="9"/>
                    <a:pt x="24" y="9"/>
                    <a:pt x="24" y="9"/>
                  </a:cubicBezTo>
                  <a:cubicBezTo>
                    <a:pt x="24" y="9"/>
                    <a:pt x="24" y="9"/>
                    <a:pt x="25" y="10"/>
                  </a:cubicBezTo>
                  <a:cubicBezTo>
                    <a:pt x="25" y="10"/>
                    <a:pt x="24" y="10"/>
                    <a:pt x="24" y="11"/>
                  </a:cubicBezTo>
                  <a:close/>
                  <a:moveTo>
                    <a:pt x="10" y="11"/>
                  </a:moveTo>
                  <a:cubicBezTo>
                    <a:pt x="10" y="11"/>
                    <a:pt x="10" y="11"/>
                    <a:pt x="10" y="11"/>
                  </a:cubicBezTo>
                  <a:cubicBezTo>
                    <a:pt x="10" y="11"/>
                    <a:pt x="10" y="11"/>
                    <a:pt x="10" y="11"/>
                  </a:cubicBezTo>
                  <a:cubicBezTo>
                    <a:pt x="10" y="11"/>
                    <a:pt x="10" y="11"/>
                    <a:pt x="10" y="11"/>
                  </a:cubicBezTo>
                  <a:close/>
                  <a:moveTo>
                    <a:pt x="24" y="9"/>
                  </a:moveTo>
                  <a:cubicBezTo>
                    <a:pt x="24" y="9"/>
                    <a:pt x="24" y="9"/>
                    <a:pt x="24" y="9"/>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10" name="Freeform 773">
              <a:extLst>
                <a:ext uri="{FF2B5EF4-FFF2-40B4-BE49-F238E27FC236}">
                  <a16:creationId xmlns:a16="http://schemas.microsoft.com/office/drawing/2014/main" id="{7CE012B3-F286-1C2B-A2FB-30E2C12685F7}"/>
                </a:ext>
              </a:extLst>
            </p:cNvPr>
            <p:cNvSpPr>
              <a:spLocks noEditPoints="1"/>
            </p:cNvSpPr>
            <p:nvPr/>
          </p:nvSpPr>
          <p:spPr bwMode="auto">
            <a:xfrm>
              <a:off x="2962276" y="4187825"/>
              <a:ext cx="303212" cy="104775"/>
            </a:xfrm>
            <a:custGeom>
              <a:avLst/>
              <a:gdLst>
                <a:gd name="T0" fmla="*/ 13 w 73"/>
                <a:gd name="T1" fmla="*/ 13 h 25"/>
                <a:gd name="T2" fmla="*/ 13 w 73"/>
                <a:gd name="T3" fmla="*/ 12 h 25"/>
                <a:gd name="T4" fmla="*/ 15 w 73"/>
                <a:gd name="T5" fmla="*/ 10 h 25"/>
                <a:gd name="T6" fmla="*/ 30 w 73"/>
                <a:gd name="T7" fmla="*/ 1 h 25"/>
                <a:gd name="T8" fmla="*/ 36 w 73"/>
                <a:gd name="T9" fmla="*/ 4 h 25"/>
                <a:gd name="T10" fmla="*/ 44 w 73"/>
                <a:gd name="T11" fmla="*/ 20 h 25"/>
                <a:gd name="T12" fmla="*/ 70 w 73"/>
                <a:gd name="T13" fmla="*/ 24 h 25"/>
                <a:gd name="T14" fmla="*/ 66 w 73"/>
                <a:gd name="T15" fmla="*/ 24 h 25"/>
                <a:gd name="T16" fmla="*/ 64 w 73"/>
                <a:gd name="T17" fmla="*/ 25 h 25"/>
                <a:gd name="T18" fmla="*/ 62 w 73"/>
                <a:gd name="T19" fmla="*/ 24 h 25"/>
                <a:gd name="T20" fmla="*/ 56 w 73"/>
                <a:gd name="T21" fmla="*/ 24 h 25"/>
                <a:gd name="T22" fmla="*/ 52 w 73"/>
                <a:gd name="T23" fmla="*/ 25 h 25"/>
                <a:gd name="T24" fmla="*/ 49 w 73"/>
                <a:gd name="T25" fmla="*/ 25 h 25"/>
                <a:gd name="T26" fmla="*/ 49 w 73"/>
                <a:gd name="T27" fmla="*/ 24 h 25"/>
                <a:gd name="T28" fmla="*/ 51 w 73"/>
                <a:gd name="T29" fmla="*/ 22 h 25"/>
                <a:gd name="T30" fmla="*/ 51 w 73"/>
                <a:gd name="T31" fmla="*/ 19 h 25"/>
                <a:gd name="T32" fmla="*/ 44 w 73"/>
                <a:gd name="T33" fmla="*/ 17 h 25"/>
                <a:gd name="T34" fmla="*/ 42 w 73"/>
                <a:gd name="T35" fmla="*/ 12 h 25"/>
                <a:gd name="T36" fmla="*/ 36 w 73"/>
                <a:gd name="T37" fmla="*/ 12 h 25"/>
                <a:gd name="T38" fmla="*/ 32 w 73"/>
                <a:gd name="T39" fmla="*/ 11 h 25"/>
                <a:gd name="T40" fmla="*/ 30 w 73"/>
                <a:gd name="T41" fmla="*/ 9 h 25"/>
                <a:gd name="T42" fmla="*/ 25 w 73"/>
                <a:gd name="T43" fmla="*/ 8 h 25"/>
                <a:gd name="T44" fmla="*/ 23 w 73"/>
                <a:gd name="T45" fmla="*/ 8 h 25"/>
                <a:gd name="T46" fmla="*/ 19 w 73"/>
                <a:gd name="T47" fmla="*/ 7 h 25"/>
                <a:gd name="T48" fmla="*/ 22 w 73"/>
                <a:gd name="T49" fmla="*/ 6 h 25"/>
                <a:gd name="T50" fmla="*/ 18 w 73"/>
                <a:gd name="T51" fmla="*/ 5 h 25"/>
                <a:gd name="T52" fmla="*/ 13 w 73"/>
                <a:gd name="T53" fmla="*/ 6 h 25"/>
                <a:gd name="T54" fmla="*/ 10 w 73"/>
                <a:gd name="T55" fmla="*/ 8 h 25"/>
                <a:gd name="T56" fmla="*/ 5 w 73"/>
                <a:gd name="T57" fmla="*/ 10 h 25"/>
                <a:gd name="T58" fmla="*/ 3 w 73"/>
                <a:gd name="T59" fmla="*/ 10 h 25"/>
                <a:gd name="T60" fmla="*/ 0 w 73"/>
                <a:gd name="T61" fmla="*/ 10 h 25"/>
                <a:gd name="T62" fmla="*/ 4 w 73"/>
                <a:gd name="T63" fmla="*/ 9 h 25"/>
                <a:gd name="T64" fmla="*/ 5 w 73"/>
                <a:gd name="T65" fmla="*/ 6 h 25"/>
                <a:gd name="T66" fmla="*/ 10 w 73"/>
                <a:gd name="T67" fmla="*/ 3 h 25"/>
                <a:gd name="T68" fmla="*/ 16 w 73"/>
                <a:gd name="T69" fmla="*/ 2 h 25"/>
                <a:gd name="T70" fmla="*/ 23 w 73"/>
                <a:gd name="T71" fmla="*/ 1 h 25"/>
                <a:gd name="T72" fmla="*/ 26 w 73"/>
                <a:gd name="T73" fmla="*/ 2 h 25"/>
                <a:gd name="T74" fmla="*/ 30 w 73"/>
                <a:gd name="T75" fmla="*/ 2 h 25"/>
                <a:gd name="T76" fmla="*/ 31 w 73"/>
                <a:gd name="T77" fmla="*/ 3 h 25"/>
                <a:gd name="T78" fmla="*/ 35 w 73"/>
                <a:gd name="T79" fmla="*/ 4 h 25"/>
                <a:gd name="T80" fmla="*/ 39 w 73"/>
                <a:gd name="T81" fmla="*/ 5 h 25"/>
                <a:gd name="T82" fmla="*/ 41 w 73"/>
                <a:gd name="T83" fmla="*/ 7 h 25"/>
                <a:gd name="T84" fmla="*/ 43 w 73"/>
                <a:gd name="T85" fmla="*/ 7 h 25"/>
                <a:gd name="T86" fmla="*/ 43 w 73"/>
                <a:gd name="T87" fmla="*/ 6 h 25"/>
                <a:gd name="T88" fmla="*/ 44 w 73"/>
                <a:gd name="T89" fmla="*/ 6 h 25"/>
                <a:gd name="T90" fmla="*/ 48 w 73"/>
                <a:gd name="T91" fmla="*/ 9 h 25"/>
                <a:gd name="T92" fmla="*/ 50 w 73"/>
                <a:gd name="T93" fmla="*/ 11 h 25"/>
                <a:gd name="T94" fmla="*/ 48 w 73"/>
                <a:gd name="T95" fmla="*/ 11 h 25"/>
                <a:gd name="T96" fmla="*/ 52 w 73"/>
                <a:gd name="T97" fmla="*/ 13 h 25"/>
                <a:gd name="T98" fmla="*/ 51 w 73"/>
                <a:gd name="T99" fmla="*/ 11 h 25"/>
                <a:gd name="T100" fmla="*/ 54 w 73"/>
                <a:gd name="T101" fmla="*/ 14 h 25"/>
                <a:gd name="T102" fmla="*/ 59 w 73"/>
                <a:gd name="T103" fmla="*/ 16 h 25"/>
                <a:gd name="T104" fmla="*/ 61 w 73"/>
                <a:gd name="T105" fmla="*/ 16 h 25"/>
                <a:gd name="T106" fmla="*/ 63 w 73"/>
                <a:gd name="T107" fmla="*/ 18 h 25"/>
                <a:gd name="T108" fmla="*/ 62 w 73"/>
                <a:gd name="T109" fmla="*/ 18 h 25"/>
                <a:gd name="T110" fmla="*/ 63 w 73"/>
                <a:gd name="T111" fmla="*/ 18 h 25"/>
                <a:gd name="T112" fmla="*/ 68 w 73"/>
                <a:gd name="T113" fmla="*/ 19 h 25"/>
                <a:gd name="T114" fmla="*/ 70 w 73"/>
                <a:gd name="T115" fmla="*/ 21 h 25"/>
                <a:gd name="T116" fmla="*/ 72 w 73"/>
                <a:gd name="T117" fmla="*/ 23 h 25"/>
                <a:gd name="T118" fmla="*/ 60 w 73"/>
                <a:gd name="T119" fmla="*/ 16 h 25"/>
                <a:gd name="T120" fmla="*/ 63 w 73"/>
                <a:gd name="T121" fmla="*/ 18 h 25"/>
                <a:gd name="T122" fmla="*/ 48 w 73"/>
                <a:gd name="T123" fmla="*/ 8 h 25"/>
                <a:gd name="T124" fmla="*/ 20 w 73"/>
                <a:gd name="T125" fmla="*/ 12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73" h="25">
                  <a:moveTo>
                    <a:pt x="16" y="12"/>
                  </a:moveTo>
                  <a:cubicBezTo>
                    <a:pt x="16" y="12"/>
                    <a:pt x="16" y="12"/>
                    <a:pt x="16" y="13"/>
                  </a:cubicBezTo>
                  <a:cubicBezTo>
                    <a:pt x="16" y="13"/>
                    <a:pt x="15" y="13"/>
                    <a:pt x="15" y="13"/>
                  </a:cubicBezTo>
                  <a:cubicBezTo>
                    <a:pt x="15" y="13"/>
                    <a:pt x="14" y="13"/>
                    <a:pt x="14" y="13"/>
                  </a:cubicBezTo>
                  <a:cubicBezTo>
                    <a:pt x="14" y="14"/>
                    <a:pt x="13" y="14"/>
                    <a:pt x="13" y="13"/>
                  </a:cubicBezTo>
                  <a:cubicBezTo>
                    <a:pt x="13" y="13"/>
                    <a:pt x="13" y="13"/>
                    <a:pt x="13" y="13"/>
                  </a:cubicBezTo>
                  <a:cubicBezTo>
                    <a:pt x="13" y="13"/>
                    <a:pt x="13" y="13"/>
                    <a:pt x="12" y="13"/>
                  </a:cubicBezTo>
                  <a:cubicBezTo>
                    <a:pt x="12" y="13"/>
                    <a:pt x="12" y="13"/>
                    <a:pt x="12" y="12"/>
                  </a:cubicBezTo>
                  <a:cubicBezTo>
                    <a:pt x="12" y="13"/>
                    <a:pt x="13" y="13"/>
                    <a:pt x="13" y="13"/>
                  </a:cubicBezTo>
                  <a:cubicBezTo>
                    <a:pt x="13" y="13"/>
                    <a:pt x="13" y="12"/>
                    <a:pt x="13" y="12"/>
                  </a:cubicBezTo>
                  <a:cubicBezTo>
                    <a:pt x="13" y="12"/>
                    <a:pt x="13" y="12"/>
                    <a:pt x="13" y="12"/>
                  </a:cubicBezTo>
                  <a:cubicBezTo>
                    <a:pt x="13" y="12"/>
                    <a:pt x="13" y="12"/>
                    <a:pt x="13" y="12"/>
                  </a:cubicBezTo>
                  <a:cubicBezTo>
                    <a:pt x="13" y="12"/>
                    <a:pt x="13" y="12"/>
                    <a:pt x="13" y="12"/>
                  </a:cubicBezTo>
                  <a:cubicBezTo>
                    <a:pt x="12" y="11"/>
                    <a:pt x="13" y="10"/>
                    <a:pt x="13" y="10"/>
                  </a:cubicBezTo>
                  <a:cubicBezTo>
                    <a:pt x="14" y="10"/>
                    <a:pt x="14" y="10"/>
                    <a:pt x="15" y="10"/>
                  </a:cubicBezTo>
                  <a:cubicBezTo>
                    <a:pt x="15" y="10"/>
                    <a:pt x="15" y="10"/>
                    <a:pt x="15" y="11"/>
                  </a:cubicBezTo>
                  <a:cubicBezTo>
                    <a:pt x="15" y="11"/>
                    <a:pt x="15" y="11"/>
                    <a:pt x="15" y="11"/>
                  </a:cubicBezTo>
                  <a:cubicBezTo>
                    <a:pt x="16" y="11"/>
                    <a:pt x="16" y="12"/>
                    <a:pt x="16" y="12"/>
                  </a:cubicBezTo>
                  <a:cubicBezTo>
                    <a:pt x="15" y="12"/>
                    <a:pt x="16" y="12"/>
                    <a:pt x="16" y="12"/>
                  </a:cubicBezTo>
                  <a:close/>
                  <a:moveTo>
                    <a:pt x="30" y="1"/>
                  </a:moveTo>
                  <a:cubicBezTo>
                    <a:pt x="29" y="1"/>
                    <a:pt x="29" y="0"/>
                    <a:pt x="28" y="1"/>
                  </a:cubicBezTo>
                  <a:cubicBezTo>
                    <a:pt x="29" y="1"/>
                    <a:pt x="29" y="1"/>
                    <a:pt x="30" y="1"/>
                  </a:cubicBezTo>
                  <a:close/>
                  <a:moveTo>
                    <a:pt x="37" y="4"/>
                  </a:moveTo>
                  <a:cubicBezTo>
                    <a:pt x="37" y="4"/>
                    <a:pt x="37" y="4"/>
                    <a:pt x="37" y="4"/>
                  </a:cubicBezTo>
                  <a:cubicBezTo>
                    <a:pt x="37" y="4"/>
                    <a:pt x="37" y="4"/>
                    <a:pt x="36" y="4"/>
                  </a:cubicBezTo>
                  <a:cubicBezTo>
                    <a:pt x="36" y="4"/>
                    <a:pt x="36" y="4"/>
                    <a:pt x="36" y="4"/>
                  </a:cubicBezTo>
                  <a:cubicBezTo>
                    <a:pt x="36" y="4"/>
                    <a:pt x="37" y="4"/>
                    <a:pt x="37" y="4"/>
                  </a:cubicBezTo>
                  <a:close/>
                  <a:moveTo>
                    <a:pt x="44" y="19"/>
                  </a:moveTo>
                  <a:cubicBezTo>
                    <a:pt x="44" y="19"/>
                    <a:pt x="44" y="20"/>
                    <a:pt x="44" y="20"/>
                  </a:cubicBezTo>
                  <a:cubicBezTo>
                    <a:pt x="44" y="20"/>
                    <a:pt x="44" y="20"/>
                    <a:pt x="44" y="20"/>
                  </a:cubicBezTo>
                  <a:cubicBezTo>
                    <a:pt x="44" y="20"/>
                    <a:pt x="44" y="20"/>
                    <a:pt x="44" y="20"/>
                  </a:cubicBezTo>
                  <a:cubicBezTo>
                    <a:pt x="44" y="19"/>
                    <a:pt x="44" y="19"/>
                    <a:pt x="44" y="19"/>
                  </a:cubicBezTo>
                  <a:close/>
                  <a:moveTo>
                    <a:pt x="71" y="23"/>
                  </a:moveTo>
                  <a:cubicBezTo>
                    <a:pt x="71" y="23"/>
                    <a:pt x="70" y="23"/>
                    <a:pt x="70" y="23"/>
                  </a:cubicBezTo>
                  <a:cubicBezTo>
                    <a:pt x="70" y="23"/>
                    <a:pt x="70" y="23"/>
                    <a:pt x="70" y="24"/>
                  </a:cubicBezTo>
                  <a:cubicBezTo>
                    <a:pt x="70" y="24"/>
                    <a:pt x="69" y="24"/>
                    <a:pt x="69" y="24"/>
                  </a:cubicBezTo>
                  <a:cubicBezTo>
                    <a:pt x="68" y="24"/>
                    <a:pt x="68" y="24"/>
                    <a:pt x="68" y="24"/>
                  </a:cubicBezTo>
                  <a:cubicBezTo>
                    <a:pt x="67" y="24"/>
                    <a:pt x="67" y="24"/>
                    <a:pt x="67" y="24"/>
                  </a:cubicBezTo>
                  <a:cubicBezTo>
                    <a:pt x="67" y="24"/>
                    <a:pt x="66" y="25"/>
                    <a:pt x="66" y="25"/>
                  </a:cubicBezTo>
                  <a:cubicBezTo>
                    <a:pt x="66" y="25"/>
                    <a:pt x="66" y="24"/>
                    <a:pt x="66" y="24"/>
                  </a:cubicBezTo>
                  <a:cubicBezTo>
                    <a:pt x="66" y="24"/>
                    <a:pt x="66" y="24"/>
                    <a:pt x="66" y="24"/>
                  </a:cubicBezTo>
                  <a:cubicBezTo>
                    <a:pt x="66" y="24"/>
                    <a:pt x="66" y="24"/>
                    <a:pt x="66" y="24"/>
                  </a:cubicBezTo>
                  <a:cubicBezTo>
                    <a:pt x="66" y="24"/>
                    <a:pt x="66" y="24"/>
                    <a:pt x="66" y="24"/>
                  </a:cubicBezTo>
                  <a:cubicBezTo>
                    <a:pt x="66" y="24"/>
                    <a:pt x="65" y="25"/>
                    <a:pt x="65" y="25"/>
                  </a:cubicBezTo>
                  <a:cubicBezTo>
                    <a:pt x="64" y="25"/>
                    <a:pt x="64" y="25"/>
                    <a:pt x="64" y="25"/>
                  </a:cubicBezTo>
                  <a:cubicBezTo>
                    <a:pt x="64" y="25"/>
                    <a:pt x="64" y="25"/>
                    <a:pt x="63" y="25"/>
                  </a:cubicBezTo>
                  <a:cubicBezTo>
                    <a:pt x="63" y="25"/>
                    <a:pt x="63" y="25"/>
                    <a:pt x="63" y="25"/>
                  </a:cubicBezTo>
                  <a:cubicBezTo>
                    <a:pt x="63" y="25"/>
                    <a:pt x="63" y="25"/>
                    <a:pt x="63" y="25"/>
                  </a:cubicBezTo>
                  <a:cubicBezTo>
                    <a:pt x="63" y="25"/>
                    <a:pt x="62" y="25"/>
                    <a:pt x="62" y="24"/>
                  </a:cubicBezTo>
                  <a:cubicBezTo>
                    <a:pt x="62" y="24"/>
                    <a:pt x="62" y="24"/>
                    <a:pt x="62" y="24"/>
                  </a:cubicBezTo>
                  <a:cubicBezTo>
                    <a:pt x="61" y="24"/>
                    <a:pt x="61" y="24"/>
                    <a:pt x="60" y="24"/>
                  </a:cubicBezTo>
                  <a:cubicBezTo>
                    <a:pt x="60" y="24"/>
                    <a:pt x="60" y="24"/>
                    <a:pt x="59" y="24"/>
                  </a:cubicBezTo>
                  <a:cubicBezTo>
                    <a:pt x="58" y="24"/>
                    <a:pt x="58" y="24"/>
                    <a:pt x="57" y="24"/>
                  </a:cubicBezTo>
                  <a:cubicBezTo>
                    <a:pt x="57" y="24"/>
                    <a:pt x="57" y="24"/>
                    <a:pt x="57" y="24"/>
                  </a:cubicBezTo>
                  <a:cubicBezTo>
                    <a:pt x="56" y="24"/>
                    <a:pt x="56" y="24"/>
                    <a:pt x="56" y="24"/>
                  </a:cubicBezTo>
                  <a:cubicBezTo>
                    <a:pt x="56" y="24"/>
                    <a:pt x="56" y="24"/>
                    <a:pt x="56" y="24"/>
                  </a:cubicBezTo>
                  <a:cubicBezTo>
                    <a:pt x="55" y="24"/>
                    <a:pt x="55" y="24"/>
                    <a:pt x="55" y="24"/>
                  </a:cubicBezTo>
                  <a:cubicBezTo>
                    <a:pt x="55" y="24"/>
                    <a:pt x="55" y="24"/>
                    <a:pt x="54" y="24"/>
                  </a:cubicBezTo>
                  <a:cubicBezTo>
                    <a:pt x="54" y="24"/>
                    <a:pt x="54" y="24"/>
                    <a:pt x="54" y="24"/>
                  </a:cubicBezTo>
                  <a:cubicBezTo>
                    <a:pt x="54" y="25"/>
                    <a:pt x="53" y="25"/>
                    <a:pt x="52" y="25"/>
                  </a:cubicBezTo>
                  <a:cubicBezTo>
                    <a:pt x="52" y="25"/>
                    <a:pt x="51" y="25"/>
                    <a:pt x="51" y="25"/>
                  </a:cubicBezTo>
                  <a:cubicBezTo>
                    <a:pt x="51" y="25"/>
                    <a:pt x="51" y="25"/>
                    <a:pt x="51" y="25"/>
                  </a:cubicBezTo>
                  <a:cubicBezTo>
                    <a:pt x="51" y="25"/>
                    <a:pt x="51" y="25"/>
                    <a:pt x="50" y="25"/>
                  </a:cubicBezTo>
                  <a:cubicBezTo>
                    <a:pt x="50" y="25"/>
                    <a:pt x="50" y="25"/>
                    <a:pt x="49" y="25"/>
                  </a:cubicBezTo>
                  <a:cubicBezTo>
                    <a:pt x="49" y="25"/>
                    <a:pt x="49" y="25"/>
                    <a:pt x="49" y="25"/>
                  </a:cubicBezTo>
                  <a:cubicBezTo>
                    <a:pt x="49" y="25"/>
                    <a:pt x="48" y="25"/>
                    <a:pt x="48" y="25"/>
                  </a:cubicBezTo>
                  <a:cubicBezTo>
                    <a:pt x="48" y="25"/>
                    <a:pt x="48" y="24"/>
                    <a:pt x="49" y="24"/>
                  </a:cubicBezTo>
                  <a:cubicBezTo>
                    <a:pt x="49" y="24"/>
                    <a:pt x="49" y="24"/>
                    <a:pt x="49" y="24"/>
                  </a:cubicBezTo>
                  <a:cubicBezTo>
                    <a:pt x="49" y="24"/>
                    <a:pt x="49" y="24"/>
                    <a:pt x="49" y="24"/>
                  </a:cubicBezTo>
                  <a:cubicBezTo>
                    <a:pt x="49" y="24"/>
                    <a:pt x="49" y="24"/>
                    <a:pt x="49" y="24"/>
                  </a:cubicBezTo>
                  <a:cubicBezTo>
                    <a:pt x="50" y="23"/>
                    <a:pt x="50" y="23"/>
                    <a:pt x="50" y="23"/>
                  </a:cubicBezTo>
                  <a:cubicBezTo>
                    <a:pt x="50" y="23"/>
                    <a:pt x="50" y="23"/>
                    <a:pt x="51" y="22"/>
                  </a:cubicBezTo>
                  <a:cubicBezTo>
                    <a:pt x="51" y="22"/>
                    <a:pt x="51" y="22"/>
                    <a:pt x="51" y="22"/>
                  </a:cubicBezTo>
                  <a:cubicBezTo>
                    <a:pt x="51" y="22"/>
                    <a:pt x="51" y="22"/>
                    <a:pt x="51" y="22"/>
                  </a:cubicBezTo>
                  <a:cubicBezTo>
                    <a:pt x="51" y="22"/>
                    <a:pt x="52" y="22"/>
                    <a:pt x="51" y="22"/>
                  </a:cubicBezTo>
                  <a:cubicBezTo>
                    <a:pt x="52" y="22"/>
                    <a:pt x="52" y="22"/>
                    <a:pt x="53" y="21"/>
                  </a:cubicBezTo>
                  <a:cubicBezTo>
                    <a:pt x="53" y="21"/>
                    <a:pt x="53" y="21"/>
                    <a:pt x="53" y="21"/>
                  </a:cubicBezTo>
                  <a:cubicBezTo>
                    <a:pt x="53" y="20"/>
                    <a:pt x="53" y="20"/>
                    <a:pt x="52" y="20"/>
                  </a:cubicBezTo>
                  <a:cubicBezTo>
                    <a:pt x="52" y="20"/>
                    <a:pt x="52" y="20"/>
                    <a:pt x="52" y="20"/>
                  </a:cubicBezTo>
                  <a:cubicBezTo>
                    <a:pt x="52" y="19"/>
                    <a:pt x="51" y="19"/>
                    <a:pt x="51" y="19"/>
                  </a:cubicBezTo>
                  <a:cubicBezTo>
                    <a:pt x="50" y="19"/>
                    <a:pt x="50" y="19"/>
                    <a:pt x="50" y="19"/>
                  </a:cubicBezTo>
                  <a:cubicBezTo>
                    <a:pt x="49" y="19"/>
                    <a:pt x="49" y="19"/>
                    <a:pt x="49" y="19"/>
                  </a:cubicBezTo>
                  <a:cubicBezTo>
                    <a:pt x="48" y="19"/>
                    <a:pt x="47" y="19"/>
                    <a:pt x="47" y="19"/>
                  </a:cubicBezTo>
                  <a:cubicBezTo>
                    <a:pt x="46" y="19"/>
                    <a:pt x="46" y="19"/>
                    <a:pt x="46" y="19"/>
                  </a:cubicBezTo>
                  <a:cubicBezTo>
                    <a:pt x="46" y="18"/>
                    <a:pt x="45" y="18"/>
                    <a:pt x="44" y="17"/>
                  </a:cubicBezTo>
                  <a:cubicBezTo>
                    <a:pt x="44" y="17"/>
                    <a:pt x="44" y="17"/>
                    <a:pt x="44" y="17"/>
                  </a:cubicBezTo>
                  <a:cubicBezTo>
                    <a:pt x="43" y="17"/>
                    <a:pt x="43" y="16"/>
                    <a:pt x="43" y="16"/>
                  </a:cubicBezTo>
                  <a:cubicBezTo>
                    <a:pt x="43" y="15"/>
                    <a:pt x="43" y="15"/>
                    <a:pt x="43" y="14"/>
                  </a:cubicBezTo>
                  <a:cubicBezTo>
                    <a:pt x="43" y="13"/>
                    <a:pt x="42" y="13"/>
                    <a:pt x="42" y="13"/>
                  </a:cubicBezTo>
                  <a:cubicBezTo>
                    <a:pt x="41" y="12"/>
                    <a:pt x="42" y="13"/>
                    <a:pt x="42" y="12"/>
                  </a:cubicBezTo>
                  <a:cubicBezTo>
                    <a:pt x="42" y="12"/>
                    <a:pt x="41" y="12"/>
                    <a:pt x="41" y="12"/>
                  </a:cubicBezTo>
                  <a:cubicBezTo>
                    <a:pt x="41" y="13"/>
                    <a:pt x="40" y="12"/>
                    <a:pt x="40" y="13"/>
                  </a:cubicBezTo>
                  <a:cubicBezTo>
                    <a:pt x="39" y="13"/>
                    <a:pt x="39" y="13"/>
                    <a:pt x="38" y="13"/>
                  </a:cubicBezTo>
                  <a:cubicBezTo>
                    <a:pt x="38" y="13"/>
                    <a:pt x="37" y="13"/>
                    <a:pt x="37" y="12"/>
                  </a:cubicBezTo>
                  <a:cubicBezTo>
                    <a:pt x="37" y="12"/>
                    <a:pt x="36" y="12"/>
                    <a:pt x="36" y="12"/>
                  </a:cubicBezTo>
                  <a:cubicBezTo>
                    <a:pt x="36" y="12"/>
                    <a:pt x="36" y="12"/>
                    <a:pt x="36" y="12"/>
                  </a:cubicBezTo>
                  <a:cubicBezTo>
                    <a:pt x="35" y="12"/>
                    <a:pt x="35" y="12"/>
                    <a:pt x="34" y="12"/>
                  </a:cubicBezTo>
                  <a:cubicBezTo>
                    <a:pt x="34" y="12"/>
                    <a:pt x="33" y="11"/>
                    <a:pt x="33" y="11"/>
                  </a:cubicBezTo>
                  <a:cubicBezTo>
                    <a:pt x="33" y="11"/>
                    <a:pt x="33" y="11"/>
                    <a:pt x="33" y="11"/>
                  </a:cubicBezTo>
                  <a:cubicBezTo>
                    <a:pt x="33" y="11"/>
                    <a:pt x="33" y="11"/>
                    <a:pt x="32" y="11"/>
                  </a:cubicBezTo>
                  <a:cubicBezTo>
                    <a:pt x="32" y="11"/>
                    <a:pt x="32" y="11"/>
                    <a:pt x="32" y="11"/>
                  </a:cubicBezTo>
                  <a:cubicBezTo>
                    <a:pt x="32" y="10"/>
                    <a:pt x="31" y="10"/>
                    <a:pt x="31" y="10"/>
                  </a:cubicBezTo>
                  <a:cubicBezTo>
                    <a:pt x="31" y="10"/>
                    <a:pt x="31" y="10"/>
                    <a:pt x="31" y="10"/>
                  </a:cubicBezTo>
                  <a:cubicBezTo>
                    <a:pt x="31" y="10"/>
                    <a:pt x="31" y="10"/>
                    <a:pt x="30" y="9"/>
                  </a:cubicBezTo>
                  <a:cubicBezTo>
                    <a:pt x="30" y="9"/>
                    <a:pt x="30" y="9"/>
                    <a:pt x="30" y="9"/>
                  </a:cubicBezTo>
                  <a:cubicBezTo>
                    <a:pt x="29" y="9"/>
                    <a:pt x="28" y="9"/>
                    <a:pt x="27" y="9"/>
                  </a:cubicBezTo>
                  <a:cubicBezTo>
                    <a:pt x="26" y="9"/>
                    <a:pt x="26" y="9"/>
                    <a:pt x="26" y="9"/>
                  </a:cubicBezTo>
                  <a:cubicBezTo>
                    <a:pt x="26" y="9"/>
                    <a:pt x="26" y="9"/>
                    <a:pt x="26" y="9"/>
                  </a:cubicBezTo>
                  <a:cubicBezTo>
                    <a:pt x="25" y="9"/>
                    <a:pt x="25" y="8"/>
                    <a:pt x="25" y="8"/>
                  </a:cubicBezTo>
                  <a:cubicBezTo>
                    <a:pt x="25" y="8"/>
                    <a:pt x="25" y="8"/>
                    <a:pt x="25" y="8"/>
                  </a:cubicBezTo>
                  <a:cubicBezTo>
                    <a:pt x="25" y="8"/>
                    <a:pt x="25" y="8"/>
                    <a:pt x="25" y="8"/>
                  </a:cubicBezTo>
                  <a:cubicBezTo>
                    <a:pt x="25" y="8"/>
                    <a:pt x="25" y="8"/>
                    <a:pt x="25" y="9"/>
                  </a:cubicBezTo>
                  <a:cubicBezTo>
                    <a:pt x="25" y="9"/>
                    <a:pt x="24" y="9"/>
                    <a:pt x="24" y="9"/>
                  </a:cubicBezTo>
                  <a:cubicBezTo>
                    <a:pt x="24" y="9"/>
                    <a:pt x="24" y="9"/>
                    <a:pt x="24" y="9"/>
                  </a:cubicBezTo>
                  <a:cubicBezTo>
                    <a:pt x="24" y="8"/>
                    <a:pt x="23" y="8"/>
                    <a:pt x="23" y="8"/>
                  </a:cubicBezTo>
                  <a:cubicBezTo>
                    <a:pt x="22" y="8"/>
                    <a:pt x="22" y="8"/>
                    <a:pt x="22" y="8"/>
                  </a:cubicBezTo>
                  <a:cubicBezTo>
                    <a:pt x="22" y="8"/>
                    <a:pt x="21" y="8"/>
                    <a:pt x="21" y="8"/>
                  </a:cubicBezTo>
                  <a:cubicBezTo>
                    <a:pt x="21" y="8"/>
                    <a:pt x="21" y="8"/>
                    <a:pt x="20" y="8"/>
                  </a:cubicBezTo>
                  <a:cubicBezTo>
                    <a:pt x="20" y="7"/>
                    <a:pt x="20" y="8"/>
                    <a:pt x="20" y="7"/>
                  </a:cubicBezTo>
                  <a:cubicBezTo>
                    <a:pt x="20" y="7"/>
                    <a:pt x="19" y="7"/>
                    <a:pt x="19" y="7"/>
                  </a:cubicBezTo>
                  <a:cubicBezTo>
                    <a:pt x="19" y="7"/>
                    <a:pt x="19" y="7"/>
                    <a:pt x="19" y="7"/>
                  </a:cubicBezTo>
                  <a:cubicBezTo>
                    <a:pt x="19" y="7"/>
                    <a:pt x="19" y="6"/>
                    <a:pt x="19" y="6"/>
                  </a:cubicBezTo>
                  <a:cubicBezTo>
                    <a:pt x="19" y="6"/>
                    <a:pt x="19" y="6"/>
                    <a:pt x="20" y="6"/>
                  </a:cubicBezTo>
                  <a:cubicBezTo>
                    <a:pt x="20" y="7"/>
                    <a:pt x="21" y="6"/>
                    <a:pt x="22" y="6"/>
                  </a:cubicBezTo>
                  <a:cubicBezTo>
                    <a:pt x="22" y="6"/>
                    <a:pt x="22" y="6"/>
                    <a:pt x="22" y="6"/>
                  </a:cubicBezTo>
                  <a:cubicBezTo>
                    <a:pt x="22" y="6"/>
                    <a:pt x="22" y="5"/>
                    <a:pt x="22" y="5"/>
                  </a:cubicBezTo>
                  <a:cubicBezTo>
                    <a:pt x="22" y="5"/>
                    <a:pt x="21" y="5"/>
                    <a:pt x="21" y="5"/>
                  </a:cubicBezTo>
                  <a:cubicBezTo>
                    <a:pt x="20" y="5"/>
                    <a:pt x="20" y="5"/>
                    <a:pt x="19" y="5"/>
                  </a:cubicBezTo>
                  <a:cubicBezTo>
                    <a:pt x="19" y="5"/>
                    <a:pt x="18" y="4"/>
                    <a:pt x="18" y="5"/>
                  </a:cubicBezTo>
                  <a:cubicBezTo>
                    <a:pt x="18" y="5"/>
                    <a:pt x="18" y="5"/>
                    <a:pt x="18" y="5"/>
                  </a:cubicBezTo>
                  <a:cubicBezTo>
                    <a:pt x="18" y="5"/>
                    <a:pt x="18" y="5"/>
                    <a:pt x="18" y="5"/>
                  </a:cubicBezTo>
                  <a:cubicBezTo>
                    <a:pt x="17" y="5"/>
                    <a:pt x="16" y="5"/>
                    <a:pt x="15" y="5"/>
                  </a:cubicBezTo>
                  <a:cubicBezTo>
                    <a:pt x="15" y="5"/>
                    <a:pt x="15" y="5"/>
                    <a:pt x="15" y="4"/>
                  </a:cubicBezTo>
                  <a:cubicBezTo>
                    <a:pt x="15" y="4"/>
                    <a:pt x="14" y="4"/>
                    <a:pt x="14" y="5"/>
                  </a:cubicBezTo>
                  <a:cubicBezTo>
                    <a:pt x="14" y="5"/>
                    <a:pt x="14" y="5"/>
                    <a:pt x="13" y="6"/>
                  </a:cubicBezTo>
                  <a:cubicBezTo>
                    <a:pt x="13" y="6"/>
                    <a:pt x="12" y="6"/>
                    <a:pt x="12" y="7"/>
                  </a:cubicBezTo>
                  <a:cubicBezTo>
                    <a:pt x="12" y="7"/>
                    <a:pt x="12" y="7"/>
                    <a:pt x="12" y="7"/>
                  </a:cubicBezTo>
                  <a:cubicBezTo>
                    <a:pt x="12" y="7"/>
                    <a:pt x="11" y="7"/>
                    <a:pt x="11" y="7"/>
                  </a:cubicBezTo>
                  <a:cubicBezTo>
                    <a:pt x="11" y="8"/>
                    <a:pt x="10" y="8"/>
                    <a:pt x="10" y="8"/>
                  </a:cubicBezTo>
                  <a:cubicBezTo>
                    <a:pt x="10" y="8"/>
                    <a:pt x="10" y="8"/>
                    <a:pt x="10" y="8"/>
                  </a:cubicBezTo>
                  <a:cubicBezTo>
                    <a:pt x="9" y="8"/>
                    <a:pt x="8" y="8"/>
                    <a:pt x="7" y="8"/>
                  </a:cubicBezTo>
                  <a:cubicBezTo>
                    <a:pt x="7" y="8"/>
                    <a:pt x="6" y="9"/>
                    <a:pt x="6" y="9"/>
                  </a:cubicBezTo>
                  <a:cubicBezTo>
                    <a:pt x="6" y="9"/>
                    <a:pt x="6" y="10"/>
                    <a:pt x="6" y="10"/>
                  </a:cubicBezTo>
                  <a:cubicBezTo>
                    <a:pt x="6" y="10"/>
                    <a:pt x="6" y="10"/>
                    <a:pt x="6" y="10"/>
                  </a:cubicBezTo>
                  <a:cubicBezTo>
                    <a:pt x="6" y="10"/>
                    <a:pt x="5" y="10"/>
                    <a:pt x="5" y="10"/>
                  </a:cubicBezTo>
                  <a:cubicBezTo>
                    <a:pt x="5" y="10"/>
                    <a:pt x="4" y="10"/>
                    <a:pt x="4" y="10"/>
                  </a:cubicBezTo>
                  <a:cubicBezTo>
                    <a:pt x="4" y="10"/>
                    <a:pt x="4" y="11"/>
                    <a:pt x="4" y="11"/>
                  </a:cubicBezTo>
                  <a:cubicBezTo>
                    <a:pt x="4" y="11"/>
                    <a:pt x="3" y="11"/>
                    <a:pt x="3" y="11"/>
                  </a:cubicBezTo>
                  <a:cubicBezTo>
                    <a:pt x="3" y="11"/>
                    <a:pt x="3" y="10"/>
                    <a:pt x="3" y="10"/>
                  </a:cubicBezTo>
                  <a:cubicBezTo>
                    <a:pt x="3" y="10"/>
                    <a:pt x="3" y="10"/>
                    <a:pt x="3" y="10"/>
                  </a:cubicBezTo>
                  <a:cubicBezTo>
                    <a:pt x="2" y="10"/>
                    <a:pt x="2" y="10"/>
                    <a:pt x="2" y="10"/>
                  </a:cubicBezTo>
                  <a:cubicBezTo>
                    <a:pt x="2" y="10"/>
                    <a:pt x="2" y="10"/>
                    <a:pt x="2" y="10"/>
                  </a:cubicBezTo>
                  <a:cubicBezTo>
                    <a:pt x="2" y="10"/>
                    <a:pt x="1" y="10"/>
                    <a:pt x="1" y="11"/>
                  </a:cubicBezTo>
                  <a:cubicBezTo>
                    <a:pt x="1" y="11"/>
                    <a:pt x="1" y="11"/>
                    <a:pt x="1" y="11"/>
                  </a:cubicBezTo>
                  <a:cubicBezTo>
                    <a:pt x="0" y="11"/>
                    <a:pt x="0" y="11"/>
                    <a:pt x="0" y="10"/>
                  </a:cubicBezTo>
                  <a:cubicBezTo>
                    <a:pt x="0" y="10"/>
                    <a:pt x="0" y="10"/>
                    <a:pt x="0" y="10"/>
                  </a:cubicBezTo>
                  <a:cubicBezTo>
                    <a:pt x="1" y="10"/>
                    <a:pt x="1" y="10"/>
                    <a:pt x="2" y="10"/>
                  </a:cubicBezTo>
                  <a:cubicBezTo>
                    <a:pt x="2" y="10"/>
                    <a:pt x="3" y="9"/>
                    <a:pt x="3" y="9"/>
                  </a:cubicBezTo>
                  <a:cubicBezTo>
                    <a:pt x="3" y="9"/>
                    <a:pt x="3" y="9"/>
                    <a:pt x="4" y="9"/>
                  </a:cubicBezTo>
                  <a:cubicBezTo>
                    <a:pt x="4" y="9"/>
                    <a:pt x="4" y="9"/>
                    <a:pt x="4" y="9"/>
                  </a:cubicBezTo>
                  <a:cubicBezTo>
                    <a:pt x="4" y="9"/>
                    <a:pt x="4" y="9"/>
                    <a:pt x="4" y="9"/>
                  </a:cubicBezTo>
                  <a:cubicBezTo>
                    <a:pt x="4" y="9"/>
                    <a:pt x="4" y="9"/>
                    <a:pt x="4" y="9"/>
                  </a:cubicBezTo>
                  <a:cubicBezTo>
                    <a:pt x="3" y="8"/>
                    <a:pt x="3" y="8"/>
                    <a:pt x="4" y="7"/>
                  </a:cubicBezTo>
                  <a:cubicBezTo>
                    <a:pt x="4" y="7"/>
                    <a:pt x="4" y="7"/>
                    <a:pt x="4" y="7"/>
                  </a:cubicBezTo>
                  <a:cubicBezTo>
                    <a:pt x="4" y="6"/>
                    <a:pt x="5" y="6"/>
                    <a:pt x="5" y="6"/>
                  </a:cubicBezTo>
                  <a:cubicBezTo>
                    <a:pt x="5" y="5"/>
                    <a:pt x="5" y="5"/>
                    <a:pt x="6" y="5"/>
                  </a:cubicBezTo>
                  <a:cubicBezTo>
                    <a:pt x="6" y="5"/>
                    <a:pt x="6" y="5"/>
                    <a:pt x="7" y="4"/>
                  </a:cubicBezTo>
                  <a:cubicBezTo>
                    <a:pt x="7" y="4"/>
                    <a:pt x="8" y="4"/>
                    <a:pt x="9" y="4"/>
                  </a:cubicBezTo>
                  <a:cubicBezTo>
                    <a:pt x="9" y="4"/>
                    <a:pt x="9" y="3"/>
                    <a:pt x="9" y="3"/>
                  </a:cubicBezTo>
                  <a:cubicBezTo>
                    <a:pt x="10" y="3"/>
                    <a:pt x="10" y="3"/>
                    <a:pt x="10" y="3"/>
                  </a:cubicBezTo>
                  <a:cubicBezTo>
                    <a:pt x="11" y="3"/>
                    <a:pt x="11" y="2"/>
                    <a:pt x="12" y="2"/>
                  </a:cubicBezTo>
                  <a:cubicBezTo>
                    <a:pt x="12" y="2"/>
                    <a:pt x="13" y="2"/>
                    <a:pt x="13" y="2"/>
                  </a:cubicBezTo>
                  <a:cubicBezTo>
                    <a:pt x="14" y="2"/>
                    <a:pt x="14" y="2"/>
                    <a:pt x="14" y="2"/>
                  </a:cubicBezTo>
                  <a:cubicBezTo>
                    <a:pt x="15" y="2"/>
                    <a:pt x="15" y="2"/>
                    <a:pt x="16" y="2"/>
                  </a:cubicBezTo>
                  <a:cubicBezTo>
                    <a:pt x="16" y="2"/>
                    <a:pt x="16" y="2"/>
                    <a:pt x="16" y="2"/>
                  </a:cubicBezTo>
                  <a:cubicBezTo>
                    <a:pt x="16" y="1"/>
                    <a:pt x="17" y="1"/>
                    <a:pt x="17" y="1"/>
                  </a:cubicBezTo>
                  <a:cubicBezTo>
                    <a:pt x="18" y="1"/>
                    <a:pt x="19" y="1"/>
                    <a:pt x="19" y="1"/>
                  </a:cubicBezTo>
                  <a:cubicBezTo>
                    <a:pt x="20" y="1"/>
                    <a:pt x="20" y="1"/>
                    <a:pt x="20" y="1"/>
                  </a:cubicBezTo>
                  <a:cubicBezTo>
                    <a:pt x="21" y="1"/>
                    <a:pt x="21" y="1"/>
                    <a:pt x="22" y="1"/>
                  </a:cubicBezTo>
                  <a:cubicBezTo>
                    <a:pt x="22" y="1"/>
                    <a:pt x="22" y="1"/>
                    <a:pt x="23" y="1"/>
                  </a:cubicBezTo>
                  <a:cubicBezTo>
                    <a:pt x="23" y="1"/>
                    <a:pt x="23" y="2"/>
                    <a:pt x="23" y="2"/>
                  </a:cubicBezTo>
                  <a:cubicBezTo>
                    <a:pt x="23" y="1"/>
                    <a:pt x="24" y="1"/>
                    <a:pt x="24" y="1"/>
                  </a:cubicBezTo>
                  <a:cubicBezTo>
                    <a:pt x="24" y="1"/>
                    <a:pt x="24" y="1"/>
                    <a:pt x="24" y="1"/>
                  </a:cubicBezTo>
                  <a:cubicBezTo>
                    <a:pt x="25" y="2"/>
                    <a:pt x="25" y="2"/>
                    <a:pt x="25" y="2"/>
                  </a:cubicBezTo>
                  <a:cubicBezTo>
                    <a:pt x="25" y="2"/>
                    <a:pt x="26" y="2"/>
                    <a:pt x="26" y="2"/>
                  </a:cubicBezTo>
                  <a:cubicBezTo>
                    <a:pt x="26" y="2"/>
                    <a:pt x="26" y="2"/>
                    <a:pt x="26" y="2"/>
                  </a:cubicBezTo>
                  <a:cubicBezTo>
                    <a:pt x="27" y="2"/>
                    <a:pt x="27" y="2"/>
                    <a:pt x="28" y="2"/>
                  </a:cubicBezTo>
                  <a:cubicBezTo>
                    <a:pt x="28" y="2"/>
                    <a:pt x="28" y="2"/>
                    <a:pt x="29" y="1"/>
                  </a:cubicBezTo>
                  <a:cubicBezTo>
                    <a:pt x="29" y="1"/>
                    <a:pt x="29" y="1"/>
                    <a:pt x="29" y="2"/>
                  </a:cubicBezTo>
                  <a:cubicBezTo>
                    <a:pt x="29" y="2"/>
                    <a:pt x="29" y="2"/>
                    <a:pt x="30" y="2"/>
                  </a:cubicBezTo>
                  <a:cubicBezTo>
                    <a:pt x="30" y="2"/>
                    <a:pt x="30" y="2"/>
                    <a:pt x="30" y="2"/>
                  </a:cubicBezTo>
                  <a:cubicBezTo>
                    <a:pt x="30" y="2"/>
                    <a:pt x="30" y="3"/>
                    <a:pt x="30" y="3"/>
                  </a:cubicBezTo>
                  <a:cubicBezTo>
                    <a:pt x="30" y="3"/>
                    <a:pt x="31" y="3"/>
                    <a:pt x="31" y="2"/>
                  </a:cubicBezTo>
                  <a:cubicBezTo>
                    <a:pt x="31" y="2"/>
                    <a:pt x="31" y="2"/>
                    <a:pt x="31" y="2"/>
                  </a:cubicBezTo>
                  <a:cubicBezTo>
                    <a:pt x="31" y="3"/>
                    <a:pt x="31" y="3"/>
                    <a:pt x="31" y="3"/>
                  </a:cubicBezTo>
                  <a:cubicBezTo>
                    <a:pt x="32" y="3"/>
                    <a:pt x="32" y="3"/>
                    <a:pt x="33" y="3"/>
                  </a:cubicBezTo>
                  <a:cubicBezTo>
                    <a:pt x="33" y="3"/>
                    <a:pt x="33" y="3"/>
                    <a:pt x="33" y="3"/>
                  </a:cubicBezTo>
                  <a:cubicBezTo>
                    <a:pt x="33" y="3"/>
                    <a:pt x="34" y="3"/>
                    <a:pt x="34" y="3"/>
                  </a:cubicBezTo>
                  <a:cubicBezTo>
                    <a:pt x="34" y="3"/>
                    <a:pt x="34" y="3"/>
                    <a:pt x="34" y="3"/>
                  </a:cubicBezTo>
                  <a:cubicBezTo>
                    <a:pt x="34" y="4"/>
                    <a:pt x="35" y="4"/>
                    <a:pt x="35" y="4"/>
                  </a:cubicBezTo>
                  <a:cubicBezTo>
                    <a:pt x="35" y="4"/>
                    <a:pt x="35" y="4"/>
                    <a:pt x="36" y="4"/>
                  </a:cubicBezTo>
                  <a:cubicBezTo>
                    <a:pt x="36" y="5"/>
                    <a:pt x="36" y="5"/>
                    <a:pt x="36" y="6"/>
                  </a:cubicBezTo>
                  <a:cubicBezTo>
                    <a:pt x="37" y="6"/>
                    <a:pt x="37" y="6"/>
                    <a:pt x="37" y="6"/>
                  </a:cubicBezTo>
                  <a:cubicBezTo>
                    <a:pt x="37" y="6"/>
                    <a:pt x="38" y="5"/>
                    <a:pt x="38" y="5"/>
                  </a:cubicBezTo>
                  <a:cubicBezTo>
                    <a:pt x="38" y="5"/>
                    <a:pt x="38" y="5"/>
                    <a:pt x="39" y="5"/>
                  </a:cubicBezTo>
                  <a:cubicBezTo>
                    <a:pt x="38" y="5"/>
                    <a:pt x="38" y="6"/>
                    <a:pt x="38" y="6"/>
                  </a:cubicBezTo>
                  <a:cubicBezTo>
                    <a:pt x="37" y="5"/>
                    <a:pt x="37" y="6"/>
                    <a:pt x="37" y="6"/>
                  </a:cubicBezTo>
                  <a:cubicBezTo>
                    <a:pt x="37" y="6"/>
                    <a:pt x="37" y="6"/>
                    <a:pt x="37" y="6"/>
                  </a:cubicBezTo>
                  <a:cubicBezTo>
                    <a:pt x="37" y="6"/>
                    <a:pt x="38" y="7"/>
                    <a:pt x="38" y="7"/>
                  </a:cubicBezTo>
                  <a:cubicBezTo>
                    <a:pt x="39" y="7"/>
                    <a:pt x="40" y="7"/>
                    <a:pt x="41" y="7"/>
                  </a:cubicBezTo>
                  <a:cubicBezTo>
                    <a:pt x="41" y="7"/>
                    <a:pt x="41" y="7"/>
                    <a:pt x="41" y="7"/>
                  </a:cubicBezTo>
                  <a:cubicBezTo>
                    <a:pt x="42" y="7"/>
                    <a:pt x="42" y="7"/>
                    <a:pt x="42" y="7"/>
                  </a:cubicBezTo>
                  <a:cubicBezTo>
                    <a:pt x="42" y="7"/>
                    <a:pt x="42" y="7"/>
                    <a:pt x="42" y="7"/>
                  </a:cubicBezTo>
                  <a:cubicBezTo>
                    <a:pt x="42" y="7"/>
                    <a:pt x="43" y="7"/>
                    <a:pt x="43" y="7"/>
                  </a:cubicBezTo>
                  <a:cubicBezTo>
                    <a:pt x="43" y="7"/>
                    <a:pt x="43" y="7"/>
                    <a:pt x="43" y="7"/>
                  </a:cubicBezTo>
                  <a:cubicBezTo>
                    <a:pt x="43" y="7"/>
                    <a:pt x="43" y="7"/>
                    <a:pt x="43" y="7"/>
                  </a:cubicBezTo>
                  <a:cubicBezTo>
                    <a:pt x="43" y="7"/>
                    <a:pt x="43" y="7"/>
                    <a:pt x="43" y="7"/>
                  </a:cubicBezTo>
                  <a:cubicBezTo>
                    <a:pt x="43" y="7"/>
                    <a:pt x="43" y="7"/>
                    <a:pt x="43" y="7"/>
                  </a:cubicBezTo>
                  <a:cubicBezTo>
                    <a:pt x="43" y="7"/>
                    <a:pt x="44" y="6"/>
                    <a:pt x="44" y="6"/>
                  </a:cubicBezTo>
                  <a:cubicBezTo>
                    <a:pt x="44" y="6"/>
                    <a:pt x="43" y="6"/>
                    <a:pt x="43" y="6"/>
                  </a:cubicBezTo>
                  <a:cubicBezTo>
                    <a:pt x="43" y="7"/>
                    <a:pt x="43" y="7"/>
                    <a:pt x="43" y="6"/>
                  </a:cubicBezTo>
                  <a:cubicBezTo>
                    <a:pt x="42" y="6"/>
                    <a:pt x="42" y="6"/>
                    <a:pt x="42" y="6"/>
                  </a:cubicBezTo>
                  <a:cubicBezTo>
                    <a:pt x="42" y="6"/>
                    <a:pt x="42" y="5"/>
                    <a:pt x="42" y="6"/>
                  </a:cubicBezTo>
                  <a:cubicBezTo>
                    <a:pt x="43" y="6"/>
                    <a:pt x="43" y="6"/>
                    <a:pt x="43" y="6"/>
                  </a:cubicBezTo>
                  <a:cubicBezTo>
                    <a:pt x="44" y="6"/>
                    <a:pt x="44" y="6"/>
                    <a:pt x="44" y="6"/>
                  </a:cubicBezTo>
                  <a:cubicBezTo>
                    <a:pt x="45" y="6"/>
                    <a:pt x="45" y="6"/>
                    <a:pt x="45" y="6"/>
                  </a:cubicBezTo>
                  <a:cubicBezTo>
                    <a:pt x="45" y="6"/>
                    <a:pt x="45" y="6"/>
                    <a:pt x="45" y="6"/>
                  </a:cubicBezTo>
                  <a:cubicBezTo>
                    <a:pt x="46" y="6"/>
                    <a:pt x="46" y="7"/>
                    <a:pt x="46" y="7"/>
                  </a:cubicBezTo>
                  <a:cubicBezTo>
                    <a:pt x="46" y="7"/>
                    <a:pt x="46" y="7"/>
                    <a:pt x="47" y="7"/>
                  </a:cubicBezTo>
                  <a:cubicBezTo>
                    <a:pt x="47" y="8"/>
                    <a:pt x="48" y="8"/>
                    <a:pt x="48" y="9"/>
                  </a:cubicBezTo>
                  <a:cubicBezTo>
                    <a:pt x="48" y="9"/>
                    <a:pt x="48" y="9"/>
                    <a:pt x="49" y="9"/>
                  </a:cubicBezTo>
                  <a:cubicBezTo>
                    <a:pt x="49" y="9"/>
                    <a:pt x="49" y="9"/>
                    <a:pt x="49" y="9"/>
                  </a:cubicBezTo>
                  <a:cubicBezTo>
                    <a:pt x="49" y="10"/>
                    <a:pt x="50" y="10"/>
                    <a:pt x="50" y="11"/>
                  </a:cubicBezTo>
                  <a:cubicBezTo>
                    <a:pt x="50" y="11"/>
                    <a:pt x="50" y="11"/>
                    <a:pt x="50" y="11"/>
                  </a:cubicBezTo>
                  <a:cubicBezTo>
                    <a:pt x="50" y="11"/>
                    <a:pt x="50" y="11"/>
                    <a:pt x="50" y="11"/>
                  </a:cubicBezTo>
                  <a:cubicBezTo>
                    <a:pt x="49" y="10"/>
                    <a:pt x="49" y="10"/>
                    <a:pt x="48" y="10"/>
                  </a:cubicBezTo>
                  <a:cubicBezTo>
                    <a:pt x="48" y="10"/>
                    <a:pt x="48" y="10"/>
                    <a:pt x="48" y="10"/>
                  </a:cubicBezTo>
                  <a:cubicBezTo>
                    <a:pt x="48" y="10"/>
                    <a:pt x="47" y="9"/>
                    <a:pt x="47" y="9"/>
                  </a:cubicBezTo>
                  <a:cubicBezTo>
                    <a:pt x="47" y="10"/>
                    <a:pt x="47" y="10"/>
                    <a:pt x="47" y="10"/>
                  </a:cubicBezTo>
                  <a:cubicBezTo>
                    <a:pt x="48" y="10"/>
                    <a:pt x="48" y="10"/>
                    <a:pt x="48" y="11"/>
                  </a:cubicBezTo>
                  <a:cubicBezTo>
                    <a:pt x="48" y="11"/>
                    <a:pt x="48" y="11"/>
                    <a:pt x="49" y="11"/>
                  </a:cubicBezTo>
                  <a:cubicBezTo>
                    <a:pt x="49" y="11"/>
                    <a:pt x="49" y="11"/>
                    <a:pt x="50" y="11"/>
                  </a:cubicBezTo>
                  <a:cubicBezTo>
                    <a:pt x="50" y="12"/>
                    <a:pt x="50" y="12"/>
                    <a:pt x="51" y="12"/>
                  </a:cubicBezTo>
                  <a:cubicBezTo>
                    <a:pt x="51" y="12"/>
                    <a:pt x="51" y="12"/>
                    <a:pt x="51" y="13"/>
                  </a:cubicBezTo>
                  <a:cubicBezTo>
                    <a:pt x="51" y="13"/>
                    <a:pt x="52" y="13"/>
                    <a:pt x="52" y="13"/>
                  </a:cubicBezTo>
                  <a:cubicBezTo>
                    <a:pt x="52" y="13"/>
                    <a:pt x="52" y="13"/>
                    <a:pt x="52" y="14"/>
                  </a:cubicBezTo>
                  <a:cubicBezTo>
                    <a:pt x="52" y="14"/>
                    <a:pt x="52" y="14"/>
                    <a:pt x="52" y="14"/>
                  </a:cubicBezTo>
                  <a:cubicBezTo>
                    <a:pt x="52" y="14"/>
                    <a:pt x="52" y="13"/>
                    <a:pt x="53" y="13"/>
                  </a:cubicBezTo>
                  <a:cubicBezTo>
                    <a:pt x="52" y="13"/>
                    <a:pt x="52" y="13"/>
                    <a:pt x="51" y="12"/>
                  </a:cubicBezTo>
                  <a:cubicBezTo>
                    <a:pt x="51" y="12"/>
                    <a:pt x="51" y="12"/>
                    <a:pt x="51" y="11"/>
                  </a:cubicBezTo>
                  <a:cubicBezTo>
                    <a:pt x="52" y="12"/>
                    <a:pt x="52" y="12"/>
                    <a:pt x="53" y="13"/>
                  </a:cubicBezTo>
                  <a:cubicBezTo>
                    <a:pt x="53" y="12"/>
                    <a:pt x="53" y="13"/>
                    <a:pt x="53" y="13"/>
                  </a:cubicBezTo>
                  <a:cubicBezTo>
                    <a:pt x="53" y="13"/>
                    <a:pt x="53" y="13"/>
                    <a:pt x="53" y="13"/>
                  </a:cubicBezTo>
                  <a:cubicBezTo>
                    <a:pt x="53" y="13"/>
                    <a:pt x="53" y="13"/>
                    <a:pt x="53" y="13"/>
                  </a:cubicBezTo>
                  <a:cubicBezTo>
                    <a:pt x="54" y="13"/>
                    <a:pt x="54" y="14"/>
                    <a:pt x="54" y="14"/>
                  </a:cubicBezTo>
                  <a:cubicBezTo>
                    <a:pt x="55" y="14"/>
                    <a:pt x="55" y="14"/>
                    <a:pt x="55" y="14"/>
                  </a:cubicBezTo>
                  <a:cubicBezTo>
                    <a:pt x="55" y="14"/>
                    <a:pt x="55" y="14"/>
                    <a:pt x="55" y="14"/>
                  </a:cubicBezTo>
                  <a:cubicBezTo>
                    <a:pt x="56" y="14"/>
                    <a:pt x="56" y="14"/>
                    <a:pt x="56" y="14"/>
                  </a:cubicBezTo>
                  <a:cubicBezTo>
                    <a:pt x="56" y="15"/>
                    <a:pt x="56" y="15"/>
                    <a:pt x="57" y="15"/>
                  </a:cubicBezTo>
                  <a:cubicBezTo>
                    <a:pt x="58" y="15"/>
                    <a:pt x="58" y="15"/>
                    <a:pt x="59" y="16"/>
                  </a:cubicBezTo>
                  <a:cubicBezTo>
                    <a:pt x="59" y="16"/>
                    <a:pt x="60" y="16"/>
                    <a:pt x="60" y="16"/>
                  </a:cubicBezTo>
                  <a:cubicBezTo>
                    <a:pt x="60" y="16"/>
                    <a:pt x="60" y="16"/>
                    <a:pt x="60" y="16"/>
                  </a:cubicBezTo>
                  <a:cubicBezTo>
                    <a:pt x="60" y="16"/>
                    <a:pt x="61" y="16"/>
                    <a:pt x="61" y="16"/>
                  </a:cubicBezTo>
                  <a:cubicBezTo>
                    <a:pt x="61" y="16"/>
                    <a:pt x="61" y="16"/>
                    <a:pt x="61" y="16"/>
                  </a:cubicBezTo>
                  <a:cubicBezTo>
                    <a:pt x="61" y="16"/>
                    <a:pt x="61" y="16"/>
                    <a:pt x="61" y="16"/>
                  </a:cubicBezTo>
                  <a:cubicBezTo>
                    <a:pt x="61" y="16"/>
                    <a:pt x="61" y="16"/>
                    <a:pt x="61" y="16"/>
                  </a:cubicBezTo>
                  <a:cubicBezTo>
                    <a:pt x="61" y="16"/>
                    <a:pt x="61" y="16"/>
                    <a:pt x="62" y="16"/>
                  </a:cubicBezTo>
                  <a:cubicBezTo>
                    <a:pt x="62" y="16"/>
                    <a:pt x="63" y="16"/>
                    <a:pt x="63" y="17"/>
                  </a:cubicBezTo>
                  <a:cubicBezTo>
                    <a:pt x="63" y="17"/>
                    <a:pt x="63" y="17"/>
                    <a:pt x="63" y="17"/>
                  </a:cubicBezTo>
                  <a:cubicBezTo>
                    <a:pt x="63" y="17"/>
                    <a:pt x="62" y="18"/>
                    <a:pt x="63" y="18"/>
                  </a:cubicBezTo>
                  <a:cubicBezTo>
                    <a:pt x="63" y="18"/>
                    <a:pt x="63" y="18"/>
                    <a:pt x="63" y="18"/>
                  </a:cubicBezTo>
                  <a:cubicBezTo>
                    <a:pt x="63" y="18"/>
                    <a:pt x="62" y="18"/>
                    <a:pt x="62" y="18"/>
                  </a:cubicBezTo>
                  <a:cubicBezTo>
                    <a:pt x="62" y="18"/>
                    <a:pt x="62" y="18"/>
                    <a:pt x="62" y="18"/>
                  </a:cubicBezTo>
                  <a:cubicBezTo>
                    <a:pt x="62" y="18"/>
                    <a:pt x="61" y="19"/>
                    <a:pt x="62" y="19"/>
                  </a:cubicBezTo>
                  <a:cubicBezTo>
                    <a:pt x="62" y="19"/>
                    <a:pt x="62" y="19"/>
                    <a:pt x="62" y="18"/>
                  </a:cubicBezTo>
                  <a:cubicBezTo>
                    <a:pt x="63" y="19"/>
                    <a:pt x="63" y="19"/>
                    <a:pt x="63" y="19"/>
                  </a:cubicBezTo>
                  <a:cubicBezTo>
                    <a:pt x="63" y="19"/>
                    <a:pt x="63" y="19"/>
                    <a:pt x="63" y="19"/>
                  </a:cubicBezTo>
                  <a:cubicBezTo>
                    <a:pt x="63" y="19"/>
                    <a:pt x="63" y="19"/>
                    <a:pt x="63" y="19"/>
                  </a:cubicBezTo>
                  <a:cubicBezTo>
                    <a:pt x="63" y="19"/>
                    <a:pt x="63" y="19"/>
                    <a:pt x="63" y="18"/>
                  </a:cubicBezTo>
                  <a:cubicBezTo>
                    <a:pt x="63" y="18"/>
                    <a:pt x="63" y="18"/>
                    <a:pt x="63" y="18"/>
                  </a:cubicBezTo>
                  <a:cubicBezTo>
                    <a:pt x="64" y="19"/>
                    <a:pt x="65" y="19"/>
                    <a:pt x="65" y="19"/>
                  </a:cubicBezTo>
                  <a:cubicBezTo>
                    <a:pt x="66" y="19"/>
                    <a:pt x="66" y="19"/>
                    <a:pt x="67" y="19"/>
                  </a:cubicBezTo>
                  <a:cubicBezTo>
                    <a:pt x="67" y="19"/>
                    <a:pt x="67" y="19"/>
                    <a:pt x="67" y="19"/>
                  </a:cubicBezTo>
                  <a:cubicBezTo>
                    <a:pt x="67" y="19"/>
                    <a:pt x="67" y="19"/>
                    <a:pt x="67" y="19"/>
                  </a:cubicBezTo>
                  <a:cubicBezTo>
                    <a:pt x="67" y="19"/>
                    <a:pt x="68" y="19"/>
                    <a:pt x="68" y="19"/>
                  </a:cubicBezTo>
                  <a:cubicBezTo>
                    <a:pt x="68" y="19"/>
                    <a:pt x="68" y="19"/>
                    <a:pt x="68" y="19"/>
                  </a:cubicBezTo>
                  <a:cubicBezTo>
                    <a:pt x="68" y="20"/>
                    <a:pt x="68" y="19"/>
                    <a:pt x="68" y="20"/>
                  </a:cubicBezTo>
                  <a:cubicBezTo>
                    <a:pt x="69" y="20"/>
                    <a:pt x="69" y="20"/>
                    <a:pt x="69" y="20"/>
                  </a:cubicBezTo>
                  <a:cubicBezTo>
                    <a:pt x="69" y="20"/>
                    <a:pt x="70" y="21"/>
                    <a:pt x="70" y="21"/>
                  </a:cubicBezTo>
                  <a:cubicBezTo>
                    <a:pt x="70" y="21"/>
                    <a:pt x="70" y="21"/>
                    <a:pt x="70" y="21"/>
                  </a:cubicBezTo>
                  <a:cubicBezTo>
                    <a:pt x="70" y="21"/>
                    <a:pt x="70" y="21"/>
                    <a:pt x="70" y="21"/>
                  </a:cubicBezTo>
                  <a:cubicBezTo>
                    <a:pt x="70" y="22"/>
                    <a:pt x="71" y="22"/>
                    <a:pt x="71" y="22"/>
                  </a:cubicBezTo>
                  <a:cubicBezTo>
                    <a:pt x="71" y="22"/>
                    <a:pt x="71" y="22"/>
                    <a:pt x="71" y="22"/>
                  </a:cubicBezTo>
                  <a:cubicBezTo>
                    <a:pt x="72" y="22"/>
                    <a:pt x="72" y="22"/>
                    <a:pt x="72" y="22"/>
                  </a:cubicBezTo>
                  <a:cubicBezTo>
                    <a:pt x="73" y="22"/>
                    <a:pt x="73" y="23"/>
                    <a:pt x="72" y="23"/>
                  </a:cubicBezTo>
                  <a:cubicBezTo>
                    <a:pt x="72" y="23"/>
                    <a:pt x="72" y="23"/>
                    <a:pt x="72" y="23"/>
                  </a:cubicBezTo>
                  <a:cubicBezTo>
                    <a:pt x="72" y="23"/>
                    <a:pt x="72" y="23"/>
                    <a:pt x="72" y="23"/>
                  </a:cubicBezTo>
                  <a:cubicBezTo>
                    <a:pt x="71" y="23"/>
                    <a:pt x="71" y="23"/>
                    <a:pt x="71" y="23"/>
                  </a:cubicBezTo>
                  <a:close/>
                  <a:moveTo>
                    <a:pt x="60" y="16"/>
                  </a:moveTo>
                  <a:cubicBezTo>
                    <a:pt x="60" y="16"/>
                    <a:pt x="60" y="16"/>
                    <a:pt x="60" y="16"/>
                  </a:cubicBezTo>
                  <a:cubicBezTo>
                    <a:pt x="60" y="16"/>
                    <a:pt x="60" y="16"/>
                    <a:pt x="60" y="16"/>
                  </a:cubicBezTo>
                  <a:close/>
                  <a:moveTo>
                    <a:pt x="39" y="5"/>
                  </a:moveTo>
                  <a:cubicBezTo>
                    <a:pt x="39" y="5"/>
                    <a:pt x="39" y="5"/>
                    <a:pt x="40" y="5"/>
                  </a:cubicBezTo>
                  <a:cubicBezTo>
                    <a:pt x="39" y="5"/>
                    <a:pt x="39" y="5"/>
                    <a:pt x="39" y="5"/>
                  </a:cubicBezTo>
                  <a:close/>
                  <a:moveTo>
                    <a:pt x="63" y="18"/>
                  </a:moveTo>
                  <a:cubicBezTo>
                    <a:pt x="63" y="18"/>
                    <a:pt x="63" y="18"/>
                    <a:pt x="63" y="18"/>
                  </a:cubicBezTo>
                  <a:cubicBezTo>
                    <a:pt x="63" y="18"/>
                    <a:pt x="63" y="18"/>
                    <a:pt x="63" y="18"/>
                  </a:cubicBezTo>
                  <a:close/>
                  <a:moveTo>
                    <a:pt x="48" y="8"/>
                  </a:moveTo>
                  <a:cubicBezTo>
                    <a:pt x="48" y="7"/>
                    <a:pt x="48" y="7"/>
                    <a:pt x="47" y="7"/>
                  </a:cubicBezTo>
                  <a:cubicBezTo>
                    <a:pt x="47" y="7"/>
                    <a:pt x="47" y="7"/>
                    <a:pt x="48" y="8"/>
                  </a:cubicBezTo>
                  <a:close/>
                  <a:moveTo>
                    <a:pt x="19" y="12"/>
                  </a:moveTo>
                  <a:cubicBezTo>
                    <a:pt x="19" y="12"/>
                    <a:pt x="19" y="12"/>
                    <a:pt x="19" y="12"/>
                  </a:cubicBezTo>
                  <a:cubicBezTo>
                    <a:pt x="20" y="13"/>
                    <a:pt x="20" y="12"/>
                    <a:pt x="20" y="12"/>
                  </a:cubicBezTo>
                  <a:cubicBezTo>
                    <a:pt x="19" y="12"/>
                    <a:pt x="19" y="12"/>
                    <a:pt x="19" y="12"/>
                  </a:cubicBezTo>
                  <a:close/>
                  <a:moveTo>
                    <a:pt x="20" y="12"/>
                  </a:moveTo>
                  <a:cubicBezTo>
                    <a:pt x="20" y="12"/>
                    <a:pt x="20" y="12"/>
                    <a:pt x="20" y="12"/>
                  </a:cubicBezTo>
                  <a:cubicBezTo>
                    <a:pt x="20" y="12"/>
                    <a:pt x="20" y="12"/>
                    <a:pt x="20" y="12"/>
                  </a:cubicBezTo>
                  <a:cubicBezTo>
                    <a:pt x="20" y="12"/>
                    <a:pt x="20" y="12"/>
                    <a:pt x="20" y="12"/>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11" name="Freeform 774">
              <a:extLst>
                <a:ext uri="{FF2B5EF4-FFF2-40B4-BE49-F238E27FC236}">
                  <a16:creationId xmlns:a16="http://schemas.microsoft.com/office/drawing/2014/main" id="{1746A721-B26E-9B1E-786E-C689BD8D4A88}"/>
                </a:ext>
              </a:extLst>
            </p:cNvPr>
            <p:cNvSpPr>
              <a:spLocks/>
            </p:cNvSpPr>
            <p:nvPr/>
          </p:nvSpPr>
          <p:spPr bwMode="auto">
            <a:xfrm>
              <a:off x="2932113" y="4541838"/>
              <a:ext cx="96837" cy="84138"/>
            </a:xfrm>
            <a:custGeom>
              <a:avLst/>
              <a:gdLst>
                <a:gd name="T0" fmla="*/ 22 w 23"/>
                <a:gd name="T1" fmla="*/ 11 h 20"/>
                <a:gd name="T2" fmla="*/ 18 w 23"/>
                <a:gd name="T3" fmla="*/ 7 h 20"/>
                <a:gd name="T4" fmla="*/ 17 w 23"/>
                <a:gd name="T5" fmla="*/ 6 h 20"/>
                <a:gd name="T6" fmla="*/ 16 w 23"/>
                <a:gd name="T7" fmla="*/ 2 h 20"/>
                <a:gd name="T8" fmla="*/ 15 w 23"/>
                <a:gd name="T9" fmla="*/ 2 h 20"/>
                <a:gd name="T10" fmla="*/ 14 w 23"/>
                <a:gd name="T11" fmla="*/ 3 h 20"/>
                <a:gd name="T12" fmla="*/ 11 w 23"/>
                <a:gd name="T13" fmla="*/ 2 h 20"/>
                <a:gd name="T14" fmla="*/ 10 w 23"/>
                <a:gd name="T15" fmla="*/ 2 h 20"/>
                <a:gd name="T16" fmla="*/ 7 w 23"/>
                <a:gd name="T17" fmla="*/ 2 h 20"/>
                <a:gd name="T18" fmla="*/ 2 w 23"/>
                <a:gd name="T19" fmla="*/ 0 h 20"/>
                <a:gd name="T20" fmla="*/ 1 w 23"/>
                <a:gd name="T21" fmla="*/ 1 h 20"/>
                <a:gd name="T22" fmla="*/ 1 w 23"/>
                <a:gd name="T23" fmla="*/ 2 h 20"/>
                <a:gd name="T24" fmla="*/ 1 w 23"/>
                <a:gd name="T25" fmla="*/ 3 h 20"/>
                <a:gd name="T26" fmla="*/ 2 w 23"/>
                <a:gd name="T27" fmla="*/ 4 h 20"/>
                <a:gd name="T28" fmla="*/ 1 w 23"/>
                <a:gd name="T29" fmla="*/ 6 h 20"/>
                <a:gd name="T30" fmla="*/ 3 w 23"/>
                <a:gd name="T31" fmla="*/ 9 h 20"/>
                <a:gd name="T32" fmla="*/ 5 w 23"/>
                <a:gd name="T33" fmla="*/ 10 h 20"/>
                <a:gd name="T34" fmla="*/ 6 w 23"/>
                <a:gd name="T35" fmla="*/ 10 h 20"/>
                <a:gd name="T36" fmla="*/ 7 w 23"/>
                <a:gd name="T37" fmla="*/ 9 h 20"/>
                <a:gd name="T38" fmla="*/ 5 w 23"/>
                <a:gd name="T39" fmla="*/ 7 h 20"/>
                <a:gd name="T40" fmla="*/ 7 w 23"/>
                <a:gd name="T41" fmla="*/ 8 h 20"/>
                <a:gd name="T42" fmla="*/ 8 w 23"/>
                <a:gd name="T43" fmla="*/ 11 h 20"/>
                <a:gd name="T44" fmla="*/ 11 w 23"/>
                <a:gd name="T45" fmla="*/ 12 h 20"/>
                <a:gd name="T46" fmla="*/ 15 w 23"/>
                <a:gd name="T47" fmla="*/ 14 h 20"/>
                <a:gd name="T48" fmla="*/ 15 w 23"/>
                <a:gd name="T49" fmla="*/ 17 h 20"/>
                <a:gd name="T50" fmla="*/ 15 w 23"/>
                <a:gd name="T51" fmla="*/ 18 h 20"/>
                <a:gd name="T52" fmla="*/ 17 w 23"/>
                <a:gd name="T53" fmla="*/ 19 h 20"/>
                <a:gd name="T54" fmla="*/ 18 w 23"/>
                <a:gd name="T55" fmla="*/ 18 h 20"/>
                <a:gd name="T56" fmla="*/ 16 w 23"/>
                <a:gd name="T57" fmla="*/ 17 h 20"/>
                <a:gd name="T58" fmla="*/ 19 w 23"/>
                <a:gd name="T59" fmla="*/ 18 h 20"/>
                <a:gd name="T60" fmla="*/ 19 w 23"/>
                <a:gd name="T61" fmla="*/ 20 h 20"/>
                <a:gd name="T62" fmla="*/ 21 w 23"/>
                <a:gd name="T63" fmla="*/ 17 h 20"/>
                <a:gd name="T64" fmla="*/ 21 w 23"/>
                <a:gd name="T65" fmla="*/ 16 h 20"/>
                <a:gd name="T66" fmla="*/ 20 w 23"/>
                <a:gd name="T67" fmla="*/ 14 h 20"/>
                <a:gd name="T68" fmla="*/ 21 w 23"/>
                <a:gd name="T69" fmla="*/ 12 h 20"/>
                <a:gd name="T70" fmla="*/ 22 w 23"/>
                <a:gd name="T71" fmla="*/ 12 h 20"/>
                <a:gd name="T72" fmla="*/ 23 w 23"/>
                <a:gd name="T73" fmla="*/ 11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23" h="20">
                  <a:moveTo>
                    <a:pt x="23" y="11"/>
                  </a:moveTo>
                  <a:cubicBezTo>
                    <a:pt x="22" y="11"/>
                    <a:pt x="22" y="11"/>
                    <a:pt x="22" y="11"/>
                  </a:cubicBezTo>
                  <a:cubicBezTo>
                    <a:pt x="21" y="10"/>
                    <a:pt x="21" y="10"/>
                    <a:pt x="20" y="9"/>
                  </a:cubicBezTo>
                  <a:cubicBezTo>
                    <a:pt x="20" y="9"/>
                    <a:pt x="19" y="8"/>
                    <a:pt x="18" y="7"/>
                  </a:cubicBezTo>
                  <a:cubicBezTo>
                    <a:pt x="18" y="7"/>
                    <a:pt x="18" y="7"/>
                    <a:pt x="18" y="7"/>
                  </a:cubicBezTo>
                  <a:cubicBezTo>
                    <a:pt x="18" y="7"/>
                    <a:pt x="17" y="6"/>
                    <a:pt x="17" y="6"/>
                  </a:cubicBezTo>
                  <a:cubicBezTo>
                    <a:pt x="17" y="6"/>
                    <a:pt x="17" y="5"/>
                    <a:pt x="16" y="5"/>
                  </a:cubicBezTo>
                  <a:cubicBezTo>
                    <a:pt x="16" y="4"/>
                    <a:pt x="16" y="3"/>
                    <a:pt x="16" y="2"/>
                  </a:cubicBezTo>
                  <a:cubicBezTo>
                    <a:pt x="16" y="2"/>
                    <a:pt x="16" y="2"/>
                    <a:pt x="15" y="2"/>
                  </a:cubicBezTo>
                  <a:cubicBezTo>
                    <a:pt x="15" y="2"/>
                    <a:pt x="15" y="2"/>
                    <a:pt x="15" y="2"/>
                  </a:cubicBezTo>
                  <a:cubicBezTo>
                    <a:pt x="15" y="3"/>
                    <a:pt x="15" y="3"/>
                    <a:pt x="15" y="3"/>
                  </a:cubicBezTo>
                  <a:cubicBezTo>
                    <a:pt x="14" y="3"/>
                    <a:pt x="14" y="3"/>
                    <a:pt x="14" y="3"/>
                  </a:cubicBezTo>
                  <a:cubicBezTo>
                    <a:pt x="13" y="3"/>
                    <a:pt x="13" y="3"/>
                    <a:pt x="13" y="3"/>
                  </a:cubicBezTo>
                  <a:cubicBezTo>
                    <a:pt x="13" y="3"/>
                    <a:pt x="11" y="2"/>
                    <a:pt x="11" y="2"/>
                  </a:cubicBezTo>
                  <a:cubicBezTo>
                    <a:pt x="11" y="2"/>
                    <a:pt x="11" y="2"/>
                    <a:pt x="11" y="2"/>
                  </a:cubicBezTo>
                  <a:cubicBezTo>
                    <a:pt x="11" y="2"/>
                    <a:pt x="10" y="2"/>
                    <a:pt x="10" y="2"/>
                  </a:cubicBezTo>
                  <a:cubicBezTo>
                    <a:pt x="10" y="2"/>
                    <a:pt x="8" y="1"/>
                    <a:pt x="8" y="1"/>
                  </a:cubicBezTo>
                  <a:cubicBezTo>
                    <a:pt x="8" y="1"/>
                    <a:pt x="7" y="2"/>
                    <a:pt x="7" y="2"/>
                  </a:cubicBezTo>
                  <a:cubicBezTo>
                    <a:pt x="7" y="2"/>
                    <a:pt x="4" y="1"/>
                    <a:pt x="4" y="1"/>
                  </a:cubicBezTo>
                  <a:cubicBezTo>
                    <a:pt x="4" y="1"/>
                    <a:pt x="3" y="0"/>
                    <a:pt x="2" y="0"/>
                  </a:cubicBezTo>
                  <a:cubicBezTo>
                    <a:pt x="2" y="0"/>
                    <a:pt x="2" y="0"/>
                    <a:pt x="2" y="0"/>
                  </a:cubicBezTo>
                  <a:cubicBezTo>
                    <a:pt x="1" y="1"/>
                    <a:pt x="1" y="1"/>
                    <a:pt x="1" y="1"/>
                  </a:cubicBezTo>
                  <a:cubicBezTo>
                    <a:pt x="1" y="1"/>
                    <a:pt x="1" y="1"/>
                    <a:pt x="2" y="1"/>
                  </a:cubicBezTo>
                  <a:cubicBezTo>
                    <a:pt x="2" y="1"/>
                    <a:pt x="1" y="2"/>
                    <a:pt x="1" y="2"/>
                  </a:cubicBezTo>
                  <a:cubicBezTo>
                    <a:pt x="1" y="2"/>
                    <a:pt x="1" y="2"/>
                    <a:pt x="1" y="2"/>
                  </a:cubicBezTo>
                  <a:cubicBezTo>
                    <a:pt x="0" y="2"/>
                    <a:pt x="0" y="2"/>
                    <a:pt x="1" y="3"/>
                  </a:cubicBezTo>
                  <a:cubicBezTo>
                    <a:pt x="1" y="3"/>
                    <a:pt x="2" y="3"/>
                    <a:pt x="2" y="3"/>
                  </a:cubicBezTo>
                  <a:cubicBezTo>
                    <a:pt x="2" y="3"/>
                    <a:pt x="2" y="4"/>
                    <a:pt x="2" y="4"/>
                  </a:cubicBezTo>
                  <a:cubicBezTo>
                    <a:pt x="2" y="4"/>
                    <a:pt x="1" y="5"/>
                    <a:pt x="1" y="5"/>
                  </a:cubicBezTo>
                  <a:cubicBezTo>
                    <a:pt x="1" y="5"/>
                    <a:pt x="1" y="6"/>
                    <a:pt x="1" y="6"/>
                  </a:cubicBezTo>
                  <a:cubicBezTo>
                    <a:pt x="1" y="6"/>
                    <a:pt x="1" y="7"/>
                    <a:pt x="1" y="8"/>
                  </a:cubicBezTo>
                  <a:cubicBezTo>
                    <a:pt x="1" y="8"/>
                    <a:pt x="2" y="9"/>
                    <a:pt x="3" y="9"/>
                  </a:cubicBezTo>
                  <a:cubicBezTo>
                    <a:pt x="3" y="9"/>
                    <a:pt x="4" y="9"/>
                    <a:pt x="4" y="10"/>
                  </a:cubicBezTo>
                  <a:cubicBezTo>
                    <a:pt x="5" y="10"/>
                    <a:pt x="5" y="10"/>
                    <a:pt x="5" y="10"/>
                  </a:cubicBezTo>
                  <a:cubicBezTo>
                    <a:pt x="5" y="11"/>
                    <a:pt x="5" y="11"/>
                    <a:pt x="6" y="11"/>
                  </a:cubicBezTo>
                  <a:cubicBezTo>
                    <a:pt x="6" y="11"/>
                    <a:pt x="6" y="10"/>
                    <a:pt x="6" y="10"/>
                  </a:cubicBezTo>
                  <a:cubicBezTo>
                    <a:pt x="7" y="10"/>
                    <a:pt x="7" y="10"/>
                    <a:pt x="7" y="9"/>
                  </a:cubicBezTo>
                  <a:cubicBezTo>
                    <a:pt x="7" y="9"/>
                    <a:pt x="7" y="9"/>
                    <a:pt x="7" y="9"/>
                  </a:cubicBezTo>
                  <a:cubicBezTo>
                    <a:pt x="6" y="9"/>
                    <a:pt x="6" y="8"/>
                    <a:pt x="5" y="8"/>
                  </a:cubicBezTo>
                  <a:cubicBezTo>
                    <a:pt x="5" y="8"/>
                    <a:pt x="5" y="7"/>
                    <a:pt x="5" y="7"/>
                  </a:cubicBezTo>
                  <a:cubicBezTo>
                    <a:pt x="5" y="7"/>
                    <a:pt x="5" y="7"/>
                    <a:pt x="6" y="7"/>
                  </a:cubicBezTo>
                  <a:cubicBezTo>
                    <a:pt x="6" y="7"/>
                    <a:pt x="7" y="8"/>
                    <a:pt x="7" y="8"/>
                  </a:cubicBezTo>
                  <a:cubicBezTo>
                    <a:pt x="8" y="8"/>
                    <a:pt x="9" y="10"/>
                    <a:pt x="9" y="10"/>
                  </a:cubicBezTo>
                  <a:cubicBezTo>
                    <a:pt x="9" y="10"/>
                    <a:pt x="8" y="10"/>
                    <a:pt x="8" y="11"/>
                  </a:cubicBezTo>
                  <a:cubicBezTo>
                    <a:pt x="9" y="11"/>
                    <a:pt x="9" y="11"/>
                    <a:pt x="9" y="11"/>
                  </a:cubicBezTo>
                  <a:cubicBezTo>
                    <a:pt x="10" y="12"/>
                    <a:pt x="10" y="12"/>
                    <a:pt x="11" y="12"/>
                  </a:cubicBezTo>
                  <a:cubicBezTo>
                    <a:pt x="12" y="12"/>
                    <a:pt x="12" y="12"/>
                    <a:pt x="12" y="13"/>
                  </a:cubicBezTo>
                  <a:cubicBezTo>
                    <a:pt x="13" y="13"/>
                    <a:pt x="15" y="14"/>
                    <a:pt x="15" y="14"/>
                  </a:cubicBezTo>
                  <a:cubicBezTo>
                    <a:pt x="15" y="15"/>
                    <a:pt x="16" y="15"/>
                    <a:pt x="16" y="16"/>
                  </a:cubicBezTo>
                  <a:cubicBezTo>
                    <a:pt x="16" y="16"/>
                    <a:pt x="15" y="16"/>
                    <a:pt x="15" y="17"/>
                  </a:cubicBezTo>
                  <a:cubicBezTo>
                    <a:pt x="15" y="17"/>
                    <a:pt x="15" y="17"/>
                    <a:pt x="15" y="17"/>
                  </a:cubicBezTo>
                  <a:cubicBezTo>
                    <a:pt x="15" y="17"/>
                    <a:pt x="15" y="18"/>
                    <a:pt x="15" y="18"/>
                  </a:cubicBezTo>
                  <a:cubicBezTo>
                    <a:pt x="15" y="18"/>
                    <a:pt x="15" y="19"/>
                    <a:pt x="16" y="19"/>
                  </a:cubicBezTo>
                  <a:cubicBezTo>
                    <a:pt x="16" y="19"/>
                    <a:pt x="16" y="19"/>
                    <a:pt x="17" y="19"/>
                  </a:cubicBezTo>
                  <a:cubicBezTo>
                    <a:pt x="17" y="19"/>
                    <a:pt x="17" y="19"/>
                    <a:pt x="17" y="19"/>
                  </a:cubicBezTo>
                  <a:cubicBezTo>
                    <a:pt x="18" y="19"/>
                    <a:pt x="18" y="19"/>
                    <a:pt x="18" y="18"/>
                  </a:cubicBezTo>
                  <a:cubicBezTo>
                    <a:pt x="18" y="18"/>
                    <a:pt x="17" y="18"/>
                    <a:pt x="17" y="18"/>
                  </a:cubicBezTo>
                  <a:cubicBezTo>
                    <a:pt x="17" y="18"/>
                    <a:pt x="17" y="17"/>
                    <a:pt x="16" y="17"/>
                  </a:cubicBezTo>
                  <a:cubicBezTo>
                    <a:pt x="16" y="17"/>
                    <a:pt x="17" y="17"/>
                    <a:pt x="17" y="17"/>
                  </a:cubicBezTo>
                  <a:cubicBezTo>
                    <a:pt x="18" y="17"/>
                    <a:pt x="18" y="18"/>
                    <a:pt x="19" y="18"/>
                  </a:cubicBezTo>
                  <a:cubicBezTo>
                    <a:pt x="19" y="18"/>
                    <a:pt x="19" y="18"/>
                    <a:pt x="19" y="19"/>
                  </a:cubicBezTo>
                  <a:cubicBezTo>
                    <a:pt x="19" y="19"/>
                    <a:pt x="19" y="19"/>
                    <a:pt x="19" y="20"/>
                  </a:cubicBezTo>
                  <a:cubicBezTo>
                    <a:pt x="21" y="19"/>
                    <a:pt x="21" y="19"/>
                    <a:pt x="21" y="19"/>
                  </a:cubicBezTo>
                  <a:cubicBezTo>
                    <a:pt x="21" y="19"/>
                    <a:pt x="21" y="18"/>
                    <a:pt x="21" y="17"/>
                  </a:cubicBezTo>
                  <a:cubicBezTo>
                    <a:pt x="21" y="17"/>
                    <a:pt x="20" y="17"/>
                    <a:pt x="20" y="17"/>
                  </a:cubicBezTo>
                  <a:cubicBezTo>
                    <a:pt x="20" y="16"/>
                    <a:pt x="21" y="16"/>
                    <a:pt x="21" y="16"/>
                  </a:cubicBezTo>
                  <a:cubicBezTo>
                    <a:pt x="21" y="16"/>
                    <a:pt x="21" y="15"/>
                    <a:pt x="21" y="15"/>
                  </a:cubicBezTo>
                  <a:cubicBezTo>
                    <a:pt x="21" y="15"/>
                    <a:pt x="20" y="14"/>
                    <a:pt x="20" y="14"/>
                  </a:cubicBezTo>
                  <a:cubicBezTo>
                    <a:pt x="20" y="14"/>
                    <a:pt x="20" y="12"/>
                    <a:pt x="20" y="12"/>
                  </a:cubicBezTo>
                  <a:cubicBezTo>
                    <a:pt x="20" y="12"/>
                    <a:pt x="21" y="12"/>
                    <a:pt x="21" y="12"/>
                  </a:cubicBezTo>
                  <a:cubicBezTo>
                    <a:pt x="21" y="12"/>
                    <a:pt x="21" y="11"/>
                    <a:pt x="21" y="11"/>
                  </a:cubicBezTo>
                  <a:cubicBezTo>
                    <a:pt x="21" y="11"/>
                    <a:pt x="22" y="12"/>
                    <a:pt x="22" y="12"/>
                  </a:cubicBezTo>
                  <a:cubicBezTo>
                    <a:pt x="22" y="12"/>
                    <a:pt x="22" y="11"/>
                    <a:pt x="23" y="11"/>
                  </a:cubicBezTo>
                  <a:cubicBezTo>
                    <a:pt x="23" y="11"/>
                    <a:pt x="23" y="11"/>
                    <a:pt x="23" y="11"/>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12" name="Freeform 775">
              <a:extLst>
                <a:ext uri="{FF2B5EF4-FFF2-40B4-BE49-F238E27FC236}">
                  <a16:creationId xmlns:a16="http://schemas.microsoft.com/office/drawing/2014/main" id="{7ECA145B-132F-44D8-D24C-59CB6CD09127}"/>
                </a:ext>
              </a:extLst>
            </p:cNvPr>
            <p:cNvSpPr>
              <a:spLocks noEditPoints="1"/>
            </p:cNvSpPr>
            <p:nvPr/>
          </p:nvSpPr>
          <p:spPr bwMode="auto">
            <a:xfrm>
              <a:off x="1397001" y="373063"/>
              <a:ext cx="2463800" cy="3201988"/>
            </a:xfrm>
            <a:custGeom>
              <a:avLst/>
              <a:gdLst>
                <a:gd name="T0" fmla="*/ 509 w 592"/>
                <a:gd name="T1" fmla="*/ 454 h 769"/>
                <a:gd name="T2" fmla="*/ 468 w 592"/>
                <a:gd name="T3" fmla="*/ 404 h 769"/>
                <a:gd name="T4" fmla="*/ 402 w 592"/>
                <a:gd name="T5" fmla="*/ 368 h 769"/>
                <a:gd name="T6" fmla="*/ 370 w 592"/>
                <a:gd name="T7" fmla="*/ 409 h 769"/>
                <a:gd name="T8" fmla="*/ 452 w 592"/>
                <a:gd name="T9" fmla="*/ 509 h 769"/>
                <a:gd name="T10" fmla="*/ 495 w 592"/>
                <a:gd name="T11" fmla="*/ 475 h 769"/>
                <a:gd name="T12" fmla="*/ 379 w 592"/>
                <a:gd name="T13" fmla="*/ 481 h 769"/>
                <a:gd name="T14" fmla="*/ 524 w 592"/>
                <a:gd name="T15" fmla="*/ 466 h 769"/>
                <a:gd name="T16" fmla="*/ 273 w 592"/>
                <a:gd name="T17" fmla="*/ 348 h 769"/>
                <a:gd name="T18" fmla="*/ 244 w 592"/>
                <a:gd name="T19" fmla="*/ 374 h 769"/>
                <a:gd name="T20" fmla="*/ 187 w 592"/>
                <a:gd name="T21" fmla="*/ 439 h 769"/>
                <a:gd name="T22" fmla="*/ 252 w 592"/>
                <a:gd name="T23" fmla="*/ 397 h 769"/>
                <a:gd name="T24" fmla="*/ 311 w 592"/>
                <a:gd name="T25" fmla="*/ 167 h 769"/>
                <a:gd name="T26" fmla="*/ 360 w 592"/>
                <a:gd name="T27" fmla="*/ 140 h 769"/>
                <a:gd name="T28" fmla="*/ 143 w 592"/>
                <a:gd name="T29" fmla="*/ 241 h 769"/>
                <a:gd name="T30" fmla="*/ 499 w 592"/>
                <a:gd name="T31" fmla="*/ 14 h 769"/>
                <a:gd name="T32" fmla="*/ 391 w 592"/>
                <a:gd name="T33" fmla="*/ 37 h 769"/>
                <a:gd name="T34" fmla="*/ 340 w 592"/>
                <a:gd name="T35" fmla="*/ 96 h 769"/>
                <a:gd name="T36" fmla="*/ 399 w 592"/>
                <a:gd name="T37" fmla="*/ 156 h 769"/>
                <a:gd name="T38" fmla="*/ 378 w 592"/>
                <a:gd name="T39" fmla="*/ 235 h 769"/>
                <a:gd name="T40" fmla="*/ 404 w 592"/>
                <a:gd name="T41" fmla="*/ 237 h 769"/>
                <a:gd name="T42" fmla="*/ 453 w 592"/>
                <a:gd name="T43" fmla="*/ 153 h 769"/>
                <a:gd name="T44" fmla="*/ 501 w 592"/>
                <a:gd name="T45" fmla="*/ 89 h 769"/>
                <a:gd name="T46" fmla="*/ 343 w 592"/>
                <a:gd name="T47" fmla="*/ 236 h 769"/>
                <a:gd name="T48" fmla="*/ 218 w 592"/>
                <a:gd name="T49" fmla="*/ 254 h 769"/>
                <a:gd name="T50" fmla="*/ 210 w 592"/>
                <a:gd name="T51" fmla="*/ 302 h 769"/>
                <a:gd name="T52" fmla="*/ 340 w 592"/>
                <a:gd name="T53" fmla="*/ 274 h 769"/>
                <a:gd name="T54" fmla="*/ 376 w 592"/>
                <a:gd name="T55" fmla="*/ 311 h 769"/>
                <a:gd name="T56" fmla="*/ 306 w 592"/>
                <a:gd name="T57" fmla="*/ 239 h 769"/>
                <a:gd name="T58" fmla="*/ 295 w 592"/>
                <a:gd name="T59" fmla="*/ 249 h 769"/>
                <a:gd name="T60" fmla="*/ 584 w 592"/>
                <a:gd name="T61" fmla="*/ 707 h 769"/>
                <a:gd name="T62" fmla="*/ 563 w 592"/>
                <a:gd name="T63" fmla="*/ 679 h 769"/>
                <a:gd name="T64" fmla="*/ 582 w 592"/>
                <a:gd name="T65" fmla="*/ 713 h 769"/>
                <a:gd name="T66" fmla="*/ 411 w 592"/>
                <a:gd name="T67" fmla="*/ 667 h 769"/>
                <a:gd name="T68" fmla="*/ 365 w 592"/>
                <a:gd name="T69" fmla="*/ 443 h 769"/>
                <a:gd name="T70" fmla="*/ 410 w 592"/>
                <a:gd name="T71" fmla="*/ 624 h 769"/>
                <a:gd name="T72" fmla="*/ 65 w 592"/>
                <a:gd name="T73" fmla="*/ 663 h 769"/>
                <a:gd name="T74" fmla="*/ 63 w 592"/>
                <a:gd name="T75" fmla="*/ 660 h 769"/>
                <a:gd name="T76" fmla="*/ 77 w 592"/>
                <a:gd name="T77" fmla="*/ 655 h 769"/>
                <a:gd name="T78" fmla="*/ 111 w 592"/>
                <a:gd name="T79" fmla="*/ 691 h 769"/>
                <a:gd name="T80" fmla="*/ 511 w 592"/>
                <a:gd name="T81" fmla="*/ 722 h 769"/>
                <a:gd name="T82" fmla="*/ 504 w 592"/>
                <a:gd name="T83" fmla="*/ 752 h 769"/>
                <a:gd name="T84" fmla="*/ 330 w 592"/>
                <a:gd name="T85" fmla="*/ 708 h 769"/>
                <a:gd name="T86" fmla="*/ 90 w 592"/>
                <a:gd name="T87" fmla="*/ 675 h 769"/>
                <a:gd name="T88" fmla="*/ 78 w 592"/>
                <a:gd name="T89" fmla="*/ 653 h 769"/>
                <a:gd name="T90" fmla="*/ 21 w 592"/>
                <a:gd name="T91" fmla="*/ 428 h 769"/>
                <a:gd name="T92" fmla="*/ 68 w 592"/>
                <a:gd name="T93" fmla="*/ 421 h 769"/>
                <a:gd name="T94" fmla="*/ 173 w 592"/>
                <a:gd name="T95" fmla="*/ 432 h 769"/>
                <a:gd name="T96" fmla="*/ 225 w 592"/>
                <a:gd name="T97" fmla="*/ 447 h 769"/>
                <a:gd name="T98" fmla="*/ 242 w 592"/>
                <a:gd name="T99" fmla="*/ 443 h 769"/>
                <a:gd name="T100" fmla="*/ 295 w 592"/>
                <a:gd name="T101" fmla="*/ 441 h 769"/>
                <a:gd name="T102" fmla="*/ 299 w 592"/>
                <a:gd name="T103" fmla="*/ 408 h 769"/>
                <a:gd name="T104" fmla="*/ 318 w 592"/>
                <a:gd name="T105" fmla="*/ 362 h 769"/>
                <a:gd name="T106" fmla="*/ 338 w 592"/>
                <a:gd name="T107" fmla="*/ 436 h 769"/>
                <a:gd name="T108" fmla="*/ 385 w 592"/>
                <a:gd name="T109" fmla="*/ 417 h 769"/>
                <a:gd name="T110" fmla="*/ 383 w 592"/>
                <a:gd name="T111" fmla="*/ 468 h 769"/>
                <a:gd name="T112" fmla="*/ 360 w 592"/>
                <a:gd name="T113" fmla="*/ 503 h 769"/>
                <a:gd name="T114" fmla="*/ 319 w 592"/>
                <a:gd name="T115" fmla="*/ 547 h 769"/>
                <a:gd name="T116" fmla="*/ 416 w 592"/>
                <a:gd name="T117" fmla="*/ 650 h 769"/>
                <a:gd name="T118" fmla="*/ 449 w 592"/>
                <a:gd name="T119" fmla="*/ 538 h 769"/>
                <a:gd name="T120" fmla="*/ 487 w 592"/>
                <a:gd name="T121" fmla="*/ 587 h 769"/>
                <a:gd name="T122" fmla="*/ 520 w 592"/>
                <a:gd name="T123" fmla="*/ 582 h 769"/>
                <a:gd name="T124" fmla="*/ 534 w 592"/>
                <a:gd name="T125" fmla="*/ 621 h 7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592" h="769">
                  <a:moveTo>
                    <a:pt x="408" y="518"/>
                  </a:moveTo>
                  <a:cubicBezTo>
                    <a:pt x="408" y="518"/>
                    <a:pt x="408" y="518"/>
                    <a:pt x="407" y="517"/>
                  </a:cubicBezTo>
                  <a:cubicBezTo>
                    <a:pt x="406" y="517"/>
                    <a:pt x="406" y="517"/>
                    <a:pt x="405" y="516"/>
                  </a:cubicBezTo>
                  <a:cubicBezTo>
                    <a:pt x="406" y="516"/>
                    <a:pt x="406" y="515"/>
                    <a:pt x="405" y="515"/>
                  </a:cubicBezTo>
                  <a:cubicBezTo>
                    <a:pt x="404" y="514"/>
                    <a:pt x="404" y="514"/>
                    <a:pt x="404" y="514"/>
                  </a:cubicBezTo>
                  <a:cubicBezTo>
                    <a:pt x="404" y="513"/>
                    <a:pt x="403" y="513"/>
                    <a:pt x="403" y="513"/>
                  </a:cubicBezTo>
                  <a:cubicBezTo>
                    <a:pt x="402" y="513"/>
                    <a:pt x="402" y="514"/>
                    <a:pt x="403" y="515"/>
                  </a:cubicBezTo>
                  <a:cubicBezTo>
                    <a:pt x="403" y="515"/>
                    <a:pt x="403" y="515"/>
                    <a:pt x="403" y="515"/>
                  </a:cubicBezTo>
                  <a:cubicBezTo>
                    <a:pt x="400" y="513"/>
                    <a:pt x="399" y="513"/>
                    <a:pt x="397" y="515"/>
                  </a:cubicBezTo>
                  <a:cubicBezTo>
                    <a:pt x="397" y="514"/>
                    <a:pt x="396" y="515"/>
                    <a:pt x="396" y="515"/>
                  </a:cubicBezTo>
                  <a:cubicBezTo>
                    <a:pt x="396" y="514"/>
                    <a:pt x="396" y="513"/>
                    <a:pt x="397" y="513"/>
                  </a:cubicBezTo>
                  <a:cubicBezTo>
                    <a:pt x="398" y="513"/>
                    <a:pt x="398" y="513"/>
                    <a:pt x="398" y="512"/>
                  </a:cubicBezTo>
                  <a:cubicBezTo>
                    <a:pt x="398" y="512"/>
                    <a:pt x="398" y="512"/>
                    <a:pt x="398" y="512"/>
                  </a:cubicBezTo>
                  <a:cubicBezTo>
                    <a:pt x="398" y="512"/>
                    <a:pt x="398" y="512"/>
                    <a:pt x="398" y="512"/>
                  </a:cubicBezTo>
                  <a:cubicBezTo>
                    <a:pt x="398" y="511"/>
                    <a:pt x="397" y="510"/>
                    <a:pt x="397" y="509"/>
                  </a:cubicBezTo>
                  <a:cubicBezTo>
                    <a:pt x="398" y="506"/>
                    <a:pt x="396" y="505"/>
                    <a:pt x="394" y="503"/>
                  </a:cubicBezTo>
                  <a:cubicBezTo>
                    <a:pt x="394" y="503"/>
                    <a:pt x="393" y="503"/>
                    <a:pt x="393" y="503"/>
                  </a:cubicBezTo>
                  <a:cubicBezTo>
                    <a:pt x="392" y="503"/>
                    <a:pt x="391" y="502"/>
                    <a:pt x="390" y="502"/>
                  </a:cubicBezTo>
                  <a:cubicBezTo>
                    <a:pt x="390" y="501"/>
                    <a:pt x="389" y="501"/>
                    <a:pt x="389" y="501"/>
                  </a:cubicBezTo>
                  <a:cubicBezTo>
                    <a:pt x="388" y="500"/>
                    <a:pt x="387" y="499"/>
                    <a:pt x="387" y="498"/>
                  </a:cubicBezTo>
                  <a:cubicBezTo>
                    <a:pt x="386" y="497"/>
                    <a:pt x="386" y="496"/>
                    <a:pt x="385" y="496"/>
                  </a:cubicBezTo>
                  <a:cubicBezTo>
                    <a:pt x="384" y="496"/>
                    <a:pt x="383" y="496"/>
                    <a:pt x="382" y="496"/>
                  </a:cubicBezTo>
                  <a:cubicBezTo>
                    <a:pt x="381" y="495"/>
                    <a:pt x="381" y="495"/>
                    <a:pt x="381" y="494"/>
                  </a:cubicBezTo>
                  <a:cubicBezTo>
                    <a:pt x="381" y="493"/>
                    <a:pt x="381" y="493"/>
                    <a:pt x="380" y="493"/>
                  </a:cubicBezTo>
                  <a:cubicBezTo>
                    <a:pt x="380" y="493"/>
                    <a:pt x="380" y="493"/>
                    <a:pt x="380" y="492"/>
                  </a:cubicBezTo>
                  <a:cubicBezTo>
                    <a:pt x="379" y="490"/>
                    <a:pt x="378" y="492"/>
                    <a:pt x="378" y="493"/>
                  </a:cubicBezTo>
                  <a:cubicBezTo>
                    <a:pt x="377" y="493"/>
                    <a:pt x="377" y="494"/>
                    <a:pt x="377" y="494"/>
                  </a:cubicBezTo>
                  <a:cubicBezTo>
                    <a:pt x="377" y="495"/>
                    <a:pt x="377" y="495"/>
                    <a:pt x="377" y="495"/>
                  </a:cubicBezTo>
                  <a:cubicBezTo>
                    <a:pt x="376" y="495"/>
                    <a:pt x="376" y="495"/>
                    <a:pt x="376" y="494"/>
                  </a:cubicBezTo>
                  <a:cubicBezTo>
                    <a:pt x="375" y="493"/>
                    <a:pt x="376" y="492"/>
                    <a:pt x="375" y="491"/>
                  </a:cubicBezTo>
                  <a:cubicBezTo>
                    <a:pt x="374" y="491"/>
                    <a:pt x="373" y="490"/>
                    <a:pt x="375" y="490"/>
                  </a:cubicBezTo>
                  <a:cubicBezTo>
                    <a:pt x="375" y="489"/>
                    <a:pt x="375" y="489"/>
                    <a:pt x="375" y="489"/>
                  </a:cubicBezTo>
                  <a:cubicBezTo>
                    <a:pt x="375" y="488"/>
                    <a:pt x="374" y="487"/>
                    <a:pt x="374" y="487"/>
                  </a:cubicBezTo>
                  <a:cubicBezTo>
                    <a:pt x="374" y="486"/>
                    <a:pt x="374" y="485"/>
                    <a:pt x="373" y="486"/>
                  </a:cubicBezTo>
                  <a:cubicBezTo>
                    <a:pt x="372" y="486"/>
                    <a:pt x="372" y="485"/>
                    <a:pt x="372" y="485"/>
                  </a:cubicBezTo>
                  <a:cubicBezTo>
                    <a:pt x="372" y="484"/>
                    <a:pt x="372" y="484"/>
                    <a:pt x="371" y="484"/>
                  </a:cubicBezTo>
                  <a:cubicBezTo>
                    <a:pt x="370" y="485"/>
                    <a:pt x="369" y="486"/>
                    <a:pt x="369" y="488"/>
                  </a:cubicBezTo>
                  <a:cubicBezTo>
                    <a:pt x="368" y="492"/>
                    <a:pt x="368" y="495"/>
                    <a:pt x="367" y="499"/>
                  </a:cubicBezTo>
                  <a:cubicBezTo>
                    <a:pt x="367" y="499"/>
                    <a:pt x="367" y="499"/>
                    <a:pt x="367" y="499"/>
                  </a:cubicBezTo>
                  <a:cubicBezTo>
                    <a:pt x="368" y="501"/>
                    <a:pt x="367" y="502"/>
                    <a:pt x="367" y="503"/>
                  </a:cubicBezTo>
                  <a:cubicBezTo>
                    <a:pt x="366" y="506"/>
                    <a:pt x="366" y="509"/>
                    <a:pt x="367" y="511"/>
                  </a:cubicBezTo>
                  <a:cubicBezTo>
                    <a:pt x="368" y="513"/>
                    <a:pt x="368" y="513"/>
                    <a:pt x="366" y="514"/>
                  </a:cubicBezTo>
                  <a:cubicBezTo>
                    <a:pt x="364" y="515"/>
                    <a:pt x="362" y="516"/>
                    <a:pt x="361" y="518"/>
                  </a:cubicBezTo>
                  <a:cubicBezTo>
                    <a:pt x="360" y="519"/>
                    <a:pt x="360" y="520"/>
                    <a:pt x="361" y="521"/>
                  </a:cubicBezTo>
                  <a:cubicBezTo>
                    <a:pt x="362" y="522"/>
                    <a:pt x="363" y="521"/>
                    <a:pt x="364" y="520"/>
                  </a:cubicBezTo>
                  <a:cubicBezTo>
                    <a:pt x="364" y="520"/>
                    <a:pt x="365" y="519"/>
                    <a:pt x="365" y="520"/>
                  </a:cubicBezTo>
                  <a:cubicBezTo>
                    <a:pt x="367" y="520"/>
                    <a:pt x="368" y="520"/>
                    <a:pt x="369" y="519"/>
                  </a:cubicBezTo>
                  <a:cubicBezTo>
                    <a:pt x="370" y="519"/>
                    <a:pt x="370" y="518"/>
                    <a:pt x="371" y="517"/>
                  </a:cubicBezTo>
                  <a:cubicBezTo>
                    <a:pt x="371" y="518"/>
                    <a:pt x="370" y="519"/>
                    <a:pt x="371" y="519"/>
                  </a:cubicBezTo>
                  <a:cubicBezTo>
                    <a:pt x="371" y="520"/>
                    <a:pt x="371" y="521"/>
                    <a:pt x="371" y="521"/>
                  </a:cubicBezTo>
                  <a:cubicBezTo>
                    <a:pt x="371" y="521"/>
                    <a:pt x="371" y="521"/>
                    <a:pt x="371" y="521"/>
                  </a:cubicBezTo>
                  <a:cubicBezTo>
                    <a:pt x="371" y="521"/>
                    <a:pt x="371" y="521"/>
                    <a:pt x="371" y="521"/>
                  </a:cubicBezTo>
                  <a:cubicBezTo>
                    <a:pt x="371" y="523"/>
                    <a:pt x="371" y="525"/>
                    <a:pt x="371" y="526"/>
                  </a:cubicBezTo>
                  <a:cubicBezTo>
                    <a:pt x="372" y="528"/>
                    <a:pt x="372" y="528"/>
                    <a:pt x="374" y="528"/>
                  </a:cubicBezTo>
                  <a:cubicBezTo>
                    <a:pt x="376" y="527"/>
                    <a:pt x="379" y="526"/>
                    <a:pt x="379" y="522"/>
                  </a:cubicBezTo>
                  <a:cubicBezTo>
                    <a:pt x="379" y="521"/>
                    <a:pt x="380" y="520"/>
                    <a:pt x="381" y="521"/>
                  </a:cubicBezTo>
                  <a:cubicBezTo>
                    <a:pt x="382" y="521"/>
                    <a:pt x="382" y="520"/>
                    <a:pt x="382" y="520"/>
                  </a:cubicBezTo>
                  <a:cubicBezTo>
                    <a:pt x="382" y="520"/>
                    <a:pt x="383" y="519"/>
                    <a:pt x="383" y="519"/>
                  </a:cubicBezTo>
                  <a:cubicBezTo>
                    <a:pt x="385" y="518"/>
                    <a:pt x="385" y="517"/>
                    <a:pt x="385" y="515"/>
                  </a:cubicBezTo>
                  <a:cubicBezTo>
                    <a:pt x="385" y="514"/>
                    <a:pt x="385" y="513"/>
                    <a:pt x="387" y="513"/>
                  </a:cubicBezTo>
                  <a:cubicBezTo>
                    <a:pt x="387" y="513"/>
                    <a:pt x="388" y="513"/>
                    <a:pt x="388" y="512"/>
                  </a:cubicBezTo>
                  <a:cubicBezTo>
                    <a:pt x="388" y="512"/>
                    <a:pt x="389" y="512"/>
                    <a:pt x="389" y="512"/>
                  </a:cubicBezTo>
                  <a:cubicBezTo>
                    <a:pt x="389" y="512"/>
                    <a:pt x="389" y="513"/>
                    <a:pt x="389" y="513"/>
                  </a:cubicBezTo>
                  <a:cubicBezTo>
                    <a:pt x="389" y="513"/>
                    <a:pt x="388" y="514"/>
                    <a:pt x="388" y="514"/>
                  </a:cubicBezTo>
                  <a:cubicBezTo>
                    <a:pt x="388" y="515"/>
                    <a:pt x="388" y="515"/>
                    <a:pt x="388" y="515"/>
                  </a:cubicBezTo>
                  <a:cubicBezTo>
                    <a:pt x="388" y="515"/>
                    <a:pt x="389" y="515"/>
                    <a:pt x="389" y="515"/>
                  </a:cubicBezTo>
                  <a:cubicBezTo>
                    <a:pt x="390" y="515"/>
                    <a:pt x="391" y="515"/>
                    <a:pt x="392" y="515"/>
                  </a:cubicBezTo>
                  <a:cubicBezTo>
                    <a:pt x="393" y="516"/>
                    <a:pt x="393" y="517"/>
                    <a:pt x="392" y="518"/>
                  </a:cubicBezTo>
                  <a:cubicBezTo>
                    <a:pt x="392" y="518"/>
                    <a:pt x="392" y="519"/>
                    <a:pt x="392" y="519"/>
                  </a:cubicBezTo>
                  <a:cubicBezTo>
                    <a:pt x="393" y="520"/>
                    <a:pt x="393" y="520"/>
                    <a:pt x="394" y="520"/>
                  </a:cubicBezTo>
                  <a:cubicBezTo>
                    <a:pt x="394" y="519"/>
                    <a:pt x="395" y="520"/>
                    <a:pt x="396" y="520"/>
                  </a:cubicBezTo>
                  <a:cubicBezTo>
                    <a:pt x="397" y="521"/>
                    <a:pt x="399" y="522"/>
                    <a:pt x="401" y="523"/>
                  </a:cubicBezTo>
                  <a:cubicBezTo>
                    <a:pt x="401" y="523"/>
                    <a:pt x="402" y="523"/>
                    <a:pt x="402" y="523"/>
                  </a:cubicBezTo>
                  <a:cubicBezTo>
                    <a:pt x="403" y="521"/>
                    <a:pt x="405" y="521"/>
                    <a:pt x="406" y="520"/>
                  </a:cubicBezTo>
                  <a:cubicBezTo>
                    <a:pt x="406" y="519"/>
                    <a:pt x="406" y="518"/>
                    <a:pt x="407" y="518"/>
                  </a:cubicBezTo>
                  <a:cubicBezTo>
                    <a:pt x="407" y="518"/>
                    <a:pt x="408" y="518"/>
                    <a:pt x="408" y="518"/>
                  </a:cubicBezTo>
                  <a:close/>
                  <a:moveTo>
                    <a:pt x="371" y="516"/>
                  </a:moveTo>
                  <a:cubicBezTo>
                    <a:pt x="371" y="516"/>
                    <a:pt x="371" y="516"/>
                    <a:pt x="371" y="516"/>
                  </a:cubicBezTo>
                  <a:cubicBezTo>
                    <a:pt x="371" y="516"/>
                    <a:pt x="371" y="516"/>
                    <a:pt x="371" y="516"/>
                  </a:cubicBezTo>
                  <a:cubicBezTo>
                    <a:pt x="371" y="516"/>
                    <a:pt x="371" y="516"/>
                    <a:pt x="371" y="516"/>
                  </a:cubicBezTo>
                  <a:close/>
                  <a:moveTo>
                    <a:pt x="371" y="516"/>
                  </a:moveTo>
                  <a:cubicBezTo>
                    <a:pt x="371" y="516"/>
                    <a:pt x="371" y="516"/>
                    <a:pt x="371" y="516"/>
                  </a:cubicBezTo>
                  <a:cubicBezTo>
                    <a:pt x="371" y="516"/>
                    <a:pt x="371" y="516"/>
                    <a:pt x="371" y="516"/>
                  </a:cubicBezTo>
                  <a:cubicBezTo>
                    <a:pt x="371" y="516"/>
                    <a:pt x="371" y="516"/>
                    <a:pt x="371" y="516"/>
                  </a:cubicBezTo>
                  <a:close/>
                  <a:moveTo>
                    <a:pt x="396" y="532"/>
                  </a:moveTo>
                  <a:cubicBezTo>
                    <a:pt x="396" y="534"/>
                    <a:pt x="395" y="535"/>
                    <a:pt x="394" y="536"/>
                  </a:cubicBezTo>
                  <a:cubicBezTo>
                    <a:pt x="392" y="537"/>
                    <a:pt x="392" y="538"/>
                    <a:pt x="391" y="540"/>
                  </a:cubicBezTo>
                  <a:cubicBezTo>
                    <a:pt x="390" y="541"/>
                    <a:pt x="389" y="541"/>
                    <a:pt x="388" y="542"/>
                  </a:cubicBezTo>
                  <a:cubicBezTo>
                    <a:pt x="388" y="542"/>
                    <a:pt x="388" y="542"/>
                    <a:pt x="388" y="542"/>
                  </a:cubicBezTo>
                  <a:cubicBezTo>
                    <a:pt x="387" y="540"/>
                    <a:pt x="386" y="541"/>
                    <a:pt x="385" y="542"/>
                  </a:cubicBezTo>
                  <a:cubicBezTo>
                    <a:pt x="384" y="542"/>
                    <a:pt x="384" y="542"/>
                    <a:pt x="384" y="541"/>
                  </a:cubicBezTo>
                  <a:cubicBezTo>
                    <a:pt x="384" y="541"/>
                    <a:pt x="384" y="540"/>
                    <a:pt x="383" y="539"/>
                  </a:cubicBezTo>
                  <a:cubicBezTo>
                    <a:pt x="382" y="538"/>
                    <a:pt x="382" y="537"/>
                    <a:pt x="383" y="536"/>
                  </a:cubicBezTo>
                  <a:cubicBezTo>
                    <a:pt x="384" y="536"/>
                    <a:pt x="385" y="534"/>
                    <a:pt x="385" y="533"/>
                  </a:cubicBezTo>
                  <a:cubicBezTo>
                    <a:pt x="385" y="532"/>
                    <a:pt x="386" y="531"/>
                    <a:pt x="386" y="531"/>
                  </a:cubicBezTo>
                  <a:cubicBezTo>
                    <a:pt x="387" y="530"/>
                    <a:pt x="387" y="531"/>
                    <a:pt x="388" y="532"/>
                  </a:cubicBezTo>
                  <a:cubicBezTo>
                    <a:pt x="388" y="532"/>
                    <a:pt x="389" y="532"/>
                    <a:pt x="389" y="531"/>
                  </a:cubicBezTo>
                  <a:cubicBezTo>
                    <a:pt x="390" y="531"/>
                    <a:pt x="391" y="530"/>
                    <a:pt x="392" y="531"/>
                  </a:cubicBezTo>
                  <a:cubicBezTo>
                    <a:pt x="392" y="531"/>
                    <a:pt x="393" y="531"/>
                    <a:pt x="393" y="530"/>
                  </a:cubicBezTo>
                  <a:cubicBezTo>
                    <a:pt x="394" y="529"/>
                    <a:pt x="395" y="530"/>
                    <a:pt x="396" y="531"/>
                  </a:cubicBezTo>
                  <a:cubicBezTo>
                    <a:pt x="396" y="531"/>
                    <a:pt x="396" y="532"/>
                    <a:pt x="396" y="532"/>
                  </a:cubicBezTo>
                  <a:close/>
                  <a:moveTo>
                    <a:pt x="438" y="442"/>
                  </a:moveTo>
                  <a:cubicBezTo>
                    <a:pt x="439" y="443"/>
                    <a:pt x="440" y="443"/>
                    <a:pt x="441" y="443"/>
                  </a:cubicBezTo>
                  <a:cubicBezTo>
                    <a:pt x="442" y="444"/>
                    <a:pt x="443" y="445"/>
                    <a:pt x="443" y="447"/>
                  </a:cubicBezTo>
                  <a:cubicBezTo>
                    <a:pt x="442" y="448"/>
                    <a:pt x="442" y="449"/>
                    <a:pt x="442" y="450"/>
                  </a:cubicBezTo>
                  <a:cubicBezTo>
                    <a:pt x="443" y="452"/>
                    <a:pt x="443" y="454"/>
                    <a:pt x="442" y="456"/>
                  </a:cubicBezTo>
                  <a:cubicBezTo>
                    <a:pt x="442" y="456"/>
                    <a:pt x="442" y="456"/>
                    <a:pt x="442" y="456"/>
                  </a:cubicBezTo>
                  <a:cubicBezTo>
                    <a:pt x="442" y="457"/>
                    <a:pt x="441" y="458"/>
                    <a:pt x="441" y="459"/>
                  </a:cubicBezTo>
                  <a:cubicBezTo>
                    <a:pt x="439" y="460"/>
                    <a:pt x="437" y="462"/>
                    <a:pt x="435" y="461"/>
                  </a:cubicBezTo>
                  <a:cubicBezTo>
                    <a:pt x="434" y="461"/>
                    <a:pt x="434" y="461"/>
                    <a:pt x="433" y="461"/>
                  </a:cubicBezTo>
                  <a:cubicBezTo>
                    <a:pt x="429" y="463"/>
                    <a:pt x="428" y="461"/>
                    <a:pt x="428" y="458"/>
                  </a:cubicBezTo>
                  <a:cubicBezTo>
                    <a:pt x="428" y="457"/>
                    <a:pt x="428" y="457"/>
                    <a:pt x="428" y="456"/>
                  </a:cubicBezTo>
                  <a:cubicBezTo>
                    <a:pt x="428" y="456"/>
                    <a:pt x="428" y="456"/>
                    <a:pt x="428" y="456"/>
                  </a:cubicBezTo>
                  <a:cubicBezTo>
                    <a:pt x="427" y="454"/>
                    <a:pt x="428" y="451"/>
                    <a:pt x="429" y="449"/>
                  </a:cubicBezTo>
                  <a:cubicBezTo>
                    <a:pt x="429" y="449"/>
                    <a:pt x="429" y="448"/>
                    <a:pt x="429" y="448"/>
                  </a:cubicBezTo>
                  <a:cubicBezTo>
                    <a:pt x="429" y="448"/>
                    <a:pt x="429" y="448"/>
                    <a:pt x="429" y="448"/>
                  </a:cubicBezTo>
                  <a:cubicBezTo>
                    <a:pt x="430" y="447"/>
                    <a:pt x="430" y="446"/>
                    <a:pt x="431" y="444"/>
                  </a:cubicBezTo>
                  <a:cubicBezTo>
                    <a:pt x="432" y="443"/>
                    <a:pt x="433" y="442"/>
                    <a:pt x="435" y="443"/>
                  </a:cubicBezTo>
                  <a:cubicBezTo>
                    <a:pt x="435" y="443"/>
                    <a:pt x="436" y="443"/>
                    <a:pt x="436" y="442"/>
                  </a:cubicBezTo>
                  <a:cubicBezTo>
                    <a:pt x="437" y="442"/>
                    <a:pt x="437" y="442"/>
                    <a:pt x="438" y="442"/>
                  </a:cubicBezTo>
                  <a:close/>
                  <a:moveTo>
                    <a:pt x="413" y="539"/>
                  </a:moveTo>
                  <a:cubicBezTo>
                    <a:pt x="414" y="541"/>
                    <a:pt x="414" y="542"/>
                    <a:pt x="413" y="544"/>
                  </a:cubicBezTo>
                  <a:cubicBezTo>
                    <a:pt x="412" y="546"/>
                    <a:pt x="412" y="548"/>
                    <a:pt x="411" y="549"/>
                  </a:cubicBezTo>
                  <a:cubicBezTo>
                    <a:pt x="411" y="550"/>
                    <a:pt x="411" y="550"/>
                    <a:pt x="410" y="550"/>
                  </a:cubicBezTo>
                  <a:cubicBezTo>
                    <a:pt x="410" y="550"/>
                    <a:pt x="410" y="550"/>
                    <a:pt x="410" y="549"/>
                  </a:cubicBezTo>
                  <a:cubicBezTo>
                    <a:pt x="409" y="549"/>
                    <a:pt x="409" y="548"/>
                    <a:pt x="408" y="547"/>
                  </a:cubicBezTo>
                  <a:cubicBezTo>
                    <a:pt x="407" y="547"/>
                    <a:pt x="407" y="546"/>
                    <a:pt x="407" y="545"/>
                  </a:cubicBezTo>
                  <a:cubicBezTo>
                    <a:pt x="407" y="543"/>
                    <a:pt x="408" y="541"/>
                    <a:pt x="409" y="539"/>
                  </a:cubicBezTo>
                  <a:cubicBezTo>
                    <a:pt x="410" y="538"/>
                    <a:pt x="412" y="538"/>
                    <a:pt x="413" y="539"/>
                  </a:cubicBezTo>
                  <a:close/>
                  <a:moveTo>
                    <a:pt x="447" y="445"/>
                  </a:moveTo>
                  <a:cubicBezTo>
                    <a:pt x="447" y="445"/>
                    <a:pt x="448" y="446"/>
                    <a:pt x="448" y="446"/>
                  </a:cubicBezTo>
                  <a:cubicBezTo>
                    <a:pt x="447" y="448"/>
                    <a:pt x="449" y="447"/>
                    <a:pt x="450" y="448"/>
                  </a:cubicBezTo>
                  <a:cubicBezTo>
                    <a:pt x="450" y="448"/>
                    <a:pt x="451" y="448"/>
                    <a:pt x="451" y="448"/>
                  </a:cubicBezTo>
                  <a:cubicBezTo>
                    <a:pt x="452" y="448"/>
                    <a:pt x="453" y="448"/>
                    <a:pt x="453" y="449"/>
                  </a:cubicBezTo>
                  <a:cubicBezTo>
                    <a:pt x="454" y="450"/>
                    <a:pt x="454" y="450"/>
                    <a:pt x="454" y="451"/>
                  </a:cubicBezTo>
                  <a:cubicBezTo>
                    <a:pt x="454" y="452"/>
                    <a:pt x="453" y="453"/>
                    <a:pt x="452" y="452"/>
                  </a:cubicBezTo>
                  <a:cubicBezTo>
                    <a:pt x="451" y="452"/>
                    <a:pt x="450" y="452"/>
                    <a:pt x="448" y="452"/>
                  </a:cubicBezTo>
                  <a:cubicBezTo>
                    <a:pt x="446" y="453"/>
                    <a:pt x="444" y="450"/>
                    <a:pt x="444" y="448"/>
                  </a:cubicBezTo>
                  <a:cubicBezTo>
                    <a:pt x="444" y="447"/>
                    <a:pt x="445" y="447"/>
                    <a:pt x="445" y="447"/>
                  </a:cubicBezTo>
                  <a:cubicBezTo>
                    <a:pt x="446" y="447"/>
                    <a:pt x="447" y="446"/>
                    <a:pt x="447" y="445"/>
                  </a:cubicBezTo>
                  <a:close/>
                  <a:moveTo>
                    <a:pt x="535" y="472"/>
                  </a:moveTo>
                  <a:cubicBezTo>
                    <a:pt x="534" y="471"/>
                    <a:pt x="534" y="470"/>
                    <a:pt x="533" y="469"/>
                  </a:cubicBezTo>
                  <a:cubicBezTo>
                    <a:pt x="533" y="469"/>
                    <a:pt x="533" y="469"/>
                    <a:pt x="533" y="469"/>
                  </a:cubicBezTo>
                  <a:cubicBezTo>
                    <a:pt x="533" y="469"/>
                    <a:pt x="532" y="469"/>
                    <a:pt x="532" y="469"/>
                  </a:cubicBezTo>
                  <a:cubicBezTo>
                    <a:pt x="532" y="469"/>
                    <a:pt x="532" y="469"/>
                    <a:pt x="532" y="469"/>
                  </a:cubicBezTo>
                  <a:cubicBezTo>
                    <a:pt x="532" y="469"/>
                    <a:pt x="532" y="469"/>
                    <a:pt x="532" y="469"/>
                  </a:cubicBezTo>
                  <a:cubicBezTo>
                    <a:pt x="532" y="469"/>
                    <a:pt x="532" y="468"/>
                    <a:pt x="532" y="468"/>
                  </a:cubicBezTo>
                  <a:cubicBezTo>
                    <a:pt x="532" y="468"/>
                    <a:pt x="532" y="467"/>
                    <a:pt x="532" y="467"/>
                  </a:cubicBezTo>
                  <a:cubicBezTo>
                    <a:pt x="531" y="467"/>
                    <a:pt x="531" y="466"/>
                    <a:pt x="530" y="466"/>
                  </a:cubicBezTo>
                  <a:cubicBezTo>
                    <a:pt x="530" y="466"/>
                    <a:pt x="530" y="466"/>
                    <a:pt x="530" y="466"/>
                  </a:cubicBezTo>
                  <a:cubicBezTo>
                    <a:pt x="530" y="466"/>
                    <a:pt x="530" y="465"/>
                    <a:pt x="529" y="465"/>
                  </a:cubicBezTo>
                  <a:cubicBezTo>
                    <a:pt x="529" y="465"/>
                    <a:pt x="529" y="465"/>
                    <a:pt x="529" y="466"/>
                  </a:cubicBezTo>
                  <a:cubicBezTo>
                    <a:pt x="529" y="466"/>
                    <a:pt x="529" y="467"/>
                    <a:pt x="528" y="467"/>
                  </a:cubicBezTo>
                  <a:cubicBezTo>
                    <a:pt x="527" y="466"/>
                    <a:pt x="527" y="467"/>
                    <a:pt x="527" y="467"/>
                  </a:cubicBezTo>
                  <a:cubicBezTo>
                    <a:pt x="527" y="468"/>
                    <a:pt x="527" y="468"/>
                    <a:pt x="527" y="468"/>
                  </a:cubicBezTo>
                  <a:cubicBezTo>
                    <a:pt x="527" y="468"/>
                    <a:pt x="527" y="468"/>
                    <a:pt x="527" y="468"/>
                  </a:cubicBezTo>
                  <a:cubicBezTo>
                    <a:pt x="526" y="468"/>
                    <a:pt x="527" y="467"/>
                    <a:pt x="526" y="467"/>
                  </a:cubicBezTo>
                  <a:cubicBezTo>
                    <a:pt x="526" y="467"/>
                    <a:pt x="526" y="467"/>
                    <a:pt x="526" y="467"/>
                  </a:cubicBezTo>
                  <a:cubicBezTo>
                    <a:pt x="525" y="467"/>
                    <a:pt x="525" y="467"/>
                    <a:pt x="525" y="468"/>
                  </a:cubicBezTo>
                  <a:cubicBezTo>
                    <a:pt x="526" y="469"/>
                    <a:pt x="525" y="470"/>
                    <a:pt x="524" y="471"/>
                  </a:cubicBezTo>
                  <a:cubicBezTo>
                    <a:pt x="524" y="471"/>
                    <a:pt x="524" y="471"/>
                    <a:pt x="524" y="471"/>
                  </a:cubicBezTo>
                  <a:cubicBezTo>
                    <a:pt x="524" y="471"/>
                    <a:pt x="525" y="470"/>
                    <a:pt x="525" y="469"/>
                  </a:cubicBezTo>
                  <a:cubicBezTo>
                    <a:pt x="525" y="468"/>
                    <a:pt x="525" y="467"/>
                    <a:pt x="524" y="466"/>
                  </a:cubicBezTo>
                  <a:cubicBezTo>
                    <a:pt x="524" y="466"/>
                    <a:pt x="524" y="467"/>
                    <a:pt x="523" y="467"/>
                  </a:cubicBezTo>
                  <a:cubicBezTo>
                    <a:pt x="523" y="467"/>
                    <a:pt x="523" y="467"/>
                    <a:pt x="523" y="467"/>
                  </a:cubicBezTo>
                  <a:cubicBezTo>
                    <a:pt x="522" y="467"/>
                    <a:pt x="521" y="467"/>
                    <a:pt x="521" y="468"/>
                  </a:cubicBezTo>
                  <a:cubicBezTo>
                    <a:pt x="521" y="469"/>
                    <a:pt x="521" y="470"/>
                    <a:pt x="521" y="471"/>
                  </a:cubicBezTo>
                  <a:cubicBezTo>
                    <a:pt x="520" y="470"/>
                    <a:pt x="521" y="469"/>
                    <a:pt x="521" y="468"/>
                  </a:cubicBezTo>
                  <a:cubicBezTo>
                    <a:pt x="520" y="468"/>
                    <a:pt x="520" y="469"/>
                    <a:pt x="520" y="469"/>
                  </a:cubicBezTo>
                  <a:cubicBezTo>
                    <a:pt x="520" y="468"/>
                    <a:pt x="520" y="467"/>
                    <a:pt x="521" y="467"/>
                  </a:cubicBezTo>
                  <a:cubicBezTo>
                    <a:pt x="522" y="466"/>
                    <a:pt x="522" y="466"/>
                    <a:pt x="522" y="465"/>
                  </a:cubicBezTo>
                  <a:cubicBezTo>
                    <a:pt x="522" y="464"/>
                    <a:pt x="522" y="463"/>
                    <a:pt x="523" y="463"/>
                  </a:cubicBezTo>
                  <a:cubicBezTo>
                    <a:pt x="524" y="463"/>
                    <a:pt x="523" y="462"/>
                    <a:pt x="524" y="461"/>
                  </a:cubicBezTo>
                  <a:cubicBezTo>
                    <a:pt x="524" y="461"/>
                    <a:pt x="523" y="460"/>
                    <a:pt x="523" y="460"/>
                  </a:cubicBezTo>
                  <a:cubicBezTo>
                    <a:pt x="522" y="460"/>
                    <a:pt x="522" y="461"/>
                    <a:pt x="521" y="461"/>
                  </a:cubicBezTo>
                  <a:cubicBezTo>
                    <a:pt x="521" y="461"/>
                    <a:pt x="521" y="462"/>
                    <a:pt x="521" y="462"/>
                  </a:cubicBezTo>
                  <a:cubicBezTo>
                    <a:pt x="521" y="463"/>
                    <a:pt x="521" y="464"/>
                    <a:pt x="520" y="464"/>
                  </a:cubicBezTo>
                  <a:cubicBezTo>
                    <a:pt x="520" y="462"/>
                    <a:pt x="520" y="462"/>
                    <a:pt x="518" y="462"/>
                  </a:cubicBezTo>
                  <a:cubicBezTo>
                    <a:pt x="518" y="462"/>
                    <a:pt x="517" y="462"/>
                    <a:pt x="517" y="462"/>
                  </a:cubicBezTo>
                  <a:cubicBezTo>
                    <a:pt x="517" y="462"/>
                    <a:pt x="517" y="462"/>
                    <a:pt x="517" y="462"/>
                  </a:cubicBezTo>
                  <a:cubicBezTo>
                    <a:pt x="517" y="462"/>
                    <a:pt x="517" y="460"/>
                    <a:pt x="516" y="461"/>
                  </a:cubicBezTo>
                  <a:cubicBezTo>
                    <a:pt x="516" y="461"/>
                    <a:pt x="516" y="461"/>
                    <a:pt x="516" y="461"/>
                  </a:cubicBezTo>
                  <a:cubicBezTo>
                    <a:pt x="516" y="461"/>
                    <a:pt x="515" y="461"/>
                    <a:pt x="515" y="461"/>
                  </a:cubicBezTo>
                  <a:cubicBezTo>
                    <a:pt x="515" y="460"/>
                    <a:pt x="515" y="461"/>
                    <a:pt x="516" y="461"/>
                  </a:cubicBezTo>
                  <a:cubicBezTo>
                    <a:pt x="516" y="460"/>
                    <a:pt x="516" y="460"/>
                    <a:pt x="516" y="460"/>
                  </a:cubicBezTo>
                  <a:cubicBezTo>
                    <a:pt x="516" y="460"/>
                    <a:pt x="516" y="460"/>
                    <a:pt x="516" y="460"/>
                  </a:cubicBezTo>
                  <a:cubicBezTo>
                    <a:pt x="516" y="460"/>
                    <a:pt x="516" y="460"/>
                    <a:pt x="516" y="460"/>
                  </a:cubicBezTo>
                  <a:cubicBezTo>
                    <a:pt x="517" y="459"/>
                    <a:pt x="517" y="458"/>
                    <a:pt x="516" y="458"/>
                  </a:cubicBezTo>
                  <a:cubicBezTo>
                    <a:pt x="516" y="457"/>
                    <a:pt x="516" y="457"/>
                    <a:pt x="516" y="457"/>
                  </a:cubicBezTo>
                  <a:cubicBezTo>
                    <a:pt x="516" y="456"/>
                    <a:pt x="516" y="455"/>
                    <a:pt x="515" y="455"/>
                  </a:cubicBezTo>
                  <a:cubicBezTo>
                    <a:pt x="516" y="454"/>
                    <a:pt x="515" y="453"/>
                    <a:pt x="514" y="453"/>
                  </a:cubicBezTo>
                  <a:cubicBezTo>
                    <a:pt x="514" y="453"/>
                    <a:pt x="514" y="453"/>
                    <a:pt x="513" y="452"/>
                  </a:cubicBezTo>
                  <a:cubicBezTo>
                    <a:pt x="512" y="451"/>
                    <a:pt x="512" y="451"/>
                    <a:pt x="511" y="452"/>
                  </a:cubicBezTo>
                  <a:cubicBezTo>
                    <a:pt x="511" y="452"/>
                    <a:pt x="511" y="452"/>
                    <a:pt x="511" y="452"/>
                  </a:cubicBezTo>
                  <a:cubicBezTo>
                    <a:pt x="510" y="452"/>
                    <a:pt x="510" y="453"/>
                    <a:pt x="510" y="453"/>
                  </a:cubicBezTo>
                  <a:cubicBezTo>
                    <a:pt x="510" y="453"/>
                    <a:pt x="510" y="453"/>
                    <a:pt x="510" y="453"/>
                  </a:cubicBezTo>
                  <a:cubicBezTo>
                    <a:pt x="510" y="453"/>
                    <a:pt x="510" y="453"/>
                    <a:pt x="509" y="453"/>
                  </a:cubicBezTo>
                  <a:cubicBezTo>
                    <a:pt x="509" y="453"/>
                    <a:pt x="509" y="453"/>
                    <a:pt x="509" y="453"/>
                  </a:cubicBezTo>
                  <a:cubicBezTo>
                    <a:pt x="509" y="453"/>
                    <a:pt x="509" y="453"/>
                    <a:pt x="509" y="453"/>
                  </a:cubicBezTo>
                  <a:cubicBezTo>
                    <a:pt x="509" y="453"/>
                    <a:pt x="509" y="454"/>
                    <a:pt x="509" y="454"/>
                  </a:cubicBezTo>
                  <a:cubicBezTo>
                    <a:pt x="508" y="453"/>
                    <a:pt x="509" y="453"/>
                    <a:pt x="509" y="453"/>
                  </a:cubicBezTo>
                  <a:cubicBezTo>
                    <a:pt x="510" y="452"/>
                    <a:pt x="510" y="452"/>
                    <a:pt x="509" y="451"/>
                  </a:cubicBezTo>
                  <a:cubicBezTo>
                    <a:pt x="510" y="451"/>
                    <a:pt x="510" y="450"/>
                    <a:pt x="511" y="449"/>
                  </a:cubicBezTo>
                  <a:cubicBezTo>
                    <a:pt x="512" y="449"/>
                    <a:pt x="512" y="449"/>
                    <a:pt x="511" y="448"/>
                  </a:cubicBezTo>
                  <a:cubicBezTo>
                    <a:pt x="510" y="447"/>
                    <a:pt x="509" y="447"/>
                    <a:pt x="509" y="448"/>
                  </a:cubicBezTo>
                  <a:cubicBezTo>
                    <a:pt x="509" y="449"/>
                    <a:pt x="509" y="449"/>
                    <a:pt x="508" y="449"/>
                  </a:cubicBezTo>
                  <a:cubicBezTo>
                    <a:pt x="508" y="449"/>
                    <a:pt x="508" y="449"/>
                    <a:pt x="508" y="449"/>
                  </a:cubicBezTo>
                  <a:cubicBezTo>
                    <a:pt x="508" y="449"/>
                    <a:pt x="508" y="449"/>
                    <a:pt x="508" y="449"/>
                  </a:cubicBezTo>
                  <a:cubicBezTo>
                    <a:pt x="508" y="450"/>
                    <a:pt x="507" y="450"/>
                    <a:pt x="507" y="450"/>
                  </a:cubicBezTo>
                  <a:cubicBezTo>
                    <a:pt x="507" y="450"/>
                    <a:pt x="507" y="450"/>
                    <a:pt x="507" y="450"/>
                  </a:cubicBezTo>
                  <a:cubicBezTo>
                    <a:pt x="507" y="450"/>
                    <a:pt x="507" y="450"/>
                    <a:pt x="507" y="450"/>
                  </a:cubicBezTo>
                  <a:cubicBezTo>
                    <a:pt x="507" y="449"/>
                    <a:pt x="507" y="448"/>
                    <a:pt x="506" y="448"/>
                  </a:cubicBezTo>
                  <a:cubicBezTo>
                    <a:pt x="505" y="448"/>
                    <a:pt x="505" y="449"/>
                    <a:pt x="505" y="449"/>
                  </a:cubicBezTo>
                  <a:cubicBezTo>
                    <a:pt x="505" y="450"/>
                    <a:pt x="505" y="450"/>
                    <a:pt x="505" y="450"/>
                  </a:cubicBezTo>
                  <a:cubicBezTo>
                    <a:pt x="505" y="450"/>
                    <a:pt x="505" y="450"/>
                    <a:pt x="505" y="450"/>
                  </a:cubicBezTo>
                  <a:cubicBezTo>
                    <a:pt x="504" y="451"/>
                    <a:pt x="504" y="451"/>
                    <a:pt x="504" y="452"/>
                  </a:cubicBezTo>
                  <a:cubicBezTo>
                    <a:pt x="504" y="452"/>
                    <a:pt x="503" y="452"/>
                    <a:pt x="503" y="452"/>
                  </a:cubicBezTo>
                  <a:cubicBezTo>
                    <a:pt x="503" y="452"/>
                    <a:pt x="503" y="452"/>
                    <a:pt x="503" y="452"/>
                  </a:cubicBezTo>
                  <a:cubicBezTo>
                    <a:pt x="504" y="451"/>
                    <a:pt x="504" y="449"/>
                    <a:pt x="503" y="448"/>
                  </a:cubicBezTo>
                  <a:cubicBezTo>
                    <a:pt x="502" y="449"/>
                    <a:pt x="501" y="449"/>
                    <a:pt x="501" y="450"/>
                  </a:cubicBezTo>
                  <a:cubicBezTo>
                    <a:pt x="501" y="450"/>
                    <a:pt x="501" y="449"/>
                    <a:pt x="501" y="449"/>
                  </a:cubicBezTo>
                  <a:cubicBezTo>
                    <a:pt x="501" y="449"/>
                    <a:pt x="501" y="449"/>
                    <a:pt x="501" y="449"/>
                  </a:cubicBezTo>
                  <a:cubicBezTo>
                    <a:pt x="501" y="449"/>
                    <a:pt x="501" y="449"/>
                    <a:pt x="501" y="449"/>
                  </a:cubicBezTo>
                  <a:cubicBezTo>
                    <a:pt x="501" y="448"/>
                    <a:pt x="502" y="448"/>
                    <a:pt x="501" y="447"/>
                  </a:cubicBezTo>
                  <a:cubicBezTo>
                    <a:pt x="501" y="446"/>
                    <a:pt x="501" y="446"/>
                    <a:pt x="500" y="445"/>
                  </a:cubicBezTo>
                  <a:cubicBezTo>
                    <a:pt x="499" y="445"/>
                    <a:pt x="499" y="446"/>
                    <a:pt x="498" y="446"/>
                  </a:cubicBezTo>
                  <a:cubicBezTo>
                    <a:pt x="498" y="446"/>
                    <a:pt x="498" y="446"/>
                    <a:pt x="498" y="446"/>
                  </a:cubicBezTo>
                  <a:cubicBezTo>
                    <a:pt x="498" y="446"/>
                    <a:pt x="498" y="446"/>
                    <a:pt x="497" y="446"/>
                  </a:cubicBezTo>
                  <a:cubicBezTo>
                    <a:pt x="497" y="446"/>
                    <a:pt x="497" y="446"/>
                    <a:pt x="497" y="446"/>
                  </a:cubicBezTo>
                  <a:cubicBezTo>
                    <a:pt x="497" y="446"/>
                    <a:pt x="497" y="446"/>
                    <a:pt x="497" y="446"/>
                  </a:cubicBezTo>
                  <a:cubicBezTo>
                    <a:pt x="497" y="446"/>
                    <a:pt x="497" y="446"/>
                    <a:pt x="497" y="445"/>
                  </a:cubicBezTo>
                  <a:cubicBezTo>
                    <a:pt x="498" y="445"/>
                    <a:pt x="498" y="444"/>
                    <a:pt x="497" y="444"/>
                  </a:cubicBezTo>
                  <a:cubicBezTo>
                    <a:pt x="496" y="443"/>
                    <a:pt x="495" y="443"/>
                    <a:pt x="495" y="445"/>
                  </a:cubicBezTo>
                  <a:cubicBezTo>
                    <a:pt x="495" y="445"/>
                    <a:pt x="495" y="445"/>
                    <a:pt x="495" y="445"/>
                  </a:cubicBezTo>
                  <a:cubicBezTo>
                    <a:pt x="494" y="444"/>
                    <a:pt x="494" y="444"/>
                    <a:pt x="494" y="444"/>
                  </a:cubicBezTo>
                  <a:cubicBezTo>
                    <a:pt x="494" y="444"/>
                    <a:pt x="494" y="444"/>
                    <a:pt x="494" y="444"/>
                  </a:cubicBezTo>
                  <a:cubicBezTo>
                    <a:pt x="495" y="443"/>
                    <a:pt x="495" y="443"/>
                    <a:pt x="495" y="442"/>
                  </a:cubicBezTo>
                  <a:cubicBezTo>
                    <a:pt x="496" y="442"/>
                    <a:pt x="495" y="442"/>
                    <a:pt x="495" y="442"/>
                  </a:cubicBezTo>
                  <a:cubicBezTo>
                    <a:pt x="495" y="442"/>
                    <a:pt x="495" y="442"/>
                    <a:pt x="495" y="442"/>
                  </a:cubicBezTo>
                  <a:cubicBezTo>
                    <a:pt x="495" y="442"/>
                    <a:pt x="495" y="442"/>
                    <a:pt x="495" y="442"/>
                  </a:cubicBezTo>
                  <a:cubicBezTo>
                    <a:pt x="494" y="441"/>
                    <a:pt x="494" y="442"/>
                    <a:pt x="493" y="442"/>
                  </a:cubicBezTo>
                  <a:cubicBezTo>
                    <a:pt x="493" y="442"/>
                    <a:pt x="493" y="442"/>
                    <a:pt x="493" y="442"/>
                  </a:cubicBezTo>
                  <a:cubicBezTo>
                    <a:pt x="493" y="443"/>
                    <a:pt x="493" y="443"/>
                    <a:pt x="493" y="443"/>
                  </a:cubicBezTo>
                  <a:cubicBezTo>
                    <a:pt x="492" y="442"/>
                    <a:pt x="492" y="442"/>
                    <a:pt x="491" y="443"/>
                  </a:cubicBezTo>
                  <a:cubicBezTo>
                    <a:pt x="491" y="443"/>
                    <a:pt x="491" y="443"/>
                    <a:pt x="491" y="443"/>
                  </a:cubicBezTo>
                  <a:cubicBezTo>
                    <a:pt x="491" y="443"/>
                    <a:pt x="491" y="443"/>
                    <a:pt x="491" y="443"/>
                  </a:cubicBezTo>
                  <a:cubicBezTo>
                    <a:pt x="491" y="443"/>
                    <a:pt x="491" y="443"/>
                    <a:pt x="491" y="443"/>
                  </a:cubicBezTo>
                  <a:cubicBezTo>
                    <a:pt x="491" y="443"/>
                    <a:pt x="491" y="443"/>
                    <a:pt x="491" y="443"/>
                  </a:cubicBezTo>
                  <a:cubicBezTo>
                    <a:pt x="491" y="442"/>
                    <a:pt x="492" y="442"/>
                    <a:pt x="493" y="442"/>
                  </a:cubicBezTo>
                  <a:cubicBezTo>
                    <a:pt x="493" y="441"/>
                    <a:pt x="494" y="441"/>
                    <a:pt x="494" y="441"/>
                  </a:cubicBezTo>
                  <a:cubicBezTo>
                    <a:pt x="495" y="441"/>
                    <a:pt x="496" y="441"/>
                    <a:pt x="497" y="441"/>
                  </a:cubicBezTo>
                  <a:cubicBezTo>
                    <a:pt x="497" y="441"/>
                    <a:pt x="498" y="441"/>
                    <a:pt x="498" y="440"/>
                  </a:cubicBezTo>
                  <a:cubicBezTo>
                    <a:pt x="497" y="440"/>
                    <a:pt x="496" y="439"/>
                    <a:pt x="496" y="440"/>
                  </a:cubicBezTo>
                  <a:cubicBezTo>
                    <a:pt x="494" y="442"/>
                    <a:pt x="495" y="439"/>
                    <a:pt x="494" y="439"/>
                  </a:cubicBezTo>
                  <a:cubicBezTo>
                    <a:pt x="494" y="439"/>
                    <a:pt x="493" y="439"/>
                    <a:pt x="493" y="439"/>
                  </a:cubicBezTo>
                  <a:cubicBezTo>
                    <a:pt x="493" y="440"/>
                    <a:pt x="492" y="440"/>
                    <a:pt x="492" y="440"/>
                  </a:cubicBezTo>
                  <a:cubicBezTo>
                    <a:pt x="492" y="440"/>
                    <a:pt x="492" y="440"/>
                    <a:pt x="492" y="440"/>
                  </a:cubicBezTo>
                  <a:cubicBezTo>
                    <a:pt x="492" y="440"/>
                    <a:pt x="492" y="440"/>
                    <a:pt x="492" y="440"/>
                  </a:cubicBezTo>
                  <a:cubicBezTo>
                    <a:pt x="492" y="439"/>
                    <a:pt x="492" y="439"/>
                    <a:pt x="492" y="439"/>
                  </a:cubicBezTo>
                  <a:cubicBezTo>
                    <a:pt x="493" y="439"/>
                    <a:pt x="493" y="439"/>
                    <a:pt x="493" y="438"/>
                  </a:cubicBezTo>
                  <a:cubicBezTo>
                    <a:pt x="493" y="438"/>
                    <a:pt x="492" y="438"/>
                    <a:pt x="492" y="438"/>
                  </a:cubicBezTo>
                  <a:cubicBezTo>
                    <a:pt x="491" y="438"/>
                    <a:pt x="491" y="439"/>
                    <a:pt x="490" y="438"/>
                  </a:cubicBezTo>
                  <a:cubicBezTo>
                    <a:pt x="490" y="438"/>
                    <a:pt x="489" y="438"/>
                    <a:pt x="489" y="438"/>
                  </a:cubicBezTo>
                  <a:cubicBezTo>
                    <a:pt x="489" y="438"/>
                    <a:pt x="489" y="438"/>
                    <a:pt x="489" y="438"/>
                  </a:cubicBezTo>
                  <a:cubicBezTo>
                    <a:pt x="489" y="438"/>
                    <a:pt x="489" y="438"/>
                    <a:pt x="489" y="438"/>
                  </a:cubicBezTo>
                  <a:cubicBezTo>
                    <a:pt x="489" y="438"/>
                    <a:pt x="488" y="438"/>
                    <a:pt x="488" y="438"/>
                  </a:cubicBezTo>
                  <a:cubicBezTo>
                    <a:pt x="487" y="437"/>
                    <a:pt x="486" y="438"/>
                    <a:pt x="485" y="438"/>
                  </a:cubicBezTo>
                  <a:cubicBezTo>
                    <a:pt x="486" y="437"/>
                    <a:pt x="486" y="438"/>
                    <a:pt x="486" y="437"/>
                  </a:cubicBezTo>
                  <a:cubicBezTo>
                    <a:pt x="486" y="436"/>
                    <a:pt x="485" y="436"/>
                    <a:pt x="485" y="437"/>
                  </a:cubicBezTo>
                  <a:cubicBezTo>
                    <a:pt x="485" y="437"/>
                    <a:pt x="485" y="437"/>
                    <a:pt x="484" y="437"/>
                  </a:cubicBezTo>
                  <a:cubicBezTo>
                    <a:pt x="484" y="437"/>
                    <a:pt x="485" y="436"/>
                    <a:pt x="485" y="436"/>
                  </a:cubicBezTo>
                  <a:cubicBezTo>
                    <a:pt x="485" y="436"/>
                    <a:pt x="486" y="436"/>
                    <a:pt x="486" y="436"/>
                  </a:cubicBezTo>
                  <a:cubicBezTo>
                    <a:pt x="487" y="437"/>
                    <a:pt x="488" y="436"/>
                    <a:pt x="489" y="436"/>
                  </a:cubicBezTo>
                  <a:cubicBezTo>
                    <a:pt x="488" y="434"/>
                    <a:pt x="486" y="435"/>
                    <a:pt x="485" y="435"/>
                  </a:cubicBezTo>
                  <a:cubicBezTo>
                    <a:pt x="485" y="435"/>
                    <a:pt x="485" y="435"/>
                    <a:pt x="485" y="435"/>
                  </a:cubicBezTo>
                  <a:cubicBezTo>
                    <a:pt x="485" y="434"/>
                    <a:pt x="485" y="434"/>
                    <a:pt x="485" y="434"/>
                  </a:cubicBezTo>
                  <a:cubicBezTo>
                    <a:pt x="485" y="434"/>
                    <a:pt x="485" y="434"/>
                    <a:pt x="485" y="434"/>
                  </a:cubicBezTo>
                  <a:cubicBezTo>
                    <a:pt x="485" y="434"/>
                    <a:pt x="484" y="434"/>
                    <a:pt x="484" y="434"/>
                  </a:cubicBezTo>
                  <a:cubicBezTo>
                    <a:pt x="484" y="433"/>
                    <a:pt x="485" y="434"/>
                    <a:pt x="485" y="434"/>
                  </a:cubicBezTo>
                  <a:cubicBezTo>
                    <a:pt x="485" y="434"/>
                    <a:pt x="485" y="434"/>
                    <a:pt x="485" y="434"/>
                  </a:cubicBezTo>
                  <a:cubicBezTo>
                    <a:pt x="485" y="434"/>
                    <a:pt x="485" y="434"/>
                    <a:pt x="485" y="434"/>
                  </a:cubicBezTo>
                  <a:cubicBezTo>
                    <a:pt x="486" y="434"/>
                    <a:pt x="486" y="433"/>
                    <a:pt x="486" y="433"/>
                  </a:cubicBezTo>
                  <a:cubicBezTo>
                    <a:pt x="488" y="433"/>
                    <a:pt x="489" y="433"/>
                    <a:pt x="490" y="434"/>
                  </a:cubicBezTo>
                  <a:cubicBezTo>
                    <a:pt x="490" y="434"/>
                    <a:pt x="491" y="434"/>
                    <a:pt x="491" y="434"/>
                  </a:cubicBezTo>
                  <a:cubicBezTo>
                    <a:pt x="489" y="433"/>
                    <a:pt x="488" y="432"/>
                    <a:pt x="487" y="432"/>
                  </a:cubicBezTo>
                  <a:cubicBezTo>
                    <a:pt x="487" y="431"/>
                    <a:pt x="488" y="432"/>
                    <a:pt x="488" y="432"/>
                  </a:cubicBezTo>
                  <a:cubicBezTo>
                    <a:pt x="489" y="432"/>
                    <a:pt x="489" y="432"/>
                    <a:pt x="490" y="432"/>
                  </a:cubicBezTo>
                  <a:cubicBezTo>
                    <a:pt x="490" y="431"/>
                    <a:pt x="489" y="431"/>
                    <a:pt x="489" y="431"/>
                  </a:cubicBezTo>
                  <a:cubicBezTo>
                    <a:pt x="489" y="430"/>
                    <a:pt x="490" y="430"/>
                    <a:pt x="490" y="430"/>
                  </a:cubicBezTo>
                  <a:cubicBezTo>
                    <a:pt x="490" y="430"/>
                    <a:pt x="490" y="430"/>
                    <a:pt x="490" y="430"/>
                  </a:cubicBezTo>
                  <a:cubicBezTo>
                    <a:pt x="490" y="430"/>
                    <a:pt x="490" y="430"/>
                    <a:pt x="490" y="430"/>
                  </a:cubicBezTo>
                  <a:cubicBezTo>
                    <a:pt x="490" y="430"/>
                    <a:pt x="491" y="430"/>
                    <a:pt x="491" y="429"/>
                  </a:cubicBezTo>
                  <a:cubicBezTo>
                    <a:pt x="490" y="428"/>
                    <a:pt x="489" y="427"/>
                    <a:pt x="488" y="427"/>
                  </a:cubicBezTo>
                  <a:cubicBezTo>
                    <a:pt x="487" y="427"/>
                    <a:pt x="487" y="427"/>
                    <a:pt x="487" y="426"/>
                  </a:cubicBezTo>
                  <a:cubicBezTo>
                    <a:pt x="486" y="426"/>
                    <a:pt x="486" y="426"/>
                    <a:pt x="486" y="426"/>
                  </a:cubicBezTo>
                  <a:cubicBezTo>
                    <a:pt x="486" y="426"/>
                    <a:pt x="486" y="426"/>
                    <a:pt x="486" y="426"/>
                  </a:cubicBezTo>
                  <a:cubicBezTo>
                    <a:pt x="486" y="426"/>
                    <a:pt x="486" y="426"/>
                    <a:pt x="486" y="426"/>
                  </a:cubicBezTo>
                  <a:cubicBezTo>
                    <a:pt x="486" y="426"/>
                    <a:pt x="486" y="426"/>
                    <a:pt x="486" y="426"/>
                  </a:cubicBezTo>
                  <a:cubicBezTo>
                    <a:pt x="486" y="426"/>
                    <a:pt x="487" y="426"/>
                    <a:pt x="487" y="426"/>
                  </a:cubicBezTo>
                  <a:cubicBezTo>
                    <a:pt x="487" y="426"/>
                    <a:pt x="487" y="426"/>
                    <a:pt x="487" y="426"/>
                  </a:cubicBezTo>
                  <a:cubicBezTo>
                    <a:pt x="487" y="426"/>
                    <a:pt x="487" y="426"/>
                    <a:pt x="487" y="426"/>
                  </a:cubicBezTo>
                  <a:cubicBezTo>
                    <a:pt x="488" y="425"/>
                    <a:pt x="489" y="426"/>
                    <a:pt x="489" y="425"/>
                  </a:cubicBezTo>
                  <a:cubicBezTo>
                    <a:pt x="489" y="425"/>
                    <a:pt x="489" y="425"/>
                    <a:pt x="490" y="425"/>
                  </a:cubicBezTo>
                  <a:cubicBezTo>
                    <a:pt x="490" y="425"/>
                    <a:pt x="490" y="425"/>
                    <a:pt x="490" y="425"/>
                  </a:cubicBezTo>
                  <a:cubicBezTo>
                    <a:pt x="490" y="425"/>
                    <a:pt x="490" y="425"/>
                    <a:pt x="490" y="425"/>
                  </a:cubicBezTo>
                  <a:cubicBezTo>
                    <a:pt x="490" y="425"/>
                    <a:pt x="490" y="425"/>
                    <a:pt x="491" y="426"/>
                  </a:cubicBezTo>
                  <a:cubicBezTo>
                    <a:pt x="492" y="426"/>
                    <a:pt x="493" y="427"/>
                    <a:pt x="494" y="426"/>
                  </a:cubicBezTo>
                  <a:cubicBezTo>
                    <a:pt x="495" y="426"/>
                    <a:pt x="496" y="426"/>
                    <a:pt x="497" y="427"/>
                  </a:cubicBezTo>
                  <a:cubicBezTo>
                    <a:pt x="498" y="427"/>
                    <a:pt x="498" y="427"/>
                    <a:pt x="499" y="426"/>
                  </a:cubicBezTo>
                  <a:cubicBezTo>
                    <a:pt x="499" y="425"/>
                    <a:pt x="499" y="425"/>
                    <a:pt x="498" y="424"/>
                  </a:cubicBezTo>
                  <a:cubicBezTo>
                    <a:pt x="497" y="422"/>
                    <a:pt x="495" y="420"/>
                    <a:pt x="492" y="421"/>
                  </a:cubicBezTo>
                  <a:cubicBezTo>
                    <a:pt x="490" y="421"/>
                    <a:pt x="489" y="420"/>
                    <a:pt x="487" y="419"/>
                  </a:cubicBezTo>
                  <a:cubicBezTo>
                    <a:pt x="486" y="418"/>
                    <a:pt x="485" y="418"/>
                    <a:pt x="484" y="419"/>
                  </a:cubicBezTo>
                  <a:cubicBezTo>
                    <a:pt x="482" y="420"/>
                    <a:pt x="481" y="421"/>
                    <a:pt x="479" y="420"/>
                  </a:cubicBezTo>
                  <a:cubicBezTo>
                    <a:pt x="479" y="420"/>
                    <a:pt x="479" y="420"/>
                    <a:pt x="479" y="420"/>
                  </a:cubicBezTo>
                  <a:cubicBezTo>
                    <a:pt x="480" y="419"/>
                    <a:pt x="480" y="419"/>
                    <a:pt x="480" y="419"/>
                  </a:cubicBezTo>
                  <a:cubicBezTo>
                    <a:pt x="480" y="419"/>
                    <a:pt x="480" y="419"/>
                    <a:pt x="480" y="419"/>
                  </a:cubicBezTo>
                  <a:cubicBezTo>
                    <a:pt x="480" y="419"/>
                    <a:pt x="480" y="419"/>
                    <a:pt x="480" y="419"/>
                  </a:cubicBezTo>
                  <a:cubicBezTo>
                    <a:pt x="482" y="420"/>
                    <a:pt x="483" y="419"/>
                    <a:pt x="484" y="418"/>
                  </a:cubicBezTo>
                  <a:cubicBezTo>
                    <a:pt x="484" y="418"/>
                    <a:pt x="485" y="417"/>
                    <a:pt x="486" y="417"/>
                  </a:cubicBezTo>
                  <a:cubicBezTo>
                    <a:pt x="487" y="418"/>
                    <a:pt x="488" y="417"/>
                    <a:pt x="489" y="416"/>
                  </a:cubicBezTo>
                  <a:cubicBezTo>
                    <a:pt x="490" y="415"/>
                    <a:pt x="491" y="414"/>
                    <a:pt x="492" y="415"/>
                  </a:cubicBezTo>
                  <a:cubicBezTo>
                    <a:pt x="493" y="416"/>
                    <a:pt x="494" y="416"/>
                    <a:pt x="495" y="416"/>
                  </a:cubicBezTo>
                  <a:cubicBezTo>
                    <a:pt x="495" y="416"/>
                    <a:pt x="496" y="416"/>
                    <a:pt x="495" y="415"/>
                  </a:cubicBezTo>
                  <a:cubicBezTo>
                    <a:pt x="495" y="414"/>
                    <a:pt x="495" y="412"/>
                    <a:pt x="495" y="411"/>
                  </a:cubicBezTo>
                  <a:cubicBezTo>
                    <a:pt x="494" y="409"/>
                    <a:pt x="492" y="407"/>
                    <a:pt x="491" y="406"/>
                  </a:cubicBezTo>
                  <a:cubicBezTo>
                    <a:pt x="490" y="404"/>
                    <a:pt x="489" y="404"/>
                    <a:pt x="488" y="406"/>
                  </a:cubicBezTo>
                  <a:cubicBezTo>
                    <a:pt x="488" y="406"/>
                    <a:pt x="487" y="407"/>
                    <a:pt x="488" y="408"/>
                  </a:cubicBezTo>
                  <a:cubicBezTo>
                    <a:pt x="489" y="408"/>
                    <a:pt x="488" y="409"/>
                    <a:pt x="488" y="409"/>
                  </a:cubicBezTo>
                  <a:cubicBezTo>
                    <a:pt x="487" y="409"/>
                    <a:pt x="487" y="409"/>
                    <a:pt x="486" y="410"/>
                  </a:cubicBezTo>
                  <a:cubicBezTo>
                    <a:pt x="486" y="411"/>
                    <a:pt x="485" y="412"/>
                    <a:pt x="483" y="412"/>
                  </a:cubicBezTo>
                  <a:cubicBezTo>
                    <a:pt x="483" y="412"/>
                    <a:pt x="483" y="412"/>
                    <a:pt x="483" y="412"/>
                  </a:cubicBezTo>
                  <a:cubicBezTo>
                    <a:pt x="482" y="412"/>
                    <a:pt x="482" y="413"/>
                    <a:pt x="481" y="414"/>
                  </a:cubicBezTo>
                  <a:cubicBezTo>
                    <a:pt x="481" y="415"/>
                    <a:pt x="480" y="415"/>
                    <a:pt x="479" y="414"/>
                  </a:cubicBezTo>
                  <a:cubicBezTo>
                    <a:pt x="479" y="414"/>
                    <a:pt x="478" y="414"/>
                    <a:pt x="478" y="415"/>
                  </a:cubicBezTo>
                  <a:cubicBezTo>
                    <a:pt x="478" y="415"/>
                    <a:pt x="478" y="415"/>
                    <a:pt x="478" y="415"/>
                  </a:cubicBezTo>
                  <a:cubicBezTo>
                    <a:pt x="477" y="416"/>
                    <a:pt x="477" y="417"/>
                    <a:pt x="476" y="418"/>
                  </a:cubicBezTo>
                  <a:cubicBezTo>
                    <a:pt x="476" y="418"/>
                    <a:pt x="476" y="418"/>
                    <a:pt x="476" y="418"/>
                  </a:cubicBezTo>
                  <a:cubicBezTo>
                    <a:pt x="477" y="416"/>
                    <a:pt x="477" y="415"/>
                    <a:pt x="478" y="413"/>
                  </a:cubicBezTo>
                  <a:cubicBezTo>
                    <a:pt x="478" y="413"/>
                    <a:pt x="478" y="413"/>
                    <a:pt x="478" y="413"/>
                  </a:cubicBezTo>
                  <a:cubicBezTo>
                    <a:pt x="479" y="413"/>
                    <a:pt x="479" y="413"/>
                    <a:pt x="479" y="413"/>
                  </a:cubicBezTo>
                  <a:cubicBezTo>
                    <a:pt x="479" y="413"/>
                    <a:pt x="479" y="413"/>
                    <a:pt x="479" y="413"/>
                  </a:cubicBezTo>
                  <a:cubicBezTo>
                    <a:pt x="480" y="414"/>
                    <a:pt x="480" y="414"/>
                    <a:pt x="480" y="413"/>
                  </a:cubicBezTo>
                  <a:cubicBezTo>
                    <a:pt x="481" y="412"/>
                    <a:pt x="482" y="411"/>
                    <a:pt x="484" y="410"/>
                  </a:cubicBezTo>
                  <a:cubicBezTo>
                    <a:pt x="484" y="410"/>
                    <a:pt x="485" y="409"/>
                    <a:pt x="484" y="409"/>
                  </a:cubicBezTo>
                  <a:cubicBezTo>
                    <a:pt x="484" y="409"/>
                    <a:pt x="484" y="409"/>
                    <a:pt x="484" y="409"/>
                  </a:cubicBezTo>
                  <a:cubicBezTo>
                    <a:pt x="484" y="409"/>
                    <a:pt x="484" y="409"/>
                    <a:pt x="484" y="409"/>
                  </a:cubicBezTo>
                  <a:cubicBezTo>
                    <a:pt x="485" y="409"/>
                    <a:pt x="485" y="408"/>
                    <a:pt x="485" y="408"/>
                  </a:cubicBezTo>
                  <a:cubicBezTo>
                    <a:pt x="485" y="408"/>
                    <a:pt x="486" y="407"/>
                    <a:pt x="485" y="407"/>
                  </a:cubicBezTo>
                  <a:cubicBezTo>
                    <a:pt x="485" y="406"/>
                    <a:pt x="484" y="406"/>
                    <a:pt x="484" y="406"/>
                  </a:cubicBezTo>
                  <a:cubicBezTo>
                    <a:pt x="483" y="407"/>
                    <a:pt x="482" y="407"/>
                    <a:pt x="481" y="407"/>
                  </a:cubicBezTo>
                  <a:cubicBezTo>
                    <a:pt x="480" y="407"/>
                    <a:pt x="479" y="407"/>
                    <a:pt x="478" y="408"/>
                  </a:cubicBezTo>
                  <a:cubicBezTo>
                    <a:pt x="478" y="408"/>
                    <a:pt x="478" y="408"/>
                    <a:pt x="478" y="408"/>
                  </a:cubicBezTo>
                  <a:cubicBezTo>
                    <a:pt x="478" y="409"/>
                    <a:pt x="478" y="409"/>
                    <a:pt x="478" y="410"/>
                  </a:cubicBezTo>
                  <a:cubicBezTo>
                    <a:pt x="478" y="411"/>
                    <a:pt x="478" y="411"/>
                    <a:pt x="477" y="411"/>
                  </a:cubicBezTo>
                  <a:cubicBezTo>
                    <a:pt x="476" y="411"/>
                    <a:pt x="476" y="412"/>
                    <a:pt x="475" y="413"/>
                  </a:cubicBezTo>
                  <a:cubicBezTo>
                    <a:pt x="475" y="413"/>
                    <a:pt x="475" y="413"/>
                    <a:pt x="475" y="413"/>
                  </a:cubicBezTo>
                  <a:cubicBezTo>
                    <a:pt x="475" y="413"/>
                    <a:pt x="474" y="413"/>
                    <a:pt x="474" y="414"/>
                  </a:cubicBezTo>
                  <a:cubicBezTo>
                    <a:pt x="474" y="414"/>
                    <a:pt x="474" y="414"/>
                    <a:pt x="474" y="414"/>
                  </a:cubicBezTo>
                  <a:cubicBezTo>
                    <a:pt x="474" y="414"/>
                    <a:pt x="474" y="414"/>
                    <a:pt x="474" y="414"/>
                  </a:cubicBezTo>
                  <a:cubicBezTo>
                    <a:pt x="474" y="413"/>
                    <a:pt x="474" y="413"/>
                    <a:pt x="474" y="413"/>
                  </a:cubicBezTo>
                  <a:cubicBezTo>
                    <a:pt x="475" y="412"/>
                    <a:pt x="475" y="410"/>
                    <a:pt x="477" y="411"/>
                  </a:cubicBezTo>
                  <a:cubicBezTo>
                    <a:pt x="477" y="411"/>
                    <a:pt x="477" y="410"/>
                    <a:pt x="477" y="410"/>
                  </a:cubicBezTo>
                  <a:cubicBezTo>
                    <a:pt x="477" y="410"/>
                    <a:pt x="477" y="409"/>
                    <a:pt x="476" y="409"/>
                  </a:cubicBezTo>
                  <a:cubicBezTo>
                    <a:pt x="476" y="409"/>
                    <a:pt x="478" y="409"/>
                    <a:pt x="477" y="407"/>
                  </a:cubicBezTo>
                  <a:cubicBezTo>
                    <a:pt x="478" y="407"/>
                    <a:pt x="479" y="406"/>
                    <a:pt x="480" y="406"/>
                  </a:cubicBezTo>
                  <a:cubicBezTo>
                    <a:pt x="480" y="406"/>
                    <a:pt x="480" y="406"/>
                    <a:pt x="480" y="406"/>
                  </a:cubicBezTo>
                  <a:cubicBezTo>
                    <a:pt x="481" y="405"/>
                    <a:pt x="482" y="405"/>
                    <a:pt x="482" y="405"/>
                  </a:cubicBezTo>
                  <a:cubicBezTo>
                    <a:pt x="484" y="405"/>
                    <a:pt x="486" y="404"/>
                    <a:pt x="486" y="402"/>
                  </a:cubicBezTo>
                  <a:cubicBezTo>
                    <a:pt x="486" y="402"/>
                    <a:pt x="486" y="402"/>
                    <a:pt x="486" y="402"/>
                  </a:cubicBezTo>
                  <a:cubicBezTo>
                    <a:pt x="486" y="402"/>
                    <a:pt x="486" y="402"/>
                    <a:pt x="486" y="402"/>
                  </a:cubicBezTo>
                  <a:cubicBezTo>
                    <a:pt x="486" y="403"/>
                    <a:pt x="486" y="403"/>
                    <a:pt x="487" y="403"/>
                  </a:cubicBezTo>
                  <a:cubicBezTo>
                    <a:pt x="488" y="401"/>
                    <a:pt x="488" y="399"/>
                    <a:pt x="486" y="398"/>
                  </a:cubicBezTo>
                  <a:cubicBezTo>
                    <a:pt x="484" y="397"/>
                    <a:pt x="483" y="397"/>
                    <a:pt x="482" y="395"/>
                  </a:cubicBezTo>
                  <a:cubicBezTo>
                    <a:pt x="481" y="395"/>
                    <a:pt x="480" y="395"/>
                    <a:pt x="479" y="395"/>
                  </a:cubicBezTo>
                  <a:cubicBezTo>
                    <a:pt x="479" y="397"/>
                    <a:pt x="477" y="397"/>
                    <a:pt x="476" y="398"/>
                  </a:cubicBezTo>
                  <a:cubicBezTo>
                    <a:pt x="476" y="398"/>
                    <a:pt x="476" y="398"/>
                    <a:pt x="476" y="398"/>
                  </a:cubicBezTo>
                  <a:cubicBezTo>
                    <a:pt x="476" y="398"/>
                    <a:pt x="476" y="398"/>
                    <a:pt x="476" y="398"/>
                  </a:cubicBezTo>
                  <a:cubicBezTo>
                    <a:pt x="476" y="398"/>
                    <a:pt x="476" y="398"/>
                    <a:pt x="476" y="398"/>
                  </a:cubicBezTo>
                  <a:cubicBezTo>
                    <a:pt x="476" y="398"/>
                    <a:pt x="476" y="398"/>
                    <a:pt x="476" y="398"/>
                  </a:cubicBezTo>
                  <a:cubicBezTo>
                    <a:pt x="475" y="398"/>
                    <a:pt x="475" y="398"/>
                    <a:pt x="474" y="398"/>
                  </a:cubicBezTo>
                  <a:cubicBezTo>
                    <a:pt x="474" y="398"/>
                    <a:pt x="474" y="398"/>
                    <a:pt x="474" y="398"/>
                  </a:cubicBezTo>
                  <a:cubicBezTo>
                    <a:pt x="474" y="398"/>
                    <a:pt x="474" y="398"/>
                    <a:pt x="474" y="398"/>
                  </a:cubicBezTo>
                  <a:cubicBezTo>
                    <a:pt x="473" y="399"/>
                    <a:pt x="474" y="399"/>
                    <a:pt x="474" y="400"/>
                  </a:cubicBezTo>
                  <a:cubicBezTo>
                    <a:pt x="474" y="400"/>
                    <a:pt x="474" y="400"/>
                    <a:pt x="474" y="400"/>
                  </a:cubicBezTo>
                  <a:cubicBezTo>
                    <a:pt x="474" y="400"/>
                    <a:pt x="474" y="400"/>
                    <a:pt x="474" y="400"/>
                  </a:cubicBezTo>
                  <a:cubicBezTo>
                    <a:pt x="474" y="400"/>
                    <a:pt x="474" y="400"/>
                    <a:pt x="474" y="400"/>
                  </a:cubicBezTo>
                  <a:cubicBezTo>
                    <a:pt x="474" y="401"/>
                    <a:pt x="474" y="401"/>
                    <a:pt x="473" y="401"/>
                  </a:cubicBezTo>
                  <a:cubicBezTo>
                    <a:pt x="473" y="401"/>
                    <a:pt x="473" y="401"/>
                    <a:pt x="473" y="401"/>
                  </a:cubicBezTo>
                  <a:cubicBezTo>
                    <a:pt x="474" y="400"/>
                    <a:pt x="473" y="400"/>
                    <a:pt x="473" y="399"/>
                  </a:cubicBezTo>
                  <a:cubicBezTo>
                    <a:pt x="473" y="399"/>
                    <a:pt x="473" y="398"/>
                    <a:pt x="474" y="398"/>
                  </a:cubicBezTo>
                  <a:cubicBezTo>
                    <a:pt x="476" y="397"/>
                    <a:pt x="477" y="396"/>
                    <a:pt x="477" y="394"/>
                  </a:cubicBezTo>
                  <a:cubicBezTo>
                    <a:pt x="478" y="394"/>
                    <a:pt x="478" y="394"/>
                    <a:pt x="478" y="393"/>
                  </a:cubicBezTo>
                  <a:cubicBezTo>
                    <a:pt x="477" y="393"/>
                    <a:pt x="476" y="393"/>
                    <a:pt x="476" y="394"/>
                  </a:cubicBezTo>
                  <a:cubicBezTo>
                    <a:pt x="476" y="394"/>
                    <a:pt x="476" y="394"/>
                    <a:pt x="476" y="394"/>
                  </a:cubicBezTo>
                  <a:cubicBezTo>
                    <a:pt x="476" y="394"/>
                    <a:pt x="475" y="394"/>
                    <a:pt x="474" y="395"/>
                  </a:cubicBezTo>
                  <a:cubicBezTo>
                    <a:pt x="473" y="395"/>
                    <a:pt x="471" y="397"/>
                    <a:pt x="470" y="398"/>
                  </a:cubicBezTo>
                  <a:cubicBezTo>
                    <a:pt x="469" y="400"/>
                    <a:pt x="468" y="402"/>
                    <a:pt x="469" y="404"/>
                  </a:cubicBezTo>
                  <a:cubicBezTo>
                    <a:pt x="468" y="404"/>
                    <a:pt x="468" y="404"/>
                    <a:pt x="468" y="404"/>
                  </a:cubicBezTo>
                  <a:cubicBezTo>
                    <a:pt x="468" y="404"/>
                    <a:pt x="468" y="404"/>
                    <a:pt x="468" y="404"/>
                  </a:cubicBezTo>
                  <a:cubicBezTo>
                    <a:pt x="468" y="404"/>
                    <a:pt x="468" y="404"/>
                    <a:pt x="468" y="404"/>
                  </a:cubicBezTo>
                  <a:cubicBezTo>
                    <a:pt x="468" y="405"/>
                    <a:pt x="468" y="405"/>
                    <a:pt x="468" y="405"/>
                  </a:cubicBezTo>
                  <a:cubicBezTo>
                    <a:pt x="468" y="405"/>
                    <a:pt x="468" y="405"/>
                    <a:pt x="468" y="405"/>
                  </a:cubicBezTo>
                  <a:cubicBezTo>
                    <a:pt x="468" y="405"/>
                    <a:pt x="468" y="405"/>
                    <a:pt x="468" y="405"/>
                  </a:cubicBezTo>
                  <a:cubicBezTo>
                    <a:pt x="467" y="405"/>
                    <a:pt x="467" y="405"/>
                    <a:pt x="467" y="404"/>
                  </a:cubicBezTo>
                  <a:cubicBezTo>
                    <a:pt x="467" y="404"/>
                    <a:pt x="467" y="404"/>
                    <a:pt x="467" y="404"/>
                  </a:cubicBezTo>
                  <a:cubicBezTo>
                    <a:pt x="468" y="403"/>
                    <a:pt x="468" y="402"/>
                    <a:pt x="468" y="401"/>
                  </a:cubicBezTo>
                  <a:cubicBezTo>
                    <a:pt x="469" y="400"/>
                    <a:pt x="468" y="399"/>
                    <a:pt x="467" y="399"/>
                  </a:cubicBezTo>
                  <a:cubicBezTo>
                    <a:pt x="467" y="399"/>
                    <a:pt x="467" y="399"/>
                    <a:pt x="467" y="399"/>
                  </a:cubicBezTo>
                  <a:cubicBezTo>
                    <a:pt x="466" y="399"/>
                    <a:pt x="466" y="400"/>
                    <a:pt x="466" y="400"/>
                  </a:cubicBezTo>
                  <a:cubicBezTo>
                    <a:pt x="466" y="400"/>
                    <a:pt x="466" y="400"/>
                    <a:pt x="466" y="400"/>
                  </a:cubicBezTo>
                  <a:cubicBezTo>
                    <a:pt x="466" y="400"/>
                    <a:pt x="466" y="400"/>
                    <a:pt x="466" y="400"/>
                  </a:cubicBezTo>
                  <a:cubicBezTo>
                    <a:pt x="466" y="400"/>
                    <a:pt x="466" y="400"/>
                    <a:pt x="466" y="400"/>
                  </a:cubicBezTo>
                  <a:cubicBezTo>
                    <a:pt x="466" y="400"/>
                    <a:pt x="466" y="400"/>
                    <a:pt x="466" y="400"/>
                  </a:cubicBezTo>
                  <a:cubicBezTo>
                    <a:pt x="466" y="400"/>
                    <a:pt x="466" y="400"/>
                    <a:pt x="466" y="400"/>
                  </a:cubicBezTo>
                  <a:cubicBezTo>
                    <a:pt x="466" y="399"/>
                    <a:pt x="466" y="399"/>
                    <a:pt x="466" y="398"/>
                  </a:cubicBezTo>
                  <a:cubicBezTo>
                    <a:pt x="466" y="398"/>
                    <a:pt x="466" y="398"/>
                    <a:pt x="466" y="398"/>
                  </a:cubicBezTo>
                  <a:cubicBezTo>
                    <a:pt x="466" y="398"/>
                    <a:pt x="467" y="399"/>
                    <a:pt x="467" y="399"/>
                  </a:cubicBezTo>
                  <a:cubicBezTo>
                    <a:pt x="467" y="399"/>
                    <a:pt x="467" y="399"/>
                    <a:pt x="467" y="399"/>
                  </a:cubicBezTo>
                  <a:cubicBezTo>
                    <a:pt x="467" y="399"/>
                    <a:pt x="467" y="399"/>
                    <a:pt x="467" y="399"/>
                  </a:cubicBezTo>
                  <a:cubicBezTo>
                    <a:pt x="468" y="399"/>
                    <a:pt x="468" y="399"/>
                    <a:pt x="469" y="398"/>
                  </a:cubicBezTo>
                  <a:cubicBezTo>
                    <a:pt x="470" y="396"/>
                    <a:pt x="471" y="395"/>
                    <a:pt x="472" y="393"/>
                  </a:cubicBezTo>
                  <a:cubicBezTo>
                    <a:pt x="473" y="392"/>
                    <a:pt x="473" y="390"/>
                    <a:pt x="472" y="389"/>
                  </a:cubicBezTo>
                  <a:cubicBezTo>
                    <a:pt x="471" y="388"/>
                    <a:pt x="471" y="388"/>
                    <a:pt x="470" y="389"/>
                  </a:cubicBezTo>
                  <a:cubicBezTo>
                    <a:pt x="470" y="389"/>
                    <a:pt x="469" y="389"/>
                    <a:pt x="469" y="390"/>
                  </a:cubicBezTo>
                  <a:cubicBezTo>
                    <a:pt x="468" y="390"/>
                    <a:pt x="468" y="392"/>
                    <a:pt x="469" y="393"/>
                  </a:cubicBezTo>
                  <a:cubicBezTo>
                    <a:pt x="468" y="393"/>
                    <a:pt x="468" y="393"/>
                    <a:pt x="468" y="393"/>
                  </a:cubicBezTo>
                  <a:cubicBezTo>
                    <a:pt x="468" y="393"/>
                    <a:pt x="468" y="393"/>
                    <a:pt x="468" y="393"/>
                  </a:cubicBezTo>
                  <a:cubicBezTo>
                    <a:pt x="468" y="393"/>
                    <a:pt x="468" y="393"/>
                    <a:pt x="468" y="393"/>
                  </a:cubicBezTo>
                  <a:cubicBezTo>
                    <a:pt x="467" y="392"/>
                    <a:pt x="466" y="393"/>
                    <a:pt x="466" y="393"/>
                  </a:cubicBezTo>
                  <a:cubicBezTo>
                    <a:pt x="465" y="393"/>
                    <a:pt x="464" y="394"/>
                    <a:pt x="464" y="394"/>
                  </a:cubicBezTo>
                  <a:cubicBezTo>
                    <a:pt x="464" y="394"/>
                    <a:pt x="464" y="394"/>
                    <a:pt x="464" y="394"/>
                  </a:cubicBezTo>
                  <a:cubicBezTo>
                    <a:pt x="464" y="394"/>
                    <a:pt x="464" y="394"/>
                    <a:pt x="464" y="394"/>
                  </a:cubicBezTo>
                  <a:cubicBezTo>
                    <a:pt x="464" y="394"/>
                    <a:pt x="464" y="394"/>
                    <a:pt x="464" y="394"/>
                  </a:cubicBezTo>
                  <a:cubicBezTo>
                    <a:pt x="464" y="394"/>
                    <a:pt x="464" y="394"/>
                    <a:pt x="464" y="394"/>
                  </a:cubicBezTo>
                  <a:cubicBezTo>
                    <a:pt x="464" y="394"/>
                    <a:pt x="464" y="394"/>
                    <a:pt x="464" y="394"/>
                  </a:cubicBezTo>
                  <a:cubicBezTo>
                    <a:pt x="464" y="393"/>
                    <a:pt x="465" y="392"/>
                    <a:pt x="466" y="392"/>
                  </a:cubicBezTo>
                  <a:cubicBezTo>
                    <a:pt x="467" y="392"/>
                    <a:pt x="467" y="391"/>
                    <a:pt x="467" y="391"/>
                  </a:cubicBezTo>
                  <a:cubicBezTo>
                    <a:pt x="467" y="390"/>
                    <a:pt x="467" y="390"/>
                    <a:pt x="466" y="390"/>
                  </a:cubicBezTo>
                  <a:cubicBezTo>
                    <a:pt x="466" y="390"/>
                    <a:pt x="465" y="390"/>
                    <a:pt x="465" y="390"/>
                  </a:cubicBezTo>
                  <a:cubicBezTo>
                    <a:pt x="465" y="390"/>
                    <a:pt x="465" y="390"/>
                    <a:pt x="465" y="390"/>
                  </a:cubicBezTo>
                  <a:cubicBezTo>
                    <a:pt x="463" y="389"/>
                    <a:pt x="462" y="389"/>
                    <a:pt x="463" y="391"/>
                  </a:cubicBezTo>
                  <a:cubicBezTo>
                    <a:pt x="463" y="391"/>
                    <a:pt x="462" y="391"/>
                    <a:pt x="462" y="392"/>
                  </a:cubicBezTo>
                  <a:cubicBezTo>
                    <a:pt x="462" y="392"/>
                    <a:pt x="462" y="392"/>
                    <a:pt x="462" y="392"/>
                  </a:cubicBezTo>
                  <a:cubicBezTo>
                    <a:pt x="462" y="392"/>
                    <a:pt x="462" y="392"/>
                    <a:pt x="462" y="392"/>
                  </a:cubicBezTo>
                  <a:cubicBezTo>
                    <a:pt x="461" y="392"/>
                    <a:pt x="461" y="392"/>
                    <a:pt x="461" y="392"/>
                  </a:cubicBezTo>
                  <a:cubicBezTo>
                    <a:pt x="461" y="393"/>
                    <a:pt x="461" y="393"/>
                    <a:pt x="461" y="393"/>
                  </a:cubicBezTo>
                  <a:cubicBezTo>
                    <a:pt x="461" y="393"/>
                    <a:pt x="461" y="393"/>
                    <a:pt x="461" y="393"/>
                  </a:cubicBezTo>
                  <a:cubicBezTo>
                    <a:pt x="461" y="393"/>
                    <a:pt x="461" y="393"/>
                    <a:pt x="461" y="393"/>
                  </a:cubicBezTo>
                  <a:cubicBezTo>
                    <a:pt x="461" y="392"/>
                    <a:pt x="462" y="391"/>
                    <a:pt x="462" y="390"/>
                  </a:cubicBezTo>
                  <a:cubicBezTo>
                    <a:pt x="463" y="388"/>
                    <a:pt x="463" y="388"/>
                    <a:pt x="465" y="388"/>
                  </a:cubicBezTo>
                  <a:cubicBezTo>
                    <a:pt x="465" y="388"/>
                    <a:pt x="465" y="388"/>
                    <a:pt x="465" y="388"/>
                  </a:cubicBezTo>
                  <a:cubicBezTo>
                    <a:pt x="465" y="388"/>
                    <a:pt x="465" y="388"/>
                    <a:pt x="465" y="388"/>
                  </a:cubicBezTo>
                  <a:cubicBezTo>
                    <a:pt x="466" y="389"/>
                    <a:pt x="466" y="389"/>
                    <a:pt x="467" y="387"/>
                  </a:cubicBezTo>
                  <a:cubicBezTo>
                    <a:pt x="467" y="387"/>
                    <a:pt x="467" y="387"/>
                    <a:pt x="467" y="387"/>
                  </a:cubicBezTo>
                  <a:cubicBezTo>
                    <a:pt x="468" y="386"/>
                    <a:pt x="469" y="386"/>
                    <a:pt x="468" y="385"/>
                  </a:cubicBezTo>
                  <a:cubicBezTo>
                    <a:pt x="468" y="383"/>
                    <a:pt x="467" y="380"/>
                    <a:pt x="464" y="379"/>
                  </a:cubicBezTo>
                  <a:cubicBezTo>
                    <a:pt x="463" y="379"/>
                    <a:pt x="461" y="378"/>
                    <a:pt x="460" y="377"/>
                  </a:cubicBezTo>
                  <a:cubicBezTo>
                    <a:pt x="459" y="376"/>
                    <a:pt x="459" y="377"/>
                    <a:pt x="459" y="378"/>
                  </a:cubicBezTo>
                  <a:cubicBezTo>
                    <a:pt x="459" y="379"/>
                    <a:pt x="458" y="380"/>
                    <a:pt x="457" y="380"/>
                  </a:cubicBezTo>
                  <a:cubicBezTo>
                    <a:pt x="457" y="380"/>
                    <a:pt x="457" y="380"/>
                    <a:pt x="457" y="380"/>
                  </a:cubicBezTo>
                  <a:cubicBezTo>
                    <a:pt x="457" y="380"/>
                    <a:pt x="457" y="380"/>
                    <a:pt x="457" y="380"/>
                  </a:cubicBezTo>
                  <a:cubicBezTo>
                    <a:pt x="457" y="380"/>
                    <a:pt x="457" y="380"/>
                    <a:pt x="457" y="380"/>
                  </a:cubicBezTo>
                  <a:cubicBezTo>
                    <a:pt x="457" y="380"/>
                    <a:pt x="456" y="379"/>
                    <a:pt x="456" y="380"/>
                  </a:cubicBezTo>
                  <a:cubicBezTo>
                    <a:pt x="456" y="380"/>
                    <a:pt x="456" y="381"/>
                    <a:pt x="455" y="381"/>
                  </a:cubicBezTo>
                  <a:cubicBezTo>
                    <a:pt x="455" y="381"/>
                    <a:pt x="455" y="380"/>
                    <a:pt x="455" y="380"/>
                  </a:cubicBezTo>
                  <a:cubicBezTo>
                    <a:pt x="456" y="380"/>
                    <a:pt x="456" y="379"/>
                    <a:pt x="455" y="379"/>
                  </a:cubicBezTo>
                  <a:cubicBezTo>
                    <a:pt x="454" y="379"/>
                    <a:pt x="454" y="379"/>
                    <a:pt x="454" y="380"/>
                  </a:cubicBezTo>
                  <a:cubicBezTo>
                    <a:pt x="454" y="380"/>
                    <a:pt x="454" y="381"/>
                    <a:pt x="454" y="381"/>
                  </a:cubicBezTo>
                  <a:cubicBezTo>
                    <a:pt x="454" y="382"/>
                    <a:pt x="454" y="382"/>
                    <a:pt x="454" y="382"/>
                  </a:cubicBezTo>
                  <a:cubicBezTo>
                    <a:pt x="454" y="383"/>
                    <a:pt x="453" y="383"/>
                    <a:pt x="453" y="384"/>
                  </a:cubicBezTo>
                  <a:cubicBezTo>
                    <a:pt x="452" y="385"/>
                    <a:pt x="452" y="386"/>
                    <a:pt x="452" y="387"/>
                  </a:cubicBezTo>
                  <a:cubicBezTo>
                    <a:pt x="452" y="387"/>
                    <a:pt x="452" y="387"/>
                    <a:pt x="452" y="387"/>
                  </a:cubicBezTo>
                  <a:cubicBezTo>
                    <a:pt x="452" y="388"/>
                    <a:pt x="452" y="388"/>
                    <a:pt x="452" y="389"/>
                  </a:cubicBezTo>
                  <a:cubicBezTo>
                    <a:pt x="452" y="389"/>
                    <a:pt x="452" y="389"/>
                    <a:pt x="452" y="389"/>
                  </a:cubicBezTo>
                  <a:cubicBezTo>
                    <a:pt x="452" y="389"/>
                    <a:pt x="452" y="389"/>
                    <a:pt x="452" y="389"/>
                  </a:cubicBezTo>
                  <a:cubicBezTo>
                    <a:pt x="451" y="389"/>
                    <a:pt x="451" y="389"/>
                    <a:pt x="451" y="389"/>
                  </a:cubicBezTo>
                  <a:cubicBezTo>
                    <a:pt x="451" y="388"/>
                    <a:pt x="451" y="388"/>
                    <a:pt x="451" y="387"/>
                  </a:cubicBezTo>
                  <a:cubicBezTo>
                    <a:pt x="452" y="386"/>
                    <a:pt x="451" y="385"/>
                    <a:pt x="452" y="384"/>
                  </a:cubicBezTo>
                  <a:cubicBezTo>
                    <a:pt x="453" y="383"/>
                    <a:pt x="453" y="383"/>
                    <a:pt x="452" y="382"/>
                  </a:cubicBezTo>
                  <a:cubicBezTo>
                    <a:pt x="452" y="381"/>
                    <a:pt x="452" y="380"/>
                    <a:pt x="452" y="379"/>
                  </a:cubicBezTo>
                  <a:cubicBezTo>
                    <a:pt x="452" y="379"/>
                    <a:pt x="452" y="378"/>
                    <a:pt x="452" y="378"/>
                  </a:cubicBezTo>
                  <a:cubicBezTo>
                    <a:pt x="451" y="378"/>
                    <a:pt x="451" y="378"/>
                    <a:pt x="451" y="379"/>
                  </a:cubicBezTo>
                  <a:cubicBezTo>
                    <a:pt x="450" y="379"/>
                    <a:pt x="450" y="380"/>
                    <a:pt x="450" y="381"/>
                  </a:cubicBezTo>
                  <a:cubicBezTo>
                    <a:pt x="449" y="380"/>
                    <a:pt x="450" y="380"/>
                    <a:pt x="450" y="379"/>
                  </a:cubicBezTo>
                  <a:cubicBezTo>
                    <a:pt x="450" y="379"/>
                    <a:pt x="450" y="379"/>
                    <a:pt x="450" y="379"/>
                  </a:cubicBezTo>
                  <a:cubicBezTo>
                    <a:pt x="450" y="379"/>
                    <a:pt x="450" y="379"/>
                    <a:pt x="450" y="379"/>
                  </a:cubicBezTo>
                  <a:cubicBezTo>
                    <a:pt x="450" y="377"/>
                    <a:pt x="451" y="376"/>
                    <a:pt x="452" y="375"/>
                  </a:cubicBezTo>
                  <a:cubicBezTo>
                    <a:pt x="451" y="374"/>
                    <a:pt x="449" y="374"/>
                    <a:pt x="449" y="376"/>
                  </a:cubicBezTo>
                  <a:cubicBezTo>
                    <a:pt x="448" y="374"/>
                    <a:pt x="448" y="375"/>
                    <a:pt x="447" y="376"/>
                  </a:cubicBezTo>
                  <a:cubicBezTo>
                    <a:pt x="447" y="376"/>
                    <a:pt x="447" y="376"/>
                    <a:pt x="446" y="377"/>
                  </a:cubicBezTo>
                  <a:cubicBezTo>
                    <a:pt x="445" y="377"/>
                    <a:pt x="446" y="378"/>
                    <a:pt x="445" y="379"/>
                  </a:cubicBezTo>
                  <a:cubicBezTo>
                    <a:pt x="444" y="379"/>
                    <a:pt x="444" y="381"/>
                    <a:pt x="445" y="382"/>
                  </a:cubicBezTo>
                  <a:cubicBezTo>
                    <a:pt x="445" y="382"/>
                    <a:pt x="445" y="382"/>
                    <a:pt x="445" y="382"/>
                  </a:cubicBezTo>
                  <a:cubicBezTo>
                    <a:pt x="445" y="382"/>
                    <a:pt x="445" y="382"/>
                    <a:pt x="445" y="383"/>
                  </a:cubicBezTo>
                  <a:cubicBezTo>
                    <a:pt x="445" y="383"/>
                    <a:pt x="445" y="383"/>
                    <a:pt x="445" y="383"/>
                  </a:cubicBezTo>
                  <a:cubicBezTo>
                    <a:pt x="445" y="383"/>
                    <a:pt x="445" y="383"/>
                    <a:pt x="445" y="383"/>
                  </a:cubicBezTo>
                  <a:cubicBezTo>
                    <a:pt x="444" y="384"/>
                    <a:pt x="444" y="385"/>
                    <a:pt x="443" y="386"/>
                  </a:cubicBezTo>
                  <a:cubicBezTo>
                    <a:pt x="443" y="386"/>
                    <a:pt x="442" y="386"/>
                    <a:pt x="443" y="386"/>
                  </a:cubicBezTo>
                  <a:cubicBezTo>
                    <a:pt x="443" y="385"/>
                    <a:pt x="444" y="384"/>
                    <a:pt x="444" y="383"/>
                  </a:cubicBezTo>
                  <a:cubicBezTo>
                    <a:pt x="445" y="382"/>
                    <a:pt x="445" y="382"/>
                    <a:pt x="444" y="381"/>
                  </a:cubicBezTo>
                  <a:cubicBezTo>
                    <a:pt x="444" y="381"/>
                    <a:pt x="444" y="381"/>
                    <a:pt x="444" y="381"/>
                  </a:cubicBezTo>
                  <a:cubicBezTo>
                    <a:pt x="444" y="381"/>
                    <a:pt x="443" y="381"/>
                    <a:pt x="443" y="381"/>
                  </a:cubicBezTo>
                  <a:cubicBezTo>
                    <a:pt x="444" y="380"/>
                    <a:pt x="445" y="379"/>
                    <a:pt x="443" y="379"/>
                  </a:cubicBezTo>
                  <a:cubicBezTo>
                    <a:pt x="443" y="379"/>
                    <a:pt x="443" y="379"/>
                    <a:pt x="444" y="379"/>
                  </a:cubicBezTo>
                  <a:cubicBezTo>
                    <a:pt x="444" y="378"/>
                    <a:pt x="445" y="378"/>
                    <a:pt x="445" y="377"/>
                  </a:cubicBezTo>
                  <a:cubicBezTo>
                    <a:pt x="445" y="377"/>
                    <a:pt x="445" y="376"/>
                    <a:pt x="445" y="376"/>
                  </a:cubicBezTo>
                  <a:cubicBezTo>
                    <a:pt x="444" y="376"/>
                    <a:pt x="444" y="376"/>
                    <a:pt x="444" y="376"/>
                  </a:cubicBezTo>
                  <a:cubicBezTo>
                    <a:pt x="443" y="378"/>
                    <a:pt x="442" y="378"/>
                    <a:pt x="441" y="379"/>
                  </a:cubicBezTo>
                  <a:cubicBezTo>
                    <a:pt x="441" y="379"/>
                    <a:pt x="441" y="379"/>
                    <a:pt x="441" y="379"/>
                  </a:cubicBezTo>
                  <a:cubicBezTo>
                    <a:pt x="441" y="379"/>
                    <a:pt x="441" y="379"/>
                    <a:pt x="440" y="379"/>
                  </a:cubicBezTo>
                  <a:cubicBezTo>
                    <a:pt x="440" y="379"/>
                    <a:pt x="440" y="379"/>
                    <a:pt x="440" y="379"/>
                  </a:cubicBezTo>
                  <a:cubicBezTo>
                    <a:pt x="440" y="379"/>
                    <a:pt x="441" y="379"/>
                    <a:pt x="441" y="378"/>
                  </a:cubicBezTo>
                  <a:cubicBezTo>
                    <a:pt x="441" y="378"/>
                    <a:pt x="441" y="378"/>
                    <a:pt x="441" y="378"/>
                  </a:cubicBezTo>
                  <a:cubicBezTo>
                    <a:pt x="442" y="378"/>
                    <a:pt x="442" y="377"/>
                    <a:pt x="443" y="377"/>
                  </a:cubicBezTo>
                  <a:cubicBezTo>
                    <a:pt x="444" y="376"/>
                    <a:pt x="443" y="376"/>
                    <a:pt x="443" y="376"/>
                  </a:cubicBezTo>
                  <a:cubicBezTo>
                    <a:pt x="442" y="375"/>
                    <a:pt x="441" y="376"/>
                    <a:pt x="441" y="376"/>
                  </a:cubicBezTo>
                  <a:cubicBezTo>
                    <a:pt x="441" y="376"/>
                    <a:pt x="442" y="375"/>
                    <a:pt x="442" y="375"/>
                  </a:cubicBezTo>
                  <a:cubicBezTo>
                    <a:pt x="443" y="375"/>
                    <a:pt x="443" y="376"/>
                    <a:pt x="443" y="375"/>
                  </a:cubicBezTo>
                  <a:cubicBezTo>
                    <a:pt x="445" y="374"/>
                    <a:pt x="446" y="373"/>
                    <a:pt x="448" y="373"/>
                  </a:cubicBezTo>
                  <a:cubicBezTo>
                    <a:pt x="448" y="373"/>
                    <a:pt x="448" y="372"/>
                    <a:pt x="448" y="372"/>
                  </a:cubicBezTo>
                  <a:cubicBezTo>
                    <a:pt x="448" y="371"/>
                    <a:pt x="449" y="370"/>
                    <a:pt x="448" y="369"/>
                  </a:cubicBezTo>
                  <a:cubicBezTo>
                    <a:pt x="448" y="369"/>
                    <a:pt x="448" y="369"/>
                    <a:pt x="448" y="369"/>
                  </a:cubicBezTo>
                  <a:cubicBezTo>
                    <a:pt x="448" y="368"/>
                    <a:pt x="448" y="367"/>
                    <a:pt x="447" y="367"/>
                  </a:cubicBezTo>
                  <a:cubicBezTo>
                    <a:pt x="446" y="367"/>
                    <a:pt x="445" y="367"/>
                    <a:pt x="444" y="367"/>
                  </a:cubicBezTo>
                  <a:cubicBezTo>
                    <a:pt x="443" y="366"/>
                    <a:pt x="442" y="367"/>
                    <a:pt x="442" y="368"/>
                  </a:cubicBezTo>
                  <a:cubicBezTo>
                    <a:pt x="442" y="368"/>
                    <a:pt x="442" y="368"/>
                    <a:pt x="442" y="368"/>
                  </a:cubicBezTo>
                  <a:cubicBezTo>
                    <a:pt x="442" y="368"/>
                    <a:pt x="442" y="368"/>
                    <a:pt x="442" y="368"/>
                  </a:cubicBezTo>
                  <a:cubicBezTo>
                    <a:pt x="441" y="368"/>
                    <a:pt x="441" y="367"/>
                    <a:pt x="441" y="367"/>
                  </a:cubicBezTo>
                  <a:cubicBezTo>
                    <a:pt x="441" y="367"/>
                    <a:pt x="441" y="367"/>
                    <a:pt x="441" y="367"/>
                  </a:cubicBezTo>
                  <a:cubicBezTo>
                    <a:pt x="441" y="367"/>
                    <a:pt x="441" y="367"/>
                    <a:pt x="441" y="367"/>
                  </a:cubicBezTo>
                  <a:cubicBezTo>
                    <a:pt x="441" y="367"/>
                    <a:pt x="441" y="367"/>
                    <a:pt x="440" y="367"/>
                  </a:cubicBezTo>
                  <a:cubicBezTo>
                    <a:pt x="441" y="367"/>
                    <a:pt x="441" y="367"/>
                    <a:pt x="441" y="366"/>
                  </a:cubicBezTo>
                  <a:cubicBezTo>
                    <a:pt x="441" y="366"/>
                    <a:pt x="441" y="366"/>
                    <a:pt x="441" y="366"/>
                  </a:cubicBezTo>
                  <a:cubicBezTo>
                    <a:pt x="441" y="366"/>
                    <a:pt x="441" y="366"/>
                    <a:pt x="441" y="366"/>
                  </a:cubicBezTo>
                  <a:cubicBezTo>
                    <a:pt x="441" y="366"/>
                    <a:pt x="441" y="366"/>
                    <a:pt x="441" y="366"/>
                  </a:cubicBezTo>
                  <a:cubicBezTo>
                    <a:pt x="441" y="366"/>
                    <a:pt x="441" y="366"/>
                    <a:pt x="441" y="366"/>
                  </a:cubicBezTo>
                  <a:cubicBezTo>
                    <a:pt x="442" y="366"/>
                    <a:pt x="442" y="366"/>
                    <a:pt x="442" y="365"/>
                  </a:cubicBezTo>
                  <a:cubicBezTo>
                    <a:pt x="443" y="364"/>
                    <a:pt x="444" y="364"/>
                    <a:pt x="443" y="363"/>
                  </a:cubicBezTo>
                  <a:cubicBezTo>
                    <a:pt x="443" y="363"/>
                    <a:pt x="443" y="363"/>
                    <a:pt x="443" y="363"/>
                  </a:cubicBezTo>
                  <a:cubicBezTo>
                    <a:pt x="442" y="362"/>
                    <a:pt x="442" y="362"/>
                    <a:pt x="442" y="362"/>
                  </a:cubicBezTo>
                  <a:cubicBezTo>
                    <a:pt x="442" y="359"/>
                    <a:pt x="441" y="358"/>
                    <a:pt x="438" y="357"/>
                  </a:cubicBezTo>
                  <a:cubicBezTo>
                    <a:pt x="436" y="356"/>
                    <a:pt x="436" y="356"/>
                    <a:pt x="436" y="358"/>
                  </a:cubicBezTo>
                  <a:cubicBezTo>
                    <a:pt x="436" y="359"/>
                    <a:pt x="436" y="359"/>
                    <a:pt x="436" y="360"/>
                  </a:cubicBezTo>
                  <a:cubicBezTo>
                    <a:pt x="436" y="360"/>
                    <a:pt x="436" y="360"/>
                    <a:pt x="436" y="360"/>
                  </a:cubicBezTo>
                  <a:cubicBezTo>
                    <a:pt x="436" y="360"/>
                    <a:pt x="436" y="360"/>
                    <a:pt x="435" y="360"/>
                  </a:cubicBezTo>
                  <a:cubicBezTo>
                    <a:pt x="435" y="358"/>
                    <a:pt x="434" y="360"/>
                    <a:pt x="433" y="360"/>
                  </a:cubicBezTo>
                  <a:cubicBezTo>
                    <a:pt x="434" y="360"/>
                    <a:pt x="434" y="359"/>
                    <a:pt x="434" y="359"/>
                  </a:cubicBezTo>
                  <a:cubicBezTo>
                    <a:pt x="435" y="359"/>
                    <a:pt x="436" y="359"/>
                    <a:pt x="435" y="358"/>
                  </a:cubicBezTo>
                  <a:cubicBezTo>
                    <a:pt x="435" y="357"/>
                    <a:pt x="435" y="356"/>
                    <a:pt x="434" y="356"/>
                  </a:cubicBezTo>
                  <a:cubicBezTo>
                    <a:pt x="433" y="355"/>
                    <a:pt x="432" y="355"/>
                    <a:pt x="431" y="353"/>
                  </a:cubicBezTo>
                  <a:cubicBezTo>
                    <a:pt x="430" y="353"/>
                    <a:pt x="429" y="352"/>
                    <a:pt x="428" y="352"/>
                  </a:cubicBezTo>
                  <a:cubicBezTo>
                    <a:pt x="428" y="352"/>
                    <a:pt x="427" y="352"/>
                    <a:pt x="427" y="352"/>
                  </a:cubicBezTo>
                  <a:cubicBezTo>
                    <a:pt x="427" y="352"/>
                    <a:pt x="427" y="352"/>
                    <a:pt x="427" y="352"/>
                  </a:cubicBezTo>
                  <a:cubicBezTo>
                    <a:pt x="426" y="352"/>
                    <a:pt x="425" y="353"/>
                    <a:pt x="424" y="353"/>
                  </a:cubicBezTo>
                  <a:cubicBezTo>
                    <a:pt x="422" y="354"/>
                    <a:pt x="421" y="355"/>
                    <a:pt x="420" y="356"/>
                  </a:cubicBezTo>
                  <a:cubicBezTo>
                    <a:pt x="418" y="358"/>
                    <a:pt x="418" y="360"/>
                    <a:pt x="420" y="361"/>
                  </a:cubicBezTo>
                  <a:cubicBezTo>
                    <a:pt x="420" y="361"/>
                    <a:pt x="420" y="361"/>
                    <a:pt x="420" y="361"/>
                  </a:cubicBezTo>
                  <a:cubicBezTo>
                    <a:pt x="422" y="362"/>
                    <a:pt x="424" y="364"/>
                    <a:pt x="427" y="365"/>
                  </a:cubicBezTo>
                  <a:cubicBezTo>
                    <a:pt x="426" y="365"/>
                    <a:pt x="425" y="365"/>
                    <a:pt x="425" y="365"/>
                  </a:cubicBezTo>
                  <a:cubicBezTo>
                    <a:pt x="424" y="364"/>
                    <a:pt x="423" y="363"/>
                    <a:pt x="422" y="363"/>
                  </a:cubicBezTo>
                  <a:cubicBezTo>
                    <a:pt x="421" y="363"/>
                    <a:pt x="421" y="363"/>
                    <a:pt x="420" y="362"/>
                  </a:cubicBezTo>
                  <a:cubicBezTo>
                    <a:pt x="420" y="362"/>
                    <a:pt x="419" y="362"/>
                    <a:pt x="419" y="361"/>
                  </a:cubicBezTo>
                  <a:cubicBezTo>
                    <a:pt x="419" y="361"/>
                    <a:pt x="419" y="361"/>
                    <a:pt x="419" y="361"/>
                  </a:cubicBezTo>
                  <a:cubicBezTo>
                    <a:pt x="419" y="361"/>
                    <a:pt x="419" y="361"/>
                    <a:pt x="419" y="361"/>
                  </a:cubicBezTo>
                  <a:cubicBezTo>
                    <a:pt x="418" y="362"/>
                    <a:pt x="417" y="363"/>
                    <a:pt x="417" y="365"/>
                  </a:cubicBezTo>
                  <a:cubicBezTo>
                    <a:pt x="416" y="366"/>
                    <a:pt x="417" y="367"/>
                    <a:pt x="416" y="368"/>
                  </a:cubicBezTo>
                  <a:cubicBezTo>
                    <a:pt x="416" y="368"/>
                    <a:pt x="416" y="368"/>
                    <a:pt x="416" y="368"/>
                  </a:cubicBezTo>
                  <a:cubicBezTo>
                    <a:pt x="416" y="368"/>
                    <a:pt x="416" y="368"/>
                    <a:pt x="416" y="368"/>
                  </a:cubicBezTo>
                  <a:cubicBezTo>
                    <a:pt x="416" y="369"/>
                    <a:pt x="417" y="370"/>
                    <a:pt x="418" y="370"/>
                  </a:cubicBezTo>
                  <a:cubicBezTo>
                    <a:pt x="419" y="371"/>
                    <a:pt x="419" y="371"/>
                    <a:pt x="418" y="372"/>
                  </a:cubicBezTo>
                  <a:cubicBezTo>
                    <a:pt x="418" y="371"/>
                    <a:pt x="417" y="370"/>
                    <a:pt x="416" y="370"/>
                  </a:cubicBezTo>
                  <a:cubicBezTo>
                    <a:pt x="415" y="370"/>
                    <a:pt x="415" y="369"/>
                    <a:pt x="415" y="368"/>
                  </a:cubicBezTo>
                  <a:cubicBezTo>
                    <a:pt x="416" y="367"/>
                    <a:pt x="416" y="365"/>
                    <a:pt x="416" y="363"/>
                  </a:cubicBezTo>
                  <a:cubicBezTo>
                    <a:pt x="416" y="362"/>
                    <a:pt x="415" y="361"/>
                    <a:pt x="414" y="361"/>
                  </a:cubicBezTo>
                  <a:cubicBezTo>
                    <a:pt x="414" y="361"/>
                    <a:pt x="413" y="362"/>
                    <a:pt x="413" y="362"/>
                  </a:cubicBezTo>
                  <a:cubicBezTo>
                    <a:pt x="413" y="363"/>
                    <a:pt x="412" y="363"/>
                    <a:pt x="411" y="364"/>
                  </a:cubicBezTo>
                  <a:cubicBezTo>
                    <a:pt x="411" y="364"/>
                    <a:pt x="411" y="363"/>
                    <a:pt x="411" y="363"/>
                  </a:cubicBezTo>
                  <a:cubicBezTo>
                    <a:pt x="411" y="363"/>
                    <a:pt x="411" y="363"/>
                    <a:pt x="411" y="363"/>
                  </a:cubicBezTo>
                  <a:cubicBezTo>
                    <a:pt x="412" y="363"/>
                    <a:pt x="412" y="362"/>
                    <a:pt x="411" y="361"/>
                  </a:cubicBezTo>
                  <a:cubicBezTo>
                    <a:pt x="411" y="361"/>
                    <a:pt x="411" y="361"/>
                    <a:pt x="411" y="361"/>
                  </a:cubicBezTo>
                  <a:cubicBezTo>
                    <a:pt x="411" y="361"/>
                    <a:pt x="411" y="361"/>
                    <a:pt x="411" y="361"/>
                  </a:cubicBezTo>
                  <a:cubicBezTo>
                    <a:pt x="411" y="361"/>
                    <a:pt x="411" y="361"/>
                    <a:pt x="411" y="361"/>
                  </a:cubicBezTo>
                  <a:cubicBezTo>
                    <a:pt x="411" y="360"/>
                    <a:pt x="411" y="359"/>
                    <a:pt x="411" y="358"/>
                  </a:cubicBezTo>
                  <a:cubicBezTo>
                    <a:pt x="411" y="358"/>
                    <a:pt x="411" y="358"/>
                    <a:pt x="411" y="358"/>
                  </a:cubicBezTo>
                  <a:cubicBezTo>
                    <a:pt x="411" y="358"/>
                    <a:pt x="411" y="358"/>
                    <a:pt x="411" y="358"/>
                  </a:cubicBezTo>
                  <a:cubicBezTo>
                    <a:pt x="410" y="359"/>
                    <a:pt x="410" y="359"/>
                    <a:pt x="410" y="360"/>
                  </a:cubicBezTo>
                  <a:cubicBezTo>
                    <a:pt x="409" y="360"/>
                    <a:pt x="410" y="359"/>
                    <a:pt x="409" y="359"/>
                  </a:cubicBezTo>
                  <a:cubicBezTo>
                    <a:pt x="409" y="359"/>
                    <a:pt x="409" y="360"/>
                    <a:pt x="409" y="361"/>
                  </a:cubicBezTo>
                  <a:cubicBezTo>
                    <a:pt x="409" y="361"/>
                    <a:pt x="409" y="361"/>
                    <a:pt x="409" y="361"/>
                  </a:cubicBezTo>
                  <a:cubicBezTo>
                    <a:pt x="408" y="361"/>
                    <a:pt x="408" y="362"/>
                    <a:pt x="408" y="362"/>
                  </a:cubicBezTo>
                  <a:cubicBezTo>
                    <a:pt x="409" y="364"/>
                    <a:pt x="409" y="365"/>
                    <a:pt x="411" y="366"/>
                  </a:cubicBezTo>
                  <a:cubicBezTo>
                    <a:pt x="409" y="366"/>
                    <a:pt x="409" y="364"/>
                    <a:pt x="408" y="363"/>
                  </a:cubicBezTo>
                  <a:cubicBezTo>
                    <a:pt x="407" y="363"/>
                    <a:pt x="407" y="364"/>
                    <a:pt x="407" y="364"/>
                  </a:cubicBezTo>
                  <a:cubicBezTo>
                    <a:pt x="407" y="365"/>
                    <a:pt x="407" y="365"/>
                    <a:pt x="407" y="365"/>
                  </a:cubicBezTo>
                  <a:cubicBezTo>
                    <a:pt x="405" y="365"/>
                    <a:pt x="406" y="366"/>
                    <a:pt x="406" y="366"/>
                  </a:cubicBezTo>
                  <a:cubicBezTo>
                    <a:pt x="407" y="367"/>
                    <a:pt x="407" y="368"/>
                    <a:pt x="407" y="368"/>
                  </a:cubicBezTo>
                  <a:cubicBezTo>
                    <a:pt x="406" y="368"/>
                    <a:pt x="405" y="369"/>
                    <a:pt x="405" y="369"/>
                  </a:cubicBezTo>
                  <a:cubicBezTo>
                    <a:pt x="404" y="370"/>
                    <a:pt x="404" y="371"/>
                    <a:pt x="403" y="371"/>
                  </a:cubicBezTo>
                  <a:cubicBezTo>
                    <a:pt x="404" y="368"/>
                    <a:pt x="404" y="368"/>
                    <a:pt x="402" y="368"/>
                  </a:cubicBezTo>
                  <a:cubicBezTo>
                    <a:pt x="403" y="366"/>
                    <a:pt x="404" y="367"/>
                    <a:pt x="405" y="368"/>
                  </a:cubicBezTo>
                  <a:cubicBezTo>
                    <a:pt x="405" y="367"/>
                    <a:pt x="404" y="366"/>
                    <a:pt x="404" y="366"/>
                  </a:cubicBezTo>
                  <a:cubicBezTo>
                    <a:pt x="403" y="366"/>
                    <a:pt x="403" y="365"/>
                    <a:pt x="403" y="365"/>
                  </a:cubicBezTo>
                  <a:cubicBezTo>
                    <a:pt x="404" y="364"/>
                    <a:pt x="404" y="362"/>
                    <a:pt x="405" y="361"/>
                  </a:cubicBezTo>
                  <a:cubicBezTo>
                    <a:pt x="406" y="360"/>
                    <a:pt x="406" y="359"/>
                    <a:pt x="406" y="358"/>
                  </a:cubicBezTo>
                  <a:cubicBezTo>
                    <a:pt x="406" y="358"/>
                    <a:pt x="405" y="358"/>
                    <a:pt x="405" y="358"/>
                  </a:cubicBezTo>
                  <a:cubicBezTo>
                    <a:pt x="404" y="359"/>
                    <a:pt x="403" y="360"/>
                    <a:pt x="403" y="361"/>
                  </a:cubicBezTo>
                  <a:cubicBezTo>
                    <a:pt x="402" y="361"/>
                    <a:pt x="402" y="362"/>
                    <a:pt x="401" y="363"/>
                  </a:cubicBezTo>
                  <a:cubicBezTo>
                    <a:pt x="401" y="364"/>
                    <a:pt x="401" y="364"/>
                    <a:pt x="400" y="363"/>
                  </a:cubicBezTo>
                  <a:cubicBezTo>
                    <a:pt x="401" y="363"/>
                    <a:pt x="401" y="362"/>
                    <a:pt x="401" y="362"/>
                  </a:cubicBezTo>
                  <a:cubicBezTo>
                    <a:pt x="402" y="361"/>
                    <a:pt x="403" y="359"/>
                    <a:pt x="403" y="358"/>
                  </a:cubicBezTo>
                  <a:cubicBezTo>
                    <a:pt x="404" y="358"/>
                    <a:pt x="405" y="357"/>
                    <a:pt x="405" y="356"/>
                  </a:cubicBezTo>
                  <a:cubicBezTo>
                    <a:pt x="406" y="355"/>
                    <a:pt x="406" y="354"/>
                    <a:pt x="407" y="353"/>
                  </a:cubicBezTo>
                  <a:cubicBezTo>
                    <a:pt x="407" y="352"/>
                    <a:pt x="407" y="352"/>
                    <a:pt x="407" y="351"/>
                  </a:cubicBezTo>
                  <a:cubicBezTo>
                    <a:pt x="406" y="351"/>
                    <a:pt x="406" y="350"/>
                    <a:pt x="405" y="349"/>
                  </a:cubicBezTo>
                  <a:cubicBezTo>
                    <a:pt x="405" y="349"/>
                    <a:pt x="405" y="349"/>
                    <a:pt x="405" y="349"/>
                  </a:cubicBezTo>
                  <a:cubicBezTo>
                    <a:pt x="405" y="349"/>
                    <a:pt x="405" y="348"/>
                    <a:pt x="404" y="348"/>
                  </a:cubicBezTo>
                  <a:cubicBezTo>
                    <a:pt x="404" y="347"/>
                    <a:pt x="405" y="347"/>
                    <a:pt x="405" y="347"/>
                  </a:cubicBezTo>
                  <a:cubicBezTo>
                    <a:pt x="406" y="345"/>
                    <a:pt x="406" y="344"/>
                    <a:pt x="404" y="343"/>
                  </a:cubicBezTo>
                  <a:cubicBezTo>
                    <a:pt x="404" y="343"/>
                    <a:pt x="404" y="343"/>
                    <a:pt x="404" y="343"/>
                  </a:cubicBezTo>
                  <a:cubicBezTo>
                    <a:pt x="404" y="343"/>
                    <a:pt x="404" y="343"/>
                    <a:pt x="404" y="343"/>
                  </a:cubicBezTo>
                  <a:cubicBezTo>
                    <a:pt x="403" y="342"/>
                    <a:pt x="401" y="341"/>
                    <a:pt x="400" y="340"/>
                  </a:cubicBezTo>
                  <a:cubicBezTo>
                    <a:pt x="400" y="340"/>
                    <a:pt x="400" y="340"/>
                    <a:pt x="400" y="340"/>
                  </a:cubicBezTo>
                  <a:cubicBezTo>
                    <a:pt x="401" y="340"/>
                    <a:pt x="401" y="340"/>
                    <a:pt x="401" y="339"/>
                  </a:cubicBezTo>
                  <a:cubicBezTo>
                    <a:pt x="401" y="338"/>
                    <a:pt x="401" y="336"/>
                    <a:pt x="401" y="335"/>
                  </a:cubicBezTo>
                  <a:cubicBezTo>
                    <a:pt x="401" y="335"/>
                    <a:pt x="401" y="335"/>
                    <a:pt x="401" y="335"/>
                  </a:cubicBezTo>
                  <a:cubicBezTo>
                    <a:pt x="401" y="334"/>
                    <a:pt x="401" y="334"/>
                    <a:pt x="401" y="334"/>
                  </a:cubicBezTo>
                  <a:cubicBezTo>
                    <a:pt x="400" y="332"/>
                    <a:pt x="400" y="331"/>
                    <a:pt x="398" y="330"/>
                  </a:cubicBezTo>
                  <a:cubicBezTo>
                    <a:pt x="398" y="330"/>
                    <a:pt x="398" y="330"/>
                    <a:pt x="398" y="330"/>
                  </a:cubicBezTo>
                  <a:cubicBezTo>
                    <a:pt x="398" y="330"/>
                    <a:pt x="398" y="330"/>
                    <a:pt x="398" y="330"/>
                  </a:cubicBezTo>
                  <a:cubicBezTo>
                    <a:pt x="396" y="329"/>
                    <a:pt x="394" y="330"/>
                    <a:pt x="392" y="330"/>
                  </a:cubicBezTo>
                  <a:cubicBezTo>
                    <a:pt x="391" y="329"/>
                    <a:pt x="390" y="330"/>
                    <a:pt x="389" y="331"/>
                  </a:cubicBezTo>
                  <a:cubicBezTo>
                    <a:pt x="388" y="331"/>
                    <a:pt x="388" y="331"/>
                    <a:pt x="387" y="332"/>
                  </a:cubicBezTo>
                  <a:cubicBezTo>
                    <a:pt x="387" y="332"/>
                    <a:pt x="387" y="332"/>
                    <a:pt x="387" y="332"/>
                  </a:cubicBezTo>
                  <a:cubicBezTo>
                    <a:pt x="386" y="332"/>
                    <a:pt x="384" y="333"/>
                    <a:pt x="383" y="334"/>
                  </a:cubicBezTo>
                  <a:cubicBezTo>
                    <a:pt x="382" y="335"/>
                    <a:pt x="382" y="335"/>
                    <a:pt x="383" y="335"/>
                  </a:cubicBezTo>
                  <a:cubicBezTo>
                    <a:pt x="384" y="336"/>
                    <a:pt x="385" y="337"/>
                    <a:pt x="385" y="339"/>
                  </a:cubicBezTo>
                  <a:cubicBezTo>
                    <a:pt x="385" y="339"/>
                    <a:pt x="385" y="339"/>
                    <a:pt x="384" y="340"/>
                  </a:cubicBezTo>
                  <a:cubicBezTo>
                    <a:pt x="384" y="339"/>
                    <a:pt x="384" y="339"/>
                    <a:pt x="384" y="338"/>
                  </a:cubicBezTo>
                  <a:cubicBezTo>
                    <a:pt x="384" y="337"/>
                    <a:pt x="382" y="335"/>
                    <a:pt x="380" y="336"/>
                  </a:cubicBezTo>
                  <a:cubicBezTo>
                    <a:pt x="380" y="336"/>
                    <a:pt x="380" y="336"/>
                    <a:pt x="380" y="336"/>
                  </a:cubicBezTo>
                  <a:cubicBezTo>
                    <a:pt x="380" y="337"/>
                    <a:pt x="379" y="337"/>
                    <a:pt x="378" y="337"/>
                  </a:cubicBezTo>
                  <a:cubicBezTo>
                    <a:pt x="378" y="337"/>
                    <a:pt x="378" y="337"/>
                    <a:pt x="378" y="337"/>
                  </a:cubicBezTo>
                  <a:cubicBezTo>
                    <a:pt x="378" y="337"/>
                    <a:pt x="378" y="337"/>
                    <a:pt x="378" y="337"/>
                  </a:cubicBezTo>
                  <a:cubicBezTo>
                    <a:pt x="378" y="339"/>
                    <a:pt x="379" y="340"/>
                    <a:pt x="380" y="341"/>
                  </a:cubicBezTo>
                  <a:cubicBezTo>
                    <a:pt x="380" y="341"/>
                    <a:pt x="380" y="341"/>
                    <a:pt x="380" y="341"/>
                  </a:cubicBezTo>
                  <a:cubicBezTo>
                    <a:pt x="380" y="341"/>
                    <a:pt x="380" y="341"/>
                    <a:pt x="380" y="341"/>
                  </a:cubicBezTo>
                  <a:cubicBezTo>
                    <a:pt x="379" y="341"/>
                    <a:pt x="379" y="341"/>
                    <a:pt x="379" y="341"/>
                  </a:cubicBezTo>
                  <a:cubicBezTo>
                    <a:pt x="379" y="341"/>
                    <a:pt x="379" y="341"/>
                    <a:pt x="379" y="341"/>
                  </a:cubicBezTo>
                  <a:cubicBezTo>
                    <a:pt x="378" y="340"/>
                    <a:pt x="377" y="340"/>
                    <a:pt x="377" y="339"/>
                  </a:cubicBezTo>
                  <a:cubicBezTo>
                    <a:pt x="377" y="338"/>
                    <a:pt x="377" y="338"/>
                    <a:pt x="377" y="338"/>
                  </a:cubicBezTo>
                  <a:cubicBezTo>
                    <a:pt x="376" y="338"/>
                    <a:pt x="375" y="339"/>
                    <a:pt x="375" y="340"/>
                  </a:cubicBezTo>
                  <a:cubicBezTo>
                    <a:pt x="374" y="341"/>
                    <a:pt x="374" y="342"/>
                    <a:pt x="375" y="342"/>
                  </a:cubicBezTo>
                  <a:cubicBezTo>
                    <a:pt x="376" y="343"/>
                    <a:pt x="378" y="344"/>
                    <a:pt x="379" y="344"/>
                  </a:cubicBezTo>
                  <a:cubicBezTo>
                    <a:pt x="380" y="344"/>
                    <a:pt x="381" y="345"/>
                    <a:pt x="381" y="345"/>
                  </a:cubicBezTo>
                  <a:cubicBezTo>
                    <a:pt x="381" y="346"/>
                    <a:pt x="381" y="346"/>
                    <a:pt x="381" y="346"/>
                  </a:cubicBezTo>
                  <a:cubicBezTo>
                    <a:pt x="381" y="346"/>
                    <a:pt x="381" y="346"/>
                    <a:pt x="381" y="346"/>
                  </a:cubicBezTo>
                  <a:cubicBezTo>
                    <a:pt x="381" y="346"/>
                    <a:pt x="381" y="346"/>
                    <a:pt x="381" y="346"/>
                  </a:cubicBezTo>
                  <a:cubicBezTo>
                    <a:pt x="379" y="345"/>
                    <a:pt x="377" y="345"/>
                    <a:pt x="375" y="344"/>
                  </a:cubicBezTo>
                  <a:cubicBezTo>
                    <a:pt x="375" y="344"/>
                    <a:pt x="375" y="343"/>
                    <a:pt x="374" y="344"/>
                  </a:cubicBezTo>
                  <a:cubicBezTo>
                    <a:pt x="374" y="344"/>
                    <a:pt x="374" y="344"/>
                    <a:pt x="374" y="344"/>
                  </a:cubicBezTo>
                  <a:cubicBezTo>
                    <a:pt x="374" y="345"/>
                    <a:pt x="374" y="345"/>
                    <a:pt x="374" y="345"/>
                  </a:cubicBezTo>
                  <a:cubicBezTo>
                    <a:pt x="374" y="346"/>
                    <a:pt x="373" y="345"/>
                    <a:pt x="373" y="344"/>
                  </a:cubicBezTo>
                  <a:cubicBezTo>
                    <a:pt x="373" y="344"/>
                    <a:pt x="373" y="344"/>
                    <a:pt x="373" y="344"/>
                  </a:cubicBezTo>
                  <a:cubicBezTo>
                    <a:pt x="372" y="344"/>
                    <a:pt x="372" y="344"/>
                    <a:pt x="372" y="345"/>
                  </a:cubicBezTo>
                  <a:cubicBezTo>
                    <a:pt x="372" y="345"/>
                    <a:pt x="372" y="346"/>
                    <a:pt x="372" y="346"/>
                  </a:cubicBezTo>
                  <a:cubicBezTo>
                    <a:pt x="373" y="346"/>
                    <a:pt x="374" y="347"/>
                    <a:pt x="375" y="346"/>
                  </a:cubicBezTo>
                  <a:cubicBezTo>
                    <a:pt x="375" y="346"/>
                    <a:pt x="375" y="346"/>
                    <a:pt x="375" y="346"/>
                  </a:cubicBezTo>
                  <a:cubicBezTo>
                    <a:pt x="375" y="348"/>
                    <a:pt x="377" y="348"/>
                    <a:pt x="378" y="349"/>
                  </a:cubicBezTo>
                  <a:cubicBezTo>
                    <a:pt x="378" y="350"/>
                    <a:pt x="378" y="350"/>
                    <a:pt x="377" y="350"/>
                  </a:cubicBezTo>
                  <a:cubicBezTo>
                    <a:pt x="377" y="350"/>
                    <a:pt x="377" y="350"/>
                    <a:pt x="377" y="350"/>
                  </a:cubicBezTo>
                  <a:cubicBezTo>
                    <a:pt x="377" y="350"/>
                    <a:pt x="377" y="350"/>
                    <a:pt x="377" y="350"/>
                  </a:cubicBezTo>
                  <a:cubicBezTo>
                    <a:pt x="376" y="349"/>
                    <a:pt x="375" y="348"/>
                    <a:pt x="374" y="348"/>
                  </a:cubicBezTo>
                  <a:cubicBezTo>
                    <a:pt x="372" y="347"/>
                    <a:pt x="371" y="347"/>
                    <a:pt x="371" y="350"/>
                  </a:cubicBezTo>
                  <a:cubicBezTo>
                    <a:pt x="371" y="351"/>
                    <a:pt x="371" y="352"/>
                    <a:pt x="371" y="353"/>
                  </a:cubicBezTo>
                  <a:cubicBezTo>
                    <a:pt x="371" y="353"/>
                    <a:pt x="371" y="354"/>
                    <a:pt x="371" y="354"/>
                  </a:cubicBezTo>
                  <a:cubicBezTo>
                    <a:pt x="371" y="354"/>
                    <a:pt x="371" y="354"/>
                    <a:pt x="371" y="354"/>
                  </a:cubicBezTo>
                  <a:cubicBezTo>
                    <a:pt x="371" y="355"/>
                    <a:pt x="370" y="356"/>
                    <a:pt x="372" y="356"/>
                  </a:cubicBezTo>
                  <a:cubicBezTo>
                    <a:pt x="372" y="356"/>
                    <a:pt x="372" y="356"/>
                    <a:pt x="372" y="356"/>
                  </a:cubicBezTo>
                  <a:cubicBezTo>
                    <a:pt x="372" y="356"/>
                    <a:pt x="372" y="356"/>
                    <a:pt x="372" y="357"/>
                  </a:cubicBezTo>
                  <a:cubicBezTo>
                    <a:pt x="372" y="357"/>
                    <a:pt x="371" y="357"/>
                    <a:pt x="371" y="358"/>
                  </a:cubicBezTo>
                  <a:cubicBezTo>
                    <a:pt x="372" y="360"/>
                    <a:pt x="373" y="360"/>
                    <a:pt x="375" y="361"/>
                  </a:cubicBezTo>
                  <a:cubicBezTo>
                    <a:pt x="375" y="361"/>
                    <a:pt x="375" y="361"/>
                    <a:pt x="375" y="361"/>
                  </a:cubicBezTo>
                  <a:cubicBezTo>
                    <a:pt x="375" y="361"/>
                    <a:pt x="375" y="361"/>
                    <a:pt x="375" y="361"/>
                  </a:cubicBezTo>
                  <a:cubicBezTo>
                    <a:pt x="375" y="362"/>
                    <a:pt x="376" y="362"/>
                    <a:pt x="376" y="362"/>
                  </a:cubicBezTo>
                  <a:cubicBezTo>
                    <a:pt x="376" y="362"/>
                    <a:pt x="376" y="362"/>
                    <a:pt x="376" y="362"/>
                  </a:cubicBezTo>
                  <a:cubicBezTo>
                    <a:pt x="376" y="362"/>
                    <a:pt x="376" y="362"/>
                    <a:pt x="376" y="362"/>
                  </a:cubicBezTo>
                  <a:cubicBezTo>
                    <a:pt x="377" y="364"/>
                    <a:pt x="378" y="365"/>
                    <a:pt x="379" y="366"/>
                  </a:cubicBezTo>
                  <a:cubicBezTo>
                    <a:pt x="379" y="366"/>
                    <a:pt x="379" y="366"/>
                    <a:pt x="378" y="366"/>
                  </a:cubicBezTo>
                  <a:cubicBezTo>
                    <a:pt x="378" y="366"/>
                    <a:pt x="378" y="366"/>
                    <a:pt x="378" y="366"/>
                  </a:cubicBezTo>
                  <a:cubicBezTo>
                    <a:pt x="378" y="366"/>
                    <a:pt x="377" y="366"/>
                    <a:pt x="377" y="365"/>
                  </a:cubicBezTo>
                  <a:cubicBezTo>
                    <a:pt x="376" y="364"/>
                    <a:pt x="375" y="363"/>
                    <a:pt x="374" y="364"/>
                  </a:cubicBezTo>
                  <a:cubicBezTo>
                    <a:pt x="372" y="364"/>
                    <a:pt x="372" y="364"/>
                    <a:pt x="372" y="365"/>
                  </a:cubicBezTo>
                  <a:cubicBezTo>
                    <a:pt x="372" y="366"/>
                    <a:pt x="372" y="367"/>
                    <a:pt x="371" y="368"/>
                  </a:cubicBezTo>
                  <a:cubicBezTo>
                    <a:pt x="369" y="369"/>
                    <a:pt x="369" y="369"/>
                    <a:pt x="371" y="371"/>
                  </a:cubicBezTo>
                  <a:cubicBezTo>
                    <a:pt x="372" y="372"/>
                    <a:pt x="373" y="372"/>
                    <a:pt x="372" y="374"/>
                  </a:cubicBezTo>
                  <a:cubicBezTo>
                    <a:pt x="372" y="374"/>
                    <a:pt x="372" y="374"/>
                    <a:pt x="372" y="374"/>
                  </a:cubicBezTo>
                  <a:cubicBezTo>
                    <a:pt x="372" y="375"/>
                    <a:pt x="373" y="375"/>
                    <a:pt x="373" y="376"/>
                  </a:cubicBezTo>
                  <a:cubicBezTo>
                    <a:pt x="374" y="376"/>
                    <a:pt x="375" y="376"/>
                    <a:pt x="376" y="377"/>
                  </a:cubicBezTo>
                  <a:cubicBezTo>
                    <a:pt x="376" y="377"/>
                    <a:pt x="376" y="376"/>
                    <a:pt x="377" y="376"/>
                  </a:cubicBezTo>
                  <a:cubicBezTo>
                    <a:pt x="377" y="376"/>
                    <a:pt x="379" y="376"/>
                    <a:pt x="378" y="377"/>
                  </a:cubicBezTo>
                  <a:cubicBezTo>
                    <a:pt x="378" y="378"/>
                    <a:pt x="379" y="379"/>
                    <a:pt x="379" y="380"/>
                  </a:cubicBezTo>
                  <a:cubicBezTo>
                    <a:pt x="379" y="380"/>
                    <a:pt x="379" y="381"/>
                    <a:pt x="378" y="381"/>
                  </a:cubicBezTo>
                  <a:cubicBezTo>
                    <a:pt x="377" y="381"/>
                    <a:pt x="377" y="382"/>
                    <a:pt x="377" y="383"/>
                  </a:cubicBezTo>
                  <a:cubicBezTo>
                    <a:pt x="377" y="383"/>
                    <a:pt x="377" y="383"/>
                    <a:pt x="377" y="383"/>
                  </a:cubicBezTo>
                  <a:cubicBezTo>
                    <a:pt x="377" y="383"/>
                    <a:pt x="377" y="383"/>
                    <a:pt x="377" y="383"/>
                  </a:cubicBezTo>
                  <a:cubicBezTo>
                    <a:pt x="377" y="383"/>
                    <a:pt x="377" y="383"/>
                    <a:pt x="377" y="383"/>
                  </a:cubicBezTo>
                  <a:cubicBezTo>
                    <a:pt x="377" y="383"/>
                    <a:pt x="377" y="383"/>
                    <a:pt x="377" y="383"/>
                  </a:cubicBezTo>
                  <a:cubicBezTo>
                    <a:pt x="376" y="383"/>
                    <a:pt x="376" y="381"/>
                    <a:pt x="375" y="381"/>
                  </a:cubicBezTo>
                  <a:cubicBezTo>
                    <a:pt x="374" y="381"/>
                    <a:pt x="373" y="380"/>
                    <a:pt x="372" y="379"/>
                  </a:cubicBezTo>
                  <a:cubicBezTo>
                    <a:pt x="370" y="376"/>
                    <a:pt x="367" y="373"/>
                    <a:pt x="366" y="370"/>
                  </a:cubicBezTo>
                  <a:cubicBezTo>
                    <a:pt x="366" y="367"/>
                    <a:pt x="365" y="364"/>
                    <a:pt x="367" y="361"/>
                  </a:cubicBezTo>
                  <a:cubicBezTo>
                    <a:pt x="367" y="361"/>
                    <a:pt x="367" y="360"/>
                    <a:pt x="367" y="359"/>
                  </a:cubicBezTo>
                  <a:cubicBezTo>
                    <a:pt x="366" y="358"/>
                    <a:pt x="366" y="357"/>
                    <a:pt x="365" y="356"/>
                  </a:cubicBezTo>
                  <a:cubicBezTo>
                    <a:pt x="364" y="355"/>
                    <a:pt x="364" y="354"/>
                    <a:pt x="364" y="352"/>
                  </a:cubicBezTo>
                  <a:cubicBezTo>
                    <a:pt x="364" y="351"/>
                    <a:pt x="364" y="350"/>
                    <a:pt x="364" y="350"/>
                  </a:cubicBezTo>
                  <a:cubicBezTo>
                    <a:pt x="365" y="348"/>
                    <a:pt x="366" y="347"/>
                    <a:pt x="367" y="345"/>
                  </a:cubicBezTo>
                  <a:cubicBezTo>
                    <a:pt x="367" y="343"/>
                    <a:pt x="368" y="340"/>
                    <a:pt x="369" y="338"/>
                  </a:cubicBezTo>
                  <a:cubicBezTo>
                    <a:pt x="369" y="338"/>
                    <a:pt x="369" y="338"/>
                    <a:pt x="369" y="338"/>
                  </a:cubicBezTo>
                  <a:cubicBezTo>
                    <a:pt x="369" y="338"/>
                    <a:pt x="369" y="338"/>
                    <a:pt x="370" y="337"/>
                  </a:cubicBezTo>
                  <a:cubicBezTo>
                    <a:pt x="371" y="336"/>
                    <a:pt x="373" y="334"/>
                    <a:pt x="375" y="332"/>
                  </a:cubicBezTo>
                  <a:cubicBezTo>
                    <a:pt x="375" y="332"/>
                    <a:pt x="375" y="332"/>
                    <a:pt x="375" y="332"/>
                  </a:cubicBezTo>
                  <a:cubicBezTo>
                    <a:pt x="375" y="332"/>
                    <a:pt x="376" y="331"/>
                    <a:pt x="376" y="331"/>
                  </a:cubicBezTo>
                  <a:cubicBezTo>
                    <a:pt x="377" y="330"/>
                    <a:pt x="377" y="329"/>
                    <a:pt x="376" y="329"/>
                  </a:cubicBezTo>
                  <a:cubicBezTo>
                    <a:pt x="376" y="329"/>
                    <a:pt x="376" y="329"/>
                    <a:pt x="376" y="329"/>
                  </a:cubicBezTo>
                  <a:cubicBezTo>
                    <a:pt x="375" y="327"/>
                    <a:pt x="373" y="327"/>
                    <a:pt x="372" y="327"/>
                  </a:cubicBezTo>
                  <a:cubicBezTo>
                    <a:pt x="371" y="327"/>
                    <a:pt x="370" y="327"/>
                    <a:pt x="369" y="327"/>
                  </a:cubicBezTo>
                  <a:cubicBezTo>
                    <a:pt x="369" y="327"/>
                    <a:pt x="369" y="327"/>
                    <a:pt x="369" y="327"/>
                  </a:cubicBezTo>
                  <a:cubicBezTo>
                    <a:pt x="369" y="327"/>
                    <a:pt x="369" y="327"/>
                    <a:pt x="369" y="327"/>
                  </a:cubicBezTo>
                  <a:cubicBezTo>
                    <a:pt x="366" y="326"/>
                    <a:pt x="364" y="326"/>
                    <a:pt x="362" y="328"/>
                  </a:cubicBezTo>
                  <a:cubicBezTo>
                    <a:pt x="362" y="328"/>
                    <a:pt x="362" y="328"/>
                    <a:pt x="362" y="328"/>
                  </a:cubicBezTo>
                  <a:cubicBezTo>
                    <a:pt x="361" y="328"/>
                    <a:pt x="360" y="328"/>
                    <a:pt x="359" y="329"/>
                  </a:cubicBezTo>
                  <a:cubicBezTo>
                    <a:pt x="357" y="330"/>
                    <a:pt x="355" y="331"/>
                    <a:pt x="354" y="333"/>
                  </a:cubicBezTo>
                  <a:cubicBezTo>
                    <a:pt x="353" y="334"/>
                    <a:pt x="352" y="335"/>
                    <a:pt x="352" y="336"/>
                  </a:cubicBezTo>
                  <a:cubicBezTo>
                    <a:pt x="350" y="338"/>
                    <a:pt x="349" y="339"/>
                    <a:pt x="349" y="342"/>
                  </a:cubicBezTo>
                  <a:cubicBezTo>
                    <a:pt x="349" y="342"/>
                    <a:pt x="349" y="342"/>
                    <a:pt x="348" y="342"/>
                  </a:cubicBezTo>
                  <a:cubicBezTo>
                    <a:pt x="348" y="342"/>
                    <a:pt x="347" y="343"/>
                    <a:pt x="347" y="344"/>
                  </a:cubicBezTo>
                  <a:cubicBezTo>
                    <a:pt x="347" y="345"/>
                    <a:pt x="346" y="347"/>
                    <a:pt x="346" y="349"/>
                  </a:cubicBezTo>
                  <a:cubicBezTo>
                    <a:pt x="347" y="349"/>
                    <a:pt x="346" y="350"/>
                    <a:pt x="346" y="350"/>
                  </a:cubicBezTo>
                  <a:cubicBezTo>
                    <a:pt x="346" y="351"/>
                    <a:pt x="347" y="351"/>
                    <a:pt x="347" y="352"/>
                  </a:cubicBezTo>
                  <a:cubicBezTo>
                    <a:pt x="345" y="352"/>
                    <a:pt x="345" y="352"/>
                    <a:pt x="345" y="354"/>
                  </a:cubicBezTo>
                  <a:cubicBezTo>
                    <a:pt x="345" y="354"/>
                    <a:pt x="345" y="355"/>
                    <a:pt x="344" y="355"/>
                  </a:cubicBezTo>
                  <a:cubicBezTo>
                    <a:pt x="344" y="355"/>
                    <a:pt x="343" y="356"/>
                    <a:pt x="343" y="356"/>
                  </a:cubicBezTo>
                  <a:cubicBezTo>
                    <a:pt x="344" y="358"/>
                    <a:pt x="342" y="360"/>
                    <a:pt x="342" y="362"/>
                  </a:cubicBezTo>
                  <a:cubicBezTo>
                    <a:pt x="342" y="363"/>
                    <a:pt x="342" y="364"/>
                    <a:pt x="343" y="365"/>
                  </a:cubicBezTo>
                  <a:cubicBezTo>
                    <a:pt x="343" y="365"/>
                    <a:pt x="343" y="365"/>
                    <a:pt x="344" y="365"/>
                  </a:cubicBezTo>
                  <a:cubicBezTo>
                    <a:pt x="344" y="365"/>
                    <a:pt x="345" y="365"/>
                    <a:pt x="345" y="366"/>
                  </a:cubicBezTo>
                  <a:cubicBezTo>
                    <a:pt x="345" y="366"/>
                    <a:pt x="344" y="366"/>
                    <a:pt x="344" y="366"/>
                  </a:cubicBezTo>
                  <a:cubicBezTo>
                    <a:pt x="344" y="367"/>
                    <a:pt x="343" y="366"/>
                    <a:pt x="343" y="367"/>
                  </a:cubicBezTo>
                  <a:cubicBezTo>
                    <a:pt x="342" y="367"/>
                    <a:pt x="342" y="368"/>
                    <a:pt x="342" y="369"/>
                  </a:cubicBezTo>
                  <a:cubicBezTo>
                    <a:pt x="342" y="369"/>
                    <a:pt x="342" y="369"/>
                    <a:pt x="342" y="369"/>
                  </a:cubicBezTo>
                  <a:cubicBezTo>
                    <a:pt x="342" y="370"/>
                    <a:pt x="341" y="371"/>
                    <a:pt x="341" y="371"/>
                  </a:cubicBezTo>
                  <a:cubicBezTo>
                    <a:pt x="342" y="372"/>
                    <a:pt x="342" y="373"/>
                    <a:pt x="343" y="373"/>
                  </a:cubicBezTo>
                  <a:cubicBezTo>
                    <a:pt x="344" y="375"/>
                    <a:pt x="343" y="375"/>
                    <a:pt x="342" y="376"/>
                  </a:cubicBezTo>
                  <a:cubicBezTo>
                    <a:pt x="342" y="377"/>
                    <a:pt x="342" y="377"/>
                    <a:pt x="342" y="378"/>
                  </a:cubicBezTo>
                  <a:cubicBezTo>
                    <a:pt x="342" y="379"/>
                    <a:pt x="342" y="380"/>
                    <a:pt x="342" y="381"/>
                  </a:cubicBezTo>
                  <a:cubicBezTo>
                    <a:pt x="342" y="383"/>
                    <a:pt x="343" y="384"/>
                    <a:pt x="345" y="384"/>
                  </a:cubicBezTo>
                  <a:cubicBezTo>
                    <a:pt x="347" y="384"/>
                    <a:pt x="350" y="385"/>
                    <a:pt x="352" y="385"/>
                  </a:cubicBezTo>
                  <a:cubicBezTo>
                    <a:pt x="353" y="385"/>
                    <a:pt x="354" y="386"/>
                    <a:pt x="355" y="385"/>
                  </a:cubicBezTo>
                  <a:cubicBezTo>
                    <a:pt x="356" y="384"/>
                    <a:pt x="356" y="385"/>
                    <a:pt x="356" y="386"/>
                  </a:cubicBezTo>
                  <a:cubicBezTo>
                    <a:pt x="356" y="386"/>
                    <a:pt x="356" y="386"/>
                    <a:pt x="356" y="386"/>
                  </a:cubicBezTo>
                  <a:cubicBezTo>
                    <a:pt x="356" y="387"/>
                    <a:pt x="357" y="388"/>
                    <a:pt x="358" y="388"/>
                  </a:cubicBezTo>
                  <a:cubicBezTo>
                    <a:pt x="359" y="389"/>
                    <a:pt x="360" y="389"/>
                    <a:pt x="360" y="390"/>
                  </a:cubicBezTo>
                  <a:cubicBezTo>
                    <a:pt x="360" y="390"/>
                    <a:pt x="360" y="390"/>
                    <a:pt x="360" y="390"/>
                  </a:cubicBezTo>
                  <a:cubicBezTo>
                    <a:pt x="360" y="391"/>
                    <a:pt x="360" y="391"/>
                    <a:pt x="359" y="391"/>
                  </a:cubicBezTo>
                  <a:cubicBezTo>
                    <a:pt x="357" y="391"/>
                    <a:pt x="355" y="392"/>
                    <a:pt x="353" y="391"/>
                  </a:cubicBezTo>
                  <a:cubicBezTo>
                    <a:pt x="353" y="390"/>
                    <a:pt x="352" y="390"/>
                    <a:pt x="351" y="390"/>
                  </a:cubicBezTo>
                  <a:cubicBezTo>
                    <a:pt x="349" y="390"/>
                    <a:pt x="348" y="390"/>
                    <a:pt x="347" y="389"/>
                  </a:cubicBezTo>
                  <a:cubicBezTo>
                    <a:pt x="346" y="389"/>
                    <a:pt x="346" y="388"/>
                    <a:pt x="346" y="389"/>
                  </a:cubicBezTo>
                  <a:cubicBezTo>
                    <a:pt x="345" y="389"/>
                    <a:pt x="346" y="390"/>
                    <a:pt x="346" y="390"/>
                  </a:cubicBezTo>
                  <a:cubicBezTo>
                    <a:pt x="346" y="391"/>
                    <a:pt x="347" y="391"/>
                    <a:pt x="347" y="392"/>
                  </a:cubicBezTo>
                  <a:cubicBezTo>
                    <a:pt x="347" y="392"/>
                    <a:pt x="346" y="392"/>
                    <a:pt x="346" y="392"/>
                  </a:cubicBezTo>
                  <a:cubicBezTo>
                    <a:pt x="346" y="392"/>
                    <a:pt x="346" y="392"/>
                    <a:pt x="346" y="392"/>
                  </a:cubicBezTo>
                  <a:cubicBezTo>
                    <a:pt x="346" y="392"/>
                    <a:pt x="346" y="392"/>
                    <a:pt x="346" y="392"/>
                  </a:cubicBezTo>
                  <a:cubicBezTo>
                    <a:pt x="346" y="394"/>
                    <a:pt x="346" y="395"/>
                    <a:pt x="347" y="396"/>
                  </a:cubicBezTo>
                  <a:cubicBezTo>
                    <a:pt x="348" y="397"/>
                    <a:pt x="349" y="397"/>
                    <a:pt x="349" y="398"/>
                  </a:cubicBezTo>
                  <a:cubicBezTo>
                    <a:pt x="349" y="400"/>
                    <a:pt x="350" y="401"/>
                    <a:pt x="351" y="401"/>
                  </a:cubicBezTo>
                  <a:cubicBezTo>
                    <a:pt x="353" y="402"/>
                    <a:pt x="354" y="403"/>
                    <a:pt x="356" y="404"/>
                  </a:cubicBezTo>
                  <a:cubicBezTo>
                    <a:pt x="356" y="404"/>
                    <a:pt x="356" y="404"/>
                    <a:pt x="356" y="404"/>
                  </a:cubicBezTo>
                  <a:cubicBezTo>
                    <a:pt x="355" y="405"/>
                    <a:pt x="355" y="404"/>
                    <a:pt x="354" y="404"/>
                  </a:cubicBezTo>
                  <a:cubicBezTo>
                    <a:pt x="354" y="405"/>
                    <a:pt x="355" y="405"/>
                    <a:pt x="355" y="405"/>
                  </a:cubicBezTo>
                  <a:cubicBezTo>
                    <a:pt x="355" y="405"/>
                    <a:pt x="355" y="405"/>
                    <a:pt x="355" y="405"/>
                  </a:cubicBezTo>
                  <a:cubicBezTo>
                    <a:pt x="356" y="406"/>
                    <a:pt x="356" y="406"/>
                    <a:pt x="357" y="405"/>
                  </a:cubicBezTo>
                  <a:cubicBezTo>
                    <a:pt x="357" y="405"/>
                    <a:pt x="358" y="405"/>
                    <a:pt x="357" y="405"/>
                  </a:cubicBezTo>
                  <a:cubicBezTo>
                    <a:pt x="357" y="405"/>
                    <a:pt x="357" y="405"/>
                    <a:pt x="357" y="405"/>
                  </a:cubicBezTo>
                  <a:cubicBezTo>
                    <a:pt x="357" y="405"/>
                    <a:pt x="357" y="405"/>
                    <a:pt x="357" y="405"/>
                  </a:cubicBezTo>
                  <a:cubicBezTo>
                    <a:pt x="357" y="404"/>
                    <a:pt x="358" y="404"/>
                    <a:pt x="358" y="404"/>
                  </a:cubicBezTo>
                  <a:cubicBezTo>
                    <a:pt x="358" y="404"/>
                    <a:pt x="359" y="404"/>
                    <a:pt x="359" y="403"/>
                  </a:cubicBezTo>
                  <a:cubicBezTo>
                    <a:pt x="359" y="403"/>
                    <a:pt x="360" y="403"/>
                    <a:pt x="360" y="403"/>
                  </a:cubicBezTo>
                  <a:cubicBezTo>
                    <a:pt x="360" y="403"/>
                    <a:pt x="360" y="403"/>
                    <a:pt x="360" y="403"/>
                  </a:cubicBezTo>
                  <a:cubicBezTo>
                    <a:pt x="361" y="403"/>
                    <a:pt x="361" y="402"/>
                    <a:pt x="361" y="402"/>
                  </a:cubicBezTo>
                  <a:cubicBezTo>
                    <a:pt x="361" y="402"/>
                    <a:pt x="361" y="401"/>
                    <a:pt x="362" y="402"/>
                  </a:cubicBezTo>
                  <a:cubicBezTo>
                    <a:pt x="363" y="402"/>
                    <a:pt x="363" y="403"/>
                    <a:pt x="363" y="403"/>
                  </a:cubicBezTo>
                  <a:cubicBezTo>
                    <a:pt x="363" y="403"/>
                    <a:pt x="362" y="404"/>
                    <a:pt x="363" y="404"/>
                  </a:cubicBezTo>
                  <a:cubicBezTo>
                    <a:pt x="364" y="404"/>
                    <a:pt x="364" y="404"/>
                    <a:pt x="364" y="403"/>
                  </a:cubicBezTo>
                  <a:cubicBezTo>
                    <a:pt x="364" y="402"/>
                    <a:pt x="365" y="402"/>
                    <a:pt x="366" y="401"/>
                  </a:cubicBezTo>
                  <a:cubicBezTo>
                    <a:pt x="364" y="404"/>
                    <a:pt x="364" y="406"/>
                    <a:pt x="366" y="408"/>
                  </a:cubicBezTo>
                  <a:cubicBezTo>
                    <a:pt x="367" y="409"/>
                    <a:pt x="369" y="409"/>
                    <a:pt x="370" y="410"/>
                  </a:cubicBezTo>
                  <a:cubicBezTo>
                    <a:pt x="371" y="411"/>
                    <a:pt x="372" y="410"/>
                    <a:pt x="373" y="411"/>
                  </a:cubicBezTo>
                  <a:cubicBezTo>
                    <a:pt x="372" y="409"/>
                    <a:pt x="371" y="409"/>
                    <a:pt x="370" y="409"/>
                  </a:cubicBezTo>
                  <a:cubicBezTo>
                    <a:pt x="372" y="408"/>
                    <a:pt x="374" y="410"/>
                    <a:pt x="377" y="409"/>
                  </a:cubicBezTo>
                  <a:cubicBezTo>
                    <a:pt x="376" y="410"/>
                    <a:pt x="377" y="410"/>
                    <a:pt x="378" y="410"/>
                  </a:cubicBezTo>
                  <a:cubicBezTo>
                    <a:pt x="379" y="410"/>
                    <a:pt x="379" y="410"/>
                    <a:pt x="380" y="411"/>
                  </a:cubicBezTo>
                  <a:cubicBezTo>
                    <a:pt x="382" y="411"/>
                    <a:pt x="384" y="412"/>
                    <a:pt x="386" y="411"/>
                  </a:cubicBezTo>
                  <a:cubicBezTo>
                    <a:pt x="388" y="410"/>
                    <a:pt x="390" y="411"/>
                    <a:pt x="391" y="413"/>
                  </a:cubicBezTo>
                  <a:cubicBezTo>
                    <a:pt x="391" y="414"/>
                    <a:pt x="392" y="415"/>
                    <a:pt x="393" y="414"/>
                  </a:cubicBezTo>
                  <a:cubicBezTo>
                    <a:pt x="393" y="413"/>
                    <a:pt x="393" y="413"/>
                    <a:pt x="394" y="414"/>
                  </a:cubicBezTo>
                  <a:cubicBezTo>
                    <a:pt x="394" y="414"/>
                    <a:pt x="394" y="414"/>
                    <a:pt x="394" y="414"/>
                  </a:cubicBezTo>
                  <a:cubicBezTo>
                    <a:pt x="394" y="415"/>
                    <a:pt x="395" y="415"/>
                    <a:pt x="395" y="414"/>
                  </a:cubicBezTo>
                  <a:cubicBezTo>
                    <a:pt x="395" y="413"/>
                    <a:pt x="395" y="413"/>
                    <a:pt x="396" y="413"/>
                  </a:cubicBezTo>
                  <a:cubicBezTo>
                    <a:pt x="397" y="413"/>
                    <a:pt x="397" y="412"/>
                    <a:pt x="397" y="411"/>
                  </a:cubicBezTo>
                  <a:cubicBezTo>
                    <a:pt x="397" y="411"/>
                    <a:pt x="397" y="411"/>
                    <a:pt x="397" y="411"/>
                  </a:cubicBezTo>
                  <a:cubicBezTo>
                    <a:pt x="397" y="411"/>
                    <a:pt x="397" y="411"/>
                    <a:pt x="397" y="411"/>
                  </a:cubicBezTo>
                  <a:cubicBezTo>
                    <a:pt x="397" y="411"/>
                    <a:pt x="398" y="411"/>
                    <a:pt x="398" y="411"/>
                  </a:cubicBezTo>
                  <a:cubicBezTo>
                    <a:pt x="399" y="411"/>
                    <a:pt x="399" y="412"/>
                    <a:pt x="399" y="412"/>
                  </a:cubicBezTo>
                  <a:cubicBezTo>
                    <a:pt x="400" y="413"/>
                    <a:pt x="401" y="413"/>
                    <a:pt x="402" y="415"/>
                  </a:cubicBezTo>
                  <a:cubicBezTo>
                    <a:pt x="402" y="416"/>
                    <a:pt x="403" y="416"/>
                    <a:pt x="404" y="416"/>
                  </a:cubicBezTo>
                  <a:cubicBezTo>
                    <a:pt x="404" y="416"/>
                    <a:pt x="404" y="417"/>
                    <a:pt x="404" y="417"/>
                  </a:cubicBezTo>
                  <a:cubicBezTo>
                    <a:pt x="406" y="417"/>
                    <a:pt x="406" y="417"/>
                    <a:pt x="406" y="418"/>
                  </a:cubicBezTo>
                  <a:cubicBezTo>
                    <a:pt x="407" y="419"/>
                    <a:pt x="408" y="418"/>
                    <a:pt x="408" y="419"/>
                  </a:cubicBezTo>
                  <a:cubicBezTo>
                    <a:pt x="408" y="420"/>
                    <a:pt x="408" y="420"/>
                    <a:pt x="409" y="420"/>
                  </a:cubicBezTo>
                  <a:cubicBezTo>
                    <a:pt x="410" y="420"/>
                    <a:pt x="409" y="419"/>
                    <a:pt x="409" y="419"/>
                  </a:cubicBezTo>
                  <a:cubicBezTo>
                    <a:pt x="409" y="419"/>
                    <a:pt x="409" y="418"/>
                    <a:pt x="409" y="418"/>
                  </a:cubicBezTo>
                  <a:cubicBezTo>
                    <a:pt x="410" y="418"/>
                    <a:pt x="411" y="418"/>
                    <a:pt x="412" y="418"/>
                  </a:cubicBezTo>
                  <a:cubicBezTo>
                    <a:pt x="413" y="417"/>
                    <a:pt x="414" y="416"/>
                    <a:pt x="413" y="415"/>
                  </a:cubicBezTo>
                  <a:cubicBezTo>
                    <a:pt x="412" y="414"/>
                    <a:pt x="412" y="414"/>
                    <a:pt x="411" y="415"/>
                  </a:cubicBezTo>
                  <a:cubicBezTo>
                    <a:pt x="410" y="415"/>
                    <a:pt x="409" y="416"/>
                    <a:pt x="408" y="415"/>
                  </a:cubicBezTo>
                  <a:cubicBezTo>
                    <a:pt x="408" y="414"/>
                    <a:pt x="407" y="414"/>
                    <a:pt x="406" y="415"/>
                  </a:cubicBezTo>
                  <a:cubicBezTo>
                    <a:pt x="405" y="415"/>
                    <a:pt x="406" y="416"/>
                    <a:pt x="406" y="416"/>
                  </a:cubicBezTo>
                  <a:cubicBezTo>
                    <a:pt x="405" y="416"/>
                    <a:pt x="405" y="415"/>
                    <a:pt x="404" y="415"/>
                  </a:cubicBezTo>
                  <a:cubicBezTo>
                    <a:pt x="404" y="415"/>
                    <a:pt x="404" y="415"/>
                    <a:pt x="404" y="415"/>
                  </a:cubicBezTo>
                  <a:cubicBezTo>
                    <a:pt x="404" y="415"/>
                    <a:pt x="404" y="415"/>
                    <a:pt x="404" y="415"/>
                  </a:cubicBezTo>
                  <a:cubicBezTo>
                    <a:pt x="403" y="413"/>
                    <a:pt x="401" y="412"/>
                    <a:pt x="401" y="410"/>
                  </a:cubicBezTo>
                  <a:cubicBezTo>
                    <a:pt x="401" y="410"/>
                    <a:pt x="400" y="410"/>
                    <a:pt x="400" y="410"/>
                  </a:cubicBezTo>
                  <a:cubicBezTo>
                    <a:pt x="399" y="410"/>
                    <a:pt x="399" y="409"/>
                    <a:pt x="398" y="409"/>
                  </a:cubicBezTo>
                  <a:cubicBezTo>
                    <a:pt x="397" y="409"/>
                    <a:pt x="397" y="409"/>
                    <a:pt x="397" y="408"/>
                  </a:cubicBezTo>
                  <a:cubicBezTo>
                    <a:pt x="397" y="408"/>
                    <a:pt x="398" y="408"/>
                    <a:pt x="398" y="408"/>
                  </a:cubicBezTo>
                  <a:cubicBezTo>
                    <a:pt x="399" y="409"/>
                    <a:pt x="401" y="408"/>
                    <a:pt x="402" y="409"/>
                  </a:cubicBezTo>
                  <a:cubicBezTo>
                    <a:pt x="404" y="409"/>
                    <a:pt x="405" y="410"/>
                    <a:pt x="407" y="410"/>
                  </a:cubicBezTo>
                  <a:cubicBezTo>
                    <a:pt x="408" y="411"/>
                    <a:pt x="410" y="411"/>
                    <a:pt x="411" y="413"/>
                  </a:cubicBezTo>
                  <a:cubicBezTo>
                    <a:pt x="411" y="413"/>
                    <a:pt x="411" y="413"/>
                    <a:pt x="412" y="413"/>
                  </a:cubicBezTo>
                  <a:cubicBezTo>
                    <a:pt x="413" y="412"/>
                    <a:pt x="415" y="413"/>
                    <a:pt x="416" y="413"/>
                  </a:cubicBezTo>
                  <a:cubicBezTo>
                    <a:pt x="417" y="413"/>
                    <a:pt x="417" y="412"/>
                    <a:pt x="418" y="412"/>
                  </a:cubicBezTo>
                  <a:cubicBezTo>
                    <a:pt x="418" y="411"/>
                    <a:pt x="418" y="410"/>
                    <a:pt x="418" y="409"/>
                  </a:cubicBezTo>
                  <a:cubicBezTo>
                    <a:pt x="418" y="407"/>
                    <a:pt x="417" y="406"/>
                    <a:pt x="416" y="404"/>
                  </a:cubicBezTo>
                  <a:cubicBezTo>
                    <a:pt x="416" y="403"/>
                    <a:pt x="415" y="404"/>
                    <a:pt x="414" y="404"/>
                  </a:cubicBezTo>
                  <a:cubicBezTo>
                    <a:pt x="414" y="404"/>
                    <a:pt x="414" y="404"/>
                    <a:pt x="414" y="404"/>
                  </a:cubicBezTo>
                  <a:cubicBezTo>
                    <a:pt x="414" y="403"/>
                    <a:pt x="414" y="403"/>
                    <a:pt x="413" y="403"/>
                  </a:cubicBezTo>
                  <a:cubicBezTo>
                    <a:pt x="412" y="403"/>
                    <a:pt x="412" y="403"/>
                    <a:pt x="412" y="402"/>
                  </a:cubicBezTo>
                  <a:cubicBezTo>
                    <a:pt x="412" y="402"/>
                    <a:pt x="412" y="402"/>
                    <a:pt x="413" y="402"/>
                  </a:cubicBezTo>
                  <a:cubicBezTo>
                    <a:pt x="413" y="402"/>
                    <a:pt x="413" y="402"/>
                    <a:pt x="413" y="402"/>
                  </a:cubicBezTo>
                  <a:cubicBezTo>
                    <a:pt x="413" y="402"/>
                    <a:pt x="413" y="402"/>
                    <a:pt x="413" y="402"/>
                  </a:cubicBezTo>
                  <a:cubicBezTo>
                    <a:pt x="413" y="402"/>
                    <a:pt x="413" y="401"/>
                    <a:pt x="414" y="401"/>
                  </a:cubicBezTo>
                  <a:cubicBezTo>
                    <a:pt x="414" y="401"/>
                    <a:pt x="414" y="401"/>
                    <a:pt x="414" y="401"/>
                  </a:cubicBezTo>
                  <a:cubicBezTo>
                    <a:pt x="414" y="401"/>
                    <a:pt x="414" y="401"/>
                    <a:pt x="414" y="401"/>
                  </a:cubicBezTo>
                  <a:cubicBezTo>
                    <a:pt x="414" y="402"/>
                    <a:pt x="414" y="402"/>
                    <a:pt x="414" y="402"/>
                  </a:cubicBezTo>
                  <a:cubicBezTo>
                    <a:pt x="415" y="402"/>
                    <a:pt x="415" y="402"/>
                    <a:pt x="415" y="401"/>
                  </a:cubicBezTo>
                  <a:cubicBezTo>
                    <a:pt x="415" y="401"/>
                    <a:pt x="415" y="400"/>
                    <a:pt x="415" y="400"/>
                  </a:cubicBezTo>
                  <a:cubicBezTo>
                    <a:pt x="416" y="399"/>
                    <a:pt x="416" y="398"/>
                    <a:pt x="415" y="398"/>
                  </a:cubicBezTo>
                  <a:cubicBezTo>
                    <a:pt x="415" y="398"/>
                    <a:pt x="415" y="398"/>
                    <a:pt x="415" y="398"/>
                  </a:cubicBezTo>
                  <a:cubicBezTo>
                    <a:pt x="415" y="398"/>
                    <a:pt x="415" y="397"/>
                    <a:pt x="415" y="397"/>
                  </a:cubicBezTo>
                  <a:cubicBezTo>
                    <a:pt x="415" y="397"/>
                    <a:pt x="415" y="397"/>
                    <a:pt x="415" y="397"/>
                  </a:cubicBezTo>
                  <a:cubicBezTo>
                    <a:pt x="416" y="397"/>
                    <a:pt x="416" y="398"/>
                    <a:pt x="416" y="398"/>
                  </a:cubicBezTo>
                  <a:cubicBezTo>
                    <a:pt x="416" y="398"/>
                    <a:pt x="416" y="398"/>
                    <a:pt x="417" y="398"/>
                  </a:cubicBezTo>
                  <a:cubicBezTo>
                    <a:pt x="417" y="398"/>
                    <a:pt x="417" y="398"/>
                    <a:pt x="417" y="398"/>
                  </a:cubicBezTo>
                  <a:cubicBezTo>
                    <a:pt x="417" y="399"/>
                    <a:pt x="416" y="399"/>
                    <a:pt x="416" y="400"/>
                  </a:cubicBezTo>
                  <a:cubicBezTo>
                    <a:pt x="415" y="401"/>
                    <a:pt x="415" y="402"/>
                    <a:pt x="417" y="402"/>
                  </a:cubicBezTo>
                  <a:cubicBezTo>
                    <a:pt x="417" y="402"/>
                    <a:pt x="418" y="402"/>
                    <a:pt x="418" y="403"/>
                  </a:cubicBezTo>
                  <a:cubicBezTo>
                    <a:pt x="418" y="403"/>
                    <a:pt x="418" y="403"/>
                    <a:pt x="418" y="403"/>
                  </a:cubicBezTo>
                  <a:cubicBezTo>
                    <a:pt x="420" y="403"/>
                    <a:pt x="419" y="404"/>
                    <a:pt x="419" y="405"/>
                  </a:cubicBezTo>
                  <a:cubicBezTo>
                    <a:pt x="419" y="406"/>
                    <a:pt x="420" y="406"/>
                    <a:pt x="422" y="406"/>
                  </a:cubicBezTo>
                  <a:cubicBezTo>
                    <a:pt x="422" y="406"/>
                    <a:pt x="423" y="405"/>
                    <a:pt x="424" y="406"/>
                  </a:cubicBezTo>
                  <a:cubicBezTo>
                    <a:pt x="425" y="407"/>
                    <a:pt x="425" y="408"/>
                    <a:pt x="425" y="409"/>
                  </a:cubicBezTo>
                  <a:cubicBezTo>
                    <a:pt x="425" y="410"/>
                    <a:pt x="425" y="412"/>
                    <a:pt x="425" y="414"/>
                  </a:cubicBezTo>
                  <a:cubicBezTo>
                    <a:pt x="425" y="414"/>
                    <a:pt x="425" y="415"/>
                    <a:pt x="425" y="415"/>
                  </a:cubicBezTo>
                  <a:cubicBezTo>
                    <a:pt x="425" y="415"/>
                    <a:pt x="425" y="415"/>
                    <a:pt x="426" y="415"/>
                  </a:cubicBezTo>
                  <a:cubicBezTo>
                    <a:pt x="426" y="415"/>
                    <a:pt x="426" y="415"/>
                    <a:pt x="426" y="415"/>
                  </a:cubicBezTo>
                  <a:cubicBezTo>
                    <a:pt x="425" y="413"/>
                    <a:pt x="427" y="414"/>
                    <a:pt x="427" y="413"/>
                  </a:cubicBezTo>
                  <a:cubicBezTo>
                    <a:pt x="428" y="413"/>
                    <a:pt x="427" y="414"/>
                    <a:pt x="428" y="414"/>
                  </a:cubicBezTo>
                  <a:cubicBezTo>
                    <a:pt x="429" y="413"/>
                    <a:pt x="430" y="414"/>
                    <a:pt x="431" y="414"/>
                  </a:cubicBezTo>
                  <a:cubicBezTo>
                    <a:pt x="430" y="415"/>
                    <a:pt x="429" y="415"/>
                    <a:pt x="430" y="415"/>
                  </a:cubicBezTo>
                  <a:cubicBezTo>
                    <a:pt x="431" y="416"/>
                    <a:pt x="431" y="416"/>
                    <a:pt x="430" y="416"/>
                  </a:cubicBezTo>
                  <a:cubicBezTo>
                    <a:pt x="430" y="417"/>
                    <a:pt x="430" y="416"/>
                    <a:pt x="430" y="416"/>
                  </a:cubicBezTo>
                  <a:cubicBezTo>
                    <a:pt x="429" y="416"/>
                    <a:pt x="428" y="417"/>
                    <a:pt x="428" y="417"/>
                  </a:cubicBezTo>
                  <a:cubicBezTo>
                    <a:pt x="428" y="418"/>
                    <a:pt x="429" y="418"/>
                    <a:pt x="429" y="418"/>
                  </a:cubicBezTo>
                  <a:cubicBezTo>
                    <a:pt x="430" y="418"/>
                    <a:pt x="430" y="419"/>
                    <a:pt x="431" y="419"/>
                  </a:cubicBezTo>
                  <a:cubicBezTo>
                    <a:pt x="431" y="419"/>
                    <a:pt x="431" y="419"/>
                    <a:pt x="431" y="419"/>
                  </a:cubicBezTo>
                  <a:cubicBezTo>
                    <a:pt x="431" y="419"/>
                    <a:pt x="431" y="419"/>
                    <a:pt x="431" y="419"/>
                  </a:cubicBezTo>
                  <a:cubicBezTo>
                    <a:pt x="431" y="419"/>
                    <a:pt x="431" y="420"/>
                    <a:pt x="432" y="420"/>
                  </a:cubicBezTo>
                  <a:cubicBezTo>
                    <a:pt x="432" y="420"/>
                    <a:pt x="432" y="420"/>
                    <a:pt x="432" y="420"/>
                  </a:cubicBezTo>
                  <a:cubicBezTo>
                    <a:pt x="432" y="420"/>
                    <a:pt x="432" y="420"/>
                    <a:pt x="432" y="420"/>
                  </a:cubicBezTo>
                  <a:cubicBezTo>
                    <a:pt x="432" y="420"/>
                    <a:pt x="433" y="421"/>
                    <a:pt x="434" y="422"/>
                  </a:cubicBezTo>
                  <a:cubicBezTo>
                    <a:pt x="435" y="422"/>
                    <a:pt x="436" y="423"/>
                    <a:pt x="438" y="424"/>
                  </a:cubicBezTo>
                  <a:cubicBezTo>
                    <a:pt x="439" y="425"/>
                    <a:pt x="439" y="427"/>
                    <a:pt x="439" y="428"/>
                  </a:cubicBezTo>
                  <a:cubicBezTo>
                    <a:pt x="438" y="428"/>
                    <a:pt x="437" y="428"/>
                    <a:pt x="437" y="429"/>
                  </a:cubicBezTo>
                  <a:cubicBezTo>
                    <a:pt x="436" y="430"/>
                    <a:pt x="435" y="430"/>
                    <a:pt x="435" y="429"/>
                  </a:cubicBezTo>
                  <a:cubicBezTo>
                    <a:pt x="434" y="428"/>
                    <a:pt x="433" y="429"/>
                    <a:pt x="432" y="429"/>
                  </a:cubicBezTo>
                  <a:cubicBezTo>
                    <a:pt x="432" y="430"/>
                    <a:pt x="431" y="431"/>
                    <a:pt x="432" y="432"/>
                  </a:cubicBezTo>
                  <a:cubicBezTo>
                    <a:pt x="433" y="432"/>
                    <a:pt x="432" y="433"/>
                    <a:pt x="432" y="433"/>
                  </a:cubicBezTo>
                  <a:cubicBezTo>
                    <a:pt x="432" y="433"/>
                    <a:pt x="432" y="433"/>
                    <a:pt x="432" y="433"/>
                  </a:cubicBezTo>
                  <a:cubicBezTo>
                    <a:pt x="432" y="433"/>
                    <a:pt x="432" y="433"/>
                    <a:pt x="432" y="434"/>
                  </a:cubicBezTo>
                  <a:cubicBezTo>
                    <a:pt x="431" y="434"/>
                    <a:pt x="431" y="435"/>
                    <a:pt x="432" y="435"/>
                  </a:cubicBezTo>
                  <a:cubicBezTo>
                    <a:pt x="432" y="436"/>
                    <a:pt x="433" y="436"/>
                    <a:pt x="434" y="435"/>
                  </a:cubicBezTo>
                  <a:cubicBezTo>
                    <a:pt x="434" y="435"/>
                    <a:pt x="434" y="435"/>
                    <a:pt x="434" y="435"/>
                  </a:cubicBezTo>
                  <a:cubicBezTo>
                    <a:pt x="435" y="434"/>
                    <a:pt x="437" y="433"/>
                    <a:pt x="438" y="432"/>
                  </a:cubicBezTo>
                  <a:cubicBezTo>
                    <a:pt x="439" y="432"/>
                    <a:pt x="439" y="431"/>
                    <a:pt x="439" y="431"/>
                  </a:cubicBezTo>
                  <a:cubicBezTo>
                    <a:pt x="439" y="430"/>
                    <a:pt x="438" y="430"/>
                    <a:pt x="439" y="430"/>
                  </a:cubicBezTo>
                  <a:cubicBezTo>
                    <a:pt x="440" y="429"/>
                    <a:pt x="440" y="430"/>
                    <a:pt x="440" y="430"/>
                  </a:cubicBezTo>
                  <a:cubicBezTo>
                    <a:pt x="441" y="431"/>
                    <a:pt x="441" y="432"/>
                    <a:pt x="442" y="432"/>
                  </a:cubicBezTo>
                  <a:cubicBezTo>
                    <a:pt x="442" y="430"/>
                    <a:pt x="444" y="432"/>
                    <a:pt x="444" y="431"/>
                  </a:cubicBezTo>
                  <a:cubicBezTo>
                    <a:pt x="444" y="431"/>
                    <a:pt x="445" y="431"/>
                    <a:pt x="445" y="432"/>
                  </a:cubicBezTo>
                  <a:cubicBezTo>
                    <a:pt x="445" y="433"/>
                    <a:pt x="444" y="433"/>
                    <a:pt x="443" y="433"/>
                  </a:cubicBezTo>
                  <a:cubicBezTo>
                    <a:pt x="444" y="434"/>
                    <a:pt x="444" y="434"/>
                    <a:pt x="445" y="435"/>
                  </a:cubicBezTo>
                  <a:cubicBezTo>
                    <a:pt x="446" y="436"/>
                    <a:pt x="446" y="439"/>
                    <a:pt x="449" y="439"/>
                  </a:cubicBezTo>
                  <a:cubicBezTo>
                    <a:pt x="450" y="439"/>
                    <a:pt x="450" y="439"/>
                    <a:pt x="450" y="439"/>
                  </a:cubicBezTo>
                  <a:cubicBezTo>
                    <a:pt x="450" y="438"/>
                    <a:pt x="450" y="438"/>
                    <a:pt x="450" y="438"/>
                  </a:cubicBezTo>
                  <a:cubicBezTo>
                    <a:pt x="449" y="437"/>
                    <a:pt x="449" y="436"/>
                    <a:pt x="448" y="436"/>
                  </a:cubicBezTo>
                  <a:cubicBezTo>
                    <a:pt x="448" y="435"/>
                    <a:pt x="448" y="435"/>
                    <a:pt x="449" y="435"/>
                  </a:cubicBezTo>
                  <a:cubicBezTo>
                    <a:pt x="450" y="434"/>
                    <a:pt x="451" y="436"/>
                    <a:pt x="451" y="437"/>
                  </a:cubicBezTo>
                  <a:cubicBezTo>
                    <a:pt x="451" y="438"/>
                    <a:pt x="451" y="439"/>
                    <a:pt x="450" y="439"/>
                  </a:cubicBezTo>
                  <a:cubicBezTo>
                    <a:pt x="450" y="440"/>
                    <a:pt x="450" y="440"/>
                    <a:pt x="450" y="441"/>
                  </a:cubicBezTo>
                  <a:cubicBezTo>
                    <a:pt x="451" y="442"/>
                    <a:pt x="452" y="443"/>
                    <a:pt x="454" y="443"/>
                  </a:cubicBezTo>
                  <a:cubicBezTo>
                    <a:pt x="455" y="443"/>
                    <a:pt x="456" y="444"/>
                    <a:pt x="456" y="445"/>
                  </a:cubicBezTo>
                  <a:cubicBezTo>
                    <a:pt x="457" y="446"/>
                    <a:pt x="457" y="447"/>
                    <a:pt x="457" y="448"/>
                  </a:cubicBezTo>
                  <a:cubicBezTo>
                    <a:pt x="457" y="448"/>
                    <a:pt x="457" y="448"/>
                    <a:pt x="457" y="448"/>
                  </a:cubicBezTo>
                  <a:cubicBezTo>
                    <a:pt x="457" y="449"/>
                    <a:pt x="457" y="450"/>
                    <a:pt x="457" y="451"/>
                  </a:cubicBezTo>
                  <a:cubicBezTo>
                    <a:pt x="458" y="451"/>
                    <a:pt x="459" y="452"/>
                    <a:pt x="459" y="454"/>
                  </a:cubicBezTo>
                  <a:cubicBezTo>
                    <a:pt x="458" y="454"/>
                    <a:pt x="459" y="454"/>
                    <a:pt x="459" y="454"/>
                  </a:cubicBezTo>
                  <a:cubicBezTo>
                    <a:pt x="460" y="455"/>
                    <a:pt x="460" y="457"/>
                    <a:pt x="460" y="458"/>
                  </a:cubicBezTo>
                  <a:cubicBezTo>
                    <a:pt x="460" y="459"/>
                    <a:pt x="461" y="460"/>
                    <a:pt x="461" y="461"/>
                  </a:cubicBezTo>
                  <a:cubicBezTo>
                    <a:pt x="462" y="462"/>
                    <a:pt x="461" y="464"/>
                    <a:pt x="459" y="464"/>
                  </a:cubicBezTo>
                  <a:cubicBezTo>
                    <a:pt x="458" y="464"/>
                    <a:pt x="458" y="465"/>
                    <a:pt x="457" y="465"/>
                  </a:cubicBezTo>
                  <a:cubicBezTo>
                    <a:pt x="457" y="467"/>
                    <a:pt x="457" y="468"/>
                    <a:pt x="456" y="469"/>
                  </a:cubicBezTo>
                  <a:cubicBezTo>
                    <a:pt x="456" y="469"/>
                    <a:pt x="456" y="470"/>
                    <a:pt x="456" y="470"/>
                  </a:cubicBezTo>
                  <a:cubicBezTo>
                    <a:pt x="456" y="470"/>
                    <a:pt x="456" y="470"/>
                    <a:pt x="456" y="470"/>
                  </a:cubicBezTo>
                  <a:cubicBezTo>
                    <a:pt x="456" y="470"/>
                    <a:pt x="456" y="470"/>
                    <a:pt x="456" y="471"/>
                  </a:cubicBezTo>
                  <a:cubicBezTo>
                    <a:pt x="456" y="471"/>
                    <a:pt x="456" y="471"/>
                    <a:pt x="456" y="471"/>
                  </a:cubicBezTo>
                  <a:cubicBezTo>
                    <a:pt x="456" y="471"/>
                    <a:pt x="456" y="471"/>
                    <a:pt x="456" y="471"/>
                  </a:cubicBezTo>
                  <a:cubicBezTo>
                    <a:pt x="456" y="471"/>
                    <a:pt x="456" y="471"/>
                    <a:pt x="456" y="471"/>
                  </a:cubicBezTo>
                  <a:cubicBezTo>
                    <a:pt x="456" y="471"/>
                    <a:pt x="456" y="471"/>
                    <a:pt x="456" y="471"/>
                  </a:cubicBezTo>
                  <a:cubicBezTo>
                    <a:pt x="455" y="471"/>
                    <a:pt x="454" y="472"/>
                    <a:pt x="454" y="473"/>
                  </a:cubicBezTo>
                  <a:cubicBezTo>
                    <a:pt x="453" y="473"/>
                    <a:pt x="453" y="473"/>
                    <a:pt x="453" y="474"/>
                  </a:cubicBezTo>
                  <a:cubicBezTo>
                    <a:pt x="451" y="475"/>
                    <a:pt x="450" y="477"/>
                    <a:pt x="447" y="479"/>
                  </a:cubicBezTo>
                  <a:cubicBezTo>
                    <a:pt x="447" y="479"/>
                    <a:pt x="446" y="480"/>
                    <a:pt x="446" y="481"/>
                  </a:cubicBezTo>
                  <a:cubicBezTo>
                    <a:pt x="447" y="483"/>
                    <a:pt x="448" y="484"/>
                    <a:pt x="450" y="485"/>
                  </a:cubicBezTo>
                  <a:cubicBezTo>
                    <a:pt x="452" y="487"/>
                    <a:pt x="452" y="489"/>
                    <a:pt x="453" y="492"/>
                  </a:cubicBezTo>
                  <a:cubicBezTo>
                    <a:pt x="453" y="492"/>
                    <a:pt x="453" y="492"/>
                    <a:pt x="453" y="492"/>
                  </a:cubicBezTo>
                  <a:cubicBezTo>
                    <a:pt x="453" y="492"/>
                    <a:pt x="453" y="492"/>
                    <a:pt x="453" y="492"/>
                  </a:cubicBezTo>
                  <a:cubicBezTo>
                    <a:pt x="452" y="492"/>
                    <a:pt x="451" y="492"/>
                    <a:pt x="451" y="491"/>
                  </a:cubicBezTo>
                  <a:cubicBezTo>
                    <a:pt x="451" y="490"/>
                    <a:pt x="449" y="490"/>
                    <a:pt x="448" y="491"/>
                  </a:cubicBezTo>
                  <a:cubicBezTo>
                    <a:pt x="447" y="491"/>
                    <a:pt x="447" y="492"/>
                    <a:pt x="447" y="493"/>
                  </a:cubicBezTo>
                  <a:cubicBezTo>
                    <a:pt x="446" y="493"/>
                    <a:pt x="445" y="494"/>
                    <a:pt x="445" y="493"/>
                  </a:cubicBezTo>
                  <a:cubicBezTo>
                    <a:pt x="444" y="492"/>
                    <a:pt x="444" y="493"/>
                    <a:pt x="443" y="493"/>
                  </a:cubicBezTo>
                  <a:cubicBezTo>
                    <a:pt x="442" y="493"/>
                    <a:pt x="442" y="493"/>
                    <a:pt x="442" y="493"/>
                  </a:cubicBezTo>
                  <a:cubicBezTo>
                    <a:pt x="442" y="494"/>
                    <a:pt x="442" y="495"/>
                    <a:pt x="441" y="495"/>
                  </a:cubicBezTo>
                  <a:cubicBezTo>
                    <a:pt x="440" y="495"/>
                    <a:pt x="439" y="495"/>
                    <a:pt x="439" y="494"/>
                  </a:cubicBezTo>
                  <a:cubicBezTo>
                    <a:pt x="438" y="494"/>
                    <a:pt x="437" y="494"/>
                    <a:pt x="437" y="494"/>
                  </a:cubicBezTo>
                  <a:cubicBezTo>
                    <a:pt x="436" y="495"/>
                    <a:pt x="436" y="495"/>
                    <a:pt x="436" y="495"/>
                  </a:cubicBezTo>
                  <a:cubicBezTo>
                    <a:pt x="433" y="493"/>
                    <a:pt x="431" y="492"/>
                    <a:pt x="428" y="492"/>
                  </a:cubicBezTo>
                  <a:cubicBezTo>
                    <a:pt x="427" y="492"/>
                    <a:pt x="427" y="491"/>
                    <a:pt x="427" y="492"/>
                  </a:cubicBezTo>
                  <a:cubicBezTo>
                    <a:pt x="427" y="492"/>
                    <a:pt x="427" y="493"/>
                    <a:pt x="426" y="493"/>
                  </a:cubicBezTo>
                  <a:cubicBezTo>
                    <a:pt x="426" y="494"/>
                    <a:pt x="426" y="495"/>
                    <a:pt x="427" y="495"/>
                  </a:cubicBezTo>
                  <a:cubicBezTo>
                    <a:pt x="427" y="496"/>
                    <a:pt x="427" y="496"/>
                    <a:pt x="426" y="496"/>
                  </a:cubicBezTo>
                  <a:cubicBezTo>
                    <a:pt x="425" y="497"/>
                    <a:pt x="424" y="497"/>
                    <a:pt x="423" y="498"/>
                  </a:cubicBezTo>
                  <a:cubicBezTo>
                    <a:pt x="422" y="499"/>
                    <a:pt x="421" y="500"/>
                    <a:pt x="422" y="501"/>
                  </a:cubicBezTo>
                  <a:cubicBezTo>
                    <a:pt x="422" y="502"/>
                    <a:pt x="422" y="502"/>
                    <a:pt x="422" y="502"/>
                  </a:cubicBezTo>
                  <a:cubicBezTo>
                    <a:pt x="421" y="504"/>
                    <a:pt x="421" y="506"/>
                    <a:pt x="423" y="507"/>
                  </a:cubicBezTo>
                  <a:cubicBezTo>
                    <a:pt x="423" y="508"/>
                    <a:pt x="423" y="510"/>
                    <a:pt x="425" y="509"/>
                  </a:cubicBezTo>
                  <a:cubicBezTo>
                    <a:pt x="426" y="509"/>
                    <a:pt x="426" y="509"/>
                    <a:pt x="427" y="510"/>
                  </a:cubicBezTo>
                  <a:cubicBezTo>
                    <a:pt x="427" y="510"/>
                    <a:pt x="427" y="511"/>
                    <a:pt x="428" y="510"/>
                  </a:cubicBezTo>
                  <a:cubicBezTo>
                    <a:pt x="428" y="510"/>
                    <a:pt x="430" y="510"/>
                    <a:pt x="430" y="511"/>
                  </a:cubicBezTo>
                  <a:cubicBezTo>
                    <a:pt x="431" y="512"/>
                    <a:pt x="432" y="511"/>
                    <a:pt x="432" y="511"/>
                  </a:cubicBezTo>
                  <a:cubicBezTo>
                    <a:pt x="432" y="510"/>
                    <a:pt x="431" y="511"/>
                    <a:pt x="431" y="510"/>
                  </a:cubicBezTo>
                  <a:cubicBezTo>
                    <a:pt x="431" y="510"/>
                    <a:pt x="432" y="510"/>
                    <a:pt x="432" y="510"/>
                  </a:cubicBezTo>
                  <a:cubicBezTo>
                    <a:pt x="433" y="510"/>
                    <a:pt x="433" y="510"/>
                    <a:pt x="434" y="510"/>
                  </a:cubicBezTo>
                  <a:cubicBezTo>
                    <a:pt x="434" y="510"/>
                    <a:pt x="434" y="510"/>
                    <a:pt x="434" y="510"/>
                  </a:cubicBezTo>
                  <a:cubicBezTo>
                    <a:pt x="433" y="509"/>
                    <a:pt x="434" y="509"/>
                    <a:pt x="435" y="509"/>
                  </a:cubicBezTo>
                  <a:cubicBezTo>
                    <a:pt x="436" y="508"/>
                    <a:pt x="437" y="508"/>
                    <a:pt x="438" y="509"/>
                  </a:cubicBezTo>
                  <a:cubicBezTo>
                    <a:pt x="437" y="508"/>
                    <a:pt x="437" y="507"/>
                    <a:pt x="438" y="507"/>
                  </a:cubicBezTo>
                  <a:cubicBezTo>
                    <a:pt x="438" y="507"/>
                    <a:pt x="438" y="507"/>
                    <a:pt x="438" y="507"/>
                  </a:cubicBezTo>
                  <a:cubicBezTo>
                    <a:pt x="437" y="506"/>
                    <a:pt x="437" y="506"/>
                    <a:pt x="438" y="506"/>
                  </a:cubicBezTo>
                  <a:cubicBezTo>
                    <a:pt x="438" y="505"/>
                    <a:pt x="438" y="506"/>
                    <a:pt x="438" y="506"/>
                  </a:cubicBezTo>
                  <a:cubicBezTo>
                    <a:pt x="439" y="506"/>
                    <a:pt x="440" y="507"/>
                    <a:pt x="441" y="507"/>
                  </a:cubicBezTo>
                  <a:cubicBezTo>
                    <a:pt x="442" y="508"/>
                    <a:pt x="443" y="508"/>
                    <a:pt x="444" y="508"/>
                  </a:cubicBezTo>
                  <a:cubicBezTo>
                    <a:pt x="445" y="509"/>
                    <a:pt x="445" y="509"/>
                    <a:pt x="446" y="508"/>
                  </a:cubicBezTo>
                  <a:cubicBezTo>
                    <a:pt x="446" y="508"/>
                    <a:pt x="446" y="507"/>
                    <a:pt x="446" y="507"/>
                  </a:cubicBezTo>
                  <a:cubicBezTo>
                    <a:pt x="445" y="506"/>
                    <a:pt x="446" y="506"/>
                    <a:pt x="446" y="506"/>
                  </a:cubicBezTo>
                  <a:cubicBezTo>
                    <a:pt x="448" y="506"/>
                    <a:pt x="447" y="507"/>
                    <a:pt x="447" y="507"/>
                  </a:cubicBezTo>
                  <a:cubicBezTo>
                    <a:pt x="446" y="508"/>
                    <a:pt x="447" y="508"/>
                    <a:pt x="447" y="508"/>
                  </a:cubicBezTo>
                  <a:cubicBezTo>
                    <a:pt x="448" y="508"/>
                    <a:pt x="448" y="508"/>
                    <a:pt x="449" y="508"/>
                  </a:cubicBezTo>
                  <a:cubicBezTo>
                    <a:pt x="449" y="508"/>
                    <a:pt x="449" y="508"/>
                    <a:pt x="449" y="508"/>
                  </a:cubicBezTo>
                  <a:cubicBezTo>
                    <a:pt x="449" y="508"/>
                    <a:pt x="448" y="509"/>
                    <a:pt x="449" y="509"/>
                  </a:cubicBezTo>
                  <a:cubicBezTo>
                    <a:pt x="450" y="509"/>
                    <a:pt x="450" y="508"/>
                    <a:pt x="450" y="508"/>
                  </a:cubicBezTo>
                  <a:cubicBezTo>
                    <a:pt x="450" y="507"/>
                    <a:pt x="450" y="507"/>
                    <a:pt x="450" y="507"/>
                  </a:cubicBezTo>
                  <a:cubicBezTo>
                    <a:pt x="450" y="507"/>
                    <a:pt x="450" y="507"/>
                    <a:pt x="450" y="507"/>
                  </a:cubicBezTo>
                  <a:cubicBezTo>
                    <a:pt x="451" y="507"/>
                    <a:pt x="451" y="508"/>
                    <a:pt x="452" y="509"/>
                  </a:cubicBezTo>
                  <a:cubicBezTo>
                    <a:pt x="451" y="509"/>
                    <a:pt x="451" y="508"/>
                    <a:pt x="451" y="509"/>
                  </a:cubicBezTo>
                  <a:cubicBezTo>
                    <a:pt x="450" y="510"/>
                    <a:pt x="451" y="510"/>
                    <a:pt x="451" y="510"/>
                  </a:cubicBezTo>
                  <a:cubicBezTo>
                    <a:pt x="451" y="510"/>
                    <a:pt x="451" y="510"/>
                    <a:pt x="451" y="510"/>
                  </a:cubicBezTo>
                  <a:cubicBezTo>
                    <a:pt x="452" y="510"/>
                    <a:pt x="452" y="510"/>
                    <a:pt x="452" y="509"/>
                  </a:cubicBezTo>
                  <a:cubicBezTo>
                    <a:pt x="452" y="509"/>
                    <a:pt x="452" y="509"/>
                    <a:pt x="452" y="509"/>
                  </a:cubicBezTo>
                  <a:cubicBezTo>
                    <a:pt x="453" y="509"/>
                    <a:pt x="452" y="507"/>
                    <a:pt x="454" y="506"/>
                  </a:cubicBezTo>
                  <a:cubicBezTo>
                    <a:pt x="453" y="507"/>
                    <a:pt x="453" y="508"/>
                    <a:pt x="453" y="508"/>
                  </a:cubicBezTo>
                  <a:cubicBezTo>
                    <a:pt x="453" y="508"/>
                    <a:pt x="454" y="510"/>
                    <a:pt x="454" y="510"/>
                  </a:cubicBezTo>
                  <a:cubicBezTo>
                    <a:pt x="455" y="509"/>
                    <a:pt x="455" y="510"/>
                    <a:pt x="456" y="511"/>
                  </a:cubicBezTo>
                  <a:cubicBezTo>
                    <a:pt x="456" y="511"/>
                    <a:pt x="457" y="512"/>
                    <a:pt x="457" y="513"/>
                  </a:cubicBezTo>
                  <a:cubicBezTo>
                    <a:pt x="456" y="514"/>
                    <a:pt x="457" y="514"/>
                    <a:pt x="458" y="515"/>
                  </a:cubicBezTo>
                  <a:cubicBezTo>
                    <a:pt x="459" y="515"/>
                    <a:pt x="459" y="515"/>
                    <a:pt x="459" y="516"/>
                  </a:cubicBezTo>
                  <a:cubicBezTo>
                    <a:pt x="459" y="517"/>
                    <a:pt x="459" y="517"/>
                    <a:pt x="460" y="518"/>
                  </a:cubicBezTo>
                  <a:cubicBezTo>
                    <a:pt x="460" y="518"/>
                    <a:pt x="460" y="517"/>
                    <a:pt x="461" y="517"/>
                  </a:cubicBezTo>
                  <a:cubicBezTo>
                    <a:pt x="461" y="517"/>
                    <a:pt x="461" y="516"/>
                    <a:pt x="461" y="517"/>
                  </a:cubicBezTo>
                  <a:cubicBezTo>
                    <a:pt x="462" y="517"/>
                    <a:pt x="462" y="517"/>
                    <a:pt x="461" y="517"/>
                  </a:cubicBezTo>
                  <a:cubicBezTo>
                    <a:pt x="461" y="518"/>
                    <a:pt x="461" y="518"/>
                    <a:pt x="461" y="518"/>
                  </a:cubicBezTo>
                  <a:cubicBezTo>
                    <a:pt x="461" y="520"/>
                    <a:pt x="462" y="519"/>
                    <a:pt x="463" y="519"/>
                  </a:cubicBezTo>
                  <a:cubicBezTo>
                    <a:pt x="464" y="520"/>
                    <a:pt x="464" y="518"/>
                    <a:pt x="464" y="518"/>
                  </a:cubicBezTo>
                  <a:cubicBezTo>
                    <a:pt x="464" y="518"/>
                    <a:pt x="464" y="518"/>
                    <a:pt x="464" y="518"/>
                  </a:cubicBezTo>
                  <a:cubicBezTo>
                    <a:pt x="464" y="518"/>
                    <a:pt x="464" y="518"/>
                    <a:pt x="464" y="518"/>
                  </a:cubicBezTo>
                  <a:cubicBezTo>
                    <a:pt x="465" y="519"/>
                    <a:pt x="465" y="519"/>
                    <a:pt x="466" y="519"/>
                  </a:cubicBezTo>
                  <a:cubicBezTo>
                    <a:pt x="466" y="520"/>
                    <a:pt x="466" y="521"/>
                    <a:pt x="467" y="521"/>
                  </a:cubicBezTo>
                  <a:cubicBezTo>
                    <a:pt x="468" y="521"/>
                    <a:pt x="468" y="521"/>
                    <a:pt x="468" y="522"/>
                  </a:cubicBezTo>
                  <a:cubicBezTo>
                    <a:pt x="466" y="522"/>
                    <a:pt x="466" y="524"/>
                    <a:pt x="464" y="523"/>
                  </a:cubicBezTo>
                  <a:cubicBezTo>
                    <a:pt x="463" y="523"/>
                    <a:pt x="463" y="523"/>
                    <a:pt x="462" y="523"/>
                  </a:cubicBezTo>
                  <a:cubicBezTo>
                    <a:pt x="465" y="523"/>
                    <a:pt x="465" y="525"/>
                    <a:pt x="465" y="527"/>
                  </a:cubicBezTo>
                  <a:cubicBezTo>
                    <a:pt x="465" y="527"/>
                    <a:pt x="465" y="527"/>
                    <a:pt x="466" y="528"/>
                  </a:cubicBezTo>
                  <a:cubicBezTo>
                    <a:pt x="467" y="528"/>
                    <a:pt x="467" y="529"/>
                    <a:pt x="468" y="529"/>
                  </a:cubicBezTo>
                  <a:cubicBezTo>
                    <a:pt x="468" y="530"/>
                    <a:pt x="469" y="530"/>
                    <a:pt x="469" y="530"/>
                  </a:cubicBezTo>
                  <a:cubicBezTo>
                    <a:pt x="469" y="530"/>
                    <a:pt x="469" y="530"/>
                    <a:pt x="469" y="530"/>
                  </a:cubicBezTo>
                  <a:cubicBezTo>
                    <a:pt x="469" y="530"/>
                    <a:pt x="469" y="530"/>
                    <a:pt x="469" y="530"/>
                  </a:cubicBezTo>
                  <a:cubicBezTo>
                    <a:pt x="470" y="530"/>
                    <a:pt x="470" y="530"/>
                    <a:pt x="471" y="531"/>
                  </a:cubicBezTo>
                  <a:cubicBezTo>
                    <a:pt x="471" y="531"/>
                    <a:pt x="471" y="531"/>
                    <a:pt x="472" y="531"/>
                  </a:cubicBezTo>
                  <a:cubicBezTo>
                    <a:pt x="473" y="531"/>
                    <a:pt x="473" y="531"/>
                    <a:pt x="474" y="532"/>
                  </a:cubicBezTo>
                  <a:cubicBezTo>
                    <a:pt x="474" y="533"/>
                    <a:pt x="475" y="534"/>
                    <a:pt x="476" y="532"/>
                  </a:cubicBezTo>
                  <a:cubicBezTo>
                    <a:pt x="477" y="532"/>
                    <a:pt x="477" y="532"/>
                    <a:pt x="477" y="532"/>
                  </a:cubicBezTo>
                  <a:cubicBezTo>
                    <a:pt x="478" y="533"/>
                    <a:pt x="479" y="533"/>
                    <a:pt x="480" y="533"/>
                  </a:cubicBezTo>
                  <a:cubicBezTo>
                    <a:pt x="479" y="535"/>
                    <a:pt x="481" y="536"/>
                    <a:pt x="482" y="538"/>
                  </a:cubicBezTo>
                  <a:cubicBezTo>
                    <a:pt x="482" y="538"/>
                    <a:pt x="483" y="539"/>
                    <a:pt x="483" y="539"/>
                  </a:cubicBezTo>
                  <a:cubicBezTo>
                    <a:pt x="484" y="539"/>
                    <a:pt x="484" y="539"/>
                    <a:pt x="485" y="540"/>
                  </a:cubicBezTo>
                  <a:cubicBezTo>
                    <a:pt x="485" y="540"/>
                    <a:pt x="486" y="540"/>
                    <a:pt x="487" y="541"/>
                  </a:cubicBezTo>
                  <a:cubicBezTo>
                    <a:pt x="489" y="541"/>
                    <a:pt x="492" y="541"/>
                    <a:pt x="494" y="542"/>
                  </a:cubicBezTo>
                  <a:cubicBezTo>
                    <a:pt x="495" y="543"/>
                    <a:pt x="496" y="543"/>
                    <a:pt x="497" y="544"/>
                  </a:cubicBezTo>
                  <a:cubicBezTo>
                    <a:pt x="498" y="544"/>
                    <a:pt x="499" y="544"/>
                    <a:pt x="499" y="545"/>
                  </a:cubicBezTo>
                  <a:cubicBezTo>
                    <a:pt x="500" y="546"/>
                    <a:pt x="501" y="546"/>
                    <a:pt x="503" y="546"/>
                  </a:cubicBezTo>
                  <a:cubicBezTo>
                    <a:pt x="503" y="546"/>
                    <a:pt x="504" y="545"/>
                    <a:pt x="503" y="545"/>
                  </a:cubicBezTo>
                  <a:cubicBezTo>
                    <a:pt x="503" y="544"/>
                    <a:pt x="503" y="543"/>
                    <a:pt x="503" y="542"/>
                  </a:cubicBezTo>
                  <a:cubicBezTo>
                    <a:pt x="503" y="541"/>
                    <a:pt x="504" y="541"/>
                    <a:pt x="503" y="541"/>
                  </a:cubicBezTo>
                  <a:cubicBezTo>
                    <a:pt x="502" y="541"/>
                    <a:pt x="502" y="539"/>
                    <a:pt x="501" y="540"/>
                  </a:cubicBezTo>
                  <a:cubicBezTo>
                    <a:pt x="501" y="540"/>
                    <a:pt x="501" y="539"/>
                    <a:pt x="501" y="539"/>
                  </a:cubicBezTo>
                  <a:cubicBezTo>
                    <a:pt x="501" y="538"/>
                    <a:pt x="500" y="537"/>
                    <a:pt x="500" y="536"/>
                  </a:cubicBezTo>
                  <a:cubicBezTo>
                    <a:pt x="499" y="536"/>
                    <a:pt x="499" y="535"/>
                    <a:pt x="498" y="535"/>
                  </a:cubicBezTo>
                  <a:cubicBezTo>
                    <a:pt x="497" y="535"/>
                    <a:pt x="497" y="534"/>
                    <a:pt x="496" y="533"/>
                  </a:cubicBezTo>
                  <a:cubicBezTo>
                    <a:pt x="496" y="533"/>
                    <a:pt x="495" y="532"/>
                    <a:pt x="494" y="531"/>
                  </a:cubicBezTo>
                  <a:cubicBezTo>
                    <a:pt x="494" y="530"/>
                    <a:pt x="493" y="530"/>
                    <a:pt x="492" y="530"/>
                  </a:cubicBezTo>
                  <a:cubicBezTo>
                    <a:pt x="492" y="530"/>
                    <a:pt x="493" y="530"/>
                    <a:pt x="493" y="529"/>
                  </a:cubicBezTo>
                  <a:cubicBezTo>
                    <a:pt x="492" y="529"/>
                    <a:pt x="492" y="530"/>
                    <a:pt x="491" y="530"/>
                  </a:cubicBezTo>
                  <a:cubicBezTo>
                    <a:pt x="491" y="529"/>
                    <a:pt x="492" y="529"/>
                    <a:pt x="492" y="529"/>
                  </a:cubicBezTo>
                  <a:cubicBezTo>
                    <a:pt x="491" y="527"/>
                    <a:pt x="489" y="528"/>
                    <a:pt x="489" y="526"/>
                  </a:cubicBezTo>
                  <a:cubicBezTo>
                    <a:pt x="488" y="524"/>
                    <a:pt x="486" y="523"/>
                    <a:pt x="485" y="521"/>
                  </a:cubicBezTo>
                  <a:cubicBezTo>
                    <a:pt x="485" y="521"/>
                    <a:pt x="485" y="521"/>
                    <a:pt x="485" y="521"/>
                  </a:cubicBezTo>
                  <a:cubicBezTo>
                    <a:pt x="485" y="521"/>
                    <a:pt x="485" y="521"/>
                    <a:pt x="485" y="521"/>
                  </a:cubicBezTo>
                  <a:cubicBezTo>
                    <a:pt x="485" y="521"/>
                    <a:pt x="485" y="521"/>
                    <a:pt x="485" y="521"/>
                  </a:cubicBezTo>
                  <a:cubicBezTo>
                    <a:pt x="484" y="520"/>
                    <a:pt x="484" y="519"/>
                    <a:pt x="483" y="518"/>
                  </a:cubicBezTo>
                  <a:cubicBezTo>
                    <a:pt x="485" y="519"/>
                    <a:pt x="486" y="518"/>
                    <a:pt x="487" y="519"/>
                  </a:cubicBezTo>
                  <a:cubicBezTo>
                    <a:pt x="487" y="520"/>
                    <a:pt x="488" y="520"/>
                    <a:pt x="489" y="521"/>
                  </a:cubicBezTo>
                  <a:cubicBezTo>
                    <a:pt x="490" y="522"/>
                    <a:pt x="491" y="523"/>
                    <a:pt x="492" y="524"/>
                  </a:cubicBezTo>
                  <a:cubicBezTo>
                    <a:pt x="492" y="523"/>
                    <a:pt x="491" y="522"/>
                    <a:pt x="491" y="522"/>
                  </a:cubicBezTo>
                  <a:cubicBezTo>
                    <a:pt x="492" y="521"/>
                    <a:pt x="491" y="520"/>
                    <a:pt x="491" y="519"/>
                  </a:cubicBezTo>
                  <a:cubicBezTo>
                    <a:pt x="491" y="519"/>
                    <a:pt x="491" y="519"/>
                    <a:pt x="491" y="519"/>
                  </a:cubicBezTo>
                  <a:cubicBezTo>
                    <a:pt x="491" y="519"/>
                    <a:pt x="491" y="519"/>
                    <a:pt x="492" y="520"/>
                  </a:cubicBezTo>
                  <a:cubicBezTo>
                    <a:pt x="493" y="521"/>
                    <a:pt x="494" y="523"/>
                    <a:pt x="495" y="524"/>
                  </a:cubicBezTo>
                  <a:cubicBezTo>
                    <a:pt x="495" y="525"/>
                    <a:pt x="497" y="525"/>
                    <a:pt x="497" y="527"/>
                  </a:cubicBezTo>
                  <a:cubicBezTo>
                    <a:pt x="497" y="527"/>
                    <a:pt x="498" y="527"/>
                    <a:pt x="498" y="527"/>
                  </a:cubicBezTo>
                  <a:cubicBezTo>
                    <a:pt x="498" y="526"/>
                    <a:pt x="498" y="527"/>
                    <a:pt x="498" y="527"/>
                  </a:cubicBezTo>
                  <a:cubicBezTo>
                    <a:pt x="498" y="528"/>
                    <a:pt x="498" y="528"/>
                    <a:pt x="498" y="529"/>
                  </a:cubicBezTo>
                  <a:cubicBezTo>
                    <a:pt x="499" y="529"/>
                    <a:pt x="499" y="529"/>
                    <a:pt x="499" y="529"/>
                  </a:cubicBezTo>
                  <a:cubicBezTo>
                    <a:pt x="499" y="529"/>
                    <a:pt x="499" y="528"/>
                    <a:pt x="499" y="528"/>
                  </a:cubicBezTo>
                  <a:cubicBezTo>
                    <a:pt x="499" y="528"/>
                    <a:pt x="500" y="528"/>
                    <a:pt x="500" y="527"/>
                  </a:cubicBezTo>
                  <a:cubicBezTo>
                    <a:pt x="500" y="527"/>
                    <a:pt x="500" y="527"/>
                    <a:pt x="500" y="527"/>
                  </a:cubicBezTo>
                  <a:cubicBezTo>
                    <a:pt x="500" y="529"/>
                    <a:pt x="501" y="529"/>
                    <a:pt x="502" y="530"/>
                  </a:cubicBezTo>
                  <a:cubicBezTo>
                    <a:pt x="502" y="530"/>
                    <a:pt x="502" y="530"/>
                    <a:pt x="503" y="530"/>
                  </a:cubicBezTo>
                  <a:cubicBezTo>
                    <a:pt x="503" y="530"/>
                    <a:pt x="503" y="530"/>
                    <a:pt x="503" y="530"/>
                  </a:cubicBezTo>
                  <a:cubicBezTo>
                    <a:pt x="502" y="529"/>
                    <a:pt x="502" y="529"/>
                    <a:pt x="502" y="529"/>
                  </a:cubicBezTo>
                  <a:cubicBezTo>
                    <a:pt x="503" y="530"/>
                    <a:pt x="504" y="529"/>
                    <a:pt x="504" y="530"/>
                  </a:cubicBezTo>
                  <a:cubicBezTo>
                    <a:pt x="504" y="531"/>
                    <a:pt x="505" y="531"/>
                    <a:pt x="505" y="530"/>
                  </a:cubicBezTo>
                  <a:cubicBezTo>
                    <a:pt x="505" y="530"/>
                    <a:pt x="505" y="530"/>
                    <a:pt x="505" y="530"/>
                  </a:cubicBezTo>
                  <a:cubicBezTo>
                    <a:pt x="505" y="531"/>
                    <a:pt x="506" y="532"/>
                    <a:pt x="506" y="532"/>
                  </a:cubicBezTo>
                  <a:cubicBezTo>
                    <a:pt x="508" y="532"/>
                    <a:pt x="508" y="533"/>
                    <a:pt x="508" y="534"/>
                  </a:cubicBezTo>
                  <a:cubicBezTo>
                    <a:pt x="508" y="535"/>
                    <a:pt x="508" y="536"/>
                    <a:pt x="510" y="536"/>
                  </a:cubicBezTo>
                  <a:cubicBezTo>
                    <a:pt x="510" y="537"/>
                    <a:pt x="511" y="536"/>
                    <a:pt x="511" y="536"/>
                  </a:cubicBezTo>
                  <a:cubicBezTo>
                    <a:pt x="510" y="535"/>
                    <a:pt x="510" y="533"/>
                    <a:pt x="509" y="532"/>
                  </a:cubicBezTo>
                  <a:cubicBezTo>
                    <a:pt x="508" y="531"/>
                    <a:pt x="509" y="531"/>
                    <a:pt x="509" y="530"/>
                  </a:cubicBezTo>
                  <a:cubicBezTo>
                    <a:pt x="510" y="530"/>
                    <a:pt x="510" y="531"/>
                    <a:pt x="511" y="531"/>
                  </a:cubicBezTo>
                  <a:cubicBezTo>
                    <a:pt x="512" y="531"/>
                    <a:pt x="512" y="531"/>
                    <a:pt x="512" y="531"/>
                  </a:cubicBezTo>
                  <a:cubicBezTo>
                    <a:pt x="513" y="530"/>
                    <a:pt x="512" y="530"/>
                    <a:pt x="512" y="530"/>
                  </a:cubicBezTo>
                  <a:cubicBezTo>
                    <a:pt x="511" y="530"/>
                    <a:pt x="512" y="530"/>
                    <a:pt x="512" y="529"/>
                  </a:cubicBezTo>
                  <a:cubicBezTo>
                    <a:pt x="512" y="529"/>
                    <a:pt x="511" y="528"/>
                    <a:pt x="511" y="527"/>
                  </a:cubicBezTo>
                  <a:cubicBezTo>
                    <a:pt x="510" y="526"/>
                    <a:pt x="510" y="527"/>
                    <a:pt x="511" y="526"/>
                  </a:cubicBezTo>
                  <a:cubicBezTo>
                    <a:pt x="511" y="525"/>
                    <a:pt x="511" y="525"/>
                    <a:pt x="511" y="525"/>
                  </a:cubicBezTo>
                  <a:cubicBezTo>
                    <a:pt x="511" y="525"/>
                    <a:pt x="511" y="525"/>
                    <a:pt x="511" y="525"/>
                  </a:cubicBezTo>
                  <a:cubicBezTo>
                    <a:pt x="511" y="525"/>
                    <a:pt x="511" y="525"/>
                    <a:pt x="511" y="525"/>
                  </a:cubicBezTo>
                  <a:cubicBezTo>
                    <a:pt x="510" y="524"/>
                    <a:pt x="511" y="524"/>
                    <a:pt x="511" y="524"/>
                  </a:cubicBezTo>
                  <a:cubicBezTo>
                    <a:pt x="511" y="524"/>
                    <a:pt x="511" y="524"/>
                    <a:pt x="511" y="524"/>
                  </a:cubicBezTo>
                  <a:cubicBezTo>
                    <a:pt x="511" y="524"/>
                    <a:pt x="511" y="524"/>
                    <a:pt x="511" y="524"/>
                  </a:cubicBezTo>
                  <a:cubicBezTo>
                    <a:pt x="512" y="524"/>
                    <a:pt x="512" y="525"/>
                    <a:pt x="512" y="525"/>
                  </a:cubicBezTo>
                  <a:cubicBezTo>
                    <a:pt x="512" y="526"/>
                    <a:pt x="513" y="526"/>
                    <a:pt x="513" y="526"/>
                  </a:cubicBezTo>
                  <a:cubicBezTo>
                    <a:pt x="513" y="526"/>
                    <a:pt x="513" y="525"/>
                    <a:pt x="513" y="525"/>
                  </a:cubicBezTo>
                  <a:cubicBezTo>
                    <a:pt x="514" y="525"/>
                    <a:pt x="513" y="524"/>
                    <a:pt x="513" y="523"/>
                  </a:cubicBezTo>
                  <a:cubicBezTo>
                    <a:pt x="514" y="523"/>
                    <a:pt x="513" y="522"/>
                    <a:pt x="514" y="521"/>
                  </a:cubicBezTo>
                  <a:cubicBezTo>
                    <a:pt x="514" y="522"/>
                    <a:pt x="514" y="522"/>
                    <a:pt x="514" y="523"/>
                  </a:cubicBezTo>
                  <a:cubicBezTo>
                    <a:pt x="515" y="524"/>
                    <a:pt x="515" y="525"/>
                    <a:pt x="516" y="525"/>
                  </a:cubicBezTo>
                  <a:cubicBezTo>
                    <a:pt x="515" y="524"/>
                    <a:pt x="515" y="522"/>
                    <a:pt x="515" y="521"/>
                  </a:cubicBezTo>
                  <a:cubicBezTo>
                    <a:pt x="515" y="521"/>
                    <a:pt x="515" y="521"/>
                    <a:pt x="515" y="521"/>
                  </a:cubicBezTo>
                  <a:cubicBezTo>
                    <a:pt x="515" y="520"/>
                    <a:pt x="515" y="520"/>
                    <a:pt x="514" y="519"/>
                  </a:cubicBezTo>
                  <a:cubicBezTo>
                    <a:pt x="514" y="519"/>
                    <a:pt x="515" y="519"/>
                    <a:pt x="515" y="518"/>
                  </a:cubicBezTo>
                  <a:cubicBezTo>
                    <a:pt x="515" y="518"/>
                    <a:pt x="516" y="518"/>
                    <a:pt x="515" y="517"/>
                  </a:cubicBezTo>
                  <a:cubicBezTo>
                    <a:pt x="515" y="517"/>
                    <a:pt x="515" y="517"/>
                    <a:pt x="515" y="518"/>
                  </a:cubicBezTo>
                  <a:cubicBezTo>
                    <a:pt x="514" y="518"/>
                    <a:pt x="514" y="518"/>
                    <a:pt x="513" y="518"/>
                  </a:cubicBezTo>
                  <a:cubicBezTo>
                    <a:pt x="513" y="518"/>
                    <a:pt x="513" y="518"/>
                    <a:pt x="513" y="517"/>
                  </a:cubicBezTo>
                  <a:cubicBezTo>
                    <a:pt x="513" y="517"/>
                    <a:pt x="513" y="516"/>
                    <a:pt x="512" y="516"/>
                  </a:cubicBezTo>
                  <a:cubicBezTo>
                    <a:pt x="511" y="516"/>
                    <a:pt x="511" y="516"/>
                    <a:pt x="511" y="516"/>
                  </a:cubicBezTo>
                  <a:cubicBezTo>
                    <a:pt x="511" y="515"/>
                    <a:pt x="512" y="515"/>
                    <a:pt x="512" y="515"/>
                  </a:cubicBezTo>
                  <a:cubicBezTo>
                    <a:pt x="512" y="514"/>
                    <a:pt x="511" y="515"/>
                    <a:pt x="511" y="515"/>
                  </a:cubicBezTo>
                  <a:cubicBezTo>
                    <a:pt x="510" y="514"/>
                    <a:pt x="509" y="515"/>
                    <a:pt x="509" y="514"/>
                  </a:cubicBezTo>
                  <a:cubicBezTo>
                    <a:pt x="509" y="513"/>
                    <a:pt x="508" y="512"/>
                    <a:pt x="508" y="511"/>
                  </a:cubicBezTo>
                  <a:cubicBezTo>
                    <a:pt x="507" y="511"/>
                    <a:pt x="507" y="511"/>
                    <a:pt x="507" y="511"/>
                  </a:cubicBezTo>
                  <a:cubicBezTo>
                    <a:pt x="507" y="511"/>
                    <a:pt x="507" y="510"/>
                    <a:pt x="506" y="510"/>
                  </a:cubicBezTo>
                  <a:cubicBezTo>
                    <a:pt x="506" y="510"/>
                    <a:pt x="507" y="510"/>
                    <a:pt x="507" y="510"/>
                  </a:cubicBezTo>
                  <a:cubicBezTo>
                    <a:pt x="507" y="509"/>
                    <a:pt x="509" y="511"/>
                    <a:pt x="509" y="509"/>
                  </a:cubicBezTo>
                  <a:cubicBezTo>
                    <a:pt x="509" y="508"/>
                    <a:pt x="509" y="508"/>
                    <a:pt x="509" y="508"/>
                  </a:cubicBezTo>
                  <a:cubicBezTo>
                    <a:pt x="509" y="508"/>
                    <a:pt x="510" y="508"/>
                    <a:pt x="509" y="507"/>
                  </a:cubicBezTo>
                  <a:cubicBezTo>
                    <a:pt x="509" y="507"/>
                    <a:pt x="509" y="507"/>
                    <a:pt x="508" y="507"/>
                  </a:cubicBezTo>
                  <a:cubicBezTo>
                    <a:pt x="508" y="507"/>
                    <a:pt x="508" y="507"/>
                    <a:pt x="507" y="507"/>
                  </a:cubicBezTo>
                  <a:cubicBezTo>
                    <a:pt x="507" y="507"/>
                    <a:pt x="506" y="507"/>
                    <a:pt x="506" y="506"/>
                  </a:cubicBezTo>
                  <a:cubicBezTo>
                    <a:pt x="505" y="506"/>
                    <a:pt x="506" y="505"/>
                    <a:pt x="506" y="505"/>
                  </a:cubicBezTo>
                  <a:cubicBezTo>
                    <a:pt x="506" y="504"/>
                    <a:pt x="506" y="504"/>
                    <a:pt x="506" y="504"/>
                  </a:cubicBezTo>
                  <a:cubicBezTo>
                    <a:pt x="506" y="503"/>
                    <a:pt x="506" y="503"/>
                    <a:pt x="506" y="503"/>
                  </a:cubicBezTo>
                  <a:cubicBezTo>
                    <a:pt x="505" y="502"/>
                    <a:pt x="506" y="503"/>
                    <a:pt x="505" y="503"/>
                  </a:cubicBezTo>
                  <a:cubicBezTo>
                    <a:pt x="505" y="502"/>
                    <a:pt x="505" y="502"/>
                    <a:pt x="504" y="501"/>
                  </a:cubicBezTo>
                  <a:cubicBezTo>
                    <a:pt x="504" y="502"/>
                    <a:pt x="505" y="503"/>
                    <a:pt x="504" y="503"/>
                  </a:cubicBezTo>
                  <a:cubicBezTo>
                    <a:pt x="503" y="503"/>
                    <a:pt x="504" y="502"/>
                    <a:pt x="503" y="501"/>
                  </a:cubicBezTo>
                  <a:cubicBezTo>
                    <a:pt x="503" y="502"/>
                    <a:pt x="503" y="503"/>
                    <a:pt x="503" y="503"/>
                  </a:cubicBezTo>
                  <a:cubicBezTo>
                    <a:pt x="502" y="503"/>
                    <a:pt x="502" y="503"/>
                    <a:pt x="502" y="503"/>
                  </a:cubicBezTo>
                  <a:cubicBezTo>
                    <a:pt x="502" y="503"/>
                    <a:pt x="502" y="503"/>
                    <a:pt x="502" y="503"/>
                  </a:cubicBezTo>
                  <a:cubicBezTo>
                    <a:pt x="502" y="503"/>
                    <a:pt x="502" y="503"/>
                    <a:pt x="502" y="503"/>
                  </a:cubicBezTo>
                  <a:cubicBezTo>
                    <a:pt x="502" y="503"/>
                    <a:pt x="502" y="503"/>
                    <a:pt x="502" y="503"/>
                  </a:cubicBezTo>
                  <a:cubicBezTo>
                    <a:pt x="502" y="503"/>
                    <a:pt x="501" y="502"/>
                    <a:pt x="502" y="502"/>
                  </a:cubicBezTo>
                  <a:cubicBezTo>
                    <a:pt x="503" y="502"/>
                    <a:pt x="502" y="501"/>
                    <a:pt x="502" y="501"/>
                  </a:cubicBezTo>
                  <a:cubicBezTo>
                    <a:pt x="501" y="500"/>
                    <a:pt x="501" y="500"/>
                    <a:pt x="500" y="500"/>
                  </a:cubicBezTo>
                  <a:cubicBezTo>
                    <a:pt x="500" y="500"/>
                    <a:pt x="500" y="500"/>
                    <a:pt x="500" y="500"/>
                  </a:cubicBezTo>
                  <a:cubicBezTo>
                    <a:pt x="500" y="500"/>
                    <a:pt x="500" y="499"/>
                    <a:pt x="499" y="499"/>
                  </a:cubicBezTo>
                  <a:cubicBezTo>
                    <a:pt x="499" y="500"/>
                    <a:pt x="499" y="501"/>
                    <a:pt x="499" y="501"/>
                  </a:cubicBezTo>
                  <a:cubicBezTo>
                    <a:pt x="498" y="500"/>
                    <a:pt x="498" y="500"/>
                    <a:pt x="497" y="498"/>
                  </a:cubicBezTo>
                  <a:cubicBezTo>
                    <a:pt x="497" y="498"/>
                    <a:pt x="497" y="497"/>
                    <a:pt x="497" y="497"/>
                  </a:cubicBezTo>
                  <a:cubicBezTo>
                    <a:pt x="497" y="496"/>
                    <a:pt x="497" y="496"/>
                    <a:pt x="497" y="496"/>
                  </a:cubicBezTo>
                  <a:cubicBezTo>
                    <a:pt x="495" y="495"/>
                    <a:pt x="496" y="494"/>
                    <a:pt x="496" y="493"/>
                  </a:cubicBezTo>
                  <a:cubicBezTo>
                    <a:pt x="496" y="493"/>
                    <a:pt x="496" y="493"/>
                    <a:pt x="496" y="493"/>
                  </a:cubicBezTo>
                  <a:cubicBezTo>
                    <a:pt x="496" y="492"/>
                    <a:pt x="496" y="492"/>
                    <a:pt x="497" y="492"/>
                  </a:cubicBezTo>
                  <a:cubicBezTo>
                    <a:pt x="496" y="491"/>
                    <a:pt x="495" y="491"/>
                    <a:pt x="494" y="491"/>
                  </a:cubicBezTo>
                  <a:cubicBezTo>
                    <a:pt x="494" y="491"/>
                    <a:pt x="494" y="491"/>
                    <a:pt x="494" y="491"/>
                  </a:cubicBezTo>
                  <a:cubicBezTo>
                    <a:pt x="494" y="491"/>
                    <a:pt x="494" y="491"/>
                    <a:pt x="494" y="491"/>
                  </a:cubicBezTo>
                  <a:cubicBezTo>
                    <a:pt x="494" y="491"/>
                    <a:pt x="494" y="491"/>
                    <a:pt x="494" y="491"/>
                  </a:cubicBezTo>
                  <a:cubicBezTo>
                    <a:pt x="494" y="491"/>
                    <a:pt x="494" y="490"/>
                    <a:pt x="494" y="490"/>
                  </a:cubicBezTo>
                  <a:cubicBezTo>
                    <a:pt x="494" y="490"/>
                    <a:pt x="494" y="490"/>
                    <a:pt x="494" y="490"/>
                  </a:cubicBezTo>
                  <a:cubicBezTo>
                    <a:pt x="494" y="490"/>
                    <a:pt x="494" y="490"/>
                    <a:pt x="494" y="490"/>
                  </a:cubicBezTo>
                  <a:cubicBezTo>
                    <a:pt x="496" y="490"/>
                    <a:pt x="495" y="489"/>
                    <a:pt x="495" y="489"/>
                  </a:cubicBezTo>
                  <a:cubicBezTo>
                    <a:pt x="495" y="489"/>
                    <a:pt x="495" y="489"/>
                    <a:pt x="495" y="489"/>
                  </a:cubicBezTo>
                  <a:cubicBezTo>
                    <a:pt x="494" y="489"/>
                    <a:pt x="494" y="488"/>
                    <a:pt x="494" y="488"/>
                  </a:cubicBezTo>
                  <a:cubicBezTo>
                    <a:pt x="493" y="488"/>
                    <a:pt x="492" y="488"/>
                    <a:pt x="492" y="489"/>
                  </a:cubicBezTo>
                  <a:cubicBezTo>
                    <a:pt x="492" y="489"/>
                    <a:pt x="492" y="489"/>
                    <a:pt x="492" y="489"/>
                  </a:cubicBezTo>
                  <a:cubicBezTo>
                    <a:pt x="491" y="489"/>
                    <a:pt x="491" y="490"/>
                    <a:pt x="490" y="490"/>
                  </a:cubicBezTo>
                  <a:cubicBezTo>
                    <a:pt x="490" y="490"/>
                    <a:pt x="490" y="490"/>
                    <a:pt x="490" y="489"/>
                  </a:cubicBezTo>
                  <a:cubicBezTo>
                    <a:pt x="490" y="489"/>
                    <a:pt x="490" y="489"/>
                    <a:pt x="490" y="489"/>
                  </a:cubicBezTo>
                  <a:cubicBezTo>
                    <a:pt x="490" y="489"/>
                    <a:pt x="490" y="489"/>
                    <a:pt x="490" y="489"/>
                  </a:cubicBezTo>
                  <a:cubicBezTo>
                    <a:pt x="490" y="489"/>
                    <a:pt x="491" y="488"/>
                    <a:pt x="490" y="488"/>
                  </a:cubicBezTo>
                  <a:cubicBezTo>
                    <a:pt x="490" y="487"/>
                    <a:pt x="490" y="487"/>
                    <a:pt x="490" y="487"/>
                  </a:cubicBezTo>
                  <a:cubicBezTo>
                    <a:pt x="490" y="487"/>
                    <a:pt x="490" y="487"/>
                    <a:pt x="490" y="487"/>
                  </a:cubicBezTo>
                  <a:cubicBezTo>
                    <a:pt x="492" y="486"/>
                    <a:pt x="490" y="485"/>
                    <a:pt x="490" y="485"/>
                  </a:cubicBezTo>
                  <a:cubicBezTo>
                    <a:pt x="490" y="485"/>
                    <a:pt x="490" y="485"/>
                    <a:pt x="490" y="485"/>
                  </a:cubicBezTo>
                  <a:cubicBezTo>
                    <a:pt x="490" y="484"/>
                    <a:pt x="491" y="485"/>
                    <a:pt x="491" y="484"/>
                  </a:cubicBezTo>
                  <a:cubicBezTo>
                    <a:pt x="491" y="484"/>
                    <a:pt x="491" y="484"/>
                    <a:pt x="491" y="484"/>
                  </a:cubicBezTo>
                  <a:cubicBezTo>
                    <a:pt x="491" y="484"/>
                    <a:pt x="491" y="484"/>
                    <a:pt x="491" y="484"/>
                  </a:cubicBezTo>
                  <a:cubicBezTo>
                    <a:pt x="492" y="484"/>
                    <a:pt x="492" y="484"/>
                    <a:pt x="492" y="484"/>
                  </a:cubicBezTo>
                  <a:cubicBezTo>
                    <a:pt x="492" y="484"/>
                    <a:pt x="492" y="484"/>
                    <a:pt x="492" y="484"/>
                  </a:cubicBezTo>
                  <a:cubicBezTo>
                    <a:pt x="493" y="485"/>
                    <a:pt x="494" y="484"/>
                    <a:pt x="495" y="484"/>
                  </a:cubicBezTo>
                  <a:cubicBezTo>
                    <a:pt x="496" y="484"/>
                    <a:pt x="495" y="483"/>
                    <a:pt x="495" y="483"/>
                  </a:cubicBezTo>
                  <a:cubicBezTo>
                    <a:pt x="495" y="483"/>
                    <a:pt x="495" y="482"/>
                    <a:pt x="495" y="482"/>
                  </a:cubicBezTo>
                  <a:cubicBezTo>
                    <a:pt x="495" y="482"/>
                    <a:pt x="495" y="481"/>
                    <a:pt x="495" y="481"/>
                  </a:cubicBezTo>
                  <a:cubicBezTo>
                    <a:pt x="495" y="481"/>
                    <a:pt x="495" y="481"/>
                    <a:pt x="495" y="481"/>
                  </a:cubicBezTo>
                  <a:cubicBezTo>
                    <a:pt x="495" y="481"/>
                    <a:pt x="495" y="481"/>
                    <a:pt x="495" y="481"/>
                  </a:cubicBezTo>
                  <a:cubicBezTo>
                    <a:pt x="495" y="481"/>
                    <a:pt x="495" y="481"/>
                    <a:pt x="495" y="481"/>
                  </a:cubicBezTo>
                  <a:cubicBezTo>
                    <a:pt x="494" y="481"/>
                    <a:pt x="493" y="480"/>
                    <a:pt x="493" y="480"/>
                  </a:cubicBezTo>
                  <a:cubicBezTo>
                    <a:pt x="493" y="480"/>
                    <a:pt x="493" y="480"/>
                    <a:pt x="493" y="480"/>
                  </a:cubicBezTo>
                  <a:cubicBezTo>
                    <a:pt x="493" y="479"/>
                    <a:pt x="491" y="479"/>
                    <a:pt x="492" y="478"/>
                  </a:cubicBezTo>
                  <a:cubicBezTo>
                    <a:pt x="492" y="477"/>
                    <a:pt x="491" y="476"/>
                    <a:pt x="490" y="475"/>
                  </a:cubicBezTo>
                  <a:cubicBezTo>
                    <a:pt x="490" y="475"/>
                    <a:pt x="490" y="475"/>
                    <a:pt x="490" y="475"/>
                  </a:cubicBezTo>
                  <a:cubicBezTo>
                    <a:pt x="490" y="475"/>
                    <a:pt x="490" y="474"/>
                    <a:pt x="490" y="474"/>
                  </a:cubicBezTo>
                  <a:cubicBezTo>
                    <a:pt x="491" y="475"/>
                    <a:pt x="493" y="476"/>
                    <a:pt x="493" y="477"/>
                  </a:cubicBezTo>
                  <a:cubicBezTo>
                    <a:pt x="494" y="478"/>
                    <a:pt x="495" y="478"/>
                    <a:pt x="495" y="478"/>
                  </a:cubicBezTo>
                  <a:cubicBezTo>
                    <a:pt x="496" y="477"/>
                    <a:pt x="495" y="477"/>
                    <a:pt x="495" y="477"/>
                  </a:cubicBezTo>
                  <a:cubicBezTo>
                    <a:pt x="495" y="476"/>
                    <a:pt x="495" y="476"/>
                    <a:pt x="495" y="476"/>
                  </a:cubicBezTo>
                  <a:cubicBezTo>
                    <a:pt x="496" y="477"/>
                    <a:pt x="496" y="476"/>
                    <a:pt x="495" y="475"/>
                  </a:cubicBezTo>
                  <a:cubicBezTo>
                    <a:pt x="496" y="475"/>
                    <a:pt x="497" y="475"/>
                    <a:pt x="498" y="475"/>
                  </a:cubicBezTo>
                  <a:cubicBezTo>
                    <a:pt x="498" y="475"/>
                    <a:pt x="498" y="475"/>
                    <a:pt x="498" y="475"/>
                  </a:cubicBezTo>
                  <a:cubicBezTo>
                    <a:pt x="498" y="475"/>
                    <a:pt x="498" y="475"/>
                    <a:pt x="498" y="475"/>
                  </a:cubicBezTo>
                  <a:cubicBezTo>
                    <a:pt x="498" y="475"/>
                    <a:pt x="498" y="475"/>
                    <a:pt x="498" y="475"/>
                  </a:cubicBezTo>
                  <a:cubicBezTo>
                    <a:pt x="499" y="477"/>
                    <a:pt x="497" y="475"/>
                    <a:pt x="497" y="476"/>
                  </a:cubicBezTo>
                  <a:cubicBezTo>
                    <a:pt x="497" y="476"/>
                    <a:pt x="498" y="476"/>
                    <a:pt x="497" y="477"/>
                  </a:cubicBezTo>
                  <a:cubicBezTo>
                    <a:pt x="497" y="477"/>
                    <a:pt x="497" y="476"/>
                    <a:pt x="496" y="476"/>
                  </a:cubicBezTo>
                  <a:cubicBezTo>
                    <a:pt x="496" y="477"/>
                    <a:pt x="497" y="477"/>
                    <a:pt x="498" y="477"/>
                  </a:cubicBezTo>
                  <a:cubicBezTo>
                    <a:pt x="499" y="478"/>
                    <a:pt x="499" y="477"/>
                    <a:pt x="499" y="476"/>
                  </a:cubicBezTo>
                  <a:cubicBezTo>
                    <a:pt x="499" y="476"/>
                    <a:pt x="500" y="475"/>
                    <a:pt x="500" y="477"/>
                  </a:cubicBezTo>
                  <a:cubicBezTo>
                    <a:pt x="500" y="477"/>
                    <a:pt x="500" y="478"/>
                    <a:pt x="500" y="478"/>
                  </a:cubicBezTo>
                  <a:cubicBezTo>
                    <a:pt x="500" y="479"/>
                    <a:pt x="500" y="479"/>
                    <a:pt x="500" y="479"/>
                  </a:cubicBezTo>
                  <a:cubicBezTo>
                    <a:pt x="501" y="479"/>
                    <a:pt x="501" y="479"/>
                    <a:pt x="502" y="480"/>
                  </a:cubicBezTo>
                  <a:cubicBezTo>
                    <a:pt x="502" y="480"/>
                    <a:pt x="503" y="481"/>
                    <a:pt x="503" y="481"/>
                  </a:cubicBezTo>
                  <a:cubicBezTo>
                    <a:pt x="503" y="481"/>
                    <a:pt x="503" y="481"/>
                    <a:pt x="503" y="481"/>
                  </a:cubicBezTo>
                  <a:cubicBezTo>
                    <a:pt x="503" y="481"/>
                    <a:pt x="503" y="481"/>
                    <a:pt x="503" y="481"/>
                  </a:cubicBezTo>
                  <a:cubicBezTo>
                    <a:pt x="504" y="481"/>
                    <a:pt x="504" y="481"/>
                    <a:pt x="504" y="481"/>
                  </a:cubicBezTo>
                  <a:cubicBezTo>
                    <a:pt x="504" y="481"/>
                    <a:pt x="504" y="481"/>
                    <a:pt x="504" y="481"/>
                  </a:cubicBezTo>
                  <a:cubicBezTo>
                    <a:pt x="504" y="481"/>
                    <a:pt x="504" y="481"/>
                    <a:pt x="504" y="481"/>
                  </a:cubicBezTo>
                  <a:cubicBezTo>
                    <a:pt x="504" y="481"/>
                    <a:pt x="504" y="481"/>
                    <a:pt x="504" y="481"/>
                  </a:cubicBezTo>
                  <a:cubicBezTo>
                    <a:pt x="504" y="481"/>
                    <a:pt x="504" y="481"/>
                    <a:pt x="504" y="481"/>
                  </a:cubicBezTo>
                  <a:cubicBezTo>
                    <a:pt x="503" y="483"/>
                    <a:pt x="504" y="483"/>
                    <a:pt x="505" y="483"/>
                  </a:cubicBezTo>
                  <a:cubicBezTo>
                    <a:pt x="505" y="483"/>
                    <a:pt x="505" y="483"/>
                    <a:pt x="505" y="483"/>
                  </a:cubicBezTo>
                  <a:cubicBezTo>
                    <a:pt x="505" y="483"/>
                    <a:pt x="505" y="483"/>
                    <a:pt x="505" y="483"/>
                  </a:cubicBezTo>
                  <a:cubicBezTo>
                    <a:pt x="507" y="483"/>
                    <a:pt x="508" y="483"/>
                    <a:pt x="510" y="482"/>
                  </a:cubicBezTo>
                  <a:cubicBezTo>
                    <a:pt x="510" y="481"/>
                    <a:pt x="510" y="482"/>
                    <a:pt x="511" y="481"/>
                  </a:cubicBezTo>
                  <a:cubicBezTo>
                    <a:pt x="511" y="481"/>
                    <a:pt x="511" y="481"/>
                    <a:pt x="511" y="481"/>
                  </a:cubicBezTo>
                  <a:cubicBezTo>
                    <a:pt x="511" y="481"/>
                    <a:pt x="511" y="481"/>
                    <a:pt x="511" y="481"/>
                  </a:cubicBezTo>
                  <a:cubicBezTo>
                    <a:pt x="511" y="482"/>
                    <a:pt x="511" y="482"/>
                    <a:pt x="511" y="483"/>
                  </a:cubicBezTo>
                  <a:cubicBezTo>
                    <a:pt x="511" y="483"/>
                    <a:pt x="510" y="483"/>
                    <a:pt x="510" y="483"/>
                  </a:cubicBezTo>
                  <a:cubicBezTo>
                    <a:pt x="510" y="483"/>
                    <a:pt x="510" y="483"/>
                    <a:pt x="510" y="483"/>
                  </a:cubicBezTo>
                  <a:cubicBezTo>
                    <a:pt x="510" y="483"/>
                    <a:pt x="510" y="483"/>
                    <a:pt x="510" y="483"/>
                  </a:cubicBezTo>
                  <a:cubicBezTo>
                    <a:pt x="507" y="484"/>
                    <a:pt x="507" y="485"/>
                    <a:pt x="507" y="487"/>
                  </a:cubicBezTo>
                  <a:cubicBezTo>
                    <a:pt x="507" y="488"/>
                    <a:pt x="507" y="488"/>
                    <a:pt x="507" y="488"/>
                  </a:cubicBezTo>
                  <a:cubicBezTo>
                    <a:pt x="508" y="488"/>
                    <a:pt x="509" y="488"/>
                    <a:pt x="510" y="488"/>
                  </a:cubicBezTo>
                  <a:cubicBezTo>
                    <a:pt x="509" y="488"/>
                    <a:pt x="509" y="489"/>
                    <a:pt x="508" y="489"/>
                  </a:cubicBezTo>
                  <a:cubicBezTo>
                    <a:pt x="508" y="489"/>
                    <a:pt x="508" y="489"/>
                    <a:pt x="508" y="490"/>
                  </a:cubicBezTo>
                  <a:cubicBezTo>
                    <a:pt x="508" y="490"/>
                    <a:pt x="508" y="490"/>
                    <a:pt x="509" y="490"/>
                  </a:cubicBezTo>
                  <a:cubicBezTo>
                    <a:pt x="510" y="490"/>
                    <a:pt x="510" y="489"/>
                    <a:pt x="511" y="489"/>
                  </a:cubicBezTo>
                  <a:cubicBezTo>
                    <a:pt x="511" y="490"/>
                    <a:pt x="510" y="490"/>
                    <a:pt x="510" y="490"/>
                  </a:cubicBezTo>
                  <a:cubicBezTo>
                    <a:pt x="509" y="491"/>
                    <a:pt x="509" y="492"/>
                    <a:pt x="510" y="493"/>
                  </a:cubicBezTo>
                  <a:cubicBezTo>
                    <a:pt x="511" y="493"/>
                    <a:pt x="511" y="494"/>
                    <a:pt x="511" y="494"/>
                  </a:cubicBezTo>
                  <a:cubicBezTo>
                    <a:pt x="511" y="494"/>
                    <a:pt x="511" y="494"/>
                    <a:pt x="511" y="494"/>
                  </a:cubicBezTo>
                  <a:cubicBezTo>
                    <a:pt x="511" y="494"/>
                    <a:pt x="511" y="494"/>
                    <a:pt x="511" y="494"/>
                  </a:cubicBezTo>
                  <a:cubicBezTo>
                    <a:pt x="512" y="495"/>
                    <a:pt x="512" y="496"/>
                    <a:pt x="513" y="497"/>
                  </a:cubicBezTo>
                  <a:cubicBezTo>
                    <a:pt x="513" y="497"/>
                    <a:pt x="514" y="496"/>
                    <a:pt x="514" y="495"/>
                  </a:cubicBezTo>
                  <a:cubicBezTo>
                    <a:pt x="514" y="495"/>
                    <a:pt x="513" y="494"/>
                    <a:pt x="514" y="494"/>
                  </a:cubicBezTo>
                  <a:cubicBezTo>
                    <a:pt x="514" y="494"/>
                    <a:pt x="514" y="494"/>
                    <a:pt x="514" y="495"/>
                  </a:cubicBezTo>
                  <a:cubicBezTo>
                    <a:pt x="514" y="494"/>
                    <a:pt x="514" y="494"/>
                    <a:pt x="514" y="494"/>
                  </a:cubicBezTo>
                  <a:cubicBezTo>
                    <a:pt x="514" y="494"/>
                    <a:pt x="514" y="494"/>
                    <a:pt x="514" y="495"/>
                  </a:cubicBezTo>
                  <a:cubicBezTo>
                    <a:pt x="514" y="495"/>
                    <a:pt x="514" y="496"/>
                    <a:pt x="515" y="496"/>
                  </a:cubicBezTo>
                  <a:cubicBezTo>
                    <a:pt x="515" y="496"/>
                    <a:pt x="515" y="496"/>
                    <a:pt x="515" y="497"/>
                  </a:cubicBezTo>
                  <a:cubicBezTo>
                    <a:pt x="515" y="497"/>
                    <a:pt x="516" y="498"/>
                    <a:pt x="516" y="498"/>
                  </a:cubicBezTo>
                  <a:cubicBezTo>
                    <a:pt x="516" y="497"/>
                    <a:pt x="517" y="497"/>
                    <a:pt x="518" y="497"/>
                  </a:cubicBezTo>
                  <a:cubicBezTo>
                    <a:pt x="517" y="498"/>
                    <a:pt x="518" y="498"/>
                    <a:pt x="518" y="499"/>
                  </a:cubicBezTo>
                  <a:cubicBezTo>
                    <a:pt x="519" y="499"/>
                    <a:pt x="519" y="500"/>
                    <a:pt x="520" y="500"/>
                  </a:cubicBezTo>
                  <a:cubicBezTo>
                    <a:pt x="519" y="499"/>
                    <a:pt x="521" y="499"/>
                    <a:pt x="520" y="498"/>
                  </a:cubicBezTo>
                  <a:cubicBezTo>
                    <a:pt x="520" y="497"/>
                    <a:pt x="521" y="495"/>
                    <a:pt x="521" y="494"/>
                  </a:cubicBezTo>
                  <a:cubicBezTo>
                    <a:pt x="521" y="494"/>
                    <a:pt x="521" y="496"/>
                    <a:pt x="522" y="495"/>
                  </a:cubicBezTo>
                  <a:cubicBezTo>
                    <a:pt x="522" y="494"/>
                    <a:pt x="521" y="494"/>
                    <a:pt x="521" y="493"/>
                  </a:cubicBezTo>
                  <a:cubicBezTo>
                    <a:pt x="521" y="493"/>
                    <a:pt x="521" y="493"/>
                    <a:pt x="521" y="493"/>
                  </a:cubicBezTo>
                  <a:cubicBezTo>
                    <a:pt x="521" y="493"/>
                    <a:pt x="521" y="493"/>
                    <a:pt x="521" y="493"/>
                  </a:cubicBezTo>
                  <a:cubicBezTo>
                    <a:pt x="520" y="493"/>
                    <a:pt x="520" y="492"/>
                    <a:pt x="519" y="492"/>
                  </a:cubicBezTo>
                  <a:cubicBezTo>
                    <a:pt x="520" y="491"/>
                    <a:pt x="520" y="492"/>
                    <a:pt x="521" y="492"/>
                  </a:cubicBezTo>
                  <a:cubicBezTo>
                    <a:pt x="521" y="491"/>
                    <a:pt x="519" y="491"/>
                    <a:pt x="520" y="490"/>
                  </a:cubicBezTo>
                  <a:cubicBezTo>
                    <a:pt x="520" y="490"/>
                    <a:pt x="520" y="491"/>
                    <a:pt x="521" y="490"/>
                  </a:cubicBezTo>
                  <a:cubicBezTo>
                    <a:pt x="521" y="490"/>
                    <a:pt x="521" y="490"/>
                    <a:pt x="521" y="489"/>
                  </a:cubicBezTo>
                  <a:cubicBezTo>
                    <a:pt x="521" y="489"/>
                    <a:pt x="521" y="489"/>
                    <a:pt x="521" y="489"/>
                  </a:cubicBezTo>
                  <a:cubicBezTo>
                    <a:pt x="520" y="489"/>
                    <a:pt x="520" y="489"/>
                    <a:pt x="520" y="489"/>
                  </a:cubicBezTo>
                  <a:cubicBezTo>
                    <a:pt x="520" y="489"/>
                    <a:pt x="520" y="489"/>
                    <a:pt x="520" y="489"/>
                  </a:cubicBezTo>
                  <a:cubicBezTo>
                    <a:pt x="520" y="488"/>
                    <a:pt x="520" y="488"/>
                    <a:pt x="520" y="488"/>
                  </a:cubicBezTo>
                  <a:cubicBezTo>
                    <a:pt x="521" y="488"/>
                    <a:pt x="521" y="488"/>
                    <a:pt x="521" y="488"/>
                  </a:cubicBezTo>
                  <a:cubicBezTo>
                    <a:pt x="521" y="488"/>
                    <a:pt x="521" y="488"/>
                    <a:pt x="521" y="488"/>
                  </a:cubicBezTo>
                  <a:cubicBezTo>
                    <a:pt x="521" y="488"/>
                    <a:pt x="521" y="487"/>
                    <a:pt x="521" y="487"/>
                  </a:cubicBezTo>
                  <a:cubicBezTo>
                    <a:pt x="521" y="487"/>
                    <a:pt x="521" y="487"/>
                    <a:pt x="521" y="487"/>
                  </a:cubicBezTo>
                  <a:cubicBezTo>
                    <a:pt x="521" y="487"/>
                    <a:pt x="521" y="487"/>
                    <a:pt x="521" y="487"/>
                  </a:cubicBezTo>
                  <a:cubicBezTo>
                    <a:pt x="522" y="488"/>
                    <a:pt x="522" y="489"/>
                    <a:pt x="523" y="489"/>
                  </a:cubicBezTo>
                  <a:cubicBezTo>
                    <a:pt x="524" y="489"/>
                    <a:pt x="525" y="490"/>
                    <a:pt x="526" y="489"/>
                  </a:cubicBezTo>
                  <a:cubicBezTo>
                    <a:pt x="526" y="488"/>
                    <a:pt x="527" y="486"/>
                    <a:pt x="525" y="486"/>
                  </a:cubicBezTo>
                  <a:cubicBezTo>
                    <a:pt x="525" y="486"/>
                    <a:pt x="525" y="486"/>
                    <a:pt x="525" y="485"/>
                  </a:cubicBezTo>
                  <a:cubicBezTo>
                    <a:pt x="525" y="485"/>
                    <a:pt x="525" y="485"/>
                    <a:pt x="525" y="485"/>
                  </a:cubicBezTo>
                  <a:cubicBezTo>
                    <a:pt x="526" y="485"/>
                    <a:pt x="527" y="487"/>
                    <a:pt x="528" y="486"/>
                  </a:cubicBezTo>
                  <a:cubicBezTo>
                    <a:pt x="528" y="485"/>
                    <a:pt x="527" y="484"/>
                    <a:pt x="527" y="483"/>
                  </a:cubicBezTo>
                  <a:cubicBezTo>
                    <a:pt x="528" y="483"/>
                    <a:pt x="528" y="483"/>
                    <a:pt x="528" y="483"/>
                  </a:cubicBezTo>
                  <a:cubicBezTo>
                    <a:pt x="528" y="483"/>
                    <a:pt x="528" y="483"/>
                    <a:pt x="528" y="483"/>
                  </a:cubicBezTo>
                  <a:cubicBezTo>
                    <a:pt x="528" y="483"/>
                    <a:pt x="528" y="483"/>
                    <a:pt x="528" y="483"/>
                  </a:cubicBezTo>
                  <a:cubicBezTo>
                    <a:pt x="530" y="482"/>
                    <a:pt x="530" y="482"/>
                    <a:pt x="529" y="481"/>
                  </a:cubicBezTo>
                  <a:cubicBezTo>
                    <a:pt x="528" y="480"/>
                    <a:pt x="527" y="479"/>
                    <a:pt x="526" y="479"/>
                  </a:cubicBezTo>
                  <a:cubicBezTo>
                    <a:pt x="525" y="479"/>
                    <a:pt x="525" y="479"/>
                    <a:pt x="525" y="478"/>
                  </a:cubicBezTo>
                  <a:cubicBezTo>
                    <a:pt x="525" y="480"/>
                    <a:pt x="526" y="479"/>
                    <a:pt x="527" y="478"/>
                  </a:cubicBezTo>
                  <a:cubicBezTo>
                    <a:pt x="528" y="478"/>
                    <a:pt x="528" y="477"/>
                    <a:pt x="527" y="477"/>
                  </a:cubicBezTo>
                  <a:cubicBezTo>
                    <a:pt x="527" y="476"/>
                    <a:pt x="526" y="476"/>
                    <a:pt x="527" y="476"/>
                  </a:cubicBezTo>
                  <a:cubicBezTo>
                    <a:pt x="527" y="475"/>
                    <a:pt x="528" y="476"/>
                    <a:pt x="528" y="476"/>
                  </a:cubicBezTo>
                  <a:cubicBezTo>
                    <a:pt x="529" y="476"/>
                    <a:pt x="529" y="477"/>
                    <a:pt x="529" y="477"/>
                  </a:cubicBezTo>
                  <a:cubicBezTo>
                    <a:pt x="531" y="478"/>
                    <a:pt x="532" y="477"/>
                    <a:pt x="533" y="477"/>
                  </a:cubicBezTo>
                  <a:cubicBezTo>
                    <a:pt x="533" y="477"/>
                    <a:pt x="534" y="477"/>
                    <a:pt x="534" y="477"/>
                  </a:cubicBezTo>
                  <a:cubicBezTo>
                    <a:pt x="534" y="476"/>
                    <a:pt x="533" y="476"/>
                    <a:pt x="533" y="476"/>
                  </a:cubicBezTo>
                  <a:cubicBezTo>
                    <a:pt x="533" y="476"/>
                    <a:pt x="532" y="476"/>
                    <a:pt x="532" y="476"/>
                  </a:cubicBezTo>
                  <a:cubicBezTo>
                    <a:pt x="532" y="475"/>
                    <a:pt x="533" y="475"/>
                    <a:pt x="533" y="474"/>
                  </a:cubicBezTo>
                  <a:cubicBezTo>
                    <a:pt x="533" y="474"/>
                    <a:pt x="534" y="474"/>
                    <a:pt x="534" y="473"/>
                  </a:cubicBezTo>
                  <a:cubicBezTo>
                    <a:pt x="534" y="473"/>
                    <a:pt x="534" y="473"/>
                    <a:pt x="534" y="473"/>
                  </a:cubicBezTo>
                  <a:cubicBezTo>
                    <a:pt x="534" y="473"/>
                    <a:pt x="534" y="473"/>
                    <a:pt x="534" y="473"/>
                  </a:cubicBezTo>
                  <a:cubicBezTo>
                    <a:pt x="534" y="473"/>
                    <a:pt x="535" y="473"/>
                    <a:pt x="535" y="472"/>
                  </a:cubicBezTo>
                  <a:close/>
                  <a:moveTo>
                    <a:pt x="401" y="335"/>
                  </a:moveTo>
                  <a:cubicBezTo>
                    <a:pt x="401" y="335"/>
                    <a:pt x="401" y="335"/>
                    <a:pt x="401" y="335"/>
                  </a:cubicBezTo>
                  <a:cubicBezTo>
                    <a:pt x="401" y="335"/>
                    <a:pt x="401" y="335"/>
                    <a:pt x="401" y="335"/>
                  </a:cubicBezTo>
                  <a:cubicBezTo>
                    <a:pt x="401" y="335"/>
                    <a:pt x="401" y="335"/>
                    <a:pt x="401" y="335"/>
                  </a:cubicBezTo>
                  <a:close/>
                  <a:moveTo>
                    <a:pt x="458" y="471"/>
                  </a:moveTo>
                  <a:cubicBezTo>
                    <a:pt x="458" y="471"/>
                    <a:pt x="458" y="471"/>
                    <a:pt x="458" y="471"/>
                  </a:cubicBezTo>
                  <a:cubicBezTo>
                    <a:pt x="458" y="471"/>
                    <a:pt x="458" y="471"/>
                    <a:pt x="459" y="471"/>
                  </a:cubicBezTo>
                  <a:cubicBezTo>
                    <a:pt x="458" y="471"/>
                    <a:pt x="458" y="471"/>
                    <a:pt x="458" y="471"/>
                  </a:cubicBezTo>
                  <a:close/>
                  <a:moveTo>
                    <a:pt x="466" y="398"/>
                  </a:moveTo>
                  <a:cubicBezTo>
                    <a:pt x="466" y="398"/>
                    <a:pt x="466" y="398"/>
                    <a:pt x="466" y="398"/>
                  </a:cubicBezTo>
                  <a:cubicBezTo>
                    <a:pt x="466" y="398"/>
                    <a:pt x="466" y="398"/>
                    <a:pt x="466" y="398"/>
                  </a:cubicBezTo>
                  <a:close/>
                  <a:moveTo>
                    <a:pt x="477" y="419"/>
                  </a:moveTo>
                  <a:cubicBezTo>
                    <a:pt x="477" y="419"/>
                    <a:pt x="477" y="419"/>
                    <a:pt x="477" y="419"/>
                  </a:cubicBezTo>
                  <a:cubicBezTo>
                    <a:pt x="477" y="419"/>
                    <a:pt x="477" y="419"/>
                    <a:pt x="477" y="419"/>
                  </a:cubicBezTo>
                  <a:close/>
                  <a:moveTo>
                    <a:pt x="515" y="455"/>
                  </a:moveTo>
                  <a:cubicBezTo>
                    <a:pt x="515" y="455"/>
                    <a:pt x="515" y="455"/>
                    <a:pt x="515" y="455"/>
                  </a:cubicBezTo>
                  <a:cubicBezTo>
                    <a:pt x="515" y="455"/>
                    <a:pt x="515" y="455"/>
                    <a:pt x="515" y="455"/>
                  </a:cubicBezTo>
                  <a:close/>
                  <a:moveTo>
                    <a:pt x="414" y="433"/>
                  </a:moveTo>
                  <a:cubicBezTo>
                    <a:pt x="413" y="433"/>
                    <a:pt x="413" y="432"/>
                    <a:pt x="413" y="431"/>
                  </a:cubicBezTo>
                  <a:cubicBezTo>
                    <a:pt x="414" y="430"/>
                    <a:pt x="414" y="428"/>
                    <a:pt x="416" y="427"/>
                  </a:cubicBezTo>
                  <a:cubicBezTo>
                    <a:pt x="416" y="427"/>
                    <a:pt x="417" y="427"/>
                    <a:pt x="417" y="427"/>
                  </a:cubicBezTo>
                  <a:cubicBezTo>
                    <a:pt x="417" y="425"/>
                    <a:pt x="418" y="425"/>
                    <a:pt x="418" y="423"/>
                  </a:cubicBezTo>
                  <a:cubicBezTo>
                    <a:pt x="418" y="423"/>
                    <a:pt x="419" y="422"/>
                    <a:pt x="420" y="422"/>
                  </a:cubicBezTo>
                  <a:cubicBezTo>
                    <a:pt x="421" y="423"/>
                    <a:pt x="421" y="423"/>
                    <a:pt x="421" y="424"/>
                  </a:cubicBezTo>
                  <a:cubicBezTo>
                    <a:pt x="421" y="425"/>
                    <a:pt x="420" y="426"/>
                    <a:pt x="419" y="426"/>
                  </a:cubicBezTo>
                  <a:cubicBezTo>
                    <a:pt x="419" y="427"/>
                    <a:pt x="418" y="428"/>
                    <a:pt x="418" y="430"/>
                  </a:cubicBezTo>
                  <a:cubicBezTo>
                    <a:pt x="417" y="432"/>
                    <a:pt x="415" y="432"/>
                    <a:pt x="414" y="433"/>
                  </a:cubicBezTo>
                  <a:close/>
                  <a:moveTo>
                    <a:pt x="405" y="340"/>
                  </a:moveTo>
                  <a:cubicBezTo>
                    <a:pt x="405" y="341"/>
                    <a:pt x="406" y="341"/>
                    <a:pt x="407" y="341"/>
                  </a:cubicBezTo>
                  <a:cubicBezTo>
                    <a:pt x="408" y="341"/>
                    <a:pt x="408" y="341"/>
                    <a:pt x="408" y="342"/>
                  </a:cubicBezTo>
                  <a:cubicBezTo>
                    <a:pt x="408" y="342"/>
                    <a:pt x="408" y="342"/>
                    <a:pt x="408" y="342"/>
                  </a:cubicBezTo>
                  <a:cubicBezTo>
                    <a:pt x="408" y="342"/>
                    <a:pt x="408" y="342"/>
                    <a:pt x="408" y="342"/>
                  </a:cubicBezTo>
                  <a:cubicBezTo>
                    <a:pt x="408" y="343"/>
                    <a:pt x="409" y="343"/>
                    <a:pt x="408" y="343"/>
                  </a:cubicBezTo>
                  <a:cubicBezTo>
                    <a:pt x="408" y="346"/>
                    <a:pt x="408" y="349"/>
                    <a:pt x="411" y="351"/>
                  </a:cubicBezTo>
                  <a:cubicBezTo>
                    <a:pt x="412" y="353"/>
                    <a:pt x="414" y="353"/>
                    <a:pt x="416" y="352"/>
                  </a:cubicBezTo>
                  <a:cubicBezTo>
                    <a:pt x="418" y="351"/>
                    <a:pt x="419" y="349"/>
                    <a:pt x="421" y="349"/>
                  </a:cubicBezTo>
                  <a:cubicBezTo>
                    <a:pt x="421" y="349"/>
                    <a:pt x="421" y="349"/>
                    <a:pt x="421" y="349"/>
                  </a:cubicBezTo>
                  <a:cubicBezTo>
                    <a:pt x="421" y="349"/>
                    <a:pt x="421" y="349"/>
                    <a:pt x="421" y="349"/>
                  </a:cubicBezTo>
                  <a:cubicBezTo>
                    <a:pt x="421" y="349"/>
                    <a:pt x="422" y="349"/>
                    <a:pt x="422" y="349"/>
                  </a:cubicBezTo>
                  <a:cubicBezTo>
                    <a:pt x="422" y="349"/>
                    <a:pt x="422" y="349"/>
                    <a:pt x="422" y="349"/>
                  </a:cubicBezTo>
                  <a:cubicBezTo>
                    <a:pt x="425" y="349"/>
                    <a:pt x="427" y="350"/>
                    <a:pt x="429" y="350"/>
                  </a:cubicBezTo>
                  <a:cubicBezTo>
                    <a:pt x="429" y="350"/>
                    <a:pt x="429" y="350"/>
                    <a:pt x="429" y="350"/>
                  </a:cubicBezTo>
                  <a:cubicBezTo>
                    <a:pt x="429" y="350"/>
                    <a:pt x="429" y="350"/>
                    <a:pt x="429" y="350"/>
                  </a:cubicBezTo>
                  <a:cubicBezTo>
                    <a:pt x="430" y="350"/>
                    <a:pt x="430" y="350"/>
                    <a:pt x="431" y="350"/>
                  </a:cubicBezTo>
                  <a:cubicBezTo>
                    <a:pt x="431" y="350"/>
                    <a:pt x="431" y="350"/>
                    <a:pt x="431" y="350"/>
                  </a:cubicBezTo>
                  <a:cubicBezTo>
                    <a:pt x="432" y="351"/>
                    <a:pt x="433" y="351"/>
                    <a:pt x="434" y="351"/>
                  </a:cubicBezTo>
                  <a:cubicBezTo>
                    <a:pt x="435" y="351"/>
                    <a:pt x="435" y="350"/>
                    <a:pt x="435" y="349"/>
                  </a:cubicBezTo>
                  <a:cubicBezTo>
                    <a:pt x="436" y="348"/>
                    <a:pt x="435" y="348"/>
                    <a:pt x="435" y="348"/>
                  </a:cubicBezTo>
                  <a:cubicBezTo>
                    <a:pt x="434" y="348"/>
                    <a:pt x="434" y="347"/>
                    <a:pt x="434" y="347"/>
                  </a:cubicBezTo>
                  <a:cubicBezTo>
                    <a:pt x="434" y="344"/>
                    <a:pt x="434" y="344"/>
                    <a:pt x="432" y="344"/>
                  </a:cubicBezTo>
                  <a:cubicBezTo>
                    <a:pt x="432" y="344"/>
                    <a:pt x="432" y="344"/>
                    <a:pt x="432" y="344"/>
                  </a:cubicBezTo>
                  <a:cubicBezTo>
                    <a:pt x="432" y="344"/>
                    <a:pt x="432" y="344"/>
                    <a:pt x="432" y="344"/>
                  </a:cubicBezTo>
                  <a:cubicBezTo>
                    <a:pt x="432" y="344"/>
                    <a:pt x="432" y="344"/>
                    <a:pt x="432" y="344"/>
                  </a:cubicBezTo>
                  <a:cubicBezTo>
                    <a:pt x="431" y="343"/>
                    <a:pt x="432" y="342"/>
                    <a:pt x="432" y="341"/>
                  </a:cubicBezTo>
                  <a:cubicBezTo>
                    <a:pt x="431" y="341"/>
                    <a:pt x="431" y="341"/>
                    <a:pt x="431" y="340"/>
                  </a:cubicBezTo>
                  <a:cubicBezTo>
                    <a:pt x="431" y="340"/>
                    <a:pt x="431" y="340"/>
                    <a:pt x="431" y="340"/>
                  </a:cubicBezTo>
                  <a:cubicBezTo>
                    <a:pt x="431" y="339"/>
                    <a:pt x="431" y="339"/>
                    <a:pt x="430" y="339"/>
                  </a:cubicBezTo>
                  <a:cubicBezTo>
                    <a:pt x="429" y="339"/>
                    <a:pt x="429" y="339"/>
                    <a:pt x="428" y="339"/>
                  </a:cubicBezTo>
                  <a:cubicBezTo>
                    <a:pt x="429" y="338"/>
                    <a:pt x="429" y="337"/>
                    <a:pt x="428" y="335"/>
                  </a:cubicBezTo>
                  <a:cubicBezTo>
                    <a:pt x="428" y="335"/>
                    <a:pt x="428" y="335"/>
                    <a:pt x="427" y="335"/>
                  </a:cubicBezTo>
                  <a:cubicBezTo>
                    <a:pt x="427" y="335"/>
                    <a:pt x="427" y="335"/>
                    <a:pt x="427" y="335"/>
                  </a:cubicBezTo>
                  <a:cubicBezTo>
                    <a:pt x="427" y="334"/>
                    <a:pt x="427" y="335"/>
                    <a:pt x="427" y="335"/>
                  </a:cubicBezTo>
                  <a:cubicBezTo>
                    <a:pt x="426" y="334"/>
                    <a:pt x="426" y="334"/>
                    <a:pt x="425" y="334"/>
                  </a:cubicBezTo>
                  <a:cubicBezTo>
                    <a:pt x="424" y="333"/>
                    <a:pt x="423" y="332"/>
                    <a:pt x="422" y="332"/>
                  </a:cubicBezTo>
                  <a:cubicBezTo>
                    <a:pt x="422" y="331"/>
                    <a:pt x="421" y="331"/>
                    <a:pt x="421" y="331"/>
                  </a:cubicBezTo>
                  <a:cubicBezTo>
                    <a:pt x="419" y="331"/>
                    <a:pt x="418" y="331"/>
                    <a:pt x="417" y="331"/>
                  </a:cubicBezTo>
                  <a:cubicBezTo>
                    <a:pt x="417" y="331"/>
                    <a:pt x="416" y="331"/>
                    <a:pt x="416" y="332"/>
                  </a:cubicBezTo>
                  <a:cubicBezTo>
                    <a:pt x="414" y="332"/>
                    <a:pt x="412" y="331"/>
                    <a:pt x="410" y="330"/>
                  </a:cubicBezTo>
                  <a:cubicBezTo>
                    <a:pt x="409" y="330"/>
                    <a:pt x="407" y="330"/>
                    <a:pt x="406" y="329"/>
                  </a:cubicBezTo>
                  <a:cubicBezTo>
                    <a:pt x="406" y="328"/>
                    <a:pt x="405" y="329"/>
                    <a:pt x="404" y="329"/>
                  </a:cubicBezTo>
                  <a:cubicBezTo>
                    <a:pt x="403" y="329"/>
                    <a:pt x="404" y="330"/>
                    <a:pt x="404" y="330"/>
                  </a:cubicBezTo>
                  <a:cubicBezTo>
                    <a:pt x="404" y="331"/>
                    <a:pt x="404" y="332"/>
                    <a:pt x="403" y="332"/>
                  </a:cubicBezTo>
                  <a:cubicBezTo>
                    <a:pt x="403" y="333"/>
                    <a:pt x="403" y="333"/>
                    <a:pt x="403" y="334"/>
                  </a:cubicBezTo>
                  <a:cubicBezTo>
                    <a:pt x="403" y="334"/>
                    <a:pt x="403" y="334"/>
                    <a:pt x="404" y="335"/>
                  </a:cubicBezTo>
                  <a:cubicBezTo>
                    <a:pt x="404" y="335"/>
                    <a:pt x="404" y="335"/>
                    <a:pt x="404" y="335"/>
                  </a:cubicBezTo>
                  <a:cubicBezTo>
                    <a:pt x="404" y="335"/>
                    <a:pt x="404" y="335"/>
                    <a:pt x="404" y="335"/>
                  </a:cubicBezTo>
                  <a:cubicBezTo>
                    <a:pt x="404" y="335"/>
                    <a:pt x="404" y="335"/>
                    <a:pt x="404" y="335"/>
                  </a:cubicBezTo>
                  <a:cubicBezTo>
                    <a:pt x="404" y="335"/>
                    <a:pt x="404" y="335"/>
                    <a:pt x="404" y="335"/>
                  </a:cubicBezTo>
                  <a:cubicBezTo>
                    <a:pt x="402" y="335"/>
                    <a:pt x="403" y="337"/>
                    <a:pt x="403" y="337"/>
                  </a:cubicBezTo>
                  <a:cubicBezTo>
                    <a:pt x="403" y="339"/>
                    <a:pt x="403" y="340"/>
                    <a:pt x="405" y="340"/>
                  </a:cubicBezTo>
                  <a:close/>
                  <a:moveTo>
                    <a:pt x="425" y="525"/>
                  </a:moveTo>
                  <a:cubicBezTo>
                    <a:pt x="426" y="526"/>
                    <a:pt x="426" y="527"/>
                    <a:pt x="424" y="527"/>
                  </a:cubicBezTo>
                  <a:cubicBezTo>
                    <a:pt x="422" y="528"/>
                    <a:pt x="422" y="528"/>
                    <a:pt x="421" y="527"/>
                  </a:cubicBezTo>
                  <a:cubicBezTo>
                    <a:pt x="421" y="526"/>
                    <a:pt x="420" y="525"/>
                    <a:pt x="420" y="525"/>
                  </a:cubicBezTo>
                  <a:cubicBezTo>
                    <a:pt x="419" y="524"/>
                    <a:pt x="419" y="524"/>
                    <a:pt x="419" y="523"/>
                  </a:cubicBezTo>
                  <a:cubicBezTo>
                    <a:pt x="419" y="522"/>
                    <a:pt x="420" y="523"/>
                    <a:pt x="421" y="522"/>
                  </a:cubicBezTo>
                  <a:cubicBezTo>
                    <a:pt x="423" y="522"/>
                    <a:pt x="425" y="523"/>
                    <a:pt x="425" y="525"/>
                  </a:cubicBezTo>
                  <a:close/>
                  <a:moveTo>
                    <a:pt x="384" y="485"/>
                  </a:moveTo>
                  <a:cubicBezTo>
                    <a:pt x="384" y="486"/>
                    <a:pt x="385" y="487"/>
                    <a:pt x="386" y="487"/>
                  </a:cubicBezTo>
                  <a:cubicBezTo>
                    <a:pt x="387" y="487"/>
                    <a:pt x="387" y="487"/>
                    <a:pt x="387" y="488"/>
                  </a:cubicBezTo>
                  <a:cubicBezTo>
                    <a:pt x="387" y="488"/>
                    <a:pt x="387" y="489"/>
                    <a:pt x="386" y="488"/>
                  </a:cubicBezTo>
                  <a:cubicBezTo>
                    <a:pt x="385" y="488"/>
                    <a:pt x="385" y="488"/>
                    <a:pt x="385" y="488"/>
                  </a:cubicBezTo>
                  <a:cubicBezTo>
                    <a:pt x="384" y="488"/>
                    <a:pt x="383" y="488"/>
                    <a:pt x="384" y="487"/>
                  </a:cubicBezTo>
                  <a:cubicBezTo>
                    <a:pt x="384" y="486"/>
                    <a:pt x="384" y="486"/>
                    <a:pt x="383" y="487"/>
                  </a:cubicBezTo>
                  <a:cubicBezTo>
                    <a:pt x="382" y="487"/>
                    <a:pt x="381" y="487"/>
                    <a:pt x="382" y="486"/>
                  </a:cubicBezTo>
                  <a:cubicBezTo>
                    <a:pt x="382" y="484"/>
                    <a:pt x="381" y="483"/>
                    <a:pt x="380" y="483"/>
                  </a:cubicBezTo>
                  <a:cubicBezTo>
                    <a:pt x="379" y="482"/>
                    <a:pt x="379" y="481"/>
                    <a:pt x="379" y="481"/>
                  </a:cubicBezTo>
                  <a:cubicBezTo>
                    <a:pt x="381" y="481"/>
                    <a:pt x="383" y="482"/>
                    <a:pt x="384" y="484"/>
                  </a:cubicBezTo>
                  <a:cubicBezTo>
                    <a:pt x="384" y="484"/>
                    <a:pt x="385" y="484"/>
                    <a:pt x="384" y="485"/>
                  </a:cubicBezTo>
                  <a:close/>
                  <a:moveTo>
                    <a:pt x="427" y="424"/>
                  </a:moveTo>
                  <a:cubicBezTo>
                    <a:pt x="427" y="424"/>
                    <a:pt x="427" y="423"/>
                    <a:pt x="427" y="423"/>
                  </a:cubicBezTo>
                  <a:cubicBezTo>
                    <a:pt x="427" y="422"/>
                    <a:pt x="427" y="422"/>
                    <a:pt x="427" y="422"/>
                  </a:cubicBezTo>
                  <a:cubicBezTo>
                    <a:pt x="428" y="421"/>
                    <a:pt x="428" y="421"/>
                    <a:pt x="429" y="422"/>
                  </a:cubicBezTo>
                  <a:cubicBezTo>
                    <a:pt x="429" y="422"/>
                    <a:pt x="430" y="422"/>
                    <a:pt x="430" y="422"/>
                  </a:cubicBezTo>
                  <a:cubicBezTo>
                    <a:pt x="431" y="422"/>
                    <a:pt x="431" y="422"/>
                    <a:pt x="431" y="422"/>
                  </a:cubicBezTo>
                  <a:cubicBezTo>
                    <a:pt x="432" y="423"/>
                    <a:pt x="432" y="423"/>
                    <a:pt x="431" y="424"/>
                  </a:cubicBezTo>
                  <a:cubicBezTo>
                    <a:pt x="431" y="425"/>
                    <a:pt x="430" y="425"/>
                    <a:pt x="430" y="427"/>
                  </a:cubicBezTo>
                  <a:cubicBezTo>
                    <a:pt x="430" y="427"/>
                    <a:pt x="429" y="427"/>
                    <a:pt x="429" y="427"/>
                  </a:cubicBezTo>
                  <a:cubicBezTo>
                    <a:pt x="427" y="427"/>
                    <a:pt x="427" y="426"/>
                    <a:pt x="427" y="424"/>
                  </a:cubicBezTo>
                  <a:close/>
                  <a:moveTo>
                    <a:pt x="512" y="551"/>
                  </a:moveTo>
                  <a:cubicBezTo>
                    <a:pt x="513" y="552"/>
                    <a:pt x="511" y="552"/>
                    <a:pt x="511" y="553"/>
                  </a:cubicBezTo>
                  <a:cubicBezTo>
                    <a:pt x="511" y="554"/>
                    <a:pt x="511" y="554"/>
                    <a:pt x="510" y="553"/>
                  </a:cubicBezTo>
                  <a:cubicBezTo>
                    <a:pt x="509" y="552"/>
                    <a:pt x="509" y="551"/>
                    <a:pt x="507" y="550"/>
                  </a:cubicBezTo>
                  <a:cubicBezTo>
                    <a:pt x="507" y="550"/>
                    <a:pt x="507" y="549"/>
                    <a:pt x="507" y="549"/>
                  </a:cubicBezTo>
                  <a:cubicBezTo>
                    <a:pt x="508" y="548"/>
                    <a:pt x="511" y="549"/>
                    <a:pt x="512" y="549"/>
                  </a:cubicBezTo>
                  <a:cubicBezTo>
                    <a:pt x="512" y="550"/>
                    <a:pt x="512" y="550"/>
                    <a:pt x="512" y="551"/>
                  </a:cubicBezTo>
                  <a:close/>
                  <a:moveTo>
                    <a:pt x="443" y="437"/>
                  </a:moveTo>
                  <a:cubicBezTo>
                    <a:pt x="443" y="438"/>
                    <a:pt x="444" y="438"/>
                    <a:pt x="444" y="439"/>
                  </a:cubicBezTo>
                  <a:cubicBezTo>
                    <a:pt x="444" y="440"/>
                    <a:pt x="444" y="441"/>
                    <a:pt x="444" y="442"/>
                  </a:cubicBezTo>
                  <a:cubicBezTo>
                    <a:pt x="444" y="442"/>
                    <a:pt x="443" y="442"/>
                    <a:pt x="443" y="442"/>
                  </a:cubicBezTo>
                  <a:cubicBezTo>
                    <a:pt x="442" y="441"/>
                    <a:pt x="442" y="441"/>
                    <a:pt x="441" y="440"/>
                  </a:cubicBezTo>
                  <a:cubicBezTo>
                    <a:pt x="440" y="439"/>
                    <a:pt x="440" y="436"/>
                    <a:pt x="441" y="435"/>
                  </a:cubicBezTo>
                  <a:cubicBezTo>
                    <a:pt x="441" y="435"/>
                    <a:pt x="441" y="435"/>
                    <a:pt x="441" y="435"/>
                  </a:cubicBezTo>
                  <a:cubicBezTo>
                    <a:pt x="442" y="436"/>
                    <a:pt x="443" y="436"/>
                    <a:pt x="443" y="437"/>
                  </a:cubicBezTo>
                  <a:close/>
                  <a:moveTo>
                    <a:pt x="376" y="483"/>
                  </a:moveTo>
                  <a:cubicBezTo>
                    <a:pt x="377" y="485"/>
                    <a:pt x="378" y="486"/>
                    <a:pt x="378" y="488"/>
                  </a:cubicBezTo>
                  <a:cubicBezTo>
                    <a:pt x="378" y="488"/>
                    <a:pt x="378" y="489"/>
                    <a:pt x="378" y="489"/>
                  </a:cubicBezTo>
                  <a:cubicBezTo>
                    <a:pt x="378" y="490"/>
                    <a:pt x="377" y="490"/>
                    <a:pt x="377" y="490"/>
                  </a:cubicBezTo>
                  <a:cubicBezTo>
                    <a:pt x="377" y="490"/>
                    <a:pt x="377" y="489"/>
                    <a:pt x="377" y="489"/>
                  </a:cubicBezTo>
                  <a:cubicBezTo>
                    <a:pt x="377" y="489"/>
                    <a:pt x="377" y="488"/>
                    <a:pt x="376" y="488"/>
                  </a:cubicBezTo>
                  <a:cubicBezTo>
                    <a:pt x="374" y="487"/>
                    <a:pt x="375" y="485"/>
                    <a:pt x="375" y="483"/>
                  </a:cubicBezTo>
                  <a:cubicBezTo>
                    <a:pt x="374" y="483"/>
                    <a:pt x="374" y="482"/>
                    <a:pt x="375" y="482"/>
                  </a:cubicBezTo>
                  <a:cubicBezTo>
                    <a:pt x="375" y="483"/>
                    <a:pt x="376" y="483"/>
                    <a:pt x="376" y="483"/>
                  </a:cubicBezTo>
                  <a:close/>
                  <a:moveTo>
                    <a:pt x="432" y="523"/>
                  </a:moveTo>
                  <a:cubicBezTo>
                    <a:pt x="432" y="523"/>
                    <a:pt x="432" y="524"/>
                    <a:pt x="431" y="524"/>
                  </a:cubicBezTo>
                  <a:cubicBezTo>
                    <a:pt x="430" y="524"/>
                    <a:pt x="429" y="524"/>
                    <a:pt x="429" y="523"/>
                  </a:cubicBezTo>
                  <a:cubicBezTo>
                    <a:pt x="428" y="522"/>
                    <a:pt x="428" y="522"/>
                    <a:pt x="427" y="521"/>
                  </a:cubicBezTo>
                  <a:cubicBezTo>
                    <a:pt x="426" y="521"/>
                    <a:pt x="426" y="520"/>
                    <a:pt x="427" y="520"/>
                  </a:cubicBezTo>
                  <a:cubicBezTo>
                    <a:pt x="427" y="519"/>
                    <a:pt x="427" y="519"/>
                    <a:pt x="428" y="519"/>
                  </a:cubicBezTo>
                  <a:cubicBezTo>
                    <a:pt x="430" y="519"/>
                    <a:pt x="432" y="521"/>
                    <a:pt x="432" y="523"/>
                  </a:cubicBezTo>
                  <a:close/>
                  <a:moveTo>
                    <a:pt x="475" y="535"/>
                  </a:moveTo>
                  <a:cubicBezTo>
                    <a:pt x="475" y="536"/>
                    <a:pt x="475" y="536"/>
                    <a:pt x="474" y="536"/>
                  </a:cubicBezTo>
                  <a:cubicBezTo>
                    <a:pt x="472" y="537"/>
                    <a:pt x="471" y="536"/>
                    <a:pt x="471" y="534"/>
                  </a:cubicBezTo>
                  <a:cubicBezTo>
                    <a:pt x="471" y="533"/>
                    <a:pt x="470" y="533"/>
                    <a:pt x="470" y="532"/>
                  </a:cubicBezTo>
                  <a:cubicBezTo>
                    <a:pt x="469" y="532"/>
                    <a:pt x="469" y="532"/>
                    <a:pt x="468" y="531"/>
                  </a:cubicBezTo>
                  <a:cubicBezTo>
                    <a:pt x="469" y="531"/>
                    <a:pt x="470" y="531"/>
                    <a:pt x="470" y="532"/>
                  </a:cubicBezTo>
                  <a:cubicBezTo>
                    <a:pt x="471" y="532"/>
                    <a:pt x="471" y="532"/>
                    <a:pt x="472" y="532"/>
                  </a:cubicBezTo>
                  <a:cubicBezTo>
                    <a:pt x="473" y="533"/>
                    <a:pt x="474" y="534"/>
                    <a:pt x="475" y="535"/>
                  </a:cubicBezTo>
                  <a:close/>
                  <a:moveTo>
                    <a:pt x="422" y="416"/>
                  </a:moveTo>
                  <a:cubicBezTo>
                    <a:pt x="422" y="416"/>
                    <a:pt x="423" y="417"/>
                    <a:pt x="423" y="417"/>
                  </a:cubicBezTo>
                  <a:cubicBezTo>
                    <a:pt x="423" y="418"/>
                    <a:pt x="423" y="418"/>
                    <a:pt x="422" y="418"/>
                  </a:cubicBezTo>
                  <a:cubicBezTo>
                    <a:pt x="421" y="419"/>
                    <a:pt x="419" y="420"/>
                    <a:pt x="417" y="421"/>
                  </a:cubicBezTo>
                  <a:cubicBezTo>
                    <a:pt x="417" y="421"/>
                    <a:pt x="417" y="420"/>
                    <a:pt x="417" y="420"/>
                  </a:cubicBezTo>
                  <a:cubicBezTo>
                    <a:pt x="418" y="419"/>
                    <a:pt x="419" y="417"/>
                    <a:pt x="421" y="417"/>
                  </a:cubicBezTo>
                  <a:cubicBezTo>
                    <a:pt x="421" y="417"/>
                    <a:pt x="421" y="417"/>
                    <a:pt x="421" y="417"/>
                  </a:cubicBezTo>
                  <a:cubicBezTo>
                    <a:pt x="421" y="416"/>
                    <a:pt x="421" y="415"/>
                    <a:pt x="422" y="416"/>
                  </a:cubicBezTo>
                  <a:close/>
                  <a:moveTo>
                    <a:pt x="360" y="409"/>
                  </a:moveTo>
                  <a:cubicBezTo>
                    <a:pt x="360" y="409"/>
                    <a:pt x="360" y="408"/>
                    <a:pt x="360" y="408"/>
                  </a:cubicBezTo>
                  <a:cubicBezTo>
                    <a:pt x="361" y="408"/>
                    <a:pt x="361" y="407"/>
                    <a:pt x="362" y="408"/>
                  </a:cubicBezTo>
                  <a:cubicBezTo>
                    <a:pt x="362" y="409"/>
                    <a:pt x="363" y="409"/>
                    <a:pt x="364" y="409"/>
                  </a:cubicBezTo>
                  <a:cubicBezTo>
                    <a:pt x="364" y="408"/>
                    <a:pt x="365" y="408"/>
                    <a:pt x="365" y="409"/>
                  </a:cubicBezTo>
                  <a:cubicBezTo>
                    <a:pt x="366" y="410"/>
                    <a:pt x="366" y="411"/>
                    <a:pt x="363" y="411"/>
                  </a:cubicBezTo>
                  <a:cubicBezTo>
                    <a:pt x="363" y="411"/>
                    <a:pt x="362" y="411"/>
                    <a:pt x="361" y="410"/>
                  </a:cubicBezTo>
                  <a:cubicBezTo>
                    <a:pt x="360" y="410"/>
                    <a:pt x="360" y="409"/>
                    <a:pt x="360" y="409"/>
                  </a:cubicBezTo>
                  <a:close/>
                  <a:moveTo>
                    <a:pt x="500" y="445"/>
                  </a:moveTo>
                  <a:cubicBezTo>
                    <a:pt x="500" y="445"/>
                    <a:pt x="500" y="445"/>
                    <a:pt x="500" y="445"/>
                  </a:cubicBezTo>
                  <a:cubicBezTo>
                    <a:pt x="500" y="445"/>
                    <a:pt x="500" y="445"/>
                    <a:pt x="500" y="445"/>
                  </a:cubicBezTo>
                  <a:close/>
                  <a:moveTo>
                    <a:pt x="514" y="537"/>
                  </a:moveTo>
                  <a:cubicBezTo>
                    <a:pt x="514" y="538"/>
                    <a:pt x="514" y="539"/>
                    <a:pt x="512" y="539"/>
                  </a:cubicBezTo>
                  <a:cubicBezTo>
                    <a:pt x="512" y="539"/>
                    <a:pt x="511" y="539"/>
                    <a:pt x="511" y="538"/>
                  </a:cubicBezTo>
                  <a:cubicBezTo>
                    <a:pt x="511" y="537"/>
                    <a:pt x="512" y="536"/>
                    <a:pt x="513" y="536"/>
                  </a:cubicBezTo>
                  <a:cubicBezTo>
                    <a:pt x="513" y="536"/>
                    <a:pt x="514" y="536"/>
                    <a:pt x="514" y="537"/>
                  </a:cubicBezTo>
                  <a:close/>
                  <a:moveTo>
                    <a:pt x="490" y="416"/>
                  </a:moveTo>
                  <a:cubicBezTo>
                    <a:pt x="491" y="417"/>
                    <a:pt x="491" y="417"/>
                    <a:pt x="491" y="418"/>
                  </a:cubicBezTo>
                  <a:cubicBezTo>
                    <a:pt x="490" y="418"/>
                    <a:pt x="491" y="420"/>
                    <a:pt x="490" y="420"/>
                  </a:cubicBezTo>
                  <a:cubicBezTo>
                    <a:pt x="489" y="420"/>
                    <a:pt x="488" y="419"/>
                    <a:pt x="488" y="418"/>
                  </a:cubicBezTo>
                  <a:cubicBezTo>
                    <a:pt x="488" y="418"/>
                    <a:pt x="490" y="416"/>
                    <a:pt x="490" y="416"/>
                  </a:cubicBezTo>
                  <a:close/>
                  <a:moveTo>
                    <a:pt x="417" y="443"/>
                  </a:moveTo>
                  <a:cubicBezTo>
                    <a:pt x="417" y="444"/>
                    <a:pt x="416" y="445"/>
                    <a:pt x="415" y="445"/>
                  </a:cubicBezTo>
                  <a:cubicBezTo>
                    <a:pt x="414" y="445"/>
                    <a:pt x="415" y="444"/>
                    <a:pt x="415" y="443"/>
                  </a:cubicBezTo>
                  <a:cubicBezTo>
                    <a:pt x="415" y="443"/>
                    <a:pt x="414" y="442"/>
                    <a:pt x="416" y="442"/>
                  </a:cubicBezTo>
                  <a:cubicBezTo>
                    <a:pt x="417" y="442"/>
                    <a:pt x="417" y="443"/>
                    <a:pt x="417" y="443"/>
                  </a:cubicBezTo>
                  <a:close/>
                  <a:moveTo>
                    <a:pt x="456" y="378"/>
                  </a:moveTo>
                  <a:cubicBezTo>
                    <a:pt x="456" y="377"/>
                    <a:pt x="456" y="377"/>
                    <a:pt x="457" y="377"/>
                  </a:cubicBezTo>
                  <a:cubicBezTo>
                    <a:pt x="458" y="376"/>
                    <a:pt x="458" y="377"/>
                    <a:pt x="458" y="378"/>
                  </a:cubicBezTo>
                  <a:cubicBezTo>
                    <a:pt x="458" y="378"/>
                    <a:pt x="458" y="379"/>
                    <a:pt x="457" y="379"/>
                  </a:cubicBezTo>
                  <a:cubicBezTo>
                    <a:pt x="457" y="379"/>
                    <a:pt x="456" y="379"/>
                    <a:pt x="456" y="378"/>
                  </a:cubicBezTo>
                  <a:close/>
                  <a:moveTo>
                    <a:pt x="525" y="465"/>
                  </a:moveTo>
                  <a:cubicBezTo>
                    <a:pt x="525" y="464"/>
                    <a:pt x="526" y="463"/>
                    <a:pt x="526" y="462"/>
                  </a:cubicBezTo>
                  <a:cubicBezTo>
                    <a:pt x="526" y="462"/>
                    <a:pt x="526" y="462"/>
                    <a:pt x="527" y="462"/>
                  </a:cubicBezTo>
                  <a:cubicBezTo>
                    <a:pt x="527" y="462"/>
                    <a:pt x="528" y="463"/>
                    <a:pt x="527" y="463"/>
                  </a:cubicBezTo>
                  <a:cubicBezTo>
                    <a:pt x="527" y="464"/>
                    <a:pt x="526" y="465"/>
                    <a:pt x="525" y="465"/>
                  </a:cubicBezTo>
                  <a:cubicBezTo>
                    <a:pt x="525" y="465"/>
                    <a:pt x="525" y="465"/>
                    <a:pt x="525" y="465"/>
                  </a:cubicBezTo>
                  <a:close/>
                  <a:moveTo>
                    <a:pt x="448" y="443"/>
                  </a:moveTo>
                  <a:cubicBezTo>
                    <a:pt x="447" y="442"/>
                    <a:pt x="447" y="441"/>
                    <a:pt x="447" y="439"/>
                  </a:cubicBezTo>
                  <a:cubicBezTo>
                    <a:pt x="448" y="441"/>
                    <a:pt x="449" y="441"/>
                    <a:pt x="449" y="443"/>
                  </a:cubicBezTo>
                  <a:cubicBezTo>
                    <a:pt x="448" y="443"/>
                    <a:pt x="448" y="443"/>
                    <a:pt x="448" y="443"/>
                  </a:cubicBezTo>
                  <a:close/>
                  <a:moveTo>
                    <a:pt x="509" y="545"/>
                  </a:moveTo>
                  <a:cubicBezTo>
                    <a:pt x="510" y="546"/>
                    <a:pt x="510" y="547"/>
                    <a:pt x="511" y="547"/>
                  </a:cubicBezTo>
                  <a:cubicBezTo>
                    <a:pt x="511" y="547"/>
                    <a:pt x="511" y="547"/>
                    <a:pt x="511" y="548"/>
                  </a:cubicBezTo>
                  <a:cubicBezTo>
                    <a:pt x="511" y="548"/>
                    <a:pt x="510" y="548"/>
                    <a:pt x="510" y="548"/>
                  </a:cubicBezTo>
                  <a:cubicBezTo>
                    <a:pt x="509" y="547"/>
                    <a:pt x="508" y="547"/>
                    <a:pt x="509" y="545"/>
                  </a:cubicBezTo>
                  <a:close/>
                  <a:moveTo>
                    <a:pt x="426" y="515"/>
                  </a:moveTo>
                  <a:cubicBezTo>
                    <a:pt x="426" y="515"/>
                    <a:pt x="425" y="515"/>
                    <a:pt x="424" y="515"/>
                  </a:cubicBezTo>
                  <a:cubicBezTo>
                    <a:pt x="424" y="516"/>
                    <a:pt x="423" y="515"/>
                    <a:pt x="423" y="515"/>
                  </a:cubicBezTo>
                  <a:cubicBezTo>
                    <a:pt x="423" y="514"/>
                    <a:pt x="424" y="514"/>
                    <a:pt x="424" y="514"/>
                  </a:cubicBezTo>
                  <a:cubicBezTo>
                    <a:pt x="425" y="514"/>
                    <a:pt x="426" y="515"/>
                    <a:pt x="426" y="515"/>
                  </a:cubicBezTo>
                  <a:close/>
                  <a:moveTo>
                    <a:pt x="418" y="438"/>
                  </a:moveTo>
                  <a:cubicBezTo>
                    <a:pt x="418" y="438"/>
                    <a:pt x="418" y="438"/>
                    <a:pt x="418" y="438"/>
                  </a:cubicBezTo>
                  <a:cubicBezTo>
                    <a:pt x="418" y="438"/>
                    <a:pt x="418" y="438"/>
                    <a:pt x="418" y="438"/>
                  </a:cubicBezTo>
                  <a:cubicBezTo>
                    <a:pt x="418" y="438"/>
                    <a:pt x="418" y="438"/>
                    <a:pt x="418" y="438"/>
                  </a:cubicBezTo>
                  <a:cubicBezTo>
                    <a:pt x="418" y="438"/>
                    <a:pt x="418" y="438"/>
                    <a:pt x="418" y="438"/>
                  </a:cubicBezTo>
                  <a:close/>
                  <a:moveTo>
                    <a:pt x="418" y="438"/>
                  </a:moveTo>
                  <a:cubicBezTo>
                    <a:pt x="418" y="437"/>
                    <a:pt x="417" y="437"/>
                    <a:pt x="417" y="437"/>
                  </a:cubicBezTo>
                  <a:cubicBezTo>
                    <a:pt x="417" y="436"/>
                    <a:pt x="417" y="436"/>
                    <a:pt x="417" y="436"/>
                  </a:cubicBezTo>
                  <a:cubicBezTo>
                    <a:pt x="417" y="436"/>
                    <a:pt x="417" y="436"/>
                    <a:pt x="418" y="436"/>
                  </a:cubicBezTo>
                  <a:cubicBezTo>
                    <a:pt x="418" y="436"/>
                    <a:pt x="418" y="436"/>
                    <a:pt x="418" y="436"/>
                  </a:cubicBezTo>
                  <a:cubicBezTo>
                    <a:pt x="419" y="436"/>
                    <a:pt x="419" y="437"/>
                    <a:pt x="419" y="437"/>
                  </a:cubicBezTo>
                  <a:cubicBezTo>
                    <a:pt x="419" y="438"/>
                    <a:pt x="418" y="438"/>
                    <a:pt x="418" y="438"/>
                  </a:cubicBezTo>
                  <a:close/>
                  <a:moveTo>
                    <a:pt x="492" y="486"/>
                  </a:moveTo>
                  <a:cubicBezTo>
                    <a:pt x="493" y="487"/>
                    <a:pt x="493" y="488"/>
                    <a:pt x="494" y="486"/>
                  </a:cubicBezTo>
                  <a:cubicBezTo>
                    <a:pt x="494" y="486"/>
                    <a:pt x="494" y="486"/>
                    <a:pt x="494" y="486"/>
                  </a:cubicBezTo>
                  <a:cubicBezTo>
                    <a:pt x="494" y="486"/>
                    <a:pt x="494" y="486"/>
                    <a:pt x="494" y="486"/>
                  </a:cubicBezTo>
                  <a:cubicBezTo>
                    <a:pt x="494" y="487"/>
                    <a:pt x="493" y="488"/>
                    <a:pt x="492" y="488"/>
                  </a:cubicBezTo>
                  <a:cubicBezTo>
                    <a:pt x="491" y="487"/>
                    <a:pt x="492" y="487"/>
                    <a:pt x="492" y="486"/>
                  </a:cubicBezTo>
                  <a:close/>
                  <a:moveTo>
                    <a:pt x="500" y="445"/>
                  </a:moveTo>
                  <a:cubicBezTo>
                    <a:pt x="500" y="445"/>
                    <a:pt x="500" y="445"/>
                    <a:pt x="500" y="445"/>
                  </a:cubicBezTo>
                  <a:cubicBezTo>
                    <a:pt x="500" y="445"/>
                    <a:pt x="500" y="445"/>
                    <a:pt x="500" y="445"/>
                  </a:cubicBezTo>
                  <a:close/>
                  <a:moveTo>
                    <a:pt x="500" y="445"/>
                  </a:moveTo>
                  <a:cubicBezTo>
                    <a:pt x="500" y="445"/>
                    <a:pt x="499" y="445"/>
                    <a:pt x="499" y="445"/>
                  </a:cubicBezTo>
                  <a:cubicBezTo>
                    <a:pt x="500" y="444"/>
                    <a:pt x="500" y="444"/>
                    <a:pt x="502" y="444"/>
                  </a:cubicBezTo>
                  <a:cubicBezTo>
                    <a:pt x="501" y="444"/>
                    <a:pt x="502" y="446"/>
                    <a:pt x="500" y="445"/>
                  </a:cubicBezTo>
                  <a:close/>
                  <a:moveTo>
                    <a:pt x="417" y="440"/>
                  </a:moveTo>
                  <a:cubicBezTo>
                    <a:pt x="417" y="440"/>
                    <a:pt x="417" y="440"/>
                    <a:pt x="416" y="439"/>
                  </a:cubicBezTo>
                  <a:cubicBezTo>
                    <a:pt x="416" y="439"/>
                    <a:pt x="417" y="439"/>
                    <a:pt x="417" y="438"/>
                  </a:cubicBezTo>
                  <a:cubicBezTo>
                    <a:pt x="417" y="438"/>
                    <a:pt x="418" y="438"/>
                    <a:pt x="418" y="438"/>
                  </a:cubicBezTo>
                  <a:cubicBezTo>
                    <a:pt x="418" y="438"/>
                    <a:pt x="418" y="438"/>
                    <a:pt x="418" y="439"/>
                  </a:cubicBezTo>
                  <a:cubicBezTo>
                    <a:pt x="418" y="439"/>
                    <a:pt x="418" y="440"/>
                    <a:pt x="417" y="440"/>
                  </a:cubicBezTo>
                  <a:close/>
                  <a:moveTo>
                    <a:pt x="416" y="360"/>
                  </a:moveTo>
                  <a:cubicBezTo>
                    <a:pt x="416" y="360"/>
                    <a:pt x="417" y="360"/>
                    <a:pt x="417" y="361"/>
                  </a:cubicBezTo>
                  <a:cubicBezTo>
                    <a:pt x="417" y="361"/>
                    <a:pt x="416" y="361"/>
                    <a:pt x="416" y="361"/>
                  </a:cubicBezTo>
                  <a:cubicBezTo>
                    <a:pt x="415" y="362"/>
                    <a:pt x="415" y="361"/>
                    <a:pt x="415" y="360"/>
                  </a:cubicBezTo>
                  <a:cubicBezTo>
                    <a:pt x="415" y="360"/>
                    <a:pt x="415" y="359"/>
                    <a:pt x="416" y="360"/>
                  </a:cubicBezTo>
                  <a:close/>
                  <a:moveTo>
                    <a:pt x="360" y="403"/>
                  </a:moveTo>
                  <a:cubicBezTo>
                    <a:pt x="361" y="403"/>
                    <a:pt x="362" y="403"/>
                    <a:pt x="362" y="404"/>
                  </a:cubicBezTo>
                  <a:cubicBezTo>
                    <a:pt x="362" y="404"/>
                    <a:pt x="362" y="405"/>
                    <a:pt x="362" y="405"/>
                  </a:cubicBezTo>
                  <a:cubicBezTo>
                    <a:pt x="360" y="405"/>
                    <a:pt x="360" y="404"/>
                    <a:pt x="360" y="403"/>
                  </a:cubicBezTo>
                  <a:close/>
                  <a:moveTo>
                    <a:pt x="360" y="403"/>
                  </a:moveTo>
                  <a:cubicBezTo>
                    <a:pt x="360" y="403"/>
                    <a:pt x="360" y="403"/>
                    <a:pt x="360" y="403"/>
                  </a:cubicBezTo>
                  <a:cubicBezTo>
                    <a:pt x="360" y="403"/>
                    <a:pt x="360" y="403"/>
                    <a:pt x="360" y="403"/>
                  </a:cubicBezTo>
                  <a:cubicBezTo>
                    <a:pt x="360" y="403"/>
                    <a:pt x="360" y="403"/>
                    <a:pt x="360" y="403"/>
                  </a:cubicBezTo>
                  <a:cubicBezTo>
                    <a:pt x="360" y="403"/>
                    <a:pt x="360" y="403"/>
                    <a:pt x="360" y="403"/>
                  </a:cubicBezTo>
                  <a:close/>
                  <a:moveTo>
                    <a:pt x="446" y="438"/>
                  </a:moveTo>
                  <a:cubicBezTo>
                    <a:pt x="445" y="438"/>
                    <a:pt x="444" y="438"/>
                    <a:pt x="444" y="437"/>
                  </a:cubicBezTo>
                  <a:cubicBezTo>
                    <a:pt x="443" y="437"/>
                    <a:pt x="444" y="436"/>
                    <a:pt x="444" y="436"/>
                  </a:cubicBezTo>
                  <a:cubicBezTo>
                    <a:pt x="445" y="436"/>
                    <a:pt x="445" y="437"/>
                    <a:pt x="446" y="438"/>
                  </a:cubicBezTo>
                  <a:close/>
                  <a:moveTo>
                    <a:pt x="529" y="488"/>
                  </a:moveTo>
                  <a:cubicBezTo>
                    <a:pt x="529" y="489"/>
                    <a:pt x="529" y="489"/>
                    <a:pt x="528" y="489"/>
                  </a:cubicBezTo>
                  <a:cubicBezTo>
                    <a:pt x="528" y="489"/>
                    <a:pt x="527" y="488"/>
                    <a:pt x="527" y="488"/>
                  </a:cubicBezTo>
                  <a:cubicBezTo>
                    <a:pt x="527" y="487"/>
                    <a:pt x="527" y="487"/>
                    <a:pt x="528" y="487"/>
                  </a:cubicBezTo>
                  <a:cubicBezTo>
                    <a:pt x="528" y="487"/>
                    <a:pt x="529" y="487"/>
                    <a:pt x="529" y="488"/>
                  </a:cubicBezTo>
                  <a:close/>
                  <a:moveTo>
                    <a:pt x="390" y="415"/>
                  </a:moveTo>
                  <a:cubicBezTo>
                    <a:pt x="390" y="415"/>
                    <a:pt x="390" y="414"/>
                    <a:pt x="390" y="414"/>
                  </a:cubicBezTo>
                  <a:cubicBezTo>
                    <a:pt x="391" y="414"/>
                    <a:pt x="392" y="415"/>
                    <a:pt x="392" y="415"/>
                  </a:cubicBezTo>
                  <a:cubicBezTo>
                    <a:pt x="392" y="416"/>
                    <a:pt x="392" y="416"/>
                    <a:pt x="392" y="416"/>
                  </a:cubicBezTo>
                  <a:cubicBezTo>
                    <a:pt x="391" y="416"/>
                    <a:pt x="391" y="415"/>
                    <a:pt x="390" y="415"/>
                  </a:cubicBezTo>
                  <a:close/>
                  <a:moveTo>
                    <a:pt x="519" y="460"/>
                  </a:moveTo>
                  <a:cubicBezTo>
                    <a:pt x="520" y="460"/>
                    <a:pt x="521" y="460"/>
                    <a:pt x="521" y="461"/>
                  </a:cubicBezTo>
                  <a:cubicBezTo>
                    <a:pt x="521" y="461"/>
                    <a:pt x="520" y="461"/>
                    <a:pt x="520" y="461"/>
                  </a:cubicBezTo>
                  <a:cubicBezTo>
                    <a:pt x="519" y="461"/>
                    <a:pt x="519" y="461"/>
                    <a:pt x="518" y="460"/>
                  </a:cubicBezTo>
                  <a:cubicBezTo>
                    <a:pt x="518" y="460"/>
                    <a:pt x="519" y="459"/>
                    <a:pt x="519" y="460"/>
                  </a:cubicBezTo>
                  <a:close/>
                  <a:moveTo>
                    <a:pt x="453" y="378"/>
                  </a:moveTo>
                  <a:cubicBezTo>
                    <a:pt x="453" y="378"/>
                    <a:pt x="453" y="378"/>
                    <a:pt x="453" y="377"/>
                  </a:cubicBezTo>
                  <a:cubicBezTo>
                    <a:pt x="454" y="377"/>
                    <a:pt x="454" y="376"/>
                    <a:pt x="455" y="376"/>
                  </a:cubicBezTo>
                  <a:cubicBezTo>
                    <a:pt x="455" y="376"/>
                    <a:pt x="455" y="376"/>
                    <a:pt x="455" y="376"/>
                  </a:cubicBezTo>
                  <a:cubicBezTo>
                    <a:pt x="454" y="377"/>
                    <a:pt x="455" y="378"/>
                    <a:pt x="454" y="378"/>
                  </a:cubicBezTo>
                  <a:cubicBezTo>
                    <a:pt x="454" y="378"/>
                    <a:pt x="454" y="378"/>
                    <a:pt x="454" y="378"/>
                  </a:cubicBezTo>
                  <a:cubicBezTo>
                    <a:pt x="453" y="378"/>
                    <a:pt x="453" y="378"/>
                    <a:pt x="453" y="378"/>
                  </a:cubicBezTo>
                  <a:close/>
                  <a:moveTo>
                    <a:pt x="487" y="434"/>
                  </a:moveTo>
                  <a:cubicBezTo>
                    <a:pt x="489" y="433"/>
                    <a:pt x="490" y="435"/>
                    <a:pt x="491" y="435"/>
                  </a:cubicBezTo>
                  <a:cubicBezTo>
                    <a:pt x="490" y="435"/>
                    <a:pt x="489" y="434"/>
                    <a:pt x="487" y="434"/>
                  </a:cubicBezTo>
                  <a:close/>
                  <a:moveTo>
                    <a:pt x="413" y="360"/>
                  </a:moveTo>
                  <a:cubicBezTo>
                    <a:pt x="413" y="361"/>
                    <a:pt x="413" y="361"/>
                    <a:pt x="412" y="361"/>
                  </a:cubicBezTo>
                  <a:cubicBezTo>
                    <a:pt x="412" y="361"/>
                    <a:pt x="412" y="361"/>
                    <a:pt x="411" y="360"/>
                  </a:cubicBezTo>
                  <a:cubicBezTo>
                    <a:pt x="411" y="360"/>
                    <a:pt x="411" y="359"/>
                    <a:pt x="412" y="359"/>
                  </a:cubicBezTo>
                  <a:cubicBezTo>
                    <a:pt x="412" y="360"/>
                    <a:pt x="413" y="360"/>
                    <a:pt x="413" y="360"/>
                  </a:cubicBezTo>
                  <a:close/>
                  <a:moveTo>
                    <a:pt x="370" y="364"/>
                  </a:moveTo>
                  <a:cubicBezTo>
                    <a:pt x="370" y="364"/>
                    <a:pt x="370" y="364"/>
                    <a:pt x="369" y="364"/>
                  </a:cubicBezTo>
                  <a:cubicBezTo>
                    <a:pt x="369" y="364"/>
                    <a:pt x="368" y="364"/>
                    <a:pt x="368" y="363"/>
                  </a:cubicBezTo>
                  <a:cubicBezTo>
                    <a:pt x="368" y="363"/>
                    <a:pt x="369" y="363"/>
                    <a:pt x="369" y="363"/>
                  </a:cubicBezTo>
                  <a:cubicBezTo>
                    <a:pt x="369" y="363"/>
                    <a:pt x="370" y="363"/>
                    <a:pt x="370" y="364"/>
                  </a:cubicBezTo>
                  <a:close/>
                  <a:moveTo>
                    <a:pt x="493" y="419"/>
                  </a:moveTo>
                  <a:cubicBezTo>
                    <a:pt x="494" y="419"/>
                    <a:pt x="494" y="419"/>
                    <a:pt x="494" y="419"/>
                  </a:cubicBezTo>
                  <a:cubicBezTo>
                    <a:pt x="493" y="419"/>
                    <a:pt x="493" y="420"/>
                    <a:pt x="492" y="420"/>
                  </a:cubicBezTo>
                  <a:cubicBezTo>
                    <a:pt x="492" y="420"/>
                    <a:pt x="492" y="420"/>
                    <a:pt x="492" y="420"/>
                  </a:cubicBezTo>
                  <a:cubicBezTo>
                    <a:pt x="492" y="419"/>
                    <a:pt x="493" y="419"/>
                    <a:pt x="493" y="419"/>
                  </a:cubicBezTo>
                  <a:close/>
                  <a:moveTo>
                    <a:pt x="524" y="466"/>
                  </a:moveTo>
                  <a:cubicBezTo>
                    <a:pt x="524" y="466"/>
                    <a:pt x="524" y="466"/>
                    <a:pt x="524" y="466"/>
                  </a:cubicBezTo>
                  <a:cubicBezTo>
                    <a:pt x="524" y="466"/>
                    <a:pt x="524" y="466"/>
                    <a:pt x="524" y="466"/>
                  </a:cubicBezTo>
                  <a:cubicBezTo>
                    <a:pt x="524" y="466"/>
                    <a:pt x="524" y="466"/>
                    <a:pt x="524" y="466"/>
                  </a:cubicBezTo>
                  <a:cubicBezTo>
                    <a:pt x="524" y="466"/>
                    <a:pt x="524" y="466"/>
                    <a:pt x="524" y="466"/>
                  </a:cubicBezTo>
                  <a:cubicBezTo>
                    <a:pt x="524" y="466"/>
                    <a:pt x="524" y="466"/>
                    <a:pt x="524" y="466"/>
                  </a:cubicBezTo>
                  <a:cubicBezTo>
                    <a:pt x="524" y="466"/>
                    <a:pt x="524" y="466"/>
                    <a:pt x="524" y="466"/>
                  </a:cubicBezTo>
                  <a:close/>
                  <a:moveTo>
                    <a:pt x="524" y="466"/>
                  </a:moveTo>
                  <a:cubicBezTo>
                    <a:pt x="524" y="466"/>
                    <a:pt x="524" y="466"/>
                    <a:pt x="524" y="466"/>
                  </a:cubicBezTo>
                  <a:cubicBezTo>
                    <a:pt x="523" y="466"/>
                    <a:pt x="523" y="467"/>
                    <a:pt x="523" y="466"/>
                  </a:cubicBezTo>
                  <a:cubicBezTo>
                    <a:pt x="523" y="465"/>
                    <a:pt x="522" y="465"/>
                    <a:pt x="523" y="465"/>
                  </a:cubicBezTo>
                  <a:cubicBezTo>
                    <a:pt x="524" y="465"/>
                    <a:pt x="524" y="465"/>
                    <a:pt x="524" y="466"/>
                  </a:cubicBezTo>
                  <a:close/>
                  <a:moveTo>
                    <a:pt x="386" y="486"/>
                  </a:moveTo>
                  <a:cubicBezTo>
                    <a:pt x="385" y="486"/>
                    <a:pt x="385" y="486"/>
                    <a:pt x="385" y="485"/>
                  </a:cubicBezTo>
                  <a:cubicBezTo>
                    <a:pt x="385" y="485"/>
                    <a:pt x="386" y="485"/>
                    <a:pt x="386" y="485"/>
                  </a:cubicBezTo>
                  <a:cubicBezTo>
                    <a:pt x="387" y="485"/>
                    <a:pt x="387" y="485"/>
                    <a:pt x="387" y="485"/>
                  </a:cubicBezTo>
                  <a:cubicBezTo>
                    <a:pt x="387" y="486"/>
                    <a:pt x="386" y="486"/>
                    <a:pt x="386" y="486"/>
                  </a:cubicBezTo>
                  <a:close/>
                  <a:moveTo>
                    <a:pt x="443" y="365"/>
                  </a:moveTo>
                  <a:cubicBezTo>
                    <a:pt x="443" y="365"/>
                    <a:pt x="444" y="364"/>
                    <a:pt x="444" y="364"/>
                  </a:cubicBezTo>
                  <a:cubicBezTo>
                    <a:pt x="444" y="364"/>
                    <a:pt x="445" y="364"/>
                    <a:pt x="445" y="365"/>
                  </a:cubicBezTo>
                  <a:cubicBezTo>
                    <a:pt x="444" y="365"/>
                    <a:pt x="444" y="365"/>
                    <a:pt x="444" y="366"/>
                  </a:cubicBezTo>
                  <a:cubicBezTo>
                    <a:pt x="443" y="366"/>
                    <a:pt x="443" y="365"/>
                    <a:pt x="443" y="365"/>
                  </a:cubicBezTo>
                  <a:close/>
                  <a:moveTo>
                    <a:pt x="490" y="437"/>
                  </a:moveTo>
                  <a:cubicBezTo>
                    <a:pt x="490" y="437"/>
                    <a:pt x="491" y="436"/>
                    <a:pt x="492" y="437"/>
                  </a:cubicBezTo>
                  <a:cubicBezTo>
                    <a:pt x="492" y="437"/>
                    <a:pt x="491" y="437"/>
                    <a:pt x="491" y="437"/>
                  </a:cubicBezTo>
                  <a:cubicBezTo>
                    <a:pt x="491" y="438"/>
                    <a:pt x="490" y="437"/>
                    <a:pt x="490" y="437"/>
                  </a:cubicBezTo>
                  <a:close/>
                  <a:moveTo>
                    <a:pt x="459" y="519"/>
                  </a:moveTo>
                  <a:cubicBezTo>
                    <a:pt x="459" y="520"/>
                    <a:pt x="459" y="520"/>
                    <a:pt x="459" y="520"/>
                  </a:cubicBezTo>
                  <a:cubicBezTo>
                    <a:pt x="458" y="520"/>
                    <a:pt x="458" y="519"/>
                    <a:pt x="458" y="519"/>
                  </a:cubicBezTo>
                  <a:cubicBezTo>
                    <a:pt x="458" y="519"/>
                    <a:pt x="458" y="519"/>
                    <a:pt x="458" y="518"/>
                  </a:cubicBezTo>
                  <a:cubicBezTo>
                    <a:pt x="459" y="518"/>
                    <a:pt x="459" y="519"/>
                    <a:pt x="459" y="519"/>
                  </a:cubicBezTo>
                  <a:close/>
                  <a:moveTo>
                    <a:pt x="469" y="387"/>
                  </a:moveTo>
                  <a:cubicBezTo>
                    <a:pt x="469" y="388"/>
                    <a:pt x="469" y="389"/>
                    <a:pt x="468" y="389"/>
                  </a:cubicBezTo>
                  <a:cubicBezTo>
                    <a:pt x="468" y="388"/>
                    <a:pt x="468" y="388"/>
                    <a:pt x="469" y="387"/>
                  </a:cubicBezTo>
                  <a:close/>
                  <a:moveTo>
                    <a:pt x="498" y="496"/>
                  </a:moveTo>
                  <a:cubicBezTo>
                    <a:pt x="498" y="497"/>
                    <a:pt x="498" y="497"/>
                    <a:pt x="497" y="498"/>
                  </a:cubicBezTo>
                  <a:cubicBezTo>
                    <a:pt x="497" y="497"/>
                    <a:pt x="497" y="497"/>
                    <a:pt x="498" y="496"/>
                  </a:cubicBezTo>
                  <a:close/>
                  <a:moveTo>
                    <a:pt x="529" y="485"/>
                  </a:moveTo>
                  <a:cubicBezTo>
                    <a:pt x="529" y="485"/>
                    <a:pt x="529" y="485"/>
                    <a:pt x="529" y="485"/>
                  </a:cubicBezTo>
                  <a:cubicBezTo>
                    <a:pt x="529" y="485"/>
                    <a:pt x="528" y="485"/>
                    <a:pt x="528" y="484"/>
                  </a:cubicBezTo>
                  <a:cubicBezTo>
                    <a:pt x="528" y="484"/>
                    <a:pt x="529" y="484"/>
                    <a:pt x="529" y="484"/>
                  </a:cubicBezTo>
                  <a:cubicBezTo>
                    <a:pt x="529" y="484"/>
                    <a:pt x="529" y="484"/>
                    <a:pt x="529" y="485"/>
                  </a:cubicBezTo>
                  <a:close/>
                  <a:moveTo>
                    <a:pt x="529" y="479"/>
                  </a:moveTo>
                  <a:cubicBezTo>
                    <a:pt x="528" y="479"/>
                    <a:pt x="528" y="479"/>
                    <a:pt x="527" y="479"/>
                  </a:cubicBezTo>
                  <a:cubicBezTo>
                    <a:pt x="528" y="478"/>
                    <a:pt x="528" y="478"/>
                    <a:pt x="529" y="478"/>
                  </a:cubicBezTo>
                  <a:cubicBezTo>
                    <a:pt x="529" y="479"/>
                    <a:pt x="529" y="479"/>
                    <a:pt x="529" y="479"/>
                  </a:cubicBezTo>
                  <a:close/>
                  <a:moveTo>
                    <a:pt x="517" y="457"/>
                  </a:moveTo>
                  <a:cubicBezTo>
                    <a:pt x="517" y="456"/>
                    <a:pt x="517" y="456"/>
                    <a:pt x="517" y="455"/>
                  </a:cubicBezTo>
                  <a:cubicBezTo>
                    <a:pt x="518" y="455"/>
                    <a:pt x="518" y="456"/>
                    <a:pt x="518" y="456"/>
                  </a:cubicBezTo>
                  <a:cubicBezTo>
                    <a:pt x="518" y="456"/>
                    <a:pt x="518" y="456"/>
                    <a:pt x="518" y="456"/>
                  </a:cubicBezTo>
                  <a:cubicBezTo>
                    <a:pt x="519" y="457"/>
                    <a:pt x="518" y="457"/>
                    <a:pt x="518" y="457"/>
                  </a:cubicBezTo>
                  <a:cubicBezTo>
                    <a:pt x="517" y="457"/>
                    <a:pt x="517" y="457"/>
                    <a:pt x="517" y="457"/>
                  </a:cubicBezTo>
                  <a:close/>
                  <a:moveTo>
                    <a:pt x="455" y="512"/>
                  </a:moveTo>
                  <a:cubicBezTo>
                    <a:pt x="454" y="512"/>
                    <a:pt x="454" y="512"/>
                    <a:pt x="454" y="512"/>
                  </a:cubicBezTo>
                  <a:cubicBezTo>
                    <a:pt x="454" y="512"/>
                    <a:pt x="453" y="512"/>
                    <a:pt x="454" y="512"/>
                  </a:cubicBezTo>
                  <a:cubicBezTo>
                    <a:pt x="454" y="512"/>
                    <a:pt x="454" y="511"/>
                    <a:pt x="454" y="511"/>
                  </a:cubicBezTo>
                  <a:cubicBezTo>
                    <a:pt x="454" y="511"/>
                    <a:pt x="455" y="511"/>
                    <a:pt x="455" y="512"/>
                  </a:cubicBezTo>
                  <a:close/>
                  <a:moveTo>
                    <a:pt x="504" y="446"/>
                  </a:moveTo>
                  <a:cubicBezTo>
                    <a:pt x="504" y="447"/>
                    <a:pt x="504" y="447"/>
                    <a:pt x="504" y="447"/>
                  </a:cubicBezTo>
                  <a:cubicBezTo>
                    <a:pt x="503" y="447"/>
                    <a:pt x="503" y="447"/>
                    <a:pt x="504" y="446"/>
                  </a:cubicBezTo>
                  <a:close/>
                  <a:moveTo>
                    <a:pt x="419" y="444"/>
                  </a:moveTo>
                  <a:cubicBezTo>
                    <a:pt x="419" y="444"/>
                    <a:pt x="419" y="444"/>
                    <a:pt x="419" y="444"/>
                  </a:cubicBezTo>
                  <a:cubicBezTo>
                    <a:pt x="418" y="444"/>
                    <a:pt x="418" y="444"/>
                    <a:pt x="418" y="444"/>
                  </a:cubicBezTo>
                  <a:cubicBezTo>
                    <a:pt x="418" y="443"/>
                    <a:pt x="418" y="443"/>
                    <a:pt x="418" y="443"/>
                  </a:cubicBezTo>
                  <a:cubicBezTo>
                    <a:pt x="419" y="443"/>
                    <a:pt x="419" y="444"/>
                    <a:pt x="419" y="444"/>
                  </a:cubicBezTo>
                  <a:close/>
                  <a:moveTo>
                    <a:pt x="505" y="446"/>
                  </a:moveTo>
                  <a:cubicBezTo>
                    <a:pt x="505" y="446"/>
                    <a:pt x="505" y="445"/>
                    <a:pt x="506" y="445"/>
                  </a:cubicBezTo>
                  <a:cubicBezTo>
                    <a:pt x="506" y="445"/>
                    <a:pt x="506" y="446"/>
                    <a:pt x="506" y="446"/>
                  </a:cubicBezTo>
                  <a:cubicBezTo>
                    <a:pt x="506" y="446"/>
                    <a:pt x="506" y="446"/>
                    <a:pt x="506" y="446"/>
                  </a:cubicBezTo>
                  <a:cubicBezTo>
                    <a:pt x="506" y="446"/>
                    <a:pt x="505" y="446"/>
                    <a:pt x="505" y="446"/>
                  </a:cubicBezTo>
                  <a:close/>
                  <a:moveTo>
                    <a:pt x="422" y="414"/>
                  </a:moveTo>
                  <a:cubicBezTo>
                    <a:pt x="421" y="413"/>
                    <a:pt x="421" y="413"/>
                    <a:pt x="422" y="412"/>
                  </a:cubicBezTo>
                  <a:cubicBezTo>
                    <a:pt x="422" y="413"/>
                    <a:pt x="422" y="413"/>
                    <a:pt x="422" y="414"/>
                  </a:cubicBezTo>
                  <a:close/>
                  <a:moveTo>
                    <a:pt x="497" y="441"/>
                  </a:moveTo>
                  <a:cubicBezTo>
                    <a:pt x="497" y="441"/>
                    <a:pt x="498" y="441"/>
                    <a:pt x="498" y="442"/>
                  </a:cubicBezTo>
                  <a:cubicBezTo>
                    <a:pt x="498" y="442"/>
                    <a:pt x="498" y="442"/>
                    <a:pt x="498" y="442"/>
                  </a:cubicBezTo>
                  <a:cubicBezTo>
                    <a:pt x="497" y="442"/>
                    <a:pt x="497" y="442"/>
                    <a:pt x="497" y="441"/>
                  </a:cubicBezTo>
                  <a:close/>
                  <a:moveTo>
                    <a:pt x="497" y="441"/>
                  </a:moveTo>
                  <a:cubicBezTo>
                    <a:pt x="497" y="441"/>
                    <a:pt x="497" y="441"/>
                    <a:pt x="497" y="441"/>
                  </a:cubicBezTo>
                  <a:cubicBezTo>
                    <a:pt x="497" y="441"/>
                    <a:pt x="497" y="441"/>
                    <a:pt x="497" y="441"/>
                  </a:cubicBezTo>
                  <a:cubicBezTo>
                    <a:pt x="497" y="441"/>
                    <a:pt x="497" y="441"/>
                    <a:pt x="497" y="441"/>
                  </a:cubicBezTo>
                  <a:cubicBezTo>
                    <a:pt x="497" y="441"/>
                    <a:pt x="497" y="441"/>
                    <a:pt x="497" y="441"/>
                  </a:cubicBezTo>
                  <a:cubicBezTo>
                    <a:pt x="497" y="441"/>
                    <a:pt x="497" y="441"/>
                    <a:pt x="497" y="441"/>
                  </a:cubicBezTo>
                  <a:close/>
                  <a:moveTo>
                    <a:pt x="506" y="484"/>
                  </a:moveTo>
                  <a:cubicBezTo>
                    <a:pt x="506" y="484"/>
                    <a:pt x="507" y="485"/>
                    <a:pt x="506" y="485"/>
                  </a:cubicBezTo>
                  <a:cubicBezTo>
                    <a:pt x="506" y="485"/>
                    <a:pt x="506" y="485"/>
                    <a:pt x="506" y="485"/>
                  </a:cubicBezTo>
                  <a:cubicBezTo>
                    <a:pt x="506" y="485"/>
                    <a:pt x="506" y="485"/>
                    <a:pt x="506" y="485"/>
                  </a:cubicBezTo>
                  <a:cubicBezTo>
                    <a:pt x="506" y="485"/>
                    <a:pt x="506" y="485"/>
                    <a:pt x="506" y="484"/>
                  </a:cubicBezTo>
                  <a:close/>
                  <a:moveTo>
                    <a:pt x="497" y="493"/>
                  </a:moveTo>
                  <a:cubicBezTo>
                    <a:pt x="497" y="494"/>
                    <a:pt x="497" y="494"/>
                    <a:pt x="497" y="494"/>
                  </a:cubicBezTo>
                  <a:cubicBezTo>
                    <a:pt x="497" y="494"/>
                    <a:pt x="497" y="494"/>
                    <a:pt x="497" y="494"/>
                  </a:cubicBezTo>
                  <a:cubicBezTo>
                    <a:pt x="497" y="494"/>
                    <a:pt x="496" y="494"/>
                    <a:pt x="496" y="494"/>
                  </a:cubicBezTo>
                  <a:cubicBezTo>
                    <a:pt x="496" y="494"/>
                    <a:pt x="497" y="494"/>
                    <a:pt x="497" y="493"/>
                  </a:cubicBezTo>
                  <a:close/>
                  <a:moveTo>
                    <a:pt x="507" y="447"/>
                  </a:moveTo>
                  <a:cubicBezTo>
                    <a:pt x="506" y="447"/>
                    <a:pt x="507" y="447"/>
                    <a:pt x="507" y="447"/>
                  </a:cubicBezTo>
                  <a:cubicBezTo>
                    <a:pt x="507" y="447"/>
                    <a:pt x="507" y="447"/>
                    <a:pt x="507" y="447"/>
                  </a:cubicBezTo>
                  <a:cubicBezTo>
                    <a:pt x="507" y="447"/>
                    <a:pt x="507" y="448"/>
                    <a:pt x="507" y="448"/>
                  </a:cubicBezTo>
                  <a:cubicBezTo>
                    <a:pt x="507" y="448"/>
                    <a:pt x="507" y="447"/>
                    <a:pt x="507" y="447"/>
                  </a:cubicBezTo>
                  <a:close/>
                  <a:moveTo>
                    <a:pt x="370" y="365"/>
                  </a:moveTo>
                  <a:cubicBezTo>
                    <a:pt x="370" y="365"/>
                    <a:pt x="371" y="364"/>
                    <a:pt x="371" y="364"/>
                  </a:cubicBezTo>
                  <a:cubicBezTo>
                    <a:pt x="371" y="364"/>
                    <a:pt x="371" y="364"/>
                    <a:pt x="371" y="364"/>
                  </a:cubicBezTo>
                  <a:cubicBezTo>
                    <a:pt x="371" y="365"/>
                    <a:pt x="371" y="365"/>
                    <a:pt x="371" y="365"/>
                  </a:cubicBezTo>
                  <a:cubicBezTo>
                    <a:pt x="371" y="365"/>
                    <a:pt x="370" y="365"/>
                    <a:pt x="370" y="365"/>
                  </a:cubicBezTo>
                  <a:close/>
                  <a:moveTo>
                    <a:pt x="508" y="449"/>
                  </a:moveTo>
                  <a:cubicBezTo>
                    <a:pt x="508" y="449"/>
                    <a:pt x="508" y="449"/>
                    <a:pt x="508" y="449"/>
                  </a:cubicBezTo>
                  <a:cubicBezTo>
                    <a:pt x="508" y="449"/>
                    <a:pt x="508" y="449"/>
                    <a:pt x="508" y="449"/>
                  </a:cubicBezTo>
                  <a:cubicBezTo>
                    <a:pt x="508" y="449"/>
                    <a:pt x="508" y="449"/>
                    <a:pt x="508" y="449"/>
                  </a:cubicBezTo>
                  <a:cubicBezTo>
                    <a:pt x="508" y="449"/>
                    <a:pt x="508" y="449"/>
                    <a:pt x="508" y="449"/>
                  </a:cubicBezTo>
                  <a:cubicBezTo>
                    <a:pt x="508" y="449"/>
                    <a:pt x="508" y="449"/>
                    <a:pt x="508" y="449"/>
                  </a:cubicBezTo>
                  <a:close/>
                  <a:moveTo>
                    <a:pt x="508" y="449"/>
                  </a:moveTo>
                  <a:cubicBezTo>
                    <a:pt x="508" y="449"/>
                    <a:pt x="507" y="449"/>
                    <a:pt x="508" y="449"/>
                  </a:cubicBezTo>
                  <a:cubicBezTo>
                    <a:pt x="508" y="449"/>
                    <a:pt x="508" y="448"/>
                    <a:pt x="508" y="449"/>
                  </a:cubicBezTo>
                  <a:cubicBezTo>
                    <a:pt x="508" y="449"/>
                    <a:pt x="508" y="449"/>
                    <a:pt x="508" y="449"/>
                  </a:cubicBezTo>
                  <a:close/>
                  <a:moveTo>
                    <a:pt x="504" y="547"/>
                  </a:moveTo>
                  <a:cubicBezTo>
                    <a:pt x="504" y="547"/>
                    <a:pt x="504" y="548"/>
                    <a:pt x="504" y="548"/>
                  </a:cubicBezTo>
                  <a:cubicBezTo>
                    <a:pt x="504" y="547"/>
                    <a:pt x="504" y="547"/>
                    <a:pt x="504" y="547"/>
                  </a:cubicBezTo>
                  <a:cubicBezTo>
                    <a:pt x="504" y="547"/>
                    <a:pt x="504" y="547"/>
                    <a:pt x="504" y="547"/>
                  </a:cubicBezTo>
                  <a:cubicBezTo>
                    <a:pt x="504" y="547"/>
                    <a:pt x="505" y="547"/>
                    <a:pt x="504" y="547"/>
                  </a:cubicBezTo>
                  <a:close/>
                  <a:moveTo>
                    <a:pt x="504" y="543"/>
                  </a:moveTo>
                  <a:cubicBezTo>
                    <a:pt x="504" y="543"/>
                    <a:pt x="504" y="543"/>
                    <a:pt x="504" y="543"/>
                  </a:cubicBezTo>
                  <a:cubicBezTo>
                    <a:pt x="504" y="542"/>
                    <a:pt x="504" y="542"/>
                    <a:pt x="504" y="542"/>
                  </a:cubicBezTo>
                  <a:cubicBezTo>
                    <a:pt x="504" y="542"/>
                    <a:pt x="504" y="542"/>
                    <a:pt x="504" y="543"/>
                  </a:cubicBezTo>
                  <a:cubicBezTo>
                    <a:pt x="504" y="543"/>
                    <a:pt x="504" y="543"/>
                    <a:pt x="504" y="543"/>
                  </a:cubicBezTo>
                  <a:close/>
                  <a:moveTo>
                    <a:pt x="453" y="510"/>
                  </a:moveTo>
                  <a:cubicBezTo>
                    <a:pt x="453" y="510"/>
                    <a:pt x="453" y="510"/>
                    <a:pt x="453" y="510"/>
                  </a:cubicBezTo>
                  <a:cubicBezTo>
                    <a:pt x="453" y="510"/>
                    <a:pt x="453" y="511"/>
                    <a:pt x="453" y="511"/>
                  </a:cubicBezTo>
                  <a:cubicBezTo>
                    <a:pt x="453" y="511"/>
                    <a:pt x="453" y="510"/>
                    <a:pt x="452" y="510"/>
                  </a:cubicBezTo>
                  <a:cubicBezTo>
                    <a:pt x="453" y="510"/>
                    <a:pt x="453" y="510"/>
                    <a:pt x="453" y="510"/>
                  </a:cubicBezTo>
                  <a:close/>
                  <a:moveTo>
                    <a:pt x="517" y="520"/>
                  </a:moveTo>
                  <a:cubicBezTo>
                    <a:pt x="517" y="520"/>
                    <a:pt x="517" y="520"/>
                    <a:pt x="517" y="520"/>
                  </a:cubicBezTo>
                  <a:cubicBezTo>
                    <a:pt x="517" y="520"/>
                    <a:pt x="517" y="521"/>
                    <a:pt x="517" y="521"/>
                  </a:cubicBezTo>
                  <a:cubicBezTo>
                    <a:pt x="516" y="521"/>
                    <a:pt x="516" y="521"/>
                    <a:pt x="516" y="520"/>
                  </a:cubicBezTo>
                  <a:cubicBezTo>
                    <a:pt x="516" y="520"/>
                    <a:pt x="516" y="520"/>
                    <a:pt x="517" y="520"/>
                  </a:cubicBezTo>
                  <a:close/>
                  <a:moveTo>
                    <a:pt x="527" y="489"/>
                  </a:moveTo>
                  <a:cubicBezTo>
                    <a:pt x="527" y="490"/>
                    <a:pt x="527" y="490"/>
                    <a:pt x="527" y="490"/>
                  </a:cubicBezTo>
                  <a:cubicBezTo>
                    <a:pt x="527" y="490"/>
                    <a:pt x="527" y="489"/>
                    <a:pt x="527" y="489"/>
                  </a:cubicBezTo>
                  <a:cubicBezTo>
                    <a:pt x="527" y="489"/>
                    <a:pt x="527" y="489"/>
                    <a:pt x="527" y="489"/>
                  </a:cubicBezTo>
                  <a:cubicBezTo>
                    <a:pt x="527" y="489"/>
                    <a:pt x="527" y="489"/>
                    <a:pt x="527" y="489"/>
                  </a:cubicBezTo>
                  <a:close/>
                  <a:moveTo>
                    <a:pt x="518" y="458"/>
                  </a:moveTo>
                  <a:cubicBezTo>
                    <a:pt x="518" y="458"/>
                    <a:pt x="518" y="458"/>
                    <a:pt x="518" y="458"/>
                  </a:cubicBezTo>
                  <a:cubicBezTo>
                    <a:pt x="518" y="458"/>
                    <a:pt x="518" y="458"/>
                    <a:pt x="518" y="458"/>
                  </a:cubicBezTo>
                  <a:cubicBezTo>
                    <a:pt x="518" y="458"/>
                    <a:pt x="518" y="458"/>
                    <a:pt x="518" y="458"/>
                  </a:cubicBezTo>
                  <a:cubicBezTo>
                    <a:pt x="518" y="458"/>
                    <a:pt x="518" y="458"/>
                    <a:pt x="518" y="458"/>
                  </a:cubicBezTo>
                  <a:close/>
                  <a:moveTo>
                    <a:pt x="300" y="358"/>
                  </a:moveTo>
                  <a:cubicBezTo>
                    <a:pt x="299" y="357"/>
                    <a:pt x="299" y="355"/>
                    <a:pt x="298" y="353"/>
                  </a:cubicBezTo>
                  <a:cubicBezTo>
                    <a:pt x="297" y="354"/>
                    <a:pt x="295" y="354"/>
                    <a:pt x="295" y="355"/>
                  </a:cubicBezTo>
                  <a:cubicBezTo>
                    <a:pt x="295" y="356"/>
                    <a:pt x="294" y="356"/>
                    <a:pt x="294" y="355"/>
                  </a:cubicBezTo>
                  <a:cubicBezTo>
                    <a:pt x="294" y="355"/>
                    <a:pt x="294" y="354"/>
                    <a:pt x="295" y="354"/>
                  </a:cubicBezTo>
                  <a:cubicBezTo>
                    <a:pt x="295" y="354"/>
                    <a:pt x="295" y="353"/>
                    <a:pt x="295" y="353"/>
                  </a:cubicBezTo>
                  <a:cubicBezTo>
                    <a:pt x="294" y="352"/>
                    <a:pt x="294" y="350"/>
                    <a:pt x="292" y="350"/>
                  </a:cubicBezTo>
                  <a:cubicBezTo>
                    <a:pt x="293" y="350"/>
                    <a:pt x="294" y="349"/>
                    <a:pt x="294" y="348"/>
                  </a:cubicBezTo>
                  <a:cubicBezTo>
                    <a:pt x="293" y="347"/>
                    <a:pt x="290" y="346"/>
                    <a:pt x="289" y="346"/>
                  </a:cubicBezTo>
                  <a:cubicBezTo>
                    <a:pt x="287" y="347"/>
                    <a:pt x="287" y="348"/>
                    <a:pt x="286" y="350"/>
                  </a:cubicBezTo>
                  <a:cubicBezTo>
                    <a:pt x="286" y="348"/>
                    <a:pt x="285" y="346"/>
                    <a:pt x="287" y="345"/>
                  </a:cubicBezTo>
                  <a:cubicBezTo>
                    <a:pt x="287" y="345"/>
                    <a:pt x="287" y="344"/>
                    <a:pt x="288" y="344"/>
                  </a:cubicBezTo>
                  <a:cubicBezTo>
                    <a:pt x="289" y="342"/>
                    <a:pt x="290" y="339"/>
                    <a:pt x="294" y="338"/>
                  </a:cubicBezTo>
                  <a:cubicBezTo>
                    <a:pt x="294" y="338"/>
                    <a:pt x="294" y="338"/>
                    <a:pt x="294" y="338"/>
                  </a:cubicBezTo>
                  <a:cubicBezTo>
                    <a:pt x="295" y="336"/>
                    <a:pt x="293" y="335"/>
                    <a:pt x="292" y="336"/>
                  </a:cubicBezTo>
                  <a:cubicBezTo>
                    <a:pt x="291" y="336"/>
                    <a:pt x="291" y="336"/>
                    <a:pt x="291" y="335"/>
                  </a:cubicBezTo>
                  <a:cubicBezTo>
                    <a:pt x="291" y="335"/>
                    <a:pt x="291" y="334"/>
                    <a:pt x="291" y="334"/>
                  </a:cubicBezTo>
                  <a:cubicBezTo>
                    <a:pt x="292" y="334"/>
                    <a:pt x="292" y="335"/>
                    <a:pt x="292" y="335"/>
                  </a:cubicBezTo>
                  <a:cubicBezTo>
                    <a:pt x="292" y="334"/>
                    <a:pt x="292" y="333"/>
                    <a:pt x="293" y="334"/>
                  </a:cubicBezTo>
                  <a:cubicBezTo>
                    <a:pt x="294" y="334"/>
                    <a:pt x="295" y="333"/>
                    <a:pt x="295" y="332"/>
                  </a:cubicBezTo>
                  <a:cubicBezTo>
                    <a:pt x="296" y="331"/>
                    <a:pt x="296" y="330"/>
                    <a:pt x="296" y="330"/>
                  </a:cubicBezTo>
                  <a:cubicBezTo>
                    <a:pt x="294" y="329"/>
                    <a:pt x="294" y="326"/>
                    <a:pt x="292" y="326"/>
                  </a:cubicBezTo>
                  <a:cubicBezTo>
                    <a:pt x="291" y="326"/>
                    <a:pt x="289" y="325"/>
                    <a:pt x="289" y="327"/>
                  </a:cubicBezTo>
                  <a:cubicBezTo>
                    <a:pt x="288" y="327"/>
                    <a:pt x="288" y="327"/>
                    <a:pt x="288" y="328"/>
                  </a:cubicBezTo>
                  <a:cubicBezTo>
                    <a:pt x="286" y="328"/>
                    <a:pt x="284" y="328"/>
                    <a:pt x="283" y="329"/>
                  </a:cubicBezTo>
                  <a:cubicBezTo>
                    <a:pt x="282" y="329"/>
                    <a:pt x="281" y="329"/>
                    <a:pt x="281" y="331"/>
                  </a:cubicBezTo>
                  <a:cubicBezTo>
                    <a:pt x="280" y="329"/>
                    <a:pt x="279" y="328"/>
                    <a:pt x="277" y="327"/>
                  </a:cubicBezTo>
                  <a:cubicBezTo>
                    <a:pt x="277" y="326"/>
                    <a:pt x="276" y="326"/>
                    <a:pt x="276" y="325"/>
                  </a:cubicBezTo>
                  <a:cubicBezTo>
                    <a:pt x="277" y="325"/>
                    <a:pt x="277" y="325"/>
                    <a:pt x="276" y="325"/>
                  </a:cubicBezTo>
                  <a:cubicBezTo>
                    <a:pt x="275" y="324"/>
                    <a:pt x="274" y="325"/>
                    <a:pt x="273" y="326"/>
                  </a:cubicBezTo>
                  <a:cubicBezTo>
                    <a:pt x="273" y="327"/>
                    <a:pt x="273" y="327"/>
                    <a:pt x="274" y="327"/>
                  </a:cubicBezTo>
                  <a:cubicBezTo>
                    <a:pt x="275" y="327"/>
                    <a:pt x="275" y="327"/>
                    <a:pt x="276" y="326"/>
                  </a:cubicBezTo>
                  <a:cubicBezTo>
                    <a:pt x="276" y="327"/>
                    <a:pt x="275" y="328"/>
                    <a:pt x="275" y="328"/>
                  </a:cubicBezTo>
                  <a:cubicBezTo>
                    <a:pt x="274" y="329"/>
                    <a:pt x="274" y="328"/>
                    <a:pt x="274" y="328"/>
                  </a:cubicBezTo>
                  <a:cubicBezTo>
                    <a:pt x="272" y="327"/>
                    <a:pt x="271" y="326"/>
                    <a:pt x="270" y="328"/>
                  </a:cubicBezTo>
                  <a:cubicBezTo>
                    <a:pt x="270" y="328"/>
                    <a:pt x="269" y="328"/>
                    <a:pt x="269" y="328"/>
                  </a:cubicBezTo>
                  <a:cubicBezTo>
                    <a:pt x="268" y="328"/>
                    <a:pt x="269" y="329"/>
                    <a:pt x="268" y="330"/>
                  </a:cubicBezTo>
                  <a:cubicBezTo>
                    <a:pt x="268" y="330"/>
                    <a:pt x="268" y="331"/>
                    <a:pt x="269" y="331"/>
                  </a:cubicBezTo>
                  <a:cubicBezTo>
                    <a:pt x="269" y="332"/>
                    <a:pt x="270" y="333"/>
                    <a:pt x="271" y="333"/>
                  </a:cubicBezTo>
                  <a:cubicBezTo>
                    <a:pt x="272" y="333"/>
                    <a:pt x="271" y="334"/>
                    <a:pt x="271" y="334"/>
                  </a:cubicBezTo>
                  <a:cubicBezTo>
                    <a:pt x="271" y="335"/>
                    <a:pt x="271" y="335"/>
                    <a:pt x="271" y="336"/>
                  </a:cubicBezTo>
                  <a:cubicBezTo>
                    <a:pt x="270" y="337"/>
                    <a:pt x="271" y="336"/>
                    <a:pt x="270" y="335"/>
                  </a:cubicBezTo>
                  <a:cubicBezTo>
                    <a:pt x="270" y="334"/>
                    <a:pt x="270" y="334"/>
                    <a:pt x="269" y="333"/>
                  </a:cubicBezTo>
                  <a:cubicBezTo>
                    <a:pt x="267" y="333"/>
                    <a:pt x="266" y="333"/>
                    <a:pt x="265" y="335"/>
                  </a:cubicBezTo>
                  <a:cubicBezTo>
                    <a:pt x="265" y="336"/>
                    <a:pt x="264" y="337"/>
                    <a:pt x="266" y="337"/>
                  </a:cubicBezTo>
                  <a:cubicBezTo>
                    <a:pt x="266" y="337"/>
                    <a:pt x="266" y="338"/>
                    <a:pt x="267" y="338"/>
                  </a:cubicBezTo>
                  <a:cubicBezTo>
                    <a:pt x="268" y="341"/>
                    <a:pt x="271" y="341"/>
                    <a:pt x="273" y="339"/>
                  </a:cubicBezTo>
                  <a:cubicBezTo>
                    <a:pt x="273" y="338"/>
                    <a:pt x="273" y="338"/>
                    <a:pt x="273" y="338"/>
                  </a:cubicBezTo>
                  <a:cubicBezTo>
                    <a:pt x="273" y="338"/>
                    <a:pt x="273" y="338"/>
                    <a:pt x="273" y="338"/>
                  </a:cubicBezTo>
                  <a:cubicBezTo>
                    <a:pt x="274" y="340"/>
                    <a:pt x="274" y="342"/>
                    <a:pt x="276" y="342"/>
                  </a:cubicBezTo>
                  <a:cubicBezTo>
                    <a:pt x="275" y="343"/>
                    <a:pt x="274" y="341"/>
                    <a:pt x="274" y="341"/>
                  </a:cubicBezTo>
                  <a:cubicBezTo>
                    <a:pt x="273" y="341"/>
                    <a:pt x="273" y="340"/>
                    <a:pt x="272" y="341"/>
                  </a:cubicBezTo>
                  <a:cubicBezTo>
                    <a:pt x="272" y="342"/>
                    <a:pt x="271" y="343"/>
                    <a:pt x="272" y="344"/>
                  </a:cubicBezTo>
                  <a:cubicBezTo>
                    <a:pt x="272" y="344"/>
                    <a:pt x="272" y="345"/>
                    <a:pt x="272" y="345"/>
                  </a:cubicBezTo>
                  <a:cubicBezTo>
                    <a:pt x="273" y="344"/>
                    <a:pt x="273" y="345"/>
                    <a:pt x="274" y="345"/>
                  </a:cubicBezTo>
                  <a:cubicBezTo>
                    <a:pt x="274" y="346"/>
                    <a:pt x="274" y="347"/>
                    <a:pt x="274" y="347"/>
                  </a:cubicBezTo>
                  <a:cubicBezTo>
                    <a:pt x="275" y="349"/>
                    <a:pt x="275" y="349"/>
                    <a:pt x="273" y="350"/>
                  </a:cubicBezTo>
                  <a:cubicBezTo>
                    <a:pt x="273" y="349"/>
                    <a:pt x="274" y="348"/>
                    <a:pt x="273" y="348"/>
                  </a:cubicBezTo>
                  <a:cubicBezTo>
                    <a:pt x="273" y="347"/>
                    <a:pt x="273" y="347"/>
                    <a:pt x="273" y="347"/>
                  </a:cubicBezTo>
                  <a:cubicBezTo>
                    <a:pt x="273" y="347"/>
                    <a:pt x="273" y="346"/>
                    <a:pt x="273" y="346"/>
                  </a:cubicBezTo>
                  <a:cubicBezTo>
                    <a:pt x="272" y="346"/>
                    <a:pt x="272" y="346"/>
                    <a:pt x="272" y="347"/>
                  </a:cubicBezTo>
                  <a:cubicBezTo>
                    <a:pt x="272" y="348"/>
                    <a:pt x="272" y="349"/>
                    <a:pt x="273" y="351"/>
                  </a:cubicBezTo>
                  <a:cubicBezTo>
                    <a:pt x="273" y="351"/>
                    <a:pt x="273" y="352"/>
                    <a:pt x="272" y="352"/>
                  </a:cubicBezTo>
                  <a:cubicBezTo>
                    <a:pt x="272" y="353"/>
                    <a:pt x="271" y="353"/>
                    <a:pt x="271" y="353"/>
                  </a:cubicBezTo>
                  <a:cubicBezTo>
                    <a:pt x="270" y="352"/>
                    <a:pt x="270" y="352"/>
                    <a:pt x="270" y="353"/>
                  </a:cubicBezTo>
                  <a:cubicBezTo>
                    <a:pt x="270" y="354"/>
                    <a:pt x="270" y="354"/>
                    <a:pt x="269" y="354"/>
                  </a:cubicBezTo>
                  <a:cubicBezTo>
                    <a:pt x="268" y="354"/>
                    <a:pt x="267" y="354"/>
                    <a:pt x="266" y="353"/>
                  </a:cubicBezTo>
                  <a:cubicBezTo>
                    <a:pt x="266" y="353"/>
                    <a:pt x="267" y="352"/>
                    <a:pt x="267" y="352"/>
                  </a:cubicBezTo>
                  <a:cubicBezTo>
                    <a:pt x="267" y="352"/>
                    <a:pt x="266" y="352"/>
                    <a:pt x="266" y="351"/>
                  </a:cubicBezTo>
                  <a:cubicBezTo>
                    <a:pt x="266" y="351"/>
                    <a:pt x="265" y="352"/>
                    <a:pt x="265" y="351"/>
                  </a:cubicBezTo>
                  <a:cubicBezTo>
                    <a:pt x="266" y="350"/>
                    <a:pt x="265" y="350"/>
                    <a:pt x="264" y="349"/>
                  </a:cubicBezTo>
                  <a:cubicBezTo>
                    <a:pt x="264" y="349"/>
                    <a:pt x="263" y="348"/>
                    <a:pt x="263" y="347"/>
                  </a:cubicBezTo>
                  <a:cubicBezTo>
                    <a:pt x="263" y="346"/>
                    <a:pt x="262" y="346"/>
                    <a:pt x="261" y="345"/>
                  </a:cubicBezTo>
                  <a:cubicBezTo>
                    <a:pt x="261" y="345"/>
                    <a:pt x="260" y="345"/>
                    <a:pt x="259" y="346"/>
                  </a:cubicBezTo>
                  <a:cubicBezTo>
                    <a:pt x="259" y="346"/>
                    <a:pt x="259" y="347"/>
                    <a:pt x="258" y="347"/>
                  </a:cubicBezTo>
                  <a:cubicBezTo>
                    <a:pt x="258" y="348"/>
                    <a:pt x="258" y="349"/>
                    <a:pt x="258" y="350"/>
                  </a:cubicBezTo>
                  <a:cubicBezTo>
                    <a:pt x="257" y="352"/>
                    <a:pt x="257" y="354"/>
                    <a:pt x="259" y="355"/>
                  </a:cubicBezTo>
                  <a:cubicBezTo>
                    <a:pt x="259" y="356"/>
                    <a:pt x="260" y="357"/>
                    <a:pt x="260" y="357"/>
                  </a:cubicBezTo>
                  <a:cubicBezTo>
                    <a:pt x="260" y="357"/>
                    <a:pt x="260" y="357"/>
                    <a:pt x="260" y="357"/>
                  </a:cubicBezTo>
                  <a:cubicBezTo>
                    <a:pt x="260" y="357"/>
                    <a:pt x="260" y="357"/>
                    <a:pt x="260" y="357"/>
                  </a:cubicBezTo>
                  <a:cubicBezTo>
                    <a:pt x="261" y="357"/>
                    <a:pt x="261" y="358"/>
                    <a:pt x="261" y="358"/>
                  </a:cubicBezTo>
                  <a:cubicBezTo>
                    <a:pt x="262" y="359"/>
                    <a:pt x="263" y="360"/>
                    <a:pt x="263" y="360"/>
                  </a:cubicBezTo>
                  <a:cubicBezTo>
                    <a:pt x="263" y="362"/>
                    <a:pt x="263" y="362"/>
                    <a:pt x="264" y="363"/>
                  </a:cubicBezTo>
                  <a:cubicBezTo>
                    <a:pt x="265" y="363"/>
                    <a:pt x="265" y="363"/>
                    <a:pt x="266" y="363"/>
                  </a:cubicBezTo>
                  <a:cubicBezTo>
                    <a:pt x="266" y="363"/>
                    <a:pt x="266" y="362"/>
                    <a:pt x="267" y="362"/>
                  </a:cubicBezTo>
                  <a:cubicBezTo>
                    <a:pt x="267" y="362"/>
                    <a:pt x="268" y="363"/>
                    <a:pt x="268" y="363"/>
                  </a:cubicBezTo>
                  <a:cubicBezTo>
                    <a:pt x="268" y="365"/>
                    <a:pt x="269" y="365"/>
                    <a:pt x="271" y="365"/>
                  </a:cubicBezTo>
                  <a:cubicBezTo>
                    <a:pt x="271" y="365"/>
                    <a:pt x="271" y="365"/>
                    <a:pt x="271" y="365"/>
                  </a:cubicBezTo>
                  <a:cubicBezTo>
                    <a:pt x="271" y="365"/>
                    <a:pt x="271" y="365"/>
                    <a:pt x="271" y="365"/>
                  </a:cubicBezTo>
                  <a:cubicBezTo>
                    <a:pt x="271" y="366"/>
                    <a:pt x="272" y="367"/>
                    <a:pt x="272" y="368"/>
                  </a:cubicBezTo>
                  <a:cubicBezTo>
                    <a:pt x="273" y="369"/>
                    <a:pt x="274" y="371"/>
                    <a:pt x="275" y="372"/>
                  </a:cubicBezTo>
                  <a:cubicBezTo>
                    <a:pt x="276" y="373"/>
                    <a:pt x="277" y="374"/>
                    <a:pt x="277" y="374"/>
                  </a:cubicBezTo>
                  <a:cubicBezTo>
                    <a:pt x="278" y="377"/>
                    <a:pt x="280" y="379"/>
                    <a:pt x="280" y="381"/>
                  </a:cubicBezTo>
                  <a:cubicBezTo>
                    <a:pt x="280" y="382"/>
                    <a:pt x="280" y="382"/>
                    <a:pt x="280" y="382"/>
                  </a:cubicBezTo>
                  <a:cubicBezTo>
                    <a:pt x="280" y="383"/>
                    <a:pt x="281" y="383"/>
                    <a:pt x="281" y="382"/>
                  </a:cubicBezTo>
                  <a:cubicBezTo>
                    <a:pt x="282" y="382"/>
                    <a:pt x="282" y="382"/>
                    <a:pt x="282" y="382"/>
                  </a:cubicBezTo>
                  <a:cubicBezTo>
                    <a:pt x="282" y="383"/>
                    <a:pt x="282" y="383"/>
                    <a:pt x="282" y="383"/>
                  </a:cubicBezTo>
                  <a:cubicBezTo>
                    <a:pt x="282" y="383"/>
                    <a:pt x="282" y="383"/>
                    <a:pt x="282" y="384"/>
                  </a:cubicBezTo>
                  <a:cubicBezTo>
                    <a:pt x="282" y="384"/>
                    <a:pt x="282" y="384"/>
                    <a:pt x="282" y="384"/>
                  </a:cubicBezTo>
                  <a:cubicBezTo>
                    <a:pt x="283" y="383"/>
                    <a:pt x="283" y="384"/>
                    <a:pt x="283" y="384"/>
                  </a:cubicBezTo>
                  <a:cubicBezTo>
                    <a:pt x="284" y="384"/>
                    <a:pt x="285" y="384"/>
                    <a:pt x="285" y="384"/>
                  </a:cubicBezTo>
                  <a:cubicBezTo>
                    <a:pt x="286" y="382"/>
                    <a:pt x="287" y="381"/>
                    <a:pt x="288" y="380"/>
                  </a:cubicBezTo>
                  <a:cubicBezTo>
                    <a:pt x="288" y="380"/>
                    <a:pt x="288" y="379"/>
                    <a:pt x="288" y="379"/>
                  </a:cubicBezTo>
                  <a:cubicBezTo>
                    <a:pt x="287" y="378"/>
                    <a:pt x="286" y="377"/>
                    <a:pt x="286" y="375"/>
                  </a:cubicBezTo>
                  <a:cubicBezTo>
                    <a:pt x="285" y="374"/>
                    <a:pt x="285" y="373"/>
                    <a:pt x="287" y="372"/>
                  </a:cubicBezTo>
                  <a:cubicBezTo>
                    <a:pt x="287" y="373"/>
                    <a:pt x="286" y="373"/>
                    <a:pt x="286" y="374"/>
                  </a:cubicBezTo>
                  <a:cubicBezTo>
                    <a:pt x="286" y="375"/>
                    <a:pt x="287" y="377"/>
                    <a:pt x="288" y="377"/>
                  </a:cubicBezTo>
                  <a:cubicBezTo>
                    <a:pt x="289" y="376"/>
                    <a:pt x="290" y="376"/>
                    <a:pt x="290" y="377"/>
                  </a:cubicBezTo>
                  <a:cubicBezTo>
                    <a:pt x="291" y="377"/>
                    <a:pt x="292" y="377"/>
                    <a:pt x="293" y="377"/>
                  </a:cubicBezTo>
                  <a:cubicBezTo>
                    <a:pt x="294" y="376"/>
                    <a:pt x="294" y="375"/>
                    <a:pt x="295" y="375"/>
                  </a:cubicBezTo>
                  <a:cubicBezTo>
                    <a:pt x="296" y="375"/>
                    <a:pt x="296" y="375"/>
                    <a:pt x="295" y="374"/>
                  </a:cubicBezTo>
                  <a:cubicBezTo>
                    <a:pt x="295" y="374"/>
                    <a:pt x="295" y="373"/>
                    <a:pt x="296" y="373"/>
                  </a:cubicBezTo>
                  <a:cubicBezTo>
                    <a:pt x="296" y="373"/>
                    <a:pt x="297" y="373"/>
                    <a:pt x="297" y="372"/>
                  </a:cubicBezTo>
                  <a:cubicBezTo>
                    <a:pt x="298" y="373"/>
                    <a:pt x="297" y="373"/>
                    <a:pt x="297" y="373"/>
                  </a:cubicBezTo>
                  <a:cubicBezTo>
                    <a:pt x="298" y="373"/>
                    <a:pt x="298" y="373"/>
                    <a:pt x="298" y="373"/>
                  </a:cubicBezTo>
                  <a:cubicBezTo>
                    <a:pt x="298" y="372"/>
                    <a:pt x="299" y="372"/>
                    <a:pt x="299" y="371"/>
                  </a:cubicBezTo>
                  <a:cubicBezTo>
                    <a:pt x="298" y="370"/>
                    <a:pt x="298" y="371"/>
                    <a:pt x="297" y="371"/>
                  </a:cubicBezTo>
                  <a:cubicBezTo>
                    <a:pt x="297" y="370"/>
                    <a:pt x="298" y="370"/>
                    <a:pt x="298" y="370"/>
                  </a:cubicBezTo>
                  <a:cubicBezTo>
                    <a:pt x="299" y="370"/>
                    <a:pt x="299" y="369"/>
                    <a:pt x="299" y="369"/>
                  </a:cubicBezTo>
                  <a:cubicBezTo>
                    <a:pt x="299" y="368"/>
                    <a:pt x="298" y="368"/>
                    <a:pt x="298" y="369"/>
                  </a:cubicBezTo>
                  <a:cubicBezTo>
                    <a:pt x="297" y="369"/>
                    <a:pt x="297" y="369"/>
                    <a:pt x="296" y="368"/>
                  </a:cubicBezTo>
                  <a:cubicBezTo>
                    <a:pt x="297" y="368"/>
                    <a:pt x="299" y="368"/>
                    <a:pt x="299" y="366"/>
                  </a:cubicBezTo>
                  <a:cubicBezTo>
                    <a:pt x="298" y="364"/>
                    <a:pt x="298" y="363"/>
                    <a:pt x="297" y="362"/>
                  </a:cubicBezTo>
                  <a:cubicBezTo>
                    <a:pt x="299" y="362"/>
                    <a:pt x="300" y="360"/>
                    <a:pt x="300" y="358"/>
                  </a:cubicBezTo>
                  <a:close/>
                  <a:moveTo>
                    <a:pt x="147" y="355"/>
                  </a:moveTo>
                  <a:cubicBezTo>
                    <a:pt x="147" y="355"/>
                    <a:pt x="148" y="355"/>
                    <a:pt x="148" y="355"/>
                  </a:cubicBezTo>
                  <a:cubicBezTo>
                    <a:pt x="149" y="353"/>
                    <a:pt x="151" y="352"/>
                    <a:pt x="153" y="351"/>
                  </a:cubicBezTo>
                  <a:cubicBezTo>
                    <a:pt x="156" y="349"/>
                    <a:pt x="158" y="346"/>
                    <a:pt x="161" y="344"/>
                  </a:cubicBezTo>
                  <a:cubicBezTo>
                    <a:pt x="163" y="343"/>
                    <a:pt x="165" y="341"/>
                    <a:pt x="167" y="340"/>
                  </a:cubicBezTo>
                  <a:cubicBezTo>
                    <a:pt x="170" y="339"/>
                    <a:pt x="171" y="338"/>
                    <a:pt x="172" y="336"/>
                  </a:cubicBezTo>
                  <a:cubicBezTo>
                    <a:pt x="173" y="335"/>
                    <a:pt x="173" y="335"/>
                    <a:pt x="172" y="334"/>
                  </a:cubicBezTo>
                  <a:cubicBezTo>
                    <a:pt x="171" y="332"/>
                    <a:pt x="169" y="330"/>
                    <a:pt x="168" y="329"/>
                  </a:cubicBezTo>
                  <a:cubicBezTo>
                    <a:pt x="167" y="328"/>
                    <a:pt x="167" y="327"/>
                    <a:pt x="166" y="326"/>
                  </a:cubicBezTo>
                  <a:cubicBezTo>
                    <a:pt x="166" y="326"/>
                    <a:pt x="166" y="326"/>
                    <a:pt x="166" y="326"/>
                  </a:cubicBezTo>
                  <a:cubicBezTo>
                    <a:pt x="166" y="326"/>
                    <a:pt x="166" y="326"/>
                    <a:pt x="165" y="325"/>
                  </a:cubicBezTo>
                  <a:cubicBezTo>
                    <a:pt x="165" y="325"/>
                    <a:pt x="165" y="325"/>
                    <a:pt x="165" y="325"/>
                  </a:cubicBezTo>
                  <a:cubicBezTo>
                    <a:pt x="165" y="324"/>
                    <a:pt x="164" y="323"/>
                    <a:pt x="163" y="322"/>
                  </a:cubicBezTo>
                  <a:cubicBezTo>
                    <a:pt x="161" y="320"/>
                    <a:pt x="159" y="317"/>
                    <a:pt x="155" y="317"/>
                  </a:cubicBezTo>
                  <a:cubicBezTo>
                    <a:pt x="155" y="317"/>
                    <a:pt x="155" y="317"/>
                    <a:pt x="155" y="317"/>
                  </a:cubicBezTo>
                  <a:cubicBezTo>
                    <a:pt x="155" y="317"/>
                    <a:pt x="155" y="317"/>
                    <a:pt x="155" y="317"/>
                  </a:cubicBezTo>
                  <a:cubicBezTo>
                    <a:pt x="153" y="317"/>
                    <a:pt x="152" y="318"/>
                    <a:pt x="151" y="318"/>
                  </a:cubicBezTo>
                  <a:cubicBezTo>
                    <a:pt x="150" y="318"/>
                    <a:pt x="150" y="319"/>
                    <a:pt x="150" y="320"/>
                  </a:cubicBezTo>
                  <a:cubicBezTo>
                    <a:pt x="150" y="321"/>
                    <a:pt x="149" y="322"/>
                    <a:pt x="149" y="323"/>
                  </a:cubicBezTo>
                  <a:cubicBezTo>
                    <a:pt x="148" y="324"/>
                    <a:pt x="148" y="324"/>
                    <a:pt x="148" y="324"/>
                  </a:cubicBezTo>
                  <a:cubicBezTo>
                    <a:pt x="147" y="323"/>
                    <a:pt x="147" y="323"/>
                    <a:pt x="147" y="323"/>
                  </a:cubicBezTo>
                  <a:cubicBezTo>
                    <a:pt x="148" y="321"/>
                    <a:pt x="148" y="320"/>
                    <a:pt x="148" y="319"/>
                  </a:cubicBezTo>
                  <a:cubicBezTo>
                    <a:pt x="148" y="319"/>
                    <a:pt x="148" y="318"/>
                    <a:pt x="147" y="318"/>
                  </a:cubicBezTo>
                  <a:cubicBezTo>
                    <a:pt x="146" y="318"/>
                    <a:pt x="145" y="318"/>
                    <a:pt x="145" y="319"/>
                  </a:cubicBezTo>
                  <a:cubicBezTo>
                    <a:pt x="145" y="320"/>
                    <a:pt x="143" y="321"/>
                    <a:pt x="144" y="323"/>
                  </a:cubicBezTo>
                  <a:cubicBezTo>
                    <a:pt x="142" y="322"/>
                    <a:pt x="142" y="321"/>
                    <a:pt x="143" y="319"/>
                  </a:cubicBezTo>
                  <a:cubicBezTo>
                    <a:pt x="144" y="318"/>
                    <a:pt x="144" y="318"/>
                    <a:pt x="143" y="318"/>
                  </a:cubicBezTo>
                  <a:cubicBezTo>
                    <a:pt x="143" y="317"/>
                    <a:pt x="142" y="317"/>
                    <a:pt x="142" y="317"/>
                  </a:cubicBezTo>
                  <a:cubicBezTo>
                    <a:pt x="142" y="317"/>
                    <a:pt x="142" y="317"/>
                    <a:pt x="142" y="317"/>
                  </a:cubicBezTo>
                  <a:cubicBezTo>
                    <a:pt x="142" y="317"/>
                    <a:pt x="142" y="317"/>
                    <a:pt x="142" y="317"/>
                  </a:cubicBezTo>
                  <a:cubicBezTo>
                    <a:pt x="140" y="316"/>
                    <a:pt x="139" y="316"/>
                    <a:pt x="138" y="315"/>
                  </a:cubicBezTo>
                  <a:cubicBezTo>
                    <a:pt x="137" y="314"/>
                    <a:pt x="136" y="313"/>
                    <a:pt x="135" y="312"/>
                  </a:cubicBezTo>
                  <a:cubicBezTo>
                    <a:pt x="135" y="312"/>
                    <a:pt x="135" y="312"/>
                    <a:pt x="135" y="312"/>
                  </a:cubicBezTo>
                  <a:cubicBezTo>
                    <a:pt x="134" y="310"/>
                    <a:pt x="131" y="309"/>
                    <a:pt x="130" y="310"/>
                  </a:cubicBezTo>
                  <a:cubicBezTo>
                    <a:pt x="128" y="311"/>
                    <a:pt x="127" y="312"/>
                    <a:pt x="125" y="312"/>
                  </a:cubicBezTo>
                  <a:cubicBezTo>
                    <a:pt x="124" y="312"/>
                    <a:pt x="123" y="313"/>
                    <a:pt x="121" y="312"/>
                  </a:cubicBezTo>
                  <a:cubicBezTo>
                    <a:pt x="121" y="312"/>
                    <a:pt x="121" y="313"/>
                    <a:pt x="121" y="313"/>
                  </a:cubicBezTo>
                  <a:cubicBezTo>
                    <a:pt x="121" y="314"/>
                    <a:pt x="121" y="315"/>
                    <a:pt x="121" y="316"/>
                  </a:cubicBezTo>
                  <a:cubicBezTo>
                    <a:pt x="121" y="316"/>
                    <a:pt x="121" y="316"/>
                    <a:pt x="121" y="316"/>
                  </a:cubicBezTo>
                  <a:cubicBezTo>
                    <a:pt x="121" y="315"/>
                    <a:pt x="121" y="315"/>
                    <a:pt x="120" y="315"/>
                  </a:cubicBezTo>
                  <a:cubicBezTo>
                    <a:pt x="120" y="315"/>
                    <a:pt x="120" y="315"/>
                    <a:pt x="120" y="315"/>
                  </a:cubicBezTo>
                  <a:cubicBezTo>
                    <a:pt x="120" y="313"/>
                    <a:pt x="120" y="313"/>
                    <a:pt x="118" y="313"/>
                  </a:cubicBezTo>
                  <a:cubicBezTo>
                    <a:pt x="118" y="313"/>
                    <a:pt x="118" y="313"/>
                    <a:pt x="117" y="313"/>
                  </a:cubicBezTo>
                  <a:cubicBezTo>
                    <a:pt x="115" y="313"/>
                    <a:pt x="113" y="314"/>
                    <a:pt x="111" y="315"/>
                  </a:cubicBezTo>
                  <a:cubicBezTo>
                    <a:pt x="110" y="315"/>
                    <a:pt x="110" y="315"/>
                    <a:pt x="111" y="316"/>
                  </a:cubicBezTo>
                  <a:cubicBezTo>
                    <a:pt x="111" y="317"/>
                    <a:pt x="112" y="319"/>
                    <a:pt x="112" y="320"/>
                  </a:cubicBezTo>
                  <a:cubicBezTo>
                    <a:pt x="112" y="321"/>
                    <a:pt x="113" y="321"/>
                    <a:pt x="114" y="321"/>
                  </a:cubicBezTo>
                  <a:cubicBezTo>
                    <a:pt x="113" y="322"/>
                    <a:pt x="112" y="321"/>
                    <a:pt x="113" y="322"/>
                  </a:cubicBezTo>
                  <a:cubicBezTo>
                    <a:pt x="113" y="323"/>
                    <a:pt x="114" y="322"/>
                    <a:pt x="114" y="323"/>
                  </a:cubicBezTo>
                  <a:cubicBezTo>
                    <a:pt x="114" y="323"/>
                    <a:pt x="113" y="323"/>
                    <a:pt x="113" y="323"/>
                  </a:cubicBezTo>
                  <a:cubicBezTo>
                    <a:pt x="113" y="325"/>
                    <a:pt x="114" y="325"/>
                    <a:pt x="114" y="327"/>
                  </a:cubicBezTo>
                  <a:cubicBezTo>
                    <a:pt x="114" y="327"/>
                    <a:pt x="114" y="327"/>
                    <a:pt x="115" y="327"/>
                  </a:cubicBezTo>
                  <a:cubicBezTo>
                    <a:pt x="116" y="327"/>
                    <a:pt x="116" y="328"/>
                    <a:pt x="116" y="329"/>
                  </a:cubicBezTo>
                  <a:cubicBezTo>
                    <a:pt x="116" y="330"/>
                    <a:pt x="116" y="330"/>
                    <a:pt x="115" y="331"/>
                  </a:cubicBezTo>
                  <a:cubicBezTo>
                    <a:pt x="114" y="332"/>
                    <a:pt x="115" y="333"/>
                    <a:pt x="115" y="334"/>
                  </a:cubicBezTo>
                  <a:cubicBezTo>
                    <a:pt x="117" y="335"/>
                    <a:pt x="118" y="334"/>
                    <a:pt x="119" y="335"/>
                  </a:cubicBezTo>
                  <a:cubicBezTo>
                    <a:pt x="119" y="335"/>
                    <a:pt x="119" y="335"/>
                    <a:pt x="119" y="335"/>
                  </a:cubicBezTo>
                  <a:cubicBezTo>
                    <a:pt x="119" y="335"/>
                    <a:pt x="119" y="335"/>
                    <a:pt x="119" y="335"/>
                  </a:cubicBezTo>
                  <a:cubicBezTo>
                    <a:pt x="118" y="335"/>
                    <a:pt x="117" y="335"/>
                    <a:pt x="116" y="335"/>
                  </a:cubicBezTo>
                  <a:cubicBezTo>
                    <a:pt x="115" y="334"/>
                    <a:pt x="115" y="334"/>
                    <a:pt x="114" y="335"/>
                  </a:cubicBezTo>
                  <a:cubicBezTo>
                    <a:pt x="113" y="336"/>
                    <a:pt x="112" y="338"/>
                    <a:pt x="111" y="340"/>
                  </a:cubicBezTo>
                  <a:cubicBezTo>
                    <a:pt x="111" y="341"/>
                    <a:pt x="111" y="342"/>
                    <a:pt x="110" y="343"/>
                  </a:cubicBezTo>
                  <a:cubicBezTo>
                    <a:pt x="109" y="345"/>
                    <a:pt x="109" y="345"/>
                    <a:pt x="111" y="347"/>
                  </a:cubicBezTo>
                  <a:cubicBezTo>
                    <a:pt x="111" y="347"/>
                    <a:pt x="111" y="347"/>
                    <a:pt x="112" y="348"/>
                  </a:cubicBezTo>
                  <a:cubicBezTo>
                    <a:pt x="112" y="349"/>
                    <a:pt x="112" y="349"/>
                    <a:pt x="111" y="349"/>
                  </a:cubicBezTo>
                  <a:cubicBezTo>
                    <a:pt x="110" y="350"/>
                    <a:pt x="109" y="350"/>
                    <a:pt x="108" y="350"/>
                  </a:cubicBezTo>
                  <a:cubicBezTo>
                    <a:pt x="108" y="351"/>
                    <a:pt x="109" y="352"/>
                    <a:pt x="109" y="353"/>
                  </a:cubicBezTo>
                  <a:cubicBezTo>
                    <a:pt x="109" y="354"/>
                    <a:pt x="108" y="355"/>
                    <a:pt x="108" y="357"/>
                  </a:cubicBezTo>
                  <a:cubicBezTo>
                    <a:pt x="109" y="357"/>
                    <a:pt x="108" y="357"/>
                    <a:pt x="108" y="357"/>
                  </a:cubicBezTo>
                  <a:cubicBezTo>
                    <a:pt x="108" y="357"/>
                    <a:pt x="107" y="358"/>
                    <a:pt x="108" y="358"/>
                  </a:cubicBezTo>
                  <a:cubicBezTo>
                    <a:pt x="108" y="358"/>
                    <a:pt x="108" y="358"/>
                    <a:pt x="108" y="358"/>
                  </a:cubicBezTo>
                  <a:cubicBezTo>
                    <a:pt x="108" y="358"/>
                    <a:pt x="108" y="358"/>
                    <a:pt x="108" y="358"/>
                  </a:cubicBezTo>
                  <a:cubicBezTo>
                    <a:pt x="108" y="359"/>
                    <a:pt x="108" y="359"/>
                    <a:pt x="108" y="359"/>
                  </a:cubicBezTo>
                  <a:cubicBezTo>
                    <a:pt x="107" y="359"/>
                    <a:pt x="107" y="358"/>
                    <a:pt x="107" y="359"/>
                  </a:cubicBezTo>
                  <a:cubicBezTo>
                    <a:pt x="106" y="361"/>
                    <a:pt x="105" y="363"/>
                    <a:pt x="104" y="365"/>
                  </a:cubicBezTo>
                  <a:cubicBezTo>
                    <a:pt x="103" y="366"/>
                    <a:pt x="104" y="368"/>
                    <a:pt x="103" y="369"/>
                  </a:cubicBezTo>
                  <a:cubicBezTo>
                    <a:pt x="103" y="370"/>
                    <a:pt x="103" y="370"/>
                    <a:pt x="104" y="370"/>
                  </a:cubicBezTo>
                  <a:cubicBezTo>
                    <a:pt x="104" y="370"/>
                    <a:pt x="105" y="370"/>
                    <a:pt x="105" y="370"/>
                  </a:cubicBezTo>
                  <a:cubicBezTo>
                    <a:pt x="107" y="369"/>
                    <a:pt x="107" y="369"/>
                    <a:pt x="107" y="371"/>
                  </a:cubicBezTo>
                  <a:cubicBezTo>
                    <a:pt x="107" y="371"/>
                    <a:pt x="107" y="371"/>
                    <a:pt x="107" y="371"/>
                  </a:cubicBezTo>
                  <a:cubicBezTo>
                    <a:pt x="107" y="371"/>
                    <a:pt x="107" y="371"/>
                    <a:pt x="107" y="371"/>
                  </a:cubicBezTo>
                  <a:cubicBezTo>
                    <a:pt x="108" y="371"/>
                    <a:pt x="108" y="372"/>
                    <a:pt x="109" y="372"/>
                  </a:cubicBezTo>
                  <a:cubicBezTo>
                    <a:pt x="109" y="373"/>
                    <a:pt x="111" y="372"/>
                    <a:pt x="111" y="374"/>
                  </a:cubicBezTo>
                  <a:cubicBezTo>
                    <a:pt x="113" y="374"/>
                    <a:pt x="114" y="375"/>
                    <a:pt x="115" y="376"/>
                  </a:cubicBezTo>
                  <a:cubicBezTo>
                    <a:pt x="115" y="376"/>
                    <a:pt x="115" y="376"/>
                    <a:pt x="115" y="376"/>
                  </a:cubicBezTo>
                  <a:cubicBezTo>
                    <a:pt x="116" y="377"/>
                    <a:pt x="116" y="379"/>
                    <a:pt x="117" y="379"/>
                  </a:cubicBezTo>
                  <a:cubicBezTo>
                    <a:pt x="118" y="380"/>
                    <a:pt x="118" y="382"/>
                    <a:pt x="118" y="383"/>
                  </a:cubicBezTo>
                  <a:cubicBezTo>
                    <a:pt x="119" y="385"/>
                    <a:pt x="119" y="386"/>
                    <a:pt x="120" y="388"/>
                  </a:cubicBezTo>
                  <a:cubicBezTo>
                    <a:pt x="121" y="389"/>
                    <a:pt x="123" y="389"/>
                    <a:pt x="123" y="388"/>
                  </a:cubicBezTo>
                  <a:cubicBezTo>
                    <a:pt x="124" y="387"/>
                    <a:pt x="124" y="386"/>
                    <a:pt x="125" y="386"/>
                  </a:cubicBezTo>
                  <a:cubicBezTo>
                    <a:pt x="128" y="385"/>
                    <a:pt x="129" y="383"/>
                    <a:pt x="129" y="381"/>
                  </a:cubicBezTo>
                  <a:cubicBezTo>
                    <a:pt x="130" y="380"/>
                    <a:pt x="130" y="380"/>
                    <a:pt x="131" y="380"/>
                  </a:cubicBezTo>
                  <a:cubicBezTo>
                    <a:pt x="131" y="381"/>
                    <a:pt x="131" y="381"/>
                    <a:pt x="132" y="381"/>
                  </a:cubicBezTo>
                  <a:cubicBezTo>
                    <a:pt x="132" y="382"/>
                    <a:pt x="133" y="382"/>
                    <a:pt x="134" y="382"/>
                  </a:cubicBezTo>
                  <a:cubicBezTo>
                    <a:pt x="134" y="382"/>
                    <a:pt x="135" y="381"/>
                    <a:pt x="136" y="381"/>
                  </a:cubicBezTo>
                  <a:cubicBezTo>
                    <a:pt x="137" y="380"/>
                    <a:pt x="139" y="379"/>
                    <a:pt x="139" y="377"/>
                  </a:cubicBezTo>
                  <a:cubicBezTo>
                    <a:pt x="139" y="375"/>
                    <a:pt x="139" y="372"/>
                    <a:pt x="139" y="370"/>
                  </a:cubicBezTo>
                  <a:cubicBezTo>
                    <a:pt x="139" y="370"/>
                    <a:pt x="139" y="370"/>
                    <a:pt x="139" y="369"/>
                  </a:cubicBezTo>
                  <a:cubicBezTo>
                    <a:pt x="140" y="368"/>
                    <a:pt x="141" y="366"/>
                    <a:pt x="140" y="364"/>
                  </a:cubicBezTo>
                  <a:cubicBezTo>
                    <a:pt x="140" y="364"/>
                    <a:pt x="140" y="363"/>
                    <a:pt x="140" y="363"/>
                  </a:cubicBezTo>
                  <a:cubicBezTo>
                    <a:pt x="141" y="363"/>
                    <a:pt x="141" y="364"/>
                    <a:pt x="141" y="364"/>
                  </a:cubicBezTo>
                  <a:cubicBezTo>
                    <a:pt x="141" y="364"/>
                    <a:pt x="141" y="364"/>
                    <a:pt x="142" y="364"/>
                  </a:cubicBezTo>
                  <a:cubicBezTo>
                    <a:pt x="143" y="364"/>
                    <a:pt x="146" y="362"/>
                    <a:pt x="146" y="361"/>
                  </a:cubicBezTo>
                  <a:cubicBezTo>
                    <a:pt x="146" y="361"/>
                    <a:pt x="147" y="361"/>
                    <a:pt x="146" y="361"/>
                  </a:cubicBezTo>
                  <a:cubicBezTo>
                    <a:pt x="146" y="359"/>
                    <a:pt x="148" y="357"/>
                    <a:pt x="147" y="355"/>
                  </a:cubicBezTo>
                  <a:close/>
                  <a:moveTo>
                    <a:pt x="165" y="325"/>
                  </a:moveTo>
                  <a:cubicBezTo>
                    <a:pt x="165" y="326"/>
                    <a:pt x="165" y="326"/>
                    <a:pt x="165" y="326"/>
                  </a:cubicBezTo>
                  <a:cubicBezTo>
                    <a:pt x="165" y="326"/>
                    <a:pt x="165" y="326"/>
                    <a:pt x="165" y="325"/>
                  </a:cubicBezTo>
                  <a:close/>
                  <a:moveTo>
                    <a:pt x="269" y="407"/>
                  </a:moveTo>
                  <a:cubicBezTo>
                    <a:pt x="269" y="407"/>
                    <a:pt x="269" y="407"/>
                    <a:pt x="268" y="406"/>
                  </a:cubicBezTo>
                  <a:cubicBezTo>
                    <a:pt x="268" y="406"/>
                    <a:pt x="268" y="407"/>
                    <a:pt x="268" y="407"/>
                  </a:cubicBezTo>
                  <a:cubicBezTo>
                    <a:pt x="267" y="407"/>
                    <a:pt x="266" y="408"/>
                    <a:pt x="265" y="407"/>
                  </a:cubicBezTo>
                  <a:cubicBezTo>
                    <a:pt x="264" y="407"/>
                    <a:pt x="265" y="406"/>
                    <a:pt x="264" y="405"/>
                  </a:cubicBezTo>
                  <a:cubicBezTo>
                    <a:pt x="264" y="404"/>
                    <a:pt x="264" y="404"/>
                    <a:pt x="263" y="404"/>
                  </a:cubicBezTo>
                  <a:cubicBezTo>
                    <a:pt x="263" y="405"/>
                    <a:pt x="262" y="405"/>
                    <a:pt x="262" y="404"/>
                  </a:cubicBezTo>
                  <a:cubicBezTo>
                    <a:pt x="261" y="404"/>
                    <a:pt x="260" y="403"/>
                    <a:pt x="260" y="402"/>
                  </a:cubicBezTo>
                  <a:cubicBezTo>
                    <a:pt x="258" y="402"/>
                    <a:pt x="258" y="400"/>
                    <a:pt x="257" y="400"/>
                  </a:cubicBezTo>
                  <a:cubicBezTo>
                    <a:pt x="256" y="400"/>
                    <a:pt x="256" y="400"/>
                    <a:pt x="256" y="399"/>
                  </a:cubicBezTo>
                  <a:cubicBezTo>
                    <a:pt x="257" y="398"/>
                    <a:pt x="255" y="398"/>
                    <a:pt x="255" y="396"/>
                  </a:cubicBezTo>
                  <a:cubicBezTo>
                    <a:pt x="254" y="398"/>
                    <a:pt x="255" y="399"/>
                    <a:pt x="256" y="400"/>
                  </a:cubicBezTo>
                  <a:cubicBezTo>
                    <a:pt x="255" y="400"/>
                    <a:pt x="254" y="400"/>
                    <a:pt x="254" y="399"/>
                  </a:cubicBezTo>
                  <a:cubicBezTo>
                    <a:pt x="253" y="399"/>
                    <a:pt x="253" y="398"/>
                    <a:pt x="252" y="398"/>
                  </a:cubicBezTo>
                  <a:cubicBezTo>
                    <a:pt x="251" y="399"/>
                    <a:pt x="251" y="398"/>
                    <a:pt x="251" y="397"/>
                  </a:cubicBezTo>
                  <a:cubicBezTo>
                    <a:pt x="251" y="397"/>
                    <a:pt x="252" y="396"/>
                    <a:pt x="252" y="396"/>
                  </a:cubicBezTo>
                  <a:cubicBezTo>
                    <a:pt x="252" y="396"/>
                    <a:pt x="251" y="395"/>
                    <a:pt x="251" y="395"/>
                  </a:cubicBezTo>
                  <a:cubicBezTo>
                    <a:pt x="251" y="396"/>
                    <a:pt x="251" y="396"/>
                    <a:pt x="251" y="396"/>
                  </a:cubicBezTo>
                  <a:cubicBezTo>
                    <a:pt x="250" y="395"/>
                    <a:pt x="248" y="395"/>
                    <a:pt x="248" y="393"/>
                  </a:cubicBezTo>
                  <a:cubicBezTo>
                    <a:pt x="248" y="392"/>
                    <a:pt x="248" y="391"/>
                    <a:pt x="246" y="391"/>
                  </a:cubicBezTo>
                  <a:cubicBezTo>
                    <a:pt x="245" y="390"/>
                    <a:pt x="244" y="388"/>
                    <a:pt x="245" y="387"/>
                  </a:cubicBezTo>
                  <a:cubicBezTo>
                    <a:pt x="245" y="386"/>
                    <a:pt x="246" y="385"/>
                    <a:pt x="245" y="384"/>
                  </a:cubicBezTo>
                  <a:cubicBezTo>
                    <a:pt x="245" y="384"/>
                    <a:pt x="245" y="383"/>
                    <a:pt x="246" y="383"/>
                  </a:cubicBezTo>
                  <a:cubicBezTo>
                    <a:pt x="247" y="383"/>
                    <a:pt x="246" y="382"/>
                    <a:pt x="246" y="381"/>
                  </a:cubicBezTo>
                  <a:cubicBezTo>
                    <a:pt x="246" y="380"/>
                    <a:pt x="246" y="380"/>
                    <a:pt x="246" y="379"/>
                  </a:cubicBezTo>
                  <a:cubicBezTo>
                    <a:pt x="247" y="377"/>
                    <a:pt x="246" y="376"/>
                    <a:pt x="244" y="374"/>
                  </a:cubicBezTo>
                  <a:cubicBezTo>
                    <a:pt x="243" y="372"/>
                    <a:pt x="243" y="369"/>
                    <a:pt x="242" y="367"/>
                  </a:cubicBezTo>
                  <a:cubicBezTo>
                    <a:pt x="242" y="366"/>
                    <a:pt x="242" y="366"/>
                    <a:pt x="242" y="366"/>
                  </a:cubicBezTo>
                  <a:cubicBezTo>
                    <a:pt x="242" y="364"/>
                    <a:pt x="241" y="363"/>
                    <a:pt x="241" y="361"/>
                  </a:cubicBezTo>
                  <a:cubicBezTo>
                    <a:pt x="241" y="361"/>
                    <a:pt x="240" y="360"/>
                    <a:pt x="240" y="360"/>
                  </a:cubicBezTo>
                  <a:cubicBezTo>
                    <a:pt x="241" y="359"/>
                    <a:pt x="240" y="358"/>
                    <a:pt x="240" y="357"/>
                  </a:cubicBezTo>
                  <a:cubicBezTo>
                    <a:pt x="240" y="356"/>
                    <a:pt x="240" y="354"/>
                    <a:pt x="239" y="353"/>
                  </a:cubicBezTo>
                  <a:cubicBezTo>
                    <a:pt x="239" y="352"/>
                    <a:pt x="240" y="352"/>
                    <a:pt x="240" y="352"/>
                  </a:cubicBezTo>
                  <a:cubicBezTo>
                    <a:pt x="238" y="351"/>
                    <a:pt x="239" y="350"/>
                    <a:pt x="238" y="349"/>
                  </a:cubicBezTo>
                  <a:cubicBezTo>
                    <a:pt x="237" y="349"/>
                    <a:pt x="236" y="348"/>
                    <a:pt x="236" y="348"/>
                  </a:cubicBezTo>
                  <a:cubicBezTo>
                    <a:pt x="237" y="346"/>
                    <a:pt x="236" y="346"/>
                    <a:pt x="235" y="346"/>
                  </a:cubicBezTo>
                  <a:cubicBezTo>
                    <a:pt x="235" y="346"/>
                    <a:pt x="234" y="346"/>
                    <a:pt x="234" y="345"/>
                  </a:cubicBezTo>
                  <a:cubicBezTo>
                    <a:pt x="233" y="344"/>
                    <a:pt x="232" y="342"/>
                    <a:pt x="230" y="341"/>
                  </a:cubicBezTo>
                  <a:cubicBezTo>
                    <a:pt x="230" y="340"/>
                    <a:pt x="230" y="340"/>
                    <a:pt x="229" y="340"/>
                  </a:cubicBezTo>
                  <a:cubicBezTo>
                    <a:pt x="228" y="340"/>
                    <a:pt x="228" y="340"/>
                    <a:pt x="228" y="341"/>
                  </a:cubicBezTo>
                  <a:cubicBezTo>
                    <a:pt x="228" y="341"/>
                    <a:pt x="228" y="342"/>
                    <a:pt x="228" y="342"/>
                  </a:cubicBezTo>
                  <a:cubicBezTo>
                    <a:pt x="228" y="343"/>
                    <a:pt x="228" y="343"/>
                    <a:pt x="228" y="343"/>
                  </a:cubicBezTo>
                  <a:cubicBezTo>
                    <a:pt x="228" y="343"/>
                    <a:pt x="228" y="343"/>
                    <a:pt x="228" y="343"/>
                  </a:cubicBezTo>
                  <a:cubicBezTo>
                    <a:pt x="227" y="343"/>
                    <a:pt x="227" y="342"/>
                    <a:pt x="227" y="342"/>
                  </a:cubicBezTo>
                  <a:cubicBezTo>
                    <a:pt x="226" y="341"/>
                    <a:pt x="225" y="340"/>
                    <a:pt x="223" y="339"/>
                  </a:cubicBezTo>
                  <a:cubicBezTo>
                    <a:pt x="223" y="339"/>
                    <a:pt x="222" y="339"/>
                    <a:pt x="222" y="339"/>
                  </a:cubicBezTo>
                  <a:cubicBezTo>
                    <a:pt x="222" y="340"/>
                    <a:pt x="221" y="340"/>
                    <a:pt x="221" y="341"/>
                  </a:cubicBezTo>
                  <a:cubicBezTo>
                    <a:pt x="222" y="342"/>
                    <a:pt x="222" y="342"/>
                    <a:pt x="223" y="342"/>
                  </a:cubicBezTo>
                  <a:cubicBezTo>
                    <a:pt x="220" y="342"/>
                    <a:pt x="220" y="343"/>
                    <a:pt x="221" y="345"/>
                  </a:cubicBezTo>
                  <a:cubicBezTo>
                    <a:pt x="221" y="346"/>
                    <a:pt x="221" y="347"/>
                    <a:pt x="221" y="348"/>
                  </a:cubicBezTo>
                  <a:cubicBezTo>
                    <a:pt x="221" y="350"/>
                    <a:pt x="222" y="352"/>
                    <a:pt x="222" y="354"/>
                  </a:cubicBezTo>
                  <a:cubicBezTo>
                    <a:pt x="222" y="356"/>
                    <a:pt x="224" y="357"/>
                    <a:pt x="222" y="358"/>
                  </a:cubicBezTo>
                  <a:cubicBezTo>
                    <a:pt x="222" y="358"/>
                    <a:pt x="222" y="359"/>
                    <a:pt x="222" y="359"/>
                  </a:cubicBezTo>
                  <a:cubicBezTo>
                    <a:pt x="224" y="360"/>
                    <a:pt x="223" y="361"/>
                    <a:pt x="223" y="363"/>
                  </a:cubicBezTo>
                  <a:cubicBezTo>
                    <a:pt x="224" y="364"/>
                    <a:pt x="223" y="365"/>
                    <a:pt x="224" y="367"/>
                  </a:cubicBezTo>
                  <a:cubicBezTo>
                    <a:pt x="224" y="367"/>
                    <a:pt x="224" y="367"/>
                    <a:pt x="224" y="367"/>
                  </a:cubicBezTo>
                  <a:cubicBezTo>
                    <a:pt x="224" y="368"/>
                    <a:pt x="225" y="369"/>
                    <a:pt x="226" y="370"/>
                  </a:cubicBezTo>
                  <a:cubicBezTo>
                    <a:pt x="226" y="370"/>
                    <a:pt x="227" y="371"/>
                    <a:pt x="226" y="372"/>
                  </a:cubicBezTo>
                  <a:cubicBezTo>
                    <a:pt x="226" y="372"/>
                    <a:pt x="225" y="372"/>
                    <a:pt x="226" y="373"/>
                  </a:cubicBezTo>
                  <a:cubicBezTo>
                    <a:pt x="226" y="373"/>
                    <a:pt x="227" y="373"/>
                    <a:pt x="227" y="373"/>
                  </a:cubicBezTo>
                  <a:cubicBezTo>
                    <a:pt x="227" y="373"/>
                    <a:pt x="226" y="374"/>
                    <a:pt x="226" y="374"/>
                  </a:cubicBezTo>
                  <a:cubicBezTo>
                    <a:pt x="225" y="373"/>
                    <a:pt x="225" y="374"/>
                    <a:pt x="224" y="375"/>
                  </a:cubicBezTo>
                  <a:cubicBezTo>
                    <a:pt x="224" y="375"/>
                    <a:pt x="224" y="375"/>
                    <a:pt x="224" y="375"/>
                  </a:cubicBezTo>
                  <a:cubicBezTo>
                    <a:pt x="222" y="375"/>
                    <a:pt x="224" y="376"/>
                    <a:pt x="223" y="377"/>
                  </a:cubicBezTo>
                  <a:cubicBezTo>
                    <a:pt x="222" y="377"/>
                    <a:pt x="222" y="376"/>
                    <a:pt x="222" y="376"/>
                  </a:cubicBezTo>
                  <a:cubicBezTo>
                    <a:pt x="222" y="376"/>
                    <a:pt x="222" y="376"/>
                    <a:pt x="222" y="376"/>
                  </a:cubicBezTo>
                  <a:cubicBezTo>
                    <a:pt x="222" y="376"/>
                    <a:pt x="222" y="375"/>
                    <a:pt x="221" y="375"/>
                  </a:cubicBezTo>
                  <a:cubicBezTo>
                    <a:pt x="221" y="375"/>
                    <a:pt x="221" y="375"/>
                    <a:pt x="220" y="374"/>
                  </a:cubicBezTo>
                  <a:cubicBezTo>
                    <a:pt x="219" y="372"/>
                    <a:pt x="221" y="370"/>
                    <a:pt x="219" y="368"/>
                  </a:cubicBezTo>
                  <a:cubicBezTo>
                    <a:pt x="219" y="366"/>
                    <a:pt x="218" y="364"/>
                    <a:pt x="218" y="362"/>
                  </a:cubicBezTo>
                  <a:cubicBezTo>
                    <a:pt x="217" y="361"/>
                    <a:pt x="217" y="360"/>
                    <a:pt x="218" y="360"/>
                  </a:cubicBezTo>
                  <a:cubicBezTo>
                    <a:pt x="218" y="359"/>
                    <a:pt x="218" y="358"/>
                    <a:pt x="217" y="357"/>
                  </a:cubicBezTo>
                  <a:cubicBezTo>
                    <a:pt x="217" y="356"/>
                    <a:pt x="217" y="356"/>
                    <a:pt x="216" y="356"/>
                  </a:cubicBezTo>
                  <a:cubicBezTo>
                    <a:pt x="216" y="357"/>
                    <a:pt x="215" y="357"/>
                    <a:pt x="215" y="356"/>
                  </a:cubicBezTo>
                  <a:cubicBezTo>
                    <a:pt x="215" y="355"/>
                    <a:pt x="216" y="354"/>
                    <a:pt x="215" y="354"/>
                  </a:cubicBezTo>
                  <a:cubicBezTo>
                    <a:pt x="215" y="352"/>
                    <a:pt x="214" y="353"/>
                    <a:pt x="214" y="353"/>
                  </a:cubicBezTo>
                  <a:cubicBezTo>
                    <a:pt x="213" y="353"/>
                    <a:pt x="213" y="352"/>
                    <a:pt x="213" y="352"/>
                  </a:cubicBezTo>
                  <a:cubicBezTo>
                    <a:pt x="212" y="351"/>
                    <a:pt x="212" y="351"/>
                    <a:pt x="211" y="351"/>
                  </a:cubicBezTo>
                  <a:cubicBezTo>
                    <a:pt x="210" y="350"/>
                    <a:pt x="210" y="350"/>
                    <a:pt x="211" y="349"/>
                  </a:cubicBezTo>
                  <a:cubicBezTo>
                    <a:pt x="210" y="348"/>
                    <a:pt x="210" y="349"/>
                    <a:pt x="209" y="349"/>
                  </a:cubicBezTo>
                  <a:cubicBezTo>
                    <a:pt x="209" y="347"/>
                    <a:pt x="207" y="347"/>
                    <a:pt x="205" y="347"/>
                  </a:cubicBezTo>
                  <a:cubicBezTo>
                    <a:pt x="204" y="346"/>
                    <a:pt x="204" y="347"/>
                    <a:pt x="204" y="348"/>
                  </a:cubicBezTo>
                  <a:cubicBezTo>
                    <a:pt x="204" y="349"/>
                    <a:pt x="205" y="350"/>
                    <a:pt x="206" y="351"/>
                  </a:cubicBezTo>
                  <a:cubicBezTo>
                    <a:pt x="207" y="351"/>
                    <a:pt x="207" y="351"/>
                    <a:pt x="207" y="351"/>
                  </a:cubicBezTo>
                  <a:cubicBezTo>
                    <a:pt x="207" y="353"/>
                    <a:pt x="208" y="353"/>
                    <a:pt x="209" y="353"/>
                  </a:cubicBezTo>
                  <a:cubicBezTo>
                    <a:pt x="209" y="353"/>
                    <a:pt x="209" y="353"/>
                    <a:pt x="209" y="353"/>
                  </a:cubicBezTo>
                  <a:cubicBezTo>
                    <a:pt x="210" y="353"/>
                    <a:pt x="210" y="354"/>
                    <a:pt x="209" y="355"/>
                  </a:cubicBezTo>
                  <a:cubicBezTo>
                    <a:pt x="209" y="354"/>
                    <a:pt x="209" y="354"/>
                    <a:pt x="208" y="354"/>
                  </a:cubicBezTo>
                  <a:cubicBezTo>
                    <a:pt x="208" y="354"/>
                    <a:pt x="208" y="353"/>
                    <a:pt x="207" y="353"/>
                  </a:cubicBezTo>
                  <a:cubicBezTo>
                    <a:pt x="207" y="354"/>
                    <a:pt x="207" y="355"/>
                    <a:pt x="208" y="355"/>
                  </a:cubicBezTo>
                  <a:cubicBezTo>
                    <a:pt x="208" y="355"/>
                    <a:pt x="209" y="356"/>
                    <a:pt x="209" y="357"/>
                  </a:cubicBezTo>
                  <a:cubicBezTo>
                    <a:pt x="209" y="357"/>
                    <a:pt x="209" y="357"/>
                    <a:pt x="210" y="357"/>
                  </a:cubicBezTo>
                  <a:cubicBezTo>
                    <a:pt x="210" y="357"/>
                    <a:pt x="210" y="357"/>
                    <a:pt x="210" y="357"/>
                  </a:cubicBezTo>
                  <a:cubicBezTo>
                    <a:pt x="210" y="359"/>
                    <a:pt x="209" y="358"/>
                    <a:pt x="208" y="359"/>
                  </a:cubicBezTo>
                  <a:cubicBezTo>
                    <a:pt x="208" y="359"/>
                    <a:pt x="208" y="359"/>
                    <a:pt x="207" y="358"/>
                  </a:cubicBezTo>
                  <a:cubicBezTo>
                    <a:pt x="207" y="358"/>
                    <a:pt x="207" y="357"/>
                    <a:pt x="205" y="358"/>
                  </a:cubicBezTo>
                  <a:cubicBezTo>
                    <a:pt x="205" y="358"/>
                    <a:pt x="205" y="358"/>
                    <a:pt x="205" y="358"/>
                  </a:cubicBezTo>
                  <a:cubicBezTo>
                    <a:pt x="205" y="358"/>
                    <a:pt x="205" y="358"/>
                    <a:pt x="205" y="358"/>
                  </a:cubicBezTo>
                  <a:cubicBezTo>
                    <a:pt x="205" y="358"/>
                    <a:pt x="205" y="358"/>
                    <a:pt x="205" y="358"/>
                  </a:cubicBezTo>
                  <a:cubicBezTo>
                    <a:pt x="205" y="357"/>
                    <a:pt x="204" y="356"/>
                    <a:pt x="204" y="357"/>
                  </a:cubicBezTo>
                  <a:cubicBezTo>
                    <a:pt x="203" y="358"/>
                    <a:pt x="202" y="359"/>
                    <a:pt x="201" y="361"/>
                  </a:cubicBezTo>
                  <a:cubicBezTo>
                    <a:pt x="201" y="361"/>
                    <a:pt x="201" y="362"/>
                    <a:pt x="200" y="362"/>
                  </a:cubicBezTo>
                  <a:cubicBezTo>
                    <a:pt x="200" y="361"/>
                    <a:pt x="200" y="361"/>
                    <a:pt x="200" y="360"/>
                  </a:cubicBezTo>
                  <a:cubicBezTo>
                    <a:pt x="200" y="360"/>
                    <a:pt x="200" y="360"/>
                    <a:pt x="200" y="359"/>
                  </a:cubicBezTo>
                  <a:cubicBezTo>
                    <a:pt x="200" y="359"/>
                    <a:pt x="199" y="360"/>
                    <a:pt x="199" y="360"/>
                  </a:cubicBezTo>
                  <a:cubicBezTo>
                    <a:pt x="198" y="361"/>
                    <a:pt x="197" y="362"/>
                    <a:pt x="196" y="362"/>
                  </a:cubicBezTo>
                  <a:cubicBezTo>
                    <a:pt x="196" y="362"/>
                    <a:pt x="195" y="362"/>
                    <a:pt x="195" y="362"/>
                  </a:cubicBezTo>
                  <a:cubicBezTo>
                    <a:pt x="195" y="362"/>
                    <a:pt x="195" y="361"/>
                    <a:pt x="196" y="361"/>
                  </a:cubicBezTo>
                  <a:cubicBezTo>
                    <a:pt x="196" y="361"/>
                    <a:pt x="196" y="361"/>
                    <a:pt x="197" y="360"/>
                  </a:cubicBezTo>
                  <a:cubicBezTo>
                    <a:pt x="198" y="360"/>
                    <a:pt x="199" y="360"/>
                    <a:pt x="199" y="358"/>
                  </a:cubicBezTo>
                  <a:cubicBezTo>
                    <a:pt x="199" y="358"/>
                    <a:pt x="199" y="357"/>
                    <a:pt x="200" y="357"/>
                  </a:cubicBezTo>
                  <a:cubicBezTo>
                    <a:pt x="201" y="356"/>
                    <a:pt x="201" y="354"/>
                    <a:pt x="199" y="353"/>
                  </a:cubicBezTo>
                  <a:cubicBezTo>
                    <a:pt x="198" y="352"/>
                    <a:pt x="197" y="352"/>
                    <a:pt x="196" y="351"/>
                  </a:cubicBezTo>
                  <a:cubicBezTo>
                    <a:pt x="195" y="349"/>
                    <a:pt x="192" y="349"/>
                    <a:pt x="190" y="347"/>
                  </a:cubicBezTo>
                  <a:cubicBezTo>
                    <a:pt x="190" y="347"/>
                    <a:pt x="190" y="347"/>
                    <a:pt x="190" y="347"/>
                  </a:cubicBezTo>
                  <a:cubicBezTo>
                    <a:pt x="188" y="346"/>
                    <a:pt x="187" y="347"/>
                    <a:pt x="186" y="348"/>
                  </a:cubicBezTo>
                  <a:cubicBezTo>
                    <a:pt x="186" y="349"/>
                    <a:pt x="186" y="351"/>
                    <a:pt x="185" y="352"/>
                  </a:cubicBezTo>
                  <a:cubicBezTo>
                    <a:pt x="185" y="352"/>
                    <a:pt x="185" y="352"/>
                    <a:pt x="185" y="352"/>
                  </a:cubicBezTo>
                  <a:cubicBezTo>
                    <a:pt x="186" y="354"/>
                    <a:pt x="186" y="354"/>
                    <a:pt x="184" y="355"/>
                  </a:cubicBezTo>
                  <a:cubicBezTo>
                    <a:pt x="184" y="355"/>
                    <a:pt x="184" y="355"/>
                    <a:pt x="184" y="354"/>
                  </a:cubicBezTo>
                  <a:cubicBezTo>
                    <a:pt x="183" y="356"/>
                    <a:pt x="182" y="354"/>
                    <a:pt x="181" y="355"/>
                  </a:cubicBezTo>
                  <a:cubicBezTo>
                    <a:pt x="180" y="356"/>
                    <a:pt x="179" y="357"/>
                    <a:pt x="178" y="357"/>
                  </a:cubicBezTo>
                  <a:cubicBezTo>
                    <a:pt x="178" y="357"/>
                    <a:pt x="178" y="358"/>
                    <a:pt x="177" y="357"/>
                  </a:cubicBezTo>
                  <a:cubicBezTo>
                    <a:pt x="177" y="357"/>
                    <a:pt x="177" y="357"/>
                    <a:pt x="177" y="357"/>
                  </a:cubicBezTo>
                  <a:cubicBezTo>
                    <a:pt x="177" y="357"/>
                    <a:pt x="177" y="356"/>
                    <a:pt x="178" y="356"/>
                  </a:cubicBezTo>
                  <a:cubicBezTo>
                    <a:pt x="178" y="355"/>
                    <a:pt x="179" y="355"/>
                    <a:pt x="180" y="354"/>
                  </a:cubicBezTo>
                  <a:cubicBezTo>
                    <a:pt x="180" y="354"/>
                    <a:pt x="180" y="354"/>
                    <a:pt x="180" y="354"/>
                  </a:cubicBezTo>
                  <a:cubicBezTo>
                    <a:pt x="180" y="352"/>
                    <a:pt x="180" y="352"/>
                    <a:pt x="181" y="351"/>
                  </a:cubicBezTo>
                  <a:cubicBezTo>
                    <a:pt x="182" y="351"/>
                    <a:pt x="182" y="351"/>
                    <a:pt x="182" y="350"/>
                  </a:cubicBezTo>
                  <a:cubicBezTo>
                    <a:pt x="182" y="349"/>
                    <a:pt x="182" y="348"/>
                    <a:pt x="182" y="347"/>
                  </a:cubicBezTo>
                  <a:cubicBezTo>
                    <a:pt x="183" y="345"/>
                    <a:pt x="182" y="343"/>
                    <a:pt x="181" y="341"/>
                  </a:cubicBezTo>
                  <a:cubicBezTo>
                    <a:pt x="181" y="340"/>
                    <a:pt x="180" y="339"/>
                    <a:pt x="179" y="339"/>
                  </a:cubicBezTo>
                  <a:cubicBezTo>
                    <a:pt x="178" y="338"/>
                    <a:pt x="177" y="339"/>
                    <a:pt x="176" y="340"/>
                  </a:cubicBezTo>
                  <a:cubicBezTo>
                    <a:pt x="173" y="342"/>
                    <a:pt x="169" y="343"/>
                    <a:pt x="165" y="346"/>
                  </a:cubicBezTo>
                  <a:cubicBezTo>
                    <a:pt x="163" y="348"/>
                    <a:pt x="159" y="348"/>
                    <a:pt x="158" y="352"/>
                  </a:cubicBezTo>
                  <a:cubicBezTo>
                    <a:pt x="158" y="352"/>
                    <a:pt x="157" y="352"/>
                    <a:pt x="157" y="352"/>
                  </a:cubicBezTo>
                  <a:cubicBezTo>
                    <a:pt x="156" y="354"/>
                    <a:pt x="154" y="355"/>
                    <a:pt x="152" y="357"/>
                  </a:cubicBezTo>
                  <a:cubicBezTo>
                    <a:pt x="152" y="358"/>
                    <a:pt x="151" y="359"/>
                    <a:pt x="151" y="360"/>
                  </a:cubicBezTo>
                  <a:cubicBezTo>
                    <a:pt x="151" y="361"/>
                    <a:pt x="152" y="362"/>
                    <a:pt x="153" y="362"/>
                  </a:cubicBezTo>
                  <a:cubicBezTo>
                    <a:pt x="154" y="361"/>
                    <a:pt x="154" y="362"/>
                    <a:pt x="154" y="363"/>
                  </a:cubicBezTo>
                  <a:cubicBezTo>
                    <a:pt x="154" y="364"/>
                    <a:pt x="154" y="364"/>
                    <a:pt x="153" y="365"/>
                  </a:cubicBezTo>
                  <a:cubicBezTo>
                    <a:pt x="152" y="365"/>
                    <a:pt x="151" y="365"/>
                    <a:pt x="151" y="367"/>
                  </a:cubicBezTo>
                  <a:cubicBezTo>
                    <a:pt x="151" y="368"/>
                    <a:pt x="150" y="368"/>
                    <a:pt x="149" y="369"/>
                  </a:cubicBezTo>
                  <a:cubicBezTo>
                    <a:pt x="148" y="371"/>
                    <a:pt x="147" y="374"/>
                    <a:pt x="148" y="377"/>
                  </a:cubicBezTo>
                  <a:cubicBezTo>
                    <a:pt x="148" y="377"/>
                    <a:pt x="149" y="378"/>
                    <a:pt x="149" y="377"/>
                  </a:cubicBezTo>
                  <a:cubicBezTo>
                    <a:pt x="150" y="376"/>
                    <a:pt x="152" y="376"/>
                    <a:pt x="152" y="377"/>
                  </a:cubicBezTo>
                  <a:cubicBezTo>
                    <a:pt x="153" y="379"/>
                    <a:pt x="154" y="378"/>
                    <a:pt x="154" y="377"/>
                  </a:cubicBezTo>
                  <a:cubicBezTo>
                    <a:pt x="155" y="376"/>
                    <a:pt x="155" y="376"/>
                    <a:pt x="156" y="376"/>
                  </a:cubicBezTo>
                  <a:cubicBezTo>
                    <a:pt x="156" y="377"/>
                    <a:pt x="156" y="377"/>
                    <a:pt x="156" y="378"/>
                  </a:cubicBezTo>
                  <a:cubicBezTo>
                    <a:pt x="157" y="378"/>
                    <a:pt x="157" y="378"/>
                    <a:pt x="157" y="378"/>
                  </a:cubicBezTo>
                  <a:cubicBezTo>
                    <a:pt x="157" y="379"/>
                    <a:pt x="157" y="379"/>
                    <a:pt x="156" y="379"/>
                  </a:cubicBezTo>
                  <a:cubicBezTo>
                    <a:pt x="156" y="379"/>
                    <a:pt x="155" y="379"/>
                    <a:pt x="155" y="379"/>
                  </a:cubicBezTo>
                  <a:cubicBezTo>
                    <a:pt x="154" y="379"/>
                    <a:pt x="153" y="380"/>
                    <a:pt x="153" y="381"/>
                  </a:cubicBezTo>
                  <a:cubicBezTo>
                    <a:pt x="153" y="382"/>
                    <a:pt x="154" y="382"/>
                    <a:pt x="155" y="382"/>
                  </a:cubicBezTo>
                  <a:cubicBezTo>
                    <a:pt x="156" y="382"/>
                    <a:pt x="157" y="382"/>
                    <a:pt x="158" y="382"/>
                  </a:cubicBezTo>
                  <a:cubicBezTo>
                    <a:pt x="159" y="382"/>
                    <a:pt x="158" y="381"/>
                    <a:pt x="159" y="381"/>
                  </a:cubicBezTo>
                  <a:cubicBezTo>
                    <a:pt x="159" y="381"/>
                    <a:pt x="159" y="381"/>
                    <a:pt x="159" y="381"/>
                  </a:cubicBezTo>
                  <a:cubicBezTo>
                    <a:pt x="159" y="381"/>
                    <a:pt x="159" y="381"/>
                    <a:pt x="159" y="381"/>
                  </a:cubicBezTo>
                  <a:cubicBezTo>
                    <a:pt x="159" y="382"/>
                    <a:pt x="160" y="382"/>
                    <a:pt x="161" y="382"/>
                  </a:cubicBezTo>
                  <a:cubicBezTo>
                    <a:pt x="162" y="381"/>
                    <a:pt x="163" y="381"/>
                    <a:pt x="165" y="380"/>
                  </a:cubicBezTo>
                  <a:cubicBezTo>
                    <a:pt x="166" y="380"/>
                    <a:pt x="168" y="380"/>
                    <a:pt x="170" y="379"/>
                  </a:cubicBezTo>
                  <a:cubicBezTo>
                    <a:pt x="170" y="378"/>
                    <a:pt x="171" y="378"/>
                    <a:pt x="171" y="379"/>
                  </a:cubicBezTo>
                  <a:cubicBezTo>
                    <a:pt x="172" y="380"/>
                    <a:pt x="173" y="380"/>
                    <a:pt x="174" y="380"/>
                  </a:cubicBezTo>
                  <a:cubicBezTo>
                    <a:pt x="173" y="381"/>
                    <a:pt x="172" y="381"/>
                    <a:pt x="171" y="380"/>
                  </a:cubicBezTo>
                  <a:cubicBezTo>
                    <a:pt x="171" y="380"/>
                    <a:pt x="170" y="380"/>
                    <a:pt x="170" y="380"/>
                  </a:cubicBezTo>
                  <a:cubicBezTo>
                    <a:pt x="169" y="381"/>
                    <a:pt x="168" y="381"/>
                    <a:pt x="168" y="381"/>
                  </a:cubicBezTo>
                  <a:cubicBezTo>
                    <a:pt x="168" y="382"/>
                    <a:pt x="169" y="382"/>
                    <a:pt x="170" y="382"/>
                  </a:cubicBezTo>
                  <a:cubicBezTo>
                    <a:pt x="170" y="382"/>
                    <a:pt x="170" y="382"/>
                    <a:pt x="170" y="382"/>
                  </a:cubicBezTo>
                  <a:cubicBezTo>
                    <a:pt x="170" y="383"/>
                    <a:pt x="169" y="383"/>
                    <a:pt x="169" y="383"/>
                  </a:cubicBezTo>
                  <a:cubicBezTo>
                    <a:pt x="167" y="382"/>
                    <a:pt x="165" y="383"/>
                    <a:pt x="164" y="384"/>
                  </a:cubicBezTo>
                  <a:cubicBezTo>
                    <a:pt x="162" y="385"/>
                    <a:pt x="161" y="386"/>
                    <a:pt x="159" y="386"/>
                  </a:cubicBezTo>
                  <a:cubicBezTo>
                    <a:pt x="157" y="387"/>
                    <a:pt x="155" y="388"/>
                    <a:pt x="153" y="389"/>
                  </a:cubicBezTo>
                  <a:cubicBezTo>
                    <a:pt x="152" y="390"/>
                    <a:pt x="152" y="390"/>
                    <a:pt x="153" y="391"/>
                  </a:cubicBezTo>
                  <a:cubicBezTo>
                    <a:pt x="153" y="392"/>
                    <a:pt x="153" y="393"/>
                    <a:pt x="154" y="393"/>
                  </a:cubicBezTo>
                  <a:cubicBezTo>
                    <a:pt x="155" y="395"/>
                    <a:pt x="156" y="395"/>
                    <a:pt x="157" y="396"/>
                  </a:cubicBezTo>
                  <a:cubicBezTo>
                    <a:pt x="157" y="396"/>
                    <a:pt x="157" y="396"/>
                    <a:pt x="157" y="396"/>
                  </a:cubicBezTo>
                  <a:cubicBezTo>
                    <a:pt x="157" y="397"/>
                    <a:pt x="157" y="398"/>
                    <a:pt x="158" y="398"/>
                  </a:cubicBezTo>
                  <a:cubicBezTo>
                    <a:pt x="159" y="398"/>
                    <a:pt x="160" y="398"/>
                    <a:pt x="161" y="398"/>
                  </a:cubicBezTo>
                  <a:cubicBezTo>
                    <a:pt x="161" y="398"/>
                    <a:pt x="161" y="398"/>
                    <a:pt x="161" y="398"/>
                  </a:cubicBezTo>
                  <a:cubicBezTo>
                    <a:pt x="163" y="398"/>
                    <a:pt x="164" y="398"/>
                    <a:pt x="165" y="398"/>
                  </a:cubicBezTo>
                  <a:cubicBezTo>
                    <a:pt x="166" y="397"/>
                    <a:pt x="167" y="397"/>
                    <a:pt x="167" y="398"/>
                  </a:cubicBezTo>
                  <a:cubicBezTo>
                    <a:pt x="168" y="399"/>
                    <a:pt x="168" y="400"/>
                    <a:pt x="169" y="399"/>
                  </a:cubicBezTo>
                  <a:cubicBezTo>
                    <a:pt x="170" y="398"/>
                    <a:pt x="171" y="399"/>
                    <a:pt x="171" y="398"/>
                  </a:cubicBezTo>
                  <a:cubicBezTo>
                    <a:pt x="171" y="398"/>
                    <a:pt x="171" y="398"/>
                    <a:pt x="171" y="398"/>
                  </a:cubicBezTo>
                  <a:cubicBezTo>
                    <a:pt x="172" y="398"/>
                    <a:pt x="173" y="398"/>
                    <a:pt x="174" y="398"/>
                  </a:cubicBezTo>
                  <a:cubicBezTo>
                    <a:pt x="175" y="398"/>
                    <a:pt x="177" y="398"/>
                    <a:pt x="178" y="398"/>
                  </a:cubicBezTo>
                  <a:cubicBezTo>
                    <a:pt x="179" y="397"/>
                    <a:pt x="179" y="397"/>
                    <a:pt x="180" y="397"/>
                  </a:cubicBezTo>
                  <a:cubicBezTo>
                    <a:pt x="182" y="396"/>
                    <a:pt x="183" y="395"/>
                    <a:pt x="184" y="397"/>
                  </a:cubicBezTo>
                  <a:cubicBezTo>
                    <a:pt x="186" y="397"/>
                    <a:pt x="187" y="397"/>
                    <a:pt x="188" y="399"/>
                  </a:cubicBezTo>
                  <a:cubicBezTo>
                    <a:pt x="189" y="399"/>
                    <a:pt x="189" y="399"/>
                    <a:pt x="190" y="399"/>
                  </a:cubicBezTo>
                  <a:cubicBezTo>
                    <a:pt x="190" y="399"/>
                    <a:pt x="191" y="399"/>
                    <a:pt x="191" y="400"/>
                  </a:cubicBezTo>
                  <a:cubicBezTo>
                    <a:pt x="193" y="400"/>
                    <a:pt x="195" y="400"/>
                    <a:pt x="195" y="402"/>
                  </a:cubicBezTo>
                  <a:cubicBezTo>
                    <a:pt x="195" y="403"/>
                    <a:pt x="196" y="403"/>
                    <a:pt x="196" y="403"/>
                  </a:cubicBezTo>
                  <a:cubicBezTo>
                    <a:pt x="197" y="403"/>
                    <a:pt x="198" y="403"/>
                    <a:pt x="198" y="403"/>
                  </a:cubicBezTo>
                  <a:cubicBezTo>
                    <a:pt x="199" y="404"/>
                    <a:pt x="198" y="404"/>
                    <a:pt x="198" y="404"/>
                  </a:cubicBezTo>
                  <a:cubicBezTo>
                    <a:pt x="198" y="404"/>
                    <a:pt x="197" y="404"/>
                    <a:pt x="198" y="404"/>
                  </a:cubicBezTo>
                  <a:cubicBezTo>
                    <a:pt x="198" y="404"/>
                    <a:pt x="198" y="404"/>
                    <a:pt x="198" y="404"/>
                  </a:cubicBezTo>
                  <a:cubicBezTo>
                    <a:pt x="198" y="404"/>
                    <a:pt x="198" y="404"/>
                    <a:pt x="198" y="404"/>
                  </a:cubicBezTo>
                  <a:cubicBezTo>
                    <a:pt x="197" y="405"/>
                    <a:pt x="196" y="404"/>
                    <a:pt x="195" y="405"/>
                  </a:cubicBezTo>
                  <a:cubicBezTo>
                    <a:pt x="195" y="405"/>
                    <a:pt x="195" y="405"/>
                    <a:pt x="195" y="405"/>
                  </a:cubicBezTo>
                  <a:cubicBezTo>
                    <a:pt x="194" y="405"/>
                    <a:pt x="194" y="405"/>
                    <a:pt x="193" y="406"/>
                  </a:cubicBezTo>
                  <a:cubicBezTo>
                    <a:pt x="193" y="406"/>
                    <a:pt x="193" y="406"/>
                    <a:pt x="193" y="406"/>
                  </a:cubicBezTo>
                  <a:cubicBezTo>
                    <a:pt x="193" y="406"/>
                    <a:pt x="193" y="406"/>
                    <a:pt x="193" y="406"/>
                  </a:cubicBezTo>
                  <a:cubicBezTo>
                    <a:pt x="193" y="406"/>
                    <a:pt x="193" y="406"/>
                    <a:pt x="193" y="406"/>
                  </a:cubicBezTo>
                  <a:cubicBezTo>
                    <a:pt x="193" y="406"/>
                    <a:pt x="193" y="406"/>
                    <a:pt x="192" y="406"/>
                  </a:cubicBezTo>
                  <a:cubicBezTo>
                    <a:pt x="191" y="406"/>
                    <a:pt x="190" y="406"/>
                    <a:pt x="189" y="405"/>
                  </a:cubicBezTo>
                  <a:cubicBezTo>
                    <a:pt x="187" y="405"/>
                    <a:pt x="186" y="405"/>
                    <a:pt x="184" y="405"/>
                  </a:cubicBezTo>
                  <a:cubicBezTo>
                    <a:pt x="183" y="405"/>
                    <a:pt x="182" y="405"/>
                    <a:pt x="181" y="404"/>
                  </a:cubicBezTo>
                  <a:cubicBezTo>
                    <a:pt x="180" y="404"/>
                    <a:pt x="179" y="404"/>
                    <a:pt x="178" y="404"/>
                  </a:cubicBezTo>
                  <a:cubicBezTo>
                    <a:pt x="175" y="405"/>
                    <a:pt x="173" y="405"/>
                    <a:pt x="170" y="406"/>
                  </a:cubicBezTo>
                  <a:cubicBezTo>
                    <a:pt x="167" y="406"/>
                    <a:pt x="163" y="407"/>
                    <a:pt x="160" y="409"/>
                  </a:cubicBezTo>
                  <a:cubicBezTo>
                    <a:pt x="159" y="409"/>
                    <a:pt x="159" y="410"/>
                    <a:pt x="159" y="411"/>
                  </a:cubicBezTo>
                  <a:cubicBezTo>
                    <a:pt x="160" y="412"/>
                    <a:pt x="160" y="413"/>
                    <a:pt x="160" y="414"/>
                  </a:cubicBezTo>
                  <a:cubicBezTo>
                    <a:pt x="160" y="415"/>
                    <a:pt x="161" y="415"/>
                    <a:pt x="161" y="416"/>
                  </a:cubicBezTo>
                  <a:cubicBezTo>
                    <a:pt x="162" y="416"/>
                    <a:pt x="163" y="417"/>
                    <a:pt x="163" y="418"/>
                  </a:cubicBezTo>
                  <a:cubicBezTo>
                    <a:pt x="163" y="418"/>
                    <a:pt x="163" y="419"/>
                    <a:pt x="163" y="419"/>
                  </a:cubicBezTo>
                  <a:cubicBezTo>
                    <a:pt x="165" y="419"/>
                    <a:pt x="165" y="419"/>
                    <a:pt x="165" y="420"/>
                  </a:cubicBezTo>
                  <a:cubicBezTo>
                    <a:pt x="164" y="421"/>
                    <a:pt x="164" y="421"/>
                    <a:pt x="165" y="421"/>
                  </a:cubicBezTo>
                  <a:cubicBezTo>
                    <a:pt x="166" y="422"/>
                    <a:pt x="167" y="423"/>
                    <a:pt x="169" y="424"/>
                  </a:cubicBezTo>
                  <a:cubicBezTo>
                    <a:pt x="172" y="425"/>
                    <a:pt x="175" y="424"/>
                    <a:pt x="178" y="424"/>
                  </a:cubicBezTo>
                  <a:cubicBezTo>
                    <a:pt x="180" y="424"/>
                    <a:pt x="182" y="425"/>
                    <a:pt x="184" y="425"/>
                  </a:cubicBezTo>
                  <a:cubicBezTo>
                    <a:pt x="184" y="425"/>
                    <a:pt x="184" y="425"/>
                    <a:pt x="184" y="426"/>
                  </a:cubicBezTo>
                  <a:cubicBezTo>
                    <a:pt x="184" y="427"/>
                    <a:pt x="185" y="429"/>
                    <a:pt x="185" y="430"/>
                  </a:cubicBezTo>
                  <a:cubicBezTo>
                    <a:pt x="184" y="432"/>
                    <a:pt x="185" y="436"/>
                    <a:pt x="187" y="437"/>
                  </a:cubicBezTo>
                  <a:cubicBezTo>
                    <a:pt x="187" y="438"/>
                    <a:pt x="188" y="438"/>
                    <a:pt x="188" y="438"/>
                  </a:cubicBezTo>
                  <a:cubicBezTo>
                    <a:pt x="188" y="439"/>
                    <a:pt x="187" y="438"/>
                    <a:pt x="187" y="439"/>
                  </a:cubicBezTo>
                  <a:cubicBezTo>
                    <a:pt x="187" y="439"/>
                    <a:pt x="188" y="439"/>
                    <a:pt x="188" y="439"/>
                  </a:cubicBezTo>
                  <a:cubicBezTo>
                    <a:pt x="188" y="439"/>
                    <a:pt x="188" y="439"/>
                    <a:pt x="188" y="439"/>
                  </a:cubicBezTo>
                  <a:cubicBezTo>
                    <a:pt x="189" y="439"/>
                    <a:pt x="190" y="439"/>
                    <a:pt x="191" y="438"/>
                  </a:cubicBezTo>
                  <a:cubicBezTo>
                    <a:pt x="191" y="438"/>
                    <a:pt x="191" y="438"/>
                    <a:pt x="191" y="438"/>
                  </a:cubicBezTo>
                  <a:cubicBezTo>
                    <a:pt x="194" y="438"/>
                    <a:pt x="197" y="437"/>
                    <a:pt x="200" y="438"/>
                  </a:cubicBezTo>
                  <a:cubicBezTo>
                    <a:pt x="200" y="437"/>
                    <a:pt x="199" y="437"/>
                    <a:pt x="199" y="437"/>
                  </a:cubicBezTo>
                  <a:cubicBezTo>
                    <a:pt x="200" y="437"/>
                    <a:pt x="200" y="437"/>
                    <a:pt x="201" y="437"/>
                  </a:cubicBezTo>
                  <a:cubicBezTo>
                    <a:pt x="201" y="436"/>
                    <a:pt x="201" y="437"/>
                    <a:pt x="202" y="437"/>
                  </a:cubicBezTo>
                  <a:cubicBezTo>
                    <a:pt x="202" y="437"/>
                    <a:pt x="202" y="437"/>
                    <a:pt x="202" y="437"/>
                  </a:cubicBezTo>
                  <a:cubicBezTo>
                    <a:pt x="202" y="437"/>
                    <a:pt x="202" y="437"/>
                    <a:pt x="202" y="437"/>
                  </a:cubicBezTo>
                  <a:cubicBezTo>
                    <a:pt x="201" y="437"/>
                    <a:pt x="201" y="438"/>
                    <a:pt x="202" y="438"/>
                  </a:cubicBezTo>
                  <a:cubicBezTo>
                    <a:pt x="202" y="438"/>
                    <a:pt x="202" y="438"/>
                    <a:pt x="202" y="438"/>
                  </a:cubicBezTo>
                  <a:cubicBezTo>
                    <a:pt x="202" y="438"/>
                    <a:pt x="202" y="438"/>
                    <a:pt x="202" y="438"/>
                  </a:cubicBezTo>
                  <a:cubicBezTo>
                    <a:pt x="201" y="439"/>
                    <a:pt x="201" y="439"/>
                    <a:pt x="202" y="439"/>
                  </a:cubicBezTo>
                  <a:cubicBezTo>
                    <a:pt x="204" y="439"/>
                    <a:pt x="205" y="438"/>
                    <a:pt x="205" y="437"/>
                  </a:cubicBezTo>
                  <a:cubicBezTo>
                    <a:pt x="206" y="437"/>
                    <a:pt x="206" y="437"/>
                    <a:pt x="206" y="437"/>
                  </a:cubicBezTo>
                  <a:cubicBezTo>
                    <a:pt x="207" y="437"/>
                    <a:pt x="208" y="436"/>
                    <a:pt x="209" y="436"/>
                  </a:cubicBezTo>
                  <a:cubicBezTo>
                    <a:pt x="211" y="436"/>
                    <a:pt x="213" y="435"/>
                    <a:pt x="215" y="434"/>
                  </a:cubicBezTo>
                  <a:cubicBezTo>
                    <a:pt x="216" y="434"/>
                    <a:pt x="218" y="433"/>
                    <a:pt x="218" y="431"/>
                  </a:cubicBezTo>
                  <a:cubicBezTo>
                    <a:pt x="219" y="430"/>
                    <a:pt x="219" y="430"/>
                    <a:pt x="220" y="430"/>
                  </a:cubicBezTo>
                  <a:cubicBezTo>
                    <a:pt x="220" y="430"/>
                    <a:pt x="221" y="430"/>
                    <a:pt x="222" y="430"/>
                  </a:cubicBezTo>
                  <a:cubicBezTo>
                    <a:pt x="223" y="430"/>
                    <a:pt x="225" y="430"/>
                    <a:pt x="226" y="429"/>
                  </a:cubicBezTo>
                  <a:cubicBezTo>
                    <a:pt x="227" y="427"/>
                    <a:pt x="229" y="426"/>
                    <a:pt x="229" y="423"/>
                  </a:cubicBezTo>
                  <a:cubicBezTo>
                    <a:pt x="229" y="423"/>
                    <a:pt x="229" y="422"/>
                    <a:pt x="229" y="422"/>
                  </a:cubicBezTo>
                  <a:cubicBezTo>
                    <a:pt x="230" y="422"/>
                    <a:pt x="230" y="421"/>
                    <a:pt x="230" y="421"/>
                  </a:cubicBezTo>
                  <a:cubicBezTo>
                    <a:pt x="231" y="420"/>
                    <a:pt x="231" y="420"/>
                    <a:pt x="232" y="420"/>
                  </a:cubicBezTo>
                  <a:cubicBezTo>
                    <a:pt x="233" y="421"/>
                    <a:pt x="234" y="423"/>
                    <a:pt x="233" y="424"/>
                  </a:cubicBezTo>
                  <a:cubicBezTo>
                    <a:pt x="233" y="425"/>
                    <a:pt x="233" y="425"/>
                    <a:pt x="233" y="426"/>
                  </a:cubicBezTo>
                  <a:cubicBezTo>
                    <a:pt x="234" y="427"/>
                    <a:pt x="235" y="426"/>
                    <a:pt x="236" y="426"/>
                  </a:cubicBezTo>
                  <a:cubicBezTo>
                    <a:pt x="236" y="426"/>
                    <a:pt x="236" y="426"/>
                    <a:pt x="236" y="426"/>
                  </a:cubicBezTo>
                  <a:cubicBezTo>
                    <a:pt x="236" y="426"/>
                    <a:pt x="236" y="426"/>
                    <a:pt x="236" y="426"/>
                  </a:cubicBezTo>
                  <a:cubicBezTo>
                    <a:pt x="237" y="426"/>
                    <a:pt x="237" y="426"/>
                    <a:pt x="238" y="426"/>
                  </a:cubicBezTo>
                  <a:cubicBezTo>
                    <a:pt x="238" y="426"/>
                    <a:pt x="238" y="426"/>
                    <a:pt x="238" y="426"/>
                  </a:cubicBezTo>
                  <a:cubicBezTo>
                    <a:pt x="238" y="426"/>
                    <a:pt x="238" y="426"/>
                    <a:pt x="238" y="426"/>
                  </a:cubicBezTo>
                  <a:cubicBezTo>
                    <a:pt x="239" y="427"/>
                    <a:pt x="240" y="428"/>
                    <a:pt x="241" y="428"/>
                  </a:cubicBezTo>
                  <a:cubicBezTo>
                    <a:pt x="242" y="428"/>
                    <a:pt x="242" y="428"/>
                    <a:pt x="242" y="428"/>
                  </a:cubicBezTo>
                  <a:cubicBezTo>
                    <a:pt x="242" y="428"/>
                    <a:pt x="242" y="429"/>
                    <a:pt x="242" y="429"/>
                  </a:cubicBezTo>
                  <a:cubicBezTo>
                    <a:pt x="242" y="429"/>
                    <a:pt x="241" y="429"/>
                    <a:pt x="241" y="429"/>
                  </a:cubicBezTo>
                  <a:cubicBezTo>
                    <a:pt x="241" y="430"/>
                    <a:pt x="241" y="430"/>
                    <a:pt x="241" y="431"/>
                  </a:cubicBezTo>
                  <a:cubicBezTo>
                    <a:pt x="241" y="431"/>
                    <a:pt x="241" y="431"/>
                    <a:pt x="242" y="431"/>
                  </a:cubicBezTo>
                  <a:cubicBezTo>
                    <a:pt x="242" y="431"/>
                    <a:pt x="242" y="432"/>
                    <a:pt x="243" y="432"/>
                  </a:cubicBezTo>
                  <a:cubicBezTo>
                    <a:pt x="244" y="432"/>
                    <a:pt x="245" y="432"/>
                    <a:pt x="246" y="431"/>
                  </a:cubicBezTo>
                  <a:cubicBezTo>
                    <a:pt x="246" y="430"/>
                    <a:pt x="247" y="431"/>
                    <a:pt x="247" y="430"/>
                  </a:cubicBezTo>
                  <a:cubicBezTo>
                    <a:pt x="247" y="432"/>
                    <a:pt x="248" y="431"/>
                    <a:pt x="249" y="432"/>
                  </a:cubicBezTo>
                  <a:cubicBezTo>
                    <a:pt x="251" y="433"/>
                    <a:pt x="252" y="433"/>
                    <a:pt x="254" y="432"/>
                  </a:cubicBezTo>
                  <a:cubicBezTo>
                    <a:pt x="254" y="432"/>
                    <a:pt x="254" y="432"/>
                    <a:pt x="254" y="432"/>
                  </a:cubicBezTo>
                  <a:cubicBezTo>
                    <a:pt x="255" y="433"/>
                    <a:pt x="255" y="433"/>
                    <a:pt x="255" y="433"/>
                  </a:cubicBezTo>
                  <a:cubicBezTo>
                    <a:pt x="256" y="433"/>
                    <a:pt x="257" y="432"/>
                    <a:pt x="257" y="432"/>
                  </a:cubicBezTo>
                  <a:cubicBezTo>
                    <a:pt x="257" y="431"/>
                    <a:pt x="259" y="432"/>
                    <a:pt x="259" y="431"/>
                  </a:cubicBezTo>
                  <a:cubicBezTo>
                    <a:pt x="259" y="430"/>
                    <a:pt x="260" y="430"/>
                    <a:pt x="260" y="430"/>
                  </a:cubicBezTo>
                  <a:cubicBezTo>
                    <a:pt x="261" y="430"/>
                    <a:pt x="262" y="429"/>
                    <a:pt x="263" y="429"/>
                  </a:cubicBezTo>
                  <a:cubicBezTo>
                    <a:pt x="263" y="430"/>
                    <a:pt x="263" y="429"/>
                    <a:pt x="263" y="429"/>
                  </a:cubicBezTo>
                  <a:cubicBezTo>
                    <a:pt x="263" y="428"/>
                    <a:pt x="263" y="428"/>
                    <a:pt x="263" y="428"/>
                  </a:cubicBezTo>
                  <a:cubicBezTo>
                    <a:pt x="264" y="426"/>
                    <a:pt x="263" y="425"/>
                    <a:pt x="262" y="424"/>
                  </a:cubicBezTo>
                  <a:cubicBezTo>
                    <a:pt x="262" y="424"/>
                    <a:pt x="262" y="423"/>
                    <a:pt x="261" y="423"/>
                  </a:cubicBezTo>
                  <a:cubicBezTo>
                    <a:pt x="261" y="423"/>
                    <a:pt x="261" y="423"/>
                    <a:pt x="261" y="423"/>
                  </a:cubicBezTo>
                  <a:cubicBezTo>
                    <a:pt x="261" y="423"/>
                    <a:pt x="261" y="423"/>
                    <a:pt x="261" y="423"/>
                  </a:cubicBezTo>
                  <a:cubicBezTo>
                    <a:pt x="260" y="423"/>
                    <a:pt x="261" y="423"/>
                    <a:pt x="262" y="422"/>
                  </a:cubicBezTo>
                  <a:cubicBezTo>
                    <a:pt x="262" y="422"/>
                    <a:pt x="262" y="422"/>
                    <a:pt x="262" y="421"/>
                  </a:cubicBezTo>
                  <a:cubicBezTo>
                    <a:pt x="262" y="420"/>
                    <a:pt x="261" y="420"/>
                    <a:pt x="260" y="420"/>
                  </a:cubicBezTo>
                  <a:cubicBezTo>
                    <a:pt x="260" y="420"/>
                    <a:pt x="259" y="420"/>
                    <a:pt x="259" y="420"/>
                  </a:cubicBezTo>
                  <a:cubicBezTo>
                    <a:pt x="259" y="421"/>
                    <a:pt x="258" y="421"/>
                    <a:pt x="257" y="422"/>
                  </a:cubicBezTo>
                  <a:cubicBezTo>
                    <a:pt x="257" y="422"/>
                    <a:pt x="256" y="422"/>
                    <a:pt x="256" y="423"/>
                  </a:cubicBezTo>
                  <a:cubicBezTo>
                    <a:pt x="255" y="424"/>
                    <a:pt x="255" y="426"/>
                    <a:pt x="254" y="426"/>
                  </a:cubicBezTo>
                  <a:cubicBezTo>
                    <a:pt x="254" y="426"/>
                    <a:pt x="254" y="426"/>
                    <a:pt x="254" y="425"/>
                  </a:cubicBezTo>
                  <a:cubicBezTo>
                    <a:pt x="255" y="424"/>
                    <a:pt x="255" y="422"/>
                    <a:pt x="255" y="421"/>
                  </a:cubicBezTo>
                  <a:cubicBezTo>
                    <a:pt x="255" y="420"/>
                    <a:pt x="254" y="420"/>
                    <a:pt x="254" y="419"/>
                  </a:cubicBezTo>
                  <a:cubicBezTo>
                    <a:pt x="254" y="419"/>
                    <a:pt x="254" y="419"/>
                    <a:pt x="254" y="419"/>
                  </a:cubicBezTo>
                  <a:cubicBezTo>
                    <a:pt x="253" y="418"/>
                    <a:pt x="253" y="418"/>
                    <a:pt x="252" y="418"/>
                  </a:cubicBezTo>
                  <a:cubicBezTo>
                    <a:pt x="252" y="418"/>
                    <a:pt x="252" y="418"/>
                    <a:pt x="252" y="418"/>
                  </a:cubicBezTo>
                  <a:cubicBezTo>
                    <a:pt x="252" y="417"/>
                    <a:pt x="252" y="416"/>
                    <a:pt x="252" y="416"/>
                  </a:cubicBezTo>
                  <a:cubicBezTo>
                    <a:pt x="253" y="416"/>
                    <a:pt x="253" y="416"/>
                    <a:pt x="254" y="417"/>
                  </a:cubicBezTo>
                  <a:cubicBezTo>
                    <a:pt x="254" y="418"/>
                    <a:pt x="255" y="418"/>
                    <a:pt x="256" y="419"/>
                  </a:cubicBezTo>
                  <a:cubicBezTo>
                    <a:pt x="256" y="419"/>
                    <a:pt x="258" y="419"/>
                    <a:pt x="258" y="419"/>
                  </a:cubicBezTo>
                  <a:cubicBezTo>
                    <a:pt x="259" y="418"/>
                    <a:pt x="259" y="417"/>
                    <a:pt x="258" y="417"/>
                  </a:cubicBezTo>
                  <a:cubicBezTo>
                    <a:pt x="257" y="415"/>
                    <a:pt x="258" y="415"/>
                    <a:pt x="259" y="414"/>
                  </a:cubicBezTo>
                  <a:cubicBezTo>
                    <a:pt x="259" y="414"/>
                    <a:pt x="259" y="414"/>
                    <a:pt x="259" y="414"/>
                  </a:cubicBezTo>
                  <a:cubicBezTo>
                    <a:pt x="260" y="414"/>
                    <a:pt x="259" y="415"/>
                    <a:pt x="260" y="415"/>
                  </a:cubicBezTo>
                  <a:cubicBezTo>
                    <a:pt x="260" y="414"/>
                    <a:pt x="260" y="414"/>
                    <a:pt x="260" y="413"/>
                  </a:cubicBezTo>
                  <a:cubicBezTo>
                    <a:pt x="260" y="413"/>
                    <a:pt x="260" y="412"/>
                    <a:pt x="261" y="412"/>
                  </a:cubicBezTo>
                  <a:cubicBezTo>
                    <a:pt x="261" y="413"/>
                    <a:pt x="262" y="414"/>
                    <a:pt x="264" y="416"/>
                  </a:cubicBezTo>
                  <a:cubicBezTo>
                    <a:pt x="264" y="416"/>
                    <a:pt x="264" y="417"/>
                    <a:pt x="264" y="417"/>
                  </a:cubicBezTo>
                  <a:cubicBezTo>
                    <a:pt x="265" y="417"/>
                    <a:pt x="264" y="416"/>
                    <a:pt x="264" y="416"/>
                  </a:cubicBezTo>
                  <a:cubicBezTo>
                    <a:pt x="264" y="416"/>
                    <a:pt x="264" y="416"/>
                    <a:pt x="264" y="416"/>
                  </a:cubicBezTo>
                  <a:cubicBezTo>
                    <a:pt x="264" y="416"/>
                    <a:pt x="264" y="416"/>
                    <a:pt x="264" y="416"/>
                  </a:cubicBezTo>
                  <a:cubicBezTo>
                    <a:pt x="265" y="415"/>
                    <a:pt x="265" y="413"/>
                    <a:pt x="266" y="412"/>
                  </a:cubicBezTo>
                  <a:cubicBezTo>
                    <a:pt x="265" y="414"/>
                    <a:pt x="266" y="415"/>
                    <a:pt x="266" y="416"/>
                  </a:cubicBezTo>
                  <a:cubicBezTo>
                    <a:pt x="267" y="417"/>
                    <a:pt x="269" y="417"/>
                    <a:pt x="269" y="416"/>
                  </a:cubicBezTo>
                  <a:cubicBezTo>
                    <a:pt x="269" y="414"/>
                    <a:pt x="270" y="412"/>
                    <a:pt x="269" y="409"/>
                  </a:cubicBezTo>
                  <a:cubicBezTo>
                    <a:pt x="269" y="409"/>
                    <a:pt x="268" y="408"/>
                    <a:pt x="269" y="407"/>
                  </a:cubicBezTo>
                  <a:close/>
                  <a:moveTo>
                    <a:pt x="229" y="334"/>
                  </a:moveTo>
                  <a:cubicBezTo>
                    <a:pt x="230" y="334"/>
                    <a:pt x="230" y="333"/>
                    <a:pt x="231" y="332"/>
                  </a:cubicBezTo>
                  <a:cubicBezTo>
                    <a:pt x="231" y="330"/>
                    <a:pt x="232" y="330"/>
                    <a:pt x="234" y="330"/>
                  </a:cubicBezTo>
                  <a:cubicBezTo>
                    <a:pt x="235" y="330"/>
                    <a:pt x="237" y="330"/>
                    <a:pt x="238" y="329"/>
                  </a:cubicBezTo>
                  <a:cubicBezTo>
                    <a:pt x="239" y="329"/>
                    <a:pt x="240" y="329"/>
                    <a:pt x="241" y="330"/>
                  </a:cubicBezTo>
                  <a:cubicBezTo>
                    <a:pt x="242" y="331"/>
                    <a:pt x="243" y="332"/>
                    <a:pt x="244" y="333"/>
                  </a:cubicBezTo>
                  <a:cubicBezTo>
                    <a:pt x="245" y="333"/>
                    <a:pt x="245" y="334"/>
                    <a:pt x="245" y="335"/>
                  </a:cubicBezTo>
                  <a:cubicBezTo>
                    <a:pt x="245" y="338"/>
                    <a:pt x="245" y="341"/>
                    <a:pt x="243" y="344"/>
                  </a:cubicBezTo>
                  <a:cubicBezTo>
                    <a:pt x="242" y="346"/>
                    <a:pt x="242" y="347"/>
                    <a:pt x="240" y="348"/>
                  </a:cubicBezTo>
                  <a:cubicBezTo>
                    <a:pt x="240" y="348"/>
                    <a:pt x="240" y="349"/>
                    <a:pt x="240" y="349"/>
                  </a:cubicBezTo>
                  <a:cubicBezTo>
                    <a:pt x="240" y="349"/>
                    <a:pt x="241" y="349"/>
                    <a:pt x="240" y="350"/>
                  </a:cubicBezTo>
                  <a:cubicBezTo>
                    <a:pt x="239" y="350"/>
                    <a:pt x="239" y="349"/>
                    <a:pt x="239" y="349"/>
                  </a:cubicBezTo>
                  <a:cubicBezTo>
                    <a:pt x="237" y="347"/>
                    <a:pt x="236" y="345"/>
                    <a:pt x="235" y="343"/>
                  </a:cubicBezTo>
                  <a:cubicBezTo>
                    <a:pt x="234" y="341"/>
                    <a:pt x="234" y="340"/>
                    <a:pt x="232" y="339"/>
                  </a:cubicBezTo>
                  <a:cubicBezTo>
                    <a:pt x="232" y="338"/>
                    <a:pt x="231" y="337"/>
                    <a:pt x="230" y="336"/>
                  </a:cubicBezTo>
                  <a:cubicBezTo>
                    <a:pt x="228" y="336"/>
                    <a:pt x="228" y="335"/>
                    <a:pt x="229" y="334"/>
                  </a:cubicBezTo>
                  <a:close/>
                  <a:moveTo>
                    <a:pt x="279" y="326"/>
                  </a:moveTo>
                  <a:cubicBezTo>
                    <a:pt x="279" y="325"/>
                    <a:pt x="279" y="325"/>
                    <a:pt x="280" y="325"/>
                  </a:cubicBezTo>
                  <a:cubicBezTo>
                    <a:pt x="281" y="325"/>
                    <a:pt x="282" y="324"/>
                    <a:pt x="283" y="323"/>
                  </a:cubicBezTo>
                  <a:cubicBezTo>
                    <a:pt x="284" y="322"/>
                    <a:pt x="285" y="322"/>
                    <a:pt x="286" y="322"/>
                  </a:cubicBezTo>
                  <a:cubicBezTo>
                    <a:pt x="287" y="321"/>
                    <a:pt x="288" y="321"/>
                    <a:pt x="289" y="320"/>
                  </a:cubicBezTo>
                  <a:cubicBezTo>
                    <a:pt x="290" y="320"/>
                    <a:pt x="291" y="321"/>
                    <a:pt x="291" y="322"/>
                  </a:cubicBezTo>
                  <a:cubicBezTo>
                    <a:pt x="291" y="323"/>
                    <a:pt x="287" y="327"/>
                    <a:pt x="285" y="327"/>
                  </a:cubicBezTo>
                  <a:cubicBezTo>
                    <a:pt x="283" y="327"/>
                    <a:pt x="282" y="327"/>
                    <a:pt x="280" y="327"/>
                  </a:cubicBezTo>
                  <a:cubicBezTo>
                    <a:pt x="279" y="327"/>
                    <a:pt x="279" y="326"/>
                    <a:pt x="279" y="326"/>
                  </a:cubicBezTo>
                  <a:close/>
                  <a:moveTo>
                    <a:pt x="296" y="343"/>
                  </a:moveTo>
                  <a:cubicBezTo>
                    <a:pt x="297" y="342"/>
                    <a:pt x="297" y="343"/>
                    <a:pt x="298" y="344"/>
                  </a:cubicBezTo>
                  <a:cubicBezTo>
                    <a:pt x="299" y="346"/>
                    <a:pt x="298" y="348"/>
                    <a:pt x="296" y="348"/>
                  </a:cubicBezTo>
                  <a:cubicBezTo>
                    <a:pt x="296" y="349"/>
                    <a:pt x="295" y="348"/>
                    <a:pt x="295" y="348"/>
                  </a:cubicBezTo>
                  <a:cubicBezTo>
                    <a:pt x="295" y="347"/>
                    <a:pt x="295" y="346"/>
                    <a:pt x="295" y="346"/>
                  </a:cubicBezTo>
                  <a:cubicBezTo>
                    <a:pt x="295" y="345"/>
                    <a:pt x="295" y="345"/>
                    <a:pt x="295" y="345"/>
                  </a:cubicBezTo>
                  <a:cubicBezTo>
                    <a:pt x="295" y="344"/>
                    <a:pt x="295" y="343"/>
                    <a:pt x="296" y="343"/>
                  </a:cubicBezTo>
                  <a:close/>
                  <a:moveTo>
                    <a:pt x="274" y="399"/>
                  </a:moveTo>
                  <a:cubicBezTo>
                    <a:pt x="273" y="399"/>
                    <a:pt x="273" y="399"/>
                    <a:pt x="273" y="401"/>
                  </a:cubicBezTo>
                  <a:cubicBezTo>
                    <a:pt x="271" y="400"/>
                    <a:pt x="271" y="400"/>
                    <a:pt x="271" y="398"/>
                  </a:cubicBezTo>
                  <a:cubicBezTo>
                    <a:pt x="271" y="397"/>
                    <a:pt x="272" y="397"/>
                    <a:pt x="272" y="397"/>
                  </a:cubicBezTo>
                  <a:cubicBezTo>
                    <a:pt x="273" y="398"/>
                    <a:pt x="273" y="398"/>
                    <a:pt x="274" y="399"/>
                  </a:cubicBezTo>
                  <a:close/>
                  <a:moveTo>
                    <a:pt x="268" y="419"/>
                  </a:moveTo>
                  <a:cubicBezTo>
                    <a:pt x="268" y="420"/>
                    <a:pt x="269" y="420"/>
                    <a:pt x="269" y="421"/>
                  </a:cubicBezTo>
                  <a:cubicBezTo>
                    <a:pt x="268" y="421"/>
                    <a:pt x="268" y="421"/>
                    <a:pt x="268" y="421"/>
                  </a:cubicBezTo>
                  <a:cubicBezTo>
                    <a:pt x="268" y="422"/>
                    <a:pt x="267" y="422"/>
                    <a:pt x="267" y="422"/>
                  </a:cubicBezTo>
                  <a:cubicBezTo>
                    <a:pt x="266" y="422"/>
                    <a:pt x="267" y="422"/>
                    <a:pt x="267" y="421"/>
                  </a:cubicBezTo>
                  <a:cubicBezTo>
                    <a:pt x="266" y="421"/>
                    <a:pt x="266" y="420"/>
                    <a:pt x="266" y="420"/>
                  </a:cubicBezTo>
                  <a:cubicBezTo>
                    <a:pt x="266" y="419"/>
                    <a:pt x="266" y="418"/>
                    <a:pt x="267" y="418"/>
                  </a:cubicBezTo>
                  <a:cubicBezTo>
                    <a:pt x="267" y="418"/>
                    <a:pt x="268" y="419"/>
                    <a:pt x="268" y="419"/>
                  </a:cubicBezTo>
                  <a:close/>
                  <a:moveTo>
                    <a:pt x="297" y="350"/>
                  </a:moveTo>
                  <a:cubicBezTo>
                    <a:pt x="297" y="351"/>
                    <a:pt x="298" y="351"/>
                    <a:pt x="298" y="352"/>
                  </a:cubicBezTo>
                  <a:cubicBezTo>
                    <a:pt x="298" y="352"/>
                    <a:pt x="298" y="352"/>
                    <a:pt x="297" y="353"/>
                  </a:cubicBezTo>
                  <a:cubicBezTo>
                    <a:pt x="297" y="353"/>
                    <a:pt x="296" y="353"/>
                    <a:pt x="296" y="352"/>
                  </a:cubicBezTo>
                  <a:cubicBezTo>
                    <a:pt x="295" y="352"/>
                    <a:pt x="296" y="352"/>
                    <a:pt x="296" y="351"/>
                  </a:cubicBezTo>
                  <a:cubicBezTo>
                    <a:pt x="296" y="351"/>
                    <a:pt x="296" y="351"/>
                    <a:pt x="296" y="350"/>
                  </a:cubicBezTo>
                  <a:cubicBezTo>
                    <a:pt x="296" y="350"/>
                    <a:pt x="297" y="349"/>
                    <a:pt x="297" y="349"/>
                  </a:cubicBezTo>
                  <a:cubicBezTo>
                    <a:pt x="298" y="349"/>
                    <a:pt x="297" y="350"/>
                    <a:pt x="297" y="350"/>
                  </a:cubicBezTo>
                  <a:close/>
                  <a:moveTo>
                    <a:pt x="222" y="333"/>
                  </a:moveTo>
                  <a:cubicBezTo>
                    <a:pt x="222" y="333"/>
                    <a:pt x="222" y="332"/>
                    <a:pt x="223" y="333"/>
                  </a:cubicBezTo>
                  <a:cubicBezTo>
                    <a:pt x="224" y="333"/>
                    <a:pt x="225" y="333"/>
                    <a:pt x="225" y="333"/>
                  </a:cubicBezTo>
                  <a:cubicBezTo>
                    <a:pt x="225" y="334"/>
                    <a:pt x="223" y="334"/>
                    <a:pt x="223" y="334"/>
                  </a:cubicBezTo>
                  <a:cubicBezTo>
                    <a:pt x="222" y="334"/>
                    <a:pt x="222" y="334"/>
                    <a:pt x="222" y="333"/>
                  </a:cubicBezTo>
                  <a:close/>
                  <a:moveTo>
                    <a:pt x="163" y="400"/>
                  </a:moveTo>
                  <a:cubicBezTo>
                    <a:pt x="165" y="399"/>
                    <a:pt x="166" y="400"/>
                    <a:pt x="167" y="400"/>
                  </a:cubicBezTo>
                  <a:cubicBezTo>
                    <a:pt x="166" y="401"/>
                    <a:pt x="165" y="399"/>
                    <a:pt x="163" y="400"/>
                  </a:cubicBezTo>
                  <a:close/>
                  <a:moveTo>
                    <a:pt x="265" y="425"/>
                  </a:moveTo>
                  <a:cubicBezTo>
                    <a:pt x="265" y="426"/>
                    <a:pt x="265" y="427"/>
                    <a:pt x="265" y="427"/>
                  </a:cubicBezTo>
                  <a:cubicBezTo>
                    <a:pt x="265" y="427"/>
                    <a:pt x="265" y="427"/>
                    <a:pt x="264" y="428"/>
                  </a:cubicBezTo>
                  <a:cubicBezTo>
                    <a:pt x="264" y="427"/>
                    <a:pt x="264" y="427"/>
                    <a:pt x="264" y="427"/>
                  </a:cubicBezTo>
                  <a:cubicBezTo>
                    <a:pt x="264" y="426"/>
                    <a:pt x="264" y="426"/>
                    <a:pt x="264" y="425"/>
                  </a:cubicBezTo>
                  <a:cubicBezTo>
                    <a:pt x="265" y="425"/>
                    <a:pt x="265" y="425"/>
                    <a:pt x="265" y="425"/>
                  </a:cubicBezTo>
                  <a:close/>
                  <a:moveTo>
                    <a:pt x="198" y="442"/>
                  </a:moveTo>
                  <a:cubicBezTo>
                    <a:pt x="198" y="442"/>
                    <a:pt x="198" y="443"/>
                    <a:pt x="197" y="444"/>
                  </a:cubicBezTo>
                  <a:cubicBezTo>
                    <a:pt x="197" y="443"/>
                    <a:pt x="197" y="442"/>
                    <a:pt x="198" y="442"/>
                  </a:cubicBezTo>
                  <a:close/>
                  <a:moveTo>
                    <a:pt x="260" y="415"/>
                  </a:moveTo>
                  <a:cubicBezTo>
                    <a:pt x="261" y="415"/>
                    <a:pt x="261" y="416"/>
                    <a:pt x="261" y="416"/>
                  </a:cubicBezTo>
                  <a:cubicBezTo>
                    <a:pt x="261" y="416"/>
                    <a:pt x="261" y="417"/>
                    <a:pt x="261" y="417"/>
                  </a:cubicBezTo>
                  <a:cubicBezTo>
                    <a:pt x="260" y="417"/>
                    <a:pt x="260" y="416"/>
                    <a:pt x="260" y="416"/>
                  </a:cubicBezTo>
                  <a:cubicBezTo>
                    <a:pt x="260" y="416"/>
                    <a:pt x="260" y="415"/>
                    <a:pt x="260" y="415"/>
                  </a:cubicBezTo>
                  <a:close/>
                  <a:moveTo>
                    <a:pt x="113" y="333"/>
                  </a:moveTo>
                  <a:cubicBezTo>
                    <a:pt x="113" y="333"/>
                    <a:pt x="113" y="333"/>
                    <a:pt x="113" y="333"/>
                  </a:cubicBezTo>
                  <a:cubicBezTo>
                    <a:pt x="114" y="333"/>
                    <a:pt x="114" y="333"/>
                    <a:pt x="114" y="333"/>
                  </a:cubicBezTo>
                  <a:cubicBezTo>
                    <a:pt x="114" y="334"/>
                    <a:pt x="114" y="334"/>
                    <a:pt x="113" y="334"/>
                  </a:cubicBezTo>
                  <a:cubicBezTo>
                    <a:pt x="113" y="334"/>
                    <a:pt x="113" y="334"/>
                    <a:pt x="113" y="333"/>
                  </a:cubicBezTo>
                  <a:close/>
                  <a:moveTo>
                    <a:pt x="270" y="404"/>
                  </a:moveTo>
                  <a:cubicBezTo>
                    <a:pt x="270" y="405"/>
                    <a:pt x="270" y="405"/>
                    <a:pt x="270" y="405"/>
                  </a:cubicBezTo>
                  <a:cubicBezTo>
                    <a:pt x="269" y="405"/>
                    <a:pt x="269" y="405"/>
                    <a:pt x="269" y="404"/>
                  </a:cubicBezTo>
                  <a:cubicBezTo>
                    <a:pt x="269" y="404"/>
                    <a:pt x="269" y="404"/>
                    <a:pt x="270" y="404"/>
                  </a:cubicBezTo>
                  <a:cubicBezTo>
                    <a:pt x="270" y="404"/>
                    <a:pt x="270" y="404"/>
                    <a:pt x="270" y="404"/>
                  </a:cubicBezTo>
                  <a:close/>
                  <a:moveTo>
                    <a:pt x="218" y="355"/>
                  </a:moveTo>
                  <a:cubicBezTo>
                    <a:pt x="219" y="355"/>
                    <a:pt x="219" y="356"/>
                    <a:pt x="219" y="357"/>
                  </a:cubicBezTo>
                  <a:cubicBezTo>
                    <a:pt x="218" y="356"/>
                    <a:pt x="218" y="356"/>
                    <a:pt x="218" y="355"/>
                  </a:cubicBezTo>
                  <a:close/>
                  <a:moveTo>
                    <a:pt x="295" y="342"/>
                  </a:moveTo>
                  <a:cubicBezTo>
                    <a:pt x="295" y="342"/>
                    <a:pt x="295" y="341"/>
                    <a:pt x="295" y="341"/>
                  </a:cubicBezTo>
                  <a:cubicBezTo>
                    <a:pt x="295" y="341"/>
                    <a:pt x="295" y="341"/>
                    <a:pt x="295" y="341"/>
                  </a:cubicBezTo>
                  <a:cubicBezTo>
                    <a:pt x="296" y="341"/>
                    <a:pt x="296" y="341"/>
                    <a:pt x="296" y="341"/>
                  </a:cubicBezTo>
                  <a:cubicBezTo>
                    <a:pt x="296" y="342"/>
                    <a:pt x="295" y="342"/>
                    <a:pt x="295" y="342"/>
                  </a:cubicBezTo>
                  <a:close/>
                  <a:moveTo>
                    <a:pt x="207" y="357"/>
                  </a:moveTo>
                  <a:cubicBezTo>
                    <a:pt x="208" y="357"/>
                    <a:pt x="208" y="357"/>
                    <a:pt x="208" y="358"/>
                  </a:cubicBezTo>
                  <a:cubicBezTo>
                    <a:pt x="208" y="358"/>
                    <a:pt x="208" y="358"/>
                    <a:pt x="208" y="358"/>
                  </a:cubicBezTo>
                  <a:cubicBezTo>
                    <a:pt x="207" y="358"/>
                    <a:pt x="207" y="358"/>
                    <a:pt x="207" y="357"/>
                  </a:cubicBezTo>
                  <a:close/>
                  <a:moveTo>
                    <a:pt x="221" y="369"/>
                  </a:moveTo>
                  <a:cubicBezTo>
                    <a:pt x="221" y="369"/>
                    <a:pt x="221" y="368"/>
                    <a:pt x="221" y="368"/>
                  </a:cubicBezTo>
                  <a:cubicBezTo>
                    <a:pt x="221" y="368"/>
                    <a:pt x="222" y="368"/>
                    <a:pt x="221" y="369"/>
                  </a:cubicBezTo>
                  <a:cubicBezTo>
                    <a:pt x="221" y="369"/>
                    <a:pt x="221" y="369"/>
                    <a:pt x="221" y="369"/>
                  </a:cubicBezTo>
                  <a:close/>
                  <a:moveTo>
                    <a:pt x="187" y="404"/>
                  </a:moveTo>
                  <a:cubicBezTo>
                    <a:pt x="187" y="404"/>
                    <a:pt x="187" y="404"/>
                    <a:pt x="188" y="404"/>
                  </a:cubicBezTo>
                  <a:cubicBezTo>
                    <a:pt x="188" y="404"/>
                    <a:pt x="188" y="404"/>
                    <a:pt x="188" y="404"/>
                  </a:cubicBezTo>
                  <a:cubicBezTo>
                    <a:pt x="188" y="405"/>
                    <a:pt x="188" y="405"/>
                    <a:pt x="188" y="405"/>
                  </a:cubicBezTo>
                  <a:cubicBezTo>
                    <a:pt x="188" y="405"/>
                    <a:pt x="187" y="404"/>
                    <a:pt x="187" y="404"/>
                  </a:cubicBezTo>
                  <a:close/>
                  <a:moveTo>
                    <a:pt x="252" y="397"/>
                  </a:moveTo>
                  <a:cubicBezTo>
                    <a:pt x="252" y="397"/>
                    <a:pt x="252" y="397"/>
                    <a:pt x="252" y="397"/>
                  </a:cubicBezTo>
                  <a:cubicBezTo>
                    <a:pt x="252" y="398"/>
                    <a:pt x="252" y="398"/>
                    <a:pt x="252" y="398"/>
                  </a:cubicBezTo>
                  <a:cubicBezTo>
                    <a:pt x="252" y="398"/>
                    <a:pt x="252" y="397"/>
                    <a:pt x="252" y="397"/>
                  </a:cubicBezTo>
                  <a:cubicBezTo>
                    <a:pt x="252" y="397"/>
                    <a:pt x="252" y="397"/>
                    <a:pt x="252" y="397"/>
                  </a:cubicBezTo>
                  <a:close/>
                  <a:moveTo>
                    <a:pt x="183" y="437"/>
                  </a:moveTo>
                  <a:cubicBezTo>
                    <a:pt x="183" y="437"/>
                    <a:pt x="182" y="437"/>
                    <a:pt x="182" y="437"/>
                  </a:cubicBezTo>
                  <a:cubicBezTo>
                    <a:pt x="182" y="437"/>
                    <a:pt x="182" y="436"/>
                    <a:pt x="182" y="436"/>
                  </a:cubicBezTo>
                  <a:cubicBezTo>
                    <a:pt x="183" y="436"/>
                    <a:pt x="183" y="437"/>
                    <a:pt x="183" y="437"/>
                  </a:cubicBezTo>
                  <a:close/>
                  <a:moveTo>
                    <a:pt x="111" y="331"/>
                  </a:moveTo>
                  <a:cubicBezTo>
                    <a:pt x="111" y="331"/>
                    <a:pt x="111" y="331"/>
                    <a:pt x="111" y="331"/>
                  </a:cubicBezTo>
                  <a:cubicBezTo>
                    <a:pt x="111" y="331"/>
                    <a:pt x="111" y="331"/>
                    <a:pt x="111" y="331"/>
                  </a:cubicBezTo>
                  <a:cubicBezTo>
                    <a:pt x="111" y="331"/>
                    <a:pt x="111" y="331"/>
                    <a:pt x="111" y="331"/>
                  </a:cubicBezTo>
                  <a:cubicBezTo>
                    <a:pt x="111" y="331"/>
                    <a:pt x="111" y="331"/>
                    <a:pt x="111" y="331"/>
                  </a:cubicBezTo>
                  <a:close/>
                  <a:moveTo>
                    <a:pt x="213" y="351"/>
                  </a:moveTo>
                  <a:cubicBezTo>
                    <a:pt x="213" y="351"/>
                    <a:pt x="213" y="351"/>
                    <a:pt x="213" y="351"/>
                  </a:cubicBezTo>
                  <a:cubicBezTo>
                    <a:pt x="213" y="351"/>
                    <a:pt x="213" y="351"/>
                    <a:pt x="213" y="351"/>
                  </a:cubicBezTo>
                  <a:cubicBezTo>
                    <a:pt x="214" y="351"/>
                    <a:pt x="213" y="352"/>
                    <a:pt x="213" y="351"/>
                  </a:cubicBezTo>
                  <a:cubicBezTo>
                    <a:pt x="213" y="351"/>
                    <a:pt x="213" y="351"/>
                    <a:pt x="213" y="351"/>
                  </a:cubicBezTo>
                  <a:close/>
                  <a:moveTo>
                    <a:pt x="253" y="396"/>
                  </a:moveTo>
                  <a:cubicBezTo>
                    <a:pt x="252" y="396"/>
                    <a:pt x="252" y="396"/>
                    <a:pt x="252" y="396"/>
                  </a:cubicBezTo>
                  <a:cubicBezTo>
                    <a:pt x="252" y="396"/>
                    <a:pt x="253" y="396"/>
                    <a:pt x="253" y="396"/>
                  </a:cubicBezTo>
                  <a:cubicBezTo>
                    <a:pt x="253" y="396"/>
                    <a:pt x="253" y="396"/>
                    <a:pt x="253" y="396"/>
                  </a:cubicBezTo>
                  <a:cubicBezTo>
                    <a:pt x="253" y="396"/>
                    <a:pt x="253" y="396"/>
                    <a:pt x="253" y="396"/>
                  </a:cubicBezTo>
                  <a:close/>
                  <a:moveTo>
                    <a:pt x="307" y="433"/>
                  </a:moveTo>
                  <a:cubicBezTo>
                    <a:pt x="307" y="434"/>
                    <a:pt x="306" y="433"/>
                    <a:pt x="306" y="434"/>
                  </a:cubicBezTo>
                  <a:cubicBezTo>
                    <a:pt x="305" y="435"/>
                    <a:pt x="305" y="434"/>
                    <a:pt x="305" y="434"/>
                  </a:cubicBezTo>
                  <a:cubicBezTo>
                    <a:pt x="304" y="434"/>
                    <a:pt x="304" y="434"/>
                    <a:pt x="303" y="435"/>
                  </a:cubicBezTo>
                  <a:cubicBezTo>
                    <a:pt x="303" y="436"/>
                    <a:pt x="303" y="437"/>
                    <a:pt x="302" y="437"/>
                  </a:cubicBezTo>
                  <a:cubicBezTo>
                    <a:pt x="301" y="437"/>
                    <a:pt x="301" y="438"/>
                    <a:pt x="301" y="438"/>
                  </a:cubicBezTo>
                  <a:cubicBezTo>
                    <a:pt x="300" y="440"/>
                    <a:pt x="298" y="440"/>
                    <a:pt x="297" y="439"/>
                  </a:cubicBezTo>
                  <a:cubicBezTo>
                    <a:pt x="296" y="438"/>
                    <a:pt x="295" y="438"/>
                    <a:pt x="295" y="437"/>
                  </a:cubicBezTo>
                  <a:cubicBezTo>
                    <a:pt x="295" y="438"/>
                    <a:pt x="294" y="438"/>
                    <a:pt x="293" y="438"/>
                  </a:cubicBezTo>
                  <a:cubicBezTo>
                    <a:pt x="291" y="438"/>
                    <a:pt x="291" y="436"/>
                    <a:pt x="289" y="435"/>
                  </a:cubicBezTo>
                  <a:cubicBezTo>
                    <a:pt x="289" y="435"/>
                    <a:pt x="289" y="435"/>
                    <a:pt x="288" y="435"/>
                  </a:cubicBezTo>
                  <a:cubicBezTo>
                    <a:pt x="287" y="435"/>
                    <a:pt x="287" y="434"/>
                    <a:pt x="287" y="434"/>
                  </a:cubicBezTo>
                  <a:cubicBezTo>
                    <a:pt x="287" y="433"/>
                    <a:pt x="287" y="432"/>
                    <a:pt x="286" y="432"/>
                  </a:cubicBezTo>
                  <a:cubicBezTo>
                    <a:pt x="285" y="432"/>
                    <a:pt x="286" y="433"/>
                    <a:pt x="286" y="433"/>
                  </a:cubicBezTo>
                  <a:cubicBezTo>
                    <a:pt x="286" y="434"/>
                    <a:pt x="286" y="434"/>
                    <a:pt x="285" y="434"/>
                  </a:cubicBezTo>
                  <a:cubicBezTo>
                    <a:pt x="285" y="434"/>
                    <a:pt x="283" y="432"/>
                    <a:pt x="283" y="432"/>
                  </a:cubicBezTo>
                  <a:cubicBezTo>
                    <a:pt x="283" y="431"/>
                    <a:pt x="283" y="430"/>
                    <a:pt x="282" y="430"/>
                  </a:cubicBezTo>
                  <a:cubicBezTo>
                    <a:pt x="282" y="430"/>
                    <a:pt x="282" y="431"/>
                    <a:pt x="282" y="431"/>
                  </a:cubicBezTo>
                  <a:cubicBezTo>
                    <a:pt x="281" y="432"/>
                    <a:pt x="281" y="433"/>
                    <a:pt x="281" y="432"/>
                  </a:cubicBezTo>
                  <a:cubicBezTo>
                    <a:pt x="280" y="432"/>
                    <a:pt x="279" y="432"/>
                    <a:pt x="279" y="431"/>
                  </a:cubicBezTo>
                  <a:cubicBezTo>
                    <a:pt x="279" y="430"/>
                    <a:pt x="278" y="430"/>
                    <a:pt x="278" y="429"/>
                  </a:cubicBezTo>
                  <a:cubicBezTo>
                    <a:pt x="278" y="428"/>
                    <a:pt x="279" y="427"/>
                    <a:pt x="280" y="427"/>
                  </a:cubicBezTo>
                  <a:cubicBezTo>
                    <a:pt x="282" y="427"/>
                    <a:pt x="282" y="426"/>
                    <a:pt x="284" y="426"/>
                  </a:cubicBezTo>
                  <a:cubicBezTo>
                    <a:pt x="284" y="426"/>
                    <a:pt x="284" y="426"/>
                    <a:pt x="284" y="426"/>
                  </a:cubicBezTo>
                  <a:cubicBezTo>
                    <a:pt x="284" y="424"/>
                    <a:pt x="285" y="424"/>
                    <a:pt x="286" y="424"/>
                  </a:cubicBezTo>
                  <a:cubicBezTo>
                    <a:pt x="286" y="423"/>
                    <a:pt x="286" y="423"/>
                    <a:pt x="285" y="422"/>
                  </a:cubicBezTo>
                  <a:cubicBezTo>
                    <a:pt x="285" y="422"/>
                    <a:pt x="284" y="421"/>
                    <a:pt x="285" y="420"/>
                  </a:cubicBezTo>
                  <a:cubicBezTo>
                    <a:pt x="286" y="420"/>
                    <a:pt x="285" y="420"/>
                    <a:pt x="285" y="420"/>
                  </a:cubicBezTo>
                  <a:cubicBezTo>
                    <a:pt x="285" y="419"/>
                    <a:pt x="285" y="419"/>
                    <a:pt x="285" y="419"/>
                  </a:cubicBezTo>
                  <a:cubicBezTo>
                    <a:pt x="285" y="418"/>
                    <a:pt x="286" y="419"/>
                    <a:pt x="286" y="419"/>
                  </a:cubicBezTo>
                  <a:cubicBezTo>
                    <a:pt x="287" y="419"/>
                    <a:pt x="287" y="421"/>
                    <a:pt x="288" y="421"/>
                  </a:cubicBezTo>
                  <a:cubicBezTo>
                    <a:pt x="288" y="420"/>
                    <a:pt x="287" y="419"/>
                    <a:pt x="287" y="419"/>
                  </a:cubicBezTo>
                  <a:cubicBezTo>
                    <a:pt x="286" y="417"/>
                    <a:pt x="287" y="416"/>
                    <a:pt x="287" y="415"/>
                  </a:cubicBezTo>
                  <a:cubicBezTo>
                    <a:pt x="288" y="414"/>
                    <a:pt x="288" y="414"/>
                    <a:pt x="288" y="413"/>
                  </a:cubicBezTo>
                  <a:cubicBezTo>
                    <a:pt x="288" y="412"/>
                    <a:pt x="289" y="412"/>
                    <a:pt x="289" y="412"/>
                  </a:cubicBezTo>
                  <a:cubicBezTo>
                    <a:pt x="291" y="413"/>
                    <a:pt x="291" y="415"/>
                    <a:pt x="292" y="415"/>
                  </a:cubicBezTo>
                  <a:cubicBezTo>
                    <a:pt x="293" y="415"/>
                    <a:pt x="293" y="416"/>
                    <a:pt x="293" y="416"/>
                  </a:cubicBezTo>
                  <a:cubicBezTo>
                    <a:pt x="292" y="417"/>
                    <a:pt x="292" y="417"/>
                    <a:pt x="293" y="418"/>
                  </a:cubicBezTo>
                  <a:cubicBezTo>
                    <a:pt x="293" y="418"/>
                    <a:pt x="293" y="418"/>
                    <a:pt x="293" y="418"/>
                  </a:cubicBezTo>
                  <a:cubicBezTo>
                    <a:pt x="293" y="418"/>
                    <a:pt x="293" y="417"/>
                    <a:pt x="294" y="417"/>
                  </a:cubicBezTo>
                  <a:cubicBezTo>
                    <a:pt x="294" y="417"/>
                    <a:pt x="294" y="417"/>
                    <a:pt x="295" y="418"/>
                  </a:cubicBezTo>
                  <a:cubicBezTo>
                    <a:pt x="295" y="419"/>
                    <a:pt x="295" y="419"/>
                    <a:pt x="296" y="420"/>
                  </a:cubicBezTo>
                  <a:cubicBezTo>
                    <a:pt x="297" y="420"/>
                    <a:pt x="298" y="422"/>
                    <a:pt x="300" y="423"/>
                  </a:cubicBezTo>
                  <a:cubicBezTo>
                    <a:pt x="301" y="423"/>
                    <a:pt x="301" y="424"/>
                    <a:pt x="301" y="425"/>
                  </a:cubicBezTo>
                  <a:cubicBezTo>
                    <a:pt x="301" y="426"/>
                    <a:pt x="301" y="427"/>
                    <a:pt x="301" y="428"/>
                  </a:cubicBezTo>
                  <a:cubicBezTo>
                    <a:pt x="302" y="428"/>
                    <a:pt x="301" y="426"/>
                    <a:pt x="302" y="426"/>
                  </a:cubicBezTo>
                  <a:cubicBezTo>
                    <a:pt x="302" y="426"/>
                    <a:pt x="302" y="427"/>
                    <a:pt x="302" y="428"/>
                  </a:cubicBezTo>
                  <a:cubicBezTo>
                    <a:pt x="303" y="430"/>
                    <a:pt x="303" y="431"/>
                    <a:pt x="304" y="432"/>
                  </a:cubicBezTo>
                  <a:cubicBezTo>
                    <a:pt x="305" y="433"/>
                    <a:pt x="305" y="432"/>
                    <a:pt x="306" y="432"/>
                  </a:cubicBezTo>
                  <a:cubicBezTo>
                    <a:pt x="306" y="431"/>
                    <a:pt x="306" y="431"/>
                    <a:pt x="307" y="431"/>
                  </a:cubicBezTo>
                  <a:cubicBezTo>
                    <a:pt x="308" y="432"/>
                    <a:pt x="307" y="432"/>
                    <a:pt x="307" y="433"/>
                  </a:cubicBezTo>
                  <a:close/>
                  <a:moveTo>
                    <a:pt x="276" y="428"/>
                  </a:moveTo>
                  <a:cubicBezTo>
                    <a:pt x="276" y="429"/>
                    <a:pt x="275" y="430"/>
                    <a:pt x="276" y="430"/>
                  </a:cubicBezTo>
                  <a:cubicBezTo>
                    <a:pt x="276" y="431"/>
                    <a:pt x="275" y="431"/>
                    <a:pt x="275" y="431"/>
                  </a:cubicBezTo>
                  <a:cubicBezTo>
                    <a:pt x="275" y="432"/>
                    <a:pt x="274" y="432"/>
                    <a:pt x="274" y="433"/>
                  </a:cubicBezTo>
                  <a:cubicBezTo>
                    <a:pt x="274" y="434"/>
                    <a:pt x="273" y="436"/>
                    <a:pt x="272" y="436"/>
                  </a:cubicBezTo>
                  <a:cubicBezTo>
                    <a:pt x="272" y="436"/>
                    <a:pt x="271" y="436"/>
                    <a:pt x="271" y="435"/>
                  </a:cubicBezTo>
                  <a:cubicBezTo>
                    <a:pt x="271" y="435"/>
                    <a:pt x="270" y="434"/>
                    <a:pt x="270" y="434"/>
                  </a:cubicBezTo>
                  <a:cubicBezTo>
                    <a:pt x="270" y="433"/>
                    <a:pt x="270" y="432"/>
                    <a:pt x="270" y="432"/>
                  </a:cubicBezTo>
                  <a:cubicBezTo>
                    <a:pt x="271" y="432"/>
                    <a:pt x="271" y="431"/>
                    <a:pt x="271" y="431"/>
                  </a:cubicBezTo>
                  <a:cubicBezTo>
                    <a:pt x="271" y="429"/>
                    <a:pt x="272" y="428"/>
                    <a:pt x="273" y="427"/>
                  </a:cubicBezTo>
                  <a:cubicBezTo>
                    <a:pt x="274" y="427"/>
                    <a:pt x="275" y="426"/>
                    <a:pt x="276" y="427"/>
                  </a:cubicBezTo>
                  <a:cubicBezTo>
                    <a:pt x="277" y="427"/>
                    <a:pt x="277" y="428"/>
                    <a:pt x="276" y="428"/>
                  </a:cubicBezTo>
                  <a:close/>
                  <a:moveTo>
                    <a:pt x="302" y="421"/>
                  </a:moveTo>
                  <a:cubicBezTo>
                    <a:pt x="302" y="421"/>
                    <a:pt x="303" y="420"/>
                    <a:pt x="303" y="419"/>
                  </a:cubicBezTo>
                  <a:cubicBezTo>
                    <a:pt x="302" y="418"/>
                    <a:pt x="303" y="418"/>
                    <a:pt x="304" y="418"/>
                  </a:cubicBezTo>
                  <a:cubicBezTo>
                    <a:pt x="305" y="418"/>
                    <a:pt x="306" y="419"/>
                    <a:pt x="306" y="420"/>
                  </a:cubicBezTo>
                  <a:cubicBezTo>
                    <a:pt x="306" y="421"/>
                    <a:pt x="306" y="422"/>
                    <a:pt x="305" y="423"/>
                  </a:cubicBezTo>
                  <a:cubicBezTo>
                    <a:pt x="305" y="423"/>
                    <a:pt x="305" y="423"/>
                    <a:pt x="304" y="423"/>
                  </a:cubicBezTo>
                  <a:cubicBezTo>
                    <a:pt x="304" y="423"/>
                    <a:pt x="304" y="423"/>
                    <a:pt x="304" y="422"/>
                  </a:cubicBezTo>
                  <a:cubicBezTo>
                    <a:pt x="304" y="421"/>
                    <a:pt x="305" y="420"/>
                    <a:pt x="303" y="418"/>
                  </a:cubicBezTo>
                  <a:cubicBezTo>
                    <a:pt x="303" y="420"/>
                    <a:pt x="304" y="421"/>
                    <a:pt x="303" y="422"/>
                  </a:cubicBezTo>
                  <a:cubicBezTo>
                    <a:pt x="303" y="422"/>
                    <a:pt x="303" y="422"/>
                    <a:pt x="303" y="422"/>
                  </a:cubicBezTo>
                  <a:cubicBezTo>
                    <a:pt x="302" y="422"/>
                    <a:pt x="302" y="422"/>
                    <a:pt x="302" y="421"/>
                  </a:cubicBezTo>
                  <a:close/>
                  <a:moveTo>
                    <a:pt x="264" y="435"/>
                  </a:moveTo>
                  <a:cubicBezTo>
                    <a:pt x="264" y="436"/>
                    <a:pt x="263" y="437"/>
                    <a:pt x="262" y="437"/>
                  </a:cubicBezTo>
                  <a:cubicBezTo>
                    <a:pt x="261" y="437"/>
                    <a:pt x="261" y="436"/>
                    <a:pt x="261" y="436"/>
                  </a:cubicBezTo>
                  <a:cubicBezTo>
                    <a:pt x="259" y="435"/>
                    <a:pt x="259" y="435"/>
                    <a:pt x="261" y="434"/>
                  </a:cubicBezTo>
                  <a:cubicBezTo>
                    <a:pt x="261" y="434"/>
                    <a:pt x="261" y="434"/>
                    <a:pt x="261" y="434"/>
                  </a:cubicBezTo>
                  <a:cubicBezTo>
                    <a:pt x="262" y="433"/>
                    <a:pt x="262" y="432"/>
                    <a:pt x="263" y="433"/>
                  </a:cubicBezTo>
                  <a:cubicBezTo>
                    <a:pt x="264" y="433"/>
                    <a:pt x="264" y="434"/>
                    <a:pt x="264" y="435"/>
                  </a:cubicBezTo>
                  <a:close/>
                  <a:moveTo>
                    <a:pt x="297" y="419"/>
                  </a:moveTo>
                  <a:cubicBezTo>
                    <a:pt x="299" y="418"/>
                    <a:pt x="300" y="420"/>
                    <a:pt x="301" y="419"/>
                  </a:cubicBezTo>
                  <a:cubicBezTo>
                    <a:pt x="301" y="419"/>
                    <a:pt x="301" y="419"/>
                    <a:pt x="301" y="419"/>
                  </a:cubicBezTo>
                  <a:cubicBezTo>
                    <a:pt x="302" y="420"/>
                    <a:pt x="301" y="421"/>
                    <a:pt x="301" y="422"/>
                  </a:cubicBezTo>
                  <a:cubicBezTo>
                    <a:pt x="301" y="423"/>
                    <a:pt x="301" y="423"/>
                    <a:pt x="300" y="422"/>
                  </a:cubicBezTo>
                  <a:cubicBezTo>
                    <a:pt x="299" y="421"/>
                    <a:pt x="298" y="420"/>
                    <a:pt x="297" y="419"/>
                  </a:cubicBezTo>
                  <a:close/>
                  <a:moveTo>
                    <a:pt x="276" y="443"/>
                  </a:moveTo>
                  <a:cubicBezTo>
                    <a:pt x="276" y="443"/>
                    <a:pt x="275" y="443"/>
                    <a:pt x="275" y="443"/>
                  </a:cubicBezTo>
                  <a:cubicBezTo>
                    <a:pt x="274" y="443"/>
                    <a:pt x="273" y="443"/>
                    <a:pt x="273" y="442"/>
                  </a:cubicBezTo>
                  <a:cubicBezTo>
                    <a:pt x="274" y="441"/>
                    <a:pt x="274" y="441"/>
                    <a:pt x="275" y="441"/>
                  </a:cubicBezTo>
                  <a:cubicBezTo>
                    <a:pt x="276" y="441"/>
                    <a:pt x="276" y="442"/>
                    <a:pt x="276" y="443"/>
                  </a:cubicBezTo>
                  <a:close/>
                  <a:moveTo>
                    <a:pt x="271" y="440"/>
                  </a:moveTo>
                  <a:cubicBezTo>
                    <a:pt x="271" y="441"/>
                    <a:pt x="271" y="441"/>
                    <a:pt x="270" y="441"/>
                  </a:cubicBezTo>
                  <a:cubicBezTo>
                    <a:pt x="270" y="441"/>
                    <a:pt x="270" y="440"/>
                    <a:pt x="269" y="440"/>
                  </a:cubicBezTo>
                  <a:cubicBezTo>
                    <a:pt x="269" y="440"/>
                    <a:pt x="269" y="439"/>
                    <a:pt x="270" y="439"/>
                  </a:cubicBezTo>
                  <a:cubicBezTo>
                    <a:pt x="270" y="439"/>
                    <a:pt x="271" y="440"/>
                    <a:pt x="271" y="440"/>
                  </a:cubicBezTo>
                  <a:close/>
                  <a:moveTo>
                    <a:pt x="292" y="412"/>
                  </a:moveTo>
                  <a:cubicBezTo>
                    <a:pt x="292" y="412"/>
                    <a:pt x="292" y="411"/>
                    <a:pt x="293" y="411"/>
                  </a:cubicBezTo>
                  <a:cubicBezTo>
                    <a:pt x="293" y="411"/>
                    <a:pt x="293" y="412"/>
                    <a:pt x="293" y="412"/>
                  </a:cubicBezTo>
                  <a:cubicBezTo>
                    <a:pt x="293" y="412"/>
                    <a:pt x="293" y="412"/>
                    <a:pt x="293" y="412"/>
                  </a:cubicBezTo>
                  <a:cubicBezTo>
                    <a:pt x="292" y="412"/>
                    <a:pt x="292" y="412"/>
                    <a:pt x="292" y="412"/>
                  </a:cubicBezTo>
                  <a:close/>
                  <a:moveTo>
                    <a:pt x="269" y="436"/>
                  </a:moveTo>
                  <a:cubicBezTo>
                    <a:pt x="269" y="436"/>
                    <a:pt x="270" y="436"/>
                    <a:pt x="270" y="436"/>
                  </a:cubicBezTo>
                  <a:cubicBezTo>
                    <a:pt x="270" y="436"/>
                    <a:pt x="270" y="436"/>
                    <a:pt x="270" y="437"/>
                  </a:cubicBezTo>
                  <a:cubicBezTo>
                    <a:pt x="270" y="437"/>
                    <a:pt x="270" y="437"/>
                    <a:pt x="270" y="437"/>
                  </a:cubicBezTo>
                  <a:cubicBezTo>
                    <a:pt x="270" y="437"/>
                    <a:pt x="269" y="437"/>
                    <a:pt x="269" y="436"/>
                  </a:cubicBezTo>
                  <a:close/>
                  <a:moveTo>
                    <a:pt x="297" y="129"/>
                  </a:moveTo>
                  <a:cubicBezTo>
                    <a:pt x="298" y="129"/>
                    <a:pt x="298" y="130"/>
                    <a:pt x="298" y="130"/>
                  </a:cubicBezTo>
                  <a:cubicBezTo>
                    <a:pt x="297" y="131"/>
                    <a:pt x="297" y="131"/>
                    <a:pt x="298" y="131"/>
                  </a:cubicBezTo>
                  <a:cubicBezTo>
                    <a:pt x="299" y="132"/>
                    <a:pt x="299" y="133"/>
                    <a:pt x="300" y="133"/>
                  </a:cubicBezTo>
                  <a:cubicBezTo>
                    <a:pt x="300" y="133"/>
                    <a:pt x="301" y="134"/>
                    <a:pt x="301" y="134"/>
                  </a:cubicBezTo>
                  <a:cubicBezTo>
                    <a:pt x="302" y="135"/>
                    <a:pt x="302" y="134"/>
                    <a:pt x="303" y="134"/>
                  </a:cubicBezTo>
                  <a:cubicBezTo>
                    <a:pt x="303" y="133"/>
                    <a:pt x="303" y="133"/>
                    <a:pt x="304" y="133"/>
                  </a:cubicBezTo>
                  <a:cubicBezTo>
                    <a:pt x="304" y="134"/>
                    <a:pt x="305" y="133"/>
                    <a:pt x="306" y="133"/>
                  </a:cubicBezTo>
                  <a:cubicBezTo>
                    <a:pt x="306" y="134"/>
                    <a:pt x="305" y="134"/>
                    <a:pt x="304" y="135"/>
                  </a:cubicBezTo>
                  <a:cubicBezTo>
                    <a:pt x="304" y="135"/>
                    <a:pt x="303" y="135"/>
                    <a:pt x="303" y="135"/>
                  </a:cubicBezTo>
                  <a:cubicBezTo>
                    <a:pt x="303" y="136"/>
                    <a:pt x="304" y="136"/>
                    <a:pt x="304" y="136"/>
                  </a:cubicBezTo>
                  <a:cubicBezTo>
                    <a:pt x="304" y="137"/>
                    <a:pt x="304" y="137"/>
                    <a:pt x="305" y="137"/>
                  </a:cubicBezTo>
                  <a:cubicBezTo>
                    <a:pt x="305" y="138"/>
                    <a:pt x="306" y="138"/>
                    <a:pt x="307" y="137"/>
                  </a:cubicBezTo>
                  <a:cubicBezTo>
                    <a:pt x="309" y="137"/>
                    <a:pt x="309" y="136"/>
                    <a:pt x="310" y="135"/>
                  </a:cubicBezTo>
                  <a:cubicBezTo>
                    <a:pt x="310" y="134"/>
                    <a:pt x="310" y="134"/>
                    <a:pt x="311" y="133"/>
                  </a:cubicBezTo>
                  <a:cubicBezTo>
                    <a:pt x="311" y="133"/>
                    <a:pt x="311" y="133"/>
                    <a:pt x="311" y="134"/>
                  </a:cubicBezTo>
                  <a:cubicBezTo>
                    <a:pt x="311" y="134"/>
                    <a:pt x="311" y="135"/>
                    <a:pt x="312" y="135"/>
                  </a:cubicBezTo>
                  <a:cubicBezTo>
                    <a:pt x="313" y="135"/>
                    <a:pt x="313" y="135"/>
                    <a:pt x="314" y="136"/>
                  </a:cubicBezTo>
                  <a:cubicBezTo>
                    <a:pt x="313" y="136"/>
                    <a:pt x="313" y="136"/>
                    <a:pt x="312" y="136"/>
                  </a:cubicBezTo>
                  <a:cubicBezTo>
                    <a:pt x="311" y="136"/>
                    <a:pt x="310" y="137"/>
                    <a:pt x="309" y="138"/>
                  </a:cubicBezTo>
                  <a:cubicBezTo>
                    <a:pt x="309" y="138"/>
                    <a:pt x="309" y="139"/>
                    <a:pt x="309" y="139"/>
                  </a:cubicBezTo>
                  <a:cubicBezTo>
                    <a:pt x="310" y="140"/>
                    <a:pt x="310" y="141"/>
                    <a:pt x="311" y="141"/>
                  </a:cubicBezTo>
                  <a:cubicBezTo>
                    <a:pt x="311" y="142"/>
                    <a:pt x="312" y="142"/>
                    <a:pt x="312" y="142"/>
                  </a:cubicBezTo>
                  <a:cubicBezTo>
                    <a:pt x="312" y="143"/>
                    <a:pt x="312" y="143"/>
                    <a:pt x="312" y="143"/>
                  </a:cubicBezTo>
                  <a:cubicBezTo>
                    <a:pt x="311" y="143"/>
                    <a:pt x="311" y="142"/>
                    <a:pt x="310" y="142"/>
                  </a:cubicBezTo>
                  <a:cubicBezTo>
                    <a:pt x="310" y="142"/>
                    <a:pt x="310" y="142"/>
                    <a:pt x="310" y="142"/>
                  </a:cubicBezTo>
                  <a:cubicBezTo>
                    <a:pt x="309" y="141"/>
                    <a:pt x="309" y="141"/>
                    <a:pt x="308" y="141"/>
                  </a:cubicBezTo>
                  <a:cubicBezTo>
                    <a:pt x="308" y="142"/>
                    <a:pt x="307" y="142"/>
                    <a:pt x="307" y="142"/>
                  </a:cubicBezTo>
                  <a:cubicBezTo>
                    <a:pt x="306" y="141"/>
                    <a:pt x="306" y="141"/>
                    <a:pt x="305" y="141"/>
                  </a:cubicBezTo>
                  <a:cubicBezTo>
                    <a:pt x="305" y="141"/>
                    <a:pt x="305" y="141"/>
                    <a:pt x="305" y="141"/>
                  </a:cubicBezTo>
                  <a:cubicBezTo>
                    <a:pt x="303" y="141"/>
                    <a:pt x="301" y="140"/>
                    <a:pt x="300" y="138"/>
                  </a:cubicBezTo>
                  <a:cubicBezTo>
                    <a:pt x="300" y="138"/>
                    <a:pt x="298" y="137"/>
                    <a:pt x="297" y="137"/>
                  </a:cubicBezTo>
                  <a:cubicBezTo>
                    <a:pt x="296" y="137"/>
                    <a:pt x="297" y="138"/>
                    <a:pt x="297" y="139"/>
                  </a:cubicBezTo>
                  <a:cubicBezTo>
                    <a:pt x="297" y="139"/>
                    <a:pt x="297" y="139"/>
                    <a:pt x="297" y="139"/>
                  </a:cubicBezTo>
                  <a:cubicBezTo>
                    <a:pt x="297" y="141"/>
                    <a:pt x="297" y="141"/>
                    <a:pt x="299" y="140"/>
                  </a:cubicBezTo>
                  <a:cubicBezTo>
                    <a:pt x="299" y="140"/>
                    <a:pt x="299" y="140"/>
                    <a:pt x="299" y="140"/>
                  </a:cubicBezTo>
                  <a:cubicBezTo>
                    <a:pt x="299" y="141"/>
                    <a:pt x="299" y="141"/>
                    <a:pt x="299" y="141"/>
                  </a:cubicBezTo>
                  <a:cubicBezTo>
                    <a:pt x="299" y="141"/>
                    <a:pt x="299" y="141"/>
                    <a:pt x="299" y="141"/>
                  </a:cubicBezTo>
                  <a:cubicBezTo>
                    <a:pt x="297" y="141"/>
                    <a:pt x="297" y="143"/>
                    <a:pt x="298" y="144"/>
                  </a:cubicBezTo>
                  <a:cubicBezTo>
                    <a:pt x="298" y="145"/>
                    <a:pt x="299" y="145"/>
                    <a:pt x="300" y="145"/>
                  </a:cubicBezTo>
                  <a:cubicBezTo>
                    <a:pt x="300" y="145"/>
                    <a:pt x="301" y="146"/>
                    <a:pt x="300" y="146"/>
                  </a:cubicBezTo>
                  <a:cubicBezTo>
                    <a:pt x="300" y="146"/>
                    <a:pt x="300" y="146"/>
                    <a:pt x="299" y="146"/>
                  </a:cubicBezTo>
                  <a:cubicBezTo>
                    <a:pt x="299" y="146"/>
                    <a:pt x="299" y="146"/>
                    <a:pt x="299" y="146"/>
                  </a:cubicBezTo>
                  <a:cubicBezTo>
                    <a:pt x="298" y="146"/>
                    <a:pt x="298" y="147"/>
                    <a:pt x="297" y="147"/>
                  </a:cubicBezTo>
                  <a:cubicBezTo>
                    <a:pt x="297" y="147"/>
                    <a:pt x="297" y="147"/>
                    <a:pt x="297" y="147"/>
                  </a:cubicBezTo>
                  <a:cubicBezTo>
                    <a:pt x="298" y="148"/>
                    <a:pt x="299" y="148"/>
                    <a:pt x="299" y="149"/>
                  </a:cubicBezTo>
                  <a:cubicBezTo>
                    <a:pt x="299" y="149"/>
                    <a:pt x="300" y="150"/>
                    <a:pt x="300" y="150"/>
                  </a:cubicBezTo>
                  <a:cubicBezTo>
                    <a:pt x="300" y="152"/>
                    <a:pt x="301" y="153"/>
                    <a:pt x="302" y="155"/>
                  </a:cubicBezTo>
                  <a:cubicBezTo>
                    <a:pt x="302" y="155"/>
                    <a:pt x="302" y="156"/>
                    <a:pt x="303" y="156"/>
                  </a:cubicBezTo>
                  <a:cubicBezTo>
                    <a:pt x="303" y="156"/>
                    <a:pt x="303" y="156"/>
                    <a:pt x="303" y="156"/>
                  </a:cubicBezTo>
                  <a:cubicBezTo>
                    <a:pt x="303" y="156"/>
                    <a:pt x="303" y="156"/>
                    <a:pt x="303" y="156"/>
                  </a:cubicBezTo>
                  <a:cubicBezTo>
                    <a:pt x="304" y="156"/>
                    <a:pt x="304" y="157"/>
                    <a:pt x="305" y="156"/>
                  </a:cubicBezTo>
                  <a:cubicBezTo>
                    <a:pt x="305" y="156"/>
                    <a:pt x="305" y="156"/>
                    <a:pt x="305" y="156"/>
                  </a:cubicBezTo>
                  <a:cubicBezTo>
                    <a:pt x="306" y="156"/>
                    <a:pt x="307" y="156"/>
                    <a:pt x="308" y="155"/>
                  </a:cubicBezTo>
                  <a:cubicBezTo>
                    <a:pt x="308" y="155"/>
                    <a:pt x="308" y="155"/>
                    <a:pt x="308" y="155"/>
                  </a:cubicBezTo>
                  <a:cubicBezTo>
                    <a:pt x="309" y="155"/>
                    <a:pt x="309" y="155"/>
                    <a:pt x="309" y="155"/>
                  </a:cubicBezTo>
                  <a:cubicBezTo>
                    <a:pt x="310" y="154"/>
                    <a:pt x="311" y="154"/>
                    <a:pt x="311" y="153"/>
                  </a:cubicBezTo>
                  <a:cubicBezTo>
                    <a:pt x="311" y="152"/>
                    <a:pt x="312" y="152"/>
                    <a:pt x="313" y="152"/>
                  </a:cubicBezTo>
                  <a:cubicBezTo>
                    <a:pt x="313" y="152"/>
                    <a:pt x="312" y="153"/>
                    <a:pt x="313" y="154"/>
                  </a:cubicBezTo>
                  <a:cubicBezTo>
                    <a:pt x="313" y="154"/>
                    <a:pt x="312" y="155"/>
                    <a:pt x="312" y="155"/>
                  </a:cubicBezTo>
                  <a:cubicBezTo>
                    <a:pt x="311" y="156"/>
                    <a:pt x="310" y="158"/>
                    <a:pt x="308" y="158"/>
                  </a:cubicBezTo>
                  <a:cubicBezTo>
                    <a:pt x="307" y="158"/>
                    <a:pt x="306" y="159"/>
                    <a:pt x="305" y="159"/>
                  </a:cubicBezTo>
                  <a:cubicBezTo>
                    <a:pt x="304" y="160"/>
                    <a:pt x="303" y="160"/>
                    <a:pt x="303" y="161"/>
                  </a:cubicBezTo>
                  <a:cubicBezTo>
                    <a:pt x="303" y="162"/>
                    <a:pt x="304" y="163"/>
                    <a:pt x="303" y="164"/>
                  </a:cubicBezTo>
                  <a:cubicBezTo>
                    <a:pt x="303" y="164"/>
                    <a:pt x="303" y="164"/>
                    <a:pt x="303" y="164"/>
                  </a:cubicBezTo>
                  <a:cubicBezTo>
                    <a:pt x="304" y="165"/>
                    <a:pt x="305" y="166"/>
                    <a:pt x="306" y="165"/>
                  </a:cubicBezTo>
                  <a:cubicBezTo>
                    <a:pt x="306" y="165"/>
                    <a:pt x="306" y="165"/>
                    <a:pt x="306" y="165"/>
                  </a:cubicBezTo>
                  <a:cubicBezTo>
                    <a:pt x="306" y="166"/>
                    <a:pt x="308" y="167"/>
                    <a:pt x="307" y="168"/>
                  </a:cubicBezTo>
                  <a:cubicBezTo>
                    <a:pt x="306" y="168"/>
                    <a:pt x="307" y="169"/>
                    <a:pt x="307" y="169"/>
                  </a:cubicBezTo>
                  <a:cubicBezTo>
                    <a:pt x="308" y="170"/>
                    <a:pt x="308" y="169"/>
                    <a:pt x="308" y="169"/>
                  </a:cubicBezTo>
                  <a:cubicBezTo>
                    <a:pt x="308" y="169"/>
                    <a:pt x="309" y="168"/>
                    <a:pt x="309" y="169"/>
                  </a:cubicBezTo>
                  <a:cubicBezTo>
                    <a:pt x="309" y="169"/>
                    <a:pt x="310" y="168"/>
                    <a:pt x="310" y="168"/>
                  </a:cubicBezTo>
                  <a:cubicBezTo>
                    <a:pt x="310" y="167"/>
                    <a:pt x="310" y="167"/>
                    <a:pt x="311" y="167"/>
                  </a:cubicBezTo>
                  <a:cubicBezTo>
                    <a:pt x="311" y="167"/>
                    <a:pt x="312" y="166"/>
                    <a:pt x="312" y="166"/>
                  </a:cubicBezTo>
                  <a:cubicBezTo>
                    <a:pt x="312" y="165"/>
                    <a:pt x="312" y="166"/>
                    <a:pt x="311" y="165"/>
                  </a:cubicBezTo>
                  <a:cubicBezTo>
                    <a:pt x="311" y="165"/>
                    <a:pt x="311" y="165"/>
                    <a:pt x="311" y="165"/>
                  </a:cubicBezTo>
                  <a:cubicBezTo>
                    <a:pt x="311" y="164"/>
                    <a:pt x="312" y="164"/>
                    <a:pt x="312" y="164"/>
                  </a:cubicBezTo>
                  <a:cubicBezTo>
                    <a:pt x="313" y="164"/>
                    <a:pt x="313" y="164"/>
                    <a:pt x="314" y="165"/>
                  </a:cubicBezTo>
                  <a:cubicBezTo>
                    <a:pt x="314" y="165"/>
                    <a:pt x="315" y="165"/>
                    <a:pt x="316" y="165"/>
                  </a:cubicBezTo>
                  <a:cubicBezTo>
                    <a:pt x="315" y="166"/>
                    <a:pt x="315" y="166"/>
                    <a:pt x="314" y="167"/>
                  </a:cubicBezTo>
                  <a:cubicBezTo>
                    <a:pt x="314" y="167"/>
                    <a:pt x="314" y="169"/>
                    <a:pt x="314" y="169"/>
                  </a:cubicBezTo>
                  <a:cubicBezTo>
                    <a:pt x="314" y="170"/>
                    <a:pt x="315" y="170"/>
                    <a:pt x="316" y="170"/>
                  </a:cubicBezTo>
                  <a:cubicBezTo>
                    <a:pt x="316" y="169"/>
                    <a:pt x="318" y="169"/>
                    <a:pt x="317" y="167"/>
                  </a:cubicBezTo>
                  <a:cubicBezTo>
                    <a:pt x="317" y="167"/>
                    <a:pt x="317" y="166"/>
                    <a:pt x="317" y="166"/>
                  </a:cubicBezTo>
                  <a:cubicBezTo>
                    <a:pt x="319" y="166"/>
                    <a:pt x="319" y="165"/>
                    <a:pt x="319" y="165"/>
                  </a:cubicBezTo>
                  <a:cubicBezTo>
                    <a:pt x="319" y="164"/>
                    <a:pt x="319" y="164"/>
                    <a:pt x="319" y="163"/>
                  </a:cubicBezTo>
                  <a:cubicBezTo>
                    <a:pt x="320" y="163"/>
                    <a:pt x="320" y="163"/>
                    <a:pt x="320" y="164"/>
                  </a:cubicBezTo>
                  <a:cubicBezTo>
                    <a:pt x="320" y="165"/>
                    <a:pt x="320" y="166"/>
                    <a:pt x="319" y="167"/>
                  </a:cubicBezTo>
                  <a:cubicBezTo>
                    <a:pt x="320" y="167"/>
                    <a:pt x="320" y="166"/>
                    <a:pt x="320" y="166"/>
                  </a:cubicBezTo>
                  <a:cubicBezTo>
                    <a:pt x="322" y="166"/>
                    <a:pt x="322" y="165"/>
                    <a:pt x="321" y="164"/>
                  </a:cubicBezTo>
                  <a:cubicBezTo>
                    <a:pt x="321" y="164"/>
                    <a:pt x="321" y="163"/>
                    <a:pt x="321" y="163"/>
                  </a:cubicBezTo>
                  <a:cubicBezTo>
                    <a:pt x="321" y="162"/>
                    <a:pt x="321" y="162"/>
                    <a:pt x="321" y="162"/>
                  </a:cubicBezTo>
                  <a:cubicBezTo>
                    <a:pt x="322" y="162"/>
                    <a:pt x="321" y="162"/>
                    <a:pt x="322" y="163"/>
                  </a:cubicBezTo>
                  <a:cubicBezTo>
                    <a:pt x="322" y="163"/>
                    <a:pt x="322" y="163"/>
                    <a:pt x="322" y="164"/>
                  </a:cubicBezTo>
                  <a:cubicBezTo>
                    <a:pt x="322" y="164"/>
                    <a:pt x="323" y="164"/>
                    <a:pt x="323" y="164"/>
                  </a:cubicBezTo>
                  <a:cubicBezTo>
                    <a:pt x="323" y="163"/>
                    <a:pt x="324" y="163"/>
                    <a:pt x="324" y="163"/>
                  </a:cubicBezTo>
                  <a:cubicBezTo>
                    <a:pt x="325" y="163"/>
                    <a:pt x="325" y="163"/>
                    <a:pt x="326" y="163"/>
                  </a:cubicBezTo>
                  <a:cubicBezTo>
                    <a:pt x="326" y="163"/>
                    <a:pt x="327" y="162"/>
                    <a:pt x="327" y="163"/>
                  </a:cubicBezTo>
                  <a:cubicBezTo>
                    <a:pt x="327" y="163"/>
                    <a:pt x="327" y="163"/>
                    <a:pt x="327" y="163"/>
                  </a:cubicBezTo>
                  <a:cubicBezTo>
                    <a:pt x="326" y="164"/>
                    <a:pt x="325" y="165"/>
                    <a:pt x="324" y="166"/>
                  </a:cubicBezTo>
                  <a:cubicBezTo>
                    <a:pt x="326" y="166"/>
                    <a:pt x="327" y="167"/>
                    <a:pt x="329" y="167"/>
                  </a:cubicBezTo>
                  <a:cubicBezTo>
                    <a:pt x="330" y="167"/>
                    <a:pt x="331" y="166"/>
                    <a:pt x="333" y="166"/>
                  </a:cubicBezTo>
                  <a:cubicBezTo>
                    <a:pt x="333" y="166"/>
                    <a:pt x="333" y="165"/>
                    <a:pt x="333" y="165"/>
                  </a:cubicBezTo>
                  <a:cubicBezTo>
                    <a:pt x="333" y="165"/>
                    <a:pt x="334" y="165"/>
                    <a:pt x="334" y="165"/>
                  </a:cubicBezTo>
                  <a:cubicBezTo>
                    <a:pt x="334" y="165"/>
                    <a:pt x="334" y="166"/>
                    <a:pt x="334" y="166"/>
                  </a:cubicBezTo>
                  <a:cubicBezTo>
                    <a:pt x="334" y="166"/>
                    <a:pt x="333" y="167"/>
                    <a:pt x="333" y="167"/>
                  </a:cubicBezTo>
                  <a:cubicBezTo>
                    <a:pt x="332" y="167"/>
                    <a:pt x="331" y="167"/>
                    <a:pt x="330" y="168"/>
                  </a:cubicBezTo>
                  <a:cubicBezTo>
                    <a:pt x="329" y="169"/>
                    <a:pt x="327" y="168"/>
                    <a:pt x="326" y="168"/>
                  </a:cubicBezTo>
                  <a:cubicBezTo>
                    <a:pt x="325" y="168"/>
                    <a:pt x="324" y="169"/>
                    <a:pt x="324" y="170"/>
                  </a:cubicBezTo>
                  <a:cubicBezTo>
                    <a:pt x="323" y="171"/>
                    <a:pt x="325" y="170"/>
                    <a:pt x="325" y="171"/>
                  </a:cubicBezTo>
                  <a:cubicBezTo>
                    <a:pt x="325" y="171"/>
                    <a:pt x="326" y="171"/>
                    <a:pt x="326" y="171"/>
                  </a:cubicBezTo>
                  <a:cubicBezTo>
                    <a:pt x="328" y="172"/>
                    <a:pt x="329" y="172"/>
                    <a:pt x="331" y="171"/>
                  </a:cubicBezTo>
                  <a:cubicBezTo>
                    <a:pt x="332" y="171"/>
                    <a:pt x="333" y="171"/>
                    <a:pt x="334" y="170"/>
                  </a:cubicBezTo>
                  <a:cubicBezTo>
                    <a:pt x="335" y="170"/>
                    <a:pt x="336" y="170"/>
                    <a:pt x="337" y="171"/>
                  </a:cubicBezTo>
                  <a:cubicBezTo>
                    <a:pt x="337" y="171"/>
                    <a:pt x="338" y="171"/>
                    <a:pt x="338" y="170"/>
                  </a:cubicBezTo>
                  <a:cubicBezTo>
                    <a:pt x="339" y="170"/>
                    <a:pt x="339" y="170"/>
                    <a:pt x="339" y="170"/>
                  </a:cubicBezTo>
                  <a:cubicBezTo>
                    <a:pt x="339" y="171"/>
                    <a:pt x="339" y="171"/>
                    <a:pt x="339" y="171"/>
                  </a:cubicBezTo>
                  <a:cubicBezTo>
                    <a:pt x="339" y="172"/>
                    <a:pt x="338" y="172"/>
                    <a:pt x="338" y="172"/>
                  </a:cubicBezTo>
                  <a:cubicBezTo>
                    <a:pt x="338" y="172"/>
                    <a:pt x="338" y="172"/>
                    <a:pt x="338" y="172"/>
                  </a:cubicBezTo>
                  <a:cubicBezTo>
                    <a:pt x="337" y="172"/>
                    <a:pt x="336" y="172"/>
                    <a:pt x="335" y="172"/>
                  </a:cubicBezTo>
                  <a:cubicBezTo>
                    <a:pt x="335" y="172"/>
                    <a:pt x="335" y="172"/>
                    <a:pt x="335" y="172"/>
                  </a:cubicBezTo>
                  <a:cubicBezTo>
                    <a:pt x="333" y="173"/>
                    <a:pt x="332" y="173"/>
                    <a:pt x="330" y="173"/>
                  </a:cubicBezTo>
                  <a:cubicBezTo>
                    <a:pt x="330" y="173"/>
                    <a:pt x="330" y="173"/>
                    <a:pt x="330" y="173"/>
                  </a:cubicBezTo>
                  <a:cubicBezTo>
                    <a:pt x="328" y="174"/>
                    <a:pt x="326" y="174"/>
                    <a:pt x="325" y="174"/>
                  </a:cubicBezTo>
                  <a:cubicBezTo>
                    <a:pt x="324" y="174"/>
                    <a:pt x="323" y="173"/>
                    <a:pt x="323" y="174"/>
                  </a:cubicBezTo>
                  <a:cubicBezTo>
                    <a:pt x="322" y="175"/>
                    <a:pt x="322" y="174"/>
                    <a:pt x="321" y="174"/>
                  </a:cubicBezTo>
                  <a:cubicBezTo>
                    <a:pt x="320" y="173"/>
                    <a:pt x="319" y="173"/>
                    <a:pt x="319" y="174"/>
                  </a:cubicBezTo>
                  <a:cubicBezTo>
                    <a:pt x="319" y="175"/>
                    <a:pt x="318" y="176"/>
                    <a:pt x="317" y="177"/>
                  </a:cubicBezTo>
                  <a:cubicBezTo>
                    <a:pt x="317" y="177"/>
                    <a:pt x="317" y="178"/>
                    <a:pt x="317" y="178"/>
                  </a:cubicBezTo>
                  <a:cubicBezTo>
                    <a:pt x="316" y="177"/>
                    <a:pt x="316" y="178"/>
                    <a:pt x="315" y="178"/>
                  </a:cubicBezTo>
                  <a:cubicBezTo>
                    <a:pt x="314" y="178"/>
                    <a:pt x="314" y="179"/>
                    <a:pt x="313" y="180"/>
                  </a:cubicBezTo>
                  <a:cubicBezTo>
                    <a:pt x="313" y="180"/>
                    <a:pt x="314" y="180"/>
                    <a:pt x="314" y="181"/>
                  </a:cubicBezTo>
                  <a:cubicBezTo>
                    <a:pt x="314" y="183"/>
                    <a:pt x="315" y="183"/>
                    <a:pt x="316" y="185"/>
                  </a:cubicBezTo>
                  <a:cubicBezTo>
                    <a:pt x="316" y="185"/>
                    <a:pt x="316" y="185"/>
                    <a:pt x="316" y="185"/>
                  </a:cubicBezTo>
                  <a:cubicBezTo>
                    <a:pt x="318" y="185"/>
                    <a:pt x="319" y="185"/>
                    <a:pt x="320" y="186"/>
                  </a:cubicBezTo>
                  <a:cubicBezTo>
                    <a:pt x="320" y="187"/>
                    <a:pt x="321" y="187"/>
                    <a:pt x="321" y="187"/>
                  </a:cubicBezTo>
                  <a:cubicBezTo>
                    <a:pt x="321" y="187"/>
                    <a:pt x="321" y="187"/>
                    <a:pt x="321" y="187"/>
                  </a:cubicBezTo>
                  <a:cubicBezTo>
                    <a:pt x="321" y="188"/>
                    <a:pt x="322" y="188"/>
                    <a:pt x="321" y="188"/>
                  </a:cubicBezTo>
                  <a:cubicBezTo>
                    <a:pt x="321" y="188"/>
                    <a:pt x="320" y="188"/>
                    <a:pt x="319" y="188"/>
                  </a:cubicBezTo>
                  <a:cubicBezTo>
                    <a:pt x="319" y="187"/>
                    <a:pt x="318" y="187"/>
                    <a:pt x="318" y="187"/>
                  </a:cubicBezTo>
                  <a:cubicBezTo>
                    <a:pt x="317" y="187"/>
                    <a:pt x="317" y="187"/>
                    <a:pt x="316" y="187"/>
                  </a:cubicBezTo>
                  <a:cubicBezTo>
                    <a:pt x="316" y="187"/>
                    <a:pt x="316" y="188"/>
                    <a:pt x="317" y="188"/>
                  </a:cubicBezTo>
                  <a:cubicBezTo>
                    <a:pt x="317" y="189"/>
                    <a:pt x="317" y="191"/>
                    <a:pt x="318" y="191"/>
                  </a:cubicBezTo>
                  <a:cubicBezTo>
                    <a:pt x="319" y="191"/>
                    <a:pt x="319" y="191"/>
                    <a:pt x="319" y="191"/>
                  </a:cubicBezTo>
                  <a:cubicBezTo>
                    <a:pt x="319" y="193"/>
                    <a:pt x="319" y="194"/>
                    <a:pt x="322" y="193"/>
                  </a:cubicBezTo>
                  <a:cubicBezTo>
                    <a:pt x="322" y="193"/>
                    <a:pt x="324" y="193"/>
                    <a:pt x="325" y="193"/>
                  </a:cubicBezTo>
                  <a:cubicBezTo>
                    <a:pt x="325" y="193"/>
                    <a:pt x="325" y="193"/>
                    <a:pt x="325" y="193"/>
                  </a:cubicBezTo>
                  <a:cubicBezTo>
                    <a:pt x="325" y="193"/>
                    <a:pt x="325" y="193"/>
                    <a:pt x="325" y="193"/>
                  </a:cubicBezTo>
                  <a:cubicBezTo>
                    <a:pt x="326" y="194"/>
                    <a:pt x="327" y="194"/>
                    <a:pt x="328" y="194"/>
                  </a:cubicBezTo>
                  <a:cubicBezTo>
                    <a:pt x="329" y="194"/>
                    <a:pt x="330" y="194"/>
                    <a:pt x="330" y="194"/>
                  </a:cubicBezTo>
                  <a:cubicBezTo>
                    <a:pt x="330" y="195"/>
                    <a:pt x="331" y="195"/>
                    <a:pt x="331" y="195"/>
                  </a:cubicBezTo>
                  <a:cubicBezTo>
                    <a:pt x="331" y="195"/>
                    <a:pt x="330" y="195"/>
                    <a:pt x="330" y="195"/>
                  </a:cubicBezTo>
                  <a:cubicBezTo>
                    <a:pt x="329" y="195"/>
                    <a:pt x="329" y="195"/>
                    <a:pt x="328" y="195"/>
                  </a:cubicBezTo>
                  <a:cubicBezTo>
                    <a:pt x="328" y="196"/>
                    <a:pt x="327" y="196"/>
                    <a:pt x="326" y="196"/>
                  </a:cubicBezTo>
                  <a:cubicBezTo>
                    <a:pt x="326" y="196"/>
                    <a:pt x="324" y="195"/>
                    <a:pt x="325" y="197"/>
                  </a:cubicBezTo>
                  <a:cubicBezTo>
                    <a:pt x="325" y="197"/>
                    <a:pt x="325" y="197"/>
                    <a:pt x="324" y="197"/>
                  </a:cubicBezTo>
                  <a:cubicBezTo>
                    <a:pt x="324" y="197"/>
                    <a:pt x="324" y="197"/>
                    <a:pt x="324" y="197"/>
                  </a:cubicBezTo>
                  <a:cubicBezTo>
                    <a:pt x="324" y="197"/>
                    <a:pt x="324" y="197"/>
                    <a:pt x="324" y="197"/>
                  </a:cubicBezTo>
                  <a:cubicBezTo>
                    <a:pt x="324" y="197"/>
                    <a:pt x="324" y="197"/>
                    <a:pt x="323" y="197"/>
                  </a:cubicBezTo>
                  <a:cubicBezTo>
                    <a:pt x="322" y="196"/>
                    <a:pt x="322" y="197"/>
                    <a:pt x="322" y="198"/>
                  </a:cubicBezTo>
                  <a:cubicBezTo>
                    <a:pt x="322" y="199"/>
                    <a:pt x="322" y="200"/>
                    <a:pt x="323" y="201"/>
                  </a:cubicBezTo>
                  <a:cubicBezTo>
                    <a:pt x="324" y="202"/>
                    <a:pt x="324" y="204"/>
                    <a:pt x="327" y="203"/>
                  </a:cubicBezTo>
                  <a:cubicBezTo>
                    <a:pt x="326" y="203"/>
                    <a:pt x="326" y="204"/>
                    <a:pt x="326" y="204"/>
                  </a:cubicBezTo>
                  <a:cubicBezTo>
                    <a:pt x="327" y="204"/>
                    <a:pt x="327" y="205"/>
                    <a:pt x="327" y="205"/>
                  </a:cubicBezTo>
                  <a:cubicBezTo>
                    <a:pt x="328" y="206"/>
                    <a:pt x="328" y="206"/>
                    <a:pt x="328" y="206"/>
                  </a:cubicBezTo>
                  <a:cubicBezTo>
                    <a:pt x="329" y="205"/>
                    <a:pt x="329" y="205"/>
                    <a:pt x="330" y="206"/>
                  </a:cubicBezTo>
                  <a:cubicBezTo>
                    <a:pt x="330" y="206"/>
                    <a:pt x="331" y="207"/>
                    <a:pt x="332" y="207"/>
                  </a:cubicBezTo>
                  <a:cubicBezTo>
                    <a:pt x="334" y="207"/>
                    <a:pt x="336" y="209"/>
                    <a:pt x="338" y="209"/>
                  </a:cubicBezTo>
                  <a:cubicBezTo>
                    <a:pt x="338" y="209"/>
                    <a:pt x="339" y="209"/>
                    <a:pt x="340" y="208"/>
                  </a:cubicBezTo>
                  <a:cubicBezTo>
                    <a:pt x="340" y="207"/>
                    <a:pt x="340" y="207"/>
                    <a:pt x="340" y="206"/>
                  </a:cubicBezTo>
                  <a:cubicBezTo>
                    <a:pt x="339" y="205"/>
                    <a:pt x="339" y="205"/>
                    <a:pt x="339" y="204"/>
                  </a:cubicBezTo>
                  <a:cubicBezTo>
                    <a:pt x="338" y="204"/>
                    <a:pt x="338" y="203"/>
                    <a:pt x="337" y="202"/>
                  </a:cubicBezTo>
                  <a:cubicBezTo>
                    <a:pt x="337" y="202"/>
                    <a:pt x="338" y="202"/>
                    <a:pt x="338" y="202"/>
                  </a:cubicBezTo>
                  <a:cubicBezTo>
                    <a:pt x="339" y="202"/>
                    <a:pt x="339" y="202"/>
                    <a:pt x="340" y="202"/>
                  </a:cubicBezTo>
                  <a:cubicBezTo>
                    <a:pt x="341" y="202"/>
                    <a:pt x="342" y="203"/>
                    <a:pt x="342" y="204"/>
                  </a:cubicBezTo>
                  <a:cubicBezTo>
                    <a:pt x="342" y="205"/>
                    <a:pt x="342" y="206"/>
                    <a:pt x="344" y="206"/>
                  </a:cubicBezTo>
                  <a:cubicBezTo>
                    <a:pt x="344" y="206"/>
                    <a:pt x="344" y="206"/>
                    <a:pt x="344" y="206"/>
                  </a:cubicBezTo>
                  <a:cubicBezTo>
                    <a:pt x="344" y="207"/>
                    <a:pt x="344" y="207"/>
                    <a:pt x="344" y="207"/>
                  </a:cubicBezTo>
                  <a:cubicBezTo>
                    <a:pt x="345" y="208"/>
                    <a:pt x="345" y="208"/>
                    <a:pt x="345" y="208"/>
                  </a:cubicBezTo>
                  <a:cubicBezTo>
                    <a:pt x="345" y="208"/>
                    <a:pt x="345" y="207"/>
                    <a:pt x="345" y="207"/>
                  </a:cubicBezTo>
                  <a:cubicBezTo>
                    <a:pt x="345" y="206"/>
                    <a:pt x="344" y="204"/>
                    <a:pt x="344" y="203"/>
                  </a:cubicBezTo>
                  <a:cubicBezTo>
                    <a:pt x="344" y="203"/>
                    <a:pt x="344" y="203"/>
                    <a:pt x="344" y="202"/>
                  </a:cubicBezTo>
                  <a:cubicBezTo>
                    <a:pt x="344" y="201"/>
                    <a:pt x="344" y="200"/>
                    <a:pt x="342" y="199"/>
                  </a:cubicBezTo>
                  <a:cubicBezTo>
                    <a:pt x="342" y="199"/>
                    <a:pt x="342" y="198"/>
                    <a:pt x="342" y="198"/>
                  </a:cubicBezTo>
                  <a:cubicBezTo>
                    <a:pt x="341" y="197"/>
                    <a:pt x="342" y="196"/>
                    <a:pt x="341" y="195"/>
                  </a:cubicBezTo>
                  <a:cubicBezTo>
                    <a:pt x="341" y="195"/>
                    <a:pt x="341" y="195"/>
                    <a:pt x="341" y="194"/>
                  </a:cubicBezTo>
                  <a:cubicBezTo>
                    <a:pt x="341" y="194"/>
                    <a:pt x="341" y="194"/>
                    <a:pt x="341" y="194"/>
                  </a:cubicBezTo>
                  <a:cubicBezTo>
                    <a:pt x="341" y="193"/>
                    <a:pt x="341" y="193"/>
                    <a:pt x="342" y="193"/>
                  </a:cubicBezTo>
                  <a:cubicBezTo>
                    <a:pt x="342" y="193"/>
                    <a:pt x="342" y="193"/>
                    <a:pt x="342" y="194"/>
                  </a:cubicBezTo>
                  <a:cubicBezTo>
                    <a:pt x="342" y="194"/>
                    <a:pt x="342" y="194"/>
                    <a:pt x="342" y="195"/>
                  </a:cubicBezTo>
                  <a:cubicBezTo>
                    <a:pt x="343" y="196"/>
                    <a:pt x="343" y="197"/>
                    <a:pt x="344" y="199"/>
                  </a:cubicBezTo>
                  <a:cubicBezTo>
                    <a:pt x="345" y="200"/>
                    <a:pt x="346" y="202"/>
                    <a:pt x="347" y="204"/>
                  </a:cubicBezTo>
                  <a:cubicBezTo>
                    <a:pt x="347" y="205"/>
                    <a:pt x="348" y="207"/>
                    <a:pt x="349" y="208"/>
                  </a:cubicBezTo>
                  <a:cubicBezTo>
                    <a:pt x="349" y="208"/>
                    <a:pt x="350" y="208"/>
                    <a:pt x="350" y="207"/>
                  </a:cubicBezTo>
                  <a:cubicBezTo>
                    <a:pt x="350" y="206"/>
                    <a:pt x="351" y="204"/>
                    <a:pt x="351" y="202"/>
                  </a:cubicBezTo>
                  <a:cubicBezTo>
                    <a:pt x="351" y="201"/>
                    <a:pt x="352" y="199"/>
                    <a:pt x="351" y="197"/>
                  </a:cubicBezTo>
                  <a:cubicBezTo>
                    <a:pt x="350" y="196"/>
                    <a:pt x="350" y="195"/>
                    <a:pt x="350" y="194"/>
                  </a:cubicBezTo>
                  <a:cubicBezTo>
                    <a:pt x="350" y="193"/>
                    <a:pt x="350" y="193"/>
                    <a:pt x="350" y="193"/>
                  </a:cubicBezTo>
                  <a:cubicBezTo>
                    <a:pt x="351" y="193"/>
                    <a:pt x="351" y="193"/>
                    <a:pt x="351" y="193"/>
                  </a:cubicBezTo>
                  <a:cubicBezTo>
                    <a:pt x="351" y="195"/>
                    <a:pt x="352" y="196"/>
                    <a:pt x="353" y="197"/>
                  </a:cubicBezTo>
                  <a:cubicBezTo>
                    <a:pt x="353" y="198"/>
                    <a:pt x="353" y="198"/>
                    <a:pt x="355" y="197"/>
                  </a:cubicBezTo>
                  <a:cubicBezTo>
                    <a:pt x="355" y="197"/>
                    <a:pt x="356" y="196"/>
                    <a:pt x="356" y="195"/>
                  </a:cubicBezTo>
                  <a:cubicBezTo>
                    <a:pt x="356" y="193"/>
                    <a:pt x="356" y="192"/>
                    <a:pt x="355" y="191"/>
                  </a:cubicBezTo>
                  <a:cubicBezTo>
                    <a:pt x="355" y="190"/>
                    <a:pt x="354" y="190"/>
                    <a:pt x="354" y="190"/>
                  </a:cubicBezTo>
                  <a:cubicBezTo>
                    <a:pt x="354" y="189"/>
                    <a:pt x="354" y="187"/>
                    <a:pt x="353" y="186"/>
                  </a:cubicBezTo>
                  <a:cubicBezTo>
                    <a:pt x="353" y="186"/>
                    <a:pt x="353" y="186"/>
                    <a:pt x="353" y="186"/>
                  </a:cubicBezTo>
                  <a:cubicBezTo>
                    <a:pt x="353" y="184"/>
                    <a:pt x="354" y="183"/>
                    <a:pt x="353" y="181"/>
                  </a:cubicBezTo>
                  <a:cubicBezTo>
                    <a:pt x="353" y="181"/>
                    <a:pt x="354" y="181"/>
                    <a:pt x="354" y="180"/>
                  </a:cubicBezTo>
                  <a:cubicBezTo>
                    <a:pt x="354" y="180"/>
                    <a:pt x="354" y="180"/>
                    <a:pt x="354" y="179"/>
                  </a:cubicBezTo>
                  <a:cubicBezTo>
                    <a:pt x="354" y="179"/>
                    <a:pt x="354" y="179"/>
                    <a:pt x="354" y="179"/>
                  </a:cubicBezTo>
                  <a:cubicBezTo>
                    <a:pt x="356" y="179"/>
                    <a:pt x="356" y="179"/>
                    <a:pt x="356" y="177"/>
                  </a:cubicBezTo>
                  <a:cubicBezTo>
                    <a:pt x="356" y="176"/>
                    <a:pt x="356" y="176"/>
                    <a:pt x="357" y="176"/>
                  </a:cubicBezTo>
                  <a:cubicBezTo>
                    <a:pt x="357" y="176"/>
                    <a:pt x="357" y="177"/>
                    <a:pt x="357" y="177"/>
                  </a:cubicBezTo>
                  <a:cubicBezTo>
                    <a:pt x="357" y="177"/>
                    <a:pt x="357" y="177"/>
                    <a:pt x="357" y="178"/>
                  </a:cubicBezTo>
                  <a:cubicBezTo>
                    <a:pt x="356" y="178"/>
                    <a:pt x="356" y="178"/>
                    <a:pt x="356" y="179"/>
                  </a:cubicBezTo>
                  <a:cubicBezTo>
                    <a:pt x="356" y="180"/>
                    <a:pt x="354" y="180"/>
                    <a:pt x="355" y="181"/>
                  </a:cubicBezTo>
                  <a:cubicBezTo>
                    <a:pt x="355" y="182"/>
                    <a:pt x="355" y="183"/>
                    <a:pt x="355" y="183"/>
                  </a:cubicBezTo>
                  <a:cubicBezTo>
                    <a:pt x="354" y="185"/>
                    <a:pt x="355" y="187"/>
                    <a:pt x="356" y="189"/>
                  </a:cubicBezTo>
                  <a:cubicBezTo>
                    <a:pt x="356" y="190"/>
                    <a:pt x="357" y="190"/>
                    <a:pt x="357" y="191"/>
                  </a:cubicBezTo>
                  <a:cubicBezTo>
                    <a:pt x="357" y="191"/>
                    <a:pt x="357" y="192"/>
                    <a:pt x="357" y="192"/>
                  </a:cubicBezTo>
                  <a:cubicBezTo>
                    <a:pt x="358" y="191"/>
                    <a:pt x="358" y="191"/>
                    <a:pt x="358" y="191"/>
                  </a:cubicBezTo>
                  <a:cubicBezTo>
                    <a:pt x="358" y="190"/>
                    <a:pt x="359" y="189"/>
                    <a:pt x="359" y="188"/>
                  </a:cubicBezTo>
                  <a:cubicBezTo>
                    <a:pt x="359" y="187"/>
                    <a:pt x="360" y="186"/>
                    <a:pt x="360" y="185"/>
                  </a:cubicBezTo>
                  <a:cubicBezTo>
                    <a:pt x="360" y="184"/>
                    <a:pt x="362" y="184"/>
                    <a:pt x="362" y="182"/>
                  </a:cubicBezTo>
                  <a:cubicBezTo>
                    <a:pt x="362" y="181"/>
                    <a:pt x="362" y="179"/>
                    <a:pt x="362" y="178"/>
                  </a:cubicBezTo>
                  <a:cubicBezTo>
                    <a:pt x="362" y="178"/>
                    <a:pt x="362" y="177"/>
                    <a:pt x="362" y="178"/>
                  </a:cubicBezTo>
                  <a:cubicBezTo>
                    <a:pt x="362" y="178"/>
                    <a:pt x="362" y="179"/>
                    <a:pt x="363" y="179"/>
                  </a:cubicBezTo>
                  <a:cubicBezTo>
                    <a:pt x="363" y="180"/>
                    <a:pt x="363" y="181"/>
                    <a:pt x="364" y="181"/>
                  </a:cubicBezTo>
                  <a:cubicBezTo>
                    <a:pt x="364" y="181"/>
                    <a:pt x="364" y="180"/>
                    <a:pt x="364" y="180"/>
                  </a:cubicBezTo>
                  <a:cubicBezTo>
                    <a:pt x="364" y="179"/>
                    <a:pt x="364" y="179"/>
                    <a:pt x="364" y="179"/>
                  </a:cubicBezTo>
                  <a:cubicBezTo>
                    <a:pt x="364" y="179"/>
                    <a:pt x="365" y="179"/>
                    <a:pt x="365" y="178"/>
                  </a:cubicBezTo>
                  <a:cubicBezTo>
                    <a:pt x="365" y="177"/>
                    <a:pt x="366" y="176"/>
                    <a:pt x="367" y="176"/>
                  </a:cubicBezTo>
                  <a:cubicBezTo>
                    <a:pt x="369" y="175"/>
                    <a:pt x="370" y="174"/>
                    <a:pt x="372" y="173"/>
                  </a:cubicBezTo>
                  <a:cubicBezTo>
                    <a:pt x="372" y="172"/>
                    <a:pt x="372" y="172"/>
                    <a:pt x="372" y="172"/>
                  </a:cubicBezTo>
                  <a:cubicBezTo>
                    <a:pt x="374" y="171"/>
                    <a:pt x="374" y="170"/>
                    <a:pt x="376" y="169"/>
                  </a:cubicBezTo>
                  <a:cubicBezTo>
                    <a:pt x="376" y="169"/>
                    <a:pt x="376" y="169"/>
                    <a:pt x="376" y="169"/>
                  </a:cubicBezTo>
                  <a:cubicBezTo>
                    <a:pt x="375" y="168"/>
                    <a:pt x="375" y="166"/>
                    <a:pt x="374" y="166"/>
                  </a:cubicBezTo>
                  <a:cubicBezTo>
                    <a:pt x="373" y="165"/>
                    <a:pt x="373" y="164"/>
                    <a:pt x="372" y="163"/>
                  </a:cubicBezTo>
                  <a:cubicBezTo>
                    <a:pt x="372" y="162"/>
                    <a:pt x="372" y="161"/>
                    <a:pt x="372" y="160"/>
                  </a:cubicBezTo>
                  <a:cubicBezTo>
                    <a:pt x="371" y="159"/>
                    <a:pt x="372" y="158"/>
                    <a:pt x="371" y="157"/>
                  </a:cubicBezTo>
                  <a:cubicBezTo>
                    <a:pt x="370" y="157"/>
                    <a:pt x="370" y="157"/>
                    <a:pt x="370" y="157"/>
                  </a:cubicBezTo>
                  <a:cubicBezTo>
                    <a:pt x="369" y="157"/>
                    <a:pt x="369" y="157"/>
                    <a:pt x="369" y="158"/>
                  </a:cubicBezTo>
                  <a:cubicBezTo>
                    <a:pt x="369" y="158"/>
                    <a:pt x="369" y="159"/>
                    <a:pt x="369" y="159"/>
                  </a:cubicBezTo>
                  <a:cubicBezTo>
                    <a:pt x="369" y="160"/>
                    <a:pt x="370" y="161"/>
                    <a:pt x="368" y="162"/>
                  </a:cubicBezTo>
                  <a:cubicBezTo>
                    <a:pt x="368" y="161"/>
                    <a:pt x="367" y="161"/>
                    <a:pt x="368" y="160"/>
                  </a:cubicBezTo>
                  <a:cubicBezTo>
                    <a:pt x="368" y="159"/>
                    <a:pt x="368" y="159"/>
                    <a:pt x="368" y="158"/>
                  </a:cubicBezTo>
                  <a:cubicBezTo>
                    <a:pt x="367" y="157"/>
                    <a:pt x="366" y="156"/>
                    <a:pt x="364" y="155"/>
                  </a:cubicBezTo>
                  <a:cubicBezTo>
                    <a:pt x="364" y="155"/>
                    <a:pt x="364" y="155"/>
                    <a:pt x="364" y="155"/>
                  </a:cubicBezTo>
                  <a:cubicBezTo>
                    <a:pt x="363" y="156"/>
                    <a:pt x="363" y="157"/>
                    <a:pt x="363" y="158"/>
                  </a:cubicBezTo>
                  <a:cubicBezTo>
                    <a:pt x="364" y="158"/>
                    <a:pt x="364" y="158"/>
                    <a:pt x="364" y="159"/>
                  </a:cubicBezTo>
                  <a:cubicBezTo>
                    <a:pt x="363" y="159"/>
                    <a:pt x="363" y="159"/>
                    <a:pt x="363" y="158"/>
                  </a:cubicBezTo>
                  <a:cubicBezTo>
                    <a:pt x="362" y="157"/>
                    <a:pt x="362" y="157"/>
                    <a:pt x="361" y="158"/>
                  </a:cubicBezTo>
                  <a:cubicBezTo>
                    <a:pt x="360" y="159"/>
                    <a:pt x="360" y="159"/>
                    <a:pt x="360" y="160"/>
                  </a:cubicBezTo>
                  <a:cubicBezTo>
                    <a:pt x="360" y="161"/>
                    <a:pt x="360" y="161"/>
                    <a:pt x="359" y="160"/>
                  </a:cubicBezTo>
                  <a:cubicBezTo>
                    <a:pt x="359" y="160"/>
                    <a:pt x="358" y="160"/>
                    <a:pt x="359" y="159"/>
                  </a:cubicBezTo>
                  <a:cubicBezTo>
                    <a:pt x="359" y="159"/>
                    <a:pt x="359" y="159"/>
                    <a:pt x="359" y="159"/>
                  </a:cubicBezTo>
                  <a:cubicBezTo>
                    <a:pt x="359" y="158"/>
                    <a:pt x="360" y="157"/>
                    <a:pt x="360" y="156"/>
                  </a:cubicBezTo>
                  <a:cubicBezTo>
                    <a:pt x="361" y="155"/>
                    <a:pt x="361" y="155"/>
                    <a:pt x="361" y="155"/>
                  </a:cubicBezTo>
                  <a:cubicBezTo>
                    <a:pt x="361" y="154"/>
                    <a:pt x="361" y="154"/>
                    <a:pt x="361" y="154"/>
                  </a:cubicBezTo>
                  <a:cubicBezTo>
                    <a:pt x="361" y="154"/>
                    <a:pt x="361" y="153"/>
                    <a:pt x="361" y="153"/>
                  </a:cubicBezTo>
                  <a:cubicBezTo>
                    <a:pt x="361" y="153"/>
                    <a:pt x="361" y="153"/>
                    <a:pt x="361" y="153"/>
                  </a:cubicBezTo>
                  <a:cubicBezTo>
                    <a:pt x="362" y="152"/>
                    <a:pt x="362" y="152"/>
                    <a:pt x="361" y="152"/>
                  </a:cubicBezTo>
                  <a:cubicBezTo>
                    <a:pt x="361" y="151"/>
                    <a:pt x="361" y="151"/>
                    <a:pt x="361" y="150"/>
                  </a:cubicBezTo>
                  <a:cubicBezTo>
                    <a:pt x="361" y="149"/>
                    <a:pt x="362" y="148"/>
                    <a:pt x="362" y="146"/>
                  </a:cubicBezTo>
                  <a:cubicBezTo>
                    <a:pt x="362" y="145"/>
                    <a:pt x="362" y="146"/>
                    <a:pt x="361" y="146"/>
                  </a:cubicBezTo>
                  <a:cubicBezTo>
                    <a:pt x="360" y="147"/>
                    <a:pt x="360" y="148"/>
                    <a:pt x="360" y="148"/>
                  </a:cubicBezTo>
                  <a:cubicBezTo>
                    <a:pt x="359" y="148"/>
                    <a:pt x="359" y="148"/>
                    <a:pt x="359" y="149"/>
                  </a:cubicBezTo>
                  <a:cubicBezTo>
                    <a:pt x="359" y="149"/>
                    <a:pt x="359" y="149"/>
                    <a:pt x="359" y="149"/>
                  </a:cubicBezTo>
                  <a:cubicBezTo>
                    <a:pt x="358" y="148"/>
                    <a:pt x="358" y="148"/>
                    <a:pt x="359" y="148"/>
                  </a:cubicBezTo>
                  <a:cubicBezTo>
                    <a:pt x="359" y="148"/>
                    <a:pt x="360" y="147"/>
                    <a:pt x="360" y="147"/>
                  </a:cubicBezTo>
                  <a:cubicBezTo>
                    <a:pt x="360" y="146"/>
                    <a:pt x="360" y="146"/>
                    <a:pt x="360" y="146"/>
                  </a:cubicBezTo>
                  <a:cubicBezTo>
                    <a:pt x="362" y="145"/>
                    <a:pt x="361" y="144"/>
                    <a:pt x="361" y="143"/>
                  </a:cubicBezTo>
                  <a:cubicBezTo>
                    <a:pt x="360" y="142"/>
                    <a:pt x="361" y="140"/>
                    <a:pt x="360" y="140"/>
                  </a:cubicBezTo>
                  <a:cubicBezTo>
                    <a:pt x="359" y="140"/>
                    <a:pt x="358" y="140"/>
                    <a:pt x="358" y="139"/>
                  </a:cubicBezTo>
                  <a:cubicBezTo>
                    <a:pt x="357" y="139"/>
                    <a:pt x="357" y="139"/>
                    <a:pt x="357" y="140"/>
                  </a:cubicBezTo>
                  <a:cubicBezTo>
                    <a:pt x="357" y="140"/>
                    <a:pt x="356" y="140"/>
                    <a:pt x="356" y="140"/>
                  </a:cubicBezTo>
                  <a:cubicBezTo>
                    <a:pt x="355" y="140"/>
                    <a:pt x="355" y="140"/>
                    <a:pt x="355" y="139"/>
                  </a:cubicBezTo>
                  <a:cubicBezTo>
                    <a:pt x="355" y="139"/>
                    <a:pt x="355" y="138"/>
                    <a:pt x="355" y="138"/>
                  </a:cubicBezTo>
                  <a:cubicBezTo>
                    <a:pt x="354" y="138"/>
                    <a:pt x="354" y="137"/>
                    <a:pt x="355" y="137"/>
                  </a:cubicBezTo>
                  <a:cubicBezTo>
                    <a:pt x="355" y="137"/>
                    <a:pt x="355" y="137"/>
                    <a:pt x="356" y="137"/>
                  </a:cubicBezTo>
                  <a:cubicBezTo>
                    <a:pt x="356" y="137"/>
                    <a:pt x="357" y="137"/>
                    <a:pt x="357" y="136"/>
                  </a:cubicBezTo>
                  <a:cubicBezTo>
                    <a:pt x="358" y="135"/>
                    <a:pt x="358" y="134"/>
                    <a:pt x="358" y="133"/>
                  </a:cubicBezTo>
                  <a:cubicBezTo>
                    <a:pt x="358" y="131"/>
                    <a:pt x="358" y="129"/>
                    <a:pt x="358" y="128"/>
                  </a:cubicBezTo>
                  <a:cubicBezTo>
                    <a:pt x="357" y="127"/>
                    <a:pt x="357" y="127"/>
                    <a:pt x="357" y="127"/>
                  </a:cubicBezTo>
                  <a:cubicBezTo>
                    <a:pt x="356" y="127"/>
                    <a:pt x="356" y="127"/>
                    <a:pt x="356" y="127"/>
                  </a:cubicBezTo>
                  <a:cubicBezTo>
                    <a:pt x="354" y="125"/>
                    <a:pt x="352" y="125"/>
                    <a:pt x="351" y="127"/>
                  </a:cubicBezTo>
                  <a:cubicBezTo>
                    <a:pt x="351" y="128"/>
                    <a:pt x="351" y="128"/>
                    <a:pt x="350" y="128"/>
                  </a:cubicBezTo>
                  <a:cubicBezTo>
                    <a:pt x="350" y="128"/>
                    <a:pt x="350" y="129"/>
                    <a:pt x="350" y="129"/>
                  </a:cubicBezTo>
                  <a:cubicBezTo>
                    <a:pt x="351" y="130"/>
                    <a:pt x="351" y="131"/>
                    <a:pt x="350" y="131"/>
                  </a:cubicBezTo>
                  <a:cubicBezTo>
                    <a:pt x="350" y="132"/>
                    <a:pt x="350" y="133"/>
                    <a:pt x="350" y="133"/>
                  </a:cubicBezTo>
                  <a:cubicBezTo>
                    <a:pt x="351" y="134"/>
                    <a:pt x="351" y="135"/>
                    <a:pt x="352" y="135"/>
                  </a:cubicBezTo>
                  <a:cubicBezTo>
                    <a:pt x="352" y="135"/>
                    <a:pt x="353" y="135"/>
                    <a:pt x="353" y="136"/>
                  </a:cubicBezTo>
                  <a:cubicBezTo>
                    <a:pt x="353" y="136"/>
                    <a:pt x="353" y="136"/>
                    <a:pt x="352" y="136"/>
                  </a:cubicBezTo>
                  <a:cubicBezTo>
                    <a:pt x="352" y="136"/>
                    <a:pt x="352" y="136"/>
                    <a:pt x="352" y="137"/>
                  </a:cubicBezTo>
                  <a:cubicBezTo>
                    <a:pt x="353" y="137"/>
                    <a:pt x="352" y="138"/>
                    <a:pt x="353" y="139"/>
                  </a:cubicBezTo>
                  <a:cubicBezTo>
                    <a:pt x="353" y="139"/>
                    <a:pt x="353" y="139"/>
                    <a:pt x="353" y="139"/>
                  </a:cubicBezTo>
                  <a:cubicBezTo>
                    <a:pt x="353" y="139"/>
                    <a:pt x="353" y="139"/>
                    <a:pt x="353" y="139"/>
                  </a:cubicBezTo>
                  <a:cubicBezTo>
                    <a:pt x="352" y="139"/>
                    <a:pt x="352" y="138"/>
                    <a:pt x="351" y="138"/>
                  </a:cubicBezTo>
                  <a:cubicBezTo>
                    <a:pt x="351" y="138"/>
                    <a:pt x="352" y="139"/>
                    <a:pt x="352" y="139"/>
                  </a:cubicBezTo>
                  <a:cubicBezTo>
                    <a:pt x="350" y="139"/>
                    <a:pt x="349" y="137"/>
                    <a:pt x="348" y="136"/>
                  </a:cubicBezTo>
                  <a:cubicBezTo>
                    <a:pt x="347" y="134"/>
                    <a:pt x="346" y="132"/>
                    <a:pt x="347" y="130"/>
                  </a:cubicBezTo>
                  <a:cubicBezTo>
                    <a:pt x="347" y="130"/>
                    <a:pt x="347" y="129"/>
                    <a:pt x="348" y="129"/>
                  </a:cubicBezTo>
                  <a:cubicBezTo>
                    <a:pt x="348" y="128"/>
                    <a:pt x="348" y="128"/>
                    <a:pt x="347" y="128"/>
                  </a:cubicBezTo>
                  <a:cubicBezTo>
                    <a:pt x="346" y="127"/>
                    <a:pt x="347" y="127"/>
                    <a:pt x="347" y="127"/>
                  </a:cubicBezTo>
                  <a:cubicBezTo>
                    <a:pt x="348" y="126"/>
                    <a:pt x="348" y="125"/>
                    <a:pt x="348" y="124"/>
                  </a:cubicBezTo>
                  <a:cubicBezTo>
                    <a:pt x="347" y="124"/>
                    <a:pt x="347" y="123"/>
                    <a:pt x="347" y="123"/>
                  </a:cubicBezTo>
                  <a:cubicBezTo>
                    <a:pt x="346" y="122"/>
                    <a:pt x="345" y="121"/>
                    <a:pt x="344" y="122"/>
                  </a:cubicBezTo>
                  <a:cubicBezTo>
                    <a:pt x="343" y="122"/>
                    <a:pt x="342" y="122"/>
                    <a:pt x="343" y="124"/>
                  </a:cubicBezTo>
                  <a:cubicBezTo>
                    <a:pt x="343" y="124"/>
                    <a:pt x="343" y="124"/>
                    <a:pt x="343" y="124"/>
                  </a:cubicBezTo>
                  <a:cubicBezTo>
                    <a:pt x="343" y="124"/>
                    <a:pt x="343" y="124"/>
                    <a:pt x="343" y="123"/>
                  </a:cubicBezTo>
                  <a:cubicBezTo>
                    <a:pt x="342" y="123"/>
                    <a:pt x="341" y="123"/>
                    <a:pt x="341" y="122"/>
                  </a:cubicBezTo>
                  <a:cubicBezTo>
                    <a:pt x="341" y="122"/>
                    <a:pt x="341" y="122"/>
                    <a:pt x="341" y="121"/>
                  </a:cubicBezTo>
                  <a:cubicBezTo>
                    <a:pt x="340" y="121"/>
                    <a:pt x="338" y="120"/>
                    <a:pt x="337" y="120"/>
                  </a:cubicBezTo>
                  <a:cubicBezTo>
                    <a:pt x="336" y="121"/>
                    <a:pt x="336" y="120"/>
                    <a:pt x="337" y="120"/>
                  </a:cubicBezTo>
                  <a:cubicBezTo>
                    <a:pt x="338" y="117"/>
                    <a:pt x="338" y="116"/>
                    <a:pt x="336" y="114"/>
                  </a:cubicBezTo>
                  <a:cubicBezTo>
                    <a:pt x="335" y="113"/>
                    <a:pt x="334" y="113"/>
                    <a:pt x="334" y="112"/>
                  </a:cubicBezTo>
                  <a:cubicBezTo>
                    <a:pt x="334" y="111"/>
                    <a:pt x="334" y="110"/>
                    <a:pt x="333" y="109"/>
                  </a:cubicBezTo>
                  <a:cubicBezTo>
                    <a:pt x="332" y="107"/>
                    <a:pt x="332" y="105"/>
                    <a:pt x="331" y="103"/>
                  </a:cubicBezTo>
                  <a:cubicBezTo>
                    <a:pt x="331" y="102"/>
                    <a:pt x="331" y="102"/>
                    <a:pt x="330" y="101"/>
                  </a:cubicBezTo>
                  <a:cubicBezTo>
                    <a:pt x="330" y="100"/>
                    <a:pt x="328" y="100"/>
                    <a:pt x="330" y="99"/>
                  </a:cubicBezTo>
                  <a:cubicBezTo>
                    <a:pt x="330" y="99"/>
                    <a:pt x="330" y="99"/>
                    <a:pt x="330" y="98"/>
                  </a:cubicBezTo>
                  <a:cubicBezTo>
                    <a:pt x="330" y="97"/>
                    <a:pt x="329" y="95"/>
                    <a:pt x="328" y="94"/>
                  </a:cubicBezTo>
                  <a:cubicBezTo>
                    <a:pt x="327" y="92"/>
                    <a:pt x="326" y="91"/>
                    <a:pt x="325" y="91"/>
                  </a:cubicBezTo>
                  <a:cubicBezTo>
                    <a:pt x="325" y="90"/>
                    <a:pt x="324" y="90"/>
                    <a:pt x="324" y="90"/>
                  </a:cubicBezTo>
                  <a:cubicBezTo>
                    <a:pt x="323" y="89"/>
                    <a:pt x="322" y="88"/>
                    <a:pt x="320" y="87"/>
                  </a:cubicBezTo>
                  <a:cubicBezTo>
                    <a:pt x="320" y="86"/>
                    <a:pt x="319" y="86"/>
                    <a:pt x="319" y="86"/>
                  </a:cubicBezTo>
                  <a:cubicBezTo>
                    <a:pt x="318" y="86"/>
                    <a:pt x="319" y="87"/>
                    <a:pt x="319" y="88"/>
                  </a:cubicBezTo>
                  <a:cubicBezTo>
                    <a:pt x="319" y="88"/>
                    <a:pt x="319" y="88"/>
                    <a:pt x="319" y="88"/>
                  </a:cubicBezTo>
                  <a:cubicBezTo>
                    <a:pt x="318" y="88"/>
                    <a:pt x="318" y="88"/>
                    <a:pt x="318" y="88"/>
                  </a:cubicBezTo>
                  <a:cubicBezTo>
                    <a:pt x="317" y="88"/>
                    <a:pt x="317" y="87"/>
                    <a:pt x="316" y="87"/>
                  </a:cubicBezTo>
                  <a:cubicBezTo>
                    <a:pt x="315" y="86"/>
                    <a:pt x="315" y="87"/>
                    <a:pt x="314" y="87"/>
                  </a:cubicBezTo>
                  <a:cubicBezTo>
                    <a:pt x="314" y="88"/>
                    <a:pt x="313" y="89"/>
                    <a:pt x="313" y="90"/>
                  </a:cubicBezTo>
                  <a:cubicBezTo>
                    <a:pt x="312" y="91"/>
                    <a:pt x="313" y="92"/>
                    <a:pt x="314" y="93"/>
                  </a:cubicBezTo>
                  <a:cubicBezTo>
                    <a:pt x="315" y="93"/>
                    <a:pt x="316" y="94"/>
                    <a:pt x="318" y="93"/>
                  </a:cubicBezTo>
                  <a:cubicBezTo>
                    <a:pt x="318" y="93"/>
                    <a:pt x="319" y="93"/>
                    <a:pt x="319" y="93"/>
                  </a:cubicBezTo>
                  <a:cubicBezTo>
                    <a:pt x="320" y="93"/>
                    <a:pt x="320" y="94"/>
                    <a:pt x="321" y="95"/>
                  </a:cubicBezTo>
                  <a:cubicBezTo>
                    <a:pt x="321" y="95"/>
                    <a:pt x="322" y="95"/>
                    <a:pt x="321" y="95"/>
                  </a:cubicBezTo>
                  <a:cubicBezTo>
                    <a:pt x="321" y="96"/>
                    <a:pt x="321" y="96"/>
                    <a:pt x="321" y="96"/>
                  </a:cubicBezTo>
                  <a:cubicBezTo>
                    <a:pt x="321" y="98"/>
                    <a:pt x="321" y="99"/>
                    <a:pt x="319" y="99"/>
                  </a:cubicBezTo>
                  <a:cubicBezTo>
                    <a:pt x="318" y="99"/>
                    <a:pt x="318" y="99"/>
                    <a:pt x="317" y="98"/>
                  </a:cubicBezTo>
                  <a:cubicBezTo>
                    <a:pt x="316" y="98"/>
                    <a:pt x="316" y="98"/>
                    <a:pt x="316" y="98"/>
                  </a:cubicBezTo>
                  <a:cubicBezTo>
                    <a:pt x="315" y="98"/>
                    <a:pt x="314" y="98"/>
                    <a:pt x="314" y="98"/>
                  </a:cubicBezTo>
                  <a:cubicBezTo>
                    <a:pt x="314" y="98"/>
                    <a:pt x="313" y="97"/>
                    <a:pt x="313" y="98"/>
                  </a:cubicBezTo>
                  <a:cubicBezTo>
                    <a:pt x="313" y="98"/>
                    <a:pt x="313" y="98"/>
                    <a:pt x="313" y="99"/>
                  </a:cubicBezTo>
                  <a:cubicBezTo>
                    <a:pt x="314" y="99"/>
                    <a:pt x="314" y="100"/>
                    <a:pt x="315" y="100"/>
                  </a:cubicBezTo>
                  <a:cubicBezTo>
                    <a:pt x="315" y="100"/>
                    <a:pt x="315" y="101"/>
                    <a:pt x="315" y="101"/>
                  </a:cubicBezTo>
                  <a:cubicBezTo>
                    <a:pt x="315" y="101"/>
                    <a:pt x="314" y="102"/>
                    <a:pt x="314" y="102"/>
                  </a:cubicBezTo>
                  <a:cubicBezTo>
                    <a:pt x="313" y="102"/>
                    <a:pt x="313" y="102"/>
                    <a:pt x="313" y="102"/>
                  </a:cubicBezTo>
                  <a:cubicBezTo>
                    <a:pt x="313" y="103"/>
                    <a:pt x="313" y="103"/>
                    <a:pt x="312" y="103"/>
                  </a:cubicBezTo>
                  <a:cubicBezTo>
                    <a:pt x="312" y="103"/>
                    <a:pt x="312" y="103"/>
                    <a:pt x="312" y="102"/>
                  </a:cubicBezTo>
                  <a:cubicBezTo>
                    <a:pt x="312" y="101"/>
                    <a:pt x="311" y="101"/>
                    <a:pt x="311" y="100"/>
                  </a:cubicBezTo>
                  <a:cubicBezTo>
                    <a:pt x="310" y="100"/>
                    <a:pt x="310" y="99"/>
                    <a:pt x="309" y="100"/>
                  </a:cubicBezTo>
                  <a:cubicBezTo>
                    <a:pt x="307" y="101"/>
                    <a:pt x="306" y="102"/>
                    <a:pt x="306" y="104"/>
                  </a:cubicBezTo>
                  <a:cubicBezTo>
                    <a:pt x="306" y="104"/>
                    <a:pt x="306" y="105"/>
                    <a:pt x="306" y="105"/>
                  </a:cubicBezTo>
                  <a:cubicBezTo>
                    <a:pt x="305" y="106"/>
                    <a:pt x="305" y="106"/>
                    <a:pt x="306" y="107"/>
                  </a:cubicBezTo>
                  <a:cubicBezTo>
                    <a:pt x="307" y="107"/>
                    <a:pt x="307" y="107"/>
                    <a:pt x="307" y="107"/>
                  </a:cubicBezTo>
                  <a:cubicBezTo>
                    <a:pt x="307" y="108"/>
                    <a:pt x="307" y="108"/>
                    <a:pt x="306" y="108"/>
                  </a:cubicBezTo>
                  <a:cubicBezTo>
                    <a:pt x="306" y="108"/>
                    <a:pt x="305" y="108"/>
                    <a:pt x="305" y="109"/>
                  </a:cubicBezTo>
                  <a:cubicBezTo>
                    <a:pt x="305" y="109"/>
                    <a:pt x="305" y="110"/>
                    <a:pt x="305" y="110"/>
                  </a:cubicBezTo>
                  <a:cubicBezTo>
                    <a:pt x="306" y="111"/>
                    <a:pt x="307" y="111"/>
                    <a:pt x="307" y="110"/>
                  </a:cubicBezTo>
                  <a:cubicBezTo>
                    <a:pt x="308" y="111"/>
                    <a:pt x="309" y="110"/>
                    <a:pt x="309" y="110"/>
                  </a:cubicBezTo>
                  <a:cubicBezTo>
                    <a:pt x="309" y="110"/>
                    <a:pt x="309" y="110"/>
                    <a:pt x="309" y="110"/>
                  </a:cubicBezTo>
                  <a:cubicBezTo>
                    <a:pt x="308" y="111"/>
                    <a:pt x="308" y="111"/>
                    <a:pt x="309" y="113"/>
                  </a:cubicBezTo>
                  <a:cubicBezTo>
                    <a:pt x="310" y="113"/>
                    <a:pt x="310" y="113"/>
                    <a:pt x="310" y="113"/>
                  </a:cubicBezTo>
                  <a:cubicBezTo>
                    <a:pt x="311" y="113"/>
                    <a:pt x="312" y="114"/>
                    <a:pt x="312" y="113"/>
                  </a:cubicBezTo>
                  <a:cubicBezTo>
                    <a:pt x="313" y="113"/>
                    <a:pt x="313" y="113"/>
                    <a:pt x="313" y="113"/>
                  </a:cubicBezTo>
                  <a:cubicBezTo>
                    <a:pt x="313" y="114"/>
                    <a:pt x="314" y="114"/>
                    <a:pt x="314" y="114"/>
                  </a:cubicBezTo>
                  <a:cubicBezTo>
                    <a:pt x="314" y="115"/>
                    <a:pt x="314" y="115"/>
                    <a:pt x="313" y="115"/>
                  </a:cubicBezTo>
                  <a:cubicBezTo>
                    <a:pt x="312" y="114"/>
                    <a:pt x="311" y="114"/>
                    <a:pt x="311" y="115"/>
                  </a:cubicBezTo>
                  <a:cubicBezTo>
                    <a:pt x="310" y="116"/>
                    <a:pt x="311" y="117"/>
                    <a:pt x="311" y="118"/>
                  </a:cubicBezTo>
                  <a:cubicBezTo>
                    <a:pt x="311" y="118"/>
                    <a:pt x="311" y="118"/>
                    <a:pt x="311" y="118"/>
                  </a:cubicBezTo>
                  <a:cubicBezTo>
                    <a:pt x="312" y="118"/>
                    <a:pt x="313" y="119"/>
                    <a:pt x="314" y="119"/>
                  </a:cubicBezTo>
                  <a:cubicBezTo>
                    <a:pt x="314" y="119"/>
                    <a:pt x="315" y="119"/>
                    <a:pt x="315" y="119"/>
                  </a:cubicBezTo>
                  <a:cubicBezTo>
                    <a:pt x="315" y="119"/>
                    <a:pt x="315" y="120"/>
                    <a:pt x="316" y="120"/>
                  </a:cubicBezTo>
                  <a:cubicBezTo>
                    <a:pt x="316" y="120"/>
                    <a:pt x="316" y="121"/>
                    <a:pt x="316" y="121"/>
                  </a:cubicBezTo>
                  <a:cubicBezTo>
                    <a:pt x="316" y="121"/>
                    <a:pt x="316" y="122"/>
                    <a:pt x="315" y="122"/>
                  </a:cubicBezTo>
                  <a:cubicBezTo>
                    <a:pt x="315" y="121"/>
                    <a:pt x="315" y="121"/>
                    <a:pt x="315" y="121"/>
                  </a:cubicBezTo>
                  <a:cubicBezTo>
                    <a:pt x="314" y="120"/>
                    <a:pt x="313" y="121"/>
                    <a:pt x="313" y="120"/>
                  </a:cubicBezTo>
                  <a:cubicBezTo>
                    <a:pt x="311" y="120"/>
                    <a:pt x="310" y="121"/>
                    <a:pt x="309" y="120"/>
                  </a:cubicBezTo>
                  <a:cubicBezTo>
                    <a:pt x="308" y="119"/>
                    <a:pt x="307" y="119"/>
                    <a:pt x="306" y="119"/>
                  </a:cubicBezTo>
                  <a:cubicBezTo>
                    <a:pt x="305" y="119"/>
                    <a:pt x="303" y="119"/>
                    <a:pt x="301" y="119"/>
                  </a:cubicBezTo>
                  <a:cubicBezTo>
                    <a:pt x="301" y="120"/>
                    <a:pt x="301" y="120"/>
                    <a:pt x="302" y="120"/>
                  </a:cubicBezTo>
                  <a:cubicBezTo>
                    <a:pt x="303" y="121"/>
                    <a:pt x="302" y="122"/>
                    <a:pt x="301" y="122"/>
                  </a:cubicBezTo>
                  <a:cubicBezTo>
                    <a:pt x="301" y="122"/>
                    <a:pt x="301" y="122"/>
                    <a:pt x="301" y="123"/>
                  </a:cubicBezTo>
                  <a:cubicBezTo>
                    <a:pt x="301" y="123"/>
                    <a:pt x="301" y="123"/>
                    <a:pt x="302" y="124"/>
                  </a:cubicBezTo>
                  <a:cubicBezTo>
                    <a:pt x="302" y="124"/>
                    <a:pt x="303" y="124"/>
                    <a:pt x="303" y="125"/>
                  </a:cubicBezTo>
                  <a:cubicBezTo>
                    <a:pt x="303" y="126"/>
                    <a:pt x="303" y="127"/>
                    <a:pt x="304" y="127"/>
                  </a:cubicBezTo>
                  <a:cubicBezTo>
                    <a:pt x="305" y="127"/>
                    <a:pt x="305" y="127"/>
                    <a:pt x="306" y="127"/>
                  </a:cubicBezTo>
                  <a:cubicBezTo>
                    <a:pt x="305" y="128"/>
                    <a:pt x="305" y="128"/>
                    <a:pt x="305" y="128"/>
                  </a:cubicBezTo>
                  <a:cubicBezTo>
                    <a:pt x="305" y="129"/>
                    <a:pt x="304" y="129"/>
                    <a:pt x="304" y="128"/>
                  </a:cubicBezTo>
                  <a:cubicBezTo>
                    <a:pt x="303" y="128"/>
                    <a:pt x="303" y="127"/>
                    <a:pt x="302" y="127"/>
                  </a:cubicBezTo>
                  <a:cubicBezTo>
                    <a:pt x="301" y="127"/>
                    <a:pt x="300" y="127"/>
                    <a:pt x="300" y="128"/>
                  </a:cubicBezTo>
                  <a:cubicBezTo>
                    <a:pt x="299" y="129"/>
                    <a:pt x="298" y="128"/>
                    <a:pt x="298" y="128"/>
                  </a:cubicBezTo>
                  <a:cubicBezTo>
                    <a:pt x="297" y="128"/>
                    <a:pt x="297" y="128"/>
                    <a:pt x="297" y="128"/>
                  </a:cubicBezTo>
                  <a:cubicBezTo>
                    <a:pt x="297" y="128"/>
                    <a:pt x="296" y="129"/>
                    <a:pt x="297" y="129"/>
                  </a:cubicBezTo>
                  <a:close/>
                  <a:moveTo>
                    <a:pt x="146" y="269"/>
                  </a:moveTo>
                  <a:cubicBezTo>
                    <a:pt x="146" y="269"/>
                    <a:pt x="147" y="269"/>
                    <a:pt x="147" y="269"/>
                  </a:cubicBezTo>
                  <a:cubicBezTo>
                    <a:pt x="148" y="269"/>
                    <a:pt x="149" y="267"/>
                    <a:pt x="148" y="266"/>
                  </a:cubicBezTo>
                  <a:cubicBezTo>
                    <a:pt x="148" y="266"/>
                    <a:pt x="148" y="265"/>
                    <a:pt x="148" y="265"/>
                  </a:cubicBezTo>
                  <a:cubicBezTo>
                    <a:pt x="151" y="264"/>
                    <a:pt x="151" y="264"/>
                    <a:pt x="151" y="262"/>
                  </a:cubicBezTo>
                  <a:cubicBezTo>
                    <a:pt x="150" y="261"/>
                    <a:pt x="151" y="259"/>
                    <a:pt x="149" y="259"/>
                  </a:cubicBezTo>
                  <a:cubicBezTo>
                    <a:pt x="149" y="259"/>
                    <a:pt x="148" y="259"/>
                    <a:pt x="148" y="258"/>
                  </a:cubicBezTo>
                  <a:cubicBezTo>
                    <a:pt x="148" y="258"/>
                    <a:pt x="148" y="258"/>
                    <a:pt x="148" y="257"/>
                  </a:cubicBezTo>
                  <a:cubicBezTo>
                    <a:pt x="149" y="257"/>
                    <a:pt x="149" y="257"/>
                    <a:pt x="150" y="257"/>
                  </a:cubicBezTo>
                  <a:cubicBezTo>
                    <a:pt x="150" y="258"/>
                    <a:pt x="151" y="259"/>
                    <a:pt x="151" y="257"/>
                  </a:cubicBezTo>
                  <a:cubicBezTo>
                    <a:pt x="151" y="257"/>
                    <a:pt x="152" y="257"/>
                    <a:pt x="152" y="257"/>
                  </a:cubicBezTo>
                  <a:cubicBezTo>
                    <a:pt x="152" y="256"/>
                    <a:pt x="153" y="254"/>
                    <a:pt x="152" y="254"/>
                  </a:cubicBezTo>
                  <a:cubicBezTo>
                    <a:pt x="151" y="253"/>
                    <a:pt x="151" y="252"/>
                    <a:pt x="151" y="252"/>
                  </a:cubicBezTo>
                  <a:cubicBezTo>
                    <a:pt x="152" y="251"/>
                    <a:pt x="152" y="252"/>
                    <a:pt x="153" y="252"/>
                  </a:cubicBezTo>
                  <a:cubicBezTo>
                    <a:pt x="153" y="252"/>
                    <a:pt x="153" y="251"/>
                    <a:pt x="153" y="251"/>
                  </a:cubicBezTo>
                  <a:cubicBezTo>
                    <a:pt x="152" y="251"/>
                    <a:pt x="152" y="250"/>
                    <a:pt x="153" y="250"/>
                  </a:cubicBezTo>
                  <a:cubicBezTo>
                    <a:pt x="153" y="250"/>
                    <a:pt x="153" y="250"/>
                    <a:pt x="153" y="250"/>
                  </a:cubicBezTo>
                  <a:cubicBezTo>
                    <a:pt x="154" y="251"/>
                    <a:pt x="155" y="250"/>
                    <a:pt x="155" y="250"/>
                  </a:cubicBezTo>
                  <a:cubicBezTo>
                    <a:pt x="155" y="249"/>
                    <a:pt x="155" y="249"/>
                    <a:pt x="156" y="249"/>
                  </a:cubicBezTo>
                  <a:cubicBezTo>
                    <a:pt x="156" y="249"/>
                    <a:pt x="156" y="249"/>
                    <a:pt x="156" y="250"/>
                  </a:cubicBezTo>
                  <a:cubicBezTo>
                    <a:pt x="156" y="250"/>
                    <a:pt x="156" y="251"/>
                    <a:pt x="156" y="252"/>
                  </a:cubicBezTo>
                  <a:cubicBezTo>
                    <a:pt x="155" y="252"/>
                    <a:pt x="155" y="253"/>
                    <a:pt x="155" y="255"/>
                  </a:cubicBezTo>
                  <a:cubicBezTo>
                    <a:pt x="155" y="256"/>
                    <a:pt x="156" y="257"/>
                    <a:pt x="154" y="259"/>
                  </a:cubicBezTo>
                  <a:cubicBezTo>
                    <a:pt x="154" y="259"/>
                    <a:pt x="154" y="259"/>
                    <a:pt x="154" y="259"/>
                  </a:cubicBezTo>
                  <a:cubicBezTo>
                    <a:pt x="154" y="261"/>
                    <a:pt x="156" y="261"/>
                    <a:pt x="156" y="263"/>
                  </a:cubicBezTo>
                  <a:cubicBezTo>
                    <a:pt x="156" y="263"/>
                    <a:pt x="156" y="263"/>
                    <a:pt x="157" y="263"/>
                  </a:cubicBezTo>
                  <a:cubicBezTo>
                    <a:pt x="157" y="263"/>
                    <a:pt x="157" y="263"/>
                    <a:pt x="157" y="264"/>
                  </a:cubicBezTo>
                  <a:cubicBezTo>
                    <a:pt x="157" y="265"/>
                    <a:pt x="158" y="265"/>
                    <a:pt x="159" y="265"/>
                  </a:cubicBezTo>
                  <a:cubicBezTo>
                    <a:pt x="160" y="264"/>
                    <a:pt x="160" y="264"/>
                    <a:pt x="161" y="263"/>
                  </a:cubicBezTo>
                  <a:cubicBezTo>
                    <a:pt x="162" y="262"/>
                    <a:pt x="161" y="260"/>
                    <a:pt x="161" y="259"/>
                  </a:cubicBezTo>
                  <a:cubicBezTo>
                    <a:pt x="161" y="258"/>
                    <a:pt x="160" y="257"/>
                    <a:pt x="161" y="257"/>
                  </a:cubicBezTo>
                  <a:cubicBezTo>
                    <a:pt x="162" y="257"/>
                    <a:pt x="163" y="256"/>
                    <a:pt x="164" y="256"/>
                  </a:cubicBezTo>
                  <a:cubicBezTo>
                    <a:pt x="165" y="256"/>
                    <a:pt x="166" y="256"/>
                    <a:pt x="167" y="255"/>
                  </a:cubicBezTo>
                  <a:cubicBezTo>
                    <a:pt x="168" y="254"/>
                    <a:pt x="167" y="253"/>
                    <a:pt x="168" y="252"/>
                  </a:cubicBezTo>
                  <a:cubicBezTo>
                    <a:pt x="168" y="251"/>
                    <a:pt x="168" y="249"/>
                    <a:pt x="167" y="248"/>
                  </a:cubicBezTo>
                  <a:cubicBezTo>
                    <a:pt x="166" y="248"/>
                    <a:pt x="166" y="247"/>
                    <a:pt x="165" y="246"/>
                  </a:cubicBezTo>
                  <a:cubicBezTo>
                    <a:pt x="165" y="246"/>
                    <a:pt x="165" y="245"/>
                    <a:pt x="166" y="245"/>
                  </a:cubicBezTo>
                  <a:cubicBezTo>
                    <a:pt x="166" y="245"/>
                    <a:pt x="166" y="245"/>
                    <a:pt x="166" y="245"/>
                  </a:cubicBezTo>
                  <a:cubicBezTo>
                    <a:pt x="167" y="246"/>
                    <a:pt x="167" y="246"/>
                    <a:pt x="168" y="246"/>
                  </a:cubicBezTo>
                  <a:cubicBezTo>
                    <a:pt x="168" y="246"/>
                    <a:pt x="169" y="247"/>
                    <a:pt x="169" y="246"/>
                  </a:cubicBezTo>
                  <a:cubicBezTo>
                    <a:pt x="170" y="245"/>
                    <a:pt x="169" y="245"/>
                    <a:pt x="169" y="244"/>
                  </a:cubicBezTo>
                  <a:cubicBezTo>
                    <a:pt x="168" y="243"/>
                    <a:pt x="166" y="243"/>
                    <a:pt x="166" y="241"/>
                  </a:cubicBezTo>
                  <a:cubicBezTo>
                    <a:pt x="166" y="241"/>
                    <a:pt x="166" y="240"/>
                    <a:pt x="165" y="240"/>
                  </a:cubicBezTo>
                  <a:cubicBezTo>
                    <a:pt x="165" y="240"/>
                    <a:pt x="166" y="238"/>
                    <a:pt x="166" y="238"/>
                  </a:cubicBezTo>
                  <a:cubicBezTo>
                    <a:pt x="167" y="238"/>
                    <a:pt x="168" y="237"/>
                    <a:pt x="168" y="237"/>
                  </a:cubicBezTo>
                  <a:cubicBezTo>
                    <a:pt x="169" y="236"/>
                    <a:pt x="169" y="236"/>
                    <a:pt x="170" y="236"/>
                  </a:cubicBezTo>
                  <a:cubicBezTo>
                    <a:pt x="171" y="235"/>
                    <a:pt x="171" y="235"/>
                    <a:pt x="171" y="234"/>
                  </a:cubicBezTo>
                  <a:cubicBezTo>
                    <a:pt x="171" y="232"/>
                    <a:pt x="169" y="230"/>
                    <a:pt x="168" y="230"/>
                  </a:cubicBezTo>
                  <a:cubicBezTo>
                    <a:pt x="167" y="230"/>
                    <a:pt x="166" y="230"/>
                    <a:pt x="167" y="229"/>
                  </a:cubicBezTo>
                  <a:cubicBezTo>
                    <a:pt x="167" y="228"/>
                    <a:pt x="167" y="228"/>
                    <a:pt x="166" y="228"/>
                  </a:cubicBezTo>
                  <a:cubicBezTo>
                    <a:pt x="166" y="228"/>
                    <a:pt x="166" y="228"/>
                    <a:pt x="165" y="227"/>
                  </a:cubicBezTo>
                  <a:cubicBezTo>
                    <a:pt x="165" y="227"/>
                    <a:pt x="164" y="227"/>
                    <a:pt x="163" y="227"/>
                  </a:cubicBezTo>
                  <a:cubicBezTo>
                    <a:pt x="162" y="227"/>
                    <a:pt x="163" y="228"/>
                    <a:pt x="163" y="228"/>
                  </a:cubicBezTo>
                  <a:cubicBezTo>
                    <a:pt x="162" y="229"/>
                    <a:pt x="162" y="229"/>
                    <a:pt x="162" y="229"/>
                  </a:cubicBezTo>
                  <a:cubicBezTo>
                    <a:pt x="161" y="229"/>
                    <a:pt x="161" y="229"/>
                    <a:pt x="161" y="230"/>
                  </a:cubicBezTo>
                  <a:cubicBezTo>
                    <a:pt x="160" y="230"/>
                    <a:pt x="161" y="230"/>
                    <a:pt x="161" y="230"/>
                  </a:cubicBezTo>
                  <a:cubicBezTo>
                    <a:pt x="161" y="231"/>
                    <a:pt x="161" y="231"/>
                    <a:pt x="161" y="231"/>
                  </a:cubicBezTo>
                  <a:cubicBezTo>
                    <a:pt x="162" y="231"/>
                    <a:pt x="162" y="232"/>
                    <a:pt x="162" y="232"/>
                  </a:cubicBezTo>
                  <a:cubicBezTo>
                    <a:pt x="163" y="232"/>
                    <a:pt x="163" y="231"/>
                    <a:pt x="163" y="232"/>
                  </a:cubicBezTo>
                  <a:cubicBezTo>
                    <a:pt x="164" y="232"/>
                    <a:pt x="163" y="233"/>
                    <a:pt x="163" y="233"/>
                  </a:cubicBezTo>
                  <a:cubicBezTo>
                    <a:pt x="163" y="233"/>
                    <a:pt x="163" y="233"/>
                    <a:pt x="163" y="234"/>
                  </a:cubicBezTo>
                  <a:cubicBezTo>
                    <a:pt x="163" y="234"/>
                    <a:pt x="162" y="234"/>
                    <a:pt x="162" y="234"/>
                  </a:cubicBezTo>
                  <a:cubicBezTo>
                    <a:pt x="161" y="233"/>
                    <a:pt x="161" y="233"/>
                    <a:pt x="160" y="233"/>
                  </a:cubicBezTo>
                  <a:cubicBezTo>
                    <a:pt x="160" y="233"/>
                    <a:pt x="160" y="233"/>
                    <a:pt x="161" y="234"/>
                  </a:cubicBezTo>
                  <a:cubicBezTo>
                    <a:pt x="161" y="234"/>
                    <a:pt x="161" y="234"/>
                    <a:pt x="161" y="235"/>
                  </a:cubicBezTo>
                  <a:cubicBezTo>
                    <a:pt x="161" y="235"/>
                    <a:pt x="160" y="235"/>
                    <a:pt x="160" y="235"/>
                  </a:cubicBezTo>
                  <a:cubicBezTo>
                    <a:pt x="160" y="235"/>
                    <a:pt x="159" y="235"/>
                    <a:pt x="159" y="234"/>
                  </a:cubicBezTo>
                  <a:cubicBezTo>
                    <a:pt x="158" y="234"/>
                    <a:pt x="157" y="233"/>
                    <a:pt x="155" y="233"/>
                  </a:cubicBezTo>
                  <a:cubicBezTo>
                    <a:pt x="154" y="232"/>
                    <a:pt x="153" y="233"/>
                    <a:pt x="152" y="233"/>
                  </a:cubicBezTo>
                  <a:cubicBezTo>
                    <a:pt x="151" y="233"/>
                    <a:pt x="151" y="233"/>
                    <a:pt x="151" y="233"/>
                  </a:cubicBezTo>
                  <a:cubicBezTo>
                    <a:pt x="150" y="232"/>
                    <a:pt x="150" y="233"/>
                    <a:pt x="149" y="233"/>
                  </a:cubicBezTo>
                  <a:cubicBezTo>
                    <a:pt x="149" y="233"/>
                    <a:pt x="148" y="233"/>
                    <a:pt x="149" y="234"/>
                  </a:cubicBezTo>
                  <a:cubicBezTo>
                    <a:pt x="149" y="234"/>
                    <a:pt x="149" y="235"/>
                    <a:pt x="148" y="235"/>
                  </a:cubicBezTo>
                  <a:cubicBezTo>
                    <a:pt x="148" y="235"/>
                    <a:pt x="148" y="235"/>
                    <a:pt x="148" y="235"/>
                  </a:cubicBezTo>
                  <a:cubicBezTo>
                    <a:pt x="147" y="234"/>
                    <a:pt x="147" y="234"/>
                    <a:pt x="146" y="234"/>
                  </a:cubicBezTo>
                  <a:cubicBezTo>
                    <a:pt x="146" y="235"/>
                    <a:pt x="146" y="236"/>
                    <a:pt x="146" y="237"/>
                  </a:cubicBezTo>
                  <a:cubicBezTo>
                    <a:pt x="146" y="238"/>
                    <a:pt x="145" y="238"/>
                    <a:pt x="145" y="239"/>
                  </a:cubicBezTo>
                  <a:cubicBezTo>
                    <a:pt x="144" y="239"/>
                    <a:pt x="143" y="240"/>
                    <a:pt x="143" y="241"/>
                  </a:cubicBezTo>
                  <a:cubicBezTo>
                    <a:pt x="143" y="241"/>
                    <a:pt x="142" y="241"/>
                    <a:pt x="142" y="241"/>
                  </a:cubicBezTo>
                  <a:cubicBezTo>
                    <a:pt x="142" y="242"/>
                    <a:pt x="141" y="243"/>
                    <a:pt x="141" y="244"/>
                  </a:cubicBezTo>
                  <a:cubicBezTo>
                    <a:pt x="141" y="245"/>
                    <a:pt x="140" y="246"/>
                    <a:pt x="140" y="246"/>
                  </a:cubicBezTo>
                  <a:cubicBezTo>
                    <a:pt x="139" y="247"/>
                    <a:pt x="139" y="248"/>
                    <a:pt x="139" y="248"/>
                  </a:cubicBezTo>
                  <a:cubicBezTo>
                    <a:pt x="138" y="250"/>
                    <a:pt x="136" y="251"/>
                    <a:pt x="137" y="253"/>
                  </a:cubicBezTo>
                  <a:cubicBezTo>
                    <a:pt x="136" y="253"/>
                    <a:pt x="136" y="251"/>
                    <a:pt x="135" y="252"/>
                  </a:cubicBezTo>
                  <a:cubicBezTo>
                    <a:pt x="135" y="252"/>
                    <a:pt x="134" y="253"/>
                    <a:pt x="134" y="254"/>
                  </a:cubicBezTo>
                  <a:cubicBezTo>
                    <a:pt x="134" y="254"/>
                    <a:pt x="134" y="253"/>
                    <a:pt x="134" y="253"/>
                  </a:cubicBezTo>
                  <a:cubicBezTo>
                    <a:pt x="133" y="253"/>
                    <a:pt x="133" y="254"/>
                    <a:pt x="133" y="254"/>
                  </a:cubicBezTo>
                  <a:cubicBezTo>
                    <a:pt x="133" y="255"/>
                    <a:pt x="133" y="255"/>
                    <a:pt x="133" y="255"/>
                  </a:cubicBezTo>
                  <a:cubicBezTo>
                    <a:pt x="132" y="256"/>
                    <a:pt x="132" y="257"/>
                    <a:pt x="132" y="258"/>
                  </a:cubicBezTo>
                  <a:cubicBezTo>
                    <a:pt x="132" y="259"/>
                    <a:pt x="130" y="260"/>
                    <a:pt x="129" y="260"/>
                  </a:cubicBezTo>
                  <a:cubicBezTo>
                    <a:pt x="128" y="260"/>
                    <a:pt x="127" y="260"/>
                    <a:pt x="126" y="261"/>
                  </a:cubicBezTo>
                  <a:cubicBezTo>
                    <a:pt x="125" y="261"/>
                    <a:pt x="123" y="263"/>
                    <a:pt x="123" y="264"/>
                  </a:cubicBezTo>
                  <a:cubicBezTo>
                    <a:pt x="123" y="265"/>
                    <a:pt x="123" y="265"/>
                    <a:pt x="123" y="266"/>
                  </a:cubicBezTo>
                  <a:cubicBezTo>
                    <a:pt x="122" y="267"/>
                    <a:pt x="121" y="268"/>
                    <a:pt x="121" y="269"/>
                  </a:cubicBezTo>
                  <a:cubicBezTo>
                    <a:pt x="122" y="269"/>
                    <a:pt x="122" y="268"/>
                    <a:pt x="123" y="267"/>
                  </a:cubicBezTo>
                  <a:cubicBezTo>
                    <a:pt x="124" y="267"/>
                    <a:pt x="124" y="267"/>
                    <a:pt x="124" y="268"/>
                  </a:cubicBezTo>
                  <a:cubicBezTo>
                    <a:pt x="124" y="268"/>
                    <a:pt x="125" y="268"/>
                    <a:pt x="124" y="268"/>
                  </a:cubicBezTo>
                  <a:cubicBezTo>
                    <a:pt x="124" y="269"/>
                    <a:pt x="124" y="269"/>
                    <a:pt x="124" y="269"/>
                  </a:cubicBezTo>
                  <a:cubicBezTo>
                    <a:pt x="125" y="269"/>
                    <a:pt x="125" y="269"/>
                    <a:pt x="124" y="270"/>
                  </a:cubicBezTo>
                  <a:cubicBezTo>
                    <a:pt x="124" y="271"/>
                    <a:pt x="124" y="272"/>
                    <a:pt x="123" y="272"/>
                  </a:cubicBezTo>
                  <a:cubicBezTo>
                    <a:pt x="123" y="273"/>
                    <a:pt x="123" y="273"/>
                    <a:pt x="123" y="273"/>
                  </a:cubicBezTo>
                  <a:cubicBezTo>
                    <a:pt x="124" y="274"/>
                    <a:pt x="125" y="274"/>
                    <a:pt x="126" y="273"/>
                  </a:cubicBezTo>
                  <a:cubicBezTo>
                    <a:pt x="127" y="272"/>
                    <a:pt x="127" y="271"/>
                    <a:pt x="129" y="270"/>
                  </a:cubicBezTo>
                  <a:cubicBezTo>
                    <a:pt x="130" y="271"/>
                    <a:pt x="131" y="273"/>
                    <a:pt x="133" y="274"/>
                  </a:cubicBezTo>
                  <a:cubicBezTo>
                    <a:pt x="133" y="273"/>
                    <a:pt x="133" y="273"/>
                    <a:pt x="134" y="272"/>
                  </a:cubicBezTo>
                  <a:cubicBezTo>
                    <a:pt x="134" y="272"/>
                    <a:pt x="134" y="272"/>
                    <a:pt x="134" y="272"/>
                  </a:cubicBezTo>
                  <a:cubicBezTo>
                    <a:pt x="134" y="273"/>
                    <a:pt x="134" y="273"/>
                    <a:pt x="135" y="273"/>
                  </a:cubicBezTo>
                  <a:cubicBezTo>
                    <a:pt x="135" y="273"/>
                    <a:pt x="135" y="273"/>
                    <a:pt x="135" y="272"/>
                  </a:cubicBezTo>
                  <a:cubicBezTo>
                    <a:pt x="135" y="272"/>
                    <a:pt x="134" y="271"/>
                    <a:pt x="134" y="271"/>
                  </a:cubicBezTo>
                  <a:cubicBezTo>
                    <a:pt x="134" y="269"/>
                    <a:pt x="134" y="268"/>
                    <a:pt x="135" y="266"/>
                  </a:cubicBezTo>
                  <a:cubicBezTo>
                    <a:pt x="137" y="267"/>
                    <a:pt x="137" y="268"/>
                    <a:pt x="137" y="269"/>
                  </a:cubicBezTo>
                  <a:cubicBezTo>
                    <a:pt x="137" y="270"/>
                    <a:pt x="136" y="271"/>
                    <a:pt x="137" y="271"/>
                  </a:cubicBezTo>
                  <a:cubicBezTo>
                    <a:pt x="137" y="272"/>
                    <a:pt x="137" y="273"/>
                    <a:pt x="137" y="272"/>
                  </a:cubicBezTo>
                  <a:cubicBezTo>
                    <a:pt x="138" y="271"/>
                    <a:pt x="138" y="272"/>
                    <a:pt x="138" y="272"/>
                  </a:cubicBezTo>
                  <a:cubicBezTo>
                    <a:pt x="138" y="273"/>
                    <a:pt x="138" y="273"/>
                    <a:pt x="138" y="274"/>
                  </a:cubicBezTo>
                  <a:cubicBezTo>
                    <a:pt x="138" y="275"/>
                    <a:pt x="138" y="275"/>
                    <a:pt x="138" y="276"/>
                  </a:cubicBezTo>
                  <a:cubicBezTo>
                    <a:pt x="138" y="277"/>
                    <a:pt x="138" y="277"/>
                    <a:pt x="139" y="277"/>
                  </a:cubicBezTo>
                  <a:cubicBezTo>
                    <a:pt x="139" y="277"/>
                    <a:pt x="140" y="277"/>
                    <a:pt x="140" y="276"/>
                  </a:cubicBezTo>
                  <a:cubicBezTo>
                    <a:pt x="140" y="276"/>
                    <a:pt x="140" y="275"/>
                    <a:pt x="140" y="275"/>
                  </a:cubicBezTo>
                  <a:cubicBezTo>
                    <a:pt x="140" y="275"/>
                    <a:pt x="140" y="276"/>
                    <a:pt x="141" y="276"/>
                  </a:cubicBezTo>
                  <a:cubicBezTo>
                    <a:pt x="141" y="276"/>
                    <a:pt x="142" y="276"/>
                    <a:pt x="142" y="275"/>
                  </a:cubicBezTo>
                  <a:cubicBezTo>
                    <a:pt x="143" y="275"/>
                    <a:pt x="143" y="274"/>
                    <a:pt x="143" y="273"/>
                  </a:cubicBezTo>
                  <a:cubicBezTo>
                    <a:pt x="143" y="273"/>
                    <a:pt x="143" y="273"/>
                    <a:pt x="144" y="272"/>
                  </a:cubicBezTo>
                  <a:cubicBezTo>
                    <a:pt x="144" y="272"/>
                    <a:pt x="144" y="273"/>
                    <a:pt x="144" y="273"/>
                  </a:cubicBezTo>
                  <a:cubicBezTo>
                    <a:pt x="145" y="271"/>
                    <a:pt x="144" y="270"/>
                    <a:pt x="142" y="269"/>
                  </a:cubicBezTo>
                  <a:cubicBezTo>
                    <a:pt x="143" y="268"/>
                    <a:pt x="143" y="269"/>
                    <a:pt x="144" y="269"/>
                  </a:cubicBezTo>
                  <a:cubicBezTo>
                    <a:pt x="143" y="268"/>
                    <a:pt x="143" y="268"/>
                    <a:pt x="144" y="267"/>
                  </a:cubicBezTo>
                  <a:cubicBezTo>
                    <a:pt x="144" y="267"/>
                    <a:pt x="144" y="267"/>
                    <a:pt x="144" y="266"/>
                  </a:cubicBezTo>
                  <a:cubicBezTo>
                    <a:pt x="143" y="265"/>
                    <a:pt x="144" y="264"/>
                    <a:pt x="143" y="262"/>
                  </a:cubicBezTo>
                  <a:cubicBezTo>
                    <a:pt x="144" y="262"/>
                    <a:pt x="144" y="263"/>
                    <a:pt x="144" y="263"/>
                  </a:cubicBezTo>
                  <a:cubicBezTo>
                    <a:pt x="144" y="263"/>
                    <a:pt x="144" y="262"/>
                    <a:pt x="145" y="262"/>
                  </a:cubicBezTo>
                  <a:cubicBezTo>
                    <a:pt x="144" y="264"/>
                    <a:pt x="146" y="266"/>
                    <a:pt x="146" y="269"/>
                  </a:cubicBezTo>
                  <a:close/>
                  <a:moveTo>
                    <a:pt x="286" y="196"/>
                  </a:moveTo>
                  <a:cubicBezTo>
                    <a:pt x="286" y="196"/>
                    <a:pt x="286" y="195"/>
                    <a:pt x="287" y="195"/>
                  </a:cubicBezTo>
                  <a:cubicBezTo>
                    <a:pt x="287" y="195"/>
                    <a:pt x="288" y="196"/>
                    <a:pt x="288" y="195"/>
                  </a:cubicBezTo>
                  <a:cubicBezTo>
                    <a:pt x="288" y="194"/>
                    <a:pt x="288" y="194"/>
                    <a:pt x="287" y="194"/>
                  </a:cubicBezTo>
                  <a:cubicBezTo>
                    <a:pt x="286" y="193"/>
                    <a:pt x="286" y="192"/>
                    <a:pt x="286" y="190"/>
                  </a:cubicBezTo>
                  <a:cubicBezTo>
                    <a:pt x="286" y="190"/>
                    <a:pt x="286" y="190"/>
                    <a:pt x="286" y="189"/>
                  </a:cubicBezTo>
                  <a:cubicBezTo>
                    <a:pt x="285" y="187"/>
                    <a:pt x="287" y="185"/>
                    <a:pt x="289" y="186"/>
                  </a:cubicBezTo>
                  <a:cubicBezTo>
                    <a:pt x="292" y="186"/>
                    <a:pt x="294" y="187"/>
                    <a:pt x="296" y="190"/>
                  </a:cubicBezTo>
                  <a:cubicBezTo>
                    <a:pt x="298" y="190"/>
                    <a:pt x="299" y="191"/>
                    <a:pt x="299" y="192"/>
                  </a:cubicBezTo>
                  <a:cubicBezTo>
                    <a:pt x="300" y="192"/>
                    <a:pt x="300" y="192"/>
                    <a:pt x="300" y="193"/>
                  </a:cubicBezTo>
                  <a:cubicBezTo>
                    <a:pt x="300" y="193"/>
                    <a:pt x="300" y="193"/>
                    <a:pt x="300" y="194"/>
                  </a:cubicBezTo>
                  <a:cubicBezTo>
                    <a:pt x="300" y="195"/>
                    <a:pt x="300" y="195"/>
                    <a:pt x="301" y="196"/>
                  </a:cubicBezTo>
                  <a:cubicBezTo>
                    <a:pt x="301" y="197"/>
                    <a:pt x="302" y="197"/>
                    <a:pt x="303" y="196"/>
                  </a:cubicBezTo>
                  <a:cubicBezTo>
                    <a:pt x="304" y="195"/>
                    <a:pt x="305" y="196"/>
                    <a:pt x="305" y="196"/>
                  </a:cubicBezTo>
                  <a:cubicBezTo>
                    <a:pt x="306" y="197"/>
                    <a:pt x="306" y="198"/>
                    <a:pt x="307" y="198"/>
                  </a:cubicBezTo>
                  <a:cubicBezTo>
                    <a:pt x="309" y="199"/>
                    <a:pt x="310" y="202"/>
                    <a:pt x="309" y="202"/>
                  </a:cubicBezTo>
                  <a:cubicBezTo>
                    <a:pt x="307" y="203"/>
                    <a:pt x="307" y="204"/>
                    <a:pt x="306" y="205"/>
                  </a:cubicBezTo>
                  <a:cubicBezTo>
                    <a:pt x="306" y="205"/>
                    <a:pt x="305" y="205"/>
                    <a:pt x="305" y="206"/>
                  </a:cubicBezTo>
                  <a:cubicBezTo>
                    <a:pt x="305" y="206"/>
                    <a:pt x="306" y="206"/>
                    <a:pt x="306" y="206"/>
                  </a:cubicBezTo>
                  <a:cubicBezTo>
                    <a:pt x="307" y="206"/>
                    <a:pt x="307" y="206"/>
                    <a:pt x="307" y="207"/>
                  </a:cubicBezTo>
                  <a:cubicBezTo>
                    <a:pt x="308" y="208"/>
                    <a:pt x="308" y="209"/>
                    <a:pt x="309" y="210"/>
                  </a:cubicBezTo>
                  <a:cubicBezTo>
                    <a:pt x="309" y="210"/>
                    <a:pt x="309" y="211"/>
                    <a:pt x="309" y="211"/>
                  </a:cubicBezTo>
                  <a:cubicBezTo>
                    <a:pt x="308" y="212"/>
                    <a:pt x="308" y="213"/>
                    <a:pt x="308" y="213"/>
                  </a:cubicBezTo>
                  <a:cubicBezTo>
                    <a:pt x="308" y="214"/>
                    <a:pt x="307" y="214"/>
                    <a:pt x="307" y="214"/>
                  </a:cubicBezTo>
                  <a:cubicBezTo>
                    <a:pt x="306" y="213"/>
                    <a:pt x="305" y="214"/>
                    <a:pt x="304" y="215"/>
                  </a:cubicBezTo>
                  <a:cubicBezTo>
                    <a:pt x="304" y="215"/>
                    <a:pt x="304" y="215"/>
                    <a:pt x="304" y="215"/>
                  </a:cubicBezTo>
                  <a:cubicBezTo>
                    <a:pt x="303" y="215"/>
                    <a:pt x="303" y="216"/>
                    <a:pt x="302" y="216"/>
                  </a:cubicBezTo>
                  <a:cubicBezTo>
                    <a:pt x="302" y="216"/>
                    <a:pt x="301" y="217"/>
                    <a:pt x="300" y="217"/>
                  </a:cubicBezTo>
                  <a:cubicBezTo>
                    <a:pt x="300" y="217"/>
                    <a:pt x="299" y="217"/>
                    <a:pt x="299" y="216"/>
                  </a:cubicBezTo>
                  <a:cubicBezTo>
                    <a:pt x="298" y="216"/>
                    <a:pt x="298" y="216"/>
                    <a:pt x="298" y="216"/>
                  </a:cubicBezTo>
                  <a:cubicBezTo>
                    <a:pt x="297" y="216"/>
                    <a:pt x="297" y="217"/>
                    <a:pt x="297" y="217"/>
                  </a:cubicBezTo>
                  <a:cubicBezTo>
                    <a:pt x="298" y="218"/>
                    <a:pt x="298" y="218"/>
                    <a:pt x="297" y="218"/>
                  </a:cubicBezTo>
                  <a:cubicBezTo>
                    <a:pt x="297" y="218"/>
                    <a:pt x="297" y="218"/>
                    <a:pt x="296" y="218"/>
                  </a:cubicBezTo>
                  <a:cubicBezTo>
                    <a:pt x="296" y="219"/>
                    <a:pt x="296" y="220"/>
                    <a:pt x="295" y="219"/>
                  </a:cubicBezTo>
                  <a:cubicBezTo>
                    <a:pt x="294" y="219"/>
                    <a:pt x="294" y="219"/>
                    <a:pt x="294" y="218"/>
                  </a:cubicBezTo>
                  <a:cubicBezTo>
                    <a:pt x="294" y="218"/>
                    <a:pt x="294" y="217"/>
                    <a:pt x="294" y="217"/>
                  </a:cubicBezTo>
                  <a:cubicBezTo>
                    <a:pt x="295" y="216"/>
                    <a:pt x="294" y="215"/>
                    <a:pt x="293" y="214"/>
                  </a:cubicBezTo>
                  <a:cubicBezTo>
                    <a:pt x="292" y="214"/>
                    <a:pt x="291" y="213"/>
                    <a:pt x="290" y="212"/>
                  </a:cubicBezTo>
                  <a:cubicBezTo>
                    <a:pt x="290" y="212"/>
                    <a:pt x="290" y="211"/>
                    <a:pt x="291" y="210"/>
                  </a:cubicBezTo>
                  <a:cubicBezTo>
                    <a:pt x="292" y="210"/>
                    <a:pt x="294" y="211"/>
                    <a:pt x="295" y="211"/>
                  </a:cubicBezTo>
                  <a:cubicBezTo>
                    <a:pt x="296" y="210"/>
                    <a:pt x="296" y="209"/>
                    <a:pt x="295" y="208"/>
                  </a:cubicBezTo>
                  <a:cubicBezTo>
                    <a:pt x="294" y="208"/>
                    <a:pt x="293" y="207"/>
                    <a:pt x="293" y="206"/>
                  </a:cubicBezTo>
                  <a:cubicBezTo>
                    <a:pt x="292" y="206"/>
                    <a:pt x="292" y="206"/>
                    <a:pt x="292" y="206"/>
                  </a:cubicBezTo>
                  <a:cubicBezTo>
                    <a:pt x="291" y="207"/>
                    <a:pt x="290" y="206"/>
                    <a:pt x="289" y="206"/>
                  </a:cubicBezTo>
                  <a:cubicBezTo>
                    <a:pt x="289" y="206"/>
                    <a:pt x="289" y="206"/>
                    <a:pt x="289" y="206"/>
                  </a:cubicBezTo>
                  <a:cubicBezTo>
                    <a:pt x="289" y="205"/>
                    <a:pt x="289" y="205"/>
                    <a:pt x="289" y="205"/>
                  </a:cubicBezTo>
                  <a:cubicBezTo>
                    <a:pt x="290" y="205"/>
                    <a:pt x="289" y="204"/>
                    <a:pt x="289" y="204"/>
                  </a:cubicBezTo>
                  <a:cubicBezTo>
                    <a:pt x="287" y="203"/>
                    <a:pt x="288" y="202"/>
                    <a:pt x="287" y="201"/>
                  </a:cubicBezTo>
                  <a:cubicBezTo>
                    <a:pt x="287" y="200"/>
                    <a:pt x="287" y="199"/>
                    <a:pt x="287" y="199"/>
                  </a:cubicBezTo>
                  <a:cubicBezTo>
                    <a:pt x="286" y="198"/>
                    <a:pt x="285" y="198"/>
                    <a:pt x="286" y="196"/>
                  </a:cubicBezTo>
                  <a:close/>
                  <a:moveTo>
                    <a:pt x="318" y="305"/>
                  </a:moveTo>
                  <a:cubicBezTo>
                    <a:pt x="318" y="306"/>
                    <a:pt x="318" y="306"/>
                    <a:pt x="318" y="306"/>
                  </a:cubicBezTo>
                  <a:cubicBezTo>
                    <a:pt x="318" y="307"/>
                    <a:pt x="318" y="308"/>
                    <a:pt x="316" y="308"/>
                  </a:cubicBezTo>
                  <a:cubicBezTo>
                    <a:pt x="315" y="308"/>
                    <a:pt x="313" y="308"/>
                    <a:pt x="311" y="308"/>
                  </a:cubicBezTo>
                  <a:cubicBezTo>
                    <a:pt x="311" y="308"/>
                    <a:pt x="310" y="308"/>
                    <a:pt x="310" y="308"/>
                  </a:cubicBezTo>
                  <a:cubicBezTo>
                    <a:pt x="310" y="307"/>
                    <a:pt x="309" y="307"/>
                    <a:pt x="308" y="307"/>
                  </a:cubicBezTo>
                  <a:cubicBezTo>
                    <a:pt x="308" y="307"/>
                    <a:pt x="308" y="307"/>
                    <a:pt x="308" y="306"/>
                  </a:cubicBezTo>
                  <a:cubicBezTo>
                    <a:pt x="308" y="306"/>
                    <a:pt x="307" y="304"/>
                    <a:pt x="306" y="304"/>
                  </a:cubicBezTo>
                  <a:cubicBezTo>
                    <a:pt x="305" y="304"/>
                    <a:pt x="305" y="304"/>
                    <a:pt x="304" y="304"/>
                  </a:cubicBezTo>
                  <a:cubicBezTo>
                    <a:pt x="302" y="303"/>
                    <a:pt x="302" y="302"/>
                    <a:pt x="301" y="301"/>
                  </a:cubicBezTo>
                  <a:cubicBezTo>
                    <a:pt x="301" y="301"/>
                    <a:pt x="300" y="301"/>
                    <a:pt x="300" y="301"/>
                  </a:cubicBezTo>
                  <a:cubicBezTo>
                    <a:pt x="299" y="301"/>
                    <a:pt x="299" y="301"/>
                    <a:pt x="299" y="300"/>
                  </a:cubicBezTo>
                  <a:cubicBezTo>
                    <a:pt x="299" y="299"/>
                    <a:pt x="299" y="298"/>
                    <a:pt x="298" y="299"/>
                  </a:cubicBezTo>
                  <a:cubicBezTo>
                    <a:pt x="297" y="299"/>
                    <a:pt x="297" y="299"/>
                    <a:pt x="297" y="299"/>
                  </a:cubicBezTo>
                  <a:cubicBezTo>
                    <a:pt x="297" y="298"/>
                    <a:pt x="297" y="297"/>
                    <a:pt x="298" y="296"/>
                  </a:cubicBezTo>
                  <a:cubicBezTo>
                    <a:pt x="298" y="295"/>
                    <a:pt x="298" y="294"/>
                    <a:pt x="299" y="293"/>
                  </a:cubicBezTo>
                  <a:cubicBezTo>
                    <a:pt x="300" y="293"/>
                    <a:pt x="300" y="293"/>
                    <a:pt x="300" y="293"/>
                  </a:cubicBezTo>
                  <a:cubicBezTo>
                    <a:pt x="301" y="293"/>
                    <a:pt x="301" y="292"/>
                    <a:pt x="301" y="292"/>
                  </a:cubicBezTo>
                  <a:cubicBezTo>
                    <a:pt x="300" y="291"/>
                    <a:pt x="300" y="291"/>
                    <a:pt x="301" y="291"/>
                  </a:cubicBezTo>
                  <a:cubicBezTo>
                    <a:pt x="301" y="290"/>
                    <a:pt x="302" y="289"/>
                    <a:pt x="303" y="288"/>
                  </a:cubicBezTo>
                  <a:cubicBezTo>
                    <a:pt x="303" y="288"/>
                    <a:pt x="303" y="288"/>
                    <a:pt x="303" y="288"/>
                  </a:cubicBezTo>
                  <a:cubicBezTo>
                    <a:pt x="302" y="286"/>
                    <a:pt x="303" y="284"/>
                    <a:pt x="305" y="284"/>
                  </a:cubicBezTo>
                  <a:cubicBezTo>
                    <a:pt x="306" y="284"/>
                    <a:pt x="307" y="283"/>
                    <a:pt x="307" y="283"/>
                  </a:cubicBezTo>
                  <a:cubicBezTo>
                    <a:pt x="308" y="282"/>
                    <a:pt x="309" y="282"/>
                    <a:pt x="310" y="282"/>
                  </a:cubicBezTo>
                  <a:cubicBezTo>
                    <a:pt x="310" y="283"/>
                    <a:pt x="311" y="282"/>
                    <a:pt x="312" y="283"/>
                  </a:cubicBezTo>
                  <a:cubicBezTo>
                    <a:pt x="313" y="284"/>
                    <a:pt x="313" y="284"/>
                    <a:pt x="314" y="285"/>
                  </a:cubicBezTo>
                  <a:cubicBezTo>
                    <a:pt x="314" y="286"/>
                    <a:pt x="315" y="288"/>
                    <a:pt x="317" y="289"/>
                  </a:cubicBezTo>
                  <a:cubicBezTo>
                    <a:pt x="317" y="290"/>
                    <a:pt x="318" y="290"/>
                    <a:pt x="317" y="291"/>
                  </a:cubicBezTo>
                  <a:cubicBezTo>
                    <a:pt x="317" y="291"/>
                    <a:pt x="317" y="291"/>
                    <a:pt x="317" y="291"/>
                  </a:cubicBezTo>
                  <a:cubicBezTo>
                    <a:pt x="318" y="292"/>
                    <a:pt x="319" y="292"/>
                    <a:pt x="318" y="293"/>
                  </a:cubicBezTo>
                  <a:cubicBezTo>
                    <a:pt x="318" y="294"/>
                    <a:pt x="318" y="294"/>
                    <a:pt x="318" y="294"/>
                  </a:cubicBezTo>
                  <a:cubicBezTo>
                    <a:pt x="319" y="295"/>
                    <a:pt x="319" y="296"/>
                    <a:pt x="318" y="297"/>
                  </a:cubicBezTo>
                  <a:cubicBezTo>
                    <a:pt x="318" y="297"/>
                    <a:pt x="318" y="298"/>
                    <a:pt x="318" y="298"/>
                  </a:cubicBezTo>
                  <a:cubicBezTo>
                    <a:pt x="319" y="300"/>
                    <a:pt x="319" y="303"/>
                    <a:pt x="318" y="305"/>
                  </a:cubicBezTo>
                  <a:close/>
                  <a:moveTo>
                    <a:pt x="533" y="38"/>
                  </a:moveTo>
                  <a:cubicBezTo>
                    <a:pt x="533" y="37"/>
                    <a:pt x="533" y="36"/>
                    <a:pt x="532" y="35"/>
                  </a:cubicBezTo>
                  <a:cubicBezTo>
                    <a:pt x="532" y="35"/>
                    <a:pt x="531" y="35"/>
                    <a:pt x="531" y="34"/>
                  </a:cubicBezTo>
                  <a:cubicBezTo>
                    <a:pt x="532" y="34"/>
                    <a:pt x="532" y="33"/>
                    <a:pt x="531" y="33"/>
                  </a:cubicBezTo>
                  <a:cubicBezTo>
                    <a:pt x="530" y="33"/>
                    <a:pt x="530" y="32"/>
                    <a:pt x="529" y="32"/>
                  </a:cubicBezTo>
                  <a:cubicBezTo>
                    <a:pt x="528" y="32"/>
                    <a:pt x="527" y="32"/>
                    <a:pt x="527" y="31"/>
                  </a:cubicBezTo>
                  <a:cubicBezTo>
                    <a:pt x="527" y="31"/>
                    <a:pt x="527" y="31"/>
                    <a:pt x="527" y="30"/>
                  </a:cubicBezTo>
                  <a:cubicBezTo>
                    <a:pt x="526" y="30"/>
                    <a:pt x="524" y="31"/>
                    <a:pt x="523" y="32"/>
                  </a:cubicBezTo>
                  <a:cubicBezTo>
                    <a:pt x="523" y="32"/>
                    <a:pt x="523" y="31"/>
                    <a:pt x="522" y="32"/>
                  </a:cubicBezTo>
                  <a:cubicBezTo>
                    <a:pt x="522" y="33"/>
                    <a:pt x="522" y="34"/>
                    <a:pt x="522" y="35"/>
                  </a:cubicBezTo>
                  <a:cubicBezTo>
                    <a:pt x="522" y="35"/>
                    <a:pt x="521" y="35"/>
                    <a:pt x="520" y="36"/>
                  </a:cubicBezTo>
                  <a:cubicBezTo>
                    <a:pt x="520" y="36"/>
                    <a:pt x="520" y="36"/>
                    <a:pt x="519" y="36"/>
                  </a:cubicBezTo>
                  <a:cubicBezTo>
                    <a:pt x="519" y="36"/>
                    <a:pt x="520" y="35"/>
                    <a:pt x="520" y="35"/>
                  </a:cubicBezTo>
                  <a:cubicBezTo>
                    <a:pt x="520" y="35"/>
                    <a:pt x="520" y="35"/>
                    <a:pt x="520" y="35"/>
                  </a:cubicBezTo>
                  <a:cubicBezTo>
                    <a:pt x="521" y="34"/>
                    <a:pt x="521" y="33"/>
                    <a:pt x="521" y="32"/>
                  </a:cubicBezTo>
                  <a:cubicBezTo>
                    <a:pt x="521" y="32"/>
                    <a:pt x="521" y="31"/>
                    <a:pt x="521" y="31"/>
                  </a:cubicBezTo>
                  <a:cubicBezTo>
                    <a:pt x="522" y="31"/>
                    <a:pt x="521" y="30"/>
                    <a:pt x="521" y="30"/>
                  </a:cubicBezTo>
                  <a:cubicBezTo>
                    <a:pt x="522" y="29"/>
                    <a:pt x="522" y="29"/>
                    <a:pt x="521" y="29"/>
                  </a:cubicBezTo>
                  <a:cubicBezTo>
                    <a:pt x="521" y="28"/>
                    <a:pt x="520" y="28"/>
                    <a:pt x="520" y="28"/>
                  </a:cubicBezTo>
                  <a:cubicBezTo>
                    <a:pt x="519" y="27"/>
                    <a:pt x="519" y="27"/>
                    <a:pt x="519" y="27"/>
                  </a:cubicBezTo>
                  <a:cubicBezTo>
                    <a:pt x="520" y="26"/>
                    <a:pt x="520" y="25"/>
                    <a:pt x="519" y="25"/>
                  </a:cubicBezTo>
                  <a:cubicBezTo>
                    <a:pt x="519" y="25"/>
                    <a:pt x="518" y="24"/>
                    <a:pt x="518" y="24"/>
                  </a:cubicBezTo>
                  <a:cubicBezTo>
                    <a:pt x="517" y="24"/>
                    <a:pt x="518" y="24"/>
                    <a:pt x="518" y="24"/>
                  </a:cubicBezTo>
                  <a:cubicBezTo>
                    <a:pt x="518" y="23"/>
                    <a:pt x="517" y="22"/>
                    <a:pt x="516" y="22"/>
                  </a:cubicBezTo>
                  <a:cubicBezTo>
                    <a:pt x="516" y="22"/>
                    <a:pt x="515" y="23"/>
                    <a:pt x="515" y="22"/>
                  </a:cubicBezTo>
                  <a:cubicBezTo>
                    <a:pt x="515" y="22"/>
                    <a:pt x="516" y="22"/>
                    <a:pt x="516" y="21"/>
                  </a:cubicBezTo>
                  <a:cubicBezTo>
                    <a:pt x="517" y="21"/>
                    <a:pt x="517" y="21"/>
                    <a:pt x="517" y="21"/>
                  </a:cubicBezTo>
                  <a:cubicBezTo>
                    <a:pt x="519" y="22"/>
                    <a:pt x="518" y="20"/>
                    <a:pt x="519" y="20"/>
                  </a:cubicBezTo>
                  <a:cubicBezTo>
                    <a:pt x="519" y="19"/>
                    <a:pt x="519" y="19"/>
                    <a:pt x="519" y="18"/>
                  </a:cubicBezTo>
                  <a:cubicBezTo>
                    <a:pt x="519" y="17"/>
                    <a:pt x="518" y="16"/>
                    <a:pt x="517" y="16"/>
                  </a:cubicBezTo>
                  <a:cubicBezTo>
                    <a:pt x="516" y="16"/>
                    <a:pt x="515" y="15"/>
                    <a:pt x="514" y="17"/>
                  </a:cubicBezTo>
                  <a:cubicBezTo>
                    <a:pt x="513" y="17"/>
                    <a:pt x="513" y="18"/>
                    <a:pt x="512" y="19"/>
                  </a:cubicBezTo>
                  <a:cubicBezTo>
                    <a:pt x="512" y="19"/>
                    <a:pt x="511" y="20"/>
                    <a:pt x="511" y="19"/>
                  </a:cubicBezTo>
                  <a:cubicBezTo>
                    <a:pt x="511" y="18"/>
                    <a:pt x="510" y="17"/>
                    <a:pt x="510" y="15"/>
                  </a:cubicBezTo>
                  <a:cubicBezTo>
                    <a:pt x="510" y="15"/>
                    <a:pt x="510" y="14"/>
                    <a:pt x="509" y="15"/>
                  </a:cubicBezTo>
                  <a:cubicBezTo>
                    <a:pt x="509" y="15"/>
                    <a:pt x="509" y="15"/>
                    <a:pt x="509" y="15"/>
                  </a:cubicBezTo>
                  <a:cubicBezTo>
                    <a:pt x="509" y="14"/>
                    <a:pt x="509" y="14"/>
                    <a:pt x="510" y="14"/>
                  </a:cubicBezTo>
                  <a:cubicBezTo>
                    <a:pt x="510" y="14"/>
                    <a:pt x="510" y="13"/>
                    <a:pt x="510" y="13"/>
                  </a:cubicBezTo>
                  <a:cubicBezTo>
                    <a:pt x="510" y="12"/>
                    <a:pt x="509" y="12"/>
                    <a:pt x="509" y="12"/>
                  </a:cubicBezTo>
                  <a:cubicBezTo>
                    <a:pt x="508" y="12"/>
                    <a:pt x="507" y="13"/>
                    <a:pt x="507" y="14"/>
                  </a:cubicBezTo>
                  <a:cubicBezTo>
                    <a:pt x="506" y="14"/>
                    <a:pt x="507" y="15"/>
                    <a:pt x="508" y="15"/>
                  </a:cubicBezTo>
                  <a:cubicBezTo>
                    <a:pt x="508" y="15"/>
                    <a:pt x="508" y="15"/>
                    <a:pt x="508" y="15"/>
                  </a:cubicBezTo>
                  <a:cubicBezTo>
                    <a:pt x="507" y="15"/>
                    <a:pt x="506" y="16"/>
                    <a:pt x="506" y="17"/>
                  </a:cubicBezTo>
                  <a:cubicBezTo>
                    <a:pt x="506" y="17"/>
                    <a:pt x="505" y="18"/>
                    <a:pt x="506" y="18"/>
                  </a:cubicBezTo>
                  <a:cubicBezTo>
                    <a:pt x="506" y="19"/>
                    <a:pt x="506" y="19"/>
                    <a:pt x="507" y="19"/>
                  </a:cubicBezTo>
                  <a:cubicBezTo>
                    <a:pt x="507" y="19"/>
                    <a:pt x="507" y="20"/>
                    <a:pt x="506" y="19"/>
                  </a:cubicBezTo>
                  <a:cubicBezTo>
                    <a:pt x="506" y="19"/>
                    <a:pt x="504" y="18"/>
                    <a:pt x="505" y="17"/>
                  </a:cubicBezTo>
                  <a:cubicBezTo>
                    <a:pt x="505" y="16"/>
                    <a:pt x="505" y="15"/>
                    <a:pt x="503" y="15"/>
                  </a:cubicBezTo>
                  <a:cubicBezTo>
                    <a:pt x="503" y="15"/>
                    <a:pt x="503" y="15"/>
                    <a:pt x="502" y="16"/>
                  </a:cubicBezTo>
                  <a:cubicBezTo>
                    <a:pt x="501" y="17"/>
                    <a:pt x="499" y="19"/>
                    <a:pt x="497" y="20"/>
                  </a:cubicBezTo>
                  <a:cubicBezTo>
                    <a:pt x="497" y="20"/>
                    <a:pt x="497" y="21"/>
                    <a:pt x="497" y="22"/>
                  </a:cubicBezTo>
                  <a:cubicBezTo>
                    <a:pt x="495" y="22"/>
                    <a:pt x="494" y="23"/>
                    <a:pt x="493" y="24"/>
                  </a:cubicBezTo>
                  <a:cubicBezTo>
                    <a:pt x="493" y="24"/>
                    <a:pt x="493" y="24"/>
                    <a:pt x="493" y="24"/>
                  </a:cubicBezTo>
                  <a:cubicBezTo>
                    <a:pt x="492" y="25"/>
                    <a:pt x="492" y="25"/>
                    <a:pt x="492" y="26"/>
                  </a:cubicBezTo>
                  <a:cubicBezTo>
                    <a:pt x="491" y="26"/>
                    <a:pt x="490" y="25"/>
                    <a:pt x="489" y="25"/>
                  </a:cubicBezTo>
                  <a:cubicBezTo>
                    <a:pt x="489" y="25"/>
                    <a:pt x="489" y="25"/>
                    <a:pt x="489" y="25"/>
                  </a:cubicBezTo>
                  <a:cubicBezTo>
                    <a:pt x="489" y="25"/>
                    <a:pt x="488" y="25"/>
                    <a:pt x="488" y="26"/>
                  </a:cubicBezTo>
                  <a:cubicBezTo>
                    <a:pt x="487" y="26"/>
                    <a:pt x="486" y="25"/>
                    <a:pt x="485" y="26"/>
                  </a:cubicBezTo>
                  <a:cubicBezTo>
                    <a:pt x="484" y="26"/>
                    <a:pt x="484" y="26"/>
                    <a:pt x="484" y="26"/>
                  </a:cubicBezTo>
                  <a:cubicBezTo>
                    <a:pt x="485" y="25"/>
                    <a:pt x="485" y="24"/>
                    <a:pt x="486" y="24"/>
                  </a:cubicBezTo>
                  <a:cubicBezTo>
                    <a:pt x="487" y="24"/>
                    <a:pt x="488" y="23"/>
                    <a:pt x="488" y="22"/>
                  </a:cubicBezTo>
                  <a:cubicBezTo>
                    <a:pt x="493" y="21"/>
                    <a:pt x="496" y="17"/>
                    <a:pt x="499" y="14"/>
                  </a:cubicBezTo>
                  <a:cubicBezTo>
                    <a:pt x="499" y="13"/>
                    <a:pt x="499" y="13"/>
                    <a:pt x="499" y="12"/>
                  </a:cubicBezTo>
                  <a:cubicBezTo>
                    <a:pt x="499" y="12"/>
                    <a:pt x="499" y="12"/>
                    <a:pt x="499" y="11"/>
                  </a:cubicBezTo>
                  <a:cubicBezTo>
                    <a:pt x="498" y="11"/>
                    <a:pt x="497" y="10"/>
                    <a:pt x="496" y="11"/>
                  </a:cubicBezTo>
                  <a:cubicBezTo>
                    <a:pt x="496" y="11"/>
                    <a:pt x="496" y="12"/>
                    <a:pt x="495" y="11"/>
                  </a:cubicBezTo>
                  <a:cubicBezTo>
                    <a:pt x="495" y="11"/>
                    <a:pt x="495" y="11"/>
                    <a:pt x="495" y="11"/>
                  </a:cubicBezTo>
                  <a:cubicBezTo>
                    <a:pt x="495" y="10"/>
                    <a:pt x="495" y="10"/>
                    <a:pt x="495" y="10"/>
                  </a:cubicBezTo>
                  <a:cubicBezTo>
                    <a:pt x="494" y="10"/>
                    <a:pt x="494" y="10"/>
                    <a:pt x="494" y="10"/>
                  </a:cubicBezTo>
                  <a:cubicBezTo>
                    <a:pt x="494" y="11"/>
                    <a:pt x="494" y="11"/>
                    <a:pt x="493" y="11"/>
                  </a:cubicBezTo>
                  <a:cubicBezTo>
                    <a:pt x="493" y="10"/>
                    <a:pt x="492" y="10"/>
                    <a:pt x="492" y="10"/>
                  </a:cubicBezTo>
                  <a:cubicBezTo>
                    <a:pt x="492" y="10"/>
                    <a:pt x="491" y="10"/>
                    <a:pt x="491" y="10"/>
                  </a:cubicBezTo>
                  <a:cubicBezTo>
                    <a:pt x="491" y="10"/>
                    <a:pt x="491" y="10"/>
                    <a:pt x="490" y="10"/>
                  </a:cubicBezTo>
                  <a:cubicBezTo>
                    <a:pt x="490" y="9"/>
                    <a:pt x="489" y="9"/>
                    <a:pt x="488" y="9"/>
                  </a:cubicBezTo>
                  <a:cubicBezTo>
                    <a:pt x="488" y="9"/>
                    <a:pt x="487" y="10"/>
                    <a:pt x="487" y="10"/>
                  </a:cubicBezTo>
                  <a:cubicBezTo>
                    <a:pt x="487" y="10"/>
                    <a:pt x="487" y="10"/>
                    <a:pt x="487" y="10"/>
                  </a:cubicBezTo>
                  <a:cubicBezTo>
                    <a:pt x="487" y="10"/>
                    <a:pt x="487" y="10"/>
                    <a:pt x="487" y="10"/>
                  </a:cubicBezTo>
                  <a:cubicBezTo>
                    <a:pt x="487" y="9"/>
                    <a:pt x="487" y="7"/>
                    <a:pt x="486" y="7"/>
                  </a:cubicBezTo>
                  <a:cubicBezTo>
                    <a:pt x="485" y="7"/>
                    <a:pt x="485" y="7"/>
                    <a:pt x="484" y="7"/>
                  </a:cubicBezTo>
                  <a:cubicBezTo>
                    <a:pt x="484" y="8"/>
                    <a:pt x="483" y="8"/>
                    <a:pt x="483" y="8"/>
                  </a:cubicBezTo>
                  <a:cubicBezTo>
                    <a:pt x="483" y="9"/>
                    <a:pt x="483" y="10"/>
                    <a:pt x="483" y="10"/>
                  </a:cubicBezTo>
                  <a:cubicBezTo>
                    <a:pt x="483" y="10"/>
                    <a:pt x="483" y="10"/>
                    <a:pt x="483" y="11"/>
                  </a:cubicBezTo>
                  <a:cubicBezTo>
                    <a:pt x="483" y="11"/>
                    <a:pt x="482" y="11"/>
                    <a:pt x="482" y="11"/>
                  </a:cubicBezTo>
                  <a:cubicBezTo>
                    <a:pt x="482" y="9"/>
                    <a:pt x="481" y="8"/>
                    <a:pt x="482" y="6"/>
                  </a:cubicBezTo>
                  <a:cubicBezTo>
                    <a:pt x="481" y="6"/>
                    <a:pt x="481" y="6"/>
                    <a:pt x="480" y="7"/>
                  </a:cubicBezTo>
                  <a:cubicBezTo>
                    <a:pt x="480" y="7"/>
                    <a:pt x="480" y="7"/>
                    <a:pt x="479" y="7"/>
                  </a:cubicBezTo>
                  <a:cubicBezTo>
                    <a:pt x="479" y="7"/>
                    <a:pt x="478" y="7"/>
                    <a:pt x="478" y="8"/>
                  </a:cubicBezTo>
                  <a:cubicBezTo>
                    <a:pt x="478" y="8"/>
                    <a:pt x="477" y="8"/>
                    <a:pt x="477" y="8"/>
                  </a:cubicBezTo>
                  <a:cubicBezTo>
                    <a:pt x="477" y="8"/>
                    <a:pt x="478" y="7"/>
                    <a:pt x="478" y="7"/>
                  </a:cubicBezTo>
                  <a:cubicBezTo>
                    <a:pt x="478" y="7"/>
                    <a:pt x="478" y="7"/>
                    <a:pt x="478" y="7"/>
                  </a:cubicBezTo>
                  <a:cubicBezTo>
                    <a:pt x="479" y="6"/>
                    <a:pt x="479" y="5"/>
                    <a:pt x="478" y="5"/>
                  </a:cubicBezTo>
                  <a:cubicBezTo>
                    <a:pt x="477" y="5"/>
                    <a:pt x="477" y="5"/>
                    <a:pt x="477" y="5"/>
                  </a:cubicBezTo>
                  <a:cubicBezTo>
                    <a:pt x="477" y="4"/>
                    <a:pt x="478" y="3"/>
                    <a:pt x="477" y="2"/>
                  </a:cubicBezTo>
                  <a:cubicBezTo>
                    <a:pt x="477" y="2"/>
                    <a:pt x="477" y="2"/>
                    <a:pt x="478" y="2"/>
                  </a:cubicBezTo>
                  <a:cubicBezTo>
                    <a:pt x="478" y="2"/>
                    <a:pt x="478" y="2"/>
                    <a:pt x="478" y="2"/>
                  </a:cubicBezTo>
                  <a:cubicBezTo>
                    <a:pt x="478" y="2"/>
                    <a:pt x="478" y="1"/>
                    <a:pt x="478" y="1"/>
                  </a:cubicBezTo>
                  <a:cubicBezTo>
                    <a:pt x="476" y="2"/>
                    <a:pt x="474" y="1"/>
                    <a:pt x="473" y="1"/>
                  </a:cubicBezTo>
                  <a:cubicBezTo>
                    <a:pt x="471" y="2"/>
                    <a:pt x="470" y="2"/>
                    <a:pt x="469" y="3"/>
                  </a:cubicBezTo>
                  <a:cubicBezTo>
                    <a:pt x="469" y="3"/>
                    <a:pt x="469" y="3"/>
                    <a:pt x="469" y="3"/>
                  </a:cubicBezTo>
                  <a:cubicBezTo>
                    <a:pt x="469" y="2"/>
                    <a:pt x="468" y="2"/>
                    <a:pt x="468" y="2"/>
                  </a:cubicBezTo>
                  <a:cubicBezTo>
                    <a:pt x="468" y="2"/>
                    <a:pt x="467" y="2"/>
                    <a:pt x="467" y="3"/>
                  </a:cubicBezTo>
                  <a:cubicBezTo>
                    <a:pt x="468" y="3"/>
                    <a:pt x="467" y="4"/>
                    <a:pt x="467" y="4"/>
                  </a:cubicBezTo>
                  <a:cubicBezTo>
                    <a:pt x="466" y="4"/>
                    <a:pt x="466" y="4"/>
                    <a:pt x="466" y="5"/>
                  </a:cubicBezTo>
                  <a:cubicBezTo>
                    <a:pt x="465" y="6"/>
                    <a:pt x="466" y="7"/>
                    <a:pt x="466" y="9"/>
                  </a:cubicBezTo>
                  <a:cubicBezTo>
                    <a:pt x="467" y="10"/>
                    <a:pt x="468" y="11"/>
                    <a:pt x="469" y="12"/>
                  </a:cubicBezTo>
                  <a:cubicBezTo>
                    <a:pt x="469" y="12"/>
                    <a:pt x="469" y="13"/>
                    <a:pt x="469" y="13"/>
                  </a:cubicBezTo>
                  <a:cubicBezTo>
                    <a:pt x="469" y="13"/>
                    <a:pt x="469" y="13"/>
                    <a:pt x="468" y="13"/>
                  </a:cubicBezTo>
                  <a:cubicBezTo>
                    <a:pt x="468" y="13"/>
                    <a:pt x="467" y="12"/>
                    <a:pt x="467" y="12"/>
                  </a:cubicBezTo>
                  <a:cubicBezTo>
                    <a:pt x="467" y="12"/>
                    <a:pt x="466" y="12"/>
                    <a:pt x="466" y="12"/>
                  </a:cubicBezTo>
                  <a:cubicBezTo>
                    <a:pt x="466" y="11"/>
                    <a:pt x="465" y="11"/>
                    <a:pt x="465" y="10"/>
                  </a:cubicBezTo>
                  <a:cubicBezTo>
                    <a:pt x="465" y="9"/>
                    <a:pt x="464" y="9"/>
                    <a:pt x="464" y="8"/>
                  </a:cubicBezTo>
                  <a:cubicBezTo>
                    <a:pt x="464" y="8"/>
                    <a:pt x="463" y="7"/>
                    <a:pt x="463" y="7"/>
                  </a:cubicBezTo>
                  <a:cubicBezTo>
                    <a:pt x="463" y="7"/>
                    <a:pt x="463" y="6"/>
                    <a:pt x="463" y="6"/>
                  </a:cubicBezTo>
                  <a:cubicBezTo>
                    <a:pt x="463" y="6"/>
                    <a:pt x="463" y="5"/>
                    <a:pt x="463" y="5"/>
                  </a:cubicBezTo>
                  <a:cubicBezTo>
                    <a:pt x="464" y="4"/>
                    <a:pt x="464" y="4"/>
                    <a:pt x="464" y="3"/>
                  </a:cubicBezTo>
                  <a:cubicBezTo>
                    <a:pt x="464" y="2"/>
                    <a:pt x="464" y="2"/>
                    <a:pt x="464" y="2"/>
                  </a:cubicBezTo>
                  <a:cubicBezTo>
                    <a:pt x="462" y="2"/>
                    <a:pt x="461" y="2"/>
                    <a:pt x="459" y="2"/>
                  </a:cubicBezTo>
                  <a:cubicBezTo>
                    <a:pt x="459" y="2"/>
                    <a:pt x="458" y="2"/>
                    <a:pt x="457" y="3"/>
                  </a:cubicBezTo>
                  <a:cubicBezTo>
                    <a:pt x="457" y="3"/>
                    <a:pt x="456" y="3"/>
                    <a:pt x="456" y="4"/>
                  </a:cubicBezTo>
                  <a:cubicBezTo>
                    <a:pt x="455" y="4"/>
                    <a:pt x="455" y="5"/>
                    <a:pt x="455" y="5"/>
                  </a:cubicBezTo>
                  <a:cubicBezTo>
                    <a:pt x="454" y="6"/>
                    <a:pt x="453" y="7"/>
                    <a:pt x="453" y="8"/>
                  </a:cubicBezTo>
                  <a:cubicBezTo>
                    <a:pt x="453" y="8"/>
                    <a:pt x="452" y="9"/>
                    <a:pt x="452" y="9"/>
                  </a:cubicBezTo>
                  <a:cubicBezTo>
                    <a:pt x="452" y="10"/>
                    <a:pt x="452" y="10"/>
                    <a:pt x="451" y="10"/>
                  </a:cubicBezTo>
                  <a:cubicBezTo>
                    <a:pt x="450" y="11"/>
                    <a:pt x="451" y="12"/>
                    <a:pt x="451" y="12"/>
                  </a:cubicBezTo>
                  <a:cubicBezTo>
                    <a:pt x="452" y="13"/>
                    <a:pt x="452" y="13"/>
                    <a:pt x="452" y="14"/>
                  </a:cubicBezTo>
                  <a:cubicBezTo>
                    <a:pt x="452" y="16"/>
                    <a:pt x="454" y="17"/>
                    <a:pt x="455" y="18"/>
                  </a:cubicBezTo>
                  <a:cubicBezTo>
                    <a:pt x="456" y="19"/>
                    <a:pt x="457" y="20"/>
                    <a:pt x="458" y="21"/>
                  </a:cubicBezTo>
                  <a:cubicBezTo>
                    <a:pt x="458" y="21"/>
                    <a:pt x="459" y="22"/>
                    <a:pt x="458" y="22"/>
                  </a:cubicBezTo>
                  <a:cubicBezTo>
                    <a:pt x="457" y="22"/>
                    <a:pt x="458" y="23"/>
                    <a:pt x="458" y="24"/>
                  </a:cubicBezTo>
                  <a:cubicBezTo>
                    <a:pt x="457" y="23"/>
                    <a:pt x="457" y="23"/>
                    <a:pt x="457" y="23"/>
                  </a:cubicBezTo>
                  <a:cubicBezTo>
                    <a:pt x="456" y="22"/>
                    <a:pt x="455" y="21"/>
                    <a:pt x="454" y="20"/>
                  </a:cubicBezTo>
                  <a:cubicBezTo>
                    <a:pt x="454" y="20"/>
                    <a:pt x="454" y="20"/>
                    <a:pt x="453" y="19"/>
                  </a:cubicBezTo>
                  <a:cubicBezTo>
                    <a:pt x="453" y="19"/>
                    <a:pt x="452" y="17"/>
                    <a:pt x="451" y="17"/>
                  </a:cubicBezTo>
                  <a:cubicBezTo>
                    <a:pt x="450" y="16"/>
                    <a:pt x="450" y="15"/>
                    <a:pt x="449" y="14"/>
                  </a:cubicBezTo>
                  <a:cubicBezTo>
                    <a:pt x="449" y="12"/>
                    <a:pt x="449" y="11"/>
                    <a:pt x="448" y="9"/>
                  </a:cubicBezTo>
                  <a:cubicBezTo>
                    <a:pt x="448" y="9"/>
                    <a:pt x="448" y="8"/>
                    <a:pt x="447" y="7"/>
                  </a:cubicBezTo>
                  <a:cubicBezTo>
                    <a:pt x="446" y="6"/>
                    <a:pt x="445" y="6"/>
                    <a:pt x="444" y="5"/>
                  </a:cubicBezTo>
                  <a:cubicBezTo>
                    <a:pt x="443" y="5"/>
                    <a:pt x="442" y="5"/>
                    <a:pt x="441" y="5"/>
                  </a:cubicBezTo>
                  <a:cubicBezTo>
                    <a:pt x="441" y="6"/>
                    <a:pt x="440" y="6"/>
                    <a:pt x="440" y="6"/>
                  </a:cubicBezTo>
                  <a:cubicBezTo>
                    <a:pt x="439" y="5"/>
                    <a:pt x="437" y="5"/>
                    <a:pt x="436" y="3"/>
                  </a:cubicBezTo>
                  <a:cubicBezTo>
                    <a:pt x="436" y="3"/>
                    <a:pt x="436" y="3"/>
                    <a:pt x="435" y="3"/>
                  </a:cubicBezTo>
                  <a:cubicBezTo>
                    <a:pt x="435" y="3"/>
                    <a:pt x="434" y="3"/>
                    <a:pt x="434" y="3"/>
                  </a:cubicBezTo>
                  <a:cubicBezTo>
                    <a:pt x="433" y="3"/>
                    <a:pt x="433" y="3"/>
                    <a:pt x="433" y="3"/>
                  </a:cubicBezTo>
                  <a:cubicBezTo>
                    <a:pt x="431" y="3"/>
                    <a:pt x="430" y="3"/>
                    <a:pt x="428" y="3"/>
                  </a:cubicBezTo>
                  <a:cubicBezTo>
                    <a:pt x="428" y="3"/>
                    <a:pt x="428" y="3"/>
                    <a:pt x="428" y="3"/>
                  </a:cubicBezTo>
                  <a:cubicBezTo>
                    <a:pt x="427" y="3"/>
                    <a:pt x="427" y="4"/>
                    <a:pt x="426" y="4"/>
                  </a:cubicBezTo>
                  <a:cubicBezTo>
                    <a:pt x="425" y="5"/>
                    <a:pt x="425" y="5"/>
                    <a:pt x="426" y="6"/>
                  </a:cubicBezTo>
                  <a:cubicBezTo>
                    <a:pt x="427" y="6"/>
                    <a:pt x="426" y="6"/>
                    <a:pt x="426" y="7"/>
                  </a:cubicBezTo>
                  <a:cubicBezTo>
                    <a:pt x="425" y="8"/>
                    <a:pt x="426" y="8"/>
                    <a:pt x="426" y="9"/>
                  </a:cubicBezTo>
                  <a:cubicBezTo>
                    <a:pt x="426" y="10"/>
                    <a:pt x="427" y="11"/>
                    <a:pt x="428" y="12"/>
                  </a:cubicBezTo>
                  <a:cubicBezTo>
                    <a:pt x="429" y="13"/>
                    <a:pt x="431" y="14"/>
                    <a:pt x="431" y="16"/>
                  </a:cubicBezTo>
                  <a:cubicBezTo>
                    <a:pt x="431" y="16"/>
                    <a:pt x="432" y="17"/>
                    <a:pt x="432" y="18"/>
                  </a:cubicBezTo>
                  <a:cubicBezTo>
                    <a:pt x="432" y="19"/>
                    <a:pt x="432" y="19"/>
                    <a:pt x="433" y="19"/>
                  </a:cubicBezTo>
                  <a:cubicBezTo>
                    <a:pt x="433" y="19"/>
                    <a:pt x="434" y="19"/>
                    <a:pt x="434" y="19"/>
                  </a:cubicBezTo>
                  <a:cubicBezTo>
                    <a:pt x="434" y="19"/>
                    <a:pt x="435" y="19"/>
                    <a:pt x="435" y="19"/>
                  </a:cubicBezTo>
                  <a:cubicBezTo>
                    <a:pt x="435" y="19"/>
                    <a:pt x="434" y="19"/>
                    <a:pt x="434" y="20"/>
                  </a:cubicBezTo>
                  <a:cubicBezTo>
                    <a:pt x="433" y="20"/>
                    <a:pt x="433" y="20"/>
                    <a:pt x="433" y="21"/>
                  </a:cubicBezTo>
                  <a:cubicBezTo>
                    <a:pt x="433" y="21"/>
                    <a:pt x="433" y="21"/>
                    <a:pt x="433" y="21"/>
                  </a:cubicBezTo>
                  <a:cubicBezTo>
                    <a:pt x="433" y="22"/>
                    <a:pt x="433" y="24"/>
                    <a:pt x="434" y="24"/>
                  </a:cubicBezTo>
                  <a:cubicBezTo>
                    <a:pt x="435" y="25"/>
                    <a:pt x="436" y="26"/>
                    <a:pt x="438" y="27"/>
                  </a:cubicBezTo>
                  <a:cubicBezTo>
                    <a:pt x="438" y="27"/>
                    <a:pt x="439" y="28"/>
                    <a:pt x="439" y="28"/>
                  </a:cubicBezTo>
                  <a:cubicBezTo>
                    <a:pt x="439" y="28"/>
                    <a:pt x="439" y="28"/>
                    <a:pt x="439" y="28"/>
                  </a:cubicBezTo>
                  <a:cubicBezTo>
                    <a:pt x="439" y="28"/>
                    <a:pt x="439" y="28"/>
                    <a:pt x="439" y="28"/>
                  </a:cubicBezTo>
                  <a:cubicBezTo>
                    <a:pt x="439" y="28"/>
                    <a:pt x="439" y="28"/>
                    <a:pt x="439" y="28"/>
                  </a:cubicBezTo>
                  <a:cubicBezTo>
                    <a:pt x="438" y="29"/>
                    <a:pt x="438" y="29"/>
                    <a:pt x="437" y="29"/>
                  </a:cubicBezTo>
                  <a:cubicBezTo>
                    <a:pt x="437" y="29"/>
                    <a:pt x="437" y="30"/>
                    <a:pt x="437" y="30"/>
                  </a:cubicBezTo>
                  <a:cubicBezTo>
                    <a:pt x="437" y="30"/>
                    <a:pt x="437" y="30"/>
                    <a:pt x="437" y="30"/>
                  </a:cubicBezTo>
                  <a:cubicBezTo>
                    <a:pt x="436" y="30"/>
                    <a:pt x="436" y="31"/>
                    <a:pt x="435" y="31"/>
                  </a:cubicBezTo>
                  <a:cubicBezTo>
                    <a:pt x="435" y="31"/>
                    <a:pt x="435" y="32"/>
                    <a:pt x="435" y="31"/>
                  </a:cubicBezTo>
                  <a:cubicBezTo>
                    <a:pt x="435" y="31"/>
                    <a:pt x="435" y="31"/>
                    <a:pt x="435" y="31"/>
                  </a:cubicBezTo>
                  <a:cubicBezTo>
                    <a:pt x="435" y="31"/>
                    <a:pt x="435" y="30"/>
                    <a:pt x="435" y="30"/>
                  </a:cubicBezTo>
                  <a:cubicBezTo>
                    <a:pt x="435" y="29"/>
                    <a:pt x="436" y="28"/>
                    <a:pt x="434" y="27"/>
                  </a:cubicBezTo>
                  <a:cubicBezTo>
                    <a:pt x="434" y="27"/>
                    <a:pt x="434" y="27"/>
                    <a:pt x="434" y="27"/>
                  </a:cubicBezTo>
                  <a:cubicBezTo>
                    <a:pt x="433" y="27"/>
                    <a:pt x="433" y="27"/>
                    <a:pt x="433" y="26"/>
                  </a:cubicBezTo>
                  <a:cubicBezTo>
                    <a:pt x="432" y="26"/>
                    <a:pt x="432" y="25"/>
                    <a:pt x="431" y="25"/>
                  </a:cubicBezTo>
                  <a:cubicBezTo>
                    <a:pt x="431" y="25"/>
                    <a:pt x="431" y="24"/>
                    <a:pt x="431" y="24"/>
                  </a:cubicBezTo>
                  <a:cubicBezTo>
                    <a:pt x="431" y="24"/>
                    <a:pt x="431" y="23"/>
                    <a:pt x="430" y="23"/>
                  </a:cubicBezTo>
                  <a:cubicBezTo>
                    <a:pt x="430" y="22"/>
                    <a:pt x="430" y="21"/>
                    <a:pt x="430" y="20"/>
                  </a:cubicBezTo>
                  <a:cubicBezTo>
                    <a:pt x="429" y="20"/>
                    <a:pt x="429" y="19"/>
                    <a:pt x="429" y="18"/>
                  </a:cubicBezTo>
                  <a:cubicBezTo>
                    <a:pt x="429" y="18"/>
                    <a:pt x="429" y="17"/>
                    <a:pt x="428" y="17"/>
                  </a:cubicBezTo>
                  <a:cubicBezTo>
                    <a:pt x="428" y="17"/>
                    <a:pt x="428" y="17"/>
                    <a:pt x="428" y="16"/>
                  </a:cubicBezTo>
                  <a:cubicBezTo>
                    <a:pt x="428" y="16"/>
                    <a:pt x="428" y="15"/>
                    <a:pt x="427" y="15"/>
                  </a:cubicBezTo>
                  <a:cubicBezTo>
                    <a:pt x="426" y="14"/>
                    <a:pt x="425" y="13"/>
                    <a:pt x="424" y="13"/>
                  </a:cubicBezTo>
                  <a:cubicBezTo>
                    <a:pt x="423" y="12"/>
                    <a:pt x="423" y="12"/>
                    <a:pt x="422" y="13"/>
                  </a:cubicBezTo>
                  <a:cubicBezTo>
                    <a:pt x="421" y="13"/>
                    <a:pt x="422" y="14"/>
                    <a:pt x="422" y="15"/>
                  </a:cubicBezTo>
                  <a:cubicBezTo>
                    <a:pt x="421" y="15"/>
                    <a:pt x="421" y="14"/>
                    <a:pt x="421" y="15"/>
                  </a:cubicBezTo>
                  <a:cubicBezTo>
                    <a:pt x="420" y="15"/>
                    <a:pt x="420" y="15"/>
                    <a:pt x="420" y="15"/>
                  </a:cubicBezTo>
                  <a:cubicBezTo>
                    <a:pt x="421" y="16"/>
                    <a:pt x="421" y="16"/>
                    <a:pt x="421" y="16"/>
                  </a:cubicBezTo>
                  <a:cubicBezTo>
                    <a:pt x="422" y="17"/>
                    <a:pt x="422" y="17"/>
                    <a:pt x="421" y="17"/>
                  </a:cubicBezTo>
                  <a:cubicBezTo>
                    <a:pt x="421" y="17"/>
                    <a:pt x="421" y="16"/>
                    <a:pt x="420" y="16"/>
                  </a:cubicBezTo>
                  <a:cubicBezTo>
                    <a:pt x="420" y="16"/>
                    <a:pt x="420" y="15"/>
                    <a:pt x="419" y="14"/>
                  </a:cubicBezTo>
                  <a:cubicBezTo>
                    <a:pt x="419" y="14"/>
                    <a:pt x="419" y="14"/>
                    <a:pt x="419" y="15"/>
                  </a:cubicBezTo>
                  <a:cubicBezTo>
                    <a:pt x="419" y="15"/>
                    <a:pt x="419" y="16"/>
                    <a:pt x="419" y="16"/>
                  </a:cubicBezTo>
                  <a:cubicBezTo>
                    <a:pt x="418" y="16"/>
                    <a:pt x="418" y="15"/>
                    <a:pt x="418" y="15"/>
                  </a:cubicBezTo>
                  <a:cubicBezTo>
                    <a:pt x="418" y="13"/>
                    <a:pt x="419" y="12"/>
                    <a:pt x="418" y="11"/>
                  </a:cubicBezTo>
                  <a:cubicBezTo>
                    <a:pt x="417" y="10"/>
                    <a:pt x="417" y="11"/>
                    <a:pt x="417" y="11"/>
                  </a:cubicBezTo>
                  <a:cubicBezTo>
                    <a:pt x="416" y="13"/>
                    <a:pt x="416" y="14"/>
                    <a:pt x="415" y="15"/>
                  </a:cubicBezTo>
                  <a:cubicBezTo>
                    <a:pt x="415" y="13"/>
                    <a:pt x="415" y="12"/>
                    <a:pt x="415" y="10"/>
                  </a:cubicBezTo>
                  <a:cubicBezTo>
                    <a:pt x="414" y="10"/>
                    <a:pt x="414" y="10"/>
                    <a:pt x="414" y="10"/>
                  </a:cubicBezTo>
                  <a:cubicBezTo>
                    <a:pt x="414" y="10"/>
                    <a:pt x="414" y="10"/>
                    <a:pt x="413" y="9"/>
                  </a:cubicBezTo>
                  <a:cubicBezTo>
                    <a:pt x="413" y="9"/>
                    <a:pt x="413" y="9"/>
                    <a:pt x="413" y="9"/>
                  </a:cubicBezTo>
                  <a:cubicBezTo>
                    <a:pt x="411" y="10"/>
                    <a:pt x="410" y="10"/>
                    <a:pt x="408" y="11"/>
                  </a:cubicBezTo>
                  <a:cubicBezTo>
                    <a:pt x="405" y="12"/>
                    <a:pt x="405" y="14"/>
                    <a:pt x="407" y="16"/>
                  </a:cubicBezTo>
                  <a:cubicBezTo>
                    <a:pt x="408" y="16"/>
                    <a:pt x="408" y="16"/>
                    <a:pt x="408" y="16"/>
                  </a:cubicBezTo>
                  <a:cubicBezTo>
                    <a:pt x="409" y="16"/>
                    <a:pt x="409" y="16"/>
                    <a:pt x="409" y="16"/>
                  </a:cubicBezTo>
                  <a:cubicBezTo>
                    <a:pt x="410" y="16"/>
                    <a:pt x="410" y="16"/>
                    <a:pt x="410" y="16"/>
                  </a:cubicBezTo>
                  <a:cubicBezTo>
                    <a:pt x="410" y="16"/>
                    <a:pt x="410" y="16"/>
                    <a:pt x="410" y="17"/>
                  </a:cubicBezTo>
                  <a:cubicBezTo>
                    <a:pt x="410" y="17"/>
                    <a:pt x="410" y="17"/>
                    <a:pt x="410" y="17"/>
                  </a:cubicBezTo>
                  <a:cubicBezTo>
                    <a:pt x="410" y="17"/>
                    <a:pt x="409" y="17"/>
                    <a:pt x="409" y="18"/>
                  </a:cubicBezTo>
                  <a:cubicBezTo>
                    <a:pt x="409" y="18"/>
                    <a:pt x="408" y="18"/>
                    <a:pt x="408" y="18"/>
                  </a:cubicBezTo>
                  <a:cubicBezTo>
                    <a:pt x="409" y="19"/>
                    <a:pt x="409" y="20"/>
                    <a:pt x="410" y="21"/>
                  </a:cubicBezTo>
                  <a:cubicBezTo>
                    <a:pt x="412" y="22"/>
                    <a:pt x="414" y="23"/>
                    <a:pt x="416" y="24"/>
                  </a:cubicBezTo>
                  <a:cubicBezTo>
                    <a:pt x="416" y="24"/>
                    <a:pt x="417" y="25"/>
                    <a:pt x="417" y="24"/>
                  </a:cubicBezTo>
                  <a:cubicBezTo>
                    <a:pt x="418" y="24"/>
                    <a:pt x="418" y="24"/>
                    <a:pt x="418" y="24"/>
                  </a:cubicBezTo>
                  <a:cubicBezTo>
                    <a:pt x="418" y="24"/>
                    <a:pt x="418" y="24"/>
                    <a:pt x="418" y="24"/>
                  </a:cubicBezTo>
                  <a:cubicBezTo>
                    <a:pt x="418" y="24"/>
                    <a:pt x="418" y="24"/>
                    <a:pt x="418" y="24"/>
                  </a:cubicBezTo>
                  <a:cubicBezTo>
                    <a:pt x="418" y="24"/>
                    <a:pt x="419" y="24"/>
                    <a:pt x="419" y="24"/>
                  </a:cubicBezTo>
                  <a:cubicBezTo>
                    <a:pt x="418" y="25"/>
                    <a:pt x="418" y="24"/>
                    <a:pt x="418" y="25"/>
                  </a:cubicBezTo>
                  <a:cubicBezTo>
                    <a:pt x="417" y="25"/>
                    <a:pt x="417" y="25"/>
                    <a:pt x="417" y="25"/>
                  </a:cubicBezTo>
                  <a:cubicBezTo>
                    <a:pt x="417" y="25"/>
                    <a:pt x="417" y="25"/>
                    <a:pt x="416" y="25"/>
                  </a:cubicBezTo>
                  <a:cubicBezTo>
                    <a:pt x="417" y="25"/>
                    <a:pt x="417" y="25"/>
                    <a:pt x="417" y="25"/>
                  </a:cubicBezTo>
                  <a:cubicBezTo>
                    <a:pt x="416" y="25"/>
                    <a:pt x="415" y="25"/>
                    <a:pt x="415" y="25"/>
                  </a:cubicBezTo>
                  <a:cubicBezTo>
                    <a:pt x="415" y="25"/>
                    <a:pt x="415" y="25"/>
                    <a:pt x="415" y="25"/>
                  </a:cubicBezTo>
                  <a:cubicBezTo>
                    <a:pt x="414" y="25"/>
                    <a:pt x="413" y="25"/>
                    <a:pt x="413" y="24"/>
                  </a:cubicBezTo>
                  <a:cubicBezTo>
                    <a:pt x="412" y="24"/>
                    <a:pt x="411" y="23"/>
                    <a:pt x="410" y="23"/>
                  </a:cubicBezTo>
                  <a:cubicBezTo>
                    <a:pt x="410" y="23"/>
                    <a:pt x="409" y="22"/>
                    <a:pt x="409" y="23"/>
                  </a:cubicBezTo>
                  <a:cubicBezTo>
                    <a:pt x="409" y="23"/>
                    <a:pt x="408" y="24"/>
                    <a:pt x="409" y="24"/>
                  </a:cubicBezTo>
                  <a:cubicBezTo>
                    <a:pt x="409" y="25"/>
                    <a:pt x="409" y="25"/>
                    <a:pt x="409" y="26"/>
                  </a:cubicBezTo>
                  <a:cubicBezTo>
                    <a:pt x="408" y="26"/>
                    <a:pt x="409" y="25"/>
                    <a:pt x="408" y="24"/>
                  </a:cubicBezTo>
                  <a:cubicBezTo>
                    <a:pt x="407" y="24"/>
                    <a:pt x="407" y="23"/>
                    <a:pt x="407" y="23"/>
                  </a:cubicBezTo>
                  <a:cubicBezTo>
                    <a:pt x="407" y="22"/>
                    <a:pt x="408" y="22"/>
                    <a:pt x="407" y="21"/>
                  </a:cubicBezTo>
                  <a:cubicBezTo>
                    <a:pt x="407" y="20"/>
                    <a:pt x="407" y="19"/>
                    <a:pt x="406" y="19"/>
                  </a:cubicBezTo>
                  <a:cubicBezTo>
                    <a:pt x="406" y="19"/>
                    <a:pt x="406" y="19"/>
                    <a:pt x="406" y="18"/>
                  </a:cubicBezTo>
                  <a:cubicBezTo>
                    <a:pt x="406" y="18"/>
                    <a:pt x="406" y="18"/>
                    <a:pt x="406" y="18"/>
                  </a:cubicBezTo>
                  <a:cubicBezTo>
                    <a:pt x="405" y="18"/>
                    <a:pt x="405" y="18"/>
                    <a:pt x="404" y="17"/>
                  </a:cubicBezTo>
                  <a:cubicBezTo>
                    <a:pt x="404" y="17"/>
                    <a:pt x="404" y="17"/>
                    <a:pt x="403" y="17"/>
                  </a:cubicBezTo>
                  <a:cubicBezTo>
                    <a:pt x="402" y="17"/>
                    <a:pt x="401" y="17"/>
                    <a:pt x="399" y="17"/>
                  </a:cubicBezTo>
                  <a:cubicBezTo>
                    <a:pt x="398" y="17"/>
                    <a:pt x="398" y="18"/>
                    <a:pt x="398" y="19"/>
                  </a:cubicBezTo>
                  <a:cubicBezTo>
                    <a:pt x="399" y="20"/>
                    <a:pt x="399" y="21"/>
                    <a:pt x="400" y="21"/>
                  </a:cubicBezTo>
                  <a:cubicBezTo>
                    <a:pt x="401" y="22"/>
                    <a:pt x="401" y="22"/>
                    <a:pt x="401" y="23"/>
                  </a:cubicBezTo>
                  <a:cubicBezTo>
                    <a:pt x="401" y="24"/>
                    <a:pt x="402" y="25"/>
                    <a:pt x="402" y="26"/>
                  </a:cubicBezTo>
                  <a:cubicBezTo>
                    <a:pt x="403" y="26"/>
                    <a:pt x="403" y="26"/>
                    <a:pt x="403" y="27"/>
                  </a:cubicBezTo>
                  <a:cubicBezTo>
                    <a:pt x="403" y="27"/>
                    <a:pt x="403" y="27"/>
                    <a:pt x="403" y="27"/>
                  </a:cubicBezTo>
                  <a:cubicBezTo>
                    <a:pt x="404" y="28"/>
                    <a:pt x="404" y="28"/>
                    <a:pt x="404" y="28"/>
                  </a:cubicBezTo>
                  <a:cubicBezTo>
                    <a:pt x="404" y="29"/>
                    <a:pt x="405" y="30"/>
                    <a:pt x="405" y="31"/>
                  </a:cubicBezTo>
                  <a:cubicBezTo>
                    <a:pt x="404" y="31"/>
                    <a:pt x="403" y="31"/>
                    <a:pt x="403" y="32"/>
                  </a:cubicBezTo>
                  <a:cubicBezTo>
                    <a:pt x="402" y="31"/>
                    <a:pt x="402" y="30"/>
                    <a:pt x="401" y="29"/>
                  </a:cubicBezTo>
                  <a:cubicBezTo>
                    <a:pt x="401" y="29"/>
                    <a:pt x="401" y="28"/>
                    <a:pt x="401" y="28"/>
                  </a:cubicBezTo>
                  <a:cubicBezTo>
                    <a:pt x="401" y="28"/>
                    <a:pt x="400" y="28"/>
                    <a:pt x="400" y="28"/>
                  </a:cubicBezTo>
                  <a:cubicBezTo>
                    <a:pt x="400" y="27"/>
                    <a:pt x="400" y="27"/>
                    <a:pt x="400" y="27"/>
                  </a:cubicBezTo>
                  <a:cubicBezTo>
                    <a:pt x="399" y="27"/>
                    <a:pt x="399" y="27"/>
                    <a:pt x="399" y="27"/>
                  </a:cubicBezTo>
                  <a:cubicBezTo>
                    <a:pt x="398" y="25"/>
                    <a:pt x="396" y="25"/>
                    <a:pt x="395" y="24"/>
                  </a:cubicBezTo>
                  <a:cubicBezTo>
                    <a:pt x="394" y="24"/>
                    <a:pt x="394" y="25"/>
                    <a:pt x="393" y="25"/>
                  </a:cubicBezTo>
                  <a:cubicBezTo>
                    <a:pt x="393" y="27"/>
                    <a:pt x="393" y="29"/>
                    <a:pt x="394" y="30"/>
                  </a:cubicBezTo>
                  <a:cubicBezTo>
                    <a:pt x="395" y="32"/>
                    <a:pt x="397" y="32"/>
                    <a:pt x="398" y="33"/>
                  </a:cubicBezTo>
                  <a:cubicBezTo>
                    <a:pt x="398" y="33"/>
                    <a:pt x="398" y="33"/>
                    <a:pt x="398" y="34"/>
                  </a:cubicBezTo>
                  <a:cubicBezTo>
                    <a:pt x="398" y="34"/>
                    <a:pt x="397" y="34"/>
                    <a:pt x="397" y="34"/>
                  </a:cubicBezTo>
                  <a:cubicBezTo>
                    <a:pt x="397" y="34"/>
                    <a:pt x="397" y="34"/>
                    <a:pt x="396" y="34"/>
                  </a:cubicBezTo>
                  <a:cubicBezTo>
                    <a:pt x="396" y="33"/>
                    <a:pt x="395" y="33"/>
                    <a:pt x="395" y="33"/>
                  </a:cubicBezTo>
                  <a:cubicBezTo>
                    <a:pt x="395" y="33"/>
                    <a:pt x="395" y="33"/>
                    <a:pt x="395" y="33"/>
                  </a:cubicBezTo>
                  <a:cubicBezTo>
                    <a:pt x="393" y="32"/>
                    <a:pt x="392" y="33"/>
                    <a:pt x="392" y="34"/>
                  </a:cubicBezTo>
                  <a:cubicBezTo>
                    <a:pt x="391" y="35"/>
                    <a:pt x="391" y="36"/>
                    <a:pt x="391" y="37"/>
                  </a:cubicBezTo>
                  <a:cubicBezTo>
                    <a:pt x="390" y="38"/>
                    <a:pt x="390" y="38"/>
                    <a:pt x="391" y="39"/>
                  </a:cubicBezTo>
                  <a:cubicBezTo>
                    <a:pt x="391" y="39"/>
                    <a:pt x="391" y="39"/>
                    <a:pt x="391" y="39"/>
                  </a:cubicBezTo>
                  <a:cubicBezTo>
                    <a:pt x="391" y="41"/>
                    <a:pt x="393" y="42"/>
                    <a:pt x="394" y="43"/>
                  </a:cubicBezTo>
                  <a:cubicBezTo>
                    <a:pt x="395" y="44"/>
                    <a:pt x="395" y="44"/>
                    <a:pt x="395" y="44"/>
                  </a:cubicBezTo>
                  <a:cubicBezTo>
                    <a:pt x="395" y="44"/>
                    <a:pt x="395" y="44"/>
                    <a:pt x="395" y="44"/>
                  </a:cubicBezTo>
                  <a:cubicBezTo>
                    <a:pt x="395" y="45"/>
                    <a:pt x="395" y="47"/>
                    <a:pt x="397" y="47"/>
                  </a:cubicBezTo>
                  <a:cubicBezTo>
                    <a:pt x="397" y="47"/>
                    <a:pt x="397" y="47"/>
                    <a:pt x="398" y="47"/>
                  </a:cubicBezTo>
                  <a:cubicBezTo>
                    <a:pt x="399" y="48"/>
                    <a:pt x="400" y="50"/>
                    <a:pt x="403" y="50"/>
                  </a:cubicBezTo>
                  <a:cubicBezTo>
                    <a:pt x="402" y="51"/>
                    <a:pt x="402" y="53"/>
                    <a:pt x="403" y="54"/>
                  </a:cubicBezTo>
                  <a:cubicBezTo>
                    <a:pt x="404" y="54"/>
                    <a:pt x="404" y="54"/>
                    <a:pt x="404" y="55"/>
                  </a:cubicBezTo>
                  <a:cubicBezTo>
                    <a:pt x="404" y="56"/>
                    <a:pt x="404" y="55"/>
                    <a:pt x="403" y="56"/>
                  </a:cubicBezTo>
                  <a:cubicBezTo>
                    <a:pt x="403" y="56"/>
                    <a:pt x="402" y="55"/>
                    <a:pt x="401" y="55"/>
                  </a:cubicBezTo>
                  <a:cubicBezTo>
                    <a:pt x="401" y="55"/>
                    <a:pt x="401" y="55"/>
                    <a:pt x="401" y="55"/>
                  </a:cubicBezTo>
                  <a:cubicBezTo>
                    <a:pt x="401" y="54"/>
                    <a:pt x="401" y="54"/>
                    <a:pt x="400" y="54"/>
                  </a:cubicBezTo>
                  <a:cubicBezTo>
                    <a:pt x="400" y="53"/>
                    <a:pt x="399" y="52"/>
                    <a:pt x="398" y="52"/>
                  </a:cubicBezTo>
                  <a:cubicBezTo>
                    <a:pt x="398" y="52"/>
                    <a:pt x="398" y="52"/>
                    <a:pt x="397" y="52"/>
                  </a:cubicBezTo>
                  <a:cubicBezTo>
                    <a:pt x="397" y="51"/>
                    <a:pt x="396" y="50"/>
                    <a:pt x="395" y="49"/>
                  </a:cubicBezTo>
                  <a:cubicBezTo>
                    <a:pt x="395" y="49"/>
                    <a:pt x="395" y="49"/>
                    <a:pt x="395" y="49"/>
                  </a:cubicBezTo>
                  <a:cubicBezTo>
                    <a:pt x="395" y="49"/>
                    <a:pt x="395" y="49"/>
                    <a:pt x="395" y="49"/>
                  </a:cubicBezTo>
                  <a:cubicBezTo>
                    <a:pt x="395" y="49"/>
                    <a:pt x="395" y="49"/>
                    <a:pt x="395" y="49"/>
                  </a:cubicBezTo>
                  <a:cubicBezTo>
                    <a:pt x="394" y="48"/>
                    <a:pt x="394" y="48"/>
                    <a:pt x="393" y="47"/>
                  </a:cubicBezTo>
                  <a:cubicBezTo>
                    <a:pt x="393" y="47"/>
                    <a:pt x="393" y="47"/>
                    <a:pt x="393" y="47"/>
                  </a:cubicBezTo>
                  <a:cubicBezTo>
                    <a:pt x="393" y="46"/>
                    <a:pt x="393" y="45"/>
                    <a:pt x="392" y="45"/>
                  </a:cubicBezTo>
                  <a:cubicBezTo>
                    <a:pt x="392" y="45"/>
                    <a:pt x="392" y="45"/>
                    <a:pt x="392" y="44"/>
                  </a:cubicBezTo>
                  <a:cubicBezTo>
                    <a:pt x="391" y="44"/>
                    <a:pt x="391" y="44"/>
                    <a:pt x="390" y="44"/>
                  </a:cubicBezTo>
                  <a:cubicBezTo>
                    <a:pt x="389" y="44"/>
                    <a:pt x="389" y="44"/>
                    <a:pt x="389" y="45"/>
                  </a:cubicBezTo>
                  <a:cubicBezTo>
                    <a:pt x="388" y="46"/>
                    <a:pt x="388" y="47"/>
                    <a:pt x="389" y="47"/>
                  </a:cubicBezTo>
                  <a:cubicBezTo>
                    <a:pt x="390" y="48"/>
                    <a:pt x="390" y="49"/>
                    <a:pt x="390" y="51"/>
                  </a:cubicBezTo>
                  <a:cubicBezTo>
                    <a:pt x="390" y="51"/>
                    <a:pt x="390" y="51"/>
                    <a:pt x="390" y="51"/>
                  </a:cubicBezTo>
                  <a:cubicBezTo>
                    <a:pt x="390" y="51"/>
                    <a:pt x="390" y="51"/>
                    <a:pt x="390" y="51"/>
                  </a:cubicBezTo>
                  <a:cubicBezTo>
                    <a:pt x="391" y="51"/>
                    <a:pt x="390" y="52"/>
                    <a:pt x="391" y="52"/>
                  </a:cubicBezTo>
                  <a:cubicBezTo>
                    <a:pt x="392" y="53"/>
                    <a:pt x="393" y="53"/>
                    <a:pt x="394" y="53"/>
                  </a:cubicBezTo>
                  <a:cubicBezTo>
                    <a:pt x="395" y="53"/>
                    <a:pt x="396" y="54"/>
                    <a:pt x="396" y="55"/>
                  </a:cubicBezTo>
                  <a:cubicBezTo>
                    <a:pt x="396" y="55"/>
                    <a:pt x="396" y="55"/>
                    <a:pt x="395" y="55"/>
                  </a:cubicBezTo>
                  <a:cubicBezTo>
                    <a:pt x="395" y="55"/>
                    <a:pt x="394" y="54"/>
                    <a:pt x="394" y="54"/>
                  </a:cubicBezTo>
                  <a:cubicBezTo>
                    <a:pt x="392" y="54"/>
                    <a:pt x="391" y="53"/>
                    <a:pt x="389" y="54"/>
                  </a:cubicBezTo>
                  <a:cubicBezTo>
                    <a:pt x="389" y="54"/>
                    <a:pt x="388" y="55"/>
                    <a:pt x="388" y="54"/>
                  </a:cubicBezTo>
                  <a:cubicBezTo>
                    <a:pt x="388" y="54"/>
                    <a:pt x="388" y="54"/>
                    <a:pt x="388" y="54"/>
                  </a:cubicBezTo>
                  <a:cubicBezTo>
                    <a:pt x="389" y="53"/>
                    <a:pt x="390" y="52"/>
                    <a:pt x="389" y="51"/>
                  </a:cubicBezTo>
                  <a:cubicBezTo>
                    <a:pt x="389" y="50"/>
                    <a:pt x="389" y="49"/>
                    <a:pt x="388" y="49"/>
                  </a:cubicBezTo>
                  <a:cubicBezTo>
                    <a:pt x="387" y="48"/>
                    <a:pt x="387" y="46"/>
                    <a:pt x="386" y="45"/>
                  </a:cubicBezTo>
                  <a:cubicBezTo>
                    <a:pt x="386" y="44"/>
                    <a:pt x="387" y="44"/>
                    <a:pt x="386" y="43"/>
                  </a:cubicBezTo>
                  <a:cubicBezTo>
                    <a:pt x="386" y="43"/>
                    <a:pt x="385" y="43"/>
                    <a:pt x="385" y="42"/>
                  </a:cubicBezTo>
                  <a:cubicBezTo>
                    <a:pt x="385" y="42"/>
                    <a:pt x="385" y="41"/>
                    <a:pt x="384" y="41"/>
                  </a:cubicBezTo>
                  <a:cubicBezTo>
                    <a:pt x="384" y="40"/>
                    <a:pt x="383" y="40"/>
                    <a:pt x="383" y="40"/>
                  </a:cubicBezTo>
                  <a:cubicBezTo>
                    <a:pt x="383" y="40"/>
                    <a:pt x="383" y="40"/>
                    <a:pt x="382" y="40"/>
                  </a:cubicBezTo>
                  <a:cubicBezTo>
                    <a:pt x="382" y="39"/>
                    <a:pt x="381" y="39"/>
                    <a:pt x="380" y="40"/>
                  </a:cubicBezTo>
                  <a:cubicBezTo>
                    <a:pt x="380" y="40"/>
                    <a:pt x="379" y="40"/>
                    <a:pt x="379" y="39"/>
                  </a:cubicBezTo>
                  <a:cubicBezTo>
                    <a:pt x="379" y="39"/>
                    <a:pt x="378" y="38"/>
                    <a:pt x="378" y="38"/>
                  </a:cubicBezTo>
                  <a:cubicBezTo>
                    <a:pt x="377" y="38"/>
                    <a:pt x="376" y="37"/>
                    <a:pt x="375" y="36"/>
                  </a:cubicBezTo>
                  <a:cubicBezTo>
                    <a:pt x="376" y="37"/>
                    <a:pt x="377" y="36"/>
                    <a:pt x="377" y="35"/>
                  </a:cubicBezTo>
                  <a:cubicBezTo>
                    <a:pt x="378" y="35"/>
                    <a:pt x="378" y="35"/>
                    <a:pt x="378" y="35"/>
                  </a:cubicBezTo>
                  <a:cubicBezTo>
                    <a:pt x="378" y="35"/>
                    <a:pt x="378" y="35"/>
                    <a:pt x="377" y="35"/>
                  </a:cubicBezTo>
                  <a:cubicBezTo>
                    <a:pt x="375" y="34"/>
                    <a:pt x="373" y="34"/>
                    <a:pt x="371" y="34"/>
                  </a:cubicBezTo>
                  <a:cubicBezTo>
                    <a:pt x="370" y="35"/>
                    <a:pt x="370" y="35"/>
                    <a:pt x="370" y="36"/>
                  </a:cubicBezTo>
                  <a:cubicBezTo>
                    <a:pt x="370" y="37"/>
                    <a:pt x="370" y="37"/>
                    <a:pt x="371" y="37"/>
                  </a:cubicBezTo>
                  <a:cubicBezTo>
                    <a:pt x="371" y="37"/>
                    <a:pt x="371" y="37"/>
                    <a:pt x="371" y="38"/>
                  </a:cubicBezTo>
                  <a:cubicBezTo>
                    <a:pt x="372" y="39"/>
                    <a:pt x="371" y="40"/>
                    <a:pt x="372" y="40"/>
                  </a:cubicBezTo>
                  <a:cubicBezTo>
                    <a:pt x="372" y="40"/>
                    <a:pt x="372" y="41"/>
                    <a:pt x="372" y="41"/>
                  </a:cubicBezTo>
                  <a:cubicBezTo>
                    <a:pt x="372" y="41"/>
                    <a:pt x="372" y="42"/>
                    <a:pt x="372" y="42"/>
                  </a:cubicBezTo>
                  <a:cubicBezTo>
                    <a:pt x="373" y="43"/>
                    <a:pt x="373" y="44"/>
                    <a:pt x="372" y="44"/>
                  </a:cubicBezTo>
                  <a:cubicBezTo>
                    <a:pt x="371" y="44"/>
                    <a:pt x="371" y="45"/>
                    <a:pt x="371" y="45"/>
                  </a:cubicBezTo>
                  <a:cubicBezTo>
                    <a:pt x="370" y="46"/>
                    <a:pt x="369" y="46"/>
                    <a:pt x="369" y="46"/>
                  </a:cubicBezTo>
                  <a:cubicBezTo>
                    <a:pt x="367" y="46"/>
                    <a:pt x="366" y="46"/>
                    <a:pt x="365" y="46"/>
                  </a:cubicBezTo>
                  <a:cubicBezTo>
                    <a:pt x="362" y="47"/>
                    <a:pt x="362" y="48"/>
                    <a:pt x="363" y="50"/>
                  </a:cubicBezTo>
                  <a:cubicBezTo>
                    <a:pt x="363" y="50"/>
                    <a:pt x="364" y="51"/>
                    <a:pt x="364" y="51"/>
                  </a:cubicBezTo>
                  <a:cubicBezTo>
                    <a:pt x="365" y="52"/>
                    <a:pt x="365" y="52"/>
                    <a:pt x="366" y="52"/>
                  </a:cubicBezTo>
                  <a:cubicBezTo>
                    <a:pt x="367" y="52"/>
                    <a:pt x="368" y="52"/>
                    <a:pt x="369" y="53"/>
                  </a:cubicBezTo>
                  <a:cubicBezTo>
                    <a:pt x="369" y="54"/>
                    <a:pt x="369" y="54"/>
                    <a:pt x="369" y="54"/>
                  </a:cubicBezTo>
                  <a:cubicBezTo>
                    <a:pt x="370" y="54"/>
                    <a:pt x="370" y="54"/>
                    <a:pt x="370" y="54"/>
                  </a:cubicBezTo>
                  <a:cubicBezTo>
                    <a:pt x="370" y="54"/>
                    <a:pt x="370" y="54"/>
                    <a:pt x="371" y="55"/>
                  </a:cubicBezTo>
                  <a:cubicBezTo>
                    <a:pt x="372" y="56"/>
                    <a:pt x="374" y="56"/>
                    <a:pt x="376" y="56"/>
                  </a:cubicBezTo>
                  <a:cubicBezTo>
                    <a:pt x="376" y="57"/>
                    <a:pt x="376" y="56"/>
                    <a:pt x="377" y="57"/>
                  </a:cubicBezTo>
                  <a:cubicBezTo>
                    <a:pt x="377" y="57"/>
                    <a:pt x="377" y="57"/>
                    <a:pt x="377" y="57"/>
                  </a:cubicBezTo>
                  <a:cubicBezTo>
                    <a:pt x="378" y="58"/>
                    <a:pt x="377" y="60"/>
                    <a:pt x="377" y="61"/>
                  </a:cubicBezTo>
                  <a:cubicBezTo>
                    <a:pt x="377" y="61"/>
                    <a:pt x="377" y="61"/>
                    <a:pt x="378" y="61"/>
                  </a:cubicBezTo>
                  <a:cubicBezTo>
                    <a:pt x="377" y="62"/>
                    <a:pt x="378" y="62"/>
                    <a:pt x="377" y="62"/>
                  </a:cubicBezTo>
                  <a:cubicBezTo>
                    <a:pt x="377" y="61"/>
                    <a:pt x="376" y="60"/>
                    <a:pt x="376" y="58"/>
                  </a:cubicBezTo>
                  <a:cubicBezTo>
                    <a:pt x="376" y="57"/>
                    <a:pt x="376" y="57"/>
                    <a:pt x="375" y="57"/>
                  </a:cubicBezTo>
                  <a:cubicBezTo>
                    <a:pt x="374" y="58"/>
                    <a:pt x="375" y="58"/>
                    <a:pt x="375" y="58"/>
                  </a:cubicBezTo>
                  <a:cubicBezTo>
                    <a:pt x="375" y="59"/>
                    <a:pt x="376" y="60"/>
                    <a:pt x="376" y="61"/>
                  </a:cubicBezTo>
                  <a:cubicBezTo>
                    <a:pt x="376" y="61"/>
                    <a:pt x="377" y="62"/>
                    <a:pt x="376" y="62"/>
                  </a:cubicBezTo>
                  <a:cubicBezTo>
                    <a:pt x="375" y="62"/>
                    <a:pt x="375" y="61"/>
                    <a:pt x="375" y="59"/>
                  </a:cubicBezTo>
                  <a:cubicBezTo>
                    <a:pt x="375" y="59"/>
                    <a:pt x="374" y="59"/>
                    <a:pt x="374" y="59"/>
                  </a:cubicBezTo>
                  <a:cubicBezTo>
                    <a:pt x="374" y="57"/>
                    <a:pt x="374" y="57"/>
                    <a:pt x="372" y="57"/>
                  </a:cubicBezTo>
                  <a:cubicBezTo>
                    <a:pt x="372" y="57"/>
                    <a:pt x="371" y="57"/>
                    <a:pt x="371" y="57"/>
                  </a:cubicBezTo>
                  <a:cubicBezTo>
                    <a:pt x="371" y="57"/>
                    <a:pt x="371" y="57"/>
                    <a:pt x="370" y="57"/>
                  </a:cubicBezTo>
                  <a:cubicBezTo>
                    <a:pt x="370" y="57"/>
                    <a:pt x="370" y="58"/>
                    <a:pt x="370" y="58"/>
                  </a:cubicBezTo>
                  <a:cubicBezTo>
                    <a:pt x="371" y="58"/>
                    <a:pt x="371" y="59"/>
                    <a:pt x="371" y="59"/>
                  </a:cubicBezTo>
                  <a:cubicBezTo>
                    <a:pt x="371" y="60"/>
                    <a:pt x="371" y="60"/>
                    <a:pt x="372" y="61"/>
                  </a:cubicBezTo>
                  <a:cubicBezTo>
                    <a:pt x="372" y="61"/>
                    <a:pt x="372" y="61"/>
                    <a:pt x="372" y="61"/>
                  </a:cubicBezTo>
                  <a:cubicBezTo>
                    <a:pt x="372" y="62"/>
                    <a:pt x="373" y="62"/>
                    <a:pt x="373" y="63"/>
                  </a:cubicBezTo>
                  <a:cubicBezTo>
                    <a:pt x="372" y="62"/>
                    <a:pt x="371" y="62"/>
                    <a:pt x="371" y="61"/>
                  </a:cubicBezTo>
                  <a:cubicBezTo>
                    <a:pt x="371" y="59"/>
                    <a:pt x="370" y="58"/>
                    <a:pt x="369" y="57"/>
                  </a:cubicBezTo>
                  <a:cubicBezTo>
                    <a:pt x="368" y="57"/>
                    <a:pt x="368" y="56"/>
                    <a:pt x="367" y="55"/>
                  </a:cubicBezTo>
                  <a:cubicBezTo>
                    <a:pt x="367" y="55"/>
                    <a:pt x="366" y="55"/>
                    <a:pt x="365" y="55"/>
                  </a:cubicBezTo>
                  <a:cubicBezTo>
                    <a:pt x="365" y="55"/>
                    <a:pt x="365" y="55"/>
                    <a:pt x="365" y="55"/>
                  </a:cubicBezTo>
                  <a:cubicBezTo>
                    <a:pt x="365" y="55"/>
                    <a:pt x="365" y="55"/>
                    <a:pt x="365" y="55"/>
                  </a:cubicBezTo>
                  <a:cubicBezTo>
                    <a:pt x="365" y="55"/>
                    <a:pt x="365" y="55"/>
                    <a:pt x="364" y="55"/>
                  </a:cubicBezTo>
                  <a:cubicBezTo>
                    <a:pt x="364" y="54"/>
                    <a:pt x="364" y="54"/>
                    <a:pt x="364" y="54"/>
                  </a:cubicBezTo>
                  <a:cubicBezTo>
                    <a:pt x="363" y="54"/>
                    <a:pt x="362" y="55"/>
                    <a:pt x="362" y="56"/>
                  </a:cubicBezTo>
                  <a:cubicBezTo>
                    <a:pt x="362" y="56"/>
                    <a:pt x="362" y="56"/>
                    <a:pt x="362" y="57"/>
                  </a:cubicBezTo>
                  <a:cubicBezTo>
                    <a:pt x="362" y="57"/>
                    <a:pt x="362" y="57"/>
                    <a:pt x="362" y="57"/>
                  </a:cubicBezTo>
                  <a:cubicBezTo>
                    <a:pt x="361" y="58"/>
                    <a:pt x="361" y="59"/>
                    <a:pt x="362" y="59"/>
                  </a:cubicBezTo>
                  <a:cubicBezTo>
                    <a:pt x="362" y="60"/>
                    <a:pt x="363" y="60"/>
                    <a:pt x="363" y="61"/>
                  </a:cubicBezTo>
                  <a:cubicBezTo>
                    <a:pt x="363" y="61"/>
                    <a:pt x="364" y="62"/>
                    <a:pt x="363" y="62"/>
                  </a:cubicBezTo>
                  <a:cubicBezTo>
                    <a:pt x="363" y="62"/>
                    <a:pt x="363" y="62"/>
                    <a:pt x="363" y="61"/>
                  </a:cubicBezTo>
                  <a:cubicBezTo>
                    <a:pt x="363" y="61"/>
                    <a:pt x="363" y="61"/>
                    <a:pt x="363" y="61"/>
                  </a:cubicBezTo>
                  <a:cubicBezTo>
                    <a:pt x="363" y="60"/>
                    <a:pt x="362" y="60"/>
                    <a:pt x="361" y="60"/>
                  </a:cubicBezTo>
                  <a:cubicBezTo>
                    <a:pt x="360" y="59"/>
                    <a:pt x="360" y="58"/>
                    <a:pt x="360" y="57"/>
                  </a:cubicBezTo>
                  <a:cubicBezTo>
                    <a:pt x="361" y="57"/>
                    <a:pt x="361" y="56"/>
                    <a:pt x="360" y="55"/>
                  </a:cubicBezTo>
                  <a:cubicBezTo>
                    <a:pt x="360" y="55"/>
                    <a:pt x="360" y="54"/>
                    <a:pt x="359" y="54"/>
                  </a:cubicBezTo>
                  <a:cubicBezTo>
                    <a:pt x="359" y="53"/>
                    <a:pt x="358" y="52"/>
                    <a:pt x="357" y="53"/>
                  </a:cubicBezTo>
                  <a:cubicBezTo>
                    <a:pt x="357" y="53"/>
                    <a:pt x="357" y="54"/>
                    <a:pt x="357" y="53"/>
                  </a:cubicBezTo>
                  <a:cubicBezTo>
                    <a:pt x="357" y="53"/>
                    <a:pt x="356" y="54"/>
                    <a:pt x="356" y="53"/>
                  </a:cubicBezTo>
                  <a:cubicBezTo>
                    <a:pt x="356" y="52"/>
                    <a:pt x="355" y="52"/>
                    <a:pt x="355" y="52"/>
                  </a:cubicBezTo>
                  <a:cubicBezTo>
                    <a:pt x="353" y="53"/>
                    <a:pt x="352" y="54"/>
                    <a:pt x="350" y="54"/>
                  </a:cubicBezTo>
                  <a:cubicBezTo>
                    <a:pt x="348" y="55"/>
                    <a:pt x="348" y="57"/>
                    <a:pt x="348" y="59"/>
                  </a:cubicBezTo>
                  <a:cubicBezTo>
                    <a:pt x="348" y="59"/>
                    <a:pt x="348" y="59"/>
                    <a:pt x="348" y="60"/>
                  </a:cubicBezTo>
                  <a:cubicBezTo>
                    <a:pt x="348" y="61"/>
                    <a:pt x="348" y="62"/>
                    <a:pt x="349" y="63"/>
                  </a:cubicBezTo>
                  <a:cubicBezTo>
                    <a:pt x="349" y="63"/>
                    <a:pt x="349" y="64"/>
                    <a:pt x="349" y="65"/>
                  </a:cubicBezTo>
                  <a:cubicBezTo>
                    <a:pt x="349" y="65"/>
                    <a:pt x="349" y="66"/>
                    <a:pt x="348" y="65"/>
                  </a:cubicBezTo>
                  <a:cubicBezTo>
                    <a:pt x="349" y="63"/>
                    <a:pt x="348" y="62"/>
                    <a:pt x="347" y="61"/>
                  </a:cubicBezTo>
                  <a:cubicBezTo>
                    <a:pt x="347" y="60"/>
                    <a:pt x="347" y="60"/>
                    <a:pt x="346" y="60"/>
                  </a:cubicBezTo>
                  <a:cubicBezTo>
                    <a:pt x="346" y="60"/>
                    <a:pt x="346" y="60"/>
                    <a:pt x="346" y="61"/>
                  </a:cubicBezTo>
                  <a:cubicBezTo>
                    <a:pt x="346" y="61"/>
                    <a:pt x="346" y="61"/>
                    <a:pt x="346" y="62"/>
                  </a:cubicBezTo>
                  <a:cubicBezTo>
                    <a:pt x="347" y="62"/>
                    <a:pt x="347" y="63"/>
                    <a:pt x="347" y="64"/>
                  </a:cubicBezTo>
                  <a:cubicBezTo>
                    <a:pt x="346" y="64"/>
                    <a:pt x="346" y="65"/>
                    <a:pt x="346" y="66"/>
                  </a:cubicBezTo>
                  <a:cubicBezTo>
                    <a:pt x="345" y="66"/>
                    <a:pt x="346" y="65"/>
                    <a:pt x="345" y="65"/>
                  </a:cubicBezTo>
                  <a:cubicBezTo>
                    <a:pt x="344" y="64"/>
                    <a:pt x="344" y="63"/>
                    <a:pt x="343" y="62"/>
                  </a:cubicBezTo>
                  <a:cubicBezTo>
                    <a:pt x="343" y="62"/>
                    <a:pt x="343" y="61"/>
                    <a:pt x="343" y="61"/>
                  </a:cubicBezTo>
                  <a:cubicBezTo>
                    <a:pt x="342" y="61"/>
                    <a:pt x="342" y="61"/>
                    <a:pt x="341" y="61"/>
                  </a:cubicBezTo>
                  <a:cubicBezTo>
                    <a:pt x="340" y="62"/>
                    <a:pt x="337" y="62"/>
                    <a:pt x="337" y="64"/>
                  </a:cubicBezTo>
                  <a:cubicBezTo>
                    <a:pt x="337" y="64"/>
                    <a:pt x="336" y="64"/>
                    <a:pt x="336" y="65"/>
                  </a:cubicBezTo>
                  <a:cubicBezTo>
                    <a:pt x="335" y="65"/>
                    <a:pt x="334" y="66"/>
                    <a:pt x="334" y="67"/>
                  </a:cubicBezTo>
                  <a:cubicBezTo>
                    <a:pt x="334" y="68"/>
                    <a:pt x="334" y="68"/>
                    <a:pt x="333" y="68"/>
                  </a:cubicBezTo>
                  <a:cubicBezTo>
                    <a:pt x="332" y="67"/>
                    <a:pt x="332" y="68"/>
                    <a:pt x="331" y="69"/>
                  </a:cubicBezTo>
                  <a:cubicBezTo>
                    <a:pt x="330" y="70"/>
                    <a:pt x="330" y="71"/>
                    <a:pt x="330" y="72"/>
                  </a:cubicBezTo>
                  <a:cubicBezTo>
                    <a:pt x="330" y="73"/>
                    <a:pt x="329" y="73"/>
                    <a:pt x="329" y="74"/>
                  </a:cubicBezTo>
                  <a:cubicBezTo>
                    <a:pt x="329" y="75"/>
                    <a:pt x="330" y="74"/>
                    <a:pt x="330" y="75"/>
                  </a:cubicBezTo>
                  <a:cubicBezTo>
                    <a:pt x="330" y="75"/>
                    <a:pt x="330" y="75"/>
                    <a:pt x="330" y="75"/>
                  </a:cubicBezTo>
                  <a:cubicBezTo>
                    <a:pt x="330" y="75"/>
                    <a:pt x="330" y="75"/>
                    <a:pt x="330" y="75"/>
                  </a:cubicBezTo>
                  <a:cubicBezTo>
                    <a:pt x="331" y="75"/>
                    <a:pt x="331" y="76"/>
                    <a:pt x="332" y="76"/>
                  </a:cubicBezTo>
                  <a:cubicBezTo>
                    <a:pt x="332" y="76"/>
                    <a:pt x="332" y="76"/>
                    <a:pt x="332" y="76"/>
                  </a:cubicBezTo>
                  <a:cubicBezTo>
                    <a:pt x="332" y="76"/>
                    <a:pt x="332" y="76"/>
                    <a:pt x="332" y="76"/>
                  </a:cubicBezTo>
                  <a:cubicBezTo>
                    <a:pt x="332" y="76"/>
                    <a:pt x="332" y="77"/>
                    <a:pt x="332" y="77"/>
                  </a:cubicBezTo>
                  <a:cubicBezTo>
                    <a:pt x="332" y="77"/>
                    <a:pt x="332" y="77"/>
                    <a:pt x="332" y="77"/>
                  </a:cubicBezTo>
                  <a:cubicBezTo>
                    <a:pt x="333" y="78"/>
                    <a:pt x="332" y="78"/>
                    <a:pt x="333" y="79"/>
                  </a:cubicBezTo>
                  <a:cubicBezTo>
                    <a:pt x="333" y="79"/>
                    <a:pt x="333" y="77"/>
                    <a:pt x="334" y="78"/>
                  </a:cubicBezTo>
                  <a:cubicBezTo>
                    <a:pt x="334" y="78"/>
                    <a:pt x="335" y="78"/>
                    <a:pt x="335" y="78"/>
                  </a:cubicBezTo>
                  <a:cubicBezTo>
                    <a:pt x="335" y="77"/>
                    <a:pt x="335" y="77"/>
                    <a:pt x="335" y="76"/>
                  </a:cubicBezTo>
                  <a:cubicBezTo>
                    <a:pt x="335" y="75"/>
                    <a:pt x="335" y="74"/>
                    <a:pt x="336" y="73"/>
                  </a:cubicBezTo>
                  <a:cubicBezTo>
                    <a:pt x="337" y="73"/>
                    <a:pt x="337" y="73"/>
                    <a:pt x="337" y="73"/>
                  </a:cubicBezTo>
                  <a:cubicBezTo>
                    <a:pt x="337" y="73"/>
                    <a:pt x="337" y="72"/>
                    <a:pt x="337" y="72"/>
                  </a:cubicBezTo>
                  <a:cubicBezTo>
                    <a:pt x="338" y="72"/>
                    <a:pt x="338" y="72"/>
                    <a:pt x="338" y="73"/>
                  </a:cubicBezTo>
                  <a:cubicBezTo>
                    <a:pt x="338" y="73"/>
                    <a:pt x="338" y="73"/>
                    <a:pt x="339" y="73"/>
                  </a:cubicBezTo>
                  <a:cubicBezTo>
                    <a:pt x="339" y="73"/>
                    <a:pt x="339" y="73"/>
                    <a:pt x="339" y="73"/>
                  </a:cubicBezTo>
                  <a:cubicBezTo>
                    <a:pt x="339" y="72"/>
                    <a:pt x="339" y="71"/>
                    <a:pt x="340" y="71"/>
                  </a:cubicBezTo>
                  <a:cubicBezTo>
                    <a:pt x="341" y="71"/>
                    <a:pt x="341" y="72"/>
                    <a:pt x="340" y="72"/>
                  </a:cubicBezTo>
                  <a:cubicBezTo>
                    <a:pt x="340" y="73"/>
                    <a:pt x="341" y="73"/>
                    <a:pt x="342" y="74"/>
                  </a:cubicBezTo>
                  <a:cubicBezTo>
                    <a:pt x="342" y="73"/>
                    <a:pt x="343" y="74"/>
                    <a:pt x="344" y="74"/>
                  </a:cubicBezTo>
                  <a:cubicBezTo>
                    <a:pt x="344" y="74"/>
                    <a:pt x="344" y="75"/>
                    <a:pt x="344" y="75"/>
                  </a:cubicBezTo>
                  <a:cubicBezTo>
                    <a:pt x="342" y="75"/>
                    <a:pt x="342" y="77"/>
                    <a:pt x="340" y="78"/>
                  </a:cubicBezTo>
                  <a:cubicBezTo>
                    <a:pt x="340" y="78"/>
                    <a:pt x="340" y="78"/>
                    <a:pt x="340" y="78"/>
                  </a:cubicBezTo>
                  <a:cubicBezTo>
                    <a:pt x="339" y="79"/>
                    <a:pt x="338" y="80"/>
                    <a:pt x="337" y="81"/>
                  </a:cubicBezTo>
                  <a:cubicBezTo>
                    <a:pt x="336" y="81"/>
                    <a:pt x="336" y="83"/>
                    <a:pt x="337" y="84"/>
                  </a:cubicBezTo>
                  <a:cubicBezTo>
                    <a:pt x="338" y="84"/>
                    <a:pt x="338" y="84"/>
                    <a:pt x="339" y="84"/>
                  </a:cubicBezTo>
                  <a:cubicBezTo>
                    <a:pt x="338" y="85"/>
                    <a:pt x="338" y="84"/>
                    <a:pt x="338" y="85"/>
                  </a:cubicBezTo>
                  <a:cubicBezTo>
                    <a:pt x="338" y="85"/>
                    <a:pt x="339" y="86"/>
                    <a:pt x="339" y="85"/>
                  </a:cubicBezTo>
                  <a:cubicBezTo>
                    <a:pt x="340" y="84"/>
                    <a:pt x="341" y="84"/>
                    <a:pt x="342" y="83"/>
                  </a:cubicBezTo>
                  <a:cubicBezTo>
                    <a:pt x="342" y="83"/>
                    <a:pt x="343" y="83"/>
                    <a:pt x="343" y="83"/>
                  </a:cubicBezTo>
                  <a:cubicBezTo>
                    <a:pt x="343" y="82"/>
                    <a:pt x="344" y="82"/>
                    <a:pt x="345" y="81"/>
                  </a:cubicBezTo>
                  <a:cubicBezTo>
                    <a:pt x="345" y="81"/>
                    <a:pt x="346" y="81"/>
                    <a:pt x="346" y="80"/>
                  </a:cubicBezTo>
                  <a:cubicBezTo>
                    <a:pt x="347" y="79"/>
                    <a:pt x="349" y="77"/>
                    <a:pt x="351" y="77"/>
                  </a:cubicBezTo>
                  <a:cubicBezTo>
                    <a:pt x="352" y="77"/>
                    <a:pt x="353" y="77"/>
                    <a:pt x="353" y="76"/>
                  </a:cubicBezTo>
                  <a:cubicBezTo>
                    <a:pt x="354" y="76"/>
                    <a:pt x="353" y="77"/>
                    <a:pt x="353" y="77"/>
                  </a:cubicBezTo>
                  <a:cubicBezTo>
                    <a:pt x="353" y="77"/>
                    <a:pt x="354" y="78"/>
                    <a:pt x="354" y="78"/>
                  </a:cubicBezTo>
                  <a:cubicBezTo>
                    <a:pt x="355" y="77"/>
                    <a:pt x="356" y="78"/>
                    <a:pt x="358" y="78"/>
                  </a:cubicBezTo>
                  <a:cubicBezTo>
                    <a:pt x="358" y="79"/>
                    <a:pt x="359" y="79"/>
                    <a:pt x="359" y="79"/>
                  </a:cubicBezTo>
                  <a:cubicBezTo>
                    <a:pt x="359" y="79"/>
                    <a:pt x="360" y="80"/>
                    <a:pt x="360" y="80"/>
                  </a:cubicBezTo>
                  <a:cubicBezTo>
                    <a:pt x="359" y="81"/>
                    <a:pt x="359" y="80"/>
                    <a:pt x="358" y="80"/>
                  </a:cubicBezTo>
                  <a:cubicBezTo>
                    <a:pt x="357" y="79"/>
                    <a:pt x="357" y="79"/>
                    <a:pt x="356" y="79"/>
                  </a:cubicBezTo>
                  <a:cubicBezTo>
                    <a:pt x="356" y="79"/>
                    <a:pt x="355" y="79"/>
                    <a:pt x="355" y="79"/>
                  </a:cubicBezTo>
                  <a:cubicBezTo>
                    <a:pt x="355" y="78"/>
                    <a:pt x="355" y="78"/>
                    <a:pt x="354" y="79"/>
                  </a:cubicBezTo>
                  <a:cubicBezTo>
                    <a:pt x="352" y="79"/>
                    <a:pt x="351" y="79"/>
                    <a:pt x="349" y="80"/>
                  </a:cubicBezTo>
                  <a:cubicBezTo>
                    <a:pt x="348" y="81"/>
                    <a:pt x="348" y="81"/>
                    <a:pt x="349" y="81"/>
                  </a:cubicBezTo>
                  <a:cubicBezTo>
                    <a:pt x="349" y="81"/>
                    <a:pt x="350" y="81"/>
                    <a:pt x="349" y="82"/>
                  </a:cubicBezTo>
                  <a:cubicBezTo>
                    <a:pt x="349" y="82"/>
                    <a:pt x="348" y="81"/>
                    <a:pt x="348" y="82"/>
                  </a:cubicBezTo>
                  <a:cubicBezTo>
                    <a:pt x="347" y="83"/>
                    <a:pt x="346" y="83"/>
                    <a:pt x="346" y="84"/>
                  </a:cubicBezTo>
                  <a:cubicBezTo>
                    <a:pt x="345" y="85"/>
                    <a:pt x="344" y="86"/>
                    <a:pt x="343" y="87"/>
                  </a:cubicBezTo>
                  <a:cubicBezTo>
                    <a:pt x="342" y="87"/>
                    <a:pt x="342" y="87"/>
                    <a:pt x="342" y="88"/>
                  </a:cubicBezTo>
                  <a:cubicBezTo>
                    <a:pt x="342" y="88"/>
                    <a:pt x="342" y="89"/>
                    <a:pt x="343" y="89"/>
                  </a:cubicBezTo>
                  <a:cubicBezTo>
                    <a:pt x="343" y="89"/>
                    <a:pt x="344" y="89"/>
                    <a:pt x="345" y="90"/>
                  </a:cubicBezTo>
                  <a:cubicBezTo>
                    <a:pt x="345" y="91"/>
                    <a:pt x="346" y="91"/>
                    <a:pt x="347" y="91"/>
                  </a:cubicBezTo>
                  <a:cubicBezTo>
                    <a:pt x="348" y="91"/>
                    <a:pt x="348" y="91"/>
                    <a:pt x="348" y="91"/>
                  </a:cubicBezTo>
                  <a:cubicBezTo>
                    <a:pt x="348" y="91"/>
                    <a:pt x="349" y="91"/>
                    <a:pt x="348" y="91"/>
                  </a:cubicBezTo>
                  <a:cubicBezTo>
                    <a:pt x="347" y="91"/>
                    <a:pt x="347" y="92"/>
                    <a:pt x="346" y="92"/>
                  </a:cubicBezTo>
                  <a:cubicBezTo>
                    <a:pt x="345" y="93"/>
                    <a:pt x="344" y="93"/>
                    <a:pt x="343" y="91"/>
                  </a:cubicBezTo>
                  <a:cubicBezTo>
                    <a:pt x="343" y="91"/>
                    <a:pt x="342" y="91"/>
                    <a:pt x="342" y="91"/>
                  </a:cubicBezTo>
                  <a:cubicBezTo>
                    <a:pt x="340" y="92"/>
                    <a:pt x="339" y="94"/>
                    <a:pt x="340" y="96"/>
                  </a:cubicBezTo>
                  <a:cubicBezTo>
                    <a:pt x="340" y="96"/>
                    <a:pt x="339" y="97"/>
                    <a:pt x="340" y="97"/>
                  </a:cubicBezTo>
                  <a:cubicBezTo>
                    <a:pt x="340" y="99"/>
                    <a:pt x="341" y="101"/>
                    <a:pt x="342" y="101"/>
                  </a:cubicBezTo>
                  <a:cubicBezTo>
                    <a:pt x="343" y="101"/>
                    <a:pt x="344" y="101"/>
                    <a:pt x="344" y="101"/>
                  </a:cubicBezTo>
                  <a:cubicBezTo>
                    <a:pt x="345" y="101"/>
                    <a:pt x="346" y="101"/>
                    <a:pt x="347" y="101"/>
                  </a:cubicBezTo>
                  <a:cubicBezTo>
                    <a:pt x="348" y="100"/>
                    <a:pt x="349" y="100"/>
                    <a:pt x="350" y="99"/>
                  </a:cubicBezTo>
                  <a:cubicBezTo>
                    <a:pt x="350" y="99"/>
                    <a:pt x="351" y="100"/>
                    <a:pt x="351" y="99"/>
                  </a:cubicBezTo>
                  <a:cubicBezTo>
                    <a:pt x="352" y="99"/>
                    <a:pt x="353" y="99"/>
                    <a:pt x="354" y="98"/>
                  </a:cubicBezTo>
                  <a:cubicBezTo>
                    <a:pt x="354" y="99"/>
                    <a:pt x="355" y="99"/>
                    <a:pt x="355" y="99"/>
                  </a:cubicBezTo>
                  <a:cubicBezTo>
                    <a:pt x="355" y="99"/>
                    <a:pt x="355" y="99"/>
                    <a:pt x="356" y="99"/>
                  </a:cubicBezTo>
                  <a:cubicBezTo>
                    <a:pt x="356" y="99"/>
                    <a:pt x="356" y="99"/>
                    <a:pt x="356" y="99"/>
                  </a:cubicBezTo>
                  <a:cubicBezTo>
                    <a:pt x="356" y="99"/>
                    <a:pt x="356" y="99"/>
                    <a:pt x="356" y="99"/>
                  </a:cubicBezTo>
                  <a:cubicBezTo>
                    <a:pt x="356" y="99"/>
                    <a:pt x="357" y="99"/>
                    <a:pt x="357" y="99"/>
                  </a:cubicBezTo>
                  <a:cubicBezTo>
                    <a:pt x="357" y="99"/>
                    <a:pt x="357" y="99"/>
                    <a:pt x="357" y="99"/>
                  </a:cubicBezTo>
                  <a:cubicBezTo>
                    <a:pt x="357" y="99"/>
                    <a:pt x="357" y="99"/>
                    <a:pt x="357" y="99"/>
                  </a:cubicBezTo>
                  <a:cubicBezTo>
                    <a:pt x="358" y="99"/>
                    <a:pt x="358" y="99"/>
                    <a:pt x="359" y="99"/>
                  </a:cubicBezTo>
                  <a:cubicBezTo>
                    <a:pt x="360" y="98"/>
                    <a:pt x="361" y="98"/>
                    <a:pt x="362" y="97"/>
                  </a:cubicBezTo>
                  <a:cubicBezTo>
                    <a:pt x="363" y="97"/>
                    <a:pt x="364" y="97"/>
                    <a:pt x="364" y="96"/>
                  </a:cubicBezTo>
                  <a:cubicBezTo>
                    <a:pt x="366" y="96"/>
                    <a:pt x="366" y="95"/>
                    <a:pt x="367" y="95"/>
                  </a:cubicBezTo>
                  <a:cubicBezTo>
                    <a:pt x="367" y="94"/>
                    <a:pt x="368" y="93"/>
                    <a:pt x="368" y="92"/>
                  </a:cubicBezTo>
                  <a:cubicBezTo>
                    <a:pt x="369" y="91"/>
                    <a:pt x="371" y="91"/>
                    <a:pt x="372" y="90"/>
                  </a:cubicBezTo>
                  <a:cubicBezTo>
                    <a:pt x="373" y="89"/>
                    <a:pt x="374" y="89"/>
                    <a:pt x="376" y="88"/>
                  </a:cubicBezTo>
                  <a:cubicBezTo>
                    <a:pt x="375" y="89"/>
                    <a:pt x="376" y="89"/>
                    <a:pt x="377" y="89"/>
                  </a:cubicBezTo>
                  <a:cubicBezTo>
                    <a:pt x="375" y="91"/>
                    <a:pt x="374" y="91"/>
                    <a:pt x="372" y="93"/>
                  </a:cubicBezTo>
                  <a:cubicBezTo>
                    <a:pt x="371" y="94"/>
                    <a:pt x="370" y="94"/>
                    <a:pt x="369" y="96"/>
                  </a:cubicBezTo>
                  <a:cubicBezTo>
                    <a:pt x="369" y="96"/>
                    <a:pt x="369" y="96"/>
                    <a:pt x="369" y="97"/>
                  </a:cubicBezTo>
                  <a:cubicBezTo>
                    <a:pt x="369" y="97"/>
                    <a:pt x="369" y="98"/>
                    <a:pt x="369" y="98"/>
                  </a:cubicBezTo>
                  <a:cubicBezTo>
                    <a:pt x="367" y="98"/>
                    <a:pt x="365" y="100"/>
                    <a:pt x="364" y="101"/>
                  </a:cubicBezTo>
                  <a:cubicBezTo>
                    <a:pt x="364" y="101"/>
                    <a:pt x="363" y="101"/>
                    <a:pt x="363" y="101"/>
                  </a:cubicBezTo>
                  <a:cubicBezTo>
                    <a:pt x="362" y="101"/>
                    <a:pt x="361" y="101"/>
                    <a:pt x="361" y="102"/>
                  </a:cubicBezTo>
                  <a:cubicBezTo>
                    <a:pt x="359" y="102"/>
                    <a:pt x="357" y="102"/>
                    <a:pt x="356" y="101"/>
                  </a:cubicBezTo>
                  <a:cubicBezTo>
                    <a:pt x="355" y="101"/>
                    <a:pt x="354" y="101"/>
                    <a:pt x="353" y="101"/>
                  </a:cubicBezTo>
                  <a:cubicBezTo>
                    <a:pt x="353" y="101"/>
                    <a:pt x="353" y="101"/>
                    <a:pt x="353" y="101"/>
                  </a:cubicBezTo>
                  <a:cubicBezTo>
                    <a:pt x="352" y="101"/>
                    <a:pt x="352" y="102"/>
                    <a:pt x="351" y="102"/>
                  </a:cubicBezTo>
                  <a:cubicBezTo>
                    <a:pt x="349" y="102"/>
                    <a:pt x="348" y="103"/>
                    <a:pt x="346" y="104"/>
                  </a:cubicBezTo>
                  <a:cubicBezTo>
                    <a:pt x="345" y="105"/>
                    <a:pt x="345" y="106"/>
                    <a:pt x="346" y="107"/>
                  </a:cubicBezTo>
                  <a:cubicBezTo>
                    <a:pt x="346" y="108"/>
                    <a:pt x="347" y="109"/>
                    <a:pt x="348" y="109"/>
                  </a:cubicBezTo>
                  <a:cubicBezTo>
                    <a:pt x="349" y="110"/>
                    <a:pt x="350" y="111"/>
                    <a:pt x="351" y="112"/>
                  </a:cubicBezTo>
                  <a:cubicBezTo>
                    <a:pt x="352" y="113"/>
                    <a:pt x="352" y="115"/>
                    <a:pt x="354" y="115"/>
                  </a:cubicBezTo>
                  <a:cubicBezTo>
                    <a:pt x="355" y="115"/>
                    <a:pt x="355" y="115"/>
                    <a:pt x="355" y="115"/>
                  </a:cubicBezTo>
                  <a:cubicBezTo>
                    <a:pt x="355" y="115"/>
                    <a:pt x="356" y="116"/>
                    <a:pt x="356" y="116"/>
                  </a:cubicBezTo>
                  <a:cubicBezTo>
                    <a:pt x="356" y="116"/>
                    <a:pt x="356" y="116"/>
                    <a:pt x="357" y="116"/>
                  </a:cubicBezTo>
                  <a:cubicBezTo>
                    <a:pt x="357" y="117"/>
                    <a:pt x="359" y="117"/>
                    <a:pt x="360" y="117"/>
                  </a:cubicBezTo>
                  <a:cubicBezTo>
                    <a:pt x="361" y="116"/>
                    <a:pt x="361" y="114"/>
                    <a:pt x="361" y="113"/>
                  </a:cubicBezTo>
                  <a:cubicBezTo>
                    <a:pt x="361" y="112"/>
                    <a:pt x="362" y="112"/>
                    <a:pt x="362" y="111"/>
                  </a:cubicBezTo>
                  <a:cubicBezTo>
                    <a:pt x="363" y="111"/>
                    <a:pt x="363" y="110"/>
                    <a:pt x="363" y="109"/>
                  </a:cubicBezTo>
                  <a:cubicBezTo>
                    <a:pt x="364" y="109"/>
                    <a:pt x="364" y="109"/>
                    <a:pt x="364" y="108"/>
                  </a:cubicBezTo>
                  <a:cubicBezTo>
                    <a:pt x="365" y="107"/>
                    <a:pt x="365" y="107"/>
                    <a:pt x="365" y="106"/>
                  </a:cubicBezTo>
                  <a:cubicBezTo>
                    <a:pt x="365" y="106"/>
                    <a:pt x="365" y="106"/>
                    <a:pt x="365" y="106"/>
                  </a:cubicBezTo>
                  <a:cubicBezTo>
                    <a:pt x="367" y="104"/>
                    <a:pt x="368" y="101"/>
                    <a:pt x="370" y="100"/>
                  </a:cubicBezTo>
                  <a:cubicBezTo>
                    <a:pt x="370" y="100"/>
                    <a:pt x="371" y="99"/>
                    <a:pt x="371" y="99"/>
                  </a:cubicBezTo>
                  <a:cubicBezTo>
                    <a:pt x="372" y="99"/>
                    <a:pt x="372" y="99"/>
                    <a:pt x="372" y="99"/>
                  </a:cubicBezTo>
                  <a:cubicBezTo>
                    <a:pt x="373" y="100"/>
                    <a:pt x="374" y="99"/>
                    <a:pt x="376" y="99"/>
                  </a:cubicBezTo>
                  <a:cubicBezTo>
                    <a:pt x="376" y="99"/>
                    <a:pt x="376" y="98"/>
                    <a:pt x="377" y="98"/>
                  </a:cubicBezTo>
                  <a:cubicBezTo>
                    <a:pt x="378" y="98"/>
                    <a:pt x="379" y="97"/>
                    <a:pt x="380" y="98"/>
                  </a:cubicBezTo>
                  <a:cubicBezTo>
                    <a:pt x="380" y="98"/>
                    <a:pt x="380" y="98"/>
                    <a:pt x="381" y="98"/>
                  </a:cubicBezTo>
                  <a:cubicBezTo>
                    <a:pt x="381" y="97"/>
                    <a:pt x="381" y="97"/>
                    <a:pt x="382" y="97"/>
                  </a:cubicBezTo>
                  <a:cubicBezTo>
                    <a:pt x="383" y="97"/>
                    <a:pt x="384" y="97"/>
                    <a:pt x="385" y="96"/>
                  </a:cubicBezTo>
                  <a:cubicBezTo>
                    <a:pt x="386" y="96"/>
                    <a:pt x="387" y="96"/>
                    <a:pt x="387" y="96"/>
                  </a:cubicBezTo>
                  <a:cubicBezTo>
                    <a:pt x="388" y="95"/>
                    <a:pt x="389" y="94"/>
                    <a:pt x="391" y="94"/>
                  </a:cubicBezTo>
                  <a:cubicBezTo>
                    <a:pt x="392" y="94"/>
                    <a:pt x="392" y="94"/>
                    <a:pt x="392" y="94"/>
                  </a:cubicBezTo>
                  <a:cubicBezTo>
                    <a:pt x="393" y="94"/>
                    <a:pt x="392" y="95"/>
                    <a:pt x="392" y="95"/>
                  </a:cubicBezTo>
                  <a:cubicBezTo>
                    <a:pt x="392" y="95"/>
                    <a:pt x="392" y="95"/>
                    <a:pt x="392" y="96"/>
                  </a:cubicBezTo>
                  <a:cubicBezTo>
                    <a:pt x="391" y="95"/>
                    <a:pt x="390" y="95"/>
                    <a:pt x="390" y="96"/>
                  </a:cubicBezTo>
                  <a:cubicBezTo>
                    <a:pt x="390" y="96"/>
                    <a:pt x="389" y="96"/>
                    <a:pt x="389" y="96"/>
                  </a:cubicBezTo>
                  <a:cubicBezTo>
                    <a:pt x="387" y="96"/>
                    <a:pt x="386" y="97"/>
                    <a:pt x="385" y="98"/>
                  </a:cubicBezTo>
                  <a:cubicBezTo>
                    <a:pt x="383" y="99"/>
                    <a:pt x="380" y="99"/>
                    <a:pt x="378" y="100"/>
                  </a:cubicBezTo>
                  <a:cubicBezTo>
                    <a:pt x="377" y="100"/>
                    <a:pt x="376" y="101"/>
                    <a:pt x="375" y="100"/>
                  </a:cubicBezTo>
                  <a:cubicBezTo>
                    <a:pt x="375" y="100"/>
                    <a:pt x="375" y="100"/>
                    <a:pt x="375" y="100"/>
                  </a:cubicBezTo>
                  <a:cubicBezTo>
                    <a:pt x="374" y="101"/>
                    <a:pt x="374" y="101"/>
                    <a:pt x="373" y="101"/>
                  </a:cubicBezTo>
                  <a:cubicBezTo>
                    <a:pt x="371" y="102"/>
                    <a:pt x="370" y="103"/>
                    <a:pt x="369" y="104"/>
                  </a:cubicBezTo>
                  <a:cubicBezTo>
                    <a:pt x="368" y="106"/>
                    <a:pt x="367" y="109"/>
                    <a:pt x="366" y="111"/>
                  </a:cubicBezTo>
                  <a:cubicBezTo>
                    <a:pt x="365" y="112"/>
                    <a:pt x="364" y="114"/>
                    <a:pt x="364" y="116"/>
                  </a:cubicBezTo>
                  <a:cubicBezTo>
                    <a:pt x="364" y="116"/>
                    <a:pt x="363" y="117"/>
                    <a:pt x="363" y="118"/>
                  </a:cubicBezTo>
                  <a:cubicBezTo>
                    <a:pt x="363" y="118"/>
                    <a:pt x="363" y="118"/>
                    <a:pt x="364" y="119"/>
                  </a:cubicBezTo>
                  <a:cubicBezTo>
                    <a:pt x="365" y="119"/>
                    <a:pt x="366" y="120"/>
                    <a:pt x="367" y="120"/>
                  </a:cubicBezTo>
                  <a:cubicBezTo>
                    <a:pt x="368" y="121"/>
                    <a:pt x="369" y="121"/>
                    <a:pt x="369" y="119"/>
                  </a:cubicBezTo>
                  <a:cubicBezTo>
                    <a:pt x="369" y="118"/>
                    <a:pt x="370" y="118"/>
                    <a:pt x="371" y="117"/>
                  </a:cubicBezTo>
                  <a:cubicBezTo>
                    <a:pt x="370" y="118"/>
                    <a:pt x="370" y="119"/>
                    <a:pt x="370" y="119"/>
                  </a:cubicBezTo>
                  <a:cubicBezTo>
                    <a:pt x="369" y="120"/>
                    <a:pt x="369" y="120"/>
                    <a:pt x="369" y="121"/>
                  </a:cubicBezTo>
                  <a:cubicBezTo>
                    <a:pt x="369" y="121"/>
                    <a:pt x="370" y="121"/>
                    <a:pt x="370" y="121"/>
                  </a:cubicBezTo>
                  <a:cubicBezTo>
                    <a:pt x="371" y="121"/>
                    <a:pt x="372" y="121"/>
                    <a:pt x="372" y="121"/>
                  </a:cubicBezTo>
                  <a:cubicBezTo>
                    <a:pt x="374" y="122"/>
                    <a:pt x="375" y="121"/>
                    <a:pt x="377" y="121"/>
                  </a:cubicBezTo>
                  <a:cubicBezTo>
                    <a:pt x="378" y="122"/>
                    <a:pt x="380" y="122"/>
                    <a:pt x="381" y="121"/>
                  </a:cubicBezTo>
                  <a:cubicBezTo>
                    <a:pt x="381" y="121"/>
                    <a:pt x="381" y="121"/>
                    <a:pt x="381" y="121"/>
                  </a:cubicBezTo>
                  <a:cubicBezTo>
                    <a:pt x="383" y="121"/>
                    <a:pt x="382" y="120"/>
                    <a:pt x="383" y="119"/>
                  </a:cubicBezTo>
                  <a:cubicBezTo>
                    <a:pt x="383" y="118"/>
                    <a:pt x="384" y="117"/>
                    <a:pt x="383" y="116"/>
                  </a:cubicBezTo>
                  <a:cubicBezTo>
                    <a:pt x="383" y="115"/>
                    <a:pt x="383" y="115"/>
                    <a:pt x="383" y="114"/>
                  </a:cubicBezTo>
                  <a:cubicBezTo>
                    <a:pt x="383" y="113"/>
                    <a:pt x="383" y="112"/>
                    <a:pt x="384" y="112"/>
                  </a:cubicBezTo>
                  <a:cubicBezTo>
                    <a:pt x="385" y="111"/>
                    <a:pt x="386" y="110"/>
                    <a:pt x="386" y="108"/>
                  </a:cubicBezTo>
                  <a:cubicBezTo>
                    <a:pt x="388" y="109"/>
                    <a:pt x="387" y="110"/>
                    <a:pt x="387" y="111"/>
                  </a:cubicBezTo>
                  <a:cubicBezTo>
                    <a:pt x="386" y="111"/>
                    <a:pt x="386" y="112"/>
                    <a:pt x="385" y="112"/>
                  </a:cubicBezTo>
                  <a:cubicBezTo>
                    <a:pt x="385" y="112"/>
                    <a:pt x="384" y="113"/>
                    <a:pt x="385" y="114"/>
                  </a:cubicBezTo>
                  <a:cubicBezTo>
                    <a:pt x="385" y="114"/>
                    <a:pt x="385" y="115"/>
                    <a:pt x="386" y="114"/>
                  </a:cubicBezTo>
                  <a:cubicBezTo>
                    <a:pt x="388" y="114"/>
                    <a:pt x="389" y="113"/>
                    <a:pt x="390" y="113"/>
                  </a:cubicBezTo>
                  <a:cubicBezTo>
                    <a:pt x="391" y="112"/>
                    <a:pt x="391" y="112"/>
                    <a:pt x="391" y="111"/>
                  </a:cubicBezTo>
                  <a:cubicBezTo>
                    <a:pt x="391" y="111"/>
                    <a:pt x="392" y="111"/>
                    <a:pt x="392" y="111"/>
                  </a:cubicBezTo>
                  <a:cubicBezTo>
                    <a:pt x="393" y="111"/>
                    <a:pt x="394" y="109"/>
                    <a:pt x="395" y="109"/>
                  </a:cubicBezTo>
                  <a:cubicBezTo>
                    <a:pt x="396" y="109"/>
                    <a:pt x="396" y="110"/>
                    <a:pt x="396" y="111"/>
                  </a:cubicBezTo>
                  <a:cubicBezTo>
                    <a:pt x="395" y="111"/>
                    <a:pt x="395" y="111"/>
                    <a:pt x="395" y="112"/>
                  </a:cubicBezTo>
                  <a:cubicBezTo>
                    <a:pt x="395" y="112"/>
                    <a:pt x="395" y="112"/>
                    <a:pt x="395" y="112"/>
                  </a:cubicBezTo>
                  <a:cubicBezTo>
                    <a:pt x="393" y="113"/>
                    <a:pt x="392" y="114"/>
                    <a:pt x="390" y="114"/>
                  </a:cubicBezTo>
                  <a:cubicBezTo>
                    <a:pt x="389" y="115"/>
                    <a:pt x="388" y="116"/>
                    <a:pt x="387" y="117"/>
                  </a:cubicBezTo>
                  <a:cubicBezTo>
                    <a:pt x="386" y="121"/>
                    <a:pt x="387" y="121"/>
                    <a:pt x="390" y="120"/>
                  </a:cubicBezTo>
                  <a:cubicBezTo>
                    <a:pt x="390" y="120"/>
                    <a:pt x="390" y="120"/>
                    <a:pt x="391" y="120"/>
                  </a:cubicBezTo>
                  <a:cubicBezTo>
                    <a:pt x="391" y="120"/>
                    <a:pt x="391" y="120"/>
                    <a:pt x="391" y="120"/>
                  </a:cubicBezTo>
                  <a:cubicBezTo>
                    <a:pt x="391" y="120"/>
                    <a:pt x="392" y="120"/>
                    <a:pt x="393" y="120"/>
                  </a:cubicBezTo>
                  <a:cubicBezTo>
                    <a:pt x="396" y="119"/>
                    <a:pt x="399" y="118"/>
                    <a:pt x="402" y="116"/>
                  </a:cubicBezTo>
                  <a:cubicBezTo>
                    <a:pt x="403" y="115"/>
                    <a:pt x="404" y="115"/>
                    <a:pt x="404" y="114"/>
                  </a:cubicBezTo>
                  <a:cubicBezTo>
                    <a:pt x="407" y="113"/>
                    <a:pt x="409" y="111"/>
                    <a:pt x="410" y="109"/>
                  </a:cubicBezTo>
                  <a:cubicBezTo>
                    <a:pt x="411" y="108"/>
                    <a:pt x="412" y="107"/>
                    <a:pt x="412" y="106"/>
                  </a:cubicBezTo>
                  <a:cubicBezTo>
                    <a:pt x="412" y="106"/>
                    <a:pt x="412" y="105"/>
                    <a:pt x="412" y="105"/>
                  </a:cubicBezTo>
                  <a:cubicBezTo>
                    <a:pt x="413" y="105"/>
                    <a:pt x="414" y="103"/>
                    <a:pt x="414" y="103"/>
                  </a:cubicBezTo>
                  <a:cubicBezTo>
                    <a:pt x="413" y="102"/>
                    <a:pt x="413" y="102"/>
                    <a:pt x="413" y="102"/>
                  </a:cubicBezTo>
                  <a:cubicBezTo>
                    <a:pt x="413" y="102"/>
                    <a:pt x="412" y="102"/>
                    <a:pt x="412" y="102"/>
                  </a:cubicBezTo>
                  <a:cubicBezTo>
                    <a:pt x="412" y="102"/>
                    <a:pt x="412" y="101"/>
                    <a:pt x="413" y="101"/>
                  </a:cubicBezTo>
                  <a:cubicBezTo>
                    <a:pt x="413" y="100"/>
                    <a:pt x="414" y="99"/>
                    <a:pt x="414" y="98"/>
                  </a:cubicBezTo>
                  <a:cubicBezTo>
                    <a:pt x="414" y="98"/>
                    <a:pt x="414" y="97"/>
                    <a:pt x="413" y="96"/>
                  </a:cubicBezTo>
                  <a:cubicBezTo>
                    <a:pt x="413" y="96"/>
                    <a:pt x="412" y="95"/>
                    <a:pt x="412" y="94"/>
                  </a:cubicBezTo>
                  <a:cubicBezTo>
                    <a:pt x="412" y="93"/>
                    <a:pt x="412" y="94"/>
                    <a:pt x="413" y="94"/>
                  </a:cubicBezTo>
                  <a:cubicBezTo>
                    <a:pt x="413" y="94"/>
                    <a:pt x="413" y="94"/>
                    <a:pt x="413" y="94"/>
                  </a:cubicBezTo>
                  <a:cubicBezTo>
                    <a:pt x="413" y="95"/>
                    <a:pt x="413" y="95"/>
                    <a:pt x="414" y="96"/>
                  </a:cubicBezTo>
                  <a:cubicBezTo>
                    <a:pt x="414" y="96"/>
                    <a:pt x="414" y="97"/>
                    <a:pt x="415" y="97"/>
                  </a:cubicBezTo>
                  <a:cubicBezTo>
                    <a:pt x="416" y="98"/>
                    <a:pt x="417" y="97"/>
                    <a:pt x="417" y="97"/>
                  </a:cubicBezTo>
                  <a:cubicBezTo>
                    <a:pt x="418" y="96"/>
                    <a:pt x="417" y="96"/>
                    <a:pt x="417" y="96"/>
                  </a:cubicBezTo>
                  <a:cubicBezTo>
                    <a:pt x="417" y="96"/>
                    <a:pt x="417" y="96"/>
                    <a:pt x="417" y="95"/>
                  </a:cubicBezTo>
                  <a:cubicBezTo>
                    <a:pt x="417" y="95"/>
                    <a:pt x="417" y="94"/>
                    <a:pt x="418" y="93"/>
                  </a:cubicBezTo>
                  <a:cubicBezTo>
                    <a:pt x="418" y="93"/>
                    <a:pt x="418" y="93"/>
                    <a:pt x="418" y="93"/>
                  </a:cubicBezTo>
                  <a:cubicBezTo>
                    <a:pt x="419" y="92"/>
                    <a:pt x="420" y="91"/>
                    <a:pt x="420" y="89"/>
                  </a:cubicBezTo>
                  <a:cubicBezTo>
                    <a:pt x="420" y="89"/>
                    <a:pt x="421" y="89"/>
                    <a:pt x="421" y="88"/>
                  </a:cubicBezTo>
                  <a:cubicBezTo>
                    <a:pt x="423" y="87"/>
                    <a:pt x="425" y="86"/>
                    <a:pt x="426" y="85"/>
                  </a:cubicBezTo>
                  <a:cubicBezTo>
                    <a:pt x="427" y="84"/>
                    <a:pt x="427" y="83"/>
                    <a:pt x="428" y="83"/>
                  </a:cubicBezTo>
                  <a:cubicBezTo>
                    <a:pt x="429" y="83"/>
                    <a:pt x="429" y="82"/>
                    <a:pt x="429" y="83"/>
                  </a:cubicBezTo>
                  <a:cubicBezTo>
                    <a:pt x="430" y="83"/>
                    <a:pt x="429" y="83"/>
                    <a:pt x="429" y="84"/>
                  </a:cubicBezTo>
                  <a:cubicBezTo>
                    <a:pt x="429" y="84"/>
                    <a:pt x="429" y="84"/>
                    <a:pt x="429" y="85"/>
                  </a:cubicBezTo>
                  <a:cubicBezTo>
                    <a:pt x="428" y="86"/>
                    <a:pt x="426" y="87"/>
                    <a:pt x="425" y="88"/>
                  </a:cubicBezTo>
                  <a:cubicBezTo>
                    <a:pt x="424" y="88"/>
                    <a:pt x="424" y="88"/>
                    <a:pt x="424" y="88"/>
                  </a:cubicBezTo>
                  <a:cubicBezTo>
                    <a:pt x="424" y="89"/>
                    <a:pt x="424" y="89"/>
                    <a:pt x="423" y="89"/>
                  </a:cubicBezTo>
                  <a:cubicBezTo>
                    <a:pt x="422" y="90"/>
                    <a:pt x="421" y="92"/>
                    <a:pt x="421" y="93"/>
                  </a:cubicBezTo>
                  <a:cubicBezTo>
                    <a:pt x="421" y="93"/>
                    <a:pt x="421" y="93"/>
                    <a:pt x="421" y="93"/>
                  </a:cubicBezTo>
                  <a:cubicBezTo>
                    <a:pt x="420" y="94"/>
                    <a:pt x="420" y="94"/>
                    <a:pt x="420" y="94"/>
                  </a:cubicBezTo>
                  <a:cubicBezTo>
                    <a:pt x="419" y="95"/>
                    <a:pt x="419" y="95"/>
                    <a:pt x="419" y="96"/>
                  </a:cubicBezTo>
                  <a:cubicBezTo>
                    <a:pt x="419" y="96"/>
                    <a:pt x="419" y="97"/>
                    <a:pt x="419" y="97"/>
                  </a:cubicBezTo>
                  <a:cubicBezTo>
                    <a:pt x="418" y="99"/>
                    <a:pt x="417" y="101"/>
                    <a:pt x="415" y="102"/>
                  </a:cubicBezTo>
                  <a:cubicBezTo>
                    <a:pt x="415" y="103"/>
                    <a:pt x="415" y="103"/>
                    <a:pt x="415" y="103"/>
                  </a:cubicBezTo>
                  <a:cubicBezTo>
                    <a:pt x="416" y="105"/>
                    <a:pt x="416" y="106"/>
                    <a:pt x="415" y="107"/>
                  </a:cubicBezTo>
                  <a:cubicBezTo>
                    <a:pt x="415" y="107"/>
                    <a:pt x="415" y="107"/>
                    <a:pt x="415" y="108"/>
                  </a:cubicBezTo>
                  <a:cubicBezTo>
                    <a:pt x="415" y="108"/>
                    <a:pt x="416" y="108"/>
                    <a:pt x="416" y="108"/>
                  </a:cubicBezTo>
                  <a:cubicBezTo>
                    <a:pt x="417" y="107"/>
                    <a:pt x="419" y="107"/>
                    <a:pt x="420" y="106"/>
                  </a:cubicBezTo>
                  <a:cubicBezTo>
                    <a:pt x="421" y="106"/>
                    <a:pt x="422" y="106"/>
                    <a:pt x="423" y="106"/>
                  </a:cubicBezTo>
                  <a:cubicBezTo>
                    <a:pt x="424" y="106"/>
                    <a:pt x="425" y="106"/>
                    <a:pt x="426" y="106"/>
                  </a:cubicBezTo>
                  <a:cubicBezTo>
                    <a:pt x="426" y="106"/>
                    <a:pt x="426" y="106"/>
                    <a:pt x="427" y="106"/>
                  </a:cubicBezTo>
                  <a:cubicBezTo>
                    <a:pt x="428" y="107"/>
                    <a:pt x="430" y="107"/>
                    <a:pt x="431" y="106"/>
                  </a:cubicBezTo>
                  <a:cubicBezTo>
                    <a:pt x="431" y="107"/>
                    <a:pt x="432" y="108"/>
                    <a:pt x="431" y="108"/>
                  </a:cubicBezTo>
                  <a:cubicBezTo>
                    <a:pt x="430" y="109"/>
                    <a:pt x="429" y="108"/>
                    <a:pt x="428" y="109"/>
                  </a:cubicBezTo>
                  <a:cubicBezTo>
                    <a:pt x="428" y="109"/>
                    <a:pt x="428" y="109"/>
                    <a:pt x="428" y="109"/>
                  </a:cubicBezTo>
                  <a:cubicBezTo>
                    <a:pt x="427" y="109"/>
                    <a:pt x="426" y="109"/>
                    <a:pt x="425" y="109"/>
                  </a:cubicBezTo>
                  <a:cubicBezTo>
                    <a:pt x="425" y="109"/>
                    <a:pt x="425" y="109"/>
                    <a:pt x="425" y="109"/>
                  </a:cubicBezTo>
                  <a:cubicBezTo>
                    <a:pt x="424" y="109"/>
                    <a:pt x="423" y="109"/>
                    <a:pt x="422" y="109"/>
                  </a:cubicBezTo>
                  <a:cubicBezTo>
                    <a:pt x="420" y="110"/>
                    <a:pt x="418" y="111"/>
                    <a:pt x="417" y="112"/>
                  </a:cubicBezTo>
                  <a:cubicBezTo>
                    <a:pt x="416" y="112"/>
                    <a:pt x="416" y="112"/>
                    <a:pt x="416" y="112"/>
                  </a:cubicBezTo>
                  <a:cubicBezTo>
                    <a:pt x="413" y="114"/>
                    <a:pt x="411" y="116"/>
                    <a:pt x="408" y="118"/>
                  </a:cubicBezTo>
                  <a:cubicBezTo>
                    <a:pt x="408" y="118"/>
                    <a:pt x="409" y="118"/>
                    <a:pt x="409" y="118"/>
                  </a:cubicBezTo>
                  <a:cubicBezTo>
                    <a:pt x="410" y="118"/>
                    <a:pt x="410" y="119"/>
                    <a:pt x="411" y="118"/>
                  </a:cubicBezTo>
                  <a:cubicBezTo>
                    <a:pt x="413" y="118"/>
                    <a:pt x="415" y="118"/>
                    <a:pt x="417" y="118"/>
                  </a:cubicBezTo>
                  <a:cubicBezTo>
                    <a:pt x="418" y="118"/>
                    <a:pt x="419" y="119"/>
                    <a:pt x="419" y="118"/>
                  </a:cubicBezTo>
                  <a:cubicBezTo>
                    <a:pt x="420" y="119"/>
                    <a:pt x="421" y="119"/>
                    <a:pt x="421" y="119"/>
                  </a:cubicBezTo>
                  <a:cubicBezTo>
                    <a:pt x="421" y="119"/>
                    <a:pt x="421" y="120"/>
                    <a:pt x="420" y="120"/>
                  </a:cubicBezTo>
                  <a:cubicBezTo>
                    <a:pt x="419" y="119"/>
                    <a:pt x="418" y="120"/>
                    <a:pt x="416" y="120"/>
                  </a:cubicBezTo>
                  <a:cubicBezTo>
                    <a:pt x="413" y="120"/>
                    <a:pt x="410" y="121"/>
                    <a:pt x="407" y="121"/>
                  </a:cubicBezTo>
                  <a:cubicBezTo>
                    <a:pt x="407" y="121"/>
                    <a:pt x="405" y="121"/>
                    <a:pt x="406" y="123"/>
                  </a:cubicBezTo>
                  <a:cubicBezTo>
                    <a:pt x="406" y="123"/>
                    <a:pt x="406" y="124"/>
                    <a:pt x="405" y="124"/>
                  </a:cubicBezTo>
                  <a:cubicBezTo>
                    <a:pt x="403" y="124"/>
                    <a:pt x="401" y="124"/>
                    <a:pt x="399" y="125"/>
                  </a:cubicBezTo>
                  <a:cubicBezTo>
                    <a:pt x="398" y="125"/>
                    <a:pt x="397" y="126"/>
                    <a:pt x="396" y="126"/>
                  </a:cubicBezTo>
                  <a:cubicBezTo>
                    <a:pt x="396" y="127"/>
                    <a:pt x="395" y="127"/>
                    <a:pt x="395" y="127"/>
                  </a:cubicBezTo>
                  <a:cubicBezTo>
                    <a:pt x="394" y="126"/>
                    <a:pt x="394" y="126"/>
                    <a:pt x="393" y="127"/>
                  </a:cubicBezTo>
                  <a:cubicBezTo>
                    <a:pt x="393" y="127"/>
                    <a:pt x="392" y="128"/>
                    <a:pt x="391" y="128"/>
                  </a:cubicBezTo>
                  <a:cubicBezTo>
                    <a:pt x="390" y="128"/>
                    <a:pt x="389" y="128"/>
                    <a:pt x="388" y="128"/>
                  </a:cubicBezTo>
                  <a:cubicBezTo>
                    <a:pt x="387" y="129"/>
                    <a:pt x="387" y="129"/>
                    <a:pt x="387" y="129"/>
                  </a:cubicBezTo>
                  <a:cubicBezTo>
                    <a:pt x="387" y="130"/>
                    <a:pt x="387" y="130"/>
                    <a:pt x="387" y="131"/>
                  </a:cubicBezTo>
                  <a:cubicBezTo>
                    <a:pt x="388" y="131"/>
                    <a:pt x="388" y="131"/>
                    <a:pt x="388" y="132"/>
                  </a:cubicBezTo>
                  <a:cubicBezTo>
                    <a:pt x="389" y="135"/>
                    <a:pt x="391" y="137"/>
                    <a:pt x="393" y="140"/>
                  </a:cubicBezTo>
                  <a:cubicBezTo>
                    <a:pt x="394" y="141"/>
                    <a:pt x="394" y="143"/>
                    <a:pt x="396" y="143"/>
                  </a:cubicBezTo>
                  <a:cubicBezTo>
                    <a:pt x="397" y="144"/>
                    <a:pt x="398" y="144"/>
                    <a:pt x="399" y="144"/>
                  </a:cubicBezTo>
                  <a:cubicBezTo>
                    <a:pt x="399" y="145"/>
                    <a:pt x="398" y="145"/>
                    <a:pt x="398" y="145"/>
                  </a:cubicBezTo>
                  <a:cubicBezTo>
                    <a:pt x="397" y="145"/>
                    <a:pt x="397" y="146"/>
                    <a:pt x="397" y="146"/>
                  </a:cubicBezTo>
                  <a:cubicBezTo>
                    <a:pt x="397" y="147"/>
                    <a:pt x="397" y="148"/>
                    <a:pt x="398" y="149"/>
                  </a:cubicBezTo>
                  <a:cubicBezTo>
                    <a:pt x="398" y="149"/>
                    <a:pt x="398" y="150"/>
                    <a:pt x="397" y="150"/>
                  </a:cubicBezTo>
                  <a:cubicBezTo>
                    <a:pt x="397" y="151"/>
                    <a:pt x="398" y="152"/>
                    <a:pt x="398" y="153"/>
                  </a:cubicBezTo>
                  <a:cubicBezTo>
                    <a:pt x="398" y="153"/>
                    <a:pt x="398" y="153"/>
                    <a:pt x="399" y="153"/>
                  </a:cubicBezTo>
                  <a:cubicBezTo>
                    <a:pt x="400" y="153"/>
                    <a:pt x="400" y="154"/>
                    <a:pt x="401" y="154"/>
                  </a:cubicBezTo>
                  <a:cubicBezTo>
                    <a:pt x="401" y="154"/>
                    <a:pt x="401" y="154"/>
                    <a:pt x="401" y="154"/>
                  </a:cubicBezTo>
                  <a:cubicBezTo>
                    <a:pt x="401" y="154"/>
                    <a:pt x="401" y="154"/>
                    <a:pt x="401" y="154"/>
                  </a:cubicBezTo>
                  <a:cubicBezTo>
                    <a:pt x="401" y="154"/>
                    <a:pt x="401" y="154"/>
                    <a:pt x="401" y="154"/>
                  </a:cubicBezTo>
                  <a:cubicBezTo>
                    <a:pt x="401" y="155"/>
                    <a:pt x="402" y="155"/>
                    <a:pt x="402" y="156"/>
                  </a:cubicBezTo>
                  <a:cubicBezTo>
                    <a:pt x="403" y="156"/>
                    <a:pt x="403" y="156"/>
                    <a:pt x="404" y="156"/>
                  </a:cubicBezTo>
                  <a:cubicBezTo>
                    <a:pt x="405" y="155"/>
                    <a:pt x="407" y="154"/>
                    <a:pt x="409" y="154"/>
                  </a:cubicBezTo>
                  <a:cubicBezTo>
                    <a:pt x="409" y="153"/>
                    <a:pt x="410" y="153"/>
                    <a:pt x="410" y="154"/>
                  </a:cubicBezTo>
                  <a:cubicBezTo>
                    <a:pt x="409" y="155"/>
                    <a:pt x="408" y="156"/>
                    <a:pt x="407" y="156"/>
                  </a:cubicBezTo>
                  <a:cubicBezTo>
                    <a:pt x="405" y="156"/>
                    <a:pt x="404" y="157"/>
                    <a:pt x="404" y="159"/>
                  </a:cubicBezTo>
                  <a:cubicBezTo>
                    <a:pt x="402" y="158"/>
                    <a:pt x="401" y="156"/>
                    <a:pt x="399" y="156"/>
                  </a:cubicBezTo>
                  <a:cubicBezTo>
                    <a:pt x="398" y="156"/>
                    <a:pt x="398" y="156"/>
                    <a:pt x="398" y="157"/>
                  </a:cubicBezTo>
                  <a:cubicBezTo>
                    <a:pt x="398" y="157"/>
                    <a:pt x="398" y="158"/>
                    <a:pt x="397" y="158"/>
                  </a:cubicBezTo>
                  <a:cubicBezTo>
                    <a:pt x="397" y="158"/>
                    <a:pt x="397" y="158"/>
                    <a:pt x="397" y="158"/>
                  </a:cubicBezTo>
                  <a:cubicBezTo>
                    <a:pt x="396" y="158"/>
                    <a:pt x="396" y="157"/>
                    <a:pt x="396" y="157"/>
                  </a:cubicBezTo>
                  <a:cubicBezTo>
                    <a:pt x="396" y="156"/>
                    <a:pt x="397" y="157"/>
                    <a:pt x="397" y="157"/>
                  </a:cubicBezTo>
                  <a:cubicBezTo>
                    <a:pt x="397" y="157"/>
                    <a:pt x="397" y="157"/>
                    <a:pt x="397" y="157"/>
                  </a:cubicBezTo>
                  <a:cubicBezTo>
                    <a:pt x="397" y="156"/>
                    <a:pt x="397" y="155"/>
                    <a:pt x="397" y="155"/>
                  </a:cubicBezTo>
                  <a:cubicBezTo>
                    <a:pt x="397" y="155"/>
                    <a:pt x="397" y="154"/>
                    <a:pt x="397" y="154"/>
                  </a:cubicBezTo>
                  <a:cubicBezTo>
                    <a:pt x="395" y="154"/>
                    <a:pt x="395" y="153"/>
                    <a:pt x="395" y="151"/>
                  </a:cubicBezTo>
                  <a:cubicBezTo>
                    <a:pt x="395" y="151"/>
                    <a:pt x="394" y="150"/>
                    <a:pt x="394" y="149"/>
                  </a:cubicBezTo>
                  <a:cubicBezTo>
                    <a:pt x="394" y="148"/>
                    <a:pt x="393" y="146"/>
                    <a:pt x="392" y="146"/>
                  </a:cubicBezTo>
                  <a:cubicBezTo>
                    <a:pt x="391" y="145"/>
                    <a:pt x="390" y="144"/>
                    <a:pt x="390" y="143"/>
                  </a:cubicBezTo>
                  <a:cubicBezTo>
                    <a:pt x="390" y="141"/>
                    <a:pt x="388" y="140"/>
                    <a:pt x="387" y="138"/>
                  </a:cubicBezTo>
                  <a:cubicBezTo>
                    <a:pt x="386" y="138"/>
                    <a:pt x="386" y="136"/>
                    <a:pt x="385" y="135"/>
                  </a:cubicBezTo>
                  <a:cubicBezTo>
                    <a:pt x="384" y="134"/>
                    <a:pt x="383" y="132"/>
                    <a:pt x="381" y="132"/>
                  </a:cubicBezTo>
                  <a:cubicBezTo>
                    <a:pt x="379" y="131"/>
                    <a:pt x="377" y="131"/>
                    <a:pt x="375" y="132"/>
                  </a:cubicBezTo>
                  <a:cubicBezTo>
                    <a:pt x="373" y="132"/>
                    <a:pt x="372" y="132"/>
                    <a:pt x="371" y="131"/>
                  </a:cubicBezTo>
                  <a:cubicBezTo>
                    <a:pt x="370" y="129"/>
                    <a:pt x="368" y="129"/>
                    <a:pt x="366" y="130"/>
                  </a:cubicBezTo>
                  <a:cubicBezTo>
                    <a:pt x="366" y="130"/>
                    <a:pt x="365" y="130"/>
                    <a:pt x="365" y="130"/>
                  </a:cubicBezTo>
                  <a:cubicBezTo>
                    <a:pt x="365" y="132"/>
                    <a:pt x="365" y="134"/>
                    <a:pt x="364" y="136"/>
                  </a:cubicBezTo>
                  <a:cubicBezTo>
                    <a:pt x="364" y="138"/>
                    <a:pt x="364" y="140"/>
                    <a:pt x="365" y="141"/>
                  </a:cubicBezTo>
                  <a:cubicBezTo>
                    <a:pt x="365" y="142"/>
                    <a:pt x="365" y="142"/>
                    <a:pt x="366" y="142"/>
                  </a:cubicBezTo>
                  <a:cubicBezTo>
                    <a:pt x="367" y="142"/>
                    <a:pt x="368" y="143"/>
                    <a:pt x="369" y="143"/>
                  </a:cubicBezTo>
                  <a:cubicBezTo>
                    <a:pt x="370" y="143"/>
                    <a:pt x="371" y="144"/>
                    <a:pt x="372" y="144"/>
                  </a:cubicBezTo>
                  <a:cubicBezTo>
                    <a:pt x="372" y="144"/>
                    <a:pt x="372" y="144"/>
                    <a:pt x="372" y="144"/>
                  </a:cubicBezTo>
                  <a:cubicBezTo>
                    <a:pt x="372" y="145"/>
                    <a:pt x="372" y="145"/>
                    <a:pt x="373" y="145"/>
                  </a:cubicBezTo>
                  <a:cubicBezTo>
                    <a:pt x="373" y="145"/>
                    <a:pt x="373" y="146"/>
                    <a:pt x="373" y="146"/>
                  </a:cubicBezTo>
                  <a:cubicBezTo>
                    <a:pt x="372" y="147"/>
                    <a:pt x="372" y="146"/>
                    <a:pt x="372" y="146"/>
                  </a:cubicBezTo>
                  <a:cubicBezTo>
                    <a:pt x="372" y="145"/>
                    <a:pt x="371" y="145"/>
                    <a:pt x="371" y="145"/>
                  </a:cubicBezTo>
                  <a:cubicBezTo>
                    <a:pt x="369" y="145"/>
                    <a:pt x="368" y="144"/>
                    <a:pt x="367" y="144"/>
                  </a:cubicBezTo>
                  <a:cubicBezTo>
                    <a:pt x="366" y="143"/>
                    <a:pt x="365" y="144"/>
                    <a:pt x="365" y="144"/>
                  </a:cubicBezTo>
                  <a:cubicBezTo>
                    <a:pt x="365" y="146"/>
                    <a:pt x="366" y="147"/>
                    <a:pt x="365" y="148"/>
                  </a:cubicBezTo>
                  <a:cubicBezTo>
                    <a:pt x="365" y="151"/>
                    <a:pt x="366" y="152"/>
                    <a:pt x="368" y="153"/>
                  </a:cubicBezTo>
                  <a:cubicBezTo>
                    <a:pt x="369" y="153"/>
                    <a:pt x="369" y="154"/>
                    <a:pt x="370" y="154"/>
                  </a:cubicBezTo>
                  <a:cubicBezTo>
                    <a:pt x="372" y="153"/>
                    <a:pt x="373" y="155"/>
                    <a:pt x="374" y="156"/>
                  </a:cubicBezTo>
                  <a:cubicBezTo>
                    <a:pt x="374" y="156"/>
                    <a:pt x="375" y="157"/>
                    <a:pt x="375" y="157"/>
                  </a:cubicBezTo>
                  <a:cubicBezTo>
                    <a:pt x="375" y="158"/>
                    <a:pt x="375" y="159"/>
                    <a:pt x="375" y="160"/>
                  </a:cubicBezTo>
                  <a:cubicBezTo>
                    <a:pt x="375" y="161"/>
                    <a:pt x="376" y="162"/>
                    <a:pt x="377" y="162"/>
                  </a:cubicBezTo>
                  <a:cubicBezTo>
                    <a:pt x="378" y="162"/>
                    <a:pt x="378" y="163"/>
                    <a:pt x="379" y="163"/>
                  </a:cubicBezTo>
                  <a:cubicBezTo>
                    <a:pt x="379" y="164"/>
                    <a:pt x="379" y="164"/>
                    <a:pt x="379" y="165"/>
                  </a:cubicBezTo>
                  <a:cubicBezTo>
                    <a:pt x="379" y="167"/>
                    <a:pt x="379" y="169"/>
                    <a:pt x="379" y="172"/>
                  </a:cubicBezTo>
                  <a:cubicBezTo>
                    <a:pt x="379" y="172"/>
                    <a:pt x="379" y="172"/>
                    <a:pt x="380" y="172"/>
                  </a:cubicBezTo>
                  <a:cubicBezTo>
                    <a:pt x="380" y="173"/>
                    <a:pt x="381" y="173"/>
                    <a:pt x="381" y="172"/>
                  </a:cubicBezTo>
                  <a:cubicBezTo>
                    <a:pt x="381" y="172"/>
                    <a:pt x="382" y="172"/>
                    <a:pt x="382" y="171"/>
                  </a:cubicBezTo>
                  <a:cubicBezTo>
                    <a:pt x="382" y="172"/>
                    <a:pt x="382" y="172"/>
                    <a:pt x="382" y="173"/>
                  </a:cubicBezTo>
                  <a:cubicBezTo>
                    <a:pt x="382" y="173"/>
                    <a:pt x="382" y="174"/>
                    <a:pt x="382" y="174"/>
                  </a:cubicBezTo>
                  <a:cubicBezTo>
                    <a:pt x="383" y="175"/>
                    <a:pt x="384" y="176"/>
                    <a:pt x="384" y="177"/>
                  </a:cubicBezTo>
                  <a:cubicBezTo>
                    <a:pt x="385" y="178"/>
                    <a:pt x="385" y="177"/>
                    <a:pt x="386" y="177"/>
                  </a:cubicBezTo>
                  <a:cubicBezTo>
                    <a:pt x="385" y="179"/>
                    <a:pt x="383" y="178"/>
                    <a:pt x="382" y="177"/>
                  </a:cubicBezTo>
                  <a:cubicBezTo>
                    <a:pt x="381" y="176"/>
                    <a:pt x="381" y="175"/>
                    <a:pt x="380" y="175"/>
                  </a:cubicBezTo>
                  <a:cubicBezTo>
                    <a:pt x="380" y="175"/>
                    <a:pt x="379" y="175"/>
                    <a:pt x="379" y="175"/>
                  </a:cubicBezTo>
                  <a:cubicBezTo>
                    <a:pt x="379" y="174"/>
                    <a:pt x="379" y="174"/>
                    <a:pt x="379" y="174"/>
                  </a:cubicBezTo>
                  <a:cubicBezTo>
                    <a:pt x="379" y="174"/>
                    <a:pt x="378" y="174"/>
                    <a:pt x="378" y="174"/>
                  </a:cubicBezTo>
                  <a:cubicBezTo>
                    <a:pt x="377" y="175"/>
                    <a:pt x="376" y="177"/>
                    <a:pt x="377" y="178"/>
                  </a:cubicBezTo>
                  <a:cubicBezTo>
                    <a:pt x="377" y="179"/>
                    <a:pt x="377" y="179"/>
                    <a:pt x="378" y="179"/>
                  </a:cubicBezTo>
                  <a:cubicBezTo>
                    <a:pt x="378" y="179"/>
                    <a:pt x="379" y="179"/>
                    <a:pt x="379" y="180"/>
                  </a:cubicBezTo>
                  <a:cubicBezTo>
                    <a:pt x="379" y="180"/>
                    <a:pt x="380" y="180"/>
                    <a:pt x="380" y="180"/>
                  </a:cubicBezTo>
                  <a:cubicBezTo>
                    <a:pt x="381" y="181"/>
                    <a:pt x="382" y="180"/>
                    <a:pt x="383" y="181"/>
                  </a:cubicBezTo>
                  <a:cubicBezTo>
                    <a:pt x="384" y="182"/>
                    <a:pt x="385" y="182"/>
                    <a:pt x="386" y="181"/>
                  </a:cubicBezTo>
                  <a:cubicBezTo>
                    <a:pt x="387" y="181"/>
                    <a:pt x="388" y="181"/>
                    <a:pt x="388" y="181"/>
                  </a:cubicBezTo>
                  <a:cubicBezTo>
                    <a:pt x="389" y="182"/>
                    <a:pt x="390" y="182"/>
                    <a:pt x="391" y="182"/>
                  </a:cubicBezTo>
                  <a:cubicBezTo>
                    <a:pt x="391" y="183"/>
                    <a:pt x="392" y="183"/>
                    <a:pt x="392" y="183"/>
                  </a:cubicBezTo>
                  <a:cubicBezTo>
                    <a:pt x="393" y="183"/>
                    <a:pt x="393" y="182"/>
                    <a:pt x="394" y="182"/>
                  </a:cubicBezTo>
                  <a:cubicBezTo>
                    <a:pt x="395" y="182"/>
                    <a:pt x="395" y="182"/>
                    <a:pt x="395" y="182"/>
                  </a:cubicBezTo>
                  <a:cubicBezTo>
                    <a:pt x="395" y="180"/>
                    <a:pt x="396" y="178"/>
                    <a:pt x="398" y="177"/>
                  </a:cubicBezTo>
                  <a:cubicBezTo>
                    <a:pt x="398" y="178"/>
                    <a:pt x="397" y="179"/>
                    <a:pt x="397" y="180"/>
                  </a:cubicBezTo>
                  <a:cubicBezTo>
                    <a:pt x="397" y="181"/>
                    <a:pt x="396" y="182"/>
                    <a:pt x="397" y="182"/>
                  </a:cubicBezTo>
                  <a:cubicBezTo>
                    <a:pt x="397" y="183"/>
                    <a:pt x="397" y="183"/>
                    <a:pt x="397" y="184"/>
                  </a:cubicBezTo>
                  <a:cubicBezTo>
                    <a:pt x="397" y="184"/>
                    <a:pt x="397" y="184"/>
                    <a:pt x="397" y="184"/>
                  </a:cubicBezTo>
                  <a:cubicBezTo>
                    <a:pt x="395" y="184"/>
                    <a:pt x="394" y="184"/>
                    <a:pt x="392" y="185"/>
                  </a:cubicBezTo>
                  <a:cubicBezTo>
                    <a:pt x="392" y="185"/>
                    <a:pt x="392" y="185"/>
                    <a:pt x="391" y="185"/>
                  </a:cubicBezTo>
                  <a:cubicBezTo>
                    <a:pt x="391" y="184"/>
                    <a:pt x="390" y="184"/>
                    <a:pt x="389" y="184"/>
                  </a:cubicBezTo>
                  <a:cubicBezTo>
                    <a:pt x="388" y="184"/>
                    <a:pt x="387" y="184"/>
                    <a:pt x="387" y="185"/>
                  </a:cubicBezTo>
                  <a:cubicBezTo>
                    <a:pt x="386" y="186"/>
                    <a:pt x="387" y="186"/>
                    <a:pt x="388" y="186"/>
                  </a:cubicBezTo>
                  <a:cubicBezTo>
                    <a:pt x="388" y="186"/>
                    <a:pt x="388" y="186"/>
                    <a:pt x="388" y="186"/>
                  </a:cubicBezTo>
                  <a:cubicBezTo>
                    <a:pt x="389" y="188"/>
                    <a:pt x="390" y="190"/>
                    <a:pt x="392" y="188"/>
                  </a:cubicBezTo>
                  <a:cubicBezTo>
                    <a:pt x="393" y="188"/>
                    <a:pt x="393" y="188"/>
                    <a:pt x="393" y="188"/>
                  </a:cubicBezTo>
                  <a:cubicBezTo>
                    <a:pt x="393" y="188"/>
                    <a:pt x="394" y="188"/>
                    <a:pt x="393" y="189"/>
                  </a:cubicBezTo>
                  <a:cubicBezTo>
                    <a:pt x="393" y="189"/>
                    <a:pt x="393" y="189"/>
                    <a:pt x="393" y="189"/>
                  </a:cubicBezTo>
                  <a:cubicBezTo>
                    <a:pt x="392" y="188"/>
                    <a:pt x="391" y="189"/>
                    <a:pt x="391" y="190"/>
                  </a:cubicBezTo>
                  <a:cubicBezTo>
                    <a:pt x="391" y="191"/>
                    <a:pt x="392" y="191"/>
                    <a:pt x="392" y="192"/>
                  </a:cubicBezTo>
                  <a:cubicBezTo>
                    <a:pt x="393" y="192"/>
                    <a:pt x="393" y="193"/>
                    <a:pt x="393" y="193"/>
                  </a:cubicBezTo>
                  <a:cubicBezTo>
                    <a:pt x="394" y="193"/>
                    <a:pt x="393" y="193"/>
                    <a:pt x="393" y="194"/>
                  </a:cubicBezTo>
                  <a:cubicBezTo>
                    <a:pt x="393" y="194"/>
                    <a:pt x="393" y="194"/>
                    <a:pt x="393" y="194"/>
                  </a:cubicBezTo>
                  <a:cubicBezTo>
                    <a:pt x="392" y="193"/>
                    <a:pt x="391" y="193"/>
                    <a:pt x="391" y="192"/>
                  </a:cubicBezTo>
                  <a:cubicBezTo>
                    <a:pt x="391" y="191"/>
                    <a:pt x="390" y="190"/>
                    <a:pt x="389" y="190"/>
                  </a:cubicBezTo>
                  <a:cubicBezTo>
                    <a:pt x="388" y="190"/>
                    <a:pt x="388" y="189"/>
                    <a:pt x="387" y="188"/>
                  </a:cubicBezTo>
                  <a:cubicBezTo>
                    <a:pt x="386" y="188"/>
                    <a:pt x="386" y="187"/>
                    <a:pt x="385" y="187"/>
                  </a:cubicBezTo>
                  <a:cubicBezTo>
                    <a:pt x="385" y="187"/>
                    <a:pt x="385" y="187"/>
                    <a:pt x="385" y="186"/>
                  </a:cubicBezTo>
                  <a:cubicBezTo>
                    <a:pt x="384" y="184"/>
                    <a:pt x="382" y="184"/>
                    <a:pt x="380" y="184"/>
                  </a:cubicBezTo>
                  <a:cubicBezTo>
                    <a:pt x="378" y="184"/>
                    <a:pt x="376" y="184"/>
                    <a:pt x="375" y="183"/>
                  </a:cubicBezTo>
                  <a:cubicBezTo>
                    <a:pt x="375" y="182"/>
                    <a:pt x="374" y="182"/>
                    <a:pt x="373" y="183"/>
                  </a:cubicBezTo>
                  <a:cubicBezTo>
                    <a:pt x="371" y="185"/>
                    <a:pt x="368" y="185"/>
                    <a:pt x="366" y="186"/>
                  </a:cubicBezTo>
                  <a:cubicBezTo>
                    <a:pt x="365" y="186"/>
                    <a:pt x="364" y="186"/>
                    <a:pt x="364" y="187"/>
                  </a:cubicBezTo>
                  <a:cubicBezTo>
                    <a:pt x="363" y="188"/>
                    <a:pt x="362" y="188"/>
                    <a:pt x="362" y="189"/>
                  </a:cubicBezTo>
                  <a:cubicBezTo>
                    <a:pt x="362" y="190"/>
                    <a:pt x="362" y="191"/>
                    <a:pt x="361" y="193"/>
                  </a:cubicBezTo>
                  <a:cubicBezTo>
                    <a:pt x="361" y="193"/>
                    <a:pt x="361" y="193"/>
                    <a:pt x="361" y="194"/>
                  </a:cubicBezTo>
                  <a:cubicBezTo>
                    <a:pt x="361" y="194"/>
                    <a:pt x="362" y="194"/>
                    <a:pt x="362" y="194"/>
                  </a:cubicBezTo>
                  <a:cubicBezTo>
                    <a:pt x="362" y="194"/>
                    <a:pt x="363" y="194"/>
                    <a:pt x="363" y="194"/>
                  </a:cubicBezTo>
                  <a:cubicBezTo>
                    <a:pt x="363" y="195"/>
                    <a:pt x="362" y="195"/>
                    <a:pt x="362" y="195"/>
                  </a:cubicBezTo>
                  <a:cubicBezTo>
                    <a:pt x="361" y="195"/>
                    <a:pt x="361" y="195"/>
                    <a:pt x="360" y="195"/>
                  </a:cubicBezTo>
                  <a:cubicBezTo>
                    <a:pt x="359" y="197"/>
                    <a:pt x="357" y="198"/>
                    <a:pt x="358" y="201"/>
                  </a:cubicBezTo>
                  <a:cubicBezTo>
                    <a:pt x="359" y="201"/>
                    <a:pt x="359" y="201"/>
                    <a:pt x="359" y="202"/>
                  </a:cubicBezTo>
                  <a:cubicBezTo>
                    <a:pt x="359" y="203"/>
                    <a:pt x="359" y="204"/>
                    <a:pt x="359" y="205"/>
                  </a:cubicBezTo>
                  <a:cubicBezTo>
                    <a:pt x="358" y="206"/>
                    <a:pt x="359" y="206"/>
                    <a:pt x="359" y="206"/>
                  </a:cubicBezTo>
                  <a:cubicBezTo>
                    <a:pt x="360" y="206"/>
                    <a:pt x="360" y="205"/>
                    <a:pt x="361" y="206"/>
                  </a:cubicBezTo>
                  <a:cubicBezTo>
                    <a:pt x="361" y="207"/>
                    <a:pt x="360" y="206"/>
                    <a:pt x="360" y="206"/>
                  </a:cubicBezTo>
                  <a:cubicBezTo>
                    <a:pt x="359" y="207"/>
                    <a:pt x="358" y="208"/>
                    <a:pt x="359" y="209"/>
                  </a:cubicBezTo>
                  <a:cubicBezTo>
                    <a:pt x="360" y="209"/>
                    <a:pt x="363" y="209"/>
                    <a:pt x="364" y="209"/>
                  </a:cubicBezTo>
                  <a:cubicBezTo>
                    <a:pt x="364" y="208"/>
                    <a:pt x="365" y="207"/>
                    <a:pt x="365" y="206"/>
                  </a:cubicBezTo>
                  <a:cubicBezTo>
                    <a:pt x="365" y="206"/>
                    <a:pt x="366" y="206"/>
                    <a:pt x="366" y="206"/>
                  </a:cubicBezTo>
                  <a:cubicBezTo>
                    <a:pt x="368" y="205"/>
                    <a:pt x="367" y="203"/>
                    <a:pt x="369" y="201"/>
                  </a:cubicBezTo>
                  <a:cubicBezTo>
                    <a:pt x="369" y="201"/>
                    <a:pt x="369" y="201"/>
                    <a:pt x="369" y="200"/>
                  </a:cubicBezTo>
                  <a:cubicBezTo>
                    <a:pt x="369" y="200"/>
                    <a:pt x="369" y="200"/>
                    <a:pt x="369" y="201"/>
                  </a:cubicBezTo>
                  <a:cubicBezTo>
                    <a:pt x="369" y="201"/>
                    <a:pt x="369" y="201"/>
                    <a:pt x="369" y="202"/>
                  </a:cubicBezTo>
                  <a:cubicBezTo>
                    <a:pt x="369" y="203"/>
                    <a:pt x="369" y="204"/>
                    <a:pt x="368" y="205"/>
                  </a:cubicBezTo>
                  <a:cubicBezTo>
                    <a:pt x="368" y="206"/>
                    <a:pt x="368" y="207"/>
                    <a:pt x="367" y="207"/>
                  </a:cubicBezTo>
                  <a:cubicBezTo>
                    <a:pt x="366" y="208"/>
                    <a:pt x="367" y="209"/>
                    <a:pt x="366" y="209"/>
                  </a:cubicBezTo>
                  <a:cubicBezTo>
                    <a:pt x="366" y="209"/>
                    <a:pt x="366" y="210"/>
                    <a:pt x="367" y="210"/>
                  </a:cubicBezTo>
                  <a:cubicBezTo>
                    <a:pt x="367" y="210"/>
                    <a:pt x="367" y="211"/>
                    <a:pt x="367" y="211"/>
                  </a:cubicBezTo>
                  <a:cubicBezTo>
                    <a:pt x="369" y="211"/>
                    <a:pt x="370" y="210"/>
                    <a:pt x="370" y="210"/>
                  </a:cubicBezTo>
                  <a:cubicBezTo>
                    <a:pt x="371" y="209"/>
                    <a:pt x="371" y="209"/>
                    <a:pt x="371" y="209"/>
                  </a:cubicBezTo>
                  <a:cubicBezTo>
                    <a:pt x="372" y="210"/>
                    <a:pt x="372" y="209"/>
                    <a:pt x="372" y="209"/>
                  </a:cubicBezTo>
                  <a:cubicBezTo>
                    <a:pt x="372" y="208"/>
                    <a:pt x="373" y="207"/>
                    <a:pt x="373" y="206"/>
                  </a:cubicBezTo>
                  <a:cubicBezTo>
                    <a:pt x="374" y="204"/>
                    <a:pt x="375" y="202"/>
                    <a:pt x="375" y="200"/>
                  </a:cubicBezTo>
                  <a:cubicBezTo>
                    <a:pt x="375" y="200"/>
                    <a:pt x="375" y="199"/>
                    <a:pt x="375" y="199"/>
                  </a:cubicBezTo>
                  <a:cubicBezTo>
                    <a:pt x="376" y="198"/>
                    <a:pt x="376" y="198"/>
                    <a:pt x="376" y="197"/>
                  </a:cubicBezTo>
                  <a:cubicBezTo>
                    <a:pt x="376" y="196"/>
                    <a:pt x="376" y="196"/>
                    <a:pt x="376" y="195"/>
                  </a:cubicBezTo>
                  <a:cubicBezTo>
                    <a:pt x="377" y="195"/>
                    <a:pt x="377" y="194"/>
                    <a:pt x="377" y="194"/>
                  </a:cubicBezTo>
                  <a:cubicBezTo>
                    <a:pt x="378" y="194"/>
                    <a:pt x="377" y="195"/>
                    <a:pt x="377" y="196"/>
                  </a:cubicBezTo>
                  <a:cubicBezTo>
                    <a:pt x="377" y="196"/>
                    <a:pt x="376" y="196"/>
                    <a:pt x="376" y="196"/>
                  </a:cubicBezTo>
                  <a:cubicBezTo>
                    <a:pt x="376" y="198"/>
                    <a:pt x="376" y="199"/>
                    <a:pt x="376" y="200"/>
                  </a:cubicBezTo>
                  <a:cubicBezTo>
                    <a:pt x="376" y="201"/>
                    <a:pt x="376" y="202"/>
                    <a:pt x="377" y="202"/>
                  </a:cubicBezTo>
                  <a:cubicBezTo>
                    <a:pt x="377" y="202"/>
                    <a:pt x="376" y="202"/>
                    <a:pt x="376" y="203"/>
                  </a:cubicBezTo>
                  <a:cubicBezTo>
                    <a:pt x="376" y="203"/>
                    <a:pt x="376" y="204"/>
                    <a:pt x="375" y="205"/>
                  </a:cubicBezTo>
                  <a:cubicBezTo>
                    <a:pt x="375" y="205"/>
                    <a:pt x="375" y="206"/>
                    <a:pt x="376" y="206"/>
                  </a:cubicBezTo>
                  <a:cubicBezTo>
                    <a:pt x="376" y="206"/>
                    <a:pt x="377" y="206"/>
                    <a:pt x="377" y="206"/>
                  </a:cubicBezTo>
                  <a:cubicBezTo>
                    <a:pt x="378" y="206"/>
                    <a:pt x="379" y="206"/>
                    <a:pt x="379" y="206"/>
                  </a:cubicBezTo>
                  <a:cubicBezTo>
                    <a:pt x="379" y="206"/>
                    <a:pt x="379" y="206"/>
                    <a:pt x="380" y="206"/>
                  </a:cubicBezTo>
                  <a:cubicBezTo>
                    <a:pt x="380" y="206"/>
                    <a:pt x="380" y="206"/>
                    <a:pt x="380" y="206"/>
                  </a:cubicBezTo>
                  <a:cubicBezTo>
                    <a:pt x="380" y="207"/>
                    <a:pt x="381" y="207"/>
                    <a:pt x="381" y="207"/>
                  </a:cubicBezTo>
                  <a:cubicBezTo>
                    <a:pt x="381" y="207"/>
                    <a:pt x="381" y="207"/>
                    <a:pt x="381" y="208"/>
                  </a:cubicBezTo>
                  <a:cubicBezTo>
                    <a:pt x="381" y="208"/>
                    <a:pt x="380" y="208"/>
                    <a:pt x="380" y="208"/>
                  </a:cubicBezTo>
                  <a:cubicBezTo>
                    <a:pt x="379" y="207"/>
                    <a:pt x="378" y="205"/>
                    <a:pt x="376" y="207"/>
                  </a:cubicBezTo>
                  <a:cubicBezTo>
                    <a:pt x="376" y="207"/>
                    <a:pt x="376" y="207"/>
                    <a:pt x="376" y="207"/>
                  </a:cubicBezTo>
                  <a:cubicBezTo>
                    <a:pt x="375" y="207"/>
                    <a:pt x="375" y="207"/>
                    <a:pt x="375" y="208"/>
                  </a:cubicBezTo>
                  <a:cubicBezTo>
                    <a:pt x="375" y="209"/>
                    <a:pt x="374" y="210"/>
                    <a:pt x="375" y="210"/>
                  </a:cubicBezTo>
                  <a:cubicBezTo>
                    <a:pt x="376" y="210"/>
                    <a:pt x="376" y="211"/>
                    <a:pt x="376" y="211"/>
                  </a:cubicBezTo>
                  <a:cubicBezTo>
                    <a:pt x="377" y="211"/>
                    <a:pt x="378" y="210"/>
                    <a:pt x="379" y="210"/>
                  </a:cubicBezTo>
                  <a:cubicBezTo>
                    <a:pt x="379" y="210"/>
                    <a:pt x="379" y="210"/>
                    <a:pt x="379" y="210"/>
                  </a:cubicBezTo>
                  <a:cubicBezTo>
                    <a:pt x="378" y="210"/>
                    <a:pt x="378" y="211"/>
                    <a:pt x="377" y="211"/>
                  </a:cubicBezTo>
                  <a:cubicBezTo>
                    <a:pt x="377" y="212"/>
                    <a:pt x="376" y="212"/>
                    <a:pt x="375" y="211"/>
                  </a:cubicBezTo>
                  <a:cubicBezTo>
                    <a:pt x="375" y="211"/>
                    <a:pt x="374" y="211"/>
                    <a:pt x="373" y="212"/>
                  </a:cubicBezTo>
                  <a:cubicBezTo>
                    <a:pt x="373" y="212"/>
                    <a:pt x="372" y="213"/>
                    <a:pt x="371" y="214"/>
                  </a:cubicBezTo>
                  <a:cubicBezTo>
                    <a:pt x="371" y="214"/>
                    <a:pt x="370" y="215"/>
                    <a:pt x="371" y="215"/>
                  </a:cubicBezTo>
                  <a:cubicBezTo>
                    <a:pt x="372" y="215"/>
                    <a:pt x="371" y="216"/>
                    <a:pt x="371" y="216"/>
                  </a:cubicBezTo>
                  <a:cubicBezTo>
                    <a:pt x="371" y="217"/>
                    <a:pt x="372" y="217"/>
                    <a:pt x="372" y="217"/>
                  </a:cubicBezTo>
                  <a:cubicBezTo>
                    <a:pt x="373" y="216"/>
                    <a:pt x="374" y="215"/>
                    <a:pt x="375" y="216"/>
                  </a:cubicBezTo>
                  <a:cubicBezTo>
                    <a:pt x="376" y="216"/>
                    <a:pt x="376" y="215"/>
                    <a:pt x="376" y="215"/>
                  </a:cubicBezTo>
                  <a:cubicBezTo>
                    <a:pt x="376" y="215"/>
                    <a:pt x="377" y="215"/>
                    <a:pt x="377" y="215"/>
                  </a:cubicBezTo>
                  <a:cubicBezTo>
                    <a:pt x="377" y="215"/>
                    <a:pt x="377" y="215"/>
                    <a:pt x="378" y="215"/>
                  </a:cubicBezTo>
                  <a:cubicBezTo>
                    <a:pt x="378" y="215"/>
                    <a:pt x="379" y="215"/>
                    <a:pt x="379" y="216"/>
                  </a:cubicBezTo>
                  <a:cubicBezTo>
                    <a:pt x="379" y="217"/>
                    <a:pt x="379" y="216"/>
                    <a:pt x="379" y="216"/>
                  </a:cubicBezTo>
                  <a:cubicBezTo>
                    <a:pt x="378" y="216"/>
                    <a:pt x="377" y="216"/>
                    <a:pt x="377" y="217"/>
                  </a:cubicBezTo>
                  <a:cubicBezTo>
                    <a:pt x="376" y="217"/>
                    <a:pt x="375" y="216"/>
                    <a:pt x="374" y="217"/>
                  </a:cubicBezTo>
                  <a:cubicBezTo>
                    <a:pt x="373" y="217"/>
                    <a:pt x="372" y="217"/>
                    <a:pt x="373" y="219"/>
                  </a:cubicBezTo>
                  <a:cubicBezTo>
                    <a:pt x="373" y="219"/>
                    <a:pt x="373" y="219"/>
                    <a:pt x="374" y="219"/>
                  </a:cubicBezTo>
                  <a:cubicBezTo>
                    <a:pt x="374" y="218"/>
                    <a:pt x="375" y="218"/>
                    <a:pt x="375" y="218"/>
                  </a:cubicBezTo>
                  <a:cubicBezTo>
                    <a:pt x="376" y="219"/>
                    <a:pt x="375" y="219"/>
                    <a:pt x="374" y="220"/>
                  </a:cubicBezTo>
                  <a:cubicBezTo>
                    <a:pt x="373" y="221"/>
                    <a:pt x="373" y="223"/>
                    <a:pt x="374" y="224"/>
                  </a:cubicBezTo>
                  <a:cubicBezTo>
                    <a:pt x="374" y="224"/>
                    <a:pt x="375" y="225"/>
                    <a:pt x="375" y="225"/>
                  </a:cubicBezTo>
                  <a:cubicBezTo>
                    <a:pt x="375" y="225"/>
                    <a:pt x="375" y="225"/>
                    <a:pt x="376" y="225"/>
                  </a:cubicBezTo>
                  <a:cubicBezTo>
                    <a:pt x="377" y="224"/>
                    <a:pt x="378" y="223"/>
                    <a:pt x="378" y="221"/>
                  </a:cubicBezTo>
                  <a:cubicBezTo>
                    <a:pt x="378" y="221"/>
                    <a:pt x="378" y="221"/>
                    <a:pt x="379" y="221"/>
                  </a:cubicBezTo>
                  <a:cubicBezTo>
                    <a:pt x="379" y="221"/>
                    <a:pt x="379" y="222"/>
                    <a:pt x="378" y="223"/>
                  </a:cubicBezTo>
                  <a:cubicBezTo>
                    <a:pt x="378" y="224"/>
                    <a:pt x="377" y="225"/>
                    <a:pt x="376" y="226"/>
                  </a:cubicBezTo>
                  <a:cubicBezTo>
                    <a:pt x="376" y="226"/>
                    <a:pt x="376" y="227"/>
                    <a:pt x="376" y="227"/>
                  </a:cubicBezTo>
                  <a:cubicBezTo>
                    <a:pt x="377" y="228"/>
                    <a:pt x="377" y="228"/>
                    <a:pt x="378" y="228"/>
                  </a:cubicBezTo>
                  <a:cubicBezTo>
                    <a:pt x="379" y="228"/>
                    <a:pt x="380" y="228"/>
                    <a:pt x="381" y="228"/>
                  </a:cubicBezTo>
                  <a:cubicBezTo>
                    <a:pt x="381" y="228"/>
                    <a:pt x="381" y="228"/>
                    <a:pt x="381" y="228"/>
                  </a:cubicBezTo>
                  <a:cubicBezTo>
                    <a:pt x="382" y="229"/>
                    <a:pt x="382" y="229"/>
                    <a:pt x="383" y="228"/>
                  </a:cubicBezTo>
                  <a:cubicBezTo>
                    <a:pt x="385" y="227"/>
                    <a:pt x="387" y="224"/>
                    <a:pt x="387" y="221"/>
                  </a:cubicBezTo>
                  <a:cubicBezTo>
                    <a:pt x="388" y="219"/>
                    <a:pt x="388" y="217"/>
                    <a:pt x="389" y="216"/>
                  </a:cubicBezTo>
                  <a:cubicBezTo>
                    <a:pt x="390" y="215"/>
                    <a:pt x="390" y="215"/>
                    <a:pt x="390" y="214"/>
                  </a:cubicBezTo>
                  <a:cubicBezTo>
                    <a:pt x="389" y="212"/>
                    <a:pt x="390" y="211"/>
                    <a:pt x="392" y="210"/>
                  </a:cubicBezTo>
                  <a:cubicBezTo>
                    <a:pt x="393" y="211"/>
                    <a:pt x="393" y="211"/>
                    <a:pt x="392" y="212"/>
                  </a:cubicBezTo>
                  <a:cubicBezTo>
                    <a:pt x="391" y="212"/>
                    <a:pt x="391" y="212"/>
                    <a:pt x="391" y="213"/>
                  </a:cubicBezTo>
                  <a:cubicBezTo>
                    <a:pt x="391" y="213"/>
                    <a:pt x="391" y="214"/>
                    <a:pt x="391" y="214"/>
                  </a:cubicBezTo>
                  <a:cubicBezTo>
                    <a:pt x="391" y="215"/>
                    <a:pt x="391" y="215"/>
                    <a:pt x="391" y="215"/>
                  </a:cubicBezTo>
                  <a:cubicBezTo>
                    <a:pt x="390" y="218"/>
                    <a:pt x="389" y="221"/>
                    <a:pt x="388" y="225"/>
                  </a:cubicBezTo>
                  <a:cubicBezTo>
                    <a:pt x="387" y="226"/>
                    <a:pt x="386" y="227"/>
                    <a:pt x="385" y="228"/>
                  </a:cubicBezTo>
                  <a:cubicBezTo>
                    <a:pt x="385" y="229"/>
                    <a:pt x="385" y="229"/>
                    <a:pt x="384" y="229"/>
                  </a:cubicBezTo>
                  <a:cubicBezTo>
                    <a:pt x="382" y="230"/>
                    <a:pt x="382" y="230"/>
                    <a:pt x="383" y="232"/>
                  </a:cubicBezTo>
                  <a:cubicBezTo>
                    <a:pt x="384" y="232"/>
                    <a:pt x="384" y="232"/>
                    <a:pt x="385" y="232"/>
                  </a:cubicBezTo>
                  <a:cubicBezTo>
                    <a:pt x="385" y="232"/>
                    <a:pt x="385" y="232"/>
                    <a:pt x="385" y="233"/>
                  </a:cubicBezTo>
                  <a:cubicBezTo>
                    <a:pt x="385" y="233"/>
                    <a:pt x="385" y="233"/>
                    <a:pt x="384" y="233"/>
                  </a:cubicBezTo>
                  <a:cubicBezTo>
                    <a:pt x="383" y="233"/>
                    <a:pt x="381" y="231"/>
                    <a:pt x="379" y="232"/>
                  </a:cubicBezTo>
                  <a:cubicBezTo>
                    <a:pt x="379" y="232"/>
                    <a:pt x="378" y="231"/>
                    <a:pt x="378" y="232"/>
                  </a:cubicBezTo>
                  <a:cubicBezTo>
                    <a:pt x="377" y="232"/>
                    <a:pt x="378" y="233"/>
                    <a:pt x="378" y="234"/>
                  </a:cubicBezTo>
                  <a:cubicBezTo>
                    <a:pt x="378" y="234"/>
                    <a:pt x="378" y="234"/>
                    <a:pt x="378" y="235"/>
                  </a:cubicBezTo>
                  <a:cubicBezTo>
                    <a:pt x="378" y="234"/>
                    <a:pt x="377" y="234"/>
                    <a:pt x="376" y="234"/>
                  </a:cubicBezTo>
                  <a:cubicBezTo>
                    <a:pt x="376" y="233"/>
                    <a:pt x="376" y="233"/>
                    <a:pt x="375" y="232"/>
                  </a:cubicBezTo>
                  <a:cubicBezTo>
                    <a:pt x="375" y="232"/>
                    <a:pt x="374" y="232"/>
                    <a:pt x="374" y="232"/>
                  </a:cubicBezTo>
                  <a:cubicBezTo>
                    <a:pt x="372" y="232"/>
                    <a:pt x="372" y="232"/>
                    <a:pt x="371" y="230"/>
                  </a:cubicBezTo>
                  <a:cubicBezTo>
                    <a:pt x="371" y="230"/>
                    <a:pt x="371" y="230"/>
                    <a:pt x="370" y="230"/>
                  </a:cubicBezTo>
                  <a:cubicBezTo>
                    <a:pt x="370" y="230"/>
                    <a:pt x="370" y="231"/>
                    <a:pt x="370" y="231"/>
                  </a:cubicBezTo>
                  <a:cubicBezTo>
                    <a:pt x="370" y="228"/>
                    <a:pt x="369" y="226"/>
                    <a:pt x="369" y="224"/>
                  </a:cubicBezTo>
                  <a:cubicBezTo>
                    <a:pt x="368" y="222"/>
                    <a:pt x="367" y="221"/>
                    <a:pt x="366" y="219"/>
                  </a:cubicBezTo>
                  <a:cubicBezTo>
                    <a:pt x="365" y="217"/>
                    <a:pt x="362" y="217"/>
                    <a:pt x="360" y="216"/>
                  </a:cubicBezTo>
                  <a:cubicBezTo>
                    <a:pt x="359" y="216"/>
                    <a:pt x="359" y="216"/>
                    <a:pt x="359" y="216"/>
                  </a:cubicBezTo>
                  <a:cubicBezTo>
                    <a:pt x="358" y="217"/>
                    <a:pt x="357" y="217"/>
                    <a:pt x="356" y="218"/>
                  </a:cubicBezTo>
                  <a:cubicBezTo>
                    <a:pt x="356" y="218"/>
                    <a:pt x="355" y="219"/>
                    <a:pt x="354" y="218"/>
                  </a:cubicBezTo>
                  <a:cubicBezTo>
                    <a:pt x="354" y="219"/>
                    <a:pt x="355" y="219"/>
                    <a:pt x="354" y="220"/>
                  </a:cubicBezTo>
                  <a:cubicBezTo>
                    <a:pt x="354" y="220"/>
                    <a:pt x="354" y="220"/>
                    <a:pt x="354" y="220"/>
                  </a:cubicBezTo>
                  <a:cubicBezTo>
                    <a:pt x="355" y="221"/>
                    <a:pt x="354" y="222"/>
                    <a:pt x="354" y="223"/>
                  </a:cubicBezTo>
                  <a:cubicBezTo>
                    <a:pt x="354" y="224"/>
                    <a:pt x="354" y="224"/>
                    <a:pt x="354" y="225"/>
                  </a:cubicBezTo>
                  <a:cubicBezTo>
                    <a:pt x="356" y="226"/>
                    <a:pt x="356" y="227"/>
                    <a:pt x="357" y="228"/>
                  </a:cubicBezTo>
                  <a:cubicBezTo>
                    <a:pt x="357" y="229"/>
                    <a:pt x="357" y="229"/>
                    <a:pt x="357" y="229"/>
                  </a:cubicBezTo>
                  <a:cubicBezTo>
                    <a:pt x="356" y="231"/>
                    <a:pt x="357" y="233"/>
                    <a:pt x="359" y="234"/>
                  </a:cubicBezTo>
                  <a:cubicBezTo>
                    <a:pt x="359" y="234"/>
                    <a:pt x="359" y="234"/>
                    <a:pt x="359" y="233"/>
                  </a:cubicBezTo>
                  <a:cubicBezTo>
                    <a:pt x="360" y="232"/>
                    <a:pt x="361" y="232"/>
                    <a:pt x="362" y="232"/>
                  </a:cubicBezTo>
                  <a:cubicBezTo>
                    <a:pt x="362" y="232"/>
                    <a:pt x="362" y="232"/>
                    <a:pt x="362" y="233"/>
                  </a:cubicBezTo>
                  <a:cubicBezTo>
                    <a:pt x="362" y="233"/>
                    <a:pt x="362" y="233"/>
                    <a:pt x="362" y="233"/>
                  </a:cubicBezTo>
                  <a:cubicBezTo>
                    <a:pt x="361" y="233"/>
                    <a:pt x="360" y="234"/>
                    <a:pt x="360" y="235"/>
                  </a:cubicBezTo>
                  <a:cubicBezTo>
                    <a:pt x="361" y="236"/>
                    <a:pt x="361" y="235"/>
                    <a:pt x="362" y="236"/>
                  </a:cubicBezTo>
                  <a:cubicBezTo>
                    <a:pt x="361" y="236"/>
                    <a:pt x="360" y="237"/>
                    <a:pt x="360" y="238"/>
                  </a:cubicBezTo>
                  <a:cubicBezTo>
                    <a:pt x="361" y="238"/>
                    <a:pt x="361" y="238"/>
                    <a:pt x="361" y="238"/>
                  </a:cubicBezTo>
                  <a:cubicBezTo>
                    <a:pt x="362" y="238"/>
                    <a:pt x="363" y="238"/>
                    <a:pt x="363" y="238"/>
                  </a:cubicBezTo>
                  <a:cubicBezTo>
                    <a:pt x="363" y="239"/>
                    <a:pt x="363" y="238"/>
                    <a:pt x="362" y="239"/>
                  </a:cubicBezTo>
                  <a:cubicBezTo>
                    <a:pt x="362" y="239"/>
                    <a:pt x="363" y="239"/>
                    <a:pt x="363" y="239"/>
                  </a:cubicBezTo>
                  <a:cubicBezTo>
                    <a:pt x="363" y="239"/>
                    <a:pt x="363" y="240"/>
                    <a:pt x="363" y="240"/>
                  </a:cubicBezTo>
                  <a:cubicBezTo>
                    <a:pt x="362" y="240"/>
                    <a:pt x="361" y="239"/>
                    <a:pt x="360" y="239"/>
                  </a:cubicBezTo>
                  <a:cubicBezTo>
                    <a:pt x="359" y="239"/>
                    <a:pt x="359" y="239"/>
                    <a:pt x="359" y="239"/>
                  </a:cubicBezTo>
                  <a:cubicBezTo>
                    <a:pt x="358" y="240"/>
                    <a:pt x="359" y="240"/>
                    <a:pt x="359" y="240"/>
                  </a:cubicBezTo>
                  <a:cubicBezTo>
                    <a:pt x="358" y="241"/>
                    <a:pt x="357" y="239"/>
                    <a:pt x="355" y="240"/>
                  </a:cubicBezTo>
                  <a:cubicBezTo>
                    <a:pt x="354" y="240"/>
                    <a:pt x="353" y="240"/>
                    <a:pt x="352" y="241"/>
                  </a:cubicBezTo>
                  <a:cubicBezTo>
                    <a:pt x="352" y="241"/>
                    <a:pt x="352" y="241"/>
                    <a:pt x="352" y="242"/>
                  </a:cubicBezTo>
                  <a:cubicBezTo>
                    <a:pt x="352" y="242"/>
                    <a:pt x="351" y="242"/>
                    <a:pt x="351" y="242"/>
                  </a:cubicBezTo>
                  <a:cubicBezTo>
                    <a:pt x="350" y="243"/>
                    <a:pt x="350" y="244"/>
                    <a:pt x="348" y="244"/>
                  </a:cubicBezTo>
                  <a:cubicBezTo>
                    <a:pt x="348" y="244"/>
                    <a:pt x="348" y="244"/>
                    <a:pt x="348" y="244"/>
                  </a:cubicBezTo>
                  <a:cubicBezTo>
                    <a:pt x="348" y="245"/>
                    <a:pt x="347" y="246"/>
                    <a:pt x="346" y="246"/>
                  </a:cubicBezTo>
                  <a:cubicBezTo>
                    <a:pt x="345" y="248"/>
                    <a:pt x="344" y="249"/>
                    <a:pt x="345" y="251"/>
                  </a:cubicBezTo>
                  <a:cubicBezTo>
                    <a:pt x="345" y="252"/>
                    <a:pt x="345" y="252"/>
                    <a:pt x="345" y="252"/>
                  </a:cubicBezTo>
                  <a:cubicBezTo>
                    <a:pt x="345" y="253"/>
                    <a:pt x="345" y="254"/>
                    <a:pt x="344" y="255"/>
                  </a:cubicBezTo>
                  <a:cubicBezTo>
                    <a:pt x="344" y="256"/>
                    <a:pt x="344" y="256"/>
                    <a:pt x="344" y="257"/>
                  </a:cubicBezTo>
                  <a:cubicBezTo>
                    <a:pt x="344" y="257"/>
                    <a:pt x="345" y="257"/>
                    <a:pt x="345" y="257"/>
                  </a:cubicBezTo>
                  <a:cubicBezTo>
                    <a:pt x="345" y="256"/>
                    <a:pt x="345" y="257"/>
                    <a:pt x="345" y="257"/>
                  </a:cubicBezTo>
                  <a:cubicBezTo>
                    <a:pt x="346" y="259"/>
                    <a:pt x="346" y="260"/>
                    <a:pt x="348" y="260"/>
                  </a:cubicBezTo>
                  <a:cubicBezTo>
                    <a:pt x="349" y="261"/>
                    <a:pt x="350" y="260"/>
                    <a:pt x="350" y="259"/>
                  </a:cubicBezTo>
                  <a:cubicBezTo>
                    <a:pt x="350" y="258"/>
                    <a:pt x="350" y="257"/>
                    <a:pt x="350" y="256"/>
                  </a:cubicBezTo>
                  <a:cubicBezTo>
                    <a:pt x="350" y="256"/>
                    <a:pt x="350" y="256"/>
                    <a:pt x="351" y="256"/>
                  </a:cubicBezTo>
                  <a:cubicBezTo>
                    <a:pt x="351" y="256"/>
                    <a:pt x="351" y="256"/>
                    <a:pt x="351" y="256"/>
                  </a:cubicBezTo>
                  <a:cubicBezTo>
                    <a:pt x="351" y="257"/>
                    <a:pt x="351" y="258"/>
                    <a:pt x="351" y="259"/>
                  </a:cubicBezTo>
                  <a:cubicBezTo>
                    <a:pt x="351" y="259"/>
                    <a:pt x="350" y="260"/>
                    <a:pt x="350" y="260"/>
                  </a:cubicBezTo>
                  <a:cubicBezTo>
                    <a:pt x="350" y="261"/>
                    <a:pt x="350" y="261"/>
                    <a:pt x="351" y="261"/>
                  </a:cubicBezTo>
                  <a:cubicBezTo>
                    <a:pt x="351" y="261"/>
                    <a:pt x="351" y="261"/>
                    <a:pt x="351" y="261"/>
                  </a:cubicBezTo>
                  <a:cubicBezTo>
                    <a:pt x="351" y="261"/>
                    <a:pt x="351" y="261"/>
                    <a:pt x="351" y="260"/>
                  </a:cubicBezTo>
                  <a:cubicBezTo>
                    <a:pt x="351" y="260"/>
                    <a:pt x="351" y="259"/>
                    <a:pt x="351" y="259"/>
                  </a:cubicBezTo>
                  <a:cubicBezTo>
                    <a:pt x="352" y="258"/>
                    <a:pt x="352" y="258"/>
                    <a:pt x="352" y="257"/>
                  </a:cubicBezTo>
                  <a:cubicBezTo>
                    <a:pt x="351" y="256"/>
                    <a:pt x="351" y="255"/>
                    <a:pt x="351" y="254"/>
                  </a:cubicBezTo>
                  <a:cubicBezTo>
                    <a:pt x="350" y="252"/>
                    <a:pt x="351" y="251"/>
                    <a:pt x="352" y="249"/>
                  </a:cubicBezTo>
                  <a:cubicBezTo>
                    <a:pt x="352" y="250"/>
                    <a:pt x="352" y="250"/>
                    <a:pt x="352" y="251"/>
                  </a:cubicBezTo>
                  <a:cubicBezTo>
                    <a:pt x="351" y="252"/>
                    <a:pt x="352" y="254"/>
                    <a:pt x="352" y="255"/>
                  </a:cubicBezTo>
                  <a:cubicBezTo>
                    <a:pt x="353" y="257"/>
                    <a:pt x="353" y="258"/>
                    <a:pt x="352" y="260"/>
                  </a:cubicBezTo>
                  <a:cubicBezTo>
                    <a:pt x="352" y="261"/>
                    <a:pt x="352" y="262"/>
                    <a:pt x="353" y="262"/>
                  </a:cubicBezTo>
                  <a:cubicBezTo>
                    <a:pt x="354" y="262"/>
                    <a:pt x="355" y="263"/>
                    <a:pt x="356" y="261"/>
                  </a:cubicBezTo>
                  <a:cubicBezTo>
                    <a:pt x="356" y="262"/>
                    <a:pt x="356" y="263"/>
                    <a:pt x="357" y="263"/>
                  </a:cubicBezTo>
                  <a:cubicBezTo>
                    <a:pt x="357" y="263"/>
                    <a:pt x="357" y="263"/>
                    <a:pt x="358" y="263"/>
                  </a:cubicBezTo>
                  <a:cubicBezTo>
                    <a:pt x="359" y="262"/>
                    <a:pt x="359" y="261"/>
                    <a:pt x="358" y="260"/>
                  </a:cubicBezTo>
                  <a:cubicBezTo>
                    <a:pt x="358" y="260"/>
                    <a:pt x="358" y="260"/>
                    <a:pt x="358" y="259"/>
                  </a:cubicBezTo>
                  <a:cubicBezTo>
                    <a:pt x="358" y="259"/>
                    <a:pt x="358" y="258"/>
                    <a:pt x="358" y="258"/>
                  </a:cubicBezTo>
                  <a:cubicBezTo>
                    <a:pt x="357" y="257"/>
                    <a:pt x="358" y="256"/>
                    <a:pt x="358" y="255"/>
                  </a:cubicBezTo>
                  <a:cubicBezTo>
                    <a:pt x="358" y="256"/>
                    <a:pt x="358" y="256"/>
                    <a:pt x="358" y="256"/>
                  </a:cubicBezTo>
                  <a:cubicBezTo>
                    <a:pt x="358" y="257"/>
                    <a:pt x="359" y="258"/>
                    <a:pt x="359" y="259"/>
                  </a:cubicBezTo>
                  <a:cubicBezTo>
                    <a:pt x="359" y="260"/>
                    <a:pt x="359" y="260"/>
                    <a:pt x="360" y="260"/>
                  </a:cubicBezTo>
                  <a:cubicBezTo>
                    <a:pt x="360" y="260"/>
                    <a:pt x="361" y="260"/>
                    <a:pt x="361" y="261"/>
                  </a:cubicBezTo>
                  <a:cubicBezTo>
                    <a:pt x="360" y="262"/>
                    <a:pt x="361" y="262"/>
                    <a:pt x="361" y="262"/>
                  </a:cubicBezTo>
                  <a:cubicBezTo>
                    <a:pt x="362" y="262"/>
                    <a:pt x="362" y="262"/>
                    <a:pt x="363" y="263"/>
                  </a:cubicBezTo>
                  <a:cubicBezTo>
                    <a:pt x="363" y="263"/>
                    <a:pt x="364" y="263"/>
                    <a:pt x="364" y="263"/>
                  </a:cubicBezTo>
                  <a:cubicBezTo>
                    <a:pt x="364" y="261"/>
                    <a:pt x="365" y="260"/>
                    <a:pt x="364" y="259"/>
                  </a:cubicBezTo>
                  <a:cubicBezTo>
                    <a:pt x="365" y="259"/>
                    <a:pt x="366" y="258"/>
                    <a:pt x="366" y="257"/>
                  </a:cubicBezTo>
                  <a:cubicBezTo>
                    <a:pt x="366" y="257"/>
                    <a:pt x="367" y="257"/>
                    <a:pt x="367" y="258"/>
                  </a:cubicBezTo>
                  <a:cubicBezTo>
                    <a:pt x="367" y="258"/>
                    <a:pt x="367" y="258"/>
                    <a:pt x="367" y="258"/>
                  </a:cubicBezTo>
                  <a:cubicBezTo>
                    <a:pt x="367" y="258"/>
                    <a:pt x="366" y="259"/>
                    <a:pt x="366" y="259"/>
                  </a:cubicBezTo>
                  <a:cubicBezTo>
                    <a:pt x="365" y="260"/>
                    <a:pt x="365" y="260"/>
                    <a:pt x="366" y="261"/>
                  </a:cubicBezTo>
                  <a:cubicBezTo>
                    <a:pt x="366" y="262"/>
                    <a:pt x="367" y="262"/>
                    <a:pt x="368" y="262"/>
                  </a:cubicBezTo>
                  <a:cubicBezTo>
                    <a:pt x="368" y="262"/>
                    <a:pt x="368" y="262"/>
                    <a:pt x="368" y="262"/>
                  </a:cubicBezTo>
                  <a:cubicBezTo>
                    <a:pt x="369" y="263"/>
                    <a:pt x="371" y="263"/>
                    <a:pt x="372" y="264"/>
                  </a:cubicBezTo>
                  <a:cubicBezTo>
                    <a:pt x="373" y="264"/>
                    <a:pt x="374" y="265"/>
                    <a:pt x="375" y="265"/>
                  </a:cubicBezTo>
                  <a:cubicBezTo>
                    <a:pt x="376" y="264"/>
                    <a:pt x="377" y="264"/>
                    <a:pt x="378" y="264"/>
                  </a:cubicBezTo>
                  <a:cubicBezTo>
                    <a:pt x="378" y="265"/>
                    <a:pt x="379" y="264"/>
                    <a:pt x="379" y="264"/>
                  </a:cubicBezTo>
                  <a:cubicBezTo>
                    <a:pt x="379" y="263"/>
                    <a:pt x="379" y="263"/>
                    <a:pt x="378" y="263"/>
                  </a:cubicBezTo>
                  <a:cubicBezTo>
                    <a:pt x="377" y="262"/>
                    <a:pt x="376" y="262"/>
                    <a:pt x="375" y="261"/>
                  </a:cubicBezTo>
                  <a:cubicBezTo>
                    <a:pt x="375" y="260"/>
                    <a:pt x="375" y="260"/>
                    <a:pt x="375" y="260"/>
                  </a:cubicBezTo>
                  <a:cubicBezTo>
                    <a:pt x="375" y="259"/>
                    <a:pt x="374" y="258"/>
                    <a:pt x="375" y="256"/>
                  </a:cubicBezTo>
                  <a:cubicBezTo>
                    <a:pt x="375" y="256"/>
                    <a:pt x="375" y="256"/>
                    <a:pt x="375" y="256"/>
                  </a:cubicBezTo>
                  <a:cubicBezTo>
                    <a:pt x="375" y="257"/>
                    <a:pt x="376" y="257"/>
                    <a:pt x="376" y="258"/>
                  </a:cubicBezTo>
                  <a:cubicBezTo>
                    <a:pt x="376" y="259"/>
                    <a:pt x="377" y="260"/>
                    <a:pt x="377" y="260"/>
                  </a:cubicBezTo>
                  <a:cubicBezTo>
                    <a:pt x="378" y="261"/>
                    <a:pt x="379" y="260"/>
                    <a:pt x="379" y="260"/>
                  </a:cubicBezTo>
                  <a:cubicBezTo>
                    <a:pt x="381" y="259"/>
                    <a:pt x="380" y="258"/>
                    <a:pt x="380" y="257"/>
                  </a:cubicBezTo>
                  <a:cubicBezTo>
                    <a:pt x="380" y="257"/>
                    <a:pt x="381" y="256"/>
                    <a:pt x="380" y="255"/>
                  </a:cubicBezTo>
                  <a:cubicBezTo>
                    <a:pt x="380" y="255"/>
                    <a:pt x="380" y="255"/>
                    <a:pt x="380" y="255"/>
                  </a:cubicBezTo>
                  <a:cubicBezTo>
                    <a:pt x="379" y="254"/>
                    <a:pt x="379" y="254"/>
                    <a:pt x="379" y="254"/>
                  </a:cubicBezTo>
                  <a:cubicBezTo>
                    <a:pt x="380" y="254"/>
                    <a:pt x="380" y="254"/>
                    <a:pt x="380" y="254"/>
                  </a:cubicBezTo>
                  <a:cubicBezTo>
                    <a:pt x="381" y="254"/>
                    <a:pt x="381" y="255"/>
                    <a:pt x="381" y="256"/>
                  </a:cubicBezTo>
                  <a:cubicBezTo>
                    <a:pt x="381" y="256"/>
                    <a:pt x="381" y="257"/>
                    <a:pt x="382" y="258"/>
                  </a:cubicBezTo>
                  <a:cubicBezTo>
                    <a:pt x="382" y="258"/>
                    <a:pt x="383" y="259"/>
                    <a:pt x="383" y="260"/>
                  </a:cubicBezTo>
                  <a:cubicBezTo>
                    <a:pt x="384" y="261"/>
                    <a:pt x="386" y="261"/>
                    <a:pt x="386" y="261"/>
                  </a:cubicBezTo>
                  <a:cubicBezTo>
                    <a:pt x="387" y="260"/>
                    <a:pt x="386" y="260"/>
                    <a:pt x="387" y="260"/>
                  </a:cubicBezTo>
                  <a:cubicBezTo>
                    <a:pt x="387" y="259"/>
                    <a:pt x="387" y="259"/>
                    <a:pt x="387" y="259"/>
                  </a:cubicBezTo>
                  <a:cubicBezTo>
                    <a:pt x="387" y="258"/>
                    <a:pt x="387" y="257"/>
                    <a:pt x="387" y="257"/>
                  </a:cubicBezTo>
                  <a:cubicBezTo>
                    <a:pt x="386" y="256"/>
                    <a:pt x="386" y="255"/>
                    <a:pt x="385" y="254"/>
                  </a:cubicBezTo>
                  <a:cubicBezTo>
                    <a:pt x="385" y="252"/>
                    <a:pt x="385" y="252"/>
                    <a:pt x="386" y="251"/>
                  </a:cubicBezTo>
                  <a:cubicBezTo>
                    <a:pt x="385" y="252"/>
                    <a:pt x="386" y="253"/>
                    <a:pt x="387" y="254"/>
                  </a:cubicBezTo>
                  <a:cubicBezTo>
                    <a:pt x="387" y="255"/>
                    <a:pt x="387" y="255"/>
                    <a:pt x="387" y="255"/>
                  </a:cubicBezTo>
                  <a:cubicBezTo>
                    <a:pt x="387" y="256"/>
                    <a:pt x="387" y="256"/>
                    <a:pt x="388" y="256"/>
                  </a:cubicBezTo>
                  <a:cubicBezTo>
                    <a:pt x="388" y="257"/>
                    <a:pt x="388" y="258"/>
                    <a:pt x="388" y="258"/>
                  </a:cubicBezTo>
                  <a:cubicBezTo>
                    <a:pt x="388" y="259"/>
                    <a:pt x="388" y="259"/>
                    <a:pt x="388" y="259"/>
                  </a:cubicBezTo>
                  <a:cubicBezTo>
                    <a:pt x="387" y="259"/>
                    <a:pt x="388" y="260"/>
                    <a:pt x="388" y="260"/>
                  </a:cubicBezTo>
                  <a:cubicBezTo>
                    <a:pt x="389" y="260"/>
                    <a:pt x="389" y="261"/>
                    <a:pt x="390" y="262"/>
                  </a:cubicBezTo>
                  <a:cubicBezTo>
                    <a:pt x="390" y="262"/>
                    <a:pt x="390" y="262"/>
                    <a:pt x="390" y="262"/>
                  </a:cubicBezTo>
                  <a:cubicBezTo>
                    <a:pt x="391" y="261"/>
                    <a:pt x="392" y="262"/>
                    <a:pt x="393" y="261"/>
                  </a:cubicBezTo>
                  <a:cubicBezTo>
                    <a:pt x="394" y="261"/>
                    <a:pt x="395" y="260"/>
                    <a:pt x="394" y="259"/>
                  </a:cubicBezTo>
                  <a:cubicBezTo>
                    <a:pt x="394" y="258"/>
                    <a:pt x="394" y="258"/>
                    <a:pt x="394" y="257"/>
                  </a:cubicBezTo>
                  <a:cubicBezTo>
                    <a:pt x="395" y="256"/>
                    <a:pt x="394" y="256"/>
                    <a:pt x="394" y="256"/>
                  </a:cubicBezTo>
                  <a:cubicBezTo>
                    <a:pt x="393" y="255"/>
                    <a:pt x="392" y="255"/>
                    <a:pt x="392" y="254"/>
                  </a:cubicBezTo>
                  <a:cubicBezTo>
                    <a:pt x="391" y="253"/>
                    <a:pt x="391" y="252"/>
                    <a:pt x="390" y="251"/>
                  </a:cubicBezTo>
                  <a:cubicBezTo>
                    <a:pt x="390" y="250"/>
                    <a:pt x="390" y="250"/>
                    <a:pt x="390" y="249"/>
                  </a:cubicBezTo>
                  <a:cubicBezTo>
                    <a:pt x="391" y="250"/>
                    <a:pt x="391" y="250"/>
                    <a:pt x="392" y="251"/>
                  </a:cubicBezTo>
                  <a:cubicBezTo>
                    <a:pt x="392" y="252"/>
                    <a:pt x="392" y="253"/>
                    <a:pt x="392" y="253"/>
                  </a:cubicBezTo>
                  <a:cubicBezTo>
                    <a:pt x="393" y="253"/>
                    <a:pt x="393" y="253"/>
                    <a:pt x="393" y="254"/>
                  </a:cubicBezTo>
                  <a:cubicBezTo>
                    <a:pt x="393" y="254"/>
                    <a:pt x="393" y="254"/>
                    <a:pt x="393" y="255"/>
                  </a:cubicBezTo>
                  <a:cubicBezTo>
                    <a:pt x="394" y="255"/>
                    <a:pt x="394" y="255"/>
                    <a:pt x="394" y="255"/>
                  </a:cubicBezTo>
                  <a:cubicBezTo>
                    <a:pt x="394" y="255"/>
                    <a:pt x="395" y="256"/>
                    <a:pt x="395" y="256"/>
                  </a:cubicBezTo>
                  <a:cubicBezTo>
                    <a:pt x="395" y="256"/>
                    <a:pt x="395" y="256"/>
                    <a:pt x="395" y="257"/>
                  </a:cubicBezTo>
                  <a:cubicBezTo>
                    <a:pt x="394" y="258"/>
                    <a:pt x="394" y="258"/>
                    <a:pt x="396" y="259"/>
                  </a:cubicBezTo>
                  <a:cubicBezTo>
                    <a:pt x="397" y="260"/>
                    <a:pt x="398" y="259"/>
                    <a:pt x="399" y="258"/>
                  </a:cubicBezTo>
                  <a:cubicBezTo>
                    <a:pt x="399" y="258"/>
                    <a:pt x="400" y="258"/>
                    <a:pt x="400" y="257"/>
                  </a:cubicBezTo>
                  <a:cubicBezTo>
                    <a:pt x="400" y="257"/>
                    <a:pt x="400" y="257"/>
                    <a:pt x="400" y="257"/>
                  </a:cubicBezTo>
                  <a:cubicBezTo>
                    <a:pt x="401" y="257"/>
                    <a:pt x="400" y="258"/>
                    <a:pt x="400" y="258"/>
                  </a:cubicBezTo>
                  <a:cubicBezTo>
                    <a:pt x="400" y="258"/>
                    <a:pt x="400" y="258"/>
                    <a:pt x="401" y="258"/>
                  </a:cubicBezTo>
                  <a:cubicBezTo>
                    <a:pt x="402" y="259"/>
                    <a:pt x="402" y="260"/>
                    <a:pt x="403" y="261"/>
                  </a:cubicBezTo>
                  <a:cubicBezTo>
                    <a:pt x="403" y="261"/>
                    <a:pt x="403" y="261"/>
                    <a:pt x="403" y="261"/>
                  </a:cubicBezTo>
                  <a:cubicBezTo>
                    <a:pt x="403" y="261"/>
                    <a:pt x="403" y="262"/>
                    <a:pt x="403" y="262"/>
                  </a:cubicBezTo>
                  <a:cubicBezTo>
                    <a:pt x="402" y="263"/>
                    <a:pt x="403" y="264"/>
                    <a:pt x="402" y="265"/>
                  </a:cubicBezTo>
                  <a:cubicBezTo>
                    <a:pt x="401" y="266"/>
                    <a:pt x="401" y="267"/>
                    <a:pt x="402" y="267"/>
                  </a:cubicBezTo>
                  <a:cubicBezTo>
                    <a:pt x="402" y="267"/>
                    <a:pt x="402" y="267"/>
                    <a:pt x="402" y="268"/>
                  </a:cubicBezTo>
                  <a:cubicBezTo>
                    <a:pt x="401" y="268"/>
                    <a:pt x="401" y="268"/>
                    <a:pt x="401" y="268"/>
                  </a:cubicBezTo>
                  <a:cubicBezTo>
                    <a:pt x="402" y="269"/>
                    <a:pt x="402" y="268"/>
                    <a:pt x="402" y="268"/>
                  </a:cubicBezTo>
                  <a:cubicBezTo>
                    <a:pt x="402" y="268"/>
                    <a:pt x="402" y="268"/>
                    <a:pt x="402" y="268"/>
                  </a:cubicBezTo>
                  <a:cubicBezTo>
                    <a:pt x="403" y="268"/>
                    <a:pt x="404" y="268"/>
                    <a:pt x="404" y="267"/>
                  </a:cubicBezTo>
                  <a:cubicBezTo>
                    <a:pt x="405" y="267"/>
                    <a:pt x="406" y="266"/>
                    <a:pt x="407" y="266"/>
                  </a:cubicBezTo>
                  <a:cubicBezTo>
                    <a:pt x="409" y="267"/>
                    <a:pt x="409" y="265"/>
                    <a:pt x="410" y="264"/>
                  </a:cubicBezTo>
                  <a:cubicBezTo>
                    <a:pt x="411" y="264"/>
                    <a:pt x="411" y="264"/>
                    <a:pt x="411" y="264"/>
                  </a:cubicBezTo>
                  <a:cubicBezTo>
                    <a:pt x="414" y="264"/>
                    <a:pt x="414" y="264"/>
                    <a:pt x="413" y="262"/>
                  </a:cubicBezTo>
                  <a:cubicBezTo>
                    <a:pt x="414" y="262"/>
                    <a:pt x="414" y="261"/>
                    <a:pt x="414" y="261"/>
                  </a:cubicBezTo>
                  <a:cubicBezTo>
                    <a:pt x="415" y="261"/>
                    <a:pt x="415" y="260"/>
                    <a:pt x="416" y="260"/>
                  </a:cubicBezTo>
                  <a:cubicBezTo>
                    <a:pt x="416" y="259"/>
                    <a:pt x="416" y="259"/>
                    <a:pt x="416" y="259"/>
                  </a:cubicBezTo>
                  <a:cubicBezTo>
                    <a:pt x="416" y="259"/>
                    <a:pt x="416" y="258"/>
                    <a:pt x="416" y="258"/>
                  </a:cubicBezTo>
                  <a:cubicBezTo>
                    <a:pt x="416" y="257"/>
                    <a:pt x="416" y="257"/>
                    <a:pt x="417" y="256"/>
                  </a:cubicBezTo>
                  <a:cubicBezTo>
                    <a:pt x="417" y="256"/>
                    <a:pt x="418" y="256"/>
                    <a:pt x="418" y="257"/>
                  </a:cubicBezTo>
                  <a:cubicBezTo>
                    <a:pt x="418" y="258"/>
                    <a:pt x="418" y="258"/>
                    <a:pt x="418" y="259"/>
                  </a:cubicBezTo>
                  <a:cubicBezTo>
                    <a:pt x="418" y="259"/>
                    <a:pt x="418" y="260"/>
                    <a:pt x="419" y="260"/>
                  </a:cubicBezTo>
                  <a:cubicBezTo>
                    <a:pt x="419" y="260"/>
                    <a:pt x="419" y="259"/>
                    <a:pt x="419" y="258"/>
                  </a:cubicBezTo>
                  <a:cubicBezTo>
                    <a:pt x="419" y="258"/>
                    <a:pt x="419" y="258"/>
                    <a:pt x="420" y="258"/>
                  </a:cubicBezTo>
                  <a:cubicBezTo>
                    <a:pt x="420" y="258"/>
                    <a:pt x="421" y="257"/>
                    <a:pt x="421" y="256"/>
                  </a:cubicBezTo>
                  <a:cubicBezTo>
                    <a:pt x="421" y="255"/>
                    <a:pt x="421" y="254"/>
                    <a:pt x="422" y="254"/>
                  </a:cubicBezTo>
                  <a:cubicBezTo>
                    <a:pt x="423" y="254"/>
                    <a:pt x="423" y="254"/>
                    <a:pt x="423" y="253"/>
                  </a:cubicBezTo>
                  <a:cubicBezTo>
                    <a:pt x="423" y="252"/>
                    <a:pt x="423" y="250"/>
                    <a:pt x="424" y="249"/>
                  </a:cubicBezTo>
                  <a:cubicBezTo>
                    <a:pt x="424" y="249"/>
                    <a:pt x="424" y="249"/>
                    <a:pt x="423" y="248"/>
                  </a:cubicBezTo>
                  <a:cubicBezTo>
                    <a:pt x="422" y="248"/>
                    <a:pt x="423" y="247"/>
                    <a:pt x="422" y="246"/>
                  </a:cubicBezTo>
                  <a:cubicBezTo>
                    <a:pt x="422" y="245"/>
                    <a:pt x="422" y="244"/>
                    <a:pt x="421" y="245"/>
                  </a:cubicBezTo>
                  <a:cubicBezTo>
                    <a:pt x="421" y="245"/>
                    <a:pt x="421" y="245"/>
                    <a:pt x="421" y="244"/>
                  </a:cubicBezTo>
                  <a:cubicBezTo>
                    <a:pt x="421" y="244"/>
                    <a:pt x="421" y="244"/>
                    <a:pt x="421" y="244"/>
                  </a:cubicBezTo>
                  <a:cubicBezTo>
                    <a:pt x="420" y="244"/>
                    <a:pt x="419" y="243"/>
                    <a:pt x="419" y="244"/>
                  </a:cubicBezTo>
                  <a:cubicBezTo>
                    <a:pt x="418" y="245"/>
                    <a:pt x="418" y="246"/>
                    <a:pt x="417" y="247"/>
                  </a:cubicBezTo>
                  <a:cubicBezTo>
                    <a:pt x="417" y="248"/>
                    <a:pt x="417" y="248"/>
                    <a:pt x="417" y="249"/>
                  </a:cubicBezTo>
                  <a:cubicBezTo>
                    <a:pt x="417" y="249"/>
                    <a:pt x="416" y="249"/>
                    <a:pt x="416" y="249"/>
                  </a:cubicBezTo>
                  <a:cubicBezTo>
                    <a:pt x="416" y="248"/>
                    <a:pt x="416" y="248"/>
                    <a:pt x="415" y="248"/>
                  </a:cubicBezTo>
                  <a:cubicBezTo>
                    <a:pt x="415" y="248"/>
                    <a:pt x="415" y="247"/>
                    <a:pt x="416" y="247"/>
                  </a:cubicBezTo>
                  <a:cubicBezTo>
                    <a:pt x="416" y="246"/>
                    <a:pt x="416" y="246"/>
                    <a:pt x="416" y="246"/>
                  </a:cubicBezTo>
                  <a:cubicBezTo>
                    <a:pt x="415" y="245"/>
                    <a:pt x="415" y="245"/>
                    <a:pt x="415" y="245"/>
                  </a:cubicBezTo>
                  <a:cubicBezTo>
                    <a:pt x="415" y="246"/>
                    <a:pt x="414" y="245"/>
                    <a:pt x="413" y="246"/>
                  </a:cubicBezTo>
                  <a:cubicBezTo>
                    <a:pt x="413" y="246"/>
                    <a:pt x="413" y="246"/>
                    <a:pt x="412" y="246"/>
                  </a:cubicBezTo>
                  <a:cubicBezTo>
                    <a:pt x="412" y="245"/>
                    <a:pt x="413" y="245"/>
                    <a:pt x="413" y="245"/>
                  </a:cubicBezTo>
                  <a:cubicBezTo>
                    <a:pt x="413" y="244"/>
                    <a:pt x="413" y="244"/>
                    <a:pt x="413" y="243"/>
                  </a:cubicBezTo>
                  <a:cubicBezTo>
                    <a:pt x="414" y="242"/>
                    <a:pt x="415" y="241"/>
                    <a:pt x="415" y="239"/>
                  </a:cubicBezTo>
                  <a:cubicBezTo>
                    <a:pt x="414" y="238"/>
                    <a:pt x="414" y="237"/>
                    <a:pt x="413" y="237"/>
                  </a:cubicBezTo>
                  <a:cubicBezTo>
                    <a:pt x="412" y="237"/>
                    <a:pt x="412" y="237"/>
                    <a:pt x="411" y="237"/>
                  </a:cubicBezTo>
                  <a:cubicBezTo>
                    <a:pt x="411" y="236"/>
                    <a:pt x="411" y="236"/>
                    <a:pt x="411" y="236"/>
                  </a:cubicBezTo>
                  <a:cubicBezTo>
                    <a:pt x="410" y="237"/>
                    <a:pt x="410" y="237"/>
                    <a:pt x="410" y="237"/>
                  </a:cubicBezTo>
                  <a:cubicBezTo>
                    <a:pt x="409" y="237"/>
                    <a:pt x="409" y="237"/>
                    <a:pt x="409" y="237"/>
                  </a:cubicBezTo>
                  <a:cubicBezTo>
                    <a:pt x="409" y="237"/>
                    <a:pt x="408" y="237"/>
                    <a:pt x="408" y="238"/>
                  </a:cubicBezTo>
                  <a:cubicBezTo>
                    <a:pt x="408" y="239"/>
                    <a:pt x="407" y="240"/>
                    <a:pt x="407" y="241"/>
                  </a:cubicBezTo>
                  <a:cubicBezTo>
                    <a:pt x="407" y="241"/>
                    <a:pt x="406" y="241"/>
                    <a:pt x="406" y="241"/>
                  </a:cubicBezTo>
                  <a:cubicBezTo>
                    <a:pt x="406" y="241"/>
                    <a:pt x="406" y="240"/>
                    <a:pt x="406" y="240"/>
                  </a:cubicBezTo>
                  <a:cubicBezTo>
                    <a:pt x="407" y="240"/>
                    <a:pt x="407" y="238"/>
                    <a:pt x="408" y="238"/>
                  </a:cubicBezTo>
                  <a:cubicBezTo>
                    <a:pt x="407" y="237"/>
                    <a:pt x="406" y="237"/>
                    <a:pt x="406" y="237"/>
                  </a:cubicBezTo>
                  <a:cubicBezTo>
                    <a:pt x="405" y="237"/>
                    <a:pt x="405" y="237"/>
                    <a:pt x="405" y="237"/>
                  </a:cubicBezTo>
                  <a:cubicBezTo>
                    <a:pt x="405" y="237"/>
                    <a:pt x="405" y="237"/>
                    <a:pt x="404" y="237"/>
                  </a:cubicBezTo>
                  <a:cubicBezTo>
                    <a:pt x="404" y="236"/>
                    <a:pt x="404" y="236"/>
                    <a:pt x="404" y="236"/>
                  </a:cubicBezTo>
                  <a:cubicBezTo>
                    <a:pt x="403" y="236"/>
                    <a:pt x="403" y="236"/>
                    <a:pt x="402" y="236"/>
                  </a:cubicBezTo>
                  <a:cubicBezTo>
                    <a:pt x="402" y="235"/>
                    <a:pt x="401" y="235"/>
                    <a:pt x="401" y="235"/>
                  </a:cubicBezTo>
                  <a:cubicBezTo>
                    <a:pt x="400" y="235"/>
                    <a:pt x="400" y="236"/>
                    <a:pt x="400" y="236"/>
                  </a:cubicBezTo>
                  <a:cubicBezTo>
                    <a:pt x="398" y="237"/>
                    <a:pt x="398" y="238"/>
                    <a:pt x="396" y="239"/>
                  </a:cubicBezTo>
                  <a:cubicBezTo>
                    <a:pt x="396" y="239"/>
                    <a:pt x="396" y="238"/>
                    <a:pt x="396" y="238"/>
                  </a:cubicBezTo>
                  <a:cubicBezTo>
                    <a:pt x="396" y="237"/>
                    <a:pt x="395" y="236"/>
                    <a:pt x="394" y="235"/>
                  </a:cubicBezTo>
                  <a:cubicBezTo>
                    <a:pt x="393" y="234"/>
                    <a:pt x="394" y="234"/>
                    <a:pt x="395" y="234"/>
                  </a:cubicBezTo>
                  <a:cubicBezTo>
                    <a:pt x="395" y="234"/>
                    <a:pt x="396" y="234"/>
                    <a:pt x="396" y="235"/>
                  </a:cubicBezTo>
                  <a:cubicBezTo>
                    <a:pt x="396" y="235"/>
                    <a:pt x="396" y="235"/>
                    <a:pt x="397" y="235"/>
                  </a:cubicBezTo>
                  <a:cubicBezTo>
                    <a:pt x="397" y="234"/>
                    <a:pt x="399" y="235"/>
                    <a:pt x="400" y="234"/>
                  </a:cubicBezTo>
                  <a:cubicBezTo>
                    <a:pt x="401" y="234"/>
                    <a:pt x="400" y="233"/>
                    <a:pt x="400" y="232"/>
                  </a:cubicBezTo>
                  <a:cubicBezTo>
                    <a:pt x="397" y="232"/>
                    <a:pt x="396" y="231"/>
                    <a:pt x="397" y="229"/>
                  </a:cubicBezTo>
                  <a:cubicBezTo>
                    <a:pt x="397" y="228"/>
                    <a:pt x="397" y="227"/>
                    <a:pt x="396" y="226"/>
                  </a:cubicBezTo>
                  <a:cubicBezTo>
                    <a:pt x="396" y="226"/>
                    <a:pt x="396" y="225"/>
                    <a:pt x="396" y="225"/>
                  </a:cubicBezTo>
                  <a:cubicBezTo>
                    <a:pt x="396" y="225"/>
                    <a:pt x="396" y="225"/>
                    <a:pt x="396" y="225"/>
                  </a:cubicBezTo>
                  <a:cubicBezTo>
                    <a:pt x="396" y="225"/>
                    <a:pt x="396" y="225"/>
                    <a:pt x="396" y="224"/>
                  </a:cubicBezTo>
                  <a:cubicBezTo>
                    <a:pt x="396" y="225"/>
                    <a:pt x="396" y="225"/>
                    <a:pt x="396" y="225"/>
                  </a:cubicBezTo>
                  <a:cubicBezTo>
                    <a:pt x="397" y="225"/>
                    <a:pt x="397" y="226"/>
                    <a:pt x="398" y="227"/>
                  </a:cubicBezTo>
                  <a:cubicBezTo>
                    <a:pt x="398" y="227"/>
                    <a:pt x="397" y="228"/>
                    <a:pt x="398" y="228"/>
                  </a:cubicBezTo>
                  <a:cubicBezTo>
                    <a:pt x="399" y="229"/>
                    <a:pt x="399" y="230"/>
                    <a:pt x="400" y="231"/>
                  </a:cubicBezTo>
                  <a:cubicBezTo>
                    <a:pt x="400" y="231"/>
                    <a:pt x="400" y="232"/>
                    <a:pt x="401" y="231"/>
                  </a:cubicBezTo>
                  <a:cubicBezTo>
                    <a:pt x="401" y="231"/>
                    <a:pt x="401" y="231"/>
                    <a:pt x="401" y="231"/>
                  </a:cubicBezTo>
                  <a:cubicBezTo>
                    <a:pt x="401" y="232"/>
                    <a:pt x="402" y="232"/>
                    <a:pt x="402" y="233"/>
                  </a:cubicBezTo>
                  <a:cubicBezTo>
                    <a:pt x="403" y="234"/>
                    <a:pt x="403" y="234"/>
                    <a:pt x="403" y="234"/>
                  </a:cubicBezTo>
                  <a:cubicBezTo>
                    <a:pt x="404" y="234"/>
                    <a:pt x="404" y="234"/>
                    <a:pt x="404" y="234"/>
                  </a:cubicBezTo>
                  <a:cubicBezTo>
                    <a:pt x="405" y="235"/>
                    <a:pt x="406" y="235"/>
                    <a:pt x="407" y="235"/>
                  </a:cubicBezTo>
                  <a:cubicBezTo>
                    <a:pt x="408" y="235"/>
                    <a:pt x="408" y="235"/>
                    <a:pt x="409" y="235"/>
                  </a:cubicBezTo>
                  <a:cubicBezTo>
                    <a:pt x="410" y="235"/>
                    <a:pt x="410" y="234"/>
                    <a:pt x="412" y="234"/>
                  </a:cubicBezTo>
                  <a:cubicBezTo>
                    <a:pt x="412" y="234"/>
                    <a:pt x="412" y="234"/>
                    <a:pt x="412" y="234"/>
                  </a:cubicBezTo>
                  <a:cubicBezTo>
                    <a:pt x="413" y="235"/>
                    <a:pt x="414" y="235"/>
                    <a:pt x="415" y="234"/>
                  </a:cubicBezTo>
                  <a:cubicBezTo>
                    <a:pt x="416" y="233"/>
                    <a:pt x="416" y="232"/>
                    <a:pt x="417" y="232"/>
                  </a:cubicBezTo>
                  <a:cubicBezTo>
                    <a:pt x="417" y="233"/>
                    <a:pt x="416" y="233"/>
                    <a:pt x="416" y="234"/>
                  </a:cubicBezTo>
                  <a:cubicBezTo>
                    <a:pt x="416" y="234"/>
                    <a:pt x="416" y="235"/>
                    <a:pt x="417" y="234"/>
                  </a:cubicBezTo>
                  <a:cubicBezTo>
                    <a:pt x="418" y="233"/>
                    <a:pt x="419" y="233"/>
                    <a:pt x="420" y="232"/>
                  </a:cubicBezTo>
                  <a:cubicBezTo>
                    <a:pt x="420" y="232"/>
                    <a:pt x="420" y="231"/>
                    <a:pt x="420" y="231"/>
                  </a:cubicBezTo>
                  <a:cubicBezTo>
                    <a:pt x="420" y="230"/>
                    <a:pt x="420" y="230"/>
                    <a:pt x="421" y="230"/>
                  </a:cubicBezTo>
                  <a:cubicBezTo>
                    <a:pt x="421" y="229"/>
                    <a:pt x="422" y="229"/>
                    <a:pt x="422" y="227"/>
                  </a:cubicBezTo>
                  <a:cubicBezTo>
                    <a:pt x="422" y="227"/>
                    <a:pt x="422" y="227"/>
                    <a:pt x="423" y="226"/>
                  </a:cubicBezTo>
                  <a:cubicBezTo>
                    <a:pt x="423" y="226"/>
                    <a:pt x="424" y="225"/>
                    <a:pt x="423" y="225"/>
                  </a:cubicBezTo>
                  <a:cubicBezTo>
                    <a:pt x="423" y="224"/>
                    <a:pt x="423" y="223"/>
                    <a:pt x="422" y="223"/>
                  </a:cubicBezTo>
                  <a:cubicBezTo>
                    <a:pt x="421" y="223"/>
                    <a:pt x="421" y="223"/>
                    <a:pt x="421" y="223"/>
                  </a:cubicBezTo>
                  <a:cubicBezTo>
                    <a:pt x="422" y="222"/>
                    <a:pt x="421" y="221"/>
                    <a:pt x="422" y="220"/>
                  </a:cubicBezTo>
                  <a:cubicBezTo>
                    <a:pt x="422" y="220"/>
                    <a:pt x="422" y="220"/>
                    <a:pt x="422" y="219"/>
                  </a:cubicBezTo>
                  <a:cubicBezTo>
                    <a:pt x="421" y="219"/>
                    <a:pt x="421" y="218"/>
                    <a:pt x="420" y="217"/>
                  </a:cubicBezTo>
                  <a:cubicBezTo>
                    <a:pt x="419" y="217"/>
                    <a:pt x="419" y="215"/>
                    <a:pt x="419" y="215"/>
                  </a:cubicBezTo>
                  <a:cubicBezTo>
                    <a:pt x="420" y="214"/>
                    <a:pt x="421" y="213"/>
                    <a:pt x="422" y="214"/>
                  </a:cubicBezTo>
                  <a:cubicBezTo>
                    <a:pt x="422" y="214"/>
                    <a:pt x="422" y="214"/>
                    <a:pt x="423" y="214"/>
                  </a:cubicBezTo>
                  <a:cubicBezTo>
                    <a:pt x="423" y="215"/>
                    <a:pt x="424" y="214"/>
                    <a:pt x="425" y="215"/>
                  </a:cubicBezTo>
                  <a:cubicBezTo>
                    <a:pt x="426" y="215"/>
                    <a:pt x="427" y="215"/>
                    <a:pt x="427" y="215"/>
                  </a:cubicBezTo>
                  <a:cubicBezTo>
                    <a:pt x="429" y="216"/>
                    <a:pt x="429" y="216"/>
                    <a:pt x="430" y="215"/>
                  </a:cubicBezTo>
                  <a:cubicBezTo>
                    <a:pt x="430" y="215"/>
                    <a:pt x="430" y="215"/>
                    <a:pt x="431" y="215"/>
                  </a:cubicBezTo>
                  <a:cubicBezTo>
                    <a:pt x="431" y="215"/>
                    <a:pt x="432" y="214"/>
                    <a:pt x="432" y="214"/>
                  </a:cubicBezTo>
                  <a:cubicBezTo>
                    <a:pt x="432" y="213"/>
                    <a:pt x="433" y="212"/>
                    <a:pt x="434" y="213"/>
                  </a:cubicBezTo>
                  <a:cubicBezTo>
                    <a:pt x="435" y="213"/>
                    <a:pt x="435" y="213"/>
                    <a:pt x="435" y="214"/>
                  </a:cubicBezTo>
                  <a:cubicBezTo>
                    <a:pt x="436" y="214"/>
                    <a:pt x="436" y="214"/>
                    <a:pt x="436" y="213"/>
                  </a:cubicBezTo>
                  <a:cubicBezTo>
                    <a:pt x="436" y="213"/>
                    <a:pt x="437" y="212"/>
                    <a:pt x="437" y="211"/>
                  </a:cubicBezTo>
                  <a:cubicBezTo>
                    <a:pt x="438" y="210"/>
                    <a:pt x="438" y="209"/>
                    <a:pt x="437" y="209"/>
                  </a:cubicBezTo>
                  <a:cubicBezTo>
                    <a:pt x="436" y="209"/>
                    <a:pt x="435" y="207"/>
                    <a:pt x="434" y="208"/>
                  </a:cubicBezTo>
                  <a:cubicBezTo>
                    <a:pt x="434" y="209"/>
                    <a:pt x="434" y="209"/>
                    <a:pt x="434" y="208"/>
                  </a:cubicBezTo>
                  <a:cubicBezTo>
                    <a:pt x="433" y="207"/>
                    <a:pt x="432" y="208"/>
                    <a:pt x="431" y="207"/>
                  </a:cubicBezTo>
                  <a:cubicBezTo>
                    <a:pt x="430" y="207"/>
                    <a:pt x="429" y="207"/>
                    <a:pt x="429" y="206"/>
                  </a:cubicBezTo>
                  <a:cubicBezTo>
                    <a:pt x="429" y="205"/>
                    <a:pt x="430" y="205"/>
                    <a:pt x="431" y="205"/>
                  </a:cubicBezTo>
                  <a:cubicBezTo>
                    <a:pt x="431" y="205"/>
                    <a:pt x="431" y="205"/>
                    <a:pt x="431" y="205"/>
                  </a:cubicBezTo>
                  <a:cubicBezTo>
                    <a:pt x="432" y="205"/>
                    <a:pt x="432" y="205"/>
                    <a:pt x="432" y="205"/>
                  </a:cubicBezTo>
                  <a:cubicBezTo>
                    <a:pt x="432" y="205"/>
                    <a:pt x="433" y="205"/>
                    <a:pt x="434" y="205"/>
                  </a:cubicBezTo>
                  <a:cubicBezTo>
                    <a:pt x="434" y="205"/>
                    <a:pt x="435" y="205"/>
                    <a:pt x="436" y="205"/>
                  </a:cubicBezTo>
                  <a:cubicBezTo>
                    <a:pt x="436" y="205"/>
                    <a:pt x="436" y="205"/>
                    <a:pt x="436" y="205"/>
                  </a:cubicBezTo>
                  <a:cubicBezTo>
                    <a:pt x="436" y="205"/>
                    <a:pt x="436" y="206"/>
                    <a:pt x="437" y="206"/>
                  </a:cubicBezTo>
                  <a:cubicBezTo>
                    <a:pt x="437" y="206"/>
                    <a:pt x="438" y="206"/>
                    <a:pt x="439" y="205"/>
                  </a:cubicBezTo>
                  <a:cubicBezTo>
                    <a:pt x="439" y="205"/>
                    <a:pt x="439" y="204"/>
                    <a:pt x="439" y="203"/>
                  </a:cubicBezTo>
                  <a:cubicBezTo>
                    <a:pt x="440" y="203"/>
                    <a:pt x="440" y="203"/>
                    <a:pt x="440" y="203"/>
                  </a:cubicBezTo>
                  <a:cubicBezTo>
                    <a:pt x="441" y="202"/>
                    <a:pt x="441" y="202"/>
                    <a:pt x="441" y="202"/>
                  </a:cubicBezTo>
                  <a:cubicBezTo>
                    <a:pt x="441" y="201"/>
                    <a:pt x="441" y="201"/>
                    <a:pt x="441" y="200"/>
                  </a:cubicBezTo>
                  <a:cubicBezTo>
                    <a:pt x="440" y="200"/>
                    <a:pt x="440" y="200"/>
                    <a:pt x="440" y="199"/>
                  </a:cubicBezTo>
                  <a:cubicBezTo>
                    <a:pt x="439" y="199"/>
                    <a:pt x="438" y="198"/>
                    <a:pt x="437" y="198"/>
                  </a:cubicBezTo>
                  <a:cubicBezTo>
                    <a:pt x="437" y="198"/>
                    <a:pt x="436" y="198"/>
                    <a:pt x="436" y="198"/>
                  </a:cubicBezTo>
                  <a:cubicBezTo>
                    <a:pt x="435" y="197"/>
                    <a:pt x="435" y="197"/>
                    <a:pt x="435" y="197"/>
                  </a:cubicBezTo>
                  <a:cubicBezTo>
                    <a:pt x="434" y="197"/>
                    <a:pt x="434" y="196"/>
                    <a:pt x="434" y="196"/>
                  </a:cubicBezTo>
                  <a:cubicBezTo>
                    <a:pt x="433" y="196"/>
                    <a:pt x="433" y="196"/>
                    <a:pt x="432" y="196"/>
                  </a:cubicBezTo>
                  <a:cubicBezTo>
                    <a:pt x="431" y="196"/>
                    <a:pt x="431" y="196"/>
                    <a:pt x="431" y="195"/>
                  </a:cubicBezTo>
                  <a:cubicBezTo>
                    <a:pt x="431" y="195"/>
                    <a:pt x="431" y="195"/>
                    <a:pt x="432" y="195"/>
                  </a:cubicBezTo>
                  <a:cubicBezTo>
                    <a:pt x="433" y="195"/>
                    <a:pt x="434" y="195"/>
                    <a:pt x="435" y="196"/>
                  </a:cubicBezTo>
                  <a:cubicBezTo>
                    <a:pt x="437" y="197"/>
                    <a:pt x="438" y="197"/>
                    <a:pt x="439" y="196"/>
                  </a:cubicBezTo>
                  <a:cubicBezTo>
                    <a:pt x="440" y="195"/>
                    <a:pt x="440" y="195"/>
                    <a:pt x="441" y="195"/>
                  </a:cubicBezTo>
                  <a:cubicBezTo>
                    <a:pt x="441" y="195"/>
                    <a:pt x="442" y="195"/>
                    <a:pt x="442" y="195"/>
                  </a:cubicBezTo>
                  <a:cubicBezTo>
                    <a:pt x="442" y="194"/>
                    <a:pt x="443" y="193"/>
                    <a:pt x="444" y="193"/>
                  </a:cubicBezTo>
                  <a:cubicBezTo>
                    <a:pt x="444" y="193"/>
                    <a:pt x="444" y="192"/>
                    <a:pt x="444" y="192"/>
                  </a:cubicBezTo>
                  <a:cubicBezTo>
                    <a:pt x="443" y="192"/>
                    <a:pt x="443" y="191"/>
                    <a:pt x="443" y="191"/>
                  </a:cubicBezTo>
                  <a:cubicBezTo>
                    <a:pt x="443" y="190"/>
                    <a:pt x="444" y="190"/>
                    <a:pt x="444" y="189"/>
                  </a:cubicBezTo>
                  <a:cubicBezTo>
                    <a:pt x="443" y="188"/>
                    <a:pt x="443" y="187"/>
                    <a:pt x="443" y="186"/>
                  </a:cubicBezTo>
                  <a:cubicBezTo>
                    <a:pt x="443" y="185"/>
                    <a:pt x="443" y="184"/>
                    <a:pt x="442" y="184"/>
                  </a:cubicBezTo>
                  <a:cubicBezTo>
                    <a:pt x="440" y="183"/>
                    <a:pt x="439" y="182"/>
                    <a:pt x="437" y="183"/>
                  </a:cubicBezTo>
                  <a:cubicBezTo>
                    <a:pt x="436" y="183"/>
                    <a:pt x="435" y="183"/>
                    <a:pt x="434" y="183"/>
                  </a:cubicBezTo>
                  <a:cubicBezTo>
                    <a:pt x="433" y="183"/>
                    <a:pt x="433" y="183"/>
                    <a:pt x="433" y="183"/>
                  </a:cubicBezTo>
                  <a:cubicBezTo>
                    <a:pt x="433" y="184"/>
                    <a:pt x="433" y="184"/>
                    <a:pt x="433" y="184"/>
                  </a:cubicBezTo>
                  <a:cubicBezTo>
                    <a:pt x="433" y="184"/>
                    <a:pt x="432" y="185"/>
                    <a:pt x="432" y="184"/>
                  </a:cubicBezTo>
                  <a:cubicBezTo>
                    <a:pt x="432" y="184"/>
                    <a:pt x="432" y="184"/>
                    <a:pt x="432" y="184"/>
                  </a:cubicBezTo>
                  <a:cubicBezTo>
                    <a:pt x="433" y="182"/>
                    <a:pt x="434" y="182"/>
                    <a:pt x="435" y="182"/>
                  </a:cubicBezTo>
                  <a:cubicBezTo>
                    <a:pt x="436" y="182"/>
                    <a:pt x="437" y="181"/>
                    <a:pt x="437" y="180"/>
                  </a:cubicBezTo>
                  <a:cubicBezTo>
                    <a:pt x="436" y="180"/>
                    <a:pt x="436" y="180"/>
                    <a:pt x="435" y="179"/>
                  </a:cubicBezTo>
                  <a:cubicBezTo>
                    <a:pt x="433" y="178"/>
                    <a:pt x="431" y="178"/>
                    <a:pt x="429" y="179"/>
                  </a:cubicBezTo>
                  <a:cubicBezTo>
                    <a:pt x="428" y="179"/>
                    <a:pt x="428" y="179"/>
                    <a:pt x="427" y="179"/>
                  </a:cubicBezTo>
                  <a:cubicBezTo>
                    <a:pt x="427" y="179"/>
                    <a:pt x="426" y="179"/>
                    <a:pt x="426" y="180"/>
                  </a:cubicBezTo>
                  <a:cubicBezTo>
                    <a:pt x="425" y="180"/>
                    <a:pt x="425" y="180"/>
                    <a:pt x="425" y="180"/>
                  </a:cubicBezTo>
                  <a:cubicBezTo>
                    <a:pt x="425" y="179"/>
                    <a:pt x="424" y="180"/>
                    <a:pt x="424" y="180"/>
                  </a:cubicBezTo>
                  <a:cubicBezTo>
                    <a:pt x="423" y="181"/>
                    <a:pt x="422" y="183"/>
                    <a:pt x="421" y="185"/>
                  </a:cubicBezTo>
                  <a:cubicBezTo>
                    <a:pt x="421" y="185"/>
                    <a:pt x="421" y="186"/>
                    <a:pt x="421" y="186"/>
                  </a:cubicBezTo>
                  <a:cubicBezTo>
                    <a:pt x="421" y="186"/>
                    <a:pt x="421" y="187"/>
                    <a:pt x="420" y="187"/>
                  </a:cubicBezTo>
                  <a:cubicBezTo>
                    <a:pt x="420" y="187"/>
                    <a:pt x="420" y="187"/>
                    <a:pt x="420" y="187"/>
                  </a:cubicBezTo>
                  <a:cubicBezTo>
                    <a:pt x="420" y="185"/>
                    <a:pt x="421" y="184"/>
                    <a:pt x="422" y="182"/>
                  </a:cubicBezTo>
                  <a:cubicBezTo>
                    <a:pt x="422" y="181"/>
                    <a:pt x="422" y="181"/>
                    <a:pt x="423" y="180"/>
                  </a:cubicBezTo>
                  <a:cubicBezTo>
                    <a:pt x="424" y="179"/>
                    <a:pt x="424" y="178"/>
                    <a:pt x="423" y="177"/>
                  </a:cubicBezTo>
                  <a:cubicBezTo>
                    <a:pt x="423" y="177"/>
                    <a:pt x="423" y="177"/>
                    <a:pt x="423" y="177"/>
                  </a:cubicBezTo>
                  <a:cubicBezTo>
                    <a:pt x="423" y="177"/>
                    <a:pt x="423" y="177"/>
                    <a:pt x="423" y="177"/>
                  </a:cubicBezTo>
                  <a:cubicBezTo>
                    <a:pt x="423" y="177"/>
                    <a:pt x="423" y="177"/>
                    <a:pt x="423" y="177"/>
                  </a:cubicBezTo>
                  <a:cubicBezTo>
                    <a:pt x="423" y="177"/>
                    <a:pt x="424" y="177"/>
                    <a:pt x="424" y="177"/>
                  </a:cubicBezTo>
                  <a:cubicBezTo>
                    <a:pt x="424" y="178"/>
                    <a:pt x="424" y="178"/>
                    <a:pt x="425" y="178"/>
                  </a:cubicBezTo>
                  <a:cubicBezTo>
                    <a:pt x="426" y="178"/>
                    <a:pt x="427" y="177"/>
                    <a:pt x="428" y="177"/>
                  </a:cubicBezTo>
                  <a:cubicBezTo>
                    <a:pt x="429" y="176"/>
                    <a:pt x="431" y="176"/>
                    <a:pt x="433" y="176"/>
                  </a:cubicBezTo>
                  <a:cubicBezTo>
                    <a:pt x="433" y="177"/>
                    <a:pt x="434" y="177"/>
                    <a:pt x="434" y="176"/>
                  </a:cubicBezTo>
                  <a:cubicBezTo>
                    <a:pt x="434" y="176"/>
                    <a:pt x="434" y="175"/>
                    <a:pt x="434" y="175"/>
                  </a:cubicBezTo>
                  <a:cubicBezTo>
                    <a:pt x="434" y="174"/>
                    <a:pt x="433" y="175"/>
                    <a:pt x="433" y="175"/>
                  </a:cubicBezTo>
                  <a:cubicBezTo>
                    <a:pt x="432" y="175"/>
                    <a:pt x="432" y="174"/>
                    <a:pt x="431" y="174"/>
                  </a:cubicBezTo>
                  <a:cubicBezTo>
                    <a:pt x="430" y="174"/>
                    <a:pt x="429" y="174"/>
                    <a:pt x="428" y="174"/>
                  </a:cubicBezTo>
                  <a:cubicBezTo>
                    <a:pt x="428" y="174"/>
                    <a:pt x="428" y="174"/>
                    <a:pt x="428" y="174"/>
                  </a:cubicBezTo>
                  <a:cubicBezTo>
                    <a:pt x="427" y="174"/>
                    <a:pt x="426" y="173"/>
                    <a:pt x="425" y="173"/>
                  </a:cubicBezTo>
                  <a:cubicBezTo>
                    <a:pt x="423" y="173"/>
                    <a:pt x="422" y="173"/>
                    <a:pt x="420" y="174"/>
                  </a:cubicBezTo>
                  <a:cubicBezTo>
                    <a:pt x="420" y="173"/>
                    <a:pt x="421" y="173"/>
                    <a:pt x="421" y="172"/>
                  </a:cubicBezTo>
                  <a:cubicBezTo>
                    <a:pt x="421" y="172"/>
                    <a:pt x="422" y="172"/>
                    <a:pt x="422" y="172"/>
                  </a:cubicBezTo>
                  <a:cubicBezTo>
                    <a:pt x="423" y="172"/>
                    <a:pt x="423" y="172"/>
                    <a:pt x="424" y="172"/>
                  </a:cubicBezTo>
                  <a:cubicBezTo>
                    <a:pt x="424" y="172"/>
                    <a:pt x="424" y="172"/>
                    <a:pt x="424" y="172"/>
                  </a:cubicBezTo>
                  <a:cubicBezTo>
                    <a:pt x="425" y="172"/>
                    <a:pt x="426" y="172"/>
                    <a:pt x="427" y="173"/>
                  </a:cubicBezTo>
                  <a:cubicBezTo>
                    <a:pt x="428" y="173"/>
                    <a:pt x="428" y="173"/>
                    <a:pt x="429" y="173"/>
                  </a:cubicBezTo>
                  <a:cubicBezTo>
                    <a:pt x="431" y="172"/>
                    <a:pt x="433" y="172"/>
                    <a:pt x="434" y="172"/>
                  </a:cubicBezTo>
                  <a:cubicBezTo>
                    <a:pt x="435" y="173"/>
                    <a:pt x="437" y="173"/>
                    <a:pt x="436" y="175"/>
                  </a:cubicBezTo>
                  <a:cubicBezTo>
                    <a:pt x="436" y="176"/>
                    <a:pt x="437" y="176"/>
                    <a:pt x="437" y="177"/>
                  </a:cubicBezTo>
                  <a:cubicBezTo>
                    <a:pt x="439" y="178"/>
                    <a:pt x="441" y="178"/>
                    <a:pt x="443" y="178"/>
                  </a:cubicBezTo>
                  <a:cubicBezTo>
                    <a:pt x="444" y="179"/>
                    <a:pt x="445" y="179"/>
                    <a:pt x="446" y="178"/>
                  </a:cubicBezTo>
                  <a:cubicBezTo>
                    <a:pt x="446" y="177"/>
                    <a:pt x="445" y="177"/>
                    <a:pt x="445" y="176"/>
                  </a:cubicBezTo>
                  <a:cubicBezTo>
                    <a:pt x="445" y="176"/>
                    <a:pt x="445" y="175"/>
                    <a:pt x="444" y="175"/>
                  </a:cubicBezTo>
                  <a:cubicBezTo>
                    <a:pt x="444" y="175"/>
                    <a:pt x="445" y="174"/>
                    <a:pt x="444" y="174"/>
                  </a:cubicBezTo>
                  <a:cubicBezTo>
                    <a:pt x="444" y="173"/>
                    <a:pt x="443" y="173"/>
                    <a:pt x="443" y="173"/>
                  </a:cubicBezTo>
                  <a:cubicBezTo>
                    <a:pt x="444" y="173"/>
                    <a:pt x="444" y="172"/>
                    <a:pt x="445" y="172"/>
                  </a:cubicBezTo>
                  <a:cubicBezTo>
                    <a:pt x="445" y="172"/>
                    <a:pt x="445" y="171"/>
                    <a:pt x="445" y="171"/>
                  </a:cubicBezTo>
                  <a:cubicBezTo>
                    <a:pt x="444" y="171"/>
                    <a:pt x="443" y="171"/>
                    <a:pt x="442" y="171"/>
                  </a:cubicBezTo>
                  <a:cubicBezTo>
                    <a:pt x="442" y="171"/>
                    <a:pt x="442" y="171"/>
                    <a:pt x="442" y="170"/>
                  </a:cubicBezTo>
                  <a:cubicBezTo>
                    <a:pt x="440" y="170"/>
                    <a:pt x="439" y="170"/>
                    <a:pt x="437" y="170"/>
                  </a:cubicBezTo>
                  <a:cubicBezTo>
                    <a:pt x="437" y="170"/>
                    <a:pt x="436" y="171"/>
                    <a:pt x="435" y="170"/>
                  </a:cubicBezTo>
                  <a:cubicBezTo>
                    <a:pt x="435" y="170"/>
                    <a:pt x="435" y="169"/>
                    <a:pt x="434" y="169"/>
                  </a:cubicBezTo>
                  <a:cubicBezTo>
                    <a:pt x="431" y="169"/>
                    <a:pt x="428" y="168"/>
                    <a:pt x="425" y="170"/>
                  </a:cubicBezTo>
                  <a:cubicBezTo>
                    <a:pt x="425" y="170"/>
                    <a:pt x="425" y="170"/>
                    <a:pt x="425" y="170"/>
                  </a:cubicBezTo>
                  <a:cubicBezTo>
                    <a:pt x="425" y="170"/>
                    <a:pt x="425" y="170"/>
                    <a:pt x="426" y="170"/>
                  </a:cubicBezTo>
                  <a:cubicBezTo>
                    <a:pt x="426" y="169"/>
                    <a:pt x="426" y="169"/>
                    <a:pt x="426" y="169"/>
                  </a:cubicBezTo>
                  <a:cubicBezTo>
                    <a:pt x="426" y="169"/>
                    <a:pt x="426" y="169"/>
                    <a:pt x="425" y="169"/>
                  </a:cubicBezTo>
                  <a:cubicBezTo>
                    <a:pt x="425" y="168"/>
                    <a:pt x="424" y="168"/>
                    <a:pt x="424" y="168"/>
                  </a:cubicBezTo>
                  <a:cubicBezTo>
                    <a:pt x="423" y="168"/>
                    <a:pt x="422" y="167"/>
                    <a:pt x="422" y="167"/>
                  </a:cubicBezTo>
                  <a:cubicBezTo>
                    <a:pt x="422" y="166"/>
                    <a:pt x="422" y="166"/>
                    <a:pt x="422" y="166"/>
                  </a:cubicBezTo>
                  <a:cubicBezTo>
                    <a:pt x="424" y="167"/>
                    <a:pt x="425" y="167"/>
                    <a:pt x="427" y="167"/>
                  </a:cubicBezTo>
                  <a:cubicBezTo>
                    <a:pt x="427" y="167"/>
                    <a:pt x="427" y="167"/>
                    <a:pt x="427" y="166"/>
                  </a:cubicBezTo>
                  <a:cubicBezTo>
                    <a:pt x="427" y="165"/>
                    <a:pt x="426" y="164"/>
                    <a:pt x="426" y="163"/>
                  </a:cubicBezTo>
                  <a:cubicBezTo>
                    <a:pt x="426" y="163"/>
                    <a:pt x="426" y="163"/>
                    <a:pt x="426" y="163"/>
                  </a:cubicBezTo>
                  <a:cubicBezTo>
                    <a:pt x="427" y="163"/>
                    <a:pt x="427" y="163"/>
                    <a:pt x="427" y="162"/>
                  </a:cubicBezTo>
                  <a:cubicBezTo>
                    <a:pt x="428" y="164"/>
                    <a:pt x="428" y="165"/>
                    <a:pt x="429" y="166"/>
                  </a:cubicBezTo>
                  <a:cubicBezTo>
                    <a:pt x="429" y="166"/>
                    <a:pt x="430" y="167"/>
                    <a:pt x="431" y="167"/>
                  </a:cubicBezTo>
                  <a:cubicBezTo>
                    <a:pt x="431" y="167"/>
                    <a:pt x="432" y="167"/>
                    <a:pt x="432" y="167"/>
                  </a:cubicBezTo>
                  <a:cubicBezTo>
                    <a:pt x="433" y="167"/>
                    <a:pt x="435" y="167"/>
                    <a:pt x="436" y="166"/>
                  </a:cubicBezTo>
                  <a:cubicBezTo>
                    <a:pt x="435" y="166"/>
                    <a:pt x="434" y="165"/>
                    <a:pt x="434" y="164"/>
                  </a:cubicBezTo>
                  <a:cubicBezTo>
                    <a:pt x="434" y="164"/>
                    <a:pt x="434" y="163"/>
                    <a:pt x="434" y="163"/>
                  </a:cubicBezTo>
                  <a:cubicBezTo>
                    <a:pt x="433" y="162"/>
                    <a:pt x="431" y="162"/>
                    <a:pt x="430" y="162"/>
                  </a:cubicBezTo>
                  <a:cubicBezTo>
                    <a:pt x="429" y="161"/>
                    <a:pt x="428" y="161"/>
                    <a:pt x="427" y="161"/>
                  </a:cubicBezTo>
                  <a:cubicBezTo>
                    <a:pt x="427" y="161"/>
                    <a:pt x="427" y="160"/>
                    <a:pt x="427" y="160"/>
                  </a:cubicBezTo>
                  <a:cubicBezTo>
                    <a:pt x="427" y="160"/>
                    <a:pt x="428" y="159"/>
                    <a:pt x="428" y="159"/>
                  </a:cubicBezTo>
                  <a:cubicBezTo>
                    <a:pt x="428" y="160"/>
                    <a:pt x="428" y="160"/>
                    <a:pt x="429" y="160"/>
                  </a:cubicBezTo>
                  <a:cubicBezTo>
                    <a:pt x="429" y="161"/>
                    <a:pt x="429" y="161"/>
                    <a:pt x="429" y="161"/>
                  </a:cubicBezTo>
                  <a:cubicBezTo>
                    <a:pt x="429" y="161"/>
                    <a:pt x="430" y="160"/>
                    <a:pt x="431" y="160"/>
                  </a:cubicBezTo>
                  <a:cubicBezTo>
                    <a:pt x="431" y="161"/>
                    <a:pt x="432" y="161"/>
                    <a:pt x="433" y="161"/>
                  </a:cubicBezTo>
                  <a:cubicBezTo>
                    <a:pt x="433" y="161"/>
                    <a:pt x="433" y="161"/>
                    <a:pt x="433" y="161"/>
                  </a:cubicBezTo>
                  <a:cubicBezTo>
                    <a:pt x="434" y="161"/>
                    <a:pt x="434" y="161"/>
                    <a:pt x="434" y="161"/>
                  </a:cubicBezTo>
                  <a:cubicBezTo>
                    <a:pt x="434" y="161"/>
                    <a:pt x="434" y="162"/>
                    <a:pt x="435" y="162"/>
                  </a:cubicBezTo>
                  <a:cubicBezTo>
                    <a:pt x="435" y="162"/>
                    <a:pt x="435" y="163"/>
                    <a:pt x="435" y="163"/>
                  </a:cubicBezTo>
                  <a:cubicBezTo>
                    <a:pt x="435" y="164"/>
                    <a:pt x="436" y="163"/>
                    <a:pt x="437" y="163"/>
                  </a:cubicBezTo>
                  <a:cubicBezTo>
                    <a:pt x="437" y="163"/>
                    <a:pt x="436" y="164"/>
                    <a:pt x="437" y="164"/>
                  </a:cubicBezTo>
                  <a:cubicBezTo>
                    <a:pt x="438" y="164"/>
                    <a:pt x="438" y="164"/>
                    <a:pt x="438" y="164"/>
                  </a:cubicBezTo>
                  <a:cubicBezTo>
                    <a:pt x="439" y="165"/>
                    <a:pt x="439" y="166"/>
                    <a:pt x="440" y="165"/>
                  </a:cubicBezTo>
                  <a:cubicBezTo>
                    <a:pt x="440" y="166"/>
                    <a:pt x="441" y="166"/>
                    <a:pt x="442" y="166"/>
                  </a:cubicBezTo>
                  <a:cubicBezTo>
                    <a:pt x="442" y="166"/>
                    <a:pt x="443" y="165"/>
                    <a:pt x="443" y="165"/>
                  </a:cubicBezTo>
                  <a:cubicBezTo>
                    <a:pt x="443" y="164"/>
                    <a:pt x="443" y="163"/>
                    <a:pt x="442" y="163"/>
                  </a:cubicBezTo>
                  <a:cubicBezTo>
                    <a:pt x="442" y="162"/>
                    <a:pt x="442" y="162"/>
                    <a:pt x="442" y="161"/>
                  </a:cubicBezTo>
                  <a:cubicBezTo>
                    <a:pt x="442" y="160"/>
                    <a:pt x="443" y="162"/>
                    <a:pt x="443" y="162"/>
                  </a:cubicBezTo>
                  <a:cubicBezTo>
                    <a:pt x="444" y="162"/>
                    <a:pt x="444" y="163"/>
                    <a:pt x="445" y="163"/>
                  </a:cubicBezTo>
                  <a:cubicBezTo>
                    <a:pt x="445" y="163"/>
                    <a:pt x="446" y="163"/>
                    <a:pt x="447" y="163"/>
                  </a:cubicBezTo>
                  <a:cubicBezTo>
                    <a:pt x="448" y="164"/>
                    <a:pt x="449" y="163"/>
                    <a:pt x="449" y="161"/>
                  </a:cubicBezTo>
                  <a:cubicBezTo>
                    <a:pt x="449" y="160"/>
                    <a:pt x="449" y="160"/>
                    <a:pt x="449" y="159"/>
                  </a:cubicBezTo>
                  <a:cubicBezTo>
                    <a:pt x="449" y="159"/>
                    <a:pt x="449" y="159"/>
                    <a:pt x="449" y="159"/>
                  </a:cubicBezTo>
                  <a:cubicBezTo>
                    <a:pt x="450" y="160"/>
                    <a:pt x="449" y="161"/>
                    <a:pt x="450" y="161"/>
                  </a:cubicBezTo>
                  <a:cubicBezTo>
                    <a:pt x="450" y="161"/>
                    <a:pt x="451" y="161"/>
                    <a:pt x="451" y="161"/>
                  </a:cubicBezTo>
                  <a:cubicBezTo>
                    <a:pt x="451" y="161"/>
                    <a:pt x="451" y="161"/>
                    <a:pt x="452" y="161"/>
                  </a:cubicBezTo>
                  <a:cubicBezTo>
                    <a:pt x="452" y="161"/>
                    <a:pt x="454" y="161"/>
                    <a:pt x="454" y="160"/>
                  </a:cubicBezTo>
                  <a:cubicBezTo>
                    <a:pt x="454" y="157"/>
                    <a:pt x="454" y="155"/>
                    <a:pt x="453" y="153"/>
                  </a:cubicBezTo>
                  <a:cubicBezTo>
                    <a:pt x="453" y="153"/>
                    <a:pt x="453" y="152"/>
                    <a:pt x="453" y="152"/>
                  </a:cubicBezTo>
                  <a:cubicBezTo>
                    <a:pt x="453" y="151"/>
                    <a:pt x="453" y="151"/>
                    <a:pt x="452" y="151"/>
                  </a:cubicBezTo>
                  <a:cubicBezTo>
                    <a:pt x="452" y="151"/>
                    <a:pt x="451" y="152"/>
                    <a:pt x="450" y="151"/>
                  </a:cubicBezTo>
                  <a:cubicBezTo>
                    <a:pt x="449" y="150"/>
                    <a:pt x="448" y="150"/>
                    <a:pt x="446" y="150"/>
                  </a:cubicBezTo>
                  <a:cubicBezTo>
                    <a:pt x="444" y="150"/>
                    <a:pt x="444" y="150"/>
                    <a:pt x="443" y="148"/>
                  </a:cubicBezTo>
                  <a:cubicBezTo>
                    <a:pt x="444" y="148"/>
                    <a:pt x="445" y="148"/>
                    <a:pt x="446" y="147"/>
                  </a:cubicBezTo>
                  <a:cubicBezTo>
                    <a:pt x="447" y="146"/>
                    <a:pt x="448" y="147"/>
                    <a:pt x="449" y="147"/>
                  </a:cubicBezTo>
                  <a:cubicBezTo>
                    <a:pt x="449" y="148"/>
                    <a:pt x="450" y="148"/>
                    <a:pt x="450" y="148"/>
                  </a:cubicBezTo>
                  <a:cubicBezTo>
                    <a:pt x="450" y="148"/>
                    <a:pt x="449" y="148"/>
                    <a:pt x="449" y="149"/>
                  </a:cubicBezTo>
                  <a:cubicBezTo>
                    <a:pt x="450" y="150"/>
                    <a:pt x="450" y="149"/>
                    <a:pt x="451" y="149"/>
                  </a:cubicBezTo>
                  <a:cubicBezTo>
                    <a:pt x="452" y="149"/>
                    <a:pt x="454" y="149"/>
                    <a:pt x="455" y="150"/>
                  </a:cubicBezTo>
                  <a:cubicBezTo>
                    <a:pt x="455" y="150"/>
                    <a:pt x="455" y="150"/>
                    <a:pt x="455" y="151"/>
                  </a:cubicBezTo>
                  <a:cubicBezTo>
                    <a:pt x="455" y="151"/>
                    <a:pt x="455" y="152"/>
                    <a:pt x="455" y="152"/>
                  </a:cubicBezTo>
                  <a:cubicBezTo>
                    <a:pt x="455" y="153"/>
                    <a:pt x="456" y="154"/>
                    <a:pt x="457" y="154"/>
                  </a:cubicBezTo>
                  <a:cubicBezTo>
                    <a:pt x="457" y="154"/>
                    <a:pt x="457" y="154"/>
                    <a:pt x="457" y="154"/>
                  </a:cubicBezTo>
                  <a:cubicBezTo>
                    <a:pt x="457" y="155"/>
                    <a:pt x="457" y="155"/>
                    <a:pt x="458" y="155"/>
                  </a:cubicBezTo>
                  <a:cubicBezTo>
                    <a:pt x="459" y="154"/>
                    <a:pt x="459" y="155"/>
                    <a:pt x="460" y="155"/>
                  </a:cubicBezTo>
                  <a:cubicBezTo>
                    <a:pt x="461" y="154"/>
                    <a:pt x="463" y="154"/>
                    <a:pt x="464" y="153"/>
                  </a:cubicBezTo>
                  <a:cubicBezTo>
                    <a:pt x="466" y="152"/>
                    <a:pt x="467" y="151"/>
                    <a:pt x="468" y="150"/>
                  </a:cubicBezTo>
                  <a:cubicBezTo>
                    <a:pt x="468" y="149"/>
                    <a:pt x="468" y="148"/>
                    <a:pt x="469" y="148"/>
                  </a:cubicBezTo>
                  <a:cubicBezTo>
                    <a:pt x="469" y="148"/>
                    <a:pt x="469" y="147"/>
                    <a:pt x="469" y="147"/>
                  </a:cubicBezTo>
                  <a:cubicBezTo>
                    <a:pt x="469" y="146"/>
                    <a:pt x="468" y="146"/>
                    <a:pt x="468" y="146"/>
                  </a:cubicBezTo>
                  <a:cubicBezTo>
                    <a:pt x="467" y="146"/>
                    <a:pt x="467" y="146"/>
                    <a:pt x="466" y="146"/>
                  </a:cubicBezTo>
                  <a:cubicBezTo>
                    <a:pt x="466" y="146"/>
                    <a:pt x="466" y="147"/>
                    <a:pt x="466" y="146"/>
                  </a:cubicBezTo>
                  <a:cubicBezTo>
                    <a:pt x="466" y="145"/>
                    <a:pt x="466" y="144"/>
                    <a:pt x="468" y="144"/>
                  </a:cubicBezTo>
                  <a:cubicBezTo>
                    <a:pt x="469" y="144"/>
                    <a:pt x="470" y="143"/>
                    <a:pt x="470" y="142"/>
                  </a:cubicBezTo>
                  <a:cubicBezTo>
                    <a:pt x="470" y="142"/>
                    <a:pt x="470" y="141"/>
                    <a:pt x="471" y="141"/>
                  </a:cubicBezTo>
                  <a:cubicBezTo>
                    <a:pt x="472" y="140"/>
                    <a:pt x="471" y="138"/>
                    <a:pt x="470" y="138"/>
                  </a:cubicBezTo>
                  <a:cubicBezTo>
                    <a:pt x="469" y="138"/>
                    <a:pt x="467" y="139"/>
                    <a:pt x="466" y="139"/>
                  </a:cubicBezTo>
                  <a:cubicBezTo>
                    <a:pt x="465" y="139"/>
                    <a:pt x="465" y="140"/>
                    <a:pt x="464" y="140"/>
                  </a:cubicBezTo>
                  <a:cubicBezTo>
                    <a:pt x="463" y="140"/>
                    <a:pt x="461" y="140"/>
                    <a:pt x="460" y="140"/>
                  </a:cubicBezTo>
                  <a:cubicBezTo>
                    <a:pt x="459" y="140"/>
                    <a:pt x="459" y="140"/>
                    <a:pt x="460" y="139"/>
                  </a:cubicBezTo>
                  <a:cubicBezTo>
                    <a:pt x="460" y="139"/>
                    <a:pt x="460" y="139"/>
                    <a:pt x="460" y="139"/>
                  </a:cubicBezTo>
                  <a:cubicBezTo>
                    <a:pt x="461" y="139"/>
                    <a:pt x="462" y="139"/>
                    <a:pt x="462" y="138"/>
                  </a:cubicBezTo>
                  <a:cubicBezTo>
                    <a:pt x="462" y="138"/>
                    <a:pt x="462" y="137"/>
                    <a:pt x="461" y="137"/>
                  </a:cubicBezTo>
                  <a:cubicBezTo>
                    <a:pt x="460" y="136"/>
                    <a:pt x="460" y="135"/>
                    <a:pt x="459" y="135"/>
                  </a:cubicBezTo>
                  <a:cubicBezTo>
                    <a:pt x="459" y="134"/>
                    <a:pt x="459" y="134"/>
                    <a:pt x="460" y="134"/>
                  </a:cubicBezTo>
                  <a:cubicBezTo>
                    <a:pt x="460" y="135"/>
                    <a:pt x="461" y="135"/>
                    <a:pt x="462" y="136"/>
                  </a:cubicBezTo>
                  <a:cubicBezTo>
                    <a:pt x="462" y="136"/>
                    <a:pt x="462" y="136"/>
                    <a:pt x="462" y="136"/>
                  </a:cubicBezTo>
                  <a:cubicBezTo>
                    <a:pt x="462" y="137"/>
                    <a:pt x="463" y="138"/>
                    <a:pt x="463" y="138"/>
                  </a:cubicBezTo>
                  <a:cubicBezTo>
                    <a:pt x="465" y="139"/>
                    <a:pt x="465" y="137"/>
                    <a:pt x="465" y="137"/>
                  </a:cubicBezTo>
                  <a:cubicBezTo>
                    <a:pt x="466" y="137"/>
                    <a:pt x="466" y="137"/>
                    <a:pt x="466" y="137"/>
                  </a:cubicBezTo>
                  <a:cubicBezTo>
                    <a:pt x="467" y="136"/>
                    <a:pt x="467" y="136"/>
                    <a:pt x="467" y="136"/>
                  </a:cubicBezTo>
                  <a:cubicBezTo>
                    <a:pt x="467" y="136"/>
                    <a:pt x="468" y="136"/>
                    <a:pt x="468" y="136"/>
                  </a:cubicBezTo>
                  <a:cubicBezTo>
                    <a:pt x="469" y="136"/>
                    <a:pt x="469" y="135"/>
                    <a:pt x="470" y="135"/>
                  </a:cubicBezTo>
                  <a:cubicBezTo>
                    <a:pt x="470" y="135"/>
                    <a:pt x="470" y="135"/>
                    <a:pt x="471" y="135"/>
                  </a:cubicBezTo>
                  <a:cubicBezTo>
                    <a:pt x="471" y="135"/>
                    <a:pt x="472" y="135"/>
                    <a:pt x="472" y="135"/>
                  </a:cubicBezTo>
                  <a:cubicBezTo>
                    <a:pt x="473" y="136"/>
                    <a:pt x="474" y="136"/>
                    <a:pt x="474" y="134"/>
                  </a:cubicBezTo>
                  <a:cubicBezTo>
                    <a:pt x="474" y="134"/>
                    <a:pt x="474" y="134"/>
                    <a:pt x="475" y="134"/>
                  </a:cubicBezTo>
                  <a:cubicBezTo>
                    <a:pt x="475" y="133"/>
                    <a:pt x="475" y="133"/>
                    <a:pt x="475" y="132"/>
                  </a:cubicBezTo>
                  <a:cubicBezTo>
                    <a:pt x="474" y="131"/>
                    <a:pt x="474" y="131"/>
                    <a:pt x="473" y="131"/>
                  </a:cubicBezTo>
                  <a:cubicBezTo>
                    <a:pt x="473" y="130"/>
                    <a:pt x="472" y="130"/>
                    <a:pt x="472" y="130"/>
                  </a:cubicBezTo>
                  <a:cubicBezTo>
                    <a:pt x="472" y="130"/>
                    <a:pt x="471" y="129"/>
                    <a:pt x="471" y="129"/>
                  </a:cubicBezTo>
                  <a:cubicBezTo>
                    <a:pt x="472" y="127"/>
                    <a:pt x="472" y="126"/>
                    <a:pt x="471" y="124"/>
                  </a:cubicBezTo>
                  <a:cubicBezTo>
                    <a:pt x="471" y="123"/>
                    <a:pt x="471" y="122"/>
                    <a:pt x="469" y="121"/>
                  </a:cubicBezTo>
                  <a:cubicBezTo>
                    <a:pt x="469" y="121"/>
                    <a:pt x="470" y="120"/>
                    <a:pt x="470" y="121"/>
                  </a:cubicBezTo>
                  <a:cubicBezTo>
                    <a:pt x="471" y="122"/>
                    <a:pt x="472" y="123"/>
                    <a:pt x="472" y="125"/>
                  </a:cubicBezTo>
                  <a:cubicBezTo>
                    <a:pt x="473" y="125"/>
                    <a:pt x="474" y="126"/>
                    <a:pt x="473" y="127"/>
                  </a:cubicBezTo>
                  <a:cubicBezTo>
                    <a:pt x="473" y="127"/>
                    <a:pt x="473" y="128"/>
                    <a:pt x="473" y="128"/>
                  </a:cubicBezTo>
                  <a:cubicBezTo>
                    <a:pt x="472" y="129"/>
                    <a:pt x="473" y="129"/>
                    <a:pt x="473" y="129"/>
                  </a:cubicBezTo>
                  <a:cubicBezTo>
                    <a:pt x="475" y="130"/>
                    <a:pt x="477" y="129"/>
                    <a:pt x="478" y="128"/>
                  </a:cubicBezTo>
                  <a:cubicBezTo>
                    <a:pt x="479" y="127"/>
                    <a:pt x="480" y="126"/>
                    <a:pt x="480" y="124"/>
                  </a:cubicBezTo>
                  <a:cubicBezTo>
                    <a:pt x="480" y="123"/>
                    <a:pt x="481" y="121"/>
                    <a:pt x="482" y="119"/>
                  </a:cubicBezTo>
                  <a:cubicBezTo>
                    <a:pt x="482" y="119"/>
                    <a:pt x="482" y="119"/>
                    <a:pt x="482" y="118"/>
                  </a:cubicBezTo>
                  <a:cubicBezTo>
                    <a:pt x="482" y="118"/>
                    <a:pt x="482" y="118"/>
                    <a:pt x="483" y="118"/>
                  </a:cubicBezTo>
                  <a:cubicBezTo>
                    <a:pt x="485" y="116"/>
                    <a:pt x="486" y="112"/>
                    <a:pt x="489" y="111"/>
                  </a:cubicBezTo>
                  <a:cubicBezTo>
                    <a:pt x="489" y="110"/>
                    <a:pt x="489" y="110"/>
                    <a:pt x="489" y="109"/>
                  </a:cubicBezTo>
                  <a:cubicBezTo>
                    <a:pt x="489" y="109"/>
                    <a:pt x="489" y="108"/>
                    <a:pt x="490" y="108"/>
                  </a:cubicBezTo>
                  <a:cubicBezTo>
                    <a:pt x="491" y="108"/>
                    <a:pt x="491" y="107"/>
                    <a:pt x="491" y="106"/>
                  </a:cubicBezTo>
                  <a:cubicBezTo>
                    <a:pt x="491" y="105"/>
                    <a:pt x="492" y="105"/>
                    <a:pt x="492" y="105"/>
                  </a:cubicBezTo>
                  <a:cubicBezTo>
                    <a:pt x="493" y="105"/>
                    <a:pt x="493" y="105"/>
                    <a:pt x="493" y="104"/>
                  </a:cubicBezTo>
                  <a:cubicBezTo>
                    <a:pt x="494" y="104"/>
                    <a:pt x="495" y="103"/>
                    <a:pt x="496" y="102"/>
                  </a:cubicBezTo>
                  <a:cubicBezTo>
                    <a:pt x="497" y="101"/>
                    <a:pt x="498" y="99"/>
                    <a:pt x="499" y="97"/>
                  </a:cubicBezTo>
                  <a:cubicBezTo>
                    <a:pt x="499" y="97"/>
                    <a:pt x="500" y="96"/>
                    <a:pt x="500" y="96"/>
                  </a:cubicBezTo>
                  <a:cubicBezTo>
                    <a:pt x="500" y="94"/>
                    <a:pt x="501" y="93"/>
                    <a:pt x="502" y="92"/>
                  </a:cubicBezTo>
                  <a:cubicBezTo>
                    <a:pt x="503" y="93"/>
                    <a:pt x="504" y="92"/>
                    <a:pt x="504" y="92"/>
                  </a:cubicBezTo>
                  <a:cubicBezTo>
                    <a:pt x="506" y="91"/>
                    <a:pt x="507" y="89"/>
                    <a:pt x="508" y="88"/>
                  </a:cubicBezTo>
                  <a:cubicBezTo>
                    <a:pt x="509" y="87"/>
                    <a:pt x="509" y="87"/>
                    <a:pt x="509" y="87"/>
                  </a:cubicBezTo>
                  <a:cubicBezTo>
                    <a:pt x="510" y="86"/>
                    <a:pt x="510" y="86"/>
                    <a:pt x="510" y="86"/>
                  </a:cubicBezTo>
                  <a:cubicBezTo>
                    <a:pt x="511" y="85"/>
                    <a:pt x="511" y="84"/>
                    <a:pt x="511" y="83"/>
                  </a:cubicBezTo>
                  <a:cubicBezTo>
                    <a:pt x="512" y="82"/>
                    <a:pt x="512" y="81"/>
                    <a:pt x="512" y="80"/>
                  </a:cubicBezTo>
                  <a:cubicBezTo>
                    <a:pt x="512" y="80"/>
                    <a:pt x="512" y="80"/>
                    <a:pt x="512" y="80"/>
                  </a:cubicBezTo>
                  <a:cubicBezTo>
                    <a:pt x="511" y="80"/>
                    <a:pt x="512" y="79"/>
                    <a:pt x="511" y="79"/>
                  </a:cubicBezTo>
                  <a:cubicBezTo>
                    <a:pt x="510" y="79"/>
                    <a:pt x="509" y="79"/>
                    <a:pt x="508" y="79"/>
                  </a:cubicBezTo>
                  <a:cubicBezTo>
                    <a:pt x="508" y="79"/>
                    <a:pt x="507" y="80"/>
                    <a:pt x="506" y="80"/>
                  </a:cubicBezTo>
                  <a:cubicBezTo>
                    <a:pt x="505" y="80"/>
                    <a:pt x="504" y="81"/>
                    <a:pt x="503" y="81"/>
                  </a:cubicBezTo>
                  <a:cubicBezTo>
                    <a:pt x="503" y="81"/>
                    <a:pt x="503" y="81"/>
                    <a:pt x="503" y="82"/>
                  </a:cubicBezTo>
                  <a:cubicBezTo>
                    <a:pt x="502" y="82"/>
                    <a:pt x="502" y="82"/>
                    <a:pt x="501" y="83"/>
                  </a:cubicBezTo>
                  <a:cubicBezTo>
                    <a:pt x="499" y="84"/>
                    <a:pt x="498" y="85"/>
                    <a:pt x="496" y="85"/>
                  </a:cubicBezTo>
                  <a:cubicBezTo>
                    <a:pt x="496" y="86"/>
                    <a:pt x="495" y="86"/>
                    <a:pt x="495" y="86"/>
                  </a:cubicBezTo>
                  <a:cubicBezTo>
                    <a:pt x="494" y="86"/>
                    <a:pt x="494" y="87"/>
                    <a:pt x="494" y="87"/>
                  </a:cubicBezTo>
                  <a:cubicBezTo>
                    <a:pt x="494" y="87"/>
                    <a:pt x="493" y="87"/>
                    <a:pt x="493" y="87"/>
                  </a:cubicBezTo>
                  <a:cubicBezTo>
                    <a:pt x="492" y="87"/>
                    <a:pt x="491" y="87"/>
                    <a:pt x="491" y="88"/>
                  </a:cubicBezTo>
                  <a:cubicBezTo>
                    <a:pt x="490" y="88"/>
                    <a:pt x="490" y="88"/>
                    <a:pt x="489" y="89"/>
                  </a:cubicBezTo>
                  <a:cubicBezTo>
                    <a:pt x="488" y="89"/>
                    <a:pt x="487" y="90"/>
                    <a:pt x="486" y="91"/>
                  </a:cubicBezTo>
                  <a:cubicBezTo>
                    <a:pt x="486" y="91"/>
                    <a:pt x="486" y="91"/>
                    <a:pt x="485" y="91"/>
                  </a:cubicBezTo>
                  <a:cubicBezTo>
                    <a:pt x="484" y="91"/>
                    <a:pt x="482" y="92"/>
                    <a:pt x="481" y="93"/>
                  </a:cubicBezTo>
                  <a:cubicBezTo>
                    <a:pt x="480" y="93"/>
                    <a:pt x="479" y="94"/>
                    <a:pt x="478" y="95"/>
                  </a:cubicBezTo>
                  <a:cubicBezTo>
                    <a:pt x="478" y="95"/>
                    <a:pt x="477" y="96"/>
                    <a:pt x="477" y="97"/>
                  </a:cubicBezTo>
                  <a:cubicBezTo>
                    <a:pt x="476" y="97"/>
                    <a:pt x="476" y="98"/>
                    <a:pt x="475" y="98"/>
                  </a:cubicBezTo>
                  <a:cubicBezTo>
                    <a:pt x="475" y="98"/>
                    <a:pt x="475" y="98"/>
                    <a:pt x="475" y="98"/>
                  </a:cubicBezTo>
                  <a:cubicBezTo>
                    <a:pt x="475" y="97"/>
                    <a:pt x="475" y="97"/>
                    <a:pt x="476" y="96"/>
                  </a:cubicBezTo>
                  <a:cubicBezTo>
                    <a:pt x="476" y="96"/>
                    <a:pt x="477" y="95"/>
                    <a:pt x="477" y="95"/>
                  </a:cubicBezTo>
                  <a:cubicBezTo>
                    <a:pt x="476" y="95"/>
                    <a:pt x="476" y="95"/>
                    <a:pt x="476" y="95"/>
                  </a:cubicBezTo>
                  <a:cubicBezTo>
                    <a:pt x="475" y="95"/>
                    <a:pt x="474" y="95"/>
                    <a:pt x="473" y="95"/>
                  </a:cubicBezTo>
                  <a:cubicBezTo>
                    <a:pt x="474" y="94"/>
                    <a:pt x="474" y="94"/>
                    <a:pt x="474" y="94"/>
                  </a:cubicBezTo>
                  <a:cubicBezTo>
                    <a:pt x="474" y="95"/>
                    <a:pt x="475" y="95"/>
                    <a:pt x="475" y="94"/>
                  </a:cubicBezTo>
                  <a:cubicBezTo>
                    <a:pt x="476" y="94"/>
                    <a:pt x="477" y="94"/>
                    <a:pt x="477" y="93"/>
                  </a:cubicBezTo>
                  <a:cubicBezTo>
                    <a:pt x="478" y="93"/>
                    <a:pt x="479" y="92"/>
                    <a:pt x="479" y="91"/>
                  </a:cubicBezTo>
                  <a:cubicBezTo>
                    <a:pt x="479" y="91"/>
                    <a:pt x="479" y="91"/>
                    <a:pt x="479" y="91"/>
                  </a:cubicBezTo>
                  <a:cubicBezTo>
                    <a:pt x="480" y="91"/>
                    <a:pt x="481" y="91"/>
                    <a:pt x="482" y="91"/>
                  </a:cubicBezTo>
                  <a:cubicBezTo>
                    <a:pt x="482" y="90"/>
                    <a:pt x="482" y="90"/>
                    <a:pt x="482" y="90"/>
                  </a:cubicBezTo>
                  <a:cubicBezTo>
                    <a:pt x="483" y="90"/>
                    <a:pt x="483" y="90"/>
                    <a:pt x="484" y="90"/>
                  </a:cubicBezTo>
                  <a:cubicBezTo>
                    <a:pt x="484" y="89"/>
                    <a:pt x="485" y="89"/>
                    <a:pt x="486" y="88"/>
                  </a:cubicBezTo>
                  <a:cubicBezTo>
                    <a:pt x="487" y="87"/>
                    <a:pt x="488" y="86"/>
                    <a:pt x="490" y="85"/>
                  </a:cubicBezTo>
                  <a:cubicBezTo>
                    <a:pt x="491" y="85"/>
                    <a:pt x="492" y="84"/>
                    <a:pt x="492" y="83"/>
                  </a:cubicBezTo>
                  <a:cubicBezTo>
                    <a:pt x="493" y="83"/>
                    <a:pt x="493" y="83"/>
                    <a:pt x="493" y="83"/>
                  </a:cubicBezTo>
                  <a:cubicBezTo>
                    <a:pt x="495" y="83"/>
                    <a:pt x="496" y="82"/>
                    <a:pt x="497" y="80"/>
                  </a:cubicBezTo>
                  <a:cubicBezTo>
                    <a:pt x="497" y="80"/>
                    <a:pt x="497" y="80"/>
                    <a:pt x="497" y="80"/>
                  </a:cubicBezTo>
                  <a:cubicBezTo>
                    <a:pt x="497" y="80"/>
                    <a:pt x="496" y="79"/>
                    <a:pt x="496" y="79"/>
                  </a:cubicBezTo>
                  <a:cubicBezTo>
                    <a:pt x="496" y="79"/>
                    <a:pt x="496" y="78"/>
                    <a:pt x="496" y="79"/>
                  </a:cubicBezTo>
                  <a:cubicBezTo>
                    <a:pt x="495" y="78"/>
                    <a:pt x="495" y="78"/>
                    <a:pt x="495" y="78"/>
                  </a:cubicBezTo>
                  <a:cubicBezTo>
                    <a:pt x="494" y="78"/>
                    <a:pt x="493" y="78"/>
                    <a:pt x="493" y="78"/>
                  </a:cubicBezTo>
                  <a:cubicBezTo>
                    <a:pt x="492" y="78"/>
                    <a:pt x="492" y="78"/>
                    <a:pt x="491" y="78"/>
                  </a:cubicBezTo>
                  <a:cubicBezTo>
                    <a:pt x="491" y="78"/>
                    <a:pt x="490" y="78"/>
                    <a:pt x="490" y="78"/>
                  </a:cubicBezTo>
                  <a:cubicBezTo>
                    <a:pt x="489" y="79"/>
                    <a:pt x="488" y="79"/>
                    <a:pt x="487" y="79"/>
                  </a:cubicBezTo>
                  <a:cubicBezTo>
                    <a:pt x="486" y="79"/>
                    <a:pt x="486" y="80"/>
                    <a:pt x="485" y="80"/>
                  </a:cubicBezTo>
                  <a:cubicBezTo>
                    <a:pt x="485" y="80"/>
                    <a:pt x="485" y="80"/>
                    <a:pt x="485" y="80"/>
                  </a:cubicBezTo>
                  <a:cubicBezTo>
                    <a:pt x="485" y="80"/>
                    <a:pt x="484" y="80"/>
                    <a:pt x="484" y="80"/>
                  </a:cubicBezTo>
                  <a:cubicBezTo>
                    <a:pt x="484" y="80"/>
                    <a:pt x="484" y="80"/>
                    <a:pt x="484" y="79"/>
                  </a:cubicBezTo>
                  <a:cubicBezTo>
                    <a:pt x="484" y="79"/>
                    <a:pt x="484" y="79"/>
                    <a:pt x="484" y="79"/>
                  </a:cubicBezTo>
                  <a:cubicBezTo>
                    <a:pt x="484" y="79"/>
                    <a:pt x="485" y="79"/>
                    <a:pt x="485" y="79"/>
                  </a:cubicBezTo>
                  <a:cubicBezTo>
                    <a:pt x="485" y="78"/>
                    <a:pt x="485" y="78"/>
                    <a:pt x="485" y="78"/>
                  </a:cubicBezTo>
                  <a:cubicBezTo>
                    <a:pt x="484" y="77"/>
                    <a:pt x="484" y="75"/>
                    <a:pt x="482" y="75"/>
                  </a:cubicBezTo>
                  <a:cubicBezTo>
                    <a:pt x="482" y="74"/>
                    <a:pt x="482" y="74"/>
                    <a:pt x="482" y="74"/>
                  </a:cubicBezTo>
                  <a:cubicBezTo>
                    <a:pt x="482" y="73"/>
                    <a:pt x="481" y="72"/>
                    <a:pt x="480" y="71"/>
                  </a:cubicBezTo>
                  <a:cubicBezTo>
                    <a:pt x="481" y="72"/>
                    <a:pt x="482" y="73"/>
                    <a:pt x="483" y="74"/>
                  </a:cubicBezTo>
                  <a:cubicBezTo>
                    <a:pt x="484" y="75"/>
                    <a:pt x="485" y="76"/>
                    <a:pt x="486" y="77"/>
                  </a:cubicBezTo>
                  <a:cubicBezTo>
                    <a:pt x="486" y="77"/>
                    <a:pt x="487" y="78"/>
                    <a:pt x="487" y="77"/>
                  </a:cubicBezTo>
                  <a:cubicBezTo>
                    <a:pt x="488" y="77"/>
                    <a:pt x="489" y="77"/>
                    <a:pt x="489" y="76"/>
                  </a:cubicBezTo>
                  <a:cubicBezTo>
                    <a:pt x="491" y="77"/>
                    <a:pt x="492" y="76"/>
                    <a:pt x="493" y="76"/>
                  </a:cubicBezTo>
                  <a:cubicBezTo>
                    <a:pt x="495" y="76"/>
                    <a:pt x="498" y="75"/>
                    <a:pt x="500" y="75"/>
                  </a:cubicBezTo>
                  <a:cubicBezTo>
                    <a:pt x="500" y="75"/>
                    <a:pt x="500" y="75"/>
                    <a:pt x="500" y="75"/>
                  </a:cubicBezTo>
                  <a:cubicBezTo>
                    <a:pt x="501" y="74"/>
                    <a:pt x="501" y="74"/>
                    <a:pt x="501" y="74"/>
                  </a:cubicBezTo>
                  <a:cubicBezTo>
                    <a:pt x="502" y="74"/>
                    <a:pt x="502" y="75"/>
                    <a:pt x="503" y="74"/>
                  </a:cubicBezTo>
                  <a:cubicBezTo>
                    <a:pt x="503" y="74"/>
                    <a:pt x="504" y="74"/>
                    <a:pt x="505" y="74"/>
                  </a:cubicBezTo>
                  <a:cubicBezTo>
                    <a:pt x="505" y="73"/>
                    <a:pt x="505" y="73"/>
                    <a:pt x="506" y="72"/>
                  </a:cubicBezTo>
                  <a:cubicBezTo>
                    <a:pt x="506" y="72"/>
                    <a:pt x="506" y="72"/>
                    <a:pt x="505" y="72"/>
                  </a:cubicBezTo>
                  <a:cubicBezTo>
                    <a:pt x="505" y="72"/>
                    <a:pt x="505" y="72"/>
                    <a:pt x="505" y="72"/>
                  </a:cubicBezTo>
                  <a:cubicBezTo>
                    <a:pt x="504" y="73"/>
                    <a:pt x="503" y="72"/>
                    <a:pt x="501" y="72"/>
                  </a:cubicBezTo>
                  <a:cubicBezTo>
                    <a:pt x="502" y="71"/>
                    <a:pt x="503" y="71"/>
                    <a:pt x="504" y="71"/>
                  </a:cubicBezTo>
                  <a:cubicBezTo>
                    <a:pt x="505" y="71"/>
                    <a:pt x="505" y="71"/>
                    <a:pt x="505" y="70"/>
                  </a:cubicBezTo>
                  <a:cubicBezTo>
                    <a:pt x="506" y="70"/>
                    <a:pt x="506" y="69"/>
                    <a:pt x="506" y="69"/>
                  </a:cubicBezTo>
                  <a:cubicBezTo>
                    <a:pt x="507" y="70"/>
                    <a:pt x="507" y="69"/>
                    <a:pt x="508" y="69"/>
                  </a:cubicBezTo>
                  <a:cubicBezTo>
                    <a:pt x="508" y="69"/>
                    <a:pt x="509" y="69"/>
                    <a:pt x="510" y="70"/>
                  </a:cubicBezTo>
                  <a:cubicBezTo>
                    <a:pt x="510" y="71"/>
                    <a:pt x="510" y="71"/>
                    <a:pt x="511" y="71"/>
                  </a:cubicBezTo>
                  <a:cubicBezTo>
                    <a:pt x="512" y="71"/>
                    <a:pt x="512" y="71"/>
                    <a:pt x="512" y="70"/>
                  </a:cubicBezTo>
                  <a:cubicBezTo>
                    <a:pt x="514" y="69"/>
                    <a:pt x="514" y="68"/>
                    <a:pt x="513" y="67"/>
                  </a:cubicBezTo>
                  <a:cubicBezTo>
                    <a:pt x="513" y="67"/>
                    <a:pt x="513" y="66"/>
                    <a:pt x="513" y="66"/>
                  </a:cubicBezTo>
                  <a:cubicBezTo>
                    <a:pt x="513" y="66"/>
                    <a:pt x="513" y="67"/>
                    <a:pt x="514" y="67"/>
                  </a:cubicBezTo>
                  <a:cubicBezTo>
                    <a:pt x="515" y="68"/>
                    <a:pt x="515" y="68"/>
                    <a:pt x="516" y="67"/>
                  </a:cubicBezTo>
                  <a:cubicBezTo>
                    <a:pt x="517" y="66"/>
                    <a:pt x="517" y="65"/>
                    <a:pt x="518" y="64"/>
                  </a:cubicBezTo>
                  <a:cubicBezTo>
                    <a:pt x="518" y="64"/>
                    <a:pt x="518" y="64"/>
                    <a:pt x="519" y="64"/>
                  </a:cubicBezTo>
                  <a:cubicBezTo>
                    <a:pt x="520" y="63"/>
                    <a:pt x="521" y="62"/>
                    <a:pt x="522" y="61"/>
                  </a:cubicBezTo>
                  <a:cubicBezTo>
                    <a:pt x="523" y="60"/>
                    <a:pt x="525" y="59"/>
                    <a:pt x="525" y="57"/>
                  </a:cubicBezTo>
                  <a:cubicBezTo>
                    <a:pt x="526" y="57"/>
                    <a:pt x="527" y="57"/>
                    <a:pt x="527" y="56"/>
                  </a:cubicBezTo>
                  <a:cubicBezTo>
                    <a:pt x="527" y="55"/>
                    <a:pt x="527" y="55"/>
                    <a:pt x="527" y="55"/>
                  </a:cubicBezTo>
                  <a:cubicBezTo>
                    <a:pt x="528" y="54"/>
                    <a:pt x="530" y="53"/>
                    <a:pt x="528" y="51"/>
                  </a:cubicBezTo>
                  <a:cubicBezTo>
                    <a:pt x="529" y="51"/>
                    <a:pt x="530" y="50"/>
                    <a:pt x="530" y="50"/>
                  </a:cubicBezTo>
                  <a:cubicBezTo>
                    <a:pt x="531" y="49"/>
                    <a:pt x="532" y="49"/>
                    <a:pt x="532" y="48"/>
                  </a:cubicBezTo>
                  <a:cubicBezTo>
                    <a:pt x="533" y="47"/>
                    <a:pt x="534" y="46"/>
                    <a:pt x="534" y="45"/>
                  </a:cubicBezTo>
                  <a:cubicBezTo>
                    <a:pt x="534" y="43"/>
                    <a:pt x="534" y="40"/>
                    <a:pt x="533" y="38"/>
                  </a:cubicBezTo>
                  <a:close/>
                  <a:moveTo>
                    <a:pt x="393" y="95"/>
                  </a:moveTo>
                  <a:cubicBezTo>
                    <a:pt x="393" y="95"/>
                    <a:pt x="393" y="95"/>
                    <a:pt x="393" y="95"/>
                  </a:cubicBezTo>
                  <a:cubicBezTo>
                    <a:pt x="393" y="95"/>
                    <a:pt x="393" y="95"/>
                    <a:pt x="393" y="95"/>
                  </a:cubicBezTo>
                  <a:close/>
                  <a:moveTo>
                    <a:pt x="377" y="221"/>
                  </a:moveTo>
                  <a:cubicBezTo>
                    <a:pt x="377" y="221"/>
                    <a:pt x="377" y="221"/>
                    <a:pt x="377" y="221"/>
                  </a:cubicBezTo>
                  <a:cubicBezTo>
                    <a:pt x="377" y="221"/>
                    <a:pt x="377" y="221"/>
                    <a:pt x="377" y="221"/>
                  </a:cubicBezTo>
                  <a:close/>
                  <a:moveTo>
                    <a:pt x="361" y="248"/>
                  </a:moveTo>
                  <a:cubicBezTo>
                    <a:pt x="361" y="248"/>
                    <a:pt x="361" y="248"/>
                    <a:pt x="361" y="248"/>
                  </a:cubicBezTo>
                  <a:cubicBezTo>
                    <a:pt x="361" y="248"/>
                    <a:pt x="361" y="248"/>
                    <a:pt x="361" y="248"/>
                  </a:cubicBezTo>
                  <a:cubicBezTo>
                    <a:pt x="361" y="248"/>
                    <a:pt x="361" y="248"/>
                    <a:pt x="361" y="248"/>
                  </a:cubicBezTo>
                  <a:close/>
                  <a:moveTo>
                    <a:pt x="365" y="257"/>
                  </a:moveTo>
                  <a:cubicBezTo>
                    <a:pt x="365" y="256"/>
                    <a:pt x="365" y="256"/>
                    <a:pt x="365" y="256"/>
                  </a:cubicBezTo>
                  <a:cubicBezTo>
                    <a:pt x="365" y="256"/>
                    <a:pt x="365" y="256"/>
                    <a:pt x="365" y="256"/>
                  </a:cubicBezTo>
                  <a:cubicBezTo>
                    <a:pt x="366" y="256"/>
                    <a:pt x="366" y="257"/>
                    <a:pt x="366" y="257"/>
                  </a:cubicBezTo>
                  <a:cubicBezTo>
                    <a:pt x="366" y="257"/>
                    <a:pt x="366" y="257"/>
                    <a:pt x="365" y="257"/>
                  </a:cubicBezTo>
                  <a:close/>
                  <a:moveTo>
                    <a:pt x="413" y="243"/>
                  </a:moveTo>
                  <a:cubicBezTo>
                    <a:pt x="413" y="243"/>
                    <a:pt x="413" y="243"/>
                    <a:pt x="413" y="243"/>
                  </a:cubicBezTo>
                  <a:cubicBezTo>
                    <a:pt x="413" y="243"/>
                    <a:pt x="413" y="243"/>
                    <a:pt x="413" y="243"/>
                  </a:cubicBezTo>
                  <a:cubicBezTo>
                    <a:pt x="413" y="243"/>
                    <a:pt x="413" y="243"/>
                    <a:pt x="413" y="243"/>
                  </a:cubicBezTo>
                  <a:close/>
                  <a:moveTo>
                    <a:pt x="423" y="186"/>
                  </a:moveTo>
                  <a:cubicBezTo>
                    <a:pt x="423" y="186"/>
                    <a:pt x="423" y="186"/>
                    <a:pt x="423" y="186"/>
                  </a:cubicBezTo>
                  <a:cubicBezTo>
                    <a:pt x="423" y="186"/>
                    <a:pt x="423" y="186"/>
                    <a:pt x="423" y="186"/>
                  </a:cubicBezTo>
                  <a:cubicBezTo>
                    <a:pt x="423" y="186"/>
                    <a:pt x="423" y="186"/>
                    <a:pt x="423" y="186"/>
                  </a:cubicBezTo>
                  <a:close/>
                  <a:moveTo>
                    <a:pt x="460" y="142"/>
                  </a:moveTo>
                  <a:cubicBezTo>
                    <a:pt x="460" y="142"/>
                    <a:pt x="460" y="142"/>
                    <a:pt x="460" y="142"/>
                  </a:cubicBezTo>
                  <a:cubicBezTo>
                    <a:pt x="460" y="142"/>
                    <a:pt x="460" y="142"/>
                    <a:pt x="460" y="142"/>
                  </a:cubicBezTo>
                  <a:cubicBezTo>
                    <a:pt x="460" y="142"/>
                    <a:pt x="460" y="142"/>
                    <a:pt x="460" y="142"/>
                  </a:cubicBezTo>
                  <a:close/>
                  <a:moveTo>
                    <a:pt x="501" y="89"/>
                  </a:moveTo>
                  <a:cubicBezTo>
                    <a:pt x="501" y="89"/>
                    <a:pt x="501" y="89"/>
                    <a:pt x="501" y="89"/>
                  </a:cubicBezTo>
                  <a:cubicBezTo>
                    <a:pt x="501" y="89"/>
                    <a:pt x="501" y="89"/>
                    <a:pt x="501" y="89"/>
                  </a:cubicBezTo>
                  <a:cubicBezTo>
                    <a:pt x="501" y="89"/>
                    <a:pt x="501" y="89"/>
                    <a:pt x="501" y="89"/>
                  </a:cubicBezTo>
                  <a:close/>
                  <a:moveTo>
                    <a:pt x="480" y="95"/>
                  </a:moveTo>
                  <a:cubicBezTo>
                    <a:pt x="480" y="95"/>
                    <a:pt x="480" y="95"/>
                    <a:pt x="480" y="95"/>
                  </a:cubicBezTo>
                  <a:cubicBezTo>
                    <a:pt x="480" y="95"/>
                    <a:pt x="480" y="95"/>
                    <a:pt x="480" y="95"/>
                  </a:cubicBezTo>
                  <a:close/>
                  <a:moveTo>
                    <a:pt x="289" y="296"/>
                  </a:moveTo>
                  <a:cubicBezTo>
                    <a:pt x="289" y="295"/>
                    <a:pt x="288" y="294"/>
                    <a:pt x="288" y="293"/>
                  </a:cubicBezTo>
                  <a:cubicBezTo>
                    <a:pt x="287" y="294"/>
                    <a:pt x="287" y="295"/>
                    <a:pt x="288" y="296"/>
                  </a:cubicBezTo>
                  <a:cubicBezTo>
                    <a:pt x="289" y="296"/>
                    <a:pt x="289" y="297"/>
                    <a:pt x="289" y="297"/>
                  </a:cubicBezTo>
                  <a:cubicBezTo>
                    <a:pt x="288" y="298"/>
                    <a:pt x="288" y="299"/>
                    <a:pt x="287" y="298"/>
                  </a:cubicBezTo>
                  <a:cubicBezTo>
                    <a:pt x="286" y="298"/>
                    <a:pt x="285" y="299"/>
                    <a:pt x="285" y="299"/>
                  </a:cubicBezTo>
                  <a:cubicBezTo>
                    <a:pt x="283" y="299"/>
                    <a:pt x="282" y="299"/>
                    <a:pt x="282" y="298"/>
                  </a:cubicBezTo>
                  <a:cubicBezTo>
                    <a:pt x="281" y="298"/>
                    <a:pt x="282" y="299"/>
                    <a:pt x="281" y="299"/>
                  </a:cubicBezTo>
                  <a:cubicBezTo>
                    <a:pt x="280" y="299"/>
                    <a:pt x="280" y="299"/>
                    <a:pt x="279" y="299"/>
                  </a:cubicBezTo>
                  <a:cubicBezTo>
                    <a:pt x="278" y="298"/>
                    <a:pt x="279" y="298"/>
                    <a:pt x="279" y="297"/>
                  </a:cubicBezTo>
                  <a:cubicBezTo>
                    <a:pt x="279" y="297"/>
                    <a:pt x="280" y="296"/>
                    <a:pt x="279" y="296"/>
                  </a:cubicBezTo>
                  <a:cubicBezTo>
                    <a:pt x="279" y="297"/>
                    <a:pt x="278" y="297"/>
                    <a:pt x="278" y="299"/>
                  </a:cubicBezTo>
                  <a:cubicBezTo>
                    <a:pt x="278" y="299"/>
                    <a:pt x="278" y="299"/>
                    <a:pt x="277" y="299"/>
                  </a:cubicBezTo>
                  <a:cubicBezTo>
                    <a:pt x="276" y="300"/>
                    <a:pt x="275" y="299"/>
                    <a:pt x="273" y="299"/>
                  </a:cubicBezTo>
                  <a:cubicBezTo>
                    <a:pt x="272" y="298"/>
                    <a:pt x="272" y="297"/>
                    <a:pt x="272" y="296"/>
                  </a:cubicBezTo>
                  <a:cubicBezTo>
                    <a:pt x="272" y="295"/>
                    <a:pt x="272" y="294"/>
                    <a:pt x="272" y="294"/>
                  </a:cubicBezTo>
                  <a:cubicBezTo>
                    <a:pt x="271" y="293"/>
                    <a:pt x="272" y="293"/>
                    <a:pt x="272" y="293"/>
                  </a:cubicBezTo>
                  <a:cubicBezTo>
                    <a:pt x="273" y="293"/>
                    <a:pt x="274" y="293"/>
                    <a:pt x="275" y="293"/>
                  </a:cubicBezTo>
                  <a:cubicBezTo>
                    <a:pt x="274" y="292"/>
                    <a:pt x="273" y="292"/>
                    <a:pt x="273" y="292"/>
                  </a:cubicBezTo>
                  <a:cubicBezTo>
                    <a:pt x="273" y="292"/>
                    <a:pt x="273" y="292"/>
                    <a:pt x="273" y="292"/>
                  </a:cubicBezTo>
                  <a:cubicBezTo>
                    <a:pt x="273" y="292"/>
                    <a:pt x="273" y="291"/>
                    <a:pt x="273" y="291"/>
                  </a:cubicBezTo>
                  <a:cubicBezTo>
                    <a:pt x="273" y="291"/>
                    <a:pt x="273" y="291"/>
                    <a:pt x="272" y="291"/>
                  </a:cubicBezTo>
                  <a:cubicBezTo>
                    <a:pt x="272" y="291"/>
                    <a:pt x="271" y="292"/>
                    <a:pt x="271" y="291"/>
                  </a:cubicBezTo>
                  <a:cubicBezTo>
                    <a:pt x="271" y="290"/>
                    <a:pt x="271" y="290"/>
                    <a:pt x="270" y="290"/>
                  </a:cubicBezTo>
                  <a:cubicBezTo>
                    <a:pt x="271" y="290"/>
                    <a:pt x="271" y="289"/>
                    <a:pt x="271" y="289"/>
                  </a:cubicBezTo>
                  <a:cubicBezTo>
                    <a:pt x="272" y="288"/>
                    <a:pt x="271" y="288"/>
                    <a:pt x="270" y="288"/>
                  </a:cubicBezTo>
                  <a:cubicBezTo>
                    <a:pt x="272" y="287"/>
                    <a:pt x="273" y="287"/>
                    <a:pt x="275" y="287"/>
                  </a:cubicBezTo>
                  <a:cubicBezTo>
                    <a:pt x="274" y="286"/>
                    <a:pt x="273" y="287"/>
                    <a:pt x="273" y="286"/>
                  </a:cubicBezTo>
                  <a:cubicBezTo>
                    <a:pt x="274" y="286"/>
                    <a:pt x="275" y="286"/>
                    <a:pt x="276" y="286"/>
                  </a:cubicBezTo>
                  <a:cubicBezTo>
                    <a:pt x="276" y="286"/>
                    <a:pt x="277" y="286"/>
                    <a:pt x="277" y="285"/>
                  </a:cubicBezTo>
                  <a:cubicBezTo>
                    <a:pt x="277" y="285"/>
                    <a:pt x="276" y="285"/>
                    <a:pt x="276" y="285"/>
                  </a:cubicBezTo>
                  <a:cubicBezTo>
                    <a:pt x="275" y="285"/>
                    <a:pt x="274" y="286"/>
                    <a:pt x="273" y="285"/>
                  </a:cubicBezTo>
                  <a:cubicBezTo>
                    <a:pt x="274" y="285"/>
                    <a:pt x="275" y="285"/>
                    <a:pt x="275" y="285"/>
                  </a:cubicBezTo>
                  <a:cubicBezTo>
                    <a:pt x="275" y="285"/>
                    <a:pt x="275" y="285"/>
                    <a:pt x="275" y="285"/>
                  </a:cubicBezTo>
                  <a:cubicBezTo>
                    <a:pt x="274" y="284"/>
                    <a:pt x="275" y="284"/>
                    <a:pt x="275" y="284"/>
                  </a:cubicBezTo>
                  <a:cubicBezTo>
                    <a:pt x="276" y="284"/>
                    <a:pt x="276" y="284"/>
                    <a:pt x="277" y="283"/>
                  </a:cubicBezTo>
                  <a:cubicBezTo>
                    <a:pt x="277" y="282"/>
                    <a:pt x="275" y="283"/>
                    <a:pt x="276" y="282"/>
                  </a:cubicBezTo>
                  <a:cubicBezTo>
                    <a:pt x="277" y="281"/>
                    <a:pt x="277" y="281"/>
                    <a:pt x="277" y="281"/>
                  </a:cubicBezTo>
                  <a:cubicBezTo>
                    <a:pt x="274" y="281"/>
                    <a:pt x="270" y="283"/>
                    <a:pt x="267" y="283"/>
                  </a:cubicBezTo>
                  <a:cubicBezTo>
                    <a:pt x="267" y="283"/>
                    <a:pt x="266" y="284"/>
                    <a:pt x="266" y="283"/>
                  </a:cubicBezTo>
                  <a:cubicBezTo>
                    <a:pt x="265" y="283"/>
                    <a:pt x="264" y="283"/>
                    <a:pt x="263" y="284"/>
                  </a:cubicBezTo>
                  <a:cubicBezTo>
                    <a:pt x="262" y="284"/>
                    <a:pt x="262" y="285"/>
                    <a:pt x="260" y="284"/>
                  </a:cubicBezTo>
                  <a:cubicBezTo>
                    <a:pt x="260" y="284"/>
                    <a:pt x="259" y="284"/>
                    <a:pt x="258" y="285"/>
                  </a:cubicBezTo>
                  <a:cubicBezTo>
                    <a:pt x="258" y="285"/>
                    <a:pt x="257" y="286"/>
                    <a:pt x="257" y="286"/>
                  </a:cubicBezTo>
                  <a:cubicBezTo>
                    <a:pt x="257" y="285"/>
                    <a:pt x="256" y="285"/>
                    <a:pt x="256" y="284"/>
                  </a:cubicBezTo>
                  <a:cubicBezTo>
                    <a:pt x="256" y="284"/>
                    <a:pt x="256" y="284"/>
                    <a:pt x="256" y="283"/>
                  </a:cubicBezTo>
                  <a:cubicBezTo>
                    <a:pt x="256" y="283"/>
                    <a:pt x="256" y="283"/>
                    <a:pt x="256" y="282"/>
                  </a:cubicBezTo>
                  <a:cubicBezTo>
                    <a:pt x="256" y="282"/>
                    <a:pt x="257" y="283"/>
                    <a:pt x="257" y="282"/>
                  </a:cubicBezTo>
                  <a:cubicBezTo>
                    <a:pt x="256" y="281"/>
                    <a:pt x="258" y="281"/>
                    <a:pt x="258" y="280"/>
                  </a:cubicBezTo>
                  <a:cubicBezTo>
                    <a:pt x="259" y="279"/>
                    <a:pt x="260" y="280"/>
                    <a:pt x="261" y="281"/>
                  </a:cubicBezTo>
                  <a:cubicBezTo>
                    <a:pt x="261" y="280"/>
                    <a:pt x="261" y="280"/>
                    <a:pt x="261" y="280"/>
                  </a:cubicBezTo>
                  <a:cubicBezTo>
                    <a:pt x="260" y="279"/>
                    <a:pt x="260" y="279"/>
                    <a:pt x="261" y="278"/>
                  </a:cubicBezTo>
                  <a:cubicBezTo>
                    <a:pt x="261" y="278"/>
                    <a:pt x="261" y="278"/>
                    <a:pt x="260" y="278"/>
                  </a:cubicBezTo>
                  <a:cubicBezTo>
                    <a:pt x="260" y="278"/>
                    <a:pt x="259" y="279"/>
                    <a:pt x="259" y="278"/>
                  </a:cubicBezTo>
                  <a:cubicBezTo>
                    <a:pt x="259" y="277"/>
                    <a:pt x="259" y="276"/>
                    <a:pt x="260" y="276"/>
                  </a:cubicBezTo>
                  <a:cubicBezTo>
                    <a:pt x="260" y="276"/>
                    <a:pt x="261" y="276"/>
                    <a:pt x="261" y="276"/>
                  </a:cubicBezTo>
                  <a:cubicBezTo>
                    <a:pt x="262" y="275"/>
                    <a:pt x="263" y="275"/>
                    <a:pt x="263" y="276"/>
                  </a:cubicBezTo>
                  <a:cubicBezTo>
                    <a:pt x="263" y="277"/>
                    <a:pt x="264" y="277"/>
                    <a:pt x="264" y="277"/>
                  </a:cubicBezTo>
                  <a:cubicBezTo>
                    <a:pt x="265" y="277"/>
                    <a:pt x="265" y="277"/>
                    <a:pt x="265" y="278"/>
                  </a:cubicBezTo>
                  <a:cubicBezTo>
                    <a:pt x="265" y="279"/>
                    <a:pt x="266" y="279"/>
                    <a:pt x="267" y="279"/>
                  </a:cubicBezTo>
                  <a:cubicBezTo>
                    <a:pt x="267" y="278"/>
                    <a:pt x="267" y="279"/>
                    <a:pt x="268" y="279"/>
                  </a:cubicBezTo>
                  <a:cubicBezTo>
                    <a:pt x="268" y="278"/>
                    <a:pt x="268" y="278"/>
                    <a:pt x="268" y="277"/>
                  </a:cubicBezTo>
                  <a:cubicBezTo>
                    <a:pt x="267" y="278"/>
                    <a:pt x="267" y="278"/>
                    <a:pt x="266" y="278"/>
                  </a:cubicBezTo>
                  <a:cubicBezTo>
                    <a:pt x="266" y="278"/>
                    <a:pt x="265" y="278"/>
                    <a:pt x="266" y="278"/>
                  </a:cubicBezTo>
                  <a:cubicBezTo>
                    <a:pt x="266" y="277"/>
                    <a:pt x="266" y="276"/>
                    <a:pt x="265" y="276"/>
                  </a:cubicBezTo>
                  <a:cubicBezTo>
                    <a:pt x="264" y="276"/>
                    <a:pt x="264" y="275"/>
                    <a:pt x="264" y="275"/>
                  </a:cubicBezTo>
                  <a:cubicBezTo>
                    <a:pt x="264" y="274"/>
                    <a:pt x="264" y="273"/>
                    <a:pt x="265" y="273"/>
                  </a:cubicBezTo>
                  <a:cubicBezTo>
                    <a:pt x="266" y="273"/>
                    <a:pt x="266" y="273"/>
                    <a:pt x="266" y="272"/>
                  </a:cubicBezTo>
                  <a:cubicBezTo>
                    <a:pt x="265" y="272"/>
                    <a:pt x="265" y="273"/>
                    <a:pt x="264" y="273"/>
                  </a:cubicBezTo>
                  <a:cubicBezTo>
                    <a:pt x="263" y="273"/>
                    <a:pt x="263" y="273"/>
                    <a:pt x="262" y="272"/>
                  </a:cubicBezTo>
                  <a:cubicBezTo>
                    <a:pt x="262" y="271"/>
                    <a:pt x="262" y="271"/>
                    <a:pt x="262" y="270"/>
                  </a:cubicBezTo>
                  <a:cubicBezTo>
                    <a:pt x="262" y="270"/>
                    <a:pt x="262" y="270"/>
                    <a:pt x="262" y="270"/>
                  </a:cubicBezTo>
                  <a:cubicBezTo>
                    <a:pt x="263" y="269"/>
                    <a:pt x="263" y="267"/>
                    <a:pt x="265" y="267"/>
                  </a:cubicBezTo>
                  <a:cubicBezTo>
                    <a:pt x="265" y="267"/>
                    <a:pt x="266" y="266"/>
                    <a:pt x="266" y="266"/>
                  </a:cubicBezTo>
                  <a:cubicBezTo>
                    <a:pt x="265" y="266"/>
                    <a:pt x="264" y="266"/>
                    <a:pt x="264" y="266"/>
                  </a:cubicBezTo>
                  <a:cubicBezTo>
                    <a:pt x="263" y="267"/>
                    <a:pt x="262" y="266"/>
                    <a:pt x="261" y="267"/>
                  </a:cubicBezTo>
                  <a:cubicBezTo>
                    <a:pt x="261" y="267"/>
                    <a:pt x="260" y="266"/>
                    <a:pt x="260" y="266"/>
                  </a:cubicBezTo>
                  <a:cubicBezTo>
                    <a:pt x="262" y="265"/>
                    <a:pt x="261" y="264"/>
                    <a:pt x="261" y="263"/>
                  </a:cubicBezTo>
                  <a:cubicBezTo>
                    <a:pt x="261" y="263"/>
                    <a:pt x="261" y="263"/>
                    <a:pt x="261" y="263"/>
                  </a:cubicBezTo>
                  <a:cubicBezTo>
                    <a:pt x="262" y="263"/>
                    <a:pt x="262" y="262"/>
                    <a:pt x="262" y="262"/>
                  </a:cubicBezTo>
                  <a:cubicBezTo>
                    <a:pt x="261" y="262"/>
                    <a:pt x="261" y="262"/>
                    <a:pt x="261" y="261"/>
                  </a:cubicBezTo>
                  <a:cubicBezTo>
                    <a:pt x="262" y="261"/>
                    <a:pt x="262" y="260"/>
                    <a:pt x="263" y="260"/>
                  </a:cubicBezTo>
                  <a:cubicBezTo>
                    <a:pt x="264" y="260"/>
                    <a:pt x="265" y="260"/>
                    <a:pt x="265" y="261"/>
                  </a:cubicBezTo>
                  <a:cubicBezTo>
                    <a:pt x="266" y="261"/>
                    <a:pt x="266" y="262"/>
                    <a:pt x="266" y="262"/>
                  </a:cubicBezTo>
                  <a:cubicBezTo>
                    <a:pt x="267" y="263"/>
                    <a:pt x="268" y="263"/>
                    <a:pt x="267" y="264"/>
                  </a:cubicBezTo>
                  <a:cubicBezTo>
                    <a:pt x="267" y="265"/>
                    <a:pt x="267" y="266"/>
                    <a:pt x="268" y="266"/>
                  </a:cubicBezTo>
                  <a:cubicBezTo>
                    <a:pt x="269" y="266"/>
                    <a:pt x="270" y="267"/>
                    <a:pt x="270" y="268"/>
                  </a:cubicBezTo>
                  <a:cubicBezTo>
                    <a:pt x="270" y="268"/>
                    <a:pt x="271" y="269"/>
                    <a:pt x="271" y="270"/>
                  </a:cubicBezTo>
                  <a:cubicBezTo>
                    <a:pt x="271" y="270"/>
                    <a:pt x="271" y="271"/>
                    <a:pt x="271" y="271"/>
                  </a:cubicBezTo>
                  <a:cubicBezTo>
                    <a:pt x="273" y="271"/>
                    <a:pt x="273" y="272"/>
                    <a:pt x="274" y="273"/>
                  </a:cubicBezTo>
                  <a:cubicBezTo>
                    <a:pt x="274" y="274"/>
                    <a:pt x="275" y="274"/>
                    <a:pt x="275" y="275"/>
                  </a:cubicBezTo>
                  <a:cubicBezTo>
                    <a:pt x="276" y="275"/>
                    <a:pt x="276" y="275"/>
                    <a:pt x="276" y="275"/>
                  </a:cubicBezTo>
                  <a:cubicBezTo>
                    <a:pt x="277" y="274"/>
                    <a:pt x="278" y="274"/>
                    <a:pt x="278" y="273"/>
                  </a:cubicBezTo>
                  <a:cubicBezTo>
                    <a:pt x="278" y="273"/>
                    <a:pt x="278" y="273"/>
                    <a:pt x="277" y="273"/>
                  </a:cubicBezTo>
                  <a:cubicBezTo>
                    <a:pt x="276" y="274"/>
                    <a:pt x="275" y="274"/>
                    <a:pt x="275" y="272"/>
                  </a:cubicBezTo>
                  <a:cubicBezTo>
                    <a:pt x="274" y="271"/>
                    <a:pt x="274" y="270"/>
                    <a:pt x="273" y="269"/>
                  </a:cubicBezTo>
                  <a:cubicBezTo>
                    <a:pt x="273" y="268"/>
                    <a:pt x="275" y="268"/>
                    <a:pt x="275" y="268"/>
                  </a:cubicBezTo>
                  <a:cubicBezTo>
                    <a:pt x="277" y="270"/>
                    <a:pt x="277" y="269"/>
                    <a:pt x="279" y="268"/>
                  </a:cubicBezTo>
                  <a:cubicBezTo>
                    <a:pt x="278" y="268"/>
                    <a:pt x="277" y="269"/>
                    <a:pt x="276" y="268"/>
                  </a:cubicBezTo>
                  <a:cubicBezTo>
                    <a:pt x="275" y="267"/>
                    <a:pt x="274" y="267"/>
                    <a:pt x="273" y="267"/>
                  </a:cubicBezTo>
                  <a:cubicBezTo>
                    <a:pt x="272" y="267"/>
                    <a:pt x="271" y="266"/>
                    <a:pt x="272" y="265"/>
                  </a:cubicBezTo>
                  <a:cubicBezTo>
                    <a:pt x="272" y="264"/>
                    <a:pt x="272" y="264"/>
                    <a:pt x="273" y="265"/>
                  </a:cubicBezTo>
                  <a:cubicBezTo>
                    <a:pt x="273" y="265"/>
                    <a:pt x="274" y="265"/>
                    <a:pt x="274" y="264"/>
                  </a:cubicBezTo>
                  <a:cubicBezTo>
                    <a:pt x="274" y="265"/>
                    <a:pt x="275" y="265"/>
                    <a:pt x="275" y="265"/>
                  </a:cubicBezTo>
                  <a:cubicBezTo>
                    <a:pt x="275" y="263"/>
                    <a:pt x="273" y="263"/>
                    <a:pt x="274" y="262"/>
                  </a:cubicBezTo>
                  <a:cubicBezTo>
                    <a:pt x="273" y="262"/>
                    <a:pt x="272" y="262"/>
                    <a:pt x="270" y="262"/>
                  </a:cubicBezTo>
                  <a:cubicBezTo>
                    <a:pt x="270" y="262"/>
                    <a:pt x="270" y="262"/>
                    <a:pt x="270" y="262"/>
                  </a:cubicBezTo>
                  <a:cubicBezTo>
                    <a:pt x="269" y="261"/>
                    <a:pt x="269" y="260"/>
                    <a:pt x="269" y="260"/>
                  </a:cubicBezTo>
                  <a:cubicBezTo>
                    <a:pt x="268" y="259"/>
                    <a:pt x="268" y="258"/>
                    <a:pt x="269" y="258"/>
                  </a:cubicBezTo>
                  <a:cubicBezTo>
                    <a:pt x="270" y="258"/>
                    <a:pt x="270" y="258"/>
                    <a:pt x="270" y="257"/>
                  </a:cubicBezTo>
                  <a:cubicBezTo>
                    <a:pt x="270" y="256"/>
                    <a:pt x="270" y="256"/>
                    <a:pt x="271" y="256"/>
                  </a:cubicBezTo>
                  <a:cubicBezTo>
                    <a:pt x="271" y="256"/>
                    <a:pt x="271" y="256"/>
                    <a:pt x="272" y="255"/>
                  </a:cubicBezTo>
                  <a:cubicBezTo>
                    <a:pt x="273" y="254"/>
                    <a:pt x="274" y="254"/>
                    <a:pt x="275" y="255"/>
                  </a:cubicBezTo>
                  <a:cubicBezTo>
                    <a:pt x="275" y="255"/>
                    <a:pt x="276" y="255"/>
                    <a:pt x="276" y="255"/>
                  </a:cubicBezTo>
                  <a:cubicBezTo>
                    <a:pt x="276" y="255"/>
                    <a:pt x="276" y="255"/>
                    <a:pt x="276" y="255"/>
                  </a:cubicBezTo>
                  <a:cubicBezTo>
                    <a:pt x="277" y="254"/>
                    <a:pt x="277" y="254"/>
                    <a:pt x="277" y="255"/>
                  </a:cubicBezTo>
                  <a:cubicBezTo>
                    <a:pt x="278" y="255"/>
                    <a:pt x="277" y="255"/>
                    <a:pt x="277" y="256"/>
                  </a:cubicBezTo>
                  <a:cubicBezTo>
                    <a:pt x="278" y="256"/>
                    <a:pt x="278" y="256"/>
                    <a:pt x="278" y="257"/>
                  </a:cubicBezTo>
                  <a:cubicBezTo>
                    <a:pt x="278" y="257"/>
                    <a:pt x="279" y="257"/>
                    <a:pt x="279" y="258"/>
                  </a:cubicBezTo>
                  <a:cubicBezTo>
                    <a:pt x="280" y="258"/>
                    <a:pt x="280" y="259"/>
                    <a:pt x="280" y="260"/>
                  </a:cubicBezTo>
                  <a:cubicBezTo>
                    <a:pt x="280" y="260"/>
                    <a:pt x="280" y="261"/>
                    <a:pt x="280" y="261"/>
                  </a:cubicBezTo>
                  <a:cubicBezTo>
                    <a:pt x="280" y="261"/>
                    <a:pt x="280" y="261"/>
                    <a:pt x="281" y="261"/>
                  </a:cubicBezTo>
                  <a:cubicBezTo>
                    <a:pt x="281" y="261"/>
                    <a:pt x="281" y="261"/>
                    <a:pt x="281" y="261"/>
                  </a:cubicBezTo>
                  <a:cubicBezTo>
                    <a:pt x="281" y="260"/>
                    <a:pt x="280" y="260"/>
                    <a:pt x="281" y="259"/>
                  </a:cubicBezTo>
                  <a:cubicBezTo>
                    <a:pt x="282" y="259"/>
                    <a:pt x="282" y="260"/>
                    <a:pt x="282" y="260"/>
                  </a:cubicBezTo>
                  <a:cubicBezTo>
                    <a:pt x="282" y="260"/>
                    <a:pt x="282" y="259"/>
                    <a:pt x="282" y="259"/>
                  </a:cubicBezTo>
                  <a:cubicBezTo>
                    <a:pt x="281" y="258"/>
                    <a:pt x="281" y="257"/>
                    <a:pt x="281" y="257"/>
                  </a:cubicBezTo>
                  <a:cubicBezTo>
                    <a:pt x="281" y="256"/>
                    <a:pt x="281" y="255"/>
                    <a:pt x="282" y="255"/>
                  </a:cubicBezTo>
                  <a:cubicBezTo>
                    <a:pt x="282" y="255"/>
                    <a:pt x="283" y="255"/>
                    <a:pt x="284" y="255"/>
                  </a:cubicBezTo>
                  <a:cubicBezTo>
                    <a:pt x="284" y="255"/>
                    <a:pt x="284" y="255"/>
                    <a:pt x="285" y="255"/>
                  </a:cubicBezTo>
                  <a:cubicBezTo>
                    <a:pt x="285" y="255"/>
                    <a:pt x="285" y="255"/>
                    <a:pt x="285" y="254"/>
                  </a:cubicBezTo>
                  <a:cubicBezTo>
                    <a:pt x="285" y="254"/>
                    <a:pt x="284" y="254"/>
                    <a:pt x="284" y="254"/>
                  </a:cubicBezTo>
                  <a:cubicBezTo>
                    <a:pt x="284" y="254"/>
                    <a:pt x="284" y="254"/>
                    <a:pt x="283" y="254"/>
                  </a:cubicBezTo>
                  <a:cubicBezTo>
                    <a:pt x="283" y="254"/>
                    <a:pt x="283" y="254"/>
                    <a:pt x="283" y="254"/>
                  </a:cubicBezTo>
                  <a:cubicBezTo>
                    <a:pt x="283" y="253"/>
                    <a:pt x="283" y="253"/>
                    <a:pt x="283" y="253"/>
                  </a:cubicBezTo>
                  <a:cubicBezTo>
                    <a:pt x="284" y="252"/>
                    <a:pt x="285" y="253"/>
                    <a:pt x="285" y="254"/>
                  </a:cubicBezTo>
                  <a:cubicBezTo>
                    <a:pt x="285" y="255"/>
                    <a:pt x="286" y="255"/>
                    <a:pt x="287" y="256"/>
                  </a:cubicBezTo>
                  <a:cubicBezTo>
                    <a:pt x="286" y="256"/>
                    <a:pt x="286" y="256"/>
                    <a:pt x="286" y="256"/>
                  </a:cubicBezTo>
                  <a:cubicBezTo>
                    <a:pt x="286" y="257"/>
                    <a:pt x="286" y="257"/>
                    <a:pt x="286" y="257"/>
                  </a:cubicBezTo>
                  <a:cubicBezTo>
                    <a:pt x="287" y="257"/>
                    <a:pt x="287" y="257"/>
                    <a:pt x="287" y="257"/>
                  </a:cubicBezTo>
                  <a:cubicBezTo>
                    <a:pt x="287" y="258"/>
                    <a:pt x="289" y="258"/>
                    <a:pt x="289" y="258"/>
                  </a:cubicBezTo>
                  <a:cubicBezTo>
                    <a:pt x="290" y="258"/>
                    <a:pt x="290" y="259"/>
                    <a:pt x="290" y="259"/>
                  </a:cubicBezTo>
                  <a:cubicBezTo>
                    <a:pt x="290" y="261"/>
                    <a:pt x="290" y="262"/>
                    <a:pt x="290" y="263"/>
                  </a:cubicBezTo>
                  <a:cubicBezTo>
                    <a:pt x="289" y="264"/>
                    <a:pt x="290" y="265"/>
                    <a:pt x="291" y="266"/>
                  </a:cubicBezTo>
                  <a:cubicBezTo>
                    <a:pt x="291" y="267"/>
                    <a:pt x="292" y="268"/>
                    <a:pt x="291" y="269"/>
                  </a:cubicBezTo>
                  <a:cubicBezTo>
                    <a:pt x="291" y="269"/>
                    <a:pt x="291" y="270"/>
                    <a:pt x="291" y="270"/>
                  </a:cubicBezTo>
                  <a:cubicBezTo>
                    <a:pt x="291" y="272"/>
                    <a:pt x="290" y="273"/>
                    <a:pt x="291" y="275"/>
                  </a:cubicBezTo>
                  <a:cubicBezTo>
                    <a:pt x="291" y="275"/>
                    <a:pt x="291" y="275"/>
                    <a:pt x="291" y="276"/>
                  </a:cubicBezTo>
                  <a:cubicBezTo>
                    <a:pt x="291" y="277"/>
                    <a:pt x="290" y="278"/>
                    <a:pt x="288" y="279"/>
                  </a:cubicBezTo>
                  <a:cubicBezTo>
                    <a:pt x="290" y="279"/>
                    <a:pt x="291" y="281"/>
                    <a:pt x="292" y="281"/>
                  </a:cubicBezTo>
                  <a:cubicBezTo>
                    <a:pt x="293" y="281"/>
                    <a:pt x="292" y="281"/>
                    <a:pt x="292" y="282"/>
                  </a:cubicBezTo>
                  <a:cubicBezTo>
                    <a:pt x="292" y="284"/>
                    <a:pt x="292" y="286"/>
                    <a:pt x="293" y="288"/>
                  </a:cubicBezTo>
                  <a:cubicBezTo>
                    <a:pt x="292" y="288"/>
                    <a:pt x="292" y="288"/>
                    <a:pt x="292" y="287"/>
                  </a:cubicBezTo>
                  <a:cubicBezTo>
                    <a:pt x="292" y="286"/>
                    <a:pt x="291" y="285"/>
                    <a:pt x="290" y="284"/>
                  </a:cubicBezTo>
                  <a:cubicBezTo>
                    <a:pt x="290" y="284"/>
                    <a:pt x="290" y="284"/>
                    <a:pt x="290" y="284"/>
                  </a:cubicBezTo>
                  <a:cubicBezTo>
                    <a:pt x="290" y="284"/>
                    <a:pt x="289" y="284"/>
                    <a:pt x="289" y="285"/>
                  </a:cubicBezTo>
                  <a:cubicBezTo>
                    <a:pt x="290" y="285"/>
                    <a:pt x="290" y="286"/>
                    <a:pt x="290" y="287"/>
                  </a:cubicBezTo>
                  <a:cubicBezTo>
                    <a:pt x="290" y="287"/>
                    <a:pt x="289" y="287"/>
                    <a:pt x="289" y="287"/>
                  </a:cubicBezTo>
                  <a:cubicBezTo>
                    <a:pt x="289" y="285"/>
                    <a:pt x="288" y="285"/>
                    <a:pt x="288" y="286"/>
                  </a:cubicBezTo>
                  <a:cubicBezTo>
                    <a:pt x="288" y="287"/>
                    <a:pt x="289" y="287"/>
                    <a:pt x="289" y="288"/>
                  </a:cubicBezTo>
                  <a:cubicBezTo>
                    <a:pt x="289" y="288"/>
                    <a:pt x="288" y="288"/>
                    <a:pt x="288" y="288"/>
                  </a:cubicBezTo>
                  <a:cubicBezTo>
                    <a:pt x="288" y="289"/>
                    <a:pt x="289" y="289"/>
                    <a:pt x="289" y="289"/>
                  </a:cubicBezTo>
                  <a:cubicBezTo>
                    <a:pt x="288" y="290"/>
                    <a:pt x="288" y="289"/>
                    <a:pt x="287" y="289"/>
                  </a:cubicBezTo>
                  <a:cubicBezTo>
                    <a:pt x="287" y="290"/>
                    <a:pt x="287" y="290"/>
                    <a:pt x="287" y="290"/>
                  </a:cubicBezTo>
                  <a:cubicBezTo>
                    <a:pt x="287" y="290"/>
                    <a:pt x="287" y="291"/>
                    <a:pt x="287" y="291"/>
                  </a:cubicBezTo>
                  <a:cubicBezTo>
                    <a:pt x="287" y="291"/>
                    <a:pt x="287" y="291"/>
                    <a:pt x="288" y="291"/>
                  </a:cubicBezTo>
                  <a:cubicBezTo>
                    <a:pt x="288" y="291"/>
                    <a:pt x="288" y="291"/>
                    <a:pt x="288" y="291"/>
                  </a:cubicBezTo>
                  <a:cubicBezTo>
                    <a:pt x="288" y="291"/>
                    <a:pt x="288" y="292"/>
                    <a:pt x="288" y="291"/>
                  </a:cubicBezTo>
                  <a:cubicBezTo>
                    <a:pt x="289" y="291"/>
                    <a:pt x="289" y="292"/>
                    <a:pt x="289" y="293"/>
                  </a:cubicBezTo>
                  <a:cubicBezTo>
                    <a:pt x="290" y="293"/>
                    <a:pt x="290" y="294"/>
                    <a:pt x="291" y="295"/>
                  </a:cubicBezTo>
                  <a:cubicBezTo>
                    <a:pt x="291" y="295"/>
                    <a:pt x="291" y="295"/>
                    <a:pt x="291" y="296"/>
                  </a:cubicBezTo>
                  <a:cubicBezTo>
                    <a:pt x="290" y="296"/>
                    <a:pt x="290" y="296"/>
                    <a:pt x="289" y="296"/>
                  </a:cubicBezTo>
                  <a:close/>
                  <a:moveTo>
                    <a:pt x="309" y="229"/>
                  </a:moveTo>
                  <a:cubicBezTo>
                    <a:pt x="308" y="229"/>
                    <a:pt x="307" y="230"/>
                    <a:pt x="306" y="230"/>
                  </a:cubicBezTo>
                  <a:cubicBezTo>
                    <a:pt x="304" y="230"/>
                    <a:pt x="303" y="230"/>
                    <a:pt x="302" y="229"/>
                  </a:cubicBezTo>
                  <a:cubicBezTo>
                    <a:pt x="301" y="228"/>
                    <a:pt x="300" y="227"/>
                    <a:pt x="300" y="225"/>
                  </a:cubicBezTo>
                  <a:cubicBezTo>
                    <a:pt x="299" y="222"/>
                    <a:pt x="301" y="220"/>
                    <a:pt x="304" y="220"/>
                  </a:cubicBezTo>
                  <a:cubicBezTo>
                    <a:pt x="305" y="220"/>
                    <a:pt x="304" y="219"/>
                    <a:pt x="305" y="219"/>
                  </a:cubicBezTo>
                  <a:cubicBezTo>
                    <a:pt x="305" y="219"/>
                    <a:pt x="305" y="220"/>
                    <a:pt x="305" y="220"/>
                  </a:cubicBezTo>
                  <a:cubicBezTo>
                    <a:pt x="305" y="221"/>
                    <a:pt x="305" y="221"/>
                    <a:pt x="306" y="221"/>
                  </a:cubicBezTo>
                  <a:cubicBezTo>
                    <a:pt x="308" y="221"/>
                    <a:pt x="308" y="219"/>
                    <a:pt x="310" y="220"/>
                  </a:cubicBezTo>
                  <a:cubicBezTo>
                    <a:pt x="310" y="220"/>
                    <a:pt x="311" y="219"/>
                    <a:pt x="311" y="220"/>
                  </a:cubicBezTo>
                  <a:cubicBezTo>
                    <a:pt x="312" y="221"/>
                    <a:pt x="313" y="220"/>
                    <a:pt x="314" y="221"/>
                  </a:cubicBezTo>
                  <a:cubicBezTo>
                    <a:pt x="315" y="221"/>
                    <a:pt x="316" y="221"/>
                    <a:pt x="317" y="220"/>
                  </a:cubicBezTo>
                  <a:cubicBezTo>
                    <a:pt x="317" y="220"/>
                    <a:pt x="317" y="220"/>
                    <a:pt x="318" y="220"/>
                  </a:cubicBezTo>
                  <a:cubicBezTo>
                    <a:pt x="318" y="221"/>
                    <a:pt x="319" y="221"/>
                    <a:pt x="319" y="221"/>
                  </a:cubicBezTo>
                  <a:cubicBezTo>
                    <a:pt x="320" y="222"/>
                    <a:pt x="321" y="223"/>
                    <a:pt x="321" y="224"/>
                  </a:cubicBezTo>
                  <a:cubicBezTo>
                    <a:pt x="321" y="224"/>
                    <a:pt x="321" y="224"/>
                    <a:pt x="320" y="224"/>
                  </a:cubicBezTo>
                  <a:cubicBezTo>
                    <a:pt x="319" y="224"/>
                    <a:pt x="319" y="225"/>
                    <a:pt x="319" y="225"/>
                  </a:cubicBezTo>
                  <a:cubicBezTo>
                    <a:pt x="318" y="227"/>
                    <a:pt x="319" y="228"/>
                    <a:pt x="318" y="229"/>
                  </a:cubicBezTo>
                  <a:cubicBezTo>
                    <a:pt x="318" y="230"/>
                    <a:pt x="318" y="231"/>
                    <a:pt x="317" y="230"/>
                  </a:cubicBezTo>
                  <a:cubicBezTo>
                    <a:pt x="316" y="230"/>
                    <a:pt x="316" y="230"/>
                    <a:pt x="315" y="230"/>
                  </a:cubicBezTo>
                  <a:cubicBezTo>
                    <a:pt x="313" y="230"/>
                    <a:pt x="311" y="229"/>
                    <a:pt x="309" y="229"/>
                  </a:cubicBezTo>
                  <a:close/>
                  <a:moveTo>
                    <a:pt x="343" y="236"/>
                  </a:moveTo>
                  <a:cubicBezTo>
                    <a:pt x="342" y="237"/>
                    <a:pt x="341" y="238"/>
                    <a:pt x="340" y="238"/>
                  </a:cubicBezTo>
                  <a:cubicBezTo>
                    <a:pt x="340" y="238"/>
                    <a:pt x="339" y="237"/>
                    <a:pt x="339" y="237"/>
                  </a:cubicBezTo>
                  <a:cubicBezTo>
                    <a:pt x="337" y="236"/>
                    <a:pt x="335" y="234"/>
                    <a:pt x="334" y="233"/>
                  </a:cubicBezTo>
                  <a:cubicBezTo>
                    <a:pt x="334" y="232"/>
                    <a:pt x="334" y="232"/>
                    <a:pt x="334" y="231"/>
                  </a:cubicBezTo>
                  <a:cubicBezTo>
                    <a:pt x="333" y="230"/>
                    <a:pt x="333" y="229"/>
                    <a:pt x="333" y="228"/>
                  </a:cubicBezTo>
                  <a:cubicBezTo>
                    <a:pt x="333" y="227"/>
                    <a:pt x="334" y="226"/>
                    <a:pt x="334" y="225"/>
                  </a:cubicBezTo>
                  <a:cubicBezTo>
                    <a:pt x="334" y="225"/>
                    <a:pt x="334" y="225"/>
                    <a:pt x="335" y="225"/>
                  </a:cubicBezTo>
                  <a:cubicBezTo>
                    <a:pt x="335" y="224"/>
                    <a:pt x="337" y="224"/>
                    <a:pt x="338" y="224"/>
                  </a:cubicBezTo>
                  <a:cubicBezTo>
                    <a:pt x="338" y="224"/>
                    <a:pt x="338" y="224"/>
                    <a:pt x="339" y="224"/>
                  </a:cubicBezTo>
                  <a:cubicBezTo>
                    <a:pt x="339" y="224"/>
                    <a:pt x="340" y="224"/>
                    <a:pt x="340" y="225"/>
                  </a:cubicBezTo>
                  <a:cubicBezTo>
                    <a:pt x="340" y="226"/>
                    <a:pt x="341" y="226"/>
                    <a:pt x="342" y="227"/>
                  </a:cubicBezTo>
                  <a:cubicBezTo>
                    <a:pt x="343" y="228"/>
                    <a:pt x="344" y="230"/>
                    <a:pt x="343" y="232"/>
                  </a:cubicBezTo>
                  <a:cubicBezTo>
                    <a:pt x="343" y="232"/>
                    <a:pt x="343" y="232"/>
                    <a:pt x="344" y="232"/>
                  </a:cubicBezTo>
                  <a:cubicBezTo>
                    <a:pt x="345" y="234"/>
                    <a:pt x="343" y="235"/>
                    <a:pt x="343" y="236"/>
                  </a:cubicBezTo>
                  <a:close/>
                  <a:moveTo>
                    <a:pt x="274" y="146"/>
                  </a:moveTo>
                  <a:cubicBezTo>
                    <a:pt x="274" y="144"/>
                    <a:pt x="273" y="142"/>
                    <a:pt x="274" y="141"/>
                  </a:cubicBezTo>
                  <a:cubicBezTo>
                    <a:pt x="274" y="140"/>
                    <a:pt x="275" y="139"/>
                    <a:pt x="276" y="138"/>
                  </a:cubicBezTo>
                  <a:cubicBezTo>
                    <a:pt x="276" y="137"/>
                    <a:pt x="277" y="137"/>
                    <a:pt x="278" y="138"/>
                  </a:cubicBezTo>
                  <a:cubicBezTo>
                    <a:pt x="278" y="139"/>
                    <a:pt x="279" y="139"/>
                    <a:pt x="280" y="138"/>
                  </a:cubicBezTo>
                  <a:cubicBezTo>
                    <a:pt x="280" y="138"/>
                    <a:pt x="281" y="138"/>
                    <a:pt x="281" y="138"/>
                  </a:cubicBezTo>
                  <a:cubicBezTo>
                    <a:pt x="281" y="139"/>
                    <a:pt x="282" y="139"/>
                    <a:pt x="283" y="140"/>
                  </a:cubicBezTo>
                  <a:cubicBezTo>
                    <a:pt x="283" y="143"/>
                    <a:pt x="283" y="146"/>
                    <a:pt x="284" y="148"/>
                  </a:cubicBezTo>
                  <a:cubicBezTo>
                    <a:pt x="284" y="150"/>
                    <a:pt x="284" y="152"/>
                    <a:pt x="283" y="153"/>
                  </a:cubicBezTo>
                  <a:cubicBezTo>
                    <a:pt x="283" y="154"/>
                    <a:pt x="283" y="155"/>
                    <a:pt x="282" y="155"/>
                  </a:cubicBezTo>
                  <a:cubicBezTo>
                    <a:pt x="282" y="155"/>
                    <a:pt x="282" y="154"/>
                    <a:pt x="282" y="153"/>
                  </a:cubicBezTo>
                  <a:cubicBezTo>
                    <a:pt x="281" y="153"/>
                    <a:pt x="281" y="152"/>
                    <a:pt x="280" y="152"/>
                  </a:cubicBezTo>
                  <a:cubicBezTo>
                    <a:pt x="279" y="152"/>
                    <a:pt x="279" y="151"/>
                    <a:pt x="279" y="150"/>
                  </a:cubicBezTo>
                  <a:cubicBezTo>
                    <a:pt x="280" y="150"/>
                    <a:pt x="279" y="149"/>
                    <a:pt x="280" y="149"/>
                  </a:cubicBezTo>
                  <a:cubicBezTo>
                    <a:pt x="279" y="148"/>
                    <a:pt x="278" y="147"/>
                    <a:pt x="278" y="147"/>
                  </a:cubicBezTo>
                  <a:cubicBezTo>
                    <a:pt x="277" y="147"/>
                    <a:pt x="276" y="147"/>
                    <a:pt x="276" y="147"/>
                  </a:cubicBezTo>
                  <a:cubicBezTo>
                    <a:pt x="274" y="148"/>
                    <a:pt x="273" y="147"/>
                    <a:pt x="274" y="146"/>
                  </a:cubicBezTo>
                  <a:close/>
                  <a:moveTo>
                    <a:pt x="158" y="270"/>
                  </a:moveTo>
                  <a:cubicBezTo>
                    <a:pt x="158" y="272"/>
                    <a:pt x="156" y="274"/>
                    <a:pt x="156" y="276"/>
                  </a:cubicBezTo>
                  <a:cubicBezTo>
                    <a:pt x="155" y="278"/>
                    <a:pt x="154" y="280"/>
                    <a:pt x="153" y="282"/>
                  </a:cubicBezTo>
                  <a:cubicBezTo>
                    <a:pt x="152" y="283"/>
                    <a:pt x="152" y="284"/>
                    <a:pt x="151" y="285"/>
                  </a:cubicBezTo>
                  <a:cubicBezTo>
                    <a:pt x="151" y="286"/>
                    <a:pt x="150" y="285"/>
                    <a:pt x="149" y="285"/>
                  </a:cubicBezTo>
                  <a:cubicBezTo>
                    <a:pt x="149" y="284"/>
                    <a:pt x="148" y="284"/>
                    <a:pt x="147" y="284"/>
                  </a:cubicBezTo>
                  <a:cubicBezTo>
                    <a:pt x="146" y="284"/>
                    <a:pt x="146" y="284"/>
                    <a:pt x="146" y="283"/>
                  </a:cubicBezTo>
                  <a:cubicBezTo>
                    <a:pt x="145" y="283"/>
                    <a:pt x="145" y="283"/>
                    <a:pt x="145" y="282"/>
                  </a:cubicBezTo>
                  <a:cubicBezTo>
                    <a:pt x="146" y="280"/>
                    <a:pt x="148" y="279"/>
                    <a:pt x="148" y="278"/>
                  </a:cubicBezTo>
                  <a:cubicBezTo>
                    <a:pt x="149" y="277"/>
                    <a:pt x="149" y="277"/>
                    <a:pt x="149" y="276"/>
                  </a:cubicBezTo>
                  <a:cubicBezTo>
                    <a:pt x="150" y="275"/>
                    <a:pt x="151" y="274"/>
                    <a:pt x="152" y="273"/>
                  </a:cubicBezTo>
                  <a:cubicBezTo>
                    <a:pt x="152" y="273"/>
                    <a:pt x="153" y="273"/>
                    <a:pt x="153" y="273"/>
                  </a:cubicBezTo>
                  <a:cubicBezTo>
                    <a:pt x="154" y="273"/>
                    <a:pt x="154" y="273"/>
                    <a:pt x="154" y="272"/>
                  </a:cubicBezTo>
                  <a:cubicBezTo>
                    <a:pt x="154" y="272"/>
                    <a:pt x="154" y="271"/>
                    <a:pt x="155" y="271"/>
                  </a:cubicBezTo>
                  <a:cubicBezTo>
                    <a:pt x="155" y="271"/>
                    <a:pt x="155" y="271"/>
                    <a:pt x="155" y="270"/>
                  </a:cubicBezTo>
                  <a:cubicBezTo>
                    <a:pt x="155" y="270"/>
                    <a:pt x="156" y="269"/>
                    <a:pt x="156" y="269"/>
                  </a:cubicBezTo>
                  <a:cubicBezTo>
                    <a:pt x="157" y="269"/>
                    <a:pt x="157" y="269"/>
                    <a:pt x="157" y="269"/>
                  </a:cubicBezTo>
                  <a:cubicBezTo>
                    <a:pt x="158" y="269"/>
                    <a:pt x="158" y="270"/>
                    <a:pt x="158" y="270"/>
                  </a:cubicBezTo>
                  <a:close/>
                  <a:moveTo>
                    <a:pt x="246" y="270"/>
                  </a:moveTo>
                  <a:cubicBezTo>
                    <a:pt x="245" y="269"/>
                    <a:pt x="245" y="268"/>
                    <a:pt x="246" y="268"/>
                  </a:cubicBezTo>
                  <a:cubicBezTo>
                    <a:pt x="246" y="267"/>
                    <a:pt x="247" y="267"/>
                    <a:pt x="248" y="266"/>
                  </a:cubicBezTo>
                  <a:cubicBezTo>
                    <a:pt x="250" y="265"/>
                    <a:pt x="253" y="265"/>
                    <a:pt x="255" y="264"/>
                  </a:cubicBezTo>
                  <a:cubicBezTo>
                    <a:pt x="256" y="263"/>
                    <a:pt x="257" y="263"/>
                    <a:pt x="258" y="265"/>
                  </a:cubicBezTo>
                  <a:cubicBezTo>
                    <a:pt x="259" y="267"/>
                    <a:pt x="258" y="269"/>
                    <a:pt x="256" y="270"/>
                  </a:cubicBezTo>
                  <a:cubicBezTo>
                    <a:pt x="254" y="271"/>
                    <a:pt x="253" y="271"/>
                    <a:pt x="251" y="271"/>
                  </a:cubicBezTo>
                  <a:cubicBezTo>
                    <a:pt x="250" y="271"/>
                    <a:pt x="250" y="272"/>
                    <a:pt x="249" y="272"/>
                  </a:cubicBezTo>
                  <a:cubicBezTo>
                    <a:pt x="248" y="271"/>
                    <a:pt x="247" y="271"/>
                    <a:pt x="246" y="270"/>
                  </a:cubicBezTo>
                  <a:close/>
                  <a:moveTo>
                    <a:pt x="244" y="258"/>
                  </a:moveTo>
                  <a:cubicBezTo>
                    <a:pt x="244" y="258"/>
                    <a:pt x="244" y="258"/>
                    <a:pt x="244" y="258"/>
                  </a:cubicBezTo>
                  <a:cubicBezTo>
                    <a:pt x="244" y="257"/>
                    <a:pt x="243" y="257"/>
                    <a:pt x="244" y="256"/>
                  </a:cubicBezTo>
                  <a:cubicBezTo>
                    <a:pt x="245" y="255"/>
                    <a:pt x="245" y="254"/>
                    <a:pt x="246" y="254"/>
                  </a:cubicBezTo>
                  <a:cubicBezTo>
                    <a:pt x="247" y="253"/>
                    <a:pt x="248" y="253"/>
                    <a:pt x="248" y="254"/>
                  </a:cubicBezTo>
                  <a:cubicBezTo>
                    <a:pt x="249" y="255"/>
                    <a:pt x="248" y="255"/>
                    <a:pt x="248" y="256"/>
                  </a:cubicBezTo>
                  <a:cubicBezTo>
                    <a:pt x="248" y="256"/>
                    <a:pt x="248" y="256"/>
                    <a:pt x="248" y="256"/>
                  </a:cubicBezTo>
                  <a:cubicBezTo>
                    <a:pt x="248" y="256"/>
                    <a:pt x="249" y="256"/>
                    <a:pt x="249" y="256"/>
                  </a:cubicBezTo>
                  <a:cubicBezTo>
                    <a:pt x="249" y="255"/>
                    <a:pt x="249" y="255"/>
                    <a:pt x="249" y="255"/>
                  </a:cubicBezTo>
                  <a:cubicBezTo>
                    <a:pt x="250" y="255"/>
                    <a:pt x="251" y="257"/>
                    <a:pt x="251" y="257"/>
                  </a:cubicBezTo>
                  <a:cubicBezTo>
                    <a:pt x="251" y="258"/>
                    <a:pt x="251" y="259"/>
                    <a:pt x="252" y="258"/>
                  </a:cubicBezTo>
                  <a:cubicBezTo>
                    <a:pt x="253" y="258"/>
                    <a:pt x="253" y="258"/>
                    <a:pt x="253" y="259"/>
                  </a:cubicBezTo>
                  <a:cubicBezTo>
                    <a:pt x="253" y="259"/>
                    <a:pt x="253" y="259"/>
                    <a:pt x="253" y="259"/>
                  </a:cubicBezTo>
                  <a:cubicBezTo>
                    <a:pt x="254" y="260"/>
                    <a:pt x="255" y="260"/>
                    <a:pt x="254" y="261"/>
                  </a:cubicBezTo>
                  <a:cubicBezTo>
                    <a:pt x="254" y="262"/>
                    <a:pt x="253" y="263"/>
                    <a:pt x="252" y="263"/>
                  </a:cubicBezTo>
                  <a:cubicBezTo>
                    <a:pt x="252" y="263"/>
                    <a:pt x="251" y="264"/>
                    <a:pt x="251" y="264"/>
                  </a:cubicBezTo>
                  <a:cubicBezTo>
                    <a:pt x="249" y="264"/>
                    <a:pt x="248" y="263"/>
                    <a:pt x="246" y="263"/>
                  </a:cubicBezTo>
                  <a:cubicBezTo>
                    <a:pt x="246" y="263"/>
                    <a:pt x="247" y="263"/>
                    <a:pt x="248" y="263"/>
                  </a:cubicBezTo>
                  <a:cubicBezTo>
                    <a:pt x="247" y="263"/>
                    <a:pt x="247" y="262"/>
                    <a:pt x="246" y="262"/>
                  </a:cubicBezTo>
                  <a:cubicBezTo>
                    <a:pt x="246" y="262"/>
                    <a:pt x="245" y="261"/>
                    <a:pt x="245" y="261"/>
                  </a:cubicBezTo>
                  <a:cubicBezTo>
                    <a:pt x="246" y="260"/>
                    <a:pt x="246" y="259"/>
                    <a:pt x="245" y="259"/>
                  </a:cubicBezTo>
                  <a:cubicBezTo>
                    <a:pt x="244" y="259"/>
                    <a:pt x="244" y="259"/>
                    <a:pt x="244" y="258"/>
                  </a:cubicBezTo>
                  <a:close/>
                  <a:moveTo>
                    <a:pt x="250" y="290"/>
                  </a:moveTo>
                  <a:cubicBezTo>
                    <a:pt x="250" y="291"/>
                    <a:pt x="250" y="293"/>
                    <a:pt x="251" y="294"/>
                  </a:cubicBezTo>
                  <a:cubicBezTo>
                    <a:pt x="251" y="295"/>
                    <a:pt x="249" y="297"/>
                    <a:pt x="248" y="298"/>
                  </a:cubicBezTo>
                  <a:cubicBezTo>
                    <a:pt x="247" y="298"/>
                    <a:pt x="247" y="298"/>
                    <a:pt x="246" y="298"/>
                  </a:cubicBezTo>
                  <a:cubicBezTo>
                    <a:pt x="244" y="298"/>
                    <a:pt x="244" y="297"/>
                    <a:pt x="243" y="296"/>
                  </a:cubicBezTo>
                  <a:cubicBezTo>
                    <a:pt x="242" y="296"/>
                    <a:pt x="242" y="295"/>
                    <a:pt x="243" y="295"/>
                  </a:cubicBezTo>
                  <a:cubicBezTo>
                    <a:pt x="243" y="293"/>
                    <a:pt x="244" y="290"/>
                    <a:pt x="245" y="288"/>
                  </a:cubicBezTo>
                  <a:cubicBezTo>
                    <a:pt x="246" y="287"/>
                    <a:pt x="247" y="287"/>
                    <a:pt x="247" y="287"/>
                  </a:cubicBezTo>
                  <a:cubicBezTo>
                    <a:pt x="249" y="288"/>
                    <a:pt x="249" y="289"/>
                    <a:pt x="250" y="290"/>
                  </a:cubicBezTo>
                  <a:close/>
                  <a:moveTo>
                    <a:pt x="174" y="215"/>
                  </a:moveTo>
                  <a:cubicBezTo>
                    <a:pt x="174" y="214"/>
                    <a:pt x="174" y="214"/>
                    <a:pt x="174" y="214"/>
                  </a:cubicBezTo>
                  <a:cubicBezTo>
                    <a:pt x="175" y="214"/>
                    <a:pt x="174" y="214"/>
                    <a:pt x="175" y="214"/>
                  </a:cubicBezTo>
                  <a:cubicBezTo>
                    <a:pt x="175" y="214"/>
                    <a:pt x="175" y="213"/>
                    <a:pt x="176" y="213"/>
                  </a:cubicBezTo>
                  <a:cubicBezTo>
                    <a:pt x="176" y="212"/>
                    <a:pt x="177" y="211"/>
                    <a:pt x="178" y="210"/>
                  </a:cubicBezTo>
                  <a:cubicBezTo>
                    <a:pt x="178" y="210"/>
                    <a:pt x="179" y="210"/>
                    <a:pt x="179" y="210"/>
                  </a:cubicBezTo>
                  <a:cubicBezTo>
                    <a:pt x="179" y="210"/>
                    <a:pt x="179" y="211"/>
                    <a:pt x="179" y="211"/>
                  </a:cubicBezTo>
                  <a:cubicBezTo>
                    <a:pt x="179" y="211"/>
                    <a:pt x="179" y="212"/>
                    <a:pt x="179" y="213"/>
                  </a:cubicBezTo>
                  <a:cubicBezTo>
                    <a:pt x="180" y="213"/>
                    <a:pt x="180" y="213"/>
                    <a:pt x="181" y="213"/>
                  </a:cubicBezTo>
                  <a:cubicBezTo>
                    <a:pt x="181" y="214"/>
                    <a:pt x="181" y="214"/>
                    <a:pt x="181" y="215"/>
                  </a:cubicBezTo>
                  <a:cubicBezTo>
                    <a:pt x="181" y="215"/>
                    <a:pt x="182" y="215"/>
                    <a:pt x="182" y="215"/>
                  </a:cubicBezTo>
                  <a:cubicBezTo>
                    <a:pt x="183" y="216"/>
                    <a:pt x="183" y="217"/>
                    <a:pt x="184" y="218"/>
                  </a:cubicBezTo>
                  <a:cubicBezTo>
                    <a:pt x="184" y="219"/>
                    <a:pt x="183" y="221"/>
                    <a:pt x="182" y="222"/>
                  </a:cubicBezTo>
                  <a:cubicBezTo>
                    <a:pt x="180" y="222"/>
                    <a:pt x="179" y="222"/>
                    <a:pt x="178" y="220"/>
                  </a:cubicBezTo>
                  <a:cubicBezTo>
                    <a:pt x="178" y="220"/>
                    <a:pt x="177" y="219"/>
                    <a:pt x="177" y="219"/>
                  </a:cubicBezTo>
                  <a:cubicBezTo>
                    <a:pt x="176" y="218"/>
                    <a:pt x="175" y="216"/>
                    <a:pt x="174" y="215"/>
                  </a:cubicBezTo>
                  <a:close/>
                  <a:moveTo>
                    <a:pt x="259" y="221"/>
                  </a:moveTo>
                  <a:cubicBezTo>
                    <a:pt x="259" y="221"/>
                    <a:pt x="258" y="221"/>
                    <a:pt x="259" y="220"/>
                  </a:cubicBezTo>
                  <a:cubicBezTo>
                    <a:pt x="259" y="220"/>
                    <a:pt x="259" y="220"/>
                    <a:pt x="259" y="220"/>
                  </a:cubicBezTo>
                  <a:cubicBezTo>
                    <a:pt x="257" y="219"/>
                    <a:pt x="259" y="218"/>
                    <a:pt x="258" y="217"/>
                  </a:cubicBezTo>
                  <a:cubicBezTo>
                    <a:pt x="258" y="217"/>
                    <a:pt x="259" y="217"/>
                    <a:pt x="259" y="217"/>
                  </a:cubicBezTo>
                  <a:cubicBezTo>
                    <a:pt x="260" y="216"/>
                    <a:pt x="261" y="215"/>
                    <a:pt x="262" y="216"/>
                  </a:cubicBezTo>
                  <a:cubicBezTo>
                    <a:pt x="264" y="216"/>
                    <a:pt x="265" y="217"/>
                    <a:pt x="266" y="218"/>
                  </a:cubicBezTo>
                  <a:cubicBezTo>
                    <a:pt x="267" y="218"/>
                    <a:pt x="268" y="219"/>
                    <a:pt x="269" y="220"/>
                  </a:cubicBezTo>
                  <a:cubicBezTo>
                    <a:pt x="269" y="221"/>
                    <a:pt x="268" y="222"/>
                    <a:pt x="267" y="222"/>
                  </a:cubicBezTo>
                  <a:cubicBezTo>
                    <a:pt x="266" y="221"/>
                    <a:pt x="265" y="221"/>
                    <a:pt x="264" y="222"/>
                  </a:cubicBezTo>
                  <a:cubicBezTo>
                    <a:pt x="263" y="223"/>
                    <a:pt x="261" y="223"/>
                    <a:pt x="260" y="222"/>
                  </a:cubicBezTo>
                  <a:cubicBezTo>
                    <a:pt x="260" y="222"/>
                    <a:pt x="260" y="221"/>
                    <a:pt x="259" y="221"/>
                  </a:cubicBezTo>
                  <a:close/>
                  <a:moveTo>
                    <a:pt x="202" y="218"/>
                  </a:moveTo>
                  <a:cubicBezTo>
                    <a:pt x="202" y="218"/>
                    <a:pt x="203" y="218"/>
                    <a:pt x="203" y="219"/>
                  </a:cubicBezTo>
                  <a:cubicBezTo>
                    <a:pt x="204" y="221"/>
                    <a:pt x="205" y="220"/>
                    <a:pt x="206" y="220"/>
                  </a:cubicBezTo>
                  <a:cubicBezTo>
                    <a:pt x="207" y="220"/>
                    <a:pt x="208" y="220"/>
                    <a:pt x="207" y="221"/>
                  </a:cubicBezTo>
                  <a:cubicBezTo>
                    <a:pt x="207" y="222"/>
                    <a:pt x="208" y="224"/>
                    <a:pt x="207" y="225"/>
                  </a:cubicBezTo>
                  <a:cubicBezTo>
                    <a:pt x="207" y="225"/>
                    <a:pt x="207" y="225"/>
                    <a:pt x="207" y="225"/>
                  </a:cubicBezTo>
                  <a:cubicBezTo>
                    <a:pt x="207" y="227"/>
                    <a:pt x="207" y="228"/>
                    <a:pt x="206" y="229"/>
                  </a:cubicBezTo>
                  <a:cubicBezTo>
                    <a:pt x="205" y="229"/>
                    <a:pt x="204" y="229"/>
                    <a:pt x="203" y="230"/>
                  </a:cubicBezTo>
                  <a:cubicBezTo>
                    <a:pt x="202" y="231"/>
                    <a:pt x="201" y="231"/>
                    <a:pt x="200" y="231"/>
                  </a:cubicBezTo>
                  <a:cubicBezTo>
                    <a:pt x="200" y="231"/>
                    <a:pt x="199" y="231"/>
                    <a:pt x="199" y="231"/>
                  </a:cubicBezTo>
                  <a:cubicBezTo>
                    <a:pt x="198" y="232"/>
                    <a:pt x="197" y="232"/>
                    <a:pt x="196" y="233"/>
                  </a:cubicBezTo>
                  <a:cubicBezTo>
                    <a:pt x="196" y="233"/>
                    <a:pt x="196" y="233"/>
                    <a:pt x="196" y="233"/>
                  </a:cubicBezTo>
                  <a:cubicBezTo>
                    <a:pt x="194" y="234"/>
                    <a:pt x="192" y="233"/>
                    <a:pt x="191" y="231"/>
                  </a:cubicBezTo>
                  <a:cubicBezTo>
                    <a:pt x="191" y="231"/>
                    <a:pt x="191" y="230"/>
                    <a:pt x="191" y="230"/>
                  </a:cubicBezTo>
                  <a:cubicBezTo>
                    <a:pt x="190" y="230"/>
                    <a:pt x="190" y="229"/>
                    <a:pt x="190" y="230"/>
                  </a:cubicBezTo>
                  <a:cubicBezTo>
                    <a:pt x="189" y="230"/>
                    <a:pt x="188" y="230"/>
                    <a:pt x="188" y="229"/>
                  </a:cubicBezTo>
                  <a:cubicBezTo>
                    <a:pt x="188" y="228"/>
                    <a:pt x="188" y="228"/>
                    <a:pt x="187" y="228"/>
                  </a:cubicBezTo>
                  <a:cubicBezTo>
                    <a:pt x="187" y="228"/>
                    <a:pt x="187" y="227"/>
                    <a:pt x="187" y="227"/>
                  </a:cubicBezTo>
                  <a:cubicBezTo>
                    <a:pt x="187" y="225"/>
                    <a:pt x="187" y="224"/>
                    <a:pt x="187" y="223"/>
                  </a:cubicBezTo>
                  <a:cubicBezTo>
                    <a:pt x="186" y="221"/>
                    <a:pt x="186" y="218"/>
                    <a:pt x="187" y="216"/>
                  </a:cubicBezTo>
                  <a:cubicBezTo>
                    <a:pt x="187" y="215"/>
                    <a:pt x="187" y="215"/>
                    <a:pt x="187" y="216"/>
                  </a:cubicBezTo>
                  <a:cubicBezTo>
                    <a:pt x="188" y="216"/>
                    <a:pt x="188" y="216"/>
                    <a:pt x="188" y="216"/>
                  </a:cubicBezTo>
                  <a:cubicBezTo>
                    <a:pt x="189" y="215"/>
                    <a:pt x="189" y="214"/>
                    <a:pt x="190" y="214"/>
                  </a:cubicBezTo>
                  <a:cubicBezTo>
                    <a:pt x="190" y="214"/>
                    <a:pt x="191" y="213"/>
                    <a:pt x="191" y="213"/>
                  </a:cubicBezTo>
                  <a:cubicBezTo>
                    <a:pt x="192" y="212"/>
                    <a:pt x="192" y="212"/>
                    <a:pt x="192" y="213"/>
                  </a:cubicBezTo>
                  <a:cubicBezTo>
                    <a:pt x="193" y="213"/>
                    <a:pt x="193" y="213"/>
                    <a:pt x="194" y="212"/>
                  </a:cubicBezTo>
                  <a:cubicBezTo>
                    <a:pt x="194" y="212"/>
                    <a:pt x="195" y="211"/>
                    <a:pt x="196" y="212"/>
                  </a:cubicBezTo>
                  <a:cubicBezTo>
                    <a:pt x="197" y="212"/>
                    <a:pt x="197" y="212"/>
                    <a:pt x="197" y="212"/>
                  </a:cubicBezTo>
                  <a:cubicBezTo>
                    <a:pt x="198" y="210"/>
                    <a:pt x="199" y="210"/>
                    <a:pt x="201" y="210"/>
                  </a:cubicBezTo>
                  <a:cubicBezTo>
                    <a:pt x="201" y="209"/>
                    <a:pt x="201" y="210"/>
                    <a:pt x="202" y="211"/>
                  </a:cubicBezTo>
                  <a:cubicBezTo>
                    <a:pt x="202" y="211"/>
                    <a:pt x="203" y="211"/>
                    <a:pt x="203" y="210"/>
                  </a:cubicBezTo>
                  <a:cubicBezTo>
                    <a:pt x="203" y="209"/>
                    <a:pt x="204" y="209"/>
                    <a:pt x="205" y="209"/>
                  </a:cubicBezTo>
                  <a:cubicBezTo>
                    <a:pt x="206" y="209"/>
                    <a:pt x="207" y="209"/>
                    <a:pt x="208" y="209"/>
                  </a:cubicBezTo>
                  <a:cubicBezTo>
                    <a:pt x="211" y="209"/>
                    <a:pt x="211" y="211"/>
                    <a:pt x="210" y="213"/>
                  </a:cubicBezTo>
                  <a:cubicBezTo>
                    <a:pt x="210" y="214"/>
                    <a:pt x="209" y="215"/>
                    <a:pt x="209" y="215"/>
                  </a:cubicBezTo>
                  <a:cubicBezTo>
                    <a:pt x="207" y="215"/>
                    <a:pt x="206" y="216"/>
                    <a:pt x="205" y="216"/>
                  </a:cubicBezTo>
                  <a:cubicBezTo>
                    <a:pt x="204" y="217"/>
                    <a:pt x="203" y="217"/>
                    <a:pt x="203" y="217"/>
                  </a:cubicBezTo>
                  <a:cubicBezTo>
                    <a:pt x="202" y="217"/>
                    <a:pt x="202" y="218"/>
                    <a:pt x="202" y="218"/>
                  </a:cubicBezTo>
                  <a:close/>
                  <a:moveTo>
                    <a:pt x="185" y="249"/>
                  </a:moveTo>
                  <a:cubicBezTo>
                    <a:pt x="185" y="250"/>
                    <a:pt x="184" y="251"/>
                    <a:pt x="184" y="252"/>
                  </a:cubicBezTo>
                  <a:cubicBezTo>
                    <a:pt x="184" y="252"/>
                    <a:pt x="183" y="252"/>
                    <a:pt x="183" y="252"/>
                  </a:cubicBezTo>
                  <a:cubicBezTo>
                    <a:pt x="182" y="251"/>
                    <a:pt x="181" y="252"/>
                    <a:pt x="180" y="252"/>
                  </a:cubicBezTo>
                  <a:cubicBezTo>
                    <a:pt x="179" y="252"/>
                    <a:pt x="178" y="251"/>
                    <a:pt x="177" y="251"/>
                  </a:cubicBezTo>
                  <a:cubicBezTo>
                    <a:pt x="176" y="251"/>
                    <a:pt x="176" y="251"/>
                    <a:pt x="176" y="250"/>
                  </a:cubicBezTo>
                  <a:cubicBezTo>
                    <a:pt x="176" y="249"/>
                    <a:pt x="176" y="248"/>
                    <a:pt x="177" y="248"/>
                  </a:cubicBezTo>
                  <a:cubicBezTo>
                    <a:pt x="177" y="247"/>
                    <a:pt x="178" y="247"/>
                    <a:pt x="179" y="247"/>
                  </a:cubicBezTo>
                  <a:cubicBezTo>
                    <a:pt x="180" y="247"/>
                    <a:pt x="181" y="247"/>
                    <a:pt x="182" y="247"/>
                  </a:cubicBezTo>
                  <a:cubicBezTo>
                    <a:pt x="182" y="247"/>
                    <a:pt x="183" y="247"/>
                    <a:pt x="183" y="247"/>
                  </a:cubicBezTo>
                  <a:cubicBezTo>
                    <a:pt x="184" y="248"/>
                    <a:pt x="184" y="248"/>
                    <a:pt x="185" y="249"/>
                  </a:cubicBezTo>
                  <a:close/>
                  <a:moveTo>
                    <a:pt x="239" y="281"/>
                  </a:moveTo>
                  <a:cubicBezTo>
                    <a:pt x="239" y="279"/>
                    <a:pt x="239" y="277"/>
                    <a:pt x="238" y="276"/>
                  </a:cubicBezTo>
                  <a:cubicBezTo>
                    <a:pt x="238" y="275"/>
                    <a:pt x="238" y="275"/>
                    <a:pt x="238" y="275"/>
                  </a:cubicBezTo>
                  <a:cubicBezTo>
                    <a:pt x="238" y="275"/>
                    <a:pt x="237" y="274"/>
                    <a:pt x="237" y="274"/>
                  </a:cubicBezTo>
                  <a:cubicBezTo>
                    <a:pt x="236" y="273"/>
                    <a:pt x="235" y="272"/>
                    <a:pt x="235" y="272"/>
                  </a:cubicBezTo>
                  <a:cubicBezTo>
                    <a:pt x="233" y="271"/>
                    <a:pt x="232" y="271"/>
                    <a:pt x="231" y="271"/>
                  </a:cubicBezTo>
                  <a:cubicBezTo>
                    <a:pt x="230" y="271"/>
                    <a:pt x="230" y="272"/>
                    <a:pt x="230" y="273"/>
                  </a:cubicBezTo>
                  <a:cubicBezTo>
                    <a:pt x="229" y="273"/>
                    <a:pt x="229" y="273"/>
                    <a:pt x="229" y="273"/>
                  </a:cubicBezTo>
                  <a:cubicBezTo>
                    <a:pt x="229" y="274"/>
                    <a:pt x="229" y="275"/>
                    <a:pt x="229" y="276"/>
                  </a:cubicBezTo>
                  <a:cubicBezTo>
                    <a:pt x="229" y="277"/>
                    <a:pt x="229" y="277"/>
                    <a:pt x="230" y="278"/>
                  </a:cubicBezTo>
                  <a:cubicBezTo>
                    <a:pt x="229" y="278"/>
                    <a:pt x="229" y="278"/>
                    <a:pt x="229" y="279"/>
                  </a:cubicBezTo>
                  <a:cubicBezTo>
                    <a:pt x="229" y="280"/>
                    <a:pt x="229" y="280"/>
                    <a:pt x="229" y="281"/>
                  </a:cubicBezTo>
                  <a:cubicBezTo>
                    <a:pt x="229" y="282"/>
                    <a:pt x="229" y="282"/>
                    <a:pt x="228" y="281"/>
                  </a:cubicBezTo>
                  <a:cubicBezTo>
                    <a:pt x="228" y="280"/>
                    <a:pt x="228" y="279"/>
                    <a:pt x="228" y="278"/>
                  </a:cubicBezTo>
                  <a:cubicBezTo>
                    <a:pt x="227" y="278"/>
                    <a:pt x="227" y="277"/>
                    <a:pt x="227" y="276"/>
                  </a:cubicBezTo>
                  <a:cubicBezTo>
                    <a:pt x="227" y="275"/>
                    <a:pt x="226" y="274"/>
                    <a:pt x="225" y="275"/>
                  </a:cubicBezTo>
                  <a:cubicBezTo>
                    <a:pt x="224" y="275"/>
                    <a:pt x="223" y="275"/>
                    <a:pt x="223" y="276"/>
                  </a:cubicBezTo>
                  <a:cubicBezTo>
                    <a:pt x="223" y="277"/>
                    <a:pt x="222" y="278"/>
                    <a:pt x="221" y="279"/>
                  </a:cubicBezTo>
                  <a:cubicBezTo>
                    <a:pt x="221" y="278"/>
                    <a:pt x="221" y="277"/>
                    <a:pt x="221" y="277"/>
                  </a:cubicBezTo>
                  <a:cubicBezTo>
                    <a:pt x="222" y="276"/>
                    <a:pt x="222" y="275"/>
                    <a:pt x="223" y="274"/>
                  </a:cubicBezTo>
                  <a:cubicBezTo>
                    <a:pt x="224" y="273"/>
                    <a:pt x="224" y="272"/>
                    <a:pt x="223" y="271"/>
                  </a:cubicBezTo>
                  <a:cubicBezTo>
                    <a:pt x="222" y="271"/>
                    <a:pt x="222" y="270"/>
                    <a:pt x="221" y="271"/>
                  </a:cubicBezTo>
                  <a:cubicBezTo>
                    <a:pt x="220" y="271"/>
                    <a:pt x="219" y="271"/>
                    <a:pt x="218" y="271"/>
                  </a:cubicBezTo>
                  <a:cubicBezTo>
                    <a:pt x="218" y="271"/>
                    <a:pt x="218" y="270"/>
                    <a:pt x="218" y="270"/>
                  </a:cubicBezTo>
                  <a:cubicBezTo>
                    <a:pt x="219" y="269"/>
                    <a:pt x="219" y="267"/>
                    <a:pt x="220" y="266"/>
                  </a:cubicBezTo>
                  <a:cubicBezTo>
                    <a:pt x="221" y="266"/>
                    <a:pt x="221" y="266"/>
                    <a:pt x="220" y="266"/>
                  </a:cubicBezTo>
                  <a:cubicBezTo>
                    <a:pt x="219" y="265"/>
                    <a:pt x="220" y="265"/>
                    <a:pt x="221" y="265"/>
                  </a:cubicBezTo>
                  <a:cubicBezTo>
                    <a:pt x="221" y="264"/>
                    <a:pt x="220" y="264"/>
                    <a:pt x="220" y="263"/>
                  </a:cubicBezTo>
                  <a:cubicBezTo>
                    <a:pt x="220" y="262"/>
                    <a:pt x="219" y="261"/>
                    <a:pt x="218" y="261"/>
                  </a:cubicBezTo>
                  <a:cubicBezTo>
                    <a:pt x="218" y="261"/>
                    <a:pt x="217" y="260"/>
                    <a:pt x="218" y="260"/>
                  </a:cubicBezTo>
                  <a:cubicBezTo>
                    <a:pt x="218" y="260"/>
                    <a:pt x="218" y="259"/>
                    <a:pt x="218" y="259"/>
                  </a:cubicBezTo>
                  <a:cubicBezTo>
                    <a:pt x="218" y="258"/>
                    <a:pt x="217" y="257"/>
                    <a:pt x="218" y="257"/>
                  </a:cubicBezTo>
                  <a:cubicBezTo>
                    <a:pt x="218" y="257"/>
                    <a:pt x="217" y="256"/>
                    <a:pt x="217" y="256"/>
                  </a:cubicBezTo>
                  <a:cubicBezTo>
                    <a:pt x="217" y="255"/>
                    <a:pt x="216" y="254"/>
                    <a:pt x="218" y="254"/>
                  </a:cubicBezTo>
                  <a:cubicBezTo>
                    <a:pt x="218" y="254"/>
                    <a:pt x="218" y="253"/>
                    <a:pt x="218" y="253"/>
                  </a:cubicBezTo>
                  <a:cubicBezTo>
                    <a:pt x="218" y="253"/>
                    <a:pt x="218" y="253"/>
                    <a:pt x="218" y="252"/>
                  </a:cubicBezTo>
                  <a:cubicBezTo>
                    <a:pt x="219" y="252"/>
                    <a:pt x="219" y="252"/>
                    <a:pt x="218" y="251"/>
                  </a:cubicBezTo>
                  <a:cubicBezTo>
                    <a:pt x="218" y="251"/>
                    <a:pt x="218" y="250"/>
                    <a:pt x="217" y="251"/>
                  </a:cubicBezTo>
                  <a:cubicBezTo>
                    <a:pt x="217" y="251"/>
                    <a:pt x="217" y="251"/>
                    <a:pt x="217" y="251"/>
                  </a:cubicBezTo>
                  <a:cubicBezTo>
                    <a:pt x="217" y="250"/>
                    <a:pt x="216" y="250"/>
                    <a:pt x="217" y="250"/>
                  </a:cubicBezTo>
                  <a:cubicBezTo>
                    <a:pt x="217" y="249"/>
                    <a:pt x="217" y="249"/>
                    <a:pt x="217" y="249"/>
                  </a:cubicBezTo>
                  <a:cubicBezTo>
                    <a:pt x="217" y="249"/>
                    <a:pt x="216" y="249"/>
                    <a:pt x="216" y="249"/>
                  </a:cubicBezTo>
                  <a:cubicBezTo>
                    <a:pt x="216" y="249"/>
                    <a:pt x="215" y="249"/>
                    <a:pt x="215" y="249"/>
                  </a:cubicBezTo>
                  <a:cubicBezTo>
                    <a:pt x="215" y="249"/>
                    <a:pt x="215" y="249"/>
                    <a:pt x="215" y="249"/>
                  </a:cubicBezTo>
                  <a:cubicBezTo>
                    <a:pt x="213" y="249"/>
                    <a:pt x="213" y="249"/>
                    <a:pt x="213" y="251"/>
                  </a:cubicBezTo>
                  <a:cubicBezTo>
                    <a:pt x="212" y="251"/>
                    <a:pt x="212" y="252"/>
                    <a:pt x="211" y="253"/>
                  </a:cubicBezTo>
                  <a:cubicBezTo>
                    <a:pt x="211" y="254"/>
                    <a:pt x="211" y="255"/>
                    <a:pt x="210" y="256"/>
                  </a:cubicBezTo>
                  <a:cubicBezTo>
                    <a:pt x="210" y="256"/>
                    <a:pt x="209" y="257"/>
                    <a:pt x="210" y="257"/>
                  </a:cubicBezTo>
                  <a:cubicBezTo>
                    <a:pt x="210" y="258"/>
                    <a:pt x="210" y="258"/>
                    <a:pt x="209" y="258"/>
                  </a:cubicBezTo>
                  <a:cubicBezTo>
                    <a:pt x="209" y="258"/>
                    <a:pt x="209" y="259"/>
                    <a:pt x="209" y="259"/>
                  </a:cubicBezTo>
                  <a:cubicBezTo>
                    <a:pt x="208" y="259"/>
                    <a:pt x="207" y="260"/>
                    <a:pt x="207" y="260"/>
                  </a:cubicBezTo>
                  <a:cubicBezTo>
                    <a:pt x="205" y="260"/>
                    <a:pt x="205" y="261"/>
                    <a:pt x="205" y="262"/>
                  </a:cubicBezTo>
                  <a:cubicBezTo>
                    <a:pt x="205" y="262"/>
                    <a:pt x="205" y="264"/>
                    <a:pt x="206" y="264"/>
                  </a:cubicBezTo>
                  <a:cubicBezTo>
                    <a:pt x="207" y="264"/>
                    <a:pt x="208" y="266"/>
                    <a:pt x="209" y="266"/>
                  </a:cubicBezTo>
                  <a:cubicBezTo>
                    <a:pt x="209" y="266"/>
                    <a:pt x="209" y="266"/>
                    <a:pt x="209" y="266"/>
                  </a:cubicBezTo>
                  <a:cubicBezTo>
                    <a:pt x="209" y="265"/>
                    <a:pt x="210" y="266"/>
                    <a:pt x="210" y="266"/>
                  </a:cubicBezTo>
                  <a:cubicBezTo>
                    <a:pt x="210" y="266"/>
                    <a:pt x="211" y="267"/>
                    <a:pt x="211" y="267"/>
                  </a:cubicBezTo>
                  <a:cubicBezTo>
                    <a:pt x="211" y="268"/>
                    <a:pt x="213" y="268"/>
                    <a:pt x="212" y="270"/>
                  </a:cubicBezTo>
                  <a:cubicBezTo>
                    <a:pt x="212" y="270"/>
                    <a:pt x="212" y="270"/>
                    <a:pt x="212" y="270"/>
                  </a:cubicBezTo>
                  <a:cubicBezTo>
                    <a:pt x="213" y="271"/>
                    <a:pt x="212" y="272"/>
                    <a:pt x="212" y="272"/>
                  </a:cubicBezTo>
                  <a:cubicBezTo>
                    <a:pt x="211" y="272"/>
                    <a:pt x="211" y="273"/>
                    <a:pt x="211" y="273"/>
                  </a:cubicBezTo>
                  <a:cubicBezTo>
                    <a:pt x="210" y="274"/>
                    <a:pt x="210" y="274"/>
                    <a:pt x="209" y="274"/>
                  </a:cubicBezTo>
                  <a:cubicBezTo>
                    <a:pt x="209" y="274"/>
                    <a:pt x="209" y="274"/>
                    <a:pt x="209" y="274"/>
                  </a:cubicBezTo>
                  <a:cubicBezTo>
                    <a:pt x="209" y="275"/>
                    <a:pt x="208" y="275"/>
                    <a:pt x="208" y="276"/>
                  </a:cubicBezTo>
                  <a:cubicBezTo>
                    <a:pt x="209" y="276"/>
                    <a:pt x="209" y="276"/>
                    <a:pt x="210" y="276"/>
                  </a:cubicBezTo>
                  <a:cubicBezTo>
                    <a:pt x="210" y="276"/>
                    <a:pt x="210" y="276"/>
                    <a:pt x="210" y="276"/>
                  </a:cubicBezTo>
                  <a:cubicBezTo>
                    <a:pt x="210" y="277"/>
                    <a:pt x="210" y="278"/>
                    <a:pt x="211" y="278"/>
                  </a:cubicBezTo>
                  <a:cubicBezTo>
                    <a:pt x="212" y="278"/>
                    <a:pt x="212" y="279"/>
                    <a:pt x="213" y="279"/>
                  </a:cubicBezTo>
                  <a:cubicBezTo>
                    <a:pt x="215" y="279"/>
                    <a:pt x="215" y="280"/>
                    <a:pt x="216" y="282"/>
                  </a:cubicBezTo>
                  <a:cubicBezTo>
                    <a:pt x="216" y="283"/>
                    <a:pt x="216" y="284"/>
                    <a:pt x="215" y="284"/>
                  </a:cubicBezTo>
                  <a:cubicBezTo>
                    <a:pt x="215" y="285"/>
                    <a:pt x="215" y="285"/>
                    <a:pt x="215" y="285"/>
                  </a:cubicBezTo>
                  <a:cubicBezTo>
                    <a:pt x="216" y="285"/>
                    <a:pt x="216" y="286"/>
                    <a:pt x="215" y="286"/>
                  </a:cubicBezTo>
                  <a:cubicBezTo>
                    <a:pt x="215" y="286"/>
                    <a:pt x="215" y="286"/>
                    <a:pt x="215" y="286"/>
                  </a:cubicBezTo>
                  <a:cubicBezTo>
                    <a:pt x="214" y="286"/>
                    <a:pt x="213" y="286"/>
                    <a:pt x="213" y="286"/>
                  </a:cubicBezTo>
                  <a:cubicBezTo>
                    <a:pt x="210" y="285"/>
                    <a:pt x="208" y="285"/>
                    <a:pt x="206" y="285"/>
                  </a:cubicBezTo>
                  <a:cubicBezTo>
                    <a:pt x="206" y="285"/>
                    <a:pt x="205" y="285"/>
                    <a:pt x="205" y="284"/>
                  </a:cubicBezTo>
                  <a:cubicBezTo>
                    <a:pt x="205" y="284"/>
                    <a:pt x="205" y="284"/>
                    <a:pt x="205" y="284"/>
                  </a:cubicBezTo>
                  <a:cubicBezTo>
                    <a:pt x="204" y="284"/>
                    <a:pt x="203" y="284"/>
                    <a:pt x="202" y="285"/>
                  </a:cubicBezTo>
                  <a:cubicBezTo>
                    <a:pt x="201" y="285"/>
                    <a:pt x="200" y="285"/>
                    <a:pt x="199" y="284"/>
                  </a:cubicBezTo>
                  <a:cubicBezTo>
                    <a:pt x="199" y="283"/>
                    <a:pt x="199" y="282"/>
                    <a:pt x="199" y="281"/>
                  </a:cubicBezTo>
                  <a:cubicBezTo>
                    <a:pt x="199" y="279"/>
                    <a:pt x="199" y="278"/>
                    <a:pt x="197" y="277"/>
                  </a:cubicBezTo>
                  <a:cubicBezTo>
                    <a:pt x="198" y="277"/>
                    <a:pt x="199" y="277"/>
                    <a:pt x="198" y="277"/>
                  </a:cubicBezTo>
                  <a:cubicBezTo>
                    <a:pt x="198" y="276"/>
                    <a:pt x="198" y="277"/>
                    <a:pt x="197" y="277"/>
                  </a:cubicBezTo>
                  <a:cubicBezTo>
                    <a:pt x="197" y="277"/>
                    <a:pt x="196" y="277"/>
                    <a:pt x="195" y="277"/>
                  </a:cubicBezTo>
                  <a:cubicBezTo>
                    <a:pt x="195" y="278"/>
                    <a:pt x="194" y="277"/>
                    <a:pt x="194" y="277"/>
                  </a:cubicBezTo>
                  <a:cubicBezTo>
                    <a:pt x="195" y="277"/>
                    <a:pt x="194" y="277"/>
                    <a:pt x="194" y="277"/>
                  </a:cubicBezTo>
                  <a:cubicBezTo>
                    <a:pt x="194" y="277"/>
                    <a:pt x="194" y="278"/>
                    <a:pt x="193" y="277"/>
                  </a:cubicBezTo>
                  <a:cubicBezTo>
                    <a:pt x="193" y="277"/>
                    <a:pt x="193" y="277"/>
                    <a:pt x="194" y="276"/>
                  </a:cubicBezTo>
                  <a:cubicBezTo>
                    <a:pt x="194" y="276"/>
                    <a:pt x="195" y="275"/>
                    <a:pt x="196" y="275"/>
                  </a:cubicBezTo>
                  <a:cubicBezTo>
                    <a:pt x="196" y="275"/>
                    <a:pt x="197" y="275"/>
                    <a:pt x="196" y="274"/>
                  </a:cubicBezTo>
                  <a:cubicBezTo>
                    <a:pt x="195" y="273"/>
                    <a:pt x="195" y="273"/>
                    <a:pt x="194" y="272"/>
                  </a:cubicBezTo>
                  <a:cubicBezTo>
                    <a:pt x="191" y="271"/>
                    <a:pt x="191" y="271"/>
                    <a:pt x="192" y="267"/>
                  </a:cubicBezTo>
                  <a:cubicBezTo>
                    <a:pt x="192" y="267"/>
                    <a:pt x="191" y="267"/>
                    <a:pt x="191" y="267"/>
                  </a:cubicBezTo>
                  <a:cubicBezTo>
                    <a:pt x="190" y="267"/>
                    <a:pt x="189" y="267"/>
                    <a:pt x="189" y="265"/>
                  </a:cubicBezTo>
                  <a:cubicBezTo>
                    <a:pt x="189" y="265"/>
                    <a:pt x="188" y="265"/>
                    <a:pt x="187" y="265"/>
                  </a:cubicBezTo>
                  <a:cubicBezTo>
                    <a:pt x="186" y="265"/>
                    <a:pt x="185" y="265"/>
                    <a:pt x="185" y="266"/>
                  </a:cubicBezTo>
                  <a:cubicBezTo>
                    <a:pt x="184" y="266"/>
                    <a:pt x="183" y="267"/>
                    <a:pt x="182" y="267"/>
                  </a:cubicBezTo>
                  <a:cubicBezTo>
                    <a:pt x="181" y="267"/>
                    <a:pt x="181" y="266"/>
                    <a:pt x="181" y="266"/>
                  </a:cubicBezTo>
                  <a:cubicBezTo>
                    <a:pt x="181" y="265"/>
                    <a:pt x="181" y="265"/>
                    <a:pt x="181" y="265"/>
                  </a:cubicBezTo>
                  <a:cubicBezTo>
                    <a:pt x="181" y="264"/>
                    <a:pt x="180" y="263"/>
                    <a:pt x="181" y="261"/>
                  </a:cubicBezTo>
                  <a:cubicBezTo>
                    <a:pt x="181" y="261"/>
                    <a:pt x="181" y="261"/>
                    <a:pt x="181" y="260"/>
                  </a:cubicBezTo>
                  <a:cubicBezTo>
                    <a:pt x="180" y="258"/>
                    <a:pt x="178" y="259"/>
                    <a:pt x="176" y="258"/>
                  </a:cubicBezTo>
                  <a:cubicBezTo>
                    <a:pt x="176" y="258"/>
                    <a:pt x="175" y="258"/>
                    <a:pt x="175" y="258"/>
                  </a:cubicBezTo>
                  <a:cubicBezTo>
                    <a:pt x="175" y="259"/>
                    <a:pt x="174" y="259"/>
                    <a:pt x="174" y="259"/>
                  </a:cubicBezTo>
                  <a:cubicBezTo>
                    <a:pt x="173" y="259"/>
                    <a:pt x="171" y="260"/>
                    <a:pt x="170" y="261"/>
                  </a:cubicBezTo>
                  <a:cubicBezTo>
                    <a:pt x="169" y="262"/>
                    <a:pt x="169" y="263"/>
                    <a:pt x="169" y="263"/>
                  </a:cubicBezTo>
                  <a:cubicBezTo>
                    <a:pt x="169" y="265"/>
                    <a:pt x="169" y="265"/>
                    <a:pt x="170" y="265"/>
                  </a:cubicBezTo>
                  <a:cubicBezTo>
                    <a:pt x="172" y="265"/>
                    <a:pt x="174" y="266"/>
                    <a:pt x="175" y="267"/>
                  </a:cubicBezTo>
                  <a:cubicBezTo>
                    <a:pt x="175" y="267"/>
                    <a:pt x="176" y="267"/>
                    <a:pt x="176" y="267"/>
                  </a:cubicBezTo>
                  <a:cubicBezTo>
                    <a:pt x="176" y="267"/>
                    <a:pt x="177" y="267"/>
                    <a:pt x="177" y="268"/>
                  </a:cubicBezTo>
                  <a:cubicBezTo>
                    <a:pt x="176" y="268"/>
                    <a:pt x="175" y="268"/>
                    <a:pt x="174" y="267"/>
                  </a:cubicBezTo>
                  <a:cubicBezTo>
                    <a:pt x="173" y="267"/>
                    <a:pt x="172" y="267"/>
                    <a:pt x="172" y="267"/>
                  </a:cubicBezTo>
                  <a:cubicBezTo>
                    <a:pt x="171" y="267"/>
                    <a:pt x="170" y="267"/>
                    <a:pt x="169" y="267"/>
                  </a:cubicBezTo>
                  <a:cubicBezTo>
                    <a:pt x="166" y="266"/>
                    <a:pt x="165" y="268"/>
                    <a:pt x="164" y="270"/>
                  </a:cubicBezTo>
                  <a:cubicBezTo>
                    <a:pt x="163" y="270"/>
                    <a:pt x="163" y="271"/>
                    <a:pt x="164" y="271"/>
                  </a:cubicBezTo>
                  <a:cubicBezTo>
                    <a:pt x="165" y="271"/>
                    <a:pt x="165" y="272"/>
                    <a:pt x="165" y="273"/>
                  </a:cubicBezTo>
                  <a:cubicBezTo>
                    <a:pt x="165" y="273"/>
                    <a:pt x="165" y="273"/>
                    <a:pt x="164" y="273"/>
                  </a:cubicBezTo>
                  <a:cubicBezTo>
                    <a:pt x="164" y="273"/>
                    <a:pt x="163" y="273"/>
                    <a:pt x="163" y="273"/>
                  </a:cubicBezTo>
                  <a:cubicBezTo>
                    <a:pt x="163" y="274"/>
                    <a:pt x="163" y="275"/>
                    <a:pt x="164" y="275"/>
                  </a:cubicBezTo>
                  <a:cubicBezTo>
                    <a:pt x="165" y="276"/>
                    <a:pt x="167" y="276"/>
                    <a:pt x="168" y="275"/>
                  </a:cubicBezTo>
                  <a:cubicBezTo>
                    <a:pt x="170" y="275"/>
                    <a:pt x="173" y="276"/>
                    <a:pt x="175" y="275"/>
                  </a:cubicBezTo>
                  <a:cubicBezTo>
                    <a:pt x="175" y="274"/>
                    <a:pt x="176" y="275"/>
                    <a:pt x="176" y="275"/>
                  </a:cubicBezTo>
                  <a:cubicBezTo>
                    <a:pt x="176" y="275"/>
                    <a:pt x="176" y="276"/>
                    <a:pt x="175" y="276"/>
                  </a:cubicBezTo>
                  <a:cubicBezTo>
                    <a:pt x="175" y="276"/>
                    <a:pt x="175" y="276"/>
                    <a:pt x="175" y="276"/>
                  </a:cubicBezTo>
                  <a:cubicBezTo>
                    <a:pt x="173" y="276"/>
                    <a:pt x="172" y="277"/>
                    <a:pt x="170" y="277"/>
                  </a:cubicBezTo>
                  <a:cubicBezTo>
                    <a:pt x="170" y="276"/>
                    <a:pt x="169" y="277"/>
                    <a:pt x="169" y="277"/>
                  </a:cubicBezTo>
                  <a:cubicBezTo>
                    <a:pt x="167" y="278"/>
                    <a:pt x="165" y="278"/>
                    <a:pt x="164" y="278"/>
                  </a:cubicBezTo>
                  <a:cubicBezTo>
                    <a:pt x="163" y="278"/>
                    <a:pt x="162" y="278"/>
                    <a:pt x="162" y="278"/>
                  </a:cubicBezTo>
                  <a:cubicBezTo>
                    <a:pt x="161" y="279"/>
                    <a:pt x="160" y="281"/>
                    <a:pt x="160" y="282"/>
                  </a:cubicBezTo>
                  <a:cubicBezTo>
                    <a:pt x="160" y="283"/>
                    <a:pt x="160" y="283"/>
                    <a:pt x="160" y="283"/>
                  </a:cubicBezTo>
                  <a:cubicBezTo>
                    <a:pt x="162" y="284"/>
                    <a:pt x="165" y="284"/>
                    <a:pt x="167" y="283"/>
                  </a:cubicBezTo>
                  <a:cubicBezTo>
                    <a:pt x="169" y="282"/>
                    <a:pt x="171" y="282"/>
                    <a:pt x="173" y="280"/>
                  </a:cubicBezTo>
                  <a:cubicBezTo>
                    <a:pt x="174" y="280"/>
                    <a:pt x="174" y="280"/>
                    <a:pt x="174" y="281"/>
                  </a:cubicBezTo>
                  <a:cubicBezTo>
                    <a:pt x="174" y="281"/>
                    <a:pt x="174" y="281"/>
                    <a:pt x="174" y="281"/>
                  </a:cubicBezTo>
                  <a:cubicBezTo>
                    <a:pt x="174" y="281"/>
                    <a:pt x="173" y="281"/>
                    <a:pt x="173" y="282"/>
                  </a:cubicBezTo>
                  <a:cubicBezTo>
                    <a:pt x="173" y="282"/>
                    <a:pt x="173" y="283"/>
                    <a:pt x="172" y="283"/>
                  </a:cubicBezTo>
                  <a:cubicBezTo>
                    <a:pt x="171" y="283"/>
                    <a:pt x="170" y="284"/>
                    <a:pt x="169" y="285"/>
                  </a:cubicBezTo>
                  <a:cubicBezTo>
                    <a:pt x="168" y="286"/>
                    <a:pt x="168" y="286"/>
                    <a:pt x="168" y="286"/>
                  </a:cubicBezTo>
                  <a:cubicBezTo>
                    <a:pt x="166" y="286"/>
                    <a:pt x="164" y="286"/>
                    <a:pt x="163" y="286"/>
                  </a:cubicBezTo>
                  <a:cubicBezTo>
                    <a:pt x="163" y="286"/>
                    <a:pt x="162" y="286"/>
                    <a:pt x="162" y="286"/>
                  </a:cubicBezTo>
                  <a:cubicBezTo>
                    <a:pt x="160" y="286"/>
                    <a:pt x="159" y="286"/>
                    <a:pt x="159" y="288"/>
                  </a:cubicBezTo>
                  <a:cubicBezTo>
                    <a:pt x="158" y="289"/>
                    <a:pt x="158" y="290"/>
                    <a:pt x="157" y="291"/>
                  </a:cubicBezTo>
                  <a:cubicBezTo>
                    <a:pt x="157" y="292"/>
                    <a:pt x="157" y="293"/>
                    <a:pt x="158" y="294"/>
                  </a:cubicBezTo>
                  <a:cubicBezTo>
                    <a:pt x="159" y="294"/>
                    <a:pt x="159" y="294"/>
                    <a:pt x="160" y="294"/>
                  </a:cubicBezTo>
                  <a:cubicBezTo>
                    <a:pt x="161" y="295"/>
                    <a:pt x="162" y="295"/>
                    <a:pt x="162" y="295"/>
                  </a:cubicBezTo>
                  <a:cubicBezTo>
                    <a:pt x="163" y="296"/>
                    <a:pt x="163" y="296"/>
                    <a:pt x="164" y="295"/>
                  </a:cubicBezTo>
                  <a:cubicBezTo>
                    <a:pt x="164" y="295"/>
                    <a:pt x="164" y="294"/>
                    <a:pt x="164" y="294"/>
                  </a:cubicBezTo>
                  <a:cubicBezTo>
                    <a:pt x="165" y="294"/>
                    <a:pt x="165" y="294"/>
                    <a:pt x="166" y="293"/>
                  </a:cubicBezTo>
                  <a:cubicBezTo>
                    <a:pt x="167" y="293"/>
                    <a:pt x="166" y="294"/>
                    <a:pt x="166" y="295"/>
                  </a:cubicBezTo>
                  <a:cubicBezTo>
                    <a:pt x="166" y="296"/>
                    <a:pt x="166" y="296"/>
                    <a:pt x="167" y="296"/>
                  </a:cubicBezTo>
                  <a:cubicBezTo>
                    <a:pt x="168" y="297"/>
                    <a:pt x="166" y="297"/>
                    <a:pt x="167" y="297"/>
                  </a:cubicBezTo>
                  <a:cubicBezTo>
                    <a:pt x="167" y="298"/>
                    <a:pt x="168" y="298"/>
                    <a:pt x="168" y="299"/>
                  </a:cubicBezTo>
                  <a:cubicBezTo>
                    <a:pt x="168" y="299"/>
                    <a:pt x="168" y="299"/>
                    <a:pt x="169" y="299"/>
                  </a:cubicBezTo>
                  <a:cubicBezTo>
                    <a:pt x="169" y="299"/>
                    <a:pt x="170" y="300"/>
                    <a:pt x="170" y="299"/>
                  </a:cubicBezTo>
                  <a:cubicBezTo>
                    <a:pt x="171" y="299"/>
                    <a:pt x="171" y="298"/>
                    <a:pt x="171" y="298"/>
                  </a:cubicBezTo>
                  <a:cubicBezTo>
                    <a:pt x="171" y="297"/>
                    <a:pt x="171" y="297"/>
                    <a:pt x="171" y="296"/>
                  </a:cubicBezTo>
                  <a:cubicBezTo>
                    <a:pt x="170" y="296"/>
                    <a:pt x="170" y="296"/>
                    <a:pt x="170" y="295"/>
                  </a:cubicBezTo>
                  <a:cubicBezTo>
                    <a:pt x="171" y="295"/>
                    <a:pt x="171" y="295"/>
                    <a:pt x="171" y="296"/>
                  </a:cubicBezTo>
                  <a:cubicBezTo>
                    <a:pt x="171" y="296"/>
                    <a:pt x="171" y="296"/>
                    <a:pt x="172" y="296"/>
                  </a:cubicBezTo>
                  <a:cubicBezTo>
                    <a:pt x="172" y="296"/>
                    <a:pt x="172" y="295"/>
                    <a:pt x="173" y="295"/>
                  </a:cubicBezTo>
                  <a:cubicBezTo>
                    <a:pt x="173" y="294"/>
                    <a:pt x="173" y="295"/>
                    <a:pt x="173" y="295"/>
                  </a:cubicBezTo>
                  <a:cubicBezTo>
                    <a:pt x="173" y="295"/>
                    <a:pt x="173" y="296"/>
                    <a:pt x="173" y="297"/>
                  </a:cubicBezTo>
                  <a:cubicBezTo>
                    <a:pt x="173" y="297"/>
                    <a:pt x="173" y="298"/>
                    <a:pt x="173" y="298"/>
                  </a:cubicBezTo>
                  <a:cubicBezTo>
                    <a:pt x="173" y="300"/>
                    <a:pt x="174" y="300"/>
                    <a:pt x="175" y="299"/>
                  </a:cubicBezTo>
                  <a:cubicBezTo>
                    <a:pt x="176" y="299"/>
                    <a:pt x="177" y="298"/>
                    <a:pt x="177" y="298"/>
                  </a:cubicBezTo>
                  <a:cubicBezTo>
                    <a:pt x="178" y="297"/>
                    <a:pt x="179" y="296"/>
                    <a:pt x="179" y="294"/>
                  </a:cubicBezTo>
                  <a:cubicBezTo>
                    <a:pt x="179" y="293"/>
                    <a:pt x="178" y="292"/>
                    <a:pt x="177" y="292"/>
                  </a:cubicBezTo>
                  <a:cubicBezTo>
                    <a:pt x="177" y="292"/>
                    <a:pt x="177" y="291"/>
                    <a:pt x="177" y="291"/>
                  </a:cubicBezTo>
                  <a:cubicBezTo>
                    <a:pt x="177" y="291"/>
                    <a:pt x="177" y="291"/>
                    <a:pt x="177" y="291"/>
                  </a:cubicBezTo>
                  <a:cubicBezTo>
                    <a:pt x="177" y="291"/>
                    <a:pt x="178" y="291"/>
                    <a:pt x="178" y="291"/>
                  </a:cubicBezTo>
                  <a:cubicBezTo>
                    <a:pt x="178" y="291"/>
                    <a:pt x="178" y="291"/>
                    <a:pt x="179" y="292"/>
                  </a:cubicBezTo>
                  <a:cubicBezTo>
                    <a:pt x="179" y="292"/>
                    <a:pt x="179" y="293"/>
                    <a:pt x="180" y="293"/>
                  </a:cubicBezTo>
                  <a:cubicBezTo>
                    <a:pt x="180" y="293"/>
                    <a:pt x="180" y="292"/>
                    <a:pt x="180" y="292"/>
                  </a:cubicBezTo>
                  <a:cubicBezTo>
                    <a:pt x="180" y="291"/>
                    <a:pt x="181" y="291"/>
                    <a:pt x="181" y="290"/>
                  </a:cubicBezTo>
                  <a:cubicBezTo>
                    <a:pt x="180" y="289"/>
                    <a:pt x="181" y="288"/>
                    <a:pt x="181" y="287"/>
                  </a:cubicBezTo>
                  <a:cubicBezTo>
                    <a:pt x="181" y="286"/>
                    <a:pt x="180" y="287"/>
                    <a:pt x="180" y="286"/>
                  </a:cubicBezTo>
                  <a:cubicBezTo>
                    <a:pt x="180" y="286"/>
                    <a:pt x="181" y="286"/>
                    <a:pt x="181" y="287"/>
                  </a:cubicBezTo>
                  <a:cubicBezTo>
                    <a:pt x="182" y="287"/>
                    <a:pt x="181" y="288"/>
                    <a:pt x="182" y="289"/>
                  </a:cubicBezTo>
                  <a:cubicBezTo>
                    <a:pt x="182" y="289"/>
                    <a:pt x="182" y="289"/>
                    <a:pt x="183" y="289"/>
                  </a:cubicBezTo>
                  <a:cubicBezTo>
                    <a:pt x="183" y="289"/>
                    <a:pt x="184" y="288"/>
                    <a:pt x="184" y="288"/>
                  </a:cubicBezTo>
                  <a:cubicBezTo>
                    <a:pt x="185" y="288"/>
                    <a:pt x="185" y="288"/>
                    <a:pt x="186" y="288"/>
                  </a:cubicBezTo>
                  <a:cubicBezTo>
                    <a:pt x="185" y="288"/>
                    <a:pt x="185" y="289"/>
                    <a:pt x="184" y="289"/>
                  </a:cubicBezTo>
                  <a:cubicBezTo>
                    <a:pt x="183" y="290"/>
                    <a:pt x="182" y="291"/>
                    <a:pt x="182" y="293"/>
                  </a:cubicBezTo>
                  <a:cubicBezTo>
                    <a:pt x="182" y="294"/>
                    <a:pt x="182" y="294"/>
                    <a:pt x="184" y="294"/>
                  </a:cubicBezTo>
                  <a:cubicBezTo>
                    <a:pt x="183" y="294"/>
                    <a:pt x="183" y="295"/>
                    <a:pt x="182" y="295"/>
                  </a:cubicBezTo>
                  <a:cubicBezTo>
                    <a:pt x="182" y="295"/>
                    <a:pt x="182" y="296"/>
                    <a:pt x="182" y="297"/>
                  </a:cubicBezTo>
                  <a:cubicBezTo>
                    <a:pt x="182" y="298"/>
                    <a:pt x="183" y="298"/>
                    <a:pt x="183" y="297"/>
                  </a:cubicBezTo>
                  <a:cubicBezTo>
                    <a:pt x="184" y="297"/>
                    <a:pt x="184" y="297"/>
                    <a:pt x="185" y="297"/>
                  </a:cubicBezTo>
                  <a:cubicBezTo>
                    <a:pt x="186" y="297"/>
                    <a:pt x="186" y="297"/>
                    <a:pt x="187" y="296"/>
                  </a:cubicBezTo>
                  <a:cubicBezTo>
                    <a:pt x="187" y="296"/>
                    <a:pt x="188" y="297"/>
                    <a:pt x="188" y="296"/>
                  </a:cubicBezTo>
                  <a:cubicBezTo>
                    <a:pt x="189" y="296"/>
                    <a:pt x="190" y="295"/>
                    <a:pt x="190" y="295"/>
                  </a:cubicBezTo>
                  <a:cubicBezTo>
                    <a:pt x="190" y="294"/>
                    <a:pt x="190" y="293"/>
                    <a:pt x="190" y="292"/>
                  </a:cubicBezTo>
                  <a:cubicBezTo>
                    <a:pt x="191" y="292"/>
                    <a:pt x="191" y="292"/>
                    <a:pt x="191" y="293"/>
                  </a:cubicBezTo>
                  <a:cubicBezTo>
                    <a:pt x="190" y="294"/>
                    <a:pt x="190" y="294"/>
                    <a:pt x="191" y="294"/>
                  </a:cubicBezTo>
                  <a:cubicBezTo>
                    <a:pt x="192" y="294"/>
                    <a:pt x="191" y="294"/>
                    <a:pt x="191" y="293"/>
                  </a:cubicBezTo>
                  <a:cubicBezTo>
                    <a:pt x="191" y="293"/>
                    <a:pt x="192" y="293"/>
                    <a:pt x="192" y="293"/>
                  </a:cubicBezTo>
                  <a:cubicBezTo>
                    <a:pt x="192" y="293"/>
                    <a:pt x="192" y="293"/>
                    <a:pt x="192" y="293"/>
                  </a:cubicBezTo>
                  <a:cubicBezTo>
                    <a:pt x="193" y="293"/>
                    <a:pt x="193" y="294"/>
                    <a:pt x="192" y="294"/>
                  </a:cubicBezTo>
                  <a:cubicBezTo>
                    <a:pt x="192" y="294"/>
                    <a:pt x="192" y="294"/>
                    <a:pt x="192" y="294"/>
                  </a:cubicBezTo>
                  <a:cubicBezTo>
                    <a:pt x="192" y="295"/>
                    <a:pt x="192" y="295"/>
                    <a:pt x="192" y="295"/>
                  </a:cubicBezTo>
                  <a:cubicBezTo>
                    <a:pt x="192" y="296"/>
                    <a:pt x="192" y="296"/>
                    <a:pt x="192" y="296"/>
                  </a:cubicBezTo>
                  <a:cubicBezTo>
                    <a:pt x="193" y="296"/>
                    <a:pt x="193" y="295"/>
                    <a:pt x="194" y="295"/>
                  </a:cubicBezTo>
                  <a:cubicBezTo>
                    <a:pt x="195" y="296"/>
                    <a:pt x="196" y="294"/>
                    <a:pt x="197" y="295"/>
                  </a:cubicBezTo>
                  <a:cubicBezTo>
                    <a:pt x="197" y="295"/>
                    <a:pt x="197" y="295"/>
                    <a:pt x="197" y="295"/>
                  </a:cubicBezTo>
                  <a:cubicBezTo>
                    <a:pt x="198" y="295"/>
                    <a:pt x="200" y="294"/>
                    <a:pt x="199" y="292"/>
                  </a:cubicBezTo>
                  <a:cubicBezTo>
                    <a:pt x="200" y="292"/>
                    <a:pt x="200" y="292"/>
                    <a:pt x="200" y="292"/>
                  </a:cubicBezTo>
                  <a:cubicBezTo>
                    <a:pt x="200" y="292"/>
                    <a:pt x="201" y="292"/>
                    <a:pt x="201" y="292"/>
                  </a:cubicBezTo>
                  <a:cubicBezTo>
                    <a:pt x="201" y="292"/>
                    <a:pt x="202" y="293"/>
                    <a:pt x="202" y="293"/>
                  </a:cubicBezTo>
                  <a:cubicBezTo>
                    <a:pt x="201" y="293"/>
                    <a:pt x="201" y="294"/>
                    <a:pt x="200" y="295"/>
                  </a:cubicBezTo>
                  <a:cubicBezTo>
                    <a:pt x="200" y="295"/>
                    <a:pt x="200" y="295"/>
                    <a:pt x="200" y="295"/>
                  </a:cubicBezTo>
                  <a:cubicBezTo>
                    <a:pt x="200" y="295"/>
                    <a:pt x="199" y="296"/>
                    <a:pt x="199" y="297"/>
                  </a:cubicBezTo>
                  <a:cubicBezTo>
                    <a:pt x="199" y="297"/>
                    <a:pt x="198" y="297"/>
                    <a:pt x="198" y="297"/>
                  </a:cubicBezTo>
                  <a:cubicBezTo>
                    <a:pt x="198" y="298"/>
                    <a:pt x="198" y="299"/>
                    <a:pt x="197" y="299"/>
                  </a:cubicBezTo>
                  <a:cubicBezTo>
                    <a:pt x="197" y="299"/>
                    <a:pt x="196" y="299"/>
                    <a:pt x="196" y="299"/>
                  </a:cubicBezTo>
                  <a:cubicBezTo>
                    <a:pt x="194" y="299"/>
                    <a:pt x="192" y="299"/>
                    <a:pt x="190" y="299"/>
                  </a:cubicBezTo>
                  <a:cubicBezTo>
                    <a:pt x="189" y="299"/>
                    <a:pt x="188" y="300"/>
                    <a:pt x="187" y="301"/>
                  </a:cubicBezTo>
                  <a:cubicBezTo>
                    <a:pt x="187" y="301"/>
                    <a:pt x="186" y="302"/>
                    <a:pt x="186" y="302"/>
                  </a:cubicBezTo>
                  <a:cubicBezTo>
                    <a:pt x="187" y="303"/>
                    <a:pt x="186" y="303"/>
                    <a:pt x="185" y="303"/>
                  </a:cubicBezTo>
                  <a:cubicBezTo>
                    <a:pt x="185" y="303"/>
                    <a:pt x="185" y="303"/>
                    <a:pt x="185" y="303"/>
                  </a:cubicBezTo>
                  <a:cubicBezTo>
                    <a:pt x="183" y="304"/>
                    <a:pt x="182" y="304"/>
                    <a:pt x="180" y="305"/>
                  </a:cubicBezTo>
                  <a:cubicBezTo>
                    <a:pt x="178" y="306"/>
                    <a:pt x="178" y="307"/>
                    <a:pt x="179" y="309"/>
                  </a:cubicBezTo>
                  <a:cubicBezTo>
                    <a:pt x="180" y="310"/>
                    <a:pt x="181" y="311"/>
                    <a:pt x="181" y="311"/>
                  </a:cubicBezTo>
                  <a:cubicBezTo>
                    <a:pt x="183" y="313"/>
                    <a:pt x="186" y="314"/>
                    <a:pt x="188" y="314"/>
                  </a:cubicBezTo>
                  <a:cubicBezTo>
                    <a:pt x="191" y="314"/>
                    <a:pt x="193" y="313"/>
                    <a:pt x="195" y="312"/>
                  </a:cubicBezTo>
                  <a:cubicBezTo>
                    <a:pt x="196" y="312"/>
                    <a:pt x="197" y="312"/>
                    <a:pt x="197" y="311"/>
                  </a:cubicBezTo>
                  <a:cubicBezTo>
                    <a:pt x="199" y="310"/>
                    <a:pt x="201" y="309"/>
                    <a:pt x="202" y="308"/>
                  </a:cubicBezTo>
                  <a:cubicBezTo>
                    <a:pt x="203" y="307"/>
                    <a:pt x="203" y="307"/>
                    <a:pt x="204" y="306"/>
                  </a:cubicBezTo>
                  <a:cubicBezTo>
                    <a:pt x="204" y="306"/>
                    <a:pt x="203" y="305"/>
                    <a:pt x="204" y="305"/>
                  </a:cubicBezTo>
                  <a:cubicBezTo>
                    <a:pt x="204" y="305"/>
                    <a:pt x="204" y="305"/>
                    <a:pt x="204" y="305"/>
                  </a:cubicBezTo>
                  <a:cubicBezTo>
                    <a:pt x="204" y="304"/>
                    <a:pt x="204" y="304"/>
                    <a:pt x="204" y="304"/>
                  </a:cubicBezTo>
                  <a:cubicBezTo>
                    <a:pt x="205" y="305"/>
                    <a:pt x="205" y="303"/>
                    <a:pt x="206" y="303"/>
                  </a:cubicBezTo>
                  <a:cubicBezTo>
                    <a:pt x="207" y="303"/>
                    <a:pt x="208" y="303"/>
                    <a:pt x="209" y="302"/>
                  </a:cubicBezTo>
                  <a:cubicBezTo>
                    <a:pt x="209" y="302"/>
                    <a:pt x="209" y="302"/>
                    <a:pt x="209" y="302"/>
                  </a:cubicBezTo>
                  <a:cubicBezTo>
                    <a:pt x="209" y="302"/>
                    <a:pt x="210" y="302"/>
                    <a:pt x="210" y="302"/>
                  </a:cubicBezTo>
                  <a:cubicBezTo>
                    <a:pt x="211" y="303"/>
                    <a:pt x="212" y="302"/>
                    <a:pt x="212" y="301"/>
                  </a:cubicBezTo>
                  <a:cubicBezTo>
                    <a:pt x="212" y="301"/>
                    <a:pt x="212" y="300"/>
                    <a:pt x="213" y="300"/>
                  </a:cubicBezTo>
                  <a:cubicBezTo>
                    <a:pt x="214" y="300"/>
                    <a:pt x="215" y="299"/>
                    <a:pt x="215" y="298"/>
                  </a:cubicBezTo>
                  <a:cubicBezTo>
                    <a:pt x="215" y="298"/>
                    <a:pt x="216" y="297"/>
                    <a:pt x="217" y="297"/>
                  </a:cubicBezTo>
                  <a:cubicBezTo>
                    <a:pt x="217" y="297"/>
                    <a:pt x="218" y="299"/>
                    <a:pt x="218" y="299"/>
                  </a:cubicBezTo>
                  <a:cubicBezTo>
                    <a:pt x="218" y="301"/>
                    <a:pt x="218" y="301"/>
                    <a:pt x="219" y="301"/>
                  </a:cubicBezTo>
                  <a:cubicBezTo>
                    <a:pt x="220" y="301"/>
                    <a:pt x="220" y="301"/>
                    <a:pt x="220" y="301"/>
                  </a:cubicBezTo>
                  <a:cubicBezTo>
                    <a:pt x="221" y="301"/>
                    <a:pt x="221" y="300"/>
                    <a:pt x="221" y="300"/>
                  </a:cubicBezTo>
                  <a:cubicBezTo>
                    <a:pt x="221" y="299"/>
                    <a:pt x="222" y="299"/>
                    <a:pt x="222" y="299"/>
                  </a:cubicBezTo>
                  <a:cubicBezTo>
                    <a:pt x="223" y="298"/>
                    <a:pt x="223" y="299"/>
                    <a:pt x="223" y="299"/>
                  </a:cubicBezTo>
                  <a:cubicBezTo>
                    <a:pt x="224" y="299"/>
                    <a:pt x="224" y="299"/>
                    <a:pt x="224" y="299"/>
                  </a:cubicBezTo>
                  <a:cubicBezTo>
                    <a:pt x="223" y="300"/>
                    <a:pt x="224" y="300"/>
                    <a:pt x="225" y="300"/>
                  </a:cubicBezTo>
                  <a:cubicBezTo>
                    <a:pt x="227" y="302"/>
                    <a:pt x="229" y="301"/>
                    <a:pt x="230" y="299"/>
                  </a:cubicBezTo>
                  <a:cubicBezTo>
                    <a:pt x="230" y="299"/>
                    <a:pt x="230" y="299"/>
                    <a:pt x="230" y="299"/>
                  </a:cubicBezTo>
                  <a:cubicBezTo>
                    <a:pt x="230" y="299"/>
                    <a:pt x="230" y="299"/>
                    <a:pt x="230" y="299"/>
                  </a:cubicBezTo>
                  <a:cubicBezTo>
                    <a:pt x="232" y="299"/>
                    <a:pt x="233" y="298"/>
                    <a:pt x="234" y="298"/>
                  </a:cubicBezTo>
                  <a:cubicBezTo>
                    <a:pt x="235" y="297"/>
                    <a:pt x="234" y="297"/>
                    <a:pt x="234" y="296"/>
                  </a:cubicBezTo>
                  <a:cubicBezTo>
                    <a:pt x="234" y="296"/>
                    <a:pt x="234" y="296"/>
                    <a:pt x="235" y="296"/>
                  </a:cubicBezTo>
                  <a:cubicBezTo>
                    <a:pt x="236" y="295"/>
                    <a:pt x="235" y="293"/>
                    <a:pt x="236" y="292"/>
                  </a:cubicBezTo>
                  <a:cubicBezTo>
                    <a:pt x="236" y="291"/>
                    <a:pt x="237" y="290"/>
                    <a:pt x="237" y="289"/>
                  </a:cubicBezTo>
                  <a:cubicBezTo>
                    <a:pt x="237" y="289"/>
                    <a:pt x="237" y="288"/>
                    <a:pt x="237" y="288"/>
                  </a:cubicBezTo>
                  <a:cubicBezTo>
                    <a:pt x="238" y="287"/>
                    <a:pt x="237" y="287"/>
                    <a:pt x="237" y="286"/>
                  </a:cubicBezTo>
                  <a:cubicBezTo>
                    <a:pt x="236" y="286"/>
                    <a:pt x="237" y="285"/>
                    <a:pt x="237" y="285"/>
                  </a:cubicBezTo>
                  <a:cubicBezTo>
                    <a:pt x="238" y="284"/>
                    <a:pt x="238" y="283"/>
                    <a:pt x="239" y="282"/>
                  </a:cubicBezTo>
                  <a:cubicBezTo>
                    <a:pt x="239" y="281"/>
                    <a:pt x="239" y="281"/>
                    <a:pt x="239" y="281"/>
                  </a:cubicBezTo>
                  <a:close/>
                  <a:moveTo>
                    <a:pt x="238" y="276"/>
                  </a:moveTo>
                  <a:cubicBezTo>
                    <a:pt x="238" y="276"/>
                    <a:pt x="238" y="276"/>
                    <a:pt x="238" y="276"/>
                  </a:cubicBezTo>
                  <a:cubicBezTo>
                    <a:pt x="238" y="276"/>
                    <a:pt x="238" y="276"/>
                    <a:pt x="238" y="276"/>
                  </a:cubicBezTo>
                  <a:close/>
                  <a:moveTo>
                    <a:pt x="343" y="257"/>
                  </a:moveTo>
                  <a:cubicBezTo>
                    <a:pt x="343" y="257"/>
                    <a:pt x="343" y="257"/>
                    <a:pt x="343" y="257"/>
                  </a:cubicBezTo>
                  <a:cubicBezTo>
                    <a:pt x="343" y="258"/>
                    <a:pt x="344" y="258"/>
                    <a:pt x="343" y="259"/>
                  </a:cubicBezTo>
                  <a:cubicBezTo>
                    <a:pt x="342" y="259"/>
                    <a:pt x="343" y="258"/>
                    <a:pt x="342" y="258"/>
                  </a:cubicBezTo>
                  <a:cubicBezTo>
                    <a:pt x="342" y="258"/>
                    <a:pt x="342" y="258"/>
                    <a:pt x="342" y="258"/>
                  </a:cubicBezTo>
                  <a:cubicBezTo>
                    <a:pt x="342" y="258"/>
                    <a:pt x="342" y="259"/>
                    <a:pt x="342" y="259"/>
                  </a:cubicBezTo>
                  <a:cubicBezTo>
                    <a:pt x="341" y="259"/>
                    <a:pt x="341" y="258"/>
                    <a:pt x="340" y="258"/>
                  </a:cubicBezTo>
                  <a:cubicBezTo>
                    <a:pt x="340" y="256"/>
                    <a:pt x="339" y="254"/>
                    <a:pt x="338" y="252"/>
                  </a:cubicBezTo>
                  <a:cubicBezTo>
                    <a:pt x="338" y="252"/>
                    <a:pt x="338" y="252"/>
                    <a:pt x="338" y="251"/>
                  </a:cubicBezTo>
                  <a:cubicBezTo>
                    <a:pt x="337" y="249"/>
                    <a:pt x="339" y="249"/>
                    <a:pt x="340" y="249"/>
                  </a:cubicBezTo>
                  <a:cubicBezTo>
                    <a:pt x="341" y="248"/>
                    <a:pt x="342" y="248"/>
                    <a:pt x="342" y="249"/>
                  </a:cubicBezTo>
                  <a:cubicBezTo>
                    <a:pt x="343" y="250"/>
                    <a:pt x="344" y="250"/>
                    <a:pt x="344" y="251"/>
                  </a:cubicBezTo>
                  <a:cubicBezTo>
                    <a:pt x="344" y="252"/>
                    <a:pt x="344" y="253"/>
                    <a:pt x="343" y="254"/>
                  </a:cubicBezTo>
                  <a:cubicBezTo>
                    <a:pt x="342" y="254"/>
                    <a:pt x="342" y="256"/>
                    <a:pt x="343" y="257"/>
                  </a:cubicBezTo>
                  <a:close/>
                  <a:moveTo>
                    <a:pt x="186" y="201"/>
                  </a:moveTo>
                  <a:cubicBezTo>
                    <a:pt x="187" y="201"/>
                    <a:pt x="186" y="200"/>
                    <a:pt x="187" y="199"/>
                  </a:cubicBezTo>
                  <a:cubicBezTo>
                    <a:pt x="188" y="198"/>
                    <a:pt x="189" y="198"/>
                    <a:pt x="190" y="197"/>
                  </a:cubicBezTo>
                  <a:cubicBezTo>
                    <a:pt x="191" y="195"/>
                    <a:pt x="192" y="195"/>
                    <a:pt x="194" y="195"/>
                  </a:cubicBezTo>
                  <a:cubicBezTo>
                    <a:pt x="195" y="194"/>
                    <a:pt x="196" y="195"/>
                    <a:pt x="197" y="194"/>
                  </a:cubicBezTo>
                  <a:cubicBezTo>
                    <a:pt x="198" y="193"/>
                    <a:pt x="198" y="192"/>
                    <a:pt x="199" y="192"/>
                  </a:cubicBezTo>
                  <a:cubicBezTo>
                    <a:pt x="200" y="191"/>
                    <a:pt x="200" y="189"/>
                    <a:pt x="202" y="189"/>
                  </a:cubicBezTo>
                  <a:cubicBezTo>
                    <a:pt x="202" y="189"/>
                    <a:pt x="202" y="189"/>
                    <a:pt x="203" y="189"/>
                  </a:cubicBezTo>
                  <a:cubicBezTo>
                    <a:pt x="204" y="187"/>
                    <a:pt x="206" y="187"/>
                    <a:pt x="207" y="189"/>
                  </a:cubicBezTo>
                  <a:cubicBezTo>
                    <a:pt x="207" y="190"/>
                    <a:pt x="208" y="190"/>
                    <a:pt x="209" y="190"/>
                  </a:cubicBezTo>
                  <a:cubicBezTo>
                    <a:pt x="209" y="190"/>
                    <a:pt x="209" y="190"/>
                    <a:pt x="209" y="190"/>
                  </a:cubicBezTo>
                  <a:cubicBezTo>
                    <a:pt x="209" y="191"/>
                    <a:pt x="209" y="192"/>
                    <a:pt x="210" y="192"/>
                  </a:cubicBezTo>
                  <a:cubicBezTo>
                    <a:pt x="210" y="192"/>
                    <a:pt x="210" y="192"/>
                    <a:pt x="210" y="193"/>
                  </a:cubicBezTo>
                  <a:cubicBezTo>
                    <a:pt x="210" y="193"/>
                    <a:pt x="210" y="193"/>
                    <a:pt x="210" y="193"/>
                  </a:cubicBezTo>
                  <a:cubicBezTo>
                    <a:pt x="212" y="193"/>
                    <a:pt x="212" y="194"/>
                    <a:pt x="212" y="194"/>
                  </a:cubicBezTo>
                  <a:cubicBezTo>
                    <a:pt x="213" y="195"/>
                    <a:pt x="212" y="195"/>
                    <a:pt x="213" y="196"/>
                  </a:cubicBezTo>
                  <a:cubicBezTo>
                    <a:pt x="213" y="197"/>
                    <a:pt x="213" y="197"/>
                    <a:pt x="213" y="198"/>
                  </a:cubicBezTo>
                  <a:cubicBezTo>
                    <a:pt x="213" y="198"/>
                    <a:pt x="212" y="198"/>
                    <a:pt x="213" y="199"/>
                  </a:cubicBezTo>
                  <a:cubicBezTo>
                    <a:pt x="213" y="201"/>
                    <a:pt x="212" y="203"/>
                    <a:pt x="209" y="203"/>
                  </a:cubicBezTo>
                  <a:cubicBezTo>
                    <a:pt x="209" y="203"/>
                    <a:pt x="209" y="203"/>
                    <a:pt x="209" y="202"/>
                  </a:cubicBezTo>
                  <a:cubicBezTo>
                    <a:pt x="209" y="202"/>
                    <a:pt x="209" y="202"/>
                    <a:pt x="209" y="202"/>
                  </a:cubicBezTo>
                  <a:cubicBezTo>
                    <a:pt x="208" y="202"/>
                    <a:pt x="207" y="203"/>
                    <a:pt x="206" y="203"/>
                  </a:cubicBezTo>
                  <a:cubicBezTo>
                    <a:pt x="206" y="204"/>
                    <a:pt x="205" y="204"/>
                    <a:pt x="205" y="204"/>
                  </a:cubicBezTo>
                  <a:cubicBezTo>
                    <a:pt x="203" y="203"/>
                    <a:pt x="202" y="202"/>
                    <a:pt x="202" y="201"/>
                  </a:cubicBezTo>
                  <a:cubicBezTo>
                    <a:pt x="201" y="200"/>
                    <a:pt x="201" y="200"/>
                    <a:pt x="200" y="200"/>
                  </a:cubicBezTo>
                  <a:cubicBezTo>
                    <a:pt x="200" y="200"/>
                    <a:pt x="199" y="200"/>
                    <a:pt x="199" y="201"/>
                  </a:cubicBezTo>
                  <a:cubicBezTo>
                    <a:pt x="200" y="202"/>
                    <a:pt x="199" y="202"/>
                    <a:pt x="198" y="203"/>
                  </a:cubicBezTo>
                  <a:cubicBezTo>
                    <a:pt x="199" y="204"/>
                    <a:pt x="198" y="204"/>
                    <a:pt x="198" y="204"/>
                  </a:cubicBezTo>
                  <a:cubicBezTo>
                    <a:pt x="196" y="204"/>
                    <a:pt x="196" y="204"/>
                    <a:pt x="196" y="202"/>
                  </a:cubicBezTo>
                  <a:cubicBezTo>
                    <a:pt x="195" y="202"/>
                    <a:pt x="196" y="201"/>
                    <a:pt x="195" y="201"/>
                  </a:cubicBezTo>
                  <a:cubicBezTo>
                    <a:pt x="194" y="201"/>
                    <a:pt x="193" y="201"/>
                    <a:pt x="192" y="201"/>
                  </a:cubicBezTo>
                  <a:cubicBezTo>
                    <a:pt x="190" y="201"/>
                    <a:pt x="189" y="202"/>
                    <a:pt x="188" y="203"/>
                  </a:cubicBezTo>
                  <a:cubicBezTo>
                    <a:pt x="188" y="204"/>
                    <a:pt x="187" y="204"/>
                    <a:pt x="187" y="204"/>
                  </a:cubicBezTo>
                  <a:cubicBezTo>
                    <a:pt x="186" y="204"/>
                    <a:pt x="186" y="201"/>
                    <a:pt x="186" y="201"/>
                  </a:cubicBezTo>
                  <a:close/>
                  <a:moveTo>
                    <a:pt x="257" y="279"/>
                  </a:moveTo>
                  <a:cubicBezTo>
                    <a:pt x="255" y="279"/>
                    <a:pt x="254" y="280"/>
                    <a:pt x="253" y="279"/>
                  </a:cubicBezTo>
                  <a:cubicBezTo>
                    <a:pt x="253" y="279"/>
                    <a:pt x="252" y="279"/>
                    <a:pt x="252" y="279"/>
                  </a:cubicBezTo>
                  <a:cubicBezTo>
                    <a:pt x="253" y="278"/>
                    <a:pt x="253" y="278"/>
                    <a:pt x="253" y="277"/>
                  </a:cubicBezTo>
                  <a:cubicBezTo>
                    <a:pt x="254" y="277"/>
                    <a:pt x="254" y="276"/>
                    <a:pt x="254" y="276"/>
                  </a:cubicBezTo>
                  <a:cubicBezTo>
                    <a:pt x="255" y="275"/>
                    <a:pt x="255" y="275"/>
                    <a:pt x="256" y="274"/>
                  </a:cubicBezTo>
                  <a:cubicBezTo>
                    <a:pt x="257" y="274"/>
                    <a:pt x="259" y="273"/>
                    <a:pt x="260" y="273"/>
                  </a:cubicBezTo>
                  <a:cubicBezTo>
                    <a:pt x="260" y="272"/>
                    <a:pt x="261" y="272"/>
                    <a:pt x="261" y="273"/>
                  </a:cubicBezTo>
                  <a:cubicBezTo>
                    <a:pt x="262" y="273"/>
                    <a:pt x="262" y="274"/>
                    <a:pt x="261" y="274"/>
                  </a:cubicBezTo>
                  <a:cubicBezTo>
                    <a:pt x="261" y="275"/>
                    <a:pt x="261" y="275"/>
                    <a:pt x="260" y="275"/>
                  </a:cubicBezTo>
                  <a:cubicBezTo>
                    <a:pt x="259" y="275"/>
                    <a:pt x="258" y="276"/>
                    <a:pt x="258" y="278"/>
                  </a:cubicBezTo>
                  <a:cubicBezTo>
                    <a:pt x="258" y="278"/>
                    <a:pt x="257" y="278"/>
                    <a:pt x="257" y="279"/>
                  </a:cubicBezTo>
                  <a:close/>
                  <a:moveTo>
                    <a:pt x="297" y="289"/>
                  </a:moveTo>
                  <a:cubicBezTo>
                    <a:pt x="297" y="289"/>
                    <a:pt x="297" y="289"/>
                    <a:pt x="296" y="289"/>
                  </a:cubicBezTo>
                  <a:cubicBezTo>
                    <a:pt x="296" y="290"/>
                    <a:pt x="296" y="289"/>
                    <a:pt x="296" y="289"/>
                  </a:cubicBezTo>
                  <a:cubicBezTo>
                    <a:pt x="295" y="288"/>
                    <a:pt x="295" y="288"/>
                    <a:pt x="295" y="287"/>
                  </a:cubicBezTo>
                  <a:cubicBezTo>
                    <a:pt x="295" y="286"/>
                    <a:pt x="295" y="284"/>
                    <a:pt x="297" y="284"/>
                  </a:cubicBezTo>
                  <a:cubicBezTo>
                    <a:pt x="298" y="284"/>
                    <a:pt x="299" y="284"/>
                    <a:pt x="299" y="282"/>
                  </a:cubicBezTo>
                  <a:cubicBezTo>
                    <a:pt x="299" y="282"/>
                    <a:pt x="299" y="282"/>
                    <a:pt x="300" y="282"/>
                  </a:cubicBezTo>
                  <a:cubicBezTo>
                    <a:pt x="300" y="282"/>
                    <a:pt x="301" y="283"/>
                    <a:pt x="302" y="283"/>
                  </a:cubicBezTo>
                  <a:cubicBezTo>
                    <a:pt x="302" y="283"/>
                    <a:pt x="302" y="284"/>
                    <a:pt x="302" y="284"/>
                  </a:cubicBezTo>
                  <a:cubicBezTo>
                    <a:pt x="302" y="285"/>
                    <a:pt x="301" y="286"/>
                    <a:pt x="300" y="287"/>
                  </a:cubicBezTo>
                  <a:cubicBezTo>
                    <a:pt x="300" y="287"/>
                    <a:pt x="300" y="287"/>
                    <a:pt x="300" y="287"/>
                  </a:cubicBezTo>
                  <a:cubicBezTo>
                    <a:pt x="300" y="286"/>
                    <a:pt x="299" y="286"/>
                    <a:pt x="299" y="285"/>
                  </a:cubicBezTo>
                  <a:cubicBezTo>
                    <a:pt x="298" y="285"/>
                    <a:pt x="298" y="286"/>
                    <a:pt x="298" y="286"/>
                  </a:cubicBezTo>
                  <a:cubicBezTo>
                    <a:pt x="298" y="287"/>
                    <a:pt x="298" y="287"/>
                    <a:pt x="298" y="287"/>
                  </a:cubicBezTo>
                  <a:cubicBezTo>
                    <a:pt x="297" y="288"/>
                    <a:pt x="297" y="288"/>
                    <a:pt x="297" y="289"/>
                  </a:cubicBezTo>
                  <a:close/>
                  <a:moveTo>
                    <a:pt x="249" y="274"/>
                  </a:moveTo>
                  <a:cubicBezTo>
                    <a:pt x="249" y="274"/>
                    <a:pt x="249" y="274"/>
                    <a:pt x="250" y="274"/>
                  </a:cubicBezTo>
                  <a:cubicBezTo>
                    <a:pt x="252" y="273"/>
                    <a:pt x="255" y="271"/>
                    <a:pt x="258" y="270"/>
                  </a:cubicBezTo>
                  <a:cubicBezTo>
                    <a:pt x="258" y="270"/>
                    <a:pt x="260" y="270"/>
                    <a:pt x="260" y="271"/>
                  </a:cubicBezTo>
                  <a:cubicBezTo>
                    <a:pt x="260" y="272"/>
                    <a:pt x="260" y="272"/>
                    <a:pt x="259" y="272"/>
                  </a:cubicBezTo>
                  <a:cubicBezTo>
                    <a:pt x="257" y="273"/>
                    <a:pt x="255" y="274"/>
                    <a:pt x="253" y="275"/>
                  </a:cubicBezTo>
                  <a:cubicBezTo>
                    <a:pt x="252" y="275"/>
                    <a:pt x="251" y="275"/>
                    <a:pt x="251" y="275"/>
                  </a:cubicBezTo>
                  <a:cubicBezTo>
                    <a:pt x="251" y="275"/>
                    <a:pt x="250" y="275"/>
                    <a:pt x="250" y="275"/>
                  </a:cubicBezTo>
                  <a:cubicBezTo>
                    <a:pt x="249" y="275"/>
                    <a:pt x="249" y="275"/>
                    <a:pt x="249" y="274"/>
                  </a:cubicBezTo>
                  <a:close/>
                  <a:moveTo>
                    <a:pt x="412" y="301"/>
                  </a:moveTo>
                  <a:cubicBezTo>
                    <a:pt x="412" y="301"/>
                    <a:pt x="411" y="300"/>
                    <a:pt x="412" y="299"/>
                  </a:cubicBezTo>
                  <a:cubicBezTo>
                    <a:pt x="412" y="299"/>
                    <a:pt x="411" y="299"/>
                    <a:pt x="411" y="299"/>
                  </a:cubicBezTo>
                  <a:cubicBezTo>
                    <a:pt x="410" y="298"/>
                    <a:pt x="409" y="298"/>
                    <a:pt x="408" y="299"/>
                  </a:cubicBezTo>
                  <a:cubicBezTo>
                    <a:pt x="408" y="300"/>
                    <a:pt x="407" y="300"/>
                    <a:pt x="407" y="300"/>
                  </a:cubicBezTo>
                  <a:cubicBezTo>
                    <a:pt x="406" y="299"/>
                    <a:pt x="406" y="298"/>
                    <a:pt x="406" y="297"/>
                  </a:cubicBezTo>
                  <a:cubicBezTo>
                    <a:pt x="408" y="297"/>
                    <a:pt x="409" y="297"/>
                    <a:pt x="409" y="295"/>
                  </a:cubicBezTo>
                  <a:cubicBezTo>
                    <a:pt x="409" y="295"/>
                    <a:pt x="409" y="295"/>
                    <a:pt x="409" y="295"/>
                  </a:cubicBezTo>
                  <a:cubicBezTo>
                    <a:pt x="410" y="295"/>
                    <a:pt x="410" y="294"/>
                    <a:pt x="410" y="294"/>
                  </a:cubicBezTo>
                  <a:cubicBezTo>
                    <a:pt x="411" y="294"/>
                    <a:pt x="412" y="293"/>
                    <a:pt x="412" y="292"/>
                  </a:cubicBezTo>
                  <a:cubicBezTo>
                    <a:pt x="412" y="292"/>
                    <a:pt x="412" y="291"/>
                    <a:pt x="411" y="291"/>
                  </a:cubicBezTo>
                  <a:cubicBezTo>
                    <a:pt x="411" y="291"/>
                    <a:pt x="411" y="291"/>
                    <a:pt x="411" y="291"/>
                  </a:cubicBezTo>
                  <a:cubicBezTo>
                    <a:pt x="412" y="290"/>
                    <a:pt x="412" y="289"/>
                    <a:pt x="411" y="288"/>
                  </a:cubicBezTo>
                  <a:cubicBezTo>
                    <a:pt x="411" y="288"/>
                    <a:pt x="410" y="288"/>
                    <a:pt x="411" y="287"/>
                  </a:cubicBezTo>
                  <a:cubicBezTo>
                    <a:pt x="411" y="287"/>
                    <a:pt x="410" y="286"/>
                    <a:pt x="410" y="287"/>
                  </a:cubicBezTo>
                  <a:cubicBezTo>
                    <a:pt x="409" y="287"/>
                    <a:pt x="408" y="286"/>
                    <a:pt x="407" y="287"/>
                  </a:cubicBezTo>
                  <a:cubicBezTo>
                    <a:pt x="407" y="287"/>
                    <a:pt x="406" y="287"/>
                    <a:pt x="406" y="286"/>
                  </a:cubicBezTo>
                  <a:cubicBezTo>
                    <a:pt x="407" y="286"/>
                    <a:pt x="408" y="286"/>
                    <a:pt x="408" y="285"/>
                  </a:cubicBezTo>
                  <a:cubicBezTo>
                    <a:pt x="407" y="282"/>
                    <a:pt x="406" y="281"/>
                    <a:pt x="403" y="282"/>
                  </a:cubicBezTo>
                  <a:cubicBezTo>
                    <a:pt x="402" y="282"/>
                    <a:pt x="402" y="282"/>
                    <a:pt x="402" y="282"/>
                  </a:cubicBezTo>
                  <a:cubicBezTo>
                    <a:pt x="402" y="282"/>
                    <a:pt x="402" y="282"/>
                    <a:pt x="401" y="282"/>
                  </a:cubicBezTo>
                  <a:cubicBezTo>
                    <a:pt x="401" y="282"/>
                    <a:pt x="401" y="282"/>
                    <a:pt x="400" y="282"/>
                  </a:cubicBezTo>
                  <a:cubicBezTo>
                    <a:pt x="399" y="281"/>
                    <a:pt x="400" y="281"/>
                    <a:pt x="400" y="280"/>
                  </a:cubicBezTo>
                  <a:cubicBezTo>
                    <a:pt x="401" y="280"/>
                    <a:pt x="401" y="279"/>
                    <a:pt x="401" y="278"/>
                  </a:cubicBezTo>
                  <a:cubicBezTo>
                    <a:pt x="398" y="277"/>
                    <a:pt x="395" y="277"/>
                    <a:pt x="392" y="277"/>
                  </a:cubicBezTo>
                  <a:cubicBezTo>
                    <a:pt x="392" y="277"/>
                    <a:pt x="392" y="277"/>
                    <a:pt x="392" y="277"/>
                  </a:cubicBezTo>
                  <a:cubicBezTo>
                    <a:pt x="390" y="277"/>
                    <a:pt x="388" y="279"/>
                    <a:pt x="386" y="279"/>
                  </a:cubicBezTo>
                  <a:cubicBezTo>
                    <a:pt x="386" y="279"/>
                    <a:pt x="386" y="279"/>
                    <a:pt x="386" y="279"/>
                  </a:cubicBezTo>
                  <a:cubicBezTo>
                    <a:pt x="385" y="278"/>
                    <a:pt x="384" y="278"/>
                    <a:pt x="383" y="277"/>
                  </a:cubicBezTo>
                  <a:cubicBezTo>
                    <a:pt x="383" y="277"/>
                    <a:pt x="382" y="277"/>
                    <a:pt x="382" y="278"/>
                  </a:cubicBezTo>
                  <a:cubicBezTo>
                    <a:pt x="381" y="278"/>
                    <a:pt x="381" y="278"/>
                    <a:pt x="380" y="279"/>
                  </a:cubicBezTo>
                  <a:cubicBezTo>
                    <a:pt x="380" y="279"/>
                    <a:pt x="380" y="279"/>
                    <a:pt x="380" y="279"/>
                  </a:cubicBezTo>
                  <a:cubicBezTo>
                    <a:pt x="380" y="280"/>
                    <a:pt x="379" y="280"/>
                    <a:pt x="379" y="280"/>
                  </a:cubicBezTo>
                  <a:cubicBezTo>
                    <a:pt x="378" y="280"/>
                    <a:pt x="378" y="280"/>
                    <a:pt x="377" y="281"/>
                  </a:cubicBezTo>
                  <a:cubicBezTo>
                    <a:pt x="377" y="281"/>
                    <a:pt x="377" y="281"/>
                    <a:pt x="377" y="282"/>
                  </a:cubicBezTo>
                  <a:cubicBezTo>
                    <a:pt x="377" y="282"/>
                    <a:pt x="376" y="282"/>
                    <a:pt x="375" y="281"/>
                  </a:cubicBezTo>
                  <a:cubicBezTo>
                    <a:pt x="375" y="281"/>
                    <a:pt x="375" y="281"/>
                    <a:pt x="375" y="281"/>
                  </a:cubicBezTo>
                  <a:cubicBezTo>
                    <a:pt x="374" y="282"/>
                    <a:pt x="373" y="282"/>
                    <a:pt x="373" y="283"/>
                  </a:cubicBezTo>
                  <a:cubicBezTo>
                    <a:pt x="373" y="284"/>
                    <a:pt x="372" y="284"/>
                    <a:pt x="371" y="284"/>
                  </a:cubicBezTo>
                  <a:cubicBezTo>
                    <a:pt x="371" y="283"/>
                    <a:pt x="371" y="283"/>
                    <a:pt x="370" y="284"/>
                  </a:cubicBezTo>
                  <a:cubicBezTo>
                    <a:pt x="370" y="284"/>
                    <a:pt x="369" y="284"/>
                    <a:pt x="369" y="285"/>
                  </a:cubicBezTo>
                  <a:cubicBezTo>
                    <a:pt x="368" y="285"/>
                    <a:pt x="368" y="285"/>
                    <a:pt x="368" y="286"/>
                  </a:cubicBezTo>
                  <a:cubicBezTo>
                    <a:pt x="368" y="287"/>
                    <a:pt x="369" y="288"/>
                    <a:pt x="370" y="288"/>
                  </a:cubicBezTo>
                  <a:cubicBezTo>
                    <a:pt x="370" y="288"/>
                    <a:pt x="369" y="288"/>
                    <a:pt x="369" y="288"/>
                  </a:cubicBezTo>
                  <a:cubicBezTo>
                    <a:pt x="369" y="288"/>
                    <a:pt x="368" y="288"/>
                    <a:pt x="368" y="288"/>
                  </a:cubicBezTo>
                  <a:cubicBezTo>
                    <a:pt x="367" y="288"/>
                    <a:pt x="367" y="288"/>
                    <a:pt x="366" y="289"/>
                  </a:cubicBezTo>
                  <a:cubicBezTo>
                    <a:pt x="366" y="289"/>
                    <a:pt x="366" y="289"/>
                    <a:pt x="366" y="289"/>
                  </a:cubicBezTo>
                  <a:cubicBezTo>
                    <a:pt x="365" y="289"/>
                    <a:pt x="365" y="290"/>
                    <a:pt x="364" y="289"/>
                  </a:cubicBezTo>
                  <a:cubicBezTo>
                    <a:pt x="364" y="289"/>
                    <a:pt x="365" y="289"/>
                    <a:pt x="365" y="289"/>
                  </a:cubicBezTo>
                  <a:cubicBezTo>
                    <a:pt x="365" y="288"/>
                    <a:pt x="366" y="288"/>
                    <a:pt x="365" y="288"/>
                  </a:cubicBezTo>
                  <a:cubicBezTo>
                    <a:pt x="365" y="287"/>
                    <a:pt x="365" y="286"/>
                    <a:pt x="364" y="286"/>
                  </a:cubicBezTo>
                  <a:cubicBezTo>
                    <a:pt x="362" y="286"/>
                    <a:pt x="361" y="285"/>
                    <a:pt x="361" y="284"/>
                  </a:cubicBezTo>
                  <a:cubicBezTo>
                    <a:pt x="360" y="283"/>
                    <a:pt x="360" y="283"/>
                    <a:pt x="359" y="283"/>
                  </a:cubicBezTo>
                  <a:cubicBezTo>
                    <a:pt x="358" y="283"/>
                    <a:pt x="358" y="285"/>
                    <a:pt x="358" y="286"/>
                  </a:cubicBezTo>
                  <a:cubicBezTo>
                    <a:pt x="359" y="286"/>
                    <a:pt x="358" y="287"/>
                    <a:pt x="358" y="287"/>
                  </a:cubicBezTo>
                  <a:cubicBezTo>
                    <a:pt x="359" y="286"/>
                    <a:pt x="357" y="286"/>
                    <a:pt x="357" y="285"/>
                  </a:cubicBezTo>
                  <a:cubicBezTo>
                    <a:pt x="357" y="284"/>
                    <a:pt x="356" y="284"/>
                    <a:pt x="355" y="284"/>
                  </a:cubicBezTo>
                  <a:cubicBezTo>
                    <a:pt x="354" y="285"/>
                    <a:pt x="354" y="286"/>
                    <a:pt x="353" y="286"/>
                  </a:cubicBezTo>
                  <a:cubicBezTo>
                    <a:pt x="353" y="286"/>
                    <a:pt x="354" y="285"/>
                    <a:pt x="353" y="285"/>
                  </a:cubicBezTo>
                  <a:cubicBezTo>
                    <a:pt x="352" y="284"/>
                    <a:pt x="351" y="283"/>
                    <a:pt x="351" y="281"/>
                  </a:cubicBezTo>
                  <a:cubicBezTo>
                    <a:pt x="351" y="281"/>
                    <a:pt x="350" y="281"/>
                    <a:pt x="350" y="281"/>
                  </a:cubicBezTo>
                  <a:cubicBezTo>
                    <a:pt x="349" y="281"/>
                    <a:pt x="350" y="281"/>
                    <a:pt x="350" y="282"/>
                  </a:cubicBezTo>
                  <a:cubicBezTo>
                    <a:pt x="350" y="282"/>
                    <a:pt x="349" y="282"/>
                    <a:pt x="349" y="282"/>
                  </a:cubicBezTo>
                  <a:cubicBezTo>
                    <a:pt x="349" y="283"/>
                    <a:pt x="349" y="283"/>
                    <a:pt x="349" y="283"/>
                  </a:cubicBezTo>
                  <a:cubicBezTo>
                    <a:pt x="349" y="284"/>
                    <a:pt x="350" y="286"/>
                    <a:pt x="350" y="287"/>
                  </a:cubicBezTo>
                  <a:cubicBezTo>
                    <a:pt x="350" y="287"/>
                    <a:pt x="350" y="287"/>
                    <a:pt x="350" y="288"/>
                  </a:cubicBezTo>
                  <a:cubicBezTo>
                    <a:pt x="349" y="288"/>
                    <a:pt x="349" y="288"/>
                    <a:pt x="349" y="288"/>
                  </a:cubicBezTo>
                  <a:cubicBezTo>
                    <a:pt x="348" y="287"/>
                    <a:pt x="347" y="286"/>
                    <a:pt x="347" y="285"/>
                  </a:cubicBezTo>
                  <a:cubicBezTo>
                    <a:pt x="347" y="283"/>
                    <a:pt x="346" y="283"/>
                    <a:pt x="345" y="284"/>
                  </a:cubicBezTo>
                  <a:cubicBezTo>
                    <a:pt x="345" y="284"/>
                    <a:pt x="345" y="284"/>
                    <a:pt x="345" y="284"/>
                  </a:cubicBezTo>
                  <a:cubicBezTo>
                    <a:pt x="344" y="283"/>
                    <a:pt x="344" y="284"/>
                    <a:pt x="343" y="284"/>
                  </a:cubicBezTo>
                  <a:cubicBezTo>
                    <a:pt x="343" y="283"/>
                    <a:pt x="344" y="283"/>
                    <a:pt x="344" y="283"/>
                  </a:cubicBezTo>
                  <a:cubicBezTo>
                    <a:pt x="344" y="283"/>
                    <a:pt x="344" y="283"/>
                    <a:pt x="345" y="283"/>
                  </a:cubicBezTo>
                  <a:cubicBezTo>
                    <a:pt x="345" y="283"/>
                    <a:pt x="347" y="283"/>
                    <a:pt x="347" y="282"/>
                  </a:cubicBezTo>
                  <a:cubicBezTo>
                    <a:pt x="347" y="281"/>
                    <a:pt x="347" y="280"/>
                    <a:pt x="347" y="279"/>
                  </a:cubicBezTo>
                  <a:cubicBezTo>
                    <a:pt x="347" y="279"/>
                    <a:pt x="347" y="279"/>
                    <a:pt x="347" y="279"/>
                  </a:cubicBezTo>
                  <a:cubicBezTo>
                    <a:pt x="347" y="279"/>
                    <a:pt x="347" y="279"/>
                    <a:pt x="347" y="279"/>
                  </a:cubicBezTo>
                  <a:cubicBezTo>
                    <a:pt x="347" y="278"/>
                    <a:pt x="346" y="278"/>
                    <a:pt x="345" y="277"/>
                  </a:cubicBezTo>
                  <a:cubicBezTo>
                    <a:pt x="345" y="277"/>
                    <a:pt x="345" y="277"/>
                    <a:pt x="345" y="277"/>
                  </a:cubicBezTo>
                  <a:cubicBezTo>
                    <a:pt x="345" y="277"/>
                    <a:pt x="345" y="277"/>
                    <a:pt x="345" y="277"/>
                  </a:cubicBezTo>
                  <a:cubicBezTo>
                    <a:pt x="345" y="276"/>
                    <a:pt x="345" y="276"/>
                    <a:pt x="345" y="276"/>
                  </a:cubicBezTo>
                  <a:cubicBezTo>
                    <a:pt x="344" y="276"/>
                    <a:pt x="344" y="277"/>
                    <a:pt x="344" y="277"/>
                  </a:cubicBezTo>
                  <a:cubicBezTo>
                    <a:pt x="343" y="277"/>
                    <a:pt x="344" y="278"/>
                    <a:pt x="343" y="278"/>
                  </a:cubicBezTo>
                  <a:cubicBezTo>
                    <a:pt x="343" y="277"/>
                    <a:pt x="344" y="276"/>
                    <a:pt x="343" y="275"/>
                  </a:cubicBezTo>
                  <a:cubicBezTo>
                    <a:pt x="343" y="274"/>
                    <a:pt x="342" y="273"/>
                    <a:pt x="342" y="272"/>
                  </a:cubicBezTo>
                  <a:cubicBezTo>
                    <a:pt x="342" y="272"/>
                    <a:pt x="341" y="272"/>
                    <a:pt x="341" y="272"/>
                  </a:cubicBezTo>
                  <a:cubicBezTo>
                    <a:pt x="341" y="272"/>
                    <a:pt x="341" y="272"/>
                    <a:pt x="341" y="273"/>
                  </a:cubicBezTo>
                  <a:cubicBezTo>
                    <a:pt x="340" y="273"/>
                    <a:pt x="341" y="274"/>
                    <a:pt x="340" y="274"/>
                  </a:cubicBezTo>
                  <a:cubicBezTo>
                    <a:pt x="340" y="272"/>
                    <a:pt x="340" y="272"/>
                    <a:pt x="338" y="274"/>
                  </a:cubicBezTo>
                  <a:cubicBezTo>
                    <a:pt x="338" y="274"/>
                    <a:pt x="338" y="274"/>
                    <a:pt x="338" y="274"/>
                  </a:cubicBezTo>
                  <a:cubicBezTo>
                    <a:pt x="338" y="273"/>
                    <a:pt x="339" y="273"/>
                    <a:pt x="338" y="273"/>
                  </a:cubicBezTo>
                  <a:cubicBezTo>
                    <a:pt x="338" y="272"/>
                    <a:pt x="337" y="273"/>
                    <a:pt x="337" y="273"/>
                  </a:cubicBezTo>
                  <a:cubicBezTo>
                    <a:pt x="337" y="274"/>
                    <a:pt x="337" y="274"/>
                    <a:pt x="337" y="273"/>
                  </a:cubicBezTo>
                  <a:cubicBezTo>
                    <a:pt x="337" y="273"/>
                    <a:pt x="336" y="273"/>
                    <a:pt x="336" y="273"/>
                  </a:cubicBezTo>
                  <a:cubicBezTo>
                    <a:pt x="336" y="273"/>
                    <a:pt x="337" y="273"/>
                    <a:pt x="336" y="273"/>
                  </a:cubicBezTo>
                  <a:cubicBezTo>
                    <a:pt x="336" y="273"/>
                    <a:pt x="336" y="273"/>
                    <a:pt x="336" y="273"/>
                  </a:cubicBezTo>
                  <a:cubicBezTo>
                    <a:pt x="336" y="274"/>
                    <a:pt x="336" y="274"/>
                    <a:pt x="335" y="274"/>
                  </a:cubicBezTo>
                  <a:cubicBezTo>
                    <a:pt x="334" y="275"/>
                    <a:pt x="334" y="275"/>
                    <a:pt x="334" y="276"/>
                  </a:cubicBezTo>
                  <a:cubicBezTo>
                    <a:pt x="334" y="277"/>
                    <a:pt x="334" y="277"/>
                    <a:pt x="333" y="277"/>
                  </a:cubicBezTo>
                  <a:cubicBezTo>
                    <a:pt x="333" y="276"/>
                    <a:pt x="334" y="276"/>
                    <a:pt x="334" y="275"/>
                  </a:cubicBezTo>
                  <a:cubicBezTo>
                    <a:pt x="334" y="275"/>
                    <a:pt x="334" y="275"/>
                    <a:pt x="334" y="274"/>
                  </a:cubicBezTo>
                  <a:cubicBezTo>
                    <a:pt x="335" y="274"/>
                    <a:pt x="335" y="273"/>
                    <a:pt x="334" y="273"/>
                  </a:cubicBezTo>
                  <a:cubicBezTo>
                    <a:pt x="335" y="272"/>
                    <a:pt x="337" y="272"/>
                    <a:pt x="338" y="271"/>
                  </a:cubicBezTo>
                  <a:cubicBezTo>
                    <a:pt x="338" y="271"/>
                    <a:pt x="339" y="271"/>
                    <a:pt x="340" y="271"/>
                  </a:cubicBezTo>
                  <a:cubicBezTo>
                    <a:pt x="340" y="271"/>
                    <a:pt x="340" y="271"/>
                    <a:pt x="340" y="271"/>
                  </a:cubicBezTo>
                  <a:cubicBezTo>
                    <a:pt x="340" y="271"/>
                    <a:pt x="340" y="271"/>
                    <a:pt x="340" y="271"/>
                  </a:cubicBezTo>
                  <a:cubicBezTo>
                    <a:pt x="339" y="271"/>
                    <a:pt x="338" y="269"/>
                    <a:pt x="337" y="270"/>
                  </a:cubicBezTo>
                  <a:cubicBezTo>
                    <a:pt x="337" y="271"/>
                    <a:pt x="336" y="271"/>
                    <a:pt x="336" y="270"/>
                  </a:cubicBezTo>
                  <a:cubicBezTo>
                    <a:pt x="336" y="270"/>
                    <a:pt x="337" y="270"/>
                    <a:pt x="337" y="269"/>
                  </a:cubicBezTo>
                  <a:cubicBezTo>
                    <a:pt x="335" y="268"/>
                    <a:pt x="334" y="267"/>
                    <a:pt x="332" y="268"/>
                  </a:cubicBezTo>
                  <a:cubicBezTo>
                    <a:pt x="333" y="267"/>
                    <a:pt x="333" y="267"/>
                    <a:pt x="332" y="266"/>
                  </a:cubicBezTo>
                  <a:cubicBezTo>
                    <a:pt x="332" y="266"/>
                    <a:pt x="331" y="266"/>
                    <a:pt x="331" y="265"/>
                  </a:cubicBezTo>
                  <a:cubicBezTo>
                    <a:pt x="332" y="265"/>
                    <a:pt x="332" y="265"/>
                    <a:pt x="333" y="266"/>
                  </a:cubicBezTo>
                  <a:cubicBezTo>
                    <a:pt x="334" y="267"/>
                    <a:pt x="336" y="267"/>
                    <a:pt x="337" y="268"/>
                  </a:cubicBezTo>
                  <a:cubicBezTo>
                    <a:pt x="339" y="268"/>
                    <a:pt x="340" y="268"/>
                    <a:pt x="342" y="268"/>
                  </a:cubicBezTo>
                  <a:cubicBezTo>
                    <a:pt x="343" y="268"/>
                    <a:pt x="344" y="268"/>
                    <a:pt x="346" y="267"/>
                  </a:cubicBezTo>
                  <a:cubicBezTo>
                    <a:pt x="347" y="267"/>
                    <a:pt x="347" y="266"/>
                    <a:pt x="347" y="265"/>
                  </a:cubicBezTo>
                  <a:cubicBezTo>
                    <a:pt x="346" y="264"/>
                    <a:pt x="346" y="264"/>
                    <a:pt x="344" y="263"/>
                  </a:cubicBezTo>
                  <a:cubicBezTo>
                    <a:pt x="344" y="263"/>
                    <a:pt x="343" y="263"/>
                    <a:pt x="343" y="263"/>
                  </a:cubicBezTo>
                  <a:cubicBezTo>
                    <a:pt x="341" y="262"/>
                    <a:pt x="340" y="261"/>
                    <a:pt x="338" y="261"/>
                  </a:cubicBezTo>
                  <a:cubicBezTo>
                    <a:pt x="338" y="261"/>
                    <a:pt x="338" y="261"/>
                    <a:pt x="338" y="261"/>
                  </a:cubicBezTo>
                  <a:cubicBezTo>
                    <a:pt x="337" y="260"/>
                    <a:pt x="335" y="260"/>
                    <a:pt x="334" y="260"/>
                  </a:cubicBezTo>
                  <a:cubicBezTo>
                    <a:pt x="334" y="260"/>
                    <a:pt x="334" y="260"/>
                    <a:pt x="334" y="260"/>
                  </a:cubicBezTo>
                  <a:cubicBezTo>
                    <a:pt x="333" y="259"/>
                    <a:pt x="332" y="259"/>
                    <a:pt x="331" y="258"/>
                  </a:cubicBezTo>
                  <a:cubicBezTo>
                    <a:pt x="331" y="258"/>
                    <a:pt x="332" y="258"/>
                    <a:pt x="332" y="258"/>
                  </a:cubicBezTo>
                  <a:cubicBezTo>
                    <a:pt x="333" y="258"/>
                    <a:pt x="334" y="259"/>
                    <a:pt x="335" y="258"/>
                  </a:cubicBezTo>
                  <a:cubicBezTo>
                    <a:pt x="335" y="258"/>
                    <a:pt x="335" y="259"/>
                    <a:pt x="336" y="259"/>
                  </a:cubicBezTo>
                  <a:cubicBezTo>
                    <a:pt x="336" y="260"/>
                    <a:pt x="337" y="259"/>
                    <a:pt x="338" y="260"/>
                  </a:cubicBezTo>
                  <a:cubicBezTo>
                    <a:pt x="338" y="260"/>
                    <a:pt x="338" y="259"/>
                    <a:pt x="338" y="259"/>
                  </a:cubicBezTo>
                  <a:cubicBezTo>
                    <a:pt x="338" y="258"/>
                    <a:pt x="338" y="258"/>
                    <a:pt x="338" y="257"/>
                  </a:cubicBezTo>
                  <a:cubicBezTo>
                    <a:pt x="338" y="256"/>
                    <a:pt x="337" y="256"/>
                    <a:pt x="336" y="256"/>
                  </a:cubicBezTo>
                  <a:cubicBezTo>
                    <a:pt x="336" y="255"/>
                    <a:pt x="335" y="254"/>
                    <a:pt x="334" y="254"/>
                  </a:cubicBezTo>
                  <a:cubicBezTo>
                    <a:pt x="332" y="252"/>
                    <a:pt x="329" y="253"/>
                    <a:pt x="327" y="255"/>
                  </a:cubicBezTo>
                  <a:cubicBezTo>
                    <a:pt x="327" y="255"/>
                    <a:pt x="326" y="256"/>
                    <a:pt x="325" y="255"/>
                  </a:cubicBezTo>
                  <a:cubicBezTo>
                    <a:pt x="325" y="255"/>
                    <a:pt x="325" y="255"/>
                    <a:pt x="325" y="255"/>
                  </a:cubicBezTo>
                  <a:cubicBezTo>
                    <a:pt x="324" y="256"/>
                    <a:pt x="323" y="255"/>
                    <a:pt x="323" y="255"/>
                  </a:cubicBezTo>
                  <a:cubicBezTo>
                    <a:pt x="322" y="255"/>
                    <a:pt x="321" y="255"/>
                    <a:pt x="320" y="256"/>
                  </a:cubicBezTo>
                  <a:cubicBezTo>
                    <a:pt x="320" y="257"/>
                    <a:pt x="320" y="258"/>
                    <a:pt x="319" y="259"/>
                  </a:cubicBezTo>
                  <a:cubicBezTo>
                    <a:pt x="318" y="262"/>
                    <a:pt x="318" y="262"/>
                    <a:pt x="318" y="262"/>
                  </a:cubicBezTo>
                  <a:cubicBezTo>
                    <a:pt x="317" y="261"/>
                    <a:pt x="317" y="260"/>
                    <a:pt x="318" y="259"/>
                  </a:cubicBezTo>
                  <a:cubicBezTo>
                    <a:pt x="319" y="258"/>
                    <a:pt x="319" y="257"/>
                    <a:pt x="320" y="256"/>
                  </a:cubicBezTo>
                  <a:cubicBezTo>
                    <a:pt x="320" y="255"/>
                    <a:pt x="321" y="254"/>
                    <a:pt x="320" y="253"/>
                  </a:cubicBezTo>
                  <a:cubicBezTo>
                    <a:pt x="320" y="251"/>
                    <a:pt x="319" y="250"/>
                    <a:pt x="318" y="248"/>
                  </a:cubicBezTo>
                  <a:cubicBezTo>
                    <a:pt x="318" y="247"/>
                    <a:pt x="317" y="246"/>
                    <a:pt x="316" y="246"/>
                  </a:cubicBezTo>
                  <a:cubicBezTo>
                    <a:pt x="315" y="245"/>
                    <a:pt x="315" y="246"/>
                    <a:pt x="314" y="247"/>
                  </a:cubicBezTo>
                  <a:cubicBezTo>
                    <a:pt x="314" y="247"/>
                    <a:pt x="313" y="248"/>
                    <a:pt x="313" y="247"/>
                  </a:cubicBezTo>
                  <a:cubicBezTo>
                    <a:pt x="313" y="246"/>
                    <a:pt x="311" y="246"/>
                    <a:pt x="311" y="245"/>
                  </a:cubicBezTo>
                  <a:cubicBezTo>
                    <a:pt x="311" y="244"/>
                    <a:pt x="311" y="244"/>
                    <a:pt x="310" y="244"/>
                  </a:cubicBezTo>
                  <a:cubicBezTo>
                    <a:pt x="310" y="245"/>
                    <a:pt x="309" y="244"/>
                    <a:pt x="308" y="244"/>
                  </a:cubicBezTo>
                  <a:cubicBezTo>
                    <a:pt x="307" y="244"/>
                    <a:pt x="306" y="243"/>
                    <a:pt x="305" y="242"/>
                  </a:cubicBezTo>
                  <a:cubicBezTo>
                    <a:pt x="305" y="242"/>
                    <a:pt x="305" y="242"/>
                    <a:pt x="305" y="242"/>
                  </a:cubicBezTo>
                  <a:cubicBezTo>
                    <a:pt x="303" y="241"/>
                    <a:pt x="301" y="242"/>
                    <a:pt x="299" y="243"/>
                  </a:cubicBezTo>
                  <a:cubicBezTo>
                    <a:pt x="299" y="243"/>
                    <a:pt x="300" y="243"/>
                    <a:pt x="299" y="244"/>
                  </a:cubicBezTo>
                  <a:cubicBezTo>
                    <a:pt x="299" y="244"/>
                    <a:pt x="299" y="245"/>
                    <a:pt x="298" y="244"/>
                  </a:cubicBezTo>
                  <a:cubicBezTo>
                    <a:pt x="297" y="244"/>
                    <a:pt x="297" y="244"/>
                    <a:pt x="296" y="245"/>
                  </a:cubicBezTo>
                  <a:cubicBezTo>
                    <a:pt x="296" y="245"/>
                    <a:pt x="297" y="245"/>
                    <a:pt x="297" y="245"/>
                  </a:cubicBezTo>
                  <a:cubicBezTo>
                    <a:pt x="297" y="245"/>
                    <a:pt x="296" y="246"/>
                    <a:pt x="296" y="246"/>
                  </a:cubicBezTo>
                  <a:cubicBezTo>
                    <a:pt x="295" y="247"/>
                    <a:pt x="296" y="247"/>
                    <a:pt x="296" y="248"/>
                  </a:cubicBezTo>
                  <a:cubicBezTo>
                    <a:pt x="296" y="248"/>
                    <a:pt x="296" y="248"/>
                    <a:pt x="296" y="248"/>
                  </a:cubicBezTo>
                  <a:cubicBezTo>
                    <a:pt x="297" y="247"/>
                    <a:pt x="297" y="248"/>
                    <a:pt x="297" y="248"/>
                  </a:cubicBezTo>
                  <a:cubicBezTo>
                    <a:pt x="298" y="249"/>
                    <a:pt x="298" y="249"/>
                    <a:pt x="299" y="249"/>
                  </a:cubicBezTo>
                  <a:cubicBezTo>
                    <a:pt x="299" y="249"/>
                    <a:pt x="299" y="249"/>
                    <a:pt x="299" y="250"/>
                  </a:cubicBezTo>
                  <a:cubicBezTo>
                    <a:pt x="299" y="250"/>
                    <a:pt x="298" y="249"/>
                    <a:pt x="298" y="250"/>
                  </a:cubicBezTo>
                  <a:cubicBezTo>
                    <a:pt x="297" y="250"/>
                    <a:pt x="298" y="250"/>
                    <a:pt x="298" y="251"/>
                  </a:cubicBezTo>
                  <a:cubicBezTo>
                    <a:pt x="298" y="251"/>
                    <a:pt x="297" y="251"/>
                    <a:pt x="297" y="250"/>
                  </a:cubicBezTo>
                  <a:cubicBezTo>
                    <a:pt x="297" y="250"/>
                    <a:pt x="296" y="250"/>
                    <a:pt x="296" y="250"/>
                  </a:cubicBezTo>
                  <a:cubicBezTo>
                    <a:pt x="296" y="250"/>
                    <a:pt x="296" y="249"/>
                    <a:pt x="295" y="249"/>
                  </a:cubicBezTo>
                  <a:cubicBezTo>
                    <a:pt x="295" y="250"/>
                    <a:pt x="295" y="250"/>
                    <a:pt x="295" y="250"/>
                  </a:cubicBezTo>
                  <a:cubicBezTo>
                    <a:pt x="296" y="251"/>
                    <a:pt x="296" y="251"/>
                    <a:pt x="296" y="251"/>
                  </a:cubicBezTo>
                  <a:cubicBezTo>
                    <a:pt x="295" y="251"/>
                    <a:pt x="295" y="252"/>
                    <a:pt x="295" y="252"/>
                  </a:cubicBezTo>
                  <a:cubicBezTo>
                    <a:pt x="296" y="253"/>
                    <a:pt x="296" y="253"/>
                    <a:pt x="297" y="252"/>
                  </a:cubicBezTo>
                  <a:cubicBezTo>
                    <a:pt x="298" y="253"/>
                    <a:pt x="298" y="254"/>
                    <a:pt x="299" y="254"/>
                  </a:cubicBezTo>
                  <a:cubicBezTo>
                    <a:pt x="299" y="255"/>
                    <a:pt x="300" y="255"/>
                    <a:pt x="300" y="255"/>
                  </a:cubicBezTo>
                  <a:cubicBezTo>
                    <a:pt x="300" y="256"/>
                    <a:pt x="301" y="256"/>
                    <a:pt x="301" y="257"/>
                  </a:cubicBezTo>
                  <a:cubicBezTo>
                    <a:pt x="301" y="257"/>
                    <a:pt x="302" y="256"/>
                    <a:pt x="303" y="257"/>
                  </a:cubicBezTo>
                  <a:cubicBezTo>
                    <a:pt x="303" y="257"/>
                    <a:pt x="303" y="257"/>
                    <a:pt x="303" y="256"/>
                  </a:cubicBezTo>
                  <a:cubicBezTo>
                    <a:pt x="303" y="256"/>
                    <a:pt x="303" y="256"/>
                    <a:pt x="303" y="256"/>
                  </a:cubicBezTo>
                  <a:cubicBezTo>
                    <a:pt x="303" y="255"/>
                    <a:pt x="304" y="255"/>
                    <a:pt x="304" y="255"/>
                  </a:cubicBezTo>
                  <a:cubicBezTo>
                    <a:pt x="304" y="256"/>
                    <a:pt x="304" y="256"/>
                    <a:pt x="304" y="257"/>
                  </a:cubicBezTo>
                  <a:cubicBezTo>
                    <a:pt x="303" y="257"/>
                    <a:pt x="303" y="258"/>
                    <a:pt x="301" y="258"/>
                  </a:cubicBezTo>
                  <a:cubicBezTo>
                    <a:pt x="301" y="257"/>
                    <a:pt x="300" y="258"/>
                    <a:pt x="301" y="258"/>
                  </a:cubicBezTo>
                  <a:cubicBezTo>
                    <a:pt x="301" y="259"/>
                    <a:pt x="301" y="259"/>
                    <a:pt x="301" y="260"/>
                  </a:cubicBezTo>
                  <a:cubicBezTo>
                    <a:pt x="302" y="261"/>
                    <a:pt x="302" y="261"/>
                    <a:pt x="303" y="261"/>
                  </a:cubicBezTo>
                  <a:cubicBezTo>
                    <a:pt x="304" y="262"/>
                    <a:pt x="305" y="262"/>
                    <a:pt x="305" y="261"/>
                  </a:cubicBezTo>
                  <a:cubicBezTo>
                    <a:pt x="306" y="262"/>
                    <a:pt x="305" y="262"/>
                    <a:pt x="305" y="262"/>
                  </a:cubicBezTo>
                  <a:cubicBezTo>
                    <a:pt x="306" y="263"/>
                    <a:pt x="306" y="262"/>
                    <a:pt x="306" y="262"/>
                  </a:cubicBezTo>
                  <a:cubicBezTo>
                    <a:pt x="306" y="262"/>
                    <a:pt x="306" y="262"/>
                    <a:pt x="306" y="262"/>
                  </a:cubicBezTo>
                  <a:cubicBezTo>
                    <a:pt x="307" y="263"/>
                    <a:pt x="307" y="262"/>
                    <a:pt x="308" y="263"/>
                  </a:cubicBezTo>
                  <a:cubicBezTo>
                    <a:pt x="309" y="263"/>
                    <a:pt x="309" y="263"/>
                    <a:pt x="309" y="264"/>
                  </a:cubicBezTo>
                  <a:cubicBezTo>
                    <a:pt x="308" y="263"/>
                    <a:pt x="307" y="263"/>
                    <a:pt x="307" y="264"/>
                  </a:cubicBezTo>
                  <a:cubicBezTo>
                    <a:pt x="307" y="264"/>
                    <a:pt x="306" y="265"/>
                    <a:pt x="306" y="264"/>
                  </a:cubicBezTo>
                  <a:cubicBezTo>
                    <a:pt x="306" y="264"/>
                    <a:pt x="306" y="266"/>
                    <a:pt x="306" y="266"/>
                  </a:cubicBezTo>
                  <a:cubicBezTo>
                    <a:pt x="307" y="266"/>
                    <a:pt x="308" y="267"/>
                    <a:pt x="308" y="266"/>
                  </a:cubicBezTo>
                  <a:cubicBezTo>
                    <a:pt x="309" y="265"/>
                    <a:pt x="310" y="265"/>
                    <a:pt x="310" y="264"/>
                  </a:cubicBezTo>
                  <a:cubicBezTo>
                    <a:pt x="310" y="265"/>
                    <a:pt x="311" y="265"/>
                    <a:pt x="311" y="265"/>
                  </a:cubicBezTo>
                  <a:cubicBezTo>
                    <a:pt x="312" y="265"/>
                    <a:pt x="313" y="265"/>
                    <a:pt x="314" y="265"/>
                  </a:cubicBezTo>
                  <a:cubicBezTo>
                    <a:pt x="314" y="265"/>
                    <a:pt x="315" y="265"/>
                    <a:pt x="316" y="265"/>
                  </a:cubicBezTo>
                  <a:cubicBezTo>
                    <a:pt x="317" y="265"/>
                    <a:pt x="316" y="264"/>
                    <a:pt x="317" y="263"/>
                  </a:cubicBezTo>
                  <a:cubicBezTo>
                    <a:pt x="317" y="264"/>
                    <a:pt x="317" y="265"/>
                    <a:pt x="318" y="264"/>
                  </a:cubicBezTo>
                  <a:cubicBezTo>
                    <a:pt x="318" y="263"/>
                    <a:pt x="319" y="263"/>
                    <a:pt x="319" y="263"/>
                  </a:cubicBezTo>
                  <a:cubicBezTo>
                    <a:pt x="319" y="262"/>
                    <a:pt x="320" y="262"/>
                    <a:pt x="321" y="262"/>
                  </a:cubicBezTo>
                  <a:cubicBezTo>
                    <a:pt x="321" y="262"/>
                    <a:pt x="321" y="263"/>
                    <a:pt x="321" y="263"/>
                  </a:cubicBezTo>
                  <a:cubicBezTo>
                    <a:pt x="321" y="265"/>
                    <a:pt x="323" y="267"/>
                    <a:pt x="324" y="269"/>
                  </a:cubicBezTo>
                  <a:cubicBezTo>
                    <a:pt x="324" y="269"/>
                    <a:pt x="324" y="270"/>
                    <a:pt x="324" y="270"/>
                  </a:cubicBezTo>
                  <a:cubicBezTo>
                    <a:pt x="324" y="271"/>
                    <a:pt x="324" y="272"/>
                    <a:pt x="324" y="272"/>
                  </a:cubicBezTo>
                  <a:cubicBezTo>
                    <a:pt x="325" y="274"/>
                    <a:pt x="326" y="275"/>
                    <a:pt x="327" y="275"/>
                  </a:cubicBezTo>
                  <a:cubicBezTo>
                    <a:pt x="327" y="276"/>
                    <a:pt x="328" y="277"/>
                    <a:pt x="327" y="278"/>
                  </a:cubicBezTo>
                  <a:cubicBezTo>
                    <a:pt x="327" y="279"/>
                    <a:pt x="327" y="280"/>
                    <a:pt x="327" y="280"/>
                  </a:cubicBezTo>
                  <a:cubicBezTo>
                    <a:pt x="328" y="281"/>
                    <a:pt x="328" y="283"/>
                    <a:pt x="327" y="284"/>
                  </a:cubicBezTo>
                  <a:cubicBezTo>
                    <a:pt x="326" y="285"/>
                    <a:pt x="326" y="287"/>
                    <a:pt x="325" y="288"/>
                  </a:cubicBezTo>
                  <a:cubicBezTo>
                    <a:pt x="325" y="289"/>
                    <a:pt x="326" y="289"/>
                    <a:pt x="325" y="290"/>
                  </a:cubicBezTo>
                  <a:cubicBezTo>
                    <a:pt x="325" y="291"/>
                    <a:pt x="324" y="293"/>
                    <a:pt x="326" y="295"/>
                  </a:cubicBezTo>
                  <a:cubicBezTo>
                    <a:pt x="326" y="295"/>
                    <a:pt x="326" y="295"/>
                    <a:pt x="327" y="295"/>
                  </a:cubicBezTo>
                  <a:cubicBezTo>
                    <a:pt x="328" y="295"/>
                    <a:pt x="328" y="296"/>
                    <a:pt x="328" y="296"/>
                  </a:cubicBezTo>
                  <a:cubicBezTo>
                    <a:pt x="328" y="297"/>
                    <a:pt x="328" y="297"/>
                    <a:pt x="327" y="297"/>
                  </a:cubicBezTo>
                  <a:cubicBezTo>
                    <a:pt x="326" y="297"/>
                    <a:pt x="326" y="297"/>
                    <a:pt x="327" y="298"/>
                  </a:cubicBezTo>
                  <a:cubicBezTo>
                    <a:pt x="327" y="298"/>
                    <a:pt x="327" y="299"/>
                    <a:pt x="327" y="299"/>
                  </a:cubicBezTo>
                  <a:cubicBezTo>
                    <a:pt x="328" y="300"/>
                    <a:pt x="328" y="301"/>
                    <a:pt x="328" y="302"/>
                  </a:cubicBezTo>
                  <a:cubicBezTo>
                    <a:pt x="327" y="304"/>
                    <a:pt x="328" y="305"/>
                    <a:pt x="330" y="306"/>
                  </a:cubicBezTo>
                  <a:cubicBezTo>
                    <a:pt x="331" y="306"/>
                    <a:pt x="331" y="306"/>
                    <a:pt x="330" y="307"/>
                  </a:cubicBezTo>
                  <a:cubicBezTo>
                    <a:pt x="330" y="307"/>
                    <a:pt x="330" y="307"/>
                    <a:pt x="331" y="308"/>
                  </a:cubicBezTo>
                  <a:cubicBezTo>
                    <a:pt x="332" y="308"/>
                    <a:pt x="333" y="308"/>
                    <a:pt x="333" y="306"/>
                  </a:cubicBezTo>
                  <a:cubicBezTo>
                    <a:pt x="333" y="307"/>
                    <a:pt x="333" y="307"/>
                    <a:pt x="333" y="307"/>
                  </a:cubicBezTo>
                  <a:cubicBezTo>
                    <a:pt x="333" y="307"/>
                    <a:pt x="332" y="308"/>
                    <a:pt x="333" y="308"/>
                  </a:cubicBezTo>
                  <a:cubicBezTo>
                    <a:pt x="334" y="308"/>
                    <a:pt x="334" y="307"/>
                    <a:pt x="333" y="306"/>
                  </a:cubicBezTo>
                  <a:cubicBezTo>
                    <a:pt x="333" y="306"/>
                    <a:pt x="333" y="305"/>
                    <a:pt x="334" y="305"/>
                  </a:cubicBezTo>
                  <a:cubicBezTo>
                    <a:pt x="335" y="304"/>
                    <a:pt x="336" y="304"/>
                    <a:pt x="336" y="302"/>
                  </a:cubicBezTo>
                  <a:cubicBezTo>
                    <a:pt x="337" y="303"/>
                    <a:pt x="336" y="303"/>
                    <a:pt x="336" y="304"/>
                  </a:cubicBezTo>
                  <a:cubicBezTo>
                    <a:pt x="336" y="305"/>
                    <a:pt x="335" y="305"/>
                    <a:pt x="335" y="306"/>
                  </a:cubicBezTo>
                  <a:cubicBezTo>
                    <a:pt x="335" y="306"/>
                    <a:pt x="335" y="306"/>
                    <a:pt x="335" y="307"/>
                  </a:cubicBezTo>
                  <a:cubicBezTo>
                    <a:pt x="336" y="307"/>
                    <a:pt x="336" y="306"/>
                    <a:pt x="336" y="306"/>
                  </a:cubicBezTo>
                  <a:cubicBezTo>
                    <a:pt x="336" y="306"/>
                    <a:pt x="336" y="306"/>
                    <a:pt x="336" y="306"/>
                  </a:cubicBezTo>
                  <a:cubicBezTo>
                    <a:pt x="337" y="307"/>
                    <a:pt x="337" y="307"/>
                    <a:pt x="337" y="307"/>
                  </a:cubicBezTo>
                  <a:cubicBezTo>
                    <a:pt x="337" y="308"/>
                    <a:pt x="338" y="309"/>
                    <a:pt x="338" y="309"/>
                  </a:cubicBezTo>
                  <a:cubicBezTo>
                    <a:pt x="339" y="309"/>
                    <a:pt x="339" y="309"/>
                    <a:pt x="339" y="309"/>
                  </a:cubicBezTo>
                  <a:cubicBezTo>
                    <a:pt x="340" y="309"/>
                    <a:pt x="340" y="310"/>
                    <a:pt x="341" y="310"/>
                  </a:cubicBezTo>
                  <a:cubicBezTo>
                    <a:pt x="342" y="310"/>
                    <a:pt x="342" y="310"/>
                    <a:pt x="343" y="310"/>
                  </a:cubicBezTo>
                  <a:cubicBezTo>
                    <a:pt x="344" y="311"/>
                    <a:pt x="345" y="309"/>
                    <a:pt x="347" y="309"/>
                  </a:cubicBezTo>
                  <a:cubicBezTo>
                    <a:pt x="347" y="309"/>
                    <a:pt x="347" y="309"/>
                    <a:pt x="347" y="308"/>
                  </a:cubicBezTo>
                  <a:cubicBezTo>
                    <a:pt x="347" y="308"/>
                    <a:pt x="347" y="307"/>
                    <a:pt x="347" y="306"/>
                  </a:cubicBezTo>
                  <a:cubicBezTo>
                    <a:pt x="347" y="306"/>
                    <a:pt x="347" y="306"/>
                    <a:pt x="347" y="305"/>
                  </a:cubicBezTo>
                  <a:cubicBezTo>
                    <a:pt x="348" y="306"/>
                    <a:pt x="348" y="306"/>
                    <a:pt x="348" y="304"/>
                  </a:cubicBezTo>
                  <a:cubicBezTo>
                    <a:pt x="348" y="304"/>
                    <a:pt x="347" y="304"/>
                    <a:pt x="348" y="303"/>
                  </a:cubicBezTo>
                  <a:cubicBezTo>
                    <a:pt x="349" y="304"/>
                    <a:pt x="349" y="306"/>
                    <a:pt x="349" y="307"/>
                  </a:cubicBezTo>
                  <a:cubicBezTo>
                    <a:pt x="349" y="307"/>
                    <a:pt x="349" y="308"/>
                    <a:pt x="349" y="307"/>
                  </a:cubicBezTo>
                  <a:cubicBezTo>
                    <a:pt x="349" y="307"/>
                    <a:pt x="350" y="307"/>
                    <a:pt x="349" y="307"/>
                  </a:cubicBezTo>
                  <a:cubicBezTo>
                    <a:pt x="349" y="306"/>
                    <a:pt x="350" y="304"/>
                    <a:pt x="350" y="303"/>
                  </a:cubicBezTo>
                  <a:cubicBezTo>
                    <a:pt x="350" y="303"/>
                    <a:pt x="350" y="303"/>
                    <a:pt x="350" y="303"/>
                  </a:cubicBezTo>
                  <a:cubicBezTo>
                    <a:pt x="351" y="303"/>
                    <a:pt x="351" y="303"/>
                    <a:pt x="351" y="302"/>
                  </a:cubicBezTo>
                  <a:cubicBezTo>
                    <a:pt x="351" y="302"/>
                    <a:pt x="351" y="302"/>
                    <a:pt x="351" y="302"/>
                  </a:cubicBezTo>
                  <a:cubicBezTo>
                    <a:pt x="351" y="302"/>
                    <a:pt x="351" y="302"/>
                    <a:pt x="351" y="302"/>
                  </a:cubicBezTo>
                  <a:cubicBezTo>
                    <a:pt x="352" y="303"/>
                    <a:pt x="351" y="304"/>
                    <a:pt x="351" y="304"/>
                  </a:cubicBezTo>
                  <a:cubicBezTo>
                    <a:pt x="352" y="304"/>
                    <a:pt x="352" y="305"/>
                    <a:pt x="352" y="306"/>
                  </a:cubicBezTo>
                  <a:cubicBezTo>
                    <a:pt x="351" y="307"/>
                    <a:pt x="352" y="308"/>
                    <a:pt x="351" y="309"/>
                  </a:cubicBezTo>
                  <a:cubicBezTo>
                    <a:pt x="351" y="311"/>
                    <a:pt x="351" y="312"/>
                    <a:pt x="352" y="312"/>
                  </a:cubicBezTo>
                  <a:cubicBezTo>
                    <a:pt x="353" y="312"/>
                    <a:pt x="353" y="311"/>
                    <a:pt x="354" y="311"/>
                  </a:cubicBezTo>
                  <a:cubicBezTo>
                    <a:pt x="354" y="312"/>
                    <a:pt x="354" y="312"/>
                    <a:pt x="354" y="312"/>
                  </a:cubicBezTo>
                  <a:cubicBezTo>
                    <a:pt x="355" y="312"/>
                    <a:pt x="355" y="313"/>
                    <a:pt x="356" y="312"/>
                  </a:cubicBezTo>
                  <a:cubicBezTo>
                    <a:pt x="356" y="312"/>
                    <a:pt x="356" y="311"/>
                    <a:pt x="356" y="311"/>
                  </a:cubicBezTo>
                  <a:cubicBezTo>
                    <a:pt x="356" y="312"/>
                    <a:pt x="356" y="312"/>
                    <a:pt x="357" y="313"/>
                  </a:cubicBezTo>
                  <a:cubicBezTo>
                    <a:pt x="358" y="313"/>
                    <a:pt x="358" y="312"/>
                    <a:pt x="359" y="311"/>
                  </a:cubicBezTo>
                  <a:cubicBezTo>
                    <a:pt x="359" y="312"/>
                    <a:pt x="360" y="313"/>
                    <a:pt x="361" y="312"/>
                  </a:cubicBezTo>
                  <a:cubicBezTo>
                    <a:pt x="361" y="312"/>
                    <a:pt x="361" y="312"/>
                    <a:pt x="362" y="312"/>
                  </a:cubicBezTo>
                  <a:cubicBezTo>
                    <a:pt x="362" y="313"/>
                    <a:pt x="363" y="313"/>
                    <a:pt x="364" y="312"/>
                  </a:cubicBezTo>
                  <a:cubicBezTo>
                    <a:pt x="364" y="312"/>
                    <a:pt x="364" y="311"/>
                    <a:pt x="363" y="311"/>
                  </a:cubicBezTo>
                  <a:cubicBezTo>
                    <a:pt x="363" y="311"/>
                    <a:pt x="363" y="311"/>
                    <a:pt x="363" y="311"/>
                  </a:cubicBezTo>
                  <a:cubicBezTo>
                    <a:pt x="363" y="310"/>
                    <a:pt x="363" y="309"/>
                    <a:pt x="363" y="309"/>
                  </a:cubicBezTo>
                  <a:cubicBezTo>
                    <a:pt x="363" y="309"/>
                    <a:pt x="363" y="309"/>
                    <a:pt x="363" y="309"/>
                  </a:cubicBezTo>
                  <a:cubicBezTo>
                    <a:pt x="363" y="311"/>
                    <a:pt x="364" y="312"/>
                    <a:pt x="365" y="312"/>
                  </a:cubicBezTo>
                  <a:cubicBezTo>
                    <a:pt x="366" y="312"/>
                    <a:pt x="366" y="311"/>
                    <a:pt x="367" y="311"/>
                  </a:cubicBezTo>
                  <a:cubicBezTo>
                    <a:pt x="367" y="310"/>
                    <a:pt x="366" y="310"/>
                    <a:pt x="367" y="309"/>
                  </a:cubicBezTo>
                  <a:cubicBezTo>
                    <a:pt x="367" y="309"/>
                    <a:pt x="367" y="309"/>
                    <a:pt x="367" y="309"/>
                  </a:cubicBezTo>
                  <a:cubicBezTo>
                    <a:pt x="367" y="310"/>
                    <a:pt x="367" y="310"/>
                    <a:pt x="368" y="310"/>
                  </a:cubicBezTo>
                  <a:cubicBezTo>
                    <a:pt x="368" y="311"/>
                    <a:pt x="368" y="311"/>
                    <a:pt x="367" y="311"/>
                  </a:cubicBezTo>
                  <a:cubicBezTo>
                    <a:pt x="367" y="312"/>
                    <a:pt x="367" y="312"/>
                    <a:pt x="367" y="312"/>
                  </a:cubicBezTo>
                  <a:cubicBezTo>
                    <a:pt x="368" y="312"/>
                    <a:pt x="368" y="312"/>
                    <a:pt x="368" y="312"/>
                  </a:cubicBezTo>
                  <a:cubicBezTo>
                    <a:pt x="369" y="312"/>
                    <a:pt x="370" y="312"/>
                    <a:pt x="370" y="312"/>
                  </a:cubicBezTo>
                  <a:cubicBezTo>
                    <a:pt x="371" y="312"/>
                    <a:pt x="371" y="311"/>
                    <a:pt x="371" y="311"/>
                  </a:cubicBezTo>
                  <a:cubicBezTo>
                    <a:pt x="372" y="310"/>
                    <a:pt x="371" y="309"/>
                    <a:pt x="371" y="308"/>
                  </a:cubicBezTo>
                  <a:cubicBezTo>
                    <a:pt x="371" y="307"/>
                    <a:pt x="371" y="307"/>
                    <a:pt x="372" y="308"/>
                  </a:cubicBezTo>
                  <a:cubicBezTo>
                    <a:pt x="372" y="309"/>
                    <a:pt x="373" y="310"/>
                    <a:pt x="373" y="312"/>
                  </a:cubicBezTo>
                  <a:cubicBezTo>
                    <a:pt x="374" y="312"/>
                    <a:pt x="375" y="312"/>
                    <a:pt x="375" y="310"/>
                  </a:cubicBezTo>
                  <a:cubicBezTo>
                    <a:pt x="375" y="310"/>
                    <a:pt x="375" y="310"/>
                    <a:pt x="375" y="309"/>
                  </a:cubicBezTo>
                  <a:cubicBezTo>
                    <a:pt x="375" y="309"/>
                    <a:pt x="375" y="308"/>
                    <a:pt x="375" y="307"/>
                  </a:cubicBezTo>
                  <a:cubicBezTo>
                    <a:pt x="375" y="307"/>
                    <a:pt x="375" y="307"/>
                    <a:pt x="375" y="307"/>
                  </a:cubicBezTo>
                  <a:cubicBezTo>
                    <a:pt x="375" y="307"/>
                    <a:pt x="375" y="307"/>
                    <a:pt x="375" y="307"/>
                  </a:cubicBezTo>
                  <a:cubicBezTo>
                    <a:pt x="375" y="309"/>
                    <a:pt x="375" y="310"/>
                    <a:pt x="375" y="311"/>
                  </a:cubicBezTo>
                  <a:cubicBezTo>
                    <a:pt x="375" y="311"/>
                    <a:pt x="376" y="312"/>
                    <a:pt x="376" y="311"/>
                  </a:cubicBezTo>
                  <a:cubicBezTo>
                    <a:pt x="377" y="311"/>
                    <a:pt x="377" y="311"/>
                    <a:pt x="378" y="311"/>
                  </a:cubicBezTo>
                  <a:cubicBezTo>
                    <a:pt x="379" y="311"/>
                    <a:pt x="380" y="311"/>
                    <a:pt x="381" y="311"/>
                  </a:cubicBezTo>
                  <a:cubicBezTo>
                    <a:pt x="382" y="310"/>
                    <a:pt x="383" y="310"/>
                    <a:pt x="384" y="310"/>
                  </a:cubicBezTo>
                  <a:cubicBezTo>
                    <a:pt x="385" y="311"/>
                    <a:pt x="385" y="310"/>
                    <a:pt x="385" y="309"/>
                  </a:cubicBezTo>
                  <a:cubicBezTo>
                    <a:pt x="385" y="308"/>
                    <a:pt x="386" y="307"/>
                    <a:pt x="386" y="306"/>
                  </a:cubicBezTo>
                  <a:cubicBezTo>
                    <a:pt x="386" y="305"/>
                    <a:pt x="387" y="304"/>
                    <a:pt x="385" y="304"/>
                  </a:cubicBezTo>
                  <a:cubicBezTo>
                    <a:pt x="385" y="303"/>
                    <a:pt x="385" y="303"/>
                    <a:pt x="384" y="302"/>
                  </a:cubicBezTo>
                  <a:cubicBezTo>
                    <a:pt x="384" y="302"/>
                    <a:pt x="384" y="302"/>
                    <a:pt x="384" y="302"/>
                  </a:cubicBezTo>
                  <a:cubicBezTo>
                    <a:pt x="385" y="302"/>
                    <a:pt x="385" y="302"/>
                    <a:pt x="385" y="302"/>
                  </a:cubicBezTo>
                  <a:cubicBezTo>
                    <a:pt x="385" y="301"/>
                    <a:pt x="385" y="302"/>
                    <a:pt x="386" y="302"/>
                  </a:cubicBezTo>
                  <a:cubicBezTo>
                    <a:pt x="386" y="303"/>
                    <a:pt x="386" y="303"/>
                    <a:pt x="387" y="303"/>
                  </a:cubicBezTo>
                  <a:cubicBezTo>
                    <a:pt x="387" y="303"/>
                    <a:pt x="387" y="303"/>
                    <a:pt x="387" y="303"/>
                  </a:cubicBezTo>
                  <a:cubicBezTo>
                    <a:pt x="388" y="304"/>
                    <a:pt x="388" y="304"/>
                    <a:pt x="387" y="305"/>
                  </a:cubicBezTo>
                  <a:cubicBezTo>
                    <a:pt x="387" y="307"/>
                    <a:pt x="387" y="308"/>
                    <a:pt x="388" y="310"/>
                  </a:cubicBezTo>
                  <a:cubicBezTo>
                    <a:pt x="389" y="311"/>
                    <a:pt x="390" y="311"/>
                    <a:pt x="391" y="311"/>
                  </a:cubicBezTo>
                  <a:cubicBezTo>
                    <a:pt x="392" y="311"/>
                    <a:pt x="392" y="310"/>
                    <a:pt x="392" y="309"/>
                  </a:cubicBezTo>
                  <a:cubicBezTo>
                    <a:pt x="392" y="311"/>
                    <a:pt x="392" y="311"/>
                    <a:pt x="393" y="311"/>
                  </a:cubicBezTo>
                  <a:cubicBezTo>
                    <a:pt x="394" y="311"/>
                    <a:pt x="394" y="312"/>
                    <a:pt x="395" y="312"/>
                  </a:cubicBezTo>
                  <a:cubicBezTo>
                    <a:pt x="395" y="312"/>
                    <a:pt x="395" y="312"/>
                    <a:pt x="395" y="312"/>
                  </a:cubicBezTo>
                  <a:cubicBezTo>
                    <a:pt x="396" y="312"/>
                    <a:pt x="396" y="312"/>
                    <a:pt x="397" y="312"/>
                  </a:cubicBezTo>
                  <a:cubicBezTo>
                    <a:pt x="397" y="312"/>
                    <a:pt x="398" y="311"/>
                    <a:pt x="398" y="311"/>
                  </a:cubicBezTo>
                  <a:cubicBezTo>
                    <a:pt x="399" y="310"/>
                    <a:pt x="400" y="310"/>
                    <a:pt x="401" y="310"/>
                  </a:cubicBezTo>
                  <a:cubicBezTo>
                    <a:pt x="402" y="310"/>
                    <a:pt x="402" y="310"/>
                    <a:pt x="402" y="310"/>
                  </a:cubicBezTo>
                  <a:cubicBezTo>
                    <a:pt x="404" y="310"/>
                    <a:pt x="405" y="309"/>
                    <a:pt x="406" y="309"/>
                  </a:cubicBezTo>
                  <a:cubicBezTo>
                    <a:pt x="407" y="309"/>
                    <a:pt x="407" y="308"/>
                    <a:pt x="407" y="307"/>
                  </a:cubicBezTo>
                  <a:cubicBezTo>
                    <a:pt x="407" y="307"/>
                    <a:pt x="407" y="307"/>
                    <a:pt x="407" y="307"/>
                  </a:cubicBezTo>
                  <a:cubicBezTo>
                    <a:pt x="407" y="306"/>
                    <a:pt x="407" y="305"/>
                    <a:pt x="407" y="305"/>
                  </a:cubicBezTo>
                  <a:cubicBezTo>
                    <a:pt x="407" y="304"/>
                    <a:pt x="408" y="303"/>
                    <a:pt x="407" y="303"/>
                  </a:cubicBezTo>
                  <a:cubicBezTo>
                    <a:pt x="406" y="302"/>
                    <a:pt x="406" y="301"/>
                    <a:pt x="406" y="301"/>
                  </a:cubicBezTo>
                  <a:cubicBezTo>
                    <a:pt x="406" y="302"/>
                    <a:pt x="407" y="302"/>
                    <a:pt x="408" y="303"/>
                  </a:cubicBezTo>
                  <a:cubicBezTo>
                    <a:pt x="409" y="304"/>
                    <a:pt x="409" y="304"/>
                    <a:pt x="410" y="303"/>
                  </a:cubicBezTo>
                  <a:cubicBezTo>
                    <a:pt x="411" y="303"/>
                    <a:pt x="411" y="302"/>
                    <a:pt x="412" y="302"/>
                  </a:cubicBezTo>
                  <a:cubicBezTo>
                    <a:pt x="413" y="302"/>
                    <a:pt x="413" y="302"/>
                    <a:pt x="412" y="301"/>
                  </a:cubicBezTo>
                  <a:close/>
                  <a:moveTo>
                    <a:pt x="313" y="249"/>
                  </a:moveTo>
                  <a:cubicBezTo>
                    <a:pt x="313" y="249"/>
                    <a:pt x="313" y="249"/>
                    <a:pt x="313" y="249"/>
                  </a:cubicBezTo>
                  <a:cubicBezTo>
                    <a:pt x="313" y="249"/>
                    <a:pt x="313" y="249"/>
                    <a:pt x="313" y="249"/>
                  </a:cubicBezTo>
                  <a:cubicBezTo>
                    <a:pt x="313" y="249"/>
                    <a:pt x="313" y="249"/>
                    <a:pt x="313" y="249"/>
                  </a:cubicBezTo>
                  <a:close/>
                  <a:moveTo>
                    <a:pt x="365" y="309"/>
                  </a:moveTo>
                  <a:cubicBezTo>
                    <a:pt x="365" y="309"/>
                    <a:pt x="365" y="309"/>
                    <a:pt x="365" y="309"/>
                  </a:cubicBezTo>
                  <a:cubicBezTo>
                    <a:pt x="365" y="309"/>
                    <a:pt x="365" y="309"/>
                    <a:pt x="365" y="309"/>
                  </a:cubicBezTo>
                  <a:cubicBezTo>
                    <a:pt x="365" y="309"/>
                    <a:pt x="365" y="309"/>
                    <a:pt x="365" y="309"/>
                  </a:cubicBezTo>
                  <a:close/>
                  <a:moveTo>
                    <a:pt x="365" y="309"/>
                  </a:moveTo>
                  <a:cubicBezTo>
                    <a:pt x="365" y="309"/>
                    <a:pt x="365" y="309"/>
                    <a:pt x="365" y="309"/>
                  </a:cubicBezTo>
                  <a:cubicBezTo>
                    <a:pt x="365" y="309"/>
                    <a:pt x="365" y="309"/>
                    <a:pt x="365" y="309"/>
                  </a:cubicBezTo>
                  <a:cubicBezTo>
                    <a:pt x="365" y="309"/>
                    <a:pt x="365" y="309"/>
                    <a:pt x="365" y="309"/>
                  </a:cubicBezTo>
                  <a:close/>
                  <a:moveTo>
                    <a:pt x="369" y="307"/>
                  </a:moveTo>
                  <a:cubicBezTo>
                    <a:pt x="369" y="307"/>
                    <a:pt x="369" y="307"/>
                    <a:pt x="369" y="307"/>
                  </a:cubicBezTo>
                  <a:cubicBezTo>
                    <a:pt x="369" y="307"/>
                    <a:pt x="369" y="307"/>
                    <a:pt x="369" y="307"/>
                  </a:cubicBezTo>
                  <a:cubicBezTo>
                    <a:pt x="369" y="307"/>
                    <a:pt x="369" y="307"/>
                    <a:pt x="369" y="307"/>
                  </a:cubicBezTo>
                  <a:close/>
                  <a:moveTo>
                    <a:pt x="400" y="283"/>
                  </a:moveTo>
                  <a:cubicBezTo>
                    <a:pt x="400" y="283"/>
                    <a:pt x="400" y="283"/>
                    <a:pt x="400" y="282"/>
                  </a:cubicBezTo>
                  <a:cubicBezTo>
                    <a:pt x="400" y="283"/>
                    <a:pt x="400" y="283"/>
                    <a:pt x="400" y="283"/>
                  </a:cubicBezTo>
                  <a:close/>
                  <a:moveTo>
                    <a:pt x="416" y="272"/>
                  </a:moveTo>
                  <a:cubicBezTo>
                    <a:pt x="415" y="272"/>
                    <a:pt x="415" y="272"/>
                    <a:pt x="414" y="273"/>
                  </a:cubicBezTo>
                  <a:cubicBezTo>
                    <a:pt x="413" y="274"/>
                    <a:pt x="414" y="274"/>
                    <a:pt x="415" y="275"/>
                  </a:cubicBezTo>
                  <a:cubicBezTo>
                    <a:pt x="415" y="275"/>
                    <a:pt x="415" y="276"/>
                    <a:pt x="416" y="276"/>
                  </a:cubicBezTo>
                  <a:cubicBezTo>
                    <a:pt x="416" y="276"/>
                    <a:pt x="416" y="276"/>
                    <a:pt x="416" y="277"/>
                  </a:cubicBezTo>
                  <a:cubicBezTo>
                    <a:pt x="415" y="277"/>
                    <a:pt x="415" y="277"/>
                    <a:pt x="415" y="277"/>
                  </a:cubicBezTo>
                  <a:cubicBezTo>
                    <a:pt x="415" y="275"/>
                    <a:pt x="414" y="276"/>
                    <a:pt x="413" y="276"/>
                  </a:cubicBezTo>
                  <a:cubicBezTo>
                    <a:pt x="412" y="276"/>
                    <a:pt x="412" y="277"/>
                    <a:pt x="412" y="278"/>
                  </a:cubicBezTo>
                  <a:cubicBezTo>
                    <a:pt x="412" y="277"/>
                    <a:pt x="411" y="277"/>
                    <a:pt x="411" y="277"/>
                  </a:cubicBezTo>
                  <a:cubicBezTo>
                    <a:pt x="411" y="276"/>
                    <a:pt x="410" y="276"/>
                    <a:pt x="410" y="276"/>
                  </a:cubicBezTo>
                  <a:cubicBezTo>
                    <a:pt x="411" y="275"/>
                    <a:pt x="412" y="274"/>
                    <a:pt x="412" y="273"/>
                  </a:cubicBezTo>
                  <a:cubicBezTo>
                    <a:pt x="413" y="272"/>
                    <a:pt x="414" y="271"/>
                    <a:pt x="414" y="269"/>
                  </a:cubicBezTo>
                  <a:cubicBezTo>
                    <a:pt x="414" y="269"/>
                    <a:pt x="414" y="269"/>
                    <a:pt x="414" y="269"/>
                  </a:cubicBezTo>
                  <a:cubicBezTo>
                    <a:pt x="415" y="269"/>
                    <a:pt x="415" y="269"/>
                    <a:pt x="416" y="269"/>
                  </a:cubicBezTo>
                  <a:cubicBezTo>
                    <a:pt x="417" y="270"/>
                    <a:pt x="417" y="271"/>
                    <a:pt x="416" y="272"/>
                  </a:cubicBezTo>
                  <a:close/>
                  <a:moveTo>
                    <a:pt x="264" y="256"/>
                  </a:moveTo>
                  <a:cubicBezTo>
                    <a:pt x="264" y="255"/>
                    <a:pt x="264" y="255"/>
                    <a:pt x="265" y="255"/>
                  </a:cubicBezTo>
                  <a:cubicBezTo>
                    <a:pt x="265" y="254"/>
                    <a:pt x="266" y="254"/>
                    <a:pt x="266" y="254"/>
                  </a:cubicBezTo>
                  <a:cubicBezTo>
                    <a:pt x="267" y="254"/>
                    <a:pt x="268" y="253"/>
                    <a:pt x="268" y="252"/>
                  </a:cubicBezTo>
                  <a:cubicBezTo>
                    <a:pt x="268" y="251"/>
                    <a:pt x="271" y="250"/>
                    <a:pt x="272" y="251"/>
                  </a:cubicBezTo>
                  <a:cubicBezTo>
                    <a:pt x="273" y="251"/>
                    <a:pt x="273" y="252"/>
                    <a:pt x="272" y="252"/>
                  </a:cubicBezTo>
                  <a:cubicBezTo>
                    <a:pt x="272" y="252"/>
                    <a:pt x="271" y="253"/>
                    <a:pt x="270" y="254"/>
                  </a:cubicBezTo>
                  <a:cubicBezTo>
                    <a:pt x="269" y="255"/>
                    <a:pt x="268" y="256"/>
                    <a:pt x="266" y="257"/>
                  </a:cubicBezTo>
                  <a:cubicBezTo>
                    <a:pt x="266" y="257"/>
                    <a:pt x="265" y="257"/>
                    <a:pt x="265" y="257"/>
                  </a:cubicBezTo>
                  <a:cubicBezTo>
                    <a:pt x="264" y="257"/>
                    <a:pt x="264" y="256"/>
                    <a:pt x="264" y="256"/>
                  </a:cubicBezTo>
                  <a:close/>
                  <a:moveTo>
                    <a:pt x="301" y="115"/>
                  </a:moveTo>
                  <a:cubicBezTo>
                    <a:pt x="301" y="115"/>
                    <a:pt x="301" y="115"/>
                    <a:pt x="302" y="115"/>
                  </a:cubicBezTo>
                  <a:cubicBezTo>
                    <a:pt x="304" y="115"/>
                    <a:pt x="305" y="114"/>
                    <a:pt x="307" y="114"/>
                  </a:cubicBezTo>
                  <a:cubicBezTo>
                    <a:pt x="308" y="115"/>
                    <a:pt x="308" y="116"/>
                    <a:pt x="308" y="117"/>
                  </a:cubicBezTo>
                  <a:cubicBezTo>
                    <a:pt x="309" y="117"/>
                    <a:pt x="307" y="118"/>
                    <a:pt x="306" y="118"/>
                  </a:cubicBezTo>
                  <a:cubicBezTo>
                    <a:pt x="306" y="118"/>
                    <a:pt x="306" y="117"/>
                    <a:pt x="306" y="117"/>
                  </a:cubicBezTo>
                  <a:cubicBezTo>
                    <a:pt x="304" y="117"/>
                    <a:pt x="303" y="116"/>
                    <a:pt x="302" y="116"/>
                  </a:cubicBezTo>
                  <a:cubicBezTo>
                    <a:pt x="301" y="116"/>
                    <a:pt x="301" y="116"/>
                    <a:pt x="301" y="115"/>
                  </a:cubicBezTo>
                  <a:close/>
                  <a:moveTo>
                    <a:pt x="309" y="274"/>
                  </a:moveTo>
                  <a:cubicBezTo>
                    <a:pt x="310" y="274"/>
                    <a:pt x="311" y="273"/>
                    <a:pt x="311" y="273"/>
                  </a:cubicBezTo>
                  <a:cubicBezTo>
                    <a:pt x="312" y="273"/>
                    <a:pt x="312" y="274"/>
                    <a:pt x="312" y="274"/>
                  </a:cubicBezTo>
                  <a:cubicBezTo>
                    <a:pt x="312" y="275"/>
                    <a:pt x="312" y="275"/>
                    <a:pt x="312" y="276"/>
                  </a:cubicBezTo>
                  <a:cubicBezTo>
                    <a:pt x="312" y="276"/>
                    <a:pt x="312" y="276"/>
                    <a:pt x="312" y="276"/>
                  </a:cubicBezTo>
                  <a:cubicBezTo>
                    <a:pt x="312" y="276"/>
                    <a:pt x="312" y="277"/>
                    <a:pt x="313" y="277"/>
                  </a:cubicBezTo>
                  <a:cubicBezTo>
                    <a:pt x="313" y="278"/>
                    <a:pt x="313" y="278"/>
                    <a:pt x="313" y="279"/>
                  </a:cubicBezTo>
                  <a:cubicBezTo>
                    <a:pt x="312" y="279"/>
                    <a:pt x="311" y="279"/>
                    <a:pt x="310" y="279"/>
                  </a:cubicBezTo>
                  <a:cubicBezTo>
                    <a:pt x="310" y="279"/>
                    <a:pt x="310" y="279"/>
                    <a:pt x="310" y="279"/>
                  </a:cubicBezTo>
                  <a:cubicBezTo>
                    <a:pt x="309" y="278"/>
                    <a:pt x="309" y="277"/>
                    <a:pt x="309" y="277"/>
                  </a:cubicBezTo>
                  <a:cubicBezTo>
                    <a:pt x="309" y="276"/>
                    <a:pt x="309" y="275"/>
                    <a:pt x="309" y="275"/>
                  </a:cubicBezTo>
                  <a:cubicBezTo>
                    <a:pt x="309" y="274"/>
                    <a:pt x="309" y="274"/>
                    <a:pt x="309" y="274"/>
                  </a:cubicBezTo>
                  <a:close/>
                  <a:moveTo>
                    <a:pt x="253" y="208"/>
                  </a:moveTo>
                  <a:cubicBezTo>
                    <a:pt x="253" y="207"/>
                    <a:pt x="253" y="206"/>
                    <a:pt x="254" y="206"/>
                  </a:cubicBezTo>
                  <a:cubicBezTo>
                    <a:pt x="254" y="205"/>
                    <a:pt x="255" y="205"/>
                    <a:pt x="255" y="204"/>
                  </a:cubicBezTo>
                  <a:cubicBezTo>
                    <a:pt x="255" y="204"/>
                    <a:pt x="256" y="204"/>
                    <a:pt x="256" y="204"/>
                  </a:cubicBezTo>
                  <a:cubicBezTo>
                    <a:pt x="257" y="206"/>
                    <a:pt x="255" y="207"/>
                    <a:pt x="255" y="209"/>
                  </a:cubicBezTo>
                  <a:cubicBezTo>
                    <a:pt x="255" y="209"/>
                    <a:pt x="254" y="209"/>
                    <a:pt x="254" y="209"/>
                  </a:cubicBezTo>
                  <a:cubicBezTo>
                    <a:pt x="253" y="209"/>
                    <a:pt x="253" y="208"/>
                    <a:pt x="253" y="208"/>
                  </a:cubicBezTo>
                  <a:close/>
                  <a:moveTo>
                    <a:pt x="337" y="238"/>
                  </a:moveTo>
                  <a:cubicBezTo>
                    <a:pt x="337" y="238"/>
                    <a:pt x="337" y="239"/>
                    <a:pt x="336" y="239"/>
                  </a:cubicBezTo>
                  <a:cubicBezTo>
                    <a:pt x="336" y="239"/>
                    <a:pt x="335" y="240"/>
                    <a:pt x="335" y="239"/>
                  </a:cubicBezTo>
                  <a:cubicBezTo>
                    <a:pt x="334" y="239"/>
                    <a:pt x="334" y="239"/>
                    <a:pt x="334" y="238"/>
                  </a:cubicBezTo>
                  <a:cubicBezTo>
                    <a:pt x="333" y="238"/>
                    <a:pt x="333" y="238"/>
                    <a:pt x="333" y="237"/>
                  </a:cubicBezTo>
                  <a:cubicBezTo>
                    <a:pt x="333" y="236"/>
                    <a:pt x="334" y="236"/>
                    <a:pt x="335" y="236"/>
                  </a:cubicBezTo>
                  <a:cubicBezTo>
                    <a:pt x="336" y="236"/>
                    <a:pt x="336" y="237"/>
                    <a:pt x="337" y="238"/>
                  </a:cubicBezTo>
                  <a:close/>
                  <a:moveTo>
                    <a:pt x="372" y="227"/>
                  </a:moveTo>
                  <a:cubicBezTo>
                    <a:pt x="372" y="227"/>
                    <a:pt x="372" y="227"/>
                    <a:pt x="371" y="227"/>
                  </a:cubicBezTo>
                  <a:cubicBezTo>
                    <a:pt x="373" y="225"/>
                    <a:pt x="374" y="225"/>
                    <a:pt x="375" y="227"/>
                  </a:cubicBezTo>
                  <a:cubicBezTo>
                    <a:pt x="375" y="228"/>
                    <a:pt x="376" y="228"/>
                    <a:pt x="376" y="228"/>
                  </a:cubicBezTo>
                  <a:cubicBezTo>
                    <a:pt x="377" y="228"/>
                    <a:pt x="376" y="229"/>
                    <a:pt x="376" y="229"/>
                  </a:cubicBezTo>
                  <a:cubicBezTo>
                    <a:pt x="376" y="229"/>
                    <a:pt x="375" y="230"/>
                    <a:pt x="375" y="230"/>
                  </a:cubicBezTo>
                  <a:cubicBezTo>
                    <a:pt x="374" y="230"/>
                    <a:pt x="374" y="230"/>
                    <a:pt x="374" y="229"/>
                  </a:cubicBezTo>
                  <a:cubicBezTo>
                    <a:pt x="374" y="228"/>
                    <a:pt x="373" y="228"/>
                    <a:pt x="372" y="227"/>
                  </a:cubicBezTo>
                  <a:close/>
                  <a:moveTo>
                    <a:pt x="306" y="311"/>
                  </a:moveTo>
                  <a:cubicBezTo>
                    <a:pt x="306" y="312"/>
                    <a:pt x="306" y="312"/>
                    <a:pt x="305" y="312"/>
                  </a:cubicBezTo>
                  <a:cubicBezTo>
                    <a:pt x="304" y="311"/>
                    <a:pt x="303" y="311"/>
                    <a:pt x="303" y="310"/>
                  </a:cubicBezTo>
                  <a:cubicBezTo>
                    <a:pt x="303" y="310"/>
                    <a:pt x="303" y="309"/>
                    <a:pt x="303" y="309"/>
                  </a:cubicBezTo>
                  <a:cubicBezTo>
                    <a:pt x="303" y="308"/>
                    <a:pt x="304" y="308"/>
                    <a:pt x="305" y="308"/>
                  </a:cubicBezTo>
                  <a:cubicBezTo>
                    <a:pt x="306" y="309"/>
                    <a:pt x="306" y="310"/>
                    <a:pt x="306" y="311"/>
                  </a:cubicBezTo>
                  <a:close/>
                  <a:moveTo>
                    <a:pt x="447" y="189"/>
                  </a:moveTo>
                  <a:cubicBezTo>
                    <a:pt x="447" y="189"/>
                    <a:pt x="447" y="190"/>
                    <a:pt x="446" y="190"/>
                  </a:cubicBezTo>
                  <a:cubicBezTo>
                    <a:pt x="445" y="190"/>
                    <a:pt x="444" y="189"/>
                    <a:pt x="444" y="188"/>
                  </a:cubicBezTo>
                  <a:cubicBezTo>
                    <a:pt x="444" y="187"/>
                    <a:pt x="445" y="187"/>
                    <a:pt x="446" y="187"/>
                  </a:cubicBezTo>
                  <a:cubicBezTo>
                    <a:pt x="446" y="188"/>
                    <a:pt x="447" y="188"/>
                    <a:pt x="447" y="189"/>
                  </a:cubicBezTo>
                  <a:cubicBezTo>
                    <a:pt x="448" y="189"/>
                    <a:pt x="448" y="189"/>
                    <a:pt x="447" y="189"/>
                  </a:cubicBezTo>
                  <a:close/>
                  <a:moveTo>
                    <a:pt x="293" y="309"/>
                  </a:moveTo>
                  <a:cubicBezTo>
                    <a:pt x="293" y="311"/>
                    <a:pt x="292" y="311"/>
                    <a:pt x="291" y="312"/>
                  </a:cubicBezTo>
                  <a:cubicBezTo>
                    <a:pt x="291" y="312"/>
                    <a:pt x="291" y="313"/>
                    <a:pt x="290" y="312"/>
                  </a:cubicBezTo>
                  <a:cubicBezTo>
                    <a:pt x="289" y="312"/>
                    <a:pt x="289" y="311"/>
                    <a:pt x="290" y="311"/>
                  </a:cubicBezTo>
                  <a:cubicBezTo>
                    <a:pt x="291" y="310"/>
                    <a:pt x="291" y="310"/>
                    <a:pt x="292" y="309"/>
                  </a:cubicBezTo>
                  <a:cubicBezTo>
                    <a:pt x="292" y="309"/>
                    <a:pt x="292" y="308"/>
                    <a:pt x="292" y="308"/>
                  </a:cubicBezTo>
                  <a:cubicBezTo>
                    <a:pt x="293" y="309"/>
                    <a:pt x="293" y="309"/>
                    <a:pt x="293" y="309"/>
                  </a:cubicBezTo>
                  <a:close/>
                  <a:moveTo>
                    <a:pt x="135" y="275"/>
                  </a:moveTo>
                  <a:cubicBezTo>
                    <a:pt x="135" y="277"/>
                    <a:pt x="135" y="278"/>
                    <a:pt x="134" y="279"/>
                  </a:cubicBezTo>
                  <a:cubicBezTo>
                    <a:pt x="134" y="279"/>
                    <a:pt x="133" y="279"/>
                    <a:pt x="133" y="279"/>
                  </a:cubicBezTo>
                  <a:cubicBezTo>
                    <a:pt x="132" y="279"/>
                    <a:pt x="133" y="278"/>
                    <a:pt x="133" y="278"/>
                  </a:cubicBezTo>
                  <a:cubicBezTo>
                    <a:pt x="134" y="277"/>
                    <a:pt x="134" y="276"/>
                    <a:pt x="134" y="275"/>
                  </a:cubicBezTo>
                  <a:cubicBezTo>
                    <a:pt x="134" y="275"/>
                    <a:pt x="134" y="274"/>
                    <a:pt x="135" y="274"/>
                  </a:cubicBezTo>
                  <a:cubicBezTo>
                    <a:pt x="136" y="274"/>
                    <a:pt x="135" y="275"/>
                    <a:pt x="135" y="275"/>
                  </a:cubicBezTo>
                  <a:close/>
                  <a:moveTo>
                    <a:pt x="246" y="241"/>
                  </a:moveTo>
                  <a:cubicBezTo>
                    <a:pt x="246" y="241"/>
                    <a:pt x="246" y="241"/>
                    <a:pt x="246" y="240"/>
                  </a:cubicBezTo>
                  <a:cubicBezTo>
                    <a:pt x="246" y="240"/>
                    <a:pt x="247" y="239"/>
                    <a:pt x="247" y="239"/>
                  </a:cubicBezTo>
                  <a:cubicBezTo>
                    <a:pt x="248" y="239"/>
                    <a:pt x="248" y="239"/>
                    <a:pt x="248" y="239"/>
                  </a:cubicBezTo>
                  <a:cubicBezTo>
                    <a:pt x="248" y="240"/>
                    <a:pt x="247" y="241"/>
                    <a:pt x="246" y="241"/>
                  </a:cubicBezTo>
                  <a:close/>
                  <a:moveTo>
                    <a:pt x="243" y="240"/>
                  </a:moveTo>
                  <a:cubicBezTo>
                    <a:pt x="242" y="240"/>
                    <a:pt x="242" y="239"/>
                    <a:pt x="241" y="239"/>
                  </a:cubicBezTo>
                  <a:cubicBezTo>
                    <a:pt x="241" y="238"/>
                    <a:pt x="241" y="238"/>
                    <a:pt x="240" y="239"/>
                  </a:cubicBezTo>
                  <a:cubicBezTo>
                    <a:pt x="240" y="239"/>
                    <a:pt x="240" y="239"/>
                    <a:pt x="240" y="238"/>
                  </a:cubicBezTo>
                  <a:cubicBezTo>
                    <a:pt x="239" y="236"/>
                    <a:pt x="237" y="235"/>
                    <a:pt x="238" y="232"/>
                  </a:cubicBezTo>
                  <a:cubicBezTo>
                    <a:pt x="238" y="232"/>
                    <a:pt x="237" y="231"/>
                    <a:pt x="237" y="230"/>
                  </a:cubicBezTo>
                  <a:cubicBezTo>
                    <a:pt x="236" y="230"/>
                    <a:pt x="236" y="229"/>
                    <a:pt x="237" y="228"/>
                  </a:cubicBezTo>
                  <a:cubicBezTo>
                    <a:pt x="237" y="228"/>
                    <a:pt x="237" y="228"/>
                    <a:pt x="237" y="228"/>
                  </a:cubicBezTo>
                  <a:cubicBezTo>
                    <a:pt x="236" y="228"/>
                    <a:pt x="236" y="227"/>
                    <a:pt x="236" y="227"/>
                  </a:cubicBezTo>
                  <a:cubicBezTo>
                    <a:pt x="236" y="227"/>
                    <a:pt x="236" y="226"/>
                    <a:pt x="236" y="226"/>
                  </a:cubicBezTo>
                  <a:cubicBezTo>
                    <a:pt x="236" y="225"/>
                    <a:pt x="235" y="223"/>
                    <a:pt x="235" y="222"/>
                  </a:cubicBezTo>
                  <a:cubicBezTo>
                    <a:pt x="234" y="222"/>
                    <a:pt x="234" y="222"/>
                    <a:pt x="234" y="221"/>
                  </a:cubicBezTo>
                  <a:cubicBezTo>
                    <a:pt x="235" y="221"/>
                    <a:pt x="235" y="220"/>
                    <a:pt x="236" y="221"/>
                  </a:cubicBezTo>
                  <a:cubicBezTo>
                    <a:pt x="238" y="221"/>
                    <a:pt x="239" y="222"/>
                    <a:pt x="239" y="224"/>
                  </a:cubicBezTo>
                  <a:cubicBezTo>
                    <a:pt x="240" y="225"/>
                    <a:pt x="241" y="225"/>
                    <a:pt x="241" y="226"/>
                  </a:cubicBezTo>
                  <a:cubicBezTo>
                    <a:pt x="241" y="228"/>
                    <a:pt x="242" y="229"/>
                    <a:pt x="241" y="230"/>
                  </a:cubicBezTo>
                  <a:cubicBezTo>
                    <a:pt x="241" y="231"/>
                    <a:pt x="241" y="231"/>
                    <a:pt x="242" y="231"/>
                  </a:cubicBezTo>
                  <a:cubicBezTo>
                    <a:pt x="242" y="232"/>
                    <a:pt x="242" y="231"/>
                    <a:pt x="243" y="231"/>
                  </a:cubicBezTo>
                  <a:cubicBezTo>
                    <a:pt x="244" y="231"/>
                    <a:pt x="244" y="232"/>
                    <a:pt x="244" y="233"/>
                  </a:cubicBezTo>
                  <a:cubicBezTo>
                    <a:pt x="245" y="234"/>
                    <a:pt x="246" y="236"/>
                    <a:pt x="246" y="238"/>
                  </a:cubicBezTo>
                  <a:cubicBezTo>
                    <a:pt x="246" y="239"/>
                    <a:pt x="244" y="240"/>
                    <a:pt x="243" y="240"/>
                  </a:cubicBezTo>
                  <a:close/>
                  <a:moveTo>
                    <a:pt x="312" y="207"/>
                  </a:moveTo>
                  <a:cubicBezTo>
                    <a:pt x="311" y="206"/>
                    <a:pt x="311" y="206"/>
                    <a:pt x="310" y="205"/>
                  </a:cubicBezTo>
                  <a:cubicBezTo>
                    <a:pt x="310" y="205"/>
                    <a:pt x="310" y="204"/>
                    <a:pt x="311" y="204"/>
                  </a:cubicBezTo>
                  <a:cubicBezTo>
                    <a:pt x="311" y="204"/>
                    <a:pt x="311" y="204"/>
                    <a:pt x="311" y="204"/>
                  </a:cubicBezTo>
                  <a:cubicBezTo>
                    <a:pt x="312" y="205"/>
                    <a:pt x="312" y="206"/>
                    <a:pt x="313" y="206"/>
                  </a:cubicBezTo>
                  <a:cubicBezTo>
                    <a:pt x="313" y="207"/>
                    <a:pt x="313" y="207"/>
                    <a:pt x="312" y="207"/>
                  </a:cubicBezTo>
                  <a:cubicBezTo>
                    <a:pt x="312" y="208"/>
                    <a:pt x="312" y="207"/>
                    <a:pt x="312" y="207"/>
                  </a:cubicBezTo>
                  <a:close/>
                  <a:moveTo>
                    <a:pt x="329" y="77"/>
                  </a:moveTo>
                  <a:cubicBezTo>
                    <a:pt x="329" y="76"/>
                    <a:pt x="329" y="76"/>
                    <a:pt x="329" y="75"/>
                  </a:cubicBezTo>
                  <a:cubicBezTo>
                    <a:pt x="329" y="75"/>
                    <a:pt x="330" y="75"/>
                    <a:pt x="330" y="75"/>
                  </a:cubicBezTo>
                  <a:cubicBezTo>
                    <a:pt x="331" y="76"/>
                    <a:pt x="331" y="76"/>
                    <a:pt x="331" y="76"/>
                  </a:cubicBezTo>
                  <a:cubicBezTo>
                    <a:pt x="331" y="77"/>
                    <a:pt x="331" y="78"/>
                    <a:pt x="330" y="78"/>
                  </a:cubicBezTo>
                  <a:cubicBezTo>
                    <a:pt x="329" y="78"/>
                    <a:pt x="329" y="77"/>
                    <a:pt x="329" y="77"/>
                  </a:cubicBezTo>
                  <a:close/>
                  <a:moveTo>
                    <a:pt x="278" y="253"/>
                  </a:moveTo>
                  <a:cubicBezTo>
                    <a:pt x="277" y="253"/>
                    <a:pt x="276" y="253"/>
                    <a:pt x="276" y="252"/>
                  </a:cubicBezTo>
                  <a:cubicBezTo>
                    <a:pt x="275" y="252"/>
                    <a:pt x="275" y="252"/>
                    <a:pt x="275" y="252"/>
                  </a:cubicBezTo>
                  <a:cubicBezTo>
                    <a:pt x="275" y="251"/>
                    <a:pt x="275" y="251"/>
                    <a:pt x="276" y="251"/>
                  </a:cubicBezTo>
                  <a:cubicBezTo>
                    <a:pt x="276" y="252"/>
                    <a:pt x="277" y="250"/>
                    <a:pt x="277" y="251"/>
                  </a:cubicBezTo>
                  <a:cubicBezTo>
                    <a:pt x="278" y="252"/>
                    <a:pt x="278" y="252"/>
                    <a:pt x="278" y="252"/>
                  </a:cubicBezTo>
                  <a:cubicBezTo>
                    <a:pt x="279" y="252"/>
                    <a:pt x="279" y="253"/>
                    <a:pt x="278" y="253"/>
                  </a:cubicBezTo>
                  <a:cubicBezTo>
                    <a:pt x="278" y="253"/>
                    <a:pt x="278" y="254"/>
                    <a:pt x="277" y="253"/>
                  </a:cubicBezTo>
                  <a:cubicBezTo>
                    <a:pt x="277" y="253"/>
                    <a:pt x="278" y="253"/>
                    <a:pt x="278" y="253"/>
                  </a:cubicBezTo>
                  <a:close/>
                  <a:moveTo>
                    <a:pt x="424" y="218"/>
                  </a:moveTo>
                  <a:cubicBezTo>
                    <a:pt x="424" y="219"/>
                    <a:pt x="424" y="220"/>
                    <a:pt x="423" y="220"/>
                  </a:cubicBezTo>
                  <a:cubicBezTo>
                    <a:pt x="422" y="220"/>
                    <a:pt x="422" y="219"/>
                    <a:pt x="422" y="218"/>
                  </a:cubicBezTo>
                  <a:cubicBezTo>
                    <a:pt x="422" y="218"/>
                    <a:pt x="423" y="217"/>
                    <a:pt x="423" y="217"/>
                  </a:cubicBezTo>
                  <a:cubicBezTo>
                    <a:pt x="424" y="217"/>
                    <a:pt x="424" y="218"/>
                    <a:pt x="424" y="218"/>
                  </a:cubicBezTo>
                  <a:close/>
                  <a:moveTo>
                    <a:pt x="307" y="238"/>
                  </a:moveTo>
                  <a:cubicBezTo>
                    <a:pt x="307" y="238"/>
                    <a:pt x="307" y="239"/>
                    <a:pt x="306" y="239"/>
                  </a:cubicBezTo>
                  <a:cubicBezTo>
                    <a:pt x="305" y="239"/>
                    <a:pt x="305" y="238"/>
                    <a:pt x="304" y="237"/>
                  </a:cubicBezTo>
                  <a:cubicBezTo>
                    <a:pt x="304" y="236"/>
                    <a:pt x="305" y="237"/>
                    <a:pt x="305" y="237"/>
                  </a:cubicBezTo>
                  <a:cubicBezTo>
                    <a:pt x="306" y="237"/>
                    <a:pt x="307" y="237"/>
                    <a:pt x="307" y="238"/>
                  </a:cubicBezTo>
                  <a:close/>
                  <a:moveTo>
                    <a:pt x="419" y="11"/>
                  </a:moveTo>
                  <a:cubicBezTo>
                    <a:pt x="419" y="11"/>
                    <a:pt x="419" y="10"/>
                    <a:pt x="420" y="10"/>
                  </a:cubicBezTo>
                  <a:cubicBezTo>
                    <a:pt x="420" y="10"/>
                    <a:pt x="420" y="10"/>
                    <a:pt x="420" y="10"/>
                  </a:cubicBezTo>
                  <a:cubicBezTo>
                    <a:pt x="421" y="10"/>
                    <a:pt x="421" y="11"/>
                    <a:pt x="421" y="11"/>
                  </a:cubicBezTo>
                  <a:cubicBezTo>
                    <a:pt x="421" y="12"/>
                    <a:pt x="420" y="13"/>
                    <a:pt x="420" y="13"/>
                  </a:cubicBezTo>
                  <a:cubicBezTo>
                    <a:pt x="419" y="12"/>
                    <a:pt x="420" y="12"/>
                    <a:pt x="419" y="11"/>
                  </a:cubicBezTo>
                  <a:close/>
                  <a:moveTo>
                    <a:pt x="500" y="77"/>
                  </a:moveTo>
                  <a:cubicBezTo>
                    <a:pt x="498" y="78"/>
                    <a:pt x="497" y="78"/>
                    <a:pt x="496" y="77"/>
                  </a:cubicBezTo>
                  <a:cubicBezTo>
                    <a:pt x="497" y="77"/>
                    <a:pt x="498" y="77"/>
                    <a:pt x="500" y="77"/>
                  </a:cubicBezTo>
                  <a:close/>
                  <a:moveTo>
                    <a:pt x="365" y="182"/>
                  </a:moveTo>
                  <a:cubicBezTo>
                    <a:pt x="366" y="181"/>
                    <a:pt x="367" y="180"/>
                    <a:pt x="366" y="179"/>
                  </a:cubicBezTo>
                  <a:cubicBezTo>
                    <a:pt x="366" y="179"/>
                    <a:pt x="366" y="179"/>
                    <a:pt x="367" y="179"/>
                  </a:cubicBezTo>
                  <a:cubicBezTo>
                    <a:pt x="368" y="179"/>
                    <a:pt x="368" y="177"/>
                    <a:pt x="369" y="177"/>
                  </a:cubicBezTo>
                  <a:cubicBezTo>
                    <a:pt x="370" y="177"/>
                    <a:pt x="372" y="177"/>
                    <a:pt x="373" y="177"/>
                  </a:cubicBezTo>
                  <a:cubicBezTo>
                    <a:pt x="374" y="178"/>
                    <a:pt x="374" y="179"/>
                    <a:pt x="373" y="180"/>
                  </a:cubicBezTo>
                  <a:cubicBezTo>
                    <a:pt x="372" y="181"/>
                    <a:pt x="370" y="181"/>
                    <a:pt x="369" y="182"/>
                  </a:cubicBezTo>
                  <a:cubicBezTo>
                    <a:pt x="368" y="182"/>
                    <a:pt x="367" y="182"/>
                    <a:pt x="366" y="183"/>
                  </a:cubicBezTo>
                  <a:cubicBezTo>
                    <a:pt x="366" y="183"/>
                    <a:pt x="365" y="183"/>
                    <a:pt x="365" y="182"/>
                  </a:cubicBezTo>
                  <a:close/>
                  <a:moveTo>
                    <a:pt x="252" y="276"/>
                  </a:moveTo>
                  <a:cubicBezTo>
                    <a:pt x="252" y="276"/>
                    <a:pt x="251" y="277"/>
                    <a:pt x="251" y="277"/>
                  </a:cubicBezTo>
                  <a:cubicBezTo>
                    <a:pt x="250" y="277"/>
                    <a:pt x="250" y="277"/>
                    <a:pt x="250" y="277"/>
                  </a:cubicBezTo>
                  <a:cubicBezTo>
                    <a:pt x="250" y="276"/>
                    <a:pt x="249" y="276"/>
                    <a:pt x="249" y="276"/>
                  </a:cubicBezTo>
                  <a:cubicBezTo>
                    <a:pt x="250" y="276"/>
                    <a:pt x="250" y="276"/>
                    <a:pt x="250" y="276"/>
                  </a:cubicBezTo>
                  <a:cubicBezTo>
                    <a:pt x="251" y="276"/>
                    <a:pt x="251" y="276"/>
                    <a:pt x="252" y="275"/>
                  </a:cubicBezTo>
                  <a:cubicBezTo>
                    <a:pt x="252" y="275"/>
                    <a:pt x="253" y="275"/>
                    <a:pt x="253" y="276"/>
                  </a:cubicBezTo>
                  <a:cubicBezTo>
                    <a:pt x="253" y="276"/>
                    <a:pt x="253" y="276"/>
                    <a:pt x="252" y="276"/>
                  </a:cubicBezTo>
                  <a:close/>
                  <a:moveTo>
                    <a:pt x="263" y="207"/>
                  </a:moveTo>
                  <a:cubicBezTo>
                    <a:pt x="263" y="206"/>
                    <a:pt x="262" y="205"/>
                    <a:pt x="263" y="205"/>
                  </a:cubicBezTo>
                  <a:cubicBezTo>
                    <a:pt x="264" y="205"/>
                    <a:pt x="264" y="206"/>
                    <a:pt x="264" y="207"/>
                  </a:cubicBezTo>
                  <a:cubicBezTo>
                    <a:pt x="264" y="207"/>
                    <a:pt x="264" y="208"/>
                    <a:pt x="264" y="208"/>
                  </a:cubicBezTo>
                  <a:cubicBezTo>
                    <a:pt x="263" y="208"/>
                    <a:pt x="262" y="208"/>
                    <a:pt x="263" y="207"/>
                  </a:cubicBezTo>
                  <a:close/>
                  <a:moveTo>
                    <a:pt x="446" y="0"/>
                  </a:moveTo>
                  <a:cubicBezTo>
                    <a:pt x="446" y="0"/>
                    <a:pt x="446" y="0"/>
                    <a:pt x="446" y="0"/>
                  </a:cubicBezTo>
                  <a:cubicBezTo>
                    <a:pt x="447" y="0"/>
                    <a:pt x="448" y="0"/>
                    <a:pt x="449" y="1"/>
                  </a:cubicBezTo>
                  <a:cubicBezTo>
                    <a:pt x="449" y="1"/>
                    <a:pt x="449" y="1"/>
                    <a:pt x="449" y="1"/>
                  </a:cubicBezTo>
                  <a:cubicBezTo>
                    <a:pt x="448" y="2"/>
                    <a:pt x="448" y="2"/>
                    <a:pt x="448" y="2"/>
                  </a:cubicBezTo>
                  <a:cubicBezTo>
                    <a:pt x="447" y="1"/>
                    <a:pt x="447" y="1"/>
                    <a:pt x="446" y="1"/>
                  </a:cubicBezTo>
                  <a:cubicBezTo>
                    <a:pt x="446" y="1"/>
                    <a:pt x="446" y="1"/>
                    <a:pt x="446" y="0"/>
                  </a:cubicBezTo>
                  <a:close/>
                  <a:moveTo>
                    <a:pt x="508" y="71"/>
                  </a:moveTo>
                  <a:cubicBezTo>
                    <a:pt x="508" y="71"/>
                    <a:pt x="509" y="71"/>
                    <a:pt x="509" y="71"/>
                  </a:cubicBezTo>
                  <a:cubicBezTo>
                    <a:pt x="509" y="72"/>
                    <a:pt x="508" y="72"/>
                    <a:pt x="508" y="72"/>
                  </a:cubicBezTo>
                  <a:cubicBezTo>
                    <a:pt x="507" y="72"/>
                    <a:pt x="507" y="72"/>
                    <a:pt x="507" y="72"/>
                  </a:cubicBezTo>
                  <a:cubicBezTo>
                    <a:pt x="507" y="71"/>
                    <a:pt x="507" y="71"/>
                    <a:pt x="508" y="71"/>
                  </a:cubicBezTo>
                  <a:close/>
                  <a:moveTo>
                    <a:pt x="292" y="245"/>
                  </a:moveTo>
                  <a:cubicBezTo>
                    <a:pt x="292" y="244"/>
                    <a:pt x="291" y="242"/>
                    <a:pt x="293" y="243"/>
                  </a:cubicBezTo>
                  <a:cubicBezTo>
                    <a:pt x="294" y="243"/>
                    <a:pt x="294" y="243"/>
                    <a:pt x="294" y="243"/>
                  </a:cubicBezTo>
                  <a:cubicBezTo>
                    <a:pt x="294" y="244"/>
                    <a:pt x="293" y="245"/>
                    <a:pt x="292" y="245"/>
                  </a:cubicBezTo>
                  <a:close/>
                  <a:moveTo>
                    <a:pt x="309" y="269"/>
                  </a:moveTo>
                  <a:cubicBezTo>
                    <a:pt x="309" y="270"/>
                    <a:pt x="309" y="271"/>
                    <a:pt x="308" y="271"/>
                  </a:cubicBezTo>
                  <a:cubicBezTo>
                    <a:pt x="307" y="271"/>
                    <a:pt x="307" y="270"/>
                    <a:pt x="307" y="269"/>
                  </a:cubicBezTo>
                  <a:cubicBezTo>
                    <a:pt x="308" y="269"/>
                    <a:pt x="308" y="269"/>
                    <a:pt x="309" y="269"/>
                  </a:cubicBezTo>
                  <a:cubicBezTo>
                    <a:pt x="309" y="269"/>
                    <a:pt x="309" y="269"/>
                    <a:pt x="309" y="269"/>
                  </a:cubicBezTo>
                  <a:close/>
                  <a:moveTo>
                    <a:pt x="272" y="283"/>
                  </a:moveTo>
                  <a:cubicBezTo>
                    <a:pt x="271" y="284"/>
                    <a:pt x="270" y="284"/>
                    <a:pt x="269" y="284"/>
                  </a:cubicBezTo>
                  <a:cubicBezTo>
                    <a:pt x="269" y="285"/>
                    <a:pt x="268" y="285"/>
                    <a:pt x="268" y="284"/>
                  </a:cubicBezTo>
                  <a:cubicBezTo>
                    <a:pt x="268" y="284"/>
                    <a:pt x="268" y="284"/>
                    <a:pt x="269" y="284"/>
                  </a:cubicBezTo>
                  <a:cubicBezTo>
                    <a:pt x="270" y="284"/>
                    <a:pt x="271" y="283"/>
                    <a:pt x="272" y="283"/>
                  </a:cubicBezTo>
                  <a:close/>
                  <a:moveTo>
                    <a:pt x="381" y="259"/>
                  </a:moveTo>
                  <a:cubicBezTo>
                    <a:pt x="381" y="259"/>
                    <a:pt x="381" y="258"/>
                    <a:pt x="381" y="258"/>
                  </a:cubicBezTo>
                  <a:cubicBezTo>
                    <a:pt x="381" y="258"/>
                    <a:pt x="382" y="259"/>
                    <a:pt x="382" y="259"/>
                  </a:cubicBezTo>
                  <a:cubicBezTo>
                    <a:pt x="382" y="259"/>
                    <a:pt x="382" y="260"/>
                    <a:pt x="382" y="261"/>
                  </a:cubicBezTo>
                  <a:cubicBezTo>
                    <a:pt x="382" y="260"/>
                    <a:pt x="380" y="260"/>
                    <a:pt x="381" y="259"/>
                  </a:cubicBezTo>
                  <a:close/>
                  <a:moveTo>
                    <a:pt x="272" y="283"/>
                  </a:moveTo>
                  <a:cubicBezTo>
                    <a:pt x="272" y="283"/>
                    <a:pt x="272" y="283"/>
                    <a:pt x="272" y="283"/>
                  </a:cubicBezTo>
                  <a:cubicBezTo>
                    <a:pt x="272" y="283"/>
                    <a:pt x="272" y="282"/>
                    <a:pt x="273" y="282"/>
                  </a:cubicBezTo>
                  <a:cubicBezTo>
                    <a:pt x="273" y="282"/>
                    <a:pt x="273" y="282"/>
                    <a:pt x="273" y="283"/>
                  </a:cubicBezTo>
                  <a:cubicBezTo>
                    <a:pt x="274" y="283"/>
                    <a:pt x="274" y="283"/>
                    <a:pt x="273" y="284"/>
                  </a:cubicBezTo>
                  <a:cubicBezTo>
                    <a:pt x="273" y="284"/>
                    <a:pt x="273" y="284"/>
                    <a:pt x="272" y="283"/>
                  </a:cubicBezTo>
                  <a:close/>
                  <a:moveTo>
                    <a:pt x="182" y="240"/>
                  </a:moveTo>
                  <a:cubicBezTo>
                    <a:pt x="182" y="240"/>
                    <a:pt x="182" y="240"/>
                    <a:pt x="182" y="240"/>
                  </a:cubicBezTo>
                  <a:cubicBezTo>
                    <a:pt x="182" y="239"/>
                    <a:pt x="182" y="239"/>
                    <a:pt x="183" y="239"/>
                  </a:cubicBezTo>
                  <a:cubicBezTo>
                    <a:pt x="183" y="239"/>
                    <a:pt x="184" y="239"/>
                    <a:pt x="184" y="240"/>
                  </a:cubicBezTo>
                  <a:cubicBezTo>
                    <a:pt x="183" y="240"/>
                    <a:pt x="183" y="240"/>
                    <a:pt x="182" y="240"/>
                  </a:cubicBezTo>
                  <a:close/>
                  <a:moveTo>
                    <a:pt x="297" y="279"/>
                  </a:moveTo>
                  <a:cubicBezTo>
                    <a:pt x="297" y="278"/>
                    <a:pt x="297" y="277"/>
                    <a:pt x="298" y="277"/>
                  </a:cubicBezTo>
                  <a:cubicBezTo>
                    <a:pt x="299" y="278"/>
                    <a:pt x="298" y="279"/>
                    <a:pt x="297" y="279"/>
                  </a:cubicBezTo>
                  <a:close/>
                  <a:moveTo>
                    <a:pt x="126" y="275"/>
                  </a:moveTo>
                  <a:cubicBezTo>
                    <a:pt x="125" y="276"/>
                    <a:pt x="125" y="276"/>
                    <a:pt x="125" y="275"/>
                  </a:cubicBezTo>
                  <a:cubicBezTo>
                    <a:pt x="124" y="275"/>
                    <a:pt x="124" y="275"/>
                    <a:pt x="123" y="275"/>
                  </a:cubicBezTo>
                  <a:cubicBezTo>
                    <a:pt x="124" y="274"/>
                    <a:pt x="125" y="274"/>
                    <a:pt x="125" y="275"/>
                  </a:cubicBezTo>
                  <a:cubicBezTo>
                    <a:pt x="126" y="275"/>
                    <a:pt x="126" y="275"/>
                    <a:pt x="126" y="275"/>
                  </a:cubicBezTo>
                  <a:close/>
                  <a:moveTo>
                    <a:pt x="237" y="175"/>
                  </a:moveTo>
                  <a:cubicBezTo>
                    <a:pt x="237" y="176"/>
                    <a:pt x="238" y="176"/>
                    <a:pt x="237" y="177"/>
                  </a:cubicBezTo>
                  <a:cubicBezTo>
                    <a:pt x="238" y="177"/>
                    <a:pt x="238" y="177"/>
                    <a:pt x="238" y="177"/>
                  </a:cubicBezTo>
                  <a:cubicBezTo>
                    <a:pt x="238" y="177"/>
                    <a:pt x="237" y="177"/>
                    <a:pt x="237" y="177"/>
                  </a:cubicBezTo>
                  <a:cubicBezTo>
                    <a:pt x="237" y="177"/>
                    <a:pt x="237" y="178"/>
                    <a:pt x="238" y="178"/>
                  </a:cubicBezTo>
                  <a:cubicBezTo>
                    <a:pt x="238" y="179"/>
                    <a:pt x="238" y="179"/>
                    <a:pt x="239" y="179"/>
                  </a:cubicBezTo>
                  <a:cubicBezTo>
                    <a:pt x="240" y="178"/>
                    <a:pt x="241" y="178"/>
                    <a:pt x="242" y="178"/>
                  </a:cubicBezTo>
                  <a:cubicBezTo>
                    <a:pt x="242" y="178"/>
                    <a:pt x="242" y="178"/>
                    <a:pt x="242" y="178"/>
                  </a:cubicBezTo>
                  <a:cubicBezTo>
                    <a:pt x="243" y="178"/>
                    <a:pt x="243" y="178"/>
                    <a:pt x="244" y="178"/>
                  </a:cubicBezTo>
                  <a:cubicBezTo>
                    <a:pt x="244" y="179"/>
                    <a:pt x="244" y="179"/>
                    <a:pt x="243" y="180"/>
                  </a:cubicBezTo>
                  <a:cubicBezTo>
                    <a:pt x="243" y="182"/>
                    <a:pt x="243" y="183"/>
                    <a:pt x="242" y="185"/>
                  </a:cubicBezTo>
                  <a:cubicBezTo>
                    <a:pt x="242" y="185"/>
                    <a:pt x="242" y="186"/>
                    <a:pt x="242" y="186"/>
                  </a:cubicBezTo>
                  <a:cubicBezTo>
                    <a:pt x="242" y="186"/>
                    <a:pt x="242" y="186"/>
                    <a:pt x="242" y="186"/>
                  </a:cubicBezTo>
                  <a:cubicBezTo>
                    <a:pt x="243" y="186"/>
                    <a:pt x="244" y="186"/>
                    <a:pt x="244" y="185"/>
                  </a:cubicBezTo>
                  <a:cubicBezTo>
                    <a:pt x="244" y="184"/>
                    <a:pt x="245" y="183"/>
                    <a:pt x="245" y="181"/>
                  </a:cubicBezTo>
                  <a:cubicBezTo>
                    <a:pt x="245" y="181"/>
                    <a:pt x="245" y="181"/>
                    <a:pt x="246" y="181"/>
                  </a:cubicBezTo>
                  <a:cubicBezTo>
                    <a:pt x="247" y="181"/>
                    <a:pt x="247" y="180"/>
                    <a:pt x="247" y="180"/>
                  </a:cubicBezTo>
                  <a:cubicBezTo>
                    <a:pt x="247" y="180"/>
                    <a:pt x="248" y="180"/>
                    <a:pt x="248" y="180"/>
                  </a:cubicBezTo>
                  <a:cubicBezTo>
                    <a:pt x="248" y="181"/>
                    <a:pt x="248" y="181"/>
                    <a:pt x="249" y="182"/>
                  </a:cubicBezTo>
                  <a:cubicBezTo>
                    <a:pt x="250" y="182"/>
                    <a:pt x="250" y="183"/>
                    <a:pt x="249" y="184"/>
                  </a:cubicBezTo>
                  <a:cubicBezTo>
                    <a:pt x="248" y="184"/>
                    <a:pt x="248" y="185"/>
                    <a:pt x="247" y="186"/>
                  </a:cubicBezTo>
                  <a:cubicBezTo>
                    <a:pt x="246" y="187"/>
                    <a:pt x="247" y="187"/>
                    <a:pt x="248" y="187"/>
                  </a:cubicBezTo>
                  <a:cubicBezTo>
                    <a:pt x="248" y="188"/>
                    <a:pt x="249" y="187"/>
                    <a:pt x="249" y="187"/>
                  </a:cubicBezTo>
                  <a:cubicBezTo>
                    <a:pt x="249" y="187"/>
                    <a:pt x="249" y="186"/>
                    <a:pt x="249" y="186"/>
                  </a:cubicBezTo>
                  <a:cubicBezTo>
                    <a:pt x="251" y="186"/>
                    <a:pt x="249" y="187"/>
                    <a:pt x="250" y="188"/>
                  </a:cubicBezTo>
                  <a:cubicBezTo>
                    <a:pt x="251" y="187"/>
                    <a:pt x="252" y="188"/>
                    <a:pt x="252" y="187"/>
                  </a:cubicBezTo>
                  <a:cubicBezTo>
                    <a:pt x="253" y="188"/>
                    <a:pt x="253" y="188"/>
                    <a:pt x="252" y="189"/>
                  </a:cubicBezTo>
                  <a:cubicBezTo>
                    <a:pt x="252" y="189"/>
                    <a:pt x="252" y="189"/>
                    <a:pt x="252" y="189"/>
                  </a:cubicBezTo>
                  <a:cubicBezTo>
                    <a:pt x="252" y="191"/>
                    <a:pt x="251" y="191"/>
                    <a:pt x="250" y="191"/>
                  </a:cubicBezTo>
                  <a:cubicBezTo>
                    <a:pt x="250" y="191"/>
                    <a:pt x="250" y="191"/>
                    <a:pt x="250" y="191"/>
                  </a:cubicBezTo>
                  <a:cubicBezTo>
                    <a:pt x="249" y="191"/>
                    <a:pt x="249" y="191"/>
                    <a:pt x="248" y="192"/>
                  </a:cubicBezTo>
                  <a:cubicBezTo>
                    <a:pt x="248" y="193"/>
                    <a:pt x="249" y="192"/>
                    <a:pt x="250" y="192"/>
                  </a:cubicBezTo>
                  <a:cubicBezTo>
                    <a:pt x="250" y="192"/>
                    <a:pt x="251" y="192"/>
                    <a:pt x="251" y="192"/>
                  </a:cubicBezTo>
                  <a:cubicBezTo>
                    <a:pt x="252" y="192"/>
                    <a:pt x="253" y="193"/>
                    <a:pt x="252" y="194"/>
                  </a:cubicBezTo>
                  <a:cubicBezTo>
                    <a:pt x="252" y="194"/>
                    <a:pt x="252" y="194"/>
                    <a:pt x="252" y="195"/>
                  </a:cubicBezTo>
                  <a:cubicBezTo>
                    <a:pt x="252" y="195"/>
                    <a:pt x="252" y="196"/>
                    <a:pt x="252" y="196"/>
                  </a:cubicBezTo>
                  <a:cubicBezTo>
                    <a:pt x="252" y="196"/>
                    <a:pt x="251" y="196"/>
                    <a:pt x="251" y="196"/>
                  </a:cubicBezTo>
                  <a:cubicBezTo>
                    <a:pt x="250" y="196"/>
                    <a:pt x="250" y="195"/>
                    <a:pt x="249" y="196"/>
                  </a:cubicBezTo>
                  <a:cubicBezTo>
                    <a:pt x="248" y="196"/>
                    <a:pt x="247" y="195"/>
                    <a:pt x="247" y="195"/>
                  </a:cubicBezTo>
                  <a:cubicBezTo>
                    <a:pt x="246" y="194"/>
                    <a:pt x="246" y="194"/>
                    <a:pt x="246" y="194"/>
                  </a:cubicBezTo>
                  <a:cubicBezTo>
                    <a:pt x="244" y="193"/>
                    <a:pt x="243" y="193"/>
                    <a:pt x="242" y="195"/>
                  </a:cubicBezTo>
                  <a:cubicBezTo>
                    <a:pt x="242" y="197"/>
                    <a:pt x="242" y="199"/>
                    <a:pt x="243" y="200"/>
                  </a:cubicBezTo>
                  <a:cubicBezTo>
                    <a:pt x="243" y="201"/>
                    <a:pt x="242" y="201"/>
                    <a:pt x="243" y="201"/>
                  </a:cubicBezTo>
                  <a:cubicBezTo>
                    <a:pt x="244" y="204"/>
                    <a:pt x="246" y="204"/>
                    <a:pt x="248" y="205"/>
                  </a:cubicBezTo>
                  <a:cubicBezTo>
                    <a:pt x="248" y="205"/>
                    <a:pt x="249" y="205"/>
                    <a:pt x="249" y="204"/>
                  </a:cubicBezTo>
                  <a:cubicBezTo>
                    <a:pt x="249" y="203"/>
                    <a:pt x="250" y="203"/>
                    <a:pt x="252" y="202"/>
                  </a:cubicBezTo>
                  <a:cubicBezTo>
                    <a:pt x="252" y="202"/>
                    <a:pt x="252" y="202"/>
                    <a:pt x="253" y="202"/>
                  </a:cubicBezTo>
                  <a:cubicBezTo>
                    <a:pt x="253" y="201"/>
                    <a:pt x="254" y="201"/>
                    <a:pt x="255" y="201"/>
                  </a:cubicBezTo>
                  <a:cubicBezTo>
                    <a:pt x="255" y="201"/>
                    <a:pt x="256" y="201"/>
                    <a:pt x="256" y="200"/>
                  </a:cubicBezTo>
                  <a:cubicBezTo>
                    <a:pt x="256" y="200"/>
                    <a:pt x="257" y="200"/>
                    <a:pt x="257" y="200"/>
                  </a:cubicBezTo>
                  <a:cubicBezTo>
                    <a:pt x="257" y="201"/>
                    <a:pt x="257" y="201"/>
                    <a:pt x="257" y="201"/>
                  </a:cubicBezTo>
                  <a:cubicBezTo>
                    <a:pt x="256" y="202"/>
                    <a:pt x="256" y="203"/>
                    <a:pt x="256" y="204"/>
                  </a:cubicBezTo>
                  <a:cubicBezTo>
                    <a:pt x="258" y="205"/>
                    <a:pt x="259" y="204"/>
                    <a:pt x="260" y="204"/>
                  </a:cubicBezTo>
                  <a:cubicBezTo>
                    <a:pt x="261" y="203"/>
                    <a:pt x="261" y="203"/>
                    <a:pt x="261" y="204"/>
                  </a:cubicBezTo>
                  <a:cubicBezTo>
                    <a:pt x="261" y="204"/>
                    <a:pt x="262" y="204"/>
                    <a:pt x="263" y="204"/>
                  </a:cubicBezTo>
                  <a:cubicBezTo>
                    <a:pt x="264" y="205"/>
                    <a:pt x="265" y="205"/>
                    <a:pt x="266" y="207"/>
                  </a:cubicBezTo>
                  <a:cubicBezTo>
                    <a:pt x="266" y="207"/>
                    <a:pt x="266" y="207"/>
                    <a:pt x="266" y="207"/>
                  </a:cubicBezTo>
                  <a:cubicBezTo>
                    <a:pt x="268" y="206"/>
                    <a:pt x="268" y="207"/>
                    <a:pt x="268" y="208"/>
                  </a:cubicBezTo>
                  <a:cubicBezTo>
                    <a:pt x="269" y="209"/>
                    <a:pt x="269" y="210"/>
                    <a:pt x="269" y="212"/>
                  </a:cubicBezTo>
                  <a:cubicBezTo>
                    <a:pt x="269" y="214"/>
                    <a:pt x="270" y="215"/>
                    <a:pt x="271" y="217"/>
                  </a:cubicBezTo>
                  <a:cubicBezTo>
                    <a:pt x="272" y="219"/>
                    <a:pt x="274" y="219"/>
                    <a:pt x="275" y="220"/>
                  </a:cubicBezTo>
                  <a:cubicBezTo>
                    <a:pt x="275" y="220"/>
                    <a:pt x="276" y="220"/>
                    <a:pt x="276" y="219"/>
                  </a:cubicBezTo>
                  <a:cubicBezTo>
                    <a:pt x="276" y="218"/>
                    <a:pt x="277" y="219"/>
                    <a:pt x="278" y="219"/>
                  </a:cubicBezTo>
                  <a:cubicBezTo>
                    <a:pt x="279" y="219"/>
                    <a:pt x="279" y="218"/>
                    <a:pt x="280" y="218"/>
                  </a:cubicBezTo>
                  <a:cubicBezTo>
                    <a:pt x="281" y="218"/>
                    <a:pt x="282" y="216"/>
                    <a:pt x="281" y="216"/>
                  </a:cubicBezTo>
                  <a:cubicBezTo>
                    <a:pt x="281" y="215"/>
                    <a:pt x="281" y="214"/>
                    <a:pt x="281" y="213"/>
                  </a:cubicBezTo>
                  <a:cubicBezTo>
                    <a:pt x="282" y="212"/>
                    <a:pt x="282" y="212"/>
                    <a:pt x="282" y="211"/>
                  </a:cubicBezTo>
                  <a:cubicBezTo>
                    <a:pt x="281" y="209"/>
                    <a:pt x="280" y="208"/>
                    <a:pt x="279" y="206"/>
                  </a:cubicBezTo>
                  <a:cubicBezTo>
                    <a:pt x="279" y="206"/>
                    <a:pt x="279" y="205"/>
                    <a:pt x="278" y="205"/>
                  </a:cubicBezTo>
                  <a:cubicBezTo>
                    <a:pt x="278" y="204"/>
                    <a:pt x="278" y="203"/>
                    <a:pt x="278" y="203"/>
                  </a:cubicBezTo>
                  <a:cubicBezTo>
                    <a:pt x="276" y="203"/>
                    <a:pt x="276" y="203"/>
                    <a:pt x="276" y="201"/>
                  </a:cubicBezTo>
                  <a:cubicBezTo>
                    <a:pt x="277" y="200"/>
                    <a:pt x="277" y="200"/>
                    <a:pt x="276" y="199"/>
                  </a:cubicBezTo>
                  <a:cubicBezTo>
                    <a:pt x="276" y="199"/>
                    <a:pt x="276" y="198"/>
                    <a:pt x="276" y="198"/>
                  </a:cubicBezTo>
                  <a:cubicBezTo>
                    <a:pt x="277" y="197"/>
                    <a:pt x="277" y="197"/>
                    <a:pt x="277" y="196"/>
                  </a:cubicBezTo>
                  <a:cubicBezTo>
                    <a:pt x="277" y="195"/>
                    <a:pt x="277" y="195"/>
                    <a:pt x="278" y="194"/>
                  </a:cubicBezTo>
                  <a:cubicBezTo>
                    <a:pt x="279" y="194"/>
                    <a:pt x="278" y="193"/>
                    <a:pt x="278" y="193"/>
                  </a:cubicBezTo>
                  <a:cubicBezTo>
                    <a:pt x="277" y="193"/>
                    <a:pt x="277" y="193"/>
                    <a:pt x="276" y="192"/>
                  </a:cubicBezTo>
                  <a:cubicBezTo>
                    <a:pt x="276" y="192"/>
                    <a:pt x="276" y="192"/>
                    <a:pt x="275" y="192"/>
                  </a:cubicBezTo>
                  <a:cubicBezTo>
                    <a:pt x="274" y="192"/>
                    <a:pt x="274" y="192"/>
                    <a:pt x="275" y="191"/>
                  </a:cubicBezTo>
                  <a:cubicBezTo>
                    <a:pt x="276" y="190"/>
                    <a:pt x="275" y="189"/>
                    <a:pt x="274" y="188"/>
                  </a:cubicBezTo>
                  <a:cubicBezTo>
                    <a:pt x="273" y="187"/>
                    <a:pt x="273" y="187"/>
                    <a:pt x="273" y="186"/>
                  </a:cubicBezTo>
                  <a:cubicBezTo>
                    <a:pt x="272" y="185"/>
                    <a:pt x="272" y="185"/>
                    <a:pt x="271" y="186"/>
                  </a:cubicBezTo>
                  <a:cubicBezTo>
                    <a:pt x="270" y="186"/>
                    <a:pt x="269" y="186"/>
                    <a:pt x="269" y="187"/>
                  </a:cubicBezTo>
                  <a:cubicBezTo>
                    <a:pt x="268" y="187"/>
                    <a:pt x="268" y="187"/>
                    <a:pt x="268" y="187"/>
                  </a:cubicBezTo>
                  <a:cubicBezTo>
                    <a:pt x="268" y="186"/>
                    <a:pt x="268" y="186"/>
                    <a:pt x="268" y="186"/>
                  </a:cubicBezTo>
                  <a:cubicBezTo>
                    <a:pt x="266" y="186"/>
                    <a:pt x="267" y="185"/>
                    <a:pt x="267" y="185"/>
                  </a:cubicBezTo>
                  <a:cubicBezTo>
                    <a:pt x="267" y="184"/>
                    <a:pt x="268" y="183"/>
                    <a:pt x="268" y="182"/>
                  </a:cubicBezTo>
                  <a:cubicBezTo>
                    <a:pt x="268" y="181"/>
                    <a:pt x="268" y="180"/>
                    <a:pt x="267" y="180"/>
                  </a:cubicBezTo>
                  <a:cubicBezTo>
                    <a:pt x="266" y="180"/>
                    <a:pt x="265" y="179"/>
                    <a:pt x="265" y="178"/>
                  </a:cubicBezTo>
                  <a:cubicBezTo>
                    <a:pt x="264" y="177"/>
                    <a:pt x="263" y="177"/>
                    <a:pt x="262" y="176"/>
                  </a:cubicBezTo>
                  <a:cubicBezTo>
                    <a:pt x="262" y="176"/>
                    <a:pt x="261" y="176"/>
                    <a:pt x="261" y="177"/>
                  </a:cubicBezTo>
                  <a:cubicBezTo>
                    <a:pt x="261" y="178"/>
                    <a:pt x="261" y="178"/>
                    <a:pt x="260" y="178"/>
                  </a:cubicBezTo>
                  <a:cubicBezTo>
                    <a:pt x="259" y="179"/>
                    <a:pt x="259" y="179"/>
                    <a:pt x="259" y="180"/>
                  </a:cubicBezTo>
                  <a:cubicBezTo>
                    <a:pt x="260" y="181"/>
                    <a:pt x="259" y="182"/>
                    <a:pt x="259" y="183"/>
                  </a:cubicBezTo>
                  <a:cubicBezTo>
                    <a:pt x="258" y="183"/>
                    <a:pt x="258" y="184"/>
                    <a:pt x="258" y="184"/>
                  </a:cubicBezTo>
                  <a:cubicBezTo>
                    <a:pt x="258" y="183"/>
                    <a:pt x="257" y="183"/>
                    <a:pt x="258" y="183"/>
                  </a:cubicBezTo>
                  <a:cubicBezTo>
                    <a:pt x="258" y="182"/>
                    <a:pt x="258" y="182"/>
                    <a:pt x="258" y="182"/>
                  </a:cubicBezTo>
                  <a:cubicBezTo>
                    <a:pt x="258" y="181"/>
                    <a:pt x="258" y="180"/>
                    <a:pt x="257" y="181"/>
                  </a:cubicBezTo>
                  <a:cubicBezTo>
                    <a:pt x="257" y="179"/>
                    <a:pt x="257" y="176"/>
                    <a:pt x="257" y="174"/>
                  </a:cubicBezTo>
                  <a:cubicBezTo>
                    <a:pt x="256" y="174"/>
                    <a:pt x="255" y="173"/>
                    <a:pt x="256" y="173"/>
                  </a:cubicBezTo>
                  <a:cubicBezTo>
                    <a:pt x="255" y="172"/>
                    <a:pt x="256" y="171"/>
                    <a:pt x="255" y="171"/>
                  </a:cubicBezTo>
                  <a:cubicBezTo>
                    <a:pt x="254" y="170"/>
                    <a:pt x="254" y="168"/>
                    <a:pt x="252" y="168"/>
                  </a:cubicBezTo>
                  <a:cubicBezTo>
                    <a:pt x="251" y="168"/>
                    <a:pt x="251" y="168"/>
                    <a:pt x="251" y="168"/>
                  </a:cubicBezTo>
                  <a:cubicBezTo>
                    <a:pt x="249" y="165"/>
                    <a:pt x="248" y="166"/>
                    <a:pt x="245" y="167"/>
                  </a:cubicBezTo>
                  <a:cubicBezTo>
                    <a:pt x="244" y="168"/>
                    <a:pt x="243" y="168"/>
                    <a:pt x="242" y="168"/>
                  </a:cubicBezTo>
                  <a:cubicBezTo>
                    <a:pt x="241" y="169"/>
                    <a:pt x="240" y="169"/>
                    <a:pt x="239" y="168"/>
                  </a:cubicBezTo>
                  <a:cubicBezTo>
                    <a:pt x="239" y="168"/>
                    <a:pt x="238" y="167"/>
                    <a:pt x="238" y="168"/>
                  </a:cubicBezTo>
                  <a:cubicBezTo>
                    <a:pt x="238" y="168"/>
                    <a:pt x="238" y="168"/>
                    <a:pt x="238" y="168"/>
                  </a:cubicBezTo>
                  <a:cubicBezTo>
                    <a:pt x="239" y="169"/>
                    <a:pt x="239" y="170"/>
                    <a:pt x="238" y="170"/>
                  </a:cubicBezTo>
                  <a:cubicBezTo>
                    <a:pt x="237" y="170"/>
                    <a:pt x="238" y="171"/>
                    <a:pt x="238" y="171"/>
                  </a:cubicBezTo>
                  <a:cubicBezTo>
                    <a:pt x="237" y="173"/>
                    <a:pt x="237" y="174"/>
                    <a:pt x="237" y="175"/>
                  </a:cubicBezTo>
                  <a:close/>
                  <a:moveTo>
                    <a:pt x="295" y="249"/>
                  </a:moveTo>
                  <a:cubicBezTo>
                    <a:pt x="295" y="249"/>
                    <a:pt x="294" y="250"/>
                    <a:pt x="294" y="250"/>
                  </a:cubicBezTo>
                  <a:cubicBezTo>
                    <a:pt x="294" y="250"/>
                    <a:pt x="293" y="249"/>
                    <a:pt x="293" y="248"/>
                  </a:cubicBezTo>
                  <a:cubicBezTo>
                    <a:pt x="293" y="248"/>
                    <a:pt x="293" y="248"/>
                    <a:pt x="294" y="248"/>
                  </a:cubicBezTo>
                  <a:cubicBezTo>
                    <a:pt x="294" y="248"/>
                    <a:pt x="294" y="249"/>
                    <a:pt x="295" y="249"/>
                  </a:cubicBezTo>
                  <a:close/>
                  <a:moveTo>
                    <a:pt x="302" y="288"/>
                  </a:moveTo>
                  <a:cubicBezTo>
                    <a:pt x="302" y="288"/>
                    <a:pt x="301" y="288"/>
                    <a:pt x="301" y="289"/>
                  </a:cubicBezTo>
                  <a:cubicBezTo>
                    <a:pt x="301" y="289"/>
                    <a:pt x="300" y="289"/>
                    <a:pt x="300" y="289"/>
                  </a:cubicBezTo>
                  <a:cubicBezTo>
                    <a:pt x="300" y="288"/>
                    <a:pt x="301" y="288"/>
                    <a:pt x="301" y="288"/>
                  </a:cubicBezTo>
                  <a:cubicBezTo>
                    <a:pt x="301" y="288"/>
                    <a:pt x="302" y="288"/>
                    <a:pt x="302" y="288"/>
                  </a:cubicBezTo>
                  <a:close/>
                  <a:moveTo>
                    <a:pt x="279" y="137"/>
                  </a:moveTo>
                  <a:cubicBezTo>
                    <a:pt x="279" y="136"/>
                    <a:pt x="279" y="136"/>
                    <a:pt x="280" y="135"/>
                  </a:cubicBezTo>
                  <a:cubicBezTo>
                    <a:pt x="280" y="135"/>
                    <a:pt x="280" y="135"/>
                    <a:pt x="281" y="136"/>
                  </a:cubicBezTo>
                  <a:cubicBezTo>
                    <a:pt x="280" y="136"/>
                    <a:pt x="279" y="136"/>
                    <a:pt x="279" y="137"/>
                  </a:cubicBezTo>
                  <a:close/>
                  <a:moveTo>
                    <a:pt x="290" y="257"/>
                  </a:moveTo>
                  <a:cubicBezTo>
                    <a:pt x="289" y="257"/>
                    <a:pt x="288" y="257"/>
                    <a:pt x="287" y="257"/>
                  </a:cubicBezTo>
                  <a:cubicBezTo>
                    <a:pt x="288" y="256"/>
                    <a:pt x="288" y="256"/>
                    <a:pt x="290" y="257"/>
                  </a:cubicBezTo>
                  <a:close/>
                  <a:moveTo>
                    <a:pt x="185" y="241"/>
                  </a:moveTo>
                  <a:cubicBezTo>
                    <a:pt x="185" y="240"/>
                    <a:pt x="185" y="240"/>
                    <a:pt x="186" y="240"/>
                  </a:cubicBezTo>
                  <a:cubicBezTo>
                    <a:pt x="186" y="240"/>
                    <a:pt x="186" y="240"/>
                    <a:pt x="186" y="240"/>
                  </a:cubicBezTo>
                  <a:cubicBezTo>
                    <a:pt x="186" y="241"/>
                    <a:pt x="186" y="241"/>
                    <a:pt x="185" y="241"/>
                  </a:cubicBezTo>
                  <a:cubicBezTo>
                    <a:pt x="185" y="241"/>
                    <a:pt x="185" y="241"/>
                    <a:pt x="185" y="241"/>
                  </a:cubicBezTo>
                  <a:close/>
                  <a:moveTo>
                    <a:pt x="354" y="200"/>
                  </a:moveTo>
                  <a:cubicBezTo>
                    <a:pt x="354" y="202"/>
                    <a:pt x="353" y="203"/>
                    <a:pt x="353" y="204"/>
                  </a:cubicBezTo>
                  <a:cubicBezTo>
                    <a:pt x="353" y="204"/>
                    <a:pt x="353" y="205"/>
                    <a:pt x="353" y="205"/>
                  </a:cubicBezTo>
                  <a:cubicBezTo>
                    <a:pt x="352" y="205"/>
                    <a:pt x="352" y="204"/>
                    <a:pt x="352" y="204"/>
                  </a:cubicBezTo>
                  <a:cubicBezTo>
                    <a:pt x="353" y="203"/>
                    <a:pt x="352" y="202"/>
                    <a:pt x="353" y="201"/>
                  </a:cubicBezTo>
                  <a:cubicBezTo>
                    <a:pt x="354" y="201"/>
                    <a:pt x="353" y="200"/>
                    <a:pt x="353" y="200"/>
                  </a:cubicBezTo>
                  <a:cubicBezTo>
                    <a:pt x="353" y="199"/>
                    <a:pt x="353" y="199"/>
                    <a:pt x="354" y="198"/>
                  </a:cubicBezTo>
                  <a:cubicBezTo>
                    <a:pt x="354" y="198"/>
                    <a:pt x="355" y="198"/>
                    <a:pt x="355" y="199"/>
                  </a:cubicBezTo>
                  <a:cubicBezTo>
                    <a:pt x="355" y="199"/>
                    <a:pt x="355" y="200"/>
                    <a:pt x="354" y="200"/>
                  </a:cubicBezTo>
                  <a:close/>
                  <a:moveTo>
                    <a:pt x="302" y="275"/>
                  </a:moveTo>
                  <a:cubicBezTo>
                    <a:pt x="303" y="274"/>
                    <a:pt x="302" y="274"/>
                    <a:pt x="303" y="273"/>
                  </a:cubicBezTo>
                  <a:cubicBezTo>
                    <a:pt x="303" y="273"/>
                    <a:pt x="303" y="273"/>
                    <a:pt x="303" y="273"/>
                  </a:cubicBezTo>
                  <a:cubicBezTo>
                    <a:pt x="303" y="274"/>
                    <a:pt x="303" y="274"/>
                    <a:pt x="303" y="275"/>
                  </a:cubicBezTo>
                  <a:cubicBezTo>
                    <a:pt x="303" y="275"/>
                    <a:pt x="302" y="275"/>
                    <a:pt x="302" y="275"/>
                  </a:cubicBezTo>
                  <a:close/>
                  <a:moveTo>
                    <a:pt x="297" y="282"/>
                  </a:moveTo>
                  <a:cubicBezTo>
                    <a:pt x="296" y="282"/>
                    <a:pt x="296" y="283"/>
                    <a:pt x="295" y="283"/>
                  </a:cubicBezTo>
                  <a:cubicBezTo>
                    <a:pt x="295" y="282"/>
                    <a:pt x="295" y="282"/>
                    <a:pt x="297" y="282"/>
                  </a:cubicBezTo>
                  <a:close/>
                  <a:moveTo>
                    <a:pt x="399" y="268"/>
                  </a:moveTo>
                  <a:cubicBezTo>
                    <a:pt x="399" y="268"/>
                    <a:pt x="399" y="268"/>
                    <a:pt x="399" y="268"/>
                  </a:cubicBezTo>
                  <a:cubicBezTo>
                    <a:pt x="399" y="267"/>
                    <a:pt x="399" y="267"/>
                    <a:pt x="400" y="267"/>
                  </a:cubicBezTo>
                  <a:cubicBezTo>
                    <a:pt x="400" y="267"/>
                    <a:pt x="400" y="267"/>
                    <a:pt x="400" y="267"/>
                  </a:cubicBezTo>
                  <a:cubicBezTo>
                    <a:pt x="400" y="268"/>
                    <a:pt x="400" y="268"/>
                    <a:pt x="399" y="268"/>
                  </a:cubicBezTo>
                  <a:close/>
                  <a:moveTo>
                    <a:pt x="285" y="316"/>
                  </a:moveTo>
                  <a:cubicBezTo>
                    <a:pt x="284" y="316"/>
                    <a:pt x="284" y="317"/>
                    <a:pt x="283" y="316"/>
                  </a:cubicBezTo>
                  <a:cubicBezTo>
                    <a:pt x="283" y="316"/>
                    <a:pt x="283" y="316"/>
                    <a:pt x="283" y="316"/>
                  </a:cubicBezTo>
                  <a:cubicBezTo>
                    <a:pt x="284" y="315"/>
                    <a:pt x="284" y="316"/>
                    <a:pt x="285" y="316"/>
                  </a:cubicBezTo>
                  <a:close/>
                  <a:moveTo>
                    <a:pt x="266" y="285"/>
                  </a:moveTo>
                  <a:cubicBezTo>
                    <a:pt x="266" y="285"/>
                    <a:pt x="265" y="285"/>
                    <a:pt x="265" y="285"/>
                  </a:cubicBezTo>
                  <a:cubicBezTo>
                    <a:pt x="265" y="284"/>
                    <a:pt x="266" y="284"/>
                    <a:pt x="266" y="284"/>
                  </a:cubicBezTo>
                  <a:cubicBezTo>
                    <a:pt x="266" y="285"/>
                    <a:pt x="266" y="285"/>
                    <a:pt x="266" y="285"/>
                  </a:cubicBezTo>
                  <a:close/>
                  <a:moveTo>
                    <a:pt x="294" y="290"/>
                  </a:moveTo>
                  <a:cubicBezTo>
                    <a:pt x="294" y="291"/>
                    <a:pt x="294" y="292"/>
                    <a:pt x="294" y="292"/>
                  </a:cubicBezTo>
                  <a:cubicBezTo>
                    <a:pt x="293" y="292"/>
                    <a:pt x="293" y="291"/>
                    <a:pt x="294" y="290"/>
                  </a:cubicBezTo>
                  <a:close/>
                  <a:moveTo>
                    <a:pt x="197" y="276"/>
                  </a:moveTo>
                  <a:cubicBezTo>
                    <a:pt x="197" y="276"/>
                    <a:pt x="197" y="276"/>
                    <a:pt x="197" y="276"/>
                  </a:cubicBezTo>
                  <a:cubicBezTo>
                    <a:pt x="196" y="276"/>
                    <a:pt x="196" y="276"/>
                    <a:pt x="195" y="276"/>
                  </a:cubicBezTo>
                  <a:cubicBezTo>
                    <a:pt x="196" y="276"/>
                    <a:pt x="196" y="275"/>
                    <a:pt x="197" y="276"/>
                  </a:cubicBezTo>
                  <a:close/>
                  <a:moveTo>
                    <a:pt x="299" y="256"/>
                  </a:moveTo>
                  <a:cubicBezTo>
                    <a:pt x="298" y="256"/>
                    <a:pt x="299" y="256"/>
                    <a:pt x="299" y="255"/>
                  </a:cubicBezTo>
                  <a:cubicBezTo>
                    <a:pt x="299" y="256"/>
                    <a:pt x="299" y="256"/>
                    <a:pt x="299" y="256"/>
                  </a:cubicBezTo>
                  <a:cubicBezTo>
                    <a:pt x="299" y="256"/>
                    <a:pt x="299" y="256"/>
                    <a:pt x="299" y="256"/>
                  </a:cubicBezTo>
                  <a:close/>
                  <a:moveTo>
                    <a:pt x="340" y="269"/>
                  </a:moveTo>
                  <a:cubicBezTo>
                    <a:pt x="340" y="269"/>
                    <a:pt x="339" y="269"/>
                    <a:pt x="339" y="268"/>
                  </a:cubicBezTo>
                  <a:cubicBezTo>
                    <a:pt x="340" y="268"/>
                    <a:pt x="340" y="268"/>
                    <a:pt x="340" y="269"/>
                  </a:cubicBezTo>
                  <a:close/>
                  <a:moveTo>
                    <a:pt x="134" y="251"/>
                  </a:moveTo>
                  <a:cubicBezTo>
                    <a:pt x="135" y="251"/>
                    <a:pt x="135" y="251"/>
                    <a:pt x="135" y="251"/>
                  </a:cubicBezTo>
                  <a:cubicBezTo>
                    <a:pt x="135" y="251"/>
                    <a:pt x="135" y="251"/>
                    <a:pt x="135" y="251"/>
                  </a:cubicBezTo>
                  <a:cubicBezTo>
                    <a:pt x="134" y="251"/>
                    <a:pt x="134" y="251"/>
                    <a:pt x="134" y="251"/>
                  </a:cubicBezTo>
                  <a:close/>
                  <a:moveTo>
                    <a:pt x="123" y="271"/>
                  </a:moveTo>
                  <a:cubicBezTo>
                    <a:pt x="122" y="271"/>
                    <a:pt x="122" y="271"/>
                    <a:pt x="121" y="271"/>
                  </a:cubicBezTo>
                  <a:cubicBezTo>
                    <a:pt x="122" y="271"/>
                    <a:pt x="122" y="271"/>
                    <a:pt x="123" y="271"/>
                  </a:cubicBezTo>
                  <a:close/>
                  <a:moveTo>
                    <a:pt x="305" y="305"/>
                  </a:moveTo>
                  <a:cubicBezTo>
                    <a:pt x="305" y="305"/>
                    <a:pt x="304" y="305"/>
                    <a:pt x="305" y="304"/>
                  </a:cubicBezTo>
                  <a:cubicBezTo>
                    <a:pt x="305" y="305"/>
                    <a:pt x="305" y="305"/>
                    <a:pt x="305" y="305"/>
                  </a:cubicBezTo>
                  <a:cubicBezTo>
                    <a:pt x="305" y="305"/>
                    <a:pt x="305" y="305"/>
                    <a:pt x="305" y="305"/>
                  </a:cubicBezTo>
                  <a:close/>
                  <a:moveTo>
                    <a:pt x="294" y="258"/>
                  </a:moveTo>
                  <a:cubicBezTo>
                    <a:pt x="294" y="258"/>
                    <a:pt x="294" y="259"/>
                    <a:pt x="294" y="259"/>
                  </a:cubicBezTo>
                  <a:cubicBezTo>
                    <a:pt x="293" y="259"/>
                    <a:pt x="293" y="258"/>
                    <a:pt x="294" y="258"/>
                  </a:cubicBezTo>
                  <a:close/>
                  <a:moveTo>
                    <a:pt x="287" y="305"/>
                  </a:moveTo>
                  <a:cubicBezTo>
                    <a:pt x="287" y="305"/>
                    <a:pt x="286" y="306"/>
                    <a:pt x="286" y="306"/>
                  </a:cubicBezTo>
                  <a:cubicBezTo>
                    <a:pt x="286" y="306"/>
                    <a:pt x="286" y="306"/>
                    <a:pt x="286" y="305"/>
                  </a:cubicBezTo>
                  <a:cubicBezTo>
                    <a:pt x="286" y="305"/>
                    <a:pt x="286" y="305"/>
                    <a:pt x="286" y="305"/>
                  </a:cubicBezTo>
                  <a:cubicBezTo>
                    <a:pt x="287" y="305"/>
                    <a:pt x="287" y="305"/>
                    <a:pt x="287" y="305"/>
                  </a:cubicBezTo>
                  <a:close/>
                  <a:moveTo>
                    <a:pt x="301" y="306"/>
                  </a:moveTo>
                  <a:cubicBezTo>
                    <a:pt x="301" y="306"/>
                    <a:pt x="300" y="306"/>
                    <a:pt x="300" y="306"/>
                  </a:cubicBezTo>
                  <a:cubicBezTo>
                    <a:pt x="300" y="306"/>
                    <a:pt x="300" y="306"/>
                    <a:pt x="300" y="306"/>
                  </a:cubicBezTo>
                  <a:cubicBezTo>
                    <a:pt x="300" y="306"/>
                    <a:pt x="300" y="306"/>
                    <a:pt x="300" y="306"/>
                  </a:cubicBezTo>
                  <a:cubicBezTo>
                    <a:pt x="301" y="306"/>
                    <a:pt x="301" y="306"/>
                    <a:pt x="301" y="306"/>
                  </a:cubicBezTo>
                  <a:close/>
                  <a:moveTo>
                    <a:pt x="270" y="290"/>
                  </a:moveTo>
                  <a:cubicBezTo>
                    <a:pt x="270" y="290"/>
                    <a:pt x="270" y="290"/>
                    <a:pt x="270" y="290"/>
                  </a:cubicBezTo>
                  <a:cubicBezTo>
                    <a:pt x="270" y="290"/>
                    <a:pt x="270" y="290"/>
                    <a:pt x="270" y="290"/>
                  </a:cubicBezTo>
                  <a:close/>
                  <a:moveTo>
                    <a:pt x="270" y="290"/>
                  </a:moveTo>
                  <a:cubicBezTo>
                    <a:pt x="270" y="290"/>
                    <a:pt x="270" y="290"/>
                    <a:pt x="269" y="290"/>
                  </a:cubicBezTo>
                  <a:cubicBezTo>
                    <a:pt x="270" y="289"/>
                    <a:pt x="270" y="289"/>
                    <a:pt x="270" y="290"/>
                  </a:cubicBezTo>
                  <a:close/>
                  <a:moveTo>
                    <a:pt x="295" y="245"/>
                  </a:moveTo>
                  <a:cubicBezTo>
                    <a:pt x="295" y="245"/>
                    <a:pt x="295" y="245"/>
                    <a:pt x="295" y="245"/>
                  </a:cubicBezTo>
                  <a:cubicBezTo>
                    <a:pt x="295" y="245"/>
                    <a:pt x="295" y="245"/>
                    <a:pt x="295" y="245"/>
                  </a:cubicBezTo>
                  <a:cubicBezTo>
                    <a:pt x="295" y="245"/>
                    <a:pt x="295" y="245"/>
                    <a:pt x="295" y="245"/>
                  </a:cubicBezTo>
                  <a:cubicBezTo>
                    <a:pt x="295" y="245"/>
                    <a:pt x="295" y="245"/>
                    <a:pt x="295" y="245"/>
                  </a:cubicBezTo>
                  <a:close/>
                  <a:moveTo>
                    <a:pt x="310" y="271"/>
                  </a:moveTo>
                  <a:cubicBezTo>
                    <a:pt x="309" y="271"/>
                    <a:pt x="309" y="271"/>
                    <a:pt x="309" y="271"/>
                  </a:cubicBezTo>
                  <a:cubicBezTo>
                    <a:pt x="309" y="270"/>
                    <a:pt x="310" y="270"/>
                    <a:pt x="310" y="270"/>
                  </a:cubicBezTo>
                  <a:cubicBezTo>
                    <a:pt x="310" y="270"/>
                    <a:pt x="310" y="271"/>
                    <a:pt x="310" y="271"/>
                  </a:cubicBezTo>
                  <a:cubicBezTo>
                    <a:pt x="310" y="271"/>
                    <a:pt x="310" y="271"/>
                    <a:pt x="310" y="271"/>
                  </a:cubicBezTo>
                  <a:close/>
                  <a:moveTo>
                    <a:pt x="121" y="271"/>
                  </a:moveTo>
                  <a:cubicBezTo>
                    <a:pt x="121" y="272"/>
                    <a:pt x="121" y="272"/>
                    <a:pt x="121" y="272"/>
                  </a:cubicBezTo>
                  <a:cubicBezTo>
                    <a:pt x="121" y="272"/>
                    <a:pt x="121" y="272"/>
                    <a:pt x="121" y="272"/>
                  </a:cubicBezTo>
                  <a:cubicBezTo>
                    <a:pt x="121" y="271"/>
                    <a:pt x="121" y="271"/>
                    <a:pt x="121" y="271"/>
                  </a:cubicBezTo>
                  <a:close/>
                  <a:moveTo>
                    <a:pt x="274" y="264"/>
                  </a:moveTo>
                  <a:cubicBezTo>
                    <a:pt x="274" y="264"/>
                    <a:pt x="274" y="264"/>
                    <a:pt x="274" y="264"/>
                  </a:cubicBezTo>
                  <a:cubicBezTo>
                    <a:pt x="274" y="264"/>
                    <a:pt x="274" y="264"/>
                    <a:pt x="274" y="264"/>
                  </a:cubicBezTo>
                  <a:cubicBezTo>
                    <a:pt x="274" y="264"/>
                    <a:pt x="274" y="264"/>
                    <a:pt x="274" y="264"/>
                  </a:cubicBezTo>
                  <a:close/>
                  <a:moveTo>
                    <a:pt x="274" y="264"/>
                  </a:moveTo>
                  <a:cubicBezTo>
                    <a:pt x="274" y="264"/>
                    <a:pt x="274" y="264"/>
                    <a:pt x="274" y="264"/>
                  </a:cubicBezTo>
                  <a:cubicBezTo>
                    <a:pt x="274" y="264"/>
                    <a:pt x="274" y="264"/>
                    <a:pt x="274" y="264"/>
                  </a:cubicBezTo>
                  <a:cubicBezTo>
                    <a:pt x="274" y="264"/>
                    <a:pt x="274" y="264"/>
                    <a:pt x="274" y="264"/>
                  </a:cubicBezTo>
                  <a:close/>
                  <a:moveTo>
                    <a:pt x="548" y="704"/>
                  </a:moveTo>
                  <a:cubicBezTo>
                    <a:pt x="548" y="704"/>
                    <a:pt x="548" y="704"/>
                    <a:pt x="548" y="704"/>
                  </a:cubicBezTo>
                  <a:cubicBezTo>
                    <a:pt x="548" y="703"/>
                    <a:pt x="549" y="702"/>
                    <a:pt x="550" y="702"/>
                  </a:cubicBezTo>
                  <a:cubicBezTo>
                    <a:pt x="549" y="702"/>
                    <a:pt x="550" y="703"/>
                    <a:pt x="550" y="703"/>
                  </a:cubicBezTo>
                  <a:cubicBezTo>
                    <a:pt x="550" y="703"/>
                    <a:pt x="550" y="703"/>
                    <a:pt x="551" y="703"/>
                  </a:cubicBezTo>
                  <a:cubicBezTo>
                    <a:pt x="551" y="703"/>
                    <a:pt x="551" y="703"/>
                    <a:pt x="551" y="703"/>
                  </a:cubicBezTo>
                  <a:cubicBezTo>
                    <a:pt x="550" y="704"/>
                    <a:pt x="550" y="704"/>
                    <a:pt x="549" y="704"/>
                  </a:cubicBezTo>
                  <a:cubicBezTo>
                    <a:pt x="549" y="704"/>
                    <a:pt x="549" y="704"/>
                    <a:pt x="548" y="704"/>
                  </a:cubicBezTo>
                  <a:cubicBezTo>
                    <a:pt x="548" y="704"/>
                    <a:pt x="548" y="704"/>
                    <a:pt x="548" y="704"/>
                  </a:cubicBezTo>
                  <a:close/>
                  <a:moveTo>
                    <a:pt x="581" y="692"/>
                  </a:moveTo>
                  <a:cubicBezTo>
                    <a:pt x="581" y="692"/>
                    <a:pt x="581" y="692"/>
                    <a:pt x="581" y="691"/>
                  </a:cubicBezTo>
                  <a:cubicBezTo>
                    <a:pt x="581" y="691"/>
                    <a:pt x="581" y="691"/>
                    <a:pt x="582" y="691"/>
                  </a:cubicBezTo>
                  <a:cubicBezTo>
                    <a:pt x="582" y="691"/>
                    <a:pt x="582" y="691"/>
                    <a:pt x="582" y="691"/>
                  </a:cubicBezTo>
                  <a:cubicBezTo>
                    <a:pt x="583" y="691"/>
                    <a:pt x="583" y="691"/>
                    <a:pt x="583" y="692"/>
                  </a:cubicBezTo>
                  <a:cubicBezTo>
                    <a:pt x="583" y="692"/>
                    <a:pt x="583" y="692"/>
                    <a:pt x="582" y="692"/>
                  </a:cubicBezTo>
                  <a:cubicBezTo>
                    <a:pt x="582" y="693"/>
                    <a:pt x="582" y="693"/>
                    <a:pt x="581" y="693"/>
                  </a:cubicBezTo>
                  <a:cubicBezTo>
                    <a:pt x="581" y="693"/>
                    <a:pt x="581" y="693"/>
                    <a:pt x="581" y="692"/>
                  </a:cubicBezTo>
                  <a:close/>
                  <a:moveTo>
                    <a:pt x="577" y="693"/>
                  </a:moveTo>
                  <a:cubicBezTo>
                    <a:pt x="577" y="693"/>
                    <a:pt x="577" y="693"/>
                    <a:pt x="578" y="693"/>
                  </a:cubicBezTo>
                  <a:cubicBezTo>
                    <a:pt x="578" y="693"/>
                    <a:pt x="578" y="693"/>
                    <a:pt x="578" y="693"/>
                  </a:cubicBezTo>
                  <a:cubicBezTo>
                    <a:pt x="578" y="693"/>
                    <a:pt x="579" y="692"/>
                    <a:pt x="579" y="692"/>
                  </a:cubicBezTo>
                  <a:cubicBezTo>
                    <a:pt x="579" y="692"/>
                    <a:pt x="579" y="692"/>
                    <a:pt x="579" y="692"/>
                  </a:cubicBezTo>
                  <a:cubicBezTo>
                    <a:pt x="579" y="692"/>
                    <a:pt x="579" y="692"/>
                    <a:pt x="579" y="692"/>
                  </a:cubicBezTo>
                  <a:cubicBezTo>
                    <a:pt x="579" y="692"/>
                    <a:pt x="579" y="692"/>
                    <a:pt x="579" y="692"/>
                  </a:cubicBezTo>
                  <a:cubicBezTo>
                    <a:pt x="579" y="693"/>
                    <a:pt x="579" y="693"/>
                    <a:pt x="579" y="693"/>
                  </a:cubicBezTo>
                  <a:cubicBezTo>
                    <a:pt x="579" y="693"/>
                    <a:pt x="578" y="693"/>
                    <a:pt x="578" y="694"/>
                  </a:cubicBezTo>
                  <a:cubicBezTo>
                    <a:pt x="578" y="694"/>
                    <a:pt x="578" y="694"/>
                    <a:pt x="578" y="694"/>
                  </a:cubicBezTo>
                  <a:cubicBezTo>
                    <a:pt x="577" y="693"/>
                    <a:pt x="577" y="693"/>
                    <a:pt x="577" y="693"/>
                  </a:cubicBezTo>
                  <a:close/>
                  <a:moveTo>
                    <a:pt x="592" y="714"/>
                  </a:moveTo>
                  <a:cubicBezTo>
                    <a:pt x="592" y="714"/>
                    <a:pt x="592" y="713"/>
                    <a:pt x="592" y="712"/>
                  </a:cubicBezTo>
                  <a:cubicBezTo>
                    <a:pt x="592" y="712"/>
                    <a:pt x="592" y="712"/>
                    <a:pt x="592" y="712"/>
                  </a:cubicBezTo>
                  <a:cubicBezTo>
                    <a:pt x="592" y="712"/>
                    <a:pt x="592" y="712"/>
                    <a:pt x="592" y="711"/>
                  </a:cubicBezTo>
                  <a:cubicBezTo>
                    <a:pt x="592" y="711"/>
                    <a:pt x="592" y="711"/>
                    <a:pt x="591" y="711"/>
                  </a:cubicBezTo>
                  <a:cubicBezTo>
                    <a:pt x="591" y="711"/>
                    <a:pt x="591" y="712"/>
                    <a:pt x="591" y="712"/>
                  </a:cubicBezTo>
                  <a:cubicBezTo>
                    <a:pt x="591" y="712"/>
                    <a:pt x="591" y="712"/>
                    <a:pt x="591" y="712"/>
                  </a:cubicBezTo>
                  <a:cubicBezTo>
                    <a:pt x="591" y="712"/>
                    <a:pt x="591" y="712"/>
                    <a:pt x="591" y="713"/>
                  </a:cubicBezTo>
                  <a:cubicBezTo>
                    <a:pt x="591" y="713"/>
                    <a:pt x="590" y="713"/>
                    <a:pt x="590" y="714"/>
                  </a:cubicBezTo>
                  <a:cubicBezTo>
                    <a:pt x="590" y="714"/>
                    <a:pt x="590" y="714"/>
                    <a:pt x="590" y="714"/>
                  </a:cubicBezTo>
                  <a:cubicBezTo>
                    <a:pt x="590" y="714"/>
                    <a:pt x="590" y="714"/>
                    <a:pt x="590" y="714"/>
                  </a:cubicBezTo>
                  <a:cubicBezTo>
                    <a:pt x="589" y="714"/>
                    <a:pt x="589" y="714"/>
                    <a:pt x="589" y="715"/>
                  </a:cubicBezTo>
                  <a:cubicBezTo>
                    <a:pt x="589" y="715"/>
                    <a:pt x="589" y="715"/>
                    <a:pt x="589" y="715"/>
                  </a:cubicBezTo>
                  <a:cubicBezTo>
                    <a:pt x="589" y="715"/>
                    <a:pt x="589" y="714"/>
                    <a:pt x="589" y="714"/>
                  </a:cubicBezTo>
                  <a:cubicBezTo>
                    <a:pt x="589" y="714"/>
                    <a:pt x="589" y="714"/>
                    <a:pt x="589" y="714"/>
                  </a:cubicBezTo>
                  <a:cubicBezTo>
                    <a:pt x="589" y="714"/>
                    <a:pt x="589" y="713"/>
                    <a:pt x="588" y="713"/>
                  </a:cubicBezTo>
                  <a:cubicBezTo>
                    <a:pt x="588" y="713"/>
                    <a:pt x="588" y="713"/>
                    <a:pt x="589" y="712"/>
                  </a:cubicBezTo>
                  <a:cubicBezTo>
                    <a:pt x="589" y="712"/>
                    <a:pt x="589" y="712"/>
                    <a:pt x="589" y="712"/>
                  </a:cubicBezTo>
                  <a:cubicBezTo>
                    <a:pt x="589" y="711"/>
                    <a:pt x="589" y="711"/>
                    <a:pt x="589" y="711"/>
                  </a:cubicBezTo>
                  <a:cubicBezTo>
                    <a:pt x="589" y="711"/>
                    <a:pt x="589" y="710"/>
                    <a:pt x="589" y="710"/>
                  </a:cubicBezTo>
                  <a:cubicBezTo>
                    <a:pt x="590" y="710"/>
                    <a:pt x="590" y="710"/>
                    <a:pt x="589" y="710"/>
                  </a:cubicBezTo>
                  <a:cubicBezTo>
                    <a:pt x="589" y="710"/>
                    <a:pt x="589" y="709"/>
                    <a:pt x="590" y="709"/>
                  </a:cubicBezTo>
                  <a:cubicBezTo>
                    <a:pt x="590" y="709"/>
                    <a:pt x="590" y="709"/>
                    <a:pt x="590" y="709"/>
                  </a:cubicBezTo>
                  <a:cubicBezTo>
                    <a:pt x="590" y="709"/>
                    <a:pt x="590" y="709"/>
                    <a:pt x="590" y="709"/>
                  </a:cubicBezTo>
                  <a:cubicBezTo>
                    <a:pt x="590" y="708"/>
                    <a:pt x="590" y="708"/>
                    <a:pt x="591" y="708"/>
                  </a:cubicBezTo>
                  <a:cubicBezTo>
                    <a:pt x="591" y="708"/>
                    <a:pt x="591" y="708"/>
                    <a:pt x="591" y="708"/>
                  </a:cubicBezTo>
                  <a:cubicBezTo>
                    <a:pt x="591" y="708"/>
                    <a:pt x="591" y="707"/>
                    <a:pt x="590" y="707"/>
                  </a:cubicBezTo>
                  <a:cubicBezTo>
                    <a:pt x="590" y="707"/>
                    <a:pt x="590" y="707"/>
                    <a:pt x="590" y="708"/>
                  </a:cubicBezTo>
                  <a:cubicBezTo>
                    <a:pt x="590" y="708"/>
                    <a:pt x="590" y="708"/>
                    <a:pt x="589" y="708"/>
                  </a:cubicBezTo>
                  <a:cubicBezTo>
                    <a:pt x="589" y="708"/>
                    <a:pt x="588" y="709"/>
                    <a:pt x="588" y="709"/>
                  </a:cubicBezTo>
                  <a:cubicBezTo>
                    <a:pt x="588" y="709"/>
                    <a:pt x="587" y="710"/>
                    <a:pt x="587" y="710"/>
                  </a:cubicBezTo>
                  <a:cubicBezTo>
                    <a:pt x="587" y="711"/>
                    <a:pt x="586" y="711"/>
                    <a:pt x="587" y="712"/>
                  </a:cubicBezTo>
                  <a:cubicBezTo>
                    <a:pt x="587" y="712"/>
                    <a:pt x="587" y="712"/>
                    <a:pt x="587" y="712"/>
                  </a:cubicBezTo>
                  <a:cubicBezTo>
                    <a:pt x="586" y="712"/>
                    <a:pt x="586" y="713"/>
                    <a:pt x="586" y="713"/>
                  </a:cubicBezTo>
                  <a:cubicBezTo>
                    <a:pt x="586" y="713"/>
                    <a:pt x="586" y="713"/>
                    <a:pt x="586" y="713"/>
                  </a:cubicBezTo>
                  <a:cubicBezTo>
                    <a:pt x="585" y="713"/>
                    <a:pt x="585" y="713"/>
                    <a:pt x="585" y="713"/>
                  </a:cubicBezTo>
                  <a:cubicBezTo>
                    <a:pt x="585" y="713"/>
                    <a:pt x="585" y="712"/>
                    <a:pt x="585" y="712"/>
                  </a:cubicBezTo>
                  <a:cubicBezTo>
                    <a:pt x="585" y="713"/>
                    <a:pt x="585" y="713"/>
                    <a:pt x="585" y="712"/>
                  </a:cubicBezTo>
                  <a:cubicBezTo>
                    <a:pt x="584" y="712"/>
                    <a:pt x="584" y="712"/>
                    <a:pt x="584" y="711"/>
                  </a:cubicBezTo>
                  <a:cubicBezTo>
                    <a:pt x="584" y="711"/>
                    <a:pt x="584" y="711"/>
                    <a:pt x="584" y="710"/>
                  </a:cubicBezTo>
                  <a:cubicBezTo>
                    <a:pt x="584" y="711"/>
                    <a:pt x="584" y="711"/>
                    <a:pt x="584" y="711"/>
                  </a:cubicBezTo>
                  <a:cubicBezTo>
                    <a:pt x="585" y="711"/>
                    <a:pt x="585" y="710"/>
                    <a:pt x="585" y="709"/>
                  </a:cubicBezTo>
                  <a:cubicBezTo>
                    <a:pt x="586" y="709"/>
                    <a:pt x="586" y="709"/>
                    <a:pt x="586" y="709"/>
                  </a:cubicBezTo>
                  <a:cubicBezTo>
                    <a:pt x="586" y="709"/>
                    <a:pt x="586" y="709"/>
                    <a:pt x="586" y="709"/>
                  </a:cubicBezTo>
                  <a:cubicBezTo>
                    <a:pt x="586" y="708"/>
                    <a:pt x="585" y="709"/>
                    <a:pt x="585" y="709"/>
                  </a:cubicBezTo>
                  <a:cubicBezTo>
                    <a:pt x="585" y="709"/>
                    <a:pt x="585" y="709"/>
                    <a:pt x="585" y="709"/>
                  </a:cubicBezTo>
                  <a:cubicBezTo>
                    <a:pt x="585" y="709"/>
                    <a:pt x="584" y="709"/>
                    <a:pt x="584" y="709"/>
                  </a:cubicBezTo>
                  <a:cubicBezTo>
                    <a:pt x="584" y="709"/>
                    <a:pt x="584" y="709"/>
                    <a:pt x="585" y="709"/>
                  </a:cubicBezTo>
                  <a:cubicBezTo>
                    <a:pt x="585" y="709"/>
                    <a:pt x="585" y="709"/>
                    <a:pt x="585" y="708"/>
                  </a:cubicBezTo>
                  <a:cubicBezTo>
                    <a:pt x="585" y="708"/>
                    <a:pt x="585" y="708"/>
                    <a:pt x="585" y="708"/>
                  </a:cubicBezTo>
                  <a:cubicBezTo>
                    <a:pt x="585" y="708"/>
                    <a:pt x="585" y="708"/>
                    <a:pt x="585" y="708"/>
                  </a:cubicBezTo>
                  <a:cubicBezTo>
                    <a:pt x="584" y="708"/>
                    <a:pt x="584" y="708"/>
                    <a:pt x="584" y="708"/>
                  </a:cubicBezTo>
                  <a:cubicBezTo>
                    <a:pt x="584" y="708"/>
                    <a:pt x="584" y="708"/>
                    <a:pt x="584" y="708"/>
                  </a:cubicBezTo>
                  <a:cubicBezTo>
                    <a:pt x="584" y="708"/>
                    <a:pt x="584" y="708"/>
                    <a:pt x="584" y="708"/>
                  </a:cubicBezTo>
                  <a:cubicBezTo>
                    <a:pt x="584" y="708"/>
                    <a:pt x="584" y="708"/>
                    <a:pt x="584" y="708"/>
                  </a:cubicBezTo>
                  <a:cubicBezTo>
                    <a:pt x="584" y="708"/>
                    <a:pt x="584" y="707"/>
                    <a:pt x="583" y="707"/>
                  </a:cubicBezTo>
                  <a:cubicBezTo>
                    <a:pt x="583" y="707"/>
                    <a:pt x="583" y="707"/>
                    <a:pt x="583" y="707"/>
                  </a:cubicBezTo>
                  <a:cubicBezTo>
                    <a:pt x="583" y="707"/>
                    <a:pt x="583" y="707"/>
                    <a:pt x="583" y="707"/>
                  </a:cubicBezTo>
                  <a:cubicBezTo>
                    <a:pt x="583" y="707"/>
                    <a:pt x="583" y="707"/>
                    <a:pt x="584" y="707"/>
                  </a:cubicBezTo>
                  <a:cubicBezTo>
                    <a:pt x="584" y="707"/>
                    <a:pt x="584" y="707"/>
                    <a:pt x="584" y="707"/>
                  </a:cubicBezTo>
                  <a:cubicBezTo>
                    <a:pt x="584" y="708"/>
                    <a:pt x="584" y="707"/>
                    <a:pt x="584" y="707"/>
                  </a:cubicBezTo>
                  <a:cubicBezTo>
                    <a:pt x="584" y="708"/>
                    <a:pt x="584" y="708"/>
                    <a:pt x="585" y="708"/>
                  </a:cubicBezTo>
                  <a:cubicBezTo>
                    <a:pt x="585" y="708"/>
                    <a:pt x="585" y="708"/>
                    <a:pt x="586" y="708"/>
                  </a:cubicBezTo>
                  <a:cubicBezTo>
                    <a:pt x="586" y="708"/>
                    <a:pt x="586" y="708"/>
                    <a:pt x="586" y="707"/>
                  </a:cubicBezTo>
                  <a:cubicBezTo>
                    <a:pt x="586" y="707"/>
                    <a:pt x="586" y="707"/>
                    <a:pt x="586" y="707"/>
                  </a:cubicBezTo>
                  <a:cubicBezTo>
                    <a:pt x="586" y="707"/>
                    <a:pt x="586" y="707"/>
                    <a:pt x="585" y="707"/>
                  </a:cubicBezTo>
                  <a:cubicBezTo>
                    <a:pt x="586" y="707"/>
                    <a:pt x="586" y="706"/>
                    <a:pt x="587" y="706"/>
                  </a:cubicBezTo>
                  <a:cubicBezTo>
                    <a:pt x="587" y="706"/>
                    <a:pt x="587" y="706"/>
                    <a:pt x="588" y="705"/>
                  </a:cubicBezTo>
                  <a:cubicBezTo>
                    <a:pt x="588" y="705"/>
                    <a:pt x="588" y="705"/>
                    <a:pt x="588" y="705"/>
                  </a:cubicBezTo>
                  <a:cubicBezTo>
                    <a:pt x="588" y="705"/>
                    <a:pt x="588" y="706"/>
                    <a:pt x="589" y="705"/>
                  </a:cubicBezTo>
                  <a:cubicBezTo>
                    <a:pt x="589" y="705"/>
                    <a:pt x="589" y="705"/>
                    <a:pt x="589" y="704"/>
                  </a:cubicBezTo>
                  <a:cubicBezTo>
                    <a:pt x="589" y="704"/>
                    <a:pt x="590" y="704"/>
                    <a:pt x="590" y="704"/>
                  </a:cubicBezTo>
                  <a:cubicBezTo>
                    <a:pt x="590" y="703"/>
                    <a:pt x="590" y="703"/>
                    <a:pt x="590" y="703"/>
                  </a:cubicBezTo>
                  <a:cubicBezTo>
                    <a:pt x="590" y="703"/>
                    <a:pt x="590" y="702"/>
                    <a:pt x="590" y="702"/>
                  </a:cubicBezTo>
                  <a:cubicBezTo>
                    <a:pt x="590" y="702"/>
                    <a:pt x="589" y="702"/>
                    <a:pt x="589" y="702"/>
                  </a:cubicBezTo>
                  <a:cubicBezTo>
                    <a:pt x="589" y="702"/>
                    <a:pt x="589" y="703"/>
                    <a:pt x="589" y="703"/>
                  </a:cubicBezTo>
                  <a:cubicBezTo>
                    <a:pt x="588" y="704"/>
                    <a:pt x="588" y="704"/>
                    <a:pt x="588" y="703"/>
                  </a:cubicBezTo>
                  <a:cubicBezTo>
                    <a:pt x="588" y="703"/>
                    <a:pt x="588" y="703"/>
                    <a:pt x="588" y="703"/>
                  </a:cubicBezTo>
                  <a:cubicBezTo>
                    <a:pt x="588" y="703"/>
                    <a:pt x="587" y="703"/>
                    <a:pt x="587" y="703"/>
                  </a:cubicBezTo>
                  <a:cubicBezTo>
                    <a:pt x="587" y="703"/>
                    <a:pt x="587" y="703"/>
                    <a:pt x="587" y="703"/>
                  </a:cubicBezTo>
                  <a:cubicBezTo>
                    <a:pt x="586" y="703"/>
                    <a:pt x="586" y="704"/>
                    <a:pt x="586" y="704"/>
                  </a:cubicBezTo>
                  <a:cubicBezTo>
                    <a:pt x="586" y="704"/>
                    <a:pt x="586" y="704"/>
                    <a:pt x="586" y="704"/>
                  </a:cubicBezTo>
                  <a:cubicBezTo>
                    <a:pt x="586" y="704"/>
                    <a:pt x="586" y="704"/>
                    <a:pt x="586" y="704"/>
                  </a:cubicBezTo>
                  <a:cubicBezTo>
                    <a:pt x="586" y="704"/>
                    <a:pt x="586" y="704"/>
                    <a:pt x="585" y="704"/>
                  </a:cubicBezTo>
                  <a:cubicBezTo>
                    <a:pt x="585" y="704"/>
                    <a:pt x="585" y="704"/>
                    <a:pt x="585" y="704"/>
                  </a:cubicBezTo>
                  <a:cubicBezTo>
                    <a:pt x="585" y="704"/>
                    <a:pt x="586" y="704"/>
                    <a:pt x="585" y="704"/>
                  </a:cubicBezTo>
                  <a:cubicBezTo>
                    <a:pt x="585" y="703"/>
                    <a:pt x="585" y="704"/>
                    <a:pt x="585" y="704"/>
                  </a:cubicBezTo>
                  <a:cubicBezTo>
                    <a:pt x="585" y="704"/>
                    <a:pt x="584" y="704"/>
                    <a:pt x="584" y="705"/>
                  </a:cubicBezTo>
                  <a:cubicBezTo>
                    <a:pt x="584" y="705"/>
                    <a:pt x="584" y="705"/>
                    <a:pt x="584" y="705"/>
                  </a:cubicBezTo>
                  <a:cubicBezTo>
                    <a:pt x="584" y="704"/>
                    <a:pt x="584" y="704"/>
                    <a:pt x="584" y="704"/>
                  </a:cubicBezTo>
                  <a:cubicBezTo>
                    <a:pt x="584" y="704"/>
                    <a:pt x="584" y="704"/>
                    <a:pt x="584" y="704"/>
                  </a:cubicBezTo>
                  <a:cubicBezTo>
                    <a:pt x="584" y="704"/>
                    <a:pt x="584" y="704"/>
                    <a:pt x="584" y="704"/>
                  </a:cubicBezTo>
                  <a:cubicBezTo>
                    <a:pt x="584" y="704"/>
                    <a:pt x="584" y="704"/>
                    <a:pt x="584" y="704"/>
                  </a:cubicBezTo>
                  <a:cubicBezTo>
                    <a:pt x="584" y="704"/>
                    <a:pt x="584" y="704"/>
                    <a:pt x="585" y="704"/>
                  </a:cubicBezTo>
                  <a:cubicBezTo>
                    <a:pt x="585" y="704"/>
                    <a:pt x="585" y="703"/>
                    <a:pt x="585" y="703"/>
                  </a:cubicBezTo>
                  <a:cubicBezTo>
                    <a:pt x="585" y="703"/>
                    <a:pt x="585" y="703"/>
                    <a:pt x="584" y="703"/>
                  </a:cubicBezTo>
                  <a:cubicBezTo>
                    <a:pt x="584" y="703"/>
                    <a:pt x="584" y="703"/>
                    <a:pt x="584" y="703"/>
                  </a:cubicBezTo>
                  <a:cubicBezTo>
                    <a:pt x="584" y="703"/>
                    <a:pt x="585" y="703"/>
                    <a:pt x="585" y="702"/>
                  </a:cubicBezTo>
                  <a:cubicBezTo>
                    <a:pt x="585" y="702"/>
                    <a:pt x="585" y="702"/>
                    <a:pt x="586" y="702"/>
                  </a:cubicBezTo>
                  <a:cubicBezTo>
                    <a:pt x="586" y="702"/>
                    <a:pt x="586" y="702"/>
                    <a:pt x="586" y="702"/>
                  </a:cubicBezTo>
                  <a:cubicBezTo>
                    <a:pt x="585" y="702"/>
                    <a:pt x="585" y="702"/>
                    <a:pt x="585" y="702"/>
                  </a:cubicBezTo>
                  <a:cubicBezTo>
                    <a:pt x="585" y="702"/>
                    <a:pt x="585" y="702"/>
                    <a:pt x="585" y="702"/>
                  </a:cubicBezTo>
                  <a:cubicBezTo>
                    <a:pt x="584" y="701"/>
                    <a:pt x="584" y="701"/>
                    <a:pt x="584" y="702"/>
                  </a:cubicBezTo>
                  <a:cubicBezTo>
                    <a:pt x="583" y="702"/>
                    <a:pt x="583" y="702"/>
                    <a:pt x="583" y="702"/>
                  </a:cubicBezTo>
                  <a:cubicBezTo>
                    <a:pt x="583" y="702"/>
                    <a:pt x="583" y="702"/>
                    <a:pt x="583" y="701"/>
                  </a:cubicBezTo>
                  <a:cubicBezTo>
                    <a:pt x="583" y="701"/>
                    <a:pt x="584" y="701"/>
                    <a:pt x="584" y="701"/>
                  </a:cubicBezTo>
                  <a:cubicBezTo>
                    <a:pt x="584" y="701"/>
                    <a:pt x="584" y="701"/>
                    <a:pt x="584" y="701"/>
                  </a:cubicBezTo>
                  <a:cubicBezTo>
                    <a:pt x="584" y="701"/>
                    <a:pt x="584" y="701"/>
                    <a:pt x="584" y="701"/>
                  </a:cubicBezTo>
                  <a:cubicBezTo>
                    <a:pt x="584" y="701"/>
                    <a:pt x="584" y="701"/>
                    <a:pt x="584" y="701"/>
                  </a:cubicBezTo>
                  <a:cubicBezTo>
                    <a:pt x="584" y="700"/>
                    <a:pt x="584" y="700"/>
                    <a:pt x="584" y="700"/>
                  </a:cubicBezTo>
                  <a:cubicBezTo>
                    <a:pt x="584" y="701"/>
                    <a:pt x="583" y="701"/>
                    <a:pt x="583" y="701"/>
                  </a:cubicBezTo>
                  <a:cubicBezTo>
                    <a:pt x="583" y="701"/>
                    <a:pt x="582" y="701"/>
                    <a:pt x="582" y="701"/>
                  </a:cubicBezTo>
                  <a:cubicBezTo>
                    <a:pt x="582" y="701"/>
                    <a:pt x="582" y="701"/>
                    <a:pt x="582" y="701"/>
                  </a:cubicBezTo>
                  <a:cubicBezTo>
                    <a:pt x="582" y="701"/>
                    <a:pt x="582" y="701"/>
                    <a:pt x="582" y="701"/>
                  </a:cubicBezTo>
                  <a:cubicBezTo>
                    <a:pt x="583" y="701"/>
                    <a:pt x="583" y="700"/>
                    <a:pt x="583" y="700"/>
                  </a:cubicBezTo>
                  <a:cubicBezTo>
                    <a:pt x="583" y="700"/>
                    <a:pt x="584" y="700"/>
                    <a:pt x="584" y="699"/>
                  </a:cubicBezTo>
                  <a:cubicBezTo>
                    <a:pt x="584" y="699"/>
                    <a:pt x="584" y="699"/>
                    <a:pt x="585" y="699"/>
                  </a:cubicBezTo>
                  <a:cubicBezTo>
                    <a:pt x="585" y="699"/>
                    <a:pt x="584" y="699"/>
                    <a:pt x="584" y="699"/>
                  </a:cubicBezTo>
                  <a:cubicBezTo>
                    <a:pt x="584" y="699"/>
                    <a:pt x="584" y="698"/>
                    <a:pt x="584" y="698"/>
                  </a:cubicBezTo>
                  <a:cubicBezTo>
                    <a:pt x="584" y="698"/>
                    <a:pt x="584" y="698"/>
                    <a:pt x="584" y="698"/>
                  </a:cubicBezTo>
                  <a:cubicBezTo>
                    <a:pt x="585" y="698"/>
                    <a:pt x="585" y="698"/>
                    <a:pt x="585" y="698"/>
                  </a:cubicBezTo>
                  <a:cubicBezTo>
                    <a:pt x="586" y="698"/>
                    <a:pt x="586" y="698"/>
                    <a:pt x="586" y="698"/>
                  </a:cubicBezTo>
                  <a:cubicBezTo>
                    <a:pt x="586" y="698"/>
                    <a:pt x="586" y="697"/>
                    <a:pt x="586" y="697"/>
                  </a:cubicBezTo>
                  <a:cubicBezTo>
                    <a:pt x="587" y="696"/>
                    <a:pt x="587" y="696"/>
                    <a:pt x="586" y="696"/>
                  </a:cubicBezTo>
                  <a:cubicBezTo>
                    <a:pt x="586" y="696"/>
                    <a:pt x="586" y="695"/>
                    <a:pt x="586" y="695"/>
                  </a:cubicBezTo>
                  <a:cubicBezTo>
                    <a:pt x="585" y="695"/>
                    <a:pt x="585" y="695"/>
                    <a:pt x="585" y="695"/>
                  </a:cubicBezTo>
                  <a:cubicBezTo>
                    <a:pt x="584" y="695"/>
                    <a:pt x="584" y="695"/>
                    <a:pt x="584" y="694"/>
                  </a:cubicBezTo>
                  <a:cubicBezTo>
                    <a:pt x="584" y="694"/>
                    <a:pt x="583" y="694"/>
                    <a:pt x="583" y="694"/>
                  </a:cubicBezTo>
                  <a:cubicBezTo>
                    <a:pt x="583" y="694"/>
                    <a:pt x="583" y="694"/>
                    <a:pt x="583" y="694"/>
                  </a:cubicBezTo>
                  <a:cubicBezTo>
                    <a:pt x="583" y="694"/>
                    <a:pt x="582" y="694"/>
                    <a:pt x="582" y="694"/>
                  </a:cubicBezTo>
                  <a:cubicBezTo>
                    <a:pt x="582" y="694"/>
                    <a:pt x="582" y="694"/>
                    <a:pt x="582" y="694"/>
                  </a:cubicBezTo>
                  <a:cubicBezTo>
                    <a:pt x="582" y="695"/>
                    <a:pt x="582" y="695"/>
                    <a:pt x="582" y="695"/>
                  </a:cubicBezTo>
                  <a:cubicBezTo>
                    <a:pt x="582" y="694"/>
                    <a:pt x="581" y="694"/>
                    <a:pt x="581" y="694"/>
                  </a:cubicBezTo>
                  <a:cubicBezTo>
                    <a:pt x="581" y="694"/>
                    <a:pt x="581" y="694"/>
                    <a:pt x="581" y="694"/>
                  </a:cubicBezTo>
                  <a:cubicBezTo>
                    <a:pt x="580" y="694"/>
                    <a:pt x="580" y="695"/>
                    <a:pt x="580" y="695"/>
                  </a:cubicBezTo>
                  <a:cubicBezTo>
                    <a:pt x="580" y="696"/>
                    <a:pt x="580" y="696"/>
                    <a:pt x="580" y="696"/>
                  </a:cubicBezTo>
                  <a:cubicBezTo>
                    <a:pt x="580" y="695"/>
                    <a:pt x="580" y="694"/>
                    <a:pt x="580" y="693"/>
                  </a:cubicBezTo>
                  <a:cubicBezTo>
                    <a:pt x="579" y="693"/>
                    <a:pt x="579" y="694"/>
                    <a:pt x="578" y="694"/>
                  </a:cubicBezTo>
                  <a:cubicBezTo>
                    <a:pt x="578" y="694"/>
                    <a:pt x="578" y="694"/>
                    <a:pt x="579" y="694"/>
                  </a:cubicBezTo>
                  <a:cubicBezTo>
                    <a:pt x="579" y="694"/>
                    <a:pt x="579" y="694"/>
                    <a:pt x="579" y="694"/>
                  </a:cubicBezTo>
                  <a:cubicBezTo>
                    <a:pt x="578" y="694"/>
                    <a:pt x="578" y="694"/>
                    <a:pt x="578" y="694"/>
                  </a:cubicBezTo>
                  <a:cubicBezTo>
                    <a:pt x="578" y="694"/>
                    <a:pt x="578" y="694"/>
                    <a:pt x="578" y="694"/>
                  </a:cubicBezTo>
                  <a:cubicBezTo>
                    <a:pt x="578" y="695"/>
                    <a:pt x="578" y="694"/>
                    <a:pt x="578" y="695"/>
                  </a:cubicBezTo>
                  <a:cubicBezTo>
                    <a:pt x="578" y="695"/>
                    <a:pt x="578" y="695"/>
                    <a:pt x="578" y="695"/>
                  </a:cubicBezTo>
                  <a:cubicBezTo>
                    <a:pt x="577" y="696"/>
                    <a:pt x="577" y="695"/>
                    <a:pt x="577" y="695"/>
                  </a:cubicBezTo>
                  <a:cubicBezTo>
                    <a:pt x="577" y="695"/>
                    <a:pt x="577" y="695"/>
                    <a:pt x="577" y="694"/>
                  </a:cubicBezTo>
                  <a:cubicBezTo>
                    <a:pt x="577" y="695"/>
                    <a:pt x="577" y="695"/>
                    <a:pt x="577" y="695"/>
                  </a:cubicBezTo>
                  <a:cubicBezTo>
                    <a:pt x="577" y="696"/>
                    <a:pt x="577" y="696"/>
                    <a:pt x="577" y="696"/>
                  </a:cubicBezTo>
                  <a:cubicBezTo>
                    <a:pt x="577" y="696"/>
                    <a:pt x="576" y="696"/>
                    <a:pt x="576" y="696"/>
                  </a:cubicBezTo>
                  <a:cubicBezTo>
                    <a:pt x="575" y="696"/>
                    <a:pt x="575" y="696"/>
                    <a:pt x="575" y="697"/>
                  </a:cubicBezTo>
                  <a:cubicBezTo>
                    <a:pt x="574" y="697"/>
                    <a:pt x="574" y="697"/>
                    <a:pt x="574" y="697"/>
                  </a:cubicBezTo>
                  <a:cubicBezTo>
                    <a:pt x="574" y="697"/>
                    <a:pt x="574" y="698"/>
                    <a:pt x="574" y="698"/>
                  </a:cubicBezTo>
                  <a:cubicBezTo>
                    <a:pt x="574" y="698"/>
                    <a:pt x="574" y="698"/>
                    <a:pt x="574" y="698"/>
                  </a:cubicBezTo>
                  <a:cubicBezTo>
                    <a:pt x="574" y="698"/>
                    <a:pt x="574" y="698"/>
                    <a:pt x="574" y="698"/>
                  </a:cubicBezTo>
                  <a:cubicBezTo>
                    <a:pt x="574" y="697"/>
                    <a:pt x="574" y="697"/>
                    <a:pt x="574" y="697"/>
                  </a:cubicBezTo>
                  <a:cubicBezTo>
                    <a:pt x="574" y="697"/>
                    <a:pt x="574" y="697"/>
                    <a:pt x="574" y="697"/>
                  </a:cubicBezTo>
                  <a:cubicBezTo>
                    <a:pt x="574" y="697"/>
                    <a:pt x="574" y="696"/>
                    <a:pt x="575" y="696"/>
                  </a:cubicBezTo>
                  <a:cubicBezTo>
                    <a:pt x="575" y="696"/>
                    <a:pt x="575" y="696"/>
                    <a:pt x="575" y="696"/>
                  </a:cubicBezTo>
                  <a:cubicBezTo>
                    <a:pt x="575" y="695"/>
                    <a:pt x="575" y="695"/>
                    <a:pt x="575" y="694"/>
                  </a:cubicBezTo>
                  <a:cubicBezTo>
                    <a:pt x="575" y="694"/>
                    <a:pt x="575" y="694"/>
                    <a:pt x="575" y="694"/>
                  </a:cubicBezTo>
                  <a:cubicBezTo>
                    <a:pt x="575" y="693"/>
                    <a:pt x="575" y="693"/>
                    <a:pt x="575" y="693"/>
                  </a:cubicBezTo>
                  <a:cubicBezTo>
                    <a:pt x="575" y="693"/>
                    <a:pt x="574" y="693"/>
                    <a:pt x="574" y="693"/>
                  </a:cubicBezTo>
                  <a:cubicBezTo>
                    <a:pt x="574" y="693"/>
                    <a:pt x="574" y="694"/>
                    <a:pt x="574" y="694"/>
                  </a:cubicBezTo>
                  <a:cubicBezTo>
                    <a:pt x="575" y="694"/>
                    <a:pt x="575" y="695"/>
                    <a:pt x="574" y="695"/>
                  </a:cubicBezTo>
                  <a:cubicBezTo>
                    <a:pt x="574" y="695"/>
                    <a:pt x="574" y="696"/>
                    <a:pt x="574" y="695"/>
                  </a:cubicBezTo>
                  <a:cubicBezTo>
                    <a:pt x="574" y="695"/>
                    <a:pt x="574" y="695"/>
                    <a:pt x="574" y="695"/>
                  </a:cubicBezTo>
                  <a:cubicBezTo>
                    <a:pt x="573" y="695"/>
                    <a:pt x="574" y="695"/>
                    <a:pt x="574" y="695"/>
                  </a:cubicBezTo>
                  <a:cubicBezTo>
                    <a:pt x="574" y="694"/>
                    <a:pt x="574" y="694"/>
                    <a:pt x="574" y="694"/>
                  </a:cubicBezTo>
                  <a:cubicBezTo>
                    <a:pt x="574" y="694"/>
                    <a:pt x="574" y="694"/>
                    <a:pt x="574" y="694"/>
                  </a:cubicBezTo>
                  <a:cubicBezTo>
                    <a:pt x="574" y="694"/>
                    <a:pt x="574" y="694"/>
                    <a:pt x="574" y="694"/>
                  </a:cubicBezTo>
                  <a:cubicBezTo>
                    <a:pt x="574" y="694"/>
                    <a:pt x="574" y="694"/>
                    <a:pt x="574" y="694"/>
                  </a:cubicBezTo>
                  <a:cubicBezTo>
                    <a:pt x="574" y="693"/>
                    <a:pt x="574" y="693"/>
                    <a:pt x="574" y="693"/>
                  </a:cubicBezTo>
                  <a:cubicBezTo>
                    <a:pt x="573" y="693"/>
                    <a:pt x="573" y="694"/>
                    <a:pt x="573" y="694"/>
                  </a:cubicBezTo>
                  <a:cubicBezTo>
                    <a:pt x="573" y="694"/>
                    <a:pt x="573" y="694"/>
                    <a:pt x="573" y="695"/>
                  </a:cubicBezTo>
                  <a:cubicBezTo>
                    <a:pt x="572" y="694"/>
                    <a:pt x="573" y="694"/>
                    <a:pt x="572" y="694"/>
                  </a:cubicBezTo>
                  <a:cubicBezTo>
                    <a:pt x="572" y="694"/>
                    <a:pt x="572" y="694"/>
                    <a:pt x="572" y="695"/>
                  </a:cubicBezTo>
                  <a:cubicBezTo>
                    <a:pt x="572" y="695"/>
                    <a:pt x="572" y="695"/>
                    <a:pt x="572" y="695"/>
                  </a:cubicBezTo>
                  <a:cubicBezTo>
                    <a:pt x="572" y="694"/>
                    <a:pt x="572" y="694"/>
                    <a:pt x="571" y="694"/>
                  </a:cubicBezTo>
                  <a:cubicBezTo>
                    <a:pt x="570" y="693"/>
                    <a:pt x="570" y="693"/>
                    <a:pt x="569" y="694"/>
                  </a:cubicBezTo>
                  <a:cubicBezTo>
                    <a:pt x="569" y="694"/>
                    <a:pt x="569" y="694"/>
                    <a:pt x="569" y="694"/>
                  </a:cubicBezTo>
                  <a:cubicBezTo>
                    <a:pt x="569" y="694"/>
                    <a:pt x="569" y="694"/>
                    <a:pt x="569" y="694"/>
                  </a:cubicBezTo>
                  <a:cubicBezTo>
                    <a:pt x="569" y="694"/>
                    <a:pt x="569" y="694"/>
                    <a:pt x="569" y="693"/>
                  </a:cubicBezTo>
                  <a:cubicBezTo>
                    <a:pt x="570" y="693"/>
                    <a:pt x="571" y="693"/>
                    <a:pt x="571" y="692"/>
                  </a:cubicBezTo>
                  <a:cubicBezTo>
                    <a:pt x="570" y="692"/>
                    <a:pt x="570" y="693"/>
                    <a:pt x="570" y="692"/>
                  </a:cubicBezTo>
                  <a:cubicBezTo>
                    <a:pt x="570" y="692"/>
                    <a:pt x="570" y="692"/>
                    <a:pt x="570" y="692"/>
                  </a:cubicBezTo>
                  <a:cubicBezTo>
                    <a:pt x="570" y="692"/>
                    <a:pt x="570" y="692"/>
                    <a:pt x="570" y="692"/>
                  </a:cubicBezTo>
                  <a:cubicBezTo>
                    <a:pt x="570" y="691"/>
                    <a:pt x="569" y="692"/>
                    <a:pt x="569" y="692"/>
                  </a:cubicBezTo>
                  <a:cubicBezTo>
                    <a:pt x="569" y="691"/>
                    <a:pt x="569" y="692"/>
                    <a:pt x="569" y="691"/>
                  </a:cubicBezTo>
                  <a:cubicBezTo>
                    <a:pt x="569" y="691"/>
                    <a:pt x="569" y="691"/>
                    <a:pt x="569" y="691"/>
                  </a:cubicBezTo>
                  <a:cubicBezTo>
                    <a:pt x="570" y="691"/>
                    <a:pt x="570" y="691"/>
                    <a:pt x="571" y="690"/>
                  </a:cubicBezTo>
                  <a:cubicBezTo>
                    <a:pt x="572" y="690"/>
                    <a:pt x="572" y="689"/>
                    <a:pt x="573" y="689"/>
                  </a:cubicBezTo>
                  <a:cubicBezTo>
                    <a:pt x="573" y="689"/>
                    <a:pt x="573" y="689"/>
                    <a:pt x="573" y="688"/>
                  </a:cubicBezTo>
                  <a:cubicBezTo>
                    <a:pt x="573" y="688"/>
                    <a:pt x="573" y="688"/>
                    <a:pt x="573" y="688"/>
                  </a:cubicBezTo>
                  <a:cubicBezTo>
                    <a:pt x="572" y="689"/>
                    <a:pt x="572" y="689"/>
                    <a:pt x="572" y="689"/>
                  </a:cubicBezTo>
                  <a:cubicBezTo>
                    <a:pt x="572" y="689"/>
                    <a:pt x="572" y="689"/>
                    <a:pt x="571" y="689"/>
                  </a:cubicBezTo>
                  <a:cubicBezTo>
                    <a:pt x="571" y="689"/>
                    <a:pt x="571" y="689"/>
                    <a:pt x="571" y="689"/>
                  </a:cubicBezTo>
                  <a:cubicBezTo>
                    <a:pt x="571" y="689"/>
                    <a:pt x="571" y="689"/>
                    <a:pt x="571" y="688"/>
                  </a:cubicBezTo>
                  <a:cubicBezTo>
                    <a:pt x="570" y="688"/>
                    <a:pt x="570" y="688"/>
                    <a:pt x="570" y="688"/>
                  </a:cubicBezTo>
                  <a:cubicBezTo>
                    <a:pt x="569" y="688"/>
                    <a:pt x="569" y="688"/>
                    <a:pt x="569" y="689"/>
                  </a:cubicBezTo>
                  <a:cubicBezTo>
                    <a:pt x="569" y="688"/>
                    <a:pt x="569" y="688"/>
                    <a:pt x="569" y="688"/>
                  </a:cubicBezTo>
                  <a:cubicBezTo>
                    <a:pt x="569" y="688"/>
                    <a:pt x="569" y="687"/>
                    <a:pt x="569" y="687"/>
                  </a:cubicBezTo>
                  <a:cubicBezTo>
                    <a:pt x="569" y="687"/>
                    <a:pt x="569" y="687"/>
                    <a:pt x="568" y="687"/>
                  </a:cubicBezTo>
                  <a:cubicBezTo>
                    <a:pt x="568" y="687"/>
                    <a:pt x="568" y="687"/>
                    <a:pt x="568" y="688"/>
                  </a:cubicBezTo>
                  <a:cubicBezTo>
                    <a:pt x="567" y="688"/>
                    <a:pt x="567" y="689"/>
                    <a:pt x="566" y="690"/>
                  </a:cubicBezTo>
                  <a:cubicBezTo>
                    <a:pt x="565" y="690"/>
                    <a:pt x="565" y="691"/>
                    <a:pt x="564" y="692"/>
                  </a:cubicBezTo>
                  <a:cubicBezTo>
                    <a:pt x="564" y="692"/>
                    <a:pt x="564" y="692"/>
                    <a:pt x="564" y="693"/>
                  </a:cubicBezTo>
                  <a:cubicBezTo>
                    <a:pt x="564" y="692"/>
                    <a:pt x="564" y="692"/>
                    <a:pt x="564" y="692"/>
                  </a:cubicBezTo>
                  <a:cubicBezTo>
                    <a:pt x="564" y="691"/>
                    <a:pt x="564" y="691"/>
                    <a:pt x="564" y="691"/>
                  </a:cubicBezTo>
                  <a:cubicBezTo>
                    <a:pt x="564" y="691"/>
                    <a:pt x="564" y="691"/>
                    <a:pt x="564" y="691"/>
                  </a:cubicBezTo>
                  <a:cubicBezTo>
                    <a:pt x="564" y="691"/>
                    <a:pt x="564" y="690"/>
                    <a:pt x="565" y="689"/>
                  </a:cubicBezTo>
                  <a:cubicBezTo>
                    <a:pt x="565" y="689"/>
                    <a:pt x="565" y="689"/>
                    <a:pt x="564" y="689"/>
                  </a:cubicBezTo>
                  <a:cubicBezTo>
                    <a:pt x="564" y="688"/>
                    <a:pt x="564" y="688"/>
                    <a:pt x="565" y="688"/>
                  </a:cubicBezTo>
                  <a:cubicBezTo>
                    <a:pt x="565" y="687"/>
                    <a:pt x="565" y="687"/>
                    <a:pt x="565" y="687"/>
                  </a:cubicBezTo>
                  <a:cubicBezTo>
                    <a:pt x="565" y="687"/>
                    <a:pt x="566" y="687"/>
                    <a:pt x="566" y="687"/>
                  </a:cubicBezTo>
                  <a:cubicBezTo>
                    <a:pt x="566" y="687"/>
                    <a:pt x="566" y="687"/>
                    <a:pt x="566" y="687"/>
                  </a:cubicBezTo>
                  <a:cubicBezTo>
                    <a:pt x="566" y="686"/>
                    <a:pt x="566" y="685"/>
                    <a:pt x="567" y="685"/>
                  </a:cubicBezTo>
                  <a:cubicBezTo>
                    <a:pt x="567" y="685"/>
                    <a:pt x="567" y="684"/>
                    <a:pt x="566" y="684"/>
                  </a:cubicBezTo>
                  <a:cubicBezTo>
                    <a:pt x="567" y="684"/>
                    <a:pt x="567" y="684"/>
                    <a:pt x="567" y="684"/>
                  </a:cubicBezTo>
                  <a:cubicBezTo>
                    <a:pt x="567" y="684"/>
                    <a:pt x="568" y="684"/>
                    <a:pt x="568" y="683"/>
                  </a:cubicBezTo>
                  <a:cubicBezTo>
                    <a:pt x="568" y="683"/>
                    <a:pt x="568" y="683"/>
                    <a:pt x="568" y="682"/>
                  </a:cubicBezTo>
                  <a:cubicBezTo>
                    <a:pt x="568" y="682"/>
                    <a:pt x="568" y="682"/>
                    <a:pt x="568" y="682"/>
                  </a:cubicBezTo>
                  <a:cubicBezTo>
                    <a:pt x="569" y="682"/>
                    <a:pt x="569" y="682"/>
                    <a:pt x="569" y="681"/>
                  </a:cubicBezTo>
                  <a:cubicBezTo>
                    <a:pt x="569" y="681"/>
                    <a:pt x="569" y="681"/>
                    <a:pt x="569" y="681"/>
                  </a:cubicBezTo>
                  <a:cubicBezTo>
                    <a:pt x="568" y="681"/>
                    <a:pt x="568" y="680"/>
                    <a:pt x="569" y="680"/>
                  </a:cubicBezTo>
                  <a:cubicBezTo>
                    <a:pt x="569" y="680"/>
                    <a:pt x="569" y="680"/>
                    <a:pt x="569" y="680"/>
                  </a:cubicBezTo>
                  <a:cubicBezTo>
                    <a:pt x="569" y="681"/>
                    <a:pt x="569" y="680"/>
                    <a:pt x="569" y="680"/>
                  </a:cubicBezTo>
                  <a:cubicBezTo>
                    <a:pt x="569" y="680"/>
                    <a:pt x="569" y="680"/>
                    <a:pt x="569" y="680"/>
                  </a:cubicBezTo>
                  <a:cubicBezTo>
                    <a:pt x="570" y="680"/>
                    <a:pt x="570" y="679"/>
                    <a:pt x="570" y="679"/>
                  </a:cubicBezTo>
                  <a:cubicBezTo>
                    <a:pt x="570" y="679"/>
                    <a:pt x="571" y="679"/>
                    <a:pt x="571" y="678"/>
                  </a:cubicBezTo>
                  <a:cubicBezTo>
                    <a:pt x="571" y="678"/>
                    <a:pt x="571" y="677"/>
                    <a:pt x="571" y="677"/>
                  </a:cubicBezTo>
                  <a:cubicBezTo>
                    <a:pt x="571" y="677"/>
                    <a:pt x="572" y="677"/>
                    <a:pt x="571" y="676"/>
                  </a:cubicBezTo>
                  <a:cubicBezTo>
                    <a:pt x="571" y="676"/>
                    <a:pt x="571" y="676"/>
                    <a:pt x="571" y="675"/>
                  </a:cubicBezTo>
                  <a:cubicBezTo>
                    <a:pt x="571" y="675"/>
                    <a:pt x="570" y="675"/>
                    <a:pt x="570" y="676"/>
                  </a:cubicBezTo>
                  <a:cubicBezTo>
                    <a:pt x="570" y="676"/>
                    <a:pt x="569" y="676"/>
                    <a:pt x="569" y="675"/>
                  </a:cubicBezTo>
                  <a:cubicBezTo>
                    <a:pt x="569" y="675"/>
                    <a:pt x="569" y="675"/>
                    <a:pt x="569" y="675"/>
                  </a:cubicBezTo>
                  <a:cubicBezTo>
                    <a:pt x="569" y="674"/>
                    <a:pt x="569" y="674"/>
                    <a:pt x="570" y="674"/>
                  </a:cubicBezTo>
                  <a:cubicBezTo>
                    <a:pt x="571" y="674"/>
                    <a:pt x="571" y="674"/>
                    <a:pt x="572" y="674"/>
                  </a:cubicBezTo>
                  <a:cubicBezTo>
                    <a:pt x="572" y="674"/>
                    <a:pt x="572" y="674"/>
                    <a:pt x="572" y="674"/>
                  </a:cubicBezTo>
                  <a:cubicBezTo>
                    <a:pt x="572" y="674"/>
                    <a:pt x="573" y="674"/>
                    <a:pt x="573" y="674"/>
                  </a:cubicBezTo>
                  <a:cubicBezTo>
                    <a:pt x="573" y="674"/>
                    <a:pt x="573" y="674"/>
                    <a:pt x="573" y="674"/>
                  </a:cubicBezTo>
                  <a:cubicBezTo>
                    <a:pt x="573" y="673"/>
                    <a:pt x="573" y="673"/>
                    <a:pt x="573" y="673"/>
                  </a:cubicBezTo>
                  <a:cubicBezTo>
                    <a:pt x="573" y="672"/>
                    <a:pt x="573" y="672"/>
                    <a:pt x="573" y="672"/>
                  </a:cubicBezTo>
                  <a:cubicBezTo>
                    <a:pt x="574" y="671"/>
                    <a:pt x="573" y="671"/>
                    <a:pt x="573" y="671"/>
                  </a:cubicBezTo>
                  <a:cubicBezTo>
                    <a:pt x="572" y="671"/>
                    <a:pt x="572" y="671"/>
                    <a:pt x="572" y="672"/>
                  </a:cubicBezTo>
                  <a:cubicBezTo>
                    <a:pt x="572" y="672"/>
                    <a:pt x="571" y="672"/>
                    <a:pt x="571" y="672"/>
                  </a:cubicBezTo>
                  <a:cubicBezTo>
                    <a:pt x="571" y="672"/>
                    <a:pt x="571" y="672"/>
                    <a:pt x="571" y="672"/>
                  </a:cubicBezTo>
                  <a:cubicBezTo>
                    <a:pt x="570" y="672"/>
                    <a:pt x="570" y="672"/>
                    <a:pt x="570" y="672"/>
                  </a:cubicBezTo>
                  <a:cubicBezTo>
                    <a:pt x="570" y="671"/>
                    <a:pt x="570" y="671"/>
                    <a:pt x="570" y="671"/>
                  </a:cubicBezTo>
                  <a:cubicBezTo>
                    <a:pt x="570" y="671"/>
                    <a:pt x="570" y="671"/>
                    <a:pt x="570" y="671"/>
                  </a:cubicBezTo>
                  <a:cubicBezTo>
                    <a:pt x="569" y="671"/>
                    <a:pt x="569" y="672"/>
                    <a:pt x="568" y="672"/>
                  </a:cubicBezTo>
                  <a:cubicBezTo>
                    <a:pt x="568" y="672"/>
                    <a:pt x="568" y="672"/>
                    <a:pt x="568" y="672"/>
                  </a:cubicBezTo>
                  <a:cubicBezTo>
                    <a:pt x="567" y="673"/>
                    <a:pt x="567" y="673"/>
                    <a:pt x="566" y="673"/>
                  </a:cubicBezTo>
                  <a:cubicBezTo>
                    <a:pt x="565" y="674"/>
                    <a:pt x="565" y="674"/>
                    <a:pt x="565" y="675"/>
                  </a:cubicBezTo>
                  <a:cubicBezTo>
                    <a:pt x="564" y="675"/>
                    <a:pt x="564" y="675"/>
                    <a:pt x="564" y="675"/>
                  </a:cubicBezTo>
                  <a:cubicBezTo>
                    <a:pt x="565" y="676"/>
                    <a:pt x="564" y="676"/>
                    <a:pt x="564" y="676"/>
                  </a:cubicBezTo>
                  <a:cubicBezTo>
                    <a:pt x="564" y="676"/>
                    <a:pt x="564" y="676"/>
                    <a:pt x="564" y="677"/>
                  </a:cubicBezTo>
                  <a:cubicBezTo>
                    <a:pt x="563" y="677"/>
                    <a:pt x="563" y="678"/>
                    <a:pt x="563" y="678"/>
                  </a:cubicBezTo>
                  <a:cubicBezTo>
                    <a:pt x="563" y="678"/>
                    <a:pt x="563" y="678"/>
                    <a:pt x="563" y="678"/>
                  </a:cubicBezTo>
                  <a:cubicBezTo>
                    <a:pt x="563" y="679"/>
                    <a:pt x="563" y="679"/>
                    <a:pt x="563" y="679"/>
                  </a:cubicBezTo>
                  <a:cubicBezTo>
                    <a:pt x="563" y="679"/>
                    <a:pt x="563" y="679"/>
                    <a:pt x="563" y="679"/>
                  </a:cubicBezTo>
                  <a:cubicBezTo>
                    <a:pt x="562" y="680"/>
                    <a:pt x="562" y="680"/>
                    <a:pt x="561" y="681"/>
                  </a:cubicBezTo>
                  <a:cubicBezTo>
                    <a:pt x="561" y="681"/>
                    <a:pt x="560" y="681"/>
                    <a:pt x="561" y="681"/>
                  </a:cubicBezTo>
                  <a:cubicBezTo>
                    <a:pt x="561" y="681"/>
                    <a:pt x="561" y="682"/>
                    <a:pt x="560" y="682"/>
                  </a:cubicBezTo>
                  <a:cubicBezTo>
                    <a:pt x="560" y="682"/>
                    <a:pt x="560" y="682"/>
                    <a:pt x="560" y="682"/>
                  </a:cubicBezTo>
                  <a:cubicBezTo>
                    <a:pt x="560" y="683"/>
                    <a:pt x="560" y="683"/>
                    <a:pt x="560" y="683"/>
                  </a:cubicBezTo>
                  <a:cubicBezTo>
                    <a:pt x="560" y="683"/>
                    <a:pt x="560" y="683"/>
                    <a:pt x="560" y="683"/>
                  </a:cubicBezTo>
                  <a:cubicBezTo>
                    <a:pt x="559" y="684"/>
                    <a:pt x="559" y="685"/>
                    <a:pt x="559" y="685"/>
                  </a:cubicBezTo>
                  <a:cubicBezTo>
                    <a:pt x="559" y="686"/>
                    <a:pt x="559" y="687"/>
                    <a:pt x="558" y="687"/>
                  </a:cubicBezTo>
                  <a:cubicBezTo>
                    <a:pt x="558" y="688"/>
                    <a:pt x="558" y="688"/>
                    <a:pt x="558" y="689"/>
                  </a:cubicBezTo>
                  <a:cubicBezTo>
                    <a:pt x="558" y="689"/>
                    <a:pt x="558" y="689"/>
                    <a:pt x="558" y="689"/>
                  </a:cubicBezTo>
                  <a:cubicBezTo>
                    <a:pt x="557" y="689"/>
                    <a:pt x="557" y="689"/>
                    <a:pt x="557" y="690"/>
                  </a:cubicBezTo>
                  <a:cubicBezTo>
                    <a:pt x="557" y="690"/>
                    <a:pt x="557" y="690"/>
                    <a:pt x="557" y="690"/>
                  </a:cubicBezTo>
                  <a:cubicBezTo>
                    <a:pt x="557" y="690"/>
                    <a:pt x="557" y="690"/>
                    <a:pt x="557" y="690"/>
                  </a:cubicBezTo>
                  <a:cubicBezTo>
                    <a:pt x="557" y="691"/>
                    <a:pt x="557" y="691"/>
                    <a:pt x="557" y="691"/>
                  </a:cubicBezTo>
                  <a:cubicBezTo>
                    <a:pt x="556" y="692"/>
                    <a:pt x="556" y="692"/>
                    <a:pt x="556" y="692"/>
                  </a:cubicBezTo>
                  <a:cubicBezTo>
                    <a:pt x="556" y="693"/>
                    <a:pt x="557" y="693"/>
                    <a:pt x="557" y="693"/>
                  </a:cubicBezTo>
                  <a:cubicBezTo>
                    <a:pt x="557" y="693"/>
                    <a:pt x="557" y="693"/>
                    <a:pt x="557" y="693"/>
                  </a:cubicBezTo>
                  <a:cubicBezTo>
                    <a:pt x="557" y="693"/>
                    <a:pt x="558" y="694"/>
                    <a:pt x="558" y="694"/>
                  </a:cubicBezTo>
                  <a:cubicBezTo>
                    <a:pt x="557" y="694"/>
                    <a:pt x="557" y="693"/>
                    <a:pt x="557" y="694"/>
                  </a:cubicBezTo>
                  <a:cubicBezTo>
                    <a:pt x="557" y="694"/>
                    <a:pt x="557" y="694"/>
                    <a:pt x="557" y="694"/>
                  </a:cubicBezTo>
                  <a:cubicBezTo>
                    <a:pt x="557" y="693"/>
                    <a:pt x="557" y="693"/>
                    <a:pt x="556" y="693"/>
                  </a:cubicBezTo>
                  <a:cubicBezTo>
                    <a:pt x="556" y="693"/>
                    <a:pt x="556" y="693"/>
                    <a:pt x="556" y="693"/>
                  </a:cubicBezTo>
                  <a:cubicBezTo>
                    <a:pt x="556" y="693"/>
                    <a:pt x="555" y="693"/>
                    <a:pt x="555" y="694"/>
                  </a:cubicBezTo>
                  <a:cubicBezTo>
                    <a:pt x="555" y="694"/>
                    <a:pt x="555" y="694"/>
                    <a:pt x="555" y="695"/>
                  </a:cubicBezTo>
                  <a:cubicBezTo>
                    <a:pt x="554" y="695"/>
                    <a:pt x="554" y="695"/>
                    <a:pt x="554" y="696"/>
                  </a:cubicBezTo>
                  <a:cubicBezTo>
                    <a:pt x="554" y="696"/>
                    <a:pt x="554" y="696"/>
                    <a:pt x="554" y="696"/>
                  </a:cubicBezTo>
                  <a:cubicBezTo>
                    <a:pt x="555" y="696"/>
                    <a:pt x="555" y="696"/>
                    <a:pt x="555" y="696"/>
                  </a:cubicBezTo>
                  <a:cubicBezTo>
                    <a:pt x="556" y="696"/>
                    <a:pt x="556" y="696"/>
                    <a:pt x="556" y="697"/>
                  </a:cubicBezTo>
                  <a:cubicBezTo>
                    <a:pt x="556" y="697"/>
                    <a:pt x="556" y="697"/>
                    <a:pt x="556" y="697"/>
                  </a:cubicBezTo>
                  <a:cubicBezTo>
                    <a:pt x="555" y="697"/>
                    <a:pt x="555" y="697"/>
                    <a:pt x="556" y="697"/>
                  </a:cubicBezTo>
                  <a:cubicBezTo>
                    <a:pt x="556" y="697"/>
                    <a:pt x="556" y="697"/>
                    <a:pt x="557" y="697"/>
                  </a:cubicBezTo>
                  <a:cubicBezTo>
                    <a:pt x="556" y="698"/>
                    <a:pt x="556" y="698"/>
                    <a:pt x="556" y="697"/>
                  </a:cubicBezTo>
                  <a:cubicBezTo>
                    <a:pt x="555" y="697"/>
                    <a:pt x="555" y="697"/>
                    <a:pt x="555" y="698"/>
                  </a:cubicBezTo>
                  <a:cubicBezTo>
                    <a:pt x="555" y="698"/>
                    <a:pt x="555" y="698"/>
                    <a:pt x="555" y="698"/>
                  </a:cubicBezTo>
                  <a:cubicBezTo>
                    <a:pt x="555" y="698"/>
                    <a:pt x="554" y="698"/>
                    <a:pt x="554" y="698"/>
                  </a:cubicBezTo>
                  <a:cubicBezTo>
                    <a:pt x="554" y="698"/>
                    <a:pt x="554" y="698"/>
                    <a:pt x="554" y="698"/>
                  </a:cubicBezTo>
                  <a:cubicBezTo>
                    <a:pt x="554" y="697"/>
                    <a:pt x="554" y="697"/>
                    <a:pt x="554" y="697"/>
                  </a:cubicBezTo>
                  <a:cubicBezTo>
                    <a:pt x="553" y="697"/>
                    <a:pt x="553" y="697"/>
                    <a:pt x="553" y="697"/>
                  </a:cubicBezTo>
                  <a:cubicBezTo>
                    <a:pt x="553" y="698"/>
                    <a:pt x="553" y="698"/>
                    <a:pt x="553" y="698"/>
                  </a:cubicBezTo>
                  <a:cubicBezTo>
                    <a:pt x="553" y="698"/>
                    <a:pt x="553" y="699"/>
                    <a:pt x="553" y="699"/>
                  </a:cubicBezTo>
                  <a:cubicBezTo>
                    <a:pt x="553" y="700"/>
                    <a:pt x="553" y="700"/>
                    <a:pt x="552" y="700"/>
                  </a:cubicBezTo>
                  <a:cubicBezTo>
                    <a:pt x="552" y="700"/>
                    <a:pt x="552" y="700"/>
                    <a:pt x="552" y="701"/>
                  </a:cubicBezTo>
                  <a:cubicBezTo>
                    <a:pt x="552" y="701"/>
                    <a:pt x="551" y="702"/>
                    <a:pt x="551" y="703"/>
                  </a:cubicBezTo>
                  <a:cubicBezTo>
                    <a:pt x="552" y="703"/>
                    <a:pt x="552" y="703"/>
                    <a:pt x="553" y="704"/>
                  </a:cubicBezTo>
                  <a:cubicBezTo>
                    <a:pt x="553" y="704"/>
                    <a:pt x="553" y="704"/>
                    <a:pt x="553" y="704"/>
                  </a:cubicBezTo>
                  <a:cubicBezTo>
                    <a:pt x="553" y="704"/>
                    <a:pt x="553" y="704"/>
                    <a:pt x="553" y="705"/>
                  </a:cubicBezTo>
                  <a:cubicBezTo>
                    <a:pt x="552" y="705"/>
                    <a:pt x="552" y="705"/>
                    <a:pt x="552" y="705"/>
                  </a:cubicBezTo>
                  <a:cubicBezTo>
                    <a:pt x="552" y="705"/>
                    <a:pt x="552" y="705"/>
                    <a:pt x="552" y="705"/>
                  </a:cubicBezTo>
                  <a:cubicBezTo>
                    <a:pt x="552" y="705"/>
                    <a:pt x="551" y="706"/>
                    <a:pt x="551" y="706"/>
                  </a:cubicBezTo>
                  <a:cubicBezTo>
                    <a:pt x="550" y="707"/>
                    <a:pt x="550" y="708"/>
                    <a:pt x="548" y="708"/>
                  </a:cubicBezTo>
                  <a:cubicBezTo>
                    <a:pt x="548" y="708"/>
                    <a:pt x="548" y="709"/>
                    <a:pt x="548" y="709"/>
                  </a:cubicBezTo>
                  <a:cubicBezTo>
                    <a:pt x="547" y="709"/>
                    <a:pt x="547" y="709"/>
                    <a:pt x="547" y="710"/>
                  </a:cubicBezTo>
                  <a:cubicBezTo>
                    <a:pt x="547" y="710"/>
                    <a:pt x="547" y="710"/>
                    <a:pt x="547" y="710"/>
                  </a:cubicBezTo>
                  <a:cubicBezTo>
                    <a:pt x="547" y="710"/>
                    <a:pt x="547" y="711"/>
                    <a:pt x="547" y="711"/>
                  </a:cubicBezTo>
                  <a:cubicBezTo>
                    <a:pt x="547" y="711"/>
                    <a:pt x="547" y="711"/>
                    <a:pt x="547" y="711"/>
                  </a:cubicBezTo>
                  <a:cubicBezTo>
                    <a:pt x="547" y="712"/>
                    <a:pt x="547" y="712"/>
                    <a:pt x="547" y="712"/>
                  </a:cubicBezTo>
                  <a:cubicBezTo>
                    <a:pt x="547" y="712"/>
                    <a:pt x="547" y="712"/>
                    <a:pt x="547" y="712"/>
                  </a:cubicBezTo>
                  <a:cubicBezTo>
                    <a:pt x="547" y="712"/>
                    <a:pt x="547" y="713"/>
                    <a:pt x="547" y="713"/>
                  </a:cubicBezTo>
                  <a:cubicBezTo>
                    <a:pt x="548" y="713"/>
                    <a:pt x="548" y="713"/>
                    <a:pt x="548" y="713"/>
                  </a:cubicBezTo>
                  <a:cubicBezTo>
                    <a:pt x="548" y="713"/>
                    <a:pt x="548" y="713"/>
                    <a:pt x="548" y="713"/>
                  </a:cubicBezTo>
                  <a:cubicBezTo>
                    <a:pt x="549" y="713"/>
                    <a:pt x="549" y="713"/>
                    <a:pt x="549" y="713"/>
                  </a:cubicBezTo>
                  <a:cubicBezTo>
                    <a:pt x="550" y="713"/>
                    <a:pt x="550" y="713"/>
                    <a:pt x="551" y="713"/>
                  </a:cubicBezTo>
                  <a:cubicBezTo>
                    <a:pt x="552" y="713"/>
                    <a:pt x="552" y="713"/>
                    <a:pt x="553" y="713"/>
                  </a:cubicBezTo>
                  <a:cubicBezTo>
                    <a:pt x="553" y="713"/>
                    <a:pt x="553" y="712"/>
                    <a:pt x="553" y="712"/>
                  </a:cubicBezTo>
                  <a:cubicBezTo>
                    <a:pt x="554" y="712"/>
                    <a:pt x="554" y="712"/>
                    <a:pt x="554" y="711"/>
                  </a:cubicBezTo>
                  <a:cubicBezTo>
                    <a:pt x="554" y="712"/>
                    <a:pt x="554" y="712"/>
                    <a:pt x="554" y="712"/>
                  </a:cubicBezTo>
                  <a:cubicBezTo>
                    <a:pt x="554" y="712"/>
                    <a:pt x="554" y="712"/>
                    <a:pt x="554" y="712"/>
                  </a:cubicBezTo>
                  <a:cubicBezTo>
                    <a:pt x="555" y="712"/>
                    <a:pt x="555" y="712"/>
                    <a:pt x="556" y="712"/>
                  </a:cubicBezTo>
                  <a:cubicBezTo>
                    <a:pt x="556" y="712"/>
                    <a:pt x="557" y="712"/>
                    <a:pt x="557" y="712"/>
                  </a:cubicBezTo>
                  <a:cubicBezTo>
                    <a:pt x="557" y="712"/>
                    <a:pt x="557" y="712"/>
                    <a:pt x="557" y="713"/>
                  </a:cubicBezTo>
                  <a:cubicBezTo>
                    <a:pt x="558" y="713"/>
                    <a:pt x="559" y="713"/>
                    <a:pt x="560" y="713"/>
                  </a:cubicBezTo>
                  <a:cubicBezTo>
                    <a:pt x="560" y="713"/>
                    <a:pt x="560" y="713"/>
                    <a:pt x="560" y="713"/>
                  </a:cubicBezTo>
                  <a:cubicBezTo>
                    <a:pt x="560" y="713"/>
                    <a:pt x="561" y="712"/>
                    <a:pt x="561" y="712"/>
                  </a:cubicBezTo>
                  <a:cubicBezTo>
                    <a:pt x="561" y="712"/>
                    <a:pt x="561" y="712"/>
                    <a:pt x="561" y="712"/>
                  </a:cubicBezTo>
                  <a:cubicBezTo>
                    <a:pt x="561" y="712"/>
                    <a:pt x="561" y="712"/>
                    <a:pt x="561" y="713"/>
                  </a:cubicBezTo>
                  <a:cubicBezTo>
                    <a:pt x="561" y="713"/>
                    <a:pt x="560" y="713"/>
                    <a:pt x="561" y="713"/>
                  </a:cubicBezTo>
                  <a:cubicBezTo>
                    <a:pt x="561" y="713"/>
                    <a:pt x="561" y="713"/>
                    <a:pt x="561" y="713"/>
                  </a:cubicBezTo>
                  <a:cubicBezTo>
                    <a:pt x="561" y="713"/>
                    <a:pt x="561" y="713"/>
                    <a:pt x="561" y="713"/>
                  </a:cubicBezTo>
                  <a:cubicBezTo>
                    <a:pt x="562" y="713"/>
                    <a:pt x="562" y="713"/>
                    <a:pt x="562" y="713"/>
                  </a:cubicBezTo>
                  <a:cubicBezTo>
                    <a:pt x="562" y="713"/>
                    <a:pt x="562" y="713"/>
                    <a:pt x="562" y="713"/>
                  </a:cubicBezTo>
                  <a:cubicBezTo>
                    <a:pt x="563" y="713"/>
                    <a:pt x="563" y="713"/>
                    <a:pt x="564" y="713"/>
                  </a:cubicBezTo>
                  <a:cubicBezTo>
                    <a:pt x="564" y="714"/>
                    <a:pt x="564" y="714"/>
                    <a:pt x="565" y="713"/>
                  </a:cubicBezTo>
                  <a:cubicBezTo>
                    <a:pt x="565" y="713"/>
                    <a:pt x="565" y="713"/>
                    <a:pt x="565" y="713"/>
                  </a:cubicBezTo>
                  <a:cubicBezTo>
                    <a:pt x="565" y="713"/>
                    <a:pt x="565" y="713"/>
                    <a:pt x="565" y="713"/>
                  </a:cubicBezTo>
                  <a:cubicBezTo>
                    <a:pt x="566" y="713"/>
                    <a:pt x="566" y="713"/>
                    <a:pt x="566" y="713"/>
                  </a:cubicBezTo>
                  <a:cubicBezTo>
                    <a:pt x="567" y="713"/>
                    <a:pt x="567" y="713"/>
                    <a:pt x="567" y="713"/>
                  </a:cubicBezTo>
                  <a:cubicBezTo>
                    <a:pt x="567" y="713"/>
                    <a:pt x="568" y="713"/>
                    <a:pt x="568" y="713"/>
                  </a:cubicBezTo>
                  <a:cubicBezTo>
                    <a:pt x="568" y="713"/>
                    <a:pt x="569" y="713"/>
                    <a:pt x="568" y="712"/>
                  </a:cubicBezTo>
                  <a:cubicBezTo>
                    <a:pt x="568" y="712"/>
                    <a:pt x="569" y="712"/>
                    <a:pt x="569" y="712"/>
                  </a:cubicBezTo>
                  <a:cubicBezTo>
                    <a:pt x="569" y="711"/>
                    <a:pt x="569" y="712"/>
                    <a:pt x="569" y="712"/>
                  </a:cubicBezTo>
                  <a:cubicBezTo>
                    <a:pt x="569" y="712"/>
                    <a:pt x="569" y="711"/>
                    <a:pt x="570" y="711"/>
                  </a:cubicBezTo>
                  <a:cubicBezTo>
                    <a:pt x="570" y="711"/>
                    <a:pt x="570" y="711"/>
                    <a:pt x="571" y="711"/>
                  </a:cubicBezTo>
                  <a:cubicBezTo>
                    <a:pt x="571" y="711"/>
                    <a:pt x="571" y="711"/>
                    <a:pt x="571" y="711"/>
                  </a:cubicBezTo>
                  <a:cubicBezTo>
                    <a:pt x="571" y="712"/>
                    <a:pt x="570" y="712"/>
                    <a:pt x="570" y="712"/>
                  </a:cubicBezTo>
                  <a:cubicBezTo>
                    <a:pt x="570" y="712"/>
                    <a:pt x="569" y="712"/>
                    <a:pt x="569" y="712"/>
                  </a:cubicBezTo>
                  <a:cubicBezTo>
                    <a:pt x="569" y="712"/>
                    <a:pt x="569" y="713"/>
                    <a:pt x="569" y="713"/>
                  </a:cubicBezTo>
                  <a:cubicBezTo>
                    <a:pt x="569" y="713"/>
                    <a:pt x="570" y="713"/>
                    <a:pt x="570" y="713"/>
                  </a:cubicBezTo>
                  <a:cubicBezTo>
                    <a:pt x="570" y="713"/>
                    <a:pt x="571" y="713"/>
                    <a:pt x="571" y="713"/>
                  </a:cubicBezTo>
                  <a:cubicBezTo>
                    <a:pt x="571" y="713"/>
                    <a:pt x="571" y="713"/>
                    <a:pt x="570" y="713"/>
                  </a:cubicBezTo>
                  <a:cubicBezTo>
                    <a:pt x="570" y="713"/>
                    <a:pt x="569" y="714"/>
                    <a:pt x="569" y="714"/>
                  </a:cubicBezTo>
                  <a:cubicBezTo>
                    <a:pt x="569" y="714"/>
                    <a:pt x="569" y="714"/>
                    <a:pt x="569" y="714"/>
                  </a:cubicBezTo>
                  <a:cubicBezTo>
                    <a:pt x="569" y="714"/>
                    <a:pt x="569" y="714"/>
                    <a:pt x="569" y="714"/>
                  </a:cubicBezTo>
                  <a:cubicBezTo>
                    <a:pt x="570" y="714"/>
                    <a:pt x="570" y="714"/>
                    <a:pt x="571" y="713"/>
                  </a:cubicBezTo>
                  <a:cubicBezTo>
                    <a:pt x="571" y="713"/>
                    <a:pt x="571" y="713"/>
                    <a:pt x="571" y="713"/>
                  </a:cubicBezTo>
                  <a:cubicBezTo>
                    <a:pt x="571" y="713"/>
                    <a:pt x="571" y="713"/>
                    <a:pt x="571" y="713"/>
                  </a:cubicBezTo>
                  <a:cubicBezTo>
                    <a:pt x="571" y="714"/>
                    <a:pt x="571" y="714"/>
                    <a:pt x="570" y="714"/>
                  </a:cubicBezTo>
                  <a:cubicBezTo>
                    <a:pt x="571" y="714"/>
                    <a:pt x="571" y="714"/>
                    <a:pt x="571" y="714"/>
                  </a:cubicBezTo>
                  <a:cubicBezTo>
                    <a:pt x="571" y="714"/>
                    <a:pt x="571" y="714"/>
                    <a:pt x="571" y="714"/>
                  </a:cubicBezTo>
                  <a:cubicBezTo>
                    <a:pt x="572" y="714"/>
                    <a:pt x="572" y="714"/>
                    <a:pt x="572" y="714"/>
                  </a:cubicBezTo>
                  <a:cubicBezTo>
                    <a:pt x="572" y="714"/>
                    <a:pt x="572" y="714"/>
                    <a:pt x="572" y="715"/>
                  </a:cubicBezTo>
                  <a:cubicBezTo>
                    <a:pt x="572" y="715"/>
                    <a:pt x="572" y="715"/>
                    <a:pt x="572" y="715"/>
                  </a:cubicBezTo>
                  <a:cubicBezTo>
                    <a:pt x="572" y="715"/>
                    <a:pt x="572" y="715"/>
                    <a:pt x="572" y="715"/>
                  </a:cubicBezTo>
                  <a:cubicBezTo>
                    <a:pt x="573" y="714"/>
                    <a:pt x="573" y="714"/>
                    <a:pt x="573" y="714"/>
                  </a:cubicBezTo>
                  <a:cubicBezTo>
                    <a:pt x="573" y="714"/>
                    <a:pt x="573" y="714"/>
                    <a:pt x="573" y="714"/>
                  </a:cubicBezTo>
                  <a:cubicBezTo>
                    <a:pt x="573" y="714"/>
                    <a:pt x="573" y="713"/>
                    <a:pt x="574" y="713"/>
                  </a:cubicBezTo>
                  <a:cubicBezTo>
                    <a:pt x="574" y="713"/>
                    <a:pt x="574" y="713"/>
                    <a:pt x="573" y="713"/>
                  </a:cubicBezTo>
                  <a:cubicBezTo>
                    <a:pt x="573" y="713"/>
                    <a:pt x="573" y="712"/>
                    <a:pt x="573" y="712"/>
                  </a:cubicBezTo>
                  <a:cubicBezTo>
                    <a:pt x="573" y="712"/>
                    <a:pt x="573" y="712"/>
                    <a:pt x="574" y="712"/>
                  </a:cubicBezTo>
                  <a:cubicBezTo>
                    <a:pt x="574" y="712"/>
                    <a:pt x="574" y="712"/>
                    <a:pt x="574" y="712"/>
                  </a:cubicBezTo>
                  <a:cubicBezTo>
                    <a:pt x="575" y="712"/>
                    <a:pt x="575" y="713"/>
                    <a:pt x="575" y="713"/>
                  </a:cubicBezTo>
                  <a:cubicBezTo>
                    <a:pt x="575" y="713"/>
                    <a:pt x="576" y="713"/>
                    <a:pt x="576" y="713"/>
                  </a:cubicBezTo>
                  <a:cubicBezTo>
                    <a:pt x="576" y="713"/>
                    <a:pt x="576" y="713"/>
                    <a:pt x="577" y="713"/>
                  </a:cubicBezTo>
                  <a:cubicBezTo>
                    <a:pt x="577" y="713"/>
                    <a:pt x="577" y="713"/>
                    <a:pt x="578" y="712"/>
                  </a:cubicBezTo>
                  <a:cubicBezTo>
                    <a:pt x="578" y="713"/>
                    <a:pt x="577" y="713"/>
                    <a:pt x="577" y="713"/>
                  </a:cubicBezTo>
                  <a:cubicBezTo>
                    <a:pt x="577" y="714"/>
                    <a:pt x="577" y="714"/>
                    <a:pt x="577" y="714"/>
                  </a:cubicBezTo>
                  <a:cubicBezTo>
                    <a:pt x="577" y="714"/>
                    <a:pt x="576" y="714"/>
                    <a:pt x="576" y="714"/>
                  </a:cubicBezTo>
                  <a:cubicBezTo>
                    <a:pt x="575" y="714"/>
                    <a:pt x="575" y="715"/>
                    <a:pt x="575" y="715"/>
                  </a:cubicBezTo>
                  <a:cubicBezTo>
                    <a:pt x="574" y="715"/>
                    <a:pt x="575" y="715"/>
                    <a:pt x="574" y="716"/>
                  </a:cubicBezTo>
                  <a:cubicBezTo>
                    <a:pt x="574" y="716"/>
                    <a:pt x="574" y="716"/>
                    <a:pt x="574" y="716"/>
                  </a:cubicBezTo>
                  <a:cubicBezTo>
                    <a:pt x="574" y="717"/>
                    <a:pt x="573" y="717"/>
                    <a:pt x="573" y="717"/>
                  </a:cubicBezTo>
                  <a:cubicBezTo>
                    <a:pt x="573" y="718"/>
                    <a:pt x="573" y="718"/>
                    <a:pt x="572" y="718"/>
                  </a:cubicBezTo>
                  <a:cubicBezTo>
                    <a:pt x="572" y="718"/>
                    <a:pt x="572" y="718"/>
                    <a:pt x="571" y="718"/>
                  </a:cubicBezTo>
                  <a:cubicBezTo>
                    <a:pt x="571" y="718"/>
                    <a:pt x="571" y="718"/>
                    <a:pt x="571" y="718"/>
                  </a:cubicBezTo>
                  <a:cubicBezTo>
                    <a:pt x="571" y="718"/>
                    <a:pt x="570" y="719"/>
                    <a:pt x="570" y="719"/>
                  </a:cubicBezTo>
                  <a:cubicBezTo>
                    <a:pt x="570" y="719"/>
                    <a:pt x="570" y="719"/>
                    <a:pt x="570" y="720"/>
                  </a:cubicBezTo>
                  <a:cubicBezTo>
                    <a:pt x="570" y="720"/>
                    <a:pt x="570" y="720"/>
                    <a:pt x="570" y="720"/>
                  </a:cubicBezTo>
                  <a:cubicBezTo>
                    <a:pt x="571" y="720"/>
                    <a:pt x="572" y="720"/>
                    <a:pt x="572" y="720"/>
                  </a:cubicBezTo>
                  <a:cubicBezTo>
                    <a:pt x="572" y="720"/>
                    <a:pt x="573" y="720"/>
                    <a:pt x="573" y="720"/>
                  </a:cubicBezTo>
                  <a:cubicBezTo>
                    <a:pt x="574" y="720"/>
                    <a:pt x="575" y="720"/>
                    <a:pt x="575" y="719"/>
                  </a:cubicBezTo>
                  <a:cubicBezTo>
                    <a:pt x="575" y="719"/>
                    <a:pt x="575" y="719"/>
                    <a:pt x="575" y="718"/>
                  </a:cubicBezTo>
                  <a:cubicBezTo>
                    <a:pt x="576" y="718"/>
                    <a:pt x="576" y="718"/>
                    <a:pt x="575" y="717"/>
                  </a:cubicBezTo>
                  <a:cubicBezTo>
                    <a:pt x="576" y="717"/>
                    <a:pt x="576" y="717"/>
                    <a:pt x="576" y="717"/>
                  </a:cubicBezTo>
                  <a:cubicBezTo>
                    <a:pt x="576" y="717"/>
                    <a:pt x="576" y="717"/>
                    <a:pt x="576" y="716"/>
                  </a:cubicBezTo>
                  <a:cubicBezTo>
                    <a:pt x="577" y="716"/>
                    <a:pt x="577" y="715"/>
                    <a:pt x="578" y="715"/>
                  </a:cubicBezTo>
                  <a:cubicBezTo>
                    <a:pt x="578" y="715"/>
                    <a:pt x="578" y="715"/>
                    <a:pt x="578" y="715"/>
                  </a:cubicBezTo>
                  <a:cubicBezTo>
                    <a:pt x="578" y="715"/>
                    <a:pt x="578" y="715"/>
                    <a:pt x="578" y="715"/>
                  </a:cubicBezTo>
                  <a:cubicBezTo>
                    <a:pt x="578" y="715"/>
                    <a:pt x="579" y="715"/>
                    <a:pt x="580" y="714"/>
                  </a:cubicBezTo>
                  <a:cubicBezTo>
                    <a:pt x="580" y="714"/>
                    <a:pt x="580" y="714"/>
                    <a:pt x="580" y="715"/>
                  </a:cubicBezTo>
                  <a:cubicBezTo>
                    <a:pt x="579" y="715"/>
                    <a:pt x="579" y="715"/>
                    <a:pt x="579" y="715"/>
                  </a:cubicBezTo>
                  <a:cubicBezTo>
                    <a:pt x="580" y="715"/>
                    <a:pt x="580" y="715"/>
                    <a:pt x="580" y="714"/>
                  </a:cubicBezTo>
                  <a:cubicBezTo>
                    <a:pt x="580" y="714"/>
                    <a:pt x="581" y="713"/>
                    <a:pt x="581" y="713"/>
                  </a:cubicBezTo>
                  <a:cubicBezTo>
                    <a:pt x="581" y="712"/>
                    <a:pt x="582" y="711"/>
                    <a:pt x="582" y="710"/>
                  </a:cubicBezTo>
                  <a:cubicBezTo>
                    <a:pt x="582" y="710"/>
                    <a:pt x="582" y="710"/>
                    <a:pt x="582" y="710"/>
                  </a:cubicBezTo>
                  <a:cubicBezTo>
                    <a:pt x="582" y="710"/>
                    <a:pt x="582" y="710"/>
                    <a:pt x="582" y="710"/>
                  </a:cubicBezTo>
                  <a:cubicBezTo>
                    <a:pt x="582" y="710"/>
                    <a:pt x="582" y="711"/>
                    <a:pt x="582" y="711"/>
                  </a:cubicBezTo>
                  <a:cubicBezTo>
                    <a:pt x="583" y="710"/>
                    <a:pt x="583" y="711"/>
                    <a:pt x="583" y="711"/>
                  </a:cubicBezTo>
                  <a:cubicBezTo>
                    <a:pt x="583" y="711"/>
                    <a:pt x="583" y="711"/>
                    <a:pt x="583" y="711"/>
                  </a:cubicBezTo>
                  <a:cubicBezTo>
                    <a:pt x="583" y="711"/>
                    <a:pt x="583" y="711"/>
                    <a:pt x="583" y="711"/>
                  </a:cubicBezTo>
                  <a:cubicBezTo>
                    <a:pt x="583" y="712"/>
                    <a:pt x="583" y="712"/>
                    <a:pt x="584" y="712"/>
                  </a:cubicBezTo>
                  <a:cubicBezTo>
                    <a:pt x="584" y="713"/>
                    <a:pt x="584" y="714"/>
                    <a:pt x="584" y="714"/>
                  </a:cubicBezTo>
                  <a:cubicBezTo>
                    <a:pt x="584" y="715"/>
                    <a:pt x="584" y="715"/>
                    <a:pt x="584" y="715"/>
                  </a:cubicBezTo>
                  <a:cubicBezTo>
                    <a:pt x="584" y="715"/>
                    <a:pt x="584" y="715"/>
                    <a:pt x="584" y="716"/>
                  </a:cubicBezTo>
                  <a:cubicBezTo>
                    <a:pt x="584" y="716"/>
                    <a:pt x="584" y="716"/>
                    <a:pt x="584" y="716"/>
                  </a:cubicBezTo>
                  <a:cubicBezTo>
                    <a:pt x="583" y="716"/>
                    <a:pt x="583" y="717"/>
                    <a:pt x="583" y="718"/>
                  </a:cubicBezTo>
                  <a:cubicBezTo>
                    <a:pt x="583" y="718"/>
                    <a:pt x="582" y="719"/>
                    <a:pt x="582" y="720"/>
                  </a:cubicBezTo>
                  <a:cubicBezTo>
                    <a:pt x="582" y="720"/>
                    <a:pt x="582" y="720"/>
                    <a:pt x="582" y="720"/>
                  </a:cubicBezTo>
                  <a:cubicBezTo>
                    <a:pt x="582" y="721"/>
                    <a:pt x="582" y="721"/>
                    <a:pt x="582" y="721"/>
                  </a:cubicBezTo>
                  <a:cubicBezTo>
                    <a:pt x="583" y="721"/>
                    <a:pt x="583" y="721"/>
                    <a:pt x="583" y="721"/>
                  </a:cubicBezTo>
                  <a:cubicBezTo>
                    <a:pt x="584" y="720"/>
                    <a:pt x="585" y="719"/>
                    <a:pt x="586" y="717"/>
                  </a:cubicBezTo>
                  <a:cubicBezTo>
                    <a:pt x="586" y="717"/>
                    <a:pt x="586" y="717"/>
                    <a:pt x="586" y="717"/>
                  </a:cubicBezTo>
                  <a:cubicBezTo>
                    <a:pt x="586" y="717"/>
                    <a:pt x="586" y="717"/>
                    <a:pt x="586" y="717"/>
                  </a:cubicBezTo>
                  <a:cubicBezTo>
                    <a:pt x="586" y="718"/>
                    <a:pt x="586" y="718"/>
                    <a:pt x="586" y="719"/>
                  </a:cubicBezTo>
                  <a:cubicBezTo>
                    <a:pt x="586" y="719"/>
                    <a:pt x="586" y="719"/>
                    <a:pt x="586" y="719"/>
                  </a:cubicBezTo>
                  <a:cubicBezTo>
                    <a:pt x="586" y="720"/>
                    <a:pt x="586" y="720"/>
                    <a:pt x="586" y="720"/>
                  </a:cubicBezTo>
                  <a:cubicBezTo>
                    <a:pt x="586" y="720"/>
                    <a:pt x="585" y="720"/>
                    <a:pt x="586" y="721"/>
                  </a:cubicBezTo>
                  <a:cubicBezTo>
                    <a:pt x="586" y="721"/>
                    <a:pt x="586" y="721"/>
                    <a:pt x="586" y="722"/>
                  </a:cubicBezTo>
                  <a:cubicBezTo>
                    <a:pt x="586" y="722"/>
                    <a:pt x="586" y="722"/>
                    <a:pt x="586" y="723"/>
                  </a:cubicBezTo>
                  <a:cubicBezTo>
                    <a:pt x="586" y="723"/>
                    <a:pt x="586" y="723"/>
                    <a:pt x="586" y="723"/>
                  </a:cubicBezTo>
                  <a:cubicBezTo>
                    <a:pt x="587" y="722"/>
                    <a:pt x="587" y="722"/>
                    <a:pt x="587" y="722"/>
                  </a:cubicBezTo>
                  <a:cubicBezTo>
                    <a:pt x="587" y="722"/>
                    <a:pt x="588" y="722"/>
                    <a:pt x="588" y="721"/>
                  </a:cubicBezTo>
                  <a:cubicBezTo>
                    <a:pt x="588" y="721"/>
                    <a:pt x="588" y="722"/>
                    <a:pt x="588" y="722"/>
                  </a:cubicBezTo>
                  <a:cubicBezTo>
                    <a:pt x="588" y="722"/>
                    <a:pt x="588" y="722"/>
                    <a:pt x="588" y="722"/>
                  </a:cubicBezTo>
                  <a:cubicBezTo>
                    <a:pt x="588" y="722"/>
                    <a:pt x="588" y="723"/>
                    <a:pt x="589" y="723"/>
                  </a:cubicBezTo>
                  <a:cubicBezTo>
                    <a:pt x="589" y="722"/>
                    <a:pt x="589" y="723"/>
                    <a:pt x="590" y="722"/>
                  </a:cubicBezTo>
                  <a:cubicBezTo>
                    <a:pt x="590" y="722"/>
                    <a:pt x="590" y="721"/>
                    <a:pt x="590" y="721"/>
                  </a:cubicBezTo>
                  <a:cubicBezTo>
                    <a:pt x="590" y="721"/>
                    <a:pt x="590" y="720"/>
                    <a:pt x="590" y="720"/>
                  </a:cubicBezTo>
                  <a:cubicBezTo>
                    <a:pt x="590" y="720"/>
                    <a:pt x="591" y="719"/>
                    <a:pt x="591" y="719"/>
                  </a:cubicBezTo>
                  <a:cubicBezTo>
                    <a:pt x="591" y="719"/>
                    <a:pt x="591" y="718"/>
                    <a:pt x="590" y="718"/>
                  </a:cubicBezTo>
                  <a:cubicBezTo>
                    <a:pt x="591" y="718"/>
                    <a:pt x="591" y="718"/>
                    <a:pt x="591" y="718"/>
                  </a:cubicBezTo>
                  <a:cubicBezTo>
                    <a:pt x="591" y="717"/>
                    <a:pt x="591" y="717"/>
                    <a:pt x="591" y="717"/>
                  </a:cubicBezTo>
                  <a:cubicBezTo>
                    <a:pt x="591" y="717"/>
                    <a:pt x="591" y="716"/>
                    <a:pt x="592" y="716"/>
                  </a:cubicBezTo>
                  <a:cubicBezTo>
                    <a:pt x="592" y="715"/>
                    <a:pt x="592" y="715"/>
                    <a:pt x="592" y="715"/>
                  </a:cubicBezTo>
                  <a:cubicBezTo>
                    <a:pt x="592" y="715"/>
                    <a:pt x="592" y="715"/>
                    <a:pt x="592" y="714"/>
                  </a:cubicBezTo>
                  <a:close/>
                  <a:moveTo>
                    <a:pt x="573" y="680"/>
                  </a:moveTo>
                  <a:cubicBezTo>
                    <a:pt x="573" y="680"/>
                    <a:pt x="573" y="680"/>
                    <a:pt x="573" y="680"/>
                  </a:cubicBezTo>
                  <a:cubicBezTo>
                    <a:pt x="573" y="680"/>
                    <a:pt x="573" y="681"/>
                    <a:pt x="572" y="681"/>
                  </a:cubicBezTo>
                  <a:cubicBezTo>
                    <a:pt x="572" y="681"/>
                    <a:pt x="572" y="681"/>
                    <a:pt x="572" y="680"/>
                  </a:cubicBezTo>
                  <a:cubicBezTo>
                    <a:pt x="572" y="680"/>
                    <a:pt x="572" y="680"/>
                    <a:pt x="573" y="680"/>
                  </a:cubicBezTo>
                  <a:close/>
                  <a:moveTo>
                    <a:pt x="582" y="713"/>
                  </a:moveTo>
                  <a:cubicBezTo>
                    <a:pt x="582" y="714"/>
                    <a:pt x="582" y="714"/>
                    <a:pt x="582" y="715"/>
                  </a:cubicBezTo>
                  <a:cubicBezTo>
                    <a:pt x="582" y="715"/>
                    <a:pt x="581" y="715"/>
                    <a:pt x="581" y="715"/>
                  </a:cubicBezTo>
                  <a:cubicBezTo>
                    <a:pt x="581" y="714"/>
                    <a:pt x="582" y="714"/>
                    <a:pt x="582" y="713"/>
                  </a:cubicBezTo>
                  <a:cubicBezTo>
                    <a:pt x="582" y="713"/>
                    <a:pt x="582" y="713"/>
                    <a:pt x="582" y="713"/>
                  </a:cubicBezTo>
                  <a:cubicBezTo>
                    <a:pt x="582" y="713"/>
                    <a:pt x="582" y="713"/>
                    <a:pt x="582" y="713"/>
                  </a:cubicBezTo>
                  <a:close/>
                  <a:moveTo>
                    <a:pt x="572" y="679"/>
                  </a:moveTo>
                  <a:cubicBezTo>
                    <a:pt x="572" y="679"/>
                    <a:pt x="572" y="678"/>
                    <a:pt x="572" y="678"/>
                  </a:cubicBezTo>
                  <a:cubicBezTo>
                    <a:pt x="572" y="678"/>
                    <a:pt x="572" y="678"/>
                    <a:pt x="572" y="678"/>
                  </a:cubicBezTo>
                  <a:cubicBezTo>
                    <a:pt x="572" y="678"/>
                    <a:pt x="573" y="678"/>
                    <a:pt x="573" y="678"/>
                  </a:cubicBezTo>
                  <a:cubicBezTo>
                    <a:pt x="573" y="678"/>
                    <a:pt x="573" y="678"/>
                    <a:pt x="573" y="678"/>
                  </a:cubicBezTo>
                  <a:cubicBezTo>
                    <a:pt x="573" y="678"/>
                    <a:pt x="573" y="679"/>
                    <a:pt x="572" y="679"/>
                  </a:cubicBezTo>
                  <a:close/>
                  <a:moveTo>
                    <a:pt x="572" y="693"/>
                  </a:moveTo>
                  <a:cubicBezTo>
                    <a:pt x="572" y="694"/>
                    <a:pt x="572" y="694"/>
                    <a:pt x="571" y="694"/>
                  </a:cubicBezTo>
                  <a:cubicBezTo>
                    <a:pt x="571" y="693"/>
                    <a:pt x="571" y="693"/>
                    <a:pt x="571" y="693"/>
                  </a:cubicBezTo>
                  <a:cubicBezTo>
                    <a:pt x="571" y="693"/>
                    <a:pt x="571" y="693"/>
                    <a:pt x="572" y="693"/>
                  </a:cubicBezTo>
                  <a:cubicBezTo>
                    <a:pt x="572" y="693"/>
                    <a:pt x="572" y="693"/>
                    <a:pt x="572" y="693"/>
                  </a:cubicBezTo>
                  <a:close/>
                  <a:moveTo>
                    <a:pt x="572" y="692"/>
                  </a:moveTo>
                  <a:cubicBezTo>
                    <a:pt x="572" y="693"/>
                    <a:pt x="572" y="693"/>
                    <a:pt x="572" y="693"/>
                  </a:cubicBezTo>
                  <a:cubicBezTo>
                    <a:pt x="572" y="693"/>
                    <a:pt x="571" y="693"/>
                    <a:pt x="571" y="693"/>
                  </a:cubicBezTo>
                  <a:cubicBezTo>
                    <a:pt x="572" y="692"/>
                    <a:pt x="572" y="692"/>
                    <a:pt x="572" y="692"/>
                  </a:cubicBezTo>
                  <a:cubicBezTo>
                    <a:pt x="572" y="692"/>
                    <a:pt x="572" y="692"/>
                    <a:pt x="572" y="692"/>
                  </a:cubicBezTo>
                  <a:close/>
                  <a:moveTo>
                    <a:pt x="570" y="712"/>
                  </a:moveTo>
                  <a:cubicBezTo>
                    <a:pt x="570" y="712"/>
                    <a:pt x="570" y="711"/>
                    <a:pt x="570" y="711"/>
                  </a:cubicBezTo>
                  <a:cubicBezTo>
                    <a:pt x="570" y="711"/>
                    <a:pt x="570" y="711"/>
                    <a:pt x="570" y="711"/>
                  </a:cubicBezTo>
                  <a:cubicBezTo>
                    <a:pt x="570" y="712"/>
                    <a:pt x="570" y="712"/>
                    <a:pt x="570" y="712"/>
                  </a:cubicBezTo>
                  <a:close/>
                  <a:moveTo>
                    <a:pt x="583" y="713"/>
                  </a:moveTo>
                  <a:cubicBezTo>
                    <a:pt x="583" y="713"/>
                    <a:pt x="583" y="713"/>
                    <a:pt x="583" y="713"/>
                  </a:cubicBezTo>
                  <a:cubicBezTo>
                    <a:pt x="583" y="713"/>
                    <a:pt x="583" y="713"/>
                    <a:pt x="583" y="713"/>
                  </a:cubicBezTo>
                  <a:close/>
                  <a:moveTo>
                    <a:pt x="578" y="692"/>
                  </a:moveTo>
                  <a:cubicBezTo>
                    <a:pt x="578" y="692"/>
                    <a:pt x="578" y="692"/>
                    <a:pt x="578" y="692"/>
                  </a:cubicBezTo>
                  <a:cubicBezTo>
                    <a:pt x="578" y="692"/>
                    <a:pt x="578" y="692"/>
                    <a:pt x="578" y="692"/>
                  </a:cubicBezTo>
                  <a:cubicBezTo>
                    <a:pt x="578" y="692"/>
                    <a:pt x="578" y="692"/>
                    <a:pt x="578" y="692"/>
                  </a:cubicBezTo>
                  <a:cubicBezTo>
                    <a:pt x="578" y="692"/>
                    <a:pt x="578" y="692"/>
                    <a:pt x="578" y="692"/>
                  </a:cubicBezTo>
                  <a:close/>
                  <a:moveTo>
                    <a:pt x="572" y="686"/>
                  </a:moveTo>
                  <a:cubicBezTo>
                    <a:pt x="572" y="686"/>
                    <a:pt x="571" y="686"/>
                    <a:pt x="571" y="686"/>
                  </a:cubicBezTo>
                  <a:cubicBezTo>
                    <a:pt x="571" y="686"/>
                    <a:pt x="571" y="686"/>
                    <a:pt x="571" y="686"/>
                  </a:cubicBezTo>
                  <a:cubicBezTo>
                    <a:pt x="571" y="686"/>
                    <a:pt x="571" y="686"/>
                    <a:pt x="572" y="686"/>
                  </a:cubicBezTo>
                  <a:close/>
                  <a:moveTo>
                    <a:pt x="572" y="693"/>
                  </a:moveTo>
                  <a:cubicBezTo>
                    <a:pt x="572" y="693"/>
                    <a:pt x="572" y="693"/>
                    <a:pt x="572" y="693"/>
                  </a:cubicBezTo>
                  <a:cubicBezTo>
                    <a:pt x="572" y="693"/>
                    <a:pt x="572" y="693"/>
                    <a:pt x="572" y="693"/>
                  </a:cubicBezTo>
                  <a:cubicBezTo>
                    <a:pt x="572" y="693"/>
                    <a:pt x="572" y="693"/>
                    <a:pt x="572" y="693"/>
                  </a:cubicBezTo>
                  <a:cubicBezTo>
                    <a:pt x="572" y="693"/>
                    <a:pt x="572" y="693"/>
                    <a:pt x="572" y="693"/>
                  </a:cubicBezTo>
                  <a:close/>
                  <a:moveTo>
                    <a:pt x="531" y="698"/>
                  </a:moveTo>
                  <a:cubicBezTo>
                    <a:pt x="531" y="698"/>
                    <a:pt x="531" y="698"/>
                    <a:pt x="531" y="698"/>
                  </a:cubicBezTo>
                  <a:cubicBezTo>
                    <a:pt x="530" y="698"/>
                    <a:pt x="529" y="698"/>
                    <a:pt x="528" y="698"/>
                  </a:cubicBezTo>
                  <a:cubicBezTo>
                    <a:pt x="528" y="698"/>
                    <a:pt x="528" y="698"/>
                    <a:pt x="527" y="698"/>
                  </a:cubicBezTo>
                  <a:cubicBezTo>
                    <a:pt x="527" y="698"/>
                    <a:pt x="526" y="697"/>
                    <a:pt x="525" y="697"/>
                  </a:cubicBezTo>
                  <a:cubicBezTo>
                    <a:pt x="524" y="697"/>
                    <a:pt x="523" y="697"/>
                    <a:pt x="522" y="696"/>
                  </a:cubicBezTo>
                  <a:cubicBezTo>
                    <a:pt x="521" y="696"/>
                    <a:pt x="520" y="695"/>
                    <a:pt x="519" y="695"/>
                  </a:cubicBezTo>
                  <a:cubicBezTo>
                    <a:pt x="519" y="695"/>
                    <a:pt x="519" y="695"/>
                    <a:pt x="519" y="695"/>
                  </a:cubicBezTo>
                  <a:cubicBezTo>
                    <a:pt x="519" y="694"/>
                    <a:pt x="519" y="694"/>
                    <a:pt x="518" y="693"/>
                  </a:cubicBezTo>
                  <a:cubicBezTo>
                    <a:pt x="518" y="693"/>
                    <a:pt x="517" y="692"/>
                    <a:pt x="516" y="692"/>
                  </a:cubicBezTo>
                  <a:cubicBezTo>
                    <a:pt x="515" y="691"/>
                    <a:pt x="514" y="691"/>
                    <a:pt x="514" y="691"/>
                  </a:cubicBezTo>
                  <a:cubicBezTo>
                    <a:pt x="514" y="691"/>
                    <a:pt x="514" y="690"/>
                    <a:pt x="513" y="691"/>
                  </a:cubicBezTo>
                  <a:cubicBezTo>
                    <a:pt x="513" y="691"/>
                    <a:pt x="513" y="690"/>
                    <a:pt x="513" y="690"/>
                  </a:cubicBezTo>
                  <a:cubicBezTo>
                    <a:pt x="513" y="690"/>
                    <a:pt x="513" y="690"/>
                    <a:pt x="513" y="690"/>
                  </a:cubicBezTo>
                  <a:cubicBezTo>
                    <a:pt x="513" y="690"/>
                    <a:pt x="513" y="689"/>
                    <a:pt x="513" y="689"/>
                  </a:cubicBezTo>
                  <a:cubicBezTo>
                    <a:pt x="515" y="689"/>
                    <a:pt x="516" y="689"/>
                    <a:pt x="517" y="690"/>
                  </a:cubicBezTo>
                  <a:cubicBezTo>
                    <a:pt x="517" y="690"/>
                    <a:pt x="517" y="690"/>
                    <a:pt x="517" y="690"/>
                  </a:cubicBezTo>
                  <a:cubicBezTo>
                    <a:pt x="518" y="690"/>
                    <a:pt x="518" y="690"/>
                    <a:pt x="519" y="690"/>
                  </a:cubicBezTo>
                  <a:cubicBezTo>
                    <a:pt x="520" y="690"/>
                    <a:pt x="521" y="690"/>
                    <a:pt x="521" y="691"/>
                  </a:cubicBezTo>
                  <a:cubicBezTo>
                    <a:pt x="522" y="691"/>
                    <a:pt x="523" y="691"/>
                    <a:pt x="524" y="692"/>
                  </a:cubicBezTo>
                  <a:cubicBezTo>
                    <a:pt x="524" y="692"/>
                    <a:pt x="525" y="692"/>
                    <a:pt x="525" y="692"/>
                  </a:cubicBezTo>
                  <a:cubicBezTo>
                    <a:pt x="525" y="693"/>
                    <a:pt x="525" y="693"/>
                    <a:pt x="525" y="693"/>
                  </a:cubicBezTo>
                  <a:cubicBezTo>
                    <a:pt x="526" y="693"/>
                    <a:pt x="526" y="693"/>
                    <a:pt x="526" y="693"/>
                  </a:cubicBezTo>
                  <a:cubicBezTo>
                    <a:pt x="527" y="694"/>
                    <a:pt x="527" y="694"/>
                    <a:pt x="527" y="694"/>
                  </a:cubicBezTo>
                  <a:cubicBezTo>
                    <a:pt x="528" y="694"/>
                    <a:pt x="528" y="694"/>
                    <a:pt x="528" y="694"/>
                  </a:cubicBezTo>
                  <a:cubicBezTo>
                    <a:pt x="528" y="695"/>
                    <a:pt x="528" y="695"/>
                    <a:pt x="529" y="695"/>
                  </a:cubicBezTo>
                  <a:cubicBezTo>
                    <a:pt x="529" y="695"/>
                    <a:pt x="529" y="695"/>
                    <a:pt x="529" y="695"/>
                  </a:cubicBezTo>
                  <a:cubicBezTo>
                    <a:pt x="529" y="695"/>
                    <a:pt x="530" y="695"/>
                    <a:pt x="530" y="695"/>
                  </a:cubicBezTo>
                  <a:cubicBezTo>
                    <a:pt x="530" y="695"/>
                    <a:pt x="530" y="696"/>
                    <a:pt x="531" y="696"/>
                  </a:cubicBezTo>
                  <a:cubicBezTo>
                    <a:pt x="531" y="696"/>
                    <a:pt x="531" y="697"/>
                    <a:pt x="531" y="697"/>
                  </a:cubicBezTo>
                  <a:cubicBezTo>
                    <a:pt x="532" y="698"/>
                    <a:pt x="532" y="698"/>
                    <a:pt x="531" y="698"/>
                  </a:cubicBezTo>
                  <a:close/>
                  <a:moveTo>
                    <a:pt x="529" y="724"/>
                  </a:moveTo>
                  <a:cubicBezTo>
                    <a:pt x="529" y="724"/>
                    <a:pt x="529" y="724"/>
                    <a:pt x="529" y="724"/>
                  </a:cubicBezTo>
                  <a:cubicBezTo>
                    <a:pt x="528" y="724"/>
                    <a:pt x="528" y="724"/>
                    <a:pt x="527" y="724"/>
                  </a:cubicBezTo>
                  <a:cubicBezTo>
                    <a:pt x="526" y="724"/>
                    <a:pt x="525" y="724"/>
                    <a:pt x="524" y="724"/>
                  </a:cubicBezTo>
                  <a:cubicBezTo>
                    <a:pt x="524" y="725"/>
                    <a:pt x="524" y="725"/>
                    <a:pt x="524" y="725"/>
                  </a:cubicBezTo>
                  <a:cubicBezTo>
                    <a:pt x="523" y="725"/>
                    <a:pt x="522" y="725"/>
                    <a:pt x="521" y="725"/>
                  </a:cubicBezTo>
                  <a:cubicBezTo>
                    <a:pt x="521" y="725"/>
                    <a:pt x="521" y="725"/>
                    <a:pt x="521" y="724"/>
                  </a:cubicBezTo>
                  <a:cubicBezTo>
                    <a:pt x="520" y="724"/>
                    <a:pt x="520" y="724"/>
                    <a:pt x="520" y="724"/>
                  </a:cubicBezTo>
                  <a:cubicBezTo>
                    <a:pt x="520" y="724"/>
                    <a:pt x="520" y="724"/>
                    <a:pt x="520" y="724"/>
                  </a:cubicBezTo>
                  <a:cubicBezTo>
                    <a:pt x="519" y="724"/>
                    <a:pt x="519" y="724"/>
                    <a:pt x="518" y="723"/>
                  </a:cubicBezTo>
                  <a:cubicBezTo>
                    <a:pt x="518" y="723"/>
                    <a:pt x="518" y="723"/>
                    <a:pt x="518" y="723"/>
                  </a:cubicBezTo>
                  <a:cubicBezTo>
                    <a:pt x="518" y="724"/>
                    <a:pt x="518" y="724"/>
                    <a:pt x="518" y="724"/>
                  </a:cubicBezTo>
                  <a:cubicBezTo>
                    <a:pt x="518" y="724"/>
                    <a:pt x="518" y="724"/>
                    <a:pt x="518" y="724"/>
                  </a:cubicBezTo>
                  <a:cubicBezTo>
                    <a:pt x="517" y="724"/>
                    <a:pt x="517" y="724"/>
                    <a:pt x="517" y="724"/>
                  </a:cubicBezTo>
                  <a:cubicBezTo>
                    <a:pt x="517" y="724"/>
                    <a:pt x="517" y="724"/>
                    <a:pt x="517" y="723"/>
                  </a:cubicBezTo>
                  <a:cubicBezTo>
                    <a:pt x="517" y="723"/>
                    <a:pt x="517" y="722"/>
                    <a:pt x="516" y="722"/>
                  </a:cubicBezTo>
                  <a:cubicBezTo>
                    <a:pt x="516" y="722"/>
                    <a:pt x="516" y="722"/>
                    <a:pt x="516" y="722"/>
                  </a:cubicBezTo>
                  <a:cubicBezTo>
                    <a:pt x="515" y="721"/>
                    <a:pt x="515" y="721"/>
                    <a:pt x="516" y="721"/>
                  </a:cubicBezTo>
                  <a:cubicBezTo>
                    <a:pt x="516" y="721"/>
                    <a:pt x="516" y="721"/>
                    <a:pt x="516" y="720"/>
                  </a:cubicBezTo>
                  <a:cubicBezTo>
                    <a:pt x="516" y="720"/>
                    <a:pt x="516" y="719"/>
                    <a:pt x="516" y="719"/>
                  </a:cubicBezTo>
                  <a:cubicBezTo>
                    <a:pt x="516" y="719"/>
                    <a:pt x="516" y="719"/>
                    <a:pt x="516" y="719"/>
                  </a:cubicBezTo>
                  <a:cubicBezTo>
                    <a:pt x="516" y="719"/>
                    <a:pt x="515" y="719"/>
                    <a:pt x="515" y="720"/>
                  </a:cubicBezTo>
                  <a:cubicBezTo>
                    <a:pt x="515" y="720"/>
                    <a:pt x="514" y="721"/>
                    <a:pt x="514" y="721"/>
                  </a:cubicBezTo>
                  <a:cubicBezTo>
                    <a:pt x="513" y="721"/>
                    <a:pt x="513" y="722"/>
                    <a:pt x="513" y="722"/>
                  </a:cubicBezTo>
                  <a:cubicBezTo>
                    <a:pt x="513" y="723"/>
                    <a:pt x="513" y="723"/>
                    <a:pt x="514" y="723"/>
                  </a:cubicBezTo>
                  <a:cubicBezTo>
                    <a:pt x="514" y="723"/>
                    <a:pt x="515" y="723"/>
                    <a:pt x="515" y="723"/>
                  </a:cubicBezTo>
                  <a:cubicBezTo>
                    <a:pt x="515" y="723"/>
                    <a:pt x="515" y="723"/>
                    <a:pt x="515" y="723"/>
                  </a:cubicBezTo>
                  <a:cubicBezTo>
                    <a:pt x="515" y="723"/>
                    <a:pt x="516" y="723"/>
                    <a:pt x="515" y="723"/>
                  </a:cubicBezTo>
                  <a:cubicBezTo>
                    <a:pt x="515" y="724"/>
                    <a:pt x="515" y="724"/>
                    <a:pt x="515" y="724"/>
                  </a:cubicBezTo>
                  <a:cubicBezTo>
                    <a:pt x="515" y="725"/>
                    <a:pt x="515" y="725"/>
                    <a:pt x="516" y="725"/>
                  </a:cubicBezTo>
                  <a:cubicBezTo>
                    <a:pt x="516" y="725"/>
                    <a:pt x="517" y="725"/>
                    <a:pt x="518" y="725"/>
                  </a:cubicBezTo>
                  <a:cubicBezTo>
                    <a:pt x="518" y="725"/>
                    <a:pt x="518" y="725"/>
                    <a:pt x="518" y="725"/>
                  </a:cubicBezTo>
                  <a:cubicBezTo>
                    <a:pt x="518" y="725"/>
                    <a:pt x="518" y="725"/>
                    <a:pt x="518" y="725"/>
                  </a:cubicBezTo>
                  <a:cubicBezTo>
                    <a:pt x="517" y="726"/>
                    <a:pt x="517" y="726"/>
                    <a:pt x="518" y="726"/>
                  </a:cubicBezTo>
                  <a:cubicBezTo>
                    <a:pt x="518" y="726"/>
                    <a:pt x="518" y="726"/>
                    <a:pt x="518" y="726"/>
                  </a:cubicBezTo>
                  <a:cubicBezTo>
                    <a:pt x="518" y="726"/>
                    <a:pt x="518" y="726"/>
                    <a:pt x="518" y="726"/>
                  </a:cubicBezTo>
                  <a:cubicBezTo>
                    <a:pt x="518" y="726"/>
                    <a:pt x="518" y="727"/>
                    <a:pt x="518" y="727"/>
                  </a:cubicBezTo>
                  <a:cubicBezTo>
                    <a:pt x="519" y="727"/>
                    <a:pt x="520" y="727"/>
                    <a:pt x="521" y="727"/>
                  </a:cubicBezTo>
                  <a:cubicBezTo>
                    <a:pt x="521" y="727"/>
                    <a:pt x="521" y="728"/>
                    <a:pt x="521" y="727"/>
                  </a:cubicBezTo>
                  <a:cubicBezTo>
                    <a:pt x="521" y="727"/>
                    <a:pt x="521" y="727"/>
                    <a:pt x="522" y="727"/>
                  </a:cubicBezTo>
                  <a:cubicBezTo>
                    <a:pt x="522" y="727"/>
                    <a:pt x="521" y="727"/>
                    <a:pt x="521" y="727"/>
                  </a:cubicBezTo>
                  <a:cubicBezTo>
                    <a:pt x="521" y="727"/>
                    <a:pt x="521" y="727"/>
                    <a:pt x="521" y="727"/>
                  </a:cubicBezTo>
                  <a:cubicBezTo>
                    <a:pt x="522" y="726"/>
                    <a:pt x="522" y="727"/>
                    <a:pt x="522" y="727"/>
                  </a:cubicBezTo>
                  <a:cubicBezTo>
                    <a:pt x="522" y="727"/>
                    <a:pt x="522" y="727"/>
                    <a:pt x="522" y="727"/>
                  </a:cubicBezTo>
                  <a:cubicBezTo>
                    <a:pt x="522" y="727"/>
                    <a:pt x="523" y="727"/>
                    <a:pt x="523" y="727"/>
                  </a:cubicBezTo>
                  <a:cubicBezTo>
                    <a:pt x="523" y="727"/>
                    <a:pt x="523" y="728"/>
                    <a:pt x="523" y="728"/>
                  </a:cubicBezTo>
                  <a:cubicBezTo>
                    <a:pt x="523" y="728"/>
                    <a:pt x="523" y="728"/>
                    <a:pt x="523" y="728"/>
                  </a:cubicBezTo>
                  <a:cubicBezTo>
                    <a:pt x="523" y="728"/>
                    <a:pt x="523" y="728"/>
                    <a:pt x="522" y="728"/>
                  </a:cubicBezTo>
                  <a:cubicBezTo>
                    <a:pt x="523" y="728"/>
                    <a:pt x="523" y="728"/>
                    <a:pt x="523" y="728"/>
                  </a:cubicBezTo>
                  <a:cubicBezTo>
                    <a:pt x="523" y="729"/>
                    <a:pt x="524" y="729"/>
                    <a:pt x="524" y="729"/>
                  </a:cubicBezTo>
                  <a:cubicBezTo>
                    <a:pt x="525" y="729"/>
                    <a:pt x="526" y="729"/>
                    <a:pt x="526" y="729"/>
                  </a:cubicBezTo>
                  <a:cubicBezTo>
                    <a:pt x="526" y="729"/>
                    <a:pt x="526" y="729"/>
                    <a:pt x="526" y="729"/>
                  </a:cubicBezTo>
                  <a:cubicBezTo>
                    <a:pt x="526" y="728"/>
                    <a:pt x="526" y="728"/>
                    <a:pt x="526" y="728"/>
                  </a:cubicBezTo>
                  <a:cubicBezTo>
                    <a:pt x="526" y="727"/>
                    <a:pt x="526" y="728"/>
                    <a:pt x="526" y="727"/>
                  </a:cubicBezTo>
                  <a:cubicBezTo>
                    <a:pt x="526" y="727"/>
                    <a:pt x="526" y="727"/>
                    <a:pt x="526" y="727"/>
                  </a:cubicBezTo>
                  <a:cubicBezTo>
                    <a:pt x="526" y="727"/>
                    <a:pt x="526" y="727"/>
                    <a:pt x="526" y="727"/>
                  </a:cubicBezTo>
                  <a:cubicBezTo>
                    <a:pt x="527" y="727"/>
                    <a:pt x="527" y="726"/>
                    <a:pt x="527" y="726"/>
                  </a:cubicBezTo>
                  <a:cubicBezTo>
                    <a:pt x="527" y="725"/>
                    <a:pt x="527" y="725"/>
                    <a:pt x="528" y="725"/>
                  </a:cubicBezTo>
                  <a:cubicBezTo>
                    <a:pt x="528" y="725"/>
                    <a:pt x="528" y="725"/>
                    <a:pt x="529" y="725"/>
                  </a:cubicBezTo>
                  <a:cubicBezTo>
                    <a:pt x="529" y="725"/>
                    <a:pt x="529" y="725"/>
                    <a:pt x="529" y="725"/>
                  </a:cubicBezTo>
                  <a:cubicBezTo>
                    <a:pt x="529" y="725"/>
                    <a:pt x="529" y="725"/>
                    <a:pt x="529" y="724"/>
                  </a:cubicBezTo>
                  <a:close/>
                  <a:moveTo>
                    <a:pt x="487" y="564"/>
                  </a:moveTo>
                  <a:cubicBezTo>
                    <a:pt x="487" y="564"/>
                    <a:pt x="487" y="564"/>
                    <a:pt x="487" y="563"/>
                  </a:cubicBezTo>
                  <a:cubicBezTo>
                    <a:pt x="488" y="563"/>
                    <a:pt x="488" y="563"/>
                    <a:pt x="488" y="563"/>
                  </a:cubicBezTo>
                  <a:cubicBezTo>
                    <a:pt x="489" y="563"/>
                    <a:pt x="489" y="563"/>
                    <a:pt x="489" y="563"/>
                  </a:cubicBezTo>
                  <a:cubicBezTo>
                    <a:pt x="489" y="563"/>
                    <a:pt x="489" y="563"/>
                    <a:pt x="489" y="563"/>
                  </a:cubicBezTo>
                  <a:cubicBezTo>
                    <a:pt x="489" y="564"/>
                    <a:pt x="490" y="564"/>
                    <a:pt x="490" y="565"/>
                  </a:cubicBezTo>
                  <a:cubicBezTo>
                    <a:pt x="490" y="565"/>
                    <a:pt x="490" y="565"/>
                    <a:pt x="490" y="565"/>
                  </a:cubicBezTo>
                  <a:cubicBezTo>
                    <a:pt x="490" y="565"/>
                    <a:pt x="490" y="565"/>
                    <a:pt x="490" y="565"/>
                  </a:cubicBezTo>
                  <a:cubicBezTo>
                    <a:pt x="490" y="566"/>
                    <a:pt x="490" y="566"/>
                    <a:pt x="490" y="566"/>
                  </a:cubicBezTo>
                  <a:cubicBezTo>
                    <a:pt x="490" y="566"/>
                    <a:pt x="489" y="567"/>
                    <a:pt x="489" y="567"/>
                  </a:cubicBezTo>
                  <a:cubicBezTo>
                    <a:pt x="490" y="567"/>
                    <a:pt x="490" y="567"/>
                    <a:pt x="490" y="567"/>
                  </a:cubicBezTo>
                  <a:cubicBezTo>
                    <a:pt x="489" y="567"/>
                    <a:pt x="489" y="567"/>
                    <a:pt x="489" y="567"/>
                  </a:cubicBezTo>
                  <a:cubicBezTo>
                    <a:pt x="489" y="567"/>
                    <a:pt x="489" y="567"/>
                    <a:pt x="489" y="567"/>
                  </a:cubicBezTo>
                  <a:cubicBezTo>
                    <a:pt x="489" y="567"/>
                    <a:pt x="488" y="567"/>
                    <a:pt x="488" y="568"/>
                  </a:cubicBezTo>
                  <a:cubicBezTo>
                    <a:pt x="488" y="568"/>
                    <a:pt x="488" y="568"/>
                    <a:pt x="488" y="568"/>
                  </a:cubicBezTo>
                  <a:cubicBezTo>
                    <a:pt x="487" y="568"/>
                    <a:pt x="487" y="568"/>
                    <a:pt x="487" y="569"/>
                  </a:cubicBezTo>
                  <a:cubicBezTo>
                    <a:pt x="487" y="569"/>
                    <a:pt x="487" y="568"/>
                    <a:pt x="486" y="568"/>
                  </a:cubicBezTo>
                  <a:cubicBezTo>
                    <a:pt x="486" y="568"/>
                    <a:pt x="486" y="568"/>
                    <a:pt x="486" y="567"/>
                  </a:cubicBezTo>
                  <a:cubicBezTo>
                    <a:pt x="486" y="567"/>
                    <a:pt x="486" y="567"/>
                    <a:pt x="486" y="567"/>
                  </a:cubicBezTo>
                  <a:cubicBezTo>
                    <a:pt x="486" y="566"/>
                    <a:pt x="487" y="566"/>
                    <a:pt x="487" y="566"/>
                  </a:cubicBezTo>
                  <a:cubicBezTo>
                    <a:pt x="487" y="566"/>
                    <a:pt x="487" y="565"/>
                    <a:pt x="487" y="565"/>
                  </a:cubicBezTo>
                  <a:cubicBezTo>
                    <a:pt x="487" y="564"/>
                    <a:pt x="487" y="564"/>
                    <a:pt x="487" y="564"/>
                  </a:cubicBezTo>
                  <a:close/>
                  <a:moveTo>
                    <a:pt x="512" y="565"/>
                  </a:moveTo>
                  <a:cubicBezTo>
                    <a:pt x="512" y="565"/>
                    <a:pt x="512" y="565"/>
                    <a:pt x="512" y="565"/>
                  </a:cubicBezTo>
                  <a:cubicBezTo>
                    <a:pt x="512" y="565"/>
                    <a:pt x="512" y="566"/>
                    <a:pt x="513" y="566"/>
                  </a:cubicBezTo>
                  <a:cubicBezTo>
                    <a:pt x="513" y="566"/>
                    <a:pt x="513" y="567"/>
                    <a:pt x="513" y="567"/>
                  </a:cubicBezTo>
                  <a:cubicBezTo>
                    <a:pt x="513" y="567"/>
                    <a:pt x="512" y="567"/>
                    <a:pt x="512" y="567"/>
                  </a:cubicBezTo>
                  <a:cubicBezTo>
                    <a:pt x="512" y="567"/>
                    <a:pt x="512" y="567"/>
                    <a:pt x="512" y="567"/>
                  </a:cubicBezTo>
                  <a:cubicBezTo>
                    <a:pt x="512" y="567"/>
                    <a:pt x="511" y="566"/>
                    <a:pt x="511" y="566"/>
                  </a:cubicBezTo>
                  <a:cubicBezTo>
                    <a:pt x="511" y="566"/>
                    <a:pt x="511" y="566"/>
                    <a:pt x="510" y="566"/>
                  </a:cubicBezTo>
                  <a:cubicBezTo>
                    <a:pt x="510" y="565"/>
                    <a:pt x="510" y="565"/>
                    <a:pt x="510" y="565"/>
                  </a:cubicBezTo>
                  <a:cubicBezTo>
                    <a:pt x="510" y="565"/>
                    <a:pt x="510" y="565"/>
                    <a:pt x="510" y="565"/>
                  </a:cubicBezTo>
                  <a:cubicBezTo>
                    <a:pt x="510" y="565"/>
                    <a:pt x="510" y="565"/>
                    <a:pt x="510" y="565"/>
                  </a:cubicBezTo>
                  <a:cubicBezTo>
                    <a:pt x="510" y="565"/>
                    <a:pt x="510" y="565"/>
                    <a:pt x="510" y="565"/>
                  </a:cubicBezTo>
                  <a:cubicBezTo>
                    <a:pt x="510" y="564"/>
                    <a:pt x="510" y="564"/>
                    <a:pt x="511" y="564"/>
                  </a:cubicBezTo>
                  <a:cubicBezTo>
                    <a:pt x="511" y="564"/>
                    <a:pt x="511" y="564"/>
                    <a:pt x="511" y="565"/>
                  </a:cubicBezTo>
                  <a:cubicBezTo>
                    <a:pt x="511" y="565"/>
                    <a:pt x="512" y="565"/>
                    <a:pt x="512" y="565"/>
                  </a:cubicBezTo>
                  <a:close/>
                  <a:moveTo>
                    <a:pt x="395" y="657"/>
                  </a:moveTo>
                  <a:cubicBezTo>
                    <a:pt x="395" y="656"/>
                    <a:pt x="395" y="656"/>
                    <a:pt x="395" y="656"/>
                  </a:cubicBezTo>
                  <a:cubicBezTo>
                    <a:pt x="395" y="656"/>
                    <a:pt x="395" y="656"/>
                    <a:pt x="395" y="656"/>
                  </a:cubicBezTo>
                  <a:cubicBezTo>
                    <a:pt x="395" y="656"/>
                    <a:pt x="396" y="655"/>
                    <a:pt x="396" y="655"/>
                  </a:cubicBezTo>
                  <a:cubicBezTo>
                    <a:pt x="397" y="654"/>
                    <a:pt x="398" y="654"/>
                    <a:pt x="399" y="654"/>
                  </a:cubicBezTo>
                  <a:cubicBezTo>
                    <a:pt x="400" y="654"/>
                    <a:pt x="400" y="654"/>
                    <a:pt x="401" y="654"/>
                  </a:cubicBezTo>
                  <a:cubicBezTo>
                    <a:pt x="402" y="654"/>
                    <a:pt x="402" y="655"/>
                    <a:pt x="403" y="655"/>
                  </a:cubicBezTo>
                  <a:cubicBezTo>
                    <a:pt x="403" y="656"/>
                    <a:pt x="403" y="656"/>
                    <a:pt x="404" y="657"/>
                  </a:cubicBezTo>
                  <a:cubicBezTo>
                    <a:pt x="404" y="658"/>
                    <a:pt x="405" y="659"/>
                    <a:pt x="404" y="660"/>
                  </a:cubicBezTo>
                  <a:cubicBezTo>
                    <a:pt x="404" y="660"/>
                    <a:pt x="404" y="660"/>
                    <a:pt x="404" y="660"/>
                  </a:cubicBezTo>
                  <a:cubicBezTo>
                    <a:pt x="404" y="660"/>
                    <a:pt x="404" y="660"/>
                    <a:pt x="404" y="660"/>
                  </a:cubicBezTo>
                  <a:cubicBezTo>
                    <a:pt x="404" y="660"/>
                    <a:pt x="403" y="660"/>
                    <a:pt x="403" y="660"/>
                  </a:cubicBezTo>
                  <a:cubicBezTo>
                    <a:pt x="402" y="659"/>
                    <a:pt x="401" y="659"/>
                    <a:pt x="401" y="659"/>
                  </a:cubicBezTo>
                  <a:cubicBezTo>
                    <a:pt x="400" y="659"/>
                    <a:pt x="400" y="658"/>
                    <a:pt x="399" y="658"/>
                  </a:cubicBezTo>
                  <a:cubicBezTo>
                    <a:pt x="399" y="658"/>
                    <a:pt x="398" y="658"/>
                    <a:pt x="398" y="658"/>
                  </a:cubicBezTo>
                  <a:cubicBezTo>
                    <a:pt x="397" y="658"/>
                    <a:pt x="397" y="657"/>
                    <a:pt x="396" y="657"/>
                  </a:cubicBezTo>
                  <a:cubicBezTo>
                    <a:pt x="396" y="657"/>
                    <a:pt x="395" y="657"/>
                    <a:pt x="395" y="657"/>
                  </a:cubicBezTo>
                  <a:close/>
                  <a:moveTo>
                    <a:pt x="414" y="667"/>
                  </a:moveTo>
                  <a:cubicBezTo>
                    <a:pt x="414" y="667"/>
                    <a:pt x="413" y="667"/>
                    <a:pt x="413" y="667"/>
                  </a:cubicBezTo>
                  <a:cubicBezTo>
                    <a:pt x="413" y="667"/>
                    <a:pt x="413" y="667"/>
                    <a:pt x="413" y="668"/>
                  </a:cubicBezTo>
                  <a:cubicBezTo>
                    <a:pt x="413" y="668"/>
                    <a:pt x="413" y="668"/>
                    <a:pt x="413" y="668"/>
                  </a:cubicBezTo>
                  <a:cubicBezTo>
                    <a:pt x="413" y="668"/>
                    <a:pt x="413" y="668"/>
                    <a:pt x="413" y="668"/>
                  </a:cubicBezTo>
                  <a:cubicBezTo>
                    <a:pt x="413" y="668"/>
                    <a:pt x="413" y="668"/>
                    <a:pt x="413" y="668"/>
                  </a:cubicBezTo>
                  <a:cubicBezTo>
                    <a:pt x="412" y="668"/>
                    <a:pt x="412" y="668"/>
                    <a:pt x="411" y="668"/>
                  </a:cubicBezTo>
                  <a:cubicBezTo>
                    <a:pt x="411" y="668"/>
                    <a:pt x="411" y="668"/>
                    <a:pt x="411" y="668"/>
                  </a:cubicBezTo>
                  <a:cubicBezTo>
                    <a:pt x="411" y="668"/>
                    <a:pt x="411" y="668"/>
                    <a:pt x="411" y="668"/>
                  </a:cubicBezTo>
                  <a:cubicBezTo>
                    <a:pt x="411" y="668"/>
                    <a:pt x="411" y="668"/>
                    <a:pt x="411" y="668"/>
                  </a:cubicBezTo>
                  <a:cubicBezTo>
                    <a:pt x="411" y="668"/>
                    <a:pt x="411" y="668"/>
                    <a:pt x="411" y="668"/>
                  </a:cubicBezTo>
                  <a:cubicBezTo>
                    <a:pt x="411" y="668"/>
                    <a:pt x="411" y="667"/>
                    <a:pt x="411" y="667"/>
                  </a:cubicBezTo>
                  <a:cubicBezTo>
                    <a:pt x="411" y="667"/>
                    <a:pt x="411" y="667"/>
                    <a:pt x="411" y="667"/>
                  </a:cubicBezTo>
                  <a:cubicBezTo>
                    <a:pt x="411" y="667"/>
                    <a:pt x="412" y="667"/>
                    <a:pt x="412" y="667"/>
                  </a:cubicBezTo>
                  <a:cubicBezTo>
                    <a:pt x="412" y="667"/>
                    <a:pt x="412" y="667"/>
                    <a:pt x="412" y="667"/>
                  </a:cubicBezTo>
                  <a:cubicBezTo>
                    <a:pt x="413" y="667"/>
                    <a:pt x="413" y="666"/>
                    <a:pt x="413" y="666"/>
                  </a:cubicBezTo>
                  <a:cubicBezTo>
                    <a:pt x="413" y="666"/>
                    <a:pt x="413" y="666"/>
                    <a:pt x="413" y="666"/>
                  </a:cubicBezTo>
                  <a:cubicBezTo>
                    <a:pt x="413" y="666"/>
                    <a:pt x="413" y="666"/>
                    <a:pt x="413" y="667"/>
                  </a:cubicBezTo>
                  <a:cubicBezTo>
                    <a:pt x="414" y="667"/>
                    <a:pt x="414" y="667"/>
                    <a:pt x="414" y="667"/>
                  </a:cubicBezTo>
                  <a:close/>
                  <a:moveTo>
                    <a:pt x="241" y="438"/>
                  </a:moveTo>
                  <a:cubicBezTo>
                    <a:pt x="241" y="438"/>
                    <a:pt x="241" y="438"/>
                    <a:pt x="241" y="438"/>
                  </a:cubicBezTo>
                  <a:cubicBezTo>
                    <a:pt x="242" y="438"/>
                    <a:pt x="242" y="437"/>
                    <a:pt x="242" y="437"/>
                  </a:cubicBezTo>
                  <a:cubicBezTo>
                    <a:pt x="243" y="437"/>
                    <a:pt x="243" y="437"/>
                    <a:pt x="243" y="437"/>
                  </a:cubicBezTo>
                  <a:cubicBezTo>
                    <a:pt x="244" y="437"/>
                    <a:pt x="244" y="437"/>
                    <a:pt x="244" y="438"/>
                  </a:cubicBezTo>
                  <a:cubicBezTo>
                    <a:pt x="244" y="438"/>
                    <a:pt x="244" y="438"/>
                    <a:pt x="244" y="438"/>
                  </a:cubicBezTo>
                  <a:cubicBezTo>
                    <a:pt x="245" y="438"/>
                    <a:pt x="245" y="438"/>
                    <a:pt x="245" y="439"/>
                  </a:cubicBezTo>
                  <a:cubicBezTo>
                    <a:pt x="245" y="439"/>
                    <a:pt x="245" y="439"/>
                    <a:pt x="245" y="439"/>
                  </a:cubicBezTo>
                  <a:cubicBezTo>
                    <a:pt x="245" y="439"/>
                    <a:pt x="245" y="439"/>
                    <a:pt x="245" y="439"/>
                  </a:cubicBezTo>
                  <a:cubicBezTo>
                    <a:pt x="246" y="439"/>
                    <a:pt x="246" y="439"/>
                    <a:pt x="246" y="439"/>
                  </a:cubicBezTo>
                  <a:cubicBezTo>
                    <a:pt x="246" y="439"/>
                    <a:pt x="246" y="440"/>
                    <a:pt x="246" y="440"/>
                  </a:cubicBezTo>
                  <a:cubicBezTo>
                    <a:pt x="245" y="440"/>
                    <a:pt x="245" y="440"/>
                    <a:pt x="245" y="440"/>
                  </a:cubicBezTo>
                  <a:cubicBezTo>
                    <a:pt x="245" y="440"/>
                    <a:pt x="245" y="441"/>
                    <a:pt x="245" y="441"/>
                  </a:cubicBezTo>
                  <a:cubicBezTo>
                    <a:pt x="245" y="441"/>
                    <a:pt x="245" y="441"/>
                    <a:pt x="245" y="441"/>
                  </a:cubicBezTo>
                  <a:cubicBezTo>
                    <a:pt x="244" y="441"/>
                    <a:pt x="244" y="441"/>
                    <a:pt x="244" y="441"/>
                  </a:cubicBezTo>
                  <a:cubicBezTo>
                    <a:pt x="244" y="441"/>
                    <a:pt x="243" y="441"/>
                    <a:pt x="243" y="441"/>
                  </a:cubicBezTo>
                  <a:cubicBezTo>
                    <a:pt x="243" y="440"/>
                    <a:pt x="243" y="440"/>
                    <a:pt x="243" y="440"/>
                  </a:cubicBezTo>
                  <a:cubicBezTo>
                    <a:pt x="243" y="440"/>
                    <a:pt x="242" y="440"/>
                    <a:pt x="242" y="439"/>
                  </a:cubicBezTo>
                  <a:cubicBezTo>
                    <a:pt x="241" y="439"/>
                    <a:pt x="241" y="439"/>
                    <a:pt x="241" y="439"/>
                  </a:cubicBezTo>
                  <a:cubicBezTo>
                    <a:pt x="241" y="439"/>
                    <a:pt x="241" y="439"/>
                    <a:pt x="241" y="438"/>
                  </a:cubicBezTo>
                  <a:cubicBezTo>
                    <a:pt x="241" y="438"/>
                    <a:pt x="241" y="438"/>
                    <a:pt x="241" y="439"/>
                  </a:cubicBezTo>
                  <a:cubicBezTo>
                    <a:pt x="241" y="438"/>
                    <a:pt x="241" y="438"/>
                    <a:pt x="241" y="438"/>
                  </a:cubicBezTo>
                  <a:close/>
                  <a:moveTo>
                    <a:pt x="222" y="465"/>
                  </a:moveTo>
                  <a:cubicBezTo>
                    <a:pt x="222" y="465"/>
                    <a:pt x="223" y="465"/>
                    <a:pt x="223" y="465"/>
                  </a:cubicBezTo>
                  <a:cubicBezTo>
                    <a:pt x="223" y="465"/>
                    <a:pt x="223" y="465"/>
                    <a:pt x="223" y="466"/>
                  </a:cubicBezTo>
                  <a:cubicBezTo>
                    <a:pt x="223" y="466"/>
                    <a:pt x="223" y="466"/>
                    <a:pt x="223" y="466"/>
                  </a:cubicBezTo>
                  <a:cubicBezTo>
                    <a:pt x="223" y="466"/>
                    <a:pt x="223" y="466"/>
                    <a:pt x="223" y="466"/>
                  </a:cubicBezTo>
                  <a:cubicBezTo>
                    <a:pt x="224" y="466"/>
                    <a:pt x="224" y="466"/>
                    <a:pt x="224" y="466"/>
                  </a:cubicBezTo>
                  <a:cubicBezTo>
                    <a:pt x="224" y="466"/>
                    <a:pt x="224" y="466"/>
                    <a:pt x="224" y="466"/>
                  </a:cubicBezTo>
                  <a:cubicBezTo>
                    <a:pt x="224" y="466"/>
                    <a:pt x="224" y="465"/>
                    <a:pt x="224" y="465"/>
                  </a:cubicBezTo>
                  <a:cubicBezTo>
                    <a:pt x="224" y="465"/>
                    <a:pt x="224" y="465"/>
                    <a:pt x="224" y="465"/>
                  </a:cubicBezTo>
                  <a:cubicBezTo>
                    <a:pt x="224" y="465"/>
                    <a:pt x="224" y="465"/>
                    <a:pt x="224" y="465"/>
                  </a:cubicBezTo>
                  <a:cubicBezTo>
                    <a:pt x="224" y="465"/>
                    <a:pt x="224" y="465"/>
                    <a:pt x="224" y="465"/>
                  </a:cubicBezTo>
                  <a:cubicBezTo>
                    <a:pt x="224" y="465"/>
                    <a:pt x="224" y="464"/>
                    <a:pt x="224" y="464"/>
                  </a:cubicBezTo>
                  <a:cubicBezTo>
                    <a:pt x="224" y="464"/>
                    <a:pt x="224" y="464"/>
                    <a:pt x="224" y="464"/>
                  </a:cubicBezTo>
                  <a:cubicBezTo>
                    <a:pt x="224" y="464"/>
                    <a:pt x="224" y="464"/>
                    <a:pt x="224" y="464"/>
                  </a:cubicBezTo>
                  <a:cubicBezTo>
                    <a:pt x="224" y="465"/>
                    <a:pt x="224" y="465"/>
                    <a:pt x="225" y="465"/>
                  </a:cubicBezTo>
                  <a:cubicBezTo>
                    <a:pt x="225" y="465"/>
                    <a:pt x="225" y="465"/>
                    <a:pt x="225" y="465"/>
                  </a:cubicBezTo>
                  <a:cubicBezTo>
                    <a:pt x="225" y="465"/>
                    <a:pt x="225" y="465"/>
                    <a:pt x="225" y="465"/>
                  </a:cubicBezTo>
                  <a:cubicBezTo>
                    <a:pt x="225" y="466"/>
                    <a:pt x="225" y="466"/>
                    <a:pt x="225" y="466"/>
                  </a:cubicBezTo>
                  <a:cubicBezTo>
                    <a:pt x="224" y="466"/>
                    <a:pt x="224" y="467"/>
                    <a:pt x="224" y="467"/>
                  </a:cubicBezTo>
                  <a:cubicBezTo>
                    <a:pt x="224" y="467"/>
                    <a:pt x="224" y="467"/>
                    <a:pt x="224" y="467"/>
                  </a:cubicBezTo>
                  <a:cubicBezTo>
                    <a:pt x="224" y="467"/>
                    <a:pt x="224" y="467"/>
                    <a:pt x="224" y="467"/>
                  </a:cubicBezTo>
                  <a:cubicBezTo>
                    <a:pt x="224" y="467"/>
                    <a:pt x="224" y="467"/>
                    <a:pt x="224" y="467"/>
                  </a:cubicBezTo>
                  <a:cubicBezTo>
                    <a:pt x="224" y="467"/>
                    <a:pt x="224" y="467"/>
                    <a:pt x="223" y="467"/>
                  </a:cubicBezTo>
                  <a:cubicBezTo>
                    <a:pt x="223" y="467"/>
                    <a:pt x="223" y="467"/>
                    <a:pt x="223" y="467"/>
                  </a:cubicBezTo>
                  <a:cubicBezTo>
                    <a:pt x="223" y="467"/>
                    <a:pt x="223" y="466"/>
                    <a:pt x="223" y="466"/>
                  </a:cubicBezTo>
                  <a:cubicBezTo>
                    <a:pt x="223" y="466"/>
                    <a:pt x="223" y="466"/>
                    <a:pt x="223" y="466"/>
                  </a:cubicBezTo>
                  <a:cubicBezTo>
                    <a:pt x="223" y="466"/>
                    <a:pt x="223" y="466"/>
                    <a:pt x="223" y="466"/>
                  </a:cubicBezTo>
                  <a:cubicBezTo>
                    <a:pt x="223" y="466"/>
                    <a:pt x="223" y="466"/>
                    <a:pt x="223" y="466"/>
                  </a:cubicBezTo>
                  <a:cubicBezTo>
                    <a:pt x="223" y="467"/>
                    <a:pt x="223" y="467"/>
                    <a:pt x="223" y="467"/>
                  </a:cubicBezTo>
                  <a:cubicBezTo>
                    <a:pt x="223" y="467"/>
                    <a:pt x="223" y="467"/>
                    <a:pt x="223" y="467"/>
                  </a:cubicBezTo>
                  <a:cubicBezTo>
                    <a:pt x="222" y="467"/>
                    <a:pt x="222" y="467"/>
                    <a:pt x="222" y="467"/>
                  </a:cubicBezTo>
                  <a:cubicBezTo>
                    <a:pt x="222" y="467"/>
                    <a:pt x="222" y="467"/>
                    <a:pt x="222" y="467"/>
                  </a:cubicBezTo>
                  <a:cubicBezTo>
                    <a:pt x="222" y="467"/>
                    <a:pt x="222" y="467"/>
                    <a:pt x="222" y="467"/>
                  </a:cubicBezTo>
                  <a:cubicBezTo>
                    <a:pt x="222" y="466"/>
                    <a:pt x="222" y="466"/>
                    <a:pt x="222" y="466"/>
                  </a:cubicBezTo>
                  <a:cubicBezTo>
                    <a:pt x="222" y="466"/>
                    <a:pt x="222" y="465"/>
                    <a:pt x="222" y="465"/>
                  </a:cubicBezTo>
                  <a:cubicBezTo>
                    <a:pt x="222" y="465"/>
                    <a:pt x="222" y="465"/>
                    <a:pt x="222" y="465"/>
                  </a:cubicBezTo>
                  <a:close/>
                  <a:moveTo>
                    <a:pt x="222" y="459"/>
                  </a:moveTo>
                  <a:cubicBezTo>
                    <a:pt x="222" y="459"/>
                    <a:pt x="222" y="459"/>
                    <a:pt x="222" y="459"/>
                  </a:cubicBezTo>
                  <a:cubicBezTo>
                    <a:pt x="222" y="459"/>
                    <a:pt x="222" y="459"/>
                    <a:pt x="222" y="459"/>
                  </a:cubicBezTo>
                  <a:cubicBezTo>
                    <a:pt x="222" y="459"/>
                    <a:pt x="222" y="460"/>
                    <a:pt x="222" y="460"/>
                  </a:cubicBezTo>
                  <a:cubicBezTo>
                    <a:pt x="222" y="460"/>
                    <a:pt x="222" y="460"/>
                    <a:pt x="222" y="460"/>
                  </a:cubicBezTo>
                  <a:cubicBezTo>
                    <a:pt x="222" y="460"/>
                    <a:pt x="222" y="460"/>
                    <a:pt x="222" y="460"/>
                  </a:cubicBezTo>
                  <a:cubicBezTo>
                    <a:pt x="221" y="460"/>
                    <a:pt x="222" y="459"/>
                    <a:pt x="221" y="459"/>
                  </a:cubicBezTo>
                  <a:cubicBezTo>
                    <a:pt x="221" y="459"/>
                    <a:pt x="221" y="459"/>
                    <a:pt x="221" y="459"/>
                  </a:cubicBezTo>
                  <a:cubicBezTo>
                    <a:pt x="221" y="459"/>
                    <a:pt x="221" y="459"/>
                    <a:pt x="221" y="459"/>
                  </a:cubicBezTo>
                  <a:cubicBezTo>
                    <a:pt x="221" y="459"/>
                    <a:pt x="221" y="459"/>
                    <a:pt x="221" y="459"/>
                  </a:cubicBezTo>
                  <a:cubicBezTo>
                    <a:pt x="221" y="459"/>
                    <a:pt x="221" y="458"/>
                    <a:pt x="221" y="458"/>
                  </a:cubicBezTo>
                  <a:cubicBezTo>
                    <a:pt x="221" y="458"/>
                    <a:pt x="221" y="458"/>
                    <a:pt x="221" y="458"/>
                  </a:cubicBezTo>
                  <a:cubicBezTo>
                    <a:pt x="221" y="458"/>
                    <a:pt x="221" y="458"/>
                    <a:pt x="221" y="458"/>
                  </a:cubicBezTo>
                  <a:cubicBezTo>
                    <a:pt x="221" y="458"/>
                    <a:pt x="221" y="458"/>
                    <a:pt x="221" y="458"/>
                  </a:cubicBezTo>
                  <a:cubicBezTo>
                    <a:pt x="221" y="458"/>
                    <a:pt x="222" y="458"/>
                    <a:pt x="222" y="458"/>
                  </a:cubicBezTo>
                  <a:cubicBezTo>
                    <a:pt x="222" y="458"/>
                    <a:pt x="222" y="458"/>
                    <a:pt x="222" y="457"/>
                  </a:cubicBezTo>
                  <a:cubicBezTo>
                    <a:pt x="222" y="457"/>
                    <a:pt x="222" y="457"/>
                    <a:pt x="222" y="457"/>
                  </a:cubicBezTo>
                  <a:cubicBezTo>
                    <a:pt x="222" y="457"/>
                    <a:pt x="222" y="457"/>
                    <a:pt x="222" y="457"/>
                  </a:cubicBezTo>
                  <a:cubicBezTo>
                    <a:pt x="222" y="457"/>
                    <a:pt x="222" y="458"/>
                    <a:pt x="222" y="458"/>
                  </a:cubicBezTo>
                  <a:cubicBezTo>
                    <a:pt x="222" y="458"/>
                    <a:pt x="222" y="458"/>
                    <a:pt x="222" y="458"/>
                  </a:cubicBezTo>
                  <a:cubicBezTo>
                    <a:pt x="222" y="458"/>
                    <a:pt x="222" y="459"/>
                    <a:pt x="222" y="459"/>
                  </a:cubicBezTo>
                  <a:close/>
                  <a:moveTo>
                    <a:pt x="222" y="454"/>
                  </a:moveTo>
                  <a:cubicBezTo>
                    <a:pt x="222" y="454"/>
                    <a:pt x="222" y="455"/>
                    <a:pt x="222" y="455"/>
                  </a:cubicBezTo>
                  <a:cubicBezTo>
                    <a:pt x="222" y="455"/>
                    <a:pt x="222" y="455"/>
                    <a:pt x="222" y="455"/>
                  </a:cubicBezTo>
                  <a:cubicBezTo>
                    <a:pt x="222" y="455"/>
                    <a:pt x="222" y="455"/>
                    <a:pt x="222" y="455"/>
                  </a:cubicBezTo>
                  <a:cubicBezTo>
                    <a:pt x="222" y="455"/>
                    <a:pt x="222" y="456"/>
                    <a:pt x="222" y="456"/>
                  </a:cubicBezTo>
                  <a:cubicBezTo>
                    <a:pt x="222" y="456"/>
                    <a:pt x="222" y="456"/>
                    <a:pt x="222" y="456"/>
                  </a:cubicBezTo>
                  <a:cubicBezTo>
                    <a:pt x="221" y="456"/>
                    <a:pt x="221" y="456"/>
                    <a:pt x="221" y="456"/>
                  </a:cubicBezTo>
                  <a:cubicBezTo>
                    <a:pt x="221" y="456"/>
                    <a:pt x="221" y="456"/>
                    <a:pt x="221" y="456"/>
                  </a:cubicBezTo>
                  <a:cubicBezTo>
                    <a:pt x="221" y="456"/>
                    <a:pt x="221" y="456"/>
                    <a:pt x="221" y="456"/>
                  </a:cubicBezTo>
                  <a:cubicBezTo>
                    <a:pt x="221" y="456"/>
                    <a:pt x="221" y="456"/>
                    <a:pt x="221" y="456"/>
                  </a:cubicBezTo>
                  <a:cubicBezTo>
                    <a:pt x="221" y="457"/>
                    <a:pt x="221" y="457"/>
                    <a:pt x="221" y="457"/>
                  </a:cubicBezTo>
                  <a:cubicBezTo>
                    <a:pt x="221" y="457"/>
                    <a:pt x="221" y="457"/>
                    <a:pt x="221" y="457"/>
                  </a:cubicBezTo>
                  <a:cubicBezTo>
                    <a:pt x="221" y="457"/>
                    <a:pt x="221" y="457"/>
                    <a:pt x="221" y="457"/>
                  </a:cubicBezTo>
                  <a:cubicBezTo>
                    <a:pt x="221" y="457"/>
                    <a:pt x="221" y="458"/>
                    <a:pt x="221" y="458"/>
                  </a:cubicBezTo>
                  <a:cubicBezTo>
                    <a:pt x="221" y="458"/>
                    <a:pt x="220" y="458"/>
                    <a:pt x="220" y="458"/>
                  </a:cubicBezTo>
                  <a:cubicBezTo>
                    <a:pt x="220" y="458"/>
                    <a:pt x="220" y="457"/>
                    <a:pt x="220" y="457"/>
                  </a:cubicBezTo>
                  <a:cubicBezTo>
                    <a:pt x="220" y="457"/>
                    <a:pt x="220" y="457"/>
                    <a:pt x="220" y="457"/>
                  </a:cubicBezTo>
                  <a:cubicBezTo>
                    <a:pt x="220" y="457"/>
                    <a:pt x="220" y="457"/>
                    <a:pt x="220" y="457"/>
                  </a:cubicBezTo>
                  <a:cubicBezTo>
                    <a:pt x="220" y="457"/>
                    <a:pt x="220" y="457"/>
                    <a:pt x="220" y="457"/>
                  </a:cubicBezTo>
                  <a:cubicBezTo>
                    <a:pt x="220" y="457"/>
                    <a:pt x="220" y="457"/>
                    <a:pt x="220" y="457"/>
                  </a:cubicBezTo>
                  <a:cubicBezTo>
                    <a:pt x="220" y="456"/>
                    <a:pt x="220" y="456"/>
                    <a:pt x="220" y="456"/>
                  </a:cubicBezTo>
                  <a:cubicBezTo>
                    <a:pt x="220" y="456"/>
                    <a:pt x="220" y="456"/>
                    <a:pt x="220" y="456"/>
                  </a:cubicBezTo>
                  <a:cubicBezTo>
                    <a:pt x="220" y="456"/>
                    <a:pt x="220" y="456"/>
                    <a:pt x="220" y="456"/>
                  </a:cubicBezTo>
                  <a:cubicBezTo>
                    <a:pt x="221" y="456"/>
                    <a:pt x="221" y="456"/>
                    <a:pt x="221" y="456"/>
                  </a:cubicBezTo>
                  <a:cubicBezTo>
                    <a:pt x="221" y="456"/>
                    <a:pt x="221" y="455"/>
                    <a:pt x="221" y="455"/>
                  </a:cubicBezTo>
                  <a:cubicBezTo>
                    <a:pt x="221" y="455"/>
                    <a:pt x="221" y="455"/>
                    <a:pt x="221" y="454"/>
                  </a:cubicBezTo>
                  <a:cubicBezTo>
                    <a:pt x="221" y="454"/>
                    <a:pt x="221" y="454"/>
                    <a:pt x="221" y="454"/>
                  </a:cubicBezTo>
                  <a:cubicBezTo>
                    <a:pt x="221" y="454"/>
                    <a:pt x="221" y="454"/>
                    <a:pt x="221" y="454"/>
                  </a:cubicBezTo>
                  <a:cubicBezTo>
                    <a:pt x="221" y="454"/>
                    <a:pt x="222" y="454"/>
                    <a:pt x="222" y="454"/>
                  </a:cubicBezTo>
                  <a:close/>
                  <a:moveTo>
                    <a:pt x="219" y="457"/>
                  </a:moveTo>
                  <a:cubicBezTo>
                    <a:pt x="218" y="457"/>
                    <a:pt x="218" y="457"/>
                    <a:pt x="218" y="457"/>
                  </a:cubicBezTo>
                  <a:cubicBezTo>
                    <a:pt x="218" y="456"/>
                    <a:pt x="218" y="456"/>
                    <a:pt x="218" y="456"/>
                  </a:cubicBezTo>
                  <a:cubicBezTo>
                    <a:pt x="218" y="456"/>
                    <a:pt x="218" y="456"/>
                    <a:pt x="218" y="456"/>
                  </a:cubicBezTo>
                  <a:cubicBezTo>
                    <a:pt x="218" y="456"/>
                    <a:pt x="218" y="456"/>
                    <a:pt x="219" y="456"/>
                  </a:cubicBezTo>
                  <a:cubicBezTo>
                    <a:pt x="219" y="456"/>
                    <a:pt x="219" y="456"/>
                    <a:pt x="219" y="456"/>
                  </a:cubicBezTo>
                  <a:cubicBezTo>
                    <a:pt x="219" y="456"/>
                    <a:pt x="219" y="456"/>
                    <a:pt x="219" y="456"/>
                  </a:cubicBezTo>
                  <a:cubicBezTo>
                    <a:pt x="219" y="456"/>
                    <a:pt x="219" y="456"/>
                    <a:pt x="219" y="456"/>
                  </a:cubicBezTo>
                  <a:cubicBezTo>
                    <a:pt x="219" y="456"/>
                    <a:pt x="219" y="456"/>
                    <a:pt x="219" y="456"/>
                  </a:cubicBezTo>
                  <a:cubicBezTo>
                    <a:pt x="219" y="456"/>
                    <a:pt x="219" y="456"/>
                    <a:pt x="219" y="456"/>
                  </a:cubicBezTo>
                  <a:cubicBezTo>
                    <a:pt x="219" y="456"/>
                    <a:pt x="219" y="456"/>
                    <a:pt x="219" y="456"/>
                  </a:cubicBezTo>
                  <a:cubicBezTo>
                    <a:pt x="219" y="456"/>
                    <a:pt x="219" y="456"/>
                    <a:pt x="219" y="456"/>
                  </a:cubicBezTo>
                  <a:cubicBezTo>
                    <a:pt x="219" y="456"/>
                    <a:pt x="220" y="456"/>
                    <a:pt x="220" y="456"/>
                  </a:cubicBezTo>
                  <a:cubicBezTo>
                    <a:pt x="220" y="456"/>
                    <a:pt x="219" y="456"/>
                    <a:pt x="219" y="457"/>
                  </a:cubicBezTo>
                  <a:cubicBezTo>
                    <a:pt x="219" y="457"/>
                    <a:pt x="219" y="457"/>
                    <a:pt x="219" y="457"/>
                  </a:cubicBezTo>
                  <a:cubicBezTo>
                    <a:pt x="219" y="457"/>
                    <a:pt x="219" y="457"/>
                    <a:pt x="219" y="457"/>
                  </a:cubicBezTo>
                  <a:cubicBezTo>
                    <a:pt x="219" y="457"/>
                    <a:pt x="219" y="457"/>
                    <a:pt x="219" y="457"/>
                  </a:cubicBezTo>
                  <a:cubicBezTo>
                    <a:pt x="219" y="457"/>
                    <a:pt x="219" y="457"/>
                    <a:pt x="219" y="457"/>
                  </a:cubicBezTo>
                  <a:cubicBezTo>
                    <a:pt x="219" y="457"/>
                    <a:pt x="219" y="457"/>
                    <a:pt x="219" y="457"/>
                  </a:cubicBezTo>
                  <a:cubicBezTo>
                    <a:pt x="219" y="457"/>
                    <a:pt x="219" y="457"/>
                    <a:pt x="219" y="457"/>
                  </a:cubicBezTo>
                  <a:cubicBezTo>
                    <a:pt x="219" y="457"/>
                    <a:pt x="219" y="457"/>
                    <a:pt x="219" y="457"/>
                  </a:cubicBezTo>
                  <a:close/>
                  <a:moveTo>
                    <a:pt x="221" y="448"/>
                  </a:moveTo>
                  <a:cubicBezTo>
                    <a:pt x="221" y="448"/>
                    <a:pt x="221" y="449"/>
                    <a:pt x="221" y="449"/>
                  </a:cubicBezTo>
                  <a:cubicBezTo>
                    <a:pt x="221" y="449"/>
                    <a:pt x="221" y="449"/>
                    <a:pt x="221" y="449"/>
                  </a:cubicBezTo>
                  <a:cubicBezTo>
                    <a:pt x="221" y="449"/>
                    <a:pt x="221" y="449"/>
                    <a:pt x="221" y="449"/>
                  </a:cubicBezTo>
                  <a:cubicBezTo>
                    <a:pt x="221" y="449"/>
                    <a:pt x="221" y="450"/>
                    <a:pt x="221" y="450"/>
                  </a:cubicBezTo>
                  <a:cubicBezTo>
                    <a:pt x="221" y="450"/>
                    <a:pt x="221" y="450"/>
                    <a:pt x="221" y="450"/>
                  </a:cubicBezTo>
                  <a:cubicBezTo>
                    <a:pt x="221" y="450"/>
                    <a:pt x="221" y="450"/>
                    <a:pt x="221" y="450"/>
                  </a:cubicBezTo>
                  <a:cubicBezTo>
                    <a:pt x="221" y="450"/>
                    <a:pt x="220" y="450"/>
                    <a:pt x="220" y="450"/>
                  </a:cubicBezTo>
                  <a:cubicBezTo>
                    <a:pt x="220" y="450"/>
                    <a:pt x="220" y="450"/>
                    <a:pt x="220" y="450"/>
                  </a:cubicBezTo>
                  <a:cubicBezTo>
                    <a:pt x="220" y="450"/>
                    <a:pt x="220" y="450"/>
                    <a:pt x="220" y="449"/>
                  </a:cubicBezTo>
                  <a:cubicBezTo>
                    <a:pt x="220" y="449"/>
                    <a:pt x="220" y="449"/>
                    <a:pt x="220" y="449"/>
                  </a:cubicBezTo>
                  <a:cubicBezTo>
                    <a:pt x="220" y="449"/>
                    <a:pt x="220" y="449"/>
                    <a:pt x="220" y="449"/>
                  </a:cubicBezTo>
                  <a:cubicBezTo>
                    <a:pt x="220" y="449"/>
                    <a:pt x="220" y="448"/>
                    <a:pt x="221" y="448"/>
                  </a:cubicBezTo>
                  <a:cubicBezTo>
                    <a:pt x="221" y="448"/>
                    <a:pt x="221" y="448"/>
                    <a:pt x="221" y="448"/>
                  </a:cubicBezTo>
                  <a:close/>
                  <a:moveTo>
                    <a:pt x="210" y="445"/>
                  </a:moveTo>
                  <a:cubicBezTo>
                    <a:pt x="210" y="445"/>
                    <a:pt x="210" y="445"/>
                    <a:pt x="209" y="445"/>
                  </a:cubicBezTo>
                  <a:cubicBezTo>
                    <a:pt x="209" y="445"/>
                    <a:pt x="209" y="446"/>
                    <a:pt x="209" y="446"/>
                  </a:cubicBezTo>
                  <a:cubicBezTo>
                    <a:pt x="209" y="446"/>
                    <a:pt x="209" y="446"/>
                    <a:pt x="208" y="446"/>
                  </a:cubicBezTo>
                  <a:cubicBezTo>
                    <a:pt x="208" y="446"/>
                    <a:pt x="208" y="446"/>
                    <a:pt x="208" y="446"/>
                  </a:cubicBezTo>
                  <a:cubicBezTo>
                    <a:pt x="209" y="445"/>
                    <a:pt x="209" y="445"/>
                    <a:pt x="210" y="444"/>
                  </a:cubicBezTo>
                  <a:cubicBezTo>
                    <a:pt x="210" y="444"/>
                    <a:pt x="210" y="444"/>
                    <a:pt x="210" y="444"/>
                  </a:cubicBezTo>
                  <a:cubicBezTo>
                    <a:pt x="210" y="444"/>
                    <a:pt x="211" y="444"/>
                    <a:pt x="211" y="444"/>
                  </a:cubicBezTo>
                  <a:cubicBezTo>
                    <a:pt x="211" y="444"/>
                    <a:pt x="211" y="444"/>
                    <a:pt x="211" y="444"/>
                  </a:cubicBezTo>
                  <a:cubicBezTo>
                    <a:pt x="211" y="444"/>
                    <a:pt x="211" y="444"/>
                    <a:pt x="211" y="444"/>
                  </a:cubicBezTo>
                  <a:cubicBezTo>
                    <a:pt x="211" y="444"/>
                    <a:pt x="210" y="444"/>
                    <a:pt x="210" y="445"/>
                  </a:cubicBezTo>
                  <a:cubicBezTo>
                    <a:pt x="210" y="445"/>
                    <a:pt x="210" y="445"/>
                    <a:pt x="210" y="445"/>
                  </a:cubicBezTo>
                  <a:close/>
                  <a:moveTo>
                    <a:pt x="213" y="447"/>
                  </a:moveTo>
                  <a:cubicBezTo>
                    <a:pt x="213" y="447"/>
                    <a:pt x="213" y="447"/>
                    <a:pt x="213" y="447"/>
                  </a:cubicBezTo>
                  <a:cubicBezTo>
                    <a:pt x="213" y="448"/>
                    <a:pt x="213" y="448"/>
                    <a:pt x="213" y="448"/>
                  </a:cubicBezTo>
                  <a:cubicBezTo>
                    <a:pt x="213" y="448"/>
                    <a:pt x="212" y="448"/>
                    <a:pt x="212" y="448"/>
                  </a:cubicBezTo>
                  <a:cubicBezTo>
                    <a:pt x="212" y="448"/>
                    <a:pt x="212" y="448"/>
                    <a:pt x="212" y="448"/>
                  </a:cubicBezTo>
                  <a:cubicBezTo>
                    <a:pt x="212" y="448"/>
                    <a:pt x="212" y="448"/>
                    <a:pt x="212" y="448"/>
                  </a:cubicBezTo>
                  <a:cubicBezTo>
                    <a:pt x="212" y="448"/>
                    <a:pt x="212" y="448"/>
                    <a:pt x="212" y="448"/>
                  </a:cubicBezTo>
                  <a:cubicBezTo>
                    <a:pt x="212" y="448"/>
                    <a:pt x="212" y="448"/>
                    <a:pt x="212" y="448"/>
                  </a:cubicBezTo>
                  <a:cubicBezTo>
                    <a:pt x="212" y="447"/>
                    <a:pt x="212" y="447"/>
                    <a:pt x="212" y="447"/>
                  </a:cubicBezTo>
                  <a:cubicBezTo>
                    <a:pt x="212" y="447"/>
                    <a:pt x="212" y="447"/>
                    <a:pt x="212" y="447"/>
                  </a:cubicBezTo>
                  <a:cubicBezTo>
                    <a:pt x="212" y="447"/>
                    <a:pt x="212" y="447"/>
                    <a:pt x="212" y="447"/>
                  </a:cubicBezTo>
                  <a:cubicBezTo>
                    <a:pt x="212" y="447"/>
                    <a:pt x="212" y="447"/>
                    <a:pt x="212" y="447"/>
                  </a:cubicBezTo>
                  <a:cubicBezTo>
                    <a:pt x="212" y="447"/>
                    <a:pt x="212" y="447"/>
                    <a:pt x="213" y="447"/>
                  </a:cubicBezTo>
                  <a:cubicBezTo>
                    <a:pt x="213" y="447"/>
                    <a:pt x="213" y="447"/>
                    <a:pt x="213" y="447"/>
                  </a:cubicBezTo>
                  <a:cubicBezTo>
                    <a:pt x="213" y="447"/>
                    <a:pt x="213" y="447"/>
                    <a:pt x="213" y="447"/>
                  </a:cubicBezTo>
                  <a:cubicBezTo>
                    <a:pt x="213" y="447"/>
                    <a:pt x="213" y="447"/>
                    <a:pt x="213" y="447"/>
                  </a:cubicBezTo>
                  <a:cubicBezTo>
                    <a:pt x="213" y="447"/>
                    <a:pt x="213" y="447"/>
                    <a:pt x="213" y="447"/>
                  </a:cubicBezTo>
                  <a:close/>
                  <a:moveTo>
                    <a:pt x="215" y="450"/>
                  </a:moveTo>
                  <a:cubicBezTo>
                    <a:pt x="215" y="450"/>
                    <a:pt x="215" y="450"/>
                    <a:pt x="215" y="450"/>
                  </a:cubicBezTo>
                  <a:cubicBezTo>
                    <a:pt x="215" y="450"/>
                    <a:pt x="215" y="450"/>
                    <a:pt x="215" y="449"/>
                  </a:cubicBezTo>
                  <a:cubicBezTo>
                    <a:pt x="214" y="449"/>
                    <a:pt x="214" y="449"/>
                    <a:pt x="214" y="449"/>
                  </a:cubicBezTo>
                  <a:cubicBezTo>
                    <a:pt x="214" y="449"/>
                    <a:pt x="214" y="449"/>
                    <a:pt x="214" y="449"/>
                  </a:cubicBezTo>
                  <a:cubicBezTo>
                    <a:pt x="214" y="449"/>
                    <a:pt x="214" y="449"/>
                    <a:pt x="215" y="449"/>
                  </a:cubicBezTo>
                  <a:cubicBezTo>
                    <a:pt x="215" y="449"/>
                    <a:pt x="215" y="449"/>
                    <a:pt x="215" y="449"/>
                  </a:cubicBezTo>
                  <a:cubicBezTo>
                    <a:pt x="215" y="449"/>
                    <a:pt x="215" y="449"/>
                    <a:pt x="215" y="449"/>
                  </a:cubicBezTo>
                  <a:cubicBezTo>
                    <a:pt x="215" y="449"/>
                    <a:pt x="215" y="449"/>
                    <a:pt x="215" y="449"/>
                  </a:cubicBezTo>
                  <a:cubicBezTo>
                    <a:pt x="215" y="449"/>
                    <a:pt x="215" y="449"/>
                    <a:pt x="215" y="449"/>
                  </a:cubicBezTo>
                  <a:cubicBezTo>
                    <a:pt x="216" y="449"/>
                    <a:pt x="216" y="449"/>
                    <a:pt x="216" y="449"/>
                  </a:cubicBezTo>
                  <a:cubicBezTo>
                    <a:pt x="216" y="449"/>
                    <a:pt x="216" y="449"/>
                    <a:pt x="216" y="449"/>
                  </a:cubicBezTo>
                  <a:cubicBezTo>
                    <a:pt x="215" y="449"/>
                    <a:pt x="215" y="450"/>
                    <a:pt x="215" y="450"/>
                  </a:cubicBezTo>
                  <a:cubicBezTo>
                    <a:pt x="215" y="450"/>
                    <a:pt x="216" y="450"/>
                    <a:pt x="215" y="450"/>
                  </a:cubicBezTo>
                  <a:close/>
                  <a:moveTo>
                    <a:pt x="362" y="446"/>
                  </a:moveTo>
                  <a:cubicBezTo>
                    <a:pt x="362" y="446"/>
                    <a:pt x="363" y="446"/>
                    <a:pt x="363" y="446"/>
                  </a:cubicBezTo>
                  <a:cubicBezTo>
                    <a:pt x="363" y="445"/>
                    <a:pt x="363" y="445"/>
                    <a:pt x="363" y="445"/>
                  </a:cubicBezTo>
                  <a:cubicBezTo>
                    <a:pt x="363" y="444"/>
                    <a:pt x="364" y="443"/>
                    <a:pt x="364" y="443"/>
                  </a:cubicBezTo>
                  <a:cubicBezTo>
                    <a:pt x="364" y="443"/>
                    <a:pt x="364" y="443"/>
                    <a:pt x="365" y="443"/>
                  </a:cubicBezTo>
                  <a:cubicBezTo>
                    <a:pt x="365" y="443"/>
                    <a:pt x="365" y="443"/>
                    <a:pt x="365" y="443"/>
                  </a:cubicBezTo>
                  <a:cubicBezTo>
                    <a:pt x="365" y="443"/>
                    <a:pt x="365" y="443"/>
                    <a:pt x="365" y="443"/>
                  </a:cubicBezTo>
                  <a:cubicBezTo>
                    <a:pt x="366" y="443"/>
                    <a:pt x="366" y="444"/>
                    <a:pt x="366" y="444"/>
                  </a:cubicBezTo>
                  <a:cubicBezTo>
                    <a:pt x="366" y="444"/>
                    <a:pt x="366" y="445"/>
                    <a:pt x="366" y="445"/>
                  </a:cubicBezTo>
                  <a:cubicBezTo>
                    <a:pt x="366" y="446"/>
                    <a:pt x="366" y="448"/>
                    <a:pt x="366" y="449"/>
                  </a:cubicBezTo>
                  <a:cubicBezTo>
                    <a:pt x="366" y="450"/>
                    <a:pt x="366" y="450"/>
                    <a:pt x="366" y="450"/>
                  </a:cubicBezTo>
                  <a:cubicBezTo>
                    <a:pt x="366" y="451"/>
                    <a:pt x="366" y="452"/>
                    <a:pt x="365" y="452"/>
                  </a:cubicBezTo>
                  <a:cubicBezTo>
                    <a:pt x="365" y="453"/>
                    <a:pt x="365" y="453"/>
                    <a:pt x="365" y="453"/>
                  </a:cubicBezTo>
                  <a:cubicBezTo>
                    <a:pt x="365" y="453"/>
                    <a:pt x="364" y="453"/>
                    <a:pt x="364" y="453"/>
                  </a:cubicBezTo>
                  <a:cubicBezTo>
                    <a:pt x="364" y="452"/>
                    <a:pt x="364" y="452"/>
                    <a:pt x="364" y="452"/>
                  </a:cubicBezTo>
                  <a:cubicBezTo>
                    <a:pt x="364" y="452"/>
                    <a:pt x="364" y="452"/>
                    <a:pt x="363" y="452"/>
                  </a:cubicBezTo>
                  <a:cubicBezTo>
                    <a:pt x="363" y="452"/>
                    <a:pt x="363" y="452"/>
                    <a:pt x="363" y="452"/>
                  </a:cubicBezTo>
                  <a:cubicBezTo>
                    <a:pt x="363" y="452"/>
                    <a:pt x="363" y="451"/>
                    <a:pt x="363" y="451"/>
                  </a:cubicBezTo>
                  <a:cubicBezTo>
                    <a:pt x="363" y="451"/>
                    <a:pt x="363" y="451"/>
                    <a:pt x="363" y="451"/>
                  </a:cubicBezTo>
                  <a:cubicBezTo>
                    <a:pt x="363" y="450"/>
                    <a:pt x="363" y="450"/>
                    <a:pt x="363" y="450"/>
                  </a:cubicBezTo>
                  <a:cubicBezTo>
                    <a:pt x="362" y="450"/>
                    <a:pt x="362" y="450"/>
                    <a:pt x="362" y="449"/>
                  </a:cubicBezTo>
                  <a:cubicBezTo>
                    <a:pt x="363" y="449"/>
                    <a:pt x="363" y="448"/>
                    <a:pt x="363" y="448"/>
                  </a:cubicBezTo>
                  <a:cubicBezTo>
                    <a:pt x="363" y="448"/>
                    <a:pt x="363" y="447"/>
                    <a:pt x="363" y="447"/>
                  </a:cubicBezTo>
                  <a:cubicBezTo>
                    <a:pt x="362" y="447"/>
                    <a:pt x="362" y="447"/>
                    <a:pt x="362" y="446"/>
                  </a:cubicBezTo>
                  <a:close/>
                  <a:moveTo>
                    <a:pt x="399" y="422"/>
                  </a:moveTo>
                  <a:cubicBezTo>
                    <a:pt x="399" y="422"/>
                    <a:pt x="399" y="422"/>
                    <a:pt x="399" y="422"/>
                  </a:cubicBezTo>
                  <a:cubicBezTo>
                    <a:pt x="399" y="422"/>
                    <a:pt x="399" y="422"/>
                    <a:pt x="399" y="422"/>
                  </a:cubicBezTo>
                  <a:cubicBezTo>
                    <a:pt x="399" y="421"/>
                    <a:pt x="399" y="421"/>
                    <a:pt x="399" y="421"/>
                  </a:cubicBezTo>
                  <a:cubicBezTo>
                    <a:pt x="398" y="421"/>
                    <a:pt x="398" y="421"/>
                    <a:pt x="398" y="421"/>
                  </a:cubicBezTo>
                  <a:cubicBezTo>
                    <a:pt x="398" y="421"/>
                    <a:pt x="398" y="421"/>
                    <a:pt x="398" y="421"/>
                  </a:cubicBezTo>
                  <a:cubicBezTo>
                    <a:pt x="398" y="421"/>
                    <a:pt x="398" y="420"/>
                    <a:pt x="397" y="420"/>
                  </a:cubicBezTo>
                  <a:cubicBezTo>
                    <a:pt x="397" y="420"/>
                    <a:pt x="397" y="420"/>
                    <a:pt x="398" y="420"/>
                  </a:cubicBezTo>
                  <a:cubicBezTo>
                    <a:pt x="398" y="420"/>
                    <a:pt x="398" y="420"/>
                    <a:pt x="398" y="420"/>
                  </a:cubicBezTo>
                  <a:cubicBezTo>
                    <a:pt x="398" y="420"/>
                    <a:pt x="398" y="420"/>
                    <a:pt x="398" y="420"/>
                  </a:cubicBezTo>
                  <a:cubicBezTo>
                    <a:pt x="398" y="421"/>
                    <a:pt x="399" y="421"/>
                    <a:pt x="399" y="421"/>
                  </a:cubicBezTo>
                  <a:cubicBezTo>
                    <a:pt x="399" y="421"/>
                    <a:pt x="399" y="421"/>
                    <a:pt x="399" y="421"/>
                  </a:cubicBezTo>
                  <a:cubicBezTo>
                    <a:pt x="399" y="421"/>
                    <a:pt x="399" y="421"/>
                    <a:pt x="399" y="421"/>
                  </a:cubicBezTo>
                  <a:cubicBezTo>
                    <a:pt x="399" y="421"/>
                    <a:pt x="399" y="421"/>
                    <a:pt x="399" y="421"/>
                  </a:cubicBezTo>
                  <a:cubicBezTo>
                    <a:pt x="399" y="422"/>
                    <a:pt x="399" y="422"/>
                    <a:pt x="399" y="422"/>
                  </a:cubicBezTo>
                  <a:cubicBezTo>
                    <a:pt x="399" y="422"/>
                    <a:pt x="399" y="423"/>
                    <a:pt x="399" y="423"/>
                  </a:cubicBezTo>
                  <a:cubicBezTo>
                    <a:pt x="399" y="423"/>
                    <a:pt x="399" y="423"/>
                    <a:pt x="399" y="423"/>
                  </a:cubicBezTo>
                  <a:cubicBezTo>
                    <a:pt x="399" y="423"/>
                    <a:pt x="399" y="423"/>
                    <a:pt x="399" y="423"/>
                  </a:cubicBezTo>
                  <a:cubicBezTo>
                    <a:pt x="399" y="423"/>
                    <a:pt x="399" y="423"/>
                    <a:pt x="398" y="423"/>
                  </a:cubicBezTo>
                  <a:cubicBezTo>
                    <a:pt x="398" y="423"/>
                    <a:pt x="398" y="423"/>
                    <a:pt x="398" y="423"/>
                  </a:cubicBezTo>
                  <a:cubicBezTo>
                    <a:pt x="398" y="423"/>
                    <a:pt x="398" y="423"/>
                    <a:pt x="398" y="423"/>
                  </a:cubicBezTo>
                  <a:cubicBezTo>
                    <a:pt x="397" y="422"/>
                    <a:pt x="397" y="423"/>
                    <a:pt x="397" y="423"/>
                  </a:cubicBezTo>
                  <a:cubicBezTo>
                    <a:pt x="397" y="423"/>
                    <a:pt x="397" y="423"/>
                    <a:pt x="397" y="423"/>
                  </a:cubicBezTo>
                  <a:cubicBezTo>
                    <a:pt x="397" y="423"/>
                    <a:pt x="397" y="423"/>
                    <a:pt x="397" y="423"/>
                  </a:cubicBezTo>
                  <a:cubicBezTo>
                    <a:pt x="396" y="423"/>
                    <a:pt x="396" y="423"/>
                    <a:pt x="396" y="422"/>
                  </a:cubicBezTo>
                  <a:cubicBezTo>
                    <a:pt x="396" y="422"/>
                    <a:pt x="396" y="422"/>
                    <a:pt x="396" y="422"/>
                  </a:cubicBezTo>
                  <a:cubicBezTo>
                    <a:pt x="396" y="422"/>
                    <a:pt x="397" y="422"/>
                    <a:pt x="397" y="422"/>
                  </a:cubicBezTo>
                  <a:cubicBezTo>
                    <a:pt x="397" y="422"/>
                    <a:pt x="397" y="422"/>
                    <a:pt x="397" y="422"/>
                  </a:cubicBezTo>
                  <a:cubicBezTo>
                    <a:pt x="397" y="422"/>
                    <a:pt x="398" y="422"/>
                    <a:pt x="398" y="422"/>
                  </a:cubicBezTo>
                  <a:cubicBezTo>
                    <a:pt x="398" y="422"/>
                    <a:pt x="398" y="422"/>
                    <a:pt x="398" y="422"/>
                  </a:cubicBezTo>
                  <a:cubicBezTo>
                    <a:pt x="398" y="422"/>
                    <a:pt x="398" y="422"/>
                    <a:pt x="399" y="422"/>
                  </a:cubicBezTo>
                  <a:close/>
                  <a:moveTo>
                    <a:pt x="340" y="422"/>
                  </a:moveTo>
                  <a:cubicBezTo>
                    <a:pt x="340" y="422"/>
                    <a:pt x="340" y="421"/>
                    <a:pt x="341" y="421"/>
                  </a:cubicBezTo>
                  <a:cubicBezTo>
                    <a:pt x="341" y="421"/>
                    <a:pt x="341" y="421"/>
                    <a:pt x="341" y="422"/>
                  </a:cubicBezTo>
                  <a:cubicBezTo>
                    <a:pt x="341" y="422"/>
                    <a:pt x="341" y="422"/>
                    <a:pt x="341" y="422"/>
                  </a:cubicBezTo>
                  <a:cubicBezTo>
                    <a:pt x="341" y="422"/>
                    <a:pt x="341" y="422"/>
                    <a:pt x="341" y="422"/>
                  </a:cubicBezTo>
                  <a:cubicBezTo>
                    <a:pt x="341" y="422"/>
                    <a:pt x="341" y="422"/>
                    <a:pt x="341" y="423"/>
                  </a:cubicBezTo>
                  <a:cubicBezTo>
                    <a:pt x="341" y="423"/>
                    <a:pt x="341" y="423"/>
                    <a:pt x="341" y="423"/>
                  </a:cubicBezTo>
                  <a:cubicBezTo>
                    <a:pt x="341" y="423"/>
                    <a:pt x="341" y="423"/>
                    <a:pt x="341" y="423"/>
                  </a:cubicBezTo>
                  <a:cubicBezTo>
                    <a:pt x="341" y="424"/>
                    <a:pt x="341" y="424"/>
                    <a:pt x="341" y="424"/>
                  </a:cubicBezTo>
                  <a:cubicBezTo>
                    <a:pt x="340" y="424"/>
                    <a:pt x="340" y="424"/>
                    <a:pt x="340" y="424"/>
                  </a:cubicBezTo>
                  <a:cubicBezTo>
                    <a:pt x="340" y="425"/>
                    <a:pt x="340" y="424"/>
                    <a:pt x="340" y="425"/>
                  </a:cubicBezTo>
                  <a:cubicBezTo>
                    <a:pt x="340" y="424"/>
                    <a:pt x="340" y="424"/>
                    <a:pt x="339" y="424"/>
                  </a:cubicBezTo>
                  <a:cubicBezTo>
                    <a:pt x="339" y="424"/>
                    <a:pt x="339" y="424"/>
                    <a:pt x="339" y="424"/>
                  </a:cubicBezTo>
                  <a:cubicBezTo>
                    <a:pt x="339" y="424"/>
                    <a:pt x="339" y="423"/>
                    <a:pt x="339" y="423"/>
                  </a:cubicBezTo>
                  <a:cubicBezTo>
                    <a:pt x="339" y="423"/>
                    <a:pt x="339" y="423"/>
                    <a:pt x="339" y="422"/>
                  </a:cubicBezTo>
                  <a:cubicBezTo>
                    <a:pt x="339" y="422"/>
                    <a:pt x="339" y="422"/>
                    <a:pt x="339" y="422"/>
                  </a:cubicBezTo>
                  <a:cubicBezTo>
                    <a:pt x="339" y="422"/>
                    <a:pt x="340" y="422"/>
                    <a:pt x="340" y="422"/>
                  </a:cubicBezTo>
                  <a:close/>
                  <a:moveTo>
                    <a:pt x="331" y="413"/>
                  </a:moveTo>
                  <a:cubicBezTo>
                    <a:pt x="331" y="413"/>
                    <a:pt x="331" y="413"/>
                    <a:pt x="331" y="413"/>
                  </a:cubicBezTo>
                  <a:cubicBezTo>
                    <a:pt x="331" y="413"/>
                    <a:pt x="331" y="413"/>
                    <a:pt x="331" y="413"/>
                  </a:cubicBezTo>
                  <a:cubicBezTo>
                    <a:pt x="331" y="413"/>
                    <a:pt x="331" y="413"/>
                    <a:pt x="331" y="413"/>
                  </a:cubicBezTo>
                  <a:cubicBezTo>
                    <a:pt x="331" y="413"/>
                    <a:pt x="331" y="413"/>
                    <a:pt x="331" y="413"/>
                  </a:cubicBezTo>
                  <a:cubicBezTo>
                    <a:pt x="331" y="413"/>
                    <a:pt x="331" y="414"/>
                    <a:pt x="331" y="414"/>
                  </a:cubicBezTo>
                  <a:cubicBezTo>
                    <a:pt x="331" y="414"/>
                    <a:pt x="330" y="414"/>
                    <a:pt x="330" y="414"/>
                  </a:cubicBezTo>
                  <a:cubicBezTo>
                    <a:pt x="330" y="414"/>
                    <a:pt x="330" y="414"/>
                    <a:pt x="330" y="414"/>
                  </a:cubicBezTo>
                  <a:cubicBezTo>
                    <a:pt x="330" y="414"/>
                    <a:pt x="330" y="414"/>
                    <a:pt x="330" y="414"/>
                  </a:cubicBezTo>
                  <a:cubicBezTo>
                    <a:pt x="330" y="414"/>
                    <a:pt x="330" y="414"/>
                    <a:pt x="330" y="413"/>
                  </a:cubicBezTo>
                  <a:cubicBezTo>
                    <a:pt x="330" y="413"/>
                    <a:pt x="330" y="413"/>
                    <a:pt x="330" y="413"/>
                  </a:cubicBezTo>
                  <a:cubicBezTo>
                    <a:pt x="330" y="413"/>
                    <a:pt x="330" y="413"/>
                    <a:pt x="330" y="413"/>
                  </a:cubicBezTo>
                  <a:cubicBezTo>
                    <a:pt x="330" y="413"/>
                    <a:pt x="331" y="413"/>
                    <a:pt x="331" y="413"/>
                  </a:cubicBezTo>
                  <a:cubicBezTo>
                    <a:pt x="331" y="413"/>
                    <a:pt x="331" y="413"/>
                    <a:pt x="331" y="413"/>
                  </a:cubicBezTo>
                  <a:close/>
                  <a:moveTo>
                    <a:pt x="332" y="414"/>
                  </a:moveTo>
                  <a:cubicBezTo>
                    <a:pt x="332" y="414"/>
                    <a:pt x="332" y="414"/>
                    <a:pt x="333" y="414"/>
                  </a:cubicBezTo>
                  <a:cubicBezTo>
                    <a:pt x="333" y="414"/>
                    <a:pt x="333" y="414"/>
                    <a:pt x="333" y="414"/>
                  </a:cubicBezTo>
                  <a:cubicBezTo>
                    <a:pt x="333" y="414"/>
                    <a:pt x="333" y="414"/>
                    <a:pt x="333" y="415"/>
                  </a:cubicBezTo>
                  <a:cubicBezTo>
                    <a:pt x="333" y="415"/>
                    <a:pt x="332" y="415"/>
                    <a:pt x="332" y="415"/>
                  </a:cubicBezTo>
                  <a:cubicBezTo>
                    <a:pt x="332" y="415"/>
                    <a:pt x="332" y="415"/>
                    <a:pt x="332" y="415"/>
                  </a:cubicBezTo>
                  <a:cubicBezTo>
                    <a:pt x="332" y="415"/>
                    <a:pt x="332" y="415"/>
                    <a:pt x="332" y="415"/>
                  </a:cubicBezTo>
                  <a:cubicBezTo>
                    <a:pt x="332" y="416"/>
                    <a:pt x="332" y="416"/>
                    <a:pt x="332" y="416"/>
                  </a:cubicBezTo>
                  <a:cubicBezTo>
                    <a:pt x="332" y="416"/>
                    <a:pt x="332" y="416"/>
                    <a:pt x="331" y="416"/>
                  </a:cubicBezTo>
                  <a:cubicBezTo>
                    <a:pt x="331" y="416"/>
                    <a:pt x="331" y="416"/>
                    <a:pt x="331" y="415"/>
                  </a:cubicBezTo>
                  <a:cubicBezTo>
                    <a:pt x="332" y="415"/>
                    <a:pt x="332" y="415"/>
                    <a:pt x="332" y="415"/>
                  </a:cubicBezTo>
                  <a:cubicBezTo>
                    <a:pt x="332" y="415"/>
                    <a:pt x="331" y="415"/>
                    <a:pt x="331" y="415"/>
                  </a:cubicBezTo>
                  <a:cubicBezTo>
                    <a:pt x="331" y="415"/>
                    <a:pt x="331" y="415"/>
                    <a:pt x="331" y="415"/>
                  </a:cubicBezTo>
                  <a:cubicBezTo>
                    <a:pt x="331" y="415"/>
                    <a:pt x="331" y="415"/>
                    <a:pt x="331" y="415"/>
                  </a:cubicBezTo>
                  <a:cubicBezTo>
                    <a:pt x="331" y="415"/>
                    <a:pt x="331" y="415"/>
                    <a:pt x="331" y="415"/>
                  </a:cubicBezTo>
                  <a:cubicBezTo>
                    <a:pt x="331" y="415"/>
                    <a:pt x="331" y="414"/>
                    <a:pt x="331" y="414"/>
                  </a:cubicBezTo>
                  <a:cubicBezTo>
                    <a:pt x="332" y="414"/>
                    <a:pt x="332" y="414"/>
                    <a:pt x="332" y="414"/>
                  </a:cubicBezTo>
                  <a:cubicBezTo>
                    <a:pt x="332" y="414"/>
                    <a:pt x="332" y="414"/>
                    <a:pt x="332" y="414"/>
                  </a:cubicBezTo>
                  <a:close/>
                  <a:moveTo>
                    <a:pt x="343" y="435"/>
                  </a:moveTo>
                  <a:cubicBezTo>
                    <a:pt x="343" y="435"/>
                    <a:pt x="343" y="435"/>
                    <a:pt x="343" y="435"/>
                  </a:cubicBezTo>
                  <a:cubicBezTo>
                    <a:pt x="343" y="435"/>
                    <a:pt x="342" y="436"/>
                    <a:pt x="342" y="436"/>
                  </a:cubicBezTo>
                  <a:cubicBezTo>
                    <a:pt x="342" y="436"/>
                    <a:pt x="342" y="436"/>
                    <a:pt x="342" y="435"/>
                  </a:cubicBezTo>
                  <a:cubicBezTo>
                    <a:pt x="342" y="435"/>
                    <a:pt x="342" y="435"/>
                    <a:pt x="342" y="435"/>
                  </a:cubicBezTo>
                  <a:cubicBezTo>
                    <a:pt x="342" y="435"/>
                    <a:pt x="342" y="435"/>
                    <a:pt x="342" y="435"/>
                  </a:cubicBezTo>
                  <a:cubicBezTo>
                    <a:pt x="342" y="435"/>
                    <a:pt x="342" y="435"/>
                    <a:pt x="342" y="434"/>
                  </a:cubicBezTo>
                  <a:cubicBezTo>
                    <a:pt x="342" y="434"/>
                    <a:pt x="342" y="434"/>
                    <a:pt x="342" y="434"/>
                  </a:cubicBezTo>
                  <a:cubicBezTo>
                    <a:pt x="342" y="433"/>
                    <a:pt x="342" y="433"/>
                    <a:pt x="342" y="433"/>
                  </a:cubicBezTo>
                  <a:cubicBezTo>
                    <a:pt x="342" y="433"/>
                    <a:pt x="342" y="433"/>
                    <a:pt x="342" y="433"/>
                  </a:cubicBezTo>
                  <a:cubicBezTo>
                    <a:pt x="343" y="433"/>
                    <a:pt x="343" y="433"/>
                    <a:pt x="343" y="433"/>
                  </a:cubicBezTo>
                  <a:cubicBezTo>
                    <a:pt x="343" y="433"/>
                    <a:pt x="343" y="433"/>
                    <a:pt x="343" y="434"/>
                  </a:cubicBezTo>
                  <a:cubicBezTo>
                    <a:pt x="343" y="434"/>
                    <a:pt x="343" y="434"/>
                    <a:pt x="343" y="434"/>
                  </a:cubicBezTo>
                  <a:cubicBezTo>
                    <a:pt x="343" y="435"/>
                    <a:pt x="343" y="435"/>
                    <a:pt x="343" y="435"/>
                  </a:cubicBezTo>
                  <a:close/>
                  <a:moveTo>
                    <a:pt x="418" y="619"/>
                  </a:moveTo>
                  <a:cubicBezTo>
                    <a:pt x="418" y="619"/>
                    <a:pt x="418" y="619"/>
                    <a:pt x="418" y="619"/>
                  </a:cubicBezTo>
                  <a:cubicBezTo>
                    <a:pt x="418" y="619"/>
                    <a:pt x="418" y="619"/>
                    <a:pt x="418" y="619"/>
                  </a:cubicBezTo>
                  <a:cubicBezTo>
                    <a:pt x="418" y="619"/>
                    <a:pt x="418" y="619"/>
                    <a:pt x="418" y="619"/>
                  </a:cubicBezTo>
                  <a:cubicBezTo>
                    <a:pt x="418" y="620"/>
                    <a:pt x="418" y="620"/>
                    <a:pt x="417" y="620"/>
                  </a:cubicBezTo>
                  <a:cubicBezTo>
                    <a:pt x="417" y="620"/>
                    <a:pt x="417" y="620"/>
                    <a:pt x="417" y="620"/>
                  </a:cubicBezTo>
                  <a:cubicBezTo>
                    <a:pt x="417" y="620"/>
                    <a:pt x="417" y="620"/>
                    <a:pt x="417" y="620"/>
                  </a:cubicBezTo>
                  <a:cubicBezTo>
                    <a:pt x="417" y="620"/>
                    <a:pt x="416" y="621"/>
                    <a:pt x="416" y="621"/>
                  </a:cubicBezTo>
                  <a:cubicBezTo>
                    <a:pt x="416" y="621"/>
                    <a:pt x="416" y="621"/>
                    <a:pt x="416" y="620"/>
                  </a:cubicBezTo>
                  <a:cubicBezTo>
                    <a:pt x="416" y="620"/>
                    <a:pt x="416" y="619"/>
                    <a:pt x="417" y="619"/>
                  </a:cubicBezTo>
                  <a:cubicBezTo>
                    <a:pt x="417" y="619"/>
                    <a:pt x="417" y="619"/>
                    <a:pt x="417" y="619"/>
                  </a:cubicBezTo>
                  <a:cubicBezTo>
                    <a:pt x="417" y="619"/>
                    <a:pt x="417" y="618"/>
                    <a:pt x="417" y="618"/>
                  </a:cubicBezTo>
                  <a:cubicBezTo>
                    <a:pt x="417" y="618"/>
                    <a:pt x="417" y="618"/>
                    <a:pt x="417" y="618"/>
                  </a:cubicBezTo>
                  <a:cubicBezTo>
                    <a:pt x="417" y="618"/>
                    <a:pt x="417" y="618"/>
                    <a:pt x="417" y="618"/>
                  </a:cubicBezTo>
                  <a:cubicBezTo>
                    <a:pt x="417" y="617"/>
                    <a:pt x="417" y="617"/>
                    <a:pt x="417" y="617"/>
                  </a:cubicBezTo>
                  <a:cubicBezTo>
                    <a:pt x="417" y="617"/>
                    <a:pt x="417" y="617"/>
                    <a:pt x="418" y="617"/>
                  </a:cubicBezTo>
                  <a:cubicBezTo>
                    <a:pt x="418" y="617"/>
                    <a:pt x="418" y="617"/>
                    <a:pt x="418" y="617"/>
                  </a:cubicBezTo>
                  <a:cubicBezTo>
                    <a:pt x="418" y="617"/>
                    <a:pt x="418" y="618"/>
                    <a:pt x="418" y="618"/>
                  </a:cubicBezTo>
                  <a:cubicBezTo>
                    <a:pt x="418" y="618"/>
                    <a:pt x="418" y="619"/>
                    <a:pt x="418" y="619"/>
                  </a:cubicBezTo>
                  <a:close/>
                  <a:moveTo>
                    <a:pt x="410" y="613"/>
                  </a:moveTo>
                  <a:cubicBezTo>
                    <a:pt x="409" y="613"/>
                    <a:pt x="409" y="612"/>
                    <a:pt x="409" y="612"/>
                  </a:cubicBezTo>
                  <a:cubicBezTo>
                    <a:pt x="409" y="612"/>
                    <a:pt x="409" y="612"/>
                    <a:pt x="409" y="612"/>
                  </a:cubicBezTo>
                  <a:cubicBezTo>
                    <a:pt x="409" y="612"/>
                    <a:pt x="409" y="612"/>
                    <a:pt x="409" y="611"/>
                  </a:cubicBezTo>
                  <a:cubicBezTo>
                    <a:pt x="409" y="611"/>
                    <a:pt x="409" y="611"/>
                    <a:pt x="410" y="611"/>
                  </a:cubicBezTo>
                  <a:cubicBezTo>
                    <a:pt x="410" y="611"/>
                    <a:pt x="410" y="611"/>
                    <a:pt x="410" y="610"/>
                  </a:cubicBezTo>
                  <a:cubicBezTo>
                    <a:pt x="410" y="611"/>
                    <a:pt x="410" y="611"/>
                    <a:pt x="410" y="611"/>
                  </a:cubicBezTo>
                  <a:cubicBezTo>
                    <a:pt x="410" y="611"/>
                    <a:pt x="410" y="611"/>
                    <a:pt x="410" y="610"/>
                  </a:cubicBezTo>
                  <a:cubicBezTo>
                    <a:pt x="410" y="610"/>
                    <a:pt x="410" y="610"/>
                    <a:pt x="410" y="610"/>
                  </a:cubicBezTo>
                  <a:cubicBezTo>
                    <a:pt x="410" y="610"/>
                    <a:pt x="410" y="610"/>
                    <a:pt x="410" y="610"/>
                  </a:cubicBezTo>
                  <a:cubicBezTo>
                    <a:pt x="410" y="611"/>
                    <a:pt x="411" y="611"/>
                    <a:pt x="411" y="611"/>
                  </a:cubicBezTo>
                  <a:cubicBezTo>
                    <a:pt x="410" y="612"/>
                    <a:pt x="411" y="612"/>
                    <a:pt x="411" y="612"/>
                  </a:cubicBezTo>
                  <a:cubicBezTo>
                    <a:pt x="411" y="612"/>
                    <a:pt x="411" y="612"/>
                    <a:pt x="411" y="612"/>
                  </a:cubicBezTo>
                  <a:cubicBezTo>
                    <a:pt x="411" y="612"/>
                    <a:pt x="411" y="612"/>
                    <a:pt x="411" y="612"/>
                  </a:cubicBezTo>
                  <a:cubicBezTo>
                    <a:pt x="410" y="612"/>
                    <a:pt x="410" y="612"/>
                    <a:pt x="410" y="612"/>
                  </a:cubicBezTo>
                  <a:cubicBezTo>
                    <a:pt x="410" y="612"/>
                    <a:pt x="410" y="612"/>
                    <a:pt x="410" y="612"/>
                  </a:cubicBezTo>
                  <a:cubicBezTo>
                    <a:pt x="410" y="612"/>
                    <a:pt x="410" y="613"/>
                    <a:pt x="410" y="613"/>
                  </a:cubicBezTo>
                  <a:close/>
                  <a:moveTo>
                    <a:pt x="417" y="621"/>
                  </a:moveTo>
                  <a:cubicBezTo>
                    <a:pt x="417" y="621"/>
                    <a:pt x="417" y="621"/>
                    <a:pt x="417" y="621"/>
                  </a:cubicBezTo>
                  <a:cubicBezTo>
                    <a:pt x="416" y="621"/>
                    <a:pt x="416" y="621"/>
                    <a:pt x="416" y="621"/>
                  </a:cubicBezTo>
                  <a:cubicBezTo>
                    <a:pt x="416" y="621"/>
                    <a:pt x="416" y="621"/>
                    <a:pt x="416" y="621"/>
                  </a:cubicBezTo>
                  <a:cubicBezTo>
                    <a:pt x="416" y="621"/>
                    <a:pt x="416" y="621"/>
                    <a:pt x="416" y="622"/>
                  </a:cubicBezTo>
                  <a:cubicBezTo>
                    <a:pt x="416" y="622"/>
                    <a:pt x="416" y="622"/>
                    <a:pt x="416" y="622"/>
                  </a:cubicBezTo>
                  <a:cubicBezTo>
                    <a:pt x="416" y="622"/>
                    <a:pt x="415" y="622"/>
                    <a:pt x="415" y="623"/>
                  </a:cubicBezTo>
                  <a:cubicBezTo>
                    <a:pt x="415" y="623"/>
                    <a:pt x="415" y="624"/>
                    <a:pt x="415" y="624"/>
                  </a:cubicBezTo>
                  <a:cubicBezTo>
                    <a:pt x="415" y="624"/>
                    <a:pt x="415" y="624"/>
                    <a:pt x="415" y="624"/>
                  </a:cubicBezTo>
                  <a:cubicBezTo>
                    <a:pt x="415" y="624"/>
                    <a:pt x="415" y="624"/>
                    <a:pt x="415" y="624"/>
                  </a:cubicBezTo>
                  <a:cubicBezTo>
                    <a:pt x="415" y="624"/>
                    <a:pt x="415" y="624"/>
                    <a:pt x="415" y="624"/>
                  </a:cubicBezTo>
                  <a:cubicBezTo>
                    <a:pt x="415" y="624"/>
                    <a:pt x="415" y="623"/>
                    <a:pt x="415" y="623"/>
                  </a:cubicBezTo>
                  <a:cubicBezTo>
                    <a:pt x="415" y="622"/>
                    <a:pt x="415" y="622"/>
                    <a:pt x="416" y="621"/>
                  </a:cubicBezTo>
                  <a:cubicBezTo>
                    <a:pt x="416" y="621"/>
                    <a:pt x="416" y="621"/>
                    <a:pt x="416" y="621"/>
                  </a:cubicBezTo>
                  <a:cubicBezTo>
                    <a:pt x="416" y="621"/>
                    <a:pt x="416" y="621"/>
                    <a:pt x="416" y="621"/>
                  </a:cubicBezTo>
                  <a:cubicBezTo>
                    <a:pt x="416" y="621"/>
                    <a:pt x="416" y="621"/>
                    <a:pt x="416" y="621"/>
                  </a:cubicBezTo>
                  <a:cubicBezTo>
                    <a:pt x="416" y="621"/>
                    <a:pt x="416" y="621"/>
                    <a:pt x="416" y="621"/>
                  </a:cubicBezTo>
                  <a:cubicBezTo>
                    <a:pt x="417" y="621"/>
                    <a:pt x="417" y="621"/>
                    <a:pt x="417" y="621"/>
                  </a:cubicBezTo>
                  <a:close/>
                  <a:moveTo>
                    <a:pt x="412" y="613"/>
                  </a:moveTo>
                  <a:cubicBezTo>
                    <a:pt x="412" y="612"/>
                    <a:pt x="412" y="612"/>
                    <a:pt x="412" y="612"/>
                  </a:cubicBezTo>
                  <a:cubicBezTo>
                    <a:pt x="412" y="612"/>
                    <a:pt x="412" y="612"/>
                    <a:pt x="412" y="612"/>
                  </a:cubicBezTo>
                  <a:cubicBezTo>
                    <a:pt x="412" y="612"/>
                    <a:pt x="412" y="613"/>
                    <a:pt x="412" y="613"/>
                  </a:cubicBezTo>
                  <a:cubicBezTo>
                    <a:pt x="412" y="613"/>
                    <a:pt x="412" y="613"/>
                    <a:pt x="412" y="614"/>
                  </a:cubicBezTo>
                  <a:cubicBezTo>
                    <a:pt x="412" y="614"/>
                    <a:pt x="412" y="614"/>
                    <a:pt x="412" y="614"/>
                  </a:cubicBezTo>
                  <a:cubicBezTo>
                    <a:pt x="412" y="614"/>
                    <a:pt x="412" y="614"/>
                    <a:pt x="412" y="614"/>
                  </a:cubicBezTo>
                  <a:cubicBezTo>
                    <a:pt x="412" y="614"/>
                    <a:pt x="412" y="614"/>
                    <a:pt x="412" y="614"/>
                  </a:cubicBezTo>
                  <a:cubicBezTo>
                    <a:pt x="412" y="614"/>
                    <a:pt x="412" y="614"/>
                    <a:pt x="412" y="614"/>
                  </a:cubicBezTo>
                  <a:cubicBezTo>
                    <a:pt x="412" y="614"/>
                    <a:pt x="412" y="614"/>
                    <a:pt x="412" y="614"/>
                  </a:cubicBezTo>
                  <a:cubicBezTo>
                    <a:pt x="412" y="613"/>
                    <a:pt x="412" y="613"/>
                    <a:pt x="412" y="613"/>
                  </a:cubicBezTo>
                  <a:cubicBezTo>
                    <a:pt x="412" y="613"/>
                    <a:pt x="412" y="613"/>
                    <a:pt x="412" y="613"/>
                  </a:cubicBezTo>
                  <a:close/>
                  <a:moveTo>
                    <a:pt x="412" y="617"/>
                  </a:moveTo>
                  <a:cubicBezTo>
                    <a:pt x="412" y="617"/>
                    <a:pt x="412" y="617"/>
                    <a:pt x="412" y="617"/>
                  </a:cubicBezTo>
                  <a:cubicBezTo>
                    <a:pt x="412" y="617"/>
                    <a:pt x="412" y="618"/>
                    <a:pt x="412" y="618"/>
                  </a:cubicBezTo>
                  <a:cubicBezTo>
                    <a:pt x="412" y="618"/>
                    <a:pt x="412" y="618"/>
                    <a:pt x="412" y="618"/>
                  </a:cubicBezTo>
                  <a:cubicBezTo>
                    <a:pt x="412" y="618"/>
                    <a:pt x="412" y="619"/>
                    <a:pt x="412" y="618"/>
                  </a:cubicBezTo>
                  <a:cubicBezTo>
                    <a:pt x="411" y="618"/>
                    <a:pt x="412" y="618"/>
                    <a:pt x="412" y="618"/>
                  </a:cubicBezTo>
                  <a:cubicBezTo>
                    <a:pt x="412" y="618"/>
                    <a:pt x="412" y="617"/>
                    <a:pt x="412" y="617"/>
                  </a:cubicBezTo>
                  <a:cubicBezTo>
                    <a:pt x="412" y="617"/>
                    <a:pt x="412" y="617"/>
                    <a:pt x="412" y="617"/>
                  </a:cubicBezTo>
                  <a:close/>
                  <a:moveTo>
                    <a:pt x="414" y="620"/>
                  </a:moveTo>
                  <a:cubicBezTo>
                    <a:pt x="414" y="621"/>
                    <a:pt x="413" y="623"/>
                    <a:pt x="412" y="623"/>
                  </a:cubicBezTo>
                  <a:cubicBezTo>
                    <a:pt x="412" y="624"/>
                    <a:pt x="412" y="623"/>
                    <a:pt x="412" y="623"/>
                  </a:cubicBezTo>
                  <a:cubicBezTo>
                    <a:pt x="412" y="623"/>
                    <a:pt x="411" y="623"/>
                    <a:pt x="411" y="623"/>
                  </a:cubicBezTo>
                  <a:cubicBezTo>
                    <a:pt x="411" y="624"/>
                    <a:pt x="411" y="624"/>
                    <a:pt x="411" y="624"/>
                  </a:cubicBezTo>
                  <a:cubicBezTo>
                    <a:pt x="411" y="624"/>
                    <a:pt x="411" y="624"/>
                    <a:pt x="411" y="624"/>
                  </a:cubicBezTo>
                  <a:cubicBezTo>
                    <a:pt x="411" y="623"/>
                    <a:pt x="411" y="622"/>
                    <a:pt x="412" y="622"/>
                  </a:cubicBezTo>
                  <a:cubicBezTo>
                    <a:pt x="412" y="621"/>
                    <a:pt x="412" y="621"/>
                    <a:pt x="412" y="621"/>
                  </a:cubicBezTo>
                  <a:cubicBezTo>
                    <a:pt x="412" y="621"/>
                    <a:pt x="412" y="621"/>
                    <a:pt x="412" y="621"/>
                  </a:cubicBezTo>
                  <a:cubicBezTo>
                    <a:pt x="412" y="621"/>
                    <a:pt x="412" y="620"/>
                    <a:pt x="412" y="620"/>
                  </a:cubicBezTo>
                  <a:cubicBezTo>
                    <a:pt x="412" y="620"/>
                    <a:pt x="412" y="620"/>
                    <a:pt x="412" y="620"/>
                  </a:cubicBezTo>
                  <a:cubicBezTo>
                    <a:pt x="412" y="621"/>
                    <a:pt x="411" y="621"/>
                    <a:pt x="411" y="622"/>
                  </a:cubicBezTo>
                  <a:cubicBezTo>
                    <a:pt x="411" y="622"/>
                    <a:pt x="411" y="623"/>
                    <a:pt x="410" y="623"/>
                  </a:cubicBezTo>
                  <a:cubicBezTo>
                    <a:pt x="410" y="623"/>
                    <a:pt x="410" y="623"/>
                    <a:pt x="410" y="623"/>
                  </a:cubicBezTo>
                  <a:cubicBezTo>
                    <a:pt x="410" y="624"/>
                    <a:pt x="410" y="624"/>
                    <a:pt x="410" y="624"/>
                  </a:cubicBezTo>
                  <a:cubicBezTo>
                    <a:pt x="410" y="624"/>
                    <a:pt x="410" y="624"/>
                    <a:pt x="410" y="624"/>
                  </a:cubicBezTo>
                  <a:cubicBezTo>
                    <a:pt x="410" y="624"/>
                    <a:pt x="410" y="624"/>
                    <a:pt x="409" y="624"/>
                  </a:cubicBezTo>
                  <a:cubicBezTo>
                    <a:pt x="409" y="624"/>
                    <a:pt x="409" y="624"/>
                    <a:pt x="409" y="624"/>
                  </a:cubicBezTo>
                  <a:cubicBezTo>
                    <a:pt x="410" y="624"/>
                    <a:pt x="410" y="624"/>
                    <a:pt x="410" y="624"/>
                  </a:cubicBezTo>
                  <a:cubicBezTo>
                    <a:pt x="410" y="623"/>
                    <a:pt x="409" y="623"/>
                    <a:pt x="409" y="623"/>
                  </a:cubicBezTo>
                  <a:cubicBezTo>
                    <a:pt x="409" y="623"/>
                    <a:pt x="409" y="623"/>
                    <a:pt x="409" y="623"/>
                  </a:cubicBezTo>
                  <a:cubicBezTo>
                    <a:pt x="409" y="623"/>
                    <a:pt x="409" y="623"/>
                    <a:pt x="409" y="623"/>
                  </a:cubicBezTo>
                  <a:cubicBezTo>
                    <a:pt x="409" y="622"/>
                    <a:pt x="409" y="622"/>
                    <a:pt x="410" y="622"/>
                  </a:cubicBezTo>
                  <a:cubicBezTo>
                    <a:pt x="410" y="622"/>
                    <a:pt x="410" y="621"/>
                    <a:pt x="410" y="621"/>
                  </a:cubicBezTo>
                  <a:cubicBezTo>
                    <a:pt x="410" y="621"/>
                    <a:pt x="411" y="620"/>
                    <a:pt x="411" y="620"/>
                  </a:cubicBezTo>
                  <a:cubicBezTo>
                    <a:pt x="411" y="620"/>
                    <a:pt x="411" y="620"/>
                    <a:pt x="411" y="619"/>
                  </a:cubicBezTo>
                  <a:cubicBezTo>
                    <a:pt x="412" y="619"/>
                    <a:pt x="412" y="618"/>
                    <a:pt x="412" y="618"/>
                  </a:cubicBezTo>
                  <a:cubicBezTo>
                    <a:pt x="412" y="617"/>
                    <a:pt x="413" y="617"/>
                    <a:pt x="413" y="616"/>
                  </a:cubicBezTo>
                  <a:cubicBezTo>
                    <a:pt x="412" y="616"/>
                    <a:pt x="412" y="616"/>
                    <a:pt x="412" y="615"/>
                  </a:cubicBezTo>
                  <a:cubicBezTo>
                    <a:pt x="412" y="615"/>
                    <a:pt x="412" y="615"/>
                    <a:pt x="413" y="615"/>
                  </a:cubicBezTo>
                  <a:cubicBezTo>
                    <a:pt x="413" y="615"/>
                    <a:pt x="413" y="615"/>
                    <a:pt x="413" y="615"/>
                  </a:cubicBezTo>
                  <a:cubicBezTo>
                    <a:pt x="413" y="616"/>
                    <a:pt x="413" y="616"/>
                    <a:pt x="413" y="616"/>
                  </a:cubicBezTo>
                  <a:cubicBezTo>
                    <a:pt x="413" y="617"/>
                    <a:pt x="413" y="617"/>
                    <a:pt x="413" y="617"/>
                  </a:cubicBezTo>
                  <a:cubicBezTo>
                    <a:pt x="412" y="618"/>
                    <a:pt x="412" y="618"/>
                    <a:pt x="412" y="618"/>
                  </a:cubicBezTo>
                  <a:cubicBezTo>
                    <a:pt x="412" y="618"/>
                    <a:pt x="412" y="619"/>
                    <a:pt x="412" y="619"/>
                  </a:cubicBezTo>
                  <a:cubicBezTo>
                    <a:pt x="412" y="619"/>
                    <a:pt x="412" y="619"/>
                    <a:pt x="412" y="620"/>
                  </a:cubicBezTo>
                  <a:cubicBezTo>
                    <a:pt x="412" y="620"/>
                    <a:pt x="411" y="620"/>
                    <a:pt x="412" y="621"/>
                  </a:cubicBezTo>
                  <a:cubicBezTo>
                    <a:pt x="412" y="620"/>
                    <a:pt x="412" y="620"/>
                    <a:pt x="412" y="620"/>
                  </a:cubicBezTo>
                  <a:cubicBezTo>
                    <a:pt x="412" y="620"/>
                    <a:pt x="412" y="620"/>
                    <a:pt x="412" y="620"/>
                  </a:cubicBezTo>
                  <a:cubicBezTo>
                    <a:pt x="413" y="620"/>
                    <a:pt x="413" y="619"/>
                    <a:pt x="413" y="619"/>
                  </a:cubicBezTo>
                  <a:cubicBezTo>
                    <a:pt x="413" y="618"/>
                    <a:pt x="413" y="618"/>
                    <a:pt x="413" y="618"/>
                  </a:cubicBezTo>
                  <a:cubicBezTo>
                    <a:pt x="413" y="617"/>
                    <a:pt x="414" y="616"/>
                    <a:pt x="414" y="615"/>
                  </a:cubicBezTo>
                  <a:cubicBezTo>
                    <a:pt x="414" y="615"/>
                    <a:pt x="414" y="615"/>
                    <a:pt x="414" y="615"/>
                  </a:cubicBezTo>
                  <a:cubicBezTo>
                    <a:pt x="414" y="615"/>
                    <a:pt x="414" y="614"/>
                    <a:pt x="414" y="614"/>
                  </a:cubicBezTo>
                  <a:cubicBezTo>
                    <a:pt x="414" y="614"/>
                    <a:pt x="414" y="614"/>
                    <a:pt x="414" y="614"/>
                  </a:cubicBezTo>
                  <a:cubicBezTo>
                    <a:pt x="414" y="614"/>
                    <a:pt x="414" y="614"/>
                    <a:pt x="414" y="614"/>
                  </a:cubicBezTo>
                  <a:cubicBezTo>
                    <a:pt x="415" y="614"/>
                    <a:pt x="415" y="614"/>
                    <a:pt x="415" y="614"/>
                  </a:cubicBezTo>
                  <a:cubicBezTo>
                    <a:pt x="414" y="614"/>
                    <a:pt x="414" y="614"/>
                    <a:pt x="414" y="614"/>
                  </a:cubicBezTo>
                  <a:cubicBezTo>
                    <a:pt x="414" y="615"/>
                    <a:pt x="414" y="615"/>
                    <a:pt x="414" y="615"/>
                  </a:cubicBezTo>
                  <a:cubicBezTo>
                    <a:pt x="414" y="615"/>
                    <a:pt x="414" y="615"/>
                    <a:pt x="414" y="615"/>
                  </a:cubicBezTo>
                  <a:cubicBezTo>
                    <a:pt x="414" y="615"/>
                    <a:pt x="414" y="615"/>
                    <a:pt x="414" y="615"/>
                  </a:cubicBezTo>
                  <a:cubicBezTo>
                    <a:pt x="414" y="615"/>
                    <a:pt x="415" y="615"/>
                    <a:pt x="415" y="615"/>
                  </a:cubicBezTo>
                  <a:cubicBezTo>
                    <a:pt x="415" y="615"/>
                    <a:pt x="415" y="616"/>
                    <a:pt x="415" y="616"/>
                  </a:cubicBezTo>
                  <a:cubicBezTo>
                    <a:pt x="415" y="616"/>
                    <a:pt x="415" y="617"/>
                    <a:pt x="416" y="617"/>
                  </a:cubicBezTo>
                  <a:cubicBezTo>
                    <a:pt x="416" y="617"/>
                    <a:pt x="416" y="617"/>
                    <a:pt x="416" y="617"/>
                  </a:cubicBezTo>
                  <a:cubicBezTo>
                    <a:pt x="416" y="617"/>
                    <a:pt x="416" y="617"/>
                    <a:pt x="416" y="617"/>
                  </a:cubicBezTo>
                  <a:cubicBezTo>
                    <a:pt x="416" y="617"/>
                    <a:pt x="416" y="617"/>
                    <a:pt x="416" y="618"/>
                  </a:cubicBezTo>
                  <a:cubicBezTo>
                    <a:pt x="416" y="618"/>
                    <a:pt x="416" y="618"/>
                    <a:pt x="416" y="618"/>
                  </a:cubicBezTo>
                  <a:cubicBezTo>
                    <a:pt x="416" y="618"/>
                    <a:pt x="416" y="618"/>
                    <a:pt x="416" y="618"/>
                  </a:cubicBezTo>
                  <a:cubicBezTo>
                    <a:pt x="416" y="618"/>
                    <a:pt x="416" y="618"/>
                    <a:pt x="416" y="619"/>
                  </a:cubicBezTo>
                  <a:cubicBezTo>
                    <a:pt x="416" y="619"/>
                    <a:pt x="416" y="619"/>
                    <a:pt x="416" y="619"/>
                  </a:cubicBezTo>
                  <a:cubicBezTo>
                    <a:pt x="416" y="619"/>
                    <a:pt x="416" y="619"/>
                    <a:pt x="416" y="619"/>
                  </a:cubicBezTo>
                  <a:cubicBezTo>
                    <a:pt x="416" y="618"/>
                    <a:pt x="416" y="618"/>
                    <a:pt x="416" y="618"/>
                  </a:cubicBezTo>
                  <a:cubicBezTo>
                    <a:pt x="416" y="617"/>
                    <a:pt x="416" y="617"/>
                    <a:pt x="416" y="617"/>
                  </a:cubicBezTo>
                  <a:cubicBezTo>
                    <a:pt x="416" y="617"/>
                    <a:pt x="416" y="617"/>
                    <a:pt x="416" y="617"/>
                  </a:cubicBezTo>
                  <a:cubicBezTo>
                    <a:pt x="416" y="617"/>
                    <a:pt x="416" y="618"/>
                    <a:pt x="415" y="618"/>
                  </a:cubicBezTo>
                  <a:cubicBezTo>
                    <a:pt x="415" y="618"/>
                    <a:pt x="415" y="618"/>
                    <a:pt x="415" y="618"/>
                  </a:cubicBezTo>
                  <a:cubicBezTo>
                    <a:pt x="415" y="618"/>
                    <a:pt x="415" y="619"/>
                    <a:pt x="415" y="619"/>
                  </a:cubicBezTo>
                  <a:cubicBezTo>
                    <a:pt x="415" y="619"/>
                    <a:pt x="415" y="619"/>
                    <a:pt x="415" y="619"/>
                  </a:cubicBezTo>
                  <a:cubicBezTo>
                    <a:pt x="415" y="620"/>
                    <a:pt x="415" y="620"/>
                    <a:pt x="415" y="620"/>
                  </a:cubicBezTo>
                  <a:cubicBezTo>
                    <a:pt x="415" y="620"/>
                    <a:pt x="415" y="620"/>
                    <a:pt x="415" y="620"/>
                  </a:cubicBezTo>
                  <a:cubicBezTo>
                    <a:pt x="415" y="620"/>
                    <a:pt x="415" y="620"/>
                    <a:pt x="415" y="619"/>
                  </a:cubicBezTo>
                  <a:cubicBezTo>
                    <a:pt x="415" y="619"/>
                    <a:pt x="415" y="619"/>
                    <a:pt x="415" y="619"/>
                  </a:cubicBezTo>
                  <a:cubicBezTo>
                    <a:pt x="415" y="619"/>
                    <a:pt x="414" y="619"/>
                    <a:pt x="414" y="619"/>
                  </a:cubicBezTo>
                  <a:cubicBezTo>
                    <a:pt x="414" y="619"/>
                    <a:pt x="414" y="620"/>
                    <a:pt x="414" y="620"/>
                  </a:cubicBezTo>
                  <a:cubicBezTo>
                    <a:pt x="414" y="619"/>
                    <a:pt x="414" y="619"/>
                    <a:pt x="414" y="619"/>
                  </a:cubicBezTo>
                  <a:cubicBezTo>
                    <a:pt x="414" y="619"/>
                    <a:pt x="415" y="618"/>
                    <a:pt x="415" y="618"/>
                  </a:cubicBezTo>
                  <a:cubicBezTo>
                    <a:pt x="415" y="618"/>
                    <a:pt x="415" y="618"/>
                    <a:pt x="415" y="618"/>
                  </a:cubicBezTo>
                  <a:cubicBezTo>
                    <a:pt x="415" y="618"/>
                    <a:pt x="415" y="618"/>
                    <a:pt x="415" y="618"/>
                  </a:cubicBezTo>
                  <a:cubicBezTo>
                    <a:pt x="415" y="618"/>
                    <a:pt x="415" y="617"/>
                    <a:pt x="415" y="617"/>
                  </a:cubicBezTo>
                  <a:cubicBezTo>
                    <a:pt x="415" y="617"/>
                    <a:pt x="415" y="617"/>
                    <a:pt x="415" y="617"/>
                  </a:cubicBezTo>
                  <a:cubicBezTo>
                    <a:pt x="414" y="617"/>
                    <a:pt x="415" y="617"/>
                    <a:pt x="414" y="617"/>
                  </a:cubicBezTo>
                  <a:cubicBezTo>
                    <a:pt x="414" y="618"/>
                    <a:pt x="414" y="618"/>
                    <a:pt x="414" y="618"/>
                  </a:cubicBezTo>
                  <a:cubicBezTo>
                    <a:pt x="414" y="619"/>
                    <a:pt x="414" y="620"/>
                    <a:pt x="414" y="621"/>
                  </a:cubicBezTo>
                  <a:cubicBezTo>
                    <a:pt x="414" y="621"/>
                    <a:pt x="413" y="621"/>
                    <a:pt x="413" y="621"/>
                  </a:cubicBezTo>
                  <a:cubicBezTo>
                    <a:pt x="413" y="621"/>
                    <a:pt x="413" y="621"/>
                    <a:pt x="413" y="621"/>
                  </a:cubicBezTo>
                  <a:cubicBezTo>
                    <a:pt x="413" y="621"/>
                    <a:pt x="413" y="621"/>
                    <a:pt x="413" y="622"/>
                  </a:cubicBezTo>
                  <a:cubicBezTo>
                    <a:pt x="413" y="621"/>
                    <a:pt x="413" y="620"/>
                    <a:pt x="413" y="620"/>
                  </a:cubicBezTo>
                  <a:cubicBezTo>
                    <a:pt x="413" y="620"/>
                    <a:pt x="413" y="620"/>
                    <a:pt x="413" y="620"/>
                  </a:cubicBezTo>
                  <a:cubicBezTo>
                    <a:pt x="413" y="619"/>
                    <a:pt x="413" y="619"/>
                    <a:pt x="413" y="619"/>
                  </a:cubicBezTo>
                  <a:cubicBezTo>
                    <a:pt x="413" y="619"/>
                    <a:pt x="413" y="618"/>
                    <a:pt x="413" y="619"/>
                  </a:cubicBezTo>
                  <a:cubicBezTo>
                    <a:pt x="413" y="619"/>
                    <a:pt x="413" y="619"/>
                    <a:pt x="413" y="619"/>
                  </a:cubicBezTo>
                  <a:cubicBezTo>
                    <a:pt x="413" y="619"/>
                    <a:pt x="413" y="620"/>
                    <a:pt x="413" y="620"/>
                  </a:cubicBezTo>
                  <a:cubicBezTo>
                    <a:pt x="413" y="621"/>
                    <a:pt x="413" y="621"/>
                    <a:pt x="413" y="621"/>
                  </a:cubicBezTo>
                  <a:cubicBezTo>
                    <a:pt x="413" y="621"/>
                    <a:pt x="412" y="622"/>
                    <a:pt x="412" y="622"/>
                  </a:cubicBezTo>
                  <a:cubicBezTo>
                    <a:pt x="412" y="622"/>
                    <a:pt x="412" y="622"/>
                    <a:pt x="412" y="622"/>
                  </a:cubicBezTo>
                  <a:cubicBezTo>
                    <a:pt x="412" y="622"/>
                    <a:pt x="412" y="623"/>
                    <a:pt x="412" y="623"/>
                  </a:cubicBezTo>
                  <a:cubicBezTo>
                    <a:pt x="412" y="623"/>
                    <a:pt x="413" y="623"/>
                    <a:pt x="413" y="623"/>
                  </a:cubicBezTo>
                  <a:cubicBezTo>
                    <a:pt x="413" y="622"/>
                    <a:pt x="413" y="622"/>
                    <a:pt x="414" y="621"/>
                  </a:cubicBezTo>
                  <a:cubicBezTo>
                    <a:pt x="414" y="621"/>
                    <a:pt x="414" y="621"/>
                    <a:pt x="414" y="620"/>
                  </a:cubicBezTo>
                  <a:close/>
                  <a:moveTo>
                    <a:pt x="409" y="620"/>
                  </a:moveTo>
                  <a:cubicBezTo>
                    <a:pt x="408" y="620"/>
                    <a:pt x="408" y="620"/>
                    <a:pt x="408" y="619"/>
                  </a:cubicBezTo>
                  <a:cubicBezTo>
                    <a:pt x="408" y="619"/>
                    <a:pt x="408" y="619"/>
                    <a:pt x="408" y="619"/>
                  </a:cubicBezTo>
                  <a:cubicBezTo>
                    <a:pt x="409" y="619"/>
                    <a:pt x="409" y="619"/>
                    <a:pt x="409" y="619"/>
                  </a:cubicBezTo>
                  <a:cubicBezTo>
                    <a:pt x="409" y="619"/>
                    <a:pt x="409" y="618"/>
                    <a:pt x="409" y="618"/>
                  </a:cubicBezTo>
                  <a:cubicBezTo>
                    <a:pt x="409" y="618"/>
                    <a:pt x="409" y="618"/>
                    <a:pt x="409" y="618"/>
                  </a:cubicBezTo>
                  <a:cubicBezTo>
                    <a:pt x="409" y="618"/>
                    <a:pt x="409" y="618"/>
                    <a:pt x="409" y="618"/>
                  </a:cubicBezTo>
                  <a:cubicBezTo>
                    <a:pt x="409" y="618"/>
                    <a:pt x="409" y="618"/>
                    <a:pt x="410" y="618"/>
                  </a:cubicBezTo>
                  <a:cubicBezTo>
                    <a:pt x="410" y="618"/>
                    <a:pt x="410" y="618"/>
                    <a:pt x="410" y="618"/>
                  </a:cubicBezTo>
                  <a:cubicBezTo>
                    <a:pt x="410" y="618"/>
                    <a:pt x="410" y="617"/>
                    <a:pt x="410" y="617"/>
                  </a:cubicBezTo>
                  <a:cubicBezTo>
                    <a:pt x="410" y="617"/>
                    <a:pt x="410" y="617"/>
                    <a:pt x="410" y="617"/>
                  </a:cubicBezTo>
                  <a:cubicBezTo>
                    <a:pt x="411" y="618"/>
                    <a:pt x="411" y="618"/>
                    <a:pt x="411" y="617"/>
                  </a:cubicBezTo>
                  <a:cubicBezTo>
                    <a:pt x="412" y="617"/>
                    <a:pt x="412" y="617"/>
                    <a:pt x="412" y="616"/>
                  </a:cubicBezTo>
                  <a:cubicBezTo>
                    <a:pt x="412" y="616"/>
                    <a:pt x="412" y="616"/>
                    <a:pt x="412" y="616"/>
                  </a:cubicBezTo>
                  <a:cubicBezTo>
                    <a:pt x="412" y="616"/>
                    <a:pt x="412" y="616"/>
                    <a:pt x="412" y="616"/>
                  </a:cubicBezTo>
                  <a:cubicBezTo>
                    <a:pt x="412" y="616"/>
                    <a:pt x="412" y="616"/>
                    <a:pt x="412" y="616"/>
                  </a:cubicBezTo>
                  <a:cubicBezTo>
                    <a:pt x="412" y="616"/>
                    <a:pt x="412" y="616"/>
                    <a:pt x="412" y="616"/>
                  </a:cubicBezTo>
                  <a:cubicBezTo>
                    <a:pt x="412" y="617"/>
                    <a:pt x="412" y="617"/>
                    <a:pt x="412" y="618"/>
                  </a:cubicBezTo>
                  <a:cubicBezTo>
                    <a:pt x="411" y="618"/>
                    <a:pt x="411" y="618"/>
                    <a:pt x="411" y="618"/>
                  </a:cubicBezTo>
                  <a:cubicBezTo>
                    <a:pt x="411" y="618"/>
                    <a:pt x="411" y="618"/>
                    <a:pt x="411" y="618"/>
                  </a:cubicBezTo>
                  <a:cubicBezTo>
                    <a:pt x="410" y="619"/>
                    <a:pt x="410" y="619"/>
                    <a:pt x="410" y="619"/>
                  </a:cubicBezTo>
                  <a:cubicBezTo>
                    <a:pt x="410" y="619"/>
                    <a:pt x="409" y="619"/>
                    <a:pt x="409" y="619"/>
                  </a:cubicBezTo>
                  <a:cubicBezTo>
                    <a:pt x="409" y="619"/>
                    <a:pt x="409" y="620"/>
                    <a:pt x="409" y="620"/>
                  </a:cubicBezTo>
                  <a:cubicBezTo>
                    <a:pt x="409" y="620"/>
                    <a:pt x="409" y="620"/>
                    <a:pt x="409" y="620"/>
                  </a:cubicBezTo>
                  <a:close/>
                  <a:moveTo>
                    <a:pt x="416" y="618"/>
                  </a:moveTo>
                  <a:cubicBezTo>
                    <a:pt x="416" y="618"/>
                    <a:pt x="415" y="619"/>
                    <a:pt x="415" y="619"/>
                  </a:cubicBezTo>
                  <a:cubicBezTo>
                    <a:pt x="415" y="619"/>
                    <a:pt x="415" y="619"/>
                    <a:pt x="415" y="619"/>
                  </a:cubicBezTo>
                  <a:cubicBezTo>
                    <a:pt x="415" y="619"/>
                    <a:pt x="415" y="619"/>
                    <a:pt x="415" y="619"/>
                  </a:cubicBezTo>
                  <a:cubicBezTo>
                    <a:pt x="415" y="618"/>
                    <a:pt x="415" y="618"/>
                    <a:pt x="416" y="618"/>
                  </a:cubicBezTo>
                  <a:cubicBezTo>
                    <a:pt x="416" y="618"/>
                    <a:pt x="416" y="618"/>
                    <a:pt x="416" y="618"/>
                  </a:cubicBezTo>
                  <a:cubicBezTo>
                    <a:pt x="416" y="618"/>
                    <a:pt x="416" y="618"/>
                    <a:pt x="416" y="618"/>
                  </a:cubicBezTo>
                  <a:close/>
                  <a:moveTo>
                    <a:pt x="411" y="612"/>
                  </a:moveTo>
                  <a:cubicBezTo>
                    <a:pt x="411" y="611"/>
                    <a:pt x="411" y="611"/>
                    <a:pt x="411" y="611"/>
                  </a:cubicBezTo>
                  <a:cubicBezTo>
                    <a:pt x="411" y="611"/>
                    <a:pt x="411" y="611"/>
                    <a:pt x="411" y="612"/>
                  </a:cubicBezTo>
                  <a:close/>
                  <a:moveTo>
                    <a:pt x="414" y="625"/>
                  </a:moveTo>
                  <a:cubicBezTo>
                    <a:pt x="414" y="626"/>
                    <a:pt x="414" y="626"/>
                    <a:pt x="413" y="626"/>
                  </a:cubicBezTo>
                  <a:cubicBezTo>
                    <a:pt x="413" y="626"/>
                    <a:pt x="413" y="626"/>
                    <a:pt x="413" y="626"/>
                  </a:cubicBezTo>
                  <a:cubicBezTo>
                    <a:pt x="413" y="625"/>
                    <a:pt x="413" y="625"/>
                    <a:pt x="413" y="625"/>
                  </a:cubicBezTo>
                  <a:cubicBezTo>
                    <a:pt x="413" y="625"/>
                    <a:pt x="413" y="625"/>
                    <a:pt x="414" y="625"/>
                  </a:cubicBezTo>
                  <a:close/>
                  <a:moveTo>
                    <a:pt x="415" y="621"/>
                  </a:moveTo>
                  <a:cubicBezTo>
                    <a:pt x="415" y="621"/>
                    <a:pt x="415" y="621"/>
                    <a:pt x="415" y="622"/>
                  </a:cubicBezTo>
                  <a:cubicBezTo>
                    <a:pt x="415" y="622"/>
                    <a:pt x="415" y="622"/>
                    <a:pt x="415" y="622"/>
                  </a:cubicBezTo>
                  <a:cubicBezTo>
                    <a:pt x="415" y="622"/>
                    <a:pt x="415" y="621"/>
                    <a:pt x="415" y="621"/>
                  </a:cubicBezTo>
                  <a:close/>
                  <a:moveTo>
                    <a:pt x="414" y="625"/>
                  </a:moveTo>
                  <a:cubicBezTo>
                    <a:pt x="415" y="625"/>
                    <a:pt x="414" y="625"/>
                    <a:pt x="414" y="625"/>
                  </a:cubicBezTo>
                  <a:cubicBezTo>
                    <a:pt x="414" y="625"/>
                    <a:pt x="414" y="625"/>
                    <a:pt x="414" y="625"/>
                  </a:cubicBezTo>
                  <a:close/>
                  <a:moveTo>
                    <a:pt x="415" y="615"/>
                  </a:moveTo>
                  <a:cubicBezTo>
                    <a:pt x="415" y="615"/>
                    <a:pt x="415" y="615"/>
                    <a:pt x="415" y="615"/>
                  </a:cubicBezTo>
                  <a:cubicBezTo>
                    <a:pt x="415" y="615"/>
                    <a:pt x="415" y="615"/>
                    <a:pt x="415" y="615"/>
                  </a:cubicBezTo>
                  <a:cubicBezTo>
                    <a:pt x="415" y="615"/>
                    <a:pt x="415" y="615"/>
                    <a:pt x="415" y="615"/>
                  </a:cubicBezTo>
                  <a:cubicBezTo>
                    <a:pt x="415" y="615"/>
                    <a:pt x="414" y="615"/>
                    <a:pt x="415" y="615"/>
                  </a:cubicBezTo>
                  <a:close/>
                  <a:moveTo>
                    <a:pt x="415" y="621"/>
                  </a:moveTo>
                  <a:cubicBezTo>
                    <a:pt x="415" y="621"/>
                    <a:pt x="415" y="620"/>
                    <a:pt x="415" y="620"/>
                  </a:cubicBezTo>
                  <a:cubicBezTo>
                    <a:pt x="415" y="620"/>
                    <a:pt x="415" y="621"/>
                    <a:pt x="415" y="621"/>
                  </a:cubicBezTo>
                  <a:close/>
                  <a:moveTo>
                    <a:pt x="415" y="620"/>
                  </a:moveTo>
                  <a:cubicBezTo>
                    <a:pt x="415" y="620"/>
                    <a:pt x="415" y="620"/>
                    <a:pt x="416" y="619"/>
                  </a:cubicBezTo>
                  <a:cubicBezTo>
                    <a:pt x="415" y="620"/>
                    <a:pt x="415" y="620"/>
                    <a:pt x="415" y="620"/>
                  </a:cubicBezTo>
                  <a:close/>
                  <a:moveTo>
                    <a:pt x="415" y="621"/>
                  </a:moveTo>
                  <a:cubicBezTo>
                    <a:pt x="415" y="620"/>
                    <a:pt x="415" y="620"/>
                    <a:pt x="415" y="620"/>
                  </a:cubicBezTo>
                  <a:cubicBezTo>
                    <a:pt x="415" y="620"/>
                    <a:pt x="415" y="621"/>
                    <a:pt x="415" y="621"/>
                  </a:cubicBezTo>
                  <a:close/>
                  <a:moveTo>
                    <a:pt x="413" y="622"/>
                  </a:moveTo>
                  <a:cubicBezTo>
                    <a:pt x="413" y="622"/>
                    <a:pt x="413" y="622"/>
                    <a:pt x="413" y="622"/>
                  </a:cubicBezTo>
                  <a:cubicBezTo>
                    <a:pt x="413" y="622"/>
                    <a:pt x="413" y="622"/>
                    <a:pt x="413" y="622"/>
                  </a:cubicBezTo>
                  <a:close/>
                  <a:moveTo>
                    <a:pt x="412" y="612"/>
                  </a:moveTo>
                  <a:cubicBezTo>
                    <a:pt x="412" y="612"/>
                    <a:pt x="412" y="612"/>
                    <a:pt x="412" y="612"/>
                  </a:cubicBezTo>
                  <a:cubicBezTo>
                    <a:pt x="412" y="612"/>
                    <a:pt x="412" y="612"/>
                    <a:pt x="412" y="612"/>
                  </a:cubicBezTo>
                  <a:cubicBezTo>
                    <a:pt x="412" y="612"/>
                    <a:pt x="412" y="612"/>
                    <a:pt x="412" y="612"/>
                  </a:cubicBezTo>
                  <a:close/>
                  <a:moveTo>
                    <a:pt x="415" y="623"/>
                  </a:moveTo>
                  <a:cubicBezTo>
                    <a:pt x="415" y="623"/>
                    <a:pt x="415" y="623"/>
                    <a:pt x="414" y="623"/>
                  </a:cubicBezTo>
                  <a:cubicBezTo>
                    <a:pt x="414" y="623"/>
                    <a:pt x="414" y="623"/>
                    <a:pt x="415" y="623"/>
                  </a:cubicBezTo>
                  <a:close/>
                  <a:moveTo>
                    <a:pt x="416" y="619"/>
                  </a:moveTo>
                  <a:cubicBezTo>
                    <a:pt x="416" y="619"/>
                    <a:pt x="416" y="619"/>
                    <a:pt x="416" y="619"/>
                  </a:cubicBezTo>
                  <a:cubicBezTo>
                    <a:pt x="416" y="619"/>
                    <a:pt x="416" y="619"/>
                    <a:pt x="416" y="619"/>
                  </a:cubicBezTo>
                  <a:cubicBezTo>
                    <a:pt x="417" y="619"/>
                    <a:pt x="416" y="619"/>
                    <a:pt x="416" y="619"/>
                  </a:cubicBezTo>
                  <a:close/>
                  <a:moveTo>
                    <a:pt x="414" y="622"/>
                  </a:moveTo>
                  <a:cubicBezTo>
                    <a:pt x="414" y="622"/>
                    <a:pt x="414" y="623"/>
                    <a:pt x="414" y="623"/>
                  </a:cubicBezTo>
                  <a:cubicBezTo>
                    <a:pt x="414" y="623"/>
                    <a:pt x="414" y="622"/>
                    <a:pt x="414" y="622"/>
                  </a:cubicBezTo>
                  <a:cubicBezTo>
                    <a:pt x="414" y="622"/>
                    <a:pt x="414" y="622"/>
                    <a:pt x="414" y="621"/>
                  </a:cubicBezTo>
                  <a:cubicBezTo>
                    <a:pt x="415" y="622"/>
                    <a:pt x="414" y="622"/>
                    <a:pt x="414" y="622"/>
                  </a:cubicBezTo>
                  <a:close/>
                  <a:moveTo>
                    <a:pt x="411" y="619"/>
                  </a:moveTo>
                  <a:cubicBezTo>
                    <a:pt x="411" y="619"/>
                    <a:pt x="411" y="619"/>
                    <a:pt x="411" y="619"/>
                  </a:cubicBezTo>
                  <a:cubicBezTo>
                    <a:pt x="411" y="619"/>
                    <a:pt x="411" y="619"/>
                    <a:pt x="411" y="619"/>
                  </a:cubicBezTo>
                  <a:cubicBezTo>
                    <a:pt x="411" y="619"/>
                    <a:pt x="411" y="619"/>
                    <a:pt x="411" y="619"/>
                  </a:cubicBezTo>
                  <a:close/>
                  <a:moveTo>
                    <a:pt x="415" y="622"/>
                  </a:moveTo>
                  <a:cubicBezTo>
                    <a:pt x="415" y="622"/>
                    <a:pt x="415" y="622"/>
                    <a:pt x="415" y="622"/>
                  </a:cubicBezTo>
                  <a:cubicBezTo>
                    <a:pt x="415" y="622"/>
                    <a:pt x="415" y="622"/>
                    <a:pt x="415" y="622"/>
                  </a:cubicBezTo>
                  <a:close/>
                  <a:moveTo>
                    <a:pt x="413" y="622"/>
                  </a:moveTo>
                  <a:cubicBezTo>
                    <a:pt x="413" y="622"/>
                    <a:pt x="413" y="622"/>
                    <a:pt x="413" y="622"/>
                  </a:cubicBezTo>
                  <a:cubicBezTo>
                    <a:pt x="413" y="622"/>
                    <a:pt x="413" y="622"/>
                    <a:pt x="413" y="622"/>
                  </a:cubicBezTo>
                  <a:cubicBezTo>
                    <a:pt x="413" y="622"/>
                    <a:pt x="413" y="622"/>
                    <a:pt x="413" y="622"/>
                  </a:cubicBezTo>
                  <a:cubicBezTo>
                    <a:pt x="413" y="622"/>
                    <a:pt x="413" y="622"/>
                    <a:pt x="413" y="622"/>
                  </a:cubicBezTo>
                  <a:close/>
                  <a:moveTo>
                    <a:pt x="415" y="623"/>
                  </a:moveTo>
                  <a:cubicBezTo>
                    <a:pt x="415" y="622"/>
                    <a:pt x="414" y="622"/>
                    <a:pt x="415" y="622"/>
                  </a:cubicBezTo>
                  <a:cubicBezTo>
                    <a:pt x="415" y="622"/>
                    <a:pt x="415" y="622"/>
                    <a:pt x="415" y="623"/>
                  </a:cubicBezTo>
                  <a:close/>
                  <a:moveTo>
                    <a:pt x="67" y="666"/>
                  </a:moveTo>
                  <a:cubicBezTo>
                    <a:pt x="67" y="666"/>
                    <a:pt x="67" y="666"/>
                    <a:pt x="67" y="666"/>
                  </a:cubicBezTo>
                  <a:cubicBezTo>
                    <a:pt x="67" y="666"/>
                    <a:pt x="67" y="666"/>
                    <a:pt x="67" y="666"/>
                  </a:cubicBezTo>
                  <a:cubicBezTo>
                    <a:pt x="68" y="666"/>
                    <a:pt x="68" y="665"/>
                    <a:pt x="67" y="665"/>
                  </a:cubicBezTo>
                  <a:cubicBezTo>
                    <a:pt x="67" y="665"/>
                    <a:pt x="67" y="665"/>
                    <a:pt x="67" y="665"/>
                  </a:cubicBezTo>
                  <a:cubicBezTo>
                    <a:pt x="67" y="665"/>
                    <a:pt x="66" y="665"/>
                    <a:pt x="66" y="665"/>
                  </a:cubicBezTo>
                  <a:cubicBezTo>
                    <a:pt x="66" y="665"/>
                    <a:pt x="67" y="665"/>
                    <a:pt x="67" y="665"/>
                  </a:cubicBezTo>
                  <a:cubicBezTo>
                    <a:pt x="67" y="665"/>
                    <a:pt x="67" y="665"/>
                    <a:pt x="67" y="665"/>
                  </a:cubicBezTo>
                  <a:cubicBezTo>
                    <a:pt x="67" y="665"/>
                    <a:pt x="67" y="665"/>
                    <a:pt x="67" y="665"/>
                  </a:cubicBezTo>
                  <a:cubicBezTo>
                    <a:pt x="67" y="665"/>
                    <a:pt x="67" y="665"/>
                    <a:pt x="67" y="665"/>
                  </a:cubicBezTo>
                  <a:cubicBezTo>
                    <a:pt x="67" y="665"/>
                    <a:pt x="67" y="665"/>
                    <a:pt x="67" y="664"/>
                  </a:cubicBezTo>
                  <a:cubicBezTo>
                    <a:pt x="67" y="664"/>
                    <a:pt x="67" y="664"/>
                    <a:pt x="66" y="664"/>
                  </a:cubicBezTo>
                  <a:cubicBezTo>
                    <a:pt x="66" y="664"/>
                    <a:pt x="66" y="664"/>
                    <a:pt x="66" y="664"/>
                  </a:cubicBezTo>
                  <a:cubicBezTo>
                    <a:pt x="66" y="665"/>
                    <a:pt x="66" y="665"/>
                    <a:pt x="66" y="665"/>
                  </a:cubicBezTo>
                  <a:cubicBezTo>
                    <a:pt x="66" y="665"/>
                    <a:pt x="66" y="665"/>
                    <a:pt x="66" y="665"/>
                  </a:cubicBezTo>
                  <a:cubicBezTo>
                    <a:pt x="66" y="665"/>
                    <a:pt x="66" y="665"/>
                    <a:pt x="66" y="665"/>
                  </a:cubicBezTo>
                  <a:cubicBezTo>
                    <a:pt x="66" y="665"/>
                    <a:pt x="65" y="665"/>
                    <a:pt x="65" y="665"/>
                  </a:cubicBezTo>
                  <a:cubicBezTo>
                    <a:pt x="65" y="664"/>
                    <a:pt x="65" y="664"/>
                    <a:pt x="65" y="664"/>
                  </a:cubicBezTo>
                  <a:cubicBezTo>
                    <a:pt x="65" y="664"/>
                    <a:pt x="65" y="664"/>
                    <a:pt x="65" y="664"/>
                  </a:cubicBezTo>
                  <a:cubicBezTo>
                    <a:pt x="65" y="664"/>
                    <a:pt x="65" y="663"/>
                    <a:pt x="65" y="663"/>
                  </a:cubicBezTo>
                  <a:cubicBezTo>
                    <a:pt x="65" y="663"/>
                    <a:pt x="65" y="663"/>
                    <a:pt x="65" y="663"/>
                  </a:cubicBezTo>
                  <a:cubicBezTo>
                    <a:pt x="65" y="663"/>
                    <a:pt x="65" y="663"/>
                    <a:pt x="64" y="663"/>
                  </a:cubicBezTo>
                  <a:cubicBezTo>
                    <a:pt x="64" y="663"/>
                    <a:pt x="64" y="663"/>
                    <a:pt x="64" y="663"/>
                  </a:cubicBezTo>
                  <a:cubicBezTo>
                    <a:pt x="64" y="662"/>
                    <a:pt x="64" y="662"/>
                    <a:pt x="64" y="662"/>
                  </a:cubicBezTo>
                  <a:cubicBezTo>
                    <a:pt x="64" y="662"/>
                    <a:pt x="64" y="662"/>
                    <a:pt x="64" y="662"/>
                  </a:cubicBezTo>
                  <a:cubicBezTo>
                    <a:pt x="64" y="662"/>
                    <a:pt x="64" y="662"/>
                    <a:pt x="64" y="662"/>
                  </a:cubicBezTo>
                  <a:cubicBezTo>
                    <a:pt x="64" y="662"/>
                    <a:pt x="64" y="662"/>
                    <a:pt x="63" y="662"/>
                  </a:cubicBezTo>
                  <a:cubicBezTo>
                    <a:pt x="63" y="662"/>
                    <a:pt x="63" y="662"/>
                    <a:pt x="63" y="662"/>
                  </a:cubicBezTo>
                  <a:cubicBezTo>
                    <a:pt x="63" y="662"/>
                    <a:pt x="63" y="662"/>
                    <a:pt x="63" y="661"/>
                  </a:cubicBezTo>
                  <a:cubicBezTo>
                    <a:pt x="63" y="661"/>
                    <a:pt x="63" y="661"/>
                    <a:pt x="63" y="661"/>
                  </a:cubicBezTo>
                  <a:cubicBezTo>
                    <a:pt x="63" y="661"/>
                    <a:pt x="63" y="661"/>
                    <a:pt x="63" y="661"/>
                  </a:cubicBezTo>
                  <a:cubicBezTo>
                    <a:pt x="63" y="661"/>
                    <a:pt x="63" y="661"/>
                    <a:pt x="63" y="661"/>
                  </a:cubicBezTo>
                  <a:cubicBezTo>
                    <a:pt x="63" y="661"/>
                    <a:pt x="63" y="660"/>
                    <a:pt x="62" y="660"/>
                  </a:cubicBezTo>
                  <a:cubicBezTo>
                    <a:pt x="62" y="660"/>
                    <a:pt x="62" y="660"/>
                    <a:pt x="62" y="659"/>
                  </a:cubicBezTo>
                  <a:cubicBezTo>
                    <a:pt x="62" y="659"/>
                    <a:pt x="62" y="659"/>
                    <a:pt x="62" y="659"/>
                  </a:cubicBezTo>
                  <a:cubicBezTo>
                    <a:pt x="62" y="659"/>
                    <a:pt x="62" y="659"/>
                    <a:pt x="62" y="659"/>
                  </a:cubicBezTo>
                  <a:cubicBezTo>
                    <a:pt x="62" y="659"/>
                    <a:pt x="63" y="659"/>
                    <a:pt x="63" y="659"/>
                  </a:cubicBezTo>
                  <a:cubicBezTo>
                    <a:pt x="63" y="659"/>
                    <a:pt x="62" y="659"/>
                    <a:pt x="62" y="659"/>
                  </a:cubicBezTo>
                  <a:cubicBezTo>
                    <a:pt x="62" y="659"/>
                    <a:pt x="62" y="659"/>
                    <a:pt x="62" y="658"/>
                  </a:cubicBezTo>
                  <a:cubicBezTo>
                    <a:pt x="62" y="658"/>
                    <a:pt x="62" y="658"/>
                    <a:pt x="62" y="658"/>
                  </a:cubicBezTo>
                  <a:cubicBezTo>
                    <a:pt x="61" y="658"/>
                    <a:pt x="61" y="658"/>
                    <a:pt x="61" y="658"/>
                  </a:cubicBezTo>
                  <a:cubicBezTo>
                    <a:pt x="61" y="658"/>
                    <a:pt x="61" y="658"/>
                    <a:pt x="61" y="658"/>
                  </a:cubicBezTo>
                  <a:cubicBezTo>
                    <a:pt x="61" y="658"/>
                    <a:pt x="61" y="658"/>
                    <a:pt x="62" y="658"/>
                  </a:cubicBezTo>
                  <a:cubicBezTo>
                    <a:pt x="61" y="658"/>
                    <a:pt x="61" y="658"/>
                    <a:pt x="61" y="658"/>
                  </a:cubicBezTo>
                  <a:cubicBezTo>
                    <a:pt x="61" y="657"/>
                    <a:pt x="61" y="657"/>
                    <a:pt x="61" y="657"/>
                  </a:cubicBezTo>
                  <a:cubicBezTo>
                    <a:pt x="61" y="657"/>
                    <a:pt x="61" y="657"/>
                    <a:pt x="61" y="657"/>
                  </a:cubicBezTo>
                  <a:cubicBezTo>
                    <a:pt x="62" y="658"/>
                    <a:pt x="62" y="658"/>
                    <a:pt x="62" y="658"/>
                  </a:cubicBezTo>
                  <a:cubicBezTo>
                    <a:pt x="62" y="658"/>
                    <a:pt x="62" y="658"/>
                    <a:pt x="62" y="658"/>
                  </a:cubicBezTo>
                  <a:cubicBezTo>
                    <a:pt x="62" y="658"/>
                    <a:pt x="62" y="658"/>
                    <a:pt x="62" y="658"/>
                  </a:cubicBezTo>
                  <a:cubicBezTo>
                    <a:pt x="63" y="658"/>
                    <a:pt x="63" y="658"/>
                    <a:pt x="63" y="658"/>
                  </a:cubicBezTo>
                  <a:cubicBezTo>
                    <a:pt x="63" y="658"/>
                    <a:pt x="63" y="658"/>
                    <a:pt x="63" y="658"/>
                  </a:cubicBezTo>
                  <a:cubicBezTo>
                    <a:pt x="64" y="658"/>
                    <a:pt x="63" y="657"/>
                    <a:pt x="63" y="657"/>
                  </a:cubicBezTo>
                  <a:cubicBezTo>
                    <a:pt x="63" y="657"/>
                    <a:pt x="63" y="657"/>
                    <a:pt x="63" y="657"/>
                  </a:cubicBezTo>
                  <a:cubicBezTo>
                    <a:pt x="63" y="657"/>
                    <a:pt x="63" y="657"/>
                    <a:pt x="63" y="657"/>
                  </a:cubicBezTo>
                  <a:cubicBezTo>
                    <a:pt x="63" y="657"/>
                    <a:pt x="62" y="656"/>
                    <a:pt x="62" y="656"/>
                  </a:cubicBezTo>
                  <a:cubicBezTo>
                    <a:pt x="62" y="656"/>
                    <a:pt x="62" y="656"/>
                    <a:pt x="62" y="656"/>
                  </a:cubicBezTo>
                  <a:cubicBezTo>
                    <a:pt x="61" y="656"/>
                    <a:pt x="61" y="656"/>
                    <a:pt x="61" y="657"/>
                  </a:cubicBezTo>
                  <a:cubicBezTo>
                    <a:pt x="61" y="657"/>
                    <a:pt x="61" y="657"/>
                    <a:pt x="61" y="657"/>
                  </a:cubicBezTo>
                  <a:cubicBezTo>
                    <a:pt x="61" y="656"/>
                    <a:pt x="61" y="656"/>
                    <a:pt x="61" y="656"/>
                  </a:cubicBezTo>
                  <a:cubicBezTo>
                    <a:pt x="61" y="656"/>
                    <a:pt x="61" y="656"/>
                    <a:pt x="61" y="656"/>
                  </a:cubicBezTo>
                  <a:cubicBezTo>
                    <a:pt x="62" y="656"/>
                    <a:pt x="62" y="656"/>
                    <a:pt x="63" y="656"/>
                  </a:cubicBezTo>
                  <a:cubicBezTo>
                    <a:pt x="63" y="656"/>
                    <a:pt x="63" y="656"/>
                    <a:pt x="63" y="656"/>
                  </a:cubicBezTo>
                  <a:cubicBezTo>
                    <a:pt x="63" y="656"/>
                    <a:pt x="63" y="656"/>
                    <a:pt x="63" y="656"/>
                  </a:cubicBezTo>
                  <a:cubicBezTo>
                    <a:pt x="63" y="656"/>
                    <a:pt x="63" y="656"/>
                    <a:pt x="63" y="655"/>
                  </a:cubicBezTo>
                  <a:cubicBezTo>
                    <a:pt x="63" y="655"/>
                    <a:pt x="63" y="655"/>
                    <a:pt x="63" y="655"/>
                  </a:cubicBezTo>
                  <a:cubicBezTo>
                    <a:pt x="63" y="655"/>
                    <a:pt x="63" y="655"/>
                    <a:pt x="62" y="655"/>
                  </a:cubicBezTo>
                  <a:cubicBezTo>
                    <a:pt x="62" y="655"/>
                    <a:pt x="62" y="655"/>
                    <a:pt x="62" y="655"/>
                  </a:cubicBezTo>
                  <a:cubicBezTo>
                    <a:pt x="62" y="654"/>
                    <a:pt x="62" y="654"/>
                    <a:pt x="62" y="654"/>
                  </a:cubicBezTo>
                  <a:cubicBezTo>
                    <a:pt x="62" y="654"/>
                    <a:pt x="62" y="654"/>
                    <a:pt x="62" y="654"/>
                  </a:cubicBezTo>
                  <a:cubicBezTo>
                    <a:pt x="61" y="654"/>
                    <a:pt x="61" y="654"/>
                    <a:pt x="61" y="654"/>
                  </a:cubicBezTo>
                  <a:cubicBezTo>
                    <a:pt x="61" y="655"/>
                    <a:pt x="61" y="655"/>
                    <a:pt x="60" y="655"/>
                  </a:cubicBezTo>
                  <a:cubicBezTo>
                    <a:pt x="60" y="655"/>
                    <a:pt x="60" y="655"/>
                    <a:pt x="59" y="655"/>
                  </a:cubicBezTo>
                  <a:cubicBezTo>
                    <a:pt x="60" y="655"/>
                    <a:pt x="60" y="655"/>
                    <a:pt x="60" y="655"/>
                  </a:cubicBezTo>
                  <a:cubicBezTo>
                    <a:pt x="60" y="655"/>
                    <a:pt x="60" y="655"/>
                    <a:pt x="60" y="655"/>
                  </a:cubicBezTo>
                  <a:cubicBezTo>
                    <a:pt x="60" y="654"/>
                    <a:pt x="60" y="654"/>
                    <a:pt x="60" y="654"/>
                  </a:cubicBezTo>
                  <a:cubicBezTo>
                    <a:pt x="60" y="654"/>
                    <a:pt x="59" y="654"/>
                    <a:pt x="59" y="654"/>
                  </a:cubicBezTo>
                  <a:cubicBezTo>
                    <a:pt x="59" y="655"/>
                    <a:pt x="59" y="655"/>
                    <a:pt x="59" y="654"/>
                  </a:cubicBezTo>
                  <a:cubicBezTo>
                    <a:pt x="59" y="654"/>
                    <a:pt x="59" y="654"/>
                    <a:pt x="59" y="654"/>
                  </a:cubicBezTo>
                  <a:cubicBezTo>
                    <a:pt x="59" y="654"/>
                    <a:pt x="59" y="654"/>
                    <a:pt x="59" y="654"/>
                  </a:cubicBezTo>
                  <a:cubicBezTo>
                    <a:pt x="59" y="654"/>
                    <a:pt x="59" y="654"/>
                    <a:pt x="59" y="654"/>
                  </a:cubicBezTo>
                  <a:cubicBezTo>
                    <a:pt x="59" y="654"/>
                    <a:pt x="60" y="654"/>
                    <a:pt x="60" y="654"/>
                  </a:cubicBezTo>
                  <a:cubicBezTo>
                    <a:pt x="60" y="654"/>
                    <a:pt x="60" y="654"/>
                    <a:pt x="60" y="654"/>
                  </a:cubicBezTo>
                  <a:cubicBezTo>
                    <a:pt x="60" y="654"/>
                    <a:pt x="60" y="654"/>
                    <a:pt x="61" y="654"/>
                  </a:cubicBezTo>
                  <a:cubicBezTo>
                    <a:pt x="61" y="654"/>
                    <a:pt x="61" y="654"/>
                    <a:pt x="61" y="654"/>
                  </a:cubicBezTo>
                  <a:cubicBezTo>
                    <a:pt x="61" y="653"/>
                    <a:pt x="61" y="653"/>
                    <a:pt x="61" y="652"/>
                  </a:cubicBezTo>
                  <a:cubicBezTo>
                    <a:pt x="62" y="652"/>
                    <a:pt x="61" y="651"/>
                    <a:pt x="61" y="650"/>
                  </a:cubicBezTo>
                  <a:cubicBezTo>
                    <a:pt x="61" y="650"/>
                    <a:pt x="61" y="650"/>
                    <a:pt x="61" y="650"/>
                  </a:cubicBezTo>
                  <a:cubicBezTo>
                    <a:pt x="61" y="649"/>
                    <a:pt x="62" y="649"/>
                    <a:pt x="62" y="648"/>
                  </a:cubicBezTo>
                  <a:cubicBezTo>
                    <a:pt x="62" y="648"/>
                    <a:pt x="62" y="648"/>
                    <a:pt x="62" y="648"/>
                  </a:cubicBezTo>
                  <a:cubicBezTo>
                    <a:pt x="62" y="647"/>
                    <a:pt x="62" y="646"/>
                    <a:pt x="63" y="646"/>
                  </a:cubicBezTo>
                  <a:cubicBezTo>
                    <a:pt x="63" y="646"/>
                    <a:pt x="63" y="646"/>
                    <a:pt x="63" y="646"/>
                  </a:cubicBezTo>
                  <a:cubicBezTo>
                    <a:pt x="63" y="645"/>
                    <a:pt x="63" y="645"/>
                    <a:pt x="63" y="645"/>
                  </a:cubicBezTo>
                  <a:cubicBezTo>
                    <a:pt x="63" y="645"/>
                    <a:pt x="63" y="645"/>
                    <a:pt x="63" y="644"/>
                  </a:cubicBezTo>
                  <a:cubicBezTo>
                    <a:pt x="63" y="644"/>
                    <a:pt x="63" y="644"/>
                    <a:pt x="63" y="644"/>
                  </a:cubicBezTo>
                  <a:cubicBezTo>
                    <a:pt x="63" y="644"/>
                    <a:pt x="63" y="644"/>
                    <a:pt x="63" y="644"/>
                  </a:cubicBezTo>
                  <a:cubicBezTo>
                    <a:pt x="63" y="644"/>
                    <a:pt x="63" y="644"/>
                    <a:pt x="63" y="643"/>
                  </a:cubicBezTo>
                  <a:cubicBezTo>
                    <a:pt x="63" y="643"/>
                    <a:pt x="63" y="643"/>
                    <a:pt x="63" y="644"/>
                  </a:cubicBezTo>
                  <a:cubicBezTo>
                    <a:pt x="63" y="644"/>
                    <a:pt x="63" y="644"/>
                    <a:pt x="63" y="644"/>
                  </a:cubicBezTo>
                  <a:cubicBezTo>
                    <a:pt x="62" y="644"/>
                    <a:pt x="61" y="645"/>
                    <a:pt x="61" y="645"/>
                  </a:cubicBezTo>
                  <a:cubicBezTo>
                    <a:pt x="60" y="645"/>
                    <a:pt x="60" y="645"/>
                    <a:pt x="60" y="645"/>
                  </a:cubicBezTo>
                  <a:cubicBezTo>
                    <a:pt x="60" y="645"/>
                    <a:pt x="60" y="645"/>
                    <a:pt x="60" y="645"/>
                  </a:cubicBezTo>
                  <a:cubicBezTo>
                    <a:pt x="60" y="645"/>
                    <a:pt x="60" y="645"/>
                    <a:pt x="60" y="645"/>
                  </a:cubicBezTo>
                  <a:cubicBezTo>
                    <a:pt x="60" y="645"/>
                    <a:pt x="60" y="645"/>
                    <a:pt x="59" y="645"/>
                  </a:cubicBezTo>
                  <a:cubicBezTo>
                    <a:pt x="59" y="645"/>
                    <a:pt x="59" y="645"/>
                    <a:pt x="59" y="644"/>
                  </a:cubicBezTo>
                  <a:cubicBezTo>
                    <a:pt x="59" y="644"/>
                    <a:pt x="59" y="644"/>
                    <a:pt x="58" y="644"/>
                  </a:cubicBezTo>
                  <a:cubicBezTo>
                    <a:pt x="58" y="644"/>
                    <a:pt x="58" y="644"/>
                    <a:pt x="58" y="644"/>
                  </a:cubicBezTo>
                  <a:cubicBezTo>
                    <a:pt x="58" y="645"/>
                    <a:pt x="57" y="645"/>
                    <a:pt x="57" y="645"/>
                  </a:cubicBezTo>
                  <a:cubicBezTo>
                    <a:pt x="57" y="645"/>
                    <a:pt x="57" y="644"/>
                    <a:pt x="57" y="644"/>
                  </a:cubicBezTo>
                  <a:cubicBezTo>
                    <a:pt x="57" y="644"/>
                    <a:pt x="57" y="643"/>
                    <a:pt x="56" y="644"/>
                  </a:cubicBezTo>
                  <a:cubicBezTo>
                    <a:pt x="56" y="644"/>
                    <a:pt x="55" y="644"/>
                    <a:pt x="55" y="644"/>
                  </a:cubicBezTo>
                  <a:cubicBezTo>
                    <a:pt x="55" y="643"/>
                    <a:pt x="54" y="643"/>
                    <a:pt x="54" y="643"/>
                  </a:cubicBezTo>
                  <a:cubicBezTo>
                    <a:pt x="54" y="643"/>
                    <a:pt x="54" y="643"/>
                    <a:pt x="54" y="643"/>
                  </a:cubicBezTo>
                  <a:cubicBezTo>
                    <a:pt x="54" y="643"/>
                    <a:pt x="53" y="644"/>
                    <a:pt x="54" y="644"/>
                  </a:cubicBezTo>
                  <a:cubicBezTo>
                    <a:pt x="54" y="644"/>
                    <a:pt x="54" y="645"/>
                    <a:pt x="54" y="645"/>
                  </a:cubicBezTo>
                  <a:cubicBezTo>
                    <a:pt x="53" y="645"/>
                    <a:pt x="53" y="646"/>
                    <a:pt x="53" y="646"/>
                  </a:cubicBezTo>
                  <a:cubicBezTo>
                    <a:pt x="53" y="646"/>
                    <a:pt x="53" y="647"/>
                    <a:pt x="53" y="647"/>
                  </a:cubicBezTo>
                  <a:cubicBezTo>
                    <a:pt x="53" y="647"/>
                    <a:pt x="53" y="647"/>
                    <a:pt x="53" y="647"/>
                  </a:cubicBezTo>
                  <a:cubicBezTo>
                    <a:pt x="53" y="648"/>
                    <a:pt x="53" y="648"/>
                    <a:pt x="53" y="648"/>
                  </a:cubicBezTo>
                  <a:cubicBezTo>
                    <a:pt x="54" y="648"/>
                    <a:pt x="54" y="648"/>
                    <a:pt x="54" y="648"/>
                  </a:cubicBezTo>
                  <a:cubicBezTo>
                    <a:pt x="54" y="648"/>
                    <a:pt x="54" y="649"/>
                    <a:pt x="54" y="649"/>
                  </a:cubicBezTo>
                  <a:cubicBezTo>
                    <a:pt x="54" y="649"/>
                    <a:pt x="54" y="649"/>
                    <a:pt x="54" y="649"/>
                  </a:cubicBezTo>
                  <a:cubicBezTo>
                    <a:pt x="54" y="649"/>
                    <a:pt x="54" y="649"/>
                    <a:pt x="55" y="650"/>
                  </a:cubicBezTo>
                  <a:cubicBezTo>
                    <a:pt x="55" y="650"/>
                    <a:pt x="55" y="650"/>
                    <a:pt x="55" y="650"/>
                  </a:cubicBezTo>
                  <a:cubicBezTo>
                    <a:pt x="55" y="650"/>
                    <a:pt x="55" y="650"/>
                    <a:pt x="54" y="650"/>
                  </a:cubicBezTo>
                  <a:cubicBezTo>
                    <a:pt x="54" y="650"/>
                    <a:pt x="54" y="650"/>
                    <a:pt x="54" y="650"/>
                  </a:cubicBezTo>
                  <a:cubicBezTo>
                    <a:pt x="54" y="650"/>
                    <a:pt x="54" y="650"/>
                    <a:pt x="54" y="650"/>
                  </a:cubicBezTo>
                  <a:cubicBezTo>
                    <a:pt x="54" y="650"/>
                    <a:pt x="54" y="650"/>
                    <a:pt x="54" y="650"/>
                  </a:cubicBezTo>
                  <a:cubicBezTo>
                    <a:pt x="54" y="650"/>
                    <a:pt x="54" y="650"/>
                    <a:pt x="54" y="650"/>
                  </a:cubicBezTo>
                  <a:cubicBezTo>
                    <a:pt x="54" y="651"/>
                    <a:pt x="55" y="651"/>
                    <a:pt x="55" y="651"/>
                  </a:cubicBezTo>
                  <a:cubicBezTo>
                    <a:pt x="55" y="651"/>
                    <a:pt x="55" y="651"/>
                    <a:pt x="55" y="651"/>
                  </a:cubicBezTo>
                  <a:cubicBezTo>
                    <a:pt x="55" y="651"/>
                    <a:pt x="55" y="651"/>
                    <a:pt x="55" y="651"/>
                  </a:cubicBezTo>
                  <a:cubicBezTo>
                    <a:pt x="55" y="651"/>
                    <a:pt x="55" y="651"/>
                    <a:pt x="55" y="651"/>
                  </a:cubicBezTo>
                  <a:cubicBezTo>
                    <a:pt x="55" y="651"/>
                    <a:pt x="56" y="651"/>
                    <a:pt x="56" y="651"/>
                  </a:cubicBezTo>
                  <a:cubicBezTo>
                    <a:pt x="56" y="651"/>
                    <a:pt x="56" y="651"/>
                    <a:pt x="56" y="651"/>
                  </a:cubicBezTo>
                  <a:cubicBezTo>
                    <a:pt x="56" y="651"/>
                    <a:pt x="56" y="652"/>
                    <a:pt x="56" y="652"/>
                  </a:cubicBezTo>
                  <a:cubicBezTo>
                    <a:pt x="56" y="652"/>
                    <a:pt x="56" y="651"/>
                    <a:pt x="56" y="652"/>
                  </a:cubicBezTo>
                  <a:cubicBezTo>
                    <a:pt x="56" y="652"/>
                    <a:pt x="57" y="652"/>
                    <a:pt x="57" y="652"/>
                  </a:cubicBezTo>
                  <a:cubicBezTo>
                    <a:pt x="57" y="652"/>
                    <a:pt x="57" y="652"/>
                    <a:pt x="57" y="652"/>
                  </a:cubicBezTo>
                  <a:cubicBezTo>
                    <a:pt x="57" y="652"/>
                    <a:pt x="57" y="652"/>
                    <a:pt x="58" y="652"/>
                  </a:cubicBezTo>
                  <a:cubicBezTo>
                    <a:pt x="58" y="653"/>
                    <a:pt x="58" y="653"/>
                    <a:pt x="58" y="653"/>
                  </a:cubicBezTo>
                  <a:cubicBezTo>
                    <a:pt x="58" y="653"/>
                    <a:pt x="58" y="653"/>
                    <a:pt x="58" y="653"/>
                  </a:cubicBezTo>
                  <a:cubicBezTo>
                    <a:pt x="58" y="653"/>
                    <a:pt x="58" y="653"/>
                    <a:pt x="58" y="653"/>
                  </a:cubicBezTo>
                  <a:cubicBezTo>
                    <a:pt x="58" y="653"/>
                    <a:pt x="58" y="653"/>
                    <a:pt x="57" y="653"/>
                  </a:cubicBezTo>
                  <a:cubicBezTo>
                    <a:pt x="57" y="653"/>
                    <a:pt x="57" y="653"/>
                    <a:pt x="57" y="653"/>
                  </a:cubicBezTo>
                  <a:cubicBezTo>
                    <a:pt x="57" y="653"/>
                    <a:pt x="57" y="652"/>
                    <a:pt x="57" y="652"/>
                  </a:cubicBezTo>
                  <a:cubicBezTo>
                    <a:pt x="57" y="652"/>
                    <a:pt x="56" y="653"/>
                    <a:pt x="56" y="652"/>
                  </a:cubicBezTo>
                  <a:cubicBezTo>
                    <a:pt x="56" y="652"/>
                    <a:pt x="56" y="653"/>
                    <a:pt x="56" y="653"/>
                  </a:cubicBezTo>
                  <a:cubicBezTo>
                    <a:pt x="56" y="653"/>
                    <a:pt x="56" y="653"/>
                    <a:pt x="56" y="653"/>
                  </a:cubicBezTo>
                  <a:cubicBezTo>
                    <a:pt x="56" y="653"/>
                    <a:pt x="56" y="653"/>
                    <a:pt x="56" y="653"/>
                  </a:cubicBezTo>
                  <a:cubicBezTo>
                    <a:pt x="56" y="653"/>
                    <a:pt x="56" y="653"/>
                    <a:pt x="57" y="653"/>
                  </a:cubicBezTo>
                  <a:cubicBezTo>
                    <a:pt x="57" y="653"/>
                    <a:pt x="57" y="653"/>
                    <a:pt x="57" y="653"/>
                  </a:cubicBezTo>
                  <a:cubicBezTo>
                    <a:pt x="57" y="653"/>
                    <a:pt x="56" y="654"/>
                    <a:pt x="56" y="653"/>
                  </a:cubicBezTo>
                  <a:cubicBezTo>
                    <a:pt x="56" y="653"/>
                    <a:pt x="56" y="654"/>
                    <a:pt x="56" y="654"/>
                  </a:cubicBezTo>
                  <a:cubicBezTo>
                    <a:pt x="56" y="654"/>
                    <a:pt x="56" y="654"/>
                    <a:pt x="56" y="654"/>
                  </a:cubicBezTo>
                  <a:cubicBezTo>
                    <a:pt x="56" y="654"/>
                    <a:pt x="56" y="654"/>
                    <a:pt x="56" y="654"/>
                  </a:cubicBezTo>
                  <a:cubicBezTo>
                    <a:pt x="57" y="654"/>
                    <a:pt x="57" y="654"/>
                    <a:pt x="57" y="654"/>
                  </a:cubicBezTo>
                  <a:cubicBezTo>
                    <a:pt x="57" y="655"/>
                    <a:pt x="57" y="654"/>
                    <a:pt x="57" y="654"/>
                  </a:cubicBezTo>
                  <a:cubicBezTo>
                    <a:pt x="57" y="655"/>
                    <a:pt x="57" y="655"/>
                    <a:pt x="58" y="655"/>
                  </a:cubicBezTo>
                  <a:cubicBezTo>
                    <a:pt x="58" y="655"/>
                    <a:pt x="58" y="655"/>
                    <a:pt x="58" y="655"/>
                  </a:cubicBezTo>
                  <a:cubicBezTo>
                    <a:pt x="58" y="655"/>
                    <a:pt x="58" y="655"/>
                    <a:pt x="58" y="655"/>
                  </a:cubicBezTo>
                  <a:cubicBezTo>
                    <a:pt x="58" y="655"/>
                    <a:pt x="58" y="655"/>
                    <a:pt x="58" y="655"/>
                  </a:cubicBezTo>
                  <a:cubicBezTo>
                    <a:pt x="58" y="655"/>
                    <a:pt x="59" y="655"/>
                    <a:pt x="58" y="655"/>
                  </a:cubicBezTo>
                  <a:cubicBezTo>
                    <a:pt x="58" y="655"/>
                    <a:pt x="58" y="655"/>
                    <a:pt x="58" y="655"/>
                  </a:cubicBezTo>
                  <a:cubicBezTo>
                    <a:pt x="58" y="655"/>
                    <a:pt x="57" y="655"/>
                    <a:pt x="57" y="655"/>
                  </a:cubicBezTo>
                  <a:cubicBezTo>
                    <a:pt x="57" y="655"/>
                    <a:pt x="57" y="655"/>
                    <a:pt x="57" y="655"/>
                  </a:cubicBezTo>
                  <a:cubicBezTo>
                    <a:pt x="57" y="655"/>
                    <a:pt x="57" y="655"/>
                    <a:pt x="57" y="655"/>
                  </a:cubicBezTo>
                  <a:cubicBezTo>
                    <a:pt x="57" y="655"/>
                    <a:pt x="57" y="655"/>
                    <a:pt x="57" y="655"/>
                  </a:cubicBezTo>
                  <a:cubicBezTo>
                    <a:pt x="57" y="655"/>
                    <a:pt x="57" y="656"/>
                    <a:pt x="57" y="656"/>
                  </a:cubicBezTo>
                  <a:cubicBezTo>
                    <a:pt x="57" y="656"/>
                    <a:pt x="57" y="656"/>
                    <a:pt x="57" y="656"/>
                  </a:cubicBezTo>
                  <a:cubicBezTo>
                    <a:pt x="57" y="656"/>
                    <a:pt x="57" y="656"/>
                    <a:pt x="58" y="656"/>
                  </a:cubicBezTo>
                  <a:cubicBezTo>
                    <a:pt x="58" y="656"/>
                    <a:pt x="58" y="656"/>
                    <a:pt x="58" y="656"/>
                  </a:cubicBezTo>
                  <a:cubicBezTo>
                    <a:pt x="58" y="656"/>
                    <a:pt x="58" y="656"/>
                    <a:pt x="58" y="656"/>
                  </a:cubicBezTo>
                  <a:cubicBezTo>
                    <a:pt x="58" y="656"/>
                    <a:pt x="59" y="656"/>
                    <a:pt x="59" y="656"/>
                  </a:cubicBezTo>
                  <a:cubicBezTo>
                    <a:pt x="59" y="656"/>
                    <a:pt x="59" y="656"/>
                    <a:pt x="59" y="656"/>
                  </a:cubicBezTo>
                  <a:cubicBezTo>
                    <a:pt x="59" y="656"/>
                    <a:pt x="59" y="656"/>
                    <a:pt x="59" y="657"/>
                  </a:cubicBezTo>
                  <a:cubicBezTo>
                    <a:pt x="59" y="657"/>
                    <a:pt x="59" y="657"/>
                    <a:pt x="59" y="657"/>
                  </a:cubicBezTo>
                  <a:cubicBezTo>
                    <a:pt x="58" y="657"/>
                    <a:pt x="58" y="657"/>
                    <a:pt x="58" y="657"/>
                  </a:cubicBezTo>
                  <a:cubicBezTo>
                    <a:pt x="59" y="657"/>
                    <a:pt x="59" y="657"/>
                    <a:pt x="59" y="657"/>
                  </a:cubicBezTo>
                  <a:cubicBezTo>
                    <a:pt x="59" y="657"/>
                    <a:pt x="59" y="657"/>
                    <a:pt x="59" y="657"/>
                  </a:cubicBezTo>
                  <a:cubicBezTo>
                    <a:pt x="59" y="657"/>
                    <a:pt x="59" y="657"/>
                    <a:pt x="59" y="657"/>
                  </a:cubicBezTo>
                  <a:cubicBezTo>
                    <a:pt x="59" y="657"/>
                    <a:pt x="58" y="657"/>
                    <a:pt x="58" y="657"/>
                  </a:cubicBezTo>
                  <a:cubicBezTo>
                    <a:pt x="59" y="658"/>
                    <a:pt x="59" y="658"/>
                    <a:pt x="59" y="658"/>
                  </a:cubicBezTo>
                  <a:cubicBezTo>
                    <a:pt x="59" y="659"/>
                    <a:pt x="59" y="659"/>
                    <a:pt x="60" y="659"/>
                  </a:cubicBezTo>
                  <a:cubicBezTo>
                    <a:pt x="60" y="659"/>
                    <a:pt x="60" y="659"/>
                    <a:pt x="60" y="659"/>
                  </a:cubicBezTo>
                  <a:cubicBezTo>
                    <a:pt x="60" y="659"/>
                    <a:pt x="60" y="660"/>
                    <a:pt x="60" y="659"/>
                  </a:cubicBezTo>
                  <a:cubicBezTo>
                    <a:pt x="60" y="659"/>
                    <a:pt x="60" y="659"/>
                    <a:pt x="60" y="658"/>
                  </a:cubicBezTo>
                  <a:cubicBezTo>
                    <a:pt x="60" y="659"/>
                    <a:pt x="60" y="659"/>
                    <a:pt x="61" y="659"/>
                  </a:cubicBezTo>
                  <a:cubicBezTo>
                    <a:pt x="61" y="659"/>
                    <a:pt x="61" y="659"/>
                    <a:pt x="61" y="660"/>
                  </a:cubicBezTo>
                  <a:cubicBezTo>
                    <a:pt x="61" y="660"/>
                    <a:pt x="61" y="659"/>
                    <a:pt x="61" y="659"/>
                  </a:cubicBezTo>
                  <a:cubicBezTo>
                    <a:pt x="61" y="659"/>
                    <a:pt x="61" y="659"/>
                    <a:pt x="61" y="660"/>
                  </a:cubicBezTo>
                  <a:cubicBezTo>
                    <a:pt x="61" y="660"/>
                    <a:pt x="61" y="660"/>
                    <a:pt x="61" y="659"/>
                  </a:cubicBezTo>
                  <a:cubicBezTo>
                    <a:pt x="60" y="659"/>
                    <a:pt x="60" y="659"/>
                    <a:pt x="60" y="659"/>
                  </a:cubicBezTo>
                  <a:cubicBezTo>
                    <a:pt x="60" y="660"/>
                    <a:pt x="60" y="660"/>
                    <a:pt x="60" y="660"/>
                  </a:cubicBezTo>
                  <a:cubicBezTo>
                    <a:pt x="60" y="660"/>
                    <a:pt x="61" y="660"/>
                    <a:pt x="61" y="661"/>
                  </a:cubicBezTo>
                  <a:cubicBezTo>
                    <a:pt x="62" y="661"/>
                    <a:pt x="62" y="661"/>
                    <a:pt x="62" y="661"/>
                  </a:cubicBezTo>
                  <a:cubicBezTo>
                    <a:pt x="62" y="661"/>
                    <a:pt x="62" y="661"/>
                    <a:pt x="62" y="661"/>
                  </a:cubicBezTo>
                  <a:cubicBezTo>
                    <a:pt x="62" y="661"/>
                    <a:pt x="62" y="661"/>
                    <a:pt x="62" y="661"/>
                  </a:cubicBezTo>
                  <a:cubicBezTo>
                    <a:pt x="62" y="662"/>
                    <a:pt x="62" y="662"/>
                    <a:pt x="62" y="662"/>
                  </a:cubicBezTo>
                  <a:cubicBezTo>
                    <a:pt x="63" y="662"/>
                    <a:pt x="63" y="662"/>
                    <a:pt x="63" y="662"/>
                  </a:cubicBezTo>
                  <a:cubicBezTo>
                    <a:pt x="63" y="663"/>
                    <a:pt x="63" y="663"/>
                    <a:pt x="63" y="663"/>
                  </a:cubicBezTo>
                  <a:cubicBezTo>
                    <a:pt x="63" y="663"/>
                    <a:pt x="64" y="663"/>
                    <a:pt x="64" y="663"/>
                  </a:cubicBezTo>
                  <a:cubicBezTo>
                    <a:pt x="64" y="663"/>
                    <a:pt x="64" y="663"/>
                    <a:pt x="64" y="663"/>
                  </a:cubicBezTo>
                  <a:cubicBezTo>
                    <a:pt x="64" y="663"/>
                    <a:pt x="64" y="663"/>
                    <a:pt x="64" y="663"/>
                  </a:cubicBezTo>
                  <a:cubicBezTo>
                    <a:pt x="64" y="663"/>
                    <a:pt x="64" y="663"/>
                    <a:pt x="64" y="663"/>
                  </a:cubicBezTo>
                  <a:cubicBezTo>
                    <a:pt x="64" y="664"/>
                    <a:pt x="64" y="664"/>
                    <a:pt x="64" y="664"/>
                  </a:cubicBezTo>
                  <a:cubicBezTo>
                    <a:pt x="64" y="664"/>
                    <a:pt x="64" y="664"/>
                    <a:pt x="64" y="664"/>
                  </a:cubicBezTo>
                  <a:cubicBezTo>
                    <a:pt x="64" y="665"/>
                    <a:pt x="65" y="665"/>
                    <a:pt x="65" y="665"/>
                  </a:cubicBezTo>
                  <a:cubicBezTo>
                    <a:pt x="65" y="665"/>
                    <a:pt x="65" y="666"/>
                    <a:pt x="65" y="665"/>
                  </a:cubicBezTo>
                  <a:cubicBezTo>
                    <a:pt x="65" y="665"/>
                    <a:pt x="65" y="665"/>
                    <a:pt x="65" y="666"/>
                  </a:cubicBezTo>
                  <a:cubicBezTo>
                    <a:pt x="66" y="666"/>
                    <a:pt x="66" y="666"/>
                    <a:pt x="66" y="666"/>
                  </a:cubicBezTo>
                  <a:cubicBezTo>
                    <a:pt x="66" y="666"/>
                    <a:pt x="66" y="666"/>
                    <a:pt x="66" y="666"/>
                  </a:cubicBezTo>
                  <a:cubicBezTo>
                    <a:pt x="66" y="666"/>
                    <a:pt x="66" y="666"/>
                    <a:pt x="66" y="666"/>
                  </a:cubicBezTo>
                  <a:cubicBezTo>
                    <a:pt x="67" y="666"/>
                    <a:pt x="67" y="666"/>
                    <a:pt x="67" y="666"/>
                  </a:cubicBezTo>
                  <a:cubicBezTo>
                    <a:pt x="67" y="666"/>
                    <a:pt x="67" y="666"/>
                    <a:pt x="67" y="666"/>
                  </a:cubicBezTo>
                  <a:cubicBezTo>
                    <a:pt x="67" y="666"/>
                    <a:pt x="67" y="666"/>
                    <a:pt x="67" y="666"/>
                  </a:cubicBezTo>
                  <a:close/>
                  <a:moveTo>
                    <a:pt x="57" y="654"/>
                  </a:moveTo>
                  <a:cubicBezTo>
                    <a:pt x="57" y="654"/>
                    <a:pt x="57" y="654"/>
                    <a:pt x="57" y="654"/>
                  </a:cubicBezTo>
                  <a:cubicBezTo>
                    <a:pt x="57" y="654"/>
                    <a:pt x="57" y="654"/>
                    <a:pt x="57" y="654"/>
                  </a:cubicBezTo>
                  <a:close/>
                  <a:moveTo>
                    <a:pt x="63" y="660"/>
                  </a:moveTo>
                  <a:cubicBezTo>
                    <a:pt x="63" y="660"/>
                    <a:pt x="64" y="660"/>
                    <a:pt x="63" y="660"/>
                  </a:cubicBezTo>
                  <a:cubicBezTo>
                    <a:pt x="63" y="660"/>
                    <a:pt x="63" y="660"/>
                    <a:pt x="63" y="660"/>
                  </a:cubicBezTo>
                  <a:cubicBezTo>
                    <a:pt x="63" y="660"/>
                    <a:pt x="63" y="660"/>
                    <a:pt x="64" y="660"/>
                  </a:cubicBezTo>
                  <a:cubicBezTo>
                    <a:pt x="64" y="660"/>
                    <a:pt x="64" y="660"/>
                    <a:pt x="64" y="660"/>
                  </a:cubicBezTo>
                  <a:cubicBezTo>
                    <a:pt x="64" y="660"/>
                    <a:pt x="64" y="660"/>
                    <a:pt x="64" y="660"/>
                  </a:cubicBezTo>
                  <a:cubicBezTo>
                    <a:pt x="65" y="660"/>
                    <a:pt x="65" y="660"/>
                    <a:pt x="65" y="660"/>
                  </a:cubicBezTo>
                  <a:cubicBezTo>
                    <a:pt x="64" y="660"/>
                    <a:pt x="65" y="661"/>
                    <a:pt x="64" y="661"/>
                  </a:cubicBezTo>
                  <a:cubicBezTo>
                    <a:pt x="64" y="661"/>
                    <a:pt x="64" y="661"/>
                    <a:pt x="64" y="661"/>
                  </a:cubicBezTo>
                  <a:cubicBezTo>
                    <a:pt x="64" y="661"/>
                    <a:pt x="64" y="661"/>
                    <a:pt x="64" y="661"/>
                  </a:cubicBezTo>
                  <a:cubicBezTo>
                    <a:pt x="63" y="661"/>
                    <a:pt x="64" y="661"/>
                    <a:pt x="64" y="661"/>
                  </a:cubicBezTo>
                  <a:cubicBezTo>
                    <a:pt x="64" y="661"/>
                    <a:pt x="64" y="661"/>
                    <a:pt x="64" y="661"/>
                  </a:cubicBezTo>
                  <a:cubicBezTo>
                    <a:pt x="64" y="661"/>
                    <a:pt x="64" y="661"/>
                    <a:pt x="64" y="661"/>
                  </a:cubicBezTo>
                  <a:cubicBezTo>
                    <a:pt x="63" y="661"/>
                    <a:pt x="63" y="661"/>
                    <a:pt x="63" y="661"/>
                  </a:cubicBezTo>
                  <a:cubicBezTo>
                    <a:pt x="63" y="660"/>
                    <a:pt x="63" y="660"/>
                    <a:pt x="63" y="660"/>
                  </a:cubicBezTo>
                  <a:cubicBezTo>
                    <a:pt x="63" y="660"/>
                    <a:pt x="63" y="660"/>
                    <a:pt x="63" y="660"/>
                  </a:cubicBezTo>
                  <a:cubicBezTo>
                    <a:pt x="63" y="660"/>
                    <a:pt x="63" y="660"/>
                    <a:pt x="63" y="660"/>
                  </a:cubicBezTo>
                  <a:close/>
                  <a:moveTo>
                    <a:pt x="68" y="667"/>
                  </a:moveTo>
                  <a:cubicBezTo>
                    <a:pt x="68" y="667"/>
                    <a:pt x="68" y="667"/>
                    <a:pt x="68" y="667"/>
                  </a:cubicBezTo>
                  <a:cubicBezTo>
                    <a:pt x="67" y="667"/>
                    <a:pt x="67" y="667"/>
                    <a:pt x="67" y="667"/>
                  </a:cubicBezTo>
                  <a:cubicBezTo>
                    <a:pt x="67" y="667"/>
                    <a:pt x="67" y="667"/>
                    <a:pt x="67" y="667"/>
                  </a:cubicBezTo>
                  <a:cubicBezTo>
                    <a:pt x="67" y="667"/>
                    <a:pt x="67" y="667"/>
                    <a:pt x="67" y="667"/>
                  </a:cubicBezTo>
                  <a:cubicBezTo>
                    <a:pt x="67" y="667"/>
                    <a:pt x="68" y="667"/>
                    <a:pt x="68" y="668"/>
                  </a:cubicBezTo>
                  <a:cubicBezTo>
                    <a:pt x="68" y="668"/>
                    <a:pt x="67" y="668"/>
                    <a:pt x="67" y="668"/>
                  </a:cubicBezTo>
                  <a:cubicBezTo>
                    <a:pt x="67" y="668"/>
                    <a:pt x="67" y="668"/>
                    <a:pt x="68" y="668"/>
                  </a:cubicBezTo>
                  <a:cubicBezTo>
                    <a:pt x="67" y="668"/>
                    <a:pt x="67" y="668"/>
                    <a:pt x="67" y="668"/>
                  </a:cubicBezTo>
                  <a:cubicBezTo>
                    <a:pt x="67" y="668"/>
                    <a:pt x="67" y="668"/>
                    <a:pt x="67" y="668"/>
                  </a:cubicBezTo>
                  <a:cubicBezTo>
                    <a:pt x="67" y="667"/>
                    <a:pt x="67" y="667"/>
                    <a:pt x="67" y="667"/>
                  </a:cubicBezTo>
                  <a:cubicBezTo>
                    <a:pt x="67" y="667"/>
                    <a:pt x="67" y="667"/>
                    <a:pt x="67" y="667"/>
                  </a:cubicBezTo>
                  <a:cubicBezTo>
                    <a:pt x="67" y="666"/>
                    <a:pt x="67" y="666"/>
                    <a:pt x="67" y="666"/>
                  </a:cubicBezTo>
                  <a:cubicBezTo>
                    <a:pt x="67" y="666"/>
                    <a:pt x="67" y="666"/>
                    <a:pt x="67" y="666"/>
                  </a:cubicBezTo>
                  <a:cubicBezTo>
                    <a:pt x="67" y="667"/>
                    <a:pt x="68" y="667"/>
                    <a:pt x="68" y="667"/>
                  </a:cubicBezTo>
                  <a:cubicBezTo>
                    <a:pt x="68" y="667"/>
                    <a:pt x="68" y="667"/>
                    <a:pt x="68" y="667"/>
                  </a:cubicBezTo>
                  <a:cubicBezTo>
                    <a:pt x="68" y="667"/>
                    <a:pt x="68" y="667"/>
                    <a:pt x="68" y="667"/>
                  </a:cubicBezTo>
                  <a:close/>
                  <a:moveTo>
                    <a:pt x="65" y="663"/>
                  </a:moveTo>
                  <a:cubicBezTo>
                    <a:pt x="65" y="663"/>
                    <a:pt x="66" y="663"/>
                    <a:pt x="66" y="663"/>
                  </a:cubicBezTo>
                  <a:cubicBezTo>
                    <a:pt x="66" y="663"/>
                    <a:pt x="66" y="663"/>
                    <a:pt x="66" y="663"/>
                  </a:cubicBezTo>
                  <a:cubicBezTo>
                    <a:pt x="66" y="663"/>
                    <a:pt x="66" y="663"/>
                    <a:pt x="65" y="664"/>
                  </a:cubicBezTo>
                  <a:cubicBezTo>
                    <a:pt x="65" y="664"/>
                    <a:pt x="66" y="664"/>
                    <a:pt x="66" y="664"/>
                  </a:cubicBezTo>
                  <a:cubicBezTo>
                    <a:pt x="66" y="664"/>
                    <a:pt x="66" y="664"/>
                    <a:pt x="66" y="664"/>
                  </a:cubicBezTo>
                  <a:cubicBezTo>
                    <a:pt x="66" y="664"/>
                    <a:pt x="66" y="664"/>
                    <a:pt x="66" y="664"/>
                  </a:cubicBezTo>
                  <a:cubicBezTo>
                    <a:pt x="66" y="664"/>
                    <a:pt x="65" y="664"/>
                    <a:pt x="65" y="664"/>
                  </a:cubicBezTo>
                  <a:cubicBezTo>
                    <a:pt x="65" y="664"/>
                    <a:pt x="65" y="663"/>
                    <a:pt x="65" y="663"/>
                  </a:cubicBezTo>
                  <a:close/>
                  <a:moveTo>
                    <a:pt x="63" y="659"/>
                  </a:moveTo>
                  <a:cubicBezTo>
                    <a:pt x="63" y="659"/>
                    <a:pt x="62" y="659"/>
                    <a:pt x="62" y="658"/>
                  </a:cubicBezTo>
                  <a:cubicBezTo>
                    <a:pt x="62" y="658"/>
                    <a:pt x="63" y="658"/>
                    <a:pt x="63" y="659"/>
                  </a:cubicBezTo>
                  <a:close/>
                  <a:moveTo>
                    <a:pt x="54" y="643"/>
                  </a:moveTo>
                  <a:cubicBezTo>
                    <a:pt x="54" y="642"/>
                    <a:pt x="54" y="642"/>
                    <a:pt x="54" y="642"/>
                  </a:cubicBezTo>
                  <a:cubicBezTo>
                    <a:pt x="54" y="642"/>
                    <a:pt x="54" y="642"/>
                    <a:pt x="54" y="643"/>
                  </a:cubicBezTo>
                  <a:cubicBezTo>
                    <a:pt x="54" y="643"/>
                    <a:pt x="54" y="643"/>
                    <a:pt x="54" y="643"/>
                  </a:cubicBezTo>
                  <a:cubicBezTo>
                    <a:pt x="54" y="643"/>
                    <a:pt x="54" y="643"/>
                    <a:pt x="54" y="643"/>
                  </a:cubicBezTo>
                  <a:cubicBezTo>
                    <a:pt x="54" y="643"/>
                    <a:pt x="54" y="643"/>
                    <a:pt x="54" y="643"/>
                  </a:cubicBezTo>
                  <a:cubicBezTo>
                    <a:pt x="54" y="643"/>
                    <a:pt x="54" y="643"/>
                    <a:pt x="54" y="643"/>
                  </a:cubicBezTo>
                  <a:cubicBezTo>
                    <a:pt x="54" y="643"/>
                    <a:pt x="54" y="643"/>
                    <a:pt x="54" y="643"/>
                  </a:cubicBezTo>
                  <a:close/>
                  <a:moveTo>
                    <a:pt x="63" y="659"/>
                  </a:moveTo>
                  <a:cubicBezTo>
                    <a:pt x="63" y="659"/>
                    <a:pt x="63" y="659"/>
                    <a:pt x="63" y="659"/>
                  </a:cubicBezTo>
                  <a:cubicBezTo>
                    <a:pt x="63" y="659"/>
                    <a:pt x="63" y="659"/>
                    <a:pt x="63" y="659"/>
                  </a:cubicBezTo>
                  <a:cubicBezTo>
                    <a:pt x="63" y="659"/>
                    <a:pt x="63" y="659"/>
                    <a:pt x="63" y="659"/>
                  </a:cubicBezTo>
                  <a:cubicBezTo>
                    <a:pt x="63" y="659"/>
                    <a:pt x="64" y="660"/>
                    <a:pt x="63" y="660"/>
                  </a:cubicBezTo>
                  <a:cubicBezTo>
                    <a:pt x="63" y="659"/>
                    <a:pt x="63" y="660"/>
                    <a:pt x="63" y="659"/>
                  </a:cubicBezTo>
                  <a:close/>
                  <a:moveTo>
                    <a:pt x="65" y="662"/>
                  </a:moveTo>
                  <a:cubicBezTo>
                    <a:pt x="65" y="661"/>
                    <a:pt x="65" y="661"/>
                    <a:pt x="65" y="661"/>
                  </a:cubicBezTo>
                  <a:cubicBezTo>
                    <a:pt x="65" y="661"/>
                    <a:pt x="65" y="661"/>
                    <a:pt x="65" y="661"/>
                  </a:cubicBezTo>
                  <a:cubicBezTo>
                    <a:pt x="65" y="662"/>
                    <a:pt x="65" y="662"/>
                    <a:pt x="65" y="662"/>
                  </a:cubicBezTo>
                  <a:cubicBezTo>
                    <a:pt x="65" y="662"/>
                    <a:pt x="65" y="662"/>
                    <a:pt x="65" y="662"/>
                  </a:cubicBezTo>
                  <a:close/>
                  <a:moveTo>
                    <a:pt x="61" y="654"/>
                  </a:moveTo>
                  <a:cubicBezTo>
                    <a:pt x="61" y="654"/>
                    <a:pt x="60" y="654"/>
                    <a:pt x="60" y="654"/>
                  </a:cubicBezTo>
                  <a:cubicBezTo>
                    <a:pt x="60" y="655"/>
                    <a:pt x="60" y="654"/>
                    <a:pt x="60" y="654"/>
                  </a:cubicBezTo>
                  <a:cubicBezTo>
                    <a:pt x="60" y="654"/>
                    <a:pt x="60" y="654"/>
                    <a:pt x="60" y="654"/>
                  </a:cubicBezTo>
                  <a:cubicBezTo>
                    <a:pt x="60" y="654"/>
                    <a:pt x="61" y="654"/>
                    <a:pt x="61" y="654"/>
                  </a:cubicBezTo>
                  <a:close/>
                  <a:moveTo>
                    <a:pt x="63" y="659"/>
                  </a:moveTo>
                  <a:cubicBezTo>
                    <a:pt x="63" y="660"/>
                    <a:pt x="63" y="660"/>
                    <a:pt x="63" y="660"/>
                  </a:cubicBezTo>
                  <a:cubicBezTo>
                    <a:pt x="62" y="660"/>
                    <a:pt x="62" y="660"/>
                    <a:pt x="62" y="660"/>
                  </a:cubicBezTo>
                  <a:cubicBezTo>
                    <a:pt x="62" y="659"/>
                    <a:pt x="63" y="659"/>
                    <a:pt x="63" y="659"/>
                  </a:cubicBezTo>
                  <a:close/>
                  <a:moveTo>
                    <a:pt x="65" y="663"/>
                  </a:moveTo>
                  <a:cubicBezTo>
                    <a:pt x="65" y="663"/>
                    <a:pt x="65" y="663"/>
                    <a:pt x="65" y="663"/>
                  </a:cubicBezTo>
                  <a:cubicBezTo>
                    <a:pt x="65" y="663"/>
                    <a:pt x="65" y="663"/>
                    <a:pt x="65" y="663"/>
                  </a:cubicBezTo>
                  <a:cubicBezTo>
                    <a:pt x="65" y="663"/>
                    <a:pt x="65" y="663"/>
                    <a:pt x="65" y="663"/>
                  </a:cubicBezTo>
                  <a:cubicBezTo>
                    <a:pt x="65" y="663"/>
                    <a:pt x="65" y="663"/>
                    <a:pt x="65" y="663"/>
                  </a:cubicBezTo>
                  <a:close/>
                  <a:moveTo>
                    <a:pt x="54" y="651"/>
                  </a:moveTo>
                  <a:cubicBezTo>
                    <a:pt x="54" y="651"/>
                    <a:pt x="54" y="651"/>
                    <a:pt x="54" y="651"/>
                  </a:cubicBezTo>
                  <a:cubicBezTo>
                    <a:pt x="54" y="651"/>
                    <a:pt x="54" y="651"/>
                    <a:pt x="54" y="651"/>
                  </a:cubicBezTo>
                  <a:cubicBezTo>
                    <a:pt x="54" y="651"/>
                    <a:pt x="54" y="651"/>
                    <a:pt x="54" y="651"/>
                  </a:cubicBezTo>
                  <a:cubicBezTo>
                    <a:pt x="54" y="651"/>
                    <a:pt x="54" y="651"/>
                    <a:pt x="54" y="651"/>
                  </a:cubicBezTo>
                  <a:close/>
                  <a:moveTo>
                    <a:pt x="73" y="634"/>
                  </a:moveTo>
                  <a:cubicBezTo>
                    <a:pt x="73" y="634"/>
                    <a:pt x="73" y="634"/>
                    <a:pt x="73" y="634"/>
                  </a:cubicBezTo>
                  <a:cubicBezTo>
                    <a:pt x="73" y="634"/>
                    <a:pt x="73" y="634"/>
                    <a:pt x="73" y="635"/>
                  </a:cubicBezTo>
                  <a:cubicBezTo>
                    <a:pt x="72" y="635"/>
                    <a:pt x="72" y="635"/>
                    <a:pt x="72" y="635"/>
                  </a:cubicBezTo>
                  <a:cubicBezTo>
                    <a:pt x="72" y="635"/>
                    <a:pt x="72" y="635"/>
                    <a:pt x="71" y="636"/>
                  </a:cubicBezTo>
                  <a:cubicBezTo>
                    <a:pt x="71" y="636"/>
                    <a:pt x="71" y="636"/>
                    <a:pt x="71" y="636"/>
                  </a:cubicBezTo>
                  <a:cubicBezTo>
                    <a:pt x="71" y="637"/>
                    <a:pt x="71" y="637"/>
                    <a:pt x="70" y="637"/>
                  </a:cubicBezTo>
                  <a:cubicBezTo>
                    <a:pt x="70" y="637"/>
                    <a:pt x="70" y="637"/>
                    <a:pt x="70" y="637"/>
                  </a:cubicBezTo>
                  <a:cubicBezTo>
                    <a:pt x="70" y="636"/>
                    <a:pt x="70" y="636"/>
                    <a:pt x="71" y="636"/>
                  </a:cubicBezTo>
                  <a:cubicBezTo>
                    <a:pt x="71" y="635"/>
                    <a:pt x="72" y="635"/>
                    <a:pt x="72" y="634"/>
                  </a:cubicBezTo>
                  <a:cubicBezTo>
                    <a:pt x="72" y="634"/>
                    <a:pt x="72" y="634"/>
                    <a:pt x="73" y="634"/>
                  </a:cubicBezTo>
                  <a:close/>
                  <a:moveTo>
                    <a:pt x="68" y="639"/>
                  </a:moveTo>
                  <a:cubicBezTo>
                    <a:pt x="68" y="639"/>
                    <a:pt x="68" y="638"/>
                    <a:pt x="68" y="638"/>
                  </a:cubicBezTo>
                  <a:cubicBezTo>
                    <a:pt x="68" y="638"/>
                    <a:pt x="68" y="638"/>
                    <a:pt x="68" y="638"/>
                  </a:cubicBezTo>
                  <a:cubicBezTo>
                    <a:pt x="68" y="639"/>
                    <a:pt x="68" y="639"/>
                    <a:pt x="68" y="639"/>
                  </a:cubicBezTo>
                  <a:cubicBezTo>
                    <a:pt x="68" y="639"/>
                    <a:pt x="68" y="639"/>
                    <a:pt x="68" y="639"/>
                  </a:cubicBezTo>
                  <a:cubicBezTo>
                    <a:pt x="68" y="639"/>
                    <a:pt x="68" y="639"/>
                    <a:pt x="68" y="640"/>
                  </a:cubicBezTo>
                  <a:cubicBezTo>
                    <a:pt x="68" y="640"/>
                    <a:pt x="68" y="639"/>
                    <a:pt x="68" y="639"/>
                  </a:cubicBezTo>
                  <a:cubicBezTo>
                    <a:pt x="68" y="639"/>
                    <a:pt x="68" y="639"/>
                    <a:pt x="68" y="639"/>
                  </a:cubicBezTo>
                  <a:close/>
                  <a:moveTo>
                    <a:pt x="69" y="640"/>
                  </a:moveTo>
                  <a:cubicBezTo>
                    <a:pt x="68" y="640"/>
                    <a:pt x="68" y="640"/>
                    <a:pt x="68" y="640"/>
                  </a:cubicBezTo>
                  <a:cubicBezTo>
                    <a:pt x="69" y="640"/>
                    <a:pt x="69" y="640"/>
                    <a:pt x="69" y="640"/>
                  </a:cubicBezTo>
                  <a:cubicBezTo>
                    <a:pt x="69" y="640"/>
                    <a:pt x="69" y="640"/>
                    <a:pt x="69" y="641"/>
                  </a:cubicBezTo>
                  <a:cubicBezTo>
                    <a:pt x="69" y="641"/>
                    <a:pt x="69" y="641"/>
                    <a:pt x="69" y="641"/>
                  </a:cubicBezTo>
                  <a:cubicBezTo>
                    <a:pt x="69" y="641"/>
                    <a:pt x="69" y="641"/>
                    <a:pt x="69" y="641"/>
                  </a:cubicBezTo>
                  <a:cubicBezTo>
                    <a:pt x="69" y="641"/>
                    <a:pt x="69" y="641"/>
                    <a:pt x="69" y="640"/>
                  </a:cubicBezTo>
                  <a:moveTo>
                    <a:pt x="69" y="644"/>
                  </a:moveTo>
                  <a:cubicBezTo>
                    <a:pt x="68" y="644"/>
                    <a:pt x="68" y="643"/>
                    <a:pt x="69" y="643"/>
                  </a:cubicBezTo>
                  <a:cubicBezTo>
                    <a:pt x="69" y="643"/>
                    <a:pt x="69" y="643"/>
                    <a:pt x="69" y="643"/>
                  </a:cubicBezTo>
                  <a:cubicBezTo>
                    <a:pt x="69" y="643"/>
                    <a:pt x="69" y="643"/>
                    <a:pt x="69" y="644"/>
                  </a:cubicBezTo>
                  <a:cubicBezTo>
                    <a:pt x="69" y="644"/>
                    <a:pt x="69" y="644"/>
                    <a:pt x="69" y="644"/>
                  </a:cubicBezTo>
                  <a:cubicBezTo>
                    <a:pt x="70" y="644"/>
                    <a:pt x="69" y="644"/>
                    <a:pt x="69" y="644"/>
                  </a:cubicBezTo>
                  <a:cubicBezTo>
                    <a:pt x="69" y="644"/>
                    <a:pt x="69" y="644"/>
                    <a:pt x="69" y="644"/>
                  </a:cubicBezTo>
                  <a:cubicBezTo>
                    <a:pt x="69" y="644"/>
                    <a:pt x="69" y="644"/>
                    <a:pt x="69" y="644"/>
                  </a:cubicBezTo>
                  <a:cubicBezTo>
                    <a:pt x="69" y="644"/>
                    <a:pt x="69" y="644"/>
                    <a:pt x="69" y="644"/>
                  </a:cubicBezTo>
                  <a:close/>
                  <a:moveTo>
                    <a:pt x="72" y="646"/>
                  </a:moveTo>
                  <a:cubicBezTo>
                    <a:pt x="72" y="646"/>
                    <a:pt x="72" y="646"/>
                    <a:pt x="72" y="646"/>
                  </a:cubicBezTo>
                  <a:cubicBezTo>
                    <a:pt x="71" y="647"/>
                    <a:pt x="71" y="647"/>
                    <a:pt x="72" y="647"/>
                  </a:cubicBezTo>
                  <a:cubicBezTo>
                    <a:pt x="71" y="647"/>
                    <a:pt x="71" y="647"/>
                    <a:pt x="71" y="647"/>
                  </a:cubicBezTo>
                  <a:cubicBezTo>
                    <a:pt x="71" y="647"/>
                    <a:pt x="71" y="647"/>
                    <a:pt x="71" y="647"/>
                  </a:cubicBezTo>
                  <a:cubicBezTo>
                    <a:pt x="71" y="647"/>
                    <a:pt x="71" y="647"/>
                    <a:pt x="71" y="647"/>
                  </a:cubicBezTo>
                  <a:cubicBezTo>
                    <a:pt x="71" y="647"/>
                    <a:pt x="71" y="646"/>
                    <a:pt x="70" y="646"/>
                  </a:cubicBezTo>
                  <a:cubicBezTo>
                    <a:pt x="70" y="646"/>
                    <a:pt x="70" y="646"/>
                    <a:pt x="70" y="646"/>
                  </a:cubicBezTo>
                  <a:cubicBezTo>
                    <a:pt x="70" y="646"/>
                    <a:pt x="70" y="646"/>
                    <a:pt x="70" y="646"/>
                  </a:cubicBezTo>
                  <a:cubicBezTo>
                    <a:pt x="69" y="646"/>
                    <a:pt x="69" y="645"/>
                    <a:pt x="70" y="645"/>
                  </a:cubicBezTo>
                  <a:cubicBezTo>
                    <a:pt x="70" y="645"/>
                    <a:pt x="70" y="645"/>
                    <a:pt x="70" y="645"/>
                  </a:cubicBezTo>
                  <a:cubicBezTo>
                    <a:pt x="70" y="645"/>
                    <a:pt x="70" y="644"/>
                    <a:pt x="71" y="644"/>
                  </a:cubicBezTo>
                  <a:cubicBezTo>
                    <a:pt x="71" y="644"/>
                    <a:pt x="71" y="644"/>
                    <a:pt x="71" y="644"/>
                  </a:cubicBezTo>
                  <a:cubicBezTo>
                    <a:pt x="71" y="644"/>
                    <a:pt x="72" y="644"/>
                    <a:pt x="72" y="645"/>
                  </a:cubicBezTo>
                  <a:cubicBezTo>
                    <a:pt x="72" y="645"/>
                    <a:pt x="72" y="645"/>
                    <a:pt x="72" y="645"/>
                  </a:cubicBezTo>
                  <a:cubicBezTo>
                    <a:pt x="72" y="645"/>
                    <a:pt x="72" y="645"/>
                    <a:pt x="72" y="645"/>
                  </a:cubicBezTo>
                  <a:cubicBezTo>
                    <a:pt x="72" y="645"/>
                    <a:pt x="72" y="646"/>
                    <a:pt x="72" y="646"/>
                  </a:cubicBezTo>
                  <a:cubicBezTo>
                    <a:pt x="72" y="646"/>
                    <a:pt x="72" y="646"/>
                    <a:pt x="72" y="646"/>
                  </a:cubicBezTo>
                  <a:close/>
                  <a:moveTo>
                    <a:pt x="75" y="654"/>
                  </a:moveTo>
                  <a:cubicBezTo>
                    <a:pt x="75" y="654"/>
                    <a:pt x="75" y="654"/>
                    <a:pt x="75" y="655"/>
                  </a:cubicBezTo>
                  <a:cubicBezTo>
                    <a:pt x="75" y="655"/>
                    <a:pt x="74" y="655"/>
                    <a:pt x="74" y="655"/>
                  </a:cubicBezTo>
                  <a:cubicBezTo>
                    <a:pt x="74" y="655"/>
                    <a:pt x="74" y="654"/>
                    <a:pt x="74" y="654"/>
                  </a:cubicBezTo>
                  <a:cubicBezTo>
                    <a:pt x="74" y="654"/>
                    <a:pt x="74" y="654"/>
                    <a:pt x="73" y="654"/>
                  </a:cubicBezTo>
                  <a:cubicBezTo>
                    <a:pt x="73" y="653"/>
                    <a:pt x="73" y="653"/>
                    <a:pt x="73" y="653"/>
                  </a:cubicBezTo>
                  <a:cubicBezTo>
                    <a:pt x="73" y="653"/>
                    <a:pt x="73" y="653"/>
                    <a:pt x="73" y="653"/>
                  </a:cubicBezTo>
                  <a:cubicBezTo>
                    <a:pt x="73" y="653"/>
                    <a:pt x="72" y="652"/>
                    <a:pt x="72" y="652"/>
                  </a:cubicBezTo>
                  <a:cubicBezTo>
                    <a:pt x="72" y="652"/>
                    <a:pt x="71" y="652"/>
                    <a:pt x="71" y="651"/>
                  </a:cubicBezTo>
                  <a:cubicBezTo>
                    <a:pt x="71" y="651"/>
                    <a:pt x="71" y="651"/>
                    <a:pt x="71" y="651"/>
                  </a:cubicBezTo>
                  <a:cubicBezTo>
                    <a:pt x="70" y="651"/>
                    <a:pt x="70" y="650"/>
                    <a:pt x="70" y="650"/>
                  </a:cubicBezTo>
                  <a:cubicBezTo>
                    <a:pt x="70" y="650"/>
                    <a:pt x="70" y="649"/>
                    <a:pt x="71" y="649"/>
                  </a:cubicBezTo>
                  <a:cubicBezTo>
                    <a:pt x="71" y="649"/>
                    <a:pt x="71" y="649"/>
                    <a:pt x="71" y="649"/>
                  </a:cubicBezTo>
                  <a:cubicBezTo>
                    <a:pt x="71" y="650"/>
                    <a:pt x="72" y="650"/>
                    <a:pt x="72" y="650"/>
                  </a:cubicBezTo>
                  <a:cubicBezTo>
                    <a:pt x="72" y="650"/>
                    <a:pt x="72" y="650"/>
                    <a:pt x="72" y="650"/>
                  </a:cubicBezTo>
                  <a:cubicBezTo>
                    <a:pt x="73" y="650"/>
                    <a:pt x="73" y="650"/>
                    <a:pt x="73" y="651"/>
                  </a:cubicBezTo>
                  <a:cubicBezTo>
                    <a:pt x="73" y="651"/>
                    <a:pt x="73" y="651"/>
                    <a:pt x="74" y="651"/>
                  </a:cubicBezTo>
                  <a:cubicBezTo>
                    <a:pt x="74" y="651"/>
                    <a:pt x="74" y="651"/>
                    <a:pt x="74" y="652"/>
                  </a:cubicBezTo>
                  <a:cubicBezTo>
                    <a:pt x="74" y="652"/>
                    <a:pt x="74" y="652"/>
                    <a:pt x="74" y="652"/>
                  </a:cubicBezTo>
                  <a:cubicBezTo>
                    <a:pt x="75" y="652"/>
                    <a:pt x="75" y="653"/>
                    <a:pt x="75" y="653"/>
                  </a:cubicBezTo>
                  <a:cubicBezTo>
                    <a:pt x="75" y="653"/>
                    <a:pt x="75" y="654"/>
                    <a:pt x="75" y="654"/>
                  </a:cubicBezTo>
                  <a:close/>
                  <a:moveTo>
                    <a:pt x="81" y="650"/>
                  </a:moveTo>
                  <a:cubicBezTo>
                    <a:pt x="81" y="650"/>
                    <a:pt x="81" y="650"/>
                    <a:pt x="80" y="650"/>
                  </a:cubicBezTo>
                  <a:cubicBezTo>
                    <a:pt x="80" y="650"/>
                    <a:pt x="80" y="650"/>
                    <a:pt x="80" y="650"/>
                  </a:cubicBezTo>
                  <a:cubicBezTo>
                    <a:pt x="80" y="651"/>
                    <a:pt x="80" y="651"/>
                    <a:pt x="80" y="651"/>
                  </a:cubicBezTo>
                  <a:cubicBezTo>
                    <a:pt x="81" y="651"/>
                    <a:pt x="81" y="652"/>
                    <a:pt x="81" y="652"/>
                  </a:cubicBezTo>
                  <a:cubicBezTo>
                    <a:pt x="81" y="652"/>
                    <a:pt x="81" y="653"/>
                    <a:pt x="81" y="653"/>
                  </a:cubicBezTo>
                  <a:cubicBezTo>
                    <a:pt x="81" y="653"/>
                    <a:pt x="80" y="653"/>
                    <a:pt x="80" y="653"/>
                  </a:cubicBezTo>
                  <a:cubicBezTo>
                    <a:pt x="80" y="653"/>
                    <a:pt x="80" y="653"/>
                    <a:pt x="80" y="653"/>
                  </a:cubicBezTo>
                  <a:cubicBezTo>
                    <a:pt x="80" y="652"/>
                    <a:pt x="80" y="652"/>
                    <a:pt x="80" y="652"/>
                  </a:cubicBezTo>
                  <a:cubicBezTo>
                    <a:pt x="80" y="652"/>
                    <a:pt x="80" y="652"/>
                    <a:pt x="80" y="652"/>
                  </a:cubicBezTo>
                  <a:cubicBezTo>
                    <a:pt x="80" y="652"/>
                    <a:pt x="80" y="652"/>
                    <a:pt x="80" y="651"/>
                  </a:cubicBezTo>
                  <a:cubicBezTo>
                    <a:pt x="80" y="651"/>
                    <a:pt x="80" y="651"/>
                    <a:pt x="80" y="651"/>
                  </a:cubicBezTo>
                  <a:cubicBezTo>
                    <a:pt x="80" y="651"/>
                    <a:pt x="80" y="651"/>
                    <a:pt x="80" y="651"/>
                  </a:cubicBezTo>
                  <a:cubicBezTo>
                    <a:pt x="80" y="651"/>
                    <a:pt x="80" y="651"/>
                    <a:pt x="80" y="650"/>
                  </a:cubicBezTo>
                  <a:cubicBezTo>
                    <a:pt x="80" y="650"/>
                    <a:pt x="80" y="649"/>
                    <a:pt x="80" y="649"/>
                  </a:cubicBezTo>
                  <a:cubicBezTo>
                    <a:pt x="80" y="649"/>
                    <a:pt x="80" y="649"/>
                    <a:pt x="80" y="649"/>
                  </a:cubicBezTo>
                  <a:cubicBezTo>
                    <a:pt x="81" y="649"/>
                    <a:pt x="81" y="648"/>
                    <a:pt x="81" y="648"/>
                  </a:cubicBezTo>
                  <a:cubicBezTo>
                    <a:pt x="81" y="648"/>
                    <a:pt x="81" y="648"/>
                    <a:pt x="81" y="648"/>
                  </a:cubicBezTo>
                  <a:cubicBezTo>
                    <a:pt x="81" y="648"/>
                    <a:pt x="81" y="648"/>
                    <a:pt x="81" y="648"/>
                  </a:cubicBezTo>
                  <a:cubicBezTo>
                    <a:pt x="81" y="649"/>
                    <a:pt x="81" y="649"/>
                    <a:pt x="81" y="649"/>
                  </a:cubicBezTo>
                  <a:cubicBezTo>
                    <a:pt x="81" y="649"/>
                    <a:pt x="81" y="650"/>
                    <a:pt x="81" y="650"/>
                  </a:cubicBezTo>
                  <a:close/>
                  <a:moveTo>
                    <a:pt x="79" y="654"/>
                  </a:moveTo>
                  <a:cubicBezTo>
                    <a:pt x="79" y="653"/>
                    <a:pt x="79" y="653"/>
                    <a:pt x="79" y="653"/>
                  </a:cubicBezTo>
                  <a:cubicBezTo>
                    <a:pt x="79" y="653"/>
                    <a:pt x="79" y="653"/>
                    <a:pt x="79" y="653"/>
                  </a:cubicBezTo>
                  <a:cubicBezTo>
                    <a:pt x="79" y="654"/>
                    <a:pt x="79" y="654"/>
                    <a:pt x="79" y="655"/>
                  </a:cubicBezTo>
                  <a:cubicBezTo>
                    <a:pt x="79" y="655"/>
                    <a:pt x="79" y="655"/>
                    <a:pt x="79" y="655"/>
                  </a:cubicBezTo>
                  <a:cubicBezTo>
                    <a:pt x="79" y="655"/>
                    <a:pt x="79" y="655"/>
                    <a:pt x="79" y="655"/>
                  </a:cubicBezTo>
                  <a:cubicBezTo>
                    <a:pt x="79" y="655"/>
                    <a:pt x="79" y="655"/>
                    <a:pt x="79" y="655"/>
                  </a:cubicBezTo>
                  <a:cubicBezTo>
                    <a:pt x="79" y="655"/>
                    <a:pt x="79" y="655"/>
                    <a:pt x="78" y="655"/>
                  </a:cubicBezTo>
                  <a:cubicBezTo>
                    <a:pt x="78" y="655"/>
                    <a:pt x="78" y="655"/>
                    <a:pt x="78" y="655"/>
                  </a:cubicBezTo>
                  <a:cubicBezTo>
                    <a:pt x="78" y="655"/>
                    <a:pt x="78" y="654"/>
                    <a:pt x="78" y="654"/>
                  </a:cubicBezTo>
                  <a:cubicBezTo>
                    <a:pt x="78" y="654"/>
                    <a:pt x="78" y="654"/>
                    <a:pt x="78" y="654"/>
                  </a:cubicBezTo>
                  <a:cubicBezTo>
                    <a:pt x="78" y="654"/>
                    <a:pt x="78" y="654"/>
                    <a:pt x="79" y="654"/>
                  </a:cubicBezTo>
                  <a:cubicBezTo>
                    <a:pt x="79" y="654"/>
                    <a:pt x="79" y="654"/>
                    <a:pt x="79" y="654"/>
                  </a:cubicBezTo>
                  <a:close/>
                  <a:moveTo>
                    <a:pt x="77" y="655"/>
                  </a:moveTo>
                  <a:cubicBezTo>
                    <a:pt x="77" y="655"/>
                    <a:pt x="77" y="655"/>
                    <a:pt x="77" y="655"/>
                  </a:cubicBezTo>
                  <a:cubicBezTo>
                    <a:pt x="77" y="655"/>
                    <a:pt x="78" y="655"/>
                    <a:pt x="78" y="655"/>
                  </a:cubicBezTo>
                  <a:cubicBezTo>
                    <a:pt x="78" y="655"/>
                    <a:pt x="78" y="655"/>
                    <a:pt x="79" y="656"/>
                  </a:cubicBezTo>
                  <a:cubicBezTo>
                    <a:pt x="79" y="656"/>
                    <a:pt x="79" y="656"/>
                    <a:pt x="79" y="656"/>
                  </a:cubicBezTo>
                  <a:cubicBezTo>
                    <a:pt x="79" y="656"/>
                    <a:pt x="79" y="657"/>
                    <a:pt x="78" y="657"/>
                  </a:cubicBezTo>
                  <a:cubicBezTo>
                    <a:pt x="78" y="657"/>
                    <a:pt x="78" y="657"/>
                    <a:pt x="78" y="657"/>
                  </a:cubicBezTo>
                  <a:cubicBezTo>
                    <a:pt x="78" y="656"/>
                    <a:pt x="78" y="656"/>
                    <a:pt x="78" y="656"/>
                  </a:cubicBezTo>
                  <a:cubicBezTo>
                    <a:pt x="78" y="656"/>
                    <a:pt x="78" y="656"/>
                    <a:pt x="78" y="656"/>
                  </a:cubicBezTo>
                  <a:cubicBezTo>
                    <a:pt x="78" y="656"/>
                    <a:pt x="77" y="655"/>
                    <a:pt x="77" y="655"/>
                  </a:cubicBezTo>
                  <a:cubicBezTo>
                    <a:pt x="77" y="655"/>
                    <a:pt x="77" y="655"/>
                    <a:pt x="77" y="655"/>
                  </a:cubicBezTo>
                  <a:cubicBezTo>
                    <a:pt x="77" y="655"/>
                    <a:pt x="77" y="655"/>
                    <a:pt x="77" y="655"/>
                  </a:cubicBezTo>
                  <a:close/>
                  <a:moveTo>
                    <a:pt x="76" y="656"/>
                  </a:moveTo>
                  <a:cubicBezTo>
                    <a:pt x="76" y="656"/>
                    <a:pt x="76" y="656"/>
                    <a:pt x="76" y="655"/>
                  </a:cubicBezTo>
                  <a:cubicBezTo>
                    <a:pt x="76" y="655"/>
                    <a:pt x="76" y="655"/>
                    <a:pt x="76" y="655"/>
                  </a:cubicBezTo>
                  <a:cubicBezTo>
                    <a:pt x="76" y="655"/>
                    <a:pt x="76" y="655"/>
                    <a:pt x="76" y="655"/>
                  </a:cubicBezTo>
                  <a:cubicBezTo>
                    <a:pt x="76" y="655"/>
                    <a:pt x="76" y="655"/>
                    <a:pt x="76" y="655"/>
                  </a:cubicBezTo>
                  <a:cubicBezTo>
                    <a:pt x="77" y="656"/>
                    <a:pt x="77" y="656"/>
                    <a:pt x="77" y="656"/>
                  </a:cubicBezTo>
                  <a:cubicBezTo>
                    <a:pt x="77" y="656"/>
                    <a:pt x="77" y="656"/>
                    <a:pt x="77" y="656"/>
                  </a:cubicBezTo>
                  <a:cubicBezTo>
                    <a:pt x="77" y="656"/>
                    <a:pt x="77" y="657"/>
                    <a:pt x="77" y="657"/>
                  </a:cubicBezTo>
                  <a:cubicBezTo>
                    <a:pt x="77" y="657"/>
                    <a:pt x="77" y="657"/>
                    <a:pt x="76" y="656"/>
                  </a:cubicBezTo>
                  <a:cubicBezTo>
                    <a:pt x="76" y="656"/>
                    <a:pt x="76" y="656"/>
                    <a:pt x="76" y="656"/>
                  </a:cubicBezTo>
                  <a:cubicBezTo>
                    <a:pt x="76" y="656"/>
                    <a:pt x="76" y="656"/>
                    <a:pt x="76" y="656"/>
                  </a:cubicBezTo>
                  <a:close/>
                  <a:moveTo>
                    <a:pt x="79" y="659"/>
                  </a:moveTo>
                  <a:cubicBezTo>
                    <a:pt x="79" y="659"/>
                    <a:pt x="79" y="659"/>
                    <a:pt x="79" y="659"/>
                  </a:cubicBezTo>
                  <a:cubicBezTo>
                    <a:pt x="79" y="659"/>
                    <a:pt x="79" y="659"/>
                    <a:pt x="79" y="659"/>
                  </a:cubicBezTo>
                  <a:cubicBezTo>
                    <a:pt x="79" y="659"/>
                    <a:pt x="79" y="659"/>
                    <a:pt x="79" y="659"/>
                  </a:cubicBezTo>
                  <a:cubicBezTo>
                    <a:pt x="80" y="659"/>
                    <a:pt x="80" y="660"/>
                    <a:pt x="81" y="660"/>
                  </a:cubicBezTo>
                  <a:cubicBezTo>
                    <a:pt x="81" y="661"/>
                    <a:pt x="81" y="661"/>
                    <a:pt x="81" y="661"/>
                  </a:cubicBezTo>
                  <a:cubicBezTo>
                    <a:pt x="81" y="661"/>
                    <a:pt x="81" y="662"/>
                    <a:pt x="81" y="662"/>
                  </a:cubicBezTo>
                  <a:cubicBezTo>
                    <a:pt x="81" y="662"/>
                    <a:pt x="81" y="662"/>
                    <a:pt x="81" y="662"/>
                  </a:cubicBezTo>
                  <a:cubicBezTo>
                    <a:pt x="81" y="662"/>
                    <a:pt x="81" y="662"/>
                    <a:pt x="81" y="662"/>
                  </a:cubicBezTo>
                  <a:cubicBezTo>
                    <a:pt x="81" y="662"/>
                    <a:pt x="80" y="662"/>
                    <a:pt x="80" y="662"/>
                  </a:cubicBezTo>
                  <a:cubicBezTo>
                    <a:pt x="80" y="661"/>
                    <a:pt x="80" y="661"/>
                    <a:pt x="79" y="661"/>
                  </a:cubicBezTo>
                  <a:cubicBezTo>
                    <a:pt x="79" y="660"/>
                    <a:pt x="79" y="660"/>
                    <a:pt x="79" y="659"/>
                  </a:cubicBezTo>
                  <a:cubicBezTo>
                    <a:pt x="79" y="659"/>
                    <a:pt x="79" y="659"/>
                    <a:pt x="79" y="659"/>
                  </a:cubicBezTo>
                  <a:close/>
                  <a:moveTo>
                    <a:pt x="87" y="671"/>
                  </a:moveTo>
                  <a:cubicBezTo>
                    <a:pt x="87" y="671"/>
                    <a:pt x="87" y="671"/>
                    <a:pt x="87" y="672"/>
                  </a:cubicBezTo>
                  <a:cubicBezTo>
                    <a:pt x="88" y="672"/>
                    <a:pt x="88" y="672"/>
                    <a:pt x="88" y="672"/>
                  </a:cubicBezTo>
                  <a:cubicBezTo>
                    <a:pt x="88" y="672"/>
                    <a:pt x="88" y="672"/>
                    <a:pt x="88" y="672"/>
                  </a:cubicBezTo>
                  <a:cubicBezTo>
                    <a:pt x="88" y="673"/>
                    <a:pt x="88" y="673"/>
                    <a:pt x="88" y="674"/>
                  </a:cubicBezTo>
                  <a:cubicBezTo>
                    <a:pt x="87" y="674"/>
                    <a:pt x="87" y="673"/>
                    <a:pt x="87" y="673"/>
                  </a:cubicBezTo>
                  <a:cubicBezTo>
                    <a:pt x="87" y="673"/>
                    <a:pt x="87" y="673"/>
                    <a:pt x="87" y="673"/>
                  </a:cubicBezTo>
                  <a:cubicBezTo>
                    <a:pt x="87" y="673"/>
                    <a:pt x="87" y="673"/>
                    <a:pt x="87" y="672"/>
                  </a:cubicBezTo>
                  <a:cubicBezTo>
                    <a:pt x="86" y="672"/>
                    <a:pt x="86" y="672"/>
                    <a:pt x="86" y="672"/>
                  </a:cubicBezTo>
                  <a:cubicBezTo>
                    <a:pt x="86" y="672"/>
                    <a:pt x="86" y="672"/>
                    <a:pt x="86" y="671"/>
                  </a:cubicBezTo>
                  <a:cubicBezTo>
                    <a:pt x="86" y="671"/>
                    <a:pt x="86" y="671"/>
                    <a:pt x="87" y="671"/>
                  </a:cubicBezTo>
                  <a:cubicBezTo>
                    <a:pt x="87" y="671"/>
                    <a:pt x="87" y="671"/>
                    <a:pt x="87" y="671"/>
                  </a:cubicBezTo>
                  <a:cubicBezTo>
                    <a:pt x="87" y="671"/>
                    <a:pt x="87" y="671"/>
                    <a:pt x="87" y="671"/>
                  </a:cubicBezTo>
                  <a:cubicBezTo>
                    <a:pt x="87" y="671"/>
                    <a:pt x="87" y="671"/>
                    <a:pt x="87" y="671"/>
                  </a:cubicBezTo>
                  <a:cubicBezTo>
                    <a:pt x="87" y="671"/>
                    <a:pt x="87" y="671"/>
                    <a:pt x="87" y="671"/>
                  </a:cubicBezTo>
                  <a:close/>
                  <a:moveTo>
                    <a:pt x="88" y="685"/>
                  </a:moveTo>
                  <a:cubicBezTo>
                    <a:pt x="88" y="685"/>
                    <a:pt x="88" y="685"/>
                    <a:pt x="88" y="684"/>
                  </a:cubicBezTo>
                  <a:cubicBezTo>
                    <a:pt x="88" y="684"/>
                    <a:pt x="88" y="684"/>
                    <a:pt x="88" y="684"/>
                  </a:cubicBezTo>
                  <a:cubicBezTo>
                    <a:pt x="88" y="684"/>
                    <a:pt x="88" y="684"/>
                    <a:pt x="88" y="684"/>
                  </a:cubicBezTo>
                  <a:cubicBezTo>
                    <a:pt x="88" y="684"/>
                    <a:pt x="88" y="683"/>
                    <a:pt x="88" y="683"/>
                  </a:cubicBezTo>
                  <a:cubicBezTo>
                    <a:pt x="88" y="684"/>
                    <a:pt x="88" y="684"/>
                    <a:pt x="88" y="684"/>
                  </a:cubicBezTo>
                  <a:cubicBezTo>
                    <a:pt x="87" y="684"/>
                    <a:pt x="87" y="684"/>
                    <a:pt x="87" y="684"/>
                  </a:cubicBezTo>
                  <a:cubicBezTo>
                    <a:pt x="87" y="684"/>
                    <a:pt x="87" y="684"/>
                    <a:pt x="87" y="683"/>
                  </a:cubicBezTo>
                  <a:cubicBezTo>
                    <a:pt x="86" y="683"/>
                    <a:pt x="86" y="683"/>
                    <a:pt x="86" y="683"/>
                  </a:cubicBezTo>
                  <a:cubicBezTo>
                    <a:pt x="85" y="682"/>
                    <a:pt x="85" y="682"/>
                    <a:pt x="85" y="682"/>
                  </a:cubicBezTo>
                  <a:cubicBezTo>
                    <a:pt x="85" y="682"/>
                    <a:pt x="85" y="682"/>
                    <a:pt x="85" y="681"/>
                  </a:cubicBezTo>
                  <a:cubicBezTo>
                    <a:pt x="85" y="681"/>
                    <a:pt x="85" y="681"/>
                    <a:pt x="85" y="681"/>
                  </a:cubicBezTo>
                  <a:cubicBezTo>
                    <a:pt x="85" y="680"/>
                    <a:pt x="85" y="680"/>
                    <a:pt x="85" y="680"/>
                  </a:cubicBezTo>
                  <a:cubicBezTo>
                    <a:pt x="85" y="680"/>
                    <a:pt x="85" y="680"/>
                    <a:pt x="86" y="680"/>
                  </a:cubicBezTo>
                  <a:cubicBezTo>
                    <a:pt x="86" y="680"/>
                    <a:pt x="86" y="680"/>
                    <a:pt x="87" y="680"/>
                  </a:cubicBezTo>
                  <a:cubicBezTo>
                    <a:pt x="87" y="680"/>
                    <a:pt x="88" y="680"/>
                    <a:pt x="88" y="680"/>
                  </a:cubicBezTo>
                  <a:cubicBezTo>
                    <a:pt x="89" y="680"/>
                    <a:pt x="89" y="680"/>
                    <a:pt x="89" y="680"/>
                  </a:cubicBezTo>
                  <a:cubicBezTo>
                    <a:pt x="90" y="680"/>
                    <a:pt x="91" y="681"/>
                    <a:pt x="92" y="682"/>
                  </a:cubicBezTo>
                  <a:cubicBezTo>
                    <a:pt x="92" y="682"/>
                    <a:pt x="92" y="682"/>
                    <a:pt x="93" y="682"/>
                  </a:cubicBezTo>
                  <a:cubicBezTo>
                    <a:pt x="93" y="682"/>
                    <a:pt x="94" y="683"/>
                    <a:pt x="94" y="683"/>
                  </a:cubicBezTo>
                  <a:cubicBezTo>
                    <a:pt x="94" y="683"/>
                    <a:pt x="94" y="683"/>
                    <a:pt x="94" y="683"/>
                  </a:cubicBezTo>
                  <a:cubicBezTo>
                    <a:pt x="95" y="683"/>
                    <a:pt x="95" y="683"/>
                    <a:pt x="95" y="683"/>
                  </a:cubicBezTo>
                  <a:cubicBezTo>
                    <a:pt x="95" y="683"/>
                    <a:pt x="96" y="683"/>
                    <a:pt x="96" y="684"/>
                  </a:cubicBezTo>
                  <a:cubicBezTo>
                    <a:pt x="97" y="684"/>
                    <a:pt x="97" y="684"/>
                    <a:pt x="97" y="684"/>
                  </a:cubicBezTo>
                  <a:cubicBezTo>
                    <a:pt x="98" y="684"/>
                    <a:pt x="99" y="684"/>
                    <a:pt x="100" y="684"/>
                  </a:cubicBezTo>
                  <a:cubicBezTo>
                    <a:pt x="101" y="684"/>
                    <a:pt x="101" y="684"/>
                    <a:pt x="101" y="684"/>
                  </a:cubicBezTo>
                  <a:cubicBezTo>
                    <a:pt x="102" y="685"/>
                    <a:pt x="103" y="685"/>
                    <a:pt x="103" y="685"/>
                  </a:cubicBezTo>
                  <a:cubicBezTo>
                    <a:pt x="104" y="685"/>
                    <a:pt x="104" y="685"/>
                    <a:pt x="104" y="685"/>
                  </a:cubicBezTo>
                  <a:cubicBezTo>
                    <a:pt x="104" y="685"/>
                    <a:pt x="105" y="686"/>
                    <a:pt x="105" y="686"/>
                  </a:cubicBezTo>
                  <a:cubicBezTo>
                    <a:pt x="105" y="687"/>
                    <a:pt x="105" y="687"/>
                    <a:pt x="106" y="688"/>
                  </a:cubicBezTo>
                  <a:cubicBezTo>
                    <a:pt x="106" y="688"/>
                    <a:pt x="106" y="688"/>
                    <a:pt x="106" y="688"/>
                  </a:cubicBezTo>
                  <a:cubicBezTo>
                    <a:pt x="106" y="689"/>
                    <a:pt x="106" y="689"/>
                    <a:pt x="106" y="690"/>
                  </a:cubicBezTo>
                  <a:cubicBezTo>
                    <a:pt x="107" y="690"/>
                    <a:pt x="107" y="691"/>
                    <a:pt x="108" y="691"/>
                  </a:cubicBezTo>
                  <a:cubicBezTo>
                    <a:pt x="108" y="692"/>
                    <a:pt x="109" y="693"/>
                    <a:pt x="110" y="694"/>
                  </a:cubicBezTo>
                  <a:cubicBezTo>
                    <a:pt x="110" y="695"/>
                    <a:pt x="110" y="695"/>
                    <a:pt x="111" y="695"/>
                  </a:cubicBezTo>
                  <a:cubicBezTo>
                    <a:pt x="111" y="695"/>
                    <a:pt x="111" y="695"/>
                    <a:pt x="112" y="696"/>
                  </a:cubicBezTo>
                  <a:cubicBezTo>
                    <a:pt x="113" y="696"/>
                    <a:pt x="114" y="697"/>
                    <a:pt x="115" y="698"/>
                  </a:cubicBezTo>
                  <a:cubicBezTo>
                    <a:pt x="115" y="697"/>
                    <a:pt x="115" y="697"/>
                    <a:pt x="116" y="697"/>
                  </a:cubicBezTo>
                  <a:cubicBezTo>
                    <a:pt x="116" y="697"/>
                    <a:pt x="116" y="697"/>
                    <a:pt x="116" y="697"/>
                  </a:cubicBezTo>
                  <a:cubicBezTo>
                    <a:pt x="116" y="698"/>
                    <a:pt x="116" y="698"/>
                    <a:pt x="116" y="698"/>
                  </a:cubicBezTo>
                  <a:cubicBezTo>
                    <a:pt x="115" y="699"/>
                    <a:pt x="116" y="700"/>
                    <a:pt x="116" y="700"/>
                  </a:cubicBezTo>
                  <a:cubicBezTo>
                    <a:pt x="116" y="700"/>
                    <a:pt x="117" y="700"/>
                    <a:pt x="117" y="700"/>
                  </a:cubicBezTo>
                  <a:cubicBezTo>
                    <a:pt x="117" y="701"/>
                    <a:pt x="117" y="701"/>
                    <a:pt x="117" y="701"/>
                  </a:cubicBezTo>
                  <a:cubicBezTo>
                    <a:pt x="117" y="702"/>
                    <a:pt x="117" y="703"/>
                    <a:pt x="117" y="704"/>
                  </a:cubicBezTo>
                  <a:cubicBezTo>
                    <a:pt x="118" y="703"/>
                    <a:pt x="118" y="703"/>
                    <a:pt x="118" y="702"/>
                  </a:cubicBezTo>
                  <a:cubicBezTo>
                    <a:pt x="118" y="703"/>
                    <a:pt x="118" y="704"/>
                    <a:pt x="119" y="704"/>
                  </a:cubicBezTo>
                  <a:cubicBezTo>
                    <a:pt x="119" y="704"/>
                    <a:pt x="119" y="705"/>
                    <a:pt x="118" y="705"/>
                  </a:cubicBezTo>
                  <a:cubicBezTo>
                    <a:pt x="118" y="705"/>
                    <a:pt x="118" y="705"/>
                    <a:pt x="118" y="705"/>
                  </a:cubicBezTo>
                  <a:cubicBezTo>
                    <a:pt x="118" y="705"/>
                    <a:pt x="117" y="705"/>
                    <a:pt x="117" y="705"/>
                  </a:cubicBezTo>
                  <a:cubicBezTo>
                    <a:pt x="117" y="706"/>
                    <a:pt x="116" y="706"/>
                    <a:pt x="116" y="706"/>
                  </a:cubicBezTo>
                  <a:cubicBezTo>
                    <a:pt x="114" y="705"/>
                    <a:pt x="112" y="704"/>
                    <a:pt x="110" y="704"/>
                  </a:cubicBezTo>
                  <a:cubicBezTo>
                    <a:pt x="110" y="703"/>
                    <a:pt x="109" y="703"/>
                    <a:pt x="109" y="703"/>
                  </a:cubicBezTo>
                  <a:cubicBezTo>
                    <a:pt x="108" y="702"/>
                    <a:pt x="108" y="702"/>
                    <a:pt x="107" y="702"/>
                  </a:cubicBezTo>
                  <a:cubicBezTo>
                    <a:pt x="107" y="702"/>
                    <a:pt x="106" y="702"/>
                    <a:pt x="106" y="701"/>
                  </a:cubicBezTo>
                  <a:cubicBezTo>
                    <a:pt x="106" y="701"/>
                    <a:pt x="108" y="700"/>
                    <a:pt x="107" y="700"/>
                  </a:cubicBezTo>
                  <a:cubicBezTo>
                    <a:pt x="107" y="699"/>
                    <a:pt x="106" y="699"/>
                    <a:pt x="106" y="699"/>
                  </a:cubicBezTo>
                  <a:cubicBezTo>
                    <a:pt x="106" y="699"/>
                    <a:pt x="106" y="699"/>
                    <a:pt x="105" y="699"/>
                  </a:cubicBezTo>
                  <a:cubicBezTo>
                    <a:pt x="105" y="699"/>
                    <a:pt x="105" y="699"/>
                    <a:pt x="105" y="699"/>
                  </a:cubicBezTo>
                  <a:cubicBezTo>
                    <a:pt x="105" y="699"/>
                    <a:pt x="104" y="699"/>
                    <a:pt x="104" y="700"/>
                  </a:cubicBezTo>
                  <a:cubicBezTo>
                    <a:pt x="104" y="700"/>
                    <a:pt x="104" y="699"/>
                    <a:pt x="103" y="699"/>
                  </a:cubicBezTo>
                  <a:cubicBezTo>
                    <a:pt x="103" y="699"/>
                    <a:pt x="103" y="699"/>
                    <a:pt x="103" y="698"/>
                  </a:cubicBezTo>
                  <a:cubicBezTo>
                    <a:pt x="102" y="698"/>
                    <a:pt x="102" y="698"/>
                    <a:pt x="102" y="698"/>
                  </a:cubicBezTo>
                  <a:cubicBezTo>
                    <a:pt x="101" y="697"/>
                    <a:pt x="102" y="696"/>
                    <a:pt x="102" y="696"/>
                  </a:cubicBezTo>
                  <a:cubicBezTo>
                    <a:pt x="102" y="696"/>
                    <a:pt x="102" y="696"/>
                    <a:pt x="101" y="696"/>
                  </a:cubicBezTo>
                  <a:cubicBezTo>
                    <a:pt x="101" y="697"/>
                    <a:pt x="101" y="696"/>
                    <a:pt x="101" y="696"/>
                  </a:cubicBezTo>
                  <a:cubicBezTo>
                    <a:pt x="101" y="696"/>
                    <a:pt x="101" y="695"/>
                    <a:pt x="101" y="695"/>
                  </a:cubicBezTo>
                  <a:cubicBezTo>
                    <a:pt x="101" y="695"/>
                    <a:pt x="101" y="695"/>
                    <a:pt x="100" y="695"/>
                  </a:cubicBezTo>
                  <a:cubicBezTo>
                    <a:pt x="100" y="696"/>
                    <a:pt x="100" y="696"/>
                    <a:pt x="100" y="696"/>
                  </a:cubicBezTo>
                  <a:cubicBezTo>
                    <a:pt x="100" y="696"/>
                    <a:pt x="100" y="696"/>
                    <a:pt x="99" y="696"/>
                  </a:cubicBezTo>
                  <a:cubicBezTo>
                    <a:pt x="99" y="696"/>
                    <a:pt x="99" y="695"/>
                    <a:pt x="99" y="695"/>
                  </a:cubicBezTo>
                  <a:cubicBezTo>
                    <a:pt x="99" y="695"/>
                    <a:pt x="99" y="695"/>
                    <a:pt x="98" y="695"/>
                  </a:cubicBezTo>
                  <a:cubicBezTo>
                    <a:pt x="98" y="695"/>
                    <a:pt x="98" y="694"/>
                    <a:pt x="97" y="694"/>
                  </a:cubicBezTo>
                  <a:cubicBezTo>
                    <a:pt x="97" y="694"/>
                    <a:pt x="97" y="695"/>
                    <a:pt x="97" y="695"/>
                  </a:cubicBezTo>
                  <a:cubicBezTo>
                    <a:pt x="97" y="695"/>
                    <a:pt x="97" y="695"/>
                    <a:pt x="97" y="694"/>
                  </a:cubicBezTo>
                  <a:cubicBezTo>
                    <a:pt x="97" y="694"/>
                    <a:pt x="97" y="693"/>
                    <a:pt x="97" y="693"/>
                  </a:cubicBezTo>
                  <a:cubicBezTo>
                    <a:pt x="97" y="693"/>
                    <a:pt x="98" y="693"/>
                    <a:pt x="98" y="693"/>
                  </a:cubicBezTo>
                  <a:cubicBezTo>
                    <a:pt x="98" y="692"/>
                    <a:pt x="98" y="692"/>
                    <a:pt x="98" y="692"/>
                  </a:cubicBezTo>
                  <a:cubicBezTo>
                    <a:pt x="97" y="692"/>
                    <a:pt x="97" y="692"/>
                    <a:pt x="97" y="692"/>
                  </a:cubicBezTo>
                  <a:cubicBezTo>
                    <a:pt x="97" y="692"/>
                    <a:pt x="97" y="692"/>
                    <a:pt x="97" y="692"/>
                  </a:cubicBezTo>
                  <a:cubicBezTo>
                    <a:pt x="97" y="692"/>
                    <a:pt x="97" y="691"/>
                    <a:pt x="97" y="691"/>
                  </a:cubicBezTo>
                  <a:cubicBezTo>
                    <a:pt x="96" y="692"/>
                    <a:pt x="96" y="692"/>
                    <a:pt x="96" y="693"/>
                  </a:cubicBezTo>
                  <a:cubicBezTo>
                    <a:pt x="96" y="693"/>
                    <a:pt x="95" y="693"/>
                    <a:pt x="95" y="693"/>
                  </a:cubicBezTo>
                  <a:cubicBezTo>
                    <a:pt x="95" y="692"/>
                    <a:pt x="94" y="692"/>
                    <a:pt x="95" y="691"/>
                  </a:cubicBezTo>
                  <a:cubicBezTo>
                    <a:pt x="95" y="691"/>
                    <a:pt x="95" y="691"/>
                    <a:pt x="95" y="691"/>
                  </a:cubicBezTo>
                  <a:cubicBezTo>
                    <a:pt x="95" y="691"/>
                    <a:pt x="95" y="690"/>
                    <a:pt x="95" y="691"/>
                  </a:cubicBezTo>
                  <a:cubicBezTo>
                    <a:pt x="95" y="690"/>
                    <a:pt x="95" y="690"/>
                    <a:pt x="95" y="690"/>
                  </a:cubicBezTo>
                  <a:cubicBezTo>
                    <a:pt x="95" y="690"/>
                    <a:pt x="95" y="690"/>
                    <a:pt x="94" y="690"/>
                  </a:cubicBezTo>
                  <a:cubicBezTo>
                    <a:pt x="94" y="690"/>
                    <a:pt x="94" y="690"/>
                    <a:pt x="94" y="690"/>
                  </a:cubicBezTo>
                  <a:cubicBezTo>
                    <a:pt x="93" y="690"/>
                    <a:pt x="93" y="690"/>
                    <a:pt x="93" y="690"/>
                  </a:cubicBezTo>
                  <a:cubicBezTo>
                    <a:pt x="93" y="690"/>
                    <a:pt x="92" y="689"/>
                    <a:pt x="93" y="689"/>
                  </a:cubicBezTo>
                  <a:cubicBezTo>
                    <a:pt x="93" y="689"/>
                    <a:pt x="93" y="689"/>
                    <a:pt x="93" y="688"/>
                  </a:cubicBezTo>
                  <a:cubicBezTo>
                    <a:pt x="93" y="688"/>
                    <a:pt x="93" y="688"/>
                    <a:pt x="92" y="687"/>
                  </a:cubicBezTo>
                  <a:cubicBezTo>
                    <a:pt x="92" y="688"/>
                    <a:pt x="92" y="688"/>
                    <a:pt x="92" y="688"/>
                  </a:cubicBezTo>
                  <a:cubicBezTo>
                    <a:pt x="92" y="689"/>
                    <a:pt x="91" y="688"/>
                    <a:pt x="91" y="688"/>
                  </a:cubicBezTo>
                  <a:cubicBezTo>
                    <a:pt x="91" y="688"/>
                    <a:pt x="91" y="688"/>
                    <a:pt x="90" y="688"/>
                  </a:cubicBezTo>
                  <a:cubicBezTo>
                    <a:pt x="90" y="688"/>
                    <a:pt x="90" y="688"/>
                    <a:pt x="90" y="688"/>
                  </a:cubicBezTo>
                  <a:cubicBezTo>
                    <a:pt x="90" y="687"/>
                    <a:pt x="90" y="687"/>
                    <a:pt x="90" y="687"/>
                  </a:cubicBezTo>
                  <a:cubicBezTo>
                    <a:pt x="90" y="687"/>
                    <a:pt x="90" y="687"/>
                    <a:pt x="90" y="687"/>
                  </a:cubicBezTo>
                  <a:cubicBezTo>
                    <a:pt x="89" y="687"/>
                    <a:pt x="89" y="687"/>
                    <a:pt x="89" y="687"/>
                  </a:cubicBezTo>
                  <a:cubicBezTo>
                    <a:pt x="89" y="688"/>
                    <a:pt x="89" y="688"/>
                    <a:pt x="89" y="688"/>
                  </a:cubicBezTo>
                  <a:cubicBezTo>
                    <a:pt x="88" y="688"/>
                    <a:pt x="88" y="688"/>
                    <a:pt x="88" y="688"/>
                  </a:cubicBezTo>
                  <a:cubicBezTo>
                    <a:pt x="88" y="688"/>
                    <a:pt x="88" y="688"/>
                    <a:pt x="88" y="687"/>
                  </a:cubicBezTo>
                  <a:cubicBezTo>
                    <a:pt x="88" y="687"/>
                    <a:pt x="88" y="687"/>
                    <a:pt x="88" y="687"/>
                  </a:cubicBezTo>
                  <a:cubicBezTo>
                    <a:pt x="88" y="687"/>
                    <a:pt x="88" y="687"/>
                    <a:pt x="89" y="686"/>
                  </a:cubicBezTo>
                  <a:cubicBezTo>
                    <a:pt x="89" y="686"/>
                    <a:pt x="89" y="686"/>
                    <a:pt x="88" y="686"/>
                  </a:cubicBezTo>
                  <a:cubicBezTo>
                    <a:pt x="88" y="686"/>
                    <a:pt x="88" y="686"/>
                    <a:pt x="88" y="685"/>
                  </a:cubicBezTo>
                  <a:cubicBezTo>
                    <a:pt x="88" y="685"/>
                    <a:pt x="88" y="685"/>
                    <a:pt x="88" y="685"/>
                  </a:cubicBezTo>
                  <a:close/>
                  <a:moveTo>
                    <a:pt x="97" y="681"/>
                  </a:moveTo>
                  <a:cubicBezTo>
                    <a:pt x="97" y="681"/>
                    <a:pt x="97" y="681"/>
                    <a:pt x="97" y="681"/>
                  </a:cubicBezTo>
                  <a:cubicBezTo>
                    <a:pt x="97" y="681"/>
                    <a:pt x="97" y="681"/>
                    <a:pt x="97" y="681"/>
                  </a:cubicBezTo>
                  <a:cubicBezTo>
                    <a:pt x="97" y="681"/>
                    <a:pt x="98" y="681"/>
                    <a:pt x="98" y="681"/>
                  </a:cubicBezTo>
                  <a:cubicBezTo>
                    <a:pt x="98" y="680"/>
                    <a:pt x="98" y="680"/>
                    <a:pt x="98" y="680"/>
                  </a:cubicBezTo>
                  <a:cubicBezTo>
                    <a:pt x="99" y="680"/>
                    <a:pt x="99" y="680"/>
                    <a:pt x="99" y="680"/>
                  </a:cubicBezTo>
                  <a:cubicBezTo>
                    <a:pt x="99" y="680"/>
                    <a:pt x="99" y="680"/>
                    <a:pt x="99" y="680"/>
                  </a:cubicBezTo>
                  <a:cubicBezTo>
                    <a:pt x="99" y="680"/>
                    <a:pt x="99" y="681"/>
                    <a:pt x="99" y="681"/>
                  </a:cubicBezTo>
                  <a:cubicBezTo>
                    <a:pt x="99" y="681"/>
                    <a:pt x="99" y="681"/>
                    <a:pt x="99" y="681"/>
                  </a:cubicBezTo>
                  <a:cubicBezTo>
                    <a:pt x="99" y="681"/>
                    <a:pt x="99" y="681"/>
                    <a:pt x="99" y="681"/>
                  </a:cubicBezTo>
                  <a:cubicBezTo>
                    <a:pt x="99" y="682"/>
                    <a:pt x="99" y="682"/>
                    <a:pt x="99" y="682"/>
                  </a:cubicBezTo>
                  <a:cubicBezTo>
                    <a:pt x="98" y="682"/>
                    <a:pt x="98" y="682"/>
                    <a:pt x="98" y="682"/>
                  </a:cubicBezTo>
                  <a:cubicBezTo>
                    <a:pt x="98" y="682"/>
                    <a:pt x="98" y="682"/>
                    <a:pt x="97" y="682"/>
                  </a:cubicBezTo>
                  <a:cubicBezTo>
                    <a:pt x="97" y="682"/>
                    <a:pt x="97" y="682"/>
                    <a:pt x="97" y="682"/>
                  </a:cubicBezTo>
                  <a:cubicBezTo>
                    <a:pt x="97" y="682"/>
                    <a:pt x="97" y="682"/>
                    <a:pt x="97" y="682"/>
                  </a:cubicBezTo>
                  <a:cubicBezTo>
                    <a:pt x="97" y="682"/>
                    <a:pt x="97" y="682"/>
                    <a:pt x="97" y="682"/>
                  </a:cubicBezTo>
                  <a:cubicBezTo>
                    <a:pt x="97" y="682"/>
                    <a:pt x="97" y="681"/>
                    <a:pt x="97" y="681"/>
                  </a:cubicBezTo>
                  <a:close/>
                  <a:moveTo>
                    <a:pt x="97" y="682"/>
                  </a:moveTo>
                  <a:cubicBezTo>
                    <a:pt x="97" y="682"/>
                    <a:pt x="97" y="682"/>
                    <a:pt x="98" y="682"/>
                  </a:cubicBezTo>
                  <a:cubicBezTo>
                    <a:pt x="98" y="682"/>
                    <a:pt x="98" y="682"/>
                    <a:pt x="98" y="682"/>
                  </a:cubicBezTo>
                  <a:cubicBezTo>
                    <a:pt x="98" y="682"/>
                    <a:pt x="98" y="682"/>
                    <a:pt x="98" y="682"/>
                  </a:cubicBezTo>
                  <a:cubicBezTo>
                    <a:pt x="98" y="683"/>
                    <a:pt x="98" y="683"/>
                    <a:pt x="98" y="683"/>
                  </a:cubicBezTo>
                  <a:cubicBezTo>
                    <a:pt x="99" y="683"/>
                    <a:pt x="99" y="682"/>
                    <a:pt x="99" y="682"/>
                  </a:cubicBezTo>
                  <a:cubicBezTo>
                    <a:pt x="99" y="682"/>
                    <a:pt x="99" y="682"/>
                    <a:pt x="100" y="682"/>
                  </a:cubicBezTo>
                  <a:cubicBezTo>
                    <a:pt x="100" y="682"/>
                    <a:pt x="100" y="682"/>
                    <a:pt x="100" y="682"/>
                  </a:cubicBezTo>
                  <a:cubicBezTo>
                    <a:pt x="100" y="682"/>
                    <a:pt x="100" y="682"/>
                    <a:pt x="100" y="683"/>
                  </a:cubicBezTo>
                  <a:cubicBezTo>
                    <a:pt x="100" y="683"/>
                    <a:pt x="99" y="683"/>
                    <a:pt x="99" y="683"/>
                  </a:cubicBezTo>
                  <a:cubicBezTo>
                    <a:pt x="99" y="683"/>
                    <a:pt x="99" y="683"/>
                    <a:pt x="99" y="683"/>
                  </a:cubicBezTo>
                  <a:cubicBezTo>
                    <a:pt x="99" y="683"/>
                    <a:pt x="99" y="683"/>
                    <a:pt x="99" y="683"/>
                  </a:cubicBezTo>
                  <a:cubicBezTo>
                    <a:pt x="98" y="683"/>
                    <a:pt x="98" y="683"/>
                    <a:pt x="97" y="683"/>
                  </a:cubicBezTo>
                  <a:cubicBezTo>
                    <a:pt x="97" y="683"/>
                    <a:pt x="97" y="683"/>
                    <a:pt x="96" y="683"/>
                  </a:cubicBezTo>
                  <a:cubicBezTo>
                    <a:pt x="96" y="683"/>
                    <a:pt x="96" y="683"/>
                    <a:pt x="96" y="683"/>
                  </a:cubicBezTo>
                  <a:cubicBezTo>
                    <a:pt x="96" y="683"/>
                    <a:pt x="96" y="683"/>
                    <a:pt x="96" y="683"/>
                  </a:cubicBezTo>
                  <a:cubicBezTo>
                    <a:pt x="97" y="683"/>
                    <a:pt x="97" y="683"/>
                    <a:pt x="97" y="683"/>
                  </a:cubicBezTo>
                  <a:cubicBezTo>
                    <a:pt x="97" y="682"/>
                    <a:pt x="97" y="682"/>
                    <a:pt x="97" y="682"/>
                  </a:cubicBezTo>
                  <a:close/>
                  <a:moveTo>
                    <a:pt x="95" y="680"/>
                  </a:moveTo>
                  <a:cubicBezTo>
                    <a:pt x="95" y="680"/>
                    <a:pt x="95" y="680"/>
                    <a:pt x="95" y="680"/>
                  </a:cubicBezTo>
                  <a:cubicBezTo>
                    <a:pt x="95" y="680"/>
                    <a:pt x="95" y="680"/>
                    <a:pt x="95" y="680"/>
                  </a:cubicBezTo>
                  <a:cubicBezTo>
                    <a:pt x="96" y="680"/>
                    <a:pt x="96" y="680"/>
                    <a:pt x="96" y="680"/>
                  </a:cubicBezTo>
                  <a:cubicBezTo>
                    <a:pt x="96" y="680"/>
                    <a:pt x="96" y="680"/>
                    <a:pt x="96" y="680"/>
                  </a:cubicBezTo>
                  <a:cubicBezTo>
                    <a:pt x="96" y="680"/>
                    <a:pt x="96" y="680"/>
                    <a:pt x="96" y="680"/>
                  </a:cubicBezTo>
                  <a:cubicBezTo>
                    <a:pt x="97" y="680"/>
                    <a:pt x="97" y="680"/>
                    <a:pt x="97" y="680"/>
                  </a:cubicBezTo>
                  <a:cubicBezTo>
                    <a:pt x="97" y="680"/>
                    <a:pt x="97" y="680"/>
                    <a:pt x="97" y="680"/>
                  </a:cubicBezTo>
                  <a:cubicBezTo>
                    <a:pt x="97" y="681"/>
                    <a:pt x="97" y="681"/>
                    <a:pt x="97" y="681"/>
                  </a:cubicBezTo>
                  <a:cubicBezTo>
                    <a:pt x="97" y="681"/>
                    <a:pt x="97" y="681"/>
                    <a:pt x="96" y="681"/>
                  </a:cubicBezTo>
                  <a:cubicBezTo>
                    <a:pt x="96" y="681"/>
                    <a:pt x="96" y="681"/>
                    <a:pt x="96" y="681"/>
                  </a:cubicBezTo>
                  <a:cubicBezTo>
                    <a:pt x="96" y="681"/>
                    <a:pt x="96" y="681"/>
                    <a:pt x="95" y="681"/>
                  </a:cubicBezTo>
                  <a:cubicBezTo>
                    <a:pt x="95" y="681"/>
                    <a:pt x="95" y="681"/>
                    <a:pt x="95" y="681"/>
                  </a:cubicBezTo>
                  <a:cubicBezTo>
                    <a:pt x="95" y="681"/>
                    <a:pt x="95" y="681"/>
                    <a:pt x="95" y="681"/>
                  </a:cubicBezTo>
                  <a:cubicBezTo>
                    <a:pt x="95" y="680"/>
                    <a:pt x="95" y="680"/>
                    <a:pt x="95" y="680"/>
                  </a:cubicBezTo>
                  <a:cubicBezTo>
                    <a:pt x="95" y="680"/>
                    <a:pt x="95" y="680"/>
                    <a:pt x="95" y="680"/>
                  </a:cubicBezTo>
                  <a:close/>
                  <a:moveTo>
                    <a:pt x="111" y="691"/>
                  </a:moveTo>
                  <a:cubicBezTo>
                    <a:pt x="111" y="691"/>
                    <a:pt x="111" y="691"/>
                    <a:pt x="111" y="691"/>
                  </a:cubicBezTo>
                  <a:cubicBezTo>
                    <a:pt x="111" y="691"/>
                    <a:pt x="111" y="692"/>
                    <a:pt x="111" y="692"/>
                  </a:cubicBezTo>
                  <a:cubicBezTo>
                    <a:pt x="111" y="692"/>
                    <a:pt x="111" y="692"/>
                    <a:pt x="112" y="692"/>
                  </a:cubicBezTo>
                  <a:cubicBezTo>
                    <a:pt x="112" y="692"/>
                    <a:pt x="112" y="692"/>
                    <a:pt x="112" y="692"/>
                  </a:cubicBezTo>
                  <a:cubicBezTo>
                    <a:pt x="112" y="693"/>
                    <a:pt x="113" y="693"/>
                    <a:pt x="113" y="693"/>
                  </a:cubicBezTo>
                  <a:cubicBezTo>
                    <a:pt x="113" y="693"/>
                    <a:pt x="113" y="693"/>
                    <a:pt x="113" y="694"/>
                  </a:cubicBezTo>
                  <a:cubicBezTo>
                    <a:pt x="113" y="694"/>
                    <a:pt x="113" y="694"/>
                    <a:pt x="113" y="694"/>
                  </a:cubicBezTo>
                  <a:cubicBezTo>
                    <a:pt x="113" y="694"/>
                    <a:pt x="113" y="694"/>
                    <a:pt x="113" y="694"/>
                  </a:cubicBezTo>
                  <a:cubicBezTo>
                    <a:pt x="112" y="693"/>
                    <a:pt x="112" y="693"/>
                    <a:pt x="111" y="693"/>
                  </a:cubicBezTo>
                  <a:cubicBezTo>
                    <a:pt x="111" y="693"/>
                    <a:pt x="111" y="692"/>
                    <a:pt x="111" y="692"/>
                  </a:cubicBezTo>
                  <a:cubicBezTo>
                    <a:pt x="111" y="692"/>
                    <a:pt x="111" y="692"/>
                    <a:pt x="110" y="692"/>
                  </a:cubicBezTo>
                  <a:cubicBezTo>
                    <a:pt x="110" y="692"/>
                    <a:pt x="110" y="692"/>
                    <a:pt x="110" y="691"/>
                  </a:cubicBezTo>
                  <a:cubicBezTo>
                    <a:pt x="110" y="691"/>
                    <a:pt x="110" y="691"/>
                    <a:pt x="111" y="691"/>
                  </a:cubicBezTo>
                  <a:close/>
                  <a:moveTo>
                    <a:pt x="118" y="700"/>
                  </a:moveTo>
                  <a:cubicBezTo>
                    <a:pt x="118" y="700"/>
                    <a:pt x="118" y="700"/>
                    <a:pt x="118" y="700"/>
                  </a:cubicBezTo>
                  <a:cubicBezTo>
                    <a:pt x="118" y="700"/>
                    <a:pt x="119" y="700"/>
                    <a:pt x="119" y="700"/>
                  </a:cubicBezTo>
                  <a:cubicBezTo>
                    <a:pt x="119" y="700"/>
                    <a:pt x="119" y="700"/>
                    <a:pt x="119" y="700"/>
                  </a:cubicBezTo>
                  <a:cubicBezTo>
                    <a:pt x="119" y="700"/>
                    <a:pt x="119" y="701"/>
                    <a:pt x="119" y="701"/>
                  </a:cubicBezTo>
                  <a:cubicBezTo>
                    <a:pt x="119" y="701"/>
                    <a:pt x="119" y="701"/>
                    <a:pt x="119" y="701"/>
                  </a:cubicBezTo>
                  <a:cubicBezTo>
                    <a:pt x="118" y="701"/>
                    <a:pt x="118" y="701"/>
                    <a:pt x="118" y="701"/>
                  </a:cubicBezTo>
                  <a:cubicBezTo>
                    <a:pt x="118" y="701"/>
                    <a:pt x="118" y="701"/>
                    <a:pt x="118" y="701"/>
                  </a:cubicBezTo>
                  <a:cubicBezTo>
                    <a:pt x="118" y="701"/>
                    <a:pt x="118" y="701"/>
                    <a:pt x="118" y="701"/>
                  </a:cubicBezTo>
                  <a:cubicBezTo>
                    <a:pt x="118" y="701"/>
                    <a:pt x="118" y="701"/>
                    <a:pt x="118" y="701"/>
                  </a:cubicBezTo>
                  <a:cubicBezTo>
                    <a:pt x="118" y="701"/>
                    <a:pt x="118" y="701"/>
                    <a:pt x="118" y="702"/>
                  </a:cubicBezTo>
                  <a:cubicBezTo>
                    <a:pt x="118" y="702"/>
                    <a:pt x="118" y="701"/>
                    <a:pt x="118" y="702"/>
                  </a:cubicBezTo>
                  <a:cubicBezTo>
                    <a:pt x="117" y="701"/>
                    <a:pt x="117" y="701"/>
                    <a:pt x="117" y="701"/>
                  </a:cubicBezTo>
                  <a:cubicBezTo>
                    <a:pt x="117" y="701"/>
                    <a:pt x="117" y="701"/>
                    <a:pt x="117" y="701"/>
                  </a:cubicBezTo>
                  <a:cubicBezTo>
                    <a:pt x="117" y="701"/>
                    <a:pt x="117" y="701"/>
                    <a:pt x="117" y="700"/>
                  </a:cubicBezTo>
                  <a:cubicBezTo>
                    <a:pt x="117" y="700"/>
                    <a:pt x="117" y="700"/>
                    <a:pt x="117" y="700"/>
                  </a:cubicBezTo>
                  <a:cubicBezTo>
                    <a:pt x="117" y="700"/>
                    <a:pt x="117" y="700"/>
                    <a:pt x="117" y="700"/>
                  </a:cubicBezTo>
                  <a:cubicBezTo>
                    <a:pt x="117" y="700"/>
                    <a:pt x="118" y="700"/>
                    <a:pt x="118" y="700"/>
                  </a:cubicBezTo>
                  <a:cubicBezTo>
                    <a:pt x="118" y="700"/>
                    <a:pt x="118" y="700"/>
                    <a:pt x="118" y="700"/>
                  </a:cubicBezTo>
                  <a:close/>
                  <a:moveTo>
                    <a:pt x="572" y="663"/>
                  </a:moveTo>
                  <a:cubicBezTo>
                    <a:pt x="572" y="663"/>
                    <a:pt x="572" y="663"/>
                    <a:pt x="572" y="663"/>
                  </a:cubicBezTo>
                  <a:cubicBezTo>
                    <a:pt x="571" y="664"/>
                    <a:pt x="570" y="663"/>
                    <a:pt x="570" y="664"/>
                  </a:cubicBezTo>
                  <a:cubicBezTo>
                    <a:pt x="570" y="664"/>
                    <a:pt x="570" y="664"/>
                    <a:pt x="570" y="664"/>
                  </a:cubicBezTo>
                  <a:cubicBezTo>
                    <a:pt x="570" y="664"/>
                    <a:pt x="570" y="664"/>
                    <a:pt x="570" y="664"/>
                  </a:cubicBezTo>
                  <a:cubicBezTo>
                    <a:pt x="570" y="664"/>
                    <a:pt x="571" y="664"/>
                    <a:pt x="571" y="664"/>
                  </a:cubicBezTo>
                  <a:cubicBezTo>
                    <a:pt x="571" y="665"/>
                    <a:pt x="571" y="665"/>
                    <a:pt x="571" y="665"/>
                  </a:cubicBezTo>
                  <a:cubicBezTo>
                    <a:pt x="572" y="665"/>
                    <a:pt x="572" y="665"/>
                    <a:pt x="572" y="665"/>
                  </a:cubicBezTo>
                  <a:cubicBezTo>
                    <a:pt x="572" y="665"/>
                    <a:pt x="572" y="665"/>
                    <a:pt x="572" y="666"/>
                  </a:cubicBezTo>
                  <a:cubicBezTo>
                    <a:pt x="572" y="666"/>
                    <a:pt x="572" y="666"/>
                    <a:pt x="571" y="667"/>
                  </a:cubicBezTo>
                  <a:cubicBezTo>
                    <a:pt x="571" y="667"/>
                    <a:pt x="571" y="667"/>
                    <a:pt x="571" y="667"/>
                  </a:cubicBezTo>
                  <a:cubicBezTo>
                    <a:pt x="571" y="667"/>
                    <a:pt x="571" y="667"/>
                    <a:pt x="571" y="667"/>
                  </a:cubicBezTo>
                  <a:cubicBezTo>
                    <a:pt x="571" y="667"/>
                    <a:pt x="571" y="667"/>
                    <a:pt x="571" y="667"/>
                  </a:cubicBezTo>
                  <a:cubicBezTo>
                    <a:pt x="570" y="667"/>
                    <a:pt x="570" y="667"/>
                    <a:pt x="570" y="668"/>
                  </a:cubicBezTo>
                  <a:cubicBezTo>
                    <a:pt x="570" y="668"/>
                    <a:pt x="570" y="668"/>
                    <a:pt x="570" y="668"/>
                  </a:cubicBezTo>
                  <a:cubicBezTo>
                    <a:pt x="570" y="668"/>
                    <a:pt x="570" y="668"/>
                    <a:pt x="570" y="669"/>
                  </a:cubicBezTo>
                  <a:cubicBezTo>
                    <a:pt x="569" y="669"/>
                    <a:pt x="569" y="670"/>
                    <a:pt x="568" y="670"/>
                  </a:cubicBezTo>
                  <a:cubicBezTo>
                    <a:pt x="568" y="670"/>
                    <a:pt x="567" y="670"/>
                    <a:pt x="567" y="670"/>
                  </a:cubicBezTo>
                  <a:cubicBezTo>
                    <a:pt x="567" y="670"/>
                    <a:pt x="566" y="671"/>
                    <a:pt x="566" y="671"/>
                  </a:cubicBezTo>
                  <a:cubicBezTo>
                    <a:pt x="566" y="671"/>
                    <a:pt x="565" y="672"/>
                    <a:pt x="565" y="672"/>
                  </a:cubicBezTo>
                  <a:cubicBezTo>
                    <a:pt x="564" y="673"/>
                    <a:pt x="564" y="673"/>
                    <a:pt x="563" y="674"/>
                  </a:cubicBezTo>
                  <a:cubicBezTo>
                    <a:pt x="562" y="674"/>
                    <a:pt x="562" y="674"/>
                    <a:pt x="562" y="674"/>
                  </a:cubicBezTo>
                  <a:cubicBezTo>
                    <a:pt x="562" y="674"/>
                    <a:pt x="561" y="674"/>
                    <a:pt x="561" y="673"/>
                  </a:cubicBezTo>
                  <a:cubicBezTo>
                    <a:pt x="561" y="673"/>
                    <a:pt x="561" y="673"/>
                    <a:pt x="560" y="673"/>
                  </a:cubicBezTo>
                  <a:cubicBezTo>
                    <a:pt x="560" y="673"/>
                    <a:pt x="560" y="673"/>
                    <a:pt x="560" y="673"/>
                  </a:cubicBezTo>
                  <a:cubicBezTo>
                    <a:pt x="559" y="674"/>
                    <a:pt x="559" y="674"/>
                    <a:pt x="558" y="674"/>
                  </a:cubicBezTo>
                  <a:cubicBezTo>
                    <a:pt x="558" y="674"/>
                    <a:pt x="558" y="674"/>
                    <a:pt x="557" y="674"/>
                  </a:cubicBezTo>
                  <a:cubicBezTo>
                    <a:pt x="557" y="674"/>
                    <a:pt x="557" y="674"/>
                    <a:pt x="557" y="674"/>
                  </a:cubicBezTo>
                  <a:cubicBezTo>
                    <a:pt x="557" y="674"/>
                    <a:pt x="556" y="675"/>
                    <a:pt x="556" y="675"/>
                  </a:cubicBezTo>
                  <a:cubicBezTo>
                    <a:pt x="556" y="675"/>
                    <a:pt x="555" y="676"/>
                    <a:pt x="555" y="675"/>
                  </a:cubicBezTo>
                  <a:cubicBezTo>
                    <a:pt x="554" y="675"/>
                    <a:pt x="554" y="675"/>
                    <a:pt x="554" y="676"/>
                  </a:cubicBezTo>
                  <a:cubicBezTo>
                    <a:pt x="554" y="676"/>
                    <a:pt x="554" y="676"/>
                    <a:pt x="554" y="676"/>
                  </a:cubicBezTo>
                  <a:cubicBezTo>
                    <a:pt x="554" y="676"/>
                    <a:pt x="554" y="676"/>
                    <a:pt x="554" y="676"/>
                  </a:cubicBezTo>
                  <a:cubicBezTo>
                    <a:pt x="553" y="676"/>
                    <a:pt x="553" y="676"/>
                    <a:pt x="552" y="676"/>
                  </a:cubicBezTo>
                  <a:cubicBezTo>
                    <a:pt x="552" y="676"/>
                    <a:pt x="552" y="676"/>
                    <a:pt x="552" y="676"/>
                  </a:cubicBezTo>
                  <a:cubicBezTo>
                    <a:pt x="552" y="676"/>
                    <a:pt x="552" y="676"/>
                    <a:pt x="552" y="676"/>
                  </a:cubicBezTo>
                  <a:cubicBezTo>
                    <a:pt x="552" y="676"/>
                    <a:pt x="552" y="677"/>
                    <a:pt x="552" y="677"/>
                  </a:cubicBezTo>
                  <a:cubicBezTo>
                    <a:pt x="552" y="677"/>
                    <a:pt x="552" y="677"/>
                    <a:pt x="551" y="678"/>
                  </a:cubicBezTo>
                  <a:cubicBezTo>
                    <a:pt x="551" y="678"/>
                    <a:pt x="551" y="678"/>
                    <a:pt x="551" y="678"/>
                  </a:cubicBezTo>
                  <a:cubicBezTo>
                    <a:pt x="551" y="678"/>
                    <a:pt x="551" y="678"/>
                    <a:pt x="550" y="678"/>
                  </a:cubicBezTo>
                  <a:cubicBezTo>
                    <a:pt x="550" y="678"/>
                    <a:pt x="550" y="678"/>
                    <a:pt x="550" y="678"/>
                  </a:cubicBezTo>
                  <a:cubicBezTo>
                    <a:pt x="550" y="678"/>
                    <a:pt x="550" y="679"/>
                    <a:pt x="550" y="679"/>
                  </a:cubicBezTo>
                  <a:cubicBezTo>
                    <a:pt x="550" y="679"/>
                    <a:pt x="550" y="680"/>
                    <a:pt x="550" y="680"/>
                  </a:cubicBezTo>
                  <a:cubicBezTo>
                    <a:pt x="550" y="680"/>
                    <a:pt x="550" y="680"/>
                    <a:pt x="550" y="680"/>
                  </a:cubicBezTo>
                  <a:cubicBezTo>
                    <a:pt x="550" y="680"/>
                    <a:pt x="550" y="681"/>
                    <a:pt x="550" y="681"/>
                  </a:cubicBezTo>
                  <a:cubicBezTo>
                    <a:pt x="549" y="681"/>
                    <a:pt x="549" y="681"/>
                    <a:pt x="548" y="681"/>
                  </a:cubicBezTo>
                  <a:cubicBezTo>
                    <a:pt x="548" y="682"/>
                    <a:pt x="547" y="682"/>
                    <a:pt x="547" y="683"/>
                  </a:cubicBezTo>
                  <a:cubicBezTo>
                    <a:pt x="547" y="683"/>
                    <a:pt x="547" y="682"/>
                    <a:pt x="547" y="683"/>
                  </a:cubicBezTo>
                  <a:cubicBezTo>
                    <a:pt x="547" y="683"/>
                    <a:pt x="547" y="683"/>
                    <a:pt x="546" y="683"/>
                  </a:cubicBezTo>
                  <a:cubicBezTo>
                    <a:pt x="546" y="684"/>
                    <a:pt x="545" y="684"/>
                    <a:pt x="543" y="685"/>
                  </a:cubicBezTo>
                  <a:cubicBezTo>
                    <a:pt x="543" y="685"/>
                    <a:pt x="544" y="685"/>
                    <a:pt x="544" y="685"/>
                  </a:cubicBezTo>
                  <a:cubicBezTo>
                    <a:pt x="544" y="686"/>
                    <a:pt x="543" y="686"/>
                    <a:pt x="543" y="686"/>
                  </a:cubicBezTo>
                  <a:cubicBezTo>
                    <a:pt x="541" y="687"/>
                    <a:pt x="540" y="687"/>
                    <a:pt x="538" y="687"/>
                  </a:cubicBezTo>
                  <a:cubicBezTo>
                    <a:pt x="536" y="686"/>
                    <a:pt x="534" y="687"/>
                    <a:pt x="533" y="687"/>
                  </a:cubicBezTo>
                  <a:cubicBezTo>
                    <a:pt x="532" y="687"/>
                    <a:pt x="532" y="688"/>
                    <a:pt x="532" y="688"/>
                  </a:cubicBezTo>
                  <a:cubicBezTo>
                    <a:pt x="531" y="688"/>
                    <a:pt x="531" y="687"/>
                    <a:pt x="530" y="687"/>
                  </a:cubicBezTo>
                  <a:cubicBezTo>
                    <a:pt x="528" y="686"/>
                    <a:pt x="525" y="686"/>
                    <a:pt x="522" y="686"/>
                  </a:cubicBezTo>
                  <a:cubicBezTo>
                    <a:pt x="522" y="686"/>
                    <a:pt x="521" y="686"/>
                    <a:pt x="521" y="686"/>
                  </a:cubicBezTo>
                  <a:cubicBezTo>
                    <a:pt x="521" y="686"/>
                    <a:pt x="521" y="687"/>
                    <a:pt x="521" y="687"/>
                  </a:cubicBezTo>
                  <a:cubicBezTo>
                    <a:pt x="519" y="687"/>
                    <a:pt x="517" y="685"/>
                    <a:pt x="516" y="686"/>
                  </a:cubicBezTo>
                  <a:cubicBezTo>
                    <a:pt x="515" y="686"/>
                    <a:pt x="515" y="686"/>
                    <a:pt x="515" y="686"/>
                  </a:cubicBezTo>
                  <a:cubicBezTo>
                    <a:pt x="515" y="686"/>
                    <a:pt x="514" y="686"/>
                    <a:pt x="514" y="686"/>
                  </a:cubicBezTo>
                  <a:cubicBezTo>
                    <a:pt x="513" y="686"/>
                    <a:pt x="512" y="686"/>
                    <a:pt x="512" y="686"/>
                  </a:cubicBezTo>
                  <a:cubicBezTo>
                    <a:pt x="509" y="686"/>
                    <a:pt x="506" y="686"/>
                    <a:pt x="503" y="686"/>
                  </a:cubicBezTo>
                  <a:cubicBezTo>
                    <a:pt x="503" y="686"/>
                    <a:pt x="502" y="686"/>
                    <a:pt x="502" y="687"/>
                  </a:cubicBezTo>
                  <a:cubicBezTo>
                    <a:pt x="501" y="687"/>
                    <a:pt x="500" y="686"/>
                    <a:pt x="499" y="687"/>
                  </a:cubicBezTo>
                  <a:cubicBezTo>
                    <a:pt x="499" y="687"/>
                    <a:pt x="499" y="687"/>
                    <a:pt x="498" y="688"/>
                  </a:cubicBezTo>
                  <a:cubicBezTo>
                    <a:pt x="498" y="688"/>
                    <a:pt x="497" y="689"/>
                    <a:pt x="497" y="689"/>
                  </a:cubicBezTo>
                  <a:cubicBezTo>
                    <a:pt x="496" y="690"/>
                    <a:pt x="495" y="690"/>
                    <a:pt x="495" y="691"/>
                  </a:cubicBezTo>
                  <a:cubicBezTo>
                    <a:pt x="494" y="692"/>
                    <a:pt x="495" y="694"/>
                    <a:pt x="494" y="695"/>
                  </a:cubicBezTo>
                  <a:cubicBezTo>
                    <a:pt x="494" y="695"/>
                    <a:pt x="494" y="696"/>
                    <a:pt x="493" y="696"/>
                  </a:cubicBezTo>
                  <a:cubicBezTo>
                    <a:pt x="493" y="696"/>
                    <a:pt x="493" y="696"/>
                    <a:pt x="493" y="696"/>
                  </a:cubicBezTo>
                  <a:cubicBezTo>
                    <a:pt x="492" y="696"/>
                    <a:pt x="491" y="696"/>
                    <a:pt x="491" y="696"/>
                  </a:cubicBezTo>
                  <a:cubicBezTo>
                    <a:pt x="490" y="696"/>
                    <a:pt x="489" y="696"/>
                    <a:pt x="488" y="697"/>
                  </a:cubicBezTo>
                  <a:cubicBezTo>
                    <a:pt x="488" y="697"/>
                    <a:pt x="488" y="698"/>
                    <a:pt x="487" y="699"/>
                  </a:cubicBezTo>
                  <a:cubicBezTo>
                    <a:pt x="487" y="699"/>
                    <a:pt x="486" y="698"/>
                    <a:pt x="486" y="699"/>
                  </a:cubicBezTo>
                  <a:cubicBezTo>
                    <a:pt x="485" y="699"/>
                    <a:pt x="485" y="699"/>
                    <a:pt x="485" y="699"/>
                  </a:cubicBezTo>
                  <a:cubicBezTo>
                    <a:pt x="485" y="700"/>
                    <a:pt x="484" y="701"/>
                    <a:pt x="483" y="701"/>
                  </a:cubicBezTo>
                  <a:cubicBezTo>
                    <a:pt x="483" y="701"/>
                    <a:pt x="482" y="701"/>
                    <a:pt x="482" y="702"/>
                  </a:cubicBezTo>
                  <a:cubicBezTo>
                    <a:pt x="482" y="702"/>
                    <a:pt x="482" y="702"/>
                    <a:pt x="482" y="702"/>
                  </a:cubicBezTo>
                  <a:cubicBezTo>
                    <a:pt x="482" y="703"/>
                    <a:pt x="482" y="703"/>
                    <a:pt x="481" y="704"/>
                  </a:cubicBezTo>
                  <a:cubicBezTo>
                    <a:pt x="480" y="704"/>
                    <a:pt x="480" y="705"/>
                    <a:pt x="480" y="706"/>
                  </a:cubicBezTo>
                  <a:cubicBezTo>
                    <a:pt x="479" y="707"/>
                    <a:pt x="478" y="707"/>
                    <a:pt x="478" y="708"/>
                  </a:cubicBezTo>
                  <a:cubicBezTo>
                    <a:pt x="477" y="709"/>
                    <a:pt x="477" y="710"/>
                    <a:pt x="476" y="711"/>
                  </a:cubicBezTo>
                  <a:cubicBezTo>
                    <a:pt x="476" y="712"/>
                    <a:pt x="475" y="713"/>
                    <a:pt x="474" y="714"/>
                  </a:cubicBezTo>
                  <a:cubicBezTo>
                    <a:pt x="474" y="715"/>
                    <a:pt x="473" y="715"/>
                    <a:pt x="473" y="716"/>
                  </a:cubicBezTo>
                  <a:cubicBezTo>
                    <a:pt x="471" y="717"/>
                    <a:pt x="470" y="719"/>
                    <a:pt x="470" y="720"/>
                  </a:cubicBezTo>
                  <a:cubicBezTo>
                    <a:pt x="471" y="719"/>
                    <a:pt x="472" y="719"/>
                    <a:pt x="473" y="718"/>
                  </a:cubicBezTo>
                  <a:cubicBezTo>
                    <a:pt x="474" y="717"/>
                    <a:pt x="474" y="717"/>
                    <a:pt x="475" y="716"/>
                  </a:cubicBezTo>
                  <a:cubicBezTo>
                    <a:pt x="476" y="715"/>
                    <a:pt x="477" y="713"/>
                    <a:pt x="478" y="712"/>
                  </a:cubicBezTo>
                  <a:cubicBezTo>
                    <a:pt x="479" y="710"/>
                    <a:pt x="480" y="709"/>
                    <a:pt x="481" y="708"/>
                  </a:cubicBezTo>
                  <a:cubicBezTo>
                    <a:pt x="482" y="707"/>
                    <a:pt x="483" y="707"/>
                    <a:pt x="483" y="706"/>
                  </a:cubicBezTo>
                  <a:cubicBezTo>
                    <a:pt x="484" y="706"/>
                    <a:pt x="485" y="705"/>
                    <a:pt x="485" y="705"/>
                  </a:cubicBezTo>
                  <a:cubicBezTo>
                    <a:pt x="488" y="703"/>
                    <a:pt x="492" y="701"/>
                    <a:pt x="495" y="700"/>
                  </a:cubicBezTo>
                  <a:cubicBezTo>
                    <a:pt x="496" y="699"/>
                    <a:pt x="497" y="699"/>
                    <a:pt x="497" y="699"/>
                  </a:cubicBezTo>
                  <a:cubicBezTo>
                    <a:pt x="500" y="698"/>
                    <a:pt x="502" y="697"/>
                    <a:pt x="504" y="697"/>
                  </a:cubicBezTo>
                  <a:cubicBezTo>
                    <a:pt x="505" y="697"/>
                    <a:pt x="506" y="697"/>
                    <a:pt x="507" y="697"/>
                  </a:cubicBezTo>
                  <a:cubicBezTo>
                    <a:pt x="509" y="697"/>
                    <a:pt x="510" y="697"/>
                    <a:pt x="512" y="698"/>
                  </a:cubicBezTo>
                  <a:cubicBezTo>
                    <a:pt x="512" y="698"/>
                    <a:pt x="513" y="699"/>
                    <a:pt x="513" y="699"/>
                  </a:cubicBezTo>
                  <a:cubicBezTo>
                    <a:pt x="514" y="699"/>
                    <a:pt x="514" y="700"/>
                    <a:pt x="514" y="700"/>
                  </a:cubicBezTo>
                  <a:cubicBezTo>
                    <a:pt x="514" y="701"/>
                    <a:pt x="514" y="701"/>
                    <a:pt x="514" y="701"/>
                  </a:cubicBezTo>
                  <a:cubicBezTo>
                    <a:pt x="514" y="701"/>
                    <a:pt x="514" y="701"/>
                    <a:pt x="514" y="701"/>
                  </a:cubicBezTo>
                  <a:cubicBezTo>
                    <a:pt x="514" y="700"/>
                    <a:pt x="513" y="700"/>
                    <a:pt x="512" y="700"/>
                  </a:cubicBezTo>
                  <a:cubicBezTo>
                    <a:pt x="512" y="700"/>
                    <a:pt x="513" y="701"/>
                    <a:pt x="513" y="701"/>
                  </a:cubicBezTo>
                  <a:cubicBezTo>
                    <a:pt x="514" y="701"/>
                    <a:pt x="514" y="702"/>
                    <a:pt x="515" y="703"/>
                  </a:cubicBezTo>
                  <a:cubicBezTo>
                    <a:pt x="514" y="703"/>
                    <a:pt x="514" y="703"/>
                    <a:pt x="514" y="703"/>
                  </a:cubicBezTo>
                  <a:cubicBezTo>
                    <a:pt x="514" y="704"/>
                    <a:pt x="515" y="704"/>
                    <a:pt x="514" y="704"/>
                  </a:cubicBezTo>
                  <a:cubicBezTo>
                    <a:pt x="514" y="704"/>
                    <a:pt x="514" y="705"/>
                    <a:pt x="514" y="705"/>
                  </a:cubicBezTo>
                  <a:cubicBezTo>
                    <a:pt x="514" y="705"/>
                    <a:pt x="513" y="705"/>
                    <a:pt x="513" y="705"/>
                  </a:cubicBezTo>
                  <a:cubicBezTo>
                    <a:pt x="513" y="705"/>
                    <a:pt x="512" y="705"/>
                    <a:pt x="512" y="706"/>
                  </a:cubicBezTo>
                  <a:cubicBezTo>
                    <a:pt x="511" y="706"/>
                    <a:pt x="511" y="707"/>
                    <a:pt x="511" y="707"/>
                  </a:cubicBezTo>
                  <a:cubicBezTo>
                    <a:pt x="510" y="707"/>
                    <a:pt x="510" y="708"/>
                    <a:pt x="509" y="708"/>
                  </a:cubicBezTo>
                  <a:cubicBezTo>
                    <a:pt x="509" y="708"/>
                    <a:pt x="508" y="709"/>
                    <a:pt x="508" y="709"/>
                  </a:cubicBezTo>
                  <a:cubicBezTo>
                    <a:pt x="507" y="709"/>
                    <a:pt x="507" y="709"/>
                    <a:pt x="506" y="709"/>
                  </a:cubicBezTo>
                  <a:cubicBezTo>
                    <a:pt x="506" y="709"/>
                    <a:pt x="506" y="709"/>
                    <a:pt x="506" y="709"/>
                  </a:cubicBezTo>
                  <a:cubicBezTo>
                    <a:pt x="505" y="708"/>
                    <a:pt x="505" y="708"/>
                    <a:pt x="504" y="708"/>
                  </a:cubicBezTo>
                  <a:cubicBezTo>
                    <a:pt x="504" y="708"/>
                    <a:pt x="503" y="708"/>
                    <a:pt x="503" y="707"/>
                  </a:cubicBezTo>
                  <a:cubicBezTo>
                    <a:pt x="503" y="707"/>
                    <a:pt x="503" y="707"/>
                    <a:pt x="503" y="708"/>
                  </a:cubicBezTo>
                  <a:cubicBezTo>
                    <a:pt x="502" y="708"/>
                    <a:pt x="502" y="708"/>
                    <a:pt x="502" y="708"/>
                  </a:cubicBezTo>
                  <a:cubicBezTo>
                    <a:pt x="502" y="708"/>
                    <a:pt x="501" y="708"/>
                    <a:pt x="500" y="708"/>
                  </a:cubicBezTo>
                  <a:cubicBezTo>
                    <a:pt x="500" y="708"/>
                    <a:pt x="500" y="708"/>
                    <a:pt x="500" y="708"/>
                  </a:cubicBezTo>
                  <a:cubicBezTo>
                    <a:pt x="500" y="708"/>
                    <a:pt x="500" y="708"/>
                    <a:pt x="500" y="708"/>
                  </a:cubicBezTo>
                  <a:cubicBezTo>
                    <a:pt x="500" y="708"/>
                    <a:pt x="499" y="708"/>
                    <a:pt x="499" y="708"/>
                  </a:cubicBezTo>
                  <a:cubicBezTo>
                    <a:pt x="499" y="708"/>
                    <a:pt x="500" y="709"/>
                    <a:pt x="500" y="709"/>
                  </a:cubicBezTo>
                  <a:cubicBezTo>
                    <a:pt x="500" y="709"/>
                    <a:pt x="501" y="709"/>
                    <a:pt x="501" y="709"/>
                  </a:cubicBezTo>
                  <a:cubicBezTo>
                    <a:pt x="501" y="709"/>
                    <a:pt x="501" y="710"/>
                    <a:pt x="502" y="710"/>
                  </a:cubicBezTo>
                  <a:cubicBezTo>
                    <a:pt x="502" y="710"/>
                    <a:pt x="503" y="710"/>
                    <a:pt x="504" y="710"/>
                  </a:cubicBezTo>
                  <a:cubicBezTo>
                    <a:pt x="504" y="710"/>
                    <a:pt x="504" y="710"/>
                    <a:pt x="504" y="710"/>
                  </a:cubicBezTo>
                  <a:cubicBezTo>
                    <a:pt x="504" y="710"/>
                    <a:pt x="504" y="711"/>
                    <a:pt x="504" y="711"/>
                  </a:cubicBezTo>
                  <a:cubicBezTo>
                    <a:pt x="504" y="711"/>
                    <a:pt x="505" y="712"/>
                    <a:pt x="505" y="712"/>
                  </a:cubicBezTo>
                  <a:cubicBezTo>
                    <a:pt x="505" y="712"/>
                    <a:pt x="505" y="712"/>
                    <a:pt x="505" y="712"/>
                  </a:cubicBezTo>
                  <a:cubicBezTo>
                    <a:pt x="505" y="713"/>
                    <a:pt x="505" y="713"/>
                    <a:pt x="505" y="713"/>
                  </a:cubicBezTo>
                  <a:cubicBezTo>
                    <a:pt x="506" y="712"/>
                    <a:pt x="507" y="712"/>
                    <a:pt x="507" y="712"/>
                  </a:cubicBezTo>
                  <a:cubicBezTo>
                    <a:pt x="508" y="711"/>
                    <a:pt x="508" y="711"/>
                    <a:pt x="509" y="711"/>
                  </a:cubicBezTo>
                  <a:cubicBezTo>
                    <a:pt x="509" y="711"/>
                    <a:pt x="509" y="711"/>
                    <a:pt x="509" y="711"/>
                  </a:cubicBezTo>
                  <a:cubicBezTo>
                    <a:pt x="509" y="711"/>
                    <a:pt x="509" y="711"/>
                    <a:pt x="509" y="711"/>
                  </a:cubicBezTo>
                  <a:cubicBezTo>
                    <a:pt x="509" y="711"/>
                    <a:pt x="509" y="711"/>
                    <a:pt x="509" y="712"/>
                  </a:cubicBezTo>
                  <a:cubicBezTo>
                    <a:pt x="509" y="712"/>
                    <a:pt x="510" y="712"/>
                    <a:pt x="510" y="711"/>
                  </a:cubicBezTo>
                  <a:cubicBezTo>
                    <a:pt x="510" y="711"/>
                    <a:pt x="510" y="711"/>
                    <a:pt x="510" y="711"/>
                  </a:cubicBezTo>
                  <a:cubicBezTo>
                    <a:pt x="511" y="711"/>
                    <a:pt x="511" y="711"/>
                    <a:pt x="511" y="711"/>
                  </a:cubicBezTo>
                  <a:cubicBezTo>
                    <a:pt x="511" y="711"/>
                    <a:pt x="511" y="712"/>
                    <a:pt x="511" y="712"/>
                  </a:cubicBezTo>
                  <a:cubicBezTo>
                    <a:pt x="511" y="712"/>
                    <a:pt x="511" y="712"/>
                    <a:pt x="511" y="712"/>
                  </a:cubicBezTo>
                  <a:cubicBezTo>
                    <a:pt x="511" y="712"/>
                    <a:pt x="512" y="712"/>
                    <a:pt x="512" y="712"/>
                  </a:cubicBezTo>
                  <a:cubicBezTo>
                    <a:pt x="512" y="712"/>
                    <a:pt x="512" y="711"/>
                    <a:pt x="512" y="711"/>
                  </a:cubicBezTo>
                  <a:cubicBezTo>
                    <a:pt x="512" y="711"/>
                    <a:pt x="512" y="711"/>
                    <a:pt x="511" y="711"/>
                  </a:cubicBezTo>
                  <a:cubicBezTo>
                    <a:pt x="512" y="711"/>
                    <a:pt x="512" y="711"/>
                    <a:pt x="512" y="711"/>
                  </a:cubicBezTo>
                  <a:cubicBezTo>
                    <a:pt x="512" y="711"/>
                    <a:pt x="512" y="711"/>
                    <a:pt x="512" y="711"/>
                  </a:cubicBezTo>
                  <a:cubicBezTo>
                    <a:pt x="512" y="711"/>
                    <a:pt x="512" y="711"/>
                    <a:pt x="512" y="711"/>
                  </a:cubicBezTo>
                  <a:cubicBezTo>
                    <a:pt x="512" y="711"/>
                    <a:pt x="512" y="712"/>
                    <a:pt x="511" y="712"/>
                  </a:cubicBezTo>
                  <a:cubicBezTo>
                    <a:pt x="511" y="712"/>
                    <a:pt x="511" y="713"/>
                    <a:pt x="510" y="713"/>
                  </a:cubicBezTo>
                  <a:cubicBezTo>
                    <a:pt x="510" y="713"/>
                    <a:pt x="510" y="714"/>
                    <a:pt x="510" y="715"/>
                  </a:cubicBezTo>
                  <a:cubicBezTo>
                    <a:pt x="510" y="715"/>
                    <a:pt x="510" y="716"/>
                    <a:pt x="509" y="716"/>
                  </a:cubicBezTo>
                  <a:cubicBezTo>
                    <a:pt x="509" y="717"/>
                    <a:pt x="508" y="718"/>
                    <a:pt x="508" y="718"/>
                  </a:cubicBezTo>
                  <a:cubicBezTo>
                    <a:pt x="507" y="718"/>
                    <a:pt x="507" y="718"/>
                    <a:pt x="507" y="719"/>
                  </a:cubicBezTo>
                  <a:cubicBezTo>
                    <a:pt x="507" y="718"/>
                    <a:pt x="507" y="718"/>
                    <a:pt x="508" y="718"/>
                  </a:cubicBezTo>
                  <a:cubicBezTo>
                    <a:pt x="508" y="718"/>
                    <a:pt x="508" y="718"/>
                    <a:pt x="508" y="718"/>
                  </a:cubicBezTo>
                  <a:cubicBezTo>
                    <a:pt x="508" y="718"/>
                    <a:pt x="508" y="718"/>
                    <a:pt x="508" y="719"/>
                  </a:cubicBezTo>
                  <a:cubicBezTo>
                    <a:pt x="508" y="719"/>
                    <a:pt x="508" y="719"/>
                    <a:pt x="509" y="718"/>
                  </a:cubicBezTo>
                  <a:cubicBezTo>
                    <a:pt x="509" y="718"/>
                    <a:pt x="510" y="718"/>
                    <a:pt x="510" y="718"/>
                  </a:cubicBezTo>
                  <a:cubicBezTo>
                    <a:pt x="510" y="718"/>
                    <a:pt x="511" y="718"/>
                    <a:pt x="511" y="719"/>
                  </a:cubicBezTo>
                  <a:cubicBezTo>
                    <a:pt x="511" y="719"/>
                    <a:pt x="510" y="719"/>
                    <a:pt x="510" y="719"/>
                  </a:cubicBezTo>
                  <a:cubicBezTo>
                    <a:pt x="510" y="719"/>
                    <a:pt x="511" y="719"/>
                    <a:pt x="511" y="719"/>
                  </a:cubicBezTo>
                  <a:cubicBezTo>
                    <a:pt x="511" y="719"/>
                    <a:pt x="511" y="719"/>
                    <a:pt x="511" y="720"/>
                  </a:cubicBezTo>
                  <a:cubicBezTo>
                    <a:pt x="510" y="720"/>
                    <a:pt x="510" y="720"/>
                    <a:pt x="510" y="720"/>
                  </a:cubicBezTo>
                  <a:cubicBezTo>
                    <a:pt x="510" y="720"/>
                    <a:pt x="510" y="721"/>
                    <a:pt x="510" y="721"/>
                  </a:cubicBezTo>
                  <a:cubicBezTo>
                    <a:pt x="510" y="721"/>
                    <a:pt x="510" y="721"/>
                    <a:pt x="510" y="721"/>
                  </a:cubicBezTo>
                  <a:cubicBezTo>
                    <a:pt x="510" y="722"/>
                    <a:pt x="510" y="722"/>
                    <a:pt x="510" y="722"/>
                  </a:cubicBezTo>
                  <a:cubicBezTo>
                    <a:pt x="510" y="722"/>
                    <a:pt x="510" y="722"/>
                    <a:pt x="511" y="722"/>
                  </a:cubicBezTo>
                  <a:cubicBezTo>
                    <a:pt x="511" y="722"/>
                    <a:pt x="511" y="722"/>
                    <a:pt x="511" y="722"/>
                  </a:cubicBezTo>
                  <a:cubicBezTo>
                    <a:pt x="511" y="722"/>
                    <a:pt x="511" y="722"/>
                    <a:pt x="511" y="723"/>
                  </a:cubicBezTo>
                  <a:cubicBezTo>
                    <a:pt x="511" y="723"/>
                    <a:pt x="511" y="724"/>
                    <a:pt x="511" y="724"/>
                  </a:cubicBezTo>
                  <a:cubicBezTo>
                    <a:pt x="512" y="724"/>
                    <a:pt x="512" y="725"/>
                    <a:pt x="512" y="725"/>
                  </a:cubicBezTo>
                  <a:cubicBezTo>
                    <a:pt x="512" y="725"/>
                    <a:pt x="512" y="725"/>
                    <a:pt x="512" y="725"/>
                  </a:cubicBezTo>
                  <a:cubicBezTo>
                    <a:pt x="512" y="726"/>
                    <a:pt x="512" y="726"/>
                    <a:pt x="513" y="726"/>
                  </a:cubicBezTo>
                  <a:cubicBezTo>
                    <a:pt x="513" y="726"/>
                    <a:pt x="512" y="726"/>
                    <a:pt x="513" y="726"/>
                  </a:cubicBezTo>
                  <a:cubicBezTo>
                    <a:pt x="513" y="726"/>
                    <a:pt x="513" y="726"/>
                    <a:pt x="513" y="726"/>
                  </a:cubicBezTo>
                  <a:cubicBezTo>
                    <a:pt x="514" y="726"/>
                    <a:pt x="514" y="726"/>
                    <a:pt x="515" y="727"/>
                  </a:cubicBezTo>
                  <a:cubicBezTo>
                    <a:pt x="515" y="727"/>
                    <a:pt x="516" y="727"/>
                    <a:pt x="516" y="727"/>
                  </a:cubicBezTo>
                  <a:cubicBezTo>
                    <a:pt x="517" y="727"/>
                    <a:pt x="517" y="727"/>
                    <a:pt x="517" y="728"/>
                  </a:cubicBezTo>
                  <a:cubicBezTo>
                    <a:pt x="517" y="728"/>
                    <a:pt x="517" y="728"/>
                    <a:pt x="517" y="728"/>
                  </a:cubicBezTo>
                  <a:cubicBezTo>
                    <a:pt x="517" y="728"/>
                    <a:pt x="517" y="728"/>
                    <a:pt x="517" y="728"/>
                  </a:cubicBezTo>
                  <a:cubicBezTo>
                    <a:pt x="517" y="728"/>
                    <a:pt x="517" y="728"/>
                    <a:pt x="516" y="728"/>
                  </a:cubicBezTo>
                  <a:cubicBezTo>
                    <a:pt x="516" y="728"/>
                    <a:pt x="516" y="728"/>
                    <a:pt x="516" y="728"/>
                  </a:cubicBezTo>
                  <a:cubicBezTo>
                    <a:pt x="516" y="728"/>
                    <a:pt x="516" y="729"/>
                    <a:pt x="516" y="729"/>
                  </a:cubicBezTo>
                  <a:cubicBezTo>
                    <a:pt x="516" y="729"/>
                    <a:pt x="516" y="729"/>
                    <a:pt x="517" y="729"/>
                  </a:cubicBezTo>
                  <a:cubicBezTo>
                    <a:pt x="517" y="729"/>
                    <a:pt x="517" y="729"/>
                    <a:pt x="517" y="730"/>
                  </a:cubicBezTo>
                  <a:cubicBezTo>
                    <a:pt x="517" y="730"/>
                    <a:pt x="517" y="730"/>
                    <a:pt x="518" y="730"/>
                  </a:cubicBezTo>
                  <a:cubicBezTo>
                    <a:pt x="518" y="730"/>
                    <a:pt x="518" y="730"/>
                    <a:pt x="519" y="730"/>
                  </a:cubicBezTo>
                  <a:cubicBezTo>
                    <a:pt x="519" y="730"/>
                    <a:pt x="520" y="731"/>
                    <a:pt x="521" y="731"/>
                  </a:cubicBezTo>
                  <a:cubicBezTo>
                    <a:pt x="521" y="731"/>
                    <a:pt x="521" y="731"/>
                    <a:pt x="521" y="731"/>
                  </a:cubicBezTo>
                  <a:cubicBezTo>
                    <a:pt x="521" y="731"/>
                    <a:pt x="521" y="731"/>
                    <a:pt x="521" y="731"/>
                  </a:cubicBezTo>
                  <a:cubicBezTo>
                    <a:pt x="521" y="731"/>
                    <a:pt x="521" y="731"/>
                    <a:pt x="521" y="731"/>
                  </a:cubicBezTo>
                  <a:cubicBezTo>
                    <a:pt x="520" y="731"/>
                    <a:pt x="520" y="731"/>
                    <a:pt x="520" y="732"/>
                  </a:cubicBezTo>
                  <a:cubicBezTo>
                    <a:pt x="521" y="732"/>
                    <a:pt x="521" y="732"/>
                    <a:pt x="521" y="732"/>
                  </a:cubicBezTo>
                  <a:cubicBezTo>
                    <a:pt x="522" y="731"/>
                    <a:pt x="522" y="731"/>
                    <a:pt x="522" y="731"/>
                  </a:cubicBezTo>
                  <a:cubicBezTo>
                    <a:pt x="523" y="731"/>
                    <a:pt x="523" y="731"/>
                    <a:pt x="523" y="731"/>
                  </a:cubicBezTo>
                  <a:cubicBezTo>
                    <a:pt x="523" y="731"/>
                    <a:pt x="523" y="731"/>
                    <a:pt x="523" y="731"/>
                  </a:cubicBezTo>
                  <a:cubicBezTo>
                    <a:pt x="524" y="731"/>
                    <a:pt x="524" y="731"/>
                    <a:pt x="524" y="731"/>
                  </a:cubicBezTo>
                  <a:cubicBezTo>
                    <a:pt x="524" y="731"/>
                    <a:pt x="524" y="731"/>
                    <a:pt x="524" y="731"/>
                  </a:cubicBezTo>
                  <a:cubicBezTo>
                    <a:pt x="525" y="731"/>
                    <a:pt x="525" y="732"/>
                    <a:pt x="526" y="732"/>
                  </a:cubicBezTo>
                  <a:cubicBezTo>
                    <a:pt x="526" y="732"/>
                    <a:pt x="526" y="732"/>
                    <a:pt x="526" y="732"/>
                  </a:cubicBezTo>
                  <a:cubicBezTo>
                    <a:pt x="526" y="732"/>
                    <a:pt x="527" y="732"/>
                    <a:pt x="527" y="732"/>
                  </a:cubicBezTo>
                  <a:cubicBezTo>
                    <a:pt x="528" y="732"/>
                    <a:pt x="529" y="731"/>
                    <a:pt x="530" y="730"/>
                  </a:cubicBezTo>
                  <a:cubicBezTo>
                    <a:pt x="530" y="730"/>
                    <a:pt x="530" y="731"/>
                    <a:pt x="530" y="731"/>
                  </a:cubicBezTo>
                  <a:cubicBezTo>
                    <a:pt x="530" y="731"/>
                    <a:pt x="530" y="731"/>
                    <a:pt x="530" y="732"/>
                  </a:cubicBezTo>
                  <a:cubicBezTo>
                    <a:pt x="530" y="732"/>
                    <a:pt x="530" y="732"/>
                    <a:pt x="530" y="732"/>
                  </a:cubicBezTo>
                  <a:cubicBezTo>
                    <a:pt x="530" y="732"/>
                    <a:pt x="531" y="732"/>
                    <a:pt x="531" y="732"/>
                  </a:cubicBezTo>
                  <a:cubicBezTo>
                    <a:pt x="531" y="732"/>
                    <a:pt x="531" y="732"/>
                    <a:pt x="532" y="732"/>
                  </a:cubicBezTo>
                  <a:cubicBezTo>
                    <a:pt x="532" y="732"/>
                    <a:pt x="532" y="732"/>
                    <a:pt x="532" y="732"/>
                  </a:cubicBezTo>
                  <a:cubicBezTo>
                    <a:pt x="532" y="732"/>
                    <a:pt x="533" y="732"/>
                    <a:pt x="533" y="732"/>
                  </a:cubicBezTo>
                  <a:cubicBezTo>
                    <a:pt x="533" y="731"/>
                    <a:pt x="533" y="731"/>
                    <a:pt x="533" y="731"/>
                  </a:cubicBezTo>
                  <a:cubicBezTo>
                    <a:pt x="533" y="730"/>
                    <a:pt x="533" y="730"/>
                    <a:pt x="533" y="729"/>
                  </a:cubicBezTo>
                  <a:cubicBezTo>
                    <a:pt x="533" y="729"/>
                    <a:pt x="533" y="729"/>
                    <a:pt x="533" y="729"/>
                  </a:cubicBezTo>
                  <a:cubicBezTo>
                    <a:pt x="533" y="728"/>
                    <a:pt x="533" y="728"/>
                    <a:pt x="533" y="728"/>
                  </a:cubicBezTo>
                  <a:cubicBezTo>
                    <a:pt x="533" y="728"/>
                    <a:pt x="533" y="727"/>
                    <a:pt x="533" y="727"/>
                  </a:cubicBezTo>
                  <a:cubicBezTo>
                    <a:pt x="533" y="727"/>
                    <a:pt x="534" y="727"/>
                    <a:pt x="534" y="726"/>
                  </a:cubicBezTo>
                  <a:cubicBezTo>
                    <a:pt x="535" y="726"/>
                    <a:pt x="535" y="725"/>
                    <a:pt x="536" y="724"/>
                  </a:cubicBezTo>
                  <a:cubicBezTo>
                    <a:pt x="536" y="724"/>
                    <a:pt x="536" y="723"/>
                    <a:pt x="536" y="722"/>
                  </a:cubicBezTo>
                  <a:cubicBezTo>
                    <a:pt x="537" y="722"/>
                    <a:pt x="537" y="721"/>
                    <a:pt x="537" y="721"/>
                  </a:cubicBezTo>
                  <a:cubicBezTo>
                    <a:pt x="538" y="721"/>
                    <a:pt x="538" y="720"/>
                    <a:pt x="538" y="720"/>
                  </a:cubicBezTo>
                  <a:cubicBezTo>
                    <a:pt x="538" y="719"/>
                    <a:pt x="539" y="719"/>
                    <a:pt x="539" y="719"/>
                  </a:cubicBezTo>
                  <a:cubicBezTo>
                    <a:pt x="539" y="719"/>
                    <a:pt x="539" y="719"/>
                    <a:pt x="539" y="719"/>
                  </a:cubicBezTo>
                  <a:cubicBezTo>
                    <a:pt x="539" y="719"/>
                    <a:pt x="539" y="719"/>
                    <a:pt x="540" y="719"/>
                  </a:cubicBezTo>
                  <a:cubicBezTo>
                    <a:pt x="540" y="719"/>
                    <a:pt x="540" y="719"/>
                    <a:pt x="540" y="719"/>
                  </a:cubicBezTo>
                  <a:cubicBezTo>
                    <a:pt x="540" y="719"/>
                    <a:pt x="540" y="719"/>
                    <a:pt x="540" y="720"/>
                  </a:cubicBezTo>
                  <a:cubicBezTo>
                    <a:pt x="540" y="720"/>
                    <a:pt x="540" y="720"/>
                    <a:pt x="540" y="720"/>
                  </a:cubicBezTo>
                  <a:cubicBezTo>
                    <a:pt x="540" y="720"/>
                    <a:pt x="540" y="720"/>
                    <a:pt x="541" y="720"/>
                  </a:cubicBezTo>
                  <a:cubicBezTo>
                    <a:pt x="541" y="721"/>
                    <a:pt x="541" y="721"/>
                    <a:pt x="541" y="722"/>
                  </a:cubicBezTo>
                  <a:cubicBezTo>
                    <a:pt x="541" y="722"/>
                    <a:pt x="540" y="722"/>
                    <a:pt x="540" y="722"/>
                  </a:cubicBezTo>
                  <a:cubicBezTo>
                    <a:pt x="540" y="723"/>
                    <a:pt x="540" y="723"/>
                    <a:pt x="540" y="723"/>
                  </a:cubicBezTo>
                  <a:cubicBezTo>
                    <a:pt x="540" y="723"/>
                    <a:pt x="540" y="724"/>
                    <a:pt x="540" y="724"/>
                  </a:cubicBezTo>
                  <a:cubicBezTo>
                    <a:pt x="540" y="724"/>
                    <a:pt x="540" y="724"/>
                    <a:pt x="540" y="725"/>
                  </a:cubicBezTo>
                  <a:cubicBezTo>
                    <a:pt x="540" y="725"/>
                    <a:pt x="540" y="725"/>
                    <a:pt x="539" y="725"/>
                  </a:cubicBezTo>
                  <a:cubicBezTo>
                    <a:pt x="539" y="725"/>
                    <a:pt x="539" y="726"/>
                    <a:pt x="539" y="726"/>
                  </a:cubicBezTo>
                  <a:cubicBezTo>
                    <a:pt x="539" y="726"/>
                    <a:pt x="539" y="726"/>
                    <a:pt x="539" y="726"/>
                  </a:cubicBezTo>
                  <a:cubicBezTo>
                    <a:pt x="539" y="726"/>
                    <a:pt x="539" y="726"/>
                    <a:pt x="540" y="726"/>
                  </a:cubicBezTo>
                  <a:cubicBezTo>
                    <a:pt x="540" y="726"/>
                    <a:pt x="540" y="726"/>
                    <a:pt x="540" y="726"/>
                  </a:cubicBezTo>
                  <a:cubicBezTo>
                    <a:pt x="540" y="726"/>
                    <a:pt x="540" y="726"/>
                    <a:pt x="540" y="726"/>
                  </a:cubicBezTo>
                  <a:cubicBezTo>
                    <a:pt x="540" y="726"/>
                    <a:pt x="540" y="726"/>
                    <a:pt x="541" y="726"/>
                  </a:cubicBezTo>
                  <a:cubicBezTo>
                    <a:pt x="541" y="726"/>
                    <a:pt x="541" y="726"/>
                    <a:pt x="541" y="726"/>
                  </a:cubicBezTo>
                  <a:cubicBezTo>
                    <a:pt x="541" y="726"/>
                    <a:pt x="541" y="726"/>
                    <a:pt x="541" y="726"/>
                  </a:cubicBezTo>
                  <a:cubicBezTo>
                    <a:pt x="541" y="726"/>
                    <a:pt x="541" y="726"/>
                    <a:pt x="541" y="726"/>
                  </a:cubicBezTo>
                  <a:cubicBezTo>
                    <a:pt x="541" y="726"/>
                    <a:pt x="541" y="726"/>
                    <a:pt x="541" y="727"/>
                  </a:cubicBezTo>
                  <a:cubicBezTo>
                    <a:pt x="541" y="727"/>
                    <a:pt x="541" y="727"/>
                    <a:pt x="542" y="727"/>
                  </a:cubicBezTo>
                  <a:cubicBezTo>
                    <a:pt x="542" y="727"/>
                    <a:pt x="542" y="727"/>
                    <a:pt x="542" y="727"/>
                  </a:cubicBezTo>
                  <a:cubicBezTo>
                    <a:pt x="542" y="727"/>
                    <a:pt x="543" y="726"/>
                    <a:pt x="543" y="726"/>
                  </a:cubicBezTo>
                  <a:cubicBezTo>
                    <a:pt x="543" y="726"/>
                    <a:pt x="543" y="727"/>
                    <a:pt x="543" y="727"/>
                  </a:cubicBezTo>
                  <a:cubicBezTo>
                    <a:pt x="544" y="727"/>
                    <a:pt x="544" y="727"/>
                    <a:pt x="544" y="728"/>
                  </a:cubicBezTo>
                  <a:cubicBezTo>
                    <a:pt x="544" y="728"/>
                    <a:pt x="544" y="728"/>
                    <a:pt x="544" y="728"/>
                  </a:cubicBezTo>
                  <a:cubicBezTo>
                    <a:pt x="544" y="728"/>
                    <a:pt x="544" y="728"/>
                    <a:pt x="544" y="728"/>
                  </a:cubicBezTo>
                  <a:cubicBezTo>
                    <a:pt x="544" y="728"/>
                    <a:pt x="543" y="729"/>
                    <a:pt x="543" y="729"/>
                  </a:cubicBezTo>
                  <a:cubicBezTo>
                    <a:pt x="543" y="729"/>
                    <a:pt x="543" y="729"/>
                    <a:pt x="544" y="729"/>
                  </a:cubicBezTo>
                  <a:cubicBezTo>
                    <a:pt x="544" y="729"/>
                    <a:pt x="544" y="729"/>
                    <a:pt x="544" y="729"/>
                  </a:cubicBezTo>
                  <a:cubicBezTo>
                    <a:pt x="544" y="729"/>
                    <a:pt x="544" y="729"/>
                    <a:pt x="544" y="729"/>
                  </a:cubicBezTo>
                  <a:cubicBezTo>
                    <a:pt x="544" y="729"/>
                    <a:pt x="544" y="730"/>
                    <a:pt x="544" y="730"/>
                  </a:cubicBezTo>
                  <a:cubicBezTo>
                    <a:pt x="543" y="730"/>
                    <a:pt x="543" y="730"/>
                    <a:pt x="543" y="730"/>
                  </a:cubicBezTo>
                  <a:cubicBezTo>
                    <a:pt x="543" y="730"/>
                    <a:pt x="542" y="730"/>
                    <a:pt x="542" y="730"/>
                  </a:cubicBezTo>
                  <a:cubicBezTo>
                    <a:pt x="542" y="730"/>
                    <a:pt x="542" y="730"/>
                    <a:pt x="542" y="730"/>
                  </a:cubicBezTo>
                  <a:cubicBezTo>
                    <a:pt x="542" y="730"/>
                    <a:pt x="542" y="731"/>
                    <a:pt x="542" y="731"/>
                  </a:cubicBezTo>
                  <a:cubicBezTo>
                    <a:pt x="542" y="731"/>
                    <a:pt x="541" y="731"/>
                    <a:pt x="541" y="732"/>
                  </a:cubicBezTo>
                  <a:cubicBezTo>
                    <a:pt x="541" y="732"/>
                    <a:pt x="540" y="732"/>
                    <a:pt x="539" y="733"/>
                  </a:cubicBezTo>
                  <a:cubicBezTo>
                    <a:pt x="539" y="733"/>
                    <a:pt x="539" y="733"/>
                    <a:pt x="539" y="733"/>
                  </a:cubicBezTo>
                  <a:cubicBezTo>
                    <a:pt x="539" y="733"/>
                    <a:pt x="538" y="733"/>
                    <a:pt x="538" y="733"/>
                  </a:cubicBezTo>
                  <a:cubicBezTo>
                    <a:pt x="538" y="733"/>
                    <a:pt x="538" y="733"/>
                    <a:pt x="538" y="733"/>
                  </a:cubicBezTo>
                  <a:cubicBezTo>
                    <a:pt x="538" y="733"/>
                    <a:pt x="538" y="733"/>
                    <a:pt x="538" y="733"/>
                  </a:cubicBezTo>
                  <a:cubicBezTo>
                    <a:pt x="537" y="733"/>
                    <a:pt x="537" y="733"/>
                    <a:pt x="537" y="733"/>
                  </a:cubicBezTo>
                  <a:cubicBezTo>
                    <a:pt x="537" y="733"/>
                    <a:pt x="537" y="733"/>
                    <a:pt x="537" y="733"/>
                  </a:cubicBezTo>
                  <a:cubicBezTo>
                    <a:pt x="537" y="732"/>
                    <a:pt x="537" y="732"/>
                    <a:pt x="536" y="732"/>
                  </a:cubicBezTo>
                  <a:cubicBezTo>
                    <a:pt x="536" y="733"/>
                    <a:pt x="536" y="733"/>
                    <a:pt x="535" y="733"/>
                  </a:cubicBezTo>
                  <a:cubicBezTo>
                    <a:pt x="535" y="733"/>
                    <a:pt x="535" y="733"/>
                    <a:pt x="535" y="733"/>
                  </a:cubicBezTo>
                  <a:cubicBezTo>
                    <a:pt x="535" y="733"/>
                    <a:pt x="535" y="733"/>
                    <a:pt x="535" y="733"/>
                  </a:cubicBezTo>
                  <a:cubicBezTo>
                    <a:pt x="535" y="733"/>
                    <a:pt x="534" y="733"/>
                    <a:pt x="534" y="733"/>
                  </a:cubicBezTo>
                  <a:cubicBezTo>
                    <a:pt x="534" y="733"/>
                    <a:pt x="534" y="733"/>
                    <a:pt x="534" y="733"/>
                  </a:cubicBezTo>
                  <a:cubicBezTo>
                    <a:pt x="534" y="733"/>
                    <a:pt x="534" y="733"/>
                    <a:pt x="534" y="734"/>
                  </a:cubicBezTo>
                  <a:cubicBezTo>
                    <a:pt x="534" y="734"/>
                    <a:pt x="534" y="734"/>
                    <a:pt x="534" y="734"/>
                  </a:cubicBezTo>
                  <a:cubicBezTo>
                    <a:pt x="534" y="734"/>
                    <a:pt x="534" y="735"/>
                    <a:pt x="533" y="735"/>
                  </a:cubicBezTo>
                  <a:cubicBezTo>
                    <a:pt x="533" y="735"/>
                    <a:pt x="533" y="735"/>
                    <a:pt x="533" y="735"/>
                  </a:cubicBezTo>
                  <a:cubicBezTo>
                    <a:pt x="533" y="735"/>
                    <a:pt x="533" y="735"/>
                    <a:pt x="533" y="735"/>
                  </a:cubicBezTo>
                  <a:cubicBezTo>
                    <a:pt x="534" y="735"/>
                    <a:pt x="535" y="735"/>
                    <a:pt x="535" y="735"/>
                  </a:cubicBezTo>
                  <a:cubicBezTo>
                    <a:pt x="536" y="735"/>
                    <a:pt x="536" y="735"/>
                    <a:pt x="536" y="735"/>
                  </a:cubicBezTo>
                  <a:cubicBezTo>
                    <a:pt x="536" y="735"/>
                    <a:pt x="536" y="736"/>
                    <a:pt x="536" y="736"/>
                  </a:cubicBezTo>
                  <a:cubicBezTo>
                    <a:pt x="536" y="736"/>
                    <a:pt x="536" y="736"/>
                    <a:pt x="536" y="736"/>
                  </a:cubicBezTo>
                  <a:cubicBezTo>
                    <a:pt x="536" y="736"/>
                    <a:pt x="536" y="736"/>
                    <a:pt x="536" y="736"/>
                  </a:cubicBezTo>
                  <a:cubicBezTo>
                    <a:pt x="536" y="736"/>
                    <a:pt x="536" y="736"/>
                    <a:pt x="536" y="736"/>
                  </a:cubicBezTo>
                  <a:cubicBezTo>
                    <a:pt x="536" y="736"/>
                    <a:pt x="535" y="736"/>
                    <a:pt x="535" y="736"/>
                  </a:cubicBezTo>
                  <a:cubicBezTo>
                    <a:pt x="535" y="736"/>
                    <a:pt x="535" y="736"/>
                    <a:pt x="535" y="736"/>
                  </a:cubicBezTo>
                  <a:cubicBezTo>
                    <a:pt x="535" y="736"/>
                    <a:pt x="534" y="736"/>
                    <a:pt x="534" y="736"/>
                  </a:cubicBezTo>
                  <a:cubicBezTo>
                    <a:pt x="534" y="736"/>
                    <a:pt x="534" y="736"/>
                    <a:pt x="534" y="737"/>
                  </a:cubicBezTo>
                  <a:cubicBezTo>
                    <a:pt x="534" y="737"/>
                    <a:pt x="534" y="737"/>
                    <a:pt x="534" y="737"/>
                  </a:cubicBezTo>
                  <a:cubicBezTo>
                    <a:pt x="534" y="737"/>
                    <a:pt x="533" y="737"/>
                    <a:pt x="533" y="737"/>
                  </a:cubicBezTo>
                  <a:cubicBezTo>
                    <a:pt x="533" y="737"/>
                    <a:pt x="532" y="737"/>
                    <a:pt x="532" y="737"/>
                  </a:cubicBezTo>
                  <a:cubicBezTo>
                    <a:pt x="531" y="737"/>
                    <a:pt x="532" y="737"/>
                    <a:pt x="532" y="737"/>
                  </a:cubicBezTo>
                  <a:cubicBezTo>
                    <a:pt x="532" y="737"/>
                    <a:pt x="532" y="737"/>
                    <a:pt x="532" y="737"/>
                  </a:cubicBezTo>
                  <a:cubicBezTo>
                    <a:pt x="531" y="737"/>
                    <a:pt x="531" y="737"/>
                    <a:pt x="531" y="737"/>
                  </a:cubicBezTo>
                  <a:cubicBezTo>
                    <a:pt x="531" y="737"/>
                    <a:pt x="530" y="738"/>
                    <a:pt x="530" y="738"/>
                  </a:cubicBezTo>
                  <a:cubicBezTo>
                    <a:pt x="530" y="738"/>
                    <a:pt x="530" y="738"/>
                    <a:pt x="530" y="738"/>
                  </a:cubicBezTo>
                  <a:cubicBezTo>
                    <a:pt x="530" y="738"/>
                    <a:pt x="530" y="738"/>
                    <a:pt x="530" y="739"/>
                  </a:cubicBezTo>
                  <a:cubicBezTo>
                    <a:pt x="529" y="739"/>
                    <a:pt x="529" y="739"/>
                    <a:pt x="529" y="739"/>
                  </a:cubicBezTo>
                  <a:cubicBezTo>
                    <a:pt x="529" y="739"/>
                    <a:pt x="528" y="739"/>
                    <a:pt x="528" y="739"/>
                  </a:cubicBezTo>
                  <a:cubicBezTo>
                    <a:pt x="527" y="739"/>
                    <a:pt x="526" y="740"/>
                    <a:pt x="525" y="740"/>
                  </a:cubicBezTo>
                  <a:cubicBezTo>
                    <a:pt x="525" y="740"/>
                    <a:pt x="525" y="740"/>
                    <a:pt x="524" y="740"/>
                  </a:cubicBezTo>
                  <a:cubicBezTo>
                    <a:pt x="524" y="741"/>
                    <a:pt x="524" y="741"/>
                    <a:pt x="524" y="741"/>
                  </a:cubicBezTo>
                  <a:cubicBezTo>
                    <a:pt x="523" y="741"/>
                    <a:pt x="523" y="741"/>
                    <a:pt x="523" y="741"/>
                  </a:cubicBezTo>
                  <a:cubicBezTo>
                    <a:pt x="523" y="741"/>
                    <a:pt x="522" y="741"/>
                    <a:pt x="522" y="741"/>
                  </a:cubicBezTo>
                  <a:cubicBezTo>
                    <a:pt x="522" y="741"/>
                    <a:pt x="522" y="741"/>
                    <a:pt x="522" y="741"/>
                  </a:cubicBezTo>
                  <a:cubicBezTo>
                    <a:pt x="522" y="741"/>
                    <a:pt x="522" y="741"/>
                    <a:pt x="521" y="741"/>
                  </a:cubicBezTo>
                  <a:cubicBezTo>
                    <a:pt x="521" y="741"/>
                    <a:pt x="521" y="741"/>
                    <a:pt x="521" y="741"/>
                  </a:cubicBezTo>
                  <a:cubicBezTo>
                    <a:pt x="521" y="741"/>
                    <a:pt x="520" y="741"/>
                    <a:pt x="520" y="741"/>
                  </a:cubicBezTo>
                  <a:cubicBezTo>
                    <a:pt x="520" y="741"/>
                    <a:pt x="520" y="741"/>
                    <a:pt x="520" y="741"/>
                  </a:cubicBezTo>
                  <a:cubicBezTo>
                    <a:pt x="520" y="741"/>
                    <a:pt x="520" y="741"/>
                    <a:pt x="521" y="742"/>
                  </a:cubicBezTo>
                  <a:cubicBezTo>
                    <a:pt x="520" y="742"/>
                    <a:pt x="520" y="742"/>
                    <a:pt x="519" y="742"/>
                  </a:cubicBezTo>
                  <a:cubicBezTo>
                    <a:pt x="519" y="742"/>
                    <a:pt x="519" y="742"/>
                    <a:pt x="519" y="743"/>
                  </a:cubicBezTo>
                  <a:cubicBezTo>
                    <a:pt x="519" y="743"/>
                    <a:pt x="519" y="743"/>
                    <a:pt x="519" y="743"/>
                  </a:cubicBezTo>
                  <a:cubicBezTo>
                    <a:pt x="519" y="743"/>
                    <a:pt x="519" y="743"/>
                    <a:pt x="519" y="743"/>
                  </a:cubicBezTo>
                  <a:cubicBezTo>
                    <a:pt x="519" y="744"/>
                    <a:pt x="519" y="744"/>
                    <a:pt x="518" y="744"/>
                  </a:cubicBezTo>
                  <a:cubicBezTo>
                    <a:pt x="518" y="743"/>
                    <a:pt x="518" y="743"/>
                    <a:pt x="518" y="743"/>
                  </a:cubicBezTo>
                  <a:cubicBezTo>
                    <a:pt x="518" y="744"/>
                    <a:pt x="518" y="744"/>
                    <a:pt x="518" y="744"/>
                  </a:cubicBezTo>
                  <a:cubicBezTo>
                    <a:pt x="518" y="744"/>
                    <a:pt x="517" y="744"/>
                    <a:pt x="517" y="744"/>
                  </a:cubicBezTo>
                  <a:cubicBezTo>
                    <a:pt x="517" y="743"/>
                    <a:pt x="517" y="743"/>
                    <a:pt x="517" y="743"/>
                  </a:cubicBezTo>
                  <a:cubicBezTo>
                    <a:pt x="517" y="743"/>
                    <a:pt x="517" y="743"/>
                    <a:pt x="517" y="743"/>
                  </a:cubicBezTo>
                  <a:cubicBezTo>
                    <a:pt x="517" y="743"/>
                    <a:pt x="517" y="742"/>
                    <a:pt x="517" y="742"/>
                  </a:cubicBezTo>
                  <a:cubicBezTo>
                    <a:pt x="516" y="742"/>
                    <a:pt x="516" y="742"/>
                    <a:pt x="516" y="742"/>
                  </a:cubicBezTo>
                  <a:cubicBezTo>
                    <a:pt x="516" y="743"/>
                    <a:pt x="516" y="743"/>
                    <a:pt x="516" y="743"/>
                  </a:cubicBezTo>
                  <a:cubicBezTo>
                    <a:pt x="516" y="743"/>
                    <a:pt x="516" y="743"/>
                    <a:pt x="516" y="743"/>
                  </a:cubicBezTo>
                  <a:cubicBezTo>
                    <a:pt x="516" y="743"/>
                    <a:pt x="516" y="743"/>
                    <a:pt x="516" y="743"/>
                  </a:cubicBezTo>
                  <a:cubicBezTo>
                    <a:pt x="516" y="743"/>
                    <a:pt x="515" y="743"/>
                    <a:pt x="515" y="743"/>
                  </a:cubicBezTo>
                  <a:cubicBezTo>
                    <a:pt x="515" y="743"/>
                    <a:pt x="515" y="743"/>
                    <a:pt x="515" y="743"/>
                  </a:cubicBezTo>
                  <a:cubicBezTo>
                    <a:pt x="515" y="743"/>
                    <a:pt x="515" y="743"/>
                    <a:pt x="515" y="743"/>
                  </a:cubicBezTo>
                  <a:cubicBezTo>
                    <a:pt x="514" y="743"/>
                    <a:pt x="514" y="743"/>
                    <a:pt x="514" y="743"/>
                  </a:cubicBezTo>
                  <a:cubicBezTo>
                    <a:pt x="514" y="743"/>
                    <a:pt x="514" y="743"/>
                    <a:pt x="514" y="743"/>
                  </a:cubicBezTo>
                  <a:cubicBezTo>
                    <a:pt x="514" y="743"/>
                    <a:pt x="514" y="743"/>
                    <a:pt x="514" y="743"/>
                  </a:cubicBezTo>
                  <a:cubicBezTo>
                    <a:pt x="514" y="744"/>
                    <a:pt x="514" y="744"/>
                    <a:pt x="514" y="744"/>
                  </a:cubicBezTo>
                  <a:cubicBezTo>
                    <a:pt x="514" y="744"/>
                    <a:pt x="514" y="744"/>
                    <a:pt x="514" y="744"/>
                  </a:cubicBezTo>
                  <a:cubicBezTo>
                    <a:pt x="514" y="744"/>
                    <a:pt x="514" y="744"/>
                    <a:pt x="514" y="744"/>
                  </a:cubicBezTo>
                  <a:cubicBezTo>
                    <a:pt x="514" y="744"/>
                    <a:pt x="514" y="744"/>
                    <a:pt x="514" y="744"/>
                  </a:cubicBezTo>
                  <a:cubicBezTo>
                    <a:pt x="514" y="744"/>
                    <a:pt x="514" y="744"/>
                    <a:pt x="514" y="744"/>
                  </a:cubicBezTo>
                  <a:cubicBezTo>
                    <a:pt x="514" y="744"/>
                    <a:pt x="514" y="745"/>
                    <a:pt x="514" y="745"/>
                  </a:cubicBezTo>
                  <a:cubicBezTo>
                    <a:pt x="514" y="745"/>
                    <a:pt x="513" y="746"/>
                    <a:pt x="513" y="746"/>
                  </a:cubicBezTo>
                  <a:cubicBezTo>
                    <a:pt x="513" y="746"/>
                    <a:pt x="513" y="747"/>
                    <a:pt x="512" y="747"/>
                  </a:cubicBezTo>
                  <a:cubicBezTo>
                    <a:pt x="512" y="747"/>
                    <a:pt x="512" y="747"/>
                    <a:pt x="512" y="747"/>
                  </a:cubicBezTo>
                  <a:cubicBezTo>
                    <a:pt x="512" y="747"/>
                    <a:pt x="512" y="747"/>
                    <a:pt x="512" y="748"/>
                  </a:cubicBezTo>
                  <a:cubicBezTo>
                    <a:pt x="512" y="748"/>
                    <a:pt x="511" y="748"/>
                    <a:pt x="511" y="748"/>
                  </a:cubicBezTo>
                  <a:cubicBezTo>
                    <a:pt x="511" y="748"/>
                    <a:pt x="511" y="748"/>
                    <a:pt x="511" y="748"/>
                  </a:cubicBezTo>
                  <a:cubicBezTo>
                    <a:pt x="511" y="748"/>
                    <a:pt x="511" y="749"/>
                    <a:pt x="511" y="749"/>
                  </a:cubicBezTo>
                  <a:cubicBezTo>
                    <a:pt x="511" y="749"/>
                    <a:pt x="511" y="749"/>
                    <a:pt x="511" y="750"/>
                  </a:cubicBezTo>
                  <a:cubicBezTo>
                    <a:pt x="510" y="750"/>
                    <a:pt x="510" y="750"/>
                    <a:pt x="510" y="750"/>
                  </a:cubicBezTo>
                  <a:cubicBezTo>
                    <a:pt x="510" y="750"/>
                    <a:pt x="510" y="750"/>
                    <a:pt x="509" y="750"/>
                  </a:cubicBezTo>
                  <a:cubicBezTo>
                    <a:pt x="509" y="750"/>
                    <a:pt x="509" y="750"/>
                    <a:pt x="509" y="750"/>
                  </a:cubicBezTo>
                  <a:cubicBezTo>
                    <a:pt x="509" y="750"/>
                    <a:pt x="509" y="750"/>
                    <a:pt x="509" y="750"/>
                  </a:cubicBezTo>
                  <a:cubicBezTo>
                    <a:pt x="509" y="751"/>
                    <a:pt x="509" y="751"/>
                    <a:pt x="509" y="751"/>
                  </a:cubicBezTo>
                  <a:cubicBezTo>
                    <a:pt x="509" y="751"/>
                    <a:pt x="508" y="751"/>
                    <a:pt x="508" y="751"/>
                  </a:cubicBezTo>
                  <a:cubicBezTo>
                    <a:pt x="508" y="751"/>
                    <a:pt x="508" y="751"/>
                    <a:pt x="508" y="751"/>
                  </a:cubicBezTo>
                  <a:cubicBezTo>
                    <a:pt x="508" y="751"/>
                    <a:pt x="508" y="750"/>
                    <a:pt x="508" y="750"/>
                  </a:cubicBezTo>
                  <a:cubicBezTo>
                    <a:pt x="508" y="750"/>
                    <a:pt x="508" y="750"/>
                    <a:pt x="508" y="750"/>
                  </a:cubicBezTo>
                  <a:cubicBezTo>
                    <a:pt x="508" y="750"/>
                    <a:pt x="508" y="750"/>
                    <a:pt x="508" y="750"/>
                  </a:cubicBezTo>
                  <a:cubicBezTo>
                    <a:pt x="508" y="750"/>
                    <a:pt x="508" y="750"/>
                    <a:pt x="508" y="750"/>
                  </a:cubicBezTo>
                  <a:cubicBezTo>
                    <a:pt x="507" y="751"/>
                    <a:pt x="507" y="751"/>
                    <a:pt x="507" y="751"/>
                  </a:cubicBezTo>
                  <a:cubicBezTo>
                    <a:pt x="507" y="751"/>
                    <a:pt x="507" y="751"/>
                    <a:pt x="507" y="751"/>
                  </a:cubicBezTo>
                  <a:cubicBezTo>
                    <a:pt x="507" y="752"/>
                    <a:pt x="507" y="752"/>
                    <a:pt x="507" y="752"/>
                  </a:cubicBezTo>
                  <a:cubicBezTo>
                    <a:pt x="507" y="752"/>
                    <a:pt x="507" y="752"/>
                    <a:pt x="506" y="752"/>
                  </a:cubicBezTo>
                  <a:cubicBezTo>
                    <a:pt x="506" y="752"/>
                    <a:pt x="506" y="752"/>
                    <a:pt x="506" y="752"/>
                  </a:cubicBezTo>
                  <a:cubicBezTo>
                    <a:pt x="506" y="752"/>
                    <a:pt x="506" y="753"/>
                    <a:pt x="506" y="752"/>
                  </a:cubicBezTo>
                  <a:cubicBezTo>
                    <a:pt x="505" y="752"/>
                    <a:pt x="505" y="752"/>
                    <a:pt x="505" y="752"/>
                  </a:cubicBezTo>
                  <a:cubicBezTo>
                    <a:pt x="505" y="752"/>
                    <a:pt x="505" y="752"/>
                    <a:pt x="505" y="752"/>
                  </a:cubicBezTo>
                  <a:cubicBezTo>
                    <a:pt x="505" y="752"/>
                    <a:pt x="505" y="752"/>
                    <a:pt x="505" y="753"/>
                  </a:cubicBezTo>
                  <a:cubicBezTo>
                    <a:pt x="505" y="753"/>
                    <a:pt x="505" y="753"/>
                    <a:pt x="505" y="753"/>
                  </a:cubicBezTo>
                  <a:cubicBezTo>
                    <a:pt x="505" y="753"/>
                    <a:pt x="505" y="752"/>
                    <a:pt x="505" y="752"/>
                  </a:cubicBezTo>
                  <a:cubicBezTo>
                    <a:pt x="504" y="752"/>
                    <a:pt x="504" y="752"/>
                    <a:pt x="504" y="752"/>
                  </a:cubicBezTo>
                  <a:cubicBezTo>
                    <a:pt x="504" y="752"/>
                    <a:pt x="504" y="752"/>
                    <a:pt x="504" y="752"/>
                  </a:cubicBezTo>
                  <a:cubicBezTo>
                    <a:pt x="504" y="752"/>
                    <a:pt x="504" y="752"/>
                    <a:pt x="504" y="751"/>
                  </a:cubicBezTo>
                  <a:cubicBezTo>
                    <a:pt x="504" y="751"/>
                    <a:pt x="504" y="751"/>
                    <a:pt x="504" y="750"/>
                  </a:cubicBezTo>
                  <a:cubicBezTo>
                    <a:pt x="504" y="750"/>
                    <a:pt x="503" y="750"/>
                    <a:pt x="503" y="750"/>
                  </a:cubicBezTo>
                  <a:cubicBezTo>
                    <a:pt x="503" y="750"/>
                    <a:pt x="503" y="750"/>
                    <a:pt x="503" y="750"/>
                  </a:cubicBezTo>
                  <a:cubicBezTo>
                    <a:pt x="503" y="750"/>
                    <a:pt x="503" y="750"/>
                    <a:pt x="503" y="750"/>
                  </a:cubicBezTo>
                  <a:cubicBezTo>
                    <a:pt x="502" y="751"/>
                    <a:pt x="502" y="750"/>
                    <a:pt x="502" y="750"/>
                  </a:cubicBezTo>
                  <a:cubicBezTo>
                    <a:pt x="502" y="750"/>
                    <a:pt x="502" y="750"/>
                    <a:pt x="502" y="749"/>
                  </a:cubicBezTo>
                  <a:cubicBezTo>
                    <a:pt x="501" y="749"/>
                    <a:pt x="502" y="749"/>
                    <a:pt x="502" y="749"/>
                  </a:cubicBezTo>
                  <a:cubicBezTo>
                    <a:pt x="502" y="748"/>
                    <a:pt x="501" y="747"/>
                    <a:pt x="501" y="747"/>
                  </a:cubicBezTo>
                  <a:cubicBezTo>
                    <a:pt x="501" y="746"/>
                    <a:pt x="502" y="746"/>
                    <a:pt x="502" y="746"/>
                  </a:cubicBezTo>
                  <a:cubicBezTo>
                    <a:pt x="502" y="745"/>
                    <a:pt x="502" y="745"/>
                    <a:pt x="502" y="744"/>
                  </a:cubicBezTo>
                  <a:cubicBezTo>
                    <a:pt x="502" y="744"/>
                    <a:pt x="502" y="744"/>
                    <a:pt x="502" y="744"/>
                  </a:cubicBezTo>
                  <a:cubicBezTo>
                    <a:pt x="502" y="743"/>
                    <a:pt x="502" y="743"/>
                    <a:pt x="502" y="743"/>
                  </a:cubicBezTo>
                  <a:cubicBezTo>
                    <a:pt x="503" y="743"/>
                    <a:pt x="503" y="743"/>
                    <a:pt x="503" y="743"/>
                  </a:cubicBezTo>
                  <a:cubicBezTo>
                    <a:pt x="503" y="742"/>
                    <a:pt x="503" y="742"/>
                    <a:pt x="503" y="742"/>
                  </a:cubicBezTo>
                  <a:cubicBezTo>
                    <a:pt x="503" y="742"/>
                    <a:pt x="503" y="742"/>
                    <a:pt x="503" y="742"/>
                  </a:cubicBezTo>
                  <a:cubicBezTo>
                    <a:pt x="503" y="742"/>
                    <a:pt x="504" y="742"/>
                    <a:pt x="504" y="742"/>
                  </a:cubicBezTo>
                  <a:cubicBezTo>
                    <a:pt x="504" y="742"/>
                    <a:pt x="504" y="742"/>
                    <a:pt x="504" y="742"/>
                  </a:cubicBezTo>
                  <a:cubicBezTo>
                    <a:pt x="504" y="742"/>
                    <a:pt x="505" y="742"/>
                    <a:pt x="505" y="742"/>
                  </a:cubicBezTo>
                  <a:cubicBezTo>
                    <a:pt x="505" y="742"/>
                    <a:pt x="505" y="741"/>
                    <a:pt x="506" y="741"/>
                  </a:cubicBezTo>
                  <a:cubicBezTo>
                    <a:pt x="505" y="741"/>
                    <a:pt x="505" y="741"/>
                    <a:pt x="505" y="741"/>
                  </a:cubicBezTo>
                  <a:cubicBezTo>
                    <a:pt x="505" y="741"/>
                    <a:pt x="505" y="741"/>
                    <a:pt x="505" y="741"/>
                  </a:cubicBezTo>
                  <a:cubicBezTo>
                    <a:pt x="505" y="741"/>
                    <a:pt x="505" y="741"/>
                    <a:pt x="505" y="741"/>
                  </a:cubicBezTo>
                  <a:cubicBezTo>
                    <a:pt x="506" y="740"/>
                    <a:pt x="508" y="739"/>
                    <a:pt x="510" y="738"/>
                  </a:cubicBezTo>
                  <a:cubicBezTo>
                    <a:pt x="510" y="738"/>
                    <a:pt x="510" y="737"/>
                    <a:pt x="511" y="737"/>
                  </a:cubicBezTo>
                  <a:cubicBezTo>
                    <a:pt x="511" y="737"/>
                    <a:pt x="511" y="737"/>
                    <a:pt x="511" y="737"/>
                  </a:cubicBezTo>
                  <a:cubicBezTo>
                    <a:pt x="512" y="736"/>
                    <a:pt x="513" y="736"/>
                    <a:pt x="513" y="736"/>
                  </a:cubicBezTo>
                  <a:cubicBezTo>
                    <a:pt x="513" y="736"/>
                    <a:pt x="513" y="737"/>
                    <a:pt x="514" y="737"/>
                  </a:cubicBezTo>
                  <a:cubicBezTo>
                    <a:pt x="514" y="737"/>
                    <a:pt x="514" y="737"/>
                    <a:pt x="514" y="737"/>
                  </a:cubicBezTo>
                  <a:cubicBezTo>
                    <a:pt x="514" y="737"/>
                    <a:pt x="514" y="738"/>
                    <a:pt x="515" y="738"/>
                  </a:cubicBezTo>
                  <a:cubicBezTo>
                    <a:pt x="515" y="738"/>
                    <a:pt x="515" y="738"/>
                    <a:pt x="515" y="738"/>
                  </a:cubicBezTo>
                  <a:cubicBezTo>
                    <a:pt x="515" y="738"/>
                    <a:pt x="515" y="738"/>
                    <a:pt x="515" y="737"/>
                  </a:cubicBezTo>
                  <a:cubicBezTo>
                    <a:pt x="515" y="737"/>
                    <a:pt x="515" y="737"/>
                    <a:pt x="515" y="737"/>
                  </a:cubicBezTo>
                  <a:cubicBezTo>
                    <a:pt x="515" y="736"/>
                    <a:pt x="515" y="736"/>
                    <a:pt x="516" y="736"/>
                  </a:cubicBezTo>
                  <a:cubicBezTo>
                    <a:pt x="517" y="736"/>
                    <a:pt x="517" y="736"/>
                    <a:pt x="518" y="735"/>
                  </a:cubicBezTo>
                  <a:cubicBezTo>
                    <a:pt x="519" y="735"/>
                    <a:pt x="519" y="735"/>
                    <a:pt x="519" y="735"/>
                  </a:cubicBezTo>
                  <a:cubicBezTo>
                    <a:pt x="520" y="735"/>
                    <a:pt x="520" y="735"/>
                    <a:pt x="520" y="735"/>
                  </a:cubicBezTo>
                  <a:cubicBezTo>
                    <a:pt x="519" y="735"/>
                    <a:pt x="518" y="735"/>
                    <a:pt x="518" y="735"/>
                  </a:cubicBezTo>
                  <a:cubicBezTo>
                    <a:pt x="518" y="735"/>
                    <a:pt x="517" y="735"/>
                    <a:pt x="517" y="735"/>
                  </a:cubicBezTo>
                  <a:cubicBezTo>
                    <a:pt x="517" y="735"/>
                    <a:pt x="517" y="735"/>
                    <a:pt x="517" y="735"/>
                  </a:cubicBezTo>
                  <a:cubicBezTo>
                    <a:pt x="517" y="735"/>
                    <a:pt x="517" y="735"/>
                    <a:pt x="517" y="735"/>
                  </a:cubicBezTo>
                  <a:cubicBezTo>
                    <a:pt x="516" y="735"/>
                    <a:pt x="516" y="735"/>
                    <a:pt x="515" y="735"/>
                  </a:cubicBezTo>
                  <a:cubicBezTo>
                    <a:pt x="515" y="735"/>
                    <a:pt x="515" y="735"/>
                    <a:pt x="514" y="735"/>
                  </a:cubicBezTo>
                  <a:cubicBezTo>
                    <a:pt x="514" y="735"/>
                    <a:pt x="513" y="735"/>
                    <a:pt x="513" y="735"/>
                  </a:cubicBezTo>
                  <a:cubicBezTo>
                    <a:pt x="512" y="735"/>
                    <a:pt x="512" y="735"/>
                    <a:pt x="511" y="735"/>
                  </a:cubicBezTo>
                  <a:cubicBezTo>
                    <a:pt x="511" y="735"/>
                    <a:pt x="511" y="735"/>
                    <a:pt x="511" y="735"/>
                  </a:cubicBezTo>
                  <a:cubicBezTo>
                    <a:pt x="511" y="736"/>
                    <a:pt x="511" y="736"/>
                    <a:pt x="511" y="735"/>
                  </a:cubicBezTo>
                  <a:cubicBezTo>
                    <a:pt x="511" y="735"/>
                    <a:pt x="511" y="735"/>
                    <a:pt x="511" y="735"/>
                  </a:cubicBezTo>
                  <a:cubicBezTo>
                    <a:pt x="511" y="735"/>
                    <a:pt x="510" y="735"/>
                    <a:pt x="510" y="735"/>
                  </a:cubicBezTo>
                  <a:cubicBezTo>
                    <a:pt x="510" y="735"/>
                    <a:pt x="510" y="734"/>
                    <a:pt x="510" y="734"/>
                  </a:cubicBezTo>
                  <a:cubicBezTo>
                    <a:pt x="510" y="734"/>
                    <a:pt x="511" y="734"/>
                    <a:pt x="511" y="734"/>
                  </a:cubicBezTo>
                  <a:cubicBezTo>
                    <a:pt x="511" y="733"/>
                    <a:pt x="512" y="733"/>
                    <a:pt x="512" y="733"/>
                  </a:cubicBezTo>
                  <a:cubicBezTo>
                    <a:pt x="512" y="732"/>
                    <a:pt x="513" y="731"/>
                    <a:pt x="514" y="730"/>
                  </a:cubicBezTo>
                  <a:cubicBezTo>
                    <a:pt x="514" y="730"/>
                    <a:pt x="514" y="730"/>
                    <a:pt x="514" y="730"/>
                  </a:cubicBezTo>
                  <a:cubicBezTo>
                    <a:pt x="513" y="730"/>
                    <a:pt x="513" y="730"/>
                    <a:pt x="513" y="731"/>
                  </a:cubicBezTo>
                  <a:cubicBezTo>
                    <a:pt x="513" y="731"/>
                    <a:pt x="513" y="731"/>
                    <a:pt x="513" y="731"/>
                  </a:cubicBezTo>
                  <a:cubicBezTo>
                    <a:pt x="513" y="731"/>
                    <a:pt x="513" y="731"/>
                    <a:pt x="513" y="731"/>
                  </a:cubicBezTo>
                  <a:cubicBezTo>
                    <a:pt x="512" y="730"/>
                    <a:pt x="512" y="730"/>
                    <a:pt x="511" y="729"/>
                  </a:cubicBezTo>
                  <a:cubicBezTo>
                    <a:pt x="511" y="730"/>
                    <a:pt x="511" y="730"/>
                    <a:pt x="512" y="730"/>
                  </a:cubicBezTo>
                  <a:cubicBezTo>
                    <a:pt x="512" y="730"/>
                    <a:pt x="512" y="730"/>
                    <a:pt x="512" y="730"/>
                  </a:cubicBezTo>
                  <a:cubicBezTo>
                    <a:pt x="512" y="730"/>
                    <a:pt x="512" y="730"/>
                    <a:pt x="512" y="731"/>
                  </a:cubicBezTo>
                  <a:cubicBezTo>
                    <a:pt x="512" y="731"/>
                    <a:pt x="511" y="732"/>
                    <a:pt x="510" y="733"/>
                  </a:cubicBezTo>
                  <a:cubicBezTo>
                    <a:pt x="510" y="733"/>
                    <a:pt x="509" y="733"/>
                    <a:pt x="508" y="734"/>
                  </a:cubicBezTo>
                  <a:cubicBezTo>
                    <a:pt x="507" y="734"/>
                    <a:pt x="506" y="735"/>
                    <a:pt x="506" y="735"/>
                  </a:cubicBezTo>
                  <a:cubicBezTo>
                    <a:pt x="505" y="736"/>
                    <a:pt x="504" y="736"/>
                    <a:pt x="504" y="736"/>
                  </a:cubicBezTo>
                  <a:cubicBezTo>
                    <a:pt x="503" y="737"/>
                    <a:pt x="503" y="737"/>
                    <a:pt x="503" y="737"/>
                  </a:cubicBezTo>
                  <a:cubicBezTo>
                    <a:pt x="503" y="737"/>
                    <a:pt x="503" y="736"/>
                    <a:pt x="502" y="736"/>
                  </a:cubicBezTo>
                  <a:cubicBezTo>
                    <a:pt x="502" y="736"/>
                    <a:pt x="502" y="735"/>
                    <a:pt x="503" y="735"/>
                  </a:cubicBezTo>
                  <a:cubicBezTo>
                    <a:pt x="503" y="735"/>
                    <a:pt x="503" y="735"/>
                    <a:pt x="503" y="734"/>
                  </a:cubicBezTo>
                  <a:cubicBezTo>
                    <a:pt x="502" y="734"/>
                    <a:pt x="502" y="734"/>
                    <a:pt x="502" y="735"/>
                  </a:cubicBezTo>
                  <a:cubicBezTo>
                    <a:pt x="502" y="735"/>
                    <a:pt x="501" y="735"/>
                    <a:pt x="501" y="735"/>
                  </a:cubicBezTo>
                  <a:cubicBezTo>
                    <a:pt x="501" y="735"/>
                    <a:pt x="501" y="735"/>
                    <a:pt x="501" y="735"/>
                  </a:cubicBezTo>
                  <a:cubicBezTo>
                    <a:pt x="501" y="735"/>
                    <a:pt x="501" y="735"/>
                    <a:pt x="501" y="735"/>
                  </a:cubicBezTo>
                  <a:cubicBezTo>
                    <a:pt x="501" y="736"/>
                    <a:pt x="501" y="736"/>
                    <a:pt x="502" y="736"/>
                  </a:cubicBezTo>
                  <a:cubicBezTo>
                    <a:pt x="502" y="736"/>
                    <a:pt x="502" y="736"/>
                    <a:pt x="502" y="736"/>
                  </a:cubicBezTo>
                  <a:cubicBezTo>
                    <a:pt x="502" y="736"/>
                    <a:pt x="502" y="736"/>
                    <a:pt x="502" y="736"/>
                  </a:cubicBezTo>
                  <a:cubicBezTo>
                    <a:pt x="502" y="736"/>
                    <a:pt x="501" y="737"/>
                    <a:pt x="501" y="737"/>
                  </a:cubicBezTo>
                  <a:cubicBezTo>
                    <a:pt x="501" y="737"/>
                    <a:pt x="500" y="737"/>
                    <a:pt x="500" y="737"/>
                  </a:cubicBezTo>
                  <a:cubicBezTo>
                    <a:pt x="500" y="738"/>
                    <a:pt x="500" y="738"/>
                    <a:pt x="500" y="738"/>
                  </a:cubicBezTo>
                  <a:cubicBezTo>
                    <a:pt x="499" y="738"/>
                    <a:pt x="499" y="738"/>
                    <a:pt x="499" y="737"/>
                  </a:cubicBezTo>
                  <a:cubicBezTo>
                    <a:pt x="499" y="737"/>
                    <a:pt x="499" y="737"/>
                    <a:pt x="499" y="737"/>
                  </a:cubicBezTo>
                  <a:cubicBezTo>
                    <a:pt x="499" y="737"/>
                    <a:pt x="499" y="737"/>
                    <a:pt x="499" y="737"/>
                  </a:cubicBezTo>
                  <a:cubicBezTo>
                    <a:pt x="498" y="737"/>
                    <a:pt x="498" y="738"/>
                    <a:pt x="498" y="738"/>
                  </a:cubicBezTo>
                  <a:cubicBezTo>
                    <a:pt x="498" y="738"/>
                    <a:pt x="497" y="738"/>
                    <a:pt x="496" y="738"/>
                  </a:cubicBezTo>
                  <a:cubicBezTo>
                    <a:pt x="496" y="738"/>
                    <a:pt x="496" y="737"/>
                    <a:pt x="496" y="737"/>
                  </a:cubicBezTo>
                  <a:cubicBezTo>
                    <a:pt x="496" y="737"/>
                    <a:pt x="496" y="737"/>
                    <a:pt x="496" y="737"/>
                  </a:cubicBezTo>
                  <a:cubicBezTo>
                    <a:pt x="496" y="737"/>
                    <a:pt x="496" y="737"/>
                    <a:pt x="496" y="737"/>
                  </a:cubicBezTo>
                  <a:cubicBezTo>
                    <a:pt x="496" y="737"/>
                    <a:pt x="496" y="737"/>
                    <a:pt x="496" y="737"/>
                  </a:cubicBezTo>
                  <a:cubicBezTo>
                    <a:pt x="496" y="737"/>
                    <a:pt x="496" y="737"/>
                    <a:pt x="496" y="737"/>
                  </a:cubicBezTo>
                  <a:cubicBezTo>
                    <a:pt x="496" y="737"/>
                    <a:pt x="495" y="737"/>
                    <a:pt x="495" y="738"/>
                  </a:cubicBezTo>
                  <a:cubicBezTo>
                    <a:pt x="495" y="738"/>
                    <a:pt x="495" y="738"/>
                    <a:pt x="495" y="738"/>
                  </a:cubicBezTo>
                  <a:cubicBezTo>
                    <a:pt x="495" y="737"/>
                    <a:pt x="495" y="737"/>
                    <a:pt x="495" y="737"/>
                  </a:cubicBezTo>
                  <a:cubicBezTo>
                    <a:pt x="495" y="737"/>
                    <a:pt x="494" y="736"/>
                    <a:pt x="494" y="736"/>
                  </a:cubicBezTo>
                  <a:cubicBezTo>
                    <a:pt x="494" y="736"/>
                    <a:pt x="494" y="737"/>
                    <a:pt x="493" y="737"/>
                  </a:cubicBezTo>
                  <a:cubicBezTo>
                    <a:pt x="493" y="737"/>
                    <a:pt x="493" y="737"/>
                    <a:pt x="493" y="737"/>
                  </a:cubicBezTo>
                  <a:cubicBezTo>
                    <a:pt x="493" y="737"/>
                    <a:pt x="493" y="736"/>
                    <a:pt x="493" y="736"/>
                  </a:cubicBezTo>
                  <a:cubicBezTo>
                    <a:pt x="493" y="736"/>
                    <a:pt x="493" y="735"/>
                    <a:pt x="493" y="735"/>
                  </a:cubicBezTo>
                  <a:cubicBezTo>
                    <a:pt x="493" y="735"/>
                    <a:pt x="493" y="735"/>
                    <a:pt x="493" y="735"/>
                  </a:cubicBezTo>
                  <a:cubicBezTo>
                    <a:pt x="493" y="735"/>
                    <a:pt x="493" y="735"/>
                    <a:pt x="493" y="735"/>
                  </a:cubicBezTo>
                  <a:cubicBezTo>
                    <a:pt x="493" y="734"/>
                    <a:pt x="493" y="734"/>
                    <a:pt x="493" y="734"/>
                  </a:cubicBezTo>
                  <a:cubicBezTo>
                    <a:pt x="493" y="734"/>
                    <a:pt x="492" y="734"/>
                    <a:pt x="492" y="734"/>
                  </a:cubicBezTo>
                  <a:cubicBezTo>
                    <a:pt x="492" y="734"/>
                    <a:pt x="493" y="733"/>
                    <a:pt x="493" y="733"/>
                  </a:cubicBezTo>
                  <a:cubicBezTo>
                    <a:pt x="493" y="733"/>
                    <a:pt x="493" y="733"/>
                    <a:pt x="493" y="733"/>
                  </a:cubicBezTo>
                  <a:cubicBezTo>
                    <a:pt x="493" y="733"/>
                    <a:pt x="490" y="732"/>
                    <a:pt x="490" y="732"/>
                  </a:cubicBezTo>
                  <a:cubicBezTo>
                    <a:pt x="490" y="732"/>
                    <a:pt x="490" y="731"/>
                    <a:pt x="490" y="731"/>
                  </a:cubicBezTo>
                  <a:cubicBezTo>
                    <a:pt x="490" y="731"/>
                    <a:pt x="491" y="731"/>
                    <a:pt x="491" y="731"/>
                  </a:cubicBezTo>
                  <a:cubicBezTo>
                    <a:pt x="491" y="731"/>
                    <a:pt x="491" y="730"/>
                    <a:pt x="491" y="730"/>
                  </a:cubicBezTo>
                  <a:cubicBezTo>
                    <a:pt x="491" y="730"/>
                    <a:pt x="490" y="730"/>
                    <a:pt x="490" y="730"/>
                  </a:cubicBezTo>
                  <a:cubicBezTo>
                    <a:pt x="490" y="730"/>
                    <a:pt x="491" y="729"/>
                    <a:pt x="491" y="729"/>
                  </a:cubicBezTo>
                  <a:cubicBezTo>
                    <a:pt x="491" y="718"/>
                    <a:pt x="491" y="718"/>
                    <a:pt x="491" y="718"/>
                  </a:cubicBezTo>
                  <a:cubicBezTo>
                    <a:pt x="488" y="716"/>
                    <a:pt x="488" y="716"/>
                    <a:pt x="488" y="716"/>
                  </a:cubicBezTo>
                  <a:cubicBezTo>
                    <a:pt x="486" y="716"/>
                    <a:pt x="486" y="716"/>
                    <a:pt x="486" y="716"/>
                  </a:cubicBezTo>
                  <a:cubicBezTo>
                    <a:pt x="486" y="716"/>
                    <a:pt x="486" y="716"/>
                    <a:pt x="486" y="716"/>
                  </a:cubicBezTo>
                  <a:cubicBezTo>
                    <a:pt x="485" y="716"/>
                    <a:pt x="485" y="716"/>
                    <a:pt x="485" y="716"/>
                  </a:cubicBezTo>
                  <a:cubicBezTo>
                    <a:pt x="483" y="717"/>
                    <a:pt x="483" y="717"/>
                    <a:pt x="483" y="717"/>
                  </a:cubicBezTo>
                  <a:cubicBezTo>
                    <a:pt x="482" y="716"/>
                    <a:pt x="482" y="716"/>
                    <a:pt x="482" y="716"/>
                  </a:cubicBezTo>
                  <a:cubicBezTo>
                    <a:pt x="482" y="715"/>
                    <a:pt x="482" y="715"/>
                    <a:pt x="482" y="715"/>
                  </a:cubicBezTo>
                  <a:cubicBezTo>
                    <a:pt x="481" y="715"/>
                    <a:pt x="481" y="715"/>
                    <a:pt x="481" y="715"/>
                  </a:cubicBezTo>
                  <a:cubicBezTo>
                    <a:pt x="476" y="722"/>
                    <a:pt x="476" y="722"/>
                    <a:pt x="476" y="722"/>
                  </a:cubicBezTo>
                  <a:cubicBezTo>
                    <a:pt x="476" y="722"/>
                    <a:pt x="475" y="723"/>
                    <a:pt x="475" y="724"/>
                  </a:cubicBezTo>
                  <a:cubicBezTo>
                    <a:pt x="475" y="724"/>
                    <a:pt x="475" y="724"/>
                    <a:pt x="475" y="724"/>
                  </a:cubicBezTo>
                  <a:cubicBezTo>
                    <a:pt x="475" y="725"/>
                    <a:pt x="475" y="725"/>
                    <a:pt x="475" y="725"/>
                  </a:cubicBezTo>
                  <a:cubicBezTo>
                    <a:pt x="474" y="725"/>
                    <a:pt x="474" y="725"/>
                    <a:pt x="474" y="725"/>
                  </a:cubicBezTo>
                  <a:cubicBezTo>
                    <a:pt x="474" y="726"/>
                    <a:pt x="474" y="726"/>
                    <a:pt x="474" y="726"/>
                  </a:cubicBezTo>
                  <a:cubicBezTo>
                    <a:pt x="474" y="726"/>
                    <a:pt x="474" y="727"/>
                    <a:pt x="474" y="727"/>
                  </a:cubicBezTo>
                  <a:cubicBezTo>
                    <a:pt x="474" y="727"/>
                    <a:pt x="474" y="727"/>
                    <a:pt x="474" y="727"/>
                  </a:cubicBezTo>
                  <a:cubicBezTo>
                    <a:pt x="474" y="728"/>
                    <a:pt x="474" y="728"/>
                    <a:pt x="474" y="728"/>
                  </a:cubicBezTo>
                  <a:cubicBezTo>
                    <a:pt x="474" y="728"/>
                    <a:pt x="474" y="728"/>
                    <a:pt x="474" y="728"/>
                  </a:cubicBezTo>
                  <a:cubicBezTo>
                    <a:pt x="474" y="728"/>
                    <a:pt x="474" y="729"/>
                    <a:pt x="474" y="729"/>
                  </a:cubicBezTo>
                  <a:cubicBezTo>
                    <a:pt x="474" y="730"/>
                    <a:pt x="474" y="730"/>
                    <a:pt x="474" y="730"/>
                  </a:cubicBezTo>
                  <a:cubicBezTo>
                    <a:pt x="473" y="731"/>
                    <a:pt x="473" y="731"/>
                    <a:pt x="473" y="731"/>
                  </a:cubicBezTo>
                  <a:cubicBezTo>
                    <a:pt x="473" y="731"/>
                    <a:pt x="473" y="731"/>
                    <a:pt x="473" y="731"/>
                  </a:cubicBezTo>
                  <a:cubicBezTo>
                    <a:pt x="473" y="731"/>
                    <a:pt x="472" y="732"/>
                    <a:pt x="472" y="732"/>
                  </a:cubicBezTo>
                  <a:cubicBezTo>
                    <a:pt x="472" y="732"/>
                    <a:pt x="471" y="732"/>
                    <a:pt x="471" y="732"/>
                  </a:cubicBezTo>
                  <a:cubicBezTo>
                    <a:pt x="471" y="732"/>
                    <a:pt x="471" y="733"/>
                    <a:pt x="471" y="733"/>
                  </a:cubicBezTo>
                  <a:cubicBezTo>
                    <a:pt x="471" y="733"/>
                    <a:pt x="471" y="734"/>
                    <a:pt x="471" y="734"/>
                  </a:cubicBezTo>
                  <a:cubicBezTo>
                    <a:pt x="471" y="734"/>
                    <a:pt x="471" y="735"/>
                    <a:pt x="471" y="735"/>
                  </a:cubicBezTo>
                  <a:cubicBezTo>
                    <a:pt x="471" y="735"/>
                    <a:pt x="471" y="735"/>
                    <a:pt x="471" y="734"/>
                  </a:cubicBezTo>
                  <a:cubicBezTo>
                    <a:pt x="471" y="734"/>
                    <a:pt x="471" y="734"/>
                    <a:pt x="471" y="734"/>
                  </a:cubicBezTo>
                  <a:cubicBezTo>
                    <a:pt x="471" y="734"/>
                    <a:pt x="470" y="735"/>
                    <a:pt x="470" y="735"/>
                  </a:cubicBezTo>
                  <a:cubicBezTo>
                    <a:pt x="470" y="735"/>
                    <a:pt x="470" y="735"/>
                    <a:pt x="470" y="735"/>
                  </a:cubicBezTo>
                  <a:cubicBezTo>
                    <a:pt x="470" y="735"/>
                    <a:pt x="470" y="736"/>
                    <a:pt x="470" y="736"/>
                  </a:cubicBezTo>
                  <a:cubicBezTo>
                    <a:pt x="469" y="735"/>
                    <a:pt x="469" y="735"/>
                    <a:pt x="469" y="735"/>
                  </a:cubicBezTo>
                  <a:cubicBezTo>
                    <a:pt x="468" y="736"/>
                    <a:pt x="468" y="736"/>
                    <a:pt x="468" y="736"/>
                  </a:cubicBezTo>
                  <a:cubicBezTo>
                    <a:pt x="468" y="736"/>
                    <a:pt x="467" y="735"/>
                    <a:pt x="467" y="735"/>
                  </a:cubicBezTo>
                  <a:cubicBezTo>
                    <a:pt x="467" y="735"/>
                    <a:pt x="466" y="736"/>
                    <a:pt x="466" y="736"/>
                  </a:cubicBezTo>
                  <a:cubicBezTo>
                    <a:pt x="466" y="736"/>
                    <a:pt x="466" y="737"/>
                    <a:pt x="466" y="737"/>
                  </a:cubicBezTo>
                  <a:cubicBezTo>
                    <a:pt x="466" y="737"/>
                    <a:pt x="466" y="737"/>
                    <a:pt x="466" y="737"/>
                  </a:cubicBezTo>
                  <a:cubicBezTo>
                    <a:pt x="466" y="737"/>
                    <a:pt x="466" y="738"/>
                    <a:pt x="466" y="738"/>
                  </a:cubicBezTo>
                  <a:cubicBezTo>
                    <a:pt x="443" y="738"/>
                    <a:pt x="443" y="738"/>
                    <a:pt x="443" y="738"/>
                  </a:cubicBezTo>
                  <a:cubicBezTo>
                    <a:pt x="440" y="740"/>
                    <a:pt x="440" y="740"/>
                    <a:pt x="440" y="740"/>
                  </a:cubicBezTo>
                  <a:cubicBezTo>
                    <a:pt x="436" y="744"/>
                    <a:pt x="436" y="744"/>
                    <a:pt x="436" y="744"/>
                  </a:cubicBezTo>
                  <a:cubicBezTo>
                    <a:pt x="433" y="746"/>
                    <a:pt x="433" y="746"/>
                    <a:pt x="433" y="746"/>
                  </a:cubicBezTo>
                  <a:cubicBezTo>
                    <a:pt x="430" y="751"/>
                    <a:pt x="430" y="751"/>
                    <a:pt x="430" y="751"/>
                  </a:cubicBezTo>
                  <a:cubicBezTo>
                    <a:pt x="417" y="751"/>
                    <a:pt x="417" y="751"/>
                    <a:pt x="417" y="751"/>
                  </a:cubicBezTo>
                  <a:cubicBezTo>
                    <a:pt x="414" y="753"/>
                    <a:pt x="414" y="753"/>
                    <a:pt x="414" y="753"/>
                  </a:cubicBezTo>
                  <a:cubicBezTo>
                    <a:pt x="415" y="754"/>
                    <a:pt x="415" y="754"/>
                    <a:pt x="415" y="754"/>
                  </a:cubicBezTo>
                  <a:cubicBezTo>
                    <a:pt x="415" y="756"/>
                    <a:pt x="415" y="756"/>
                    <a:pt x="415" y="756"/>
                  </a:cubicBezTo>
                  <a:cubicBezTo>
                    <a:pt x="416" y="757"/>
                    <a:pt x="416" y="757"/>
                    <a:pt x="416" y="757"/>
                  </a:cubicBezTo>
                  <a:cubicBezTo>
                    <a:pt x="416" y="758"/>
                    <a:pt x="416" y="758"/>
                    <a:pt x="416" y="758"/>
                  </a:cubicBezTo>
                  <a:cubicBezTo>
                    <a:pt x="408" y="762"/>
                    <a:pt x="408" y="762"/>
                    <a:pt x="408" y="762"/>
                  </a:cubicBezTo>
                  <a:cubicBezTo>
                    <a:pt x="400" y="764"/>
                    <a:pt x="400" y="764"/>
                    <a:pt x="400" y="764"/>
                  </a:cubicBezTo>
                  <a:cubicBezTo>
                    <a:pt x="393" y="769"/>
                    <a:pt x="393" y="769"/>
                    <a:pt x="393" y="769"/>
                  </a:cubicBezTo>
                  <a:cubicBezTo>
                    <a:pt x="390" y="769"/>
                    <a:pt x="390" y="769"/>
                    <a:pt x="390" y="769"/>
                  </a:cubicBezTo>
                  <a:cubicBezTo>
                    <a:pt x="388" y="767"/>
                    <a:pt x="388" y="767"/>
                    <a:pt x="388" y="767"/>
                  </a:cubicBezTo>
                  <a:cubicBezTo>
                    <a:pt x="388" y="767"/>
                    <a:pt x="388" y="766"/>
                    <a:pt x="388" y="766"/>
                  </a:cubicBezTo>
                  <a:cubicBezTo>
                    <a:pt x="388" y="766"/>
                    <a:pt x="388" y="765"/>
                    <a:pt x="388" y="765"/>
                  </a:cubicBezTo>
                  <a:cubicBezTo>
                    <a:pt x="388" y="765"/>
                    <a:pt x="388" y="764"/>
                    <a:pt x="388" y="764"/>
                  </a:cubicBezTo>
                  <a:cubicBezTo>
                    <a:pt x="388" y="764"/>
                    <a:pt x="388" y="763"/>
                    <a:pt x="388" y="763"/>
                  </a:cubicBezTo>
                  <a:cubicBezTo>
                    <a:pt x="388" y="763"/>
                    <a:pt x="390" y="763"/>
                    <a:pt x="390" y="763"/>
                  </a:cubicBezTo>
                  <a:cubicBezTo>
                    <a:pt x="390" y="763"/>
                    <a:pt x="392" y="760"/>
                    <a:pt x="392" y="760"/>
                  </a:cubicBezTo>
                  <a:cubicBezTo>
                    <a:pt x="392" y="759"/>
                    <a:pt x="392" y="759"/>
                    <a:pt x="392" y="759"/>
                  </a:cubicBezTo>
                  <a:cubicBezTo>
                    <a:pt x="392" y="759"/>
                    <a:pt x="392" y="757"/>
                    <a:pt x="392" y="757"/>
                  </a:cubicBezTo>
                  <a:cubicBezTo>
                    <a:pt x="392" y="757"/>
                    <a:pt x="394" y="752"/>
                    <a:pt x="394" y="752"/>
                  </a:cubicBezTo>
                  <a:cubicBezTo>
                    <a:pt x="392" y="735"/>
                    <a:pt x="392" y="735"/>
                    <a:pt x="392" y="735"/>
                  </a:cubicBezTo>
                  <a:cubicBezTo>
                    <a:pt x="385" y="730"/>
                    <a:pt x="385" y="730"/>
                    <a:pt x="385" y="730"/>
                  </a:cubicBezTo>
                  <a:cubicBezTo>
                    <a:pt x="386" y="729"/>
                    <a:pt x="386" y="729"/>
                    <a:pt x="386" y="729"/>
                  </a:cubicBezTo>
                  <a:cubicBezTo>
                    <a:pt x="385" y="728"/>
                    <a:pt x="385" y="728"/>
                    <a:pt x="385" y="728"/>
                  </a:cubicBezTo>
                  <a:cubicBezTo>
                    <a:pt x="383" y="728"/>
                    <a:pt x="383" y="728"/>
                    <a:pt x="383" y="728"/>
                  </a:cubicBezTo>
                  <a:cubicBezTo>
                    <a:pt x="382" y="728"/>
                    <a:pt x="382" y="728"/>
                    <a:pt x="382" y="728"/>
                  </a:cubicBezTo>
                  <a:cubicBezTo>
                    <a:pt x="381" y="726"/>
                    <a:pt x="381" y="726"/>
                    <a:pt x="381" y="726"/>
                  </a:cubicBezTo>
                  <a:cubicBezTo>
                    <a:pt x="381" y="723"/>
                    <a:pt x="381" y="723"/>
                    <a:pt x="381" y="723"/>
                  </a:cubicBezTo>
                  <a:cubicBezTo>
                    <a:pt x="379" y="724"/>
                    <a:pt x="379" y="724"/>
                    <a:pt x="379" y="724"/>
                  </a:cubicBezTo>
                  <a:cubicBezTo>
                    <a:pt x="378" y="724"/>
                    <a:pt x="378" y="724"/>
                    <a:pt x="378" y="724"/>
                  </a:cubicBezTo>
                  <a:cubicBezTo>
                    <a:pt x="377" y="722"/>
                    <a:pt x="377" y="722"/>
                    <a:pt x="377" y="722"/>
                  </a:cubicBezTo>
                  <a:cubicBezTo>
                    <a:pt x="376" y="720"/>
                    <a:pt x="376" y="720"/>
                    <a:pt x="376" y="720"/>
                  </a:cubicBezTo>
                  <a:cubicBezTo>
                    <a:pt x="352" y="706"/>
                    <a:pt x="352" y="706"/>
                    <a:pt x="352" y="706"/>
                  </a:cubicBezTo>
                  <a:cubicBezTo>
                    <a:pt x="351" y="706"/>
                    <a:pt x="351" y="706"/>
                    <a:pt x="351" y="706"/>
                  </a:cubicBezTo>
                  <a:cubicBezTo>
                    <a:pt x="346" y="709"/>
                    <a:pt x="346" y="709"/>
                    <a:pt x="346" y="709"/>
                  </a:cubicBezTo>
                  <a:cubicBezTo>
                    <a:pt x="344" y="709"/>
                    <a:pt x="344" y="709"/>
                    <a:pt x="344" y="709"/>
                  </a:cubicBezTo>
                  <a:cubicBezTo>
                    <a:pt x="344" y="709"/>
                    <a:pt x="343" y="709"/>
                    <a:pt x="343" y="709"/>
                  </a:cubicBezTo>
                  <a:cubicBezTo>
                    <a:pt x="343" y="709"/>
                    <a:pt x="343" y="709"/>
                    <a:pt x="343" y="709"/>
                  </a:cubicBezTo>
                  <a:cubicBezTo>
                    <a:pt x="342" y="709"/>
                    <a:pt x="342" y="709"/>
                    <a:pt x="342" y="709"/>
                  </a:cubicBezTo>
                  <a:cubicBezTo>
                    <a:pt x="341" y="708"/>
                    <a:pt x="341" y="708"/>
                    <a:pt x="341" y="708"/>
                  </a:cubicBezTo>
                  <a:cubicBezTo>
                    <a:pt x="337" y="708"/>
                    <a:pt x="337" y="708"/>
                    <a:pt x="337" y="708"/>
                  </a:cubicBezTo>
                  <a:cubicBezTo>
                    <a:pt x="336" y="707"/>
                    <a:pt x="336" y="707"/>
                    <a:pt x="336" y="707"/>
                  </a:cubicBezTo>
                  <a:cubicBezTo>
                    <a:pt x="333" y="708"/>
                    <a:pt x="333" y="708"/>
                    <a:pt x="333" y="708"/>
                  </a:cubicBezTo>
                  <a:cubicBezTo>
                    <a:pt x="331" y="708"/>
                    <a:pt x="331" y="708"/>
                    <a:pt x="331" y="708"/>
                  </a:cubicBezTo>
                  <a:cubicBezTo>
                    <a:pt x="331" y="708"/>
                    <a:pt x="331" y="708"/>
                    <a:pt x="331" y="708"/>
                  </a:cubicBezTo>
                  <a:cubicBezTo>
                    <a:pt x="330" y="708"/>
                    <a:pt x="330" y="708"/>
                    <a:pt x="330" y="708"/>
                  </a:cubicBezTo>
                  <a:cubicBezTo>
                    <a:pt x="330" y="707"/>
                    <a:pt x="330" y="707"/>
                    <a:pt x="330" y="707"/>
                  </a:cubicBezTo>
                  <a:cubicBezTo>
                    <a:pt x="329" y="707"/>
                    <a:pt x="329" y="707"/>
                    <a:pt x="329" y="707"/>
                  </a:cubicBezTo>
                  <a:cubicBezTo>
                    <a:pt x="328" y="706"/>
                    <a:pt x="328" y="706"/>
                    <a:pt x="328" y="706"/>
                  </a:cubicBezTo>
                  <a:cubicBezTo>
                    <a:pt x="327" y="706"/>
                    <a:pt x="327" y="706"/>
                    <a:pt x="327" y="706"/>
                  </a:cubicBezTo>
                  <a:cubicBezTo>
                    <a:pt x="326" y="707"/>
                    <a:pt x="326" y="707"/>
                    <a:pt x="326" y="707"/>
                  </a:cubicBezTo>
                  <a:cubicBezTo>
                    <a:pt x="326" y="707"/>
                    <a:pt x="326" y="707"/>
                    <a:pt x="326" y="707"/>
                  </a:cubicBezTo>
                  <a:cubicBezTo>
                    <a:pt x="326" y="705"/>
                    <a:pt x="326" y="705"/>
                    <a:pt x="326" y="705"/>
                  </a:cubicBezTo>
                  <a:cubicBezTo>
                    <a:pt x="325" y="705"/>
                    <a:pt x="325" y="705"/>
                    <a:pt x="325" y="705"/>
                  </a:cubicBezTo>
                  <a:cubicBezTo>
                    <a:pt x="324" y="704"/>
                    <a:pt x="324" y="704"/>
                    <a:pt x="324" y="704"/>
                  </a:cubicBezTo>
                  <a:cubicBezTo>
                    <a:pt x="324" y="703"/>
                    <a:pt x="324" y="703"/>
                    <a:pt x="324" y="703"/>
                  </a:cubicBezTo>
                  <a:cubicBezTo>
                    <a:pt x="323" y="703"/>
                    <a:pt x="323" y="703"/>
                    <a:pt x="323" y="703"/>
                  </a:cubicBezTo>
                  <a:cubicBezTo>
                    <a:pt x="322" y="703"/>
                    <a:pt x="322" y="703"/>
                    <a:pt x="322" y="703"/>
                  </a:cubicBezTo>
                  <a:cubicBezTo>
                    <a:pt x="320" y="703"/>
                    <a:pt x="320" y="703"/>
                    <a:pt x="320" y="703"/>
                  </a:cubicBezTo>
                  <a:cubicBezTo>
                    <a:pt x="319" y="703"/>
                    <a:pt x="319" y="703"/>
                    <a:pt x="319" y="703"/>
                  </a:cubicBezTo>
                  <a:cubicBezTo>
                    <a:pt x="318" y="704"/>
                    <a:pt x="318" y="704"/>
                    <a:pt x="318" y="704"/>
                  </a:cubicBezTo>
                  <a:cubicBezTo>
                    <a:pt x="316" y="704"/>
                    <a:pt x="316" y="704"/>
                    <a:pt x="316" y="704"/>
                  </a:cubicBezTo>
                  <a:cubicBezTo>
                    <a:pt x="316" y="702"/>
                    <a:pt x="316" y="702"/>
                    <a:pt x="316" y="702"/>
                  </a:cubicBezTo>
                  <a:cubicBezTo>
                    <a:pt x="316" y="702"/>
                    <a:pt x="314" y="702"/>
                    <a:pt x="314" y="702"/>
                  </a:cubicBezTo>
                  <a:cubicBezTo>
                    <a:pt x="313" y="702"/>
                    <a:pt x="312" y="702"/>
                    <a:pt x="312" y="702"/>
                  </a:cubicBezTo>
                  <a:cubicBezTo>
                    <a:pt x="310" y="701"/>
                    <a:pt x="310" y="701"/>
                    <a:pt x="310" y="701"/>
                  </a:cubicBezTo>
                  <a:cubicBezTo>
                    <a:pt x="310" y="699"/>
                    <a:pt x="310" y="699"/>
                    <a:pt x="310" y="699"/>
                  </a:cubicBezTo>
                  <a:cubicBezTo>
                    <a:pt x="310" y="697"/>
                    <a:pt x="310" y="697"/>
                    <a:pt x="310" y="697"/>
                  </a:cubicBezTo>
                  <a:cubicBezTo>
                    <a:pt x="309" y="696"/>
                    <a:pt x="309" y="696"/>
                    <a:pt x="309" y="696"/>
                  </a:cubicBezTo>
                  <a:cubicBezTo>
                    <a:pt x="309" y="696"/>
                    <a:pt x="309" y="695"/>
                    <a:pt x="309" y="695"/>
                  </a:cubicBezTo>
                  <a:cubicBezTo>
                    <a:pt x="309" y="695"/>
                    <a:pt x="307" y="695"/>
                    <a:pt x="307" y="695"/>
                  </a:cubicBezTo>
                  <a:cubicBezTo>
                    <a:pt x="307" y="699"/>
                    <a:pt x="307" y="699"/>
                    <a:pt x="307" y="699"/>
                  </a:cubicBezTo>
                  <a:cubicBezTo>
                    <a:pt x="122" y="699"/>
                    <a:pt x="122" y="699"/>
                    <a:pt x="122" y="699"/>
                  </a:cubicBezTo>
                  <a:cubicBezTo>
                    <a:pt x="122" y="699"/>
                    <a:pt x="122" y="699"/>
                    <a:pt x="121" y="698"/>
                  </a:cubicBezTo>
                  <a:cubicBezTo>
                    <a:pt x="121" y="698"/>
                    <a:pt x="121" y="698"/>
                    <a:pt x="121" y="698"/>
                  </a:cubicBezTo>
                  <a:cubicBezTo>
                    <a:pt x="121" y="698"/>
                    <a:pt x="121" y="698"/>
                    <a:pt x="121" y="698"/>
                  </a:cubicBezTo>
                  <a:cubicBezTo>
                    <a:pt x="121" y="699"/>
                    <a:pt x="121" y="699"/>
                    <a:pt x="121" y="699"/>
                  </a:cubicBezTo>
                  <a:cubicBezTo>
                    <a:pt x="120" y="699"/>
                    <a:pt x="120" y="699"/>
                    <a:pt x="120" y="698"/>
                  </a:cubicBezTo>
                  <a:cubicBezTo>
                    <a:pt x="120" y="698"/>
                    <a:pt x="120" y="698"/>
                    <a:pt x="120" y="698"/>
                  </a:cubicBezTo>
                  <a:cubicBezTo>
                    <a:pt x="120" y="698"/>
                    <a:pt x="120" y="698"/>
                    <a:pt x="120" y="698"/>
                  </a:cubicBezTo>
                  <a:cubicBezTo>
                    <a:pt x="119" y="698"/>
                    <a:pt x="119" y="697"/>
                    <a:pt x="119" y="697"/>
                  </a:cubicBezTo>
                  <a:cubicBezTo>
                    <a:pt x="119" y="696"/>
                    <a:pt x="119" y="696"/>
                    <a:pt x="120" y="696"/>
                  </a:cubicBezTo>
                  <a:cubicBezTo>
                    <a:pt x="120" y="696"/>
                    <a:pt x="120" y="696"/>
                    <a:pt x="120" y="696"/>
                  </a:cubicBezTo>
                  <a:cubicBezTo>
                    <a:pt x="120" y="696"/>
                    <a:pt x="120" y="696"/>
                    <a:pt x="120" y="696"/>
                  </a:cubicBezTo>
                  <a:cubicBezTo>
                    <a:pt x="120" y="696"/>
                    <a:pt x="120" y="696"/>
                    <a:pt x="120" y="696"/>
                  </a:cubicBezTo>
                  <a:cubicBezTo>
                    <a:pt x="119" y="696"/>
                    <a:pt x="119" y="696"/>
                    <a:pt x="119" y="695"/>
                  </a:cubicBezTo>
                  <a:cubicBezTo>
                    <a:pt x="119" y="695"/>
                    <a:pt x="119" y="695"/>
                    <a:pt x="119" y="695"/>
                  </a:cubicBezTo>
                  <a:cubicBezTo>
                    <a:pt x="119" y="695"/>
                    <a:pt x="119" y="695"/>
                    <a:pt x="118" y="695"/>
                  </a:cubicBezTo>
                  <a:cubicBezTo>
                    <a:pt x="118" y="696"/>
                    <a:pt x="118" y="695"/>
                    <a:pt x="118" y="695"/>
                  </a:cubicBezTo>
                  <a:cubicBezTo>
                    <a:pt x="118" y="695"/>
                    <a:pt x="118" y="695"/>
                    <a:pt x="118" y="695"/>
                  </a:cubicBezTo>
                  <a:cubicBezTo>
                    <a:pt x="118" y="695"/>
                    <a:pt x="119" y="694"/>
                    <a:pt x="119" y="694"/>
                  </a:cubicBezTo>
                  <a:cubicBezTo>
                    <a:pt x="119" y="694"/>
                    <a:pt x="119" y="694"/>
                    <a:pt x="119" y="693"/>
                  </a:cubicBezTo>
                  <a:cubicBezTo>
                    <a:pt x="119" y="693"/>
                    <a:pt x="119" y="693"/>
                    <a:pt x="119" y="693"/>
                  </a:cubicBezTo>
                  <a:cubicBezTo>
                    <a:pt x="120" y="692"/>
                    <a:pt x="120" y="692"/>
                    <a:pt x="120" y="692"/>
                  </a:cubicBezTo>
                  <a:cubicBezTo>
                    <a:pt x="120" y="692"/>
                    <a:pt x="120" y="692"/>
                    <a:pt x="119" y="692"/>
                  </a:cubicBezTo>
                  <a:cubicBezTo>
                    <a:pt x="119" y="692"/>
                    <a:pt x="119" y="692"/>
                    <a:pt x="119" y="692"/>
                  </a:cubicBezTo>
                  <a:cubicBezTo>
                    <a:pt x="119" y="692"/>
                    <a:pt x="119" y="693"/>
                    <a:pt x="119" y="693"/>
                  </a:cubicBezTo>
                  <a:cubicBezTo>
                    <a:pt x="119" y="693"/>
                    <a:pt x="119" y="693"/>
                    <a:pt x="118" y="693"/>
                  </a:cubicBezTo>
                  <a:cubicBezTo>
                    <a:pt x="118" y="693"/>
                    <a:pt x="118" y="693"/>
                    <a:pt x="118" y="693"/>
                  </a:cubicBezTo>
                  <a:cubicBezTo>
                    <a:pt x="118" y="693"/>
                    <a:pt x="118" y="693"/>
                    <a:pt x="118" y="694"/>
                  </a:cubicBezTo>
                  <a:cubicBezTo>
                    <a:pt x="118" y="694"/>
                    <a:pt x="118" y="694"/>
                    <a:pt x="118" y="694"/>
                  </a:cubicBezTo>
                  <a:cubicBezTo>
                    <a:pt x="118" y="694"/>
                    <a:pt x="118" y="694"/>
                    <a:pt x="118" y="694"/>
                  </a:cubicBezTo>
                  <a:cubicBezTo>
                    <a:pt x="118" y="694"/>
                    <a:pt x="118" y="694"/>
                    <a:pt x="118" y="694"/>
                  </a:cubicBezTo>
                  <a:cubicBezTo>
                    <a:pt x="118" y="694"/>
                    <a:pt x="118" y="694"/>
                    <a:pt x="118" y="694"/>
                  </a:cubicBezTo>
                  <a:cubicBezTo>
                    <a:pt x="118" y="695"/>
                    <a:pt x="118" y="695"/>
                    <a:pt x="118" y="695"/>
                  </a:cubicBezTo>
                  <a:cubicBezTo>
                    <a:pt x="117" y="695"/>
                    <a:pt x="117" y="695"/>
                    <a:pt x="117" y="695"/>
                  </a:cubicBezTo>
                  <a:cubicBezTo>
                    <a:pt x="117" y="695"/>
                    <a:pt x="117" y="695"/>
                    <a:pt x="117" y="695"/>
                  </a:cubicBezTo>
                  <a:cubicBezTo>
                    <a:pt x="116" y="695"/>
                    <a:pt x="116" y="694"/>
                    <a:pt x="116" y="694"/>
                  </a:cubicBezTo>
                  <a:cubicBezTo>
                    <a:pt x="116" y="694"/>
                    <a:pt x="116" y="694"/>
                    <a:pt x="115" y="694"/>
                  </a:cubicBezTo>
                  <a:cubicBezTo>
                    <a:pt x="115" y="694"/>
                    <a:pt x="115" y="694"/>
                    <a:pt x="115" y="694"/>
                  </a:cubicBezTo>
                  <a:cubicBezTo>
                    <a:pt x="114" y="694"/>
                    <a:pt x="114" y="694"/>
                    <a:pt x="114" y="693"/>
                  </a:cubicBezTo>
                  <a:cubicBezTo>
                    <a:pt x="114" y="693"/>
                    <a:pt x="114" y="693"/>
                    <a:pt x="114" y="693"/>
                  </a:cubicBezTo>
                  <a:cubicBezTo>
                    <a:pt x="114" y="693"/>
                    <a:pt x="114" y="693"/>
                    <a:pt x="114" y="693"/>
                  </a:cubicBezTo>
                  <a:cubicBezTo>
                    <a:pt x="114" y="692"/>
                    <a:pt x="113" y="692"/>
                    <a:pt x="113" y="692"/>
                  </a:cubicBezTo>
                  <a:cubicBezTo>
                    <a:pt x="113" y="692"/>
                    <a:pt x="113" y="691"/>
                    <a:pt x="113" y="691"/>
                  </a:cubicBezTo>
                  <a:cubicBezTo>
                    <a:pt x="113" y="691"/>
                    <a:pt x="114" y="691"/>
                    <a:pt x="114" y="691"/>
                  </a:cubicBezTo>
                  <a:cubicBezTo>
                    <a:pt x="114" y="691"/>
                    <a:pt x="115" y="691"/>
                    <a:pt x="115" y="691"/>
                  </a:cubicBezTo>
                  <a:cubicBezTo>
                    <a:pt x="115" y="691"/>
                    <a:pt x="115" y="691"/>
                    <a:pt x="115" y="691"/>
                  </a:cubicBezTo>
                  <a:cubicBezTo>
                    <a:pt x="115" y="691"/>
                    <a:pt x="115" y="691"/>
                    <a:pt x="115" y="691"/>
                  </a:cubicBezTo>
                  <a:cubicBezTo>
                    <a:pt x="115" y="690"/>
                    <a:pt x="115" y="690"/>
                    <a:pt x="115" y="690"/>
                  </a:cubicBezTo>
                  <a:cubicBezTo>
                    <a:pt x="115" y="690"/>
                    <a:pt x="115" y="690"/>
                    <a:pt x="115" y="690"/>
                  </a:cubicBezTo>
                  <a:cubicBezTo>
                    <a:pt x="115" y="690"/>
                    <a:pt x="115" y="689"/>
                    <a:pt x="115" y="689"/>
                  </a:cubicBezTo>
                  <a:cubicBezTo>
                    <a:pt x="115" y="689"/>
                    <a:pt x="115" y="689"/>
                    <a:pt x="115" y="689"/>
                  </a:cubicBezTo>
                  <a:cubicBezTo>
                    <a:pt x="115" y="689"/>
                    <a:pt x="115" y="689"/>
                    <a:pt x="115" y="688"/>
                  </a:cubicBezTo>
                  <a:cubicBezTo>
                    <a:pt x="116" y="688"/>
                    <a:pt x="116" y="688"/>
                    <a:pt x="116" y="688"/>
                  </a:cubicBezTo>
                  <a:cubicBezTo>
                    <a:pt x="115" y="687"/>
                    <a:pt x="115" y="687"/>
                    <a:pt x="115" y="687"/>
                  </a:cubicBezTo>
                  <a:cubicBezTo>
                    <a:pt x="115" y="687"/>
                    <a:pt x="115" y="687"/>
                    <a:pt x="115" y="687"/>
                  </a:cubicBezTo>
                  <a:cubicBezTo>
                    <a:pt x="115" y="687"/>
                    <a:pt x="115" y="687"/>
                    <a:pt x="115" y="687"/>
                  </a:cubicBezTo>
                  <a:cubicBezTo>
                    <a:pt x="114" y="687"/>
                    <a:pt x="115" y="687"/>
                    <a:pt x="115" y="687"/>
                  </a:cubicBezTo>
                  <a:cubicBezTo>
                    <a:pt x="115" y="687"/>
                    <a:pt x="115" y="687"/>
                    <a:pt x="115" y="687"/>
                  </a:cubicBezTo>
                  <a:cubicBezTo>
                    <a:pt x="115" y="688"/>
                    <a:pt x="115" y="688"/>
                    <a:pt x="115" y="688"/>
                  </a:cubicBezTo>
                  <a:cubicBezTo>
                    <a:pt x="115" y="688"/>
                    <a:pt x="115" y="688"/>
                    <a:pt x="115" y="688"/>
                  </a:cubicBezTo>
                  <a:cubicBezTo>
                    <a:pt x="115" y="688"/>
                    <a:pt x="115" y="689"/>
                    <a:pt x="115" y="689"/>
                  </a:cubicBezTo>
                  <a:cubicBezTo>
                    <a:pt x="114" y="689"/>
                    <a:pt x="114" y="689"/>
                    <a:pt x="114" y="689"/>
                  </a:cubicBezTo>
                  <a:cubicBezTo>
                    <a:pt x="114" y="689"/>
                    <a:pt x="114" y="689"/>
                    <a:pt x="114" y="689"/>
                  </a:cubicBezTo>
                  <a:cubicBezTo>
                    <a:pt x="114" y="690"/>
                    <a:pt x="115" y="690"/>
                    <a:pt x="115" y="690"/>
                  </a:cubicBezTo>
                  <a:cubicBezTo>
                    <a:pt x="115" y="690"/>
                    <a:pt x="115" y="690"/>
                    <a:pt x="115" y="690"/>
                  </a:cubicBezTo>
                  <a:cubicBezTo>
                    <a:pt x="115" y="690"/>
                    <a:pt x="114" y="690"/>
                    <a:pt x="114" y="690"/>
                  </a:cubicBezTo>
                  <a:cubicBezTo>
                    <a:pt x="114" y="691"/>
                    <a:pt x="114" y="690"/>
                    <a:pt x="114" y="690"/>
                  </a:cubicBezTo>
                  <a:cubicBezTo>
                    <a:pt x="114" y="690"/>
                    <a:pt x="113" y="691"/>
                    <a:pt x="113" y="691"/>
                  </a:cubicBezTo>
                  <a:cubicBezTo>
                    <a:pt x="113" y="691"/>
                    <a:pt x="113" y="691"/>
                    <a:pt x="113" y="691"/>
                  </a:cubicBezTo>
                  <a:cubicBezTo>
                    <a:pt x="113" y="691"/>
                    <a:pt x="113" y="691"/>
                    <a:pt x="113" y="691"/>
                  </a:cubicBezTo>
                  <a:cubicBezTo>
                    <a:pt x="112" y="691"/>
                    <a:pt x="112" y="691"/>
                    <a:pt x="111" y="691"/>
                  </a:cubicBezTo>
                  <a:cubicBezTo>
                    <a:pt x="111" y="691"/>
                    <a:pt x="111" y="691"/>
                    <a:pt x="111" y="691"/>
                  </a:cubicBezTo>
                  <a:cubicBezTo>
                    <a:pt x="111" y="691"/>
                    <a:pt x="111" y="691"/>
                    <a:pt x="111" y="691"/>
                  </a:cubicBezTo>
                  <a:cubicBezTo>
                    <a:pt x="110" y="690"/>
                    <a:pt x="110" y="690"/>
                    <a:pt x="110" y="689"/>
                  </a:cubicBezTo>
                  <a:cubicBezTo>
                    <a:pt x="109" y="689"/>
                    <a:pt x="109" y="689"/>
                    <a:pt x="108" y="688"/>
                  </a:cubicBezTo>
                  <a:cubicBezTo>
                    <a:pt x="108" y="688"/>
                    <a:pt x="108" y="688"/>
                    <a:pt x="108" y="688"/>
                  </a:cubicBezTo>
                  <a:cubicBezTo>
                    <a:pt x="108" y="688"/>
                    <a:pt x="108" y="688"/>
                    <a:pt x="108" y="688"/>
                  </a:cubicBezTo>
                  <a:cubicBezTo>
                    <a:pt x="109" y="688"/>
                    <a:pt x="109" y="688"/>
                    <a:pt x="109" y="688"/>
                  </a:cubicBezTo>
                  <a:cubicBezTo>
                    <a:pt x="109" y="688"/>
                    <a:pt x="110" y="688"/>
                    <a:pt x="110" y="687"/>
                  </a:cubicBezTo>
                  <a:cubicBezTo>
                    <a:pt x="110" y="687"/>
                    <a:pt x="110" y="687"/>
                    <a:pt x="110" y="687"/>
                  </a:cubicBezTo>
                  <a:cubicBezTo>
                    <a:pt x="110" y="686"/>
                    <a:pt x="110" y="686"/>
                    <a:pt x="110" y="686"/>
                  </a:cubicBezTo>
                  <a:cubicBezTo>
                    <a:pt x="110" y="686"/>
                    <a:pt x="110" y="685"/>
                    <a:pt x="110" y="685"/>
                  </a:cubicBezTo>
                  <a:cubicBezTo>
                    <a:pt x="110" y="685"/>
                    <a:pt x="110" y="685"/>
                    <a:pt x="110" y="685"/>
                  </a:cubicBezTo>
                  <a:cubicBezTo>
                    <a:pt x="110" y="684"/>
                    <a:pt x="110" y="684"/>
                    <a:pt x="110" y="684"/>
                  </a:cubicBezTo>
                  <a:cubicBezTo>
                    <a:pt x="110" y="684"/>
                    <a:pt x="110" y="684"/>
                    <a:pt x="109" y="684"/>
                  </a:cubicBezTo>
                  <a:cubicBezTo>
                    <a:pt x="109" y="684"/>
                    <a:pt x="109" y="685"/>
                    <a:pt x="109" y="685"/>
                  </a:cubicBezTo>
                  <a:cubicBezTo>
                    <a:pt x="108" y="685"/>
                    <a:pt x="108" y="685"/>
                    <a:pt x="108" y="685"/>
                  </a:cubicBezTo>
                  <a:cubicBezTo>
                    <a:pt x="108" y="685"/>
                    <a:pt x="107" y="685"/>
                    <a:pt x="107" y="684"/>
                  </a:cubicBezTo>
                  <a:cubicBezTo>
                    <a:pt x="107" y="684"/>
                    <a:pt x="107" y="684"/>
                    <a:pt x="107" y="684"/>
                  </a:cubicBezTo>
                  <a:cubicBezTo>
                    <a:pt x="107" y="684"/>
                    <a:pt x="108" y="683"/>
                    <a:pt x="108" y="683"/>
                  </a:cubicBezTo>
                  <a:cubicBezTo>
                    <a:pt x="108" y="683"/>
                    <a:pt x="108" y="682"/>
                    <a:pt x="108" y="682"/>
                  </a:cubicBezTo>
                  <a:cubicBezTo>
                    <a:pt x="109" y="682"/>
                    <a:pt x="109" y="681"/>
                    <a:pt x="109" y="681"/>
                  </a:cubicBezTo>
                  <a:cubicBezTo>
                    <a:pt x="108" y="681"/>
                    <a:pt x="108" y="680"/>
                    <a:pt x="108" y="680"/>
                  </a:cubicBezTo>
                  <a:cubicBezTo>
                    <a:pt x="108" y="680"/>
                    <a:pt x="108" y="679"/>
                    <a:pt x="109" y="679"/>
                  </a:cubicBezTo>
                  <a:cubicBezTo>
                    <a:pt x="109" y="679"/>
                    <a:pt x="108" y="679"/>
                    <a:pt x="108" y="679"/>
                  </a:cubicBezTo>
                  <a:cubicBezTo>
                    <a:pt x="108" y="679"/>
                    <a:pt x="108" y="679"/>
                    <a:pt x="108" y="679"/>
                  </a:cubicBezTo>
                  <a:cubicBezTo>
                    <a:pt x="108" y="680"/>
                    <a:pt x="108" y="680"/>
                    <a:pt x="108" y="680"/>
                  </a:cubicBezTo>
                  <a:cubicBezTo>
                    <a:pt x="108" y="680"/>
                    <a:pt x="108" y="681"/>
                    <a:pt x="108" y="681"/>
                  </a:cubicBezTo>
                  <a:cubicBezTo>
                    <a:pt x="108" y="681"/>
                    <a:pt x="108" y="682"/>
                    <a:pt x="108" y="682"/>
                  </a:cubicBezTo>
                  <a:cubicBezTo>
                    <a:pt x="108" y="683"/>
                    <a:pt x="108" y="683"/>
                    <a:pt x="107" y="683"/>
                  </a:cubicBezTo>
                  <a:cubicBezTo>
                    <a:pt x="107" y="684"/>
                    <a:pt x="107" y="684"/>
                    <a:pt x="106" y="684"/>
                  </a:cubicBezTo>
                  <a:cubicBezTo>
                    <a:pt x="106" y="684"/>
                    <a:pt x="106" y="685"/>
                    <a:pt x="106" y="685"/>
                  </a:cubicBezTo>
                  <a:cubicBezTo>
                    <a:pt x="106" y="685"/>
                    <a:pt x="106" y="685"/>
                    <a:pt x="106" y="685"/>
                  </a:cubicBezTo>
                  <a:cubicBezTo>
                    <a:pt x="106" y="686"/>
                    <a:pt x="107" y="686"/>
                    <a:pt x="107" y="686"/>
                  </a:cubicBezTo>
                  <a:cubicBezTo>
                    <a:pt x="107" y="686"/>
                    <a:pt x="107" y="687"/>
                    <a:pt x="107" y="687"/>
                  </a:cubicBezTo>
                  <a:cubicBezTo>
                    <a:pt x="108" y="687"/>
                    <a:pt x="108" y="687"/>
                    <a:pt x="108" y="687"/>
                  </a:cubicBezTo>
                  <a:cubicBezTo>
                    <a:pt x="108" y="687"/>
                    <a:pt x="108" y="688"/>
                    <a:pt x="108" y="688"/>
                  </a:cubicBezTo>
                  <a:cubicBezTo>
                    <a:pt x="108" y="688"/>
                    <a:pt x="108" y="688"/>
                    <a:pt x="108" y="688"/>
                  </a:cubicBezTo>
                  <a:cubicBezTo>
                    <a:pt x="108" y="688"/>
                    <a:pt x="108" y="688"/>
                    <a:pt x="108" y="688"/>
                  </a:cubicBezTo>
                  <a:cubicBezTo>
                    <a:pt x="108" y="688"/>
                    <a:pt x="107" y="688"/>
                    <a:pt x="107" y="688"/>
                  </a:cubicBezTo>
                  <a:cubicBezTo>
                    <a:pt x="107" y="688"/>
                    <a:pt x="107" y="688"/>
                    <a:pt x="107" y="688"/>
                  </a:cubicBezTo>
                  <a:cubicBezTo>
                    <a:pt x="107" y="687"/>
                    <a:pt x="107" y="687"/>
                    <a:pt x="107" y="687"/>
                  </a:cubicBezTo>
                  <a:cubicBezTo>
                    <a:pt x="107" y="687"/>
                    <a:pt x="106" y="686"/>
                    <a:pt x="106" y="687"/>
                  </a:cubicBezTo>
                  <a:cubicBezTo>
                    <a:pt x="106" y="687"/>
                    <a:pt x="106" y="687"/>
                    <a:pt x="106" y="687"/>
                  </a:cubicBezTo>
                  <a:cubicBezTo>
                    <a:pt x="106" y="687"/>
                    <a:pt x="106" y="687"/>
                    <a:pt x="106" y="687"/>
                  </a:cubicBezTo>
                  <a:cubicBezTo>
                    <a:pt x="106" y="687"/>
                    <a:pt x="106" y="687"/>
                    <a:pt x="106" y="687"/>
                  </a:cubicBezTo>
                  <a:cubicBezTo>
                    <a:pt x="106" y="687"/>
                    <a:pt x="106" y="687"/>
                    <a:pt x="106" y="687"/>
                  </a:cubicBezTo>
                  <a:cubicBezTo>
                    <a:pt x="105" y="687"/>
                    <a:pt x="105" y="687"/>
                    <a:pt x="105" y="686"/>
                  </a:cubicBezTo>
                  <a:cubicBezTo>
                    <a:pt x="105" y="686"/>
                    <a:pt x="105" y="685"/>
                    <a:pt x="105" y="685"/>
                  </a:cubicBezTo>
                  <a:cubicBezTo>
                    <a:pt x="105" y="684"/>
                    <a:pt x="105" y="684"/>
                    <a:pt x="105" y="684"/>
                  </a:cubicBezTo>
                  <a:cubicBezTo>
                    <a:pt x="105" y="684"/>
                    <a:pt x="105" y="683"/>
                    <a:pt x="105" y="684"/>
                  </a:cubicBezTo>
                  <a:cubicBezTo>
                    <a:pt x="105" y="684"/>
                    <a:pt x="104" y="684"/>
                    <a:pt x="104" y="684"/>
                  </a:cubicBezTo>
                  <a:cubicBezTo>
                    <a:pt x="104" y="684"/>
                    <a:pt x="105" y="684"/>
                    <a:pt x="105" y="685"/>
                  </a:cubicBezTo>
                  <a:cubicBezTo>
                    <a:pt x="105" y="685"/>
                    <a:pt x="105" y="685"/>
                    <a:pt x="105" y="685"/>
                  </a:cubicBezTo>
                  <a:cubicBezTo>
                    <a:pt x="105" y="685"/>
                    <a:pt x="104" y="685"/>
                    <a:pt x="104" y="685"/>
                  </a:cubicBezTo>
                  <a:cubicBezTo>
                    <a:pt x="104" y="685"/>
                    <a:pt x="104" y="685"/>
                    <a:pt x="104" y="685"/>
                  </a:cubicBezTo>
                  <a:cubicBezTo>
                    <a:pt x="104" y="685"/>
                    <a:pt x="104" y="685"/>
                    <a:pt x="104" y="685"/>
                  </a:cubicBezTo>
                  <a:cubicBezTo>
                    <a:pt x="103" y="685"/>
                    <a:pt x="103" y="685"/>
                    <a:pt x="103" y="685"/>
                  </a:cubicBezTo>
                  <a:cubicBezTo>
                    <a:pt x="103" y="685"/>
                    <a:pt x="103" y="685"/>
                    <a:pt x="103" y="685"/>
                  </a:cubicBezTo>
                  <a:cubicBezTo>
                    <a:pt x="103" y="684"/>
                    <a:pt x="103" y="684"/>
                    <a:pt x="103" y="684"/>
                  </a:cubicBezTo>
                  <a:cubicBezTo>
                    <a:pt x="104" y="684"/>
                    <a:pt x="104" y="684"/>
                    <a:pt x="104" y="683"/>
                  </a:cubicBezTo>
                  <a:cubicBezTo>
                    <a:pt x="104" y="683"/>
                    <a:pt x="104" y="683"/>
                    <a:pt x="104" y="683"/>
                  </a:cubicBezTo>
                  <a:cubicBezTo>
                    <a:pt x="103" y="683"/>
                    <a:pt x="103" y="684"/>
                    <a:pt x="102" y="684"/>
                  </a:cubicBezTo>
                  <a:cubicBezTo>
                    <a:pt x="102" y="684"/>
                    <a:pt x="102" y="684"/>
                    <a:pt x="102" y="684"/>
                  </a:cubicBezTo>
                  <a:cubicBezTo>
                    <a:pt x="102" y="685"/>
                    <a:pt x="102" y="684"/>
                    <a:pt x="101" y="684"/>
                  </a:cubicBezTo>
                  <a:cubicBezTo>
                    <a:pt x="102" y="684"/>
                    <a:pt x="102" y="684"/>
                    <a:pt x="102" y="684"/>
                  </a:cubicBezTo>
                  <a:cubicBezTo>
                    <a:pt x="102" y="684"/>
                    <a:pt x="102" y="683"/>
                    <a:pt x="102" y="683"/>
                  </a:cubicBezTo>
                  <a:cubicBezTo>
                    <a:pt x="102" y="683"/>
                    <a:pt x="102" y="684"/>
                    <a:pt x="101" y="684"/>
                  </a:cubicBezTo>
                  <a:cubicBezTo>
                    <a:pt x="101" y="684"/>
                    <a:pt x="100" y="684"/>
                    <a:pt x="100" y="683"/>
                  </a:cubicBezTo>
                  <a:cubicBezTo>
                    <a:pt x="100" y="683"/>
                    <a:pt x="100" y="683"/>
                    <a:pt x="100" y="683"/>
                  </a:cubicBezTo>
                  <a:cubicBezTo>
                    <a:pt x="101" y="682"/>
                    <a:pt x="101" y="682"/>
                    <a:pt x="101" y="682"/>
                  </a:cubicBezTo>
                  <a:cubicBezTo>
                    <a:pt x="102" y="682"/>
                    <a:pt x="102" y="682"/>
                    <a:pt x="103" y="681"/>
                  </a:cubicBezTo>
                  <a:cubicBezTo>
                    <a:pt x="103" y="681"/>
                    <a:pt x="103" y="681"/>
                    <a:pt x="103" y="681"/>
                  </a:cubicBezTo>
                  <a:cubicBezTo>
                    <a:pt x="104" y="681"/>
                    <a:pt x="104" y="680"/>
                    <a:pt x="104" y="680"/>
                  </a:cubicBezTo>
                  <a:cubicBezTo>
                    <a:pt x="104" y="680"/>
                    <a:pt x="104" y="679"/>
                    <a:pt x="104" y="678"/>
                  </a:cubicBezTo>
                  <a:cubicBezTo>
                    <a:pt x="104" y="678"/>
                    <a:pt x="104" y="678"/>
                    <a:pt x="104" y="678"/>
                  </a:cubicBezTo>
                  <a:cubicBezTo>
                    <a:pt x="104" y="678"/>
                    <a:pt x="104" y="678"/>
                    <a:pt x="104" y="678"/>
                  </a:cubicBezTo>
                  <a:cubicBezTo>
                    <a:pt x="104" y="678"/>
                    <a:pt x="103" y="678"/>
                    <a:pt x="103" y="678"/>
                  </a:cubicBezTo>
                  <a:cubicBezTo>
                    <a:pt x="103" y="678"/>
                    <a:pt x="103" y="678"/>
                    <a:pt x="103" y="679"/>
                  </a:cubicBezTo>
                  <a:cubicBezTo>
                    <a:pt x="103" y="679"/>
                    <a:pt x="103" y="679"/>
                    <a:pt x="103" y="680"/>
                  </a:cubicBezTo>
                  <a:cubicBezTo>
                    <a:pt x="103" y="680"/>
                    <a:pt x="102" y="680"/>
                    <a:pt x="102" y="681"/>
                  </a:cubicBezTo>
                  <a:cubicBezTo>
                    <a:pt x="102" y="681"/>
                    <a:pt x="102" y="682"/>
                    <a:pt x="101" y="682"/>
                  </a:cubicBezTo>
                  <a:cubicBezTo>
                    <a:pt x="101" y="682"/>
                    <a:pt x="100" y="681"/>
                    <a:pt x="100" y="682"/>
                  </a:cubicBezTo>
                  <a:cubicBezTo>
                    <a:pt x="99" y="681"/>
                    <a:pt x="100" y="681"/>
                    <a:pt x="100" y="681"/>
                  </a:cubicBezTo>
                  <a:cubicBezTo>
                    <a:pt x="100" y="681"/>
                    <a:pt x="100" y="681"/>
                    <a:pt x="100" y="680"/>
                  </a:cubicBezTo>
                  <a:cubicBezTo>
                    <a:pt x="100" y="680"/>
                    <a:pt x="100" y="680"/>
                    <a:pt x="99" y="680"/>
                  </a:cubicBezTo>
                  <a:cubicBezTo>
                    <a:pt x="99" y="680"/>
                    <a:pt x="98" y="680"/>
                    <a:pt x="98" y="680"/>
                  </a:cubicBezTo>
                  <a:cubicBezTo>
                    <a:pt x="98" y="680"/>
                    <a:pt x="97" y="680"/>
                    <a:pt x="97" y="680"/>
                  </a:cubicBezTo>
                  <a:cubicBezTo>
                    <a:pt x="97" y="680"/>
                    <a:pt x="97" y="679"/>
                    <a:pt x="97" y="679"/>
                  </a:cubicBezTo>
                  <a:cubicBezTo>
                    <a:pt x="98" y="679"/>
                    <a:pt x="98" y="679"/>
                    <a:pt x="99" y="679"/>
                  </a:cubicBezTo>
                  <a:cubicBezTo>
                    <a:pt x="99" y="679"/>
                    <a:pt x="99" y="679"/>
                    <a:pt x="99" y="679"/>
                  </a:cubicBezTo>
                  <a:cubicBezTo>
                    <a:pt x="99" y="679"/>
                    <a:pt x="98" y="679"/>
                    <a:pt x="98" y="679"/>
                  </a:cubicBezTo>
                  <a:cubicBezTo>
                    <a:pt x="97" y="679"/>
                    <a:pt x="97" y="679"/>
                    <a:pt x="97" y="679"/>
                  </a:cubicBezTo>
                  <a:cubicBezTo>
                    <a:pt x="97" y="679"/>
                    <a:pt x="97" y="679"/>
                    <a:pt x="97" y="679"/>
                  </a:cubicBezTo>
                  <a:cubicBezTo>
                    <a:pt x="96" y="680"/>
                    <a:pt x="95" y="679"/>
                    <a:pt x="95" y="679"/>
                  </a:cubicBezTo>
                  <a:cubicBezTo>
                    <a:pt x="94" y="680"/>
                    <a:pt x="94" y="680"/>
                    <a:pt x="94" y="680"/>
                  </a:cubicBezTo>
                  <a:cubicBezTo>
                    <a:pt x="93" y="680"/>
                    <a:pt x="93" y="680"/>
                    <a:pt x="93" y="680"/>
                  </a:cubicBezTo>
                  <a:cubicBezTo>
                    <a:pt x="92" y="679"/>
                    <a:pt x="92" y="680"/>
                    <a:pt x="91" y="679"/>
                  </a:cubicBezTo>
                  <a:cubicBezTo>
                    <a:pt x="91" y="679"/>
                    <a:pt x="91" y="679"/>
                    <a:pt x="91" y="679"/>
                  </a:cubicBezTo>
                  <a:cubicBezTo>
                    <a:pt x="91" y="678"/>
                    <a:pt x="90" y="677"/>
                    <a:pt x="89" y="676"/>
                  </a:cubicBezTo>
                  <a:cubicBezTo>
                    <a:pt x="89" y="676"/>
                    <a:pt x="89" y="676"/>
                    <a:pt x="89" y="676"/>
                  </a:cubicBezTo>
                  <a:cubicBezTo>
                    <a:pt x="89" y="676"/>
                    <a:pt x="89" y="676"/>
                    <a:pt x="89" y="675"/>
                  </a:cubicBezTo>
                  <a:cubicBezTo>
                    <a:pt x="90" y="675"/>
                    <a:pt x="91" y="675"/>
                    <a:pt x="90" y="675"/>
                  </a:cubicBezTo>
                  <a:cubicBezTo>
                    <a:pt x="90" y="675"/>
                    <a:pt x="90" y="675"/>
                    <a:pt x="90" y="675"/>
                  </a:cubicBezTo>
                  <a:cubicBezTo>
                    <a:pt x="90" y="675"/>
                    <a:pt x="89" y="675"/>
                    <a:pt x="89" y="674"/>
                  </a:cubicBezTo>
                  <a:cubicBezTo>
                    <a:pt x="89" y="674"/>
                    <a:pt x="89" y="674"/>
                    <a:pt x="89" y="674"/>
                  </a:cubicBezTo>
                  <a:cubicBezTo>
                    <a:pt x="90" y="674"/>
                    <a:pt x="90" y="673"/>
                    <a:pt x="90" y="673"/>
                  </a:cubicBezTo>
                  <a:cubicBezTo>
                    <a:pt x="91" y="673"/>
                    <a:pt x="91" y="672"/>
                    <a:pt x="91" y="672"/>
                  </a:cubicBezTo>
                  <a:cubicBezTo>
                    <a:pt x="91" y="672"/>
                    <a:pt x="91" y="672"/>
                    <a:pt x="91" y="671"/>
                  </a:cubicBezTo>
                  <a:cubicBezTo>
                    <a:pt x="91" y="671"/>
                    <a:pt x="91" y="671"/>
                    <a:pt x="91" y="671"/>
                  </a:cubicBezTo>
                  <a:cubicBezTo>
                    <a:pt x="92" y="671"/>
                    <a:pt x="92" y="671"/>
                    <a:pt x="92" y="671"/>
                  </a:cubicBezTo>
                  <a:cubicBezTo>
                    <a:pt x="92" y="671"/>
                    <a:pt x="92" y="671"/>
                    <a:pt x="92" y="670"/>
                  </a:cubicBezTo>
                  <a:cubicBezTo>
                    <a:pt x="91" y="670"/>
                    <a:pt x="91" y="670"/>
                    <a:pt x="91" y="670"/>
                  </a:cubicBezTo>
                  <a:cubicBezTo>
                    <a:pt x="91" y="670"/>
                    <a:pt x="91" y="670"/>
                    <a:pt x="91" y="670"/>
                  </a:cubicBezTo>
                  <a:cubicBezTo>
                    <a:pt x="91" y="670"/>
                    <a:pt x="91" y="670"/>
                    <a:pt x="90" y="671"/>
                  </a:cubicBezTo>
                  <a:cubicBezTo>
                    <a:pt x="90" y="671"/>
                    <a:pt x="90" y="672"/>
                    <a:pt x="90" y="672"/>
                  </a:cubicBezTo>
                  <a:cubicBezTo>
                    <a:pt x="90" y="672"/>
                    <a:pt x="90" y="672"/>
                    <a:pt x="90" y="672"/>
                  </a:cubicBezTo>
                  <a:cubicBezTo>
                    <a:pt x="90" y="673"/>
                    <a:pt x="90" y="673"/>
                    <a:pt x="90" y="673"/>
                  </a:cubicBezTo>
                  <a:cubicBezTo>
                    <a:pt x="90" y="673"/>
                    <a:pt x="89" y="673"/>
                    <a:pt x="89" y="673"/>
                  </a:cubicBezTo>
                  <a:cubicBezTo>
                    <a:pt x="89" y="673"/>
                    <a:pt x="89" y="673"/>
                    <a:pt x="89" y="672"/>
                  </a:cubicBezTo>
                  <a:cubicBezTo>
                    <a:pt x="89" y="672"/>
                    <a:pt x="89" y="672"/>
                    <a:pt x="88" y="672"/>
                  </a:cubicBezTo>
                  <a:cubicBezTo>
                    <a:pt x="88" y="672"/>
                    <a:pt x="89" y="671"/>
                    <a:pt x="88" y="671"/>
                  </a:cubicBezTo>
                  <a:cubicBezTo>
                    <a:pt x="88" y="671"/>
                    <a:pt x="88" y="671"/>
                    <a:pt x="88" y="671"/>
                  </a:cubicBezTo>
                  <a:cubicBezTo>
                    <a:pt x="88" y="671"/>
                    <a:pt x="88" y="670"/>
                    <a:pt x="88" y="670"/>
                  </a:cubicBezTo>
                  <a:cubicBezTo>
                    <a:pt x="88" y="669"/>
                    <a:pt x="88" y="669"/>
                    <a:pt x="88" y="669"/>
                  </a:cubicBezTo>
                  <a:cubicBezTo>
                    <a:pt x="89" y="668"/>
                    <a:pt x="89" y="668"/>
                    <a:pt x="89" y="668"/>
                  </a:cubicBezTo>
                  <a:cubicBezTo>
                    <a:pt x="89" y="668"/>
                    <a:pt x="89" y="668"/>
                    <a:pt x="89" y="668"/>
                  </a:cubicBezTo>
                  <a:cubicBezTo>
                    <a:pt x="89" y="668"/>
                    <a:pt x="89" y="668"/>
                    <a:pt x="89" y="668"/>
                  </a:cubicBezTo>
                  <a:cubicBezTo>
                    <a:pt x="89" y="668"/>
                    <a:pt x="89" y="668"/>
                    <a:pt x="89" y="668"/>
                  </a:cubicBezTo>
                  <a:cubicBezTo>
                    <a:pt x="89" y="668"/>
                    <a:pt x="89" y="668"/>
                    <a:pt x="89" y="668"/>
                  </a:cubicBezTo>
                  <a:cubicBezTo>
                    <a:pt x="88" y="668"/>
                    <a:pt x="88" y="668"/>
                    <a:pt x="88" y="668"/>
                  </a:cubicBezTo>
                  <a:cubicBezTo>
                    <a:pt x="88" y="668"/>
                    <a:pt x="88" y="667"/>
                    <a:pt x="88" y="667"/>
                  </a:cubicBezTo>
                  <a:cubicBezTo>
                    <a:pt x="88" y="667"/>
                    <a:pt x="89" y="666"/>
                    <a:pt x="89" y="666"/>
                  </a:cubicBezTo>
                  <a:cubicBezTo>
                    <a:pt x="89" y="665"/>
                    <a:pt x="89" y="665"/>
                    <a:pt x="89" y="665"/>
                  </a:cubicBezTo>
                  <a:cubicBezTo>
                    <a:pt x="89" y="665"/>
                    <a:pt x="90" y="665"/>
                    <a:pt x="90" y="665"/>
                  </a:cubicBezTo>
                  <a:cubicBezTo>
                    <a:pt x="91" y="664"/>
                    <a:pt x="91" y="664"/>
                    <a:pt x="91" y="663"/>
                  </a:cubicBezTo>
                  <a:cubicBezTo>
                    <a:pt x="91" y="663"/>
                    <a:pt x="92" y="663"/>
                    <a:pt x="92" y="663"/>
                  </a:cubicBezTo>
                  <a:cubicBezTo>
                    <a:pt x="92" y="663"/>
                    <a:pt x="92" y="663"/>
                    <a:pt x="92" y="663"/>
                  </a:cubicBezTo>
                  <a:cubicBezTo>
                    <a:pt x="92" y="664"/>
                    <a:pt x="92" y="664"/>
                    <a:pt x="92" y="664"/>
                  </a:cubicBezTo>
                  <a:cubicBezTo>
                    <a:pt x="92" y="664"/>
                    <a:pt x="91" y="665"/>
                    <a:pt x="91" y="665"/>
                  </a:cubicBezTo>
                  <a:cubicBezTo>
                    <a:pt x="90" y="665"/>
                    <a:pt x="90" y="666"/>
                    <a:pt x="90" y="666"/>
                  </a:cubicBezTo>
                  <a:cubicBezTo>
                    <a:pt x="90" y="666"/>
                    <a:pt x="90" y="666"/>
                    <a:pt x="90" y="666"/>
                  </a:cubicBezTo>
                  <a:cubicBezTo>
                    <a:pt x="90" y="666"/>
                    <a:pt x="89" y="666"/>
                    <a:pt x="89" y="667"/>
                  </a:cubicBezTo>
                  <a:cubicBezTo>
                    <a:pt x="89" y="667"/>
                    <a:pt x="90" y="667"/>
                    <a:pt x="90" y="667"/>
                  </a:cubicBezTo>
                  <a:cubicBezTo>
                    <a:pt x="90" y="667"/>
                    <a:pt x="90" y="666"/>
                    <a:pt x="90" y="666"/>
                  </a:cubicBezTo>
                  <a:cubicBezTo>
                    <a:pt x="90" y="666"/>
                    <a:pt x="90" y="666"/>
                    <a:pt x="90" y="666"/>
                  </a:cubicBezTo>
                  <a:cubicBezTo>
                    <a:pt x="90" y="666"/>
                    <a:pt x="90" y="666"/>
                    <a:pt x="91" y="666"/>
                  </a:cubicBezTo>
                  <a:cubicBezTo>
                    <a:pt x="91" y="666"/>
                    <a:pt x="91" y="666"/>
                    <a:pt x="91" y="666"/>
                  </a:cubicBezTo>
                  <a:cubicBezTo>
                    <a:pt x="91" y="666"/>
                    <a:pt x="91" y="666"/>
                    <a:pt x="91" y="665"/>
                  </a:cubicBezTo>
                  <a:cubicBezTo>
                    <a:pt x="92" y="665"/>
                    <a:pt x="92" y="665"/>
                    <a:pt x="92" y="665"/>
                  </a:cubicBezTo>
                  <a:cubicBezTo>
                    <a:pt x="92" y="665"/>
                    <a:pt x="92" y="665"/>
                    <a:pt x="92" y="665"/>
                  </a:cubicBezTo>
                  <a:cubicBezTo>
                    <a:pt x="93" y="664"/>
                    <a:pt x="93" y="664"/>
                    <a:pt x="94" y="664"/>
                  </a:cubicBezTo>
                  <a:cubicBezTo>
                    <a:pt x="94" y="664"/>
                    <a:pt x="94" y="664"/>
                    <a:pt x="94" y="664"/>
                  </a:cubicBezTo>
                  <a:cubicBezTo>
                    <a:pt x="94" y="664"/>
                    <a:pt x="94" y="665"/>
                    <a:pt x="94" y="665"/>
                  </a:cubicBezTo>
                  <a:cubicBezTo>
                    <a:pt x="94" y="665"/>
                    <a:pt x="95" y="666"/>
                    <a:pt x="95" y="666"/>
                  </a:cubicBezTo>
                  <a:cubicBezTo>
                    <a:pt x="95" y="666"/>
                    <a:pt x="95" y="667"/>
                    <a:pt x="95" y="667"/>
                  </a:cubicBezTo>
                  <a:cubicBezTo>
                    <a:pt x="96" y="667"/>
                    <a:pt x="96" y="666"/>
                    <a:pt x="96" y="666"/>
                  </a:cubicBezTo>
                  <a:cubicBezTo>
                    <a:pt x="96" y="666"/>
                    <a:pt x="96" y="666"/>
                    <a:pt x="95" y="665"/>
                  </a:cubicBezTo>
                  <a:cubicBezTo>
                    <a:pt x="95" y="665"/>
                    <a:pt x="95" y="665"/>
                    <a:pt x="95" y="665"/>
                  </a:cubicBezTo>
                  <a:cubicBezTo>
                    <a:pt x="95" y="665"/>
                    <a:pt x="95" y="665"/>
                    <a:pt x="95" y="664"/>
                  </a:cubicBezTo>
                  <a:cubicBezTo>
                    <a:pt x="95" y="664"/>
                    <a:pt x="95" y="664"/>
                    <a:pt x="95" y="664"/>
                  </a:cubicBezTo>
                  <a:cubicBezTo>
                    <a:pt x="95" y="664"/>
                    <a:pt x="95" y="664"/>
                    <a:pt x="95" y="664"/>
                  </a:cubicBezTo>
                  <a:cubicBezTo>
                    <a:pt x="95" y="664"/>
                    <a:pt x="95" y="663"/>
                    <a:pt x="95" y="663"/>
                  </a:cubicBezTo>
                  <a:cubicBezTo>
                    <a:pt x="95" y="663"/>
                    <a:pt x="95" y="663"/>
                    <a:pt x="95" y="663"/>
                  </a:cubicBezTo>
                  <a:cubicBezTo>
                    <a:pt x="95" y="663"/>
                    <a:pt x="95" y="663"/>
                    <a:pt x="95" y="663"/>
                  </a:cubicBezTo>
                  <a:cubicBezTo>
                    <a:pt x="94" y="663"/>
                    <a:pt x="94" y="663"/>
                    <a:pt x="94" y="663"/>
                  </a:cubicBezTo>
                  <a:cubicBezTo>
                    <a:pt x="93" y="663"/>
                    <a:pt x="93" y="663"/>
                    <a:pt x="93" y="663"/>
                  </a:cubicBezTo>
                  <a:cubicBezTo>
                    <a:pt x="93" y="663"/>
                    <a:pt x="93" y="663"/>
                    <a:pt x="93" y="663"/>
                  </a:cubicBezTo>
                  <a:cubicBezTo>
                    <a:pt x="93" y="663"/>
                    <a:pt x="93" y="663"/>
                    <a:pt x="93" y="663"/>
                  </a:cubicBezTo>
                  <a:cubicBezTo>
                    <a:pt x="93" y="663"/>
                    <a:pt x="93" y="663"/>
                    <a:pt x="93" y="663"/>
                  </a:cubicBezTo>
                  <a:cubicBezTo>
                    <a:pt x="93" y="662"/>
                    <a:pt x="93" y="662"/>
                    <a:pt x="93" y="662"/>
                  </a:cubicBezTo>
                  <a:cubicBezTo>
                    <a:pt x="93" y="662"/>
                    <a:pt x="93" y="662"/>
                    <a:pt x="92" y="662"/>
                  </a:cubicBezTo>
                  <a:cubicBezTo>
                    <a:pt x="92" y="662"/>
                    <a:pt x="92" y="662"/>
                    <a:pt x="92" y="662"/>
                  </a:cubicBezTo>
                  <a:cubicBezTo>
                    <a:pt x="92" y="662"/>
                    <a:pt x="93" y="662"/>
                    <a:pt x="93" y="661"/>
                  </a:cubicBezTo>
                  <a:cubicBezTo>
                    <a:pt x="93" y="661"/>
                    <a:pt x="93" y="661"/>
                    <a:pt x="93" y="661"/>
                  </a:cubicBezTo>
                  <a:cubicBezTo>
                    <a:pt x="94" y="660"/>
                    <a:pt x="95" y="660"/>
                    <a:pt x="95" y="659"/>
                  </a:cubicBezTo>
                  <a:cubicBezTo>
                    <a:pt x="95" y="658"/>
                    <a:pt x="94" y="658"/>
                    <a:pt x="94" y="658"/>
                  </a:cubicBezTo>
                  <a:cubicBezTo>
                    <a:pt x="94" y="659"/>
                    <a:pt x="94" y="659"/>
                    <a:pt x="94" y="660"/>
                  </a:cubicBezTo>
                  <a:cubicBezTo>
                    <a:pt x="94" y="660"/>
                    <a:pt x="93" y="661"/>
                    <a:pt x="93" y="661"/>
                  </a:cubicBezTo>
                  <a:cubicBezTo>
                    <a:pt x="92" y="661"/>
                    <a:pt x="92" y="662"/>
                    <a:pt x="92" y="662"/>
                  </a:cubicBezTo>
                  <a:cubicBezTo>
                    <a:pt x="92" y="662"/>
                    <a:pt x="92" y="663"/>
                    <a:pt x="92" y="663"/>
                  </a:cubicBezTo>
                  <a:cubicBezTo>
                    <a:pt x="92" y="663"/>
                    <a:pt x="91" y="663"/>
                    <a:pt x="91" y="663"/>
                  </a:cubicBezTo>
                  <a:cubicBezTo>
                    <a:pt x="91" y="662"/>
                    <a:pt x="91" y="662"/>
                    <a:pt x="91" y="662"/>
                  </a:cubicBezTo>
                  <a:cubicBezTo>
                    <a:pt x="91" y="662"/>
                    <a:pt x="91" y="663"/>
                    <a:pt x="91" y="663"/>
                  </a:cubicBezTo>
                  <a:cubicBezTo>
                    <a:pt x="91" y="663"/>
                    <a:pt x="90" y="664"/>
                    <a:pt x="90" y="664"/>
                  </a:cubicBezTo>
                  <a:cubicBezTo>
                    <a:pt x="90" y="664"/>
                    <a:pt x="89" y="664"/>
                    <a:pt x="89" y="664"/>
                  </a:cubicBezTo>
                  <a:cubicBezTo>
                    <a:pt x="89" y="664"/>
                    <a:pt x="89" y="664"/>
                    <a:pt x="89" y="664"/>
                  </a:cubicBezTo>
                  <a:cubicBezTo>
                    <a:pt x="89" y="665"/>
                    <a:pt x="88" y="665"/>
                    <a:pt x="88" y="666"/>
                  </a:cubicBezTo>
                  <a:cubicBezTo>
                    <a:pt x="88" y="666"/>
                    <a:pt x="88" y="666"/>
                    <a:pt x="88" y="667"/>
                  </a:cubicBezTo>
                  <a:cubicBezTo>
                    <a:pt x="87" y="667"/>
                    <a:pt x="87" y="667"/>
                    <a:pt x="87" y="667"/>
                  </a:cubicBezTo>
                  <a:cubicBezTo>
                    <a:pt x="87" y="667"/>
                    <a:pt x="87" y="667"/>
                    <a:pt x="87" y="667"/>
                  </a:cubicBezTo>
                  <a:cubicBezTo>
                    <a:pt x="87" y="668"/>
                    <a:pt x="88" y="669"/>
                    <a:pt x="87" y="669"/>
                  </a:cubicBezTo>
                  <a:cubicBezTo>
                    <a:pt x="87" y="669"/>
                    <a:pt x="86" y="669"/>
                    <a:pt x="86" y="668"/>
                  </a:cubicBezTo>
                  <a:cubicBezTo>
                    <a:pt x="86" y="668"/>
                    <a:pt x="87" y="667"/>
                    <a:pt x="86" y="666"/>
                  </a:cubicBezTo>
                  <a:cubicBezTo>
                    <a:pt x="86" y="667"/>
                    <a:pt x="86" y="667"/>
                    <a:pt x="86" y="667"/>
                  </a:cubicBezTo>
                  <a:cubicBezTo>
                    <a:pt x="86" y="667"/>
                    <a:pt x="86" y="667"/>
                    <a:pt x="85" y="667"/>
                  </a:cubicBezTo>
                  <a:cubicBezTo>
                    <a:pt x="85" y="666"/>
                    <a:pt x="85" y="666"/>
                    <a:pt x="84" y="666"/>
                  </a:cubicBezTo>
                  <a:cubicBezTo>
                    <a:pt x="84" y="666"/>
                    <a:pt x="84" y="666"/>
                    <a:pt x="84" y="665"/>
                  </a:cubicBezTo>
                  <a:cubicBezTo>
                    <a:pt x="84" y="665"/>
                    <a:pt x="84" y="665"/>
                    <a:pt x="85" y="665"/>
                  </a:cubicBezTo>
                  <a:cubicBezTo>
                    <a:pt x="85" y="665"/>
                    <a:pt x="86" y="665"/>
                    <a:pt x="86" y="665"/>
                  </a:cubicBezTo>
                  <a:cubicBezTo>
                    <a:pt x="86" y="666"/>
                    <a:pt x="86" y="666"/>
                    <a:pt x="86" y="666"/>
                  </a:cubicBezTo>
                  <a:cubicBezTo>
                    <a:pt x="87" y="666"/>
                    <a:pt x="87" y="666"/>
                    <a:pt x="87" y="665"/>
                  </a:cubicBezTo>
                  <a:cubicBezTo>
                    <a:pt x="87" y="665"/>
                    <a:pt x="87" y="665"/>
                    <a:pt x="87" y="664"/>
                  </a:cubicBezTo>
                  <a:cubicBezTo>
                    <a:pt x="87" y="664"/>
                    <a:pt x="87" y="664"/>
                    <a:pt x="87" y="664"/>
                  </a:cubicBezTo>
                  <a:cubicBezTo>
                    <a:pt x="87" y="664"/>
                    <a:pt x="87" y="664"/>
                    <a:pt x="87" y="665"/>
                  </a:cubicBezTo>
                  <a:cubicBezTo>
                    <a:pt x="87" y="665"/>
                    <a:pt x="87" y="665"/>
                    <a:pt x="86" y="665"/>
                  </a:cubicBezTo>
                  <a:cubicBezTo>
                    <a:pt x="86" y="665"/>
                    <a:pt x="86" y="665"/>
                    <a:pt x="86" y="665"/>
                  </a:cubicBezTo>
                  <a:cubicBezTo>
                    <a:pt x="86" y="665"/>
                    <a:pt x="87" y="664"/>
                    <a:pt x="87" y="664"/>
                  </a:cubicBezTo>
                  <a:cubicBezTo>
                    <a:pt x="86" y="664"/>
                    <a:pt x="86" y="664"/>
                    <a:pt x="86" y="664"/>
                  </a:cubicBezTo>
                  <a:cubicBezTo>
                    <a:pt x="86" y="664"/>
                    <a:pt x="86" y="664"/>
                    <a:pt x="86" y="663"/>
                  </a:cubicBezTo>
                  <a:cubicBezTo>
                    <a:pt x="87" y="663"/>
                    <a:pt x="87" y="663"/>
                    <a:pt x="87" y="662"/>
                  </a:cubicBezTo>
                  <a:cubicBezTo>
                    <a:pt x="87" y="662"/>
                    <a:pt x="88" y="662"/>
                    <a:pt x="88" y="662"/>
                  </a:cubicBezTo>
                  <a:cubicBezTo>
                    <a:pt x="88" y="662"/>
                    <a:pt x="88" y="662"/>
                    <a:pt x="88" y="662"/>
                  </a:cubicBezTo>
                  <a:cubicBezTo>
                    <a:pt x="88" y="662"/>
                    <a:pt x="88" y="662"/>
                    <a:pt x="88" y="662"/>
                  </a:cubicBezTo>
                  <a:cubicBezTo>
                    <a:pt x="88" y="662"/>
                    <a:pt x="88" y="661"/>
                    <a:pt x="88" y="661"/>
                  </a:cubicBezTo>
                  <a:cubicBezTo>
                    <a:pt x="87" y="661"/>
                    <a:pt x="87" y="662"/>
                    <a:pt x="87" y="662"/>
                  </a:cubicBezTo>
                  <a:cubicBezTo>
                    <a:pt x="87" y="662"/>
                    <a:pt x="86" y="663"/>
                    <a:pt x="86" y="663"/>
                  </a:cubicBezTo>
                  <a:cubicBezTo>
                    <a:pt x="86" y="664"/>
                    <a:pt x="85" y="664"/>
                    <a:pt x="85" y="664"/>
                  </a:cubicBezTo>
                  <a:cubicBezTo>
                    <a:pt x="85" y="664"/>
                    <a:pt x="85" y="664"/>
                    <a:pt x="85" y="664"/>
                  </a:cubicBezTo>
                  <a:cubicBezTo>
                    <a:pt x="85" y="664"/>
                    <a:pt x="85" y="664"/>
                    <a:pt x="85" y="664"/>
                  </a:cubicBezTo>
                  <a:cubicBezTo>
                    <a:pt x="85" y="664"/>
                    <a:pt x="85" y="663"/>
                    <a:pt x="86" y="663"/>
                  </a:cubicBezTo>
                  <a:cubicBezTo>
                    <a:pt x="86" y="662"/>
                    <a:pt x="86" y="662"/>
                    <a:pt x="86" y="662"/>
                  </a:cubicBezTo>
                  <a:cubicBezTo>
                    <a:pt x="86" y="662"/>
                    <a:pt x="86" y="662"/>
                    <a:pt x="86" y="661"/>
                  </a:cubicBezTo>
                  <a:cubicBezTo>
                    <a:pt x="86" y="661"/>
                    <a:pt x="86" y="660"/>
                    <a:pt x="87" y="660"/>
                  </a:cubicBezTo>
                  <a:cubicBezTo>
                    <a:pt x="87" y="659"/>
                    <a:pt x="87" y="659"/>
                    <a:pt x="87" y="659"/>
                  </a:cubicBezTo>
                  <a:cubicBezTo>
                    <a:pt x="87" y="659"/>
                    <a:pt x="87" y="659"/>
                    <a:pt x="87" y="659"/>
                  </a:cubicBezTo>
                  <a:cubicBezTo>
                    <a:pt x="87" y="659"/>
                    <a:pt x="86" y="659"/>
                    <a:pt x="87" y="658"/>
                  </a:cubicBezTo>
                  <a:cubicBezTo>
                    <a:pt x="86" y="658"/>
                    <a:pt x="86" y="658"/>
                    <a:pt x="86" y="658"/>
                  </a:cubicBezTo>
                  <a:cubicBezTo>
                    <a:pt x="86" y="658"/>
                    <a:pt x="86" y="658"/>
                    <a:pt x="86" y="659"/>
                  </a:cubicBezTo>
                  <a:cubicBezTo>
                    <a:pt x="86" y="659"/>
                    <a:pt x="86" y="659"/>
                    <a:pt x="86" y="660"/>
                  </a:cubicBezTo>
                  <a:cubicBezTo>
                    <a:pt x="86" y="660"/>
                    <a:pt x="86" y="660"/>
                    <a:pt x="86" y="661"/>
                  </a:cubicBezTo>
                  <a:cubicBezTo>
                    <a:pt x="85" y="661"/>
                    <a:pt x="85" y="662"/>
                    <a:pt x="85" y="663"/>
                  </a:cubicBezTo>
                  <a:cubicBezTo>
                    <a:pt x="85" y="663"/>
                    <a:pt x="85" y="663"/>
                    <a:pt x="85" y="664"/>
                  </a:cubicBezTo>
                  <a:cubicBezTo>
                    <a:pt x="85" y="664"/>
                    <a:pt x="84" y="664"/>
                    <a:pt x="84" y="664"/>
                  </a:cubicBezTo>
                  <a:cubicBezTo>
                    <a:pt x="84" y="663"/>
                    <a:pt x="84" y="663"/>
                    <a:pt x="84" y="663"/>
                  </a:cubicBezTo>
                  <a:cubicBezTo>
                    <a:pt x="85" y="662"/>
                    <a:pt x="85" y="662"/>
                    <a:pt x="84" y="661"/>
                  </a:cubicBezTo>
                  <a:cubicBezTo>
                    <a:pt x="84" y="660"/>
                    <a:pt x="84" y="659"/>
                    <a:pt x="85" y="658"/>
                  </a:cubicBezTo>
                  <a:cubicBezTo>
                    <a:pt x="85" y="658"/>
                    <a:pt x="84" y="658"/>
                    <a:pt x="84" y="658"/>
                  </a:cubicBezTo>
                  <a:cubicBezTo>
                    <a:pt x="84" y="658"/>
                    <a:pt x="84" y="658"/>
                    <a:pt x="84" y="657"/>
                  </a:cubicBezTo>
                  <a:cubicBezTo>
                    <a:pt x="84" y="657"/>
                    <a:pt x="84" y="657"/>
                    <a:pt x="84" y="657"/>
                  </a:cubicBezTo>
                  <a:cubicBezTo>
                    <a:pt x="84" y="657"/>
                    <a:pt x="84" y="658"/>
                    <a:pt x="84" y="658"/>
                  </a:cubicBezTo>
                  <a:cubicBezTo>
                    <a:pt x="84" y="658"/>
                    <a:pt x="83" y="659"/>
                    <a:pt x="83" y="659"/>
                  </a:cubicBezTo>
                  <a:cubicBezTo>
                    <a:pt x="83" y="660"/>
                    <a:pt x="83" y="660"/>
                    <a:pt x="83" y="660"/>
                  </a:cubicBezTo>
                  <a:cubicBezTo>
                    <a:pt x="83" y="660"/>
                    <a:pt x="84" y="660"/>
                    <a:pt x="84" y="660"/>
                  </a:cubicBezTo>
                  <a:cubicBezTo>
                    <a:pt x="84" y="660"/>
                    <a:pt x="84" y="660"/>
                    <a:pt x="84" y="661"/>
                  </a:cubicBezTo>
                  <a:cubicBezTo>
                    <a:pt x="84" y="661"/>
                    <a:pt x="84" y="662"/>
                    <a:pt x="84" y="662"/>
                  </a:cubicBezTo>
                  <a:cubicBezTo>
                    <a:pt x="84" y="662"/>
                    <a:pt x="84" y="663"/>
                    <a:pt x="84" y="663"/>
                  </a:cubicBezTo>
                  <a:cubicBezTo>
                    <a:pt x="84" y="663"/>
                    <a:pt x="84" y="663"/>
                    <a:pt x="84" y="663"/>
                  </a:cubicBezTo>
                  <a:cubicBezTo>
                    <a:pt x="83" y="663"/>
                    <a:pt x="83" y="663"/>
                    <a:pt x="83" y="663"/>
                  </a:cubicBezTo>
                  <a:cubicBezTo>
                    <a:pt x="83" y="663"/>
                    <a:pt x="83" y="663"/>
                    <a:pt x="83" y="663"/>
                  </a:cubicBezTo>
                  <a:cubicBezTo>
                    <a:pt x="83" y="663"/>
                    <a:pt x="83" y="663"/>
                    <a:pt x="83" y="663"/>
                  </a:cubicBezTo>
                  <a:cubicBezTo>
                    <a:pt x="83" y="663"/>
                    <a:pt x="83" y="664"/>
                    <a:pt x="83" y="664"/>
                  </a:cubicBezTo>
                  <a:cubicBezTo>
                    <a:pt x="83" y="664"/>
                    <a:pt x="83" y="664"/>
                    <a:pt x="83" y="664"/>
                  </a:cubicBezTo>
                  <a:cubicBezTo>
                    <a:pt x="83" y="664"/>
                    <a:pt x="83" y="664"/>
                    <a:pt x="83" y="664"/>
                  </a:cubicBezTo>
                  <a:cubicBezTo>
                    <a:pt x="83" y="664"/>
                    <a:pt x="82" y="663"/>
                    <a:pt x="82" y="663"/>
                  </a:cubicBezTo>
                  <a:cubicBezTo>
                    <a:pt x="82" y="663"/>
                    <a:pt x="82" y="663"/>
                    <a:pt x="82" y="663"/>
                  </a:cubicBezTo>
                  <a:cubicBezTo>
                    <a:pt x="82" y="663"/>
                    <a:pt x="82" y="663"/>
                    <a:pt x="82" y="663"/>
                  </a:cubicBezTo>
                  <a:cubicBezTo>
                    <a:pt x="82" y="662"/>
                    <a:pt x="83" y="662"/>
                    <a:pt x="82" y="661"/>
                  </a:cubicBezTo>
                  <a:cubicBezTo>
                    <a:pt x="82" y="661"/>
                    <a:pt x="82" y="661"/>
                    <a:pt x="82" y="661"/>
                  </a:cubicBezTo>
                  <a:cubicBezTo>
                    <a:pt x="82" y="660"/>
                    <a:pt x="82" y="660"/>
                    <a:pt x="82" y="660"/>
                  </a:cubicBezTo>
                  <a:cubicBezTo>
                    <a:pt x="82" y="660"/>
                    <a:pt x="82" y="660"/>
                    <a:pt x="82" y="660"/>
                  </a:cubicBezTo>
                  <a:cubicBezTo>
                    <a:pt x="83" y="660"/>
                    <a:pt x="82" y="659"/>
                    <a:pt x="83" y="658"/>
                  </a:cubicBezTo>
                  <a:cubicBezTo>
                    <a:pt x="83" y="658"/>
                    <a:pt x="83" y="658"/>
                    <a:pt x="83" y="658"/>
                  </a:cubicBezTo>
                  <a:cubicBezTo>
                    <a:pt x="83" y="658"/>
                    <a:pt x="83" y="657"/>
                    <a:pt x="83" y="657"/>
                  </a:cubicBezTo>
                  <a:cubicBezTo>
                    <a:pt x="82" y="658"/>
                    <a:pt x="82" y="659"/>
                    <a:pt x="82" y="659"/>
                  </a:cubicBezTo>
                  <a:cubicBezTo>
                    <a:pt x="82" y="660"/>
                    <a:pt x="82" y="660"/>
                    <a:pt x="82" y="660"/>
                  </a:cubicBezTo>
                  <a:cubicBezTo>
                    <a:pt x="81" y="660"/>
                    <a:pt x="81" y="660"/>
                    <a:pt x="81" y="660"/>
                  </a:cubicBezTo>
                  <a:cubicBezTo>
                    <a:pt x="81" y="660"/>
                    <a:pt x="81" y="660"/>
                    <a:pt x="80" y="659"/>
                  </a:cubicBezTo>
                  <a:cubicBezTo>
                    <a:pt x="80" y="659"/>
                    <a:pt x="80" y="659"/>
                    <a:pt x="80" y="658"/>
                  </a:cubicBezTo>
                  <a:cubicBezTo>
                    <a:pt x="80" y="658"/>
                    <a:pt x="80" y="658"/>
                    <a:pt x="80" y="658"/>
                  </a:cubicBezTo>
                  <a:cubicBezTo>
                    <a:pt x="80" y="658"/>
                    <a:pt x="80" y="658"/>
                    <a:pt x="80" y="657"/>
                  </a:cubicBezTo>
                  <a:cubicBezTo>
                    <a:pt x="80" y="657"/>
                    <a:pt x="80" y="657"/>
                    <a:pt x="80" y="657"/>
                  </a:cubicBezTo>
                  <a:cubicBezTo>
                    <a:pt x="80" y="657"/>
                    <a:pt x="80" y="656"/>
                    <a:pt x="80" y="656"/>
                  </a:cubicBezTo>
                  <a:cubicBezTo>
                    <a:pt x="80" y="655"/>
                    <a:pt x="80" y="654"/>
                    <a:pt x="80" y="653"/>
                  </a:cubicBezTo>
                  <a:cubicBezTo>
                    <a:pt x="81" y="653"/>
                    <a:pt x="81" y="653"/>
                    <a:pt x="81" y="653"/>
                  </a:cubicBezTo>
                  <a:cubicBezTo>
                    <a:pt x="82" y="653"/>
                    <a:pt x="82" y="652"/>
                    <a:pt x="81" y="652"/>
                  </a:cubicBezTo>
                  <a:cubicBezTo>
                    <a:pt x="81" y="652"/>
                    <a:pt x="81" y="651"/>
                    <a:pt x="81" y="651"/>
                  </a:cubicBezTo>
                  <a:cubicBezTo>
                    <a:pt x="81" y="651"/>
                    <a:pt x="81" y="651"/>
                    <a:pt x="81" y="651"/>
                  </a:cubicBezTo>
                  <a:cubicBezTo>
                    <a:pt x="81" y="651"/>
                    <a:pt x="81" y="650"/>
                    <a:pt x="82" y="650"/>
                  </a:cubicBezTo>
                  <a:cubicBezTo>
                    <a:pt x="82" y="651"/>
                    <a:pt x="82" y="651"/>
                    <a:pt x="82" y="651"/>
                  </a:cubicBezTo>
                  <a:cubicBezTo>
                    <a:pt x="83" y="652"/>
                    <a:pt x="84" y="652"/>
                    <a:pt x="84" y="652"/>
                  </a:cubicBezTo>
                  <a:cubicBezTo>
                    <a:pt x="85" y="652"/>
                    <a:pt x="85" y="652"/>
                    <a:pt x="85" y="652"/>
                  </a:cubicBezTo>
                  <a:cubicBezTo>
                    <a:pt x="86" y="651"/>
                    <a:pt x="86" y="652"/>
                    <a:pt x="87" y="652"/>
                  </a:cubicBezTo>
                  <a:cubicBezTo>
                    <a:pt x="87" y="652"/>
                    <a:pt x="87" y="653"/>
                    <a:pt x="88" y="652"/>
                  </a:cubicBezTo>
                  <a:cubicBezTo>
                    <a:pt x="87" y="652"/>
                    <a:pt x="87" y="652"/>
                    <a:pt x="87" y="651"/>
                  </a:cubicBezTo>
                  <a:cubicBezTo>
                    <a:pt x="86" y="651"/>
                    <a:pt x="86" y="651"/>
                    <a:pt x="85" y="651"/>
                  </a:cubicBezTo>
                  <a:cubicBezTo>
                    <a:pt x="85" y="651"/>
                    <a:pt x="85" y="651"/>
                    <a:pt x="85" y="651"/>
                  </a:cubicBezTo>
                  <a:cubicBezTo>
                    <a:pt x="84" y="651"/>
                    <a:pt x="84" y="651"/>
                    <a:pt x="84" y="651"/>
                  </a:cubicBezTo>
                  <a:cubicBezTo>
                    <a:pt x="83" y="651"/>
                    <a:pt x="83" y="651"/>
                    <a:pt x="83" y="650"/>
                  </a:cubicBezTo>
                  <a:cubicBezTo>
                    <a:pt x="82" y="650"/>
                    <a:pt x="82" y="649"/>
                    <a:pt x="82" y="649"/>
                  </a:cubicBezTo>
                  <a:cubicBezTo>
                    <a:pt x="82" y="649"/>
                    <a:pt x="82" y="649"/>
                    <a:pt x="82" y="649"/>
                  </a:cubicBezTo>
                  <a:cubicBezTo>
                    <a:pt x="82" y="648"/>
                    <a:pt x="82" y="648"/>
                    <a:pt x="82" y="648"/>
                  </a:cubicBezTo>
                  <a:cubicBezTo>
                    <a:pt x="82" y="648"/>
                    <a:pt x="82" y="648"/>
                    <a:pt x="82" y="648"/>
                  </a:cubicBezTo>
                  <a:cubicBezTo>
                    <a:pt x="83" y="647"/>
                    <a:pt x="83" y="647"/>
                    <a:pt x="83" y="646"/>
                  </a:cubicBezTo>
                  <a:cubicBezTo>
                    <a:pt x="83" y="646"/>
                    <a:pt x="83" y="646"/>
                    <a:pt x="83" y="646"/>
                  </a:cubicBezTo>
                  <a:cubicBezTo>
                    <a:pt x="83" y="646"/>
                    <a:pt x="83" y="646"/>
                    <a:pt x="82" y="646"/>
                  </a:cubicBezTo>
                  <a:cubicBezTo>
                    <a:pt x="82" y="646"/>
                    <a:pt x="82" y="646"/>
                    <a:pt x="82" y="646"/>
                  </a:cubicBezTo>
                  <a:cubicBezTo>
                    <a:pt x="82" y="647"/>
                    <a:pt x="81" y="647"/>
                    <a:pt x="81" y="647"/>
                  </a:cubicBezTo>
                  <a:cubicBezTo>
                    <a:pt x="81" y="648"/>
                    <a:pt x="81" y="648"/>
                    <a:pt x="80" y="648"/>
                  </a:cubicBezTo>
                  <a:cubicBezTo>
                    <a:pt x="80" y="649"/>
                    <a:pt x="79" y="649"/>
                    <a:pt x="79" y="649"/>
                  </a:cubicBezTo>
                  <a:cubicBezTo>
                    <a:pt x="79" y="650"/>
                    <a:pt x="79" y="651"/>
                    <a:pt x="79" y="652"/>
                  </a:cubicBezTo>
                  <a:cubicBezTo>
                    <a:pt x="79" y="652"/>
                    <a:pt x="79" y="652"/>
                    <a:pt x="79" y="652"/>
                  </a:cubicBezTo>
                  <a:cubicBezTo>
                    <a:pt x="79" y="652"/>
                    <a:pt x="79" y="652"/>
                    <a:pt x="79" y="652"/>
                  </a:cubicBezTo>
                  <a:cubicBezTo>
                    <a:pt x="78" y="652"/>
                    <a:pt x="78" y="652"/>
                    <a:pt x="78" y="653"/>
                  </a:cubicBezTo>
                  <a:cubicBezTo>
                    <a:pt x="78" y="653"/>
                    <a:pt x="78" y="653"/>
                    <a:pt x="78" y="653"/>
                  </a:cubicBezTo>
                  <a:cubicBezTo>
                    <a:pt x="77" y="653"/>
                    <a:pt x="77" y="654"/>
                    <a:pt x="77" y="654"/>
                  </a:cubicBezTo>
                  <a:cubicBezTo>
                    <a:pt x="77" y="654"/>
                    <a:pt x="77" y="654"/>
                    <a:pt x="76" y="653"/>
                  </a:cubicBezTo>
                  <a:cubicBezTo>
                    <a:pt x="76" y="653"/>
                    <a:pt x="75" y="653"/>
                    <a:pt x="75" y="652"/>
                  </a:cubicBezTo>
                  <a:cubicBezTo>
                    <a:pt x="75" y="652"/>
                    <a:pt x="75" y="652"/>
                    <a:pt x="75" y="651"/>
                  </a:cubicBezTo>
                  <a:cubicBezTo>
                    <a:pt x="75" y="651"/>
                    <a:pt x="74" y="651"/>
                    <a:pt x="74" y="651"/>
                  </a:cubicBezTo>
                  <a:cubicBezTo>
                    <a:pt x="74" y="651"/>
                    <a:pt x="74" y="650"/>
                    <a:pt x="74" y="650"/>
                  </a:cubicBezTo>
                  <a:cubicBezTo>
                    <a:pt x="74" y="650"/>
                    <a:pt x="74" y="650"/>
                    <a:pt x="74" y="650"/>
                  </a:cubicBezTo>
                  <a:cubicBezTo>
                    <a:pt x="74" y="650"/>
                    <a:pt x="73" y="649"/>
                    <a:pt x="73" y="648"/>
                  </a:cubicBezTo>
                  <a:cubicBezTo>
                    <a:pt x="73" y="649"/>
                    <a:pt x="73" y="649"/>
                    <a:pt x="73" y="649"/>
                  </a:cubicBezTo>
                  <a:cubicBezTo>
                    <a:pt x="73" y="649"/>
                    <a:pt x="73" y="650"/>
                    <a:pt x="73" y="650"/>
                  </a:cubicBezTo>
                  <a:cubicBezTo>
                    <a:pt x="73" y="650"/>
                    <a:pt x="73" y="650"/>
                    <a:pt x="73" y="650"/>
                  </a:cubicBezTo>
                  <a:cubicBezTo>
                    <a:pt x="73" y="650"/>
                    <a:pt x="73" y="650"/>
                    <a:pt x="73" y="650"/>
                  </a:cubicBezTo>
                  <a:cubicBezTo>
                    <a:pt x="72" y="649"/>
                    <a:pt x="72" y="650"/>
                    <a:pt x="71" y="649"/>
                  </a:cubicBezTo>
                  <a:cubicBezTo>
                    <a:pt x="71" y="649"/>
                    <a:pt x="71" y="648"/>
                    <a:pt x="72" y="648"/>
                  </a:cubicBezTo>
                  <a:cubicBezTo>
                    <a:pt x="72" y="648"/>
                    <a:pt x="72" y="648"/>
                    <a:pt x="72" y="648"/>
                  </a:cubicBezTo>
                  <a:cubicBezTo>
                    <a:pt x="72" y="648"/>
                    <a:pt x="72" y="648"/>
                    <a:pt x="72" y="648"/>
                  </a:cubicBezTo>
                  <a:cubicBezTo>
                    <a:pt x="73" y="648"/>
                    <a:pt x="73" y="648"/>
                    <a:pt x="73" y="648"/>
                  </a:cubicBezTo>
                  <a:cubicBezTo>
                    <a:pt x="73" y="648"/>
                    <a:pt x="73" y="648"/>
                    <a:pt x="73" y="647"/>
                  </a:cubicBezTo>
                  <a:cubicBezTo>
                    <a:pt x="73" y="647"/>
                    <a:pt x="73" y="647"/>
                    <a:pt x="72" y="647"/>
                  </a:cubicBezTo>
                  <a:cubicBezTo>
                    <a:pt x="72" y="647"/>
                    <a:pt x="72" y="647"/>
                    <a:pt x="72" y="647"/>
                  </a:cubicBezTo>
                  <a:cubicBezTo>
                    <a:pt x="72" y="646"/>
                    <a:pt x="73" y="646"/>
                    <a:pt x="73" y="646"/>
                  </a:cubicBezTo>
                  <a:cubicBezTo>
                    <a:pt x="73" y="646"/>
                    <a:pt x="73" y="647"/>
                    <a:pt x="73" y="647"/>
                  </a:cubicBezTo>
                  <a:cubicBezTo>
                    <a:pt x="74" y="647"/>
                    <a:pt x="74" y="648"/>
                    <a:pt x="75" y="649"/>
                  </a:cubicBezTo>
                  <a:cubicBezTo>
                    <a:pt x="75" y="649"/>
                    <a:pt x="75" y="649"/>
                    <a:pt x="75" y="649"/>
                  </a:cubicBezTo>
                  <a:cubicBezTo>
                    <a:pt x="75" y="649"/>
                    <a:pt x="75" y="649"/>
                    <a:pt x="76" y="649"/>
                  </a:cubicBezTo>
                  <a:cubicBezTo>
                    <a:pt x="76" y="649"/>
                    <a:pt x="76" y="648"/>
                    <a:pt x="75" y="648"/>
                  </a:cubicBezTo>
                  <a:cubicBezTo>
                    <a:pt x="75" y="648"/>
                    <a:pt x="74" y="647"/>
                    <a:pt x="73" y="646"/>
                  </a:cubicBezTo>
                  <a:cubicBezTo>
                    <a:pt x="73" y="646"/>
                    <a:pt x="73" y="645"/>
                    <a:pt x="73" y="645"/>
                  </a:cubicBezTo>
                  <a:cubicBezTo>
                    <a:pt x="73" y="645"/>
                    <a:pt x="73" y="645"/>
                    <a:pt x="73" y="644"/>
                  </a:cubicBezTo>
                  <a:cubicBezTo>
                    <a:pt x="73" y="644"/>
                    <a:pt x="73" y="644"/>
                    <a:pt x="74" y="644"/>
                  </a:cubicBezTo>
                  <a:cubicBezTo>
                    <a:pt x="74" y="644"/>
                    <a:pt x="74" y="644"/>
                    <a:pt x="74" y="643"/>
                  </a:cubicBezTo>
                  <a:cubicBezTo>
                    <a:pt x="74" y="643"/>
                    <a:pt x="74" y="643"/>
                    <a:pt x="74" y="643"/>
                  </a:cubicBezTo>
                  <a:cubicBezTo>
                    <a:pt x="74" y="643"/>
                    <a:pt x="74" y="643"/>
                    <a:pt x="74" y="643"/>
                  </a:cubicBezTo>
                  <a:cubicBezTo>
                    <a:pt x="74" y="643"/>
                    <a:pt x="74" y="643"/>
                    <a:pt x="74" y="643"/>
                  </a:cubicBezTo>
                  <a:cubicBezTo>
                    <a:pt x="74" y="643"/>
                    <a:pt x="74" y="643"/>
                    <a:pt x="74" y="643"/>
                  </a:cubicBezTo>
                  <a:cubicBezTo>
                    <a:pt x="74" y="643"/>
                    <a:pt x="74" y="643"/>
                    <a:pt x="74" y="643"/>
                  </a:cubicBezTo>
                  <a:cubicBezTo>
                    <a:pt x="73" y="643"/>
                    <a:pt x="73" y="643"/>
                    <a:pt x="73" y="644"/>
                  </a:cubicBezTo>
                  <a:cubicBezTo>
                    <a:pt x="73" y="644"/>
                    <a:pt x="73" y="644"/>
                    <a:pt x="73" y="644"/>
                  </a:cubicBezTo>
                  <a:cubicBezTo>
                    <a:pt x="73" y="644"/>
                    <a:pt x="73" y="644"/>
                    <a:pt x="72" y="644"/>
                  </a:cubicBezTo>
                  <a:cubicBezTo>
                    <a:pt x="72" y="644"/>
                    <a:pt x="72" y="644"/>
                    <a:pt x="72" y="644"/>
                  </a:cubicBezTo>
                  <a:cubicBezTo>
                    <a:pt x="72" y="644"/>
                    <a:pt x="72" y="644"/>
                    <a:pt x="72" y="644"/>
                  </a:cubicBezTo>
                  <a:cubicBezTo>
                    <a:pt x="72" y="643"/>
                    <a:pt x="72" y="643"/>
                    <a:pt x="72" y="643"/>
                  </a:cubicBezTo>
                  <a:cubicBezTo>
                    <a:pt x="72" y="643"/>
                    <a:pt x="72" y="642"/>
                    <a:pt x="72" y="642"/>
                  </a:cubicBezTo>
                  <a:cubicBezTo>
                    <a:pt x="72" y="642"/>
                    <a:pt x="72" y="642"/>
                    <a:pt x="72" y="642"/>
                  </a:cubicBezTo>
                  <a:cubicBezTo>
                    <a:pt x="72" y="642"/>
                    <a:pt x="72" y="642"/>
                    <a:pt x="72" y="642"/>
                  </a:cubicBezTo>
                  <a:cubicBezTo>
                    <a:pt x="72" y="642"/>
                    <a:pt x="72" y="642"/>
                    <a:pt x="72" y="642"/>
                  </a:cubicBezTo>
                  <a:cubicBezTo>
                    <a:pt x="72" y="642"/>
                    <a:pt x="72" y="641"/>
                    <a:pt x="72" y="641"/>
                  </a:cubicBezTo>
                  <a:cubicBezTo>
                    <a:pt x="72" y="641"/>
                    <a:pt x="72" y="641"/>
                    <a:pt x="72" y="641"/>
                  </a:cubicBezTo>
                  <a:cubicBezTo>
                    <a:pt x="72" y="641"/>
                    <a:pt x="72" y="641"/>
                    <a:pt x="72" y="641"/>
                  </a:cubicBezTo>
                  <a:cubicBezTo>
                    <a:pt x="72" y="641"/>
                    <a:pt x="72" y="641"/>
                    <a:pt x="72" y="641"/>
                  </a:cubicBezTo>
                  <a:cubicBezTo>
                    <a:pt x="71" y="642"/>
                    <a:pt x="71" y="642"/>
                    <a:pt x="71" y="641"/>
                  </a:cubicBezTo>
                  <a:cubicBezTo>
                    <a:pt x="71" y="641"/>
                    <a:pt x="71" y="641"/>
                    <a:pt x="71" y="641"/>
                  </a:cubicBezTo>
                  <a:cubicBezTo>
                    <a:pt x="71" y="641"/>
                    <a:pt x="71" y="641"/>
                    <a:pt x="71" y="641"/>
                  </a:cubicBezTo>
                  <a:cubicBezTo>
                    <a:pt x="71" y="640"/>
                    <a:pt x="71" y="640"/>
                    <a:pt x="71" y="640"/>
                  </a:cubicBezTo>
                  <a:cubicBezTo>
                    <a:pt x="71" y="640"/>
                    <a:pt x="71" y="640"/>
                    <a:pt x="71" y="640"/>
                  </a:cubicBezTo>
                  <a:cubicBezTo>
                    <a:pt x="71" y="640"/>
                    <a:pt x="71" y="639"/>
                    <a:pt x="71" y="639"/>
                  </a:cubicBezTo>
                  <a:cubicBezTo>
                    <a:pt x="71" y="639"/>
                    <a:pt x="71" y="639"/>
                    <a:pt x="71" y="639"/>
                  </a:cubicBezTo>
                  <a:cubicBezTo>
                    <a:pt x="71" y="639"/>
                    <a:pt x="71" y="639"/>
                    <a:pt x="72" y="639"/>
                  </a:cubicBezTo>
                  <a:cubicBezTo>
                    <a:pt x="72" y="639"/>
                    <a:pt x="72" y="639"/>
                    <a:pt x="72" y="639"/>
                  </a:cubicBezTo>
                  <a:cubicBezTo>
                    <a:pt x="72" y="640"/>
                    <a:pt x="72" y="640"/>
                    <a:pt x="72" y="640"/>
                  </a:cubicBezTo>
                  <a:cubicBezTo>
                    <a:pt x="73" y="640"/>
                    <a:pt x="73" y="640"/>
                    <a:pt x="73" y="640"/>
                  </a:cubicBezTo>
                  <a:cubicBezTo>
                    <a:pt x="73" y="640"/>
                    <a:pt x="73" y="640"/>
                    <a:pt x="73" y="640"/>
                  </a:cubicBezTo>
                  <a:cubicBezTo>
                    <a:pt x="73" y="640"/>
                    <a:pt x="73" y="640"/>
                    <a:pt x="73" y="640"/>
                  </a:cubicBezTo>
                  <a:cubicBezTo>
                    <a:pt x="73" y="640"/>
                    <a:pt x="73" y="639"/>
                    <a:pt x="72" y="639"/>
                  </a:cubicBezTo>
                  <a:cubicBezTo>
                    <a:pt x="72" y="639"/>
                    <a:pt x="72" y="639"/>
                    <a:pt x="72" y="639"/>
                  </a:cubicBezTo>
                  <a:cubicBezTo>
                    <a:pt x="72" y="639"/>
                    <a:pt x="72" y="639"/>
                    <a:pt x="72" y="639"/>
                  </a:cubicBezTo>
                  <a:cubicBezTo>
                    <a:pt x="72" y="638"/>
                    <a:pt x="72" y="638"/>
                    <a:pt x="72" y="638"/>
                  </a:cubicBezTo>
                  <a:cubicBezTo>
                    <a:pt x="72" y="638"/>
                    <a:pt x="72" y="638"/>
                    <a:pt x="71" y="638"/>
                  </a:cubicBezTo>
                  <a:cubicBezTo>
                    <a:pt x="71" y="639"/>
                    <a:pt x="71" y="639"/>
                    <a:pt x="71" y="639"/>
                  </a:cubicBezTo>
                  <a:cubicBezTo>
                    <a:pt x="71" y="639"/>
                    <a:pt x="71" y="639"/>
                    <a:pt x="71" y="639"/>
                  </a:cubicBezTo>
                  <a:cubicBezTo>
                    <a:pt x="71" y="639"/>
                    <a:pt x="71" y="639"/>
                    <a:pt x="71" y="638"/>
                  </a:cubicBezTo>
                  <a:cubicBezTo>
                    <a:pt x="71" y="638"/>
                    <a:pt x="71" y="638"/>
                    <a:pt x="71" y="638"/>
                  </a:cubicBezTo>
                  <a:cubicBezTo>
                    <a:pt x="71" y="638"/>
                    <a:pt x="71" y="638"/>
                    <a:pt x="72" y="638"/>
                  </a:cubicBezTo>
                  <a:cubicBezTo>
                    <a:pt x="72" y="638"/>
                    <a:pt x="72" y="638"/>
                    <a:pt x="72" y="637"/>
                  </a:cubicBezTo>
                  <a:cubicBezTo>
                    <a:pt x="72" y="637"/>
                    <a:pt x="72" y="637"/>
                    <a:pt x="72" y="637"/>
                  </a:cubicBezTo>
                  <a:cubicBezTo>
                    <a:pt x="72" y="637"/>
                    <a:pt x="72" y="637"/>
                    <a:pt x="72" y="637"/>
                  </a:cubicBezTo>
                  <a:cubicBezTo>
                    <a:pt x="72" y="636"/>
                    <a:pt x="72" y="636"/>
                    <a:pt x="72" y="636"/>
                  </a:cubicBezTo>
                  <a:cubicBezTo>
                    <a:pt x="72" y="636"/>
                    <a:pt x="73" y="636"/>
                    <a:pt x="73" y="636"/>
                  </a:cubicBezTo>
                  <a:cubicBezTo>
                    <a:pt x="73" y="636"/>
                    <a:pt x="73" y="635"/>
                    <a:pt x="73" y="635"/>
                  </a:cubicBezTo>
                  <a:cubicBezTo>
                    <a:pt x="73" y="635"/>
                    <a:pt x="73" y="635"/>
                    <a:pt x="73" y="635"/>
                  </a:cubicBezTo>
                  <a:cubicBezTo>
                    <a:pt x="73" y="635"/>
                    <a:pt x="73" y="635"/>
                    <a:pt x="73" y="635"/>
                  </a:cubicBezTo>
                  <a:cubicBezTo>
                    <a:pt x="73" y="635"/>
                    <a:pt x="73" y="635"/>
                    <a:pt x="73" y="634"/>
                  </a:cubicBezTo>
                  <a:cubicBezTo>
                    <a:pt x="74" y="634"/>
                    <a:pt x="74" y="634"/>
                    <a:pt x="74" y="634"/>
                  </a:cubicBezTo>
                  <a:cubicBezTo>
                    <a:pt x="74" y="634"/>
                    <a:pt x="74" y="634"/>
                    <a:pt x="74" y="634"/>
                  </a:cubicBezTo>
                  <a:cubicBezTo>
                    <a:pt x="74" y="634"/>
                    <a:pt x="74" y="634"/>
                    <a:pt x="75" y="634"/>
                  </a:cubicBezTo>
                  <a:cubicBezTo>
                    <a:pt x="75" y="634"/>
                    <a:pt x="75" y="634"/>
                    <a:pt x="76" y="634"/>
                  </a:cubicBezTo>
                  <a:cubicBezTo>
                    <a:pt x="76" y="634"/>
                    <a:pt x="76" y="634"/>
                    <a:pt x="76" y="634"/>
                  </a:cubicBezTo>
                  <a:cubicBezTo>
                    <a:pt x="76" y="634"/>
                    <a:pt x="76" y="633"/>
                    <a:pt x="76" y="633"/>
                  </a:cubicBezTo>
                  <a:cubicBezTo>
                    <a:pt x="76" y="633"/>
                    <a:pt x="76" y="633"/>
                    <a:pt x="75" y="634"/>
                  </a:cubicBezTo>
                  <a:cubicBezTo>
                    <a:pt x="75" y="634"/>
                    <a:pt x="75" y="634"/>
                    <a:pt x="75" y="634"/>
                  </a:cubicBezTo>
                  <a:cubicBezTo>
                    <a:pt x="75" y="634"/>
                    <a:pt x="75" y="634"/>
                    <a:pt x="75" y="634"/>
                  </a:cubicBezTo>
                  <a:cubicBezTo>
                    <a:pt x="75" y="634"/>
                    <a:pt x="74" y="634"/>
                    <a:pt x="74" y="634"/>
                  </a:cubicBezTo>
                  <a:cubicBezTo>
                    <a:pt x="74" y="634"/>
                    <a:pt x="74" y="634"/>
                    <a:pt x="74" y="633"/>
                  </a:cubicBezTo>
                  <a:cubicBezTo>
                    <a:pt x="74" y="633"/>
                    <a:pt x="74" y="633"/>
                    <a:pt x="74" y="633"/>
                  </a:cubicBezTo>
                  <a:cubicBezTo>
                    <a:pt x="74" y="633"/>
                    <a:pt x="74" y="633"/>
                    <a:pt x="74" y="633"/>
                  </a:cubicBezTo>
                  <a:cubicBezTo>
                    <a:pt x="74" y="632"/>
                    <a:pt x="74" y="632"/>
                    <a:pt x="75" y="632"/>
                  </a:cubicBezTo>
                  <a:cubicBezTo>
                    <a:pt x="75" y="632"/>
                    <a:pt x="75" y="631"/>
                    <a:pt x="75" y="631"/>
                  </a:cubicBezTo>
                  <a:cubicBezTo>
                    <a:pt x="76" y="630"/>
                    <a:pt x="76" y="630"/>
                    <a:pt x="76" y="630"/>
                  </a:cubicBezTo>
                  <a:cubicBezTo>
                    <a:pt x="76" y="630"/>
                    <a:pt x="76" y="629"/>
                    <a:pt x="76" y="629"/>
                  </a:cubicBezTo>
                  <a:cubicBezTo>
                    <a:pt x="76" y="629"/>
                    <a:pt x="76" y="629"/>
                    <a:pt x="76" y="629"/>
                  </a:cubicBezTo>
                  <a:cubicBezTo>
                    <a:pt x="76" y="628"/>
                    <a:pt x="76" y="628"/>
                    <a:pt x="76" y="628"/>
                  </a:cubicBezTo>
                  <a:cubicBezTo>
                    <a:pt x="76" y="628"/>
                    <a:pt x="76" y="628"/>
                    <a:pt x="76" y="628"/>
                  </a:cubicBezTo>
                  <a:cubicBezTo>
                    <a:pt x="76" y="628"/>
                    <a:pt x="75" y="627"/>
                    <a:pt x="75" y="627"/>
                  </a:cubicBezTo>
                  <a:cubicBezTo>
                    <a:pt x="75" y="628"/>
                    <a:pt x="75" y="628"/>
                    <a:pt x="75" y="629"/>
                  </a:cubicBezTo>
                  <a:cubicBezTo>
                    <a:pt x="75" y="629"/>
                    <a:pt x="75" y="629"/>
                    <a:pt x="75" y="629"/>
                  </a:cubicBezTo>
                  <a:cubicBezTo>
                    <a:pt x="75" y="629"/>
                    <a:pt x="75" y="630"/>
                    <a:pt x="75" y="630"/>
                  </a:cubicBezTo>
                  <a:cubicBezTo>
                    <a:pt x="75" y="630"/>
                    <a:pt x="75" y="630"/>
                    <a:pt x="75" y="631"/>
                  </a:cubicBezTo>
                  <a:cubicBezTo>
                    <a:pt x="75" y="631"/>
                    <a:pt x="74" y="631"/>
                    <a:pt x="74" y="632"/>
                  </a:cubicBezTo>
                  <a:cubicBezTo>
                    <a:pt x="74" y="632"/>
                    <a:pt x="74" y="632"/>
                    <a:pt x="74" y="633"/>
                  </a:cubicBezTo>
                  <a:cubicBezTo>
                    <a:pt x="74" y="633"/>
                    <a:pt x="74" y="633"/>
                    <a:pt x="73" y="634"/>
                  </a:cubicBezTo>
                  <a:cubicBezTo>
                    <a:pt x="73" y="633"/>
                    <a:pt x="73" y="633"/>
                    <a:pt x="73" y="633"/>
                  </a:cubicBezTo>
                  <a:cubicBezTo>
                    <a:pt x="73" y="633"/>
                    <a:pt x="73" y="632"/>
                    <a:pt x="73" y="632"/>
                  </a:cubicBezTo>
                  <a:cubicBezTo>
                    <a:pt x="73" y="632"/>
                    <a:pt x="73" y="632"/>
                    <a:pt x="74" y="632"/>
                  </a:cubicBezTo>
                  <a:cubicBezTo>
                    <a:pt x="74" y="632"/>
                    <a:pt x="74" y="631"/>
                    <a:pt x="74" y="631"/>
                  </a:cubicBezTo>
                  <a:cubicBezTo>
                    <a:pt x="74" y="631"/>
                    <a:pt x="74" y="631"/>
                    <a:pt x="74" y="631"/>
                  </a:cubicBezTo>
                  <a:cubicBezTo>
                    <a:pt x="74" y="631"/>
                    <a:pt x="74" y="630"/>
                    <a:pt x="74" y="630"/>
                  </a:cubicBezTo>
                  <a:cubicBezTo>
                    <a:pt x="74" y="629"/>
                    <a:pt x="74" y="628"/>
                    <a:pt x="73" y="627"/>
                  </a:cubicBezTo>
                  <a:cubicBezTo>
                    <a:pt x="73" y="626"/>
                    <a:pt x="74" y="625"/>
                    <a:pt x="73" y="624"/>
                  </a:cubicBezTo>
                  <a:cubicBezTo>
                    <a:pt x="73" y="624"/>
                    <a:pt x="73" y="624"/>
                    <a:pt x="73" y="624"/>
                  </a:cubicBezTo>
                  <a:cubicBezTo>
                    <a:pt x="74" y="623"/>
                    <a:pt x="74" y="623"/>
                    <a:pt x="74" y="623"/>
                  </a:cubicBezTo>
                  <a:cubicBezTo>
                    <a:pt x="74" y="623"/>
                    <a:pt x="74" y="622"/>
                    <a:pt x="74" y="622"/>
                  </a:cubicBezTo>
                  <a:cubicBezTo>
                    <a:pt x="74" y="622"/>
                    <a:pt x="73" y="620"/>
                    <a:pt x="73" y="620"/>
                  </a:cubicBezTo>
                  <a:cubicBezTo>
                    <a:pt x="72" y="620"/>
                    <a:pt x="72" y="620"/>
                    <a:pt x="72" y="620"/>
                  </a:cubicBezTo>
                  <a:cubicBezTo>
                    <a:pt x="71" y="620"/>
                    <a:pt x="71" y="620"/>
                    <a:pt x="71" y="620"/>
                  </a:cubicBezTo>
                  <a:cubicBezTo>
                    <a:pt x="71" y="620"/>
                    <a:pt x="71" y="620"/>
                    <a:pt x="71" y="620"/>
                  </a:cubicBezTo>
                  <a:cubicBezTo>
                    <a:pt x="71" y="619"/>
                    <a:pt x="71" y="619"/>
                    <a:pt x="71" y="619"/>
                  </a:cubicBezTo>
                  <a:cubicBezTo>
                    <a:pt x="71" y="619"/>
                    <a:pt x="70" y="619"/>
                    <a:pt x="70" y="619"/>
                  </a:cubicBezTo>
                  <a:cubicBezTo>
                    <a:pt x="70" y="619"/>
                    <a:pt x="69" y="617"/>
                    <a:pt x="69" y="617"/>
                  </a:cubicBezTo>
                  <a:cubicBezTo>
                    <a:pt x="68" y="617"/>
                    <a:pt x="68" y="617"/>
                    <a:pt x="68" y="617"/>
                  </a:cubicBezTo>
                  <a:cubicBezTo>
                    <a:pt x="66" y="617"/>
                    <a:pt x="66" y="617"/>
                    <a:pt x="66" y="617"/>
                  </a:cubicBezTo>
                  <a:cubicBezTo>
                    <a:pt x="66" y="617"/>
                    <a:pt x="63" y="614"/>
                    <a:pt x="63" y="614"/>
                  </a:cubicBezTo>
                  <a:cubicBezTo>
                    <a:pt x="63" y="614"/>
                    <a:pt x="61" y="614"/>
                    <a:pt x="61" y="614"/>
                  </a:cubicBezTo>
                  <a:cubicBezTo>
                    <a:pt x="61" y="612"/>
                    <a:pt x="61" y="612"/>
                    <a:pt x="61" y="612"/>
                  </a:cubicBezTo>
                  <a:cubicBezTo>
                    <a:pt x="60" y="611"/>
                    <a:pt x="60" y="611"/>
                    <a:pt x="60" y="611"/>
                  </a:cubicBezTo>
                  <a:cubicBezTo>
                    <a:pt x="60" y="610"/>
                    <a:pt x="60" y="610"/>
                    <a:pt x="60" y="610"/>
                  </a:cubicBezTo>
                  <a:cubicBezTo>
                    <a:pt x="60" y="610"/>
                    <a:pt x="60" y="610"/>
                    <a:pt x="60" y="610"/>
                  </a:cubicBezTo>
                  <a:cubicBezTo>
                    <a:pt x="60" y="609"/>
                    <a:pt x="60" y="609"/>
                    <a:pt x="60" y="609"/>
                  </a:cubicBezTo>
                  <a:cubicBezTo>
                    <a:pt x="58" y="608"/>
                    <a:pt x="58" y="608"/>
                    <a:pt x="58" y="608"/>
                  </a:cubicBezTo>
                  <a:cubicBezTo>
                    <a:pt x="58" y="608"/>
                    <a:pt x="58" y="608"/>
                    <a:pt x="58" y="608"/>
                  </a:cubicBezTo>
                  <a:cubicBezTo>
                    <a:pt x="58" y="608"/>
                    <a:pt x="59" y="607"/>
                    <a:pt x="59" y="607"/>
                  </a:cubicBezTo>
                  <a:cubicBezTo>
                    <a:pt x="51" y="592"/>
                    <a:pt x="51" y="592"/>
                    <a:pt x="51" y="592"/>
                  </a:cubicBezTo>
                  <a:cubicBezTo>
                    <a:pt x="51" y="592"/>
                    <a:pt x="51" y="592"/>
                    <a:pt x="51" y="592"/>
                  </a:cubicBezTo>
                  <a:cubicBezTo>
                    <a:pt x="48" y="588"/>
                    <a:pt x="48" y="588"/>
                    <a:pt x="48" y="588"/>
                  </a:cubicBezTo>
                  <a:cubicBezTo>
                    <a:pt x="46" y="586"/>
                    <a:pt x="46" y="586"/>
                    <a:pt x="46" y="586"/>
                  </a:cubicBezTo>
                  <a:cubicBezTo>
                    <a:pt x="45" y="585"/>
                    <a:pt x="45" y="585"/>
                    <a:pt x="45" y="585"/>
                  </a:cubicBezTo>
                  <a:cubicBezTo>
                    <a:pt x="45" y="585"/>
                    <a:pt x="45" y="585"/>
                    <a:pt x="45" y="585"/>
                  </a:cubicBezTo>
                  <a:cubicBezTo>
                    <a:pt x="44" y="583"/>
                    <a:pt x="44" y="583"/>
                    <a:pt x="44" y="583"/>
                  </a:cubicBezTo>
                  <a:cubicBezTo>
                    <a:pt x="42" y="582"/>
                    <a:pt x="42" y="582"/>
                    <a:pt x="42" y="582"/>
                  </a:cubicBezTo>
                  <a:cubicBezTo>
                    <a:pt x="42" y="581"/>
                    <a:pt x="42" y="581"/>
                    <a:pt x="42" y="581"/>
                  </a:cubicBezTo>
                  <a:cubicBezTo>
                    <a:pt x="40" y="580"/>
                    <a:pt x="40" y="580"/>
                    <a:pt x="40" y="580"/>
                  </a:cubicBezTo>
                  <a:cubicBezTo>
                    <a:pt x="40" y="579"/>
                    <a:pt x="40" y="579"/>
                    <a:pt x="40" y="579"/>
                  </a:cubicBezTo>
                  <a:cubicBezTo>
                    <a:pt x="40" y="579"/>
                    <a:pt x="40" y="579"/>
                    <a:pt x="40" y="579"/>
                  </a:cubicBezTo>
                  <a:cubicBezTo>
                    <a:pt x="40" y="578"/>
                    <a:pt x="40" y="578"/>
                    <a:pt x="40" y="578"/>
                  </a:cubicBezTo>
                  <a:cubicBezTo>
                    <a:pt x="40" y="578"/>
                    <a:pt x="40" y="578"/>
                    <a:pt x="40" y="578"/>
                  </a:cubicBezTo>
                  <a:cubicBezTo>
                    <a:pt x="40" y="577"/>
                    <a:pt x="40" y="577"/>
                    <a:pt x="40" y="577"/>
                  </a:cubicBezTo>
                  <a:cubicBezTo>
                    <a:pt x="37" y="574"/>
                    <a:pt x="37" y="574"/>
                    <a:pt x="37" y="574"/>
                  </a:cubicBezTo>
                  <a:cubicBezTo>
                    <a:pt x="37" y="574"/>
                    <a:pt x="37" y="574"/>
                    <a:pt x="37" y="574"/>
                  </a:cubicBezTo>
                  <a:cubicBezTo>
                    <a:pt x="33" y="576"/>
                    <a:pt x="33" y="576"/>
                    <a:pt x="33" y="576"/>
                  </a:cubicBezTo>
                  <a:cubicBezTo>
                    <a:pt x="31" y="576"/>
                    <a:pt x="31" y="576"/>
                    <a:pt x="31" y="576"/>
                  </a:cubicBezTo>
                  <a:cubicBezTo>
                    <a:pt x="31" y="576"/>
                    <a:pt x="31" y="576"/>
                    <a:pt x="31" y="576"/>
                  </a:cubicBezTo>
                  <a:cubicBezTo>
                    <a:pt x="32" y="577"/>
                    <a:pt x="32" y="577"/>
                    <a:pt x="32" y="577"/>
                  </a:cubicBezTo>
                  <a:cubicBezTo>
                    <a:pt x="32" y="577"/>
                    <a:pt x="32" y="577"/>
                    <a:pt x="32" y="577"/>
                  </a:cubicBezTo>
                  <a:cubicBezTo>
                    <a:pt x="32" y="577"/>
                    <a:pt x="32" y="578"/>
                    <a:pt x="32" y="578"/>
                  </a:cubicBezTo>
                  <a:cubicBezTo>
                    <a:pt x="31" y="578"/>
                    <a:pt x="31" y="578"/>
                    <a:pt x="31" y="578"/>
                  </a:cubicBezTo>
                  <a:cubicBezTo>
                    <a:pt x="31" y="580"/>
                    <a:pt x="31" y="580"/>
                    <a:pt x="31" y="580"/>
                  </a:cubicBezTo>
                  <a:cubicBezTo>
                    <a:pt x="30" y="582"/>
                    <a:pt x="30" y="582"/>
                    <a:pt x="30" y="582"/>
                  </a:cubicBezTo>
                  <a:cubicBezTo>
                    <a:pt x="28" y="582"/>
                    <a:pt x="28" y="582"/>
                    <a:pt x="28" y="582"/>
                  </a:cubicBezTo>
                  <a:cubicBezTo>
                    <a:pt x="23" y="586"/>
                    <a:pt x="23" y="586"/>
                    <a:pt x="23" y="586"/>
                  </a:cubicBezTo>
                  <a:cubicBezTo>
                    <a:pt x="23" y="581"/>
                    <a:pt x="23" y="581"/>
                    <a:pt x="23" y="581"/>
                  </a:cubicBezTo>
                  <a:cubicBezTo>
                    <a:pt x="16" y="574"/>
                    <a:pt x="16" y="574"/>
                    <a:pt x="16" y="574"/>
                  </a:cubicBezTo>
                  <a:cubicBezTo>
                    <a:pt x="16" y="573"/>
                    <a:pt x="16" y="573"/>
                    <a:pt x="16" y="573"/>
                  </a:cubicBezTo>
                  <a:cubicBezTo>
                    <a:pt x="16" y="572"/>
                    <a:pt x="16" y="572"/>
                    <a:pt x="16" y="572"/>
                  </a:cubicBezTo>
                  <a:cubicBezTo>
                    <a:pt x="13" y="571"/>
                    <a:pt x="13" y="571"/>
                    <a:pt x="13" y="571"/>
                  </a:cubicBezTo>
                  <a:cubicBezTo>
                    <a:pt x="12" y="570"/>
                    <a:pt x="12" y="570"/>
                    <a:pt x="12" y="570"/>
                  </a:cubicBezTo>
                  <a:cubicBezTo>
                    <a:pt x="12" y="570"/>
                    <a:pt x="12" y="569"/>
                    <a:pt x="12" y="569"/>
                  </a:cubicBezTo>
                  <a:cubicBezTo>
                    <a:pt x="12" y="569"/>
                    <a:pt x="13" y="568"/>
                    <a:pt x="13" y="568"/>
                  </a:cubicBezTo>
                  <a:cubicBezTo>
                    <a:pt x="13" y="567"/>
                    <a:pt x="13" y="566"/>
                    <a:pt x="13" y="566"/>
                  </a:cubicBezTo>
                  <a:cubicBezTo>
                    <a:pt x="9" y="566"/>
                    <a:pt x="9" y="566"/>
                    <a:pt x="9" y="566"/>
                  </a:cubicBezTo>
                  <a:cubicBezTo>
                    <a:pt x="7" y="569"/>
                    <a:pt x="7" y="569"/>
                    <a:pt x="7" y="569"/>
                  </a:cubicBezTo>
                  <a:cubicBezTo>
                    <a:pt x="7" y="569"/>
                    <a:pt x="4" y="567"/>
                    <a:pt x="4" y="567"/>
                  </a:cubicBezTo>
                  <a:cubicBezTo>
                    <a:pt x="4" y="567"/>
                    <a:pt x="3" y="568"/>
                    <a:pt x="3" y="568"/>
                  </a:cubicBezTo>
                  <a:cubicBezTo>
                    <a:pt x="0" y="567"/>
                    <a:pt x="0" y="567"/>
                    <a:pt x="0" y="567"/>
                  </a:cubicBezTo>
                  <a:cubicBezTo>
                    <a:pt x="0" y="417"/>
                    <a:pt x="0" y="417"/>
                    <a:pt x="0" y="417"/>
                  </a:cubicBezTo>
                  <a:cubicBezTo>
                    <a:pt x="1" y="417"/>
                    <a:pt x="1" y="418"/>
                    <a:pt x="2" y="418"/>
                  </a:cubicBezTo>
                  <a:cubicBezTo>
                    <a:pt x="3" y="418"/>
                    <a:pt x="3" y="418"/>
                    <a:pt x="4" y="419"/>
                  </a:cubicBezTo>
                  <a:cubicBezTo>
                    <a:pt x="6" y="419"/>
                    <a:pt x="7" y="418"/>
                    <a:pt x="8" y="418"/>
                  </a:cubicBezTo>
                  <a:cubicBezTo>
                    <a:pt x="9" y="419"/>
                    <a:pt x="10" y="419"/>
                    <a:pt x="10" y="419"/>
                  </a:cubicBezTo>
                  <a:cubicBezTo>
                    <a:pt x="11" y="420"/>
                    <a:pt x="12" y="420"/>
                    <a:pt x="13" y="420"/>
                  </a:cubicBezTo>
                  <a:cubicBezTo>
                    <a:pt x="13" y="420"/>
                    <a:pt x="13" y="421"/>
                    <a:pt x="13" y="421"/>
                  </a:cubicBezTo>
                  <a:cubicBezTo>
                    <a:pt x="14" y="421"/>
                    <a:pt x="14" y="421"/>
                    <a:pt x="14" y="422"/>
                  </a:cubicBezTo>
                  <a:cubicBezTo>
                    <a:pt x="14" y="422"/>
                    <a:pt x="14" y="422"/>
                    <a:pt x="15" y="423"/>
                  </a:cubicBezTo>
                  <a:cubicBezTo>
                    <a:pt x="15" y="423"/>
                    <a:pt x="16" y="424"/>
                    <a:pt x="17" y="425"/>
                  </a:cubicBezTo>
                  <a:cubicBezTo>
                    <a:pt x="17" y="425"/>
                    <a:pt x="17" y="425"/>
                    <a:pt x="17" y="425"/>
                  </a:cubicBezTo>
                  <a:cubicBezTo>
                    <a:pt x="18" y="425"/>
                    <a:pt x="18" y="425"/>
                    <a:pt x="18" y="425"/>
                  </a:cubicBezTo>
                  <a:cubicBezTo>
                    <a:pt x="18" y="425"/>
                    <a:pt x="18" y="425"/>
                    <a:pt x="18" y="425"/>
                  </a:cubicBezTo>
                  <a:cubicBezTo>
                    <a:pt x="18" y="425"/>
                    <a:pt x="18" y="425"/>
                    <a:pt x="18" y="425"/>
                  </a:cubicBezTo>
                  <a:cubicBezTo>
                    <a:pt x="18" y="426"/>
                    <a:pt x="19" y="426"/>
                    <a:pt x="19" y="426"/>
                  </a:cubicBezTo>
                  <a:cubicBezTo>
                    <a:pt x="19" y="426"/>
                    <a:pt x="19" y="426"/>
                    <a:pt x="19" y="427"/>
                  </a:cubicBezTo>
                  <a:cubicBezTo>
                    <a:pt x="20" y="427"/>
                    <a:pt x="21" y="428"/>
                    <a:pt x="21" y="428"/>
                  </a:cubicBezTo>
                  <a:cubicBezTo>
                    <a:pt x="22" y="429"/>
                    <a:pt x="24" y="430"/>
                    <a:pt x="25" y="430"/>
                  </a:cubicBezTo>
                  <a:cubicBezTo>
                    <a:pt x="25" y="431"/>
                    <a:pt x="26" y="431"/>
                    <a:pt x="26" y="431"/>
                  </a:cubicBezTo>
                  <a:cubicBezTo>
                    <a:pt x="27" y="431"/>
                    <a:pt x="27" y="431"/>
                    <a:pt x="27" y="431"/>
                  </a:cubicBezTo>
                  <a:cubicBezTo>
                    <a:pt x="28" y="431"/>
                    <a:pt x="28" y="432"/>
                    <a:pt x="29" y="432"/>
                  </a:cubicBezTo>
                  <a:cubicBezTo>
                    <a:pt x="29" y="432"/>
                    <a:pt x="30" y="432"/>
                    <a:pt x="30" y="432"/>
                  </a:cubicBezTo>
                  <a:cubicBezTo>
                    <a:pt x="31" y="432"/>
                    <a:pt x="31" y="432"/>
                    <a:pt x="32" y="432"/>
                  </a:cubicBezTo>
                  <a:cubicBezTo>
                    <a:pt x="32" y="432"/>
                    <a:pt x="33" y="432"/>
                    <a:pt x="33" y="432"/>
                  </a:cubicBezTo>
                  <a:cubicBezTo>
                    <a:pt x="34" y="433"/>
                    <a:pt x="35" y="433"/>
                    <a:pt x="35" y="433"/>
                  </a:cubicBezTo>
                  <a:cubicBezTo>
                    <a:pt x="35" y="433"/>
                    <a:pt x="36" y="434"/>
                    <a:pt x="36" y="434"/>
                  </a:cubicBezTo>
                  <a:cubicBezTo>
                    <a:pt x="37" y="434"/>
                    <a:pt x="37" y="434"/>
                    <a:pt x="37" y="435"/>
                  </a:cubicBezTo>
                  <a:cubicBezTo>
                    <a:pt x="38" y="435"/>
                    <a:pt x="38" y="435"/>
                    <a:pt x="38" y="436"/>
                  </a:cubicBezTo>
                  <a:cubicBezTo>
                    <a:pt x="38" y="436"/>
                    <a:pt x="39" y="436"/>
                    <a:pt x="39" y="436"/>
                  </a:cubicBezTo>
                  <a:cubicBezTo>
                    <a:pt x="39" y="436"/>
                    <a:pt x="40" y="436"/>
                    <a:pt x="40" y="437"/>
                  </a:cubicBezTo>
                  <a:cubicBezTo>
                    <a:pt x="39" y="436"/>
                    <a:pt x="38" y="434"/>
                    <a:pt x="37" y="433"/>
                  </a:cubicBezTo>
                  <a:cubicBezTo>
                    <a:pt x="37" y="433"/>
                    <a:pt x="37" y="433"/>
                    <a:pt x="37" y="432"/>
                  </a:cubicBezTo>
                  <a:cubicBezTo>
                    <a:pt x="37" y="432"/>
                    <a:pt x="37" y="432"/>
                    <a:pt x="37" y="432"/>
                  </a:cubicBezTo>
                  <a:cubicBezTo>
                    <a:pt x="37" y="432"/>
                    <a:pt x="37" y="432"/>
                    <a:pt x="38" y="432"/>
                  </a:cubicBezTo>
                  <a:cubicBezTo>
                    <a:pt x="38" y="432"/>
                    <a:pt x="38" y="432"/>
                    <a:pt x="38" y="431"/>
                  </a:cubicBezTo>
                  <a:cubicBezTo>
                    <a:pt x="38" y="431"/>
                    <a:pt x="38" y="431"/>
                    <a:pt x="38" y="431"/>
                  </a:cubicBezTo>
                  <a:cubicBezTo>
                    <a:pt x="37" y="431"/>
                    <a:pt x="37" y="431"/>
                    <a:pt x="37" y="430"/>
                  </a:cubicBezTo>
                  <a:cubicBezTo>
                    <a:pt x="38" y="430"/>
                    <a:pt x="38" y="430"/>
                    <a:pt x="38" y="430"/>
                  </a:cubicBezTo>
                  <a:cubicBezTo>
                    <a:pt x="38" y="430"/>
                    <a:pt x="38" y="430"/>
                    <a:pt x="38" y="430"/>
                  </a:cubicBezTo>
                  <a:cubicBezTo>
                    <a:pt x="37" y="430"/>
                    <a:pt x="37" y="430"/>
                    <a:pt x="37" y="430"/>
                  </a:cubicBezTo>
                  <a:cubicBezTo>
                    <a:pt x="37" y="430"/>
                    <a:pt x="37" y="430"/>
                    <a:pt x="37" y="430"/>
                  </a:cubicBezTo>
                  <a:cubicBezTo>
                    <a:pt x="36" y="430"/>
                    <a:pt x="36" y="430"/>
                    <a:pt x="36" y="429"/>
                  </a:cubicBezTo>
                  <a:cubicBezTo>
                    <a:pt x="36" y="429"/>
                    <a:pt x="36" y="429"/>
                    <a:pt x="36" y="429"/>
                  </a:cubicBezTo>
                  <a:cubicBezTo>
                    <a:pt x="35" y="429"/>
                    <a:pt x="35" y="429"/>
                    <a:pt x="35" y="429"/>
                  </a:cubicBezTo>
                  <a:cubicBezTo>
                    <a:pt x="35" y="428"/>
                    <a:pt x="34" y="428"/>
                    <a:pt x="34" y="427"/>
                  </a:cubicBezTo>
                  <a:cubicBezTo>
                    <a:pt x="34" y="427"/>
                    <a:pt x="34" y="427"/>
                    <a:pt x="34" y="427"/>
                  </a:cubicBezTo>
                  <a:cubicBezTo>
                    <a:pt x="33" y="427"/>
                    <a:pt x="34" y="427"/>
                    <a:pt x="34" y="428"/>
                  </a:cubicBezTo>
                  <a:cubicBezTo>
                    <a:pt x="34" y="428"/>
                    <a:pt x="34" y="428"/>
                    <a:pt x="34" y="428"/>
                  </a:cubicBezTo>
                  <a:cubicBezTo>
                    <a:pt x="34" y="428"/>
                    <a:pt x="34" y="428"/>
                    <a:pt x="33" y="428"/>
                  </a:cubicBezTo>
                  <a:cubicBezTo>
                    <a:pt x="33" y="428"/>
                    <a:pt x="33" y="428"/>
                    <a:pt x="32" y="428"/>
                  </a:cubicBezTo>
                  <a:cubicBezTo>
                    <a:pt x="32" y="428"/>
                    <a:pt x="32" y="428"/>
                    <a:pt x="32" y="428"/>
                  </a:cubicBezTo>
                  <a:cubicBezTo>
                    <a:pt x="32" y="427"/>
                    <a:pt x="32" y="427"/>
                    <a:pt x="32" y="427"/>
                  </a:cubicBezTo>
                  <a:cubicBezTo>
                    <a:pt x="32" y="427"/>
                    <a:pt x="32" y="426"/>
                    <a:pt x="33" y="426"/>
                  </a:cubicBezTo>
                  <a:cubicBezTo>
                    <a:pt x="33" y="426"/>
                    <a:pt x="33" y="426"/>
                    <a:pt x="33" y="426"/>
                  </a:cubicBezTo>
                  <a:cubicBezTo>
                    <a:pt x="34" y="426"/>
                    <a:pt x="34" y="426"/>
                    <a:pt x="34" y="426"/>
                  </a:cubicBezTo>
                  <a:cubicBezTo>
                    <a:pt x="34" y="426"/>
                    <a:pt x="34" y="426"/>
                    <a:pt x="34" y="426"/>
                  </a:cubicBezTo>
                  <a:cubicBezTo>
                    <a:pt x="34" y="425"/>
                    <a:pt x="35" y="426"/>
                    <a:pt x="35" y="426"/>
                  </a:cubicBezTo>
                  <a:cubicBezTo>
                    <a:pt x="35" y="426"/>
                    <a:pt x="35" y="426"/>
                    <a:pt x="36" y="426"/>
                  </a:cubicBezTo>
                  <a:cubicBezTo>
                    <a:pt x="36" y="426"/>
                    <a:pt x="36" y="426"/>
                    <a:pt x="35" y="426"/>
                  </a:cubicBezTo>
                  <a:cubicBezTo>
                    <a:pt x="35" y="426"/>
                    <a:pt x="35" y="426"/>
                    <a:pt x="35" y="426"/>
                  </a:cubicBezTo>
                  <a:cubicBezTo>
                    <a:pt x="35" y="425"/>
                    <a:pt x="35" y="425"/>
                    <a:pt x="35" y="424"/>
                  </a:cubicBezTo>
                  <a:cubicBezTo>
                    <a:pt x="35" y="424"/>
                    <a:pt x="36" y="424"/>
                    <a:pt x="36" y="424"/>
                  </a:cubicBezTo>
                  <a:cubicBezTo>
                    <a:pt x="36" y="424"/>
                    <a:pt x="37" y="424"/>
                    <a:pt x="37" y="424"/>
                  </a:cubicBezTo>
                  <a:cubicBezTo>
                    <a:pt x="38" y="424"/>
                    <a:pt x="39" y="424"/>
                    <a:pt x="39" y="425"/>
                  </a:cubicBezTo>
                  <a:cubicBezTo>
                    <a:pt x="39" y="425"/>
                    <a:pt x="39" y="424"/>
                    <a:pt x="39" y="424"/>
                  </a:cubicBezTo>
                  <a:cubicBezTo>
                    <a:pt x="39" y="424"/>
                    <a:pt x="38" y="424"/>
                    <a:pt x="38" y="424"/>
                  </a:cubicBezTo>
                  <a:cubicBezTo>
                    <a:pt x="38" y="424"/>
                    <a:pt x="37" y="423"/>
                    <a:pt x="37" y="423"/>
                  </a:cubicBezTo>
                  <a:cubicBezTo>
                    <a:pt x="37" y="423"/>
                    <a:pt x="37" y="423"/>
                    <a:pt x="37" y="423"/>
                  </a:cubicBezTo>
                  <a:cubicBezTo>
                    <a:pt x="37" y="423"/>
                    <a:pt x="37" y="422"/>
                    <a:pt x="38" y="422"/>
                  </a:cubicBezTo>
                  <a:cubicBezTo>
                    <a:pt x="38" y="422"/>
                    <a:pt x="38" y="423"/>
                    <a:pt x="39" y="423"/>
                  </a:cubicBezTo>
                  <a:cubicBezTo>
                    <a:pt x="39" y="423"/>
                    <a:pt x="39" y="422"/>
                    <a:pt x="39" y="422"/>
                  </a:cubicBezTo>
                  <a:cubicBezTo>
                    <a:pt x="39" y="422"/>
                    <a:pt x="39" y="421"/>
                    <a:pt x="40" y="421"/>
                  </a:cubicBezTo>
                  <a:cubicBezTo>
                    <a:pt x="40" y="421"/>
                    <a:pt x="40" y="421"/>
                    <a:pt x="40" y="421"/>
                  </a:cubicBezTo>
                  <a:cubicBezTo>
                    <a:pt x="41" y="421"/>
                    <a:pt x="41" y="421"/>
                    <a:pt x="41" y="421"/>
                  </a:cubicBezTo>
                  <a:cubicBezTo>
                    <a:pt x="42" y="421"/>
                    <a:pt x="43" y="421"/>
                    <a:pt x="44" y="421"/>
                  </a:cubicBezTo>
                  <a:cubicBezTo>
                    <a:pt x="44" y="421"/>
                    <a:pt x="44" y="421"/>
                    <a:pt x="44" y="421"/>
                  </a:cubicBezTo>
                  <a:cubicBezTo>
                    <a:pt x="44" y="421"/>
                    <a:pt x="44" y="421"/>
                    <a:pt x="44" y="420"/>
                  </a:cubicBezTo>
                  <a:cubicBezTo>
                    <a:pt x="44" y="420"/>
                    <a:pt x="44" y="420"/>
                    <a:pt x="43" y="420"/>
                  </a:cubicBezTo>
                  <a:cubicBezTo>
                    <a:pt x="43" y="420"/>
                    <a:pt x="43" y="420"/>
                    <a:pt x="43" y="420"/>
                  </a:cubicBezTo>
                  <a:cubicBezTo>
                    <a:pt x="43" y="420"/>
                    <a:pt x="44" y="420"/>
                    <a:pt x="44" y="420"/>
                  </a:cubicBezTo>
                  <a:cubicBezTo>
                    <a:pt x="44" y="419"/>
                    <a:pt x="44" y="419"/>
                    <a:pt x="44" y="419"/>
                  </a:cubicBezTo>
                  <a:cubicBezTo>
                    <a:pt x="44" y="419"/>
                    <a:pt x="44" y="419"/>
                    <a:pt x="44" y="418"/>
                  </a:cubicBezTo>
                  <a:cubicBezTo>
                    <a:pt x="44" y="418"/>
                    <a:pt x="44" y="417"/>
                    <a:pt x="44" y="417"/>
                  </a:cubicBezTo>
                  <a:cubicBezTo>
                    <a:pt x="44" y="417"/>
                    <a:pt x="44" y="417"/>
                    <a:pt x="44" y="417"/>
                  </a:cubicBezTo>
                  <a:cubicBezTo>
                    <a:pt x="45" y="417"/>
                    <a:pt x="45" y="417"/>
                    <a:pt x="45" y="417"/>
                  </a:cubicBezTo>
                  <a:cubicBezTo>
                    <a:pt x="45" y="417"/>
                    <a:pt x="46" y="417"/>
                    <a:pt x="46" y="417"/>
                  </a:cubicBezTo>
                  <a:cubicBezTo>
                    <a:pt x="46" y="417"/>
                    <a:pt x="45" y="418"/>
                    <a:pt x="46" y="418"/>
                  </a:cubicBezTo>
                  <a:cubicBezTo>
                    <a:pt x="46" y="419"/>
                    <a:pt x="46" y="419"/>
                    <a:pt x="46" y="419"/>
                  </a:cubicBezTo>
                  <a:cubicBezTo>
                    <a:pt x="46" y="419"/>
                    <a:pt x="46" y="419"/>
                    <a:pt x="46" y="419"/>
                  </a:cubicBezTo>
                  <a:cubicBezTo>
                    <a:pt x="47" y="419"/>
                    <a:pt x="47" y="419"/>
                    <a:pt x="47" y="419"/>
                  </a:cubicBezTo>
                  <a:cubicBezTo>
                    <a:pt x="47" y="419"/>
                    <a:pt x="47" y="419"/>
                    <a:pt x="47" y="419"/>
                  </a:cubicBezTo>
                  <a:cubicBezTo>
                    <a:pt x="47" y="418"/>
                    <a:pt x="48" y="418"/>
                    <a:pt x="48" y="418"/>
                  </a:cubicBezTo>
                  <a:cubicBezTo>
                    <a:pt x="48" y="419"/>
                    <a:pt x="48" y="419"/>
                    <a:pt x="48" y="420"/>
                  </a:cubicBezTo>
                  <a:cubicBezTo>
                    <a:pt x="48" y="420"/>
                    <a:pt x="47" y="420"/>
                    <a:pt x="47" y="420"/>
                  </a:cubicBezTo>
                  <a:cubicBezTo>
                    <a:pt x="47" y="420"/>
                    <a:pt x="48" y="420"/>
                    <a:pt x="48" y="420"/>
                  </a:cubicBezTo>
                  <a:cubicBezTo>
                    <a:pt x="48" y="420"/>
                    <a:pt x="48" y="420"/>
                    <a:pt x="49" y="420"/>
                  </a:cubicBezTo>
                  <a:cubicBezTo>
                    <a:pt x="48" y="420"/>
                    <a:pt x="48" y="421"/>
                    <a:pt x="48" y="422"/>
                  </a:cubicBezTo>
                  <a:cubicBezTo>
                    <a:pt x="48" y="422"/>
                    <a:pt x="48" y="422"/>
                    <a:pt x="48" y="422"/>
                  </a:cubicBezTo>
                  <a:cubicBezTo>
                    <a:pt x="48" y="423"/>
                    <a:pt x="48" y="423"/>
                    <a:pt x="47" y="423"/>
                  </a:cubicBezTo>
                  <a:cubicBezTo>
                    <a:pt x="47" y="423"/>
                    <a:pt x="47" y="423"/>
                    <a:pt x="47" y="423"/>
                  </a:cubicBezTo>
                  <a:cubicBezTo>
                    <a:pt x="47" y="423"/>
                    <a:pt x="47" y="423"/>
                    <a:pt x="48" y="424"/>
                  </a:cubicBezTo>
                  <a:cubicBezTo>
                    <a:pt x="48" y="424"/>
                    <a:pt x="48" y="424"/>
                    <a:pt x="47" y="424"/>
                  </a:cubicBezTo>
                  <a:cubicBezTo>
                    <a:pt x="47" y="424"/>
                    <a:pt x="47" y="424"/>
                    <a:pt x="47" y="424"/>
                  </a:cubicBezTo>
                  <a:cubicBezTo>
                    <a:pt x="46" y="425"/>
                    <a:pt x="46" y="425"/>
                    <a:pt x="45" y="425"/>
                  </a:cubicBezTo>
                  <a:cubicBezTo>
                    <a:pt x="45" y="425"/>
                    <a:pt x="45" y="426"/>
                    <a:pt x="45" y="426"/>
                  </a:cubicBezTo>
                  <a:cubicBezTo>
                    <a:pt x="46" y="425"/>
                    <a:pt x="48" y="425"/>
                    <a:pt x="48" y="424"/>
                  </a:cubicBezTo>
                  <a:cubicBezTo>
                    <a:pt x="48" y="424"/>
                    <a:pt x="48" y="424"/>
                    <a:pt x="48" y="424"/>
                  </a:cubicBezTo>
                  <a:cubicBezTo>
                    <a:pt x="48" y="424"/>
                    <a:pt x="49" y="423"/>
                    <a:pt x="49" y="424"/>
                  </a:cubicBezTo>
                  <a:cubicBezTo>
                    <a:pt x="49" y="424"/>
                    <a:pt x="49" y="424"/>
                    <a:pt x="49" y="424"/>
                  </a:cubicBezTo>
                  <a:cubicBezTo>
                    <a:pt x="49" y="424"/>
                    <a:pt x="50" y="424"/>
                    <a:pt x="50" y="424"/>
                  </a:cubicBezTo>
                  <a:cubicBezTo>
                    <a:pt x="50" y="423"/>
                    <a:pt x="50" y="423"/>
                    <a:pt x="49" y="423"/>
                  </a:cubicBezTo>
                  <a:cubicBezTo>
                    <a:pt x="50" y="423"/>
                    <a:pt x="51" y="422"/>
                    <a:pt x="52" y="423"/>
                  </a:cubicBezTo>
                  <a:cubicBezTo>
                    <a:pt x="52" y="423"/>
                    <a:pt x="52" y="423"/>
                    <a:pt x="52" y="423"/>
                  </a:cubicBezTo>
                  <a:cubicBezTo>
                    <a:pt x="52" y="423"/>
                    <a:pt x="52" y="423"/>
                    <a:pt x="53" y="422"/>
                  </a:cubicBezTo>
                  <a:cubicBezTo>
                    <a:pt x="53" y="422"/>
                    <a:pt x="53" y="422"/>
                    <a:pt x="54" y="422"/>
                  </a:cubicBezTo>
                  <a:cubicBezTo>
                    <a:pt x="54" y="422"/>
                    <a:pt x="54" y="422"/>
                    <a:pt x="54" y="422"/>
                  </a:cubicBezTo>
                  <a:cubicBezTo>
                    <a:pt x="54" y="421"/>
                    <a:pt x="54" y="421"/>
                    <a:pt x="54" y="421"/>
                  </a:cubicBezTo>
                  <a:cubicBezTo>
                    <a:pt x="54" y="420"/>
                    <a:pt x="54" y="419"/>
                    <a:pt x="54" y="419"/>
                  </a:cubicBezTo>
                  <a:cubicBezTo>
                    <a:pt x="54" y="418"/>
                    <a:pt x="54" y="418"/>
                    <a:pt x="54" y="418"/>
                  </a:cubicBezTo>
                  <a:cubicBezTo>
                    <a:pt x="54" y="418"/>
                    <a:pt x="55" y="417"/>
                    <a:pt x="55" y="418"/>
                  </a:cubicBezTo>
                  <a:cubicBezTo>
                    <a:pt x="55" y="418"/>
                    <a:pt x="55" y="418"/>
                    <a:pt x="56" y="418"/>
                  </a:cubicBezTo>
                  <a:cubicBezTo>
                    <a:pt x="56" y="418"/>
                    <a:pt x="56" y="418"/>
                    <a:pt x="56" y="418"/>
                  </a:cubicBezTo>
                  <a:cubicBezTo>
                    <a:pt x="56" y="418"/>
                    <a:pt x="56" y="417"/>
                    <a:pt x="57" y="417"/>
                  </a:cubicBezTo>
                  <a:cubicBezTo>
                    <a:pt x="57" y="417"/>
                    <a:pt x="57" y="416"/>
                    <a:pt x="57" y="416"/>
                  </a:cubicBezTo>
                  <a:cubicBezTo>
                    <a:pt x="57" y="416"/>
                    <a:pt x="58" y="416"/>
                    <a:pt x="58" y="417"/>
                  </a:cubicBezTo>
                  <a:cubicBezTo>
                    <a:pt x="58" y="417"/>
                    <a:pt x="57" y="417"/>
                    <a:pt x="57" y="417"/>
                  </a:cubicBezTo>
                  <a:cubicBezTo>
                    <a:pt x="57" y="417"/>
                    <a:pt x="57" y="418"/>
                    <a:pt x="57" y="418"/>
                  </a:cubicBezTo>
                  <a:cubicBezTo>
                    <a:pt x="57" y="418"/>
                    <a:pt x="57" y="418"/>
                    <a:pt x="57" y="418"/>
                  </a:cubicBezTo>
                  <a:cubicBezTo>
                    <a:pt x="57" y="418"/>
                    <a:pt x="58" y="418"/>
                    <a:pt x="58" y="418"/>
                  </a:cubicBezTo>
                  <a:cubicBezTo>
                    <a:pt x="58" y="418"/>
                    <a:pt x="58" y="417"/>
                    <a:pt x="58" y="417"/>
                  </a:cubicBezTo>
                  <a:cubicBezTo>
                    <a:pt x="58" y="417"/>
                    <a:pt x="58" y="416"/>
                    <a:pt x="58" y="416"/>
                  </a:cubicBezTo>
                  <a:cubicBezTo>
                    <a:pt x="58" y="416"/>
                    <a:pt x="59" y="416"/>
                    <a:pt x="59" y="416"/>
                  </a:cubicBezTo>
                  <a:cubicBezTo>
                    <a:pt x="59" y="417"/>
                    <a:pt x="59" y="417"/>
                    <a:pt x="59" y="417"/>
                  </a:cubicBezTo>
                  <a:cubicBezTo>
                    <a:pt x="60" y="417"/>
                    <a:pt x="60" y="417"/>
                    <a:pt x="60" y="416"/>
                  </a:cubicBezTo>
                  <a:cubicBezTo>
                    <a:pt x="60" y="416"/>
                    <a:pt x="60" y="416"/>
                    <a:pt x="60" y="416"/>
                  </a:cubicBezTo>
                  <a:cubicBezTo>
                    <a:pt x="60" y="416"/>
                    <a:pt x="60" y="416"/>
                    <a:pt x="60" y="416"/>
                  </a:cubicBezTo>
                  <a:cubicBezTo>
                    <a:pt x="61" y="416"/>
                    <a:pt x="61" y="415"/>
                    <a:pt x="61" y="415"/>
                  </a:cubicBezTo>
                  <a:cubicBezTo>
                    <a:pt x="62" y="414"/>
                    <a:pt x="63" y="414"/>
                    <a:pt x="64" y="413"/>
                  </a:cubicBezTo>
                  <a:cubicBezTo>
                    <a:pt x="64" y="413"/>
                    <a:pt x="64" y="413"/>
                    <a:pt x="64" y="412"/>
                  </a:cubicBezTo>
                  <a:cubicBezTo>
                    <a:pt x="64" y="412"/>
                    <a:pt x="64" y="412"/>
                    <a:pt x="64" y="412"/>
                  </a:cubicBezTo>
                  <a:cubicBezTo>
                    <a:pt x="64" y="412"/>
                    <a:pt x="64" y="411"/>
                    <a:pt x="65" y="411"/>
                  </a:cubicBezTo>
                  <a:cubicBezTo>
                    <a:pt x="65" y="412"/>
                    <a:pt x="65" y="412"/>
                    <a:pt x="66" y="412"/>
                  </a:cubicBezTo>
                  <a:cubicBezTo>
                    <a:pt x="66" y="412"/>
                    <a:pt x="66" y="413"/>
                    <a:pt x="66" y="413"/>
                  </a:cubicBezTo>
                  <a:cubicBezTo>
                    <a:pt x="66" y="413"/>
                    <a:pt x="67" y="413"/>
                    <a:pt x="67" y="413"/>
                  </a:cubicBezTo>
                  <a:cubicBezTo>
                    <a:pt x="67" y="412"/>
                    <a:pt x="67" y="412"/>
                    <a:pt x="67" y="411"/>
                  </a:cubicBezTo>
                  <a:cubicBezTo>
                    <a:pt x="67" y="411"/>
                    <a:pt x="67" y="411"/>
                    <a:pt x="67" y="411"/>
                  </a:cubicBezTo>
                  <a:cubicBezTo>
                    <a:pt x="68" y="410"/>
                    <a:pt x="68" y="410"/>
                    <a:pt x="68" y="410"/>
                  </a:cubicBezTo>
                  <a:cubicBezTo>
                    <a:pt x="68" y="410"/>
                    <a:pt x="68" y="410"/>
                    <a:pt x="67" y="410"/>
                  </a:cubicBezTo>
                  <a:cubicBezTo>
                    <a:pt x="68" y="409"/>
                    <a:pt x="68" y="409"/>
                    <a:pt x="69" y="409"/>
                  </a:cubicBezTo>
                  <a:cubicBezTo>
                    <a:pt x="69" y="409"/>
                    <a:pt x="69" y="409"/>
                    <a:pt x="70" y="409"/>
                  </a:cubicBezTo>
                  <a:cubicBezTo>
                    <a:pt x="70" y="409"/>
                    <a:pt x="70" y="409"/>
                    <a:pt x="70" y="409"/>
                  </a:cubicBezTo>
                  <a:cubicBezTo>
                    <a:pt x="70" y="408"/>
                    <a:pt x="70" y="408"/>
                    <a:pt x="70" y="408"/>
                  </a:cubicBezTo>
                  <a:cubicBezTo>
                    <a:pt x="70" y="408"/>
                    <a:pt x="71" y="408"/>
                    <a:pt x="71" y="408"/>
                  </a:cubicBezTo>
                  <a:cubicBezTo>
                    <a:pt x="71" y="408"/>
                    <a:pt x="71" y="408"/>
                    <a:pt x="72" y="408"/>
                  </a:cubicBezTo>
                  <a:cubicBezTo>
                    <a:pt x="72" y="409"/>
                    <a:pt x="72" y="409"/>
                    <a:pt x="72" y="409"/>
                  </a:cubicBezTo>
                  <a:cubicBezTo>
                    <a:pt x="73" y="409"/>
                    <a:pt x="73" y="409"/>
                    <a:pt x="74" y="409"/>
                  </a:cubicBezTo>
                  <a:cubicBezTo>
                    <a:pt x="74" y="409"/>
                    <a:pt x="75" y="409"/>
                    <a:pt x="75" y="409"/>
                  </a:cubicBezTo>
                  <a:cubicBezTo>
                    <a:pt x="75" y="409"/>
                    <a:pt x="75" y="409"/>
                    <a:pt x="75" y="408"/>
                  </a:cubicBezTo>
                  <a:cubicBezTo>
                    <a:pt x="75" y="407"/>
                    <a:pt x="76" y="406"/>
                    <a:pt x="76" y="405"/>
                  </a:cubicBezTo>
                  <a:cubicBezTo>
                    <a:pt x="77" y="406"/>
                    <a:pt x="76" y="407"/>
                    <a:pt x="77" y="407"/>
                  </a:cubicBezTo>
                  <a:cubicBezTo>
                    <a:pt x="77" y="407"/>
                    <a:pt x="77" y="407"/>
                    <a:pt x="77" y="408"/>
                  </a:cubicBezTo>
                  <a:cubicBezTo>
                    <a:pt x="78" y="408"/>
                    <a:pt x="78" y="408"/>
                    <a:pt x="78" y="408"/>
                  </a:cubicBezTo>
                  <a:cubicBezTo>
                    <a:pt x="78" y="409"/>
                    <a:pt x="78" y="409"/>
                    <a:pt x="78" y="409"/>
                  </a:cubicBezTo>
                  <a:cubicBezTo>
                    <a:pt x="78" y="409"/>
                    <a:pt x="78" y="409"/>
                    <a:pt x="78" y="409"/>
                  </a:cubicBezTo>
                  <a:cubicBezTo>
                    <a:pt x="78" y="409"/>
                    <a:pt x="77" y="409"/>
                    <a:pt x="77" y="410"/>
                  </a:cubicBezTo>
                  <a:cubicBezTo>
                    <a:pt x="77" y="410"/>
                    <a:pt x="78" y="410"/>
                    <a:pt x="78" y="410"/>
                  </a:cubicBezTo>
                  <a:cubicBezTo>
                    <a:pt x="78" y="410"/>
                    <a:pt x="78" y="410"/>
                    <a:pt x="77" y="410"/>
                  </a:cubicBezTo>
                  <a:cubicBezTo>
                    <a:pt x="76" y="411"/>
                    <a:pt x="75" y="412"/>
                    <a:pt x="74" y="413"/>
                  </a:cubicBezTo>
                  <a:cubicBezTo>
                    <a:pt x="74" y="413"/>
                    <a:pt x="73" y="413"/>
                    <a:pt x="72" y="414"/>
                  </a:cubicBezTo>
                  <a:cubicBezTo>
                    <a:pt x="72" y="414"/>
                    <a:pt x="71" y="415"/>
                    <a:pt x="71" y="415"/>
                  </a:cubicBezTo>
                  <a:cubicBezTo>
                    <a:pt x="70" y="417"/>
                    <a:pt x="68" y="418"/>
                    <a:pt x="68" y="419"/>
                  </a:cubicBezTo>
                  <a:cubicBezTo>
                    <a:pt x="67" y="419"/>
                    <a:pt x="67" y="419"/>
                    <a:pt x="67" y="419"/>
                  </a:cubicBezTo>
                  <a:cubicBezTo>
                    <a:pt x="67" y="418"/>
                    <a:pt x="67" y="418"/>
                    <a:pt x="66" y="418"/>
                  </a:cubicBezTo>
                  <a:cubicBezTo>
                    <a:pt x="66" y="418"/>
                    <a:pt x="66" y="418"/>
                    <a:pt x="66" y="418"/>
                  </a:cubicBezTo>
                  <a:cubicBezTo>
                    <a:pt x="64" y="419"/>
                    <a:pt x="62" y="419"/>
                    <a:pt x="61" y="420"/>
                  </a:cubicBezTo>
                  <a:cubicBezTo>
                    <a:pt x="60" y="421"/>
                    <a:pt x="60" y="421"/>
                    <a:pt x="60" y="422"/>
                  </a:cubicBezTo>
                  <a:cubicBezTo>
                    <a:pt x="60" y="423"/>
                    <a:pt x="60" y="423"/>
                    <a:pt x="59" y="424"/>
                  </a:cubicBezTo>
                  <a:cubicBezTo>
                    <a:pt x="59" y="424"/>
                    <a:pt x="58" y="424"/>
                    <a:pt x="58" y="424"/>
                  </a:cubicBezTo>
                  <a:cubicBezTo>
                    <a:pt x="58" y="425"/>
                    <a:pt x="57" y="425"/>
                    <a:pt x="57" y="426"/>
                  </a:cubicBezTo>
                  <a:cubicBezTo>
                    <a:pt x="57" y="425"/>
                    <a:pt x="57" y="425"/>
                    <a:pt x="57" y="424"/>
                  </a:cubicBezTo>
                  <a:cubicBezTo>
                    <a:pt x="56" y="425"/>
                    <a:pt x="56" y="425"/>
                    <a:pt x="55" y="426"/>
                  </a:cubicBezTo>
                  <a:cubicBezTo>
                    <a:pt x="55" y="426"/>
                    <a:pt x="55" y="426"/>
                    <a:pt x="55" y="426"/>
                  </a:cubicBezTo>
                  <a:cubicBezTo>
                    <a:pt x="55" y="426"/>
                    <a:pt x="55" y="426"/>
                    <a:pt x="55" y="427"/>
                  </a:cubicBezTo>
                  <a:cubicBezTo>
                    <a:pt x="55" y="427"/>
                    <a:pt x="55" y="427"/>
                    <a:pt x="55" y="428"/>
                  </a:cubicBezTo>
                  <a:cubicBezTo>
                    <a:pt x="55" y="428"/>
                    <a:pt x="56" y="429"/>
                    <a:pt x="56" y="428"/>
                  </a:cubicBezTo>
                  <a:cubicBezTo>
                    <a:pt x="56" y="428"/>
                    <a:pt x="56" y="428"/>
                    <a:pt x="56" y="428"/>
                  </a:cubicBezTo>
                  <a:cubicBezTo>
                    <a:pt x="56" y="428"/>
                    <a:pt x="57" y="428"/>
                    <a:pt x="57" y="428"/>
                  </a:cubicBezTo>
                  <a:cubicBezTo>
                    <a:pt x="57" y="428"/>
                    <a:pt x="58" y="428"/>
                    <a:pt x="58" y="427"/>
                  </a:cubicBezTo>
                  <a:cubicBezTo>
                    <a:pt x="58" y="427"/>
                    <a:pt x="58" y="427"/>
                    <a:pt x="58" y="427"/>
                  </a:cubicBezTo>
                  <a:cubicBezTo>
                    <a:pt x="58" y="427"/>
                    <a:pt x="58" y="427"/>
                    <a:pt x="58" y="427"/>
                  </a:cubicBezTo>
                  <a:cubicBezTo>
                    <a:pt x="59" y="426"/>
                    <a:pt x="59" y="426"/>
                    <a:pt x="60" y="426"/>
                  </a:cubicBezTo>
                  <a:cubicBezTo>
                    <a:pt x="60" y="426"/>
                    <a:pt x="60" y="426"/>
                    <a:pt x="60" y="426"/>
                  </a:cubicBezTo>
                  <a:cubicBezTo>
                    <a:pt x="61" y="425"/>
                    <a:pt x="62" y="424"/>
                    <a:pt x="62" y="423"/>
                  </a:cubicBezTo>
                  <a:cubicBezTo>
                    <a:pt x="62" y="423"/>
                    <a:pt x="62" y="423"/>
                    <a:pt x="62" y="423"/>
                  </a:cubicBezTo>
                  <a:cubicBezTo>
                    <a:pt x="62" y="423"/>
                    <a:pt x="62" y="423"/>
                    <a:pt x="62" y="423"/>
                  </a:cubicBezTo>
                  <a:cubicBezTo>
                    <a:pt x="61" y="423"/>
                    <a:pt x="61" y="423"/>
                    <a:pt x="61" y="423"/>
                  </a:cubicBezTo>
                  <a:cubicBezTo>
                    <a:pt x="61" y="422"/>
                    <a:pt x="62" y="422"/>
                    <a:pt x="62" y="422"/>
                  </a:cubicBezTo>
                  <a:cubicBezTo>
                    <a:pt x="62" y="422"/>
                    <a:pt x="62" y="422"/>
                    <a:pt x="62" y="422"/>
                  </a:cubicBezTo>
                  <a:cubicBezTo>
                    <a:pt x="63" y="422"/>
                    <a:pt x="63" y="421"/>
                    <a:pt x="63" y="421"/>
                  </a:cubicBezTo>
                  <a:cubicBezTo>
                    <a:pt x="63" y="421"/>
                    <a:pt x="63" y="421"/>
                    <a:pt x="64" y="421"/>
                  </a:cubicBezTo>
                  <a:cubicBezTo>
                    <a:pt x="64" y="422"/>
                    <a:pt x="64" y="422"/>
                    <a:pt x="64" y="422"/>
                  </a:cubicBezTo>
                  <a:cubicBezTo>
                    <a:pt x="64" y="422"/>
                    <a:pt x="64" y="423"/>
                    <a:pt x="64" y="423"/>
                  </a:cubicBezTo>
                  <a:cubicBezTo>
                    <a:pt x="64" y="423"/>
                    <a:pt x="64" y="423"/>
                    <a:pt x="65" y="423"/>
                  </a:cubicBezTo>
                  <a:cubicBezTo>
                    <a:pt x="65" y="423"/>
                    <a:pt x="65" y="423"/>
                    <a:pt x="65" y="423"/>
                  </a:cubicBezTo>
                  <a:cubicBezTo>
                    <a:pt x="65" y="422"/>
                    <a:pt x="65" y="422"/>
                    <a:pt x="65" y="421"/>
                  </a:cubicBezTo>
                  <a:cubicBezTo>
                    <a:pt x="66" y="420"/>
                    <a:pt x="66" y="420"/>
                    <a:pt x="66" y="419"/>
                  </a:cubicBezTo>
                  <a:cubicBezTo>
                    <a:pt x="66" y="419"/>
                    <a:pt x="67" y="420"/>
                    <a:pt x="66" y="420"/>
                  </a:cubicBezTo>
                  <a:cubicBezTo>
                    <a:pt x="67" y="420"/>
                    <a:pt x="67" y="420"/>
                    <a:pt x="67" y="421"/>
                  </a:cubicBezTo>
                  <a:cubicBezTo>
                    <a:pt x="67" y="421"/>
                    <a:pt x="67" y="421"/>
                    <a:pt x="67" y="421"/>
                  </a:cubicBezTo>
                  <a:cubicBezTo>
                    <a:pt x="66" y="421"/>
                    <a:pt x="66" y="422"/>
                    <a:pt x="66" y="423"/>
                  </a:cubicBezTo>
                  <a:cubicBezTo>
                    <a:pt x="66" y="423"/>
                    <a:pt x="65" y="423"/>
                    <a:pt x="65" y="424"/>
                  </a:cubicBezTo>
                  <a:cubicBezTo>
                    <a:pt x="65" y="424"/>
                    <a:pt x="66" y="423"/>
                    <a:pt x="66" y="423"/>
                  </a:cubicBezTo>
                  <a:cubicBezTo>
                    <a:pt x="66" y="423"/>
                    <a:pt x="66" y="423"/>
                    <a:pt x="66" y="423"/>
                  </a:cubicBezTo>
                  <a:cubicBezTo>
                    <a:pt x="67" y="423"/>
                    <a:pt x="67" y="423"/>
                    <a:pt x="67" y="424"/>
                  </a:cubicBezTo>
                  <a:cubicBezTo>
                    <a:pt x="67" y="423"/>
                    <a:pt x="67" y="423"/>
                    <a:pt x="67" y="423"/>
                  </a:cubicBezTo>
                  <a:cubicBezTo>
                    <a:pt x="67" y="422"/>
                    <a:pt x="67" y="422"/>
                    <a:pt x="67" y="421"/>
                  </a:cubicBezTo>
                  <a:cubicBezTo>
                    <a:pt x="67" y="421"/>
                    <a:pt x="68" y="421"/>
                    <a:pt x="68" y="421"/>
                  </a:cubicBezTo>
                  <a:cubicBezTo>
                    <a:pt x="68" y="421"/>
                    <a:pt x="68" y="421"/>
                    <a:pt x="68" y="421"/>
                  </a:cubicBezTo>
                  <a:cubicBezTo>
                    <a:pt x="68" y="420"/>
                    <a:pt x="68" y="421"/>
                    <a:pt x="68" y="421"/>
                  </a:cubicBezTo>
                  <a:cubicBezTo>
                    <a:pt x="68" y="421"/>
                    <a:pt x="68" y="421"/>
                    <a:pt x="68" y="422"/>
                  </a:cubicBezTo>
                  <a:cubicBezTo>
                    <a:pt x="68" y="422"/>
                    <a:pt x="68" y="422"/>
                    <a:pt x="68" y="422"/>
                  </a:cubicBezTo>
                  <a:cubicBezTo>
                    <a:pt x="68" y="422"/>
                    <a:pt x="68" y="423"/>
                    <a:pt x="68" y="423"/>
                  </a:cubicBezTo>
                  <a:cubicBezTo>
                    <a:pt x="68" y="424"/>
                    <a:pt x="68" y="424"/>
                    <a:pt x="67" y="425"/>
                  </a:cubicBezTo>
                  <a:cubicBezTo>
                    <a:pt x="67" y="425"/>
                    <a:pt x="67" y="426"/>
                    <a:pt x="67" y="426"/>
                  </a:cubicBezTo>
                  <a:cubicBezTo>
                    <a:pt x="68" y="426"/>
                    <a:pt x="68" y="425"/>
                    <a:pt x="68" y="424"/>
                  </a:cubicBezTo>
                  <a:cubicBezTo>
                    <a:pt x="68" y="424"/>
                    <a:pt x="68" y="423"/>
                    <a:pt x="69" y="423"/>
                  </a:cubicBezTo>
                  <a:cubicBezTo>
                    <a:pt x="69" y="422"/>
                    <a:pt x="69" y="422"/>
                    <a:pt x="69" y="422"/>
                  </a:cubicBezTo>
                  <a:cubicBezTo>
                    <a:pt x="70" y="422"/>
                    <a:pt x="70" y="421"/>
                    <a:pt x="70" y="421"/>
                  </a:cubicBezTo>
                  <a:cubicBezTo>
                    <a:pt x="70" y="420"/>
                    <a:pt x="71" y="419"/>
                    <a:pt x="71" y="418"/>
                  </a:cubicBezTo>
                  <a:cubicBezTo>
                    <a:pt x="71" y="418"/>
                    <a:pt x="71" y="418"/>
                    <a:pt x="72" y="417"/>
                  </a:cubicBezTo>
                  <a:cubicBezTo>
                    <a:pt x="72" y="417"/>
                    <a:pt x="72" y="417"/>
                    <a:pt x="73" y="417"/>
                  </a:cubicBezTo>
                  <a:cubicBezTo>
                    <a:pt x="73" y="416"/>
                    <a:pt x="74" y="416"/>
                    <a:pt x="75" y="416"/>
                  </a:cubicBezTo>
                  <a:cubicBezTo>
                    <a:pt x="75" y="415"/>
                    <a:pt x="76" y="415"/>
                    <a:pt x="77" y="414"/>
                  </a:cubicBezTo>
                  <a:cubicBezTo>
                    <a:pt x="78" y="414"/>
                    <a:pt x="79" y="414"/>
                    <a:pt x="79" y="414"/>
                  </a:cubicBezTo>
                  <a:cubicBezTo>
                    <a:pt x="80" y="414"/>
                    <a:pt x="80" y="414"/>
                    <a:pt x="80" y="414"/>
                  </a:cubicBezTo>
                  <a:cubicBezTo>
                    <a:pt x="80" y="414"/>
                    <a:pt x="80" y="414"/>
                    <a:pt x="80" y="414"/>
                  </a:cubicBezTo>
                  <a:cubicBezTo>
                    <a:pt x="80" y="415"/>
                    <a:pt x="80" y="415"/>
                    <a:pt x="80" y="416"/>
                  </a:cubicBezTo>
                  <a:cubicBezTo>
                    <a:pt x="80" y="416"/>
                    <a:pt x="80" y="416"/>
                    <a:pt x="80" y="416"/>
                  </a:cubicBezTo>
                  <a:cubicBezTo>
                    <a:pt x="80" y="417"/>
                    <a:pt x="80" y="416"/>
                    <a:pt x="80" y="416"/>
                  </a:cubicBezTo>
                  <a:cubicBezTo>
                    <a:pt x="81" y="416"/>
                    <a:pt x="81" y="416"/>
                    <a:pt x="81" y="416"/>
                  </a:cubicBezTo>
                  <a:cubicBezTo>
                    <a:pt x="82" y="416"/>
                    <a:pt x="82" y="416"/>
                    <a:pt x="82" y="415"/>
                  </a:cubicBezTo>
                  <a:cubicBezTo>
                    <a:pt x="82" y="415"/>
                    <a:pt x="82" y="415"/>
                    <a:pt x="83" y="415"/>
                  </a:cubicBezTo>
                  <a:cubicBezTo>
                    <a:pt x="83" y="414"/>
                    <a:pt x="84" y="413"/>
                    <a:pt x="84" y="412"/>
                  </a:cubicBezTo>
                  <a:cubicBezTo>
                    <a:pt x="84" y="412"/>
                    <a:pt x="85" y="412"/>
                    <a:pt x="85" y="412"/>
                  </a:cubicBezTo>
                  <a:cubicBezTo>
                    <a:pt x="85" y="412"/>
                    <a:pt x="85" y="412"/>
                    <a:pt x="85" y="412"/>
                  </a:cubicBezTo>
                  <a:cubicBezTo>
                    <a:pt x="85" y="412"/>
                    <a:pt x="85" y="412"/>
                    <a:pt x="85" y="412"/>
                  </a:cubicBezTo>
                  <a:cubicBezTo>
                    <a:pt x="85" y="412"/>
                    <a:pt x="86" y="412"/>
                    <a:pt x="86" y="412"/>
                  </a:cubicBezTo>
                  <a:cubicBezTo>
                    <a:pt x="86" y="412"/>
                    <a:pt x="86" y="412"/>
                    <a:pt x="86" y="412"/>
                  </a:cubicBezTo>
                  <a:cubicBezTo>
                    <a:pt x="86" y="411"/>
                    <a:pt x="85" y="411"/>
                    <a:pt x="85" y="410"/>
                  </a:cubicBezTo>
                  <a:cubicBezTo>
                    <a:pt x="85" y="410"/>
                    <a:pt x="85" y="410"/>
                    <a:pt x="85" y="409"/>
                  </a:cubicBezTo>
                  <a:cubicBezTo>
                    <a:pt x="85" y="409"/>
                    <a:pt x="85" y="409"/>
                    <a:pt x="85" y="409"/>
                  </a:cubicBezTo>
                  <a:cubicBezTo>
                    <a:pt x="86" y="408"/>
                    <a:pt x="86" y="408"/>
                    <a:pt x="87" y="407"/>
                  </a:cubicBezTo>
                  <a:cubicBezTo>
                    <a:pt x="88" y="407"/>
                    <a:pt x="89" y="407"/>
                    <a:pt x="90" y="407"/>
                  </a:cubicBezTo>
                  <a:cubicBezTo>
                    <a:pt x="90" y="407"/>
                    <a:pt x="91" y="407"/>
                    <a:pt x="91" y="406"/>
                  </a:cubicBezTo>
                  <a:cubicBezTo>
                    <a:pt x="90" y="406"/>
                    <a:pt x="89" y="406"/>
                    <a:pt x="88" y="406"/>
                  </a:cubicBezTo>
                  <a:cubicBezTo>
                    <a:pt x="88" y="405"/>
                    <a:pt x="87" y="405"/>
                    <a:pt x="87" y="405"/>
                  </a:cubicBezTo>
                  <a:cubicBezTo>
                    <a:pt x="87" y="405"/>
                    <a:pt x="87" y="404"/>
                    <a:pt x="87" y="404"/>
                  </a:cubicBezTo>
                  <a:cubicBezTo>
                    <a:pt x="87" y="404"/>
                    <a:pt x="87" y="404"/>
                    <a:pt x="88" y="404"/>
                  </a:cubicBezTo>
                  <a:cubicBezTo>
                    <a:pt x="88" y="404"/>
                    <a:pt x="88" y="404"/>
                    <a:pt x="88" y="404"/>
                  </a:cubicBezTo>
                  <a:cubicBezTo>
                    <a:pt x="88" y="404"/>
                    <a:pt x="88" y="403"/>
                    <a:pt x="88" y="403"/>
                  </a:cubicBezTo>
                  <a:cubicBezTo>
                    <a:pt x="87" y="403"/>
                    <a:pt x="87" y="404"/>
                    <a:pt x="87" y="404"/>
                  </a:cubicBezTo>
                  <a:cubicBezTo>
                    <a:pt x="87" y="404"/>
                    <a:pt x="86" y="403"/>
                    <a:pt x="86" y="403"/>
                  </a:cubicBezTo>
                  <a:cubicBezTo>
                    <a:pt x="86" y="403"/>
                    <a:pt x="86" y="403"/>
                    <a:pt x="86" y="402"/>
                  </a:cubicBezTo>
                  <a:cubicBezTo>
                    <a:pt x="86" y="401"/>
                    <a:pt x="87" y="400"/>
                    <a:pt x="87" y="400"/>
                  </a:cubicBezTo>
                  <a:cubicBezTo>
                    <a:pt x="87" y="400"/>
                    <a:pt x="87" y="400"/>
                    <a:pt x="87" y="400"/>
                  </a:cubicBezTo>
                  <a:cubicBezTo>
                    <a:pt x="87" y="400"/>
                    <a:pt x="88" y="400"/>
                    <a:pt x="88" y="400"/>
                  </a:cubicBezTo>
                  <a:cubicBezTo>
                    <a:pt x="89" y="400"/>
                    <a:pt x="90" y="402"/>
                    <a:pt x="91" y="403"/>
                  </a:cubicBezTo>
                  <a:cubicBezTo>
                    <a:pt x="91" y="404"/>
                    <a:pt x="92" y="404"/>
                    <a:pt x="92" y="404"/>
                  </a:cubicBezTo>
                  <a:cubicBezTo>
                    <a:pt x="93" y="407"/>
                    <a:pt x="94" y="409"/>
                    <a:pt x="95" y="412"/>
                  </a:cubicBezTo>
                  <a:cubicBezTo>
                    <a:pt x="96" y="414"/>
                    <a:pt x="97" y="417"/>
                    <a:pt x="98" y="419"/>
                  </a:cubicBezTo>
                  <a:cubicBezTo>
                    <a:pt x="99" y="420"/>
                    <a:pt x="100" y="421"/>
                    <a:pt x="101" y="422"/>
                  </a:cubicBezTo>
                  <a:cubicBezTo>
                    <a:pt x="101" y="423"/>
                    <a:pt x="102" y="423"/>
                    <a:pt x="102" y="423"/>
                  </a:cubicBezTo>
                  <a:cubicBezTo>
                    <a:pt x="102" y="423"/>
                    <a:pt x="103" y="423"/>
                    <a:pt x="103" y="423"/>
                  </a:cubicBezTo>
                  <a:cubicBezTo>
                    <a:pt x="103" y="423"/>
                    <a:pt x="104" y="423"/>
                    <a:pt x="104" y="424"/>
                  </a:cubicBezTo>
                  <a:cubicBezTo>
                    <a:pt x="104" y="424"/>
                    <a:pt x="105" y="424"/>
                    <a:pt x="105" y="423"/>
                  </a:cubicBezTo>
                  <a:cubicBezTo>
                    <a:pt x="105" y="423"/>
                    <a:pt x="105" y="423"/>
                    <a:pt x="105" y="423"/>
                  </a:cubicBezTo>
                  <a:cubicBezTo>
                    <a:pt x="105" y="422"/>
                    <a:pt x="106" y="422"/>
                    <a:pt x="106" y="422"/>
                  </a:cubicBezTo>
                  <a:cubicBezTo>
                    <a:pt x="106" y="423"/>
                    <a:pt x="107" y="422"/>
                    <a:pt x="107" y="422"/>
                  </a:cubicBezTo>
                  <a:cubicBezTo>
                    <a:pt x="106" y="422"/>
                    <a:pt x="106" y="422"/>
                    <a:pt x="106" y="422"/>
                  </a:cubicBezTo>
                  <a:cubicBezTo>
                    <a:pt x="106" y="422"/>
                    <a:pt x="107" y="422"/>
                    <a:pt x="107" y="421"/>
                  </a:cubicBezTo>
                  <a:cubicBezTo>
                    <a:pt x="106" y="421"/>
                    <a:pt x="106" y="421"/>
                    <a:pt x="106" y="421"/>
                  </a:cubicBezTo>
                  <a:cubicBezTo>
                    <a:pt x="106" y="421"/>
                    <a:pt x="105" y="421"/>
                    <a:pt x="104" y="422"/>
                  </a:cubicBezTo>
                  <a:cubicBezTo>
                    <a:pt x="104" y="422"/>
                    <a:pt x="104" y="422"/>
                    <a:pt x="103" y="422"/>
                  </a:cubicBezTo>
                  <a:cubicBezTo>
                    <a:pt x="103" y="422"/>
                    <a:pt x="103" y="421"/>
                    <a:pt x="104" y="421"/>
                  </a:cubicBezTo>
                  <a:cubicBezTo>
                    <a:pt x="104" y="421"/>
                    <a:pt x="104" y="421"/>
                    <a:pt x="104" y="420"/>
                  </a:cubicBezTo>
                  <a:cubicBezTo>
                    <a:pt x="104" y="420"/>
                    <a:pt x="104" y="420"/>
                    <a:pt x="104" y="420"/>
                  </a:cubicBezTo>
                  <a:cubicBezTo>
                    <a:pt x="104" y="420"/>
                    <a:pt x="104" y="420"/>
                    <a:pt x="105" y="420"/>
                  </a:cubicBezTo>
                  <a:cubicBezTo>
                    <a:pt x="105" y="420"/>
                    <a:pt x="106" y="421"/>
                    <a:pt x="107" y="420"/>
                  </a:cubicBezTo>
                  <a:cubicBezTo>
                    <a:pt x="106" y="420"/>
                    <a:pt x="106" y="420"/>
                    <a:pt x="106" y="420"/>
                  </a:cubicBezTo>
                  <a:cubicBezTo>
                    <a:pt x="106" y="420"/>
                    <a:pt x="106" y="419"/>
                    <a:pt x="106" y="419"/>
                  </a:cubicBezTo>
                  <a:cubicBezTo>
                    <a:pt x="105" y="419"/>
                    <a:pt x="105" y="418"/>
                    <a:pt x="105" y="418"/>
                  </a:cubicBezTo>
                  <a:cubicBezTo>
                    <a:pt x="105" y="418"/>
                    <a:pt x="105" y="417"/>
                    <a:pt x="105" y="417"/>
                  </a:cubicBezTo>
                  <a:cubicBezTo>
                    <a:pt x="106" y="417"/>
                    <a:pt x="106" y="416"/>
                    <a:pt x="107" y="416"/>
                  </a:cubicBezTo>
                  <a:cubicBezTo>
                    <a:pt x="107" y="416"/>
                    <a:pt x="107" y="415"/>
                    <a:pt x="106" y="415"/>
                  </a:cubicBezTo>
                  <a:cubicBezTo>
                    <a:pt x="106" y="415"/>
                    <a:pt x="106" y="415"/>
                    <a:pt x="106" y="415"/>
                  </a:cubicBezTo>
                  <a:cubicBezTo>
                    <a:pt x="106" y="415"/>
                    <a:pt x="106" y="415"/>
                    <a:pt x="106" y="415"/>
                  </a:cubicBezTo>
                  <a:cubicBezTo>
                    <a:pt x="106" y="414"/>
                    <a:pt x="106" y="414"/>
                    <a:pt x="106" y="413"/>
                  </a:cubicBezTo>
                  <a:cubicBezTo>
                    <a:pt x="106" y="414"/>
                    <a:pt x="106" y="414"/>
                    <a:pt x="106" y="414"/>
                  </a:cubicBezTo>
                  <a:cubicBezTo>
                    <a:pt x="106" y="415"/>
                    <a:pt x="107" y="415"/>
                    <a:pt x="107" y="414"/>
                  </a:cubicBezTo>
                  <a:cubicBezTo>
                    <a:pt x="107" y="414"/>
                    <a:pt x="108" y="414"/>
                    <a:pt x="108" y="414"/>
                  </a:cubicBezTo>
                  <a:cubicBezTo>
                    <a:pt x="107" y="414"/>
                    <a:pt x="107" y="414"/>
                    <a:pt x="107" y="413"/>
                  </a:cubicBezTo>
                  <a:cubicBezTo>
                    <a:pt x="107" y="413"/>
                    <a:pt x="107" y="413"/>
                    <a:pt x="108" y="413"/>
                  </a:cubicBezTo>
                  <a:cubicBezTo>
                    <a:pt x="108" y="412"/>
                    <a:pt x="108" y="412"/>
                    <a:pt x="108" y="412"/>
                  </a:cubicBezTo>
                  <a:cubicBezTo>
                    <a:pt x="108" y="411"/>
                    <a:pt x="108" y="411"/>
                    <a:pt x="108" y="411"/>
                  </a:cubicBezTo>
                  <a:cubicBezTo>
                    <a:pt x="108" y="410"/>
                    <a:pt x="107" y="411"/>
                    <a:pt x="107" y="411"/>
                  </a:cubicBezTo>
                  <a:cubicBezTo>
                    <a:pt x="107" y="411"/>
                    <a:pt x="107" y="411"/>
                    <a:pt x="107" y="411"/>
                  </a:cubicBezTo>
                  <a:cubicBezTo>
                    <a:pt x="107" y="412"/>
                    <a:pt x="106" y="412"/>
                    <a:pt x="106" y="412"/>
                  </a:cubicBezTo>
                  <a:cubicBezTo>
                    <a:pt x="106" y="412"/>
                    <a:pt x="106" y="411"/>
                    <a:pt x="106" y="411"/>
                  </a:cubicBezTo>
                  <a:cubicBezTo>
                    <a:pt x="106" y="411"/>
                    <a:pt x="106" y="411"/>
                    <a:pt x="106" y="411"/>
                  </a:cubicBezTo>
                  <a:cubicBezTo>
                    <a:pt x="106" y="410"/>
                    <a:pt x="107" y="410"/>
                    <a:pt x="107" y="409"/>
                  </a:cubicBezTo>
                  <a:cubicBezTo>
                    <a:pt x="107" y="410"/>
                    <a:pt x="107" y="410"/>
                    <a:pt x="107" y="410"/>
                  </a:cubicBezTo>
                  <a:cubicBezTo>
                    <a:pt x="108" y="410"/>
                    <a:pt x="109" y="409"/>
                    <a:pt x="110" y="409"/>
                  </a:cubicBezTo>
                  <a:cubicBezTo>
                    <a:pt x="109" y="409"/>
                    <a:pt x="109" y="408"/>
                    <a:pt x="109" y="408"/>
                  </a:cubicBezTo>
                  <a:cubicBezTo>
                    <a:pt x="109" y="408"/>
                    <a:pt x="109" y="408"/>
                    <a:pt x="109" y="408"/>
                  </a:cubicBezTo>
                  <a:cubicBezTo>
                    <a:pt x="109" y="408"/>
                    <a:pt x="109" y="407"/>
                    <a:pt x="109" y="407"/>
                  </a:cubicBezTo>
                  <a:cubicBezTo>
                    <a:pt x="109" y="407"/>
                    <a:pt x="110" y="407"/>
                    <a:pt x="110" y="407"/>
                  </a:cubicBezTo>
                  <a:cubicBezTo>
                    <a:pt x="110" y="407"/>
                    <a:pt x="110" y="407"/>
                    <a:pt x="110" y="407"/>
                  </a:cubicBezTo>
                  <a:cubicBezTo>
                    <a:pt x="111" y="407"/>
                    <a:pt x="111" y="407"/>
                    <a:pt x="111" y="407"/>
                  </a:cubicBezTo>
                  <a:cubicBezTo>
                    <a:pt x="111" y="407"/>
                    <a:pt x="111" y="407"/>
                    <a:pt x="110" y="407"/>
                  </a:cubicBezTo>
                  <a:cubicBezTo>
                    <a:pt x="110" y="408"/>
                    <a:pt x="111" y="408"/>
                    <a:pt x="111" y="408"/>
                  </a:cubicBezTo>
                  <a:cubicBezTo>
                    <a:pt x="111" y="408"/>
                    <a:pt x="111" y="408"/>
                    <a:pt x="112" y="408"/>
                  </a:cubicBezTo>
                  <a:cubicBezTo>
                    <a:pt x="111" y="408"/>
                    <a:pt x="112" y="409"/>
                    <a:pt x="112" y="409"/>
                  </a:cubicBezTo>
                  <a:cubicBezTo>
                    <a:pt x="112" y="410"/>
                    <a:pt x="112" y="411"/>
                    <a:pt x="111" y="411"/>
                  </a:cubicBezTo>
                  <a:cubicBezTo>
                    <a:pt x="111" y="411"/>
                    <a:pt x="111" y="411"/>
                    <a:pt x="111" y="412"/>
                  </a:cubicBezTo>
                  <a:cubicBezTo>
                    <a:pt x="111" y="412"/>
                    <a:pt x="111" y="412"/>
                    <a:pt x="111" y="412"/>
                  </a:cubicBezTo>
                  <a:cubicBezTo>
                    <a:pt x="111" y="412"/>
                    <a:pt x="111" y="412"/>
                    <a:pt x="111" y="412"/>
                  </a:cubicBezTo>
                  <a:cubicBezTo>
                    <a:pt x="111" y="412"/>
                    <a:pt x="111" y="413"/>
                    <a:pt x="111" y="413"/>
                  </a:cubicBezTo>
                  <a:cubicBezTo>
                    <a:pt x="111" y="414"/>
                    <a:pt x="111" y="415"/>
                    <a:pt x="111" y="415"/>
                  </a:cubicBezTo>
                  <a:cubicBezTo>
                    <a:pt x="111" y="416"/>
                    <a:pt x="111" y="416"/>
                    <a:pt x="111" y="416"/>
                  </a:cubicBezTo>
                  <a:cubicBezTo>
                    <a:pt x="111" y="416"/>
                    <a:pt x="111" y="416"/>
                    <a:pt x="111" y="416"/>
                  </a:cubicBezTo>
                  <a:cubicBezTo>
                    <a:pt x="111" y="416"/>
                    <a:pt x="112" y="416"/>
                    <a:pt x="112" y="416"/>
                  </a:cubicBezTo>
                  <a:cubicBezTo>
                    <a:pt x="112" y="416"/>
                    <a:pt x="112" y="416"/>
                    <a:pt x="113" y="416"/>
                  </a:cubicBezTo>
                  <a:cubicBezTo>
                    <a:pt x="113" y="416"/>
                    <a:pt x="113" y="416"/>
                    <a:pt x="114" y="416"/>
                  </a:cubicBezTo>
                  <a:cubicBezTo>
                    <a:pt x="114" y="417"/>
                    <a:pt x="114" y="417"/>
                    <a:pt x="114" y="417"/>
                  </a:cubicBezTo>
                  <a:cubicBezTo>
                    <a:pt x="113" y="418"/>
                    <a:pt x="113" y="418"/>
                    <a:pt x="113" y="419"/>
                  </a:cubicBezTo>
                  <a:cubicBezTo>
                    <a:pt x="113" y="419"/>
                    <a:pt x="112" y="420"/>
                    <a:pt x="112" y="420"/>
                  </a:cubicBezTo>
                  <a:cubicBezTo>
                    <a:pt x="112" y="420"/>
                    <a:pt x="112" y="420"/>
                    <a:pt x="111" y="421"/>
                  </a:cubicBezTo>
                  <a:cubicBezTo>
                    <a:pt x="111" y="421"/>
                    <a:pt x="112" y="422"/>
                    <a:pt x="111" y="422"/>
                  </a:cubicBezTo>
                  <a:cubicBezTo>
                    <a:pt x="111" y="422"/>
                    <a:pt x="111" y="422"/>
                    <a:pt x="111" y="423"/>
                  </a:cubicBezTo>
                  <a:cubicBezTo>
                    <a:pt x="111" y="423"/>
                    <a:pt x="111" y="423"/>
                    <a:pt x="111" y="423"/>
                  </a:cubicBezTo>
                  <a:cubicBezTo>
                    <a:pt x="112" y="423"/>
                    <a:pt x="113" y="423"/>
                    <a:pt x="113" y="423"/>
                  </a:cubicBezTo>
                  <a:cubicBezTo>
                    <a:pt x="114" y="423"/>
                    <a:pt x="114" y="423"/>
                    <a:pt x="114" y="422"/>
                  </a:cubicBezTo>
                  <a:cubicBezTo>
                    <a:pt x="114" y="422"/>
                    <a:pt x="114" y="422"/>
                    <a:pt x="115" y="422"/>
                  </a:cubicBezTo>
                  <a:cubicBezTo>
                    <a:pt x="115" y="423"/>
                    <a:pt x="115" y="423"/>
                    <a:pt x="115" y="423"/>
                  </a:cubicBezTo>
                  <a:cubicBezTo>
                    <a:pt x="116" y="423"/>
                    <a:pt x="116" y="424"/>
                    <a:pt x="116" y="424"/>
                  </a:cubicBezTo>
                  <a:cubicBezTo>
                    <a:pt x="116" y="424"/>
                    <a:pt x="116" y="424"/>
                    <a:pt x="116" y="424"/>
                  </a:cubicBezTo>
                  <a:cubicBezTo>
                    <a:pt x="116" y="423"/>
                    <a:pt x="116" y="423"/>
                    <a:pt x="117" y="423"/>
                  </a:cubicBezTo>
                  <a:cubicBezTo>
                    <a:pt x="117" y="423"/>
                    <a:pt x="117" y="423"/>
                    <a:pt x="117" y="423"/>
                  </a:cubicBezTo>
                  <a:cubicBezTo>
                    <a:pt x="118" y="423"/>
                    <a:pt x="118" y="422"/>
                    <a:pt x="118" y="422"/>
                  </a:cubicBezTo>
                  <a:cubicBezTo>
                    <a:pt x="118" y="422"/>
                    <a:pt x="118" y="422"/>
                    <a:pt x="118" y="422"/>
                  </a:cubicBezTo>
                  <a:cubicBezTo>
                    <a:pt x="118" y="422"/>
                    <a:pt x="118" y="421"/>
                    <a:pt x="118" y="421"/>
                  </a:cubicBezTo>
                  <a:cubicBezTo>
                    <a:pt x="118" y="421"/>
                    <a:pt x="118" y="421"/>
                    <a:pt x="119" y="421"/>
                  </a:cubicBezTo>
                  <a:cubicBezTo>
                    <a:pt x="119" y="421"/>
                    <a:pt x="119" y="421"/>
                    <a:pt x="119" y="420"/>
                  </a:cubicBezTo>
                  <a:cubicBezTo>
                    <a:pt x="119" y="420"/>
                    <a:pt x="120" y="420"/>
                    <a:pt x="120" y="420"/>
                  </a:cubicBezTo>
                  <a:cubicBezTo>
                    <a:pt x="120" y="420"/>
                    <a:pt x="120" y="419"/>
                    <a:pt x="120" y="419"/>
                  </a:cubicBezTo>
                  <a:cubicBezTo>
                    <a:pt x="120" y="419"/>
                    <a:pt x="120" y="418"/>
                    <a:pt x="120" y="418"/>
                  </a:cubicBezTo>
                  <a:cubicBezTo>
                    <a:pt x="120" y="418"/>
                    <a:pt x="120" y="417"/>
                    <a:pt x="120" y="417"/>
                  </a:cubicBezTo>
                  <a:cubicBezTo>
                    <a:pt x="120" y="416"/>
                    <a:pt x="120" y="416"/>
                    <a:pt x="120" y="416"/>
                  </a:cubicBezTo>
                  <a:cubicBezTo>
                    <a:pt x="120" y="415"/>
                    <a:pt x="120" y="415"/>
                    <a:pt x="120" y="415"/>
                  </a:cubicBezTo>
                  <a:cubicBezTo>
                    <a:pt x="121" y="415"/>
                    <a:pt x="121" y="415"/>
                    <a:pt x="121" y="414"/>
                  </a:cubicBezTo>
                  <a:cubicBezTo>
                    <a:pt x="121" y="414"/>
                    <a:pt x="121" y="414"/>
                    <a:pt x="121" y="414"/>
                  </a:cubicBezTo>
                  <a:cubicBezTo>
                    <a:pt x="121" y="414"/>
                    <a:pt x="122" y="414"/>
                    <a:pt x="122" y="414"/>
                  </a:cubicBezTo>
                  <a:cubicBezTo>
                    <a:pt x="122" y="415"/>
                    <a:pt x="123" y="414"/>
                    <a:pt x="123" y="414"/>
                  </a:cubicBezTo>
                  <a:cubicBezTo>
                    <a:pt x="123" y="414"/>
                    <a:pt x="124" y="414"/>
                    <a:pt x="124" y="414"/>
                  </a:cubicBezTo>
                  <a:cubicBezTo>
                    <a:pt x="124" y="415"/>
                    <a:pt x="125" y="414"/>
                    <a:pt x="126" y="414"/>
                  </a:cubicBezTo>
                  <a:cubicBezTo>
                    <a:pt x="126" y="414"/>
                    <a:pt x="127" y="414"/>
                    <a:pt x="127" y="414"/>
                  </a:cubicBezTo>
                  <a:cubicBezTo>
                    <a:pt x="127" y="414"/>
                    <a:pt x="127" y="414"/>
                    <a:pt x="127" y="414"/>
                  </a:cubicBezTo>
                  <a:cubicBezTo>
                    <a:pt x="127" y="414"/>
                    <a:pt x="128" y="414"/>
                    <a:pt x="128" y="414"/>
                  </a:cubicBezTo>
                  <a:cubicBezTo>
                    <a:pt x="129" y="415"/>
                    <a:pt x="129" y="414"/>
                    <a:pt x="130" y="415"/>
                  </a:cubicBezTo>
                  <a:cubicBezTo>
                    <a:pt x="130" y="415"/>
                    <a:pt x="130" y="415"/>
                    <a:pt x="130" y="415"/>
                  </a:cubicBezTo>
                  <a:cubicBezTo>
                    <a:pt x="131" y="415"/>
                    <a:pt x="131" y="415"/>
                    <a:pt x="132" y="415"/>
                  </a:cubicBezTo>
                  <a:cubicBezTo>
                    <a:pt x="132" y="415"/>
                    <a:pt x="133" y="416"/>
                    <a:pt x="133" y="417"/>
                  </a:cubicBezTo>
                  <a:cubicBezTo>
                    <a:pt x="134" y="417"/>
                    <a:pt x="134" y="417"/>
                    <a:pt x="134" y="417"/>
                  </a:cubicBezTo>
                  <a:cubicBezTo>
                    <a:pt x="135" y="417"/>
                    <a:pt x="135" y="418"/>
                    <a:pt x="136" y="418"/>
                  </a:cubicBezTo>
                  <a:cubicBezTo>
                    <a:pt x="136" y="419"/>
                    <a:pt x="137" y="419"/>
                    <a:pt x="137" y="420"/>
                  </a:cubicBezTo>
                  <a:cubicBezTo>
                    <a:pt x="138" y="421"/>
                    <a:pt x="138" y="421"/>
                    <a:pt x="139" y="422"/>
                  </a:cubicBezTo>
                  <a:cubicBezTo>
                    <a:pt x="140" y="422"/>
                    <a:pt x="141" y="423"/>
                    <a:pt x="142" y="423"/>
                  </a:cubicBezTo>
                  <a:cubicBezTo>
                    <a:pt x="143" y="424"/>
                    <a:pt x="144" y="424"/>
                    <a:pt x="145" y="424"/>
                  </a:cubicBezTo>
                  <a:cubicBezTo>
                    <a:pt x="145" y="424"/>
                    <a:pt x="145" y="425"/>
                    <a:pt x="146" y="425"/>
                  </a:cubicBezTo>
                  <a:cubicBezTo>
                    <a:pt x="146" y="425"/>
                    <a:pt x="146" y="424"/>
                    <a:pt x="146" y="424"/>
                  </a:cubicBezTo>
                  <a:cubicBezTo>
                    <a:pt x="146" y="424"/>
                    <a:pt x="146" y="424"/>
                    <a:pt x="146" y="424"/>
                  </a:cubicBezTo>
                  <a:cubicBezTo>
                    <a:pt x="147" y="425"/>
                    <a:pt x="147" y="425"/>
                    <a:pt x="148" y="425"/>
                  </a:cubicBezTo>
                  <a:cubicBezTo>
                    <a:pt x="149" y="425"/>
                    <a:pt x="150" y="425"/>
                    <a:pt x="151" y="426"/>
                  </a:cubicBezTo>
                  <a:cubicBezTo>
                    <a:pt x="151" y="427"/>
                    <a:pt x="151" y="427"/>
                    <a:pt x="152" y="428"/>
                  </a:cubicBezTo>
                  <a:cubicBezTo>
                    <a:pt x="152" y="428"/>
                    <a:pt x="153" y="428"/>
                    <a:pt x="154" y="429"/>
                  </a:cubicBezTo>
                  <a:cubicBezTo>
                    <a:pt x="154" y="429"/>
                    <a:pt x="154" y="429"/>
                    <a:pt x="154" y="429"/>
                  </a:cubicBezTo>
                  <a:cubicBezTo>
                    <a:pt x="155" y="430"/>
                    <a:pt x="156" y="430"/>
                    <a:pt x="157" y="430"/>
                  </a:cubicBezTo>
                  <a:cubicBezTo>
                    <a:pt x="158" y="430"/>
                    <a:pt x="159" y="430"/>
                    <a:pt x="159" y="431"/>
                  </a:cubicBezTo>
                  <a:cubicBezTo>
                    <a:pt x="159" y="431"/>
                    <a:pt x="160" y="431"/>
                    <a:pt x="160" y="431"/>
                  </a:cubicBezTo>
                  <a:cubicBezTo>
                    <a:pt x="160" y="432"/>
                    <a:pt x="161" y="432"/>
                    <a:pt x="161" y="431"/>
                  </a:cubicBezTo>
                  <a:cubicBezTo>
                    <a:pt x="161" y="431"/>
                    <a:pt x="162" y="431"/>
                    <a:pt x="162" y="431"/>
                  </a:cubicBezTo>
                  <a:cubicBezTo>
                    <a:pt x="162" y="431"/>
                    <a:pt x="162" y="432"/>
                    <a:pt x="163" y="432"/>
                  </a:cubicBezTo>
                  <a:cubicBezTo>
                    <a:pt x="163" y="432"/>
                    <a:pt x="163" y="432"/>
                    <a:pt x="163" y="432"/>
                  </a:cubicBezTo>
                  <a:cubicBezTo>
                    <a:pt x="163" y="432"/>
                    <a:pt x="164" y="432"/>
                    <a:pt x="164" y="432"/>
                  </a:cubicBezTo>
                  <a:cubicBezTo>
                    <a:pt x="165" y="432"/>
                    <a:pt x="165" y="432"/>
                    <a:pt x="165" y="432"/>
                  </a:cubicBezTo>
                  <a:cubicBezTo>
                    <a:pt x="165" y="432"/>
                    <a:pt x="165" y="432"/>
                    <a:pt x="165" y="432"/>
                  </a:cubicBezTo>
                  <a:cubicBezTo>
                    <a:pt x="166" y="432"/>
                    <a:pt x="166" y="432"/>
                    <a:pt x="166" y="432"/>
                  </a:cubicBezTo>
                  <a:cubicBezTo>
                    <a:pt x="166" y="432"/>
                    <a:pt x="167" y="433"/>
                    <a:pt x="168" y="433"/>
                  </a:cubicBezTo>
                  <a:cubicBezTo>
                    <a:pt x="168" y="433"/>
                    <a:pt x="168" y="433"/>
                    <a:pt x="168" y="433"/>
                  </a:cubicBezTo>
                  <a:cubicBezTo>
                    <a:pt x="168" y="433"/>
                    <a:pt x="168" y="433"/>
                    <a:pt x="168" y="433"/>
                  </a:cubicBezTo>
                  <a:cubicBezTo>
                    <a:pt x="168" y="433"/>
                    <a:pt x="168" y="433"/>
                    <a:pt x="168" y="433"/>
                  </a:cubicBezTo>
                  <a:cubicBezTo>
                    <a:pt x="168" y="433"/>
                    <a:pt x="167" y="432"/>
                    <a:pt x="167" y="431"/>
                  </a:cubicBezTo>
                  <a:cubicBezTo>
                    <a:pt x="168" y="431"/>
                    <a:pt x="168" y="431"/>
                    <a:pt x="169" y="431"/>
                  </a:cubicBezTo>
                  <a:cubicBezTo>
                    <a:pt x="168" y="431"/>
                    <a:pt x="168" y="431"/>
                    <a:pt x="168" y="431"/>
                  </a:cubicBezTo>
                  <a:cubicBezTo>
                    <a:pt x="168" y="431"/>
                    <a:pt x="167" y="431"/>
                    <a:pt x="167" y="431"/>
                  </a:cubicBezTo>
                  <a:cubicBezTo>
                    <a:pt x="167" y="431"/>
                    <a:pt x="167" y="431"/>
                    <a:pt x="167" y="431"/>
                  </a:cubicBezTo>
                  <a:cubicBezTo>
                    <a:pt x="167" y="431"/>
                    <a:pt x="167" y="431"/>
                    <a:pt x="166" y="431"/>
                  </a:cubicBezTo>
                  <a:cubicBezTo>
                    <a:pt x="166" y="431"/>
                    <a:pt x="166" y="430"/>
                    <a:pt x="166" y="430"/>
                  </a:cubicBezTo>
                  <a:cubicBezTo>
                    <a:pt x="166" y="430"/>
                    <a:pt x="166" y="430"/>
                    <a:pt x="167" y="430"/>
                  </a:cubicBezTo>
                  <a:cubicBezTo>
                    <a:pt x="167" y="430"/>
                    <a:pt x="167" y="430"/>
                    <a:pt x="168" y="430"/>
                  </a:cubicBezTo>
                  <a:cubicBezTo>
                    <a:pt x="168" y="431"/>
                    <a:pt x="168" y="431"/>
                    <a:pt x="169" y="431"/>
                  </a:cubicBezTo>
                  <a:cubicBezTo>
                    <a:pt x="169" y="431"/>
                    <a:pt x="169" y="431"/>
                    <a:pt x="169" y="431"/>
                  </a:cubicBezTo>
                  <a:cubicBezTo>
                    <a:pt x="169" y="430"/>
                    <a:pt x="169" y="430"/>
                    <a:pt x="169" y="430"/>
                  </a:cubicBezTo>
                  <a:cubicBezTo>
                    <a:pt x="169" y="430"/>
                    <a:pt x="169" y="430"/>
                    <a:pt x="170" y="430"/>
                  </a:cubicBezTo>
                  <a:cubicBezTo>
                    <a:pt x="170" y="430"/>
                    <a:pt x="170" y="430"/>
                    <a:pt x="170" y="430"/>
                  </a:cubicBezTo>
                  <a:cubicBezTo>
                    <a:pt x="171" y="430"/>
                    <a:pt x="171" y="431"/>
                    <a:pt x="172" y="431"/>
                  </a:cubicBezTo>
                  <a:cubicBezTo>
                    <a:pt x="172" y="431"/>
                    <a:pt x="173" y="432"/>
                    <a:pt x="173" y="432"/>
                  </a:cubicBezTo>
                  <a:cubicBezTo>
                    <a:pt x="173" y="432"/>
                    <a:pt x="174" y="432"/>
                    <a:pt x="174" y="432"/>
                  </a:cubicBezTo>
                  <a:cubicBezTo>
                    <a:pt x="175" y="432"/>
                    <a:pt x="176" y="433"/>
                    <a:pt x="176" y="434"/>
                  </a:cubicBezTo>
                  <a:cubicBezTo>
                    <a:pt x="176" y="434"/>
                    <a:pt x="176" y="434"/>
                    <a:pt x="176" y="434"/>
                  </a:cubicBezTo>
                  <a:cubicBezTo>
                    <a:pt x="176" y="435"/>
                    <a:pt x="177" y="435"/>
                    <a:pt x="178" y="435"/>
                  </a:cubicBezTo>
                  <a:cubicBezTo>
                    <a:pt x="178" y="435"/>
                    <a:pt x="178" y="435"/>
                    <a:pt x="178" y="435"/>
                  </a:cubicBezTo>
                  <a:cubicBezTo>
                    <a:pt x="178" y="435"/>
                    <a:pt x="178" y="435"/>
                    <a:pt x="178" y="436"/>
                  </a:cubicBezTo>
                  <a:cubicBezTo>
                    <a:pt x="178" y="436"/>
                    <a:pt x="179" y="437"/>
                    <a:pt x="179" y="437"/>
                  </a:cubicBezTo>
                  <a:cubicBezTo>
                    <a:pt x="179" y="438"/>
                    <a:pt x="180" y="438"/>
                    <a:pt x="180" y="438"/>
                  </a:cubicBezTo>
                  <a:cubicBezTo>
                    <a:pt x="180" y="438"/>
                    <a:pt x="180" y="438"/>
                    <a:pt x="180" y="438"/>
                  </a:cubicBezTo>
                  <a:cubicBezTo>
                    <a:pt x="181" y="439"/>
                    <a:pt x="181" y="440"/>
                    <a:pt x="181" y="440"/>
                  </a:cubicBezTo>
                  <a:cubicBezTo>
                    <a:pt x="181" y="440"/>
                    <a:pt x="181" y="441"/>
                    <a:pt x="181" y="441"/>
                  </a:cubicBezTo>
                  <a:cubicBezTo>
                    <a:pt x="181" y="441"/>
                    <a:pt x="181" y="441"/>
                    <a:pt x="182" y="441"/>
                  </a:cubicBezTo>
                  <a:cubicBezTo>
                    <a:pt x="182" y="441"/>
                    <a:pt x="182" y="441"/>
                    <a:pt x="182" y="441"/>
                  </a:cubicBezTo>
                  <a:cubicBezTo>
                    <a:pt x="182" y="441"/>
                    <a:pt x="182" y="441"/>
                    <a:pt x="181" y="441"/>
                  </a:cubicBezTo>
                  <a:cubicBezTo>
                    <a:pt x="181" y="441"/>
                    <a:pt x="181" y="442"/>
                    <a:pt x="182" y="442"/>
                  </a:cubicBezTo>
                  <a:cubicBezTo>
                    <a:pt x="182" y="442"/>
                    <a:pt x="181" y="442"/>
                    <a:pt x="181" y="442"/>
                  </a:cubicBezTo>
                  <a:cubicBezTo>
                    <a:pt x="181" y="442"/>
                    <a:pt x="181" y="443"/>
                    <a:pt x="181" y="443"/>
                  </a:cubicBezTo>
                  <a:cubicBezTo>
                    <a:pt x="181" y="444"/>
                    <a:pt x="181" y="444"/>
                    <a:pt x="180" y="444"/>
                  </a:cubicBezTo>
                  <a:cubicBezTo>
                    <a:pt x="180" y="444"/>
                    <a:pt x="180" y="444"/>
                    <a:pt x="180" y="444"/>
                  </a:cubicBezTo>
                  <a:cubicBezTo>
                    <a:pt x="179" y="444"/>
                    <a:pt x="179" y="444"/>
                    <a:pt x="179" y="444"/>
                  </a:cubicBezTo>
                  <a:cubicBezTo>
                    <a:pt x="179" y="444"/>
                    <a:pt x="179" y="444"/>
                    <a:pt x="179" y="444"/>
                  </a:cubicBezTo>
                  <a:cubicBezTo>
                    <a:pt x="179" y="444"/>
                    <a:pt x="179" y="443"/>
                    <a:pt x="178" y="443"/>
                  </a:cubicBezTo>
                  <a:cubicBezTo>
                    <a:pt x="178" y="443"/>
                    <a:pt x="178" y="444"/>
                    <a:pt x="178" y="444"/>
                  </a:cubicBezTo>
                  <a:cubicBezTo>
                    <a:pt x="177" y="444"/>
                    <a:pt x="176" y="443"/>
                    <a:pt x="176" y="443"/>
                  </a:cubicBezTo>
                  <a:cubicBezTo>
                    <a:pt x="176" y="443"/>
                    <a:pt x="175" y="443"/>
                    <a:pt x="175" y="443"/>
                  </a:cubicBezTo>
                  <a:cubicBezTo>
                    <a:pt x="175" y="443"/>
                    <a:pt x="175" y="443"/>
                    <a:pt x="175" y="442"/>
                  </a:cubicBezTo>
                  <a:cubicBezTo>
                    <a:pt x="175" y="442"/>
                    <a:pt x="175" y="442"/>
                    <a:pt x="175" y="443"/>
                  </a:cubicBezTo>
                  <a:cubicBezTo>
                    <a:pt x="175" y="443"/>
                    <a:pt x="175" y="443"/>
                    <a:pt x="175" y="443"/>
                  </a:cubicBezTo>
                  <a:cubicBezTo>
                    <a:pt x="175" y="444"/>
                    <a:pt x="176" y="444"/>
                    <a:pt x="176" y="444"/>
                  </a:cubicBezTo>
                  <a:cubicBezTo>
                    <a:pt x="176" y="444"/>
                    <a:pt x="176" y="445"/>
                    <a:pt x="176" y="445"/>
                  </a:cubicBezTo>
                  <a:cubicBezTo>
                    <a:pt x="176" y="445"/>
                    <a:pt x="176" y="445"/>
                    <a:pt x="175" y="445"/>
                  </a:cubicBezTo>
                  <a:cubicBezTo>
                    <a:pt x="175" y="445"/>
                    <a:pt x="175" y="445"/>
                    <a:pt x="175" y="445"/>
                  </a:cubicBezTo>
                  <a:cubicBezTo>
                    <a:pt x="175" y="445"/>
                    <a:pt x="174" y="445"/>
                    <a:pt x="173" y="445"/>
                  </a:cubicBezTo>
                  <a:cubicBezTo>
                    <a:pt x="173" y="445"/>
                    <a:pt x="173" y="445"/>
                    <a:pt x="173" y="445"/>
                  </a:cubicBezTo>
                  <a:cubicBezTo>
                    <a:pt x="173" y="445"/>
                    <a:pt x="173" y="445"/>
                    <a:pt x="173" y="445"/>
                  </a:cubicBezTo>
                  <a:cubicBezTo>
                    <a:pt x="173" y="446"/>
                    <a:pt x="173" y="446"/>
                    <a:pt x="173" y="447"/>
                  </a:cubicBezTo>
                  <a:cubicBezTo>
                    <a:pt x="173" y="447"/>
                    <a:pt x="173" y="447"/>
                    <a:pt x="173" y="448"/>
                  </a:cubicBezTo>
                  <a:cubicBezTo>
                    <a:pt x="173" y="448"/>
                    <a:pt x="173" y="448"/>
                    <a:pt x="173" y="448"/>
                  </a:cubicBezTo>
                  <a:cubicBezTo>
                    <a:pt x="173" y="448"/>
                    <a:pt x="173" y="448"/>
                    <a:pt x="173" y="448"/>
                  </a:cubicBezTo>
                  <a:cubicBezTo>
                    <a:pt x="173" y="449"/>
                    <a:pt x="172" y="449"/>
                    <a:pt x="172" y="449"/>
                  </a:cubicBezTo>
                  <a:cubicBezTo>
                    <a:pt x="171" y="449"/>
                    <a:pt x="171" y="449"/>
                    <a:pt x="171" y="450"/>
                  </a:cubicBezTo>
                  <a:cubicBezTo>
                    <a:pt x="171" y="450"/>
                    <a:pt x="171" y="450"/>
                    <a:pt x="171" y="450"/>
                  </a:cubicBezTo>
                  <a:cubicBezTo>
                    <a:pt x="172" y="450"/>
                    <a:pt x="173" y="451"/>
                    <a:pt x="174" y="451"/>
                  </a:cubicBezTo>
                  <a:cubicBezTo>
                    <a:pt x="174" y="452"/>
                    <a:pt x="174" y="452"/>
                    <a:pt x="174" y="452"/>
                  </a:cubicBezTo>
                  <a:cubicBezTo>
                    <a:pt x="175" y="452"/>
                    <a:pt x="175" y="452"/>
                    <a:pt x="175" y="452"/>
                  </a:cubicBezTo>
                  <a:cubicBezTo>
                    <a:pt x="176" y="451"/>
                    <a:pt x="177" y="452"/>
                    <a:pt x="178" y="452"/>
                  </a:cubicBezTo>
                  <a:cubicBezTo>
                    <a:pt x="178" y="452"/>
                    <a:pt x="178" y="452"/>
                    <a:pt x="178" y="452"/>
                  </a:cubicBezTo>
                  <a:cubicBezTo>
                    <a:pt x="179" y="452"/>
                    <a:pt x="179" y="452"/>
                    <a:pt x="179" y="452"/>
                  </a:cubicBezTo>
                  <a:cubicBezTo>
                    <a:pt x="179" y="453"/>
                    <a:pt x="179" y="453"/>
                    <a:pt x="180" y="453"/>
                  </a:cubicBezTo>
                  <a:cubicBezTo>
                    <a:pt x="182" y="453"/>
                    <a:pt x="184" y="454"/>
                    <a:pt x="186" y="453"/>
                  </a:cubicBezTo>
                  <a:cubicBezTo>
                    <a:pt x="186" y="453"/>
                    <a:pt x="186" y="453"/>
                    <a:pt x="186" y="453"/>
                  </a:cubicBezTo>
                  <a:cubicBezTo>
                    <a:pt x="187" y="453"/>
                    <a:pt x="187" y="453"/>
                    <a:pt x="187" y="453"/>
                  </a:cubicBezTo>
                  <a:cubicBezTo>
                    <a:pt x="188" y="454"/>
                    <a:pt x="189" y="454"/>
                    <a:pt x="190" y="454"/>
                  </a:cubicBezTo>
                  <a:cubicBezTo>
                    <a:pt x="190" y="454"/>
                    <a:pt x="191" y="454"/>
                    <a:pt x="191" y="454"/>
                  </a:cubicBezTo>
                  <a:cubicBezTo>
                    <a:pt x="192" y="454"/>
                    <a:pt x="192" y="453"/>
                    <a:pt x="192" y="453"/>
                  </a:cubicBezTo>
                  <a:cubicBezTo>
                    <a:pt x="192" y="453"/>
                    <a:pt x="193" y="453"/>
                    <a:pt x="193" y="453"/>
                  </a:cubicBezTo>
                  <a:cubicBezTo>
                    <a:pt x="193" y="453"/>
                    <a:pt x="193" y="453"/>
                    <a:pt x="194" y="453"/>
                  </a:cubicBezTo>
                  <a:cubicBezTo>
                    <a:pt x="195" y="452"/>
                    <a:pt x="196" y="452"/>
                    <a:pt x="198" y="452"/>
                  </a:cubicBezTo>
                  <a:cubicBezTo>
                    <a:pt x="198" y="452"/>
                    <a:pt x="198" y="452"/>
                    <a:pt x="198" y="452"/>
                  </a:cubicBezTo>
                  <a:cubicBezTo>
                    <a:pt x="199" y="452"/>
                    <a:pt x="199" y="452"/>
                    <a:pt x="199" y="452"/>
                  </a:cubicBezTo>
                  <a:cubicBezTo>
                    <a:pt x="199" y="452"/>
                    <a:pt x="199" y="452"/>
                    <a:pt x="200" y="451"/>
                  </a:cubicBezTo>
                  <a:cubicBezTo>
                    <a:pt x="200" y="451"/>
                    <a:pt x="200" y="451"/>
                    <a:pt x="200" y="451"/>
                  </a:cubicBezTo>
                  <a:cubicBezTo>
                    <a:pt x="200" y="451"/>
                    <a:pt x="200" y="451"/>
                    <a:pt x="200" y="452"/>
                  </a:cubicBezTo>
                  <a:cubicBezTo>
                    <a:pt x="201" y="452"/>
                    <a:pt x="201" y="452"/>
                    <a:pt x="201" y="452"/>
                  </a:cubicBezTo>
                  <a:cubicBezTo>
                    <a:pt x="202" y="452"/>
                    <a:pt x="202" y="452"/>
                    <a:pt x="202" y="451"/>
                  </a:cubicBezTo>
                  <a:cubicBezTo>
                    <a:pt x="203" y="451"/>
                    <a:pt x="204" y="450"/>
                    <a:pt x="204" y="449"/>
                  </a:cubicBezTo>
                  <a:cubicBezTo>
                    <a:pt x="205" y="449"/>
                    <a:pt x="205" y="449"/>
                    <a:pt x="205" y="449"/>
                  </a:cubicBezTo>
                  <a:cubicBezTo>
                    <a:pt x="205" y="449"/>
                    <a:pt x="206" y="449"/>
                    <a:pt x="206" y="449"/>
                  </a:cubicBezTo>
                  <a:cubicBezTo>
                    <a:pt x="206" y="448"/>
                    <a:pt x="207" y="448"/>
                    <a:pt x="207" y="448"/>
                  </a:cubicBezTo>
                  <a:cubicBezTo>
                    <a:pt x="208" y="448"/>
                    <a:pt x="208" y="449"/>
                    <a:pt x="208" y="449"/>
                  </a:cubicBezTo>
                  <a:cubicBezTo>
                    <a:pt x="208" y="450"/>
                    <a:pt x="209" y="450"/>
                    <a:pt x="209" y="450"/>
                  </a:cubicBezTo>
                  <a:cubicBezTo>
                    <a:pt x="210" y="451"/>
                    <a:pt x="210" y="452"/>
                    <a:pt x="210" y="453"/>
                  </a:cubicBezTo>
                  <a:cubicBezTo>
                    <a:pt x="210" y="453"/>
                    <a:pt x="210" y="453"/>
                    <a:pt x="210" y="453"/>
                  </a:cubicBezTo>
                  <a:cubicBezTo>
                    <a:pt x="210" y="453"/>
                    <a:pt x="210" y="453"/>
                    <a:pt x="210" y="453"/>
                  </a:cubicBezTo>
                  <a:cubicBezTo>
                    <a:pt x="211" y="453"/>
                    <a:pt x="211" y="453"/>
                    <a:pt x="211" y="453"/>
                  </a:cubicBezTo>
                  <a:cubicBezTo>
                    <a:pt x="212" y="453"/>
                    <a:pt x="212" y="453"/>
                    <a:pt x="212" y="453"/>
                  </a:cubicBezTo>
                  <a:cubicBezTo>
                    <a:pt x="212" y="453"/>
                    <a:pt x="213" y="453"/>
                    <a:pt x="213" y="453"/>
                  </a:cubicBezTo>
                  <a:cubicBezTo>
                    <a:pt x="213" y="453"/>
                    <a:pt x="213" y="453"/>
                    <a:pt x="213" y="453"/>
                  </a:cubicBezTo>
                  <a:cubicBezTo>
                    <a:pt x="214" y="453"/>
                    <a:pt x="214" y="453"/>
                    <a:pt x="214" y="453"/>
                  </a:cubicBezTo>
                  <a:cubicBezTo>
                    <a:pt x="214" y="453"/>
                    <a:pt x="214" y="453"/>
                    <a:pt x="215" y="453"/>
                  </a:cubicBezTo>
                  <a:cubicBezTo>
                    <a:pt x="215" y="453"/>
                    <a:pt x="215" y="454"/>
                    <a:pt x="215" y="454"/>
                  </a:cubicBezTo>
                  <a:cubicBezTo>
                    <a:pt x="215" y="455"/>
                    <a:pt x="215" y="456"/>
                    <a:pt x="215" y="456"/>
                  </a:cubicBezTo>
                  <a:cubicBezTo>
                    <a:pt x="215" y="457"/>
                    <a:pt x="215" y="457"/>
                    <a:pt x="215" y="457"/>
                  </a:cubicBezTo>
                  <a:cubicBezTo>
                    <a:pt x="215" y="457"/>
                    <a:pt x="215" y="457"/>
                    <a:pt x="215" y="457"/>
                  </a:cubicBezTo>
                  <a:cubicBezTo>
                    <a:pt x="215" y="457"/>
                    <a:pt x="215" y="457"/>
                    <a:pt x="215" y="458"/>
                  </a:cubicBezTo>
                  <a:cubicBezTo>
                    <a:pt x="215" y="458"/>
                    <a:pt x="215" y="458"/>
                    <a:pt x="215" y="458"/>
                  </a:cubicBezTo>
                  <a:cubicBezTo>
                    <a:pt x="216" y="458"/>
                    <a:pt x="216" y="459"/>
                    <a:pt x="216" y="459"/>
                  </a:cubicBezTo>
                  <a:cubicBezTo>
                    <a:pt x="216" y="459"/>
                    <a:pt x="216" y="459"/>
                    <a:pt x="216" y="459"/>
                  </a:cubicBezTo>
                  <a:cubicBezTo>
                    <a:pt x="216" y="459"/>
                    <a:pt x="216" y="459"/>
                    <a:pt x="216" y="459"/>
                  </a:cubicBezTo>
                  <a:cubicBezTo>
                    <a:pt x="217" y="458"/>
                    <a:pt x="216" y="457"/>
                    <a:pt x="217" y="456"/>
                  </a:cubicBezTo>
                  <a:cubicBezTo>
                    <a:pt x="217" y="456"/>
                    <a:pt x="217" y="456"/>
                    <a:pt x="217" y="456"/>
                  </a:cubicBezTo>
                  <a:cubicBezTo>
                    <a:pt x="217" y="456"/>
                    <a:pt x="217" y="455"/>
                    <a:pt x="217" y="455"/>
                  </a:cubicBezTo>
                  <a:cubicBezTo>
                    <a:pt x="217" y="455"/>
                    <a:pt x="217" y="455"/>
                    <a:pt x="217" y="455"/>
                  </a:cubicBezTo>
                  <a:cubicBezTo>
                    <a:pt x="217" y="455"/>
                    <a:pt x="217" y="456"/>
                    <a:pt x="218" y="456"/>
                  </a:cubicBezTo>
                  <a:cubicBezTo>
                    <a:pt x="218" y="456"/>
                    <a:pt x="218" y="456"/>
                    <a:pt x="218" y="456"/>
                  </a:cubicBezTo>
                  <a:cubicBezTo>
                    <a:pt x="218" y="456"/>
                    <a:pt x="218" y="457"/>
                    <a:pt x="218" y="457"/>
                  </a:cubicBezTo>
                  <a:cubicBezTo>
                    <a:pt x="218" y="457"/>
                    <a:pt x="218" y="458"/>
                    <a:pt x="218" y="458"/>
                  </a:cubicBezTo>
                  <a:cubicBezTo>
                    <a:pt x="218" y="458"/>
                    <a:pt x="218" y="458"/>
                    <a:pt x="218" y="458"/>
                  </a:cubicBezTo>
                  <a:cubicBezTo>
                    <a:pt x="218" y="459"/>
                    <a:pt x="219" y="459"/>
                    <a:pt x="218" y="459"/>
                  </a:cubicBezTo>
                  <a:cubicBezTo>
                    <a:pt x="219" y="459"/>
                    <a:pt x="219" y="458"/>
                    <a:pt x="219" y="458"/>
                  </a:cubicBezTo>
                  <a:cubicBezTo>
                    <a:pt x="220" y="458"/>
                    <a:pt x="220" y="459"/>
                    <a:pt x="220" y="460"/>
                  </a:cubicBezTo>
                  <a:cubicBezTo>
                    <a:pt x="221" y="460"/>
                    <a:pt x="221" y="460"/>
                    <a:pt x="221" y="460"/>
                  </a:cubicBezTo>
                  <a:cubicBezTo>
                    <a:pt x="222" y="460"/>
                    <a:pt x="222" y="461"/>
                    <a:pt x="222" y="462"/>
                  </a:cubicBezTo>
                  <a:cubicBezTo>
                    <a:pt x="222" y="462"/>
                    <a:pt x="222" y="463"/>
                    <a:pt x="222" y="463"/>
                  </a:cubicBezTo>
                  <a:cubicBezTo>
                    <a:pt x="222" y="463"/>
                    <a:pt x="223" y="464"/>
                    <a:pt x="223" y="464"/>
                  </a:cubicBezTo>
                  <a:cubicBezTo>
                    <a:pt x="223" y="464"/>
                    <a:pt x="223" y="464"/>
                    <a:pt x="222" y="464"/>
                  </a:cubicBezTo>
                  <a:cubicBezTo>
                    <a:pt x="222" y="464"/>
                    <a:pt x="222" y="464"/>
                    <a:pt x="221" y="464"/>
                  </a:cubicBezTo>
                  <a:cubicBezTo>
                    <a:pt x="221" y="464"/>
                    <a:pt x="221" y="464"/>
                    <a:pt x="221" y="464"/>
                  </a:cubicBezTo>
                  <a:cubicBezTo>
                    <a:pt x="221" y="464"/>
                    <a:pt x="220" y="465"/>
                    <a:pt x="220" y="465"/>
                  </a:cubicBezTo>
                  <a:cubicBezTo>
                    <a:pt x="220" y="465"/>
                    <a:pt x="220" y="465"/>
                    <a:pt x="220" y="465"/>
                  </a:cubicBezTo>
                  <a:cubicBezTo>
                    <a:pt x="220" y="465"/>
                    <a:pt x="220" y="465"/>
                    <a:pt x="220" y="465"/>
                  </a:cubicBezTo>
                  <a:cubicBezTo>
                    <a:pt x="219" y="464"/>
                    <a:pt x="218" y="464"/>
                    <a:pt x="218" y="463"/>
                  </a:cubicBezTo>
                  <a:cubicBezTo>
                    <a:pt x="217" y="463"/>
                    <a:pt x="218" y="464"/>
                    <a:pt x="218" y="464"/>
                  </a:cubicBezTo>
                  <a:cubicBezTo>
                    <a:pt x="218" y="465"/>
                    <a:pt x="218" y="465"/>
                    <a:pt x="218" y="465"/>
                  </a:cubicBezTo>
                  <a:cubicBezTo>
                    <a:pt x="218" y="465"/>
                    <a:pt x="218" y="465"/>
                    <a:pt x="219" y="465"/>
                  </a:cubicBezTo>
                  <a:cubicBezTo>
                    <a:pt x="219" y="465"/>
                    <a:pt x="219" y="465"/>
                    <a:pt x="219" y="465"/>
                  </a:cubicBezTo>
                  <a:cubicBezTo>
                    <a:pt x="219" y="466"/>
                    <a:pt x="220" y="466"/>
                    <a:pt x="220" y="466"/>
                  </a:cubicBezTo>
                  <a:cubicBezTo>
                    <a:pt x="220" y="466"/>
                    <a:pt x="221" y="466"/>
                    <a:pt x="221" y="466"/>
                  </a:cubicBezTo>
                  <a:cubicBezTo>
                    <a:pt x="221" y="466"/>
                    <a:pt x="221" y="466"/>
                    <a:pt x="221" y="466"/>
                  </a:cubicBezTo>
                  <a:cubicBezTo>
                    <a:pt x="221" y="466"/>
                    <a:pt x="221" y="466"/>
                    <a:pt x="221" y="466"/>
                  </a:cubicBezTo>
                  <a:cubicBezTo>
                    <a:pt x="222" y="466"/>
                    <a:pt x="222" y="466"/>
                    <a:pt x="222" y="467"/>
                  </a:cubicBezTo>
                  <a:cubicBezTo>
                    <a:pt x="221" y="467"/>
                    <a:pt x="221" y="467"/>
                    <a:pt x="221" y="467"/>
                  </a:cubicBezTo>
                  <a:cubicBezTo>
                    <a:pt x="221" y="467"/>
                    <a:pt x="221" y="467"/>
                    <a:pt x="221" y="467"/>
                  </a:cubicBezTo>
                  <a:cubicBezTo>
                    <a:pt x="221" y="467"/>
                    <a:pt x="221" y="468"/>
                    <a:pt x="221" y="468"/>
                  </a:cubicBezTo>
                  <a:cubicBezTo>
                    <a:pt x="221" y="468"/>
                    <a:pt x="221" y="468"/>
                    <a:pt x="222" y="469"/>
                  </a:cubicBezTo>
                  <a:cubicBezTo>
                    <a:pt x="222" y="469"/>
                    <a:pt x="222" y="469"/>
                    <a:pt x="222" y="469"/>
                  </a:cubicBezTo>
                  <a:cubicBezTo>
                    <a:pt x="222" y="470"/>
                    <a:pt x="222" y="470"/>
                    <a:pt x="222" y="470"/>
                  </a:cubicBezTo>
                  <a:cubicBezTo>
                    <a:pt x="222" y="470"/>
                    <a:pt x="222" y="471"/>
                    <a:pt x="222" y="471"/>
                  </a:cubicBezTo>
                  <a:cubicBezTo>
                    <a:pt x="222" y="471"/>
                    <a:pt x="222" y="471"/>
                    <a:pt x="222" y="471"/>
                  </a:cubicBezTo>
                  <a:cubicBezTo>
                    <a:pt x="222" y="471"/>
                    <a:pt x="222" y="471"/>
                    <a:pt x="222" y="471"/>
                  </a:cubicBezTo>
                  <a:cubicBezTo>
                    <a:pt x="223" y="471"/>
                    <a:pt x="223" y="471"/>
                    <a:pt x="223" y="470"/>
                  </a:cubicBezTo>
                  <a:cubicBezTo>
                    <a:pt x="223" y="471"/>
                    <a:pt x="224" y="472"/>
                    <a:pt x="224" y="473"/>
                  </a:cubicBezTo>
                  <a:cubicBezTo>
                    <a:pt x="224" y="473"/>
                    <a:pt x="225" y="474"/>
                    <a:pt x="225" y="474"/>
                  </a:cubicBezTo>
                  <a:cubicBezTo>
                    <a:pt x="226" y="475"/>
                    <a:pt x="226" y="476"/>
                    <a:pt x="227" y="476"/>
                  </a:cubicBezTo>
                  <a:cubicBezTo>
                    <a:pt x="227" y="476"/>
                    <a:pt x="227" y="476"/>
                    <a:pt x="227" y="476"/>
                  </a:cubicBezTo>
                  <a:cubicBezTo>
                    <a:pt x="227" y="475"/>
                    <a:pt x="226" y="475"/>
                    <a:pt x="227" y="475"/>
                  </a:cubicBezTo>
                  <a:cubicBezTo>
                    <a:pt x="227" y="475"/>
                    <a:pt x="227" y="475"/>
                    <a:pt x="227" y="475"/>
                  </a:cubicBezTo>
                  <a:cubicBezTo>
                    <a:pt x="227" y="475"/>
                    <a:pt x="227" y="475"/>
                    <a:pt x="226" y="475"/>
                  </a:cubicBezTo>
                  <a:cubicBezTo>
                    <a:pt x="226" y="475"/>
                    <a:pt x="226" y="475"/>
                    <a:pt x="226" y="474"/>
                  </a:cubicBezTo>
                  <a:cubicBezTo>
                    <a:pt x="226" y="474"/>
                    <a:pt x="226" y="474"/>
                    <a:pt x="225" y="473"/>
                  </a:cubicBezTo>
                  <a:cubicBezTo>
                    <a:pt x="225" y="473"/>
                    <a:pt x="225" y="473"/>
                    <a:pt x="225" y="473"/>
                  </a:cubicBezTo>
                  <a:cubicBezTo>
                    <a:pt x="225" y="472"/>
                    <a:pt x="225" y="472"/>
                    <a:pt x="225" y="472"/>
                  </a:cubicBezTo>
                  <a:cubicBezTo>
                    <a:pt x="225" y="472"/>
                    <a:pt x="225" y="472"/>
                    <a:pt x="225" y="472"/>
                  </a:cubicBezTo>
                  <a:cubicBezTo>
                    <a:pt x="225" y="472"/>
                    <a:pt x="225" y="471"/>
                    <a:pt x="225" y="471"/>
                  </a:cubicBezTo>
                  <a:cubicBezTo>
                    <a:pt x="225" y="471"/>
                    <a:pt x="225" y="471"/>
                    <a:pt x="225" y="471"/>
                  </a:cubicBezTo>
                  <a:cubicBezTo>
                    <a:pt x="225" y="471"/>
                    <a:pt x="225" y="471"/>
                    <a:pt x="224" y="471"/>
                  </a:cubicBezTo>
                  <a:cubicBezTo>
                    <a:pt x="224" y="471"/>
                    <a:pt x="224" y="471"/>
                    <a:pt x="223" y="470"/>
                  </a:cubicBezTo>
                  <a:cubicBezTo>
                    <a:pt x="223" y="470"/>
                    <a:pt x="223" y="470"/>
                    <a:pt x="223" y="470"/>
                  </a:cubicBezTo>
                  <a:cubicBezTo>
                    <a:pt x="223" y="470"/>
                    <a:pt x="223" y="470"/>
                    <a:pt x="223" y="470"/>
                  </a:cubicBezTo>
                  <a:cubicBezTo>
                    <a:pt x="224" y="469"/>
                    <a:pt x="224" y="469"/>
                    <a:pt x="223" y="468"/>
                  </a:cubicBezTo>
                  <a:cubicBezTo>
                    <a:pt x="223" y="468"/>
                    <a:pt x="223" y="468"/>
                    <a:pt x="223" y="468"/>
                  </a:cubicBezTo>
                  <a:cubicBezTo>
                    <a:pt x="224" y="467"/>
                    <a:pt x="224" y="467"/>
                    <a:pt x="224" y="467"/>
                  </a:cubicBezTo>
                  <a:cubicBezTo>
                    <a:pt x="224" y="468"/>
                    <a:pt x="224" y="468"/>
                    <a:pt x="224" y="468"/>
                  </a:cubicBezTo>
                  <a:cubicBezTo>
                    <a:pt x="225" y="468"/>
                    <a:pt x="225" y="467"/>
                    <a:pt x="225" y="467"/>
                  </a:cubicBezTo>
                  <a:cubicBezTo>
                    <a:pt x="225" y="467"/>
                    <a:pt x="226" y="467"/>
                    <a:pt x="226" y="467"/>
                  </a:cubicBezTo>
                  <a:cubicBezTo>
                    <a:pt x="226" y="467"/>
                    <a:pt x="225" y="467"/>
                    <a:pt x="225" y="467"/>
                  </a:cubicBezTo>
                  <a:cubicBezTo>
                    <a:pt x="225" y="466"/>
                    <a:pt x="225" y="466"/>
                    <a:pt x="225" y="466"/>
                  </a:cubicBezTo>
                  <a:cubicBezTo>
                    <a:pt x="226" y="466"/>
                    <a:pt x="226" y="466"/>
                    <a:pt x="226" y="466"/>
                  </a:cubicBezTo>
                  <a:cubicBezTo>
                    <a:pt x="226" y="467"/>
                    <a:pt x="226" y="467"/>
                    <a:pt x="227" y="467"/>
                  </a:cubicBezTo>
                  <a:cubicBezTo>
                    <a:pt x="227" y="467"/>
                    <a:pt x="227" y="467"/>
                    <a:pt x="227" y="467"/>
                  </a:cubicBezTo>
                  <a:cubicBezTo>
                    <a:pt x="227" y="467"/>
                    <a:pt x="227" y="467"/>
                    <a:pt x="227" y="467"/>
                  </a:cubicBezTo>
                  <a:cubicBezTo>
                    <a:pt x="227" y="467"/>
                    <a:pt x="227" y="467"/>
                    <a:pt x="227" y="467"/>
                  </a:cubicBezTo>
                  <a:cubicBezTo>
                    <a:pt x="227" y="466"/>
                    <a:pt x="226" y="465"/>
                    <a:pt x="225" y="465"/>
                  </a:cubicBezTo>
                  <a:cubicBezTo>
                    <a:pt x="225" y="465"/>
                    <a:pt x="225" y="465"/>
                    <a:pt x="225" y="465"/>
                  </a:cubicBezTo>
                  <a:cubicBezTo>
                    <a:pt x="225" y="464"/>
                    <a:pt x="226" y="464"/>
                    <a:pt x="226" y="464"/>
                  </a:cubicBezTo>
                  <a:cubicBezTo>
                    <a:pt x="226" y="464"/>
                    <a:pt x="226" y="464"/>
                    <a:pt x="226" y="463"/>
                  </a:cubicBezTo>
                  <a:cubicBezTo>
                    <a:pt x="226" y="463"/>
                    <a:pt x="226" y="463"/>
                    <a:pt x="226" y="463"/>
                  </a:cubicBezTo>
                  <a:cubicBezTo>
                    <a:pt x="226" y="463"/>
                    <a:pt x="226" y="463"/>
                    <a:pt x="226" y="463"/>
                  </a:cubicBezTo>
                  <a:cubicBezTo>
                    <a:pt x="225" y="463"/>
                    <a:pt x="225" y="462"/>
                    <a:pt x="224" y="461"/>
                  </a:cubicBezTo>
                  <a:cubicBezTo>
                    <a:pt x="224" y="461"/>
                    <a:pt x="224" y="461"/>
                    <a:pt x="224" y="461"/>
                  </a:cubicBezTo>
                  <a:cubicBezTo>
                    <a:pt x="224" y="460"/>
                    <a:pt x="224" y="459"/>
                    <a:pt x="224" y="458"/>
                  </a:cubicBezTo>
                  <a:cubicBezTo>
                    <a:pt x="224" y="458"/>
                    <a:pt x="224" y="458"/>
                    <a:pt x="224" y="457"/>
                  </a:cubicBezTo>
                  <a:cubicBezTo>
                    <a:pt x="224" y="457"/>
                    <a:pt x="224" y="456"/>
                    <a:pt x="224" y="456"/>
                  </a:cubicBezTo>
                  <a:cubicBezTo>
                    <a:pt x="224" y="456"/>
                    <a:pt x="224" y="456"/>
                    <a:pt x="224" y="456"/>
                  </a:cubicBezTo>
                  <a:cubicBezTo>
                    <a:pt x="224" y="456"/>
                    <a:pt x="224" y="456"/>
                    <a:pt x="224" y="456"/>
                  </a:cubicBezTo>
                  <a:cubicBezTo>
                    <a:pt x="224" y="456"/>
                    <a:pt x="224" y="455"/>
                    <a:pt x="223" y="455"/>
                  </a:cubicBezTo>
                  <a:cubicBezTo>
                    <a:pt x="223" y="455"/>
                    <a:pt x="223" y="454"/>
                    <a:pt x="223" y="454"/>
                  </a:cubicBezTo>
                  <a:cubicBezTo>
                    <a:pt x="223" y="454"/>
                    <a:pt x="223" y="454"/>
                    <a:pt x="223" y="454"/>
                  </a:cubicBezTo>
                  <a:cubicBezTo>
                    <a:pt x="223" y="454"/>
                    <a:pt x="222" y="454"/>
                    <a:pt x="222" y="454"/>
                  </a:cubicBezTo>
                  <a:cubicBezTo>
                    <a:pt x="222" y="453"/>
                    <a:pt x="222" y="453"/>
                    <a:pt x="221" y="453"/>
                  </a:cubicBezTo>
                  <a:cubicBezTo>
                    <a:pt x="221" y="452"/>
                    <a:pt x="221" y="452"/>
                    <a:pt x="221" y="452"/>
                  </a:cubicBezTo>
                  <a:cubicBezTo>
                    <a:pt x="221" y="452"/>
                    <a:pt x="221" y="452"/>
                    <a:pt x="222" y="452"/>
                  </a:cubicBezTo>
                  <a:cubicBezTo>
                    <a:pt x="222" y="451"/>
                    <a:pt x="222" y="450"/>
                    <a:pt x="223" y="450"/>
                  </a:cubicBezTo>
                  <a:cubicBezTo>
                    <a:pt x="223" y="450"/>
                    <a:pt x="224" y="450"/>
                    <a:pt x="224" y="449"/>
                  </a:cubicBezTo>
                  <a:cubicBezTo>
                    <a:pt x="224" y="449"/>
                    <a:pt x="224" y="449"/>
                    <a:pt x="224" y="449"/>
                  </a:cubicBezTo>
                  <a:cubicBezTo>
                    <a:pt x="224" y="449"/>
                    <a:pt x="223" y="449"/>
                    <a:pt x="223" y="448"/>
                  </a:cubicBezTo>
                  <a:cubicBezTo>
                    <a:pt x="223" y="448"/>
                    <a:pt x="223" y="448"/>
                    <a:pt x="223" y="448"/>
                  </a:cubicBezTo>
                  <a:cubicBezTo>
                    <a:pt x="223" y="448"/>
                    <a:pt x="223" y="448"/>
                    <a:pt x="223" y="448"/>
                  </a:cubicBezTo>
                  <a:cubicBezTo>
                    <a:pt x="223" y="448"/>
                    <a:pt x="223" y="448"/>
                    <a:pt x="223" y="448"/>
                  </a:cubicBezTo>
                  <a:cubicBezTo>
                    <a:pt x="223" y="448"/>
                    <a:pt x="223" y="448"/>
                    <a:pt x="222" y="448"/>
                  </a:cubicBezTo>
                  <a:cubicBezTo>
                    <a:pt x="222" y="447"/>
                    <a:pt x="222" y="447"/>
                    <a:pt x="222" y="447"/>
                  </a:cubicBezTo>
                  <a:cubicBezTo>
                    <a:pt x="222" y="447"/>
                    <a:pt x="222" y="447"/>
                    <a:pt x="222" y="447"/>
                  </a:cubicBezTo>
                  <a:cubicBezTo>
                    <a:pt x="223" y="446"/>
                    <a:pt x="223" y="446"/>
                    <a:pt x="223" y="446"/>
                  </a:cubicBezTo>
                  <a:cubicBezTo>
                    <a:pt x="223" y="446"/>
                    <a:pt x="223" y="447"/>
                    <a:pt x="223" y="447"/>
                  </a:cubicBezTo>
                  <a:cubicBezTo>
                    <a:pt x="223" y="447"/>
                    <a:pt x="223" y="447"/>
                    <a:pt x="223" y="447"/>
                  </a:cubicBezTo>
                  <a:cubicBezTo>
                    <a:pt x="223" y="447"/>
                    <a:pt x="223" y="447"/>
                    <a:pt x="223" y="447"/>
                  </a:cubicBezTo>
                  <a:cubicBezTo>
                    <a:pt x="223" y="447"/>
                    <a:pt x="223" y="447"/>
                    <a:pt x="223" y="447"/>
                  </a:cubicBezTo>
                  <a:cubicBezTo>
                    <a:pt x="224" y="447"/>
                    <a:pt x="224" y="447"/>
                    <a:pt x="225" y="447"/>
                  </a:cubicBezTo>
                  <a:cubicBezTo>
                    <a:pt x="225" y="447"/>
                    <a:pt x="225" y="447"/>
                    <a:pt x="225" y="447"/>
                  </a:cubicBezTo>
                  <a:cubicBezTo>
                    <a:pt x="225" y="447"/>
                    <a:pt x="225" y="447"/>
                    <a:pt x="225" y="447"/>
                  </a:cubicBezTo>
                  <a:cubicBezTo>
                    <a:pt x="226" y="447"/>
                    <a:pt x="226" y="447"/>
                    <a:pt x="226" y="447"/>
                  </a:cubicBezTo>
                  <a:cubicBezTo>
                    <a:pt x="227" y="446"/>
                    <a:pt x="227" y="446"/>
                    <a:pt x="228" y="446"/>
                  </a:cubicBezTo>
                  <a:cubicBezTo>
                    <a:pt x="228" y="446"/>
                    <a:pt x="229" y="446"/>
                    <a:pt x="229" y="446"/>
                  </a:cubicBezTo>
                  <a:cubicBezTo>
                    <a:pt x="230" y="446"/>
                    <a:pt x="230" y="446"/>
                    <a:pt x="230" y="446"/>
                  </a:cubicBezTo>
                  <a:cubicBezTo>
                    <a:pt x="230" y="446"/>
                    <a:pt x="230" y="446"/>
                    <a:pt x="230" y="445"/>
                  </a:cubicBezTo>
                  <a:cubicBezTo>
                    <a:pt x="230" y="445"/>
                    <a:pt x="230" y="445"/>
                    <a:pt x="230" y="445"/>
                  </a:cubicBezTo>
                  <a:cubicBezTo>
                    <a:pt x="230" y="445"/>
                    <a:pt x="230" y="445"/>
                    <a:pt x="230" y="444"/>
                  </a:cubicBezTo>
                  <a:cubicBezTo>
                    <a:pt x="230" y="444"/>
                    <a:pt x="230" y="444"/>
                    <a:pt x="230" y="444"/>
                  </a:cubicBezTo>
                  <a:cubicBezTo>
                    <a:pt x="230" y="444"/>
                    <a:pt x="230" y="444"/>
                    <a:pt x="230" y="444"/>
                  </a:cubicBezTo>
                  <a:cubicBezTo>
                    <a:pt x="230" y="444"/>
                    <a:pt x="231" y="444"/>
                    <a:pt x="231" y="444"/>
                  </a:cubicBezTo>
                  <a:cubicBezTo>
                    <a:pt x="231" y="444"/>
                    <a:pt x="231" y="444"/>
                    <a:pt x="231" y="444"/>
                  </a:cubicBezTo>
                  <a:cubicBezTo>
                    <a:pt x="231" y="444"/>
                    <a:pt x="231" y="444"/>
                    <a:pt x="231" y="444"/>
                  </a:cubicBezTo>
                  <a:cubicBezTo>
                    <a:pt x="231" y="444"/>
                    <a:pt x="231" y="444"/>
                    <a:pt x="231" y="444"/>
                  </a:cubicBezTo>
                  <a:cubicBezTo>
                    <a:pt x="231" y="444"/>
                    <a:pt x="231" y="444"/>
                    <a:pt x="231" y="444"/>
                  </a:cubicBezTo>
                  <a:cubicBezTo>
                    <a:pt x="232" y="444"/>
                    <a:pt x="232" y="444"/>
                    <a:pt x="232" y="444"/>
                  </a:cubicBezTo>
                  <a:cubicBezTo>
                    <a:pt x="232" y="444"/>
                    <a:pt x="232" y="444"/>
                    <a:pt x="232" y="445"/>
                  </a:cubicBezTo>
                  <a:cubicBezTo>
                    <a:pt x="232" y="445"/>
                    <a:pt x="232" y="445"/>
                    <a:pt x="232" y="445"/>
                  </a:cubicBezTo>
                  <a:cubicBezTo>
                    <a:pt x="232" y="445"/>
                    <a:pt x="232" y="445"/>
                    <a:pt x="233" y="445"/>
                  </a:cubicBezTo>
                  <a:cubicBezTo>
                    <a:pt x="233" y="445"/>
                    <a:pt x="233" y="445"/>
                    <a:pt x="233" y="445"/>
                  </a:cubicBezTo>
                  <a:cubicBezTo>
                    <a:pt x="233" y="445"/>
                    <a:pt x="233" y="445"/>
                    <a:pt x="233" y="445"/>
                  </a:cubicBezTo>
                  <a:cubicBezTo>
                    <a:pt x="233" y="445"/>
                    <a:pt x="233" y="444"/>
                    <a:pt x="233" y="444"/>
                  </a:cubicBezTo>
                  <a:cubicBezTo>
                    <a:pt x="232" y="444"/>
                    <a:pt x="232" y="444"/>
                    <a:pt x="232" y="444"/>
                  </a:cubicBezTo>
                  <a:cubicBezTo>
                    <a:pt x="232" y="444"/>
                    <a:pt x="232" y="444"/>
                    <a:pt x="232" y="444"/>
                  </a:cubicBezTo>
                  <a:cubicBezTo>
                    <a:pt x="232" y="444"/>
                    <a:pt x="232" y="443"/>
                    <a:pt x="232" y="443"/>
                  </a:cubicBezTo>
                  <a:cubicBezTo>
                    <a:pt x="232" y="443"/>
                    <a:pt x="232" y="443"/>
                    <a:pt x="232" y="443"/>
                  </a:cubicBezTo>
                  <a:cubicBezTo>
                    <a:pt x="232" y="443"/>
                    <a:pt x="232" y="443"/>
                    <a:pt x="232" y="443"/>
                  </a:cubicBezTo>
                  <a:cubicBezTo>
                    <a:pt x="232" y="443"/>
                    <a:pt x="232" y="443"/>
                    <a:pt x="232" y="443"/>
                  </a:cubicBezTo>
                  <a:cubicBezTo>
                    <a:pt x="232" y="442"/>
                    <a:pt x="232" y="442"/>
                    <a:pt x="232" y="442"/>
                  </a:cubicBezTo>
                  <a:cubicBezTo>
                    <a:pt x="232" y="442"/>
                    <a:pt x="232" y="442"/>
                    <a:pt x="232" y="442"/>
                  </a:cubicBezTo>
                  <a:cubicBezTo>
                    <a:pt x="233" y="442"/>
                    <a:pt x="233" y="442"/>
                    <a:pt x="233" y="441"/>
                  </a:cubicBezTo>
                  <a:cubicBezTo>
                    <a:pt x="233" y="441"/>
                    <a:pt x="233" y="441"/>
                    <a:pt x="233" y="441"/>
                  </a:cubicBezTo>
                  <a:cubicBezTo>
                    <a:pt x="234" y="441"/>
                    <a:pt x="233" y="441"/>
                    <a:pt x="234" y="441"/>
                  </a:cubicBezTo>
                  <a:cubicBezTo>
                    <a:pt x="234" y="441"/>
                    <a:pt x="234" y="441"/>
                    <a:pt x="234" y="441"/>
                  </a:cubicBezTo>
                  <a:cubicBezTo>
                    <a:pt x="234" y="441"/>
                    <a:pt x="234" y="441"/>
                    <a:pt x="234" y="441"/>
                  </a:cubicBezTo>
                  <a:cubicBezTo>
                    <a:pt x="234" y="441"/>
                    <a:pt x="234" y="441"/>
                    <a:pt x="234" y="441"/>
                  </a:cubicBezTo>
                  <a:cubicBezTo>
                    <a:pt x="235" y="441"/>
                    <a:pt x="235" y="441"/>
                    <a:pt x="235" y="441"/>
                  </a:cubicBezTo>
                  <a:cubicBezTo>
                    <a:pt x="235" y="441"/>
                    <a:pt x="235" y="441"/>
                    <a:pt x="235" y="441"/>
                  </a:cubicBezTo>
                  <a:cubicBezTo>
                    <a:pt x="235" y="441"/>
                    <a:pt x="235" y="441"/>
                    <a:pt x="235" y="441"/>
                  </a:cubicBezTo>
                  <a:cubicBezTo>
                    <a:pt x="236" y="440"/>
                    <a:pt x="236" y="440"/>
                    <a:pt x="236" y="440"/>
                  </a:cubicBezTo>
                  <a:cubicBezTo>
                    <a:pt x="236" y="440"/>
                    <a:pt x="236" y="440"/>
                    <a:pt x="236" y="440"/>
                  </a:cubicBezTo>
                  <a:cubicBezTo>
                    <a:pt x="236" y="440"/>
                    <a:pt x="236" y="440"/>
                    <a:pt x="236" y="440"/>
                  </a:cubicBezTo>
                  <a:cubicBezTo>
                    <a:pt x="236" y="440"/>
                    <a:pt x="236" y="440"/>
                    <a:pt x="237" y="440"/>
                  </a:cubicBezTo>
                  <a:cubicBezTo>
                    <a:pt x="237" y="440"/>
                    <a:pt x="237" y="440"/>
                    <a:pt x="237" y="440"/>
                  </a:cubicBezTo>
                  <a:cubicBezTo>
                    <a:pt x="237" y="439"/>
                    <a:pt x="237" y="439"/>
                    <a:pt x="237" y="438"/>
                  </a:cubicBezTo>
                  <a:cubicBezTo>
                    <a:pt x="237" y="438"/>
                    <a:pt x="237" y="438"/>
                    <a:pt x="236" y="438"/>
                  </a:cubicBezTo>
                  <a:cubicBezTo>
                    <a:pt x="236" y="438"/>
                    <a:pt x="236" y="438"/>
                    <a:pt x="236" y="438"/>
                  </a:cubicBezTo>
                  <a:cubicBezTo>
                    <a:pt x="236" y="438"/>
                    <a:pt x="236" y="438"/>
                    <a:pt x="236" y="438"/>
                  </a:cubicBezTo>
                  <a:cubicBezTo>
                    <a:pt x="237" y="438"/>
                    <a:pt x="237" y="438"/>
                    <a:pt x="237" y="437"/>
                  </a:cubicBezTo>
                  <a:cubicBezTo>
                    <a:pt x="237" y="437"/>
                    <a:pt x="237" y="437"/>
                    <a:pt x="237" y="437"/>
                  </a:cubicBezTo>
                  <a:cubicBezTo>
                    <a:pt x="237" y="437"/>
                    <a:pt x="237" y="437"/>
                    <a:pt x="237" y="437"/>
                  </a:cubicBezTo>
                  <a:cubicBezTo>
                    <a:pt x="237" y="437"/>
                    <a:pt x="237" y="437"/>
                    <a:pt x="237" y="437"/>
                  </a:cubicBezTo>
                  <a:cubicBezTo>
                    <a:pt x="237" y="437"/>
                    <a:pt x="237" y="437"/>
                    <a:pt x="237" y="437"/>
                  </a:cubicBezTo>
                  <a:cubicBezTo>
                    <a:pt x="237" y="437"/>
                    <a:pt x="237" y="437"/>
                    <a:pt x="237" y="437"/>
                  </a:cubicBezTo>
                  <a:cubicBezTo>
                    <a:pt x="237" y="437"/>
                    <a:pt x="237" y="437"/>
                    <a:pt x="237" y="437"/>
                  </a:cubicBezTo>
                  <a:cubicBezTo>
                    <a:pt x="236" y="437"/>
                    <a:pt x="235" y="437"/>
                    <a:pt x="235" y="437"/>
                  </a:cubicBezTo>
                  <a:cubicBezTo>
                    <a:pt x="235" y="437"/>
                    <a:pt x="235" y="437"/>
                    <a:pt x="235" y="437"/>
                  </a:cubicBezTo>
                  <a:cubicBezTo>
                    <a:pt x="234" y="437"/>
                    <a:pt x="234" y="437"/>
                    <a:pt x="234" y="437"/>
                  </a:cubicBezTo>
                  <a:cubicBezTo>
                    <a:pt x="234" y="437"/>
                    <a:pt x="234" y="437"/>
                    <a:pt x="234" y="437"/>
                  </a:cubicBezTo>
                  <a:cubicBezTo>
                    <a:pt x="234" y="437"/>
                    <a:pt x="234" y="438"/>
                    <a:pt x="233" y="438"/>
                  </a:cubicBezTo>
                  <a:cubicBezTo>
                    <a:pt x="233" y="438"/>
                    <a:pt x="233" y="438"/>
                    <a:pt x="233" y="438"/>
                  </a:cubicBezTo>
                  <a:cubicBezTo>
                    <a:pt x="233" y="438"/>
                    <a:pt x="233" y="438"/>
                    <a:pt x="233" y="438"/>
                  </a:cubicBezTo>
                  <a:cubicBezTo>
                    <a:pt x="233" y="438"/>
                    <a:pt x="232" y="438"/>
                    <a:pt x="232" y="438"/>
                  </a:cubicBezTo>
                  <a:cubicBezTo>
                    <a:pt x="232" y="438"/>
                    <a:pt x="231" y="439"/>
                    <a:pt x="231" y="439"/>
                  </a:cubicBezTo>
                  <a:cubicBezTo>
                    <a:pt x="231" y="439"/>
                    <a:pt x="231" y="439"/>
                    <a:pt x="231" y="439"/>
                  </a:cubicBezTo>
                  <a:cubicBezTo>
                    <a:pt x="231" y="439"/>
                    <a:pt x="231" y="439"/>
                    <a:pt x="231" y="439"/>
                  </a:cubicBezTo>
                  <a:cubicBezTo>
                    <a:pt x="231" y="439"/>
                    <a:pt x="232" y="439"/>
                    <a:pt x="232" y="439"/>
                  </a:cubicBezTo>
                  <a:cubicBezTo>
                    <a:pt x="232" y="439"/>
                    <a:pt x="232" y="440"/>
                    <a:pt x="232" y="440"/>
                  </a:cubicBezTo>
                  <a:cubicBezTo>
                    <a:pt x="231" y="440"/>
                    <a:pt x="231" y="440"/>
                    <a:pt x="231" y="440"/>
                  </a:cubicBezTo>
                  <a:cubicBezTo>
                    <a:pt x="231" y="440"/>
                    <a:pt x="231" y="440"/>
                    <a:pt x="231" y="440"/>
                  </a:cubicBezTo>
                  <a:cubicBezTo>
                    <a:pt x="231" y="440"/>
                    <a:pt x="231" y="441"/>
                    <a:pt x="231" y="441"/>
                  </a:cubicBezTo>
                  <a:cubicBezTo>
                    <a:pt x="232" y="441"/>
                    <a:pt x="232" y="441"/>
                    <a:pt x="232" y="441"/>
                  </a:cubicBezTo>
                  <a:cubicBezTo>
                    <a:pt x="232" y="441"/>
                    <a:pt x="232" y="441"/>
                    <a:pt x="232" y="441"/>
                  </a:cubicBezTo>
                  <a:cubicBezTo>
                    <a:pt x="232" y="441"/>
                    <a:pt x="232" y="441"/>
                    <a:pt x="231" y="442"/>
                  </a:cubicBezTo>
                  <a:cubicBezTo>
                    <a:pt x="231" y="442"/>
                    <a:pt x="231" y="442"/>
                    <a:pt x="231" y="442"/>
                  </a:cubicBezTo>
                  <a:cubicBezTo>
                    <a:pt x="231" y="442"/>
                    <a:pt x="231" y="442"/>
                    <a:pt x="231" y="442"/>
                  </a:cubicBezTo>
                  <a:cubicBezTo>
                    <a:pt x="231" y="442"/>
                    <a:pt x="231" y="442"/>
                    <a:pt x="231" y="442"/>
                  </a:cubicBezTo>
                  <a:cubicBezTo>
                    <a:pt x="231" y="442"/>
                    <a:pt x="231" y="442"/>
                    <a:pt x="231" y="442"/>
                  </a:cubicBezTo>
                  <a:cubicBezTo>
                    <a:pt x="231" y="442"/>
                    <a:pt x="230" y="441"/>
                    <a:pt x="230" y="441"/>
                  </a:cubicBezTo>
                  <a:cubicBezTo>
                    <a:pt x="230" y="441"/>
                    <a:pt x="230" y="440"/>
                    <a:pt x="230" y="440"/>
                  </a:cubicBezTo>
                  <a:cubicBezTo>
                    <a:pt x="229" y="440"/>
                    <a:pt x="229" y="441"/>
                    <a:pt x="229" y="441"/>
                  </a:cubicBezTo>
                  <a:cubicBezTo>
                    <a:pt x="229" y="441"/>
                    <a:pt x="229" y="441"/>
                    <a:pt x="229" y="441"/>
                  </a:cubicBezTo>
                  <a:cubicBezTo>
                    <a:pt x="229" y="442"/>
                    <a:pt x="229" y="442"/>
                    <a:pt x="229" y="442"/>
                  </a:cubicBezTo>
                  <a:cubicBezTo>
                    <a:pt x="229" y="442"/>
                    <a:pt x="228" y="442"/>
                    <a:pt x="228" y="442"/>
                  </a:cubicBezTo>
                  <a:cubicBezTo>
                    <a:pt x="229" y="442"/>
                    <a:pt x="229" y="443"/>
                    <a:pt x="229" y="443"/>
                  </a:cubicBezTo>
                  <a:cubicBezTo>
                    <a:pt x="228" y="443"/>
                    <a:pt x="228" y="443"/>
                    <a:pt x="228" y="443"/>
                  </a:cubicBezTo>
                  <a:cubicBezTo>
                    <a:pt x="228" y="443"/>
                    <a:pt x="228" y="443"/>
                    <a:pt x="228" y="443"/>
                  </a:cubicBezTo>
                  <a:cubicBezTo>
                    <a:pt x="228" y="442"/>
                    <a:pt x="228" y="442"/>
                    <a:pt x="228" y="442"/>
                  </a:cubicBezTo>
                  <a:cubicBezTo>
                    <a:pt x="228" y="442"/>
                    <a:pt x="227" y="442"/>
                    <a:pt x="227" y="443"/>
                  </a:cubicBezTo>
                  <a:cubicBezTo>
                    <a:pt x="227" y="443"/>
                    <a:pt x="227" y="443"/>
                    <a:pt x="227" y="443"/>
                  </a:cubicBezTo>
                  <a:cubicBezTo>
                    <a:pt x="227" y="443"/>
                    <a:pt x="227" y="443"/>
                    <a:pt x="227" y="443"/>
                  </a:cubicBezTo>
                  <a:cubicBezTo>
                    <a:pt x="227" y="443"/>
                    <a:pt x="227" y="443"/>
                    <a:pt x="226" y="443"/>
                  </a:cubicBezTo>
                  <a:cubicBezTo>
                    <a:pt x="226" y="443"/>
                    <a:pt x="226" y="443"/>
                    <a:pt x="226" y="443"/>
                  </a:cubicBezTo>
                  <a:cubicBezTo>
                    <a:pt x="226" y="443"/>
                    <a:pt x="226" y="443"/>
                    <a:pt x="226" y="443"/>
                  </a:cubicBezTo>
                  <a:cubicBezTo>
                    <a:pt x="226" y="443"/>
                    <a:pt x="226" y="442"/>
                    <a:pt x="226" y="442"/>
                  </a:cubicBezTo>
                  <a:cubicBezTo>
                    <a:pt x="226" y="442"/>
                    <a:pt x="225" y="442"/>
                    <a:pt x="225" y="442"/>
                  </a:cubicBezTo>
                  <a:cubicBezTo>
                    <a:pt x="225" y="442"/>
                    <a:pt x="225" y="442"/>
                    <a:pt x="225" y="442"/>
                  </a:cubicBezTo>
                  <a:cubicBezTo>
                    <a:pt x="224" y="442"/>
                    <a:pt x="224" y="442"/>
                    <a:pt x="224" y="442"/>
                  </a:cubicBezTo>
                  <a:cubicBezTo>
                    <a:pt x="224" y="442"/>
                    <a:pt x="223" y="442"/>
                    <a:pt x="223" y="442"/>
                  </a:cubicBezTo>
                  <a:cubicBezTo>
                    <a:pt x="223" y="442"/>
                    <a:pt x="223" y="442"/>
                    <a:pt x="223" y="441"/>
                  </a:cubicBezTo>
                  <a:cubicBezTo>
                    <a:pt x="223" y="441"/>
                    <a:pt x="224" y="441"/>
                    <a:pt x="223" y="441"/>
                  </a:cubicBezTo>
                  <a:cubicBezTo>
                    <a:pt x="223" y="441"/>
                    <a:pt x="223" y="441"/>
                    <a:pt x="223" y="441"/>
                  </a:cubicBezTo>
                  <a:cubicBezTo>
                    <a:pt x="223" y="441"/>
                    <a:pt x="223" y="441"/>
                    <a:pt x="223" y="441"/>
                  </a:cubicBezTo>
                  <a:cubicBezTo>
                    <a:pt x="223" y="441"/>
                    <a:pt x="223" y="441"/>
                    <a:pt x="223" y="442"/>
                  </a:cubicBezTo>
                  <a:cubicBezTo>
                    <a:pt x="223" y="442"/>
                    <a:pt x="222" y="442"/>
                    <a:pt x="222" y="442"/>
                  </a:cubicBezTo>
                  <a:cubicBezTo>
                    <a:pt x="222" y="442"/>
                    <a:pt x="222" y="443"/>
                    <a:pt x="222" y="443"/>
                  </a:cubicBezTo>
                  <a:cubicBezTo>
                    <a:pt x="222" y="443"/>
                    <a:pt x="222" y="443"/>
                    <a:pt x="222" y="443"/>
                  </a:cubicBezTo>
                  <a:cubicBezTo>
                    <a:pt x="223" y="444"/>
                    <a:pt x="223" y="444"/>
                    <a:pt x="223" y="444"/>
                  </a:cubicBezTo>
                  <a:cubicBezTo>
                    <a:pt x="223" y="444"/>
                    <a:pt x="223" y="444"/>
                    <a:pt x="223" y="444"/>
                  </a:cubicBezTo>
                  <a:cubicBezTo>
                    <a:pt x="223" y="445"/>
                    <a:pt x="224" y="444"/>
                    <a:pt x="224" y="445"/>
                  </a:cubicBezTo>
                  <a:cubicBezTo>
                    <a:pt x="224" y="445"/>
                    <a:pt x="223" y="445"/>
                    <a:pt x="223" y="445"/>
                  </a:cubicBezTo>
                  <a:cubicBezTo>
                    <a:pt x="223" y="445"/>
                    <a:pt x="222" y="445"/>
                    <a:pt x="222" y="445"/>
                  </a:cubicBezTo>
                  <a:cubicBezTo>
                    <a:pt x="222" y="446"/>
                    <a:pt x="222" y="445"/>
                    <a:pt x="221" y="445"/>
                  </a:cubicBezTo>
                  <a:cubicBezTo>
                    <a:pt x="221" y="445"/>
                    <a:pt x="221" y="445"/>
                    <a:pt x="221" y="445"/>
                  </a:cubicBezTo>
                  <a:cubicBezTo>
                    <a:pt x="221" y="445"/>
                    <a:pt x="221" y="445"/>
                    <a:pt x="221" y="445"/>
                  </a:cubicBezTo>
                  <a:cubicBezTo>
                    <a:pt x="221" y="445"/>
                    <a:pt x="220" y="445"/>
                    <a:pt x="220" y="445"/>
                  </a:cubicBezTo>
                  <a:cubicBezTo>
                    <a:pt x="220" y="445"/>
                    <a:pt x="220" y="445"/>
                    <a:pt x="220" y="445"/>
                  </a:cubicBezTo>
                  <a:cubicBezTo>
                    <a:pt x="220" y="446"/>
                    <a:pt x="220" y="446"/>
                    <a:pt x="219" y="446"/>
                  </a:cubicBezTo>
                  <a:cubicBezTo>
                    <a:pt x="219" y="446"/>
                    <a:pt x="219" y="446"/>
                    <a:pt x="219" y="445"/>
                  </a:cubicBezTo>
                  <a:cubicBezTo>
                    <a:pt x="219" y="445"/>
                    <a:pt x="219" y="445"/>
                    <a:pt x="219" y="445"/>
                  </a:cubicBezTo>
                  <a:cubicBezTo>
                    <a:pt x="219" y="445"/>
                    <a:pt x="220" y="445"/>
                    <a:pt x="220" y="445"/>
                  </a:cubicBezTo>
                  <a:cubicBezTo>
                    <a:pt x="220" y="444"/>
                    <a:pt x="219" y="444"/>
                    <a:pt x="219" y="444"/>
                  </a:cubicBezTo>
                  <a:cubicBezTo>
                    <a:pt x="219" y="444"/>
                    <a:pt x="219" y="444"/>
                    <a:pt x="219" y="444"/>
                  </a:cubicBezTo>
                  <a:cubicBezTo>
                    <a:pt x="219" y="444"/>
                    <a:pt x="219" y="444"/>
                    <a:pt x="219" y="444"/>
                  </a:cubicBezTo>
                  <a:cubicBezTo>
                    <a:pt x="219" y="444"/>
                    <a:pt x="219" y="444"/>
                    <a:pt x="219" y="444"/>
                  </a:cubicBezTo>
                  <a:cubicBezTo>
                    <a:pt x="219" y="444"/>
                    <a:pt x="219" y="444"/>
                    <a:pt x="219" y="444"/>
                  </a:cubicBezTo>
                  <a:cubicBezTo>
                    <a:pt x="219" y="443"/>
                    <a:pt x="219" y="443"/>
                    <a:pt x="219" y="443"/>
                  </a:cubicBezTo>
                  <a:cubicBezTo>
                    <a:pt x="219" y="443"/>
                    <a:pt x="219" y="443"/>
                    <a:pt x="219" y="443"/>
                  </a:cubicBezTo>
                  <a:cubicBezTo>
                    <a:pt x="218" y="443"/>
                    <a:pt x="218" y="443"/>
                    <a:pt x="218" y="443"/>
                  </a:cubicBezTo>
                  <a:cubicBezTo>
                    <a:pt x="218" y="443"/>
                    <a:pt x="218" y="443"/>
                    <a:pt x="217" y="443"/>
                  </a:cubicBezTo>
                  <a:cubicBezTo>
                    <a:pt x="217" y="443"/>
                    <a:pt x="217" y="443"/>
                    <a:pt x="217" y="443"/>
                  </a:cubicBezTo>
                  <a:cubicBezTo>
                    <a:pt x="217" y="444"/>
                    <a:pt x="217" y="444"/>
                    <a:pt x="217" y="444"/>
                  </a:cubicBezTo>
                  <a:cubicBezTo>
                    <a:pt x="217" y="444"/>
                    <a:pt x="216" y="443"/>
                    <a:pt x="216" y="443"/>
                  </a:cubicBezTo>
                  <a:cubicBezTo>
                    <a:pt x="216" y="443"/>
                    <a:pt x="216" y="443"/>
                    <a:pt x="216" y="443"/>
                  </a:cubicBezTo>
                  <a:cubicBezTo>
                    <a:pt x="216" y="443"/>
                    <a:pt x="216" y="443"/>
                    <a:pt x="216" y="443"/>
                  </a:cubicBezTo>
                  <a:cubicBezTo>
                    <a:pt x="216" y="443"/>
                    <a:pt x="216" y="443"/>
                    <a:pt x="216" y="443"/>
                  </a:cubicBezTo>
                  <a:cubicBezTo>
                    <a:pt x="216" y="443"/>
                    <a:pt x="216" y="443"/>
                    <a:pt x="216" y="443"/>
                  </a:cubicBezTo>
                  <a:cubicBezTo>
                    <a:pt x="217" y="443"/>
                    <a:pt x="217" y="443"/>
                    <a:pt x="217" y="442"/>
                  </a:cubicBezTo>
                  <a:cubicBezTo>
                    <a:pt x="217" y="442"/>
                    <a:pt x="217" y="442"/>
                    <a:pt x="217" y="442"/>
                  </a:cubicBezTo>
                  <a:cubicBezTo>
                    <a:pt x="217" y="441"/>
                    <a:pt x="217" y="441"/>
                    <a:pt x="217" y="441"/>
                  </a:cubicBezTo>
                  <a:cubicBezTo>
                    <a:pt x="217" y="441"/>
                    <a:pt x="218" y="440"/>
                    <a:pt x="218" y="440"/>
                  </a:cubicBezTo>
                  <a:cubicBezTo>
                    <a:pt x="218" y="440"/>
                    <a:pt x="218" y="439"/>
                    <a:pt x="218" y="439"/>
                  </a:cubicBezTo>
                  <a:cubicBezTo>
                    <a:pt x="219" y="438"/>
                    <a:pt x="219" y="438"/>
                    <a:pt x="219" y="437"/>
                  </a:cubicBezTo>
                  <a:cubicBezTo>
                    <a:pt x="219" y="437"/>
                    <a:pt x="219" y="437"/>
                    <a:pt x="219" y="437"/>
                  </a:cubicBezTo>
                  <a:cubicBezTo>
                    <a:pt x="220" y="437"/>
                    <a:pt x="220" y="437"/>
                    <a:pt x="220" y="437"/>
                  </a:cubicBezTo>
                  <a:cubicBezTo>
                    <a:pt x="220" y="436"/>
                    <a:pt x="221" y="437"/>
                    <a:pt x="221" y="436"/>
                  </a:cubicBezTo>
                  <a:cubicBezTo>
                    <a:pt x="221" y="436"/>
                    <a:pt x="222" y="436"/>
                    <a:pt x="223" y="436"/>
                  </a:cubicBezTo>
                  <a:cubicBezTo>
                    <a:pt x="223" y="436"/>
                    <a:pt x="224" y="436"/>
                    <a:pt x="224" y="436"/>
                  </a:cubicBezTo>
                  <a:cubicBezTo>
                    <a:pt x="225" y="436"/>
                    <a:pt x="226" y="435"/>
                    <a:pt x="226" y="435"/>
                  </a:cubicBezTo>
                  <a:cubicBezTo>
                    <a:pt x="227" y="435"/>
                    <a:pt x="228" y="434"/>
                    <a:pt x="229" y="434"/>
                  </a:cubicBezTo>
                  <a:cubicBezTo>
                    <a:pt x="230" y="433"/>
                    <a:pt x="230" y="433"/>
                    <a:pt x="231" y="433"/>
                  </a:cubicBezTo>
                  <a:cubicBezTo>
                    <a:pt x="232" y="432"/>
                    <a:pt x="233" y="431"/>
                    <a:pt x="234" y="431"/>
                  </a:cubicBezTo>
                  <a:cubicBezTo>
                    <a:pt x="234" y="431"/>
                    <a:pt x="234" y="431"/>
                    <a:pt x="234" y="431"/>
                  </a:cubicBezTo>
                  <a:cubicBezTo>
                    <a:pt x="235" y="431"/>
                    <a:pt x="235" y="432"/>
                    <a:pt x="235" y="432"/>
                  </a:cubicBezTo>
                  <a:cubicBezTo>
                    <a:pt x="235" y="432"/>
                    <a:pt x="236" y="432"/>
                    <a:pt x="236" y="432"/>
                  </a:cubicBezTo>
                  <a:cubicBezTo>
                    <a:pt x="236" y="432"/>
                    <a:pt x="236" y="432"/>
                    <a:pt x="237" y="432"/>
                  </a:cubicBezTo>
                  <a:cubicBezTo>
                    <a:pt x="237" y="432"/>
                    <a:pt x="237" y="432"/>
                    <a:pt x="237" y="432"/>
                  </a:cubicBezTo>
                  <a:cubicBezTo>
                    <a:pt x="237" y="433"/>
                    <a:pt x="238" y="433"/>
                    <a:pt x="238" y="434"/>
                  </a:cubicBezTo>
                  <a:cubicBezTo>
                    <a:pt x="238" y="434"/>
                    <a:pt x="238" y="434"/>
                    <a:pt x="238" y="434"/>
                  </a:cubicBezTo>
                  <a:cubicBezTo>
                    <a:pt x="238" y="434"/>
                    <a:pt x="238" y="434"/>
                    <a:pt x="238" y="434"/>
                  </a:cubicBezTo>
                  <a:cubicBezTo>
                    <a:pt x="238" y="434"/>
                    <a:pt x="238" y="435"/>
                    <a:pt x="238" y="435"/>
                  </a:cubicBezTo>
                  <a:cubicBezTo>
                    <a:pt x="239" y="435"/>
                    <a:pt x="239" y="435"/>
                    <a:pt x="239" y="435"/>
                  </a:cubicBezTo>
                  <a:cubicBezTo>
                    <a:pt x="238" y="435"/>
                    <a:pt x="238" y="435"/>
                    <a:pt x="238" y="435"/>
                  </a:cubicBezTo>
                  <a:cubicBezTo>
                    <a:pt x="238" y="435"/>
                    <a:pt x="238" y="435"/>
                    <a:pt x="238" y="435"/>
                  </a:cubicBezTo>
                  <a:cubicBezTo>
                    <a:pt x="238" y="436"/>
                    <a:pt x="238" y="436"/>
                    <a:pt x="238" y="436"/>
                  </a:cubicBezTo>
                  <a:cubicBezTo>
                    <a:pt x="238" y="436"/>
                    <a:pt x="238" y="436"/>
                    <a:pt x="238" y="436"/>
                  </a:cubicBezTo>
                  <a:cubicBezTo>
                    <a:pt x="238" y="436"/>
                    <a:pt x="238" y="436"/>
                    <a:pt x="238" y="436"/>
                  </a:cubicBezTo>
                  <a:cubicBezTo>
                    <a:pt x="238" y="436"/>
                    <a:pt x="238" y="437"/>
                    <a:pt x="238" y="437"/>
                  </a:cubicBezTo>
                  <a:cubicBezTo>
                    <a:pt x="238" y="437"/>
                    <a:pt x="238" y="437"/>
                    <a:pt x="238" y="437"/>
                  </a:cubicBezTo>
                  <a:cubicBezTo>
                    <a:pt x="239" y="437"/>
                    <a:pt x="239" y="437"/>
                    <a:pt x="239" y="437"/>
                  </a:cubicBezTo>
                  <a:cubicBezTo>
                    <a:pt x="239" y="438"/>
                    <a:pt x="239" y="438"/>
                    <a:pt x="239" y="438"/>
                  </a:cubicBezTo>
                  <a:cubicBezTo>
                    <a:pt x="239" y="438"/>
                    <a:pt x="239" y="438"/>
                    <a:pt x="239" y="438"/>
                  </a:cubicBezTo>
                  <a:cubicBezTo>
                    <a:pt x="239" y="438"/>
                    <a:pt x="239" y="439"/>
                    <a:pt x="239" y="439"/>
                  </a:cubicBezTo>
                  <a:cubicBezTo>
                    <a:pt x="239" y="439"/>
                    <a:pt x="239" y="439"/>
                    <a:pt x="239" y="439"/>
                  </a:cubicBezTo>
                  <a:cubicBezTo>
                    <a:pt x="239" y="439"/>
                    <a:pt x="239" y="439"/>
                    <a:pt x="239" y="439"/>
                  </a:cubicBezTo>
                  <a:cubicBezTo>
                    <a:pt x="239" y="439"/>
                    <a:pt x="240" y="439"/>
                    <a:pt x="240" y="439"/>
                  </a:cubicBezTo>
                  <a:cubicBezTo>
                    <a:pt x="240" y="439"/>
                    <a:pt x="240" y="439"/>
                    <a:pt x="240" y="439"/>
                  </a:cubicBezTo>
                  <a:cubicBezTo>
                    <a:pt x="240" y="439"/>
                    <a:pt x="240" y="439"/>
                    <a:pt x="240" y="439"/>
                  </a:cubicBezTo>
                  <a:cubicBezTo>
                    <a:pt x="239" y="439"/>
                    <a:pt x="239" y="439"/>
                    <a:pt x="239" y="439"/>
                  </a:cubicBezTo>
                  <a:cubicBezTo>
                    <a:pt x="239" y="439"/>
                    <a:pt x="239" y="439"/>
                    <a:pt x="239" y="439"/>
                  </a:cubicBezTo>
                  <a:cubicBezTo>
                    <a:pt x="239" y="440"/>
                    <a:pt x="239" y="440"/>
                    <a:pt x="238" y="440"/>
                  </a:cubicBezTo>
                  <a:cubicBezTo>
                    <a:pt x="238" y="440"/>
                    <a:pt x="238" y="440"/>
                    <a:pt x="238" y="440"/>
                  </a:cubicBezTo>
                  <a:cubicBezTo>
                    <a:pt x="238" y="440"/>
                    <a:pt x="239" y="440"/>
                    <a:pt x="239" y="440"/>
                  </a:cubicBezTo>
                  <a:cubicBezTo>
                    <a:pt x="239" y="440"/>
                    <a:pt x="239" y="440"/>
                    <a:pt x="239" y="440"/>
                  </a:cubicBezTo>
                  <a:cubicBezTo>
                    <a:pt x="239" y="440"/>
                    <a:pt x="239" y="440"/>
                    <a:pt x="239" y="440"/>
                  </a:cubicBezTo>
                  <a:cubicBezTo>
                    <a:pt x="239" y="440"/>
                    <a:pt x="239" y="440"/>
                    <a:pt x="239" y="440"/>
                  </a:cubicBezTo>
                  <a:cubicBezTo>
                    <a:pt x="239" y="440"/>
                    <a:pt x="239" y="440"/>
                    <a:pt x="240" y="441"/>
                  </a:cubicBezTo>
                  <a:cubicBezTo>
                    <a:pt x="240" y="441"/>
                    <a:pt x="240" y="441"/>
                    <a:pt x="240" y="441"/>
                  </a:cubicBezTo>
                  <a:cubicBezTo>
                    <a:pt x="240" y="441"/>
                    <a:pt x="240" y="441"/>
                    <a:pt x="240" y="441"/>
                  </a:cubicBezTo>
                  <a:cubicBezTo>
                    <a:pt x="240" y="441"/>
                    <a:pt x="240" y="441"/>
                    <a:pt x="240" y="442"/>
                  </a:cubicBezTo>
                  <a:cubicBezTo>
                    <a:pt x="240" y="442"/>
                    <a:pt x="241" y="442"/>
                    <a:pt x="241" y="442"/>
                  </a:cubicBezTo>
                  <a:cubicBezTo>
                    <a:pt x="241" y="442"/>
                    <a:pt x="241" y="442"/>
                    <a:pt x="241" y="442"/>
                  </a:cubicBezTo>
                  <a:cubicBezTo>
                    <a:pt x="241" y="442"/>
                    <a:pt x="241" y="442"/>
                    <a:pt x="241" y="442"/>
                  </a:cubicBezTo>
                  <a:cubicBezTo>
                    <a:pt x="241" y="442"/>
                    <a:pt x="241" y="442"/>
                    <a:pt x="241" y="442"/>
                  </a:cubicBezTo>
                  <a:cubicBezTo>
                    <a:pt x="241" y="442"/>
                    <a:pt x="241" y="442"/>
                    <a:pt x="242" y="442"/>
                  </a:cubicBezTo>
                  <a:cubicBezTo>
                    <a:pt x="242" y="442"/>
                    <a:pt x="242" y="442"/>
                    <a:pt x="242" y="442"/>
                  </a:cubicBezTo>
                  <a:cubicBezTo>
                    <a:pt x="242" y="442"/>
                    <a:pt x="243" y="442"/>
                    <a:pt x="243" y="442"/>
                  </a:cubicBezTo>
                  <a:cubicBezTo>
                    <a:pt x="243" y="442"/>
                    <a:pt x="243" y="442"/>
                    <a:pt x="243" y="442"/>
                  </a:cubicBezTo>
                  <a:cubicBezTo>
                    <a:pt x="243" y="442"/>
                    <a:pt x="243" y="442"/>
                    <a:pt x="243" y="443"/>
                  </a:cubicBezTo>
                  <a:cubicBezTo>
                    <a:pt x="243" y="443"/>
                    <a:pt x="243" y="443"/>
                    <a:pt x="243" y="443"/>
                  </a:cubicBezTo>
                  <a:cubicBezTo>
                    <a:pt x="243" y="443"/>
                    <a:pt x="243" y="443"/>
                    <a:pt x="242" y="443"/>
                  </a:cubicBezTo>
                  <a:cubicBezTo>
                    <a:pt x="242" y="443"/>
                    <a:pt x="242" y="443"/>
                    <a:pt x="242" y="443"/>
                  </a:cubicBezTo>
                  <a:cubicBezTo>
                    <a:pt x="242" y="443"/>
                    <a:pt x="242" y="443"/>
                    <a:pt x="242" y="443"/>
                  </a:cubicBezTo>
                  <a:cubicBezTo>
                    <a:pt x="242" y="444"/>
                    <a:pt x="242" y="444"/>
                    <a:pt x="242" y="444"/>
                  </a:cubicBezTo>
                  <a:cubicBezTo>
                    <a:pt x="243" y="444"/>
                    <a:pt x="243" y="444"/>
                    <a:pt x="243" y="444"/>
                  </a:cubicBezTo>
                  <a:cubicBezTo>
                    <a:pt x="243" y="443"/>
                    <a:pt x="243" y="443"/>
                    <a:pt x="243" y="443"/>
                  </a:cubicBezTo>
                  <a:cubicBezTo>
                    <a:pt x="243" y="443"/>
                    <a:pt x="243" y="443"/>
                    <a:pt x="243" y="443"/>
                  </a:cubicBezTo>
                  <a:cubicBezTo>
                    <a:pt x="243" y="443"/>
                    <a:pt x="244" y="443"/>
                    <a:pt x="244" y="443"/>
                  </a:cubicBezTo>
                  <a:cubicBezTo>
                    <a:pt x="244" y="443"/>
                    <a:pt x="244" y="443"/>
                    <a:pt x="244" y="443"/>
                  </a:cubicBezTo>
                  <a:cubicBezTo>
                    <a:pt x="244" y="443"/>
                    <a:pt x="244" y="444"/>
                    <a:pt x="244" y="444"/>
                  </a:cubicBezTo>
                  <a:cubicBezTo>
                    <a:pt x="244" y="444"/>
                    <a:pt x="244" y="444"/>
                    <a:pt x="244" y="444"/>
                  </a:cubicBezTo>
                  <a:cubicBezTo>
                    <a:pt x="244" y="444"/>
                    <a:pt x="244" y="444"/>
                    <a:pt x="244" y="444"/>
                  </a:cubicBezTo>
                  <a:cubicBezTo>
                    <a:pt x="244" y="444"/>
                    <a:pt x="244" y="444"/>
                    <a:pt x="244" y="444"/>
                  </a:cubicBezTo>
                  <a:cubicBezTo>
                    <a:pt x="244" y="445"/>
                    <a:pt x="244" y="445"/>
                    <a:pt x="244" y="445"/>
                  </a:cubicBezTo>
                  <a:cubicBezTo>
                    <a:pt x="244" y="445"/>
                    <a:pt x="245" y="445"/>
                    <a:pt x="245" y="445"/>
                  </a:cubicBezTo>
                  <a:cubicBezTo>
                    <a:pt x="245" y="445"/>
                    <a:pt x="245" y="445"/>
                    <a:pt x="245" y="445"/>
                  </a:cubicBezTo>
                  <a:cubicBezTo>
                    <a:pt x="245" y="445"/>
                    <a:pt x="246" y="445"/>
                    <a:pt x="246" y="445"/>
                  </a:cubicBezTo>
                  <a:cubicBezTo>
                    <a:pt x="246" y="445"/>
                    <a:pt x="246" y="444"/>
                    <a:pt x="246" y="445"/>
                  </a:cubicBezTo>
                  <a:cubicBezTo>
                    <a:pt x="246" y="445"/>
                    <a:pt x="246" y="445"/>
                    <a:pt x="245" y="446"/>
                  </a:cubicBezTo>
                  <a:cubicBezTo>
                    <a:pt x="245" y="446"/>
                    <a:pt x="245" y="446"/>
                    <a:pt x="245" y="446"/>
                  </a:cubicBezTo>
                  <a:cubicBezTo>
                    <a:pt x="245" y="446"/>
                    <a:pt x="245" y="446"/>
                    <a:pt x="245" y="446"/>
                  </a:cubicBezTo>
                  <a:cubicBezTo>
                    <a:pt x="245" y="446"/>
                    <a:pt x="245" y="446"/>
                    <a:pt x="245" y="446"/>
                  </a:cubicBezTo>
                  <a:cubicBezTo>
                    <a:pt x="245" y="446"/>
                    <a:pt x="245" y="446"/>
                    <a:pt x="245" y="447"/>
                  </a:cubicBezTo>
                  <a:cubicBezTo>
                    <a:pt x="245" y="447"/>
                    <a:pt x="245" y="447"/>
                    <a:pt x="245" y="447"/>
                  </a:cubicBezTo>
                  <a:cubicBezTo>
                    <a:pt x="245" y="447"/>
                    <a:pt x="245" y="447"/>
                    <a:pt x="245" y="447"/>
                  </a:cubicBezTo>
                  <a:cubicBezTo>
                    <a:pt x="245" y="447"/>
                    <a:pt x="245" y="448"/>
                    <a:pt x="245" y="448"/>
                  </a:cubicBezTo>
                  <a:cubicBezTo>
                    <a:pt x="246" y="448"/>
                    <a:pt x="246" y="448"/>
                    <a:pt x="246" y="447"/>
                  </a:cubicBezTo>
                  <a:cubicBezTo>
                    <a:pt x="246" y="447"/>
                    <a:pt x="246" y="447"/>
                    <a:pt x="246" y="447"/>
                  </a:cubicBezTo>
                  <a:cubicBezTo>
                    <a:pt x="246" y="447"/>
                    <a:pt x="246" y="447"/>
                    <a:pt x="246" y="447"/>
                  </a:cubicBezTo>
                  <a:cubicBezTo>
                    <a:pt x="247" y="447"/>
                    <a:pt x="247" y="447"/>
                    <a:pt x="247" y="448"/>
                  </a:cubicBezTo>
                  <a:cubicBezTo>
                    <a:pt x="247" y="448"/>
                    <a:pt x="247" y="448"/>
                    <a:pt x="247" y="448"/>
                  </a:cubicBezTo>
                  <a:cubicBezTo>
                    <a:pt x="247" y="448"/>
                    <a:pt x="248" y="448"/>
                    <a:pt x="248" y="448"/>
                  </a:cubicBezTo>
                  <a:cubicBezTo>
                    <a:pt x="248" y="448"/>
                    <a:pt x="248" y="448"/>
                    <a:pt x="248" y="447"/>
                  </a:cubicBezTo>
                  <a:cubicBezTo>
                    <a:pt x="248" y="447"/>
                    <a:pt x="248" y="447"/>
                    <a:pt x="249" y="447"/>
                  </a:cubicBezTo>
                  <a:cubicBezTo>
                    <a:pt x="249" y="447"/>
                    <a:pt x="249" y="447"/>
                    <a:pt x="249" y="447"/>
                  </a:cubicBezTo>
                  <a:cubicBezTo>
                    <a:pt x="250" y="448"/>
                    <a:pt x="250" y="447"/>
                    <a:pt x="250" y="447"/>
                  </a:cubicBezTo>
                  <a:cubicBezTo>
                    <a:pt x="250" y="447"/>
                    <a:pt x="250" y="447"/>
                    <a:pt x="251" y="447"/>
                  </a:cubicBezTo>
                  <a:cubicBezTo>
                    <a:pt x="251" y="447"/>
                    <a:pt x="251" y="447"/>
                    <a:pt x="251" y="447"/>
                  </a:cubicBezTo>
                  <a:cubicBezTo>
                    <a:pt x="251" y="447"/>
                    <a:pt x="251" y="447"/>
                    <a:pt x="251" y="447"/>
                  </a:cubicBezTo>
                  <a:cubicBezTo>
                    <a:pt x="251" y="447"/>
                    <a:pt x="251" y="447"/>
                    <a:pt x="251" y="447"/>
                  </a:cubicBezTo>
                  <a:cubicBezTo>
                    <a:pt x="251" y="447"/>
                    <a:pt x="251" y="447"/>
                    <a:pt x="252" y="447"/>
                  </a:cubicBezTo>
                  <a:cubicBezTo>
                    <a:pt x="252" y="447"/>
                    <a:pt x="252" y="447"/>
                    <a:pt x="252" y="447"/>
                  </a:cubicBezTo>
                  <a:cubicBezTo>
                    <a:pt x="252" y="447"/>
                    <a:pt x="252" y="447"/>
                    <a:pt x="252" y="447"/>
                  </a:cubicBezTo>
                  <a:cubicBezTo>
                    <a:pt x="251" y="446"/>
                    <a:pt x="251" y="446"/>
                    <a:pt x="251" y="446"/>
                  </a:cubicBezTo>
                  <a:cubicBezTo>
                    <a:pt x="252" y="446"/>
                    <a:pt x="252" y="446"/>
                    <a:pt x="252" y="445"/>
                  </a:cubicBezTo>
                  <a:cubicBezTo>
                    <a:pt x="252" y="445"/>
                    <a:pt x="252" y="445"/>
                    <a:pt x="252" y="445"/>
                  </a:cubicBezTo>
                  <a:cubicBezTo>
                    <a:pt x="252" y="445"/>
                    <a:pt x="252" y="445"/>
                    <a:pt x="252" y="445"/>
                  </a:cubicBezTo>
                  <a:cubicBezTo>
                    <a:pt x="252" y="445"/>
                    <a:pt x="252" y="445"/>
                    <a:pt x="252" y="445"/>
                  </a:cubicBezTo>
                  <a:cubicBezTo>
                    <a:pt x="252" y="445"/>
                    <a:pt x="253" y="446"/>
                    <a:pt x="253" y="446"/>
                  </a:cubicBezTo>
                  <a:cubicBezTo>
                    <a:pt x="253" y="446"/>
                    <a:pt x="253" y="446"/>
                    <a:pt x="253" y="446"/>
                  </a:cubicBezTo>
                  <a:cubicBezTo>
                    <a:pt x="253" y="446"/>
                    <a:pt x="253" y="447"/>
                    <a:pt x="253" y="447"/>
                  </a:cubicBezTo>
                  <a:cubicBezTo>
                    <a:pt x="253" y="447"/>
                    <a:pt x="253" y="447"/>
                    <a:pt x="253" y="448"/>
                  </a:cubicBezTo>
                  <a:cubicBezTo>
                    <a:pt x="253" y="448"/>
                    <a:pt x="253" y="448"/>
                    <a:pt x="253" y="448"/>
                  </a:cubicBezTo>
                  <a:cubicBezTo>
                    <a:pt x="253" y="448"/>
                    <a:pt x="253" y="448"/>
                    <a:pt x="253" y="448"/>
                  </a:cubicBezTo>
                  <a:cubicBezTo>
                    <a:pt x="253" y="448"/>
                    <a:pt x="253" y="448"/>
                    <a:pt x="253" y="448"/>
                  </a:cubicBezTo>
                  <a:cubicBezTo>
                    <a:pt x="254" y="449"/>
                    <a:pt x="254" y="449"/>
                    <a:pt x="254" y="449"/>
                  </a:cubicBezTo>
                  <a:cubicBezTo>
                    <a:pt x="254" y="449"/>
                    <a:pt x="254" y="449"/>
                    <a:pt x="254" y="449"/>
                  </a:cubicBezTo>
                  <a:cubicBezTo>
                    <a:pt x="254" y="449"/>
                    <a:pt x="254" y="449"/>
                    <a:pt x="255" y="449"/>
                  </a:cubicBezTo>
                  <a:cubicBezTo>
                    <a:pt x="255" y="450"/>
                    <a:pt x="255" y="450"/>
                    <a:pt x="255" y="450"/>
                  </a:cubicBezTo>
                  <a:cubicBezTo>
                    <a:pt x="255" y="450"/>
                    <a:pt x="255" y="450"/>
                    <a:pt x="256" y="450"/>
                  </a:cubicBezTo>
                  <a:cubicBezTo>
                    <a:pt x="256" y="450"/>
                    <a:pt x="256" y="450"/>
                    <a:pt x="256" y="450"/>
                  </a:cubicBezTo>
                  <a:cubicBezTo>
                    <a:pt x="256" y="450"/>
                    <a:pt x="256" y="450"/>
                    <a:pt x="256" y="450"/>
                  </a:cubicBezTo>
                  <a:cubicBezTo>
                    <a:pt x="256" y="451"/>
                    <a:pt x="256" y="451"/>
                    <a:pt x="256" y="451"/>
                  </a:cubicBezTo>
                  <a:cubicBezTo>
                    <a:pt x="256" y="451"/>
                    <a:pt x="256" y="451"/>
                    <a:pt x="257" y="451"/>
                  </a:cubicBezTo>
                  <a:cubicBezTo>
                    <a:pt x="257" y="451"/>
                    <a:pt x="257" y="451"/>
                    <a:pt x="257" y="452"/>
                  </a:cubicBezTo>
                  <a:cubicBezTo>
                    <a:pt x="257" y="452"/>
                    <a:pt x="258" y="452"/>
                    <a:pt x="258" y="452"/>
                  </a:cubicBezTo>
                  <a:cubicBezTo>
                    <a:pt x="258" y="452"/>
                    <a:pt x="258" y="452"/>
                    <a:pt x="258" y="452"/>
                  </a:cubicBezTo>
                  <a:cubicBezTo>
                    <a:pt x="259" y="452"/>
                    <a:pt x="259" y="452"/>
                    <a:pt x="259" y="452"/>
                  </a:cubicBezTo>
                  <a:cubicBezTo>
                    <a:pt x="259" y="452"/>
                    <a:pt x="259" y="453"/>
                    <a:pt x="260" y="453"/>
                  </a:cubicBezTo>
                  <a:cubicBezTo>
                    <a:pt x="260" y="453"/>
                    <a:pt x="260" y="453"/>
                    <a:pt x="260" y="453"/>
                  </a:cubicBezTo>
                  <a:cubicBezTo>
                    <a:pt x="260" y="453"/>
                    <a:pt x="260" y="453"/>
                    <a:pt x="260" y="453"/>
                  </a:cubicBezTo>
                  <a:cubicBezTo>
                    <a:pt x="260" y="453"/>
                    <a:pt x="260" y="453"/>
                    <a:pt x="260" y="452"/>
                  </a:cubicBezTo>
                  <a:cubicBezTo>
                    <a:pt x="261" y="452"/>
                    <a:pt x="261" y="452"/>
                    <a:pt x="261" y="452"/>
                  </a:cubicBezTo>
                  <a:cubicBezTo>
                    <a:pt x="261" y="452"/>
                    <a:pt x="261" y="452"/>
                    <a:pt x="261" y="453"/>
                  </a:cubicBezTo>
                  <a:cubicBezTo>
                    <a:pt x="261" y="453"/>
                    <a:pt x="261" y="453"/>
                    <a:pt x="261" y="453"/>
                  </a:cubicBezTo>
                  <a:cubicBezTo>
                    <a:pt x="262" y="453"/>
                    <a:pt x="262" y="453"/>
                    <a:pt x="262" y="452"/>
                  </a:cubicBezTo>
                  <a:cubicBezTo>
                    <a:pt x="262" y="452"/>
                    <a:pt x="262" y="452"/>
                    <a:pt x="262" y="452"/>
                  </a:cubicBezTo>
                  <a:cubicBezTo>
                    <a:pt x="262" y="452"/>
                    <a:pt x="262" y="452"/>
                    <a:pt x="262" y="452"/>
                  </a:cubicBezTo>
                  <a:cubicBezTo>
                    <a:pt x="262" y="452"/>
                    <a:pt x="262" y="452"/>
                    <a:pt x="262" y="453"/>
                  </a:cubicBezTo>
                  <a:cubicBezTo>
                    <a:pt x="262" y="453"/>
                    <a:pt x="263" y="453"/>
                    <a:pt x="263" y="453"/>
                  </a:cubicBezTo>
                  <a:cubicBezTo>
                    <a:pt x="263" y="453"/>
                    <a:pt x="263" y="452"/>
                    <a:pt x="263" y="452"/>
                  </a:cubicBezTo>
                  <a:cubicBezTo>
                    <a:pt x="264" y="453"/>
                    <a:pt x="264" y="453"/>
                    <a:pt x="264" y="453"/>
                  </a:cubicBezTo>
                  <a:cubicBezTo>
                    <a:pt x="264" y="453"/>
                    <a:pt x="264" y="453"/>
                    <a:pt x="264" y="453"/>
                  </a:cubicBezTo>
                  <a:cubicBezTo>
                    <a:pt x="264" y="453"/>
                    <a:pt x="264" y="453"/>
                    <a:pt x="264" y="453"/>
                  </a:cubicBezTo>
                  <a:cubicBezTo>
                    <a:pt x="265" y="454"/>
                    <a:pt x="265" y="454"/>
                    <a:pt x="265" y="453"/>
                  </a:cubicBezTo>
                  <a:cubicBezTo>
                    <a:pt x="265" y="453"/>
                    <a:pt x="266" y="453"/>
                    <a:pt x="266" y="453"/>
                  </a:cubicBezTo>
                  <a:cubicBezTo>
                    <a:pt x="266" y="453"/>
                    <a:pt x="266" y="453"/>
                    <a:pt x="266" y="453"/>
                  </a:cubicBezTo>
                  <a:cubicBezTo>
                    <a:pt x="266" y="453"/>
                    <a:pt x="266" y="453"/>
                    <a:pt x="266" y="453"/>
                  </a:cubicBezTo>
                  <a:cubicBezTo>
                    <a:pt x="266" y="453"/>
                    <a:pt x="267" y="453"/>
                    <a:pt x="267" y="453"/>
                  </a:cubicBezTo>
                  <a:cubicBezTo>
                    <a:pt x="267" y="452"/>
                    <a:pt x="267" y="452"/>
                    <a:pt x="267" y="452"/>
                  </a:cubicBezTo>
                  <a:cubicBezTo>
                    <a:pt x="267" y="452"/>
                    <a:pt x="268" y="452"/>
                    <a:pt x="268" y="452"/>
                  </a:cubicBezTo>
                  <a:cubicBezTo>
                    <a:pt x="268" y="452"/>
                    <a:pt x="268" y="452"/>
                    <a:pt x="268" y="452"/>
                  </a:cubicBezTo>
                  <a:cubicBezTo>
                    <a:pt x="268" y="452"/>
                    <a:pt x="268" y="452"/>
                    <a:pt x="268" y="452"/>
                  </a:cubicBezTo>
                  <a:cubicBezTo>
                    <a:pt x="268" y="452"/>
                    <a:pt x="268" y="452"/>
                    <a:pt x="268" y="452"/>
                  </a:cubicBezTo>
                  <a:cubicBezTo>
                    <a:pt x="269" y="452"/>
                    <a:pt x="269" y="452"/>
                    <a:pt x="269" y="452"/>
                  </a:cubicBezTo>
                  <a:cubicBezTo>
                    <a:pt x="269" y="452"/>
                    <a:pt x="269" y="452"/>
                    <a:pt x="269" y="452"/>
                  </a:cubicBezTo>
                  <a:cubicBezTo>
                    <a:pt x="269" y="451"/>
                    <a:pt x="270" y="451"/>
                    <a:pt x="270" y="451"/>
                  </a:cubicBezTo>
                  <a:cubicBezTo>
                    <a:pt x="271" y="451"/>
                    <a:pt x="271" y="451"/>
                    <a:pt x="271" y="451"/>
                  </a:cubicBezTo>
                  <a:cubicBezTo>
                    <a:pt x="271" y="451"/>
                    <a:pt x="271" y="451"/>
                    <a:pt x="271" y="451"/>
                  </a:cubicBezTo>
                  <a:cubicBezTo>
                    <a:pt x="271" y="451"/>
                    <a:pt x="271" y="451"/>
                    <a:pt x="271" y="452"/>
                  </a:cubicBezTo>
                  <a:cubicBezTo>
                    <a:pt x="271" y="452"/>
                    <a:pt x="272" y="451"/>
                    <a:pt x="272" y="451"/>
                  </a:cubicBezTo>
                  <a:cubicBezTo>
                    <a:pt x="272" y="451"/>
                    <a:pt x="272" y="451"/>
                    <a:pt x="272" y="451"/>
                  </a:cubicBezTo>
                  <a:cubicBezTo>
                    <a:pt x="272" y="451"/>
                    <a:pt x="272" y="451"/>
                    <a:pt x="272" y="451"/>
                  </a:cubicBezTo>
                  <a:cubicBezTo>
                    <a:pt x="272" y="451"/>
                    <a:pt x="272" y="451"/>
                    <a:pt x="272" y="451"/>
                  </a:cubicBezTo>
                  <a:cubicBezTo>
                    <a:pt x="272" y="451"/>
                    <a:pt x="272" y="451"/>
                    <a:pt x="273" y="451"/>
                  </a:cubicBezTo>
                  <a:cubicBezTo>
                    <a:pt x="273" y="451"/>
                    <a:pt x="273" y="451"/>
                    <a:pt x="273" y="451"/>
                  </a:cubicBezTo>
                  <a:cubicBezTo>
                    <a:pt x="273" y="451"/>
                    <a:pt x="273" y="451"/>
                    <a:pt x="273" y="451"/>
                  </a:cubicBezTo>
                  <a:cubicBezTo>
                    <a:pt x="273" y="450"/>
                    <a:pt x="273" y="450"/>
                    <a:pt x="274" y="450"/>
                  </a:cubicBezTo>
                  <a:cubicBezTo>
                    <a:pt x="274" y="450"/>
                    <a:pt x="274" y="451"/>
                    <a:pt x="274" y="451"/>
                  </a:cubicBezTo>
                  <a:cubicBezTo>
                    <a:pt x="275" y="451"/>
                    <a:pt x="275" y="451"/>
                    <a:pt x="275" y="451"/>
                  </a:cubicBezTo>
                  <a:cubicBezTo>
                    <a:pt x="275" y="451"/>
                    <a:pt x="276" y="451"/>
                    <a:pt x="276" y="451"/>
                  </a:cubicBezTo>
                  <a:cubicBezTo>
                    <a:pt x="276" y="451"/>
                    <a:pt x="276" y="451"/>
                    <a:pt x="276" y="451"/>
                  </a:cubicBezTo>
                  <a:cubicBezTo>
                    <a:pt x="276" y="451"/>
                    <a:pt x="276" y="451"/>
                    <a:pt x="276" y="451"/>
                  </a:cubicBezTo>
                  <a:cubicBezTo>
                    <a:pt x="276" y="451"/>
                    <a:pt x="276" y="451"/>
                    <a:pt x="276" y="451"/>
                  </a:cubicBezTo>
                  <a:cubicBezTo>
                    <a:pt x="277" y="451"/>
                    <a:pt x="277" y="451"/>
                    <a:pt x="277" y="451"/>
                  </a:cubicBezTo>
                  <a:cubicBezTo>
                    <a:pt x="277" y="451"/>
                    <a:pt x="277" y="451"/>
                    <a:pt x="278" y="451"/>
                  </a:cubicBezTo>
                  <a:cubicBezTo>
                    <a:pt x="278" y="451"/>
                    <a:pt x="278" y="451"/>
                    <a:pt x="278" y="451"/>
                  </a:cubicBezTo>
                  <a:cubicBezTo>
                    <a:pt x="278" y="451"/>
                    <a:pt x="278" y="451"/>
                    <a:pt x="278" y="451"/>
                  </a:cubicBezTo>
                  <a:cubicBezTo>
                    <a:pt x="278" y="452"/>
                    <a:pt x="279" y="452"/>
                    <a:pt x="279" y="452"/>
                  </a:cubicBezTo>
                  <a:cubicBezTo>
                    <a:pt x="279" y="452"/>
                    <a:pt x="279" y="452"/>
                    <a:pt x="279" y="452"/>
                  </a:cubicBezTo>
                  <a:cubicBezTo>
                    <a:pt x="280" y="452"/>
                    <a:pt x="280" y="452"/>
                    <a:pt x="280" y="452"/>
                  </a:cubicBezTo>
                  <a:cubicBezTo>
                    <a:pt x="280" y="452"/>
                    <a:pt x="281" y="453"/>
                    <a:pt x="281" y="453"/>
                  </a:cubicBezTo>
                  <a:cubicBezTo>
                    <a:pt x="282" y="453"/>
                    <a:pt x="282" y="453"/>
                    <a:pt x="282" y="453"/>
                  </a:cubicBezTo>
                  <a:cubicBezTo>
                    <a:pt x="282" y="453"/>
                    <a:pt x="282" y="453"/>
                    <a:pt x="282" y="453"/>
                  </a:cubicBezTo>
                  <a:cubicBezTo>
                    <a:pt x="282" y="453"/>
                    <a:pt x="282" y="453"/>
                    <a:pt x="283" y="453"/>
                  </a:cubicBezTo>
                  <a:cubicBezTo>
                    <a:pt x="283" y="452"/>
                    <a:pt x="283" y="453"/>
                    <a:pt x="283" y="452"/>
                  </a:cubicBezTo>
                  <a:cubicBezTo>
                    <a:pt x="283" y="452"/>
                    <a:pt x="284" y="452"/>
                    <a:pt x="284" y="452"/>
                  </a:cubicBezTo>
                  <a:cubicBezTo>
                    <a:pt x="284" y="452"/>
                    <a:pt x="284" y="452"/>
                    <a:pt x="284" y="452"/>
                  </a:cubicBezTo>
                  <a:cubicBezTo>
                    <a:pt x="284" y="452"/>
                    <a:pt x="284" y="452"/>
                    <a:pt x="284" y="452"/>
                  </a:cubicBezTo>
                  <a:cubicBezTo>
                    <a:pt x="284" y="452"/>
                    <a:pt x="284" y="452"/>
                    <a:pt x="285" y="452"/>
                  </a:cubicBezTo>
                  <a:cubicBezTo>
                    <a:pt x="285" y="452"/>
                    <a:pt x="285" y="452"/>
                    <a:pt x="285" y="452"/>
                  </a:cubicBezTo>
                  <a:cubicBezTo>
                    <a:pt x="285" y="452"/>
                    <a:pt x="286" y="452"/>
                    <a:pt x="286" y="452"/>
                  </a:cubicBezTo>
                  <a:cubicBezTo>
                    <a:pt x="286" y="451"/>
                    <a:pt x="286" y="451"/>
                    <a:pt x="286" y="451"/>
                  </a:cubicBezTo>
                  <a:cubicBezTo>
                    <a:pt x="286" y="451"/>
                    <a:pt x="286" y="451"/>
                    <a:pt x="286" y="450"/>
                  </a:cubicBezTo>
                  <a:cubicBezTo>
                    <a:pt x="286" y="450"/>
                    <a:pt x="286" y="450"/>
                    <a:pt x="286" y="450"/>
                  </a:cubicBezTo>
                  <a:cubicBezTo>
                    <a:pt x="285" y="450"/>
                    <a:pt x="285" y="450"/>
                    <a:pt x="285" y="450"/>
                  </a:cubicBezTo>
                  <a:cubicBezTo>
                    <a:pt x="285" y="450"/>
                    <a:pt x="285" y="450"/>
                    <a:pt x="284" y="449"/>
                  </a:cubicBezTo>
                  <a:cubicBezTo>
                    <a:pt x="284" y="449"/>
                    <a:pt x="284" y="449"/>
                    <a:pt x="284" y="449"/>
                  </a:cubicBezTo>
                  <a:cubicBezTo>
                    <a:pt x="284" y="449"/>
                    <a:pt x="284" y="449"/>
                    <a:pt x="284" y="449"/>
                  </a:cubicBezTo>
                  <a:cubicBezTo>
                    <a:pt x="284" y="449"/>
                    <a:pt x="284" y="449"/>
                    <a:pt x="284" y="449"/>
                  </a:cubicBezTo>
                  <a:cubicBezTo>
                    <a:pt x="283" y="448"/>
                    <a:pt x="283" y="448"/>
                    <a:pt x="283" y="448"/>
                  </a:cubicBezTo>
                  <a:cubicBezTo>
                    <a:pt x="283" y="448"/>
                    <a:pt x="283" y="447"/>
                    <a:pt x="284" y="447"/>
                  </a:cubicBezTo>
                  <a:cubicBezTo>
                    <a:pt x="284" y="447"/>
                    <a:pt x="284" y="447"/>
                    <a:pt x="284" y="446"/>
                  </a:cubicBezTo>
                  <a:cubicBezTo>
                    <a:pt x="284" y="446"/>
                    <a:pt x="284" y="446"/>
                    <a:pt x="285" y="446"/>
                  </a:cubicBezTo>
                  <a:cubicBezTo>
                    <a:pt x="285" y="446"/>
                    <a:pt x="285" y="447"/>
                    <a:pt x="285" y="447"/>
                  </a:cubicBezTo>
                  <a:cubicBezTo>
                    <a:pt x="285" y="447"/>
                    <a:pt x="285" y="447"/>
                    <a:pt x="285" y="447"/>
                  </a:cubicBezTo>
                  <a:cubicBezTo>
                    <a:pt x="285" y="448"/>
                    <a:pt x="286" y="448"/>
                    <a:pt x="286" y="448"/>
                  </a:cubicBezTo>
                  <a:cubicBezTo>
                    <a:pt x="286" y="448"/>
                    <a:pt x="286" y="448"/>
                    <a:pt x="286" y="449"/>
                  </a:cubicBezTo>
                  <a:cubicBezTo>
                    <a:pt x="287" y="449"/>
                    <a:pt x="287" y="449"/>
                    <a:pt x="287" y="449"/>
                  </a:cubicBezTo>
                  <a:cubicBezTo>
                    <a:pt x="287" y="449"/>
                    <a:pt x="287" y="449"/>
                    <a:pt x="287" y="449"/>
                  </a:cubicBezTo>
                  <a:cubicBezTo>
                    <a:pt x="287" y="449"/>
                    <a:pt x="287" y="449"/>
                    <a:pt x="287" y="449"/>
                  </a:cubicBezTo>
                  <a:cubicBezTo>
                    <a:pt x="286" y="448"/>
                    <a:pt x="286" y="448"/>
                    <a:pt x="286" y="448"/>
                  </a:cubicBezTo>
                  <a:cubicBezTo>
                    <a:pt x="286" y="448"/>
                    <a:pt x="286" y="447"/>
                    <a:pt x="286" y="447"/>
                  </a:cubicBezTo>
                  <a:cubicBezTo>
                    <a:pt x="286" y="447"/>
                    <a:pt x="286" y="447"/>
                    <a:pt x="286" y="447"/>
                  </a:cubicBezTo>
                  <a:cubicBezTo>
                    <a:pt x="286" y="446"/>
                    <a:pt x="285" y="446"/>
                    <a:pt x="285" y="446"/>
                  </a:cubicBezTo>
                  <a:cubicBezTo>
                    <a:pt x="285" y="446"/>
                    <a:pt x="285" y="445"/>
                    <a:pt x="285" y="445"/>
                  </a:cubicBezTo>
                  <a:cubicBezTo>
                    <a:pt x="285" y="445"/>
                    <a:pt x="285" y="445"/>
                    <a:pt x="285" y="445"/>
                  </a:cubicBezTo>
                  <a:cubicBezTo>
                    <a:pt x="285" y="445"/>
                    <a:pt x="286" y="445"/>
                    <a:pt x="286" y="445"/>
                  </a:cubicBezTo>
                  <a:cubicBezTo>
                    <a:pt x="286" y="445"/>
                    <a:pt x="286" y="445"/>
                    <a:pt x="286" y="445"/>
                  </a:cubicBezTo>
                  <a:cubicBezTo>
                    <a:pt x="286" y="445"/>
                    <a:pt x="286" y="445"/>
                    <a:pt x="286" y="445"/>
                  </a:cubicBezTo>
                  <a:cubicBezTo>
                    <a:pt x="286" y="445"/>
                    <a:pt x="286" y="445"/>
                    <a:pt x="286" y="445"/>
                  </a:cubicBezTo>
                  <a:cubicBezTo>
                    <a:pt x="286" y="446"/>
                    <a:pt x="286" y="446"/>
                    <a:pt x="286" y="446"/>
                  </a:cubicBezTo>
                  <a:cubicBezTo>
                    <a:pt x="286" y="446"/>
                    <a:pt x="286" y="446"/>
                    <a:pt x="286" y="446"/>
                  </a:cubicBezTo>
                  <a:cubicBezTo>
                    <a:pt x="286" y="446"/>
                    <a:pt x="286" y="446"/>
                    <a:pt x="286" y="446"/>
                  </a:cubicBezTo>
                  <a:cubicBezTo>
                    <a:pt x="286" y="446"/>
                    <a:pt x="286" y="446"/>
                    <a:pt x="286" y="446"/>
                  </a:cubicBezTo>
                  <a:cubicBezTo>
                    <a:pt x="286" y="446"/>
                    <a:pt x="286" y="446"/>
                    <a:pt x="286" y="446"/>
                  </a:cubicBezTo>
                  <a:cubicBezTo>
                    <a:pt x="286" y="446"/>
                    <a:pt x="286" y="446"/>
                    <a:pt x="286" y="445"/>
                  </a:cubicBezTo>
                  <a:cubicBezTo>
                    <a:pt x="287" y="445"/>
                    <a:pt x="287" y="445"/>
                    <a:pt x="286" y="445"/>
                  </a:cubicBezTo>
                  <a:cubicBezTo>
                    <a:pt x="286" y="445"/>
                    <a:pt x="286" y="445"/>
                    <a:pt x="286" y="445"/>
                  </a:cubicBezTo>
                  <a:cubicBezTo>
                    <a:pt x="286" y="444"/>
                    <a:pt x="286" y="444"/>
                    <a:pt x="285" y="444"/>
                  </a:cubicBezTo>
                  <a:cubicBezTo>
                    <a:pt x="285" y="444"/>
                    <a:pt x="285" y="444"/>
                    <a:pt x="285" y="444"/>
                  </a:cubicBezTo>
                  <a:cubicBezTo>
                    <a:pt x="285" y="443"/>
                    <a:pt x="285" y="443"/>
                    <a:pt x="284" y="442"/>
                  </a:cubicBezTo>
                  <a:cubicBezTo>
                    <a:pt x="284" y="442"/>
                    <a:pt x="284" y="442"/>
                    <a:pt x="284" y="442"/>
                  </a:cubicBezTo>
                  <a:cubicBezTo>
                    <a:pt x="284" y="442"/>
                    <a:pt x="284" y="441"/>
                    <a:pt x="284" y="441"/>
                  </a:cubicBezTo>
                  <a:cubicBezTo>
                    <a:pt x="284" y="441"/>
                    <a:pt x="284" y="441"/>
                    <a:pt x="285" y="441"/>
                  </a:cubicBezTo>
                  <a:cubicBezTo>
                    <a:pt x="285" y="441"/>
                    <a:pt x="285" y="441"/>
                    <a:pt x="285" y="441"/>
                  </a:cubicBezTo>
                  <a:cubicBezTo>
                    <a:pt x="285" y="441"/>
                    <a:pt x="285" y="441"/>
                    <a:pt x="285" y="441"/>
                  </a:cubicBezTo>
                  <a:cubicBezTo>
                    <a:pt x="285" y="441"/>
                    <a:pt x="285" y="441"/>
                    <a:pt x="286" y="441"/>
                  </a:cubicBezTo>
                  <a:cubicBezTo>
                    <a:pt x="286" y="442"/>
                    <a:pt x="286" y="441"/>
                    <a:pt x="287" y="442"/>
                  </a:cubicBezTo>
                  <a:cubicBezTo>
                    <a:pt x="287" y="442"/>
                    <a:pt x="287" y="442"/>
                    <a:pt x="287" y="442"/>
                  </a:cubicBezTo>
                  <a:cubicBezTo>
                    <a:pt x="287" y="442"/>
                    <a:pt x="287" y="442"/>
                    <a:pt x="288" y="442"/>
                  </a:cubicBezTo>
                  <a:cubicBezTo>
                    <a:pt x="288" y="442"/>
                    <a:pt x="288" y="441"/>
                    <a:pt x="288" y="441"/>
                  </a:cubicBezTo>
                  <a:cubicBezTo>
                    <a:pt x="288" y="441"/>
                    <a:pt x="289" y="441"/>
                    <a:pt x="289" y="441"/>
                  </a:cubicBezTo>
                  <a:cubicBezTo>
                    <a:pt x="289" y="441"/>
                    <a:pt x="289" y="441"/>
                    <a:pt x="289" y="441"/>
                  </a:cubicBezTo>
                  <a:cubicBezTo>
                    <a:pt x="289" y="441"/>
                    <a:pt x="289" y="441"/>
                    <a:pt x="290" y="441"/>
                  </a:cubicBezTo>
                  <a:cubicBezTo>
                    <a:pt x="290" y="441"/>
                    <a:pt x="290" y="441"/>
                    <a:pt x="290" y="441"/>
                  </a:cubicBezTo>
                  <a:cubicBezTo>
                    <a:pt x="290" y="441"/>
                    <a:pt x="291" y="441"/>
                    <a:pt x="290" y="441"/>
                  </a:cubicBezTo>
                  <a:cubicBezTo>
                    <a:pt x="290" y="441"/>
                    <a:pt x="290" y="441"/>
                    <a:pt x="290" y="441"/>
                  </a:cubicBezTo>
                  <a:cubicBezTo>
                    <a:pt x="290" y="441"/>
                    <a:pt x="289" y="440"/>
                    <a:pt x="289" y="440"/>
                  </a:cubicBezTo>
                  <a:cubicBezTo>
                    <a:pt x="289" y="440"/>
                    <a:pt x="289" y="440"/>
                    <a:pt x="289" y="440"/>
                  </a:cubicBezTo>
                  <a:cubicBezTo>
                    <a:pt x="289" y="440"/>
                    <a:pt x="289" y="439"/>
                    <a:pt x="289" y="439"/>
                  </a:cubicBezTo>
                  <a:cubicBezTo>
                    <a:pt x="288" y="439"/>
                    <a:pt x="288" y="439"/>
                    <a:pt x="289" y="439"/>
                  </a:cubicBezTo>
                  <a:cubicBezTo>
                    <a:pt x="289" y="438"/>
                    <a:pt x="289" y="438"/>
                    <a:pt x="289" y="438"/>
                  </a:cubicBezTo>
                  <a:cubicBezTo>
                    <a:pt x="290" y="438"/>
                    <a:pt x="290" y="438"/>
                    <a:pt x="291" y="438"/>
                  </a:cubicBezTo>
                  <a:cubicBezTo>
                    <a:pt x="291" y="439"/>
                    <a:pt x="292" y="439"/>
                    <a:pt x="292" y="439"/>
                  </a:cubicBezTo>
                  <a:cubicBezTo>
                    <a:pt x="292" y="439"/>
                    <a:pt x="293" y="439"/>
                    <a:pt x="293" y="439"/>
                  </a:cubicBezTo>
                  <a:cubicBezTo>
                    <a:pt x="293" y="439"/>
                    <a:pt x="293" y="439"/>
                    <a:pt x="293" y="439"/>
                  </a:cubicBezTo>
                  <a:cubicBezTo>
                    <a:pt x="293" y="439"/>
                    <a:pt x="293" y="439"/>
                    <a:pt x="294" y="439"/>
                  </a:cubicBezTo>
                  <a:cubicBezTo>
                    <a:pt x="294" y="440"/>
                    <a:pt x="294" y="440"/>
                    <a:pt x="294" y="440"/>
                  </a:cubicBezTo>
                  <a:cubicBezTo>
                    <a:pt x="294" y="440"/>
                    <a:pt x="294" y="441"/>
                    <a:pt x="295" y="441"/>
                  </a:cubicBezTo>
                  <a:cubicBezTo>
                    <a:pt x="295" y="441"/>
                    <a:pt x="295" y="441"/>
                    <a:pt x="295" y="441"/>
                  </a:cubicBezTo>
                  <a:cubicBezTo>
                    <a:pt x="295" y="441"/>
                    <a:pt x="295" y="441"/>
                    <a:pt x="295" y="441"/>
                  </a:cubicBezTo>
                  <a:cubicBezTo>
                    <a:pt x="295" y="442"/>
                    <a:pt x="295" y="442"/>
                    <a:pt x="295" y="442"/>
                  </a:cubicBezTo>
                  <a:cubicBezTo>
                    <a:pt x="295" y="442"/>
                    <a:pt x="295" y="442"/>
                    <a:pt x="295" y="442"/>
                  </a:cubicBezTo>
                  <a:cubicBezTo>
                    <a:pt x="295" y="443"/>
                    <a:pt x="296" y="443"/>
                    <a:pt x="296" y="443"/>
                  </a:cubicBezTo>
                  <a:cubicBezTo>
                    <a:pt x="296" y="443"/>
                    <a:pt x="297" y="443"/>
                    <a:pt x="297" y="443"/>
                  </a:cubicBezTo>
                  <a:cubicBezTo>
                    <a:pt x="297" y="443"/>
                    <a:pt x="298" y="443"/>
                    <a:pt x="298" y="443"/>
                  </a:cubicBezTo>
                  <a:cubicBezTo>
                    <a:pt x="298" y="443"/>
                    <a:pt x="298" y="444"/>
                    <a:pt x="298" y="444"/>
                  </a:cubicBezTo>
                  <a:cubicBezTo>
                    <a:pt x="298" y="444"/>
                    <a:pt x="298" y="444"/>
                    <a:pt x="298" y="443"/>
                  </a:cubicBezTo>
                  <a:cubicBezTo>
                    <a:pt x="298" y="443"/>
                    <a:pt x="299" y="443"/>
                    <a:pt x="299" y="443"/>
                  </a:cubicBezTo>
                  <a:cubicBezTo>
                    <a:pt x="299" y="443"/>
                    <a:pt x="299" y="442"/>
                    <a:pt x="299" y="443"/>
                  </a:cubicBezTo>
                  <a:cubicBezTo>
                    <a:pt x="299" y="443"/>
                    <a:pt x="299" y="443"/>
                    <a:pt x="299" y="443"/>
                  </a:cubicBezTo>
                  <a:cubicBezTo>
                    <a:pt x="299" y="443"/>
                    <a:pt x="299" y="443"/>
                    <a:pt x="299" y="444"/>
                  </a:cubicBezTo>
                  <a:cubicBezTo>
                    <a:pt x="299" y="444"/>
                    <a:pt x="299" y="444"/>
                    <a:pt x="299" y="444"/>
                  </a:cubicBezTo>
                  <a:cubicBezTo>
                    <a:pt x="299" y="444"/>
                    <a:pt x="299" y="444"/>
                    <a:pt x="300" y="443"/>
                  </a:cubicBezTo>
                  <a:cubicBezTo>
                    <a:pt x="300" y="443"/>
                    <a:pt x="300" y="444"/>
                    <a:pt x="300" y="444"/>
                  </a:cubicBezTo>
                  <a:cubicBezTo>
                    <a:pt x="299" y="444"/>
                    <a:pt x="299" y="444"/>
                    <a:pt x="299" y="444"/>
                  </a:cubicBezTo>
                  <a:cubicBezTo>
                    <a:pt x="298" y="445"/>
                    <a:pt x="298" y="446"/>
                    <a:pt x="297" y="446"/>
                  </a:cubicBezTo>
                  <a:cubicBezTo>
                    <a:pt x="297" y="447"/>
                    <a:pt x="297" y="447"/>
                    <a:pt x="297" y="447"/>
                  </a:cubicBezTo>
                  <a:cubicBezTo>
                    <a:pt x="297" y="447"/>
                    <a:pt x="297" y="447"/>
                    <a:pt x="297" y="447"/>
                  </a:cubicBezTo>
                  <a:cubicBezTo>
                    <a:pt x="297" y="447"/>
                    <a:pt x="297" y="447"/>
                    <a:pt x="297" y="447"/>
                  </a:cubicBezTo>
                  <a:cubicBezTo>
                    <a:pt x="297" y="448"/>
                    <a:pt x="297" y="448"/>
                    <a:pt x="297" y="448"/>
                  </a:cubicBezTo>
                  <a:cubicBezTo>
                    <a:pt x="298" y="448"/>
                    <a:pt x="298" y="447"/>
                    <a:pt x="298" y="447"/>
                  </a:cubicBezTo>
                  <a:cubicBezTo>
                    <a:pt x="298" y="447"/>
                    <a:pt x="298" y="447"/>
                    <a:pt x="298" y="447"/>
                  </a:cubicBezTo>
                  <a:cubicBezTo>
                    <a:pt x="299" y="447"/>
                    <a:pt x="299" y="447"/>
                    <a:pt x="299" y="446"/>
                  </a:cubicBezTo>
                  <a:cubicBezTo>
                    <a:pt x="299" y="446"/>
                    <a:pt x="299" y="445"/>
                    <a:pt x="300" y="444"/>
                  </a:cubicBezTo>
                  <a:cubicBezTo>
                    <a:pt x="301" y="444"/>
                    <a:pt x="302" y="444"/>
                    <a:pt x="302" y="443"/>
                  </a:cubicBezTo>
                  <a:cubicBezTo>
                    <a:pt x="302" y="444"/>
                    <a:pt x="302" y="444"/>
                    <a:pt x="302" y="444"/>
                  </a:cubicBezTo>
                  <a:cubicBezTo>
                    <a:pt x="302" y="444"/>
                    <a:pt x="301" y="445"/>
                    <a:pt x="301" y="445"/>
                  </a:cubicBezTo>
                  <a:cubicBezTo>
                    <a:pt x="301" y="445"/>
                    <a:pt x="302" y="446"/>
                    <a:pt x="302" y="446"/>
                  </a:cubicBezTo>
                  <a:cubicBezTo>
                    <a:pt x="302" y="447"/>
                    <a:pt x="302" y="447"/>
                    <a:pt x="301" y="448"/>
                  </a:cubicBezTo>
                  <a:cubicBezTo>
                    <a:pt x="301" y="448"/>
                    <a:pt x="301" y="448"/>
                    <a:pt x="301" y="449"/>
                  </a:cubicBezTo>
                  <a:cubicBezTo>
                    <a:pt x="301" y="449"/>
                    <a:pt x="301" y="450"/>
                    <a:pt x="300" y="451"/>
                  </a:cubicBezTo>
                  <a:cubicBezTo>
                    <a:pt x="301" y="451"/>
                    <a:pt x="301" y="451"/>
                    <a:pt x="302" y="451"/>
                  </a:cubicBezTo>
                  <a:cubicBezTo>
                    <a:pt x="302" y="451"/>
                    <a:pt x="302" y="451"/>
                    <a:pt x="302" y="451"/>
                  </a:cubicBezTo>
                  <a:cubicBezTo>
                    <a:pt x="301" y="452"/>
                    <a:pt x="301" y="452"/>
                    <a:pt x="301" y="452"/>
                  </a:cubicBezTo>
                  <a:cubicBezTo>
                    <a:pt x="301" y="452"/>
                    <a:pt x="301" y="452"/>
                    <a:pt x="301" y="452"/>
                  </a:cubicBezTo>
                  <a:cubicBezTo>
                    <a:pt x="301" y="452"/>
                    <a:pt x="301" y="452"/>
                    <a:pt x="301" y="453"/>
                  </a:cubicBezTo>
                  <a:cubicBezTo>
                    <a:pt x="301" y="454"/>
                    <a:pt x="301" y="454"/>
                    <a:pt x="301" y="455"/>
                  </a:cubicBezTo>
                  <a:cubicBezTo>
                    <a:pt x="300" y="455"/>
                    <a:pt x="300" y="455"/>
                    <a:pt x="300" y="455"/>
                  </a:cubicBezTo>
                  <a:cubicBezTo>
                    <a:pt x="300" y="454"/>
                    <a:pt x="300" y="454"/>
                    <a:pt x="300" y="454"/>
                  </a:cubicBezTo>
                  <a:cubicBezTo>
                    <a:pt x="299" y="454"/>
                    <a:pt x="300" y="455"/>
                    <a:pt x="299" y="456"/>
                  </a:cubicBezTo>
                  <a:cubicBezTo>
                    <a:pt x="299" y="456"/>
                    <a:pt x="299" y="456"/>
                    <a:pt x="299" y="456"/>
                  </a:cubicBezTo>
                  <a:cubicBezTo>
                    <a:pt x="299" y="456"/>
                    <a:pt x="299" y="457"/>
                    <a:pt x="299" y="457"/>
                  </a:cubicBezTo>
                  <a:cubicBezTo>
                    <a:pt x="299" y="457"/>
                    <a:pt x="299" y="457"/>
                    <a:pt x="299" y="457"/>
                  </a:cubicBezTo>
                  <a:cubicBezTo>
                    <a:pt x="299" y="457"/>
                    <a:pt x="299" y="457"/>
                    <a:pt x="299" y="457"/>
                  </a:cubicBezTo>
                  <a:cubicBezTo>
                    <a:pt x="299" y="458"/>
                    <a:pt x="300" y="458"/>
                    <a:pt x="300" y="458"/>
                  </a:cubicBezTo>
                  <a:cubicBezTo>
                    <a:pt x="301" y="458"/>
                    <a:pt x="301" y="458"/>
                    <a:pt x="301" y="458"/>
                  </a:cubicBezTo>
                  <a:cubicBezTo>
                    <a:pt x="301" y="458"/>
                    <a:pt x="301" y="457"/>
                    <a:pt x="302" y="458"/>
                  </a:cubicBezTo>
                  <a:cubicBezTo>
                    <a:pt x="301" y="459"/>
                    <a:pt x="301" y="460"/>
                    <a:pt x="300" y="460"/>
                  </a:cubicBezTo>
                  <a:cubicBezTo>
                    <a:pt x="301" y="461"/>
                    <a:pt x="301" y="461"/>
                    <a:pt x="301" y="461"/>
                  </a:cubicBezTo>
                  <a:cubicBezTo>
                    <a:pt x="301" y="461"/>
                    <a:pt x="301" y="461"/>
                    <a:pt x="301" y="461"/>
                  </a:cubicBezTo>
                  <a:cubicBezTo>
                    <a:pt x="301" y="462"/>
                    <a:pt x="302" y="461"/>
                    <a:pt x="302" y="461"/>
                  </a:cubicBezTo>
                  <a:cubicBezTo>
                    <a:pt x="302" y="461"/>
                    <a:pt x="302" y="461"/>
                    <a:pt x="302" y="461"/>
                  </a:cubicBezTo>
                  <a:cubicBezTo>
                    <a:pt x="302" y="461"/>
                    <a:pt x="302" y="460"/>
                    <a:pt x="303" y="460"/>
                  </a:cubicBezTo>
                  <a:cubicBezTo>
                    <a:pt x="303" y="460"/>
                    <a:pt x="304" y="460"/>
                    <a:pt x="303" y="459"/>
                  </a:cubicBezTo>
                  <a:cubicBezTo>
                    <a:pt x="304" y="459"/>
                    <a:pt x="304" y="460"/>
                    <a:pt x="305" y="459"/>
                  </a:cubicBezTo>
                  <a:cubicBezTo>
                    <a:pt x="305" y="459"/>
                    <a:pt x="305" y="459"/>
                    <a:pt x="305" y="459"/>
                  </a:cubicBezTo>
                  <a:cubicBezTo>
                    <a:pt x="305" y="459"/>
                    <a:pt x="305" y="460"/>
                    <a:pt x="305" y="460"/>
                  </a:cubicBezTo>
                  <a:cubicBezTo>
                    <a:pt x="304" y="461"/>
                    <a:pt x="304" y="461"/>
                    <a:pt x="303" y="462"/>
                  </a:cubicBezTo>
                  <a:cubicBezTo>
                    <a:pt x="304" y="462"/>
                    <a:pt x="305" y="462"/>
                    <a:pt x="306" y="461"/>
                  </a:cubicBezTo>
                  <a:cubicBezTo>
                    <a:pt x="306" y="461"/>
                    <a:pt x="306" y="461"/>
                    <a:pt x="306" y="462"/>
                  </a:cubicBezTo>
                  <a:cubicBezTo>
                    <a:pt x="306" y="462"/>
                    <a:pt x="306" y="462"/>
                    <a:pt x="306" y="462"/>
                  </a:cubicBezTo>
                  <a:cubicBezTo>
                    <a:pt x="306" y="462"/>
                    <a:pt x="306" y="462"/>
                    <a:pt x="306" y="462"/>
                  </a:cubicBezTo>
                  <a:cubicBezTo>
                    <a:pt x="305" y="462"/>
                    <a:pt x="305" y="463"/>
                    <a:pt x="305" y="463"/>
                  </a:cubicBezTo>
                  <a:cubicBezTo>
                    <a:pt x="306" y="463"/>
                    <a:pt x="306" y="463"/>
                    <a:pt x="306" y="463"/>
                  </a:cubicBezTo>
                  <a:cubicBezTo>
                    <a:pt x="306" y="464"/>
                    <a:pt x="306" y="464"/>
                    <a:pt x="306" y="464"/>
                  </a:cubicBezTo>
                  <a:cubicBezTo>
                    <a:pt x="306" y="464"/>
                    <a:pt x="306" y="465"/>
                    <a:pt x="307" y="465"/>
                  </a:cubicBezTo>
                  <a:cubicBezTo>
                    <a:pt x="307" y="464"/>
                    <a:pt x="307" y="464"/>
                    <a:pt x="307" y="464"/>
                  </a:cubicBezTo>
                  <a:cubicBezTo>
                    <a:pt x="307" y="463"/>
                    <a:pt x="307" y="463"/>
                    <a:pt x="307" y="463"/>
                  </a:cubicBezTo>
                  <a:cubicBezTo>
                    <a:pt x="308" y="463"/>
                    <a:pt x="309" y="462"/>
                    <a:pt x="309" y="462"/>
                  </a:cubicBezTo>
                  <a:cubicBezTo>
                    <a:pt x="309" y="462"/>
                    <a:pt x="308" y="462"/>
                    <a:pt x="308" y="462"/>
                  </a:cubicBezTo>
                  <a:cubicBezTo>
                    <a:pt x="308" y="463"/>
                    <a:pt x="307" y="463"/>
                    <a:pt x="307" y="463"/>
                  </a:cubicBezTo>
                  <a:cubicBezTo>
                    <a:pt x="307" y="463"/>
                    <a:pt x="307" y="462"/>
                    <a:pt x="307" y="462"/>
                  </a:cubicBezTo>
                  <a:cubicBezTo>
                    <a:pt x="307" y="462"/>
                    <a:pt x="307" y="461"/>
                    <a:pt x="307" y="461"/>
                  </a:cubicBezTo>
                  <a:cubicBezTo>
                    <a:pt x="307" y="461"/>
                    <a:pt x="307" y="461"/>
                    <a:pt x="307" y="460"/>
                  </a:cubicBezTo>
                  <a:cubicBezTo>
                    <a:pt x="307" y="460"/>
                    <a:pt x="307" y="460"/>
                    <a:pt x="307" y="460"/>
                  </a:cubicBezTo>
                  <a:cubicBezTo>
                    <a:pt x="307" y="460"/>
                    <a:pt x="306" y="459"/>
                    <a:pt x="306" y="459"/>
                  </a:cubicBezTo>
                  <a:cubicBezTo>
                    <a:pt x="306" y="458"/>
                    <a:pt x="306" y="458"/>
                    <a:pt x="306" y="458"/>
                  </a:cubicBezTo>
                  <a:cubicBezTo>
                    <a:pt x="306" y="457"/>
                    <a:pt x="306" y="457"/>
                    <a:pt x="306" y="457"/>
                  </a:cubicBezTo>
                  <a:cubicBezTo>
                    <a:pt x="306" y="457"/>
                    <a:pt x="306" y="457"/>
                    <a:pt x="307" y="457"/>
                  </a:cubicBezTo>
                  <a:cubicBezTo>
                    <a:pt x="307" y="456"/>
                    <a:pt x="306" y="456"/>
                    <a:pt x="306" y="456"/>
                  </a:cubicBezTo>
                  <a:cubicBezTo>
                    <a:pt x="306" y="455"/>
                    <a:pt x="305" y="454"/>
                    <a:pt x="305" y="454"/>
                  </a:cubicBezTo>
                  <a:cubicBezTo>
                    <a:pt x="304" y="454"/>
                    <a:pt x="304" y="453"/>
                    <a:pt x="304" y="453"/>
                  </a:cubicBezTo>
                  <a:cubicBezTo>
                    <a:pt x="304" y="452"/>
                    <a:pt x="305" y="452"/>
                    <a:pt x="305" y="451"/>
                  </a:cubicBezTo>
                  <a:cubicBezTo>
                    <a:pt x="305" y="451"/>
                    <a:pt x="305" y="450"/>
                    <a:pt x="305" y="450"/>
                  </a:cubicBezTo>
                  <a:cubicBezTo>
                    <a:pt x="305" y="449"/>
                    <a:pt x="305" y="449"/>
                    <a:pt x="306" y="448"/>
                  </a:cubicBezTo>
                  <a:cubicBezTo>
                    <a:pt x="306" y="448"/>
                    <a:pt x="306" y="448"/>
                    <a:pt x="306" y="448"/>
                  </a:cubicBezTo>
                  <a:cubicBezTo>
                    <a:pt x="306" y="448"/>
                    <a:pt x="306" y="447"/>
                    <a:pt x="306" y="447"/>
                  </a:cubicBezTo>
                  <a:cubicBezTo>
                    <a:pt x="305" y="447"/>
                    <a:pt x="305" y="447"/>
                    <a:pt x="306" y="447"/>
                  </a:cubicBezTo>
                  <a:cubicBezTo>
                    <a:pt x="306" y="447"/>
                    <a:pt x="306" y="447"/>
                    <a:pt x="306" y="447"/>
                  </a:cubicBezTo>
                  <a:cubicBezTo>
                    <a:pt x="306" y="447"/>
                    <a:pt x="307" y="447"/>
                    <a:pt x="307" y="447"/>
                  </a:cubicBezTo>
                  <a:cubicBezTo>
                    <a:pt x="307" y="447"/>
                    <a:pt x="307" y="447"/>
                    <a:pt x="307" y="447"/>
                  </a:cubicBezTo>
                  <a:cubicBezTo>
                    <a:pt x="308" y="447"/>
                    <a:pt x="308" y="446"/>
                    <a:pt x="308" y="447"/>
                  </a:cubicBezTo>
                  <a:cubicBezTo>
                    <a:pt x="308" y="447"/>
                    <a:pt x="309" y="447"/>
                    <a:pt x="309" y="447"/>
                  </a:cubicBezTo>
                  <a:cubicBezTo>
                    <a:pt x="309" y="447"/>
                    <a:pt x="310" y="447"/>
                    <a:pt x="310" y="447"/>
                  </a:cubicBezTo>
                  <a:cubicBezTo>
                    <a:pt x="311" y="447"/>
                    <a:pt x="311" y="446"/>
                    <a:pt x="311" y="446"/>
                  </a:cubicBezTo>
                  <a:cubicBezTo>
                    <a:pt x="311" y="446"/>
                    <a:pt x="311" y="445"/>
                    <a:pt x="312" y="445"/>
                  </a:cubicBezTo>
                  <a:cubicBezTo>
                    <a:pt x="312" y="445"/>
                    <a:pt x="312" y="445"/>
                    <a:pt x="313" y="444"/>
                  </a:cubicBezTo>
                  <a:cubicBezTo>
                    <a:pt x="313" y="444"/>
                    <a:pt x="314" y="443"/>
                    <a:pt x="314" y="443"/>
                  </a:cubicBezTo>
                  <a:cubicBezTo>
                    <a:pt x="314" y="443"/>
                    <a:pt x="314" y="443"/>
                    <a:pt x="314" y="443"/>
                  </a:cubicBezTo>
                  <a:cubicBezTo>
                    <a:pt x="314" y="443"/>
                    <a:pt x="314" y="443"/>
                    <a:pt x="314" y="443"/>
                  </a:cubicBezTo>
                  <a:cubicBezTo>
                    <a:pt x="314" y="442"/>
                    <a:pt x="314" y="441"/>
                    <a:pt x="314" y="441"/>
                  </a:cubicBezTo>
                  <a:cubicBezTo>
                    <a:pt x="315" y="440"/>
                    <a:pt x="316" y="440"/>
                    <a:pt x="316" y="439"/>
                  </a:cubicBezTo>
                  <a:cubicBezTo>
                    <a:pt x="317" y="439"/>
                    <a:pt x="317" y="439"/>
                    <a:pt x="317" y="439"/>
                  </a:cubicBezTo>
                  <a:cubicBezTo>
                    <a:pt x="317" y="439"/>
                    <a:pt x="318" y="438"/>
                    <a:pt x="318" y="438"/>
                  </a:cubicBezTo>
                  <a:cubicBezTo>
                    <a:pt x="318" y="438"/>
                    <a:pt x="318" y="438"/>
                    <a:pt x="318" y="438"/>
                  </a:cubicBezTo>
                  <a:cubicBezTo>
                    <a:pt x="318" y="437"/>
                    <a:pt x="318" y="437"/>
                    <a:pt x="318" y="437"/>
                  </a:cubicBezTo>
                  <a:cubicBezTo>
                    <a:pt x="318" y="437"/>
                    <a:pt x="317" y="437"/>
                    <a:pt x="317" y="436"/>
                  </a:cubicBezTo>
                  <a:cubicBezTo>
                    <a:pt x="317" y="436"/>
                    <a:pt x="317" y="436"/>
                    <a:pt x="317" y="436"/>
                  </a:cubicBezTo>
                  <a:cubicBezTo>
                    <a:pt x="317" y="435"/>
                    <a:pt x="317" y="435"/>
                    <a:pt x="317" y="435"/>
                  </a:cubicBezTo>
                  <a:cubicBezTo>
                    <a:pt x="318" y="435"/>
                    <a:pt x="317" y="434"/>
                    <a:pt x="318" y="434"/>
                  </a:cubicBezTo>
                  <a:cubicBezTo>
                    <a:pt x="318" y="434"/>
                    <a:pt x="318" y="433"/>
                    <a:pt x="318" y="433"/>
                  </a:cubicBezTo>
                  <a:cubicBezTo>
                    <a:pt x="318" y="432"/>
                    <a:pt x="318" y="432"/>
                    <a:pt x="318" y="431"/>
                  </a:cubicBezTo>
                  <a:cubicBezTo>
                    <a:pt x="318" y="431"/>
                    <a:pt x="318" y="430"/>
                    <a:pt x="318" y="430"/>
                  </a:cubicBezTo>
                  <a:cubicBezTo>
                    <a:pt x="317" y="430"/>
                    <a:pt x="317" y="430"/>
                    <a:pt x="317" y="430"/>
                  </a:cubicBezTo>
                  <a:cubicBezTo>
                    <a:pt x="317" y="430"/>
                    <a:pt x="316" y="430"/>
                    <a:pt x="316" y="430"/>
                  </a:cubicBezTo>
                  <a:cubicBezTo>
                    <a:pt x="316" y="430"/>
                    <a:pt x="316" y="430"/>
                    <a:pt x="316" y="430"/>
                  </a:cubicBezTo>
                  <a:cubicBezTo>
                    <a:pt x="316" y="430"/>
                    <a:pt x="316" y="430"/>
                    <a:pt x="316" y="430"/>
                  </a:cubicBezTo>
                  <a:cubicBezTo>
                    <a:pt x="316" y="430"/>
                    <a:pt x="316" y="430"/>
                    <a:pt x="316" y="431"/>
                  </a:cubicBezTo>
                  <a:cubicBezTo>
                    <a:pt x="316" y="431"/>
                    <a:pt x="316" y="431"/>
                    <a:pt x="316" y="431"/>
                  </a:cubicBezTo>
                  <a:cubicBezTo>
                    <a:pt x="315" y="431"/>
                    <a:pt x="315" y="431"/>
                    <a:pt x="315" y="431"/>
                  </a:cubicBezTo>
                  <a:cubicBezTo>
                    <a:pt x="315" y="432"/>
                    <a:pt x="314" y="432"/>
                    <a:pt x="315" y="432"/>
                  </a:cubicBezTo>
                  <a:cubicBezTo>
                    <a:pt x="315" y="432"/>
                    <a:pt x="315" y="432"/>
                    <a:pt x="315" y="433"/>
                  </a:cubicBezTo>
                  <a:cubicBezTo>
                    <a:pt x="315" y="432"/>
                    <a:pt x="315" y="432"/>
                    <a:pt x="316" y="432"/>
                  </a:cubicBezTo>
                  <a:cubicBezTo>
                    <a:pt x="316" y="433"/>
                    <a:pt x="316" y="433"/>
                    <a:pt x="316" y="433"/>
                  </a:cubicBezTo>
                  <a:cubicBezTo>
                    <a:pt x="316" y="433"/>
                    <a:pt x="315" y="434"/>
                    <a:pt x="315" y="434"/>
                  </a:cubicBezTo>
                  <a:cubicBezTo>
                    <a:pt x="315" y="434"/>
                    <a:pt x="315" y="434"/>
                    <a:pt x="314" y="434"/>
                  </a:cubicBezTo>
                  <a:cubicBezTo>
                    <a:pt x="314" y="434"/>
                    <a:pt x="314" y="434"/>
                    <a:pt x="314" y="434"/>
                  </a:cubicBezTo>
                  <a:cubicBezTo>
                    <a:pt x="313" y="434"/>
                    <a:pt x="313" y="435"/>
                    <a:pt x="313" y="435"/>
                  </a:cubicBezTo>
                  <a:cubicBezTo>
                    <a:pt x="313" y="435"/>
                    <a:pt x="312" y="435"/>
                    <a:pt x="312" y="435"/>
                  </a:cubicBezTo>
                  <a:cubicBezTo>
                    <a:pt x="312" y="435"/>
                    <a:pt x="312" y="434"/>
                    <a:pt x="312" y="434"/>
                  </a:cubicBezTo>
                  <a:cubicBezTo>
                    <a:pt x="311" y="434"/>
                    <a:pt x="311" y="434"/>
                    <a:pt x="311" y="434"/>
                  </a:cubicBezTo>
                  <a:cubicBezTo>
                    <a:pt x="311" y="434"/>
                    <a:pt x="311" y="434"/>
                    <a:pt x="311" y="434"/>
                  </a:cubicBezTo>
                  <a:cubicBezTo>
                    <a:pt x="311" y="433"/>
                    <a:pt x="311" y="433"/>
                    <a:pt x="311" y="432"/>
                  </a:cubicBezTo>
                  <a:cubicBezTo>
                    <a:pt x="312" y="432"/>
                    <a:pt x="312" y="431"/>
                    <a:pt x="311" y="430"/>
                  </a:cubicBezTo>
                  <a:cubicBezTo>
                    <a:pt x="311" y="430"/>
                    <a:pt x="312" y="430"/>
                    <a:pt x="312" y="430"/>
                  </a:cubicBezTo>
                  <a:cubicBezTo>
                    <a:pt x="312" y="430"/>
                    <a:pt x="312" y="430"/>
                    <a:pt x="312" y="430"/>
                  </a:cubicBezTo>
                  <a:cubicBezTo>
                    <a:pt x="313" y="430"/>
                    <a:pt x="313" y="430"/>
                    <a:pt x="313" y="430"/>
                  </a:cubicBezTo>
                  <a:cubicBezTo>
                    <a:pt x="313" y="429"/>
                    <a:pt x="313" y="429"/>
                    <a:pt x="313" y="429"/>
                  </a:cubicBezTo>
                  <a:cubicBezTo>
                    <a:pt x="314" y="429"/>
                    <a:pt x="314" y="429"/>
                    <a:pt x="314" y="429"/>
                  </a:cubicBezTo>
                  <a:cubicBezTo>
                    <a:pt x="314" y="429"/>
                    <a:pt x="315" y="428"/>
                    <a:pt x="315" y="427"/>
                  </a:cubicBezTo>
                  <a:cubicBezTo>
                    <a:pt x="315" y="428"/>
                    <a:pt x="314" y="428"/>
                    <a:pt x="314" y="427"/>
                  </a:cubicBezTo>
                  <a:cubicBezTo>
                    <a:pt x="314" y="427"/>
                    <a:pt x="314" y="427"/>
                    <a:pt x="314" y="427"/>
                  </a:cubicBezTo>
                  <a:cubicBezTo>
                    <a:pt x="314" y="427"/>
                    <a:pt x="314" y="427"/>
                    <a:pt x="313" y="427"/>
                  </a:cubicBezTo>
                  <a:cubicBezTo>
                    <a:pt x="313" y="427"/>
                    <a:pt x="313" y="426"/>
                    <a:pt x="313" y="426"/>
                  </a:cubicBezTo>
                  <a:cubicBezTo>
                    <a:pt x="313" y="426"/>
                    <a:pt x="314" y="425"/>
                    <a:pt x="314" y="424"/>
                  </a:cubicBezTo>
                  <a:cubicBezTo>
                    <a:pt x="314" y="424"/>
                    <a:pt x="313" y="424"/>
                    <a:pt x="314" y="424"/>
                  </a:cubicBezTo>
                  <a:cubicBezTo>
                    <a:pt x="314" y="423"/>
                    <a:pt x="314" y="423"/>
                    <a:pt x="314" y="423"/>
                  </a:cubicBezTo>
                  <a:cubicBezTo>
                    <a:pt x="315" y="423"/>
                    <a:pt x="315" y="423"/>
                    <a:pt x="315" y="423"/>
                  </a:cubicBezTo>
                  <a:cubicBezTo>
                    <a:pt x="316" y="423"/>
                    <a:pt x="316" y="423"/>
                    <a:pt x="316" y="423"/>
                  </a:cubicBezTo>
                  <a:cubicBezTo>
                    <a:pt x="316" y="423"/>
                    <a:pt x="316" y="423"/>
                    <a:pt x="316" y="423"/>
                  </a:cubicBezTo>
                  <a:cubicBezTo>
                    <a:pt x="317" y="423"/>
                    <a:pt x="317" y="423"/>
                    <a:pt x="317" y="423"/>
                  </a:cubicBezTo>
                  <a:cubicBezTo>
                    <a:pt x="317" y="422"/>
                    <a:pt x="318" y="422"/>
                    <a:pt x="318" y="422"/>
                  </a:cubicBezTo>
                  <a:cubicBezTo>
                    <a:pt x="318" y="422"/>
                    <a:pt x="318" y="423"/>
                    <a:pt x="317" y="423"/>
                  </a:cubicBezTo>
                  <a:cubicBezTo>
                    <a:pt x="317" y="424"/>
                    <a:pt x="317" y="424"/>
                    <a:pt x="316" y="424"/>
                  </a:cubicBezTo>
                  <a:cubicBezTo>
                    <a:pt x="316" y="425"/>
                    <a:pt x="316" y="425"/>
                    <a:pt x="316" y="426"/>
                  </a:cubicBezTo>
                  <a:cubicBezTo>
                    <a:pt x="316" y="426"/>
                    <a:pt x="316" y="426"/>
                    <a:pt x="316" y="426"/>
                  </a:cubicBezTo>
                  <a:cubicBezTo>
                    <a:pt x="316" y="426"/>
                    <a:pt x="316" y="426"/>
                    <a:pt x="316" y="426"/>
                  </a:cubicBezTo>
                  <a:cubicBezTo>
                    <a:pt x="316" y="426"/>
                    <a:pt x="317" y="426"/>
                    <a:pt x="317" y="426"/>
                  </a:cubicBezTo>
                  <a:cubicBezTo>
                    <a:pt x="318" y="425"/>
                    <a:pt x="318" y="424"/>
                    <a:pt x="319" y="423"/>
                  </a:cubicBezTo>
                  <a:cubicBezTo>
                    <a:pt x="319" y="423"/>
                    <a:pt x="318" y="423"/>
                    <a:pt x="318" y="422"/>
                  </a:cubicBezTo>
                  <a:cubicBezTo>
                    <a:pt x="318" y="422"/>
                    <a:pt x="319" y="422"/>
                    <a:pt x="319" y="421"/>
                  </a:cubicBezTo>
                  <a:cubicBezTo>
                    <a:pt x="319" y="421"/>
                    <a:pt x="319" y="420"/>
                    <a:pt x="318" y="420"/>
                  </a:cubicBezTo>
                  <a:cubicBezTo>
                    <a:pt x="318" y="420"/>
                    <a:pt x="317" y="420"/>
                    <a:pt x="317" y="420"/>
                  </a:cubicBezTo>
                  <a:cubicBezTo>
                    <a:pt x="317" y="420"/>
                    <a:pt x="317" y="420"/>
                    <a:pt x="317" y="420"/>
                  </a:cubicBezTo>
                  <a:cubicBezTo>
                    <a:pt x="317" y="420"/>
                    <a:pt x="316" y="420"/>
                    <a:pt x="316" y="420"/>
                  </a:cubicBezTo>
                  <a:cubicBezTo>
                    <a:pt x="316" y="421"/>
                    <a:pt x="316" y="421"/>
                    <a:pt x="316" y="421"/>
                  </a:cubicBezTo>
                  <a:cubicBezTo>
                    <a:pt x="316" y="421"/>
                    <a:pt x="316" y="421"/>
                    <a:pt x="316" y="421"/>
                  </a:cubicBezTo>
                  <a:cubicBezTo>
                    <a:pt x="315" y="421"/>
                    <a:pt x="314" y="422"/>
                    <a:pt x="314" y="421"/>
                  </a:cubicBezTo>
                  <a:cubicBezTo>
                    <a:pt x="313" y="421"/>
                    <a:pt x="313" y="421"/>
                    <a:pt x="313" y="421"/>
                  </a:cubicBezTo>
                  <a:cubicBezTo>
                    <a:pt x="313" y="421"/>
                    <a:pt x="313" y="421"/>
                    <a:pt x="313" y="421"/>
                  </a:cubicBezTo>
                  <a:cubicBezTo>
                    <a:pt x="313" y="420"/>
                    <a:pt x="312" y="420"/>
                    <a:pt x="312" y="419"/>
                  </a:cubicBezTo>
                  <a:cubicBezTo>
                    <a:pt x="312" y="419"/>
                    <a:pt x="312" y="418"/>
                    <a:pt x="312" y="418"/>
                  </a:cubicBezTo>
                  <a:cubicBezTo>
                    <a:pt x="312" y="418"/>
                    <a:pt x="311" y="418"/>
                    <a:pt x="311" y="418"/>
                  </a:cubicBezTo>
                  <a:cubicBezTo>
                    <a:pt x="311" y="417"/>
                    <a:pt x="311" y="417"/>
                    <a:pt x="311" y="417"/>
                  </a:cubicBezTo>
                  <a:cubicBezTo>
                    <a:pt x="311" y="417"/>
                    <a:pt x="310" y="417"/>
                    <a:pt x="310" y="417"/>
                  </a:cubicBezTo>
                  <a:cubicBezTo>
                    <a:pt x="310" y="418"/>
                    <a:pt x="310" y="418"/>
                    <a:pt x="310" y="419"/>
                  </a:cubicBezTo>
                  <a:cubicBezTo>
                    <a:pt x="310" y="419"/>
                    <a:pt x="309" y="419"/>
                    <a:pt x="309" y="419"/>
                  </a:cubicBezTo>
                  <a:cubicBezTo>
                    <a:pt x="309" y="419"/>
                    <a:pt x="309" y="418"/>
                    <a:pt x="309" y="418"/>
                  </a:cubicBezTo>
                  <a:cubicBezTo>
                    <a:pt x="309" y="418"/>
                    <a:pt x="308" y="418"/>
                    <a:pt x="308" y="418"/>
                  </a:cubicBezTo>
                  <a:cubicBezTo>
                    <a:pt x="308" y="418"/>
                    <a:pt x="307" y="418"/>
                    <a:pt x="307" y="417"/>
                  </a:cubicBezTo>
                  <a:cubicBezTo>
                    <a:pt x="306" y="417"/>
                    <a:pt x="306" y="417"/>
                    <a:pt x="305" y="416"/>
                  </a:cubicBezTo>
                  <a:cubicBezTo>
                    <a:pt x="305" y="416"/>
                    <a:pt x="305" y="416"/>
                    <a:pt x="304" y="415"/>
                  </a:cubicBezTo>
                  <a:cubicBezTo>
                    <a:pt x="304" y="415"/>
                    <a:pt x="304" y="415"/>
                    <a:pt x="304" y="415"/>
                  </a:cubicBezTo>
                  <a:cubicBezTo>
                    <a:pt x="304" y="415"/>
                    <a:pt x="304" y="415"/>
                    <a:pt x="304" y="415"/>
                  </a:cubicBezTo>
                  <a:cubicBezTo>
                    <a:pt x="304" y="415"/>
                    <a:pt x="304" y="415"/>
                    <a:pt x="303" y="415"/>
                  </a:cubicBezTo>
                  <a:cubicBezTo>
                    <a:pt x="303" y="415"/>
                    <a:pt x="303" y="415"/>
                    <a:pt x="303" y="415"/>
                  </a:cubicBezTo>
                  <a:cubicBezTo>
                    <a:pt x="303" y="415"/>
                    <a:pt x="302" y="415"/>
                    <a:pt x="302" y="415"/>
                  </a:cubicBezTo>
                  <a:cubicBezTo>
                    <a:pt x="302" y="414"/>
                    <a:pt x="302" y="414"/>
                    <a:pt x="301" y="414"/>
                  </a:cubicBezTo>
                  <a:cubicBezTo>
                    <a:pt x="301" y="414"/>
                    <a:pt x="301" y="414"/>
                    <a:pt x="301" y="413"/>
                  </a:cubicBezTo>
                  <a:cubicBezTo>
                    <a:pt x="301" y="413"/>
                    <a:pt x="301" y="413"/>
                    <a:pt x="301" y="413"/>
                  </a:cubicBezTo>
                  <a:cubicBezTo>
                    <a:pt x="301" y="413"/>
                    <a:pt x="301" y="413"/>
                    <a:pt x="301" y="413"/>
                  </a:cubicBezTo>
                  <a:cubicBezTo>
                    <a:pt x="301" y="412"/>
                    <a:pt x="301" y="412"/>
                    <a:pt x="301" y="412"/>
                  </a:cubicBezTo>
                  <a:cubicBezTo>
                    <a:pt x="301" y="412"/>
                    <a:pt x="301" y="412"/>
                    <a:pt x="301" y="412"/>
                  </a:cubicBezTo>
                  <a:cubicBezTo>
                    <a:pt x="301" y="411"/>
                    <a:pt x="301" y="411"/>
                    <a:pt x="301" y="411"/>
                  </a:cubicBezTo>
                  <a:cubicBezTo>
                    <a:pt x="301" y="411"/>
                    <a:pt x="300" y="411"/>
                    <a:pt x="300" y="411"/>
                  </a:cubicBezTo>
                  <a:cubicBezTo>
                    <a:pt x="300" y="411"/>
                    <a:pt x="300" y="411"/>
                    <a:pt x="299" y="410"/>
                  </a:cubicBezTo>
                  <a:cubicBezTo>
                    <a:pt x="299" y="410"/>
                    <a:pt x="299" y="410"/>
                    <a:pt x="299" y="409"/>
                  </a:cubicBezTo>
                  <a:cubicBezTo>
                    <a:pt x="299" y="409"/>
                    <a:pt x="299" y="409"/>
                    <a:pt x="299" y="408"/>
                  </a:cubicBezTo>
                  <a:cubicBezTo>
                    <a:pt x="299" y="408"/>
                    <a:pt x="299" y="408"/>
                    <a:pt x="299" y="408"/>
                  </a:cubicBezTo>
                  <a:cubicBezTo>
                    <a:pt x="298" y="407"/>
                    <a:pt x="298" y="407"/>
                    <a:pt x="298" y="407"/>
                  </a:cubicBezTo>
                  <a:cubicBezTo>
                    <a:pt x="298" y="407"/>
                    <a:pt x="298" y="406"/>
                    <a:pt x="298" y="406"/>
                  </a:cubicBezTo>
                  <a:cubicBezTo>
                    <a:pt x="298" y="406"/>
                    <a:pt x="298" y="405"/>
                    <a:pt x="298" y="404"/>
                  </a:cubicBezTo>
                  <a:cubicBezTo>
                    <a:pt x="298" y="404"/>
                    <a:pt x="298" y="403"/>
                    <a:pt x="299" y="403"/>
                  </a:cubicBezTo>
                  <a:cubicBezTo>
                    <a:pt x="299" y="403"/>
                    <a:pt x="299" y="403"/>
                    <a:pt x="299" y="403"/>
                  </a:cubicBezTo>
                  <a:cubicBezTo>
                    <a:pt x="299" y="402"/>
                    <a:pt x="299" y="402"/>
                    <a:pt x="299" y="402"/>
                  </a:cubicBezTo>
                  <a:cubicBezTo>
                    <a:pt x="300" y="402"/>
                    <a:pt x="300" y="402"/>
                    <a:pt x="300" y="402"/>
                  </a:cubicBezTo>
                  <a:cubicBezTo>
                    <a:pt x="300" y="402"/>
                    <a:pt x="300" y="401"/>
                    <a:pt x="300" y="401"/>
                  </a:cubicBezTo>
                  <a:cubicBezTo>
                    <a:pt x="300" y="401"/>
                    <a:pt x="300" y="400"/>
                    <a:pt x="300" y="400"/>
                  </a:cubicBezTo>
                  <a:cubicBezTo>
                    <a:pt x="300" y="400"/>
                    <a:pt x="300" y="400"/>
                    <a:pt x="300" y="400"/>
                  </a:cubicBezTo>
                  <a:cubicBezTo>
                    <a:pt x="300" y="400"/>
                    <a:pt x="300" y="400"/>
                    <a:pt x="301" y="400"/>
                  </a:cubicBezTo>
                  <a:cubicBezTo>
                    <a:pt x="301" y="400"/>
                    <a:pt x="301" y="400"/>
                    <a:pt x="301" y="400"/>
                  </a:cubicBezTo>
                  <a:cubicBezTo>
                    <a:pt x="301" y="399"/>
                    <a:pt x="301" y="399"/>
                    <a:pt x="301" y="399"/>
                  </a:cubicBezTo>
                  <a:cubicBezTo>
                    <a:pt x="301" y="399"/>
                    <a:pt x="302" y="399"/>
                    <a:pt x="302" y="399"/>
                  </a:cubicBezTo>
                  <a:cubicBezTo>
                    <a:pt x="302" y="399"/>
                    <a:pt x="302" y="399"/>
                    <a:pt x="302" y="399"/>
                  </a:cubicBezTo>
                  <a:cubicBezTo>
                    <a:pt x="302" y="399"/>
                    <a:pt x="302" y="398"/>
                    <a:pt x="302" y="398"/>
                  </a:cubicBezTo>
                  <a:cubicBezTo>
                    <a:pt x="301" y="398"/>
                    <a:pt x="302" y="398"/>
                    <a:pt x="302" y="398"/>
                  </a:cubicBezTo>
                  <a:cubicBezTo>
                    <a:pt x="302" y="397"/>
                    <a:pt x="302" y="397"/>
                    <a:pt x="303" y="396"/>
                  </a:cubicBezTo>
                  <a:cubicBezTo>
                    <a:pt x="302" y="396"/>
                    <a:pt x="302" y="397"/>
                    <a:pt x="302" y="397"/>
                  </a:cubicBezTo>
                  <a:cubicBezTo>
                    <a:pt x="302" y="397"/>
                    <a:pt x="301" y="398"/>
                    <a:pt x="301" y="398"/>
                  </a:cubicBezTo>
                  <a:cubicBezTo>
                    <a:pt x="301" y="398"/>
                    <a:pt x="301" y="398"/>
                    <a:pt x="301" y="398"/>
                  </a:cubicBezTo>
                  <a:cubicBezTo>
                    <a:pt x="300" y="398"/>
                    <a:pt x="300" y="398"/>
                    <a:pt x="300" y="398"/>
                  </a:cubicBezTo>
                  <a:cubicBezTo>
                    <a:pt x="300" y="397"/>
                    <a:pt x="299" y="397"/>
                    <a:pt x="299" y="396"/>
                  </a:cubicBezTo>
                  <a:cubicBezTo>
                    <a:pt x="299" y="396"/>
                    <a:pt x="299" y="396"/>
                    <a:pt x="299" y="396"/>
                  </a:cubicBezTo>
                  <a:cubicBezTo>
                    <a:pt x="299" y="396"/>
                    <a:pt x="299" y="396"/>
                    <a:pt x="299" y="395"/>
                  </a:cubicBezTo>
                  <a:cubicBezTo>
                    <a:pt x="298" y="395"/>
                    <a:pt x="298" y="395"/>
                    <a:pt x="298" y="394"/>
                  </a:cubicBezTo>
                  <a:cubicBezTo>
                    <a:pt x="298" y="393"/>
                    <a:pt x="298" y="393"/>
                    <a:pt x="298" y="392"/>
                  </a:cubicBezTo>
                  <a:cubicBezTo>
                    <a:pt x="298" y="392"/>
                    <a:pt x="298" y="391"/>
                    <a:pt x="299" y="391"/>
                  </a:cubicBezTo>
                  <a:cubicBezTo>
                    <a:pt x="299" y="390"/>
                    <a:pt x="299" y="390"/>
                    <a:pt x="299" y="389"/>
                  </a:cubicBezTo>
                  <a:cubicBezTo>
                    <a:pt x="299" y="389"/>
                    <a:pt x="300" y="389"/>
                    <a:pt x="300" y="389"/>
                  </a:cubicBezTo>
                  <a:cubicBezTo>
                    <a:pt x="300" y="389"/>
                    <a:pt x="300" y="389"/>
                    <a:pt x="300" y="389"/>
                  </a:cubicBezTo>
                  <a:cubicBezTo>
                    <a:pt x="299" y="389"/>
                    <a:pt x="299" y="389"/>
                    <a:pt x="299" y="389"/>
                  </a:cubicBezTo>
                  <a:cubicBezTo>
                    <a:pt x="299" y="389"/>
                    <a:pt x="299" y="389"/>
                    <a:pt x="299" y="389"/>
                  </a:cubicBezTo>
                  <a:cubicBezTo>
                    <a:pt x="299" y="389"/>
                    <a:pt x="299" y="389"/>
                    <a:pt x="299" y="389"/>
                  </a:cubicBezTo>
                  <a:cubicBezTo>
                    <a:pt x="299" y="388"/>
                    <a:pt x="298" y="388"/>
                    <a:pt x="298" y="388"/>
                  </a:cubicBezTo>
                  <a:cubicBezTo>
                    <a:pt x="298" y="388"/>
                    <a:pt x="298" y="388"/>
                    <a:pt x="298" y="388"/>
                  </a:cubicBezTo>
                  <a:cubicBezTo>
                    <a:pt x="298" y="388"/>
                    <a:pt x="299" y="387"/>
                    <a:pt x="299" y="387"/>
                  </a:cubicBezTo>
                  <a:cubicBezTo>
                    <a:pt x="299" y="387"/>
                    <a:pt x="299" y="387"/>
                    <a:pt x="299" y="387"/>
                  </a:cubicBezTo>
                  <a:cubicBezTo>
                    <a:pt x="299" y="387"/>
                    <a:pt x="299" y="387"/>
                    <a:pt x="299" y="387"/>
                  </a:cubicBezTo>
                  <a:cubicBezTo>
                    <a:pt x="299" y="387"/>
                    <a:pt x="299" y="387"/>
                    <a:pt x="299" y="387"/>
                  </a:cubicBezTo>
                  <a:cubicBezTo>
                    <a:pt x="299" y="386"/>
                    <a:pt x="299" y="385"/>
                    <a:pt x="299" y="385"/>
                  </a:cubicBezTo>
                  <a:cubicBezTo>
                    <a:pt x="299" y="385"/>
                    <a:pt x="299" y="385"/>
                    <a:pt x="299" y="385"/>
                  </a:cubicBezTo>
                  <a:cubicBezTo>
                    <a:pt x="300" y="385"/>
                    <a:pt x="300" y="385"/>
                    <a:pt x="300" y="384"/>
                  </a:cubicBezTo>
                  <a:cubicBezTo>
                    <a:pt x="300" y="384"/>
                    <a:pt x="300" y="384"/>
                    <a:pt x="300" y="384"/>
                  </a:cubicBezTo>
                  <a:cubicBezTo>
                    <a:pt x="300" y="384"/>
                    <a:pt x="300" y="383"/>
                    <a:pt x="301" y="383"/>
                  </a:cubicBezTo>
                  <a:cubicBezTo>
                    <a:pt x="301" y="382"/>
                    <a:pt x="301" y="382"/>
                    <a:pt x="302" y="382"/>
                  </a:cubicBezTo>
                  <a:cubicBezTo>
                    <a:pt x="302" y="382"/>
                    <a:pt x="303" y="382"/>
                    <a:pt x="303" y="382"/>
                  </a:cubicBezTo>
                  <a:cubicBezTo>
                    <a:pt x="303" y="383"/>
                    <a:pt x="303" y="383"/>
                    <a:pt x="303" y="383"/>
                  </a:cubicBezTo>
                  <a:cubicBezTo>
                    <a:pt x="303" y="383"/>
                    <a:pt x="303" y="384"/>
                    <a:pt x="303" y="384"/>
                  </a:cubicBezTo>
                  <a:cubicBezTo>
                    <a:pt x="304" y="384"/>
                    <a:pt x="304" y="384"/>
                    <a:pt x="304" y="385"/>
                  </a:cubicBezTo>
                  <a:cubicBezTo>
                    <a:pt x="304" y="385"/>
                    <a:pt x="304" y="385"/>
                    <a:pt x="305" y="385"/>
                  </a:cubicBezTo>
                  <a:cubicBezTo>
                    <a:pt x="305" y="385"/>
                    <a:pt x="305" y="385"/>
                    <a:pt x="305" y="384"/>
                  </a:cubicBezTo>
                  <a:cubicBezTo>
                    <a:pt x="305" y="384"/>
                    <a:pt x="305" y="384"/>
                    <a:pt x="305" y="383"/>
                  </a:cubicBezTo>
                  <a:cubicBezTo>
                    <a:pt x="305" y="383"/>
                    <a:pt x="306" y="383"/>
                    <a:pt x="306" y="383"/>
                  </a:cubicBezTo>
                  <a:cubicBezTo>
                    <a:pt x="306" y="382"/>
                    <a:pt x="305" y="382"/>
                    <a:pt x="305" y="382"/>
                  </a:cubicBezTo>
                  <a:cubicBezTo>
                    <a:pt x="305" y="382"/>
                    <a:pt x="305" y="382"/>
                    <a:pt x="305" y="382"/>
                  </a:cubicBezTo>
                  <a:cubicBezTo>
                    <a:pt x="305" y="381"/>
                    <a:pt x="305" y="381"/>
                    <a:pt x="305" y="381"/>
                  </a:cubicBezTo>
                  <a:cubicBezTo>
                    <a:pt x="305" y="381"/>
                    <a:pt x="305" y="381"/>
                    <a:pt x="305" y="381"/>
                  </a:cubicBezTo>
                  <a:cubicBezTo>
                    <a:pt x="305" y="381"/>
                    <a:pt x="306" y="381"/>
                    <a:pt x="306" y="380"/>
                  </a:cubicBezTo>
                  <a:cubicBezTo>
                    <a:pt x="306" y="380"/>
                    <a:pt x="306" y="380"/>
                    <a:pt x="306" y="380"/>
                  </a:cubicBezTo>
                  <a:cubicBezTo>
                    <a:pt x="305" y="380"/>
                    <a:pt x="305" y="380"/>
                    <a:pt x="305" y="380"/>
                  </a:cubicBezTo>
                  <a:cubicBezTo>
                    <a:pt x="305" y="380"/>
                    <a:pt x="304" y="380"/>
                    <a:pt x="303" y="380"/>
                  </a:cubicBezTo>
                  <a:cubicBezTo>
                    <a:pt x="303" y="380"/>
                    <a:pt x="303" y="380"/>
                    <a:pt x="303" y="380"/>
                  </a:cubicBezTo>
                  <a:cubicBezTo>
                    <a:pt x="303" y="380"/>
                    <a:pt x="303" y="380"/>
                    <a:pt x="303" y="380"/>
                  </a:cubicBezTo>
                  <a:cubicBezTo>
                    <a:pt x="303" y="379"/>
                    <a:pt x="303" y="379"/>
                    <a:pt x="302" y="379"/>
                  </a:cubicBezTo>
                  <a:cubicBezTo>
                    <a:pt x="302" y="379"/>
                    <a:pt x="302" y="379"/>
                    <a:pt x="302" y="379"/>
                  </a:cubicBezTo>
                  <a:cubicBezTo>
                    <a:pt x="302" y="379"/>
                    <a:pt x="302" y="379"/>
                    <a:pt x="302" y="379"/>
                  </a:cubicBezTo>
                  <a:cubicBezTo>
                    <a:pt x="303" y="378"/>
                    <a:pt x="303" y="378"/>
                    <a:pt x="303" y="378"/>
                  </a:cubicBezTo>
                  <a:cubicBezTo>
                    <a:pt x="303" y="378"/>
                    <a:pt x="303" y="378"/>
                    <a:pt x="303" y="378"/>
                  </a:cubicBezTo>
                  <a:cubicBezTo>
                    <a:pt x="303" y="377"/>
                    <a:pt x="303" y="377"/>
                    <a:pt x="303" y="377"/>
                  </a:cubicBezTo>
                  <a:cubicBezTo>
                    <a:pt x="303" y="377"/>
                    <a:pt x="304" y="377"/>
                    <a:pt x="304" y="377"/>
                  </a:cubicBezTo>
                  <a:cubicBezTo>
                    <a:pt x="304" y="377"/>
                    <a:pt x="304" y="376"/>
                    <a:pt x="304" y="376"/>
                  </a:cubicBezTo>
                  <a:cubicBezTo>
                    <a:pt x="305" y="376"/>
                    <a:pt x="305" y="375"/>
                    <a:pt x="306" y="375"/>
                  </a:cubicBezTo>
                  <a:cubicBezTo>
                    <a:pt x="305" y="375"/>
                    <a:pt x="305" y="374"/>
                    <a:pt x="305" y="374"/>
                  </a:cubicBezTo>
                  <a:cubicBezTo>
                    <a:pt x="305" y="374"/>
                    <a:pt x="306" y="374"/>
                    <a:pt x="306" y="374"/>
                  </a:cubicBezTo>
                  <a:cubicBezTo>
                    <a:pt x="306" y="374"/>
                    <a:pt x="306" y="373"/>
                    <a:pt x="306" y="373"/>
                  </a:cubicBezTo>
                  <a:cubicBezTo>
                    <a:pt x="306" y="373"/>
                    <a:pt x="306" y="373"/>
                    <a:pt x="306" y="373"/>
                  </a:cubicBezTo>
                  <a:cubicBezTo>
                    <a:pt x="306" y="373"/>
                    <a:pt x="306" y="373"/>
                    <a:pt x="306" y="373"/>
                  </a:cubicBezTo>
                  <a:cubicBezTo>
                    <a:pt x="306" y="373"/>
                    <a:pt x="306" y="373"/>
                    <a:pt x="306" y="373"/>
                  </a:cubicBezTo>
                  <a:cubicBezTo>
                    <a:pt x="307" y="373"/>
                    <a:pt x="307" y="373"/>
                    <a:pt x="307" y="373"/>
                  </a:cubicBezTo>
                  <a:cubicBezTo>
                    <a:pt x="307" y="373"/>
                    <a:pt x="307" y="373"/>
                    <a:pt x="307" y="373"/>
                  </a:cubicBezTo>
                  <a:cubicBezTo>
                    <a:pt x="307" y="373"/>
                    <a:pt x="307" y="373"/>
                    <a:pt x="307" y="373"/>
                  </a:cubicBezTo>
                  <a:cubicBezTo>
                    <a:pt x="307" y="372"/>
                    <a:pt x="307" y="372"/>
                    <a:pt x="307" y="372"/>
                  </a:cubicBezTo>
                  <a:cubicBezTo>
                    <a:pt x="307" y="371"/>
                    <a:pt x="307" y="371"/>
                    <a:pt x="308" y="370"/>
                  </a:cubicBezTo>
                  <a:cubicBezTo>
                    <a:pt x="308" y="370"/>
                    <a:pt x="308" y="370"/>
                    <a:pt x="308" y="370"/>
                  </a:cubicBezTo>
                  <a:cubicBezTo>
                    <a:pt x="308" y="370"/>
                    <a:pt x="308" y="370"/>
                    <a:pt x="309" y="370"/>
                  </a:cubicBezTo>
                  <a:cubicBezTo>
                    <a:pt x="308" y="370"/>
                    <a:pt x="308" y="370"/>
                    <a:pt x="308" y="370"/>
                  </a:cubicBezTo>
                  <a:cubicBezTo>
                    <a:pt x="307" y="370"/>
                    <a:pt x="307" y="369"/>
                    <a:pt x="307" y="369"/>
                  </a:cubicBezTo>
                  <a:cubicBezTo>
                    <a:pt x="307" y="369"/>
                    <a:pt x="307" y="369"/>
                    <a:pt x="307" y="369"/>
                  </a:cubicBezTo>
                  <a:cubicBezTo>
                    <a:pt x="307" y="369"/>
                    <a:pt x="307" y="369"/>
                    <a:pt x="307" y="369"/>
                  </a:cubicBezTo>
                  <a:cubicBezTo>
                    <a:pt x="307" y="369"/>
                    <a:pt x="307" y="369"/>
                    <a:pt x="307" y="369"/>
                  </a:cubicBezTo>
                  <a:cubicBezTo>
                    <a:pt x="307" y="368"/>
                    <a:pt x="307" y="368"/>
                    <a:pt x="307" y="368"/>
                  </a:cubicBezTo>
                  <a:cubicBezTo>
                    <a:pt x="307" y="368"/>
                    <a:pt x="308" y="368"/>
                    <a:pt x="308" y="368"/>
                  </a:cubicBezTo>
                  <a:cubicBezTo>
                    <a:pt x="308" y="367"/>
                    <a:pt x="308" y="367"/>
                    <a:pt x="307" y="367"/>
                  </a:cubicBezTo>
                  <a:cubicBezTo>
                    <a:pt x="308" y="367"/>
                    <a:pt x="309" y="366"/>
                    <a:pt x="310" y="366"/>
                  </a:cubicBezTo>
                  <a:cubicBezTo>
                    <a:pt x="310" y="366"/>
                    <a:pt x="310" y="366"/>
                    <a:pt x="310" y="366"/>
                  </a:cubicBezTo>
                  <a:cubicBezTo>
                    <a:pt x="310" y="366"/>
                    <a:pt x="310" y="366"/>
                    <a:pt x="310" y="366"/>
                  </a:cubicBezTo>
                  <a:cubicBezTo>
                    <a:pt x="310" y="366"/>
                    <a:pt x="309" y="366"/>
                    <a:pt x="309" y="366"/>
                  </a:cubicBezTo>
                  <a:cubicBezTo>
                    <a:pt x="308" y="366"/>
                    <a:pt x="308" y="366"/>
                    <a:pt x="307" y="367"/>
                  </a:cubicBezTo>
                  <a:cubicBezTo>
                    <a:pt x="307" y="366"/>
                    <a:pt x="307" y="366"/>
                    <a:pt x="307" y="365"/>
                  </a:cubicBezTo>
                  <a:cubicBezTo>
                    <a:pt x="307" y="364"/>
                    <a:pt x="307" y="362"/>
                    <a:pt x="307" y="361"/>
                  </a:cubicBezTo>
                  <a:cubicBezTo>
                    <a:pt x="307" y="361"/>
                    <a:pt x="307" y="360"/>
                    <a:pt x="307" y="360"/>
                  </a:cubicBezTo>
                  <a:cubicBezTo>
                    <a:pt x="307" y="360"/>
                    <a:pt x="307" y="360"/>
                    <a:pt x="307" y="360"/>
                  </a:cubicBezTo>
                  <a:cubicBezTo>
                    <a:pt x="307" y="360"/>
                    <a:pt x="307" y="360"/>
                    <a:pt x="307" y="360"/>
                  </a:cubicBezTo>
                  <a:cubicBezTo>
                    <a:pt x="307" y="360"/>
                    <a:pt x="307" y="360"/>
                    <a:pt x="307" y="360"/>
                  </a:cubicBezTo>
                  <a:cubicBezTo>
                    <a:pt x="307" y="359"/>
                    <a:pt x="308" y="359"/>
                    <a:pt x="308" y="359"/>
                  </a:cubicBezTo>
                  <a:cubicBezTo>
                    <a:pt x="308" y="359"/>
                    <a:pt x="307" y="359"/>
                    <a:pt x="307" y="359"/>
                  </a:cubicBezTo>
                  <a:cubicBezTo>
                    <a:pt x="307" y="358"/>
                    <a:pt x="307" y="358"/>
                    <a:pt x="307" y="358"/>
                  </a:cubicBezTo>
                  <a:cubicBezTo>
                    <a:pt x="307" y="357"/>
                    <a:pt x="307" y="357"/>
                    <a:pt x="307" y="357"/>
                  </a:cubicBezTo>
                  <a:cubicBezTo>
                    <a:pt x="306" y="357"/>
                    <a:pt x="306" y="357"/>
                    <a:pt x="306" y="357"/>
                  </a:cubicBezTo>
                  <a:cubicBezTo>
                    <a:pt x="306" y="357"/>
                    <a:pt x="306" y="357"/>
                    <a:pt x="306" y="356"/>
                  </a:cubicBezTo>
                  <a:cubicBezTo>
                    <a:pt x="306" y="356"/>
                    <a:pt x="306" y="356"/>
                    <a:pt x="306" y="356"/>
                  </a:cubicBezTo>
                  <a:cubicBezTo>
                    <a:pt x="306" y="355"/>
                    <a:pt x="306" y="355"/>
                    <a:pt x="306" y="355"/>
                  </a:cubicBezTo>
                  <a:cubicBezTo>
                    <a:pt x="306" y="354"/>
                    <a:pt x="305" y="354"/>
                    <a:pt x="305" y="354"/>
                  </a:cubicBezTo>
                  <a:cubicBezTo>
                    <a:pt x="305" y="354"/>
                    <a:pt x="305" y="354"/>
                    <a:pt x="304" y="354"/>
                  </a:cubicBezTo>
                  <a:cubicBezTo>
                    <a:pt x="304" y="354"/>
                    <a:pt x="304" y="354"/>
                    <a:pt x="304" y="354"/>
                  </a:cubicBezTo>
                  <a:cubicBezTo>
                    <a:pt x="305" y="353"/>
                    <a:pt x="305" y="353"/>
                    <a:pt x="305" y="353"/>
                  </a:cubicBezTo>
                  <a:cubicBezTo>
                    <a:pt x="305" y="353"/>
                    <a:pt x="305" y="353"/>
                    <a:pt x="305" y="353"/>
                  </a:cubicBezTo>
                  <a:cubicBezTo>
                    <a:pt x="305" y="353"/>
                    <a:pt x="305" y="353"/>
                    <a:pt x="305" y="352"/>
                  </a:cubicBezTo>
                  <a:cubicBezTo>
                    <a:pt x="304" y="352"/>
                    <a:pt x="304" y="352"/>
                    <a:pt x="304" y="352"/>
                  </a:cubicBezTo>
                  <a:cubicBezTo>
                    <a:pt x="304" y="352"/>
                    <a:pt x="304" y="352"/>
                    <a:pt x="304" y="352"/>
                  </a:cubicBezTo>
                  <a:cubicBezTo>
                    <a:pt x="304" y="352"/>
                    <a:pt x="304" y="352"/>
                    <a:pt x="304" y="352"/>
                  </a:cubicBezTo>
                  <a:cubicBezTo>
                    <a:pt x="304" y="351"/>
                    <a:pt x="304" y="350"/>
                    <a:pt x="304" y="349"/>
                  </a:cubicBezTo>
                  <a:cubicBezTo>
                    <a:pt x="304" y="349"/>
                    <a:pt x="304" y="349"/>
                    <a:pt x="304" y="348"/>
                  </a:cubicBezTo>
                  <a:cubicBezTo>
                    <a:pt x="304" y="348"/>
                    <a:pt x="304" y="348"/>
                    <a:pt x="304" y="348"/>
                  </a:cubicBezTo>
                  <a:cubicBezTo>
                    <a:pt x="304" y="347"/>
                    <a:pt x="304" y="347"/>
                    <a:pt x="304" y="347"/>
                  </a:cubicBezTo>
                  <a:cubicBezTo>
                    <a:pt x="304" y="346"/>
                    <a:pt x="304" y="346"/>
                    <a:pt x="304" y="346"/>
                  </a:cubicBezTo>
                  <a:cubicBezTo>
                    <a:pt x="304" y="345"/>
                    <a:pt x="304" y="345"/>
                    <a:pt x="304" y="345"/>
                  </a:cubicBezTo>
                  <a:cubicBezTo>
                    <a:pt x="304" y="345"/>
                    <a:pt x="304" y="345"/>
                    <a:pt x="304" y="345"/>
                  </a:cubicBezTo>
                  <a:cubicBezTo>
                    <a:pt x="304" y="345"/>
                    <a:pt x="304" y="345"/>
                    <a:pt x="304" y="345"/>
                  </a:cubicBezTo>
                  <a:cubicBezTo>
                    <a:pt x="304" y="344"/>
                    <a:pt x="305" y="344"/>
                    <a:pt x="305" y="344"/>
                  </a:cubicBezTo>
                  <a:cubicBezTo>
                    <a:pt x="304" y="343"/>
                    <a:pt x="305" y="341"/>
                    <a:pt x="305" y="340"/>
                  </a:cubicBezTo>
                  <a:cubicBezTo>
                    <a:pt x="304" y="339"/>
                    <a:pt x="304" y="337"/>
                    <a:pt x="304" y="336"/>
                  </a:cubicBezTo>
                  <a:cubicBezTo>
                    <a:pt x="304" y="336"/>
                    <a:pt x="304" y="335"/>
                    <a:pt x="304" y="335"/>
                  </a:cubicBezTo>
                  <a:cubicBezTo>
                    <a:pt x="304" y="335"/>
                    <a:pt x="304" y="334"/>
                    <a:pt x="304" y="334"/>
                  </a:cubicBezTo>
                  <a:cubicBezTo>
                    <a:pt x="304" y="334"/>
                    <a:pt x="305" y="334"/>
                    <a:pt x="305" y="333"/>
                  </a:cubicBezTo>
                  <a:cubicBezTo>
                    <a:pt x="304" y="333"/>
                    <a:pt x="304" y="332"/>
                    <a:pt x="304" y="333"/>
                  </a:cubicBezTo>
                  <a:cubicBezTo>
                    <a:pt x="304" y="332"/>
                    <a:pt x="304" y="331"/>
                    <a:pt x="305" y="330"/>
                  </a:cubicBezTo>
                  <a:cubicBezTo>
                    <a:pt x="305" y="330"/>
                    <a:pt x="306" y="329"/>
                    <a:pt x="307" y="330"/>
                  </a:cubicBezTo>
                  <a:cubicBezTo>
                    <a:pt x="307" y="331"/>
                    <a:pt x="308" y="331"/>
                    <a:pt x="308" y="332"/>
                  </a:cubicBezTo>
                  <a:cubicBezTo>
                    <a:pt x="309" y="332"/>
                    <a:pt x="309" y="332"/>
                    <a:pt x="310" y="332"/>
                  </a:cubicBezTo>
                  <a:cubicBezTo>
                    <a:pt x="310" y="332"/>
                    <a:pt x="311" y="332"/>
                    <a:pt x="311" y="332"/>
                  </a:cubicBezTo>
                  <a:cubicBezTo>
                    <a:pt x="311" y="332"/>
                    <a:pt x="311" y="332"/>
                    <a:pt x="310" y="331"/>
                  </a:cubicBezTo>
                  <a:cubicBezTo>
                    <a:pt x="310" y="331"/>
                    <a:pt x="309" y="331"/>
                    <a:pt x="309" y="330"/>
                  </a:cubicBezTo>
                  <a:cubicBezTo>
                    <a:pt x="308" y="330"/>
                    <a:pt x="308" y="329"/>
                    <a:pt x="308" y="329"/>
                  </a:cubicBezTo>
                  <a:cubicBezTo>
                    <a:pt x="308" y="328"/>
                    <a:pt x="308" y="328"/>
                    <a:pt x="308" y="328"/>
                  </a:cubicBezTo>
                  <a:cubicBezTo>
                    <a:pt x="308" y="327"/>
                    <a:pt x="308" y="327"/>
                    <a:pt x="308" y="327"/>
                  </a:cubicBezTo>
                  <a:cubicBezTo>
                    <a:pt x="308" y="327"/>
                    <a:pt x="307" y="328"/>
                    <a:pt x="307" y="327"/>
                  </a:cubicBezTo>
                  <a:cubicBezTo>
                    <a:pt x="307" y="327"/>
                    <a:pt x="307" y="327"/>
                    <a:pt x="306" y="327"/>
                  </a:cubicBezTo>
                  <a:cubicBezTo>
                    <a:pt x="306" y="326"/>
                    <a:pt x="307" y="324"/>
                    <a:pt x="308" y="324"/>
                  </a:cubicBezTo>
                  <a:cubicBezTo>
                    <a:pt x="309" y="322"/>
                    <a:pt x="311" y="322"/>
                    <a:pt x="313" y="321"/>
                  </a:cubicBezTo>
                  <a:cubicBezTo>
                    <a:pt x="314" y="321"/>
                    <a:pt x="315" y="321"/>
                    <a:pt x="316" y="320"/>
                  </a:cubicBezTo>
                  <a:cubicBezTo>
                    <a:pt x="316" y="321"/>
                    <a:pt x="316" y="321"/>
                    <a:pt x="316" y="322"/>
                  </a:cubicBezTo>
                  <a:cubicBezTo>
                    <a:pt x="317" y="321"/>
                    <a:pt x="317" y="321"/>
                    <a:pt x="317" y="320"/>
                  </a:cubicBezTo>
                  <a:cubicBezTo>
                    <a:pt x="317" y="320"/>
                    <a:pt x="318" y="320"/>
                    <a:pt x="319" y="320"/>
                  </a:cubicBezTo>
                  <a:cubicBezTo>
                    <a:pt x="321" y="320"/>
                    <a:pt x="323" y="321"/>
                    <a:pt x="324" y="322"/>
                  </a:cubicBezTo>
                  <a:cubicBezTo>
                    <a:pt x="324" y="321"/>
                    <a:pt x="325" y="321"/>
                    <a:pt x="325" y="322"/>
                  </a:cubicBezTo>
                  <a:cubicBezTo>
                    <a:pt x="325" y="322"/>
                    <a:pt x="325" y="322"/>
                    <a:pt x="325" y="322"/>
                  </a:cubicBezTo>
                  <a:cubicBezTo>
                    <a:pt x="326" y="323"/>
                    <a:pt x="326" y="323"/>
                    <a:pt x="326" y="323"/>
                  </a:cubicBezTo>
                  <a:cubicBezTo>
                    <a:pt x="327" y="323"/>
                    <a:pt x="327" y="324"/>
                    <a:pt x="326" y="325"/>
                  </a:cubicBezTo>
                  <a:cubicBezTo>
                    <a:pt x="327" y="325"/>
                    <a:pt x="327" y="325"/>
                    <a:pt x="328" y="325"/>
                  </a:cubicBezTo>
                  <a:cubicBezTo>
                    <a:pt x="328" y="324"/>
                    <a:pt x="328" y="324"/>
                    <a:pt x="329" y="324"/>
                  </a:cubicBezTo>
                  <a:cubicBezTo>
                    <a:pt x="330" y="323"/>
                    <a:pt x="331" y="323"/>
                    <a:pt x="333" y="324"/>
                  </a:cubicBezTo>
                  <a:cubicBezTo>
                    <a:pt x="334" y="324"/>
                    <a:pt x="334" y="324"/>
                    <a:pt x="335" y="324"/>
                  </a:cubicBezTo>
                  <a:cubicBezTo>
                    <a:pt x="336" y="324"/>
                    <a:pt x="336" y="325"/>
                    <a:pt x="337" y="325"/>
                  </a:cubicBezTo>
                  <a:cubicBezTo>
                    <a:pt x="338" y="325"/>
                    <a:pt x="339" y="326"/>
                    <a:pt x="339" y="326"/>
                  </a:cubicBezTo>
                  <a:cubicBezTo>
                    <a:pt x="340" y="326"/>
                    <a:pt x="340" y="326"/>
                    <a:pt x="341" y="326"/>
                  </a:cubicBezTo>
                  <a:cubicBezTo>
                    <a:pt x="341" y="326"/>
                    <a:pt x="341" y="327"/>
                    <a:pt x="341" y="327"/>
                  </a:cubicBezTo>
                  <a:cubicBezTo>
                    <a:pt x="341" y="327"/>
                    <a:pt x="340" y="327"/>
                    <a:pt x="340" y="327"/>
                  </a:cubicBezTo>
                  <a:cubicBezTo>
                    <a:pt x="339" y="327"/>
                    <a:pt x="339" y="328"/>
                    <a:pt x="339" y="329"/>
                  </a:cubicBezTo>
                  <a:cubicBezTo>
                    <a:pt x="339" y="330"/>
                    <a:pt x="339" y="331"/>
                    <a:pt x="338" y="332"/>
                  </a:cubicBezTo>
                  <a:cubicBezTo>
                    <a:pt x="337" y="333"/>
                    <a:pt x="337" y="335"/>
                    <a:pt x="335" y="335"/>
                  </a:cubicBezTo>
                  <a:cubicBezTo>
                    <a:pt x="336" y="335"/>
                    <a:pt x="336" y="336"/>
                    <a:pt x="335" y="336"/>
                  </a:cubicBezTo>
                  <a:cubicBezTo>
                    <a:pt x="335" y="337"/>
                    <a:pt x="335" y="337"/>
                    <a:pt x="335" y="338"/>
                  </a:cubicBezTo>
                  <a:cubicBezTo>
                    <a:pt x="334" y="339"/>
                    <a:pt x="334" y="340"/>
                    <a:pt x="334" y="341"/>
                  </a:cubicBezTo>
                  <a:cubicBezTo>
                    <a:pt x="333" y="341"/>
                    <a:pt x="333" y="342"/>
                    <a:pt x="332" y="342"/>
                  </a:cubicBezTo>
                  <a:cubicBezTo>
                    <a:pt x="332" y="342"/>
                    <a:pt x="332" y="342"/>
                    <a:pt x="333" y="343"/>
                  </a:cubicBezTo>
                  <a:cubicBezTo>
                    <a:pt x="333" y="343"/>
                    <a:pt x="333" y="343"/>
                    <a:pt x="333" y="343"/>
                  </a:cubicBezTo>
                  <a:cubicBezTo>
                    <a:pt x="332" y="346"/>
                    <a:pt x="330" y="349"/>
                    <a:pt x="329" y="352"/>
                  </a:cubicBezTo>
                  <a:cubicBezTo>
                    <a:pt x="329" y="353"/>
                    <a:pt x="328" y="353"/>
                    <a:pt x="328" y="354"/>
                  </a:cubicBezTo>
                  <a:cubicBezTo>
                    <a:pt x="327" y="354"/>
                    <a:pt x="326" y="354"/>
                    <a:pt x="325" y="354"/>
                  </a:cubicBezTo>
                  <a:cubicBezTo>
                    <a:pt x="324" y="353"/>
                    <a:pt x="323" y="353"/>
                    <a:pt x="322" y="353"/>
                  </a:cubicBezTo>
                  <a:cubicBezTo>
                    <a:pt x="321" y="352"/>
                    <a:pt x="321" y="352"/>
                    <a:pt x="321" y="352"/>
                  </a:cubicBezTo>
                  <a:cubicBezTo>
                    <a:pt x="321" y="352"/>
                    <a:pt x="321" y="352"/>
                    <a:pt x="320" y="352"/>
                  </a:cubicBezTo>
                  <a:cubicBezTo>
                    <a:pt x="320" y="352"/>
                    <a:pt x="320" y="352"/>
                    <a:pt x="320" y="352"/>
                  </a:cubicBezTo>
                  <a:cubicBezTo>
                    <a:pt x="319" y="352"/>
                    <a:pt x="319" y="352"/>
                    <a:pt x="318" y="352"/>
                  </a:cubicBezTo>
                  <a:cubicBezTo>
                    <a:pt x="317" y="352"/>
                    <a:pt x="315" y="352"/>
                    <a:pt x="314" y="353"/>
                  </a:cubicBezTo>
                  <a:cubicBezTo>
                    <a:pt x="314" y="353"/>
                    <a:pt x="313" y="353"/>
                    <a:pt x="313" y="353"/>
                  </a:cubicBezTo>
                  <a:cubicBezTo>
                    <a:pt x="313" y="353"/>
                    <a:pt x="313" y="354"/>
                    <a:pt x="313" y="354"/>
                  </a:cubicBezTo>
                  <a:cubicBezTo>
                    <a:pt x="314" y="353"/>
                    <a:pt x="315" y="354"/>
                    <a:pt x="316" y="354"/>
                  </a:cubicBezTo>
                  <a:cubicBezTo>
                    <a:pt x="317" y="355"/>
                    <a:pt x="316" y="355"/>
                    <a:pt x="316" y="355"/>
                  </a:cubicBezTo>
                  <a:cubicBezTo>
                    <a:pt x="316" y="355"/>
                    <a:pt x="317" y="355"/>
                    <a:pt x="317" y="356"/>
                  </a:cubicBezTo>
                  <a:cubicBezTo>
                    <a:pt x="317" y="356"/>
                    <a:pt x="317" y="356"/>
                    <a:pt x="318" y="356"/>
                  </a:cubicBezTo>
                  <a:cubicBezTo>
                    <a:pt x="318" y="357"/>
                    <a:pt x="318" y="357"/>
                    <a:pt x="318" y="357"/>
                  </a:cubicBezTo>
                  <a:cubicBezTo>
                    <a:pt x="318" y="357"/>
                    <a:pt x="318" y="358"/>
                    <a:pt x="318" y="358"/>
                  </a:cubicBezTo>
                  <a:cubicBezTo>
                    <a:pt x="319" y="358"/>
                    <a:pt x="318" y="358"/>
                    <a:pt x="318" y="358"/>
                  </a:cubicBezTo>
                  <a:cubicBezTo>
                    <a:pt x="318" y="359"/>
                    <a:pt x="319" y="359"/>
                    <a:pt x="319" y="359"/>
                  </a:cubicBezTo>
                  <a:cubicBezTo>
                    <a:pt x="319" y="359"/>
                    <a:pt x="319" y="360"/>
                    <a:pt x="319" y="360"/>
                  </a:cubicBezTo>
                  <a:cubicBezTo>
                    <a:pt x="318" y="360"/>
                    <a:pt x="318" y="361"/>
                    <a:pt x="318" y="361"/>
                  </a:cubicBezTo>
                  <a:cubicBezTo>
                    <a:pt x="318" y="361"/>
                    <a:pt x="318" y="361"/>
                    <a:pt x="318" y="362"/>
                  </a:cubicBezTo>
                  <a:cubicBezTo>
                    <a:pt x="318" y="362"/>
                    <a:pt x="318" y="362"/>
                    <a:pt x="318" y="362"/>
                  </a:cubicBezTo>
                  <a:cubicBezTo>
                    <a:pt x="318" y="362"/>
                    <a:pt x="317" y="362"/>
                    <a:pt x="317" y="362"/>
                  </a:cubicBezTo>
                  <a:cubicBezTo>
                    <a:pt x="316" y="363"/>
                    <a:pt x="316" y="363"/>
                    <a:pt x="316" y="364"/>
                  </a:cubicBezTo>
                  <a:cubicBezTo>
                    <a:pt x="316" y="365"/>
                    <a:pt x="315" y="366"/>
                    <a:pt x="315" y="367"/>
                  </a:cubicBezTo>
                  <a:cubicBezTo>
                    <a:pt x="315" y="367"/>
                    <a:pt x="315" y="368"/>
                    <a:pt x="315" y="368"/>
                  </a:cubicBezTo>
                  <a:cubicBezTo>
                    <a:pt x="314" y="369"/>
                    <a:pt x="314" y="369"/>
                    <a:pt x="313" y="369"/>
                  </a:cubicBezTo>
                  <a:cubicBezTo>
                    <a:pt x="312" y="369"/>
                    <a:pt x="311" y="370"/>
                    <a:pt x="311" y="370"/>
                  </a:cubicBezTo>
                  <a:cubicBezTo>
                    <a:pt x="310" y="370"/>
                    <a:pt x="310" y="370"/>
                    <a:pt x="310" y="370"/>
                  </a:cubicBezTo>
                  <a:cubicBezTo>
                    <a:pt x="310" y="370"/>
                    <a:pt x="311" y="370"/>
                    <a:pt x="312" y="370"/>
                  </a:cubicBezTo>
                  <a:cubicBezTo>
                    <a:pt x="312" y="371"/>
                    <a:pt x="312" y="371"/>
                    <a:pt x="312" y="371"/>
                  </a:cubicBezTo>
                  <a:cubicBezTo>
                    <a:pt x="312" y="372"/>
                    <a:pt x="312" y="372"/>
                    <a:pt x="312" y="373"/>
                  </a:cubicBezTo>
                  <a:cubicBezTo>
                    <a:pt x="311" y="373"/>
                    <a:pt x="311" y="373"/>
                    <a:pt x="310" y="373"/>
                  </a:cubicBezTo>
                  <a:cubicBezTo>
                    <a:pt x="310" y="373"/>
                    <a:pt x="309" y="373"/>
                    <a:pt x="309" y="373"/>
                  </a:cubicBezTo>
                  <a:cubicBezTo>
                    <a:pt x="309" y="373"/>
                    <a:pt x="309" y="373"/>
                    <a:pt x="309" y="373"/>
                  </a:cubicBezTo>
                  <a:cubicBezTo>
                    <a:pt x="308" y="373"/>
                    <a:pt x="309" y="373"/>
                    <a:pt x="309" y="373"/>
                  </a:cubicBezTo>
                  <a:cubicBezTo>
                    <a:pt x="309" y="373"/>
                    <a:pt x="310" y="373"/>
                    <a:pt x="310" y="374"/>
                  </a:cubicBezTo>
                  <a:cubicBezTo>
                    <a:pt x="311" y="374"/>
                    <a:pt x="311" y="374"/>
                    <a:pt x="311" y="374"/>
                  </a:cubicBezTo>
                  <a:cubicBezTo>
                    <a:pt x="311" y="374"/>
                    <a:pt x="311" y="375"/>
                    <a:pt x="311" y="375"/>
                  </a:cubicBezTo>
                  <a:cubicBezTo>
                    <a:pt x="312" y="375"/>
                    <a:pt x="312" y="374"/>
                    <a:pt x="312" y="374"/>
                  </a:cubicBezTo>
                  <a:cubicBezTo>
                    <a:pt x="313" y="374"/>
                    <a:pt x="313" y="374"/>
                    <a:pt x="313" y="374"/>
                  </a:cubicBezTo>
                  <a:cubicBezTo>
                    <a:pt x="313" y="374"/>
                    <a:pt x="313" y="374"/>
                    <a:pt x="313" y="375"/>
                  </a:cubicBezTo>
                  <a:cubicBezTo>
                    <a:pt x="313" y="375"/>
                    <a:pt x="313" y="375"/>
                    <a:pt x="312" y="376"/>
                  </a:cubicBezTo>
                  <a:cubicBezTo>
                    <a:pt x="312" y="376"/>
                    <a:pt x="312" y="376"/>
                    <a:pt x="313" y="376"/>
                  </a:cubicBezTo>
                  <a:cubicBezTo>
                    <a:pt x="313" y="376"/>
                    <a:pt x="313" y="376"/>
                    <a:pt x="313" y="376"/>
                  </a:cubicBezTo>
                  <a:cubicBezTo>
                    <a:pt x="313" y="376"/>
                    <a:pt x="314" y="375"/>
                    <a:pt x="314" y="375"/>
                  </a:cubicBezTo>
                  <a:cubicBezTo>
                    <a:pt x="314" y="375"/>
                    <a:pt x="314" y="375"/>
                    <a:pt x="314" y="375"/>
                  </a:cubicBezTo>
                  <a:cubicBezTo>
                    <a:pt x="314" y="374"/>
                    <a:pt x="314" y="374"/>
                    <a:pt x="314" y="374"/>
                  </a:cubicBezTo>
                  <a:cubicBezTo>
                    <a:pt x="314" y="374"/>
                    <a:pt x="314" y="375"/>
                    <a:pt x="314" y="375"/>
                  </a:cubicBezTo>
                  <a:cubicBezTo>
                    <a:pt x="315" y="375"/>
                    <a:pt x="315" y="374"/>
                    <a:pt x="315" y="374"/>
                  </a:cubicBezTo>
                  <a:cubicBezTo>
                    <a:pt x="315" y="375"/>
                    <a:pt x="315" y="375"/>
                    <a:pt x="315" y="375"/>
                  </a:cubicBezTo>
                  <a:cubicBezTo>
                    <a:pt x="316" y="375"/>
                    <a:pt x="316" y="375"/>
                    <a:pt x="316" y="375"/>
                  </a:cubicBezTo>
                  <a:cubicBezTo>
                    <a:pt x="317" y="375"/>
                    <a:pt x="317" y="375"/>
                    <a:pt x="317" y="375"/>
                  </a:cubicBezTo>
                  <a:cubicBezTo>
                    <a:pt x="318" y="375"/>
                    <a:pt x="318" y="376"/>
                    <a:pt x="317" y="376"/>
                  </a:cubicBezTo>
                  <a:cubicBezTo>
                    <a:pt x="317" y="376"/>
                    <a:pt x="316" y="377"/>
                    <a:pt x="317" y="377"/>
                  </a:cubicBezTo>
                  <a:cubicBezTo>
                    <a:pt x="317" y="377"/>
                    <a:pt x="317" y="377"/>
                    <a:pt x="317" y="378"/>
                  </a:cubicBezTo>
                  <a:cubicBezTo>
                    <a:pt x="317" y="378"/>
                    <a:pt x="318" y="379"/>
                    <a:pt x="319" y="380"/>
                  </a:cubicBezTo>
                  <a:cubicBezTo>
                    <a:pt x="319" y="380"/>
                    <a:pt x="320" y="381"/>
                    <a:pt x="321" y="381"/>
                  </a:cubicBezTo>
                  <a:cubicBezTo>
                    <a:pt x="320" y="382"/>
                    <a:pt x="321" y="383"/>
                    <a:pt x="321" y="383"/>
                  </a:cubicBezTo>
                  <a:cubicBezTo>
                    <a:pt x="322" y="383"/>
                    <a:pt x="322" y="383"/>
                    <a:pt x="322" y="383"/>
                  </a:cubicBezTo>
                  <a:cubicBezTo>
                    <a:pt x="322" y="384"/>
                    <a:pt x="322" y="384"/>
                    <a:pt x="322" y="384"/>
                  </a:cubicBezTo>
                  <a:cubicBezTo>
                    <a:pt x="322" y="384"/>
                    <a:pt x="322" y="385"/>
                    <a:pt x="322" y="386"/>
                  </a:cubicBezTo>
                  <a:cubicBezTo>
                    <a:pt x="323" y="386"/>
                    <a:pt x="323" y="386"/>
                    <a:pt x="323" y="387"/>
                  </a:cubicBezTo>
                  <a:cubicBezTo>
                    <a:pt x="323" y="387"/>
                    <a:pt x="323" y="387"/>
                    <a:pt x="323" y="387"/>
                  </a:cubicBezTo>
                  <a:cubicBezTo>
                    <a:pt x="323" y="388"/>
                    <a:pt x="323" y="388"/>
                    <a:pt x="323" y="389"/>
                  </a:cubicBezTo>
                  <a:cubicBezTo>
                    <a:pt x="323" y="389"/>
                    <a:pt x="323" y="390"/>
                    <a:pt x="323" y="390"/>
                  </a:cubicBezTo>
                  <a:cubicBezTo>
                    <a:pt x="323" y="390"/>
                    <a:pt x="323" y="390"/>
                    <a:pt x="323" y="391"/>
                  </a:cubicBezTo>
                  <a:cubicBezTo>
                    <a:pt x="323" y="391"/>
                    <a:pt x="323" y="391"/>
                    <a:pt x="323" y="391"/>
                  </a:cubicBezTo>
                  <a:cubicBezTo>
                    <a:pt x="323" y="392"/>
                    <a:pt x="323" y="392"/>
                    <a:pt x="323" y="393"/>
                  </a:cubicBezTo>
                  <a:cubicBezTo>
                    <a:pt x="323" y="393"/>
                    <a:pt x="323" y="394"/>
                    <a:pt x="323" y="394"/>
                  </a:cubicBezTo>
                  <a:cubicBezTo>
                    <a:pt x="323" y="394"/>
                    <a:pt x="323" y="394"/>
                    <a:pt x="322" y="394"/>
                  </a:cubicBezTo>
                  <a:cubicBezTo>
                    <a:pt x="322" y="394"/>
                    <a:pt x="322" y="394"/>
                    <a:pt x="322" y="394"/>
                  </a:cubicBezTo>
                  <a:cubicBezTo>
                    <a:pt x="322" y="394"/>
                    <a:pt x="322" y="394"/>
                    <a:pt x="322" y="394"/>
                  </a:cubicBezTo>
                  <a:cubicBezTo>
                    <a:pt x="322" y="394"/>
                    <a:pt x="322" y="394"/>
                    <a:pt x="322" y="394"/>
                  </a:cubicBezTo>
                  <a:cubicBezTo>
                    <a:pt x="322" y="394"/>
                    <a:pt x="322" y="394"/>
                    <a:pt x="322" y="395"/>
                  </a:cubicBezTo>
                  <a:cubicBezTo>
                    <a:pt x="323" y="395"/>
                    <a:pt x="323" y="395"/>
                    <a:pt x="323" y="395"/>
                  </a:cubicBezTo>
                  <a:cubicBezTo>
                    <a:pt x="323" y="395"/>
                    <a:pt x="324" y="395"/>
                    <a:pt x="324" y="395"/>
                  </a:cubicBezTo>
                  <a:cubicBezTo>
                    <a:pt x="324" y="395"/>
                    <a:pt x="324" y="396"/>
                    <a:pt x="324" y="396"/>
                  </a:cubicBezTo>
                  <a:cubicBezTo>
                    <a:pt x="324" y="396"/>
                    <a:pt x="324" y="397"/>
                    <a:pt x="324" y="397"/>
                  </a:cubicBezTo>
                  <a:cubicBezTo>
                    <a:pt x="325" y="397"/>
                    <a:pt x="325" y="397"/>
                    <a:pt x="325" y="397"/>
                  </a:cubicBezTo>
                  <a:cubicBezTo>
                    <a:pt x="325" y="398"/>
                    <a:pt x="326" y="398"/>
                    <a:pt x="326" y="398"/>
                  </a:cubicBezTo>
                  <a:cubicBezTo>
                    <a:pt x="326" y="398"/>
                    <a:pt x="326" y="398"/>
                    <a:pt x="327" y="399"/>
                  </a:cubicBezTo>
                  <a:cubicBezTo>
                    <a:pt x="327" y="399"/>
                    <a:pt x="327" y="399"/>
                    <a:pt x="327" y="399"/>
                  </a:cubicBezTo>
                  <a:cubicBezTo>
                    <a:pt x="327" y="399"/>
                    <a:pt x="327" y="399"/>
                    <a:pt x="327" y="399"/>
                  </a:cubicBezTo>
                  <a:cubicBezTo>
                    <a:pt x="327" y="399"/>
                    <a:pt x="327" y="399"/>
                    <a:pt x="327" y="399"/>
                  </a:cubicBezTo>
                  <a:cubicBezTo>
                    <a:pt x="327" y="399"/>
                    <a:pt x="327" y="399"/>
                    <a:pt x="327" y="399"/>
                  </a:cubicBezTo>
                  <a:cubicBezTo>
                    <a:pt x="327" y="399"/>
                    <a:pt x="327" y="399"/>
                    <a:pt x="326" y="399"/>
                  </a:cubicBezTo>
                  <a:cubicBezTo>
                    <a:pt x="326" y="400"/>
                    <a:pt x="327" y="400"/>
                    <a:pt x="327" y="400"/>
                  </a:cubicBezTo>
                  <a:cubicBezTo>
                    <a:pt x="327" y="400"/>
                    <a:pt x="327" y="401"/>
                    <a:pt x="327" y="401"/>
                  </a:cubicBezTo>
                  <a:cubicBezTo>
                    <a:pt x="327" y="401"/>
                    <a:pt x="327" y="401"/>
                    <a:pt x="327" y="401"/>
                  </a:cubicBezTo>
                  <a:cubicBezTo>
                    <a:pt x="327" y="401"/>
                    <a:pt x="327" y="401"/>
                    <a:pt x="327" y="401"/>
                  </a:cubicBezTo>
                  <a:cubicBezTo>
                    <a:pt x="327" y="402"/>
                    <a:pt x="327" y="402"/>
                    <a:pt x="327" y="402"/>
                  </a:cubicBezTo>
                  <a:cubicBezTo>
                    <a:pt x="328" y="402"/>
                    <a:pt x="328" y="402"/>
                    <a:pt x="328" y="402"/>
                  </a:cubicBezTo>
                  <a:cubicBezTo>
                    <a:pt x="328" y="402"/>
                    <a:pt x="328" y="402"/>
                    <a:pt x="328" y="402"/>
                  </a:cubicBezTo>
                  <a:cubicBezTo>
                    <a:pt x="328" y="402"/>
                    <a:pt x="328" y="402"/>
                    <a:pt x="328" y="402"/>
                  </a:cubicBezTo>
                  <a:cubicBezTo>
                    <a:pt x="328" y="402"/>
                    <a:pt x="328" y="403"/>
                    <a:pt x="328" y="403"/>
                  </a:cubicBezTo>
                  <a:cubicBezTo>
                    <a:pt x="328" y="403"/>
                    <a:pt x="328" y="403"/>
                    <a:pt x="328" y="403"/>
                  </a:cubicBezTo>
                  <a:cubicBezTo>
                    <a:pt x="328" y="403"/>
                    <a:pt x="328" y="403"/>
                    <a:pt x="328" y="403"/>
                  </a:cubicBezTo>
                  <a:cubicBezTo>
                    <a:pt x="328" y="403"/>
                    <a:pt x="328" y="403"/>
                    <a:pt x="328" y="403"/>
                  </a:cubicBezTo>
                  <a:cubicBezTo>
                    <a:pt x="328" y="404"/>
                    <a:pt x="328" y="404"/>
                    <a:pt x="328" y="404"/>
                  </a:cubicBezTo>
                  <a:cubicBezTo>
                    <a:pt x="328" y="404"/>
                    <a:pt x="328" y="404"/>
                    <a:pt x="329" y="404"/>
                  </a:cubicBezTo>
                  <a:cubicBezTo>
                    <a:pt x="329" y="404"/>
                    <a:pt x="329" y="404"/>
                    <a:pt x="329" y="404"/>
                  </a:cubicBezTo>
                  <a:cubicBezTo>
                    <a:pt x="329" y="405"/>
                    <a:pt x="329" y="405"/>
                    <a:pt x="329" y="405"/>
                  </a:cubicBezTo>
                  <a:cubicBezTo>
                    <a:pt x="329" y="405"/>
                    <a:pt x="329" y="405"/>
                    <a:pt x="329" y="405"/>
                  </a:cubicBezTo>
                  <a:cubicBezTo>
                    <a:pt x="329" y="405"/>
                    <a:pt x="329" y="405"/>
                    <a:pt x="329" y="405"/>
                  </a:cubicBezTo>
                  <a:cubicBezTo>
                    <a:pt x="330" y="405"/>
                    <a:pt x="329" y="404"/>
                    <a:pt x="330" y="404"/>
                  </a:cubicBezTo>
                  <a:cubicBezTo>
                    <a:pt x="330" y="404"/>
                    <a:pt x="330" y="404"/>
                    <a:pt x="330" y="404"/>
                  </a:cubicBezTo>
                  <a:cubicBezTo>
                    <a:pt x="330" y="404"/>
                    <a:pt x="330" y="404"/>
                    <a:pt x="330" y="404"/>
                  </a:cubicBezTo>
                  <a:cubicBezTo>
                    <a:pt x="330" y="404"/>
                    <a:pt x="330" y="404"/>
                    <a:pt x="331" y="404"/>
                  </a:cubicBezTo>
                  <a:cubicBezTo>
                    <a:pt x="331" y="404"/>
                    <a:pt x="331" y="404"/>
                    <a:pt x="331" y="404"/>
                  </a:cubicBezTo>
                  <a:cubicBezTo>
                    <a:pt x="331" y="404"/>
                    <a:pt x="331" y="404"/>
                    <a:pt x="331" y="405"/>
                  </a:cubicBezTo>
                  <a:cubicBezTo>
                    <a:pt x="331" y="405"/>
                    <a:pt x="330" y="406"/>
                    <a:pt x="331" y="406"/>
                  </a:cubicBezTo>
                  <a:cubicBezTo>
                    <a:pt x="331" y="406"/>
                    <a:pt x="331" y="407"/>
                    <a:pt x="331" y="407"/>
                  </a:cubicBezTo>
                  <a:cubicBezTo>
                    <a:pt x="331" y="407"/>
                    <a:pt x="331" y="407"/>
                    <a:pt x="332" y="407"/>
                  </a:cubicBezTo>
                  <a:cubicBezTo>
                    <a:pt x="332" y="407"/>
                    <a:pt x="332" y="407"/>
                    <a:pt x="332" y="407"/>
                  </a:cubicBezTo>
                  <a:cubicBezTo>
                    <a:pt x="332" y="407"/>
                    <a:pt x="332" y="407"/>
                    <a:pt x="332" y="408"/>
                  </a:cubicBezTo>
                  <a:cubicBezTo>
                    <a:pt x="332" y="408"/>
                    <a:pt x="332" y="408"/>
                    <a:pt x="332" y="408"/>
                  </a:cubicBezTo>
                  <a:cubicBezTo>
                    <a:pt x="331" y="408"/>
                    <a:pt x="331" y="408"/>
                    <a:pt x="331" y="408"/>
                  </a:cubicBezTo>
                  <a:cubicBezTo>
                    <a:pt x="331" y="408"/>
                    <a:pt x="331" y="408"/>
                    <a:pt x="330" y="408"/>
                  </a:cubicBezTo>
                  <a:cubicBezTo>
                    <a:pt x="330" y="408"/>
                    <a:pt x="329" y="409"/>
                    <a:pt x="329" y="408"/>
                  </a:cubicBezTo>
                  <a:cubicBezTo>
                    <a:pt x="329" y="408"/>
                    <a:pt x="328" y="408"/>
                    <a:pt x="328" y="408"/>
                  </a:cubicBezTo>
                  <a:cubicBezTo>
                    <a:pt x="328" y="408"/>
                    <a:pt x="328" y="408"/>
                    <a:pt x="327" y="407"/>
                  </a:cubicBezTo>
                  <a:cubicBezTo>
                    <a:pt x="327" y="407"/>
                    <a:pt x="327" y="407"/>
                    <a:pt x="327" y="407"/>
                  </a:cubicBezTo>
                  <a:cubicBezTo>
                    <a:pt x="327" y="407"/>
                    <a:pt x="327" y="407"/>
                    <a:pt x="327" y="407"/>
                  </a:cubicBezTo>
                  <a:cubicBezTo>
                    <a:pt x="327" y="407"/>
                    <a:pt x="326" y="408"/>
                    <a:pt x="326" y="408"/>
                  </a:cubicBezTo>
                  <a:cubicBezTo>
                    <a:pt x="326" y="408"/>
                    <a:pt x="326" y="408"/>
                    <a:pt x="326" y="408"/>
                  </a:cubicBezTo>
                  <a:cubicBezTo>
                    <a:pt x="325" y="409"/>
                    <a:pt x="325" y="409"/>
                    <a:pt x="325" y="409"/>
                  </a:cubicBezTo>
                  <a:cubicBezTo>
                    <a:pt x="325" y="409"/>
                    <a:pt x="325" y="409"/>
                    <a:pt x="325" y="409"/>
                  </a:cubicBezTo>
                  <a:cubicBezTo>
                    <a:pt x="325" y="409"/>
                    <a:pt x="325" y="409"/>
                    <a:pt x="325" y="409"/>
                  </a:cubicBezTo>
                  <a:cubicBezTo>
                    <a:pt x="325" y="410"/>
                    <a:pt x="325" y="410"/>
                    <a:pt x="325" y="410"/>
                  </a:cubicBezTo>
                  <a:cubicBezTo>
                    <a:pt x="325" y="410"/>
                    <a:pt x="325" y="410"/>
                    <a:pt x="326" y="410"/>
                  </a:cubicBezTo>
                  <a:cubicBezTo>
                    <a:pt x="326" y="409"/>
                    <a:pt x="326" y="409"/>
                    <a:pt x="326" y="409"/>
                  </a:cubicBezTo>
                  <a:cubicBezTo>
                    <a:pt x="326" y="409"/>
                    <a:pt x="326" y="409"/>
                    <a:pt x="326" y="409"/>
                  </a:cubicBezTo>
                  <a:cubicBezTo>
                    <a:pt x="327" y="409"/>
                    <a:pt x="327" y="409"/>
                    <a:pt x="327" y="409"/>
                  </a:cubicBezTo>
                  <a:cubicBezTo>
                    <a:pt x="328" y="409"/>
                    <a:pt x="328" y="409"/>
                    <a:pt x="328" y="409"/>
                  </a:cubicBezTo>
                  <a:cubicBezTo>
                    <a:pt x="328" y="409"/>
                    <a:pt x="328" y="410"/>
                    <a:pt x="328" y="410"/>
                  </a:cubicBezTo>
                  <a:cubicBezTo>
                    <a:pt x="329" y="410"/>
                    <a:pt x="329" y="410"/>
                    <a:pt x="329" y="411"/>
                  </a:cubicBezTo>
                  <a:cubicBezTo>
                    <a:pt x="329" y="411"/>
                    <a:pt x="329" y="411"/>
                    <a:pt x="329" y="411"/>
                  </a:cubicBezTo>
                  <a:cubicBezTo>
                    <a:pt x="328" y="412"/>
                    <a:pt x="326" y="414"/>
                    <a:pt x="325" y="415"/>
                  </a:cubicBezTo>
                  <a:cubicBezTo>
                    <a:pt x="325" y="415"/>
                    <a:pt x="324" y="415"/>
                    <a:pt x="324" y="416"/>
                  </a:cubicBezTo>
                  <a:cubicBezTo>
                    <a:pt x="324" y="416"/>
                    <a:pt x="325" y="416"/>
                    <a:pt x="324" y="416"/>
                  </a:cubicBezTo>
                  <a:cubicBezTo>
                    <a:pt x="324" y="416"/>
                    <a:pt x="324" y="416"/>
                    <a:pt x="324" y="416"/>
                  </a:cubicBezTo>
                  <a:cubicBezTo>
                    <a:pt x="324" y="416"/>
                    <a:pt x="324" y="416"/>
                    <a:pt x="324" y="417"/>
                  </a:cubicBezTo>
                  <a:cubicBezTo>
                    <a:pt x="325" y="417"/>
                    <a:pt x="325" y="417"/>
                    <a:pt x="326" y="417"/>
                  </a:cubicBezTo>
                  <a:cubicBezTo>
                    <a:pt x="326" y="417"/>
                    <a:pt x="326" y="418"/>
                    <a:pt x="326" y="418"/>
                  </a:cubicBezTo>
                  <a:cubicBezTo>
                    <a:pt x="327" y="418"/>
                    <a:pt x="327" y="418"/>
                    <a:pt x="327" y="418"/>
                  </a:cubicBezTo>
                  <a:cubicBezTo>
                    <a:pt x="327" y="418"/>
                    <a:pt x="327" y="418"/>
                    <a:pt x="327" y="418"/>
                  </a:cubicBezTo>
                  <a:cubicBezTo>
                    <a:pt x="327" y="419"/>
                    <a:pt x="327" y="419"/>
                    <a:pt x="327" y="419"/>
                  </a:cubicBezTo>
                  <a:cubicBezTo>
                    <a:pt x="328" y="419"/>
                    <a:pt x="329" y="420"/>
                    <a:pt x="329" y="421"/>
                  </a:cubicBezTo>
                  <a:cubicBezTo>
                    <a:pt x="330" y="420"/>
                    <a:pt x="330" y="420"/>
                    <a:pt x="331" y="420"/>
                  </a:cubicBezTo>
                  <a:cubicBezTo>
                    <a:pt x="331" y="420"/>
                    <a:pt x="331" y="419"/>
                    <a:pt x="331" y="419"/>
                  </a:cubicBezTo>
                  <a:cubicBezTo>
                    <a:pt x="331" y="419"/>
                    <a:pt x="331" y="419"/>
                    <a:pt x="332" y="418"/>
                  </a:cubicBezTo>
                  <a:cubicBezTo>
                    <a:pt x="332" y="418"/>
                    <a:pt x="332" y="418"/>
                    <a:pt x="332" y="418"/>
                  </a:cubicBezTo>
                  <a:cubicBezTo>
                    <a:pt x="332" y="418"/>
                    <a:pt x="332" y="418"/>
                    <a:pt x="332" y="418"/>
                  </a:cubicBezTo>
                  <a:cubicBezTo>
                    <a:pt x="333" y="417"/>
                    <a:pt x="333" y="418"/>
                    <a:pt x="333" y="418"/>
                  </a:cubicBezTo>
                  <a:cubicBezTo>
                    <a:pt x="333" y="418"/>
                    <a:pt x="334" y="418"/>
                    <a:pt x="334" y="418"/>
                  </a:cubicBezTo>
                  <a:cubicBezTo>
                    <a:pt x="334" y="418"/>
                    <a:pt x="334" y="418"/>
                    <a:pt x="334" y="418"/>
                  </a:cubicBezTo>
                  <a:cubicBezTo>
                    <a:pt x="334" y="417"/>
                    <a:pt x="334" y="417"/>
                    <a:pt x="334" y="417"/>
                  </a:cubicBezTo>
                  <a:cubicBezTo>
                    <a:pt x="335" y="418"/>
                    <a:pt x="334" y="418"/>
                    <a:pt x="334" y="418"/>
                  </a:cubicBezTo>
                  <a:cubicBezTo>
                    <a:pt x="334" y="418"/>
                    <a:pt x="335" y="418"/>
                    <a:pt x="335" y="418"/>
                  </a:cubicBezTo>
                  <a:cubicBezTo>
                    <a:pt x="334" y="419"/>
                    <a:pt x="334" y="419"/>
                    <a:pt x="334" y="419"/>
                  </a:cubicBezTo>
                  <a:cubicBezTo>
                    <a:pt x="333" y="419"/>
                    <a:pt x="333" y="419"/>
                    <a:pt x="333" y="419"/>
                  </a:cubicBezTo>
                  <a:cubicBezTo>
                    <a:pt x="333" y="420"/>
                    <a:pt x="333" y="420"/>
                    <a:pt x="333" y="420"/>
                  </a:cubicBezTo>
                  <a:cubicBezTo>
                    <a:pt x="333" y="420"/>
                    <a:pt x="332" y="420"/>
                    <a:pt x="332" y="420"/>
                  </a:cubicBezTo>
                  <a:cubicBezTo>
                    <a:pt x="333" y="420"/>
                    <a:pt x="333" y="420"/>
                    <a:pt x="334" y="420"/>
                  </a:cubicBezTo>
                  <a:cubicBezTo>
                    <a:pt x="334" y="420"/>
                    <a:pt x="334" y="420"/>
                    <a:pt x="334" y="420"/>
                  </a:cubicBezTo>
                  <a:cubicBezTo>
                    <a:pt x="334" y="420"/>
                    <a:pt x="334" y="420"/>
                    <a:pt x="335" y="420"/>
                  </a:cubicBezTo>
                  <a:cubicBezTo>
                    <a:pt x="335" y="420"/>
                    <a:pt x="335" y="420"/>
                    <a:pt x="335" y="420"/>
                  </a:cubicBezTo>
                  <a:cubicBezTo>
                    <a:pt x="335" y="420"/>
                    <a:pt x="336" y="420"/>
                    <a:pt x="336" y="420"/>
                  </a:cubicBezTo>
                  <a:cubicBezTo>
                    <a:pt x="336" y="421"/>
                    <a:pt x="337" y="420"/>
                    <a:pt x="337" y="420"/>
                  </a:cubicBezTo>
                  <a:cubicBezTo>
                    <a:pt x="338" y="420"/>
                    <a:pt x="338" y="420"/>
                    <a:pt x="339" y="421"/>
                  </a:cubicBezTo>
                  <a:cubicBezTo>
                    <a:pt x="339" y="421"/>
                    <a:pt x="339" y="421"/>
                    <a:pt x="339" y="421"/>
                  </a:cubicBezTo>
                  <a:cubicBezTo>
                    <a:pt x="339" y="421"/>
                    <a:pt x="339" y="422"/>
                    <a:pt x="339" y="422"/>
                  </a:cubicBezTo>
                  <a:cubicBezTo>
                    <a:pt x="338" y="422"/>
                    <a:pt x="338" y="422"/>
                    <a:pt x="338" y="422"/>
                  </a:cubicBezTo>
                  <a:cubicBezTo>
                    <a:pt x="338" y="422"/>
                    <a:pt x="338" y="422"/>
                    <a:pt x="338" y="422"/>
                  </a:cubicBezTo>
                  <a:cubicBezTo>
                    <a:pt x="338" y="423"/>
                    <a:pt x="337" y="423"/>
                    <a:pt x="337" y="423"/>
                  </a:cubicBezTo>
                  <a:cubicBezTo>
                    <a:pt x="337" y="423"/>
                    <a:pt x="336" y="424"/>
                    <a:pt x="336" y="424"/>
                  </a:cubicBezTo>
                  <a:cubicBezTo>
                    <a:pt x="337" y="424"/>
                    <a:pt x="337" y="424"/>
                    <a:pt x="337" y="423"/>
                  </a:cubicBezTo>
                  <a:cubicBezTo>
                    <a:pt x="337" y="423"/>
                    <a:pt x="338" y="423"/>
                    <a:pt x="338" y="423"/>
                  </a:cubicBezTo>
                  <a:cubicBezTo>
                    <a:pt x="338" y="423"/>
                    <a:pt x="338" y="424"/>
                    <a:pt x="338" y="424"/>
                  </a:cubicBezTo>
                  <a:cubicBezTo>
                    <a:pt x="338" y="424"/>
                    <a:pt x="338" y="424"/>
                    <a:pt x="338" y="424"/>
                  </a:cubicBezTo>
                  <a:cubicBezTo>
                    <a:pt x="339" y="424"/>
                    <a:pt x="339" y="425"/>
                    <a:pt x="339" y="425"/>
                  </a:cubicBezTo>
                  <a:cubicBezTo>
                    <a:pt x="339" y="425"/>
                    <a:pt x="339" y="425"/>
                    <a:pt x="339" y="426"/>
                  </a:cubicBezTo>
                  <a:cubicBezTo>
                    <a:pt x="339" y="426"/>
                    <a:pt x="338" y="426"/>
                    <a:pt x="338" y="426"/>
                  </a:cubicBezTo>
                  <a:cubicBezTo>
                    <a:pt x="338" y="426"/>
                    <a:pt x="338" y="426"/>
                    <a:pt x="338" y="425"/>
                  </a:cubicBezTo>
                  <a:cubicBezTo>
                    <a:pt x="338" y="425"/>
                    <a:pt x="338" y="425"/>
                    <a:pt x="337" y="425"/>
                  </a:cubicBezTo>
                  <a:cubicBezTo>
                    <a:pt x="337" y="425"/>
                    <a:pt x="337" y="425"/>
                    <a:pt x="337" y="425"/>
                  </a:cubicBezTo>
                  <a:cubicBezTo>
                    <a:pt x="337" y="425"/>
                    <a:pt x="337" y="425"/>
                    <a:pt x="337" y="425"/>
                  </a:cubicBezTo>
                  <a:cubicBezTo>
                    <a:pt x="337" y="424"/>
                    <a:pt x="337" y="425"/>
                    <a:pt x="336" y="425"/>
                  </a:cubicBezTo>
                  <a:cubicBezTo>
                    <a:pt x="336" y="425"/>
                    <a:pt x="337" y="425"/>
                    <a:pt x="336" y="425"/>
                  </a:cubicBezTo>
                  <a:cubicBezTo>
                    <a:pt x="336" y="425"/>
                    <a:pt x="336" y="425"/>
                    <a:pt x="336" y="425"/>
                  </a:cubicBezTo>
                  <a:cubicBezTo>
                    <a:pt x="336" y="425"/>
                    <a:pt x="336" y="425"/>
                    <a:pt x="336" y="425"/>
                  </a:cubicBezTo>
                  <a:cubicBezTo>
                    <a:pt x="335" y="425"/>
                    <a:pt x="335" y="425"/>
                    <a:pt x="335" y="425"/>
                  </a:cubicBezTo>
                  <a:cubicBezTo>
                    <a:pt x="335" y="424"/>
                    <a:pt x="336" y="424"/>
                    <a:pt x="336" y="424"/>
                  </a:cubicBezTo>
                  <a:cubicBezTo>
                    <a:pt x="335" y="424"/>
                    <a:pt x="335" y="424"/>
                    <a:pt x="335" y="424"/>
                  </a:cubicBezTo>
                  <a:cubicBezTo>
                    <a:pt x="335" y="424"/>
                    <a:pt x="334" y="424"/>
                    <a:pt x="334" y="425"/>
                  </a:cubicBezTo>
                  <a:cubicBezTo>
                    <a:pt x="334" y="425"/>
                    <a:pt x="334" y="425"/>
                    <a:pt x="334" y="425"/>
                  </a:cubicBezTo>
                  <a:cubicBezTo>
                    <a:pt x="334" y="425"/>
                    <a:pt x="334" y="425"/>
                    <a:pt x="334" y="425"/>
                  </a:cubicBezTo>
                  <a:cubicBezTo>
                    <a:pt x="335" y="426"/>
                    <a:pt x="335" y="426"/>
                    <a:pt x="336" y="427"/>
                  </a:cubicBezTo>
                  <a:cubicBezTo>
                    <a:pt x="336" y="428"/>
                    <a:pt x="337" y="428"/>
                    <a:pt x="337" y="428"/>
                  </a:cubicBezTo>
                  <a:cubicBezTo>
                    <a:pt x="337" y="429"/>
                    <a:pt x="337" y="429"/>
                    <a:pt x="337" y="429"/>
                  </a:cubicBezTo>
                  <a:cubicBezTo>
                    <a:pt x="338" y="429"/>
                    <a:pt x="338" y="429"/>
                    <a:pt x="337" y="429"/>
                  </a:cubicBezTo>
                  <a:cubicBezTo>
                    <a:pt x="337" y="429"/>
                    <a:pt x="337" y="430"/>
                    <a:pt x="337" y="430"/>
                  </a:cubicBezTo>
                  <a:cubicBezTo>
                    <a:pt x="337" y="430"/>
                    <a:pt x="337" y="430"/>
                    <a:pt x="337" y="430"/>
                  </a:cubicBezTo>
                  <a:cubicBezTo>
                    <a:pt x="338" y="430"/>
                    <a:pt x="338" y="431"/>
                    <a:pt x="338" y="431"/>
                  </a:cubicBezTo>
                  <a:cubicBezTo>
                    <a:pt x="338" y="431"/>
                    <a:pt x="338" y="431"/>
                    <a:pt x="338" y="431"/>
                  </a:cubicBezTo>
                  <a:cubicBezTo>
                    <a:pt x="338" y="431"/>
                    <a:pt x="338" y="431"/>
                    <a:pt x="338" y="431"/>
                  </a:cubicBezTo>
                  <a:cubicBezTo>
                    <a:pt x="338" y="432"/>
                    <a:pt x="338" y="432"/>
                    <a:pt x="338" y="432"/>
                  </a:cubicBezTo>
                  <a:cubicBezTo>
                    <a:pt x="338" y="432"/>
                    <a:pt x="339" y="432"/>
                    <a:pt x="339" y="432"/>
                  </a:cubicBezTo>
                  <a:cubicBezTo>
                    <a:pt x="339" y="432"/>
                    <a:pt x="339" y="433"/>
                    <a:pt x="339" y="433"/>
                  </a:cubicBezTo>
                  <a:cubicBezTo>
                    <a:pt x="339" y="433"/>
                    <a:pt x="339" y="433"/>
                    <a:pt x="339" y="433"/>
                  </a:cubicBezTo>
                  <a:cubicBezTo>
                    <a:pt x="339" y="433"/>
                    <a:pt x="339" y="433"/>
                    <a:pt x="339" y="433"/>
                  </a:cubicBezTo>
                  <a:cubicBezTo>
                    <a:pt x="339" y="433"/>
                    <a:pt x="339" y="433"/>
                    <a:pt x="338" y="433"/>
                  </a:cubicBezTo>
                  <a:cubicBezTo>
                    <a:pt x="338" y="433"/>
                    <a:pt x="338" y="433"/>
                    <a:pt x="338" y="433"/>
                  </a:cubicBezTo>
                  <a:cubicBezTo>
                    <a:pt x="338" y="433"/>
                    <a:pt x="338" y="433"/>
                    <a:pt x="338" y="433"/>
                  </a:cubicBezTo>
                  <a:cubicBezTo>
                    <a:pt x="338" y="434"/>
                    <a:pt x="338" y="434"/>
                    <a:pt x="338" y="434"/>
                  </a:cubicBezTo>
                  <a:cubicBezTo>
                    <a:pt x="338" y="434"/>
                    <a:pt x="338" y="434"/>
                    <a:pt x="339" y="434"/>
                  </a:cubicBezTo>
                  <a:cubicBezTo>
                    <a:pt x="339" y="434"/>
                    <a:pt x="339" y="434"/>
                    <a:pt x="339" y="434"/>
                  </a:cubicBezTo>
                  <a:cubicBezTo>
                    <a:pt x="339" y="434"/>
                    <a:pt x="339" y="435"/>
                    <a:pt x="339" y="435"/>
                  </a:cubicBezTo>
                  <a:cubicBezTo>
                    <a:pt x="338" y="435"/>
                    <a:pt x="338" y="435"/>
                    <a:pt x="338" y="435"/>
                  </a:cubicBezTo>
                  <a:cubicBezTo>
                    <a:pt x="338" y="436"/>
                    <a:pt x="338" y="436"/>
                    <a:pt x="338" y="436"/>
                  </a:cubicBezTo>
                  <a:cubicBezTo>
                    <a:pt x="338" y="436"/>
                    <a:pt x="339" y="436"/>
                    <a:pt x="339" y="436"/>
                  </a:cubicBezTo>
                  <a:cubicBezTo>
                    <a:pt x="339" y="436"/>
                    <a:pt x="339" y="436"/>
                    <a:pt x="339" y="437"/>
                  </a:cubicBezTo>
                  <a:cubicBezTo>
                    <a:pt x="338" y="437"/>
                    <a:pt x="338" y="437"/>
                    <a:pt x="338" y="437"/>
                  </a:cubicBezTo>
                  <a:cubicBezTo>
                    <a:pt x="338" y="437"/>
                    <a:pt x="338" y="437"/>
                    <a:pt x="338" y="437"/>
                  </a:cubicBezTo>
                  <a:cubicBezTo>
                    <a:pt x="338" y="437"/>
                    <a:pt x="338" y="437"/>
                    <a:pt x="338" y="437"/>
                  </a:cubicBezTo>
                  <a:cubicBezTo>
                    <a:pt x="338" y="438"/>
                    <a:pt x="339" y="438"/>
                    <a:pt x="339" y="438"/>
                  </a:cubicBezTo>
                  <a:cubicBezTo>
                    <a:pt x="339" y="438"/>
                    <a:pt x="339" y="438"/>
                    <a:pt x="339" y="438"/>
                  </a:cubicBezTo>
                  <a:cubicBezTo>
                    <a:pt x="339" y="438"/>
                    <a:pt x="339" y="438"/>
                    <a:pt x="339" y="438"/>
                  </a:cubicBezTo>
                  <a:cubicBezTo>
                    <a:pt x="339" y="439"/>
                    <a:pt x="339" y="439"/>
                    <a:pt x="339" y="439"/>
                  </a:cubicBezTo>
                  <a:cubicBezTo>
                    <a:pt x="339" y="439"/>
                    <a:pt x="339" y="440"/>
                    <a:pt x="338" y="440"/>
                  </a:cubicBezTo>
                  <a:cubicBezTo>
                    <a:pt x="338" y="440"/>
                    <a:pt x="338" y="440"/>
                    <a:pt x="338" y="440"/>
                  </a:cubicBezTo>
                  <a:cubicBezTo>
                    <a:pt x="338" y="440"/>
                    <a:pt x="338" y="441"/>
                    <a:pt x="338" y="441"/>
                  </a:cubicBezTo>
                  <a:cubicBezTo>
                    <a:pt x="338" y="441"/>
                    <a:pt x="339" y="441"/>
                    <a:pt x="339" y="441"/>
                  </a:cubicBezTo>
                  <a:cubicBezTo>
                    <a:pt x="339" y="441"/>
                    <a:pt x="339" y="441"/>
                    <a:pt x="339" y="441"/>
                  </a:cubicBezTo>
                  <a:cubicBezTo>
                    <a:pt x="339" y="442"/>
                    <a:pt x="339" y="442"/>
                    <a:pt x="340" y="442"/>
                  </a:cubicBezTo>
                  <a:cubicBezTo>
                    <a:pt x="340" y="442"/>
                    <a:pt x="340" y="442"/>
                    <a:pt x="339" y="442"/>
                  </a:cubicBezTo>
                  <a:cubicBezTo>
                    <a:pt x="339" y="442"/>
                    <a:pt x="339" y="442"/>
                    <a:pt x="339" y="442"/>
                  </a:cubicBezTo>
                  <a:cubicBezTo>
                    <a:pt x="339" y="442"/>
                    <a:pt x="340" y="442"/>
                    <a:pt x="340" y="443"/>
                  </a:cubicBezTo>
                  <a:cubicBezTo>
                    <a:pt x="340" y="443"/>
                    <a:pt x="340" y="443"/>
                    <a:pt x="340" y="443"/>
                  </a:cubicBezTo>
                  <a:cubicBezTo>
                    <a:pt x="340" y="443"/>
                    <a:pt x="340" y="444"/>
                    <a:pt x="340" y="444"/>
                  </a:cubicBezTo>
                  <a:cubicBezTo>
                    <a:pt x="340" y="444"/>
                    <a:pt x="340" y="444"/>
                    <a:pt x="340" y="444"/>
                  </a:cubicBezTo>
                  <a:cubicBezTo>
                    <a:pt x="341" y="444"/>
                    <a:pt x="341" y="444"/>
                    <a:pt x="341" y="444"/>
                  </a:cubicBezTo>
                  <a:cubicBezTo>
                    <a:pt x="341" y="444"/>
                    <a:pt x="341" y="444"/>
                    <a:pt x="341" y="443"/>
                  </a:cubicBezTo>
                  <a:cubicBezTo>
                    <a:pt x="341" y="443"/>
                    <a:pt x="341" y="443"/>
                    <a:pt x="341" y="443"/>
                  </a:cubicBezTo>
                  <a:cubicBezTo>
                    <a:pt x="342" y="443"/>
                    <a:pt x="342" y="443"/>
                    <a:pt x="342" y="443"/>
                  </a:cubicBezTo>
                  <a:cubicBezTo>
                    <a:pt x="342" y="443"/>
                    <a:pt x="342" y="443"/>
                    <a:pt x="342" y="442"/>
                  </a:cubicBezTo>
                  <a:cubicBezTo>
                    <a:pt x="342" y="442"/>
                    <a:pt x="342" y="442"/>
                    <a:pt x="342" y="442"/>
                  </a:cubicBezTo>
                  <a:cubicBezTo>
                    <a:pt x="341" y="442"/>
                    <a:pt x="341" y="442"/>
                    <a:pt x="342" y="442"/>
                  </a:cubicBezTo>
                  <a:cubicBezTo>
                    <a:pt x="342" y="442"/>
                    <a:pt x="342" y="442"/>
                    <a:pt x="342" y="442"/>
                  </a:cubicBezTo>
                  <a:cubicBezTo>
                    <a:pt x="342" y="441"/>
                    <a:pt x="342" y="441"/>
                    <a:pt x="342" y="441"/>
                  </a:cubicBezTo>
                  <a:cubicBezTo>
                    <a:pt x="342" y="441"/>
                    <a:pt x="342" y="440"/>
                    <a:pt x="342" y="440"/>
                  </a:cubicBezTo>
                  <a:cubicBezTo>
                    <a:pt x="342" y="440"/>
                    <a:pt x="343" y="440"/>
                    <a:pt x="343" y="440"/>
                  </a:cubicBezTo>
                  <a:cubicBezTo>
                    <a:pt x="343" y="440"/>
                    <a:pt x="343" y="440"/>
                    <a:pt x="343" y="439"/>
                  </a:cubicBezTo>
                  <a:cubicBezTo>
                    <a:pt x="343" y="439"/>
                    <a:pt x="343" y="439"/>
                    <a:pt x="342" y="439"/>
                  </a:cubicBezTo>
                  <a:cubicBezTo>
                    <a:pt x="342" y="438"/>
                    <a:pt x="342" y="438"/>
                    <a:pt x="342" y="438"/>
                  </a:cubicBezTo>
                  <a:cubicBezTo>
                    <a:pt x="342" y="437"/>
                    <a:pt x="343" y="437"/>
                    <a:pt x="343" y="436"/>
                  </a:cubicBezTo>
                  <a:cubicBezTo>
                    <a:pt x="343" y="436"/>
                    <a:pt x="343" y="436"/>
                    <a:pt x="343" y="436"/>
                  </a:cubicBezTo>
                  <a:cubicBezTo>
                    <a:pt x="344" y="436"/>
                    <a:pt x="344" y="435"/>
                    <a:pt x="344" y="435"/>
                  </a:cubicBezTo>
                  <a:cubicBezTo>
                    <a:pt x="344" y="434"/>
                    <a:pt x="344" y="434"/>
                    <a:pt x="344" y="433"/>
                  </a:cubicBezTo>
                  <a:cubicBezTo>
                    <a:pt x="344" y="433"/>
                    <a:pt x="344" y="432"/>
                    <a:pt x="344" y="432"/>
                  </a:cubicBezTo>
                  <a:cubicBezTo>
                    <a:pt x="344" y="431"/>
                    <a:pt x="344" y="430"/>
                    <a:pt x="345" y="429"/>
                  </a:cubicBezTo>
                  <a:cubicBezTo>
                    <a:pt x="345" y="429"/>
                    <a:pt x="345" y="428"/>
                    <a:pt x="346" y="428"/>
                  </a:cubicBezTo>
                  <a:cubicBezTo>
                    <a:pt x="346" y="427"/>
                    <a:pt x="346" y="426"/>
                    <a:pt x="347" y="425"/>
                  </a:cubicBezTo>
                  <a:cubicBezTo>
                    <a:pt x="347" y="425"/>
                    <a:pt x="348" y="425"/>
                    <a:pt x="348" y="425"/>
                  </a:cubicBezTo>
                  <a:cubicBezTo>
                    <a:pt x="348" y="425"/>
                    <a:pt x="348" y="425"/>
                    <a:pt x="348" y="425"/>
                  </a:cubicBezTo>
                  <a:cubicBezTo>
                    <a:pt x="349" y="425"/>
                    <a:pt x="349" y="426"/>
                    <a:pt x="349" y="427"/>
                  </a:cubicBezTo>
                  <a:cubicBezTo>
                    <a:pt x="349" y="427"/>
                    <a:pt x="349" y="427"/>
                    <a:pt x="349" y="427"/>
                  </a:cubicBezTo>
                  <a:cubicBezTo>
                    <a:pt x="350" y="428"/>
                    <a:pt x="350" y="428"/>
                    <a:pt x="350" y="429"/>
                  </a:cubicBezTo>
                  <a:cubicBezTo>
                    <a:pt x="352" y="430"/>
                    <a:pt x="354" y="432"/>
                    <a:pt x="355" y="434"/>
                  </a:cubicBezTo>
                  <a:cubicBezTo>
                    <a:pt x="356" y="435"/>
                    <a:pt x="356" y="437"/>
                    <a:pt x="356" y="438"/>
                  </a:cubicBezTo>
                  <a:cubicBezTo>
                    <a:pt x="356" y="439"/>
                    <a:pt x="356" y="439"/>
                    <a:pt x="356" y="440"/>
                  </a:cubicBezTo>
                  <a:cubicBezTo>
                    <a:pt x="356" y="440"/>
                    <a:pt x="357" y="441"/>
                    <a:pt x="357" y="441"/>
                  </a:cubicBezTo>
                  <a:cubicBezTo>
                    <a:pt x="357" y="442"/>
                    <a:pt x="357" y="443"/>
                    <a:pt x="356" y="444"/>
                  </a:cubicBezTo>
                  <a:cubicBezTo>
                    <a:pt x="356" y="444"/>
                    <a:pt x="356" y="445"/>
                    <a:pt x="356" y="445"/>
                  </a:cubicBezTo>
                  <a:cubicBezTo>
                    <a:pt x="356" y="444"/>
                    <a:pt x="355" y="444"/>
                    <a:pt x="355" y="444"/>
                  </a:cubicBezTo>
                  <a:cubicBezTo>
                    <a:pt x="355" y="444"/>
                    <a:pt x="355" y="444"/>
                    <a:pt x="354" y="444"/>
                  </a:cubicBezTo>
                  <a:cubicBezTo>
                    <a:pt x="354" y="444"/>
                    <a:pt x="354" y="444"/>
                    <a:pt x="354" y="444"/>
                  </a:cubicBezTo>
                  <a:cubicBezTo>
                    <a:pt x="354" y="444"/>
                    <a:pt x="354" y="444"/>
                    <a:pt x="354" y="444"/>
                  </a:cubicBezTo>
                  <a:cubicBezTo>
                    <a:pt x="354" y="443"/>
                    <a:pt x="354" y="442"/>
                    <a:pt x="354" y="442"/>
                  </a:cubicBezTo>
                  <a:cubicBezTo>
                    <a:pt x="354" y="442"/>
                    <a:pt x="353" y="443"/>
                    <a:pt x="353" y="444"/>
                  </a:cubicBezTo>
                  <a:cubicBezTo>
                    <a:pt x="353" y="444"/>
                    <a:pt x="353" y="444"/>
                    <a:pt x="353" y="444"/>
                  </a:cubicBezTo>
                  <a:cubicBezTo>
                    <a:pt x="353" y="444"/>
                    <a:pt x="353" y="444"/>
                    <a:pt x="353" y="444"/>
                  </a:cubicBezTo>
                  <a:cubicBezTo>
                    <a:pt x="353" y="444"/>
                    <a:pt x="353" y="445"/>
                    <a:pt x="353" y="445"/>
                  </a:cubicBezTo>
                  <a:cubicBezTo>
                    <a:pt x="353" y="445"/>
                    <a:pt x="353" y="445"/>
                    <a:pt x="354" y="445"/>
                  </a:cubicBezTo>
                  <a:cubicBezTo>
                    <a:pt x="354" y="446"/>
                    <a:pt x="354" y="446"/>
                    <a:pt x="354" y="446"/>
                  </a:cubicBezTo>
                  <a:cubicBezTo>
                    <a:pt x="353" y="446"/>
                    <a:pt x="353" y="447"/>
                    <a:pt x="353" y="447"/>
                  </a:cubicBezTo>
                  <a:cubicBezTo>
                    <a:pt x="353" y="447"/>
                    <a:pt x="353" y="447"/>
                    <a:pt x="353" y="447"/>
                  </a:cubicBezTo>
                  <a:cubicBezTo>
                    <a:pt x="352" y="448"/>
                    <a:pt x="353" y="449"/>
                    <a:pt x="353" y="449"/>
                  </a:cubicBezTo>
                  <a:cubicBezTo>
                    <a:pt x="353" y="449"/>
                    <a:pt x="353" y="450"/>
                    <a:pt x="353" y="450"/>
                  </a:cubicBezTo>
                  <a:cubicBezTo>
                    <a:pt x="353" y="450"/>
                    <a:pt x="353" y="451"/>
                    <a:pt x="353" y="451"/>
                  </a:cubicBezTo>
                  <a:cubicBezTo>
                    <a:pt x="354" y="452"/>
                    <a:pt x="354" y="452"/>
                    <a:pt x="354" y="453"/>
                  </a:cubicBezTo>
                  <a:cubicBezTo>
                    <a:pt x="354" y="453"/>
                    <a:pt x="354" y="453"/>
                    <a:pt x="354" y="454"/>
                  </a:cubicBezTo>
                  <a:cubicBezTo>
                    <a:pt x="355" y="454"/>
                    <a:pt x="355" y="454"/>
                    <a:pt x="355" y="454"/>
                  </a:cubicBezTo>
                  <a:cubicBezTo>
                    <a:pt x="355" y="455"/>
                    <a:pt x="355" y="455"/>
                    <a:pt x="355" y="455"/>
                  </a:cubicBezTo>
                  <a:cubicBezTo>
                    <a:pt x="356" y="455"/>
                    <a:pt x="356" y="456"/>
                    <a:pt x="356" y="456"/>
                  </a:cubicBezTo>
                  <a:cubicBezTo>
                    <a:pt x="357" y="458"/>
                    <a:pt x="358" y="459"/>
                    <a:pt x="359" y="460"/>
                  </a:cubicBezTo>
                  <a:cubicBezTo>
                    <a:pt x="359" y="461"/>
                    <a:pt x="359" y="461"/>
                    <a:pt x="359" y="461"/>
                  </a:cubicBezTo>
                  <a:cubicBezTo>
                    <a:pt x="359" y="461"/>
                    <a:pt x="359" y="461"/>
                    <a:pt x="359" y="461"/>
                  </a:cubicBezTo>
                  <a:cubicBezTo>
                    <a:pt x="359" y="461"/>
                    <a:pt x="359" y="461"/>
                    <a:pt x="360" y="462"/>
                  </a:cubicBezTo>
                  <a:cubicBezTo>
                    <a:pt x="360" y="462"/>
                    <a:pt x="360" y="462"/>
                    <a:pt x="360" y="462"/>
                  </a:cubicBezTo>
                  <a:cubicBezTo>
                    <a:pt x="360" y="463"/>
                    <a:pt x="360" y="463"/>
                    <a:pt x="360" y="464"/>
                  </a:cubicBezTo>
                  <a:cubicBezTo>
                    <a:pt x="361" y="464"/>
                    <a:pt x="360" y="463"/>
                    <a:pt x="361" y="462"/>
                  </a:cubicBezTo>
                  <a:cubicBezTo>
                    <a:pt x="361" y="462"/>
                    <a:pt x="361" y="462"/>
                    <a:pt x="361" y="462"/>
                  </a:cubicBezTo>
                  <a:cubicBezTo>
                    <a:pt x="362" y="462"/>
                    <a:pt x="362" y="462"/>
                    <a:pt x="362" y="462"/>
                  </a:cubicBezTo>
                  <a:cubicBezTo>
                    <a:pt x="362" y="462"/>
                    <a:pt x="362" y="462"/>
                    <a:pt x="362" y="462"/>
                  </a:cubicBezTo>
                  <a:cubicBezTo>
                    <a:pt x="362" y="461"/>
                    <a:pt x="362" y="461"/>
                    <a:pt x="362" y="461"/>
                  </a:cubicBezTo>
                  <a:cubicBezTo>
                    <a:pt x="362" y="461"/>
                    <a:pt x="362" y="461"/>
                    <a:pt x="362" y="460"/>
                  </a:cubicBezTo>
                  <a:cubicBezTo>
                    <a:pt x="361" y="460"/>
                    <a:pt x="361" y="460"/>
                    <a:pt x="361" y="460"/>
                  </a:cubicBezTo>
                  <a:cubicBezTo>
                    <a:pt x="362" y="460"/>
                    <a:pt x="362" y="460"/>
                    <a:pt x="362" y="460"/>
                  </a:cubicBezTo>
                  <a:cubicBezTo>
                    <a:pt x="362" y="460"/>
                    <a:pt x="363" y="460"/>
                    <a:pt x="363" y="459"/>
                  </a:cubicBezTo>
                  <a:cubicBezTo>
                    <a:pt x="363" y="459"/>
                    <a:pt x="363" y="459"/>
                    <a:pt x="363" y="459"/>
                  </a:cubicBezTo>
                  <a:cubicBezTo>
                    <a:pt x="364" y="459"/>
                    <a:pt x="364" y="459"/>
                    <a:pt x="364" y="459"/>
                  </a:cubicBezTo>
                  <a:cubicBezTo>
                    <a:pt x="364" y="459"/>
                    <a:pt x="364" y="459"/>
                    <a:pt x="365" y="459"/>
                  </a:cubicBezTo>
                  <a:cubicBezTo>
                    <a:pt x="365" y="459"/>
                    <a:pt x="365" y="460"/>
                    <a:pt x="365" y="460"/>
                  </a:cubicBezTo>
                  <a:cubicBezTo>
                    <a:pt x="365" y="460"/>
                    <a:pt x="365" y="459"/>
                    <a:pt x="365" y="459"/>
                  </a:cubicBezTo>
                  <a:cubicBezTo>
                    <a:pt x="365" y="458"/>
                    <a:pt x="366" y="458"/>
                    <a:pt x="366" y="458"/>
                  </a:cubicBezTo>
                  <a:cubicBezTo>
                    <a:pt x="366" y="457"/>
                    <a:pt x="366" y="457"/>
                    <a:pt x="366" y="456"/>
                  </a:cubicBezTo>
                  <a:cubicBezTo>
                    <a:pt x="366" y="456"/>
                    <a:pt x="366" y="455"/>
                    <a:pt x="366" y="455"/>
                  </a:cubicBezTo>
                  <a:cubicBezTo>
                    <a:pt x="366" y="455"/>
                    <a:pt x="365" y="454"/>
                    <a:pt x="365" y="454"/>
                  </a:cubicBezTo>
                  <a:cubicBezTo>
                    <a:pt x="365" y="454"/>
                    <a:pt x="365" y="453"/>
                    <a:pt x="366" y="453"/>
                  </a:cubicBezTo>
                  <a:cubicBezTo>
                    <a:pt x="366" y="453"/>
                    <a:pt x="366" y="452"/>
                    <a:pt x="367" y="451"/>
                  </a:cubicBezTo>
                  <a:cubicBezTo>
                    <a:pt x="367" y="451"/>
                    <a:pt x="367" y="450"/>
                    <a:pt x="367" y="450"/>
                  </a:cubicBezTo>
                  <a:cubicBezTo>
                    <a:pt x="367" y="450"/>
                    <a:pt x="368" y="450"/>
                    <a:pt x="368" y="449"/>
                  </a:cubicBezTo>
                  <a:cubicBezTo>
                    <a:pt x="369" y="449"/>
                    <a:pt x="370" y="448"/>
                    <a:pt x="370" y="447"/>
                  </a:cubicBezTo>
                  <a:cubicBezTo>
                    <a:pt x="370" y="447"/>
                    <a:pt x="370" y="447"/>
                    <a:pt x="370" y="447"/>
                  </a:cubicBezTo>
                  <a:cubicBezTo>
                    <a:pt x="371" y="447"/>
                    <a:pt x="370" y="446"/>
                    <a:pt x="370" y="446"/>
                  </a:cubicBezTo>
                  <a:cubicBezTo>
                    <a:pt x="370" y="446"/>
                    <a:pt x="369" y="447"/>
                    <a:pt x="369" y="447"/>
                  </a:cubicBezTo>
                  <a:cubicBezTo>
                    <a:pt x="369" y="447"/>
                    <a:pt x="369" y="446"/>
                    <a:pt x="369" y="446"/>
                  </a:cubicBezTo>
                  <a:cubicBezTo>
                    <a:pt x="369" y="446"/>
                    <a:pt x="369" y="445"/>
                    <a:pt x="370" y="445"/>
                  </a:cubicBezTo>
                  <a:cubicBezTo>
                    <a:pt x="370" y="445"/>
                    <a:pt x="370" y="444"/>
                    <a:pt x="370" y="444"/>
                  </a:cubicBezTo>
                  <a:cubicBezTo>
                    <a:pt x="370" y="444"/>
                    <a:pt x="370" y="444"/>
                    <a:pt x="370" y="444"/>
                  </a:cubicBezTo>
                  <a:cubicBezTo>
                    <a:pt x="370" y="444"/>
                    <a:pt x="370" y="443"/>
                    <a:pt x="370" y="443"/>
                  </a:cubicBezTo>
                  <a:cubicBezTo>
                    <a:pt x="370" y="442"/>
                    <a:pt x="371" y="440"/>
                    <a:pt x="371" y="439"/>
                  </a:cubicBezTo>
                  <a:cubicBezTo>
                    <a:pt x="371" y="438"/>
                    <a:pt x="371" y="437"/>
                    <a:pt x="371" y="436"/>
                  </a:cubicBezTo>
                  <a:cubicBezTo>
                    <a:pt x="371" y="436"/>
                    <a:pt x="371" y="436"/>
                    <a:pt x="371" y="435"/>
                  </a:cubicBezTo>
                  <a:cubicBezTo>
                    <a:pt x="371" y="435"/>
                    <a:pt x="371" y="435"/>
                    <a:pt x="372" y="435"/>
                  </a:cubicBezTo>
                  <a:cubicBezTo>
                    <a:pt x="372" y="435"/>
                    <a:pt x="372" y="435"/>
                    <a:pt x="372" y="435"/>
                  </a:cubicBezTo>
                  <a:cubicBezTo>
                    <a:pt x="373" y="435"/>
                    <a:pt x="373" y="435"/>
                    <a:pt x="373" y="434"/>
                  </a:cubicBezTo>
                  <a:cubicBezTo>
                    <a:pt x="373" y="435"/>
                    <a:pt x="373" y="435"/>
                    <a:pt x="374" y="435"/>
                  </a:cubicBezTo>
                  <a:cubicBezTo>
                    <a:pt x="374" y="435"/>
                    <a:pt x="374" y="435"/>
                    <a:pt x="374" y="435"/>
                  </a:cubicBezTo>
                  <a:cubicBezTo>
                    <a:pt x="374" y="435"/>
                    <a:pt x="374" y="435"/>
                    <a:pt x="374" y="435"/>
                  </a:cubicBezTo>
                  <a:cubicBezTo>
                    <a:pt x="375" y="435"/>
                    <a:pt x="375" y="435"/>
                    <a:pt x="376" y="435"/>
                  </a:cubicBezTo>
                  <a:cubicBezTo>
                    <a:pt x="376" y="435"/>
                    <a:pt x="376" y="435"/>
                    <a:pt x="376" y="435"/>
                  </a:cubicBezTo>
                  <a:cubicBezTo>
                    <a:pt x="377" y="435"/>
                    <a:pt x="377" y="435"/>
                    <a:pt x="377" y="434"/>
                  </a:cubicBezTo>
                  <a:cubicBezTo>
                    <a:pt x="377" y="434"/>
                    <a:pt x="377" y="434"/>
                    <a:pt x="377" y="434"/>
                  </a:cubicBezTo>
                  <a:cubicBezTo>
                    <a:pt x="376" y="434"/>
                    <a:pt x="376" y="434"/>
                    <a:pt x="376" y="434"/>
                  </a:cubicBezTo>
                  <a:cubicBezTo>
                    <a:pt x="376" y="434"/>
                    <a:pt x="376" y="434"/>
                    <a:pt x="376" y="434"/>
                  </a:cubicBezTo>
                  <a:cubicBezTo>
                    <a:pt x="376" y="433"/>
                    <a:pt x="376" y="433"/>
                    <a:pt x="375" y="433"/>
                  </a:cubicBezTo>
                  <a:cubicBezTo>
                    <a:pt x="375" y="434"/>
                    <a:pt x="375" y="434"/>
                    <a:pt x="375" y="433"/>
                  </a:cubicBezTo>
                  <a:cubicBezTo>
                    <a:pt x="374" y="433"/>
                    <a:pt x="375" y="432"/>
                    <a:pt x="375" y="432"/>
                  </a:cubicBezTo>
                  <a:cubicBezTo>
                    <a:pt x="375" y="432"/>
                    <a:pt x="375" y="432"/>
                    <a:pt x="375" y="432"/>
                  </a:cubicBezTo>
                  <a:cubicBezTo>
                    <a:pt x="376" y="432"/>
                    <a:pt x="376" y="432"/>
                    <a:pt x="376" y="432"/>
                  </a:cubicBezTo>
                  <a:cubicBezTo>
                    <a:pt x="375" y="432"/>
                    <a:pt x="375" y="432"/>
                    <a:pt x="375" y="432"/>
                  </a:cubicBezTo>
                  <a:cubicBezTo>
                    <a:pt x="375" y="432"/>
                    <a:pt x="375" y="431"/>
                    <a:pt x="374" y="431"/>
                  </a:cubicBezTo>
                  <a:cubicBezTo>
                    <a:pt x="374" y="431"/>
                    <a:pt x="375" y="431"/>
                    <a:pt x="375" y="431"/>
                  </a:cubicBezTo>
                  <a:cubicBezTo>
                    <a:pt x="375" y="431"/>
                    <a:pt x="376" y="431"/>
                    <a:pt x="376" y="431"/>
                  </a:cubicBezTo>
                  <a:cubicBezTo>
                    <a:pt x="376" y="431"/>
                    <a:pt x="376" y="431"/>
                    <a:pt x="377" y="431"/>
                  </a:cubicBezTo>
                  <a:cubicBezTo>
                    <a:pt x="377" y="431"/>
                    <a:pt x="377" y="431"/>
                    <a:pt x="377" y="431"/>
                  </a:cubicBezTo>
                  <a:cubicBezTo>
                    <a:pt x="377" y="431"/>
                    <a:pt x="376" y="431"/>
                    <a:pt x="376" y="431"/>
                  </a:cubicBezTo>
                  <a:cubicBezTo>
                    <a:pt x="376" y="431"/>
                    <a:pt x="376" y="430"/>
                    <a:pt x="376" y="430"/>
                  </a:cubicBezTo>
                  <a:cubicBezTo>
                    <a:pt x="376" y="430"/>
                    <a:pt x="376" y="430"/>
                    <a:pt x="377" y="430"/>
                  </a:cubicBezTo>
                  <a:cubicBezTo>
                    <a:pt x="377" y="430"/>
                    <a:pt x="377" y="430"/>
                    <a:pt x="377" y="430"/>
                  </a:cubicBezTo>
                  <a:cubicBezTo>
                    <a:pt x="378" y="430"/>
                    <a:pt x="378" y="430"/>
                    <a:pt x="378" y="430"/>
                  </a:cubicBezTo>
                  <a:cubicBezTo>
                    <a:pt x="378" y="430"/>
                    <a:pt x="379" y="430"/>
                    <a:pt x="379" y="429"/>
                  </a:cubicBezTo>
                  <a:cubicBezTo>
                    <a:pt x="379" y="429"/>
                    <a:pt x="378" y="430"/>
                    <a:pt x="378" y="430"/>
                  </a:cubicBezTo>
                  <a:cubicBezTo>
                    <a:pt x="378" y="430"/>
                    <a:pt x="378" y="429"/>
                    <a:pt x="377" y="429"/>
                  </a:cubicBezTo>
                  <a:cubicBezTo>
                    <a:pt x="377" y="429"/>
                    <a:pt x="377" y="429"/>
                    <a:pt x="377" y="429"/>
                  </a:cubicBezTo>
                  <a:cubicBezTo>
                    <a:pt x="376" y="429"/>
                    <a:pt x="376" y="429"/>
                    <a:pt x="376" y="429"/>
                  </a:cubicBezTo>
                  <a:cubicBezTo>
                    <a:pt x="375" y="429"/>
                    <a:pt x="375" y="429"/>
                    <a:pt x="375" y="429"/>
                  </a:cubicBezTo>
                  <a:cubicBezTo>
                    <a:pt x="375" y="429"/>
                    <a:pt x="375" y="428"/>
                    <a:pt x="375" y="428"/>
                  </a:cubicBezTo>
                  <a:cubicBezTo>
                    <a:pt x="375" y="428"/>
                    <a:pt x="376" y="428"/>
                    <a:pt x="375" y="428"/>
                  </a:cubicBezTo>
                  <a:cubicBezTo>
                    <a:pt x="375" y="428"/>
                    <a:pt x="375" y="428"/>
                    <a:pt x="375" y="428"/>
                  </a:cubicBezTo>
                  <a:cubicBezTo>
                    <a:pt x="375" y="428"/>
                    <a:pt x="374" y="428"/>
                    <a:pt x="374" y="427"/>
                  </a:cubicBezTo>
                  <a:cubicBezTo>
                    <a:pt x="374" y="427"/>
                    <a:pt x="374" y="428"/>
                    <a:pt x="373" y="428"/>
                  </a:cubicBezTo>
                  <a:cubicBezTo>
                    <a:pt x="373" y="427"/>
                    <a:pt x="373" y="427"/>
                    <a:pt x="373" y="427"/>
                  </a:cubicBezTo>
                  <a:cubicBezTo>
                    <a:pt x="374" y="427"/>
                    <a:pt x="374" y="427"/>
                    <a:pt x="374" y="426"/>
                  </a:cubicBezTo>
                  <a:cubicBezTo>
                    <a:pt x="373" y="426"/>
                    <a:pt x="373" y="426"/>
                    <a:pt x="373" y="426"/>
                  </a:cubicBezTo>
                  <a:cubicBezTo>
                    <a:pt x="373" y="426"/>
                    <a:pt x="372" y="425"/>
                    <a:pt x="372" y="424"/>
                  </a:cubicBezTo>
                  <a:cubicBezTo>
                    <a:pt x="372" y="424"/>
                    <a:pt x="372" y="423"/>
                    <a:pt x="372" y="423"/>
                  </a:cubicBezTo>
                  <a:cubicBezTo>
                    <a:pt x="372" y="423"/>
                    <a:pt x="372" y="422"/>
                    <a:pt x="372" y="422"/>
                  </a:cubicBezTo>
                  <a:cubicBezTo>
                    <a:pt x="372" y="422"/>
                    <a:pt x="372" y="422"/>
                    <a:pt x="373" y="422"/>
                  </a:cubicBezTo>
                  <a:cubicBezTo>
                    <a:pt x="373" y="422"/>
                    <a:pt x="373" y="422"/>
                    <a:pt x="373" y="422"/>
                  </a:cubicBezTo>
                  <a:cubicBezTo>
                    <a:pt x="373" y="422"/>
                    <a:pt x="373" y="422"/>
                    <a:pt x="373" y="422"/>
                  </a:cubicBezTo>
                  <a:cubicBezTo>
                    <a:pt x="372" y="422"/>
                    <a:pt x="372" y="421"/>
                    <a:pt x="372" y="421"/>
                  </a:cubicBezTo>
                  <a:cubicBezTo>
                    <a:pt x="372" y="421"/>
                    <a:pt x="372" y="420"/>
                    <a:pt x="372" y="420"/>
                  </a:cubicBezTo>
                  <a:cubicBezTo>
                    <a:pt x="372" y="420"/>
                    <a:pt x="373" y="419"/>
                    <a:pt x="373" y="419"/>
                  </a:cubicBezTo>
                  <a:cubicBezTo>
                    <a:pt x="373" y="419"/>
                    <a:pt x="372" y="418"/>
                    <a:pt x="372" y="418"/>
                  </a:cubicBezTo>
                  <a:cubicBezTo>
                    <a:pt x="372" y="417"/>
                    <a:pt x="372" y="417"/>
                    <a:pt x="373" y="417"/>
                  </a:cubicBezTo>
                  <a:cubicBezTo>
                    <a:pt x="373" y="417"/>
                    <a:pt x="373" y="416"/>
                    <a:pt x="373" y="416"/>
                  </a:cubicBezTo>
                  <a:cubicBezTo>
                    <a:pt x="373" y="416"/>
                    <a:pt x="372" y="416"/>
                    <a:pt x="372" y="416"/>
                  </a:cubicBezTo>
                  <a:cubicBezTo>
                    <a:pt x="372" y="416"/>
                    <a:pt x="372" y="416"/>
                    <a:pt x="372" y="416"/>
                  </a:cubicBezTo>
                  <a:cubicBezTo>
                    <a:pt x="372" y="415"/>
                    <a:pt x="373" y="415"/>
                    <a:pt x="373" y="416"/>
                  </a:cubicBezTo>
                  <a:cubicBezTo>
                    <a:pt x="373" y="416"/>
                    <a:pt x="373" y="416"/>
                    <a:pt x="373" y="416"/>
                  </a:cubicBezTo>
                  <a:cubicBezTo>
                    <a:pt x="373" y="416"/>
                    <a:pt x="373" y="415"/>
                    <a:pt x="373" y="415"/>
                  </a:cubicBezTo>
                  <a:cubicBezTo>
                    <a:pt x="373" y="415"/>
                    <a:pt x="373" y="415"/>
                    <a:pt x="373" y="415"/>
                  </a:cubicBezTo>
                  <a:cubicBezTo>
                    <a:pt x="373" y="415"/>
                    <a:pt x="373" y="415"/>
                    <a:pt x="373" y="415"/>
                  </a:cubicBezTo>
                  <a:cubicBezTo>
                    <a:pt x="373" y="415"/>
                    <a:pt x="372" y="415"/>
                    <a:pt x="372" y="415"/>
                  </a:cubicBezTo>
                  <a:cubicBezTo>
                    <a:pt x="372" y="415"/>
                    <a:pt x="372" y="414"/>
                    <a:pt x="372" y="414"/>
                  </a:cubicBezTo>
                  <a:cubicBezTo>
                    <a:pt x="372" y="414"/>
                    <a:pt x="372" y="414"/>
                    <a:pt x="372" y="414"/>
                  </a:cubicBezTo>
                  <a:cubicBezTo>
                    <a:pt x="372" y="414"/>
                    <a:pt x="373" y="414"/>
                    <a:pt x="373" y="414"/>
                  </a:cubicBezTo>
                  <a:cubicBezTo>
                    <a:pt x="374" y="414"/>
                    <a:pt x="374" y="415"/>
                    <a:pt x="374" y="415"/>
                  </a:cubicBezTo>
                  <a:cubicBezTo>
                    <a:pt x="374" y="415"/>
                    <a:pt x="375" y="415"/>
                    <a:pt x="375" y="415"/>
                  </a:cubicBezTo>
                  <a:cubicBezTo>
                    <a:pt x="375" y="415"/>
                    <a:pt x="375" y="415"/>
                    <a:pt x="376" y="415"/>
                  </a:cubicBezTo>
                  <a:cubicBezTo>
                    <a:pt x="376" y="415"/>
                    <a:pt x="376" y="415"/>
                    <a:pt x="376" y="415"/>
                  </a:cubicBezTo>
                  <a:cubicBezTo>
                    <a:pt x="376" y="415"/>
                    <a:pt x="376" y="415"/>
                    <a:pt x="377" y="414"/>
                  </a:cubicBezTo>
                  <a:cubicBezTo>
                    <a:pt x="377" y="414"/>
                    <a:pt x="377" y="414"/>
                    <a:pt x="377" y="414"/>
                  </a:cubicBezTo>
                  <a:cubicBezTo>
                    <a:pt x="376" y="414"/>
                    <a:pt x="376" y="414"/>
                    <a:pt x="376" y="414"/>
                  </a:cubicBezTo>
                  <a:cubicBezTo>
                    <a:pt x="376" y="414"/>
                    <a:pt x="376" y="414"/>
                    <a:pt x="377" y="414"/>
                  </a:cubicBezTo>
                  <a:cubicBezTo>
                    <a:pt x="377" y="414"/>
                    <a:pt x="377" y="414"/>
                    <a:pt x="377" y="414"/>
                  </a:cubicBezTo>
                  <a:cubicBezTo>
                    <a:pt x="377" y="414"/>
                    <a:pt x="377" y="414"/>
                    <a:pt x="378" y="414"/>
                  </a:cubicBezTo>
                  <a:cubicBezTo>
                    <a:pt x="378" y="414"/>
                    <a:pt x="379" y="414"/>
                    <a:pt x="380" y="414"/>
                  </a:cubicBezTo>
                  <a:cubicBezTo>
                    <a:pt x="380" y="414"/>
                    <a:pt x="380" y="414"/>
                    <a:pt x="380" y="415"/>
                  </a:cubicBezTo>
                  <a:cubicBezTo>
                    <a:pt x="381" y="415"/>
                    <a:pt x="381" y="415"/>
                    <a:pt x="381" y="415"/>
                  </a:cubicBezTo>
                  <a:cubicBezTo>
                    <a:pt x="381" y="415"/>
                    <a:pt x="381" y="415"/>
                    <a:pt x="381" y="415"/>
                  </a:cubicBezTo>
                  <a:cubicBezTo>
                    <a:pt x="381" y="415"/>
                    <a:pt x="382" y="415"/>
                    <a:pt x="382" y="416"/>
                  </a:cubicBezTo>
                  <a:cubicBezTo>
                    <a:pt x="382" y="416"/>
                    <a:pt x="382" y="416"/>
                    <a:pt x="383" y="416"/>
                  </a:cubicBezTo>
                  <a:cubicBezTo>
                    <a:pt x="383" y="416"/>
                    <a:pt x="383" y="416"/>
                    <a:pt x="383" y="416"/>
                  </a:cubicBezTo>
                  <a:cubicBezTo>
                    <a:pt x="383" y="416"/>
                    <a:pt x="383" y="416"/>
                    <a:pt x="383" y="416"/>
                  </a:cubicBezTo>
                  <a:cubicBezTo>
                    <a:pt x="383" y="416"/>
                    <a:pt x="384" y="417"/>
                    <a:pt x="384" y="417"/>
                  </a:cubicBezTo>
                  <a:cubicBezTo>
                    <a:pt x="384" y="417"/>
                    <a:pt x="385" y="417"/>
                    <a:pt x="385" y="417"/>
                  </a:cubicBezTo>
                  <a:cubicBezTo>
                    <a:pt x="385" y="417"/>
                    <a:pt x="386" y="417"/>
                    <a:pt x="386" y="417"/>
                  </a:cubicBezTo>
                  <a:cubicBezTo>
                    <a:pt x="386" y="417"/>
                    <a:pt x="386" y="417"/>
                    <a:pt x="387" y="417"/>
                  </a:cubicBezTo>
                  <a:cubicBezTo>
                    <a:pt x="387" y="417"/>
                    <a:pt x="387" y="417"/>
                    <a:pt x="387" y="417"/>
                  </a:cubicBezTo>
                  <a:cubicBezTo>
                    <a:pt x="387" y="417"/>
                    <a:pt x="387" y="417"/>
                    <a:pt x="387" y="417"/>
                  </a:cubicBezTo>
                  <a:cubicBezTo>
                    <a:pt x="388" y="417"/>
                    <a:pt x="389" y="417"/>
                    <a:pt x="390" y="417"/>
                  </a:cubicBezTo>
                  <a:cubicBezTo>
                    <a:pt x="390" y="417"/>
                    <a:pt x="390" y="417"/>
                    <a:pt x="391" y="417"/>
                  </a:cubicBezTo>
                  <a:cubicBezTo>
                    <a:pt x="391" y="417"/>
                    <a:pt x="391" y="417"/>
                    <a:pt x="391" y="417"/>
                  </a:cubicBezTo>
                  <a:cubicBezTo>
                    <a:pt x="391" y="417"/>
                    <a:pt x="391" y="417"/>
                    <a:pt x="392" y="417"/>
                  </a:cubicBezTo>
                  <a:cubicBezTo>
                    <a:pt x="392" y="417"/>
                    <a:pt x="392" y="417"/>
                    <a:pt x="392" y="417"/>
                  </a:cubicBezTo>
                  <a:cubicBezTo>
                    <a:pt x="392" y="417"/>
                    <a:pt x="392" y="417"/>
                    <a:pt x="392" y="418"/>
                  </a:cubicBezTo>
                  <a:cubicBezTo>
                    <a:pt x="392" y="418"/>
                    <a:pt x="392" y="418"/>
                    <a:pt x="392" y="418"/>
                  </a:cubicBezTo>
                  <a:cubicBezTo>
                    <a:pt x="392" y="418"/>
                    <a:pt x="392" y="418"/>
                    <a:pt x="392" y="418"/>
                  </a:cubicBezTo>
                  <a:cubicBezTo>
                    <a:pt x="392" y="418"/>
                    <a:pt x="392" y="418"/>
                    <a:pt x="391" y="418"/>
                  </a:cubicBezTo>
                  <a:cubicBezTo>
                    <a:pt x="391" y="418"/>
                    <a:pt x="391" y="418"/>
                    <a:pt x="391" y="418"/>
                  </a:cubicBezTo>
                  <a:cubicBezTo>
                    <a:pt x="391" y="418"/>
                    <a:pt x="391" y="418"/>
                    <a:pt x="391" y="418"/>
                  </a:cubicBezTo>
                  <a:cubicBezTo>
                    <a:pt x="391" y="418"/>
                    <a:pt x="392" y="418"/>
                    <a:pt x="392" y="418"/>
                  </a:cubicBezTo>
                  <a:cubicBezTo>
                    <a:pt x="392" y="419"/>
                    <a:pt x="392" y="419"/>
                    <a:pt x="391" y="419"/>
                  </a:cubicBezTo>
                  <a:cubicBezTo>
                    <a:pt x="391" y="419"/>
                    <a:pt x="391" y="419"/>
                    <a:pt x="391" y="419"/>
                  </a:cubicBezTo>
                  <a:cubicBezTo>
                    <a:pt x="391" y="419"/>
                    <a:pt x="391" y="419"/>
                    <a:pt x="391" y="419"/>
                  </a:cubicBezTo>
                  <a:cubicBezTo>
                    <a:pt x="392" y="419"/>
                    <a:pt x="392" y="420"/>
                    <a:pt x="392" y="420"/>
                  </a:cubicBezTo>
                  <a:cubicBezTo>
                    <a:pt x="393" y="420"/>
                    <a:pt x="393" y="420"/>
                    <a:pt x="394" y="421"/>
                  </a:cubicBezTo>
                  <a:cubicBezTo>
                    <a:pt x="394" y="421"/>
                    <a:pt x="394" y="421"/>
                    <a:pt x="395" y="421"/>
                  </a:cubicBezTo>
                  <a:cubicBezTo>
                    <a:pt x="395" y="421"/>
                    <a:pt x="395" y="421"/>
                    <a:pt x="395" y="421"/>
                  </a:cubicBezTo>
                  <a:cubicBezTo>
                    <a:pt x="396" y="421"/>
                    <a:pt x="396" y="422"/>
                    <a:pt x="396" y="422"/>
                  </a:cubicBezTo>
                  <a:cubicBezTo>
                    <a:pt x="395" y="422"/>
                    <a:pt x="394" y="421"/>
                    <a:pt x="394" y="421"/>
                  </a:cubicBezTo>
                  <a:cubicBezTo>
                    <a:pt x="393" y="422"/>
                    <a:pt x="393" y="422"/>
                    <a:pt x="393" y="422"/>
                  </a:cubicBezTo>
                  <a:cubicBezTo>
                    <a:pt x="393" y="422"/>
                    <a:pt x="393" y="422"/>
                    <a:pt x="393" y="422"/>
                  </a:cubicBezTo>
                  <a:cubicBezTo>
                    <a:pt x="393" y="421"/>
                    <a:pt x="393" y="421"/>
                    <a:pt x="393" y="421"/>
                  </a:cubicBezTo>
                  <a:cubicBezTo>
                    <a:pt x="393" y="421"/>
                    <a:pt x="393" y="421"/>
                    <a:pt x="393" y="421"/>
                  </a:cubicBezTo>
                  <a:cubicBezTo>
                    <a:pt x="392" y="421"/>
                    <a:pt x="392" y="421"/>
                    <a:pt x="391" y="421"/>
                  </a:cubicBezTo>
                  <a:cubicBezTo>
                    <a:pt x="390" y="421"/>
                    <a:pt x="390" y="421"/>
                    <a:pt x="390" y="420"/>
                  </a:cubicBezTo>
                  <a:cubicBezTo>
                    <a:pt x="389" y="420"/>
                    <a:pt x="389" y="420"/>
                    <a:pt x="388" y="420"/>
                  </a:cubicBezTo>
                  <a:cubicBezTo>
                    <a:pt x="388" y="420"/>
                    <a:pt x="388" y="420"/>
                    <a:pt x="388" y="420"/>
                  </a:cubicBezTo>
                  <a:cubicBezTo>
                    <a:pt x="389" y="421"/>
                    <a:pt x="390" y="421"/>
                    <a:pt x="390" y="421"/>
                  </a:cubicBezTo>
                  <a:cubicBezTo>
                    <a:pt x="391" y="421"/>
                    <a:pt x="392" y="421"/>
                    <a:pt x="392" y="422"/>
                  </a:cubicBezTo>
                  <a:cubicBezTo>
                    <a:pt x="393" y="422"/>
                    <a:pt x="393" y="422"/>
                    <a:pt x="393" y="423"/>
                  </a:cubicBezTo>
                  <a:cubicBezTo>
                    <a:pt x="393" y="423"/>
                    <a:pt x="393" y="423"/>
                    <a:pt x="393" y="423"/>
                  </a:cubicBezTo>
                  <a:cubicBezTo>
                    <a:pt x="393" y="423"/>
                    <a:pt x="393" y="423"/>
                    <a:pt x="393" y="423"/>
                  </a:cubicBezTo>
                  <a:cubicBezTo>
                    <a:pt x="392" y="423"/>
                    <a:pt x="392" y="423"/>
                    <a:pt x="392" y="422"/>
                  </a:cubicBezTo>
                  <a:cubicBezTo>
                    <a:pt x="392" y="423"/>
                    <a:pt x="392" y="423"/>
                    <a:pt x="392" y="423"/>
                  </a:cubicBezTo>
                  <a:cubicBezTo>
                    <a:pt x="392" y="423"/>
                    <a:pt x="392" y="424"/>
                    <a:pt x="393" y="424"/>
                  </a:cubicBezTo>
                  <a:cubicBezTo>
                    <a:pt x="393" y="424"/>
                    <a:pt x="393" y="424"/>
                    <a:pt x="393" y="424"/>
                  </a:cubicBezTo>
                  <a:cubicBezTo>
                    <a:pt x="393" y="424"/>
                    <a:pt x="393" y="424"/>
                    <a:pt x="393" y="423"/>
                  </a:cubicBezTo>
                  <a:cubicBezTo>
                    <a:pt x="393" y="423"/>
                    <a:pt x="394" y="423"/>
                    <a:pt x="394" y="424"/>
                  </a:cubicBezTo>
                  <a:cubicBezTo>
                    <a:pt x="394" y="424"/>
                    <a:pt x="394" y="424"/>
                    <a:pt x="394" y="424"/>
                  </a:cubicBezTo>
                  <a:cubicBezTo>
                    <a:pt x="394" y="424"/>
                    <a:pt x="395" y="424"/>
                    <a:pt x="395" y="424"/>
                  </a:cubicBezTo>
                  <a:cubicBezTo>
                    <a:pt x="395" y="424"/>
                    <a:pt x="394" y="424"/>
                    <a:pt x="394" y="424"/>
                  </a:cubicBezTo>
                  <a:cubicBezTo>
                    <a:pt x="394" y="425"/>
                    <a:pt x="394" y="425"/>
                    <a:pt x="394" y="425"/>
                  </a:cubicBezTo>
                  <a:cubicBezTo>
                    <a:pt x="394" y="425"/>
                    <a:pt x="394" y="425"/>
                    <a:pt x="394" y="425"/>
                  </a:cubicBezTo>
                  <a:cubicBezTo>
                    <a:pt x="394" y="425"/>
                    <a:pt x="394" y="426"/>
                    <a:pt x="394" y="426"/>
                  </a:cubicBezTo>
                  <a:cubicBezTo>
                    <a:pt x="394" y="426"/>
                    <a:pt x="394" y="426"/>
                    <a:pt x="395" y="426"/>
                  </a:cubicBezTo>
                  <a:cubicBezTo>
                    <a:pt x="395" y="426"/>
                    <a:pt x="395" y="426"/>
                    <a:pt x="395" y="426"/>
                  </a:cubicBezTo>
                  <a:cubicBezTo>
                    <a:pt x="395" y="426"/>
                    <a:pt x="395" y="425"/>
                    <a:pt x="395" y="425"/>
                  </a:cubicBezTo>
                  <a:cubicBezTo>
                    <a:pt x="395" y="425"/>
                    <a:pt x="395" y="425"/>
                    <a:pt x="395" y="425"/>
                  </a:cubicBezTo>
                  <a:cubicBezTo>
                    <a:pt x="396" y="425"/>
                    <a:pt x="397" y="425"/>
                    <a:pt x="398" y="425"/>
                  </a:cubicBezTo>
                  <a:cubicBezTo>
                    <a:pt x="398" y="425"/>
                    <a:pt x="398" y="426"/>
                    <a:pt x="399" y="426"/>
                  </a:cubicBezTo>
                  <a:cubicBezTo>
                    <a:pt x="399" y="426"/>
                    <a:pt x="399" y="426"/>
                    <a:pt x="399" y="426"/>
                  </a:cubicBezTo>
                  <a:cubicBezTo>
                    <a:pt x="399" y="426"/>
                    <a:pt x="399" y="426"/>
                    <a:pt x="399" y="426"/>
                  </a:cubicBezTo>
                  <a:cubicBezTo>
                    <a:pt x="399" y="426"/>
                    <a:pt x="400" y="426"/>
                    <a:pt x="400" y="426"/>
                  </a:cubicBezTo>
                  <a:cubicBezTo>
                    <a:pt x="400" y="426"/>
                    <a:pt x="400" y="426"/>
                    <a:pt x="400" y="426"/>
                  </a:cubicBezTo>
                  <a:cubicBezTo>
                    <a:pt x="400" y="427"/>
                    <a:pt x="400" y="427"/>
                    <a:pt x="400" y="427"/>
                  </a:cubicBezTo>
                  <a:cubicBezTo>
                    <a:pt x="400" y="428"/>
                    <a:pt x="400" y="428"/>
                    <a:pt x="400" y="428"/>
                  </a:cubicBezTo>
                  <a:cubicBezTo>
                    <a:pt x="400" y="429"/>
                    <a:pt x="400" y="429"/>
                    <a:pt x="399" y="429"/>
                  </a:cubicBezTo>
                  <a:cubicBezTo>
                    <a:pt x="399" y="429"/>
                    <a:pt x="399" y="429"/>
                    <a:pt x="399" y="429"/>
                  </a:cubicBezTo>
                  <a:cubicBezTo>
                    <a:pt x="399" y="430"/>
                    <a:pt x="399" y="430"/>
                    <a:pt x="399" y="430"/>
                  </a:cubicBezTo>
                  <a:cubicBezTo>
                    <a:pt x="399" y="430"/>
                    <a:pt x="399" y="430"/>
                    <a:pt x="398" y="430"/>
                  </a:cubicBezTo>
                  <a:cubicBezTo>
                    <a:pt x="398" y="430"/>
                    <a:pt x="398" y="431"/>
                    <a:pt x="398" y="431"/>
                  </a:cubicBezTo>
                  <a:cubicBezTo>
                    <a:pt x="397" y="431"/>
                    <a:pt x="397" y="431"/>
                    <a:pt x="397" y="432"/>
                  </a:cubicBezTo>
                  <a:cubicBezTo>
                    <a:pt x="397" y="432"/>
                    <a:pt x="397" y="432"/>
                    <a:pt x="397" y="432"/>
                  </a:cubicBezTo>
                  <a:cubicBezTo>
                    <a:pt x="397" y="432"/>
                    <a:pt x="397" y="432"/>
                    <a:pt x="397" y="432"/>
                  </a:cubicBezTo>
                  <a:cubicBezTo>
                    <a:pt x="397" y="432"/>
                    <a:pt x="398" y="432"/>
                    <a:pt x="398" y="432"/>
                  </a:cubicBezTo>
                  <a:cubicBezTo>
                    <a:pt x="398" y="432"/>
                    <a:pt x="398" y="432"/>
                    <a:pt x="398" y="432"/>
                  </a:cubicBezTo>
                  <a:cubicBezTo>
                    <a:pt x="399" y="433"/>
                    <a:pt x="399" y="433"/>
                    <a:pt x="399" y="433"/>
                  </a:cubicBezTo>
                  <a:cubicBezTo>
                    <a:pt x="399" y="433"/>
                    <a:pt x="399" y="433"/>
                    <a:pt x="399" y="433"/>
                  </a:cubicBezTo>
                  <a:cubicBezTo>
                    <a:pt x="399" y="433"/>
                    <a:pt x="399" y="433"/>
                    <a:pt x="399" y="433"/>
                  </a:cubicBezTo>
                  <a:cubicBezTo>
                    <a:pt x="399" y="433"/>
                    <a:pt x="399" y="433"/>
                    <a:pt x="399" y="433"/>
                  </a:cubicBezTo>
                  <a:cubicBezTo>
                    <a:pt x="399" y="433"/>
                    <a:pt x="400" y="433"/>
                    <a:pt x="400" y="433"/>
                  </a:cubicBezTo>
                  <a:cubicBezTo>
                    <a:pt x="400" y="433"/>
                    <a:pt x="400" y="433"/>
                    <a:pt x="400" y="433"/>
                  </a:cubicBezTo>
                  <a:cubicBezTo>
                    <a:pt x="400" y="433"/>
                    <a:pt x="400" y="433"/>
                    <a:pt x="400" y="433"/>
                  </a:cubicBezTo>
                  <a:cubicBezTo>
                    <a:pt x="400" y="433"/>
                    <a:pt x="400" y="433"/>
                    <a:pt x="400" y="433"/>
                  </a:cubicBezTo>
                  <a:cubicBezTo>
                    <a:pt x="400" y="433"/>
                    <a:pt x="400" y="433"/>
                    <a:pt x="400" y="434"/>
                  </a:cubicBezTo>
                  <a:cubicBezTo>
                    <a:pt x="400" y="434"/>
                    <a:pt x="400" y="434"/>
                    <a:pt x="400" y="434"/>
                  </a:cubicBezTo>
                  <a:cubicBezTo>
                    <a:pt x="401" y="434"/>
                    <a:pt x="401" y="434"/>
                    <a:pt x="401" y="434"/>
                  </a:cubicBezTo>
                  <a:cubicBezTo>
                    <a:pt x="401" y="434"/>
                    <a:pt x="401" y="436"/>
                    <a:pt x="400" y="436"/>
                  </a:cubicBezTo>
                  <a:cubicBezTo>
                    <a:pt x="400" y="436"/>
                    <a:pt x="400" y="436"/>
                    <a:pt x="400" y="436"/>
                  </a:cubicBezTo>
                  <a:cubicBezTo>
                    <a:pt x="400" y="436"/>
                    <a:pt x="400" y="436"/>
                    <a:pt x="400" y="436"/>
                  </a:cubicBezTo>
                  <a:cubicBezTo>
                    <a:pt x="400" y="435"/>
                    <a:pt x="400" y="435"/>
                    <a:pt x="399" y="435"/>
                  </a:cubicBezTo>
                  <a:cubicBezTo>
                    <a:pt x="399" y="435"/>
                    <a:pt x="399" y="435"/>
                    <a:pt x="399" y="435"/>
                  </a:cubicBezTo>
                  <a:cubicBezTo>
                    <a:pt x="399" y="435"/>
                    <a:pt x="399" y="436"/>
                    <a:pt x="399" y="436"/>
                  </a:cubicBezTo>
                  <a:cubicBezTo>
                    <a:pt x="399" y="436"/>
                    <a:pt x="399" y="436"/>
                    <a:pt x="399" y="436"/>
                  </a:cubicBezTo>
                  <a:cubicBezTo>
                    <a:pt x="400" y="436"/>
                    <a:pt x="400" y="437"/>
                    <a:pt x="400" y="437"/>
                  </a:cubicBezTo>
                  <a:cubicBezTo>
                    <a:pt x="400" y="437"/>
                    <a:pt x="400" y="437"/>
                    <a:pt x="400" y="438"/>
                  </a:cubicBezTo>
                  <a:cubicBezTo>
                    <a:pt x="399" y="438"/>
                    <a:pt x="399" y="439"/>
                    <a:pt x="398" y="439"/>
                  </a:cubicBezTo>
                  <a:cubicBezTo>
                    <a:pt x="398" y="439"/>
                    <a:pt x="397" y="439"/>
                    <a:pt x="397" y="439"/>
                  </a:cubicBezTo>
                  <a:cubicBezTo>
                    <a:pt x="396" y="439"/>
                    <a:pt x="397" y="440"/>
                    <a:pt x="397" y="440"/>
                  </a:cubicBezTo>
                  <a:cubicBezTo>
                    <a:pt x="396" y="441"/>
                    <a:pt x="396" y="441"/>
                    <a:pt x="396" y="441"/>
                  </a:cubicBezTo>
                  <a:cubicBezTo>
                    <a:pt x="396" y="441"/>
                    <a:pt x="395" y="441"/>
                    <a:pt x="395" y="440"/>
                  </a:cubicBezTo>
                  <a:cubicBezTo>
                    <a:pt x="395" y="440"/>
                    <a:pt x="395" y="440"/>
                    <a:pt x="395" y="440"/>
                  </a:cubicBezTo>
                  <a:cubicBezTo>
                    <a:pt x="395" y="440"/>
                    <a:pt x="395" y="439"/>
                    <a:pt x="395" y="439"/>
                  </a:cubicBezTo>
                  <a:cubicBezTo>
                    <a:pt x="395" y="439"/>
                    <a:pt x="394" y="439"/>
                    <a:pt x="394" y="439"/>
                  </a:cubicBezTo>
                  <a:cubicBezTo>
                    <a:pt x="394" y="439"/>
                    <a:pt x="394" y="440"/>
                    <a:pt x="394" y="440"/>
                  </a:cubicBezTo>
                  <a:cubicBezTo>
                    <a:pt x="394" y="440"/>
                    <a:pt x="394" y="440"/>
                    <a:pt x="394" y="440"/>
                  </a:cubicBezTo>
                  <a:cubicBezTo>
                    <a:pt x="394" y="440"/>
                    <a:pt x="394" y="440"/>
                    <a:pt x="394" y="440"/>
                  </a:cubicBezTo>
                  <a:cubicBezTo>
                    <a:pt x="393" y="440"/>
                    <a:pt x="393" y="440"/>
                    <a:pt x="393" y="440"/>
                  </a:cubicBezTo>
                  <a:cubicBezTo>
                    <a:pt x="393" y="440"/>
                    <a:pt x="392" y="439"/>
                    <a:pt x="392" y="439"/>
                  </a:cubicBezTo>
                  <a:cubicBezTo>
                    <a:pt x="392" y="439"/>
                    <a:pt x="392" y="439"/>
                    <a:pt x="392" y="439"/>
                  </a:cubicBezTo>
                  <a:cubicBezTo>
                    <a:pt x="392" y="439"/>
                    <a:pt x="392" y="440"/>
                    <a:pt x="392" y="440"/>
                  </a:cubicBezTo>
                  <a:cubicBezTo>
                    <a:pt x="392" y="440"/>
                    <a:pt x="392" y="440"/>
                    <a:pt x="392" y="440"/>
                  </a:cubicBezTo>
                  <a:cubicBezTo>
                    <a:pt x="392" y="440"/>
                    <a:pt x="392" y="440"/>
                    <a:pt x="392" y="440"/>
                  </a:cubicBezTo>
                  <a:cubicBezTo>
                    <a:pt x="392" y="440"/>
                    <a:pt x="392" y="441"/>
                    <a:pt x="392" y="441"/>
                  </a:cubicBezTo>
                  <a:cubicBezTo>
                    <a:pt x="392" y="441"/>
                    <a:pt x="392" y="441"/>
                    <a:pt x="392" y="441"/>
                  </a:cubicBezTo>
                  <a:cubicBezTo>
                    <a:pt x="391" y="441"/>
                    <a:pt x="391" y="441"/>
                    <a:pt x="391" y="441"/>
                  </a:cubicBezTo>
                  <a:cubicBezTo>
                    <a:pt x="391" y="441"/>
                    <a:pt x="391" y="441"/>
                    <a:pt x="391" y="441"/>
                  </a:cubicBezTo>
                  <a:cubicBezTo>
                    <a:pt x="392" y="441"/>
                    <a:pt x="392" y="441"/>
                    <a:pt x="392" y="441"/>
                  </a:cubicBezTo>
                  <a:cubicBezTo>
                    <a:pt x="392" y="441"/>
                    <a:pt x="392" y="441"/>
                    <a:pt x="393" y="442"/>
                  </a:cubicBezTo>
                  <a:cubicBezTo>
                    <a:pt x="393" y="442"/>
                    <a:pt x="393" y="442"/>
                    <a:pt x="393" y="442"/>
                  </a:cubicBezTo>
                  <a:cubicBezTo>
                    <a:pt x="393" y="442"/>
                    <a:pt x="393" y="442"/>
                    <a:pt x="393" y="442"/>
                  </a:cubicBezTo>
                  <a:cubicBezTo>
                    <a:pt x="394" y="442"/>
                    <a:pt x="393" y="443"/>
                    <a:pt x="393" y="443"/>
                  </a:cubicBezTo>
                  <a:cubicBezTo>
                    <a:pt x="393" y="443"/>
                    <a:pt x="393" y="443"/>
                    <a:pt x="393" y="443"/>
                  </a:cubicBezTo>
                  <a:cubicBezTo>
                    <a:pt x="393" y="444"/>
                    <a:pt x="393" y="444"/>
                    <a:pt x="393" y="444"/>
                  </a:cubicBezTo>
                  <a:cubicBezTo>
                    <a:pt x="393" y="444"/>
                    <a:pt x="393" y="444"/>
                    <a:pt x="394" y="444"/>
                  </a:cubicBezTo>
                  <a:cubicBezTo>
                    <a:pt x="394" y="444"/>
                    <a:pt x="394" y="444"/>
                    <a:pt x="394" y="444"/>
                  </a:cubicBezTo>
                  <a:cubicBezTo>
                    <a:pt x="393" y="444"/>
                    <a:pt x="394" y="445"/>
                    <a:pt x="393" y="446"/>
                  </a:cubicBezTo>
                  <a:cubicBezTo>
                    <a:pt x="393" y="446"/>
                    <a:pt x="393" y="446"/>
                    <a:pt x="393" y="446"/>
                  </a:cubicBezTo>
                  <a:cubicBezTo>
                    <a:pt x="393" y="446"/>
                    <a:pt x="394" y="446"/>
                    <a:pt x="394" y="446"/>
                  </a:cubicBezTo>
                  <a:cubicBezTo>
                    <a:pt x="394" y="446"/>
                    <a:pt x="394" y="446"/>
                    <a:pt x="394" y="446"/>
                  </a:cubicBezTo>
                  <a:cubicBezTo>
                    <a:pt x="394" y="446"/>
                    <a:pt x="394" y="446"/>
                    <a:pt x="394" y="446"/>
                  </a:cubicBezTo>
                  <a:cubicBezTo>
                    <a:pt x="394" y="446"/>
                    <a:pt x="394" y="446"/>
                    <a:pt x="394" y="446"/>
                  </a:cubicBezTo>
                  <a:cubicBezTo>
                    <a:pt x="395" y="446"/>
                    <a:pt x="395" y="445"/>
                    <a:pt x="395" y="445"/>
                  </a:cubicBezTo>
                  <a:cubicBezTo>
                    <a:pt x="395" y="445"/>
                    <a:pt x="395" y="445"/>
                    <a:pt x="395" y="445"/>
                  </a:cubicBezTo>
                  <a:cubicBezTo>
                    <a:pt x="395" y="445"/>
                    <a:pt x="396" y="445"/>
                    <a:pt x="396" y="445"/>
                  </a:cubicBezTo>
                  <a:cubicBezTo>
                    <a:pt x="396" y="445"/>
                    <a:pt x="396" y="446"/>
                    <a:pt x="396" y="446"/>
                  </a:cubicBezTo>
                  <a:cubicBezTo>
                    <a:pt x="396" y="446"/>
                    <a:pt x="395" y="446"/>
                    <a:pt x="395" y="446"/>
                  </a:cubicBezTo>
                  <a:cubicBezTo>
                    <a:pt x="395" y="447"/>
                    <a:pt x="395" y="447"/>
                    <a:pt x="395" y="447"/>
                  </a:cubicBezTo>
                  <a:cubicBezTo>
                    <a:pt x="395" y="447"/>
                    <a:pt x="395" y="447"/>
                    <a:pt x="395" y="447"/>
                  </a:cubicBezTo>
                  <a:cubicBezTo>
                    <a:pt x="394" y="447"/>
                    <a:pt x="394" y="448"/>
                    <a:pt x="394" y="448"/>
                  </a:cubicBezTo>
                  <a:cubicBezTo>
                    <a:pt x="394" y="448"/>
                    <a:pt x="394" y="448"/>
                    <a:pt x="394" y="449"/>
                  </a:cubicBezTo>
                  <a:cubicBezTo>
                    <a:pt x="394" y="449"/>
                    <a:pt x="394" y="449"/>
                    <a:pt x="395" y="449"/>
                  </a:cubicBezTo>
                  <a:cubicBezTo>
                    <a:pt x="395" y="449"/>
                    <a:pt x="395" y="449"/>
                    <a:pt x="395" y="449"/>
                  </a:cubicBezTo>
                  <a:cubicBezTo>
                    <a:pt x="395" y="450"/>
                    <a:pt x="395" y="450"/>
                    <a:pt x="395" y="450"/>
                  </a:cubicBezTo>
                  <a:cubicBezTo>
                    <a:pt x="395" y="451"/>
                    <a:pt x="396" y="451"/>
                    <a:pt x="396" y="452"/>
                  </a:cubicBezTo>
                  <a:cubicBezTo>
                    <a:pt x="396" y="452"/>
                    <a:pt x="397" y="452"/>
                    <a:pt x="397" y="453"/>
                  </a:cubicBezTo>
                  <a:cubicBezTo>
                    <a:pt x="397" y="453"/>
                    <a:pt x="398" y="453"/>
                    <a:pt x="398" y="454"/>
                  </a:cubicBezTo>
                  <a:cubicBezTo>
                    <a:pt x="398" y="454"/>
                    <a:pt x="398" y="454"/>
                    <a:pt x="398" y="454"/>
                  </a:cubicBezTo>
                  <a:cubicBezTo>
                    <a:pt x="398" y="455"/>
                    <a:pt x="399" y="455"/>
                    <a:pt x="400" y="456"/>
                  </a:cubicBezTo>
                  <a:cubicBezTo>
                    <a:pt x="400" y="456"/>
                    <a:pt x="400" y="456"/>
                    <a:pt x="400" y="456"/>
                  </a:cubicBezTo>
                  <a:cubicBezTo>
                    <a:pt x="400" y="457"/>
                    <a:pt x="400" y="457"/>
                    <a:pt x="400" y="457"/>
                  </a:cubicBezTo>
                  <a:cubicBezTo>
                    <a:pt x="401" y="457"/>
                    <a:pt x="401" y="457"/>
                    <a:pt x="401" y="458"/>
                  </a:cubicBezTo>
                  <a:cubicBezTo>
                    <a:pt x="401" y="458"/>
                    <a:pt x="401" y="459"/>
                    <a:pt x="401" y="459"/>
                  </a:cubicBezTo>
                  <a:cubicBezTo>
                    <a:pt x="400" y="460"/>
                    <a:pt x="400" y="460"/>
                    <a:pt x="400" y="461"/>
                  </a:cubicBezTo>
                  <a:cubicBezTo>
                    <a:pt x="400" y="461"/>
                    <a:pt x="400" y="461"/>
                    <a:pt x="400" y="462"/>
                  </a:cubicBezTo>
                  <a:cubicBezTo>
                    <a:pt x="400" y="462"/>
                    <a:pt x="400" y="462"/>
                    <a:pt x="400" y="463"/>
                  </a:cubicBezTo>
                  <a:cubicBezTo>
                    <a:pt x="400" y="463"/>
                    <a:pt x="399" y="464"/>
                    <a:pt x="399" y="465"/>
                  </a:cubicBezTo>
                  <a:cubicBezTo>
                    <a:pt x="399" y="465"/>
                    <a:pt x="399" y="465"/>
                    <a:pt x="399" y="465"/>
                  </a:cubicBezTo>
                  <a:cubicBezTo>
                    <a:pt x="399" y="465"/>
                    <a:pt x="399" y="465"/>
                    <a:pt x="399" y="466"/>
                  </a:cubicBezTo>
                  <a:cubicBezTo>
                    <a:pt x="399" y="466"/>
                    <a:pt x="398" y="466"/>
                    <a:pt x="398" y="466"/>
                  </a:cubicBezTo>
                  <a:cubicBezTo>
                    <a:pt x="398" y="466"/>
                    <a:pt x="398" y="466"/>
                    <a:pt x="398" y="466"/>
                  </a:cubicBezTo>
                  <a:cubicBezTo>
                    <a:pt x="397" y="466"/>
                    <a:pt x="397" y="466"/>
                    <a:pt x="397" y="466"/>
                  </a:cubicBezTo>
                  <a:cubicBezTo>
                    <a:pt x="397" y="466"/>
                    <a:pt x="396" y="466"/>
                    <a:pt x="396" y="466"/>
                  </a:cubicBezTo>
                  <a:cubicBezTo>
                    <a:pt x="396" y="467"/>
                    <a:pt x="395" y="468"/>
                    <a:pt x="395" y="468"/>
                  </a:cubicBezTo>
                  <a:cubicBezTo>
                    <a:pt x="395" y="469"/>
                    <a:pt x="395" y="469"/>
                    <a:pt x="395" y="469"/>
                  </a:cubicBezTo>
                  <a:cubicBezTo>
                    <a:pt x="395" y="469"/>
                    <a:pt x="395" y="469"/>
                    <a:pt x="395" y="469"/>
                  </a:cubicBezTo>
                  <a:cubicBezTo>
                    <a:pt x="394" y="469"/>
                    <a:pt x="394" y="470"/>
                    <a:pt x="394" y="470"/>
                  </a:cubicBezTo>
                  <a:cubicBezTo>
                    <a:pt x="394" y="470"/>
                    <a:pt x="394" y="470"/>
                    <a:pt x="394" y="470"/>
                  </a:cubicBezTo>
                  <a:cubicBezTo>
                    <a:pt x="394" y="470"/>
                    <a:pt x="394" y="470"/>
                    <a:pt x="394" y="470"/>
                  </a:cubicBezTo>
                  <a:cubicBezTo>
                    <a:pt x="394" y="470"/>
                    <a:pt x="393" y="470"/>
                    <a:pt x="393" y="470"/>
                  </a:cubicBezTo>
                  <a:cubicBezTo>
                    <a:pt x="393" y="470"/>
                    <a:pt x="393" y="470"/>
                    <a:pt x="393" y="470"/>
                  </a:cubicBezTo>
                  <a:cubicBezTo>
                    <a:pt x="393" y="471"/>
                    <a:pt x="393" y="471"/>
                    <a:pt x="392" y="471"/>
                  </a:cubicBezTo>
                  <a:cubicBezTo>
                    <a:pt x="392" y="471"/>
                    <a:pt x="392" y="471"/>
                    <a:pt x="392" y="471"/>
                  </a:cubicBezTo>
                  <a:cubicBezTo>
                    <a:pt x="392" y="471"/>
                    <a:pt x="393" y="471"/>
                    <a:pt x="393" y="471"/>
                  </a:cubicBezTo>
                  <a:cubicBezTo>
                    <a:pt x="393" y="471"/>
                    <a:pt x="393" y="471"/>
                    <a:pt x="393" y="471"/>
                  </a:cubicBezTo>
                  <a:cubicBezTo>
                    <a:pt x="393" y="472"/>
                    <a:pt x="392" y="472"/>
                    <a:pt x="392" y="472"/>
                  </a:cubicBezTo>
                  <a:cubicBezTo>
                    <a:pt x="392" y="472"/>
                    <a:pt x="392" y="472"/>
                    <a:pt x="392" y="472"/>
                  </a:cubicBezTo>
                  <a:cubicBezTo>
                    <a:pt x="392" y="472"/>
                    <a:pt x="392" y="472"/>
                    <a:pt x="392" y="472"/>
                  </a:cubicBezTo>
                  <a:cubicBezTo>
                    <a:pt x="392" y="473"/>
                    <a:pt x="392" y="473"/>
                    <a:pt x="391" y="473"/>
                  </a:cubicBezTo>
                  <a:cubicBezTo>
                    <a:pt x="391" y="473"/>
                    <a:pt x="391" y="473"/>
                    <a:pt x="391" y="473"/>
                  </a:cubicBezTo>
                  <a:cubicBezTo>
                    <a:pt x="390" y="473"/>
                    <a:pt x="390" y="473"/>
                    <a:pt x="390" y="473"/>
                  </a:cubicBezTo>
                  <a:cubicBezTo>
                    <a:pt x="390" y="473"/>
                    <a:pt x="390" y="473"/>
                    <a:pt x="389" y="473"/>
                  </a:cubicBezTo>
                  <a:cubicBezTo>
                    <a:pt x="389" y="473"/>
                    <a:pt x="389" y="473"/>
                    <a:pt x="389" y="473"/>
                  </a:cubicBezTo>
                  <a:cubicBezTo>
                    <a:pt x="389" y="474"/>
                    <a:pt x="389" y="474"/>
                    <a:pt x="389" y="475"/>
                  </a:cubicBezTo>
                  <a:cubicBezTo>
                    <a:pt x="388" y="475"/>
                    <a:pt x="388" y="475"/>
                    <a:pt x="387" y="476"/>
                  </a:cubicBezTo>
                  <a:cubicBezTo>
                    <a:pt x="387" y="476"/>
                    <a:pt x="387" y="476"/>
                    <a:pt x="386" y="476"/>
                  </a:cubicBezTo>
                  <a:cubicBezTo>
                    <a:pt x="386" y="476"/>
                    <a:pt x="386" y="477"/>
                    <a:pt x="385" y="477"/>
                  </a:cubicBezTo>
                  <a:cubicBezTo>
                    <a:pt x="385" y="476"/>
                    <a:pt x="385" y="476"/>
                    <a:pt x="385" y="476"/>
                  </a:cubicBezTo>
                  <a:cubicBezTo>
                    <a:pt x="385" y="476"/>
                    <a:pt x="385" y="476"/>
                    <a:pt x="385" y="476"/>
                  </a:cubicBezTo>
                  <a:cubicBezTo>
                    <a:pt x="385" y="476"/>
                    <a:pt x="385" y="476"/>
                    <a:pt x="385" y="476"/>
                  </a:cubicBezTo>
                  <a:cubicBezTo>
                    <a:pt x="385" y="476"/>
                    <a:pt x="385" y="475"/>
                    <a:pt x="385" y="475"/>
                  </a:cubicBezTo>
                  <a:cubicBezTo>
                    <a:pt x="385" y="475"/>
                    <a:pt x="385" y="475"/>
                    <a:pt x="385" y="475"/>
                  </a:cubicBezTo>
                  <a:cubicBezTo>
                    <a:pt x="385" y="475"/>
                    <a:pt x="385" y="475"/>
                    <a:pt x="385" y="474"/>
                  </a:cubicBezTo>
                  <a:cubicBezTo>
                    <a:pt x="384" y="474"/>
                    <a:pt x="384" y="474"/>
                    <a:pt x="384" y="474"/>
                  </a:cubicBezTo>
                  <a:cubicBezTo>
                    <a:pt x="384" y="474"/>
                    <a:pt x="384" y="474"/>
                    <a:pt x="384" y="474"/>
                  </a:cubicBezTo>
                  <a:cubicBezTo>
                    <a:pt x="384" y="474"/>
                    <a:pt x="384" y="473"/>
                    <a:pt x="383" y="473"/>
                  </a:cubicBezTo>
                  <a:cubicBezTo>
                    <a:pt x="383" y="473"/>
                    <a:pt x="383" y="473"/>
                    <a:pt x="383" y="473"/>
                  </a:cubicBezTo>
                  <a:cubicBezTo>
                    <a:pt x="382" y="472"/>
                    <a:pt x="382" y="472"/>
                    <a:pt x="382" y="472"/>
                  </a:cubicBezTo>
                  <a:cubicBezTo>
                    <a:pt x="382" y="472"/>
                    <a:pt x="382" y="471"/>
                    <a:pt x="382" y="471"/>
                  </a:cubicBezTo>
                  <a:cubicBezTo>
                    <a:pt x="382" y="471"/>
                    <a:pt x="382" y="471"/>
                    <a:pt x="382" y="471"/>
                  </a:cubicBezTo>
                  <a:cubicBezTo>
                    <a:pt x="382" y="471"/>
                    <a:pt x="382" y="471"/>
                    <a:pt x="383" y="471"/>
                  </a:cubicBezTo>
                  <a:cubicBezTo>
                    <a:pt x="383" y="470"/>
                    <a:pt x="383" y="470"/>
                    <a:pt x="383" y="470"/>
                  </a:cubicBezTo>
                  <a:cubicBezTo>
                    <a:pt x="383" y="470"/>
                    <a:pt x="383" y="470"/>
                    <a:pt x="383" y="469"/>
                  </a:cubicBezTo>
                  <a:cubicBezTo>
                    <a:pt x="383" y="469"/>
                    <a:pt x="383" y="468"/>
                    <a:pt x="383" y="468"/>
                  </a:cubicBezTo>
                  <a:cubicBezTo>
                    <a:pt x="383" y="467"/>
                    <a:pt x="383" y="467"/>
                    <a:pt x="383" y="467"/>
                  </a:cubicBezTo>
                  <a:cubicBezTo>
                    <a:pt x="383" y="467"/>
                    <a:pt x="382" y="467"/>
                    <a:pt x="382" y="468"/>
                  </a:cubicBezTo>
                  <a:cubicBezTo>
                    <a:pt x="382" y="468"/>
                    <a:pt x="382" y="468"/>
                    <a:pt x="382" y="468"/>
                  </a:cubicBezTo>
                  <a:cubicBezTo>
                    <a:pt x="382" y="469"/>
                    <a:pt x="382" y="469"/>
                    <a:pt x="382" y="470"/>
                  </a:cubicBezTo>
                  <a:cubicBezTo>
                    <a:pt x="382" y="470"/>
                    <a:pt x="382" y="470"/>
                    <a:pt x="382" y="470"/>
                  </a:cubicBezTo>
                  <a:cubicBezTo>
                    <a:pt x="382" y="470"/>
                    <a:pt x="382" y="470"/>
                    <a:pt x="382" y="470"/>
                  </a:cubicBezTo>
                  <a:cubicBezTo>
                    <a:pt x="381" y="470"/>
                    <a:pt x="381" y="471"/>
                    <a:pt x="381" y="470"/>
                  </a:cubicBezTo>
                  <a:cubicBezTo>
                    <a:pt x="380" y="470"/>
                    <a:pt x="380" y="470"/>
                    <a:pt x="380" y="470"/>
                  </a:cubicBezTo>
                  <a:cubicBezTo>
                    <a:pt x="380" y="469"/>
                    <a:pt x="380" y="469"/>
                    <a:pt x="380" y="469"/>
                  </a:cubicBezTo>
                  <a:cubicBezTo>
                    <a:pt x="380" y="469"/>
                    <a:pt x="380" y="469"/>
                    <a:pt x="380" y="469"/>
                  </a:cubicBezTo>
                  <a:cubicBezTo>
                    <a:pt x="380" y="469"/>
                    <a:pt x="380" y="469"/>
                    <a:pt x="380" y="468"/>
                  </a:cubicBezTo>
                  <a:cubicBezTo>
                    <a:pt x="379" y="468"/>
                    <a:pt x="379" y="468"/>
                    <a:pt x="379" y="468"/>
                  </a:cubicBezTo>
                  <a:cubicBezTo>
                    <a:pt x="379" y="467"/>
                    <a:pt x="379" y="467"/>
                    <a:pt x="379" y="467"/>
                  </a:cubicBezTo>
                  <a:cubicBezTo>
                    <a:pt x="379" y="467"/>
                    <a:pt x="379" y="467"/>
                    <a:pt x="379" y="467"/>
                  </a:cubicBezTo>
                  <a:cubicBezTo>
                    <a:pt x="379" y="466"/>
                    <a:pt x="379" y="466"/>
                    <a:pt x="379" y="466"/>
                  </a:cubicBezTo>
                  <a:cubicBezTo>
                    <a:pt x="379" y="466"/>
                    <a:pt x="378" y="466"/>
                    <a:pt x="378" y="466"/>
                  </a:cubicBezTo>
                  <a:cubicBezTo>
                    <a:pt x="378" y="466"/>
                    <a:pt x="377" y="466"/>
                    <a:pt x="377" y="466"/>
                  </a:cubicBezTo>
                  <a:cubicBezTo>
                    <a:pt x="377" y="466"/>
                    <a:pt x="376" y="466"/>
                    <a:pt x="375" y="466"/>
                  </a:cubicBezTo>
                  <a:cubicBezTo>
                    <a:pt x="375" y="467"/>
                    <a:pt x="374" y="467"/>
                    <a:pt x="374" y="467"/>
                  </a:cubicBezTo>
                  <a:cubicBezTo>
                    <a:pt x="374" y="467"/>
                    <a:pt x="374" y="467"/>
                    <a:pt x="374" y="467"/>
                  </a:cubicBezTo>
                  <a:cubicBezTo>
                    <a:pt x="374" y="468"/>
                    <a:pt x="374" y="468"/>
                    <a:pt x="374" y="468"/>
                  </a:cubicBezTo>
                  <a:cubicBezTo>
                    <a:pt x="374" y="468"/>
                    <a:pt x="375" y="468"/>
                    <a:pt x="375" y="468"/>
                  </a:cubicBezTo>
                  <a:cubicBezTo>
                    <a:pt x="375" y="468"/>
                    <a:pt x="376" y="468"/>
                    <a:pt x="376" y="468"/>
                  </a:cubicBezTo>
                  <a:cubicBezTo>
                    <a:pt x="376" y="468"/>
                    <a:pt x="376" y="467"/>
                    <a:pt x="376" y="467"/>
                  </a:cubicBezTo>
                  <a:cubicBezTo>
                    <a:pt x="376" y="467"/>
                    <a:pt x="376" y="467"/>
                    <a:pt x="376" y="467"/>
                  </a:cubicBezTo>
                  <a:cubicBezTo>
                    <a:pt x="377" y="466"/>
                    <a:pt x="378" y="466"/>
                    <a:pt x="378" y="467"/>
                  </a:cubicBezTo>
                  <a:cubicBezTo>
                    <a:pt x="378" y="467"/>
                    <a:pt x="378" y="467"/>
                    <a:pt x="378" y="467"/>
                  </a:cubicBezTo>
                  <a:cubicBezTo>
                    <a:pt x="378" y="468"/>
                    <a:pt x="379" y="468"/>
                    <a:pt x="379" y="469"/>
                  </a:cubicBezTo>
                  <a:cubicBezTo>
                    <a:pt x="379" y="469"/>
                    <a:pt x="379" y="469"/>
                    <a:pt x="379" y="469"/>
                  </a:cubicBezTo>
                  <a:cubicBezTo>
                    <a:pt x="379" y="469"/>
                    <a:pt x="380" y="469"/>
                    <a:pt x="380" y="470"/>
                  </a:cubicBezTo>
                  <a:cubicBezTo>
                    <a:pt x="380" y="470"/>
                    <a:pt x="380" y="470"/>
                    <a:pt x="380" y="470"/>
                  </a:cubicBezTo>
                  <a:cubicBezTo>
                    <a:pt x="380" y="470"/>
                    <a:pt x="380" y="470"/>
                    <a:pt x="380" y="471"/>
                  </a:cubicBezTo>
                  <a:cubicBezTo>
                    <a:pt x="380" y="471"/>
                    <a:pt x="381" y="471"/>
                    <a:pt x="381" y="471"/>
                  </a:cubicBezTo>
                  <a:cubicBezTo>
                    <a:pt x="381" y="471"/>
                    <a:pt x="381" y="471"/>
                    <a:pt x="381" y="471"/>
                  </a:cubicBezTo>
                  <a:cubicBezTo>
                    <a:pt x="381" y="471"/>
                    <a:pt x="381" y="471"/>
                    <a:pt x="381" y="471"/>
                  </a:cubicBezTo>
                  <a:cubicBezTo>
                    <a:pt x="381" y="472"/>
                    <a:pt x="381" y="472"/>
                    <a:pt x="381" y="472"/>
                  </a:cubicBezTo>
                  <a:cubicBezTo>
                    <a:pt x="381" y="473"/>
                    <a:pt x="381" y="473"/>
                    <a:pt x="381" y="473"/>
                  </a:cubicBezTo>
                  <a:cubicBezTo>
                    <a:pt x="381" y="473"/>
                    <a:pt x="382" y="473"/>
                    <a:pt x="382" y="474"/>
                  </a:cubicBezTo>
                  <a:cubicBezTo>
                    <a:pt x="383" y="474"/>
                    <a:pt x="383" y="475"/>
                    <a:pt x="383" y="476"/>
                  </a:cubicBezTo>
                  <a:cubicBezTo>
                    <a:pt x="383" y="476"/>
                    <a:pt x="383" y="476"/>
                    <a:pt x="383" y="476"/>
                  </a:cubicBezTo>
                  <a:cubicBezTo>
                    <a:pt x="383" y="477"/>
                    <a:pt x="383" y="477"/>
                    <a:pt x="383" y="477"/>
                  </a:cubicBezTo>
                  <a:cubicBezTo>
                    <a:pt x="384" y="477"/>
                    <a:pt x="384" y="478"/>
                    <a:pt x="384" y="478"/>
                  </a:cubicBezTo>
                  <a:cubicBezTo>
                    <a:pt x="384" y="478"/>
                    <a:pt x="384" y="479"/>
                    <a:pt x="384" y="479"/>
                  </a:cubicBezTo>
                  <a:cubicBezTo>
                    <a:pt x="384" y="479"/>
                    <a:pt x="384" y="479"/>
                    <a:pt x="384" y="479"/>
                  </a:cubicBezTo>
                  <a:cubicBezTo>
                    <a:pt x="384" y="479"/>
                    <a:pt x="384" y="479"/>
                    <a:pt x="384" y="479"/>
                  </a:cubicBezTo>
                  <a:cubicBezTo>
                    <a:pt x="384" y="479"/>
                    <a:pt x="384" y="479"/>
                    <a:pt x="384" y="479"/>
                  </a:cubicBezTo>
                  <a:cubicBezTo>
                    <a:pt x="384" y="479"/>
                    <a:pt x="384" y="480"/>
                    <a:pt x="384" y="480"/>
                  </a:cubicBezTo>
                  <a:cubicBezTo>
                    <a:pt x="384" y="480"/>
                    <a:pt x="384" y="480"/>
                    <a:pt x="384" y="480"/>
                  </a:cubicBezTo>
                  <a:cubicBezTo>
                    <a:pt x="383" y="480"/>
                    <a:pt x="384" y="479"/>
                    <a:pt x="383" y="479"/>
                  </a:cubicBezTo>
                  <a:cubicBezTo>
                    <a:pt x="383" y="479"/>
                    <a:pt x="383" y="479"/>
                    <a:pt x="383" y="479"/>
                  </a:cubicBezTo>
                  <a:cubicBezTo>
                    <a:pt x="383" y="479"/>
                    <a:pt x="383" y="479"/>
                    <a:pt x="382" y="479"/>
                  </a:cubicBezTo>
                  <a:cubicBezTo>
                    <a:pt x="382" y="479"/>
                    <a:pt x="382" y="478"/>
                    <a:pt x="381" y="478"/>
                  </a:cubicBezTo>
                  <a:cubicBezTo>
                    <a:pt x="381" y="478"/>
                    <a:pt x="381" y="478"/>
                    <a:pt x="381" y="478"/>
                  </a:cubicBezTo>
                  <a:cubicBezTo>
                    <a:pt x="381" y="478"/>
                    <a:pt x="381" y="478"/>
                    <a:pt x="381" y="478"/>
                  </a:cubicBezTo>
                  <a:cubicBezTo>
                    <a:pt x="381" y="478"/>
                    <a:pt x="381" y="478"/>
                    <a:pt x="381" y="478"/>
                  </a:cubicBezTo>
                  <a:cubicBezTo>
                    <a:pt x="381" y="477"/>
                    <a:pt x="381" y="477"/>
                    <a:pt x="381" y="477"/>
                  </a:cubicBezTo>
                  <a:cubicBezTo>
                    <a:pt x="381" y="477"/>
                    <a:pt x="380" y="477"/>
                    <a:pt x="380" y="477"/>
                  </a:cubicBezTo>
                  <a:cubicBezTo>
                    <a:pt x="380" y="477"/>
                    <a:pt x="380" y="477"/>
                    <a:pt x="380" y="478"/>
                  </a:cubicBezTo>
                  <a:cubicBezTo>
                    <a:pt x="380" y="478"/>
                    <a:pt x="380" y="478"/>
                    <a:pt x="380" y="478"/>
                  </a:cubicBezTo>
                  <a:cubicBezTo>
                    <a:pt x="380" y="478"/>
                    <a:pt x="380" y="478"/>
                    <a:pt x="380" y="478"/>
                  </a:cubicBezTo>
                  <a:cubicBezTo>
                    <a:pt x="380" y="478"/>
                    <a:pt x="380" y="478"/>
                    <a:pt x="380" y="478"/>
                  </a:cubicBezTo>
                  <a:cubicBezTo>
                    <a:pt x="380" y="477"/>
                    <a:pt x="380" y="477"/>
                    <a:pt x="380" y="477"/>
                  </a:cubicBezTo>
                  <a:cubicBezTo>
                    <a:pt x="380" y="477"/>
                    <a:pt x="379" y="477"/>
                    <a:pt x="379" y="477"/>
                  </a:cubicBezTo>
                  <a:cubicBezTo>
                    <a:pt x="379" y="477"/>
                    <a:pt x="379" y="477"/>
                    <a:pt x="379" y="476"/>
                  </a:cubicBezTo>
                  <a:cubicBezTo>
                    <a:pt x="379" y="476"/>
                    <a:pt x="379" y="476"/>
                    <a:pt x="379" y="476"/>
                  </a:cubicBezTo>
                  <a:cubicBezTo>
                    <a:pt x="379" y="476"/>
                    <a:pt x="378" y="476"/>
                    <a:pt x="378" y="477"/>
                  </a:cubicBezTo>
                  <a:cubicBezTo>
                    <a:pt x="378" y="477"/>
                    <a:pt x="379" y="477"/>
                    <a:pt x="379" y="477"/>
                  </a:cubicBezTo>
                  <a:cubicBezTo>
                    <a:pt x="379" y="477"/>
                    <a:pt x="379" y="478"/>
                    <a:pt x="379" y="478"/>
                  </a:cubicBezTo>
                  <a:cubicBezTo>
                    <a:pt x="379" y="478"/>
                    <a:pt x="380" y="479"/>
                    <a:pt x="380" y="479"/>
                  </a:cubicBezTo>
                  <a:cubicBezTo>
                    <a:pt x="380" y="479"/>
                    <a:pt x="380" y="479"/>
                    <a:pt x="380" y="479"/>
                  </a:cubicBezTo>
                  <a:cubicBezTo>
                    <a:pt x="380" y="479"/>
                    <a:pt x="380" y="479"/>
                    <a:pt x="380" y="480"/>
                  </a:cubicBezTo>
                  <a:cubicBezTo>
                    <a:pt x="380" y="480"/>
                    <a:pt x="380" y="480"/>
                    <a:pt x="380" y="480"/>
                  </a:cubicBezTo>
                  <a:cubicBezTo>
                    <a:pt x="380" y="480"/>
                    <a:pt x="380" y="480"/>
                    <a:pt x="379" y="480"/>
                  </a:cubicBezTo>
                  <a:cubicBezTo>
                    <a:pt x="379" y="480"/>
                    <a:pt x="379" y="479"/>
                    <a:pt x="379" y="479"/>
                  </a:cubicBezTo>
                  <a:cubicBezTo>
                    <a:pt x="379" y="479"/>
                    <a:pt x="378" y="479"/>
                    <a:pt x="378" y="479"/>
                  </a:cubicBezTo>
                  <a:cubicBezTo>
                    <a:pt x="378" y="479"/>
                    <a:pt x="378" y="479"/>
                    <a:pt x="378" y="479"/>
                  </a:cubicBezTo>
                  <a:cubicBezTo>
                    <a:pt x="377" y="479"/>
                    <a:pt x="377" y="479"/>
                    <a:pt x="377" y="478"/>
                  </a:cubicBezTo>
                  <a:cubicBezTo>
                    <a:pt x="377" y="478"/>
                    <a:pt x="377" y="478"/>
                    <a:pt x="376" y="478"/>
                  </a:cubicBezTo>
                  <a:cubicBezTo>
                    <a:pt x="376" y="478"/>
                    <a:pt x="376" y="478"/>
                    <a:pt x="376" y="478"/>
                  </a:cubicBezTo>
                  <a:cubicBezTo>
                    <a:pt x="376" y="478"/>
                    <a:pt x="376" y="478"/>
                    <a:pt x="376" y="478"/>
                  </a:cubicBezTo>
                  <a:cubicBezTo>
                    <a:pt x="376" y="478"/>
                    <a:pt x="376" y="478"/>
                    <a:pt x="376" y="478"/>
                  </a:cubicBezTo>
                  <a:cubicBezTo>
                    <a:pt x="375" y="478"/>
                    <a:pt x="375" y="478"/>
                    <a:pt x="375" y="478"/>
                  </a:cubicBezTo>
                  <a:cubicBezTo>
                    <a:pt x="374" y="478"/>
                    <a:pt x="374" y="478"/>
                    <a:pt x="374" y="477"/>
                  </a:cubicBezTo>
                  <a:cubicBezTo>
                    <a:pt x="374" y="477"/>
                    <a:pt x="374" y="477"/>
                    <a:pt x="374" y="477"/>
                  </a:cubicBezTo>
                  <a:cubicBezTo>
                    <a:pt x="374" y="476"/>
                    <a:pt x="373" y="476"/>
                    <a:pt x="373" y="475"/>
                  </a:cubicBezTo>
                  <a:cubicBezTo>
                    <a:pt x="373" y="475"/>
                    <a:pt x="373" y="474"/>
                    <a:pt x="373" y="474"/>
                  </a:cubicBezTo>
                  <a:cubicBezTo>
                    <a:pt x="373" y="473"/>
                    <a:pt x="373" y="473"/>
                    <a:pt x="372" y="473"/>
                  </a:cubicBezTo>
                  <a:cubicBezTo>
                    <a:pt x="372" y="473"/>
                    <a:pt x="372" y="473"/>
                    <a:pt x="371" y="473"/>
                  </a:cubicBezTo>
                  <a:cubicBezTo>
                    <a:pt x="371" y="473"/>
                    <a:pt x="371" y="473"/>
                    <a:pt x="370" y="474"/>
                  </a:cubicBezTo>
                  <a:cubicBezTo>
                    <a:pt x="370" y="474"/>
                    <a:pt x="370" y="474"/>
                    <a:pt x="370" y="474"/>
                  </a:cubicBezTo>
                  <a:cubicBezTo>
                    <a:pt x="370" y="474"/>
                    <a:pt x="370" y="474"/>
                    <a:pt x="370" y="474"/>
                  </a:cubicBezTo>
                  <a:cubicBezTo>
                    <a:pt x="369" y="474"/>
                    <a:pt x="369" y="474"/>
                    <a:pt x="369" y="474"/>
                  </a:cubicBezTo>
                  <a:cubicBezTo>
                    <a:pt x="368" y="474"/>
                    <a:pt x="368" y="474"/>
                    <a:pt x="367" y="474"/>
                  </a:cubicBezTo>
                  <a:cubicBezTo>
                    <a:pt x="367" y="474"/>
                    <a:pt x="366" y="474"/>
                    <a:pt x="366" y="474"/>
                  </a:cubicBezTo>
                  <a:cubicBezTo>
                    <a:pt x="366" y="473"/>
                    <a:pt x="365" y="473"/>
                    <a:pt x="365" y="473"/>
                  </a:cubicBezTo>
                  <a:cubicBezTo>
                    <a:pt x="365" y="473"/>
                    <a:pt x="365" y="473"/>
                    <a:pt x="365" y="473"/>
                  </a:cubicBezTo>
                  <a:cubicBezTo>
                    <a:pt x="365" y="473"/>
                    <a:pt x="365" y="473"/>
                    <a:pt x="365" y="473"/>
                  </a:cubicBezTo>
                  <a:cubicBezTo>
                    <a:pt x="365" y="474"/>
                    <a:pt x="364" y="474"/>
                    <a:pt x="364" y="474"/>
                  </a:cubicBezTo>
                  <a:cubicBezTo>
                    <a:pt x="364" y="474"/>
                    <a:pt x="364" y="474"/>
                    <a:pt x="364" y="474"/>
                  </a:cubicBezTo>
                  <a:cubicBezTo>
                    <a:pt x="364" y="474"/>
                    <a:pt x="364" y="474"/>
                    <a:pt x="364" y="474"/>
                  </a:cubicBezTo>
                  <a:cubicBezTo>
                    <a:pt x="364" y="475"/>
                    <a:pt x="364" y="475"/>
                    <a:pt x="364" y="475"/>
                  </a:cubicBezTo>
                  <a:cubicBezTo>
                    <a:pt x="364" y="475"/>
                    <a:pt x="364" y="475"/>
                    <a:pt x="364" y="475"/>
                  </a:cubicBezTo>
                  <a:cubicBezTo>
                    <a:pt x="364" y="475"/>
                    <a:pt x="364" y="475"/>
                    <a:pt x="364" y="475"/>
                  </a:cubicBezTo>
                  <a:cubicBezTo>
                    <a:pt x="364" y="475"/>
                    <a:pt x="364" y="475"/>
                    <a:pt x="363" y="475"/>
                  </a:cubicBezTo>
                  <a:cubicBezTo>
                    <a:pt x="363" y="475"/>
                    <a:pt x="363" y="475"/>
                    <a:pt x="363" y="475"/>
                  </a:cubicBezTo>
                  <a:cubicBezTo>
                    <a:pt x="364" y="476"/>
                    <a:pt x="364" y="476"/>
                    <a:pt x="365" y="477"/>
                  </a:cubicBezTo>
                  <a:cubicBezTo>
                    <a:pt x="365" y="477"/>
                    <a:pt x="365" y="477"/>
                    <a:pt x="365" y="477"/>
                  </a:cubicBezTo>
                  <a:cubicBezTo>
                    <a:pt x="365" y="477"/>
                    <a:pt x="366" y="477"/>
                    <a:pt x="366" y="477"/>
                  </a:cubicBezTo>
                  <a:cubicBezTo>
                    <a:pt x="366" y="477"/>
                    <a:pt x="367" y="478"/>
                    <a:pt x="367" y="478"/>
                  </a:cubicBezTo>
                  <a:cubicBezTo>
                    <a:pt x="368" y="478"/>
                    <a:pt x="368" y="479"/>
                    <a:pt x="369" y="479"/>
                  </a:cubicBezTo>
                  <a:cubicBezTo>
                    <a:pt x="369" y="479"/>
                    <a:pt x="369" y="479"/>
                    <a:pt x="369" y="479"/>
                  </a:cubicBezTo>
                  <a:cubicBezTo>
                    <a:pt x="369" y="479"/>
                    <a:pt x="369" y="479"/>
                    <a:pt x="369" y="479"/>
                  </a:cubicBezTo>
                  <a:cubicBezTo>
                    <a:pt x="369" y="480"/>
                    <a:pt x="369" y="480"/>
                    <a:pt x="369" y="480"/>
                  </a:cubicBezTo>
                  <a:cubicBezTo>
                    <a:pt x="369" y="480"/>
                    <a:pt x="369" y="480"/>
                    <a:pt x="369" y="480"/>
                  </a:cubicBezTo>
                  <a:cubicBezTo>
                    <a:pt x="369" y="480"/>
                    <a:pt x="369" y="480"/>
                    <a:pt x="369" y="480"/>
                  </a:cubicBezTo>
                  <a:cubicBezTo>
                    <a:pt x="369" y="481"/>
                    <a:pt x="369" y="481"/>
                    <a:pt x="369" y="482"/>
                  </a:cubicBezTo>
                  <a:cubicBezTo>
                    <a:pt x="369" y="482"/>
                    <a:pt x="369" y="482"/>
                    <a:pt x="369" y="482"/>
                  </a:cubicBezTo>
                  <a:cubicBezTo>
                    <a:pt x="368" y="482"/>
                    <a:pt x="368" y="482"/>
                    <a:pt x="368" y="483"/>
                  </a:cubicBezTo>
                  <a:cubicBezTo>
                    <a:pt x="368" y="483"/>
                    <a:pt x="367" y="483"/>
                    <a:pt x="367" y="483"/>
                  </a:cubicBezTo>
                  <a:cubicBezTo>
                    <a:pt x="367" y="484"/>
                    <a:pt x="366" y="484"/>
                    <a:pt x="366" y="484"/>
                  </a:cubicBezTo>
                  <a:cubicBezTo>
                    <a:pt x="366" y="485"/>
                    <a:pt x="366" y="485"/>
                    <a:pt x="366" y="485"/>
                  </a:cubicBezTo>
                  <a:cubicBezTo>
                    <a:pt x="366" y="486"/>
                    <a:pt x="366" y="486"/>
                    <a:pt x="366" y="486"/>
                  </a:cubicBezTo>
                  <a:cubicBezTo>
                    <a:pt x="365" y="486"/>
                    <a:pt x="365" y="486"/>
                    <a:pt x="365" y="486"/>
                  </a:cubicBezTo>
                  <a:cubicBezTo>
                    <a:pt x="365" y="486"/>
                    <a:pt x="366" y="487"/>
                    <a:pt x="366" y="487"/>
                  </a:cubicBezTo>
                  <a:cubicBezTo>
                    <a:pt x="366" y="487"/>
                    <a:pt x="366" y="487"/>
                    <a:pt x="366" y="487"/>
                  </a:cubicBezTo>
                  <a:cubicBezTo>
                    <a:pt x="366" y="487"/>
                    <a:pt x="365" y="487"/>
                    <a:pt x="365" y="488"/>
                  </a:cubicBezTo>
                  <a:cubicBezTo>
                    <a:pt x="365" y="488"/>
                    <a:pt x="365" y="488"/>
                    <a:pt x="365" y="488"/>
                  </a:cubicBezTo>
                  <a:cubicBezTo>
                    <a:pt x="365" y="488"/>
                    <a:pt x="365" y="488"/>
                    <a:pt x="365" y="488"/>
                  </a:cubicBezTo>
                  <a:cubicBezTo>
                    <a:pt x="364" y="488"/>
                    <a:pt x="364" y="488"/>
                    <a:pt x="364" y="488"/>
                  </a:cubicBezTo>
                  <a:cubicBezTo>
                    <a:pt x="364" y="488"/>
                    <a:pt x="364" y="489"/>
                    <a:pt x="364" y="489"/>
                  </a:cubicBezTo>
                  <a:cubicBezTo>
                    <a:pt x="364" y="489"/>
                    <a:pt x="363" y="489"/>
                    <a:pt x="363" y="490"/>
                  </a:cubicBezTo>
                  <a:cubicBezTo>
                    <a:pt x="362" y="490"/>
                    <a:pt x="362" y="490"/>
                    <a:pt x="362" y="491"/>
                  </a:cubicBezTo>
                  <a:cubicBezTo>
                    <a:pt x="362" y="491"/>
                    <a:pt x="362" y="491"/>
                    <a:pt x="362" y="491"/>
                  </a:cubicBezTo>
                  <a:cubicBezTo>
                    <a:pt x="361" y="492"/>
                    <a:pt x="362" y="492"/>
                    <a:pt x="361" y="492"/>
                  </a:cubicBezTo>
                  <a:cubicBezTo>
                    <a:pt x="361" y="492"/>
                    <a:pt x="361" y="492"/>
                    <a:pt x="361" y="492"/>
                  </a:cubicBezTo>
                  <a:cubicBezTo>
                    <a:pt x="361" y="493"/>
                    <a:pt x="360" y="493"/>
                    <a:pt x="360" y="493"/>
                  </a:cubicBezTo>
                  <a:cubicBezTo>
                    <a:pt x="360" y="493"/>
                    <a:pt x="359" y="493"/>
                    <a:pt x="359" y="493"/>
                  </a:cubicBezTo>
                  <a:cubicBezTo>
                    <a:pt x="358" y="493"/>
                    <a:pt x="358" y="493"/>
                    <a:pt x="357" y="493"/>
                  </a:cubicBezTo>
                  <a:cubicBezTo>
                    <a:pt x="356" y="493"/>
                    <a:pt x="356" y="493"/>
                    <a:pt x="355" y="493"/>
                  </a:cubicBezTo>
                  <a:cubicBezTo>
                    <a:pt x="355" y="493"/>
                    <a:pt x="355" y="492"/>
                    <a:pt x="354" y="492"/>
                  </a:cubicBezTo>
                  <a:cubicBezTo>
                    <a:pt x="354" y="492"/>
                    <a:pt x="354" y="492"/>
                    <a:pt x="354" y="491"/>
                  </a:cubicBezTo>
                  <a:cubicBezTo>
                    <a:pt x="353" y="491"/>
                    <a:pt x="353" y="491"/>
                    <a:pt x="353" y="490"/>
                  </a:cubicBezTo>
                  <a:cubicBezTo>
                    <a:pt x="353" y="490"/>
                    <a:pt x="353" y="490"/>
                    <a:pt x="353" y="490"/>
                  </a:cubicBezTo>
                  <a:cubicBezTo>
                    <a:pt x="353" y="490"/>
                    <a:pt x="352" y="490"/>
                    <a:pt x="352" y="489"/>
                  </a:cubicBezTo>
                  <a:cubicBezTo>
                    <a:pt x="352" y="489"/>
                    <a:pt x="351" y="489"/>
                    <a:pt x="351" y="489"/>
                  </a:cubicBezTo>
                  <a:cubicBezTo>
                    <a:pt x="350" y="489"/>
                    <a:pt x="350" y="489"/>
                    <a:pt x="350" y="488"/>
                  </a:cubicBezTo>
                  <a:cubicBezTo>
                    <a:pt x="350" y="488"/>
                    <a:pt x="350" y="488"/>
                    <a:pt x="350" y="488"/>
                  </a:cubicBezTo>
                  <a:cubicBezTo>
                    <a:pt x="350" y="488"/>
                    <a:pt x="351" y="488"/>
                    <a:pt x="351" y="488"/>
                  </a:cubicBezTo>
                  <a:cubicBezTo>
                    <a:pt x="351" y="488"/>
                    <a:pt x="351" y="488"/>
                    <a:pt x="351" y="488"/>
                  </a:cubicBezTo>
                  <a:cubicBezTo>
                    <a:pt x="351" y="488"/>
                    <a:pt x="351" y="488"/>
                    <a:pt x="350" y="487"/>
                  </a:cubicBezTo>
                  <a:cubicBezTo>
                    <a:pt x="350" y="487"/>
                    <a:pt x="350" y="487"/>
                    <a:pt x="350" y="487"/>
                  </a:cubicBezTo>
                  <a:cubicBezTo>
                    <a:pt x="349" y="487"/>
                    <a:pt x="349" y="487"/>
                    <a:pt x="349" y="487"/>
                  </a:cubicBezTo>
                  <a:cubicBezTo>
                    <a:pt x="349" y="487"/>
                    <a:pt x="349" y="487"/>
                    <a:pt x="349" y="487"/>
                  </a:cubicBezTo>
                  <a:cubicBezTo>
                    <a:pt x="348" y="486"/>
                    <a:pt x="347" y="486"/>
                    <a:pt x="346" y="485"/>
                  </a:cubicBezTo>
                  <a:cubicBezTo>
                    <a:pt x="346" y="485"/>
                    <a:pt x="346" y="484"/>
                    <a:pt x="346" y="484"/>
                  </a:cubicBezTo>
                  <a:cubicBezTo>
                    <a:pt x="345" y="484"/>
                    <a:pt x="345" y="484"/>
                    <a:pt x="345" y="484"/>
                  </a:cubicBezTo>
                  <a:cubicBezTo>
                    <a:pt x="345" y="484"/>
                    <a:pt x="344" y="484"/>
                    <a:pt x="344" y="483"/>
                  </a:cubicBezTo>
                  <a:cubicBezTo>
                    <a:pt x="344" y="483"/>
                    <a:pt x="344" y="483"/>
                    <a:pt x="343" y="483"/>
                  </a:cubicBezTo>
                  <a:cubicBezTo>
                    <a:pt x="343" y="483"/>
                    <a:pt x="343" y="483"/>
                    <a:pt x="344" y="483"/>
                  </a:cubicBezTo>
                  <a:cubicBezTo>
                    <a:pt x="343" y="483"/>
                    <a:pt x="343" y="483"/>
                    <a:pt x="342" y="483"/>
                  </a:cubicBezTo>
                  <a:cubicBezTo>
                    <a:pt x="342" y="483"/>
                    <a:pt x="342" y="483"/>
                    <a:pt x="342" y="483"/>
                  </a:cubicBezTo>
                  <a:cubicBezTo>
                    <a:pt x="342" y="483"/>
                    <a:pt x="343" y="483"/>
                    <a:pt x="343" y="484"/>
                  </a:cubicBezTo>
                  <a:cubicBezTo>
                    <a:pt x="343" y="484"/>
                    <a:pt x="343" y="484"/>
                    <a:pt x="344" y="484"/>
                  </a:cubicBezTo>
                  <a:cubicBezTo>
                    <a:pt x="344" y="484"/>
                    <a:pt x="344" y="485"/>
                    <a:pt x="343" y="485"/>
                  </a:cubicBezTo>
                  <a:cubicBezTo>
                    <a:pt x="343" y="485"/>
                    <a:pt x="343" y="485"/>
                    <a:pt x="343" y="485"/>
                  </a:cubicBezTo>
                  <a:cubicBezTo>
                    <a:pt x="342" y="484"/>
                    <a:pt x="341" y="484"/>
                    <a:pt x="340" y="484"/>
                  </a:cubicBezTo>
                  <a:cubicBezTo>
                    <a:pt x="340" y="485"/>
                    <a:pt x="341" y="485"/>
                    <a:pt x="342" y="485"/>
                  </a:cubicBezTo>
                  <a:cubicBezTo>
                    <a:pt x="343" y="486"/>
                    <a:pt x="343" y="486"/>
                    <a:pt x="344" y="487"/>
                  </a:cubicBezTo>
                  <a:cubicBezTo>
                    <a:pt x="344" y="488"/>
                    <a:pt x="345" y="488"/>
                    <a:pt x="345" y="488"/>
                  </a:cubicBezTo>
                  <a:cubicBezTo>
                    <a:pt x="345" y="489"/>
                    <a:pt x="346" y="489"/>
                    <a:pt x="346" y="489"/>
                  </a:cubicBezTo>
                  <a:cubicBezTo>
                    <a:pt x="346" y="489"/>
                    <a:pt x="346" y="490"/>
                    <a:pt x="346" y="490"/>
                  </a:cubicBezTo>
                  <a:cubicBezTo>
                    <a:pt x="346" y="490"/>
                    <a:pt x="347" y="491"/>
                    <a:pt x="347" y="491"/>
                  </a:cubicBezTo>
                  <a:cubicBezTo>
                    <a:pt x="347" y="492"/>
                    <a:pt x="348" y="492"/>
                    <a:pt x="348" y="492"/>
                  </a:cubicBezTo>
                  <a:cubicBezTo>
                    <a:pt x="348" y="493"/>
                    <a:pt x="348" y="493"/>
                    <a:pt x="349" y="493"/>
                  </a:cubicBezTo>
                  <a:cubicBezTo>
                    <a:pt x="349" y="493"/>
                    <a:pt x="349" y="493"/>
                    <a:pt x="349" y="493"/>
                  </a:cubicBezTo>
                  <a:cubicBezTo>
                    <a:pt x="349" y="493"/>
                    <a:pt x="349" y="493"/>
                    <a:pt x="350" y="493"/>
                  </a:cubicBezTo>
                  <a:cubicBezTo>
                    <a:pt x="351" y="493"/>
                    <a:pt x="353" y="494"/>
                    <a:pt x="355" y="494"/>
                  </a:cubicBezTo>
                  <a:cubicBezTo>
                    <a:pt x="355" y="494"/>
                    <a:pt x="355" y="494"/>
                    <a:pt x="355" y="494"/>
                  </a:cubicBezTo>
                  <a:cubicBezTo>
                    <a:pt x="355" y="494"/>
                    <a:pt x="356" y="494"/>
                    <a:pt x="356" y="494"/>
                  </a:cubicBezTo>
                  <a:cubicBezTo>
                    <a:pt x="356" y="494"/>
                    <a:pt x="357" y="494"/>
                    <a:pt x="357" y="494"/>
                  </a:cubicBezTo>
                  <a:cubicBezTo>
                    <a:pt x="357" y="494"/>
                    <a:pt x="357" y="494"/>
                    <a:pt x="358" y="494"/>
                  </a:cubicBezTo>
                  <a:cubicBezTo>
                    <a:pt x="358" y="494"/>
                    <a:pt x="358" y="494"/>
                    <a:pt x="359" y="494"/>
                  </a:cubicBezTo>
                  <a:cubicBezTo>
                    <a:pt x="359" y="494"/>
                    <a:pt x="359" y="494"/>
                    <a:pt x="359" y="494"/>
                  </a:cubicBezTo>
                  <a:cubicBezTo>
                    <a:pt x="360" y="494"/>
                    <a:pt x="361" y="494"/>
                    <a:pt x="361" y="495"/>
                  </a:cubicBezTo>
                  <a:cubicBezTo>
                    <a:pt x="361" y="495"/>
                    <a:pt x="361" y="495"/>
                    <a:pt x="362" y="495"/>
                  </a:cubicBezTo>
                  <a:cubicBezTo>
                    <a:pt x="362" y="495"/>
                    <a:pt x="362" y="495"/>
                    <a:pt x="362" y="495"/>
                  </a:cubicBezTo>
                  <a:cubicBezTo>
                    <a:pt x="362" y="496"/>
                    <a:pt x="362" y="496"/>
                    <a:pt x="362" y="496"/>
                  </a:cubicBezTo>
                  <a:cubicBezTo>
                    <a:pt x="363" y="496"/>
                    <a:pt x="362" y="497"/>
                    <a:pt x="362" y="497"/>
                  </a:cubicBezTo>
                  <a:cubicBezTo>
                    <a:pt x="362" y="497"/>
                    <a:pt x="362" y="497"/>
                    <a:pt x="362" y="497"/>
                  </a:cubicBezTo>
                  <a:cubicBezTo>
                    <a:pt x="362" y="498"/>
                    <a:pt x="362" y="498"/>
                    <a:pt x="362" y="498"/>
                  </a:cubicBezTo>
                  <a:cubicBezTo>
                    <a:pt x="362" y="498"/>
                    <a:pt x="362" y="498"/>
                    <a:pt x="362" y="498"/>
                  </a:cubicBezTo>
                  <a:cubicBezTo>
                    <a:pt x="361" y="498"/>
                    <a:pt x="361" y="498"/>
                    <a:pt x="361" y="498"/>
                  </a:cubicBezTo>
                  <a:cubicBezTo>
                    <a:pt x="361" y="499"/>
                    <a:pt x="361" y="499"/>
                    <a:pt x="361" y="499"/>
                  </a:cubicBezTo>
                  <a:cubicBezTo>
                    <a:pt x="361" y="499"/>
                    <a:pt x="361" y="499"/>
                    <a:pt x="362" y="499"/>
                  </a:cubicBezTo>
                  <a:cubicBezTo>
                    <a:pt x="362" y="499"/>
                    <a:pt x="362" y="499"/>
                    <a:pt x="362" y="499"/>
                  </a:cubicBezTo>
                  <a:cubicBezTo>
                    <a:pt x="362" y="499"/>
                    <a:pt x="362" y="499"/>
                    <a:pt x="362" y="499"/>
                  </a:cubicBezTo>
                  <a:cubicBezTo>
                    <a:pt x="361" y="500"/>
                    <a:pt x="361" y="500"/>
                    <a:pt x="361" y="500"/>
                  </a:cubicBezTo>
                  <a:cubicBezTo>
                    <a:pt x="361" y="500"/>
                    <a:pt x="361" y="500"/>
                    <a:pt x="361" y="500"/>
                  </a:cubicBezTo>
                  <a:cubicBezTo>
                    <a:pt x="360" y="501"/>
                    <a:pt x="360" y="501"/>
                    <a:pt x="360" y="502"/>
                  </a:cubicBezTo>
                  <a:cubicBezTo>
                    <a:pt x="360" y="502"/>
                    <a:pt x="360" y="502"/>
                    <a:pt x="360" y="503"/>
                  </a:cubicBezTo>
                  <a:cubicBezTo>
                    <a:pt x="360" y="503"/>
                    <a:pt x="360" y="503"/>
                    <a:pt x="360" y="503"/>
                  </a:cubicBezTo>
                  <a:cubicBezTo>
                    <a:pt x="359" y="503"/>
                    <a:pt x="359" y="503"/>
                    <a:pt x="359" y="503"/>
                  </a:cubicBezTo>
                  <a:cubicBezTo>
                    <a:pt x="359" y="503"/>
                    <a:pt x="359" y="503"/>
                    <a:pt x="359" y="504"/>
                  </a:cubicBezTo>
                  <a:cubicBezTo>
                    <a:pt x="359" y="504"/>
                    <a:pt x="359" y="505"/>
                    <a:pt x="358" y="505"/>
                  </a:cubicBezTo>
                  <a:cubicBezTo>
                    <a:pt x="358" y="505"/>
                    <a:pt x="358" y="505"/>
                    <a:pt x="358" y="506"/>
                  </a:cubicBezTo>
                  <a:cubicBezTo>
                    <a:pt x="358" y="506"/>
                    <a:pt x="358" y="506"/>
                    <a:pt x="358" y="506"/>
                  </a:cubicBezTo>
                  <a:cubicBezTo>
                    <a:pt x="357" y="506"/>
                    <a:pt x="356" y="506"/>
                    <a:pt x="356" y="507"/>
                  </a:cubicBezTo>
                  <a:cubicBezTo>
                    <a:pt x="356" y="507"/>
                    <a:pt x="356" y="508"/>
                    <a:pt x="356" y="508"/>
                  </a:cubicBezTo>
                  <a:cubicBezTo>
                    <a:pt x="356" y="508"/>
                    <a:pt x="356" y="509"/>
                    <a:pt x="356" y="509"/>
                  </a:cubicBezTo>
                  <a:cubicBezTo>
                    <a:pt x="355" y="510"/>
                    <a:pt x="355" y="510"/>
                    <a:pt x="355" y="511"/>
                  </a:cubicBezTo>
                  <a:cubicBezTo>
                    <a:pt x="355" y="511"/>
                    <a:pt x="355" y="511"/>
                    <a:pt x="355" y="512"/>
                  </a:cubicBezTo>
                  <a:cubicBezTo>
                    <a:pt x="354" y="512"/>
                    <a:pt x="354" y="512"/>
                    <a:pt x="354" y="512"/>
                  </a:cubicBezTo>
                  <a:cubicBezTo>
                    <a:pt x="354" y="512"/>
                    <a:pt x="353" y="512"/>
                    <a:pt x="353" y="512"/>
                  </a:cubicBezTo>
                  <a:cubicBezTo>
                    <a:pt x="353" y="512"/>
                    <a:pt x="353" y="512"/>
                    <a:pt x="353" y="512"/>
                  </a:cubicBezTo>
                  <a:cubicBezTo>
                    <a:pt x="352" y="513"/>
                    <a:pt x="352" y="513"/>
                    <a:pt x="352" y="513"/>
                  </a:cubicBezTo>
                  <a:cubicBezTo>
                    <a:pt x="352" y="513"/>
                    <a:pt x="352" y="514"/>
                    <a:pt x="351" y="514"/>
                  </a:cubicBezTo>
                  <a:cubicBezTo>
                    <a:pt x="351" y="514"/>
                    <a:pt x="351" y="514"/>
                    <a:pt x="351" y="514"/>
                  </a:cubicBezTo>
                  <a:cubicBezTo>
                    <a:pt x="350" y="514"/>
                    <a:pt x="350" y="514"/>
                    <a:pt x="350" y="514"/>
                  </a:cubicBezTo>
                  <a:cubicBezTo>
                    <a:pt x="349" y="514"/>
                    <a:pt x="349" y="514"/>
                    <a:pt x="348" y="514"/>
                  </a:cubicBezTo>
                  <a:cubicBezTo>
                    <a:pt x="348" y="514"/>
                    <a:pt x="348" y="513"/>
                    <a:pt x="348" y="514"/>
                  </a:cubicBezTo>
                  <a:cubicBezTo>
                    <a:pt x="348" y="514"/>
                    <a:pt x="348" y="514"/>
                    <a:pt x="348" y="514"/>
                  </a:cubicBezTo>
                  <a:cubicBezTo>
                    <a:pt x="348" y="514"/>
                    <a:pt x="348" y="514"/>
                    <a:pt x="348" y="514"/>
                  </a:cubicBezTo>
                  <a:cubicBezTo>
                    <a:pt x="348" y="514"/>
                    <a:pt x="348" y="514"/>
                    <a:pt x="348" y="514"/>
                  </a:cubicBezTo>
                  <a:cubicBezTo>
                    <a:pt x="348" y="515"/>
                    <a:pt x="348" y="515"/>
                    <a:pt x="348" y="515"/>
                  </a:cubicBezTo>
                  <a:cubicBezTo>
                    <a:pt x="348" y="515"/>
                    <a:pt x="348" y="515"/>
                    <a:pt x="348" y="515"/>
                  </a:cubicBezTo>
                  <a:cubicBezTo>
                    <a:pt x="347" y="515"/>
                    <a:pt x="347" y="515"/>
                    <a:pt x="347" y="514"/>
                  </a:cubicBezTo>
                  <a:cubicBezTo>
                    <a:pt x="346" y="514"/>
                    <a:pt x="346" y="513"/>
                    <a:pt x="345" y="513"/>
                  </a:cubicBezTo>
                  <a:cubicBezTo>
                    <a:pt x="345" y="514"/>
                    <a:pt x="345" y="514"/>
                    <a:pt x="345" y="514"/>
                  </a:cubicBezTo>
                  <a:cubicBezTo>
                    <a:pt x="345" y="514"/>
                    <a:pt x="345" y="514"/>
                    <a:pt x="345" y="514"/>
                  </a:cubicBezTo>
                  <a:cubicBezTo>
                    <a:pt x="345" y="514"/>
                    <a:pt x="345" y="514"/>
                    <a:pt x="345" y="514"/>
                  </a:cubicBezTo>
                  <a:cubicBezTo>
                    <a:pt x="345" y="514"/>
                    <a:pt x="345" y="514"/>
                    <a:pt x="345" y="514"/>
                  </a:cubicBezTo>
                  <a:cubicBezTo>
                    <a:pt x="345" y="514"/>
                    <a:pt x="345" y="513"/>
                    <a:pt x="344" y="513"/>
                  </a:cubicBezTo>
                  <a:cubicBezTo>
                    <a:pt x="344" y="513"/>
                    <a:pt x="344" y="513"/>
                    <a:pt x="344" y="513"/>
                  </a:cubicBezTo>
                  <a:cubicBezTo>
                    <a:pt x="344" y="514"/>
                    <a:pt x="344" y="514"/>
                    <a:pt x="344" y="514"/>
                  </a:cubicBezTo>
                  <a:cubicBezTo>
                    <a:pt x="344" y="514"/>
                    <a:pt x="344" y="514"/>
                    <a:pt x="344" y="514"/>
                  </a:cubicBezTo>
                  <a:cubicBezTo>
                    <a:pt x="344" y="513"/>
                    <a:pt x="344" y="513"/>
                    <a:pt x="344" y="513"/>
                  </a:cubicBezTo>
                  <a:cubicBezTo>
                    <a:pt x="343" y="513"/>
                    <a:pt x="343" y="513"/>
                    <a:pt x="343" y="512"/>
                  </a:cubicBezTo>
                  <a:cubicBezTo>
                    <a:pt x="343" y="512"/>
                    <a:pt x="343" y="512"/>
                    <a:pt x="343" y="512"/>
                  </a:cubicBezTo>
                  <a:cubicBezTo>
                    <a:pt x="344" y="512"/>
                    <a:pt x="343" y="511"/>
                    <a:pt x="343" y="511"/>
                  </a:cubicBezTo>
                  <a:cubicBezTo>
                    <a:pt x="343" y="511"/>
                    <a:pt x="343" y="511"/>
                    <a:pt x="343" y="511"/>
                  </a:cubicBezTo>
                  <a:cubicBezTo>
                    <a:pt x="343" y="511"/>
                    <a:pt x="343" y="511"/>
                    <a:pt x="343" y="511"/>
                  </a:cubicBezTo>
                  <a:cubicBezTo>
                    <a:pt x="343" y="511"/>
                    <a:pt x="343" y="511"/>
                    <a:pt x="343" y="511"/>
                  </a:cubicBezTo>
                  <a:cubicBezTo>
                    <a:pt x="343" y="512"/>
                    <a:pt x="343" y="512"/>
                    <a:pt x="342" y="512"/>
                  </a:cubicBezTo>
                  <a:cubicBezTo>
                    <a:pt x="342" y="512"/>
                    <a:pt x="342" y="512"/>
                    <a:pt x="342" y="512"/>
                  </a:cubicBezTo>
                  <a:cubicBezTo>
                    <a:pt x="342" y="512"/>
                    <a:pt x="342" y="512"/>
                    <a:pt x="342" y="512"/>
                  </a:cubicBezTo>
                  <a:cubicBezTo>
                    <a:pt x="342" y="512"/>
                    <a:pt x="342" y="512"/>
                    <a:pt x="342" y="512"/>
                  </a:cubicBezTo>
                  <a:cubicBezTo>
                    <a:pt x="342" y="512"/>
                    <a:pt x="342" y="512"/>
                    <a:pt x="342" y="512"/>
                  </a:cubicBezTo>
                  <a:cubicBezTo>
                    <a:pt x="343" y="513"/>
                    <a:pt x="343" y="513"/>
                    <a:pt x="343" y="513"/>
                  </a:cubicBezTo>
                  <a:cubicBezTo>
                    <a:pt x="343" y="513"/>
                    <a:pt x="343" y="513"/>
                    <a:pt x="343" y="514"/>
                  </a:cubicBezTo>
                  <a:cubicBezTo>
                    <a:pt x="343" y="514"/>
                    <a:pt x="343" y="514"/>
                    <a:pt x="343" y="514"/>
                  </a:cubicBezTo>
                  <a:cubicBezTo>
                    <a:pt x="343" y="514"/>
                    <a:pt x="343" y="514"/>
                    <a:pt x="343" y="514"/>
                  </a:cubicBezTo>
                  <a:cubicBezTo>
                    <a:pt x="343" y="514"/>
                    <a:pt x="343" y="514"/>
                    <a:pt x="343" y="515"/>
                  </a:cubicBezTo>
                  <a:cubicBezTo>
                    <a:pt x="343" y="515"/>
                    <a:pt x="343" y="515"/>
                    <a:pt x="343" y="515"/>
                  </a:cubicBezTo>
                  <a:cubicBezTo>
                    <a:pt x="343" y="515"/>
                    <a:pt x="343" y="515"/>
                    <a:pt x="343" y="515"/>
                  </a:cubicBezTo>
                  <a:cubicBezTo>
                    <a:pt x="342" y="515"/>
                    <a:pt x="342" y="515"/>
                    <a:pt x="342" y="515"/>
                  </a:cubicBezTo>
                  <a:cubicBezTo>
                    <a:pt x="342" y="516"/>
                    <a:pt x="342" y="516"/>
                    <a:pt x="342" y="515"/>
                  </a:cubicBezTo>
                  <a:cubicBezTo>
                    <a:pt x="342" y="515"/>
                    <a:pt x="342" y="515"/>
                    <a:pt x="342" y="515"/>
                  </a:cubicBezTo>
                  <a:cubicBezTo>
                    <a:pt x="342" y="515"/>
                    <a:pt x="342" y="515"/>
                    <a:pt x="341" y="515"/>
                  </a:cubicBezTo>
                  <a:cubicBezTo>
                    <a:pt x="341" y="515"/>
                    <a:pt x="341" y="514"/>
                    <a:pt x="341" y="514"/>
                  </a:cubicBezTo>
                  <a:cubicBezTo>
                    <a:pt x="341" y="514"/>
                    <a:pt x="341" y="515"/>
                    <a:pt x="341" y="515"/>
                  </a:cubicBezTo>
                  <a:cubicBezTo>
                    <a:pt x="341" y="515"/>
                    <a:pt x="341" y="515"/>
                    <a:pt x="341" y="515"/>
                  </a:cubicBezTo>
                  <a:cubicBezTo>
                    <a:pt x="341" y="516"/>
                    <a:pt x="341" y="516"/>
                    <a:pt x="342" y="516"/>
                  </a:cubicBezTo>
                  <a:cubicBezTo>
                    <a:pt x="342" y="516"/>
                    <a:pt x="342" y="516"/>
                    <a:pt x="342" y="516"/>
                  </a:cubicBezTo>
                  <a:cubicBezTo>
                    <a:pt x="342" y="516"/>
                    <a:pt x="342" y="517"/>
                    <a:pt x="342" y="517"/>
                  </a:cubicBezTo>
                  <a:cubicBezTo>
                    <a:pt x="342" y="517"/>
                    <a:pt x="342" y="517"/>
                    <a:pt x="342" y="517"/>
                  </a:cubicBezTo>
                  <a:cubicBezTo>
                    <a:pt x="342" y="517"/>
                    <a:pt x="342" y="517"/>
                    <a:pt x="342" y="517"/>
                  </a:cubicBezTo>
                  <a:cubicBezTo>
                    <a:pt x="342" y="518"/>
                    <a:pt x="341" y="518"/>
                    <a:pt x="342" y="518"/>
                  </a:cubicBezTo>
                  <a:cubicBezTo>
                    <a:pt x="342" y="519"/>
                    <a:pt x="341" y="519"/>
                    <a:pt x="341" y="520"/>
                  </a:cubicBezTo>
                  <a:cubicBezTo>
                    <a:pt x="341" y="520"/>
                    <a:pt x="341" y="520"/>
                    <a:pt x="341" y="520"/>
                  </a:cubicBezTo>
                  <a:cubicBezTo>
                    <a:pt x="341" y="520"/>
                    <a:pt x="340" y="520"/>
                    <a:pt x="340" y="520"/>
                  </a:cubicBezTo>
                  <a:cubicBezTo>
                    <a:pt x="340" y="520"/>
                    <a:pt x="339" y="520"/>
                    <a:pt x="338" y="520"/>
                  </a:cubicBezTo>
                  <a:cubicBezTo>
                    <a:pt x="337" y="520"/>
                    <a:pt x="336" y="520"/>
                    <a:pt x="335" y="520"/>
                  </a:cubicBezTo>
                  <a:cubicBezTo>
                    <a:pt x="333" y="520"/>
                    <a:pt x="332" y="518"/>
                    <a:pt x="330" y="518"/>
                  </a:cubicBezTo>
                  <a:cubicBezTo>
                    <a:pt x="329" y="518"/>
                    <a:pt x="329" y="518"/>
                    <a:pt x="328" y="518"/>
                  </a:cubicBezTo>
                  <a:cubicBezTo>
                    <a:pt x="327" y="518"/>
                    <a:pt x="326" y="517"/>
                    <a:pt x="326" y="517"/>
                  </a:cubicBezTo>
                  <a:cubicBezTo>
                    <a:pt x="323" y="516"/>
                    <a:pt x="321" y="515"/>
                    <a:pt x="319" y="514"/>
                  </a:cubicBezTo>
                  <a:cubicBezTo>
                    <a:pt x="319" y="514"/>
                    <a:pt x="318" y="513"/>
                    <a:pt x="318" y="513"/>
                  </a:cubicBezTo>
                  <a:cubicBezTo>
                    <a:pt x="318" y="513"/>
                    <a:pt x="318" y="513"/>
                    <a:pt x="318" y="512"/>
                  </a:cubicBezTo>
                  <a:cubicBezTo>
                    <a:pt x="318" y="512"/>
                    <a:pt x="318" y="512"/>
                    <a:pt x="317" y="512"/>
                  </a:cubicBezTo>
                  <a:cubicBezTo>
                    <a:pt x="317" y="512"/>
                    <a:pt x="317" y="513"/>
                    <a:pt x="318" y="513"/>
                  </a:cubicBezTo>
                  <a:cubicBezTo>
                    <a:pt x="318" y="514"/>
                    <a:pt x="318" y="514"/>
                    <a:pt x="318" y="514"/>
                  </a:cubicBezTo>
                  <a:cubicBezTo>
                    <a:pt x="318" y="515"/>
                    <a:pt x="317" y="514"/>
                    <a:pt x="316" y="515"/>
                  </a:cubicBezTo>
                  <a:cubicBezTo>
                    <a:pt x="316" y="515"/>
                    <a:pt x="317" y="515"/>
                    <a:pt x="317" y="515"/>
                  </a:cubicBezTo>
                  <a:cubicBezTo>
                    <a:pt x="317" y="515"/>
                    <a:pt x="318" y="515"/>
                    <a:pt x="318" y="515"/>
                  </a:cubicBezTo>
                  <a:cubicBezTo>
                    <a:pt x="318" y="516"/>
                    <a:pt x="318" y="516"/>
                    <a:pt x="319" y="516"/>
                  </a:cubicBezTo>
                  <a:cubicBezTo>
                    <a:pt x="319" y="517"/>
                    <a:pt x="319" y="517"/>
                    <a:pt x="319" y="516"/>
                  </a:cubicBezTo>
                  <a:cubicBezTo>
                    <a:pt x="320" y="516"/>
                    <a:pt x="319" y="516"/>
                    <a:pt x="319" y="515"/>
                  </a:cubicBezTo>
                  <a:cubicBezTo>
                    <a:pt x="319" y="515"/>
                    <a:pt x="319" y="515"/>
                    <a:pt x="320" y="515"/>
                  </a:cubicBezTo>
                  <a:cubicBezTo>
                    <a:pt x="320" y="515"/>
                    <a:pt x="320" y="516"/>
                    <a:pt x="321" y="516"/>
                  </a:cubicBezTo>
                  <a:cubicBezTo>
                    <a:pt x="321" y="516"/>
                    <a:pt x="322" y="516"/>
                    <a:pt x="322" y="516"/>
                  </a:cubicBezTo>
                  <a:cubicBezTo>
                    <a:pt x="323" y="516"/>
                    <a:pt x="323" y="517"/>
                    <a:pt x="324" y="517"/>
                  </a:cubicBezTo>
                  <a:cubicBezTo>
                    <a:pt x="325" y="517"/>
                    <a:pt x="325" y="517"/>
                    <a:pt x="325" y="517"/>
                  </a:cubicBezTo>
                  <a:cubicBezTo>
                    <a:pt x="325" y="517"/>
                    <a:pt x="325" y="518"/>
                    <a:pt x="326" y="518"/>
                  </a:cubicBezTo>
                  <a:cubicBezTo>
                    <a:pt x="326" y="518"/>
                    <a:pt x="327" y="518"/>
                    <a:pt x="328" y="519"/>
                  </a:cubicBezTo>
                  <a:cubicBezTo>
                    <a:pt x="328" y="519"/>
                    <a:pt x="327" y="519"/>
                    <a:pt x="327" y="519"/>
                  </a:cubicBezTo>
                  <a:cubicBezTo>
                    <a:pt x="327" y="519"/>
                    <a:pt x="327" y="520"/>
                    <a:pt x="327" y="520"/>
                  </a:cubicBezTo>
                  <a:cubicBezTo>
                    <a:pt x="327" y="520"/>
                    <a:pt x="326" y="520"/>
                    <a:pt x="326" y="520"/>
                  </a:cubicBezTo>
                  <a:cubicBezTo>
                    <a:pt x="326" y="520"/>
                    <a:pt x="326" y="520"/>
                    <a:pt x="326" y="521"/>
                  </a:cubicBezTo>
                  <a:cubicBezTo>
                    <a:pt x="326" y="521"/>
                    <a:pt x="326" y="521"/>
                    <a:pt x="326" y="521"/>
                  </a:cubicBezTo>
                  <a:cubicBezTo>
                    <a:pt x="326" y="521"/>
                    <a:pt x="326" y="521"/>
                    <a:pt x="326" y="521"/>
                  </a:cubicBezTo>
                  <a:cubicBezTo>
                    <a:pt x="327" y="521"/>
                    <a:pt x="327" y="521"/>
                    <a:pt x="327" y="521"/>
                  </a:cubicBezTo>
                  <a:cubicBezTo>
                    <a:pt x="327" y="520"/>
                    <a:pt x="327" y="520"/>
                    <a:pt x="327" y="520"/>
                  </a:cubicBezTo>
                  <a:cubicBezTo>
                    <a:pt x="327" y="520"/>
                    <a:pt x="328" y="520"/>
                    <a:pt x="328" y="520"/>
                  </a:cubicBezTo>
                  <a:cubicBezTo>
                    <a:pt x="328" y="519"/>
                    <a:pt x="329" y="519"/>
                    <a:pt x="329" y="519"/>
                  </a:cubicBezTo>
                  <a:cubicBezTo>
                    <a:pt x="330" y="519"/>
                    <a:pt x="330" y="519"/>
                    <a:pt x="331" y="519"/>
                  </a:cubicBezTo>
                  <a:cubicBezTo>
                    <a:pt x="331" y="519"/>
                    <a:pt x="331" y="520"/>
                    <a:pt x="331" y="520"/>
                  </a:cubicBezTo>
                  <a:cubicBezTo>
                    <a:pt x="331" y="521"/>
                    <a:pt x="332" y="520"/>
                    <a:pt x="333" y="520"/>
                  </a:cubicBezTo>
                  <a:cubicBezTo>
                    <a:pt x="333" y="520"/>
                    <a:pt x="333" y="520"/>
                    <a:pt x="333" y="520"/>
                  </a:cubicBezTo>
                  <a:cubicBezTo>
                    <a:pt x="333" y="521"/>
                    <a:pt x="333" y="521"/>
                    <a:pt x="333" y="521"/>
                  </a:cubicBezTo>
                  <a:cubicBezTo>
                    <a:pt x="332" y="521"/>
                    <a:pt x="332" y="521"/>
                    <a:pt x="332" y="521"/>
                  </a:cubicBezTo>
                  <a:cubicBezTo>
                    <a:pt x="332" y="521"/>
                    <a:pt x="333" y="521"/>
                    <a:pt x="334" y="521"/>
                  </a:cubicBezTo>
                  <a:cubicBezTo>
                    <a:pt x="334" y="521"/>
                    <a:pt x="334" y="521"/>
                    <a:pt x="334" y="521"/>
                  </a:cubicBezTo>
                  <a:cubicBezTo>
                    <a:pt x="334" y="521"/>
                    <a:pt x="334" y="522"/>
                    <a:pt x="334" y="522"/>
                  </a:cubicBezTo>
                  <a:cubicBezTo>
                    <a:pt x="334" y="522"/>
                    <a:pt x="335" y="522"/>
                    <a:pt x="335" y="522"/>
                  </a:cubicBezTo>
                  <a:cubicBezTo>
                    <a:pt x="335" y="522"/>
                    <a:pt x="335" y="522"/>
                    <a:pt x="335" y="522"/>
                  </a:cubicBezTo>
                  <a:cubicBezTo>
                    <a:pt x="335" y="522"/>
                    <a:pt x="336" y="522"/>
                    <a:pt x="336" y="522"/>
                  </a:cubicBezTo>
                  <a:cubicBezTo>
                    <a:pt x="336" y="522"/>
                    <a:pt x="336" y="523"/>
                    <a:pt x="336" y="523"/>
                  </a:cubicBezTo>
                  <a:cubicBezTo>
                    <a:pt x="336" y="523"/>
                    <a:pt x="337" y="523"/>
                    <a:pt x="337" y="523"/>
                  </a:cubicBezTo>
                  <a:cubicBezTo>
                    <a:pt x="337" y="523"/>
                    <a:pt x="337" y="523"/>
                    <a:pt x="336" y="524"/>
                  </a:cubicBezTo>
                  <a:cubicBezTo>
                    <a:pt x="337" y="524"/>
                    <a:pt x="337" y="524"/>
                    <a:pt x="337" y="524"/>
                  </a:cubicBezTo>
                  <a:cubicBezTo>
                    <a:pt x="337" y="524"/>
                    <a:pt x="337" y="524"/>
                    <a:pt x="337" y="524"/>
                  </a:cubicBezTo>
                  <a:cubicBezTo>
                    <a:pt x="337" y="525"/>
                    <a:pt x="337" y="525"/>
                    <a:pt x="337" y="526"/>
                  </a:cubicBezTo>
                  <a:cubicBezTo>
                    <a:pt x="337" y="526"/>
                    <a:pt x="338" y="527"/>
                    <a:pt x="338" y="527"/>
                  </a:cubicBezTo>
                  <a:cubicBezTo>
                    <a:pt x="338" y="527"/>
                    <a:pt x="337" y="527"/>
                    <a:pt x="337" y="527"/>
                  </a:cubicBezTo>
                  <a:cubicBezTo>
                    <a:pt x="337" y="528"/>
                    <a:pt x="337" y="528"/>
                    <a:pt x="338" y="528"/>
                  </a:cubicBezTo>
                  <a:cubicBezTo>
                    <a:pt x="337" y="529"/>
                    <a:pt x="337" y="529"/>
                    <a:pt x="337" y="530"/>
                  </a:cubicBezTo>
                  <a:cubicBezTo>
                    <a:pt x="336" y="530"/>
                    <a:pt x="335" y="530"/>
                    <a:pt x="334" y="531"/>
                  </a:cubicBezTo>
                  <a:cubicBezTo>
                    <a:pt x="334" y="531"/>
                    <a:pt x="334" y="531"/>
                    <a:pt x="333" y="531"/>
                  </a:cubicBezTo>
                  <a:cubicBezTo>
                    <a:pt x="333" y="531"/>
                    <a:pt x="333" y="531"/>
                    <a:pt x="333" y="531"/>
                  </a:cubicBezTo>
                  <a:cubicBezTo>
                    <a:pt x="333" y="532"/>
                    <a:pt x="333" y="532"/>
                    <a:pt x="333" y="532"/>
                  </a:cubicBezTo>
                  <a:cubicBezTo>
                    <a:pt x="333" y="532"/>
                    <a:pt x="333" y="532"/>
                    <a:pt x="332" y="532"/>
                  </a:cubicBezTo>
                  <a:cubicBezTo>
                    <a:pt x="332" y="532"/>
                    <a:pt x="331" y="532"/>
                    <a:pt x="331" y="532"/>
                  </a:cubicBezTo>
                  <a:cubicBezTo>
                    <a:pt x="330" y="532"/>
                    <a:pt x="330" y="532"/>
                    <a:pt x="330" y="532"/>
                  </a:cubicBezTo>
                  <a:cubicBezTo>
                    <a:pt x="330" y="531"/>
                    <a:pt x="329" y="531"/>
                    <a:pt x="329" y="531"/>
                  </a:cubicBezTo>
                  <a:cubicBezTo>
                    <a:pt x="328" y="531"/>
                    <a:pt x="328" y="531"/>
                    <a:pt x="328" y="531"/>
                  </a:cubicBezTo>
                  <a:cubicBezTo>
                    <a:pt x="328" y="532"/>
                    <a:pt x="328" y="532"/>
                    <a:pt x="328" y="532"/>
                  </a:cubicBezTo>
                  <a:cubicBezTo>
                    <a:pt x="328" y="532"/>
                    <a:pt x="328" y="532"/>
                    <a:pt x="328" y="532"/>
                  </a:cubicBezTo>
                  <a:cubicBezTo>
                    <a:pt x="327" y="532"/>
                    <a:pt x="327" y="532"/>
                    <a:pt x="327" y="532"/>
                  </a:cubicBezTo>
                  <a:cubicBezTo>
                    <a:pt x="326" y="532"/>
                    <a:pt x="326" y="532"/>
                    <a:pt x="326" y="532"/>
                  </a:cubicBezTo>
                  <a:cubicBezTo>
                    <a:pt x="326" y="532"/>
                    <a:pt x="326" y="532"/>
                    <a:pt x="326" y="532"/>
                  </a:cubicBezTo>
                  <a:cubicBezTo>
                    <a:pt x="326" y="533"/>
                    <a:pt x="327" y="533"/>
                    <a:pt x="327" y="534"/>
                  </a:cubicBezTo>
                  <a:cubicBezTo>
                    <a:pt x="328" y="534"/>
                    <a:pt x="328" y="534"/>
                    <a:pt x="329" y="534"/>
                  </a:cubicBezTo>
                  <a:cubicBezTo>
                    <a:pt x="329" y="534"/>
                    <a:pt x="329" y="534"/>
                    <a:pt x="329" y="534"/>
                  </a:cubicBezTo>
                  <a:cubicBezTo>
                    <a:pt x="330" y="535"/>
                    <a:pt x="329" y="535"/>
                    <a:pt x="329" y="535"/>
                  </a:cubicBezTo>
                  <a:cubicBezTo>
                    <a:pt x="329" y="535"/>
                    <a:pt x="329" y="535"/>
                    <a:pt x="329" y="536"/>
                  </a:cubicBezTo>
                  <a:cubicBezTo>
                    <a:pt x="329" y="536"/>
                    <a:pt x="329" y="536"/>
                    <a:pt x="329" y="536"/>
                  </a:cubicBezTo>
                  <a:cubicBezTo>
                    <a:pt x="329" y="536"/>
                    <a:pt x="329" y="536"/>
                    <a:pt x="329" y="536"/>
                  </a:cubicBezTo>
                  <a:cubicBezTo>
                    <a:pt x="328" y="536"/>
                    <a:pt x="328" y="536"/>
                    <a:pt x="328" y="536"/>
                  </a:cubicBezTo>
                  <a:cubicBezTo>
                    <a:pt x="327" y="536"/>
                    <a:pt x="327" y="535"/>
                    <a:pt x="327" y="536"/>
                  </a:cubicBezTo>
                  <a:cubicBezTo>
                    <a:pt x="327" y="536"/>
                    <a:pt x="327" y="536"/>
                    <a:pt x="327" y="536"/>
                  </a:cubicBezTo>
                  <a:cubicBezTo>
                    <a:pt x="326" y="536"/>
                    <a:pt x="326" y="535"/>
                    <a:pt x="325" y="536"/>
                  </a:cubicBezTo>
                  <a:cubicBezTo>
                    <a:pt x="325" y="536"/>
                    <a:pt x="325" y="537"/>
                    <a:pt x="325" y="537"/>
                  </a:cubicBezTo>
                  <a:cubicBezTo>
                    <a:pt x="325" y="537"/>
                    <a:pt x="324" y="537"/>
                    <a:pt x="324" y="537"/>
                  </a:cubicBezTo>
                  <a:cubicBezTo>
                    <a:pt x="324" y="538"/>
                    <a:pt x="324" y="538"/>
                    <a:pt x="324" y="538"/>
                  </a:cubicBezTo>
                  <a:cubicBezTo>
                    <a:pt x="324" y="538"/>
                    <a:pt x="324" y="539"/>
                    <a:pt x="324" y="539"/>
                  </a:cubicBezTo>
                  <a:cubicBezTo>
                    <a:pt x="324" y="539"/>
                    <a:pt x="325" y="539"/>
                    <a:pt x="325" y="539"/>
                  </a:cubicBezTo>
                  <a:cubicBezTo>
                    <a:pt x="325" y="539"/>
                    <a:pt x="325" y="540"/>
                    <a:pt x="325" y="540"/>
                  </a:cubicBezTo>
                  <a:cubicBezTo>
                    <a:pt x="325" y="540"/>
                    <a:pt x="325" y="540"/>
                    <a:pt x="325" y="540"/>
                  </a:cubicBezTo>
                  <a:cubicBezTo>
                    <a:pt x="325" y="540"/>
                    <a:pt x="325" y="540"/>
                    <a:pt x="325" y="540"/>
                  </a:cubicBezTo>
                  <a:cubicBezTo>
                    <a:pt x="325" y="540"/>
                    <a:pt x="324" y="540"/>
                    <a:pt x="324" y="540"/>
                  </a:cubicBezTo>
                  <a:cubicBezTo>
                    <a:pt x="324" y="540"/>
                    <a:pt x="324" y="540"/>
                    <a:pt x="324" y="540"/>
                  </a:cubicBezTo>
                  <a:cubicBezTo>
                    <a:pt x="324" y="540"/>
                    <a:pt x="324" y="540"/>
                    <a:pt x="324" y="540"/>
                  </a:cubicBezTo>
                  <a:cubicBezTo>
                    <a:pt x="323" y="539"/>
                    <a:pt x="322" y="539"/>
                    <a:pt x="322" y="539"/>
                  </a:cubicBezTo>
                  <a:cubicBezTo>
                    <a:pt x="322" y="539"/>
                    <a:pt x="321" y="539"/>
                    <a:pt x="321" y="539"/>
                  </a:cubicBezTo>
                  <a:cubicBezTo>
                    <a:pt x="321" y="539"/>
                    <a:pt x="321" y="540"/>
                    <a:pt x="322" y="540"/>
                  </a:cubicBezTo>
                  <a:cubicBezTo>
                    <a:pt x="322" y="540"/>
                    <a:pt x="322" y="539"/>
                    <a:pt x="322" y="539"/>
                  </a:cubicBezTo>
                  <a:cubicBezTo>
                    <a:pt x="322" y="539"/>
                    <a:pt x="322" y="539"/>
                    <a:pt x="322" y="540"/>
                  </a:cubicBezTo>
                  <a:cubicBezTo>
                    <a:pt x="323" y="540"/>
                    <a:pt x="323" y="540"/>
                    <a:pt x="323" y="540"/>
                  </a:cubicBezTo>
                  <a:cubicBezTo>
                    <a:pt x="323" y="540"/>
                    <a:pt x="323" y="540"/>
                    <a:pt x="323" y="540"/>
                  </a:cubicBezTo>
                  <a:cubicBezTo>
                    <a:pt x="323" y="540"/>
                    <a:pt x="323" y="540"/>
                    <a:pt x="323" y="540"/>
                  </a:cubicBezTo>
                  <a:cubicBezTo>
                    <a:pt x="322" y="541"/>
                    <a:pt x="322" y="541"/>
                    <a:pt x="322" y="541"/>
                  </a:cubicBezTo>
                  <a:cubicBezTo>
                    <a:pt x="321" y="542"/>
                    <a:pt x="321" y="542"/>
                    <a:pt x="321" y="542"/>
                  </a:cubicBezTo>
                  <a:cubicBezTo>
                    <a:pt x="321" y="542"/>
                    <a:pt x="322" y="542"/>
                    <a:pt x="322" y="542"/>
                  </a:cubicBezTo>
                  <a:cubicBezTo>
                    <a:pt x="322" y="542"/>
                    <a:pt x="322" y="542"/>
                    <a:pt x="322" y="542"/>
                  </a:cubicBezTo>
                  <a:cubicBezTo>
                    <a:pt x="322" y="542"/>
                    <a:pt x="322" y="542"/>
                    <a:pt x="322" y="542"/>
                  </a:cubicBezTo>
                  <a:cubicBezTo>
                    <a:pt x="322" y="543"/>
                    <a:pt x="321" y="543"/>
                    <a:pt x="321" y="543"/>
                  </a:cubicBezTo>
                  <a:cubicBezTo>
                    <a:pt x="321" y="543"/>
                    <a:pt x="321" y="544"/>
                    <a:pt x="321" y="544"/>
                  </a:cubicBezTo>
                  <a:cubicBezTo>
                    <a:pt x="320" y="544"/>
                    <a:pt x="320" y="544"/>
                    <a:pt x="320" y="544"/>
                  </a:cubicBezTo>
                  <a:cubicBezTo>
                    <a:pt x="320" y="543"/>
                    <a:pt x="320" y="543"/>
                    <a:pt x="320" y="543"/>
                  </a:cubicBezTo>
                  <a:cubicBezTo>
                    <a:pt x="319" y="543"/>
                    <a:pt x="319" y="543"/>
                    <a:pt x="320" y="544"/>
                  </a:cubicBezTo>
                  <a:cubicBezTo>
                    <a:pt x="320" y="544"/>
                    <a:pt x="320" y="544"/>
                    <a:pt x="320" y="544"/>
                  </a:cubicBezTo>
                  <a:cubicBezTo>
                    <a:pt x="320" y="544"/>
                    <a:pt x="320" y="545"/>
                    <a:pt x="320" y="545"/>
                  </a:cubicBezTo>
                  <a:cubicBezTo>
                    <a:pt x="320" y="545"/>
                    <a:pt x="321" y="545"/>
                    <a:pt x="321" y="545"/>
                  </a:cubicBezTo>
                  <a:cubicBezTo>
                    <a:pt x="321" y="545"/>
                    <a:pt x="321" y="545"/>
                    <a:pt x="321" y="545"/>
                  </a:cubicBezTo>
                  <a:cubicBezTo>
                    <a:pt x="321" y="545"/>
                    <a:pt x="321" y="545"/>
                    <a:pt x="321" y="545"/>
                  </a:cubicBezTo>
                  <a:cubicBezTo>
                    <a:pt x="321" y="545"/>
                    <a:pt x="322" y="545"/>
                    <a:pt x="322" y="545"/>
                  </a:cubicBezTo>
                  <a:cubicBezTo>
                    <a:pt x="322" y="545"/>
                    <a:pt x="322" y="546"/>
                    <a:pt x="321" y="546"/>
                  </a:cubicBezTo>
                  <a:cubicBezTo>
                    <a:pt x="321" y="546"/>
                    <a:pt x="321" y="546"/>
                    <a:pt x="321" y="546"/>
                  </a:cubicBezTo>
                  <a:cubicBezTo>
                    <a:pt x="321" y="546"/>
                    <a:pt x="321" y="546"/>
                    <a:pt x="321" y="545"/>
                  </a:cubicBezTo>
                  <a:cubicBezTo>
                    <a:pt x="320" y="545"/>
                    <a:pt x="319" y="545"/>
                    <a:pt x="319" y="545"/>
                  </a:cubicBezTo>
                  <a:cubicBezTo>
                    <a:pt x="319" y="545"/>
                    <a:pt x="319" y="545"/>
                    <a:pt x="319" y="545"/>
                  </a:cubicBezTo>
                  <a:cubicBezTo>
                    <a:pt x="319" y="545"/>
                    <a:pt x="318" y="545"/>
                    <a:pt x="318" y="545"/>
                  </a:cubicBezTo>
                  <a:cubicBezTo>
                    <a:pt x="318" y="545"/>
                    <a:pt x="318" y="545"/>
                    <a:pt x="318" y="546"/>
                  </a:cubicBezTo>
                  <a:cubicBezTo>
                    <a:pt x="318" y="546"/>
                    <a:pt x="317" y="546"/>
                    <a:pt x="317" y="546"/>
                  </a:cubicBezTo>
                  <a:cubicBezTo>
                    <a:pt x="317" y="546"/>
                    <a:pt x="318" y="546"/>
                    <a:pt x="318" y="546"/>
                  </a:cubicBezTo>
                  <a:cubicBezTo>
                    <a:pt x="318" y="546"/>
                    <a:pt x="318" y="546"/>
                    <a:pt x="318" y="546"/>
                  </a:cubicBezTo>
                  <a:cubicBezTo>
                    <a:pt x="318" y="546"/>
                    <a:pt x="319" y="546"/>
                    <a:pt x="319" y="546"/>
                  </a:cubicBezTo>
                  <a:cubicBezTo>
                    <a:pt x="319" y="546"/>
                    <a:pt x="319" y="546"/>
                    <a:pt x="319" y="546"/>
                  </a:cubicBezTo>
                  <a:cubicBezTo>
                    <a:pt x="319" y="546"/>
                    <a:pt x="319" y="546"/>
                    <a:pt x="319" y="546"/>
                  </a:cubicBezTo>
                  <a:cubicBezTo>
                    <a:pt x="319" y="547"/>
                    <a:pt x="319" y="547"/>
                    <a:pt x="319" y="547"/>
                  </a:cubicBezTo>
                  <a:cubicBezTo>
                    <a:pt x="319" y="547"/>
                    <a:pt x="320" y="547"/>
                    <a:pt x="320" y="547"/>
                  </a:cubicBezTo>
                  <a:cubicBezTo>
                    <a:pt x="320" y="547"/>
                    <a:pt x="320" y="547"/>
                    <a:pt x="320" y="548"/>
                  </a:cubicBezTo>
                  <a:cubicBezTo>
                    <a:pt x="320" y="547"/>
                    <a:pt x="319" y="547"/>
                    <a:pt x="319" y="547"/>
                  </a:cubicBezTo>
                  <a:cubicBezTo>
                    <a:pt x="319" y="547"/>
                    <a:pt x="319" y="547"/>
                    <a:pt x="319" y="547"/>
                  </a:cubicBezTo>
                  <a:cubicBezTo>
                    <a:pt x="319" y="548"/>
                    <a:pt x="319" y="548"/>
                    <a:pt x="319" y="548"/>
                  </a:cubicBezTo>
                  <a:cubicBezTo>
                    <a:pt x="319" y="548"/>
                    <a:pt x="319" y="548"/>
                    <a:pt x="319" y="548"/>
                  </a:cubicBezTo>
                  <a:cubicBezTo>
                    <a:pt x="318" y="548"/>
                    <a:pt x="318" y="548"/>
                    <a:pt x="318" y="549"/>
                  </a:cubicBezTo>
                  <a:cubicBezTo>
                    <a:pt x="317" y="549"/>
                    <a:pt x="317" y="550"/>
                    <a:pt x="316" y="550"/>
                  </a:cubicBezTo>
                  <a:cubicBezTo>
                    <a:pt x="316" y="551"/>
                    <a:pt x="315" y="551"/>
                    <a:pt x="315" y="551"/>
                  </a:cubicBezTo>
                  <a:cubicBezTo>
                    <a:pt x="315" y="551"/>
                    <a:pt x="315" y="552"/>
                    <a:pt x="315" y="552"/>
                  </a:cubicBezTo>
                  <a:cubicBezTo>
                    <a:pt x="315" y="552"/>
                    <a:pt x="315" y="552"/>
                    <a:pt x="316" y="552"/>
                  </a:cubicBezTo>
                  <a:cubicBezTo>
                    <a:pt x="316" y="552"/>
                    <a:pt x="316" y="553"/>
                    <a:pt x="316" y="553"/>
                  </a:cubicBezTo>
                  <a:cubicBezTo>
                    <a:pt x="316" y="553"/>
                    <a:pt x="316" y="553"/>
                    <a:pt x="316" y="553"/>
                  </a:cubicBezTo>
                  <a:cubicBezTo>
                    <a:pt x="315" y="553"/>
                    <a:pt x="315" y="553"/>
                    <a:pt x="315" y="553"/>
                  </a:cubicBezTo>
                  <a:cubicBezTo>
                    <a:pt x="315" y="553"/>
                    <a:pt x="315" y="554"/>
                    <a:pt x="315" y="554"/>
                  </a:cubicBezTo>
                  <a:cubicBezTo>
                    <a:pt x="315" y="554"/>
                    <a:pt x="315" y="555"/>
                    <a:pt x="315" y="555"/>
                  </a:cubicBezTo>
                  <a:cubicBezTo>
                    <a:pt x="315" y="555"/>
                    <a:pt x="315" y="555"/>
                    <a:pt x="314" y="555"/>
                  </a:cubicBezTo>
                  <a:cubicBezTo>
                    <a:pt x="314" y="556"/>
                    <a:pt x="314" y="556"/>
                    <a:pt x="315" y="556"/>
                  </a:cubicBezTo>
                  <a:cubicBezTo>
                    <a:pt x="315" y="556"/>
                    <a:pt x="315" y="556"/>
                    <a:pt x="315" y="556"/>
                  </a:cubicBezTo>
                  <a:cubicBezTo>
                    <a:pt x="315" y="556"/>
                    <a:pt x="315" y="556"/>
                    <a:pt x="315" y="556"/>
                  </a:cubicBezTo>
                  <a:cubicBezTo>
                    <a:pt x="315" y="557"/>
                    <a:pt x="314" y="557"/>
                    <a:pt x="314" y="557"/>
                  </a:cubicBezTo>
                  <a:cubicBezTo>
                    <a:pt x="314" y="557"/>
                    <a:pt x="314" y="557"/>
                    <a:pt x="314" y="558"/>
                  </a:cubicBezTo>
                  <a:cubicBezTo>
                    <a:pt x="313" y="558"/>
                    <a:pt x="313" y="558"/>
                    <a:pt x="313" y="559"/>
                  </a:cubicBezTo>
                  <a:cubicBezTo>
                    <a:pt x="313" y="559"/>
                    <a:pt x="313" y="559"/>
                    <a:pt x="313" y="559"/>
                  </a:cubicBezTo>
                  <a:cubicBezTo>
                    <a:pt x="313" y="559"/>
                    <a:pt x="313" y="559"/>
                    <a:pt x="313" y="560"/>
                  </a:cubicBezTo>
                  <a:cubicBezTo>
                    <a:pt x="313" y="560"/>
                    <a:pt x="312" y="560"/>
                    <a:pt x="312" y="560"/>
                  </a:cubicBezTo>
                  <a:cubicBezTo>
                    <a:pt x="312" y="561"/>
                    <a:pt x="312" y="561"/>
                    <a:pt x="312" y="561"/>
                  </a:cubicBezTo>
                  <a:cubicBezTo>
                    <a:pt x="312" y="561"/>
                    <a:pt x="312" y="561"/>
                    <a:pt x="312" y="561"/>
                  </a:cubicBezTo>
                  <a:cubicBezTo>
                    <a:pt x="313" y="561"/>
                    <a:pt x="312" y="562"/>
                    <a:pt x="312" y="562"/>
                  </a:cubicBezTo>
                  <a:cubicBezTo>
                    <a:pt x="312" y="563"/>
                    <a:pt x="312" y="563"/>
                    <a:pt x="311" y="563"/>
                  </a:cubicBezTo>
                  <a:cubicBezTo>
                    <a:pt x="311" y="564"/>
                    <a:pt x="311" y="564"/>
                    <a:pt x="311" y="564"/>
                  </a:cubicBezTo>
                  <a:cubicBezTo>
                    <a:pt x="311" y="564"/>
                    <a:pt x="311" y="564"/>
                    <a:pt x="310" y="564"/>
                  </a:cubicBezTo>
                  <a:cubicBezTo>
                    <a:pt x="310" y="564"/>
                    <a:pt x="310" y="564"/>
                    <a:pt x="309" y="564"/>
                  </a:cubicBezTo>
                  <a:cubicBezTo>
                    <a:pt x="309" y="564"/>
                    <a:pt x="309" y="564"/>
                    <a:pt x="309" y="564"/>
                  </a:cubicBezTo>
                  <a:cubicBezTo>
                    <a:pt x="309" y="565"/>
                    <a:pt x="309" y="565"/>
                    <a:pt x="310" y="565"/>
                  </a:cubicBezTo>
                  <a:cubicBezTo>
                    <a:pt x="310" y="565"/>
                    <a:pt x="311" y="565"/>
                    <a:pt x="311" y="566"/>
                  </a:cubicBezTo>
                  <a:cubicBezTo>
                    <a:pt x="311" y="566"/>
                    <a:pt x="311" y="567"/>
                    <a:pt x="310" y="567"/>
                  </a:cubicBezTo>
                  <a:cubicBezTo>
                    <a:pt x="310" y="568"/>
                    <a:pt x="310" y="568"/>
                    <a:pt x="310" y="569"/>
                  </a:cubicBezTo>
                  <a:cubicBezTo>
                    <a:pt x="310" y="569"/>
                    <a:pt x="310" y="570"/>
                    <a:pt x="310" y="570"/>
                  </a:cubicBezTo>
                  <a:cubicBezTo>
                    <a:pt x="310" y="571"/>
                    <a:pt x="310" y="571"/>
                    <a:pt x="310" y="571"/>
                  </a:cubicBezTo>
                  <a:cubicBezTo>
                    <a:pt x="309" y="572"/>
                    <a:pt x="309" y="573"/>
                    <a:pt x="309" y="573"/>
                  </a:cubicBezTo>
                  <a:cubicBezTo>
                    <a:pt x="309" y="574"/>
                    <a:pt x="310" y="574"/>
                    <a:pt x="310" y="575"/>
                  </a:cubicBezTo>
                  <a:cubicBezTo>
                    <a:pt x="310" y="575"/>
                    <a:pt x="309" y="576"/>
                    <a:pt x="309" y="577"/>
                  </a:cubicBezTo>
                  <a:cubicBezTo>
                    <a:pt x="309" y="578"/>
                    <a:pt x="310" y="578"/>
                    <a:pt x="310" y="579"/>
                  </a:cubicBezTo>
                  <a:cubicBezTo>
                    <a:pt x="310" y="580"/>
                    <a:pt x="310" y="581"/>
                    <a:pt x="310" y="582"/>
                  </a:cubicBezTo>
                  <a:cubicBezTo>
                    <a:pt x="310" y="583"/>
                    <a:pt x="309" y="583"/>
                    <a:pt x="309" y="583"/>
                  </a:cubicBezTo>
                  <a:cubicBezTo>
                    <a:pt x="309" y="584"/>
                    <a:pt x="308" y="584"/>
                    <a:pt x="308" y="584"/>
                  </a:cubicBezTo>
                  <a:cubicBezTo>
                    <a:pt x="307" y="584"/>
                    <a:pt x="307" y="585"/>
                    <a:pt x="307" y="585"/>
                  </a:cubicBezTo>
                  <a:cubicBezTo>
                    <a:pt x="307" y="585"/>
                    <a:pt x="307" y="585"/>
                    <a:pt x="308" y="585"/>
                  </a:cubicBezTo>
                  <a:cubicBezTo>
                    <a:pt x="308" y="585"/>
                    <a:pt x="308" y="584"/>
                    <a:pt x="308" y="584"/>
                  </a:cubicBezTo>
                  <a:cubicBezTo>
                    <a:pt x="308" y="584"/>
                    <a:pt x="308" y="584"/>
                    <a:pt x="309" y="584"/>
                  </a:cubicBezTo>
                  <a:cubicBezTo>
                    <a:pt x="309" y="584"/>
                    <a:pt x="309" y="584"/>
                    <a:pt x="309" y="584"/>
                  </a:cubicBezTo>
                  <a:cubicBezTo>
                    <a:pt x="309" y="584"/>
                    <a:pt x="309" y="584"/>
                    <a:pt x="310" y="584"/>
                  </a:cubicBezTo>
                  <a:cubicBezTo>
                    <a:pt x="310" y="584"/>
                    <a:pt x="310" y="584"/>
                    <a:pt x="310" y="584"/>
                  </a:cubicBezTo>
                  <a:cubicBezTo>
                    <a:pt x="310" y="585"/>
                    <a:pt x="310" y="585"/>
                    <a:pt x="311" y="585"/>
                  </a:cubicBezTo>
                  <a:cubicBezTo>
                    <a:pt x="311" y="585"/>
                    <a:pt x="311" y="585"/>
                    <a:pt x="311" y="585"/>
                  </a:cubicBezTo>
                  <a:cubicBezTo>
                    <a:pt x="311" y="585"/>
                    <a:pt x="311" y="586"/>
                    <a:pt x="311" y="586"/>
                  </a:cubicBezTo>
                  <a:cubicBezTo>
                    <a:pt x="311" y="587"/>
                    <a:pt x="312" y="587"/>
                    <a:pt x="312" y="588"/>
                  </a:cubicBezTo>
                  <a:cubicBezTo>
                    <a:pt x="312" y="588"/>
                    <a:pt x="312" y="588"/>
                    <a:pt x="313" y="588"/>
                  </a:cubicBezTo>
                  <a:cubicBezTo>
                    <a:pt x="313" y="588"/>
                    <a:pt x="313" y="588"/>
                    <a:pt x="314" y="587"/>
                  </a:cubicBezTo>
                  <a:cubicBezTo>
                    <a:pt x="314" y="587"/>
                    <a:pt x="314" y="587"/>
                    <a:pt x="314" y="587"/>
                  </a:cubicBezTo>
                  <a:cubicBezTo>
                    <a:pt x="314" y="587"/>
                    <a:pt x="314" y="588"/>
                    <a:pt x="314" y="588"/>
                  </a:cubicBezTo>
                  <a:cubicBezTo>
                    <a:pt x="314" y="588"/>
                    <a:pt x="314" y="589"/>
                    <a:pt x="314" y="589"/>
                  </a:cubicBezTo>
                  <a:cubicBezTo>
                    <a:pt x="314" y="589"/>
                    <a:pt x="314" y="589"/>
                    <a:pt x="314" y="588"/>
                  </a:cubicBezTo>
                  <a:cubicBezTo>
                    <a:pt x="314" y="588"/>
                    <a:pt x="314" y="588"/>
                    <a:pt x="314" y="588"/>
                  </a:cubicBezTo>
                  <a:cubicBezTo>
                    <a:pt x="314" y="587"/>
                    <a:pt x="314" y="587"/>
                    <a:pt x="314" y="587"/>
                  </a:cubicBezTo>
                  <a:cubicBezTo>
                    <a:pt x="315" y="587"/>
                    <a:pt x="315" y="587"/>
                    <a:pt x="315" y="587"/>
                  </a:cubicBezTo>
                  <a:cubicBezTo>
                    <a:pt x="315" y="588"/>
                    <a:pt x="316" y="588"/>
                    <a:pt x="316" y="588"/>
                  </a:cubicBezTo>
                  <a:cubicBezTo>
                    <a:pt x="317" y="588"/>
                    <a:pt x="317" y="587"/>
                    <a:pt x="317" y="587"/>
                  </a:cubicBezTo>
                  <a:cubicBezTo>
                    <a:pt x="318" y="587"/>
                    <a:pt x="318" y="587"/>
                    <a:pt x="318" y="587"/>
                  </a:cubicBezTo>
                  <a:cubicBezTo>
                    <a:pt x="318" y="587"/>
                    <a:pt x="319" y="587"/>
                    <a:pt x="319" y="587"/>
                  </a:cubicBezTo>
                  <a:cubicBezTo>
                    <a:pt x="319" y="588"/>
                    <a:pt x="319" y="588"/>
                    <a:pt x="319" y="588"/>
                  </a:cubicBezTo>
                  <a:cubicBezTo>
                    <a:pt x="319" y="588"/>
                    <a:pt x="319" y="588"/>
                    <a:pt x="319" y="588"/>
                  </a:cubicBezTo>
                  <a:cubicBezTo>
                    <a:pt x="319" y="588"/>
                    <a:pt x="319" y="588"/>
                    <a:pt x="319" y="588"/>
                  </a:cubicBezTo>
                  <a:cubicBezTo>
                    <a:pt x="320" y="588"/>
                    <a:pt x="320" y="588"/>
                    <a:pt x="320" y="588"/>
                  </a:cubicBezTo>
                  <a:cubicBezTo>
                    <a:pt x="321" y="588"/>
                    <a:pt x="321" y="588"/>
                    <a:pt x="321" y="589"/>
                  </a:cubicBezTo>
                  <a:cubicBezTo>
                    <a:pt x="321" y="589"/>
                    <a:pt x="321" y="589"/>
                    <a:pt x="321" y="590"/>
                  </a:cubicBezTo>
                  <a:cubicBezTo>
                    <a:pt x="321" y="590"/>
                    <a:pt x="321" y="590"/>
                    <a:pt x="321" y="590"/>
                  </a:cubicBezTo>
                  <a:cubicBezTo>
                    <a:pt x="321" y="591"/>
                    <a:pt x="321" y="591"/>
                    <a:pt x="321" y="592"/>
                  </a:cubicBezTo>
                  <a:cubicBezTo>
                    <a:pt x="322" y="593"/>
                    <a:pt x="322" y="594"/>
                    <a:pt x="322" y="594"/>
                  </a:cubicBezTo>
                  <a:cubicBezTo>
                    <a:pt x="322" y="595"/>
                    <a:pt x="322" y="595"/>
                    <a:pt x="323" y="596"/>
                  </a:cubicBezTo>
                  <a:cubicBezTo>
                    <a:pt x="323" y="596"/>
                    <a:pt x="323" y="597"/>
                    <a:pt x="323" y="598"/>
                  </a:cubicBezTo>
                  <a:cubicBezTo>
                    <a:pt x="323" y="599"/>
                    <a:pt x="324" y="601"/>
                    <a:pt x="325" y="602"/>
                  </a:cubicBezTo>
                  <a:cubicBezTo>
                    <a:pt x="325" y="604"/>
                    <a:pt x="326" y="605"/>
                    <a:pt x="326" y="607"/>
                  </a:cubicBezTo>
                  <a:cubicBezTo>
                    <a:pt x="325" y="608"/>
                    <a:pt x="325" y="608"/>
                    <a:pt x="325" y="609"/>
                  </a:cubicBezTo>
                  <a:cubicBezTo>
                    <a:pt x="324" y="609"/>
                    <a:pt x="324" y="610"/>
                    <a:pt x="324" y="610"/>
                  </a:cubicBezTo>
                  <a:cubicBezTo>
                    <a:pt x="323" y="610"/>
                    <a:pt x="322" y="610"/>
                    <a:pt x="322" y="610"/>
                  </a:cubicBezTo>
                  <a:cubicBezTo>
                    <a:pt x="321" y="610"/>
                    <a:pt x="321" y="610"/>
                    <a:pt x="321" y="611"/>
                  </a:cubicBezTo>
                  <a:cubicBezTo>
                    <a:pt x="322" y="611"/>
                    <a:pt x="322" y="611"/>
                    <a:pt x="323" y="611"/>
                  </a:cubicBezTo>
                  <a:cubicBezTo>
                    <a:pt x="324" y="611"/>
                    <a:pt x="324" y="610"/>
                    <a:pt x="325" y="610"/>
                  </a:cubicBezTo>
                  <a:cubicBezTo>
                    <a:pt x="326" y="609"/>
                    <a:pt x="326" y="609"/>
                    <a:pt x="327" y="609"/>
                  </a:cubicBezTo>
                  <a:cubicBezTo>
                    <a:pt x="327" y="609"/>
                    <a:pt x="327" y="609"/>
                    <a:pt x="326" y="609"/>
                  </a:cubicBezTo>
                  <a:cubicBezTo>
                    <a:pt x="326" y="610"/>
                    <a:pt x="326" y="610"/>
                    <a:pt x="326" y="610"/>
                  </a:cubicBezTo>
                  <a:cubicBezTo>
                    <a:pt x="326" y="610"/>
                    <a:pt x="327" y="610"/>
                    <a:pt x="327" y="610"/>
                  </a:cubicBezTo>
                  <a:cubicBezTo>
                    <a:pt x="328" y="609"/>
                    <a:pt x="330" y="609"/>
                    <a:pt x="331" y="608"/>
                  </a:cubicBezTo>
                  <a:cubicBezTo>
                    <a:pt x="333" y="607"/>
                    <a:pt x="334" y="607"/>
                    <a:pt x="336" y="606"/>
                  </a:cubicBezTo>
                  <a:cubicBezTo>
                    <a:pt x="337" y="606"/>
                    <a:pt x="338" y="607"/>
                    <a:pt x="339" y="607"/>
                  </a:cubicBezTo>
                  <a:cubicBezTo>
                    <a:pt x="340" y="608"/>
                    <a:pt x="340" y="609"/>
                    <a:pt x="341" y="609"/>
                  </a:cubicBezTo>
                  <a:cubicBezTo>
                    <a:pt x="342" y="609"/>
                    <a:pt x="342" y="609"/>
                    <a:pt x="342" y="610"/>
                  </a:cubicBezTo>
                  <a:cubicBezTo>
                    <a:pt x="343" y="610"/>
                    <a:pt x="344" y="610"/>
                    <a:pt x="344" y="610"/>
                  </a:cubicBezTo>
                  <a:cubicBezTo>
                    <a:pt x="345" y="611"/>
                    <a:pt x="345" y="611"/>
                    <a:pt x="345" y="611"/>
                  </a:cubicBezTo>
                  <a:cubicBezTo>
                    <a:pt x="346" y="611"/>
                    <a:pt x="346" y="611"/>
                    <a:pt x="347" y="611"/>
                  </a:cubicBezTo>
                  <a:cubicBezTo>
                    <a:pt x="347" y="611"/>
                    <a:pt x="348" y="612"/>
                    <a:pt x="348" y="612"/>
                  </a:cubicBezTo>
                  <a:cubicBezTo>
                    <a:pt x="349" y="612"/>
                    <a:pt x="349" y="612"/>
                    <a:pt x="349" y="612"/>
                  </a:cubicBezTo>
                  <a:cubicBezTo>
                    <a:pt x="350" y="612"/>
                    <a:pt x="350" y="612"/>
                    <a:pt x="351" y="613"/>
                  </a:cubicBezTo>
                  <a:cubicBezTo>
                    <a:pt x="351" y="614"/>
                    <a:pt x="352" y="615"/>
                    <a:pt x="354" y="615"/>
                  </a:cubicBezTo>
                  <a:cubicBezTo>
                    <a:pt x="354" y="616"/>
                    <a:pt x="355" y="616"/>
                    <a:pt x="355" y="616"/>
                  </a:cubicBezTo>
                  <a:cubicBezTo>
                    <a:pt x="355" y="616"/>
                    <a:pt x="356" y="617"/>
                    <a:pt x="356" y="617"/>
                  </a:cubicBezTo>
                  <a:cubicBezTo>
                    <a:pt x="356" y="619"/>
                    <a:pt x="357" y="620"/>
                    <a:pt x="359" y="622"/>
                  </a:cubicBezTo>
                  <a:cubicBezTo>
                    <a:pt x="360" y="623"/>
                    <a:pt x="363" y="623"/>
                    <a:pt x="364" y="624"/>
                  </a:cubicBezTo>
                  <a:cubicBezTo>
                    <a:pt x="365" y="624"/>
                    <a:pt x="366" y="625"/>
                    <a:pt x="367" y="626"/>
                  </a:cubicBezTo>
                  <a:cubicBezTo>
                    <a:pt x="368" y="626"/>
                    <a:pt x="369" y="626"/>
                    <a:pt x="369" y="626"/>
                  </a:cubicBezTo>
                  <a:cubicBezTo>
                    <a:pt x="370" y="626"/>
                    <a:pt x="370" y="627"/>
                    <a:pt x="370" y="627"/>
                  </a:cubicBezTo>
                  <a:cubicBezTo>
                    <a:pt x="371" y="627"/>
                    <a:pt x="371" y="627"/>
                    <a:pt x="371" y="628"/>
                  </a:cubicBezTo>
                  <a:cubicBezTo>
                    <a:pt x="372" y="628"/>
                    <a:pt x="372" y="629"/>
                    <a:pt x="373" y="629"/>
                  </a:cubicBezTo>
                  <a:cubicBezTo>
                    <a:pt x="373" y="629"/>
                    <a:pt x="374" y="629"/>
                    <a:pt x="374" y="630"/>
                  </a:cubicBezTo>
                  <a:cubicBezTo>
                    <a:pt x="374" y="630"/>
                    <a:pt x="375" y="630"/>
                    <a:pt x="375" y="630"/>
                  </a:cubicBezTo>
                  <a:cubicBezTo>
                    <a:pt x="375" y="631"/>
                    <a:pt x="375" y="631"/>
                    <a:pt x="375" y="631"/>
                  </a:cubicBezTo>
                  <a:cubicBezTo>
                    <a:pt x="376" y="631"/>
                    <a:pt x="376" y="631"/>
                    <a:pt x="377" y="631"/>
                  </a:cubicBezTo>
                  <a:cubicBezTo>
                    <a:pt x="377" y="631"/>
                    <a:pt x="378" y="631"/>
                    <a:pt x="379" y="631"/>
                  </a:cubicBezTo>
                  <a:cubicBezTo>
                    <a:pt x="379" y="631"/>
                    <a:pt x="380" y="630"/>
                    <a:pt x="381" y="631"/>
                  </a:cubicBezTo>
                  <a:cubicBezTo>
                    <a:pt x="381" y="631"/>
                    <a:pt x="381" y="631"/>
                    <a:pt x="381" y="631"/>
                  </a:cubicBezTo>
                  <a:cubicBezTo>
                    <a:pt x="382" y="631"/>
                    <a:pt x="382" y="631"/>
                    <a:pt x="382" y="630"/>
                  </a:cubicBezTo>
                  <a:cubicBezTo>
                    <a:pt x="383" y="630"/>
                    <a:pt x="383" y="630"/>
                    <a:pt x="384" y="631"/>
                  </a:cubicBezTo>
                  <a:cubicBezTo>
                    <a:pt x="384" y="631"/>
                    <a:pt x="384" y="631"/>
                    <a:pt x="384" y="631"/>
                  </a:cubicBezTo>
                  <a:cubicBezTo>
                    <a:pt x="384" y="631"/>
                    <a:pt x="384" y="631"/>
                    <a:pt x="384" y="631"/>
                  </a:cubicBezTo>
                  <a:cubicBezTo>
                    <a:pt x="384" y="631"/>
                    <a:pt x="385" y="631"/>
                    <a:pt x="385" y="631"/>
                  </a:cubicBezTo>
                  <a:cubicBezTo>
                    <a:pt x="385" y="631"/>
                    <a:pt x="385" y="631"/>
                    <a:pt x="385" y="631"/>
                  </a:cubicBezTo>
                  <a:cubicBezTo>
                    <a:pt x="386" y="631"/>
                    <a:pt x="386" y="631"/>
                    <a:pt x="387" y="631"/>
                  </a:cubicBezTo>
                  <a:cubicBezTo>
                    <a:pt x="387" y="631"/>
                    <a:pt x="388" y="631"/>
                    <a:pt x="389" y="631"/>
                  </a:cubicBezTo>
                  <a:cubicBezTo>
                    <a:pt x="389" y="631"/>
                    <a:pt x="389" y="631"/>
                    <a:pt x="389" y="631"/>
                  </a:cubicBezTo>
                  <a:cubicBezTo>
                    <a:pt x="390" y="632"/>
                    <a:pt x="390" y="632"/>
                    <a:pt x="390" y="632"/>
                  </a:cubicBezTo>
                  <a:cubicBezTo>
                    <a:pt x="391" y="632"/>
                    <a:pt x="391" y="632"/>
                    <a:pt x="391" y="632"/>
                  </a:cubicBezTo>
                  <a:cubicBezTo>
                    <a:pt x="391" y="632"/>
                    <a:pt x="392" y="632"/>
                    <a:pt x="392" y="632"/>
                  </a:cubicBezTo>
                  <a:cubicBezTo>
                    <a:pt x="393" y="633"/>
                    <a:pt x="393" y="633"/>
                    <a:pt x="393" y="633"/>
                  </a:cubicBezTo>
                  <a:cubicBezTo>
                    <a:pt x="394" y="634"/>
                    <a:pt x="394" y="634"/>
                    <a:pt x="394" y="635"/>
                  </a:cubicBezTo>
                  <a:cubicBezTo>
                    <a:pt x="394" y="635"/>
                    <a:pt x="394" y="636"/>
                    <a:pt x="394" y="637"/>
                  </a:cubicBezTo>
                  <a:cubicBezTo>
                    <a:pt x="394" y="637"/>
                    <a:pt x="394" y="637"/>
                    <a:pt x="394" y="638"/>
                  </a:cubicBezTo>
                  <a:cubicBezTo>
                    <a:pt x="394" y="638"/>
                    <a:pt x="394" y="638"/>
                    <a:pt x="394" y="639"/>
                  </a:cubicBezTo>
                  <a:cubicBezTo>
                    <a:pt x="393" y="639"/>
                    <a:pt x="393" y="640"/>
                    <a:pt x="393" y="641"/>
                  </a:cubicBezTo>
                  <a:cubicBezTo>
                    <a:pt x="393" y="642"/>
                    <a:pt x="393" y="642"/>
                    <a:pt x="393" y="643"/>
                  </a:cubicBezTo>
                  <a:cubicBezTo>
                    <a:pt x="393" y="644"/>
                    <a:pt x="394" y="645"/>
                    <a:pt x="394" y="645"/>
                  </a:cubicBezTo>
                  <a:cubicBezTo>
                    <a:pt x="394" y="646"/>
                    <a:pt x="394" y="646"/>
                    <a:pt x="395" y="646"/>
                  </a:cubicBezTo>
                  <a:cubicBezTo>
                    <a:pt x="395" y="647"/>
                    <a:pt x="395" y="648"/>
                    <a:pt x="395" y="649"/>
                  </a:cubicBezTo>
                  <a:cubicBezTo>
                    <a:pt x="394" y="649"/>
                    <a:pt x="394" y="650"/>
                    <a:pt x="394" y="651"/>
                  </a:cubicBezTo>
                  <a:cubicBezTo>
                    <a:pt x="394" y="651"/>
                    <a:pt x="394" y="651"/>
                    <a:pt x="394" y="652"/>
                  </a:cubicBezTo>
                  <a:cubicBezTo>
                    <a:pt x="395" y="652"/>
                    <a:pt x="395" y="653"/>
                    <a:pt x="394" y="654"/>
                  </a:cubicBezTo>
                  <a:cubicBezTo>
                    <a:pt x="394" y="655"/>
                    <a:pt x="394" y="655"/>
                    <a:pt x="394" y="656"/>
                  </a:cubicBezTo>
                  <a:cubicBezTo>
                    <a:pt x="394" y="657"/>
                    <a:pt x="394" y="658"/>
                    <a:pt x="394" y="658"/>
                  </a:cubicBezTo>
                  <a:cubicBezTo>
                    <a:pt x="395" y="658"/>
                    <a:pt x="395" y="658"/>
                    <a:pt x="395" y="658"/>
                  </a:cubicBezTo>
                  <a:cubicBezTo>
                    <a:pt x="395" y="658"/>
                    <a:pt x="395" y="659"/>
                    <a:pt x="396" y="659"/>
                  </a:cubicBezTo>
                  <a:cubicBezTo>
                    <a:pt x="396" y="660"/>
                    <a:pt x="397" y="661"/>
                    <a:pt x="398" y="662"/>
                  </a:cubicBezTo>
                  <a:cubicBezTo>
                    <a:pt x="398" y="662"/>
                    <a:pt x="398" y="662"/>
                    <a:pt x="398" y="663"/>
                  </a:cubicBezTo>
                  <a:cubicBezTo>
                    <a:pt x="399" y="663"/>
                    <a:pt x="398" y="664"/>
                    <a:pt x="398" y="664"/>
                  </a:cubicBezTo>
                  <a:cubicBezTo>
                    <a:pt x="398" y="664"/>
                    <a:pt x="398" y="664"/>
                    <a:pt x="398" y="664"/>
                  </a:cubicBezTo>
                  <a:cubicBezTo>
                    <a:pt x="398" y="664"/>
                    <a:pt x="398" y="664"/>
                    <a:pt x="398" y="664"/>
                  </a:cubicBezTo>
                  <a:cubicBezTo>
                    <a:pt x="399" y="665"/>
                    <a:pt x="399" y="665"/>
                    <a:pt x="399" y="666"/>
                  </a:cubicBezTo>
                  <a:cubicBezTo>
                    <a:pt x="400" y="666"/>
                    <a:pt x="400" y="666"/>
                    <a:pt x="400" y="666"/>
                  </a:cubicBezTo>
                  <a:cubicBezTo>
                    <a:pt x="400" y="667"/>
                    <a:pt x="401" y="667"/>
                    <a:pt x="402" y="667"/>
                  </a:cubicBezTo>
                  <a:cubicBezTo>
                    <a:pt x="403" y="668"/>
                    <a:pt x="403" y="668"/>
                    <a:pt x="403" y="669"/>
                  </a:cubicBezTo>
                  <a:cubicBezTo>
                    <a:pt x="404" y="669"/>
                    <a:pt x="404" y="669"/>
                    <a:pt x="404" y="669"/>
                  </a:cubicBezTo>
                  <a:cubicBezTo>
                    <a:pt x="404" y="670"/>
                    <a:pt x="404" y="670"/>
                    <a:pt x="405" y="670"/>
                  </a:cubicBezTo>
                  <a:cubicBezTo>
                    <a:pt x="405" y="671"/>
                    <a:pt x="406" y="672"/>
                    <a:pt x="406" y="674"/>
                  </a:cubicBezTo>
                  <a:cubicBezTo>
                    <a:pt x="406" y="674"/>
                    <a:pt x="406" y="674"/>
                    <a:pt x="406" y="674"/>
                  </a:cubicBezTo>
                  <a:cubicBezTo>
                    <a:pt x="406" y="674"/>
                    <a:pt x="406" y="674"/>
                    <a:pt x="407" y="674"/>
                  </a:cubicBezTo>
                  <a:cubicBezTo>
                    <a:pt x="407" y="675"/>
                    <a:pt x="408" y="675"/>
                    <a:pt x="409" y="676"/>
                  </a:cubicBezTo>
                  <a:cubicBezTo>
                    <a:pt x="409" y="676"/>
                    <a:pt x="410" y="676"/>
                    <a:pt x="410" y="676"/>
                  </a:cubicBezTo>
                  <a:cubicBezTo>
                    <a:pt x="410" y="676"/>
                    <a:pt x="411" y="676"/>
                    <a:pt x="411" y="675"/>
                  </a:cubicBezTo>
                  <a:cubicBezTo>
                    <a:pt x="411" y="675"/>
                    <a:pt x="411" y="675"/>
                    <a:pt x="411" y="674"/>
                  </a:cubicBezTo>
                  <a:cubicBezTo>
                    <a:pt x="411" y="674"/>
                    <a:pt x="411" y="674"/>
                    <a:pt x="411" y="674"/>
                  </a:cubicBezTo>
                  <a:cubicBezTo>
                    <a:pt x="412" y="673"/>
                    <a:pt x="412" y="672"/>
                    <a:pt x="412" y="672"/>
                  </a:cubicBezTo>
                  <a:cubicBezTo>
                    <a:pt x="413" y="671"/>
                    <a:pt x="413" y="671"/>
                    <a:pt x="414" y="671"/>
                  </a:cubicBezTo>
                  <a:cubicBezTo>
                    <a:pt x="414" y="672"/>
                    <a:pt x="414" y="672"/>
                    <a:pt x="414" y="673"/>
                  </a:cubicBezTo>
                  <a:cubicBezTo>
                    <a:pt x="414" y="673"/>
                    <a:pt x="415" y="673"/>
                    <a:pt x="415" y="673"/>
                  </a:cubicBezTo>
                  <a:cubicBezTo>
                    <a:pt x="415" y="673"/>
                    <a:pt x="416" y="673"/>
                    <a:pt x="416" y="674"/>
                  </a:cubicBezTo>
                  <a:cubicBezTo>
                    <a:pt x="416" y="674"/>
                    <a:pt x="416" y="675"/>
                    <a:pt x="416" y="675"/>
                  </a:cubicBezTo>
                  <a:cubicBezTo>
                    <a:pt x="416" y="675"/>
                    <a:pt x="416" y="675"/>
                    <a:pt x="416" y="675"/>
                  </a:cubicBezTo>
                  <a:cubicBezTo>
                    <a:pt x="416" y="675"/>
                    <a:pt x="416" y="675"/>
                    <a:pt x="416" y="675"/>
                  </a:cubicBezTo>
                  <a:cubicBezTo>
                    <a:pt x="417" y="674"/>
                    <a:pt x="417" y="672"/>
                    <a:pt x="416" y="671"/>
                  </a:cubicBezTo>
                  <a:cubicBezTo>
                    <a:pt x="416" y="671"/>
                    <a:pt x="415" y="670"/>
                    <a:pt x="415" y="670"/>
                  </a:cubicBezTo>
                  <a:cubicBezTo>
                    <a:pt x="416" y="670"/>
                    <a:pt x="416" y="669"/>
                    <a:pt x="416" y="669"/>
                  </a:cubicBezTo>
                  <a:cubicBezTo>
                    <a:pt x="416" y="669"/>
                    <a:pt x="416" y="668"/>
                    <a:pt x="416" y="668"/>
                  </a:cubicBezTo>
                  <a:cubicBezTo>
                    <a:pt x="417" y="668"/>
                    <a:pt x="417" y="668"/>
                    <a:pt x="417" y="668"/>
                  </a:cubicBezTo>
                  <a:cubicBezTo>
                    <a:pt x="417" y="667"/>
                    <a:pt x="418" y="667"/>
                    <a:pt x="418" y="666"/>
                  </a:cubicBezTo>
                  <a:cubicBezTo>
                    <a:pt x="419" y="665"/>
                    <a:pt x="419" y="664"/>
                    <a:pt x="418" y="663"/>
                  </a:cubicBezTo>
                  <a:cubicBezTo>
                    <a:pt x="418" y="663"/>
                    <a:pt x="418" y="662"/>
                    <a:pt x="418" y="662"/>
                  </a:cubicBezTo>
                  <a:cubicBezTo>
                    <a:pt x="418" y="662"/>
                    <a:pt x="418" y="662"/>
                    <a:pt x="418" y="661"/>
                  </a:cubicBezTo>
                  <a:cubicBezTo>
                    <a:pt x="417" y="661"/>
                    <a:pt x="417" y="660"/>
                    <a:pt x="417" y="659"/>
                  </a:cubicBezTo>
                  <a:cubicBezTo>
                    <a:pt x="417" y="659"/>
                    <a:pt x="417" y="659"/>
                    <a:pt x="417" y="659"/>
                  </a:cubicBezTo>
                  <a:cubicBezTo>
                    <a:pt x="417" y="659"/>
                    <a:pt x="417" y="659"/>
                    <a:pt x="417" y="659"/>
                  </a:cubicBezTo>
                  <a:cubicBezTo>
                    <a:pt x="417" y="658"/>
                    <a:pt x="417" y="658"/>
                    <a:pt x="416" y="658"/>
                  </a:cubicBezTo>
                  <a:cubicBezTo>
                    <a:pt x="416" y="657"/>
                    <a:pt x="416" y="656"/>
                    <a:pt x="416" y="655"/>
                  </a:cubicBezTo>
                  <a:cubicBezTo>
                    <a:pt x="416" y="655"/>
                    <a:pt x="416" y="654"/>
                    <a:pt x="416" y="654"/>
                  </a:cubicBezTo>
                  <a:cubicBezTo>
                    <a:pt x="416" y="653"/>
                    <a:pt x="416" y="653"/>
                    <a:pt x="416" y="653"/>
                  </a:cubicBezTo>
                  <a:cubicBezTo>
                    <a:pt x="416" y="653"/>
                    <a:pt x="416" y="652"/>
                    <a:pt x="416" y="652"/>
                  </a:cubicBezTo>
                  <a:cubicBezTo>
                    <a:pt x="416" y="652"/>
                    <a:pt x="415" y="652"/>
                    <a:pt x="415" y="652"/>
                  </a:cubicBezTo>
                  <a:cubicBezTo>
                    <a:pt x="415" y="652"/>
                    <a:pt x="415" y="651"/>
                    <a:pt x="415" y="651"/>
                  </a:cubicBezTo>
                  <a:cubicBezTo>
                    <a:pt x="415" y="651"/>
                    <a:pt x="415" y="651"/>
                    <a:pt x="415" y="650"/>
                  </a:cubicBezTo>
                  <a:cubicBezTo>
                    <a:pt x="415" y="650"/>
                    <a:pt x="415" y="650"/>
                    <a:pt x="416" y="650"/>
                  </a:cubicBezTo>
                  <a:cubicBezTo>
                    <a:pt x="416" y="650"/>
                    <a:pt x="416" y="650"/>
                    <a:pt x="416" y="650"/>
                  </a:cubicBezTo>
                  <a:cubicBezTo>
                    <a:pt x="416" y="650"/>
                    <a:pt x="416" y="650"/>
                    <a:pt x="416" y="650"/>
                  </a:cubicBezTo>
                  <a:cubicBezTo>
                    <a:pt x="415" y="649"/>
                    <a:pt x="415" y="649"/>
                    <a:pt x="415" y="648"/>
                  </a:cubicBezTo>
                  <a:cubicBezTo>
                    <a:pt x="415" y="648"/>
                    <a:pt x="415" y="648"/>
                    <a:pt x="415" y="648"/>
                  </a:cubicBezTo>
                  <a:cubicBezTo>
                    <a:pt x="415" y="647"/>
                    <a:pt x="415" y="647"/>
                    <a:pt x="415" y="647"/>
                  </a:cubicBezTo>
                  <a:cubicBezTo>
                    <a:pt x="415" y="646"/>
                    <a:pt x="415" y="646"/>
                    <a:pt x="415" y="646"/>
                  </a:cubicBezTo>
                  <a:cubicBezTo>
                    <a:pt x="415" y="646"/>
                    <a:pt x="415" y="645"/>
                    <a:pt x="415" y="645"/>
                  </a:cubicBezTo>
                  <a:cubicBezTo>
                    <a:pt x="415" y="645"/>
                    <a:pt x="415" y="645"/>
                    <a:pt x="415" y="645"/>
                  </a:cubicBezTo>
                  <a:cubicBezTo>
                    <a:pt x="415" y="644"/>
                    <a:pt x="415" y="644"/>
                    <a:pt x="414" y="643"/>
                  </a:cubicBezTo>
                  <a:cubicBezTo>
                    <a:pt x="414" y="643"/>
                    <a:pt x="414" y="643"/>
                    <a:pt x="414" y="643"/>
                  </a:cubicBezTo>
                  <a:cubicBezTo>
                    <a:pt x="414" y="643"/>
                    <a:pt x="414" y="643"/>
                    <a:pt x="414" y="643"/>
                  </a:cubicBezTo>
                  <a:cubicBezTo>
                    <a:pt x="413" y="643"/>
                    <a:pt x="413" y="642"/>
                    <a:pt x="413" y="642"/>
                  </a:cubicBezTo>
                  <a:cubicBezTo>
                    <a:pt x="413" y="641"/>
                    <a:pt x="412" y="641"/>
                    <a:pt x="412" y="640"/>
                  </a:cubicBezTo>
                  <a:cubicBezTo>
                    <a:pt x="412" y="639"/>
                    <a:pt x="412" y="639"/>
                    <a:pt x="411" y="638"/>
                  </a:cubicBezTo>
                  <a:cubicBezTo>
                    <a:pt x="411" y="638"/>
                    <a:pt x="411" y="638"/>
                    <a:pt x="411" y="638"/>
                  </a:cubicBezTo>
                  <a:cubicBezTo>
                    <a:pt x="411" y="637"/>
                    <a:pt x="411" y="637"/>
                    <a:pt x="411" y="637"/>
                  </a:cubicBezTo>
                  <a:cubicBezTo>
                    <a:pt x="412" y="637"/>
                    <a:pt x="412" y="637"/>
                    <a:pt x="412" y="637"/>
                  </a:cubicBezTo>
                  <a:cubicBezTo>
                    <a:pt x="417" y="635"/>
                    <a:pt x="422" y="632"/>
                    <a:pt x="426" y="628"/>
                  </a:cubicBezTo>
                  <a:cubicBezTo>
                    <a:pt x="425" y="628"/>
                    <a:pt x="425" y="628"/>
                    <a:pt x="426" y="628"/>
                  </a:cubicBezTo>
                  <a:cubicBezTo>
                    <a:pt x="426" y="627"/>
                    <a:pt x="426" y="627"/>
                    <a:pt x="426" y="627"/>
                  </a:cubicBezTo>
                  <a:cubicBezTo>
                    <a:pt x="426" y="627"/>
                    <a:pt x="426" y="627"/>
                    <a:pt x="426" y="627"/>
                  </a:cubicBezTo>
                  <a:cubicBezTo>
                    <a:pt x="427" y="627"/>
                    <a:pt x="427" y="627"/>
                    <a:pt x="427" y="626"/>
                  </a:cubicBezTo>
                  <a:cubicBezTo>
                    <a:pt x="428" y="626"/>
                    <a:pt x="428" y="625"/>
                    <a:pt x="428" y="625"/>
                  </a:cubicBezTo>
                  <a:cubicBezTo>
                    <a:pt x="429" y="624"/>
                    <a:pt x="430" y="623"/>
                    <a:pt x="431" y="622"/>
                  </a:cubicBezTo>
                  <a:cubicBezTo>
                    <a:pt x="431" y="621"/>
                    <a:pt x="432" y="620"/>
                    <a:pt x="432" y="619"/>
                  </a:cubicBezTo>
                  <a:cubicBezTo>
                    <a:pt x="433" y="614"/>
                    <a:pt x="432" y="610"/>
                    <a:pt x="431" y="606"/>
                  </a:cubicBezTo>
                  <a:cubicBezTo>
                    <a:pt x="431" y="603"/>
                    <a:pt x="430" y="600"/>
                    <a:pt x="428" y="598"/>
                  </a:cubicBezTo>
                  <a:cubicBezTo>
                    <a:pt x="427" y="596"/>
                    <a:pt x="425" y="595"/>
                    <a:pt x="424" y="593"/>
                  </a:cubicBezTo>
                  <a:cubicBezTo>
                    <a:pt x="423" y="593"/>
                    <a:pt x="423" y="593"/>
                    <a:pt x="423" y="593"/>
                  </a:cubicBezTo>
                  <a:cubicBezTo>
                    <a:pt x="423" y="593"/>
                    <a:pt x="423" y="593"/>
                    <a:pt x="422" y="593"/>
                  </a:cubicBezTo>
                  <a:cubicBezTo>
                    <a:pt x="422" y="592"/>
                    <a:pt x="422" y="592"/>
                    <a:pt x="422" y="592"/>
                  </a:cubicBezTo>
                  <a:cubicBezTo>
                    <a:pt x="422" y="592"/>
                    <a:pt x="422" y="592"/>
                    <a:pt x="422" y="592"/>
                  </a:cubicBezTo>
                  <a:cubicBezTo>
                    <a:pt x="422" y="592"/>
                    <a:pt x="421" y="592"/>
                    <a:pt x="421" y="592"/>
                  </a:cubicBezTo>
                  <a:cubicBezTo>
                    <a:pt x="421" y="592"/>
                    <a:pt x="421" y="591"/>
                    <a:pt x="421" y="591"/>
                  </a:cubicBezTo>
                  <a:cubicBezTo>
                    <a:pt x="421" y="591"/>
                    <a:pt x="421" y="591"/>
                    <a:pt x="420" y="591"/>
                  </a:cubicBezTo>
                  <a:cubicBezTo>
                    <a:pt x="420" y="591"/>
                    <a:pt x="420" y="590"/>
                    <a:pt x="420" y="590"/>
                  </a:cubicBezTo>
                  <a:cubicBezTo>
                    <a:pt x="420" y="590"/>
                    <a:pt x="420" y="590"/>
                    <a:pt x="420" y="590"/>
                  </a:cubicBezTo>
                  <a:cubicBezTo>
                    <a:pt x="421" y="590"/>
                    <a:pt x="421" y="589"/>
                    <a:pt x="421" y="589"/>
                  </a:cubicBezTo>
                  <a:cubicBezTo>
                    <a:pt x="420" y="589"/>
                    <a:pt x="420" y="589"/>
                    <a:pt x="420" y="589"/>
                  </a:cubicBezTo>
                  <a:cubicBezTo>
                    <a:pt x="420" y="589"/>
                    <a:pt x="420" y="589"/>
                    <a:pt x="419" y="589"/>
                  </a:cubicBezTo>
                  <a:cubicBezTo>
                    <a:pt x="419" y="589"/>
                    <a:pt x="419" y="590"/>
                    <a:pt x="419" y="590"/>
                  </a:cubicBezTo>
                  <a:cubicBezTo>
                    <a:pt x="419" y="590"/>
                    <a:pt x="419" y="590"/>
                    <a:pt x="419" y="590"/>
                  </a:cubicBezTo>
                  <a:cubicBezTo>
                    <a:pt x="419" y="590"/>
                    <a:pt x="419" y="590"/>
                    <a:pt x="419" y="590"/>
                  </a:cubicBezTo>
                  <a:cubicBezTo>
                    <a:pt x="419" y="590"/>
                    <a:pt x="419" y="590"/>
                    <a:pt x="419" y="590"/>
                  </a:cubicBezTo>
                  <a:cubicBezTo>
                    <a:pt x="419" y="590"/>
                    <a:pt x="419" y="590"/>
                    <a:pt x="419" y="590"/>
                  </a:cubicBezTo>
                  <a:cubicBezTo>
                    <a:pt x="419" y="590"/>
                    <a:pt x="419" y="590"/>
                    <a:pt x="419" y="590"/>
                  </a:cubicBezTo>
                  <a:cubicBezTo>
                    <a:pt x="419" y="590"/>
                    <a:pt x="418" y="590"/>
                    <a:pt x="418" y="589"/>
                  </a:cubicBezTo>
                  <a:cubicBezTo>
                    <a:pt x="418" y="589"/>
                    <a:pt x="418" y="589"/>
                    <a:pt x="418" y="589"/>
                  </a:cubicBezTo>
                  <a:cubicBezTo>
                    <a:pt x="418" y="589"/>
                    <a:pt x="418" y="589"/>
                    <a:pt x="418" y="589"/>
                  </a:cubicBezTo>
                  <a:cubicBezTo>
                    <a:pt x="418" y="589"/>
                    <a:pt x="418" y="589"/>
                    <a:pt x="418" y="589"/>
                  </a:cubicBezTo>
                  <a:cubicBezTo>
                    <a:pt x="418" y="589"/>
                    <a:pt x="419" y="589"/>
                    <a:pt x="419" y="589"/>
                  </a:cubicBezTo>
                  <a:cubicBezTo>
                    <a:pt x="419" y="589"/>
                    <a:pt x="419" y="589"/>
                    <a:pt x="419" y="589"/>
                  </a:cubicBezTo>
                  <a:cubicBezTo>
                    <a:pt x="419" y="588"/>
                    <a:pt x="419" y="588"/>
                    <a:pt x="419" y="588"/>
                  </a:cubicBezTo>
                  <a:cubicBezTo>
                    <a:pt x="419" y="588"/>
                    <a:pt x="419" y="588"/>
                    <a:pt x="419" y="588"/>
                  </a:cubicBezTo>
                  <a:cubicBezTo>
                    <a:pt x="418" y="588"/>
                    <a:pt x="418" y="588"/>
                    <a:pt x="418" y="587"/>
                  </a:cubicBezTo>
                  <a:cubicBezTo>
                    <a:pt x="418" y="587"/>
                    <a:pt x="418" y="587"/>
                    <a:pt x="418" y="587"/>
                  </a:cubicBezTo>
                  <a:cubicBezTo>
                    <a:pt x="418" y="587"/>
                    <a:pt x="418" y="587"/>
                    <a:pt x="418" y="586"/>
                  </a:cubicBezTo>
                  <a:cubicBezTo>
                    <a:pt x="419" y="586"/>
                    <a:pt x="419" y="586"/>
                    <a:pt x="419" y="586"/>
                  </a:cubicBezTo>
                  <a:cubicBezTo>
                    <a:pt x="418" y="586"/>
                    <a:pt x="418" y="586"/>
                    <a:pt x="418" y="586"/>
                  </a:cubicBezTo>
                  <a:cubicBezTo>
                    <a:pt x="418" y="586"/>
                    <a:pt x="418" y="586"/>
                    <a:pt x="418" y="585"/>
                  </a:cubicBezTo>
                  <a:cubicBezTo>
                    <a:pt x="419" y="585"/>
                    <a:pt x="419" y="585"/>
                    <a:pt x="419" y="585"/>
                  </a:cubicBezTo>
                  <a:cubicBezTo>
                    <a:pt x="419" y="585"/>
                    <a:pt x="420" y="585"/>
                    <a:pt x="420" y="585"/>
                  </a:cubicBezTo>
                  <a:cubicBezTo>
                    <a:pt x="421" y="584"/>
                    <a:pt x="421" y="583"/>
                    <a:pt x="422" y="582"/>
                  </a:cubicBezTo>
                  <a:cubicBezTo>
                    <a:pt x="422" y="581"/>
                    <a:pt x="423" y="581"/>
                    <a:pt x="423" y="580"/>
                  </a:cubicBezTo>
                  <a:cubicBezTo>
                    <a:pt x="423" y="580"/>
                    <a:pt x="424" y="580"/>
                    <a:pt x="424" y="580"/>
                  </a:cubicBezTo>
                  <a:cubicBezTo>
                    <a:pt x="424" y="580"/>
                    <a:pt x="424" y="579"/>
                    <a:pt x="424" y="579"/>
                  </a:cubicBezTo>
                  <a:cubicBezTo>
                    <a:pt x="424" y="579"/>
                    <a:pt x="423" y="579"/>
                    <a:pt x="423" y="579"/>
                  </a:cubicBezTo>
                  <a:cubicBezTo>
                    <a:pt x="423" y="579"/>
                    <a:pt x="423" y="579"/>
                    <a:pt x="423" y="579"/>
                  </a:cubicBezTo>
                  <a:cubicBezTo>
                    <a:pt x="423" y="579"/>
                    <a:pt x="423" y="579"/>
                    <a:pt x="423" y="579"/>
                  </a:cubicBezTo>
                  <a:cubicBezTo>
                    <a:pt x="423" y="579"/>
                    <a:pt x="423" y="579"/>
                    <a:pt x="423" y="578"/>
                  </a:cubicBezTo>
                  <a:cubicBezTo>
                    <a:pt x="423" y="578"/>
                    <a:pt x="423" y="578"/>
                    <a:pt x="423" y="578"/>
                  </a:cubicBezTo>
                  <a:cubicBezTo>
                    <a:pt x="423" y="578"/>
                    <a:pt x="423" y="578"/>
                    <a:pt x="424" y="577"/>
                  </a:cubicBezTo>
                  <a:cubicBezTo>
                    <a:pt x="424" y="577"/>
                    <a:pt x="424" y="577"/>
                    <a:pt x="424" y="577"/>
                  </a:cubicBezTo>
                  <a:cubicBezTo>
                    <a:pt x="424" y="577"/>
                    <a:pt x="424" y="576"/>
                    <a:pt x="424" y="576"/>
                  </a:cubicBezTo>
                  <a:cubicBezTo>
                    <a:pt x="424" y="576"/>
                    <a:pt x="424" y="576"/>
                    <a:pt x="424" y="576"/>
                  </a:cubicBezTo>
                  <a:cubicBezTo>
                    <a:pt x="424" y="576"/>
                    <a:pt x="424" y="576"/>
                    <a:pt x="424" y="575"/>
                  </a:cubicBezTo>
                  <a:cubicBezTo>
                    <a:pt x="424" y="575"/>
                    <a:pt x="424" y="575"/>
                    <a:pt x="425" y="575"/>
                  </a:cubicBezTo>
                  <a:cubicBezTo>
                    <a:pt x="425" y="575"/>
                    <a:pt x="425" y="575"/>
                    <a:pt x="425" y="575"/>
                  </a:cubicBezTo>
                  <a:cubicBezTo>
                    <a:pt x="425" y="575"/>
                    <a:pt x="425" y="575"/>
                    <a:pt x="425" y="575"/>
                  </a:cubicBezTo>
                  <a:cubicBezTo>
                    <a:pt x="425" y="576"/>
                    <a:pt x="425" y="576"/>
                    <a:pt x="425" y="576"/>
                  </a:cubicBezTo>
                  <a:cubicBezTo>
                    <a:pt x="426" y="576"/>
                    <a:pt x="425" y="577"/>
                    <a:pt x="426" y="577"/>
                  </a:cubicBezTo>
                  <a:cubicBezTo>
                    <a:pt x="426" y="577"/>
                    <a:pt x="426" y="577"/>
                    <a:pt x="426" y="577"/>
                  </a:cubicBezTo>
                  <a:cubicBezTo>
                    <a:pt x="426" y="577"/>
                    <a:pt x="426" y="577"/>
                    <a:pt x="426" y="576"/>
                  </a:cubicBezTo>
                  <a:cubicBezTo>
                    <a:pt x="426" y="576"/>
                    <a:pt x="426" y="576"/>
                    <a:pt x="426" y="576"/>
                  </a:cubicBezTo>
                  <a:cubicBezTo>
                    <a:pt x="426" y="576"/>
                    <a:pt x="425" y="575"/>
                    <a:pt x="425" y="575"/>
                  </a:cubicBezTo>
                  <a:cubicBezTo>
                    <a:pt x="425" y="575"/>
                    <a:pt x="425" y="575"/>
                    <a:pt x="425" y="575"/>
                  </a:cubicBezTo>
                  <a:cubicBezTo>
                    <a:pt x="425" y="574"/>
                    <a:pt x="426" y="574"/>
                    <a:pt x="426" y="574"/>
                  </a:cubicBezTo>
                  <a:cubicBezTo>
                    <a:pt x="426" y="574"/>
                    <a:pt x="426" y="574"/>
                    <a:pt x="426" y="574"/>
                  </a:cubicBezTo>
                  <a:cubicBezTo>
                    <a:pt x="427" y="574"/>
                    <a:pt x="427" y="574"/>
                    <a:pt x="427" y="574"/>
                  </a:cubicBezTo>
                  <a:cubicBezTo>
                    <a:pt x="427" y="573"/>
                    <a:pt x="427" y="573"/>
                    <a:pt x="426" y="573"/>
                  </a:cubicBezTo>
                  <a:cubicBezTo>
                    <a:pt x="426" y="573"/>
                    <a:pt x="426" y="573"/>
                    <a:pt x="426" y="573"/>
                  </a:cubicBezTo>
                  <a:cubicBezTo>
                    <a:pt x="426" y="573"/>
                    <a:pt x="426" y="573"/>
                    <a:pt x="426" y="572"/>
                  </a:cubicBezTo>
                  <a:cubicBezTo>
                    <a:pt x="426" y="572"/>
                    <a:pt x="426" y="572"/>
                    <a:pt x="427" y="572"/>
                  </a:cubicBezTo>
                  <a:cubicBezTo>
                    <a:pt x="427" y="572"/>
                    <a:pt x="427" y="572"/>
                    <a:pt x="427" y="571"/>
                  </a:cubicBezTo>
                  <a:cubicBezTo>
                    <a:pt x="427" y="571"/>
                    <a:pt x="427" y="571"/>
                    <a:pt x="427" y="571"/>
                  </a:cubicBezTo>
                  <a:cubicBezTo>
                    <a:pt x="427" y="571"/>
                    <a:pt x="427" y="571"/>
                    <a:pt x="427" y="571"/>
                  </a:cubicBezTo>
                  <a:cubicBezTo>
                    <a:pt x="427" y="571"/>
                    <a:pt x="427" y="571"/>
                    <a:pt x="426" y="571"/>
                  </a:cubicBezTo>
                  <a:cubicBezTo>
                    <a:pt x="426" y="571"/>
                    <a:pt x="426" y="571"/>
                    <a:pt x="426" y="571"/>
                  </a:cubicBezTo>
                  <a:cubicBezTo>
                    <a:pt x="426" y="571"/>
                    <a:pt x="426" y="571"/>
                    <a:pt x="426" y="571"/>
                  </a:cubicBezTo>
                  <a:cubicBezTo>
                    <a:pt x="425" y="571"/>
                    <a:pt x="425" y="571"/>
                    <a:pt x="425" y="570"/>
                  </a:cubicBezTo>
                  <a:cubicBezTo>
                    <a:pt x="425" y="570"/>
                    <a:pt x="425" y="570"/>
                    <a:pt x="425" y="570"/>
                  </a:cubicBezTo>
                  <a:cubicBezTo>
                    <a:pt x="425" y="570"/>
                    <a:pt x="425" y="570"/>
                    <a:pt x="425" y="569"/>
                  </a:cubicBezTo>
                  <a:cubicBezTo>
                    <a:pt x="425" y="569"/>
                    <a:pt x="426" y="569"/>
                    <a:pt x="426" y="569"/>
                  </a:cubicBezTo>
                  <a:cubicBezTo>
                    <a:pt x="426" y="569"/>
                    <a:pt x="426" y="569"/>
                    <a:pt x="426" y="569"/>
                  </a:cubicBezTo>
                  <a:cubicBezTo>
                    <a:pt x="425" y="569"/>
                    <a:pt x="425" y="569"/>
                    <a:pt x="425" y="569"/>
                  </a:cubicBezTo>
                  <a:cubicBezTo>
                    <a:pt x="425" y="569"/>
                    <a:pt x="425" y="568"/>
                    <a:pt x="425" y="568"/>
                  </a:cubicBezTo>
                  <a:cubicBezTo>
                    <a:pt x="425" y="568"/>
                    <a:pt x="425" y="568"/>
                    <a:pt x="425" y="568"/>
                  </a:cubicBezTo>
                  <a:cubicBezTo>
                    <a:pt x="425" y="568"/>
                    <a:pt x="426" y="568"/>
                    <a:pt x="426" y="568"/>
                  </a:cubicBezTo>
                  <a:cubicBezTo>
                    <a:pt x="426" y="568"/>
                    <a:pt x="426" y="568"/>
                    <a:pt x="426" y="568"/>
                  </a:cubicBezTo>
                  <a:cubicBezTo>
                    <a:pt x="426" y="568"/>
                    <a:pt x="426" y="567"/>
                    <a:pt x="426" y="567"/>
                  </a:cubicBezTo>
                  <a:cubicBezTo>
                    <a:pt x="425" y="567"/>
                    <a:pt x="425" y="567"/>
                    <a:pt x="425" y="567"/>
                  </a:cubicBezTo>
                  <a:cubicBezTo>
                    <a:pt x="425" y="567"/>
                    <a:pt x="424" y="566"/>
                    <a:pt x="424" y="566"/>
                  </a:cubicBezTo>
                  <a:cubicBezTo>
                    <a:pt x="424" y="566"/>
                    <a:pt x="424" y="566"/>
                    <a:pt x="424" y="566"/>
                  </a:cubicBezTo>
                  <a:cubicBezTo>
                    <a:pt x="424" y="566"/>
                    <a:pt x="424" y="566"/>
                    <a:pt x="424" y="566"/>
                  </a:cubicBezTo>
                  <a:cubicBezTo>
                    <a:pt x="424" y="566"/>
                    <a:pt x="424" y="565"/>
                    <a:pt x="424" y="565"/>
                  </a:cubicBezTo>
                  <a:cubicBezTo>
                    <a:pt x="425" y="565"/>
                    <a:pt x="425" y="565"/>
                    <a:pt x="425" y="565"/>
                  </a:cubicBezTo>
                  <a:cubicBezTo>
                    <a:pt x="425" y="565"/>
                    <a:pt x="425" y="565"/>
                    <a:pt x="425" y="564"/>
                  </a:cubicBezTo>
                  <a:cubicBezTo>
                    <a:pt x="425" y="564"/>
                    <a:pt x="425" y="564"/>
                    <a:pt x="425" y="564"/>
                  </a:cubicBezTo>
                  <a:cubicBezTo>
                    <a:pt x="425" y="564"/>
                    <a:pt x="425" y="564"/>
                    <a:pt x="425" y="564"/>
                  </a:cubicBezTo>
                  <a:cubicBezTo>
                    <a:pt x="425" y="564"/>
                    <a:pt x="425" y="564"/>
                    <a:pt x="425" y="564"/>
                  </a:cubicBezTo>
                  <a:cubicBezTo>
                    <a:pt x="425" y="564"/>
                    <a:pt x="425" y="564"/>
                    <a:pt x="424" y="564"/>
                  </a:cubicBezTo>
                  <a:cubicBezTo>
                    <a:pt x="424" y="564"/>
                    <a:pt x="424" y="563"/>
                    <a:pt x="424" y="563"/>
                  </a:cubicBezTo>
                  <a:cubicBezTo>
                    <a:pt x="424" y="563"/>
                    <a:pt x="424" y="563"/>
                    <a:pt x="424" y="563"/>
                  </a:cubicBezTo>
                  <a:cubicBezTo>
                    <a:pt x="424" y="563"/>
                    <a:pt x="424" y="563"/>
                    <a:pt x="424" y="563"/>
                  </a:cubicBezTo>
                  <a:cubicBezTo>
                    <a:pt x="424" y="563"/>
                    <a:pt x="424" y="563"/>
                    <a:pt x="424" y="563"/>
                  </a:cubicBezTo>
                  <a:cubicBezTo>
                    <a:pt x="424" y="563"/>
                    <a:pt x="424" y="563"/>
                    <a:pt x="423" y="563"/>
                  </a:cubicBezTo>
                  <a:cubicBezTo>
                    <a:pt x="423" y="562"/>
                    <a:pt x="424" y="562"/>
                    <a:pt x="424" y="562"/>
                  </a:cubicBezTo>
                  <a:cubicBezTo>
                    <a:pt x="424" y="562"/>
                    <a:pt x="424" y="562"/>
                    <a:pt x="424" y="562"/>
                  </a:cubicBezTo>
                  <a:cubicBezTo>
                    <a:pt x="424" y="562"/>
                    <a:pt x="424" y="562"/>
                    <a:pt x="424" y="562"/>
                  </a:cubicBezTo>
                  <a:cubicBezTo>
                    <a:pt x="424" y="562"/>
                    <a:pt x="424" y="562"/>
                    <a:pt x="424" y="562"/>
                  </a:cubicBezTo>
                  <a:cubicBezTo>
                    <a:pt x="424" y="562"/>
                    <a:pt x="424" y="562"/>
                    <a:pt x="424" y="562"/>
                  </a:cubicBezTo>
                  <a:cubicBezTo>
                    <a:pt x="425" y="562"/>
                    <a:pt x="425" y="562"/>
                    <a:pt x="425" y="561"/>
                  </a:cubicBezTo>
                  <a:cubicBezTo>
                    <a:pt x="425" y="561"/>
                    <a:pt x="425" y="561"/>
                    <a:pt x="425" y="561"/>
                  </a:cubicBezTo>
                  <a:cubicBezTo>
                    <a:pt x="424" y="561"/>
                    <a:pt x="424" y="561"/>
                    <a:pt x="424" y="561"/>
                  </a:cubicBezTo>
                  <a:cubicBezTo>
                    <a:pt x="424" y="561"/>
                    <a:pt x="424" y="561"/>
                    <a:pt x="423" y="561"/>
                  </a:cubicBezTo>
                  <a:cubicBezTo>
                    <a:pt x="423" y="561"/>
                    <a:pt x="423" y="561"/>
                    <a:pt x="423" y="561"/>
                  </a:cubicBezTo>
                  <a:cubicBezTo>
                    <a:pt x="423" y="561"/>
                    <a:pt x="422" y="561"/>
                    <a:pt x="422" y="560"/>
                  </a:cubicBezTo>
                  <a:cubicBezTo>
                    <a:pt x="422" y="560"/>
                    <a:pt x="422" y="560"/>
                    <a:pt x="422" y="560"/>
                  </a:cubicBezTo>
                  <a:cubicBezTo>
                    <a:pt x="422" y="560"/>
                    <a:pt x="421" y="560"/>
                    <a:pt x="421" y="560"/>
                  </a:cubicBezTo>
                  <a:cubicBezTo>
                    <a:pt x="421" y="560"/>
                    <a:pt x="421" y="560"/>
                    <a:pt x="421" y="560"/>
                  </a:cubicBezTo>
                  <a:cubicBezTo>
                    <a:pt x="421" y="561"/>
                    <a:pt x="421" y="561"/>
                    <a:pt x="421" y="561"/>
                  </a:cubicBezTo>
                  <a:cubicBezTo>
                    <a:pt x="420" y="561"/>
                    <a:pt x="420" y="561"/>
                    <a:pt x="420" y="561"/>
                  </a:cubicBezTo>
                  <a:cubicBezTo>
                    <a:pt x="420" y="561"/>
                    <a:pt x="419" y="561"/>
                    <a:pt x="419" y="561"/>
                  </a:cubicBezTo>
                  <a:cubicBezTo>
                    <a:pt x="419" y="561"/>
                    <a:pt x="419" y="561"/>
                    <a:pt x="419" y="561"/>
                  </a:cubicBezTo>
                  <a:cubicBezTo>
                    <a:pt x="418" y="561"/>
                    <a:pt x="418" y="561"/>
                    <a:pt x="418" y="561"/>
                  </a:cubicBezTo>
                  <a:cubicBezTo>
                    <a:pt x="418" y="561"/>
                    <a:pt x="418" y="561"/>
                    <a:pt x="418" y="561"/>
                  </a:cubicBezTo>
                  <a:cubicBezTo>
                    <a:pt x="418" y="561"/>
                    <a:pt x="418" y="561"/>
                    <a:pt x="418" y="561"/>
                  </a:cubicBezTo>
                  <a:cubicBezTo>
                    <a:pt x="419" y="561"/>
                    <a:pt x="419" y="560"/>
                    <a:pt x="419" y="560"/>
                  </a:cubicBezTo>
                  <a:cubicBezTo>
                    <a:pt x="420" y="560"/>
                    <a:pt x="420" y="560"/>
                    <a:pt x="421" y="560"/>
                  </a:cubicBezTo>
                  <a:cubicBezTo>
                    <a:pt x="421" y="560"/>
                    <a:pt x="421" y="560"/>
                    <a:pt x="421" y="559"/>
                  </a:cubicBezTo>
                  <a:cubicBezTo>
                    <a:pt x="422" y="559"/>
                    <a:pt x="422" y="559"/>
                    <a:pt x="422" y="558"/>
                  </a:cubicBezTo>
                  <a:cubicBezTo>
                    <a:pt x="422" y="558"/>
                    <a:pt x="422" y="558"/>
                    <a:pt x="422" y="558"/>
                  </a:cubicBezTo>
                  <a:cubicBezTo>
                    <a:pt x="423" y="558"/>
                    <a:pt x="423" y="557"/>
                    <a:pt x="423" y="557"/>
                  </a:cubicBezTo>
                  <a:cubicBezTo>
                    <a:pt x="423" y="557"/>
                    <a:pt x="423" y="557"/>
                    <a:pt x="424" y="557"/>
                  </a:cubicBezTo>
                  <a:cubicBezTo>
                    <a:pt x="424" y="556"/>
                    <a:pt x="424" y="556"/>
                    <a:pt x="424" y="556"/>
                  </a:cubicBezTo>
                  <a:cubicBezTo>
                    <a:pt x="424" y="556"/>
                    <a:pt x="424" y="555"/>
                    <a:pt x="424" y="555"/>
                  </a:cubicBezTo>
                  <a:cubicBezTo>
                    <a:pt x="424" y="555"/>
                    <a:pt x="424" y="555"/>
                    <a:pt x="424" y="555"/>
                  </a:cubicBezTo>
                  <a:cubicBezTo>
                    <a:pt x="424" y="555"/>
                    <a:pt x="424" y="555"/>
                    <a:pt x="424" y="554"/>
                  </a:cubicBezTo>
                  <a:cubicBezTo>
                    <a:pt x="424" y="554"/>
                    <a:pt x="424" y="553"/>
                    <a:pt x="424" y="552"/>
                  </a:cubicBezTo>
                  <a:cubicBezTo>
                    <a:pt x="424" y="552"/>
                    <a:pt x="424" y="552"/>
                    <a:pt x="424" y="552"/>
                  </a:cubicBezTo>
                  <a:cubicBezTo>
                    <a:pt x="424" y="552"/>
                    <a:pt x="424" y="551"/>
                    <a:pt x="424" y="551"/>
                  </a:cubicBezTo>
                  <a:cubicBezTo>
                    <a:pt x="424" y="551"/>
                    <a:pt x="425" y="551"/>
                    <a:pt x="425" y="551"/>
                  </a:cubicBezTo>
                  <a:cubicBezTo>
                    <a:pt x="425" y="551"/>
                    <a:pt x="425" y="551"/>
                    <a:pt x="425" y="551"/>
                  </a:cubicBezTo>
                  <a:cubicBezTo>
                    <a:pt x="425" y="551"/>
                    <a:pt x="425" y="551"/>
                    <a:pt x="425" y="551"/>
                  </a:cubicBezTo>
                  <a:cubicBezTo>
                    <a:pt x="425" y="551"/>
                    <a:pt x="425" y="551"/>
                    <a:pt x="425" y="551"/>
                  </a:cubicBezTo>
                  <a:cubicBezTo>
                    <a:pt x="425" y="551"/>
                    <a:pt x="425" y="550"/>
                    <a:pt x="425" y="550"/>
                  </a:cubicBezTo>
                  <a:cubicBezTo>
                    <a:pt x="425" y="550"/>
                    <a:pt x="424" y="550"/>
                    <a:pt x="424" y="550"/>
                  </a:cubicBezTo>
                  <a:cubicBezTo>
                    <a:pt x="424" y="550"/>
                    <a:pt x="425" y="550"/>
                    <a:pt x="425" y="550"/>
                  </a:cubicBezTo>
                  <a:cubicBezTo>
                    <a:pt x="425" y="550"/>
                    <a:pt x="425" y="550"/>
                    <a:pt x="425" y="549"/>
                  </a:cubicBezTo>
                  <a:cubicBezTo>
                    <a:pt x="425" y="549"/>
                    <a:pt x="425" y="549"/>
                    <a:pt x="424" y="549"/>
                  </a:cubicBezTo>
                  <a:cubicBezTo>
                    <a:pt x="424" y="549"/>
                    <a:pt x="424" y="549"/>
                    <a:pt x="424" y="548"/>
                  </a:cubicBezTo>
                  <a:cubicBezTo>
                    <a:pt x="423" y="548"/>
                    <a:pt x="423" y="548"/>
                    <a:pt x="422" y="548"/>
                  </a:cubicBezTo>
                  <a:cubicBezTo>
                    <a:pt x="422" y="548"/>
                    <a:pt x="422" y="547"/>
                    <a:pt x="422" y="547"/>
                  </a:cubicBezTo>
                  <a:cubicBezTo>
                    <a:pt x="422" y="546"/>
                    <a:pt x="422" y="546"/>
                    <a:pt x="422" y="546"/>
                  </a:cubicBezTo>
                  <a:cubicBezTo>
                    <a:pt x="422" y="546"/>
                    <a:pt x="422" y="545"/>
                    <a:pt x="422" y="545"/>
                  </a:cubicBezTo>
                  <a:cubicBezTo>
                    <a:pt x="422" y="544"/>
                    <a:pt x="421" y="543"/>
                    <a:pt x="421" y="543"/>
                  </a:cubicBezTo>
                  <a:cubicBezTo>
                    <a:pt x="421" y="541"/>
                    <a:pt x="421" y="540"/>
                    <a:pt x="421" y="539"/>
                  </a:cubicBezTo>
                  <a:cubicBezTo>
                    <a:pt x="422" y="538"/>
                    <a:pt x="423" y="538"/>
                    <a:pt x="423" y="537"/>
                  </a:cubicBezTo>
                  <a:cubicBezTo>
                    <a:pt x="424" y="537"/>
                    <a:pt x="424" y="537"/>
                    <a:pt x="425" y="536"/>
                  </a:cubicBezTo>
                  <a:cubicBezTo>
                    <a:pt x="425" y="536"/>
                    <a:pt x="425" y="536"/>
                    <a:pt x="425" y="536"/>
                  </a:cubicBezTo>
                  <a:cubicBezTo>
                    <a:pt x="426" y="535"/>
                    <a:pt x="427" y="536"/>
                    <a:pt x="429" y="536"/>
                  </a:cubicBezTo>
                  <a:cubicBezTo>
                    <a:pt x="429" y="536"/>
                    <a:pt x="429" y="536"/>
                    <a:pt x="430" y="536"/>
                  </a:cubicBezTo>
                  <a:cubicBezTo>
                    <a:pt x="430" y="536"/>
                    <a:pt x="431" y="536"/>
                    <a:pt x="431" y="537"/>
                  </a:cubicBezTo>
                  <a:cubicBezTo>
                    <a:pt x="432" y="537"/>
                    <a:pt x="434" y="537"/>
                    <a:pt x="434" y="538"/>
                  </a:cubicBezTo>
                  <a:cubicBezTo>
                    <a:pt x="435" y="538"/>
                    <a:pt x="435" y="538"/>
                    <a:pt x="435" y="539"/>
                  </a:cubicBezTo>
                  <a:cubicBezTo>
                    <a:pt x="435" y="539"/>
                    <a:pt x="436" y="539"/>
                    <a:pt x="436" y="539"/>
                  </a:cubicBezTo>
                  <a:cubicBezTo>
                    <a:pt x="437" y="539"/>
                    <a:pt x="438" y="539"/>
                    <a:pt x="438" y="540"/>
                  </a:cubicBezTo>
                  <a:cubicBezTo>
                    <a:pt x="438" y="540"/>
                    <a:pt x="437" y="541"/>
                    <a:pt x="436" y="541"/>
                  </a:cubicBezTo>
                  <a:cubicBezTo>
                    <a:pt x="437" y="541"/>
                    <a:pt x="438" y="541"/>
                    <a:pt x="438" y="540"/>
                  </a:cubicBezTo>
                  <a:cubicBezTo>
                    <a:pt x="439" y="540"/>
                    <a:pt x="439" y="539"/>
                    <a:pt x="439" y="539"/>
                  </a:cubicBezTo>
                  <a:cubicBezTo>
                    <a:pt x="440" y="539"/>
                    <a:pt x="440" y="539"/>
                    <a:pt x="440" y="539"/>
                  </a:cubicBezTo>
                  <a:cubicBezTo>
                    <a:pt x="441" y="539"/>
                    <a:pt x="441" y="540"/>
                    <a:pt x="441" y="539"/>
                  </a:cubicBezTo>
                  <a:cubicBezTo>
                    <a:pt x="442" y="540"/>
                    <a:pt x="442" y="540"/>
                    <a:pt x="442" y="540"/>
                  </a:cubicBezTo>
                  <a:cubicBezTo>
                    <a:pt x="442" y="540"/>
                    <a:pt x="443" y="540"/>
                    <a:pt x="444" y="541"/>
                  </a:cubicBezTo>
                  <a:cubicBezTo>
                    <a:pt x="444" y="541"/>
                    <a:pt x="445" y="542"/>
                    <a:pt x="445" y="542"/>
                  </a:cubicBezTo>
                  <a:cubicBezTo>
                    <a:pt x="445" y="541"/>
                    <a:pt x="445" y="541"/>
                    <a:pt x="444" y="541"/>
                  </a:cubicBezTo>
                  <a:cubicBezTo>
                    <a:pt x="444" y="541"/>
                    <a:pt x="444" y="540"/>
                    <a:pt x="444" y="540"/>
                  </a:cubicBezTo>
                  <a:cubicBezTo>
                    <a:pt x="444" y="540"/>
                    <a:pt x="445" y="540"/>
                    <a:pt x="445" y="540"/>
                  </a:cubicBezTo>
                  <a:cubicBezTo>
                    <a:pt x="445" y="540"/>
                    <a:pt x="446" y="540"/>
                    <a:pt x="446" y="540"/>
                  </a:cubicBezTo>
                  <a:cubicBezTo>
                    <a:pt x="447" y="540"/>
                    <a:pt x="447" y="539"/>
                    <a:pt x="448" y="539"/>
                  </a:cubicBezTo>
                  <a:cubicBezTo>
                    <a:pt x="448" y="539"/>
                    <a:pt x="449" y="538"/>
                    <a:pt x="449" y="538"/>
                  </a:cubicBezTo>
                  <a:cubicBezTo>
                    <a:pt x="450" y="538"/>
                    <a:pt x="450" y="537"/>
                    <a:pt x="450" y="537"/>
                  </a:cubicBezTo>
                  <a:cubicBezTo>
                    <a:pt x="451" y="537"/>
                    <a:pt x="451" y="537"/>
                    <a:pt x="451" y="537"/>
                  </a:cubicBezTo>
                  <a:cubicBezTo>
                    <a:pt x="452" y="537"/>
                    <a:pt x="452" y="537"/>
                    <a:pt x="452" y="537"/>
                  </a:cubicBezTo>
                  <a:cubicBezTo>
                    <a:pt x="452" y="538"/>
                    <a:pt x="453" y="538"/>
                    <a:pt x="454" y="538"/>
                  </a:cubicBezTo>
                  <a:cubicBezTo>
                    <a:pt x="455" y="539"/>
                    <a:pt x="455" y="540"/>
                    <a:pt x="456" y="541"/>
                  </a:cubicBezTo>
                  <a:cubicBezTo>
                    <a:pt x="456" y="541"/>
                    <a:pt x="456" y="541"/>
                    <a:pt x="456" y="541"/>
                  </a:cubicBezTo>
                  <a:cubicBezTo>
                    <a:pt x="457" y="542"/>
                    <a:pt x="457" y="542"/>
                    <a:pt x="457" y="542"/>
                  </a:cubicBezTo>
                  <a:cubicBezTo>
                    <a:pt x="457" y="542"/>
                    <a:pt x="457" y="542"/>
                    <a:pt x="457" y="542"/>
                  </a:cubicBezTo>
                  <a:cubicBezTo>
                    <a:pt x="457" y="542"/>
                    <a:pt x="458" y="542"/>
                    <a:pt x="458" y="542"/>
                  </a:cubicBezTo>
                  <a:cubicBezTo>
                    <a:pt x="458" y="542"/>
                    <a:pt x="458" y="542"/>
                    <a:pt x="458" y="542"/>
                  </a:cubicBezTo>
                  <a:cubicBezTo>
                    <a:pt x="458" y="542"/>
                    <a:pt x="458" y="542"/>
                    <a:pt x="458" y="542"/>
                  </a:cubicBezTo>
                  <a:cubicBezTo>
                    <a:pt x="458" y="542"/>
                    <a:pt x="458" y="543"/>
                    <a:pt x="458" y="543"/>
                  </a:cubicBezTo>
                  <a:cubicBezTo>
                    <a:pt x="459" y="543"/>
                    <a:pt x="459" y="543"/>
                    <a:pt x="459" y="543"/>
                  </a:cubicBezTo>
                  <a:cubicBezTo>
                    <a:pt x="459" y="544"/>
                    <a:pt x="459" y="544"/>
                    <a:pt x="458" y="544"/>
                  </a:cubicBezTo>
                  <a:cubicBezTo>
                    <a:pt x="458" y="544"/>
                    <a:pt x="458" y="545"/>
                    <a:pt x="458" y="545"/>
                  </a:cubicBezTo>
                  <a:cubicBezTo>
                    <a:pt x="458" y="545"/>
                    <a:pt x="458" y="545"/>
                    <a:pt x="458" y="545"/>
                  </a:cubicBezTo>
                  <a:cubicBezTo>
                    <a:pt x="458" y="545"/>
                    <a:pt x="458" y="545"/>
                    <a:pt x="458" y="545"/>
                  </a:cubicBezTo>
                  <a:cubicBezTo>
                    <a:pt x="458" y="545"/>
                    <a:pt x="458" y="545"/>
                    <a:pt x="458" y="545"/>
                  </a:cubicBezTo>
                  <a:cubicBezTo>
                    <a:pt x="458" y="545"/>
                    <a:pt x="459" y="545"/>
                    <a:pt x="459" y="544"/>
                  </a:cubicBezTo>
                  <a:cubicBezTo>
                    <a:pt x="459" y="544"/>
                    <a:pt x="459" y="544"/>
                    <a:pt x="459" y="544"/>
                  </a:cubicBezTo>
                  <a:cubicBezTo>
                    <a:pt x="459" y="544"/>
                    <a:pt x="459" y="544"/>
                    <a:pt x="459" y="544"/>
                  </a:cubicBezTo>
                  <a:cubicBezTo>
                    <a:pt x="460" y="545"/>
                    <a:pt x="460" y="545"/>
                    <a:pt x="461" y="545"/>
                  </a:cubicBezTo>
                  <a:cubicBezTo>
                    <a:pt x="461" y="545"/>
                    <a:pt x="461" y="545"/>
                    <a:pt x="461" y="546"/>
                  </a:cubicBezTo>
                  <a:cubicBezTo>
                    <a:pt x="462" y="546"/>
                    <a:pt x="461" y="546"/>
                    <a:pt x="462" y="546"/>
                  </a:cubicBezTo>
                  <a:cubicBezTo>
                    <a:pt x="462" y="546"/>
                    <a:pt x="462" y="546"/>
                    <a:pt x="462" y="546"/>
                  </a:cubicBezTo>
                  <a:cubicBezTo>
                    <a:pt x="462" y="546"/>
                    <a:pt x="462" y="546"/>
                    <a:pt x="462" y="546"/>
                  </a:cubicBezTo>
                  <a:cubicBezTo>
                    <a:pt x="462" y="546"/>
                    <a:pt x="462" y="547"/>
                    <a:pt x="461" y="547"/>
                  </a:cubicBezTo>
                  <a:cubicBezTo>
                    <a:pt x="461" y="547"/>
                    <a:pt x="461" y="547"/>
                    <a:pt x="461" y="547"/>
                  </a:cubicBezTo>
                  <a:cubicBezTo>
                    <a:pt x="461" y="547"/>
                    <a:pt x="461" y="547"/>
                    <a:pt x="461" y="547"/>
                  </a:cubicBezTo>
                  <a:cubicBezTo>
                    <a:pt x="462" y="547"/>
                    <a:pt x="462" y="547"/>
                    <a:pt x="462" y="547"/>
                  </a:cubicBezTo>
                  <a:cubicBezTo>
                    <a:pt x="462" y="547"/>
                    <a:pt x="462" y="547"/>
                    <a:pt x="462" y="547"/>
                  </a:cubicBezTo>
                  <a:cubicBezTo>
                    <a:pt x="463" y="548"/>
                    <a:pt x="463" y="548"/>
                    <a:pt x="463" y="548"/>
                  </a:cubicBezTo>
                  <a:cubicBezTo>
                    <a:pt x="463" y="548"/>
                    <a:pt x="462" y="549"/>
                    <a:pt x="462" y="549"/>
                  </a:cubicBezTo>
                  <a:cubicBezTo>
                    <a:pt x="462" y="549"/>
                    <a:pt x="463" y="549"/>
                    <a:pt x="463" y="549"/>
                  </a:cubicBezTo>
                  <a:cubicBezTo>
                    <a:pt x="463" y="549"/>
                    <a:pt x="463" y="549"/>
                    <a:pt x="463" y="548"/>
                  </a:cubicBezTo>
                  <a:cubicBezTo>
                    <a:pt x="463" y="548"/>
                    <a:pt x="463" y="548"/>
                    <a:pt x="463" y="548"/>
                  </a:cubicBezTo>
                  <a:cubicBezTo>
                    <a:pt x="463" y="548"/>
                    <a:pt x="463" y="548"/>
                    <a:pt x="463" y="548"/>
                  </a:cubicBezTo>
                  <a:cubicBezTo>
                    <a:pt x="464" y="548"/>
                    <a:pt x="464" y="548"/>
                    <a:pt x="464" y="548"/>
                  </a:cubicBezTo>
                  <a:cubicBezTo>
                    <a:pt x="464" y="548"/>
                    <a:pt x="464" y="548"/>
                    <a:pt x="464" y="548"/>
                  </a:cubicBezTo>
                  <a:cubicBezTo>
                    <a:pt x="464" y="548"/>
                    <a:pt x="465" y="548"/>
                    <a:pt x="465" y="548"/>
                  </a:cubicBezTo>
                  <a:cubicBezTo>
                    <a:pt x="465" y="548"/>
                    <a:pt x="465" y="548"/>
                    <a:pt x="465" y="549"/>
                  </a:cubicBezTo>
                  <a:cubicBezTo>
                    <a:pt x="466" y="549"/>
                    <a:pt x="466" y="549"/>
                    <a:pt x="466" y="549"/>
                  </a:cubicBezTo>
                  <a:cubicBezTo>
                    <a:pt x="466" y="549"/>
                    <a:pt x="466" y="550"/>
                    <a:pt x="465" y="550"/>
                  </a:cubicBezTo>
                  <a:cubicBezTo>
                    <a:pt x="465" y="550"/>
                    <a:pt x="465" y="550"/>
                    <a:pt x="465" y="550"/>
                  </a:cubicBezTo>
                  <a:cubicBezTo>
                    <a:pt x="465" y="550"/>
                    <a:pt x="465" y="550"/>
                    <a:pt x="465" y="550"/>
                  </a:cubicBezTo>
                  <a:cubicBezTo>
                    <a:pt x="464" y="550"/>
                    <a:pt x="464" y="551"/>
                    <a:pt x="464" y="551"/>
                  </a:cubicBezTo>
                  <a:cubicBezTo>
                    <a:pt x="464" y="551"/>
                    <a:pt x="464" y="551"/>
                    <a:pt x="464" y="552"/>
                  </a:cubicBezTo>
                  <a:cubicBezTo>
                    <a:pt x="464" y="552"/>
                    <a:pt x="464" y="552"/>
                    <a:pt x="464" y="552"/>
                  </a:cubicBezTo>
                  <a:cubicBezTo>
                    <a:pt x="465" y="552"/>
                    <a:pt x="465" y="552"/>
                    <a:pt x="465" y="552"/>
                  </a:cubicBezTo>
                  <a:cubicBezTo>
                    <a:pt x="465" y="552"/>
                    <a:pt x="465" y="552"/>
                    <a:pt x="465" y="552"/>
                  </a:cubicBezTo>
                  <a:cubicBezTo>
                    <a:pt x="465" y="552"/>
                    <a:pt x="465" y="552"/>
                    <a:pt x="465" y="552"/>
                  </a:cubicBezTo>
                  <a:cubicBezTo>
                    <a:pt x="465" y="552"/>
                    <a:pt x="465" y="552"/>
                    <a:pt x="465" y="552"/>
                  </a:cubicBezTo>
                  <a:cubicBezTo>
                    <a:pt x="465" y="552"/>
                    <a:pt x="465" y="552"/>
                    <a:pt x="465" y="553"/>
                  </a:cubicBezTo>
                  <a:cubicBezTo>
                    <a:pt x="465" y="553"/>
                    <a:pt x="465" y="553"/>
                    <a:pt x="465" y="553"/>
                  </a:cubicBezTo>
                  <a:cubicBezTo>
                    <a:pt x="465" y="553"/>
                    <a:pt x="465" y="553"/>
                    <a:pt x="465" y="553"/>
                  </a:cubicBezTo>
                  <a:cubicBezTo>
                    <a:pt x="465" y="553"/>
                    <a:pt x="465" y="553"/>
                    <a:pt x="465" y="553"/>
                  </a:cubicBezTo>
                  <a:cubicBezTo>
                    <a:pt x="465" y="553"/>
                    <a:pt x="465" y="553"/>
                    <a:pt x="465" y="553"/>
                  </a:cubicBezTo>
                  <a:cubicBezTo>
                    <a:pt x="465" y="553"/>
                    <a:pt x="465" y="553"/>
                    <a:pt x="465" y="554"/>
                  </a:cubicBezTo>
                  <a:cubicBezTo>
                    <a:pt x="465" y="554"/>
                    <a:pt x="465" y="554"/>
                    <a:pt x="465" y="554"/>
                  </a:cubicBezTo>
                  <a:cubicBezTo>
                    <a:pt x="465" y="554"/>
                    <a:pt x="466" y="555"/>
                    <a:pt x="466" y="555"/>
                  </a:cubicBezTo>
                  <a:cubicBezTo>
                    <a:pt x="466" y="555"/>
                    <a:pt x="466" y="555"/>
                    <a:pt x="466" y="555"/>
                  </a:cubicBezTo>
                  <a:cubicBezTo>
                    <a:pt x="466" y="555"/>
                    <a:pt x="466" y="555"/>
                    <a:pt x="466" y="555"/>
                  </a:cubicBezTo>
                  <a:cubicBezTo>
                    <a:pt x="467" y="555"/>
                    <a:pt x="466" y="555"/>
                    <a:pt x="466" y="555"/>
                  </a:cubicBezTo>
                  <a:cubicBezTo>
                    <a:pt x="467" y="555"/>
                    <a:pt x="467" y="555"/>
                    <a:pt x="467" y="555"/>
                  </a:cubicBezTo>
                  <a:cubicBezTo>
                    <a:pt x="467" y="555"/>
                    <a:pt x="467" y="555"/>
                    <a:pt x="468" y="555"/>
                  </a:cubicBezTo>
                  <a:cubicBezTo>
                    <a:pt x="468" y="555"/>
                    <a:pt x="468" y="555"/>
                    <a:pt x="468" y="555"/>
                  </a:cubicBezTo>
                  <a:cubicBezTo>
                    <a:pt x="468" y="556"/>
                    <a:pt x="468" y="556"/>
                    <a:pt x="468" y="556"/>
                  </a:cubicBezTo>
                  <a:cubicBezTo>
                    <a:pt x="468" y="556"/>
                    <a:pt x="468" y="556"/>
                    <a:pt x="468" y="556"/>
                  </a:cubicBezTo>
                  <a:cubicBezTo>
                    <a:pt x="468" y="556"/>
                    <a:pt x="469" y="556"/>
                    <a:pt x="469" y="556"/>
                  </a:cubicBezTo>
                  <a:cubicBezTo>
                    <a:pt x="469" y="556"/>
                    <a:pt x="469" y="556"/>
                    <a:pt x="469" y="556"/>
                  </a:cubicBezTo>
                  <a:cubicBezTo>
                    <a:pt x="470" y="556"/>
                    <a:pt x="470" y="556"/>
                    <a:pt x="470" y="556"/>
                  </a:cubicBezTo>
                  <a:cubicBezTo>
                    <a:pt x="470" y="556"/>
                    <a:pt x="470" y="557"/>
                    <a:pt x="471" y="557"/>
                  </a:cubicBezTo>
                  <a:cubicBezTo>
                    <a:pt x="471" y="557"/>
                    <a:pt x="471" y="557"/>
                    <a:pt x="471" y="557"/>
                  </a:cubicBezTo>
                  <a:cubicBezTo>
                    <a:pt x="471" y="557"/>
                    <a:pt x="471" y="557"/>
                    <a:pt x="471" y="557"/>
                  </a:cubicBezTo>
                  <a:cubicBezTo>
                    <a:pt x="471" y="557"/>
                    <a:pt x="471" y="557"/>
                    <a:pt x="472" y="557"/>
                  </a:cubicBezTo>
                  <a:cubicBezTo>
                    <a:pt x="472" y="557"/>
                    <a:pt x="472" y="557"/>
                    <a:pt x="472" y="557"/>
                  </a:cubicBezTo>
                  <a:cubicBezTo>
                    <a:pt x="472" y="557"/>
                    <a:pt x="472" y="557"/>
                    <a:pt x="473" y="557"/>
                  </a:cubicBezTo>
                  <a:cubicBezTo>
                    <a:pt x="473" y="557"/>
                    <a:pt x="473" y="557"/>
                    <a:pt x="473" y="557"/>
                  </a:cubicBezTo>
                  <a:cubicBezTo>
                    <a:pt x="473" y="557"/>
                    <a:pt x="473" y="557"/>
                    <a:pt x="473" y="557"/>
                  </a:cubicBezTo>
                  <a:cubicBezTo>
                    <a:pt x="473" y="557"/>
                    <a:pt x="473" y="557"/>
                    <a:pt x="474" y="557"/>
                  </a:cubicBezTo>
                  <a:cubicBezTo>
                    <a:pt x="474" y="557"/>
                    <a:pt x="474" y="557"/>
                    <a:pt x="474" y="557"/>
                  </a:cubicBezTo>
                  <a:cubicBezTo>
                    <a:pt x="474" y="557"/>
                    <a:pt x="474" y="557"/>
                    <a:pt x="474" y="557"/>
                  </a:cubicBezTo>
                  <a:cubicBezTo>
                    <a:pt x="474" y="556"/>
                    <a:pt x="475" y="556"/>
                    <a:pt x="475" y="556"/>
                  </a:cubicBezTo>
                  <a:cubicBezTo>
                    <a:pt x="475" y="556"/>
                    <a:pt x="475" y="556"/>
                    <a:pt x="475" y="557"/>
                  </a:cubicBezTo>
                  <a:cubicBezTo>
                    <a:pt x="475" y="557"/>
                    <a:pt x="475" y="557"/>
                    <a:pt x="475" y="557"/>
                  </a:cubicBezTo>
                  <a:cubicBezTo>
                    <a:pt x="475" y="557"/>
                    <a:pt x="475" y="558"/>
                    <a:pt x="475" y="558"/>
                  </a:cubicBezTo>
                  <a:cubicBezTo>
                    <a:pt x="475" y="558"/>
                    <a:pt x="475" y="558"/>
                    <a:pt x="476" y="558"/>
                  </a:cubicBezTo>
                  <a:cubicBezTo>
                    <a:pt x="476" y="558"/>
                    <a:pt x="476" y="558"/>
                    <a:pt x="476" y="558"/>
                  </a:cubicBezTo>
                  <a:cubicBezTo>
                    <a:pt x="476" y="558"/>
                    <a:pt x="476" y="558"/>
                    <a:pt x="476" y="558"/>
                  </a:cubicBezTo>
                  <a:cubicBezTo>
                    <a:pt x="476" y="558"/>
                    <a:pt x="476" y="558"/>
                    <a:pt x="476" y="558"/>
                  </a:cubicBezTo>
                  <a:cubicBezTo>
                    <a:pt x="475" y="558"/>
                    <a:pt x="475" y="559"/>
                    <a:pt x="475" y="559"/>
                  </a:cubicBezTo>
                  <a:cubicBezTo>
                    <a:pt x="475" y="559"/>
                    <a:pt x="475" y="559"/>
                    <a:pt x="475" y="559"/>
                  </a:cubicBezTo>
                  <a:cubicBezTo>
                    <a:pt x="475" y="559"/>
                    <a:pt x="475" y="560"/>
                    <a:pt x="475" y="560"/>
                  </a:cubicBezTo>
                  <a:cubicBezTo>
                    <a:pt x="475" y="560"/>
                    <a:pt x="475" y="560"/>
                    <a:pt x="476" y="560"/>
                  </a:cubicBezTo>
                  <a:cubicBezTo>
                    <a:pt x="476" y="560"/>
                    <a:pt x="476" y="560"/>
                    <a:pt x="476" y="560"/>
                  </a:cubicBezTo>
                  <a:cubicBezTo>
                    <a:pt x="476" y="560"/>
                    <a:pt x="477" y="560"/>
                    <a:pt x="477" y="559"/>
                  </a:cubicBezTo>
                  <a:cubicBezTo>
                    <a:pt x="477" y="559"/>
                    <a:pt x="477" y="559"/>
                    <a:pt x="477" y="559"/>
                  </a:cubicBezTo>
                  <a:cubicBezTo>
                    <a:pt x="478" y="559"/>
                    <a:pt x="478" y="559"/>
                    <a:pt x="478" y="559"/>
                  </a:cubicBezTo>
                  <a:cubicBezTo>
                    <a:pt x="478" y="559"/>
                    <a:pt x="478" y="559"/>
                    <a:pt x="478" y="559"/>
                  </a:cubicBezTo>
                  <a:cubicBezTo>
                    <a:pt x="478" y="559"/>
                    <a:pt x="478" y="559"/>
                    <a:pt x="478" y="558"/>
                  </a:cubicBezTo>
                  <a:cubicBezTo>
                    <a:pt x="478" y="558"/>
                    <a:pt x="478" y="558"/>
                    <a:pt x="478" y="558"/>
                  </a:cubicBezTo>
                  <a:cubicBezTo>
                    <a:pt x="478" y="558"/>
                    <a:pt x="478" y="558"/>
                    <a:pt x="478" y="557"/>
                  </a:cubicBezTo>
                  <a:cubicBezTo>
                    <a:pt x="478" y="557"/>
                    <a:pt x="478" y="557"/>
                    <a:pt x="478" y="557"/>
                  </a:cubicBezTo>
                  <a:cubicBezTo>
                    <a:pt x="479" y="557"/>
                    <a:pt x="479" y="557"/>
                    <a:pt x="479" y="557"/>
                  </a:cubicBezTo>
                  <a:cubicBezTo>
                    <a:pt x="479" y="557"/>
                    <a:pt x="479" y="557"/>
                    <a:pt x="479" y="557"/>
                  </a:cubicBezTo>
                  <a:cubicBezTo>
                    <a:pt x="479" y="557"/>
                    <a:pt x="479" y="557"/>
                    <a:pt x="479" y="557"/>
                  </a:cubicBezTo>
                  <a:cubicBezTo>
                    <a:pt x="479" y="558"/>
                    <a:pt x="479" y="558"/>
                    <a:pt x="479" y="558"/>
                  </a:cubicBezTo>
                  <a:cubicBezTo>
                    <a:pt x="479" y="558"/>
                    <a:pt x="480" y="559"/>
                    <a:pt x="480" y="559"/>
                  </a:cubicBezTo>
                  <a:cubicBezTo>
                    <a:pt x="480" y="559"/>
                    <a:pt x="480" y="559"/>
                    <a:pt x="480" y="559"/>
                  </a:cubicBezTo>
                  <a:cubicBezTo>
                    <a:pt x="480" y="559"/>
                    <a:pt x="480" y="560"/>
                    <a:pt x="480" y="560"/>
                  </a:cubicBezTo>
                  <a:cubicBezTo>
                    <a:pt x="480" y="560"/>
                    <a:pt x="480" y="560"/>
                    <a:pt x="480" y="560"/>
                  </a:cubicBezTo>
                  <a:cubicBezTo>
                    <a:pt x="480" y="560"/>
                    <a:pt x="480" y="560"/>
                    <a:pt x="480" y="561"/>
                  </a:cubicBezTo>
                  <a:cubicBezTo>
                    <a:pt x="480" y="561"/>
                    <a:pt x="480" y="561"/>
                    <a:pt x="480" y="561"/>
                  </a:cubicBezTo>
                  <a:cubicBezTo>
                    <a:pt x="479" y="561"/>
                    <a:pt x="479" y="561"/>
                    <a:pt x="478" y="562"/>
                  </a:cubicBezTo>
                  <a:cubicBezTo>
                    <a:pt x="478" y="562"/>
                    <a:pt x="478" y="562"/>
                    <a:pt x="478" y="562"/>
                  </a:cubicBezTo>
                  <a:cubicBezTo>
                    <a:pt x="478" y="563"/>
                    <a:pt x="478" y="563"/>
                    <a:pt x="478" y="563"/>
                  </a:cubicBezTo>
                  <a:cubicBezTo>
                    <a:pt x="478" y="563"/>
                    <a:pt x="478" y="564"/>
                    <a:pt x="478" y="564"/>
                  </a:cubicBezTo>
                  <a:cubicBezTo>
                    <a:pt x="478" y="564"/>
                    <a:pt x="478" y="564"/>
                    <a:pt x="477" y="564"/>
                  </a:cubicBezTo>
                  <a:cubicBezTo>
                    <a:pt x="477" y="564"/>
                    <a:pt x="477" y="564"/>
                    <a:pt x="477" y="564"/>
                  </a:cubicBezTo>
                  <a:cubicBezTo>
                    <a:pt x="478" y="565"/>
                    <a:pt x="478" y="566"/>
                    <a:pt x="478" y="566"/>
                  </a:cubicBezTo>
                  <a:cubicBezTo>
                    <a:pt x="478" y="566"/>
                    <a:pt x="478" y="567"/>
                    <a:pt x="478" y="567"/>
                  </a:cubicBezTo>
                  <a:cubicBezTo>
                    <a:pt x="478" y="567"/>
                    <a:pt x="478" y="567"/>
                    <a:pt x="478" y="567"/>
                  </a:cubicBezTo>
                  <a:cubicBezTo>
                    <a:pt x="478" y="567"/>
                    <a:pt x="478" y="568"/>
                    <a:pt x="478" y="568"/>
                  </a:cubicBezTo>
                  <a:cubicBezTo>
                    <a:pt x="478" y="568"/>
                    <a:pt x="478" y="568"/>
                    <a:pt x="478" y="568"/>
                  </a:cubicBezTo>
                  <a:cubicBezTo>
                    <a:pt x="479" y="569"/>
                    <a:pt x="479" y="569"/>
                    <a:pt x="478" y="570"/>
                  </a:cubicBezTo>
                  <a:cubicBezTo>
                    <a:pt x="478" y="570"/>
                    <a:pt x="478" y="570"/>
                    <a:pt x="478" y="570"/>
                  </a:cubicBezTo>
                  <a:cubicBezTo>
                    <a:pt x="478" y="571"/>
                    <a:pt x="477" y="571"/>
                    <a:pt x="477" y="571"/>
                  </a:cubicBezTo>
                  <a:cubicBezTo>
                    <a:pt x="477" y="571"/>
                    <a:pt x="477" y="571"/>
                    <a:pt x="476" y="571"/>
                  </a:cubicBezTo>
                  <a:cubicBezTo>
                    <a:pt x="476" y="571"/>
                    <a:pt x="475" y="571"/>
                    <a:pt x="475" y="571"/>
                  </a:cubicBezTo>
                  <a:cubicBezTo>
                    <a:pt x="474" y="571"/>
                    <a:pt x="473" y="571"/>
                    <a:pt x="473" y="571"/>
                  </a:cubicBezTo>
                  <a:cubicBezTo>
                    <a:pt x="473" y="571"/>
                    <a:pt x="473" y="572"/>
                    <a:pt x="474" y="572"/>
                  </a:cubicBezTo>
                  <a:cubicBezTo>
                    <a:pt x="474" y="572"/>
                    <a:pt x="474" y="572"/>
                    <a:pt x="474" y="572"/>
                  </a:cubicBezTo>
                  <a:cubicBezTo>
                    <a:pt x="475" y="572"/>
                    <a:pt x="475" y="572"/>
                    <a:pt x="476" y="572"/>
                  </a:cubicBezTo>
                  <a:cubicBezTo>
                    <a:pt x="476" y="572"/>
                    <a:pt x="477" y="572"/>
                    <a:pt x="477" y="572"/>
                  </a:cubicBezTo>
                  <a:cubicBezTo>
                    <a:pt x="477" y="572"/>
                    <a:pt x="478" y="572"/>
                    <a:pt x="478" y="572"/>
                  </a:cubicBezTo>
                  <a:cubicBezTo>
                    <a:pt x="478" y="572"/>
                    <a:pt x="478" y="572"/>
                    <a:pt x="478" y="572"/>
                  </a:cubicBezTo>
                  <a:cubicBezTo>
                    <a:pt x="478" y="573"/>
                    <a:pt x="478" y="573"/>
                    <a:pt x="478" y="573"/>
                  </a:cubicBezTo>
                  <a:cubicBezTo>
                    <a:pt x="478" y="573"/>
                    <a:pt x="478" y="573"/>
                    <a:pt x="478" y="573"/>
                  </a:cubicBezTo>
                  <a:cubicBezTo>
                    <a:pt x="478" y="573"/>
                    <a:pt x="479" y="573"/>
                    <a:pt x="479" y="573"/>
                  </a:cubicBezTo>
                  <a:cubicBezTo>
                    <a:pt x="479" y="573"/>
                    <a:pt x="479" y="573"/>
                    <a:pt x="479" y="573"/>
                  </a:cubicBezTo>
                  <a:cubicBezTo>
                    <a:pt x="479" y="574"/>
                    <a:pt x="479" y="574"/>
                    <a:pt x="478" y="575"/>
                  </a:cubicBezTo>
                  <a:cubicBezTo>
                    <a:pt x="478" y="575"/>
                    <a:pt x="478" y="575"/>
                    <a:pt x="479" y="576"/>
                  </a:cubicBezTo>
                  <a:cubicBezTo>
                    <a:pt x="479" y="576"/>
                    <a:pt x="479" y="576"/>
                    <a:pt x="479" y="576"/>
                  </a:cubicBezTo>
                  <a:cubicBezTo>
                    <a:pt x="479" y="576"/>
                    <a:pt x="479" y="576"/>
                    <a:pt x="479" y="576"/>
                  </a:cubicBezTo>
                  <a:cubicBezTo>
                    <a:pt x="478" y="577"/>
                    <a:pt x="478" y="577"/>
                    <a:pt x="477" y="578"/>
                  </a:cubicBezTo>
                  <a:cubicBezTo>
                    <a:pt x="477" y="578"/>
                    <a:pt x="478" y="578"/>
                    <a:pt x="478" y="578"/>
                  </a:cubicBezTo>
                  <a:cubicBezTo>
                    <a:pt x="478" y="579"/>
                    <a:pt x="478" y="579"/>
                    <a:pt x="478" y="579"/>
                  </a:cubicBezTo>
                  <a:cubicBezTo>
                    <a:pt x="478" y="579"/>
                    <a:pt x="478" y="579"/>
                    <a:pt x="478" y="579"/>
                  </a:cubicBezTo>
                  <a:cubicBezTo>
                    <a:pt x="478" y="580"/>
                    <a:pt x="478" y="580"/>
                    <a:pt x="478" y="580"/>
                  </a:cubicBezTo>
                  <a:cubicBezTo>
                    <a:pt x="478" y="580"/>
                    <a:pt x="478" y="580"/>
                    <a:pt x="477" y="580"/>
                  </a:cubicBezTo>
                  <a:cubicBezTo>
                    <a:pt x="478" y="580"/>
                    <a:pt x="478" y="581"/>
                    <a:pt x="479" y="580"/>
                  </a:cubicBezTo>
                  <a:cubicBezTo>
                    <a:pt x="479" y="580"/>
                    <a:pt x="479" y="580"/>
                    <a:pt x="479" y="580"/>
                  </a:cubicBezTo>
                  <a:cubicBezTo>
                    <a:pt x="479" y="580"/>
                    <a:pt x="480" y="580"/>
                    <a:pt x="481" y="580"/>
                  </a:cubicBezTo>
                  <a:cubicBezTo>
                    <a:pt x="481" y="580"/>
                    <a:pt x="481" y="580"/>
                    <a:pt x="481" y="581"/>
                  </a:cubicBezTo>
                  <a:cubicBezTo>
                    <a:pt x="481" y="581"/>
                    <a:pt x="480" y="582"/>
                    <a:pt x="480" y="582"/>
                  </a:cubicBezTo>
                  <a:cubicBezTo>
                    <a:pt x="480" y="582"/>
                    <a:pt x="479" y="582"/>
                    <a:pt x="479" y="582"/>
                  </a:cubicBezTo>
                  <a:cubicBezTo>
                    <a:pt x="479" y="582"/>
                    <a:pt x="479" y="582"/>
                    <a:pt x="479" y="583"/>
                  </a:cubicBezTo>
                  <a:cubicBezTo>
                    <a:pt x="479" y="583"/>
                    <a:pt x="479" y="583"/>
                    <a:pt x="479" y="583"/>
                  </a:cubicBezTo>
                  <a:cubicBezTo>
                    <a:pt x="480" y="583"/>
                    <a:pt x="480" y="583"/>
                    <a:pt x="480" y="583"/>
                  </a:cubicBezTo>
                  <a:cubicBezTo>
                    <a:pt x="480" y="583"/>
                    <a:pt x="480" y="583"/>
                    <a:pt x="480" y="584"/>
                  </a:cubicBezTo>
                  <a:cubicBezTo>
                    <a:pt x="480" y="584"/>
                    <a:pt x="480" y="584"/>
                    <a:pt x="480" y="584"/>
                  </a:cubicBezTo>
                  <a:cubicBezTo>
                    <a:pt x="479" y="585"/>
                    <a:pt x="479" y="585"/>
                    <a:pt x="479" y="586"/>
                  </a:cubicBezTo>
                  <a:cubicBezTo>
                    <a:pt x="479" y="586"/>
                    <a:pt x="479" y="586"/>
                    <a:pt x="479" y="586"/>
                  </a:cubicBezTo>
                  <a:cubicBezTo>
                    <a:pt x="479" y="586"/>
                    <a:pt x="479" y="586"/>
                    <a:pt x="479" y="586"/>
                  </a:cubicBezTo>
                  <a:cubicBezTo>
                    <a:pt x="479" y="586"/>
                    <a:pt x="479" y="587"/>
                    <a:pt x="479" y="587"/>
                  </a:cubicBezTo>
                  <a:cubicBezTo>
                    <a:pt x="479" y="587"/>
                    <a:pt x="479" y="587"/>
                    <a:pt x="479" y="587"/>
                  </a:cubicBezTo>
                  <a:cubicBezTo>
                    <a:pt x="478" y="587"/>
                    <a:pt x="478" y="587"/>
                    <a:pt x="478" y="587"/>
                  </a:cubicBezTo>
                  <a:cubicBezTo>
                    <a:pt x="478" y="586"/>
                    <a:pt x="478" y="586"/>
                    <a:pt x="478" y="586"/>
                  </a:cubicBezTo>
                  <a:cubicBezTo>
                    <a:pt x="478" y="586"/>
                    <a:pt x="478" y="586"/>
                    <a:pt x="478" y="586"/>
                  </a:cubicBezTo>
                  <a:cubicBezTo>
                    <a:pt x="478" y="586"/>
                    <a:pt x="478" y="585"/>
                    <a:pt x="478" y="585"/>
                  </a:cubicBezTo>
                  <a:cubicBezTo>
                    <a:pt x="478" y="585"/>
                    <a:pt x="477" y="585"/>
                    <a:pt x="477" y="584"/>
                  </a:cubicBezTo>
                  <a:cubicBezTo>
                    <a:pt x="477" y="584"/>
                    <a:pt x="477" y="584"/>
                    <a:pt x="477" y="584"/>
                  </a:cubicBezTo>
                  <a:cubicBezTo>
                    <a:pt x="477" y="584"/>
                    <a:pt x="477" y="585"/>
                    <a:pt x="477" y="585"/>
                  </a:cubicBezTo>
                  <a:cubicBezTo>
                    <a:pt x="477" y="585"/>
                    <a:pt x="477" y="585"/>
                    <a:pt x="477" y="585"/>
                  </a:cubicBezTo>
                  <a:cubicBezTo>
                    <a:pt x="477" y="586"/>
                    <a:pt x="477" y="586"/>
                    <a:pt x="477" y="587"/>
                  </a:cubicBezTo>
                  <a:cubicBezTo>
                    <a:pt x="477" y="587"/>
                    <a:pt x="477" y="587"/>
                    <a:pt x="477" y="586"/>
                  </a:cubicBezTo>
                  <a:cubicBezTo>
                    <a:pt x="476" y="587"/>
                    <a:pt x="476" y="587"/>
                    <a:pt x="475" y="587"/>
                  </a:cubicBezTo>
                  <a:cubicBezTo>
                    <a:pt x="475" y="587"/>
                    <a:pt x="475" y="587"/>
                    <a:pt x="475" y="587"/>
                  </a:cubicBezTo>
                  <a:cubicBezTo>
                    <a:pt x="475" y="587"/>
                    <a:pt x="475" y="588"/>
                    <a:pt x="475" y="588"/>
                  </a:cubicBezTo>
                  <a:cubicBezTo>
                    <a:pt x="475" y="588"/>
                    <a:pt x="476" y="588"/>
                    <a:pt x="476" y="588"/>
                  </a:cubicBezTo>
                  <a:cubicBezTo>
                    <a:pt x="476" y="588"/>
                    <a:pt x="476" y="588"/>
                    <a:pt x="476" y="588"/>
                  </a:cubicBezTo>
                  <a:cubicBezTo>
                    <a:pt x="477" y="588"/>
                    <a:pt x="477" y="588"/>
                    <a:pt x="477" y="588"/>
                  </a:cubicBezTo>
                  <a:cubicBezTo>
                    <a:pt x="477" y="588"/>
                    <a:pt x="477" y="589"/>
                    <a:pt x="477" y="589"/>
                  </a:cubicBezTo>
                  <a:cubicBezTo>
                    <a:pt x="477" y="589"/>
                    <a:pt x="477" y="589"/>
                    <a:pt x="477" y="590"/>
                  </a:cubicBezTo>
                  <a:cubicBezTo>
                    <a:pt x="477" y="590"/>
                    <a:pt x="477" y="590"/>
                    <a:pt x="477" y="589"/>
                  </a:cubicBezTo>
                  <a:cubicBezTo>
                    <a:pt x="477" y="589"/>
                    <a:pt x="477" y="589"/>
                    <a:pt x="478" y="589"/>
                  </a:cubicBezTo>
                  <a:cubicBezTo>
                    <a:pt x="478" y="589"/>
                    <a:pt x="478" y="589"/>
                    <a:pt x="478" y="589"/>
                  </a:cubicBezTo>
                  <a:cubicBezTo>
                    <a:pt x="478" y="589"/>
                    <a:pt x="478" y="589"/>
                    <a:pt x="478" y="589"/>
                  </a:cubicBezTo>
                  <a:cubicBezTo>
                    <a:pt x="478" y="588"/>
                    <a:pt x="478" y="588"/>
                    <a:pt x="478" y="588"/>
                  </a:cubicBezTo>
                  <a:cubicBezTo>
                    <a:pt x="478" y="588"/>
                    <a:pt x="478" y="588"/>
                    <a:pt x="479" y="588"/>
                  </a:cubicBezTo>
                  <a:cubicBezTo>
                    <a:pt x="479" y="588"/>
                    <a:pt x="479" y="588"/>
                    <a:pt x="479" y="587"/>
                  </a:cubicBezTo>
                  <a:cubicBezTo>
                    <a:pt x="479" y="587"/>
                    <a:pt x="480" y="587"/>
                    <a:pt x="480" y="587"/>
                  </a:cubicBezTo>
                  <a:cubicBezTo>
                    <a:pt x="480" y="586"/>
                    <a:pt x="480" y="586"/>
                    <a:pt x="480" y="586"/>
                  </a:cubicBezTo>
                  <a:cubicBezTo>
                    <a:pt x="480" y="586"/>
                    <a:pt x="480" y="586"/>
                    <a:pt x="480" y="586"/>
                  </a:cubicBezTo>
                  <a:cubicBezTo>
                    <a:pt x="481" y="586"/>
                    <a:pt x="482" y="586"/>
                    <a:pt x="483" y="586"/>
                  </a:cubicBezTo>
                  <a:cubicBezTo>
                    <a:pt x="483" y="586"/>
                    <a:pt x="483" y="586"/>
                    <a:pt x="483" y="586"/>
                  </a:cubicBezTo>
                  <a:cubicBezTo>
                    <a:pt x="484" y="586"/>
                    <a:pt x="484" y="586"/>
                    <a:pt x="484" y="586"/>
                  </a:cubicBezTo>
                  <a:cubicBezTo>
                    <a:pt x="485" y="586"/>
                    <a:pt x="485" y="586"/>
                    <a:pt x="485" y="586"/>
                  </a:cubicBezTo>
                  <a:cubicBezTo>
                    <a:pt x="485" y="586"/>
                    <a:pt x="485" y="586"/>
                    <a:pt x="486" y="587"/>
                  </a:cubicBezTo>
                  <a:cubicBezTo>
                    <a:pt x="486" y="587"/>
                    <a:pt x="486" y="587"/>
                    <a:pt x="487" y="587"/>
                  </a:cubicBezTo>
                  <a:cubicBezTo>
                    <a:pt x="487" y="587"/>
                    <a:pt x="487" y="587"/>
                    <a:pt x="487" y="587"/>
                  </a:cubicBezTo>
                  <a:cubicBezTo>
                    <a:pt x="487" y="588"/>
                    <a:pt x="487" y="589"/>
                    <a:pt x="487" y="589"/>
                  </a:cubicBezTo>
                  <a:cubicBezTo>
                    <a:pt x="487" y="590"/>
                    <a:pt x="487" y="590"/>
                    <a:pt x="488" y="590"/>
                  </a:cubicBezTo>
                  <a:cubicBezTo>
                    <a:pt x="488" y="591"/>
                    <a:pt x="489" y="591"/>
                    <a:pt x="490" y="591"/>
                  </a:cubicBezTo>
                  <a:cubicBezTo>
                    <a:pt x="490" y="591"/>
                    <a:pt x="490" y="591"/>
                    <a:pt x="490" y="591"/>
                  </a:cubicBezTo>
                  <a:cubicBezTo>
                    <a:pt x="490" y="592"/>
                    <a:pt x="490" y="592"/>
                    <a:pt x="490" y="592"/>
                  </a:cubicBezTo>
                  <a:cubicBezTo>
                    <a:pt x="490" y="593"/>
                    <a:pt x="490" y="593"/>
                    <a:pt x="490" y="593"/>
                  </a:cubicBezTo>
                  <a:cubicBezTo>
                    <a:pt x="490" y="594"/>
                    <a:pt x="490" y="594"/>
                    <a:pt x="489" y="595"/>
                  </a:cubicBezTo>
                  <a:cubicBezTo>
                    <a:pt x="489" y="595"/>
                    <a:pt x="488" y="596"/>
                    <a:pt x="489" y="596"/>
                  </a:cubicBezTo>
                  <a:cubicBezTo>
                    <a:pt x="489" y="595"/>
                    <a:pt x="489" y="595"/>
                    <a:pt x="490" y="595"/>
                  </a:cubicBezTo>
                  <a:cubicBezTo>
                    <a:pt x="490" y="595"/>
                    <a:pt x="490" y="594"/>
                    <a:pt x="490" y="594"/>
                  </a:cubicBezTo>
                  <a:cubicBezTo>
                    <a:pt x="491" y="594"/>
                    <a:pt x="491" y="594"/>
                    <a:pt x="491" y="594"/>
                  </a:cubicBezTo>
                  <a:cubicBezTo>
                    <a:pt x="491" y="593"/>
                    <a:pt x="490" y="593"/>
                    <a:pt x="491" y="592"/>
                  </a:cubicBezTo>
                  <a:cubicBezTo>
                    <a:pt x="491" y="592"/>
                    <a:pt x="491" y="592"/>
                    <a:pt x="491" y="591"/>
                  </a:cubicBezTo>
                  <a:cubicBezTo>
                    <a:pt x="491" y="591"/>
                    <a:pt x="491" y="591"/>
                    <a:pt x="491" y="591"/>
                  </a:cubicBezTo>
                  <a:cubicBezTo>
                    <a:pt x="491" y="591"/>
                    <a:pt x="491" y="591"/>
                    <a:pt x="491" y="591"/>
                  </a:cubicBezTo>
                  <a:cubicBezTo>
                    <a:pt x="491" y="592"/>
                    <a:pt x="491" y="592"/>
                    <a:pt x="491" y="593"/>
                  </a:cubicBezTo>
                  <a:cubicBezTo>
                    <a:pt x="491" y="593"/>
                    <a:pt x="491" y="593"/>
                    <a:pt x="491" y="593"/>
                  </a:cubicBezTo>
                  <a:cubicBezTo>
                    <a:pt x="491" y="593"/>
                    <a:pt x="491" y="593"/>
                    <a:pt x="491" y="594"/>
                  </a:cubicBezTo>
                  <a:cubicBezTo>
                    <a:pt x="491" y="594"/>
                    <a:pt x="491" y="594"/>
                    <a:pt x="491" y="594"/>
                  </a:cubicBezTo>
                  <a:cubicBezTo>
                    <a:pt x="491" y="594"/>
                    <a:pt x="491" y="595"/>
                    <a:pt x="491" y="595"/>
                  </a:cubicBezTo>
                  <a:cubicBezTo>
                    <a:pt x="491" y="596"/>
                    <a:pt x="491" y="596"/>
                    <a:pt x="491" y="597"/>
                  </a:cubicBezTo>
                  <a:cubicBezTo>
                    <a:pt x="491" y="597"/>
                    <a:pt x="491" y="597"/>
                    <a:pt x="491" y="597"/>
                  </a:cubicBezTo>
                  <a:cubicBezTo>
                    <a:pt x="491" y="597"/>
                    <a:pt x="492" y="597"/>
                    <a:pt x="492" y="597"/>
                  </a:cubicBezTo>
                  <a:cubicBezTo>
                    <a:pt x="492" y="596"/>
                    <a:pt x="492" y="596"/>
                    <a:pt x="492" y="595"/>
                  </a:cubicBezTo>
                  <a:cubicBezTo>
                    <a:pt x="492" y="595"/>
                    <a:pt x="492" y="594"/>
                    <a:pt x="492" y="594"/>
                  </a:cubicBezTo>
                  <a:cubicBezTo>
                    <a:pt x="493" y="594"/>
                    <a:pt x="493" y="594"/>
                    <a:pt x="494" y="594"/>
                  </a:cubicBezTo>
                  <a:cubicBezTo>
                    <a:pt x="494" y="593"/>
                    <a:pt x="494" y="593"/>
                    <a:pt x="495" y="592"/>
                  </a:cubicBezTo>
                  <a:cubicBezTo>
                    <a:pt x="495" y="592"/>
                    <a:pt x="495" y="593"/>
                    <a:pt x="495" y="593"/>
                  </a:cubicBezTo>
                  <a:cubicBezTo>
                    <a:pt x="495" y="593"/>
                    <a:pt x="496" y="592"/>
                    <a:pt x="496" y="592"/>
                  </a:cubicBezTo>
                  <a:cubicBezTo>
                    <a:pt x="496" y="592"/>
                    <a:pt x="496" y="592"/>
                    <a:pt x="496" y="591"/>
                  </a:cubicBezTo>
                  <a:cubicBezTo>
                    <a:pt x="496" y="591"/>
                    <a:pt x="496" y="591"/>
                    <a:pt x="496" y="591"/>
                  </a:cubicBezTo>
                  <a:cubicBezTo>
                    <a:pt x="497" y="591"/>
                    <a:pt x="497" y="592"/>
                    <a:pt x="497" y="592"/>
                  </a:cubicBezTo>
                  <a:cubicBezTo>
                    <a:pt x="497" y="592"/>
                    <a:pt x="497" y="592"/>
                    <a:pt x="497" y="592"/>
                  </a:cubicBezTo>
                  <a:cubicBezTo>
                    <a:pt x="497" y="591"/>
                    <a:pt x="497" y="591"/>
                    <a:pt x="497" y="591"/>
                  </a:cubicBezTo>
                  <a:cubicBezTo>
                    <a:pt x="498" y="591"/>
                    <a:pt x="498" y="591"/>
                    <a:pt x="498" y="591"/>
                  </a:cubicBezTo>
                  <a:cubicBezTo>
                    <a:pt x="499" y="590"/>
                    <a:pt x="499" y="589"/>
                    <a:pt x="499" y="589"/>
                  </a:cubicBezTo>
                  <a:cubicBezTo>
                    <a:pt x="499" y="588"/>
                    <a:pt x="500" y="588"/>
                    <a:pt x="500" y="587"/>
                  </a:cubicBezTo>
                  <a:cubicBezTo>
                    <a:pt x="500" y="587"/>
                    <a:pt x="500" y="587"/>
                    <a:pt x="500" y="587"/>
                  </a:cubicBezTo>
                  <a:cubicBezTo>
                    <a:pt x="500" y="587"/>
                    <a:pt x="500" y="587"/>
                    <a:pt x="500" y="587"/>
                  </a:cubicBezTo>
                  <a:cubicBezTo>
                    <a:pt x="500" y="587"/>
                    <a:pt x="501" y="587"/>
                    <a:pt x="501" y="587"/>
                  </a:cubicBezTo>
                  <a:cubicBezTo>
                    <a:pt x="501" y="587"/>
                    <a:pt x="502" y="588"/>
                    <a:pt x="502" y="588"/>
                  </a:cubicBezTo>
                  <a:cubicBezTo>
                    <a:pt x="502" y="589"/>
                    <a:pt x="502" y="589"/>
                    <a:pt x="503" y="589"/>
                  </a:cubicBezTo>
                  <a:cubicBezTo>
                    <a:pt x="503" y="589"/>
                    <a:pt x="503" y="590"/>
                    <a:pt x="503" y="590"/>
                  </a:cubicBezTo>
                  <a:cubicBezTo>
                    <a:pt x="503" y="590"/>
                    <a:pt x="503" y="591"/>
                    <a:pt x="503" y="591"/>
                  </a:cubicBezTo>
                  <a:cubicBezTo>
                    <a:pt x="503" y="592"/>
                    <a:pt x="502" y="592"/>
                    <a:pt x="502" y="592"/>
                  </a:cubicBezTo>
                  <a:cubicBezTo>
                    <a:pt x="502" y="593"/>
                    <a:pt x="503" y="592"/>
                    <a:pt x="503" y="592"/>
                  </a:cubicBezTo>
                  <a:cubicBezTo>
                    <a:pt x="503" y="592"/>
                    <a:pt x="503" y="592"/>
                    <a:pt x="503" y="591"/>
                  </a:cubicBezTo>
                  <a:cubicBezTo>
                    <a:pt x="503" y="591"/>
                    <a:pt x="503" y="591"/>
                    <a:pt x="503" y="590"/>
                  </a:cubicBezTo>
                  <a:cubicBezTo>
                    <a:pt x="503" y="590"/>
                    <a:pt x="504" y="590"/>
                    <a:pt x="503" y="589"/>
                  </a:cubicBezTo>
                  <a:cubicBezTo>
                    <a:pt x="503" y="589"/>
                    <a:pt x="503" y="589"/>
                    <a:pt x="503" y="589"/>
                  </a:cubicBezTo>
                  <a:cubicBezTo>
                    <a:pt x="502" y="588"/>
                    <a:pt x="502" y="588"/>
                    <a:pt x="502" y="587"/>
                  </a:cubicBezTo>
                  <a:cubicBezTo>
                    <a:pt x="502" y="587"/>
                    <a:pt x="502" y="586"/>
                    <a:pt x="503" y="586"/>
                  </a:cubicBezTo>
                  <a:cubicBezTo>
                    <a:pt x="503" y="587"/>
                    <a:pt x="503" y="587"/>
                    <a:pt x="503" y="587"/>
                  </a:cubicBezTo>
                  <a:cubicBezTo>
                    <a:pt x="504" y="587"/>
                    <a:pt x="504" y="587"/>
                    <a:pt x="504" y="587"/>
                  </a:cubicBezTo>
                  <a:cubicBezTo>
                    <a:pt x="504" y="587"/>
                    <a:pt x="504" y="587"/>
                    <a:pt x="504" y="587"/>
                  </a:cubicBezTo>
                  <a:cubicBezTo>
                    <a:pt x="504" y="587"/>
                    <a:pt x="504" y="587"/>
                    <a:pt x="504" y="587"/>
                  </a:cubicBezTo>
                  <a:cubicBezTo>
                    <a:pt x="504" y="587"/>
                    <a:pt x="504" y="587"/>
                    <a:pt x="504" y="587"/>
                  </a:cubicBezTo>
                  <a:cubicBezTo>
                    <a:pt x="504" y="586"/>
                    <a:pt x="504" y="586"/>
                    <a:pt x="504" y="586"/>
                  </a:cubicBezTo>
                  <a:cubicBezTo>
                    <a:pt x="504" y="586"/>
                    <a:pt x="504" y="586"/>
                    <a:pt x="504" y="586"/>
                  </a:cubicBezTo>
                  <a:cubicBezTo>
                    <a:pt x="504" y="586"/>
                    <a:pt x="503" y="586"/>
                    <a:pt x="503" y="586"/>
                  </a:cubicBezTo>
                  <a:cubicBezTo>
                    <a:pt x="503" y="586"/>
                    <a:pt x="503" y="586"/>
                    <a:pt x="503" y="586"/>
                  </a:cubicBezTo>
                  <a:cubicBezTo>
                    <a:pt x="503" y="586"/>
                    <a:pt x="503" y="586"/>
                    <a:pt x="503" y="586"/>
                  </a:cubicBezTo>
                  <a:cubicBezTo>
                    <a:pt x="503" y="585"/>
                    <a:pt x="504" y="585"/>
                    <a:pt x="504" y="585"/>
                  </a:cubicBezTo>
                  <a:cubicBezTo>
                    <a:pt x="504" y="585"/>
                    <a:pt x="504" y="585"/>
                    <a:pt x="504" y="585"/>
                  </a:cubicBezTo>
                  <a:cubicBezTo>
                    <a:pt x="504" y="585"/>
                    <a:pt x="504" y="585"/>
                    <a:pt x="505" y="585"/>
                  </a:cubicBezTo>
                  <a:cubicBezTo>
                    <a:pt x="505" y="585"/>
                    <a:pt x="504" y="585"/>
                    <a:pt x="504" y="585"/>
                  </a:cubicBezTo>
                  <a:cubicBezTo>
                    <a:pt x="504" y="585"/>
                    <a:pt x="504" y="585"/>
                    <a:pt x="504" y="585"/>
                  </a:cubicBezTo>
                  <a:cubicBezTo>
                    <a:pt x="504" y="585"/>
                    <a:pt x="504" y="585"/>
                    <a:pt x="504" y="585"/>
                  </a:cubicBezTo>
                  <a:cubicBezTo>
                    <a:pt x="504" y="586"/>
                    <a:pt x="505" y="585"/>
                    <a:pt x="505" y="585"/>
                  </a:cubicBezTo>
                  <a:cubicBezTo>
                    <a:pt x="505" y="585"/>
                    <a:pt x="505" y="585"/>
                    <a:pt x="505" y="585"/>
                  </a:cubicBezTo>
                  <a:cubicBezTo>
                    <a:pt x="505" y="585"/>
                    <a:pt x="505" y="584"/>
                    <a:pt x="505" y="584"/>
                  </a:cubicBezTo>
                  <a:cubicBezTo>
                    <a:pt x="505" y="584"/>
                    <a:pt x="505" y="584"/>
                    <a:pt x="504" y="584"/>
                  </a:cubicBezTo>
                  <a:cubicBezTo>
                    <a:pt x="504" y="584"/>
                    <a:pt x="504" y="584"/>
                    <a:pt x="505" y="584"/>
                  </a:cubicBezTo>
                  <a:cubicBezTo>
                    <a:pt x="505" y="584"/>
                    <a:pt x="505" y="584"/>
                    <a:pt x="505" y="584"/>
                  </a:cubicBezTo>
                  <a:cubicBezTo>
                    <a:pt x="505" y="584"/>
                    <a:pt x="506" y="584"/>
                    <a:pt x="506" y="584"/>
                  </a:cubicBezTo>
                  <a:cubicBezTo>
                    <a:pt x="506" y="585"/>
                    <a:pt x="506" y="585"/>
                    <a:pt x="506" y="585"/>
                  </a:cubicBezTo>
                  <a:cubicBezTo>
                    <a:pt x="506" y="584"/>
                    <a:pt x="506" y="584"/>
                    <a:pt x="506" y="584"/>
                  </a:cubicBezTo>
                  <a:cubicBezTo>
                    <a:pt x="506" y="584"/>
                    <a:pt x="506" y="584"/>
                    <a:pt x="506" y="584"/>
                  </a:cubicBezTo>
                  <a:cubicBezTo>
                    <a:pt x="506" y="584"/>
                    <a:pt x="506" y="584"/>
                    <a:pt x="506" y="584"/>
                  </a:cubicBezTo>
                  <a:cubicBezTo>
                    <a:pt x="506" y="584"/>
                    <a:pt x="506" y="584"/>
                    <a:pt x="506" y="584"/>
                  </a:cubicBezTo>
                  <a:cubicBezTo>
                    <a:pt x="507" y="584"/>
                    <a:pt x="507" y="584"/>
                    <a:pt x="507" y="584"/>
                  </a:cubicBezTo>
                  <a:cubicBezTo>
                    <a:pt x="507" y="584"/>
                    <a:pt x="507" y="584"/>
                    <a:pt x="507" y="583"/>
                  </a:cubicBezTo>
                  <a:cubicBezTo>
                    <a:pt x="506" y="583"/>
                    <a:pt x="506" y="583"/>
                    <a:pt x="506" y="583"/>
                  </a:cubicBezTo>
                  <a:cubicBezTo>
                    <a:pt x="505" y="583"/>
                    <a:pt x="505" y="583"/>
                    <a:pt x="505" y="583"/>
                  </a:cubicBezTo>
                  <a:cubicBezTo>
                    <a:pt x="505" y="583"/>
                    <a:pt x="505" y="583"/>
                    <a:pt x="505" y="583"/>
                  </a:cubicBezTo>
                  <a:cubicBezTo>
                    <a:pt x="505" y="583"/>
                    <a:pt x="505" y="583"/>
                    <a:pt x="505" y="583"/>
                  </a:cubicBezTo>
                  <a:cubicBezTo>
                    <a:pt x="505" y="583"/>
                    <a:pt x="505" y="583"/>
                    <a:pt x="505" y="583"/>
                  </a:cubicBezTo>
                  <a:cubicBezTo>
                    <a:pt x="505" y="583"/>
                    <a:pt x="505" y="582"/>
                    <a:pt x="505" y="582"/>
                  </a:cubicBezTo>
                  <a:cubicBezTo>
                    <a:pt x="505" y="582"/>
                    <a:pt x="505" y="582"/>
                    <a:pt x="505" y="582"/>
                  </a:cubicBezTo>
                  <a:cubicBezTo>
                    <a:pt x="505" y="582"/>
                    <a:pt x="505" y="582"/>
                    <a:pt x="505" y="582"/>
                  </a:cubicBezTo>
                  <a:cubicBezTo>
                    <a:pt x="505" y="582"/>
                    <a:pt x="505" y="582"/>
                    <a:pt x="505" y="582"/>
                  </a:cubicBezTo>
                  <a:cubicBezTo>
                    <a:pt x="505" y="582"/>
                    <a:pt x="505" y="582"/>
                    <a:pt x="506" y="582"/>
                  </a:cubicBezTo>
                  <a:cubicBezTo>
                    <a:pt x="506" y="582"/>
                    <a:pt x="506" y="582"/>
                    <a:pt x="506" y="582"/>
                  </a:cubicBezTo>
                  <a:cubicBezTo>
                    <a:pt x="506" y="582"/>
                    <a:pt x="506" y="582"/>
                    <a:pt x="506" y="582"/>
                  </a:cubicBezTo>
                  <a:cubicBezTo>
                    <a:pt x="506" y="582"/>
                    <a:pt x="506" y="582"/>
                    <a:pt x="506" y="581"/>
                  </a:cubicBezTo>
                  <a:cubicBezTo>
                    <a:pt x="506" y="581"/>
                    <a:pt x="506" y="581"/>
                    <a:pt x="506" y="580"/>
                  </a:cubicBezTo>
                  <a:cubicBezTo>
                    <a:pt x="506" y="580"/>
                    <a:pt x="506" y="580"/>
                    <a:pt x="506" y="580"/>
                  </a:cubicBezTo>
                  <a:cubicBezTo>
                    <a:pt x="506" y="580"/>
                    <a:pt x="506" y="580"/>
                    <a:pt x="506" y="580"/>
                  </a:cubicBezTo>
                  <a:cubicBezTo>
                    <a:pt x="506" y="580"/>
                    <a:pt x="506" y="580"/>
                    <a:pt x="506" y="580"/>
                  </a:cubicBezTo>
                  <a:cubicBezTo>
                    <a:pt x="506" y="580"/>
                    <a:pt x="506" y="580"/>
                    <a:pt x="507" y="580"/>
                  </a:cubicBezTo>
                  <a:cubicBezTo>
                    <a:pt x="507" y="580"/>
                    <a:pt x="507" y="580"/>
                    <a:pt x="507" y="580"/>
                  </a:cubicBezTo>
                  <a:cubicBezTo>
                    <a:pt x="507" y="580"/>
                    <a:pt x="507" y="580"/>
                    <a:pt x="507" y="580"/>
                  </a:cubicBezTo>
                  <a:cubicBezTo>
                    <a:pt x="507" y="580"/>
                    <a:pt x="507" y="579"/>
                    <a:pt x="507" y="579"/>
                  </a:cubicBezTo>
                  <a:cubicBezTo>
                    <a:pt x="506" y="579"/>
                    <a:pt x="506" y="579"/>
                    <a:pt x="506" y="579"/>
                  </a:cubicBezTo>
                  <a:cubicBezTo>
                    <a:pt x="506" y="579"/>
                    <a:pt x="506" y="579"/>
                    <a:pt x="506" y="579"/>
                  </a:cubicBezTo>
                  <a:cubicBezTo>
                    <a:pt x="506" y="578"/>
                    <a:pt x="506" y="578"/>
                    <a:pt x="506" y="579"/>
                  </a:cubicBezTo>
                  <a:cubicBezTo>
                    <a:pt x="507" y="579"/>
                    <a:pt x="507" y="579"/>
                    <a:pt x="507" y="579"/>
                  </a:cubicBezTo>
                  <a:cubicBezTo>
                    <a:pt x="507" y="579"/>
                    <a:pt x="507" y="578"/>
                    <a:pt x="507" y="578"/>
                  </a:cubicBezTo>
                  <a:cubicBezTo>
                    <a:pt x="507" y="578"/>
                    <a:pt x="508" y="578"/>
                    <a:pt x="508" y="578"/>
                  </a:cubicBezTo>
                  <a:cubicBezTo>
                    <a:pt x="508" y="578"/>
                    <a:pt x="508" y="578"/>
                    <a:pt x="508" y="578"/>
                  </a:cubicBezTo>
                  <a:cubicBezTo>
                    <a:pt x="508" y="579"/>
                    <a:pt x="508" y="579"/>
                    <a:pt x="509" y="579"/>
                  </a:cubicBezTo>
                  <a:cubicBezTo>
                    <a:pt x="509" y="579"/>
                    <a:pt x="509" y="579"/>
                    <a:pt x="509" y="579"/>
                  </a:cubicBezTo>
                  <a:cubicBezTo>
                    <a:pt x="509" y="579"/>
                    <a:pt x="509" y="579"/>
                    <a:pt x="509" y="579"/>
                  </a:cubicBezTo>
                  <a:cubicBezTo>
                    <a:pt x="509" y="579"/>
                    <a:pt x="509" y="579"/>
                    <a:pt x="509" y="579"/>
                  </a:cubicBezTo>
                  <a:cubicBezTo>
                    <a:pt x="509" y="579"/>
                    <a:pt x="508" y="579"/>
                    <a:pt x="508" y="578"/>
                  </a:cubicBezTo>
                  <a:cubicBezTo>
                    <a:pt x="508" y="578"/>
                    <a:pt x="508" y="578"/>
                    <a:pt x="508" y="578"/>
                  </a:cubicBezTo>
                  <a:cubicBezTo>
                    <a:pt x="508" y="578"/>
                    <a:pt x="507" y="578"/>
                    <a:pt x="507" y="578"/>
                  </a:cubicBezTo>
                  <a:cubicBezTo>
                    <a:pt x="507" y="578"/>
                    <a:pt x="507" y="577"/>
                    <a:pt x="507" y="577"/>
                  </a:cubicBezTo>
                  <a:cubicBezTo>
                    <a:pt x="507" y="577"/>
                    <a:pt x="506" y="576"/>
                    <a:pt x="506" y="576"/>
                  </a:cubicBezTo>
                  <a:cubicBezTo>
                    <a:pt x="506" y="576"/>
                    <a:pt x="506" y="575"/>
                    <a:pt x="506" y="575"/>
                  </a:cubicBezTo>
                  <a:cubicBezTo>
                    <a:pt x="506" y="575"/>
                    <a:pt x="506" y="574"/>
                    <a:pt x="507" y="574"/>
                  </a:cubicBezTo>
                  <a:cubicBezTo>
                    <a:pt x="507" y="574"/>
                    <a:pt x="507" y="574"/>
                    <a:pt x="507" y="573"/>
                  </a:cubicBezTo>
                  <a:cubicBezTo>
                    <a:pt x="507" y="573"/>
                    <a:pt x="508" y="574"/>
                    <a:pt x="508" y="574"/>
                  </a:cubicBezTo>
                  <a:cubicBezTo>
                    <a:pt x="508" y="574"/>
                    <a:pt x="508" y="574"/>
                    <a:pt x="508" y="574"/>
                  </a:cubicBezTo>
                  <a:cubicBezTo>
                    <a:pt x="508" y="574"/>
                    <a:pt x="508" y="574"/>
                    <a:pt x="508" y="574"/>
                  </a:cubicBezTo>
                  <a:cubicBezTo>
                    <a:pt x="509" y="574"/>
                    <a:pt x="509" y="574"/>
                    <a:pt x="509" y="574"/>
                  </a:cubicBezTo>
                  <a:cubicBezTo>
                    <a:pt x="508" y="574"/>
                    <a:pt x="508" y="574"/>
                    <a:pt x="508" y="574"/>
                  </a:cubicBezTo>
                  <a:cubicBezTo>
                    <a:pt x="508" y="574"/>
                    <a:pt x="508" y="574"/>
                    <a:pt x="508" y="574"/>
                  </a:cubicBezTo>
                  <a:cubicBezTo>
                    <a:pt x="508" y="574"/>
                    <a:pt x="508" y="573"/>
                    <a:pt x="508" y="573"/>
                  </a:cubicBezTo>
                  <a:cubicBezTo>
                    <a:pt x="508" y="572"/>
                    <a:pt x="509" y="572"/>
                    <a:pt x="509" y="572"/>
                  </a:cubicBezTo>
                  <a:cubicBezTo>
                    <a:pt x="509" y="572"/>
                    <a:pt x="509" y="572"/>
                    <a:pt x="509" y="572"/>
                  </a:cubicBezTo>
                  <a:cubicBezTo>
                    <a:pt x="509" y="572"/>
                    <a:pt x="509" y="572"/>
                    <a:pt x="509" y="572"/>
                  </a:cubicBezTo>
                  <a:cubicBezTo>
                    <a:pt x="509" y="572"/>
                    <a:pt x="509" y="572"/>
                    <a:pt x="509" y="571"/>
                  </a:cubicBezTo>
                  <a:cubicBezTo>
                    <a:pt x="509" y="571"/>
                    <a:pt x="508" y="571"/>
                    <a:pt x="509" y="571"/>
                  </a:cubicBezTo>
                  <a:cubicBezTo>
                    <a:pt x="509" y="570"/>
                    <a:pt x="509" y="570"/>
                    <a:pt x="509" y="570"/>
                  </a:cubicBezTo>
                  <a:cubicBezTo>
                    <a:pt x="509" y="570"/>
                    <a:pt x="509" y="570"/>
                    <a:pt x="509" y="569"/>
                  </a:cubicBezTo>
                  <a:cubicBezTo>
                    <a:pt x="509" y="569"/>
                    <a:pt x="509" y="569"/>
                    <a:pt x="509" y="569"/>
                  </a:cubicBezTo>
                  <a:cubicBezTo>
                    <a:pt x="510" y="569"/>
                    <a:pt x="510" y="569"/>
                    <a:pt x="510" y="568"/>
                  </a:cubicBezTo>
                  <a:cubicBezTo>
                    <a:pt x="510" y="568"/>
                    <a:pt x="510" y="568"/>
                    <a:pt x="510" y="568"/>
                  </a:cubicBezTo>
                  <a:cubicBezTo>
                    <a:pt x="510" y="568"/>
                    <a:pt x="510" y="568"/>
                    <a:pt x="510" y="568"/>
                  </a:cubicBezTo>
                  <a:cubicBezTo>
                    <a:pt x="510" y="568"/>
                    <a:pt x="510" y="568"/>
                    <a:pt x="510" y="568"/>
                  </a:cubicBezTo>
                  <a:cubicBezTo>
                    <a:pt x="510" y="568"/>
                    <a:pt x="510" y="568"/>
                    <a:pt x="510" y="568"/>
                  </a:cubicBezTo>
                  <a:cubicBezTo>
                    <a:pt x="510" y="567"/>
                    <a:pt x="510" y="567"/>
                    <a:pt x="510" y="567"/>
                  </a:cubicBezTo>
                  <a:cubicBezTo>
                    <a:pt x="510" y="567"/>
                    <a:pt x="510" y="567"/>
                    <a:pt x="510" y="567"/>
                  </a:cubicBezTo>
                  <a:cubicBezTo>
                    <a:pt x="511" y="567"/>
                    <a:pt x="511" y="567"/>
                    <a:pt x="511" y="567"/>
                  </a:cubicBezTo>
                  <a:cubicBezTo>
                    <a:pt x="511" y="567"/>
                    <a:pt x="511" y="567"/>
                    <a:pt x="511" y="567"/>
                  </a:cubicBezTo>
                  <a:cubicBezTo>
                    <a:pt x="512" y="567"/>
                    <a:pt x="512" y="567"/>
                    <a:pt x="513" y="568"/>
                  </a:cubicBezTo>
                  <a:cubicBezTo>
                    <a:pt x="513" y="568"/>
                    <a:pt x="513" y="568"/>
                    <a:pt x="513" y="569"/>
                  </a:cubicBezTo>
                  <a:cubicBezTo>
                    <a:pt x="513" y="569"/>
                    <a:pt x="513" y="569"/>
                    <a:pt x="513" y="569"/>
                  </a:cubicBezTo>
                  <a:cubicBezTo>
                    <a:pt x="513" y="569"/>
                    <a:pt x="513" y="570"/>
                    <a:pt x="513" y="570"/>
                  </a:cubicBezTo>
                  <a:cubicBezTo>
                    <a:pt x="513" y="570"/>
                    <a:pt x="513" y="570"/>
                    <a:pt x="512" y="570"/>
                  </a:cubicBezTo>
                  <a:cubicBezTo>
                    <a:pt x="512" y="570"/>
                    <a:pt x="512" y="570"/>
                    <a:pt x="512" y="570"/>
                  </a:cubicBezTo>
                  <a:cubicBezTo>
                    <a:pt x="512" y="570"/>
                    <a:pt x="513" y="570"/>
                    <a:pt x="513" y="571"/>
                  </a:cubicBezTo>
                  <a:cubicBezTo>
                    <a:pt x="513" y="571"/>
                    <a:pt x="513" y="571"/>
                    <a:pt x="513" y="571"/>
                  </a:cubicBezTo>
                  <a:cubicBezTo>
                    <a:pt x="513" y="571"/>
                    <a:pt x="513" y="571"/>
                    <a:pt x="513" y="571"/>
                  </a:cubicBezTo>
                  <a:cubicBezTo>
                    <a:pt x="513" y="571"/>
                    <a:pt x="513" y="571"/>
                    <a:pt x="513" y="571"/>
                  </a:cubicBezTo>
                  <a:cubicBezTo>
                    <a:pt x="513" y="571"/>
                    <a:pt x="513" y="571"/>
                    <a:pt x="513" y="571"/>
                  </a:cubicBezTo>
                  <a:cubicBezTo>
                    <a:pt x="513" y="571"/>
                    <a:pt x="513" y="571"/>
                    <a:pt x="513" y="571"/>
                  </a:cubicBezTo>
                  <a:cubicBezTo>
                    <a:pt x="513" y="572"/>
                    <a:pt x="513" y="571"/>
                    <a:pt x="513" y="572"/>
                  </a:cubicBezTo>
                  <a:cubicBezTo>
                    <a:pt x="513" y="572"/>
                    <a:pt x="513" y="572"/>
                    <a:pt x="513" y="572"/>
                  </a:cubicBezTo>
                  <a:cubicBezTo>
                    <a:pt x="513" y="572"/>
                    <a:pt x="513" y="572"/>
                    <a:pt x="513" y="572"/>
                  </a:cubicBezTo>
                  <a:cubicBezTo>
                    <a:pt x="513" y="572"/>
                    <a:pt x="514" y="572"/>
                    <a:pt x="514" y="572"/>
                  </a:cubicBezTo>
                  <a:cubicBezTo>
                    <a:pt x="514" y="572"/>
                    <a:pt x="514" y="571"/>
                    <a:pt x="514" y="571"/>
                  </a:cubicBezTo>
                  <a:cubicBezTo>
                    <a:pt x="514" y="571"/>
                    <a:pt x="514" y="571"/>
                    <a:pt x="514" y="571"/>
                  </a:cubicBezTo>
                  <a:cubicBezTo>
                    <a:pt x="514" y="571"/>
                    <a:pt x="514" y="571"/>
                    <a:pt x="514" y="571"/>
                  </a:cubicBezTo>
                  <a:cubicBezTo>
                    <a:pt x="514" y="571"/>
                    <a:pt x="514" y="571"/>
                    <a:pt x="514" y="571"/>
                  </a:cubicBezTo>
                  <a:cubicBezTo>
                    <a:pt x="514" y="571"/>
                    <a:pt x="514" y="571"/>
                    <a:pt x="515" y="571"/>
                  </a:cubicBezTo>
                  <a:cubicBezTo>
                    <a:pt x="515" y="571"/>
                    <a:pt x="515" y="571"/>
                    <a:pt x="515" y="572"/>
                  </a:cubicBezTo>
                  <a:cubicBezTo>
                    <a:pt x="515" y="572"/>
                    <a:pt x="514" y="572"/>
                    <a:pt x="514" y="572"/>
                  </a:cubicBezTo>
                  <a:cubicBezTo>
                    <a:pt x="514" y="572"/>
                    <a:pt x="515" y="572"/>
                    <a:pt x="515" y="572"/>
                  </a:cubicBezTo>
                  <a:cubicBezTo>
                    <a:pt x="515" y="572"/>
                    <a:pt x="515" y="573"/>
                    <a:pt x="515" y="573"/>
                  </a:cubicBezTo>
                  <a:cubicBezTo>
                    <a:pt x="515" y="573"/>
                    <a:pt x="515" y="573"/>
                    <a:pt x="515" y="573"/>
                  </a:cubicBezTo>
                  <a:cubicBezTo>
                    <a:pt x="515" y="573"/>
                    <a:pt x="515" y="574"/>
                    <a:pt x="515" y="574"/>
                  </a:cubicBezTo>
                  <a:cubicBezTo>
                    <a:pt x="515" y="574"/>
                    <a:pt x="514" y="575"/>
                    <a:pt x="515" y="575"/>
                  </a:cubicBezTo>
                  <a:cubicBezTo>
                    <a:pt x="515" y="575"/>
                    <a:pt x="515" y="576"/>
                    <a:pt x="516" y="576"/>
                  </a:cubicBezTo>
                  <a:cubicBezTo>
                    <a:pt x="516" y="576"/>
                    <a:pt x="516" y="576"/>
                    <a:pt x="516" y="576"/>
                  </a:cubicBezTo>
                  <a:cubicBezTo>
                    <a:pt x="516" y="576"/>
                    <a:pt x="516" y="576"/>
                    <a:pt x="516" y="576"/>
                  </a:cubicBezTo>
                  <a:cubicBezTo>
                    <a:pt x="516" y="576"/>
                    <a:pt x="517" y="576"/>
                    <a:pt x="517" y="577"/>
                  </a:cubicBezTo>
                  <a:cubicBezTo>
                    <a:pt x="517" y="577"/>
                    <a:pt x="517" y="577"/>
                    <a:pt x="517" y="577"/>
                  </a:cubicBezTo>
                  <a:cubicBezTo>
                    <a:pt x="517" y="577"/>
                    <a:pt x="517" y="577"/>
                    <a:pt x="517" y="577"/>
                  </a:cubicBezTo>
                  <a:cubicBezTo>
                    <a:pt x="517" y="578"/>
                    <a:pt x="518" y="578"/>
                    <a:pt x="518" y="578"/>
                  </a:cubicBezTo>
                  <a:cubicBezTo>
                    <a:pt x="518" y="578"/>
                    <a:pt x="518" y="579"/>
                    <a:pt x="517" y="579"/>
                  </a:cubicBezTo>
                  <a:cubicBezTo>
                    <a:pt x="517" y="579"/>
                    <a:pt x="517" y="579"/>
                    <a:pt x="517" y="579"/>
                  </a:cubicBezTo>
                  <a:cubicBezTo>
                    <a:pt x="516" y="579"/>
                    <a:pt x="516" y="579"/>
                    <a:pt x="516" y="579"/>
                  </a:cubicBezTo>
                  <a:cubicBezTo>
                    <a:pt x="516" y="579"/>
                    <a:pt x="516" y="579"/>
                    <a:pt x="516" y="579"/>
                  </a:cubicBezTo>
                  <a:cubicBezTo>
                    <a:pt x="516" y="579"/>
                    <a:pt x="516" y="579"/>
                    <a:pt x="516" y="579"/>
                  </a:cubicBezTo>
                  <a:cubicBezTo>
                    <a:pt x="516" y="580"/>
                    <a:pt x="517" y="579"/>
                    <a:pt x="517" y="580"/>
                  </a:cubicBezTo>
                  <a:cubicBezTo>
                    <a:pt x="518" y="580"/>
                    <a:pt x="518" y="580"/>
                    <a:pt x="518" y="581"/>
                  </a:cubicBezTo>
                  <a:cubicBezTo>
                    <a:pt x="517" y="581"/>
                    <a:pt x="517" y="581"/>
                    <a:pt x="517" y="581"/>
                  </a:cubicBezTo>
                  <a:cubicBezTo>
                    <a:pt x="517" y="581"/>
                    <a:pt x="518" y="581"/>
                    <a:pt x="518" y="581"/>
                  </a:cubicBezTo>
                  <a:cubicBezTo>
                    <a:pt x="518" y="581"/>
                    <a:pt x="518" y="580"/>
                    <a:pt x="518" y="580"/>
                  </a:cubicBezTo>
                  <a:cubicBezTo>
                    <a:pt x="518" y="580"/>
                    <a:pt x="519" y="580"/>
                    <a:pt x="519" y="580"/>
                  </a:cubicBezTo>
                  <a:cubicBezTo>
                    <a:pt x="519" y="580"/>
                    <a:pt x="519" y="581"/>
                    <a:pt x="519" y="581"/>
                  </a:cubicBezTo>
                  <a:cubicBezTo>
                    <a:pt x="519" y="581"/>
                    <a:pt x="519" y="581"/>
                    <a:pt x="519" y="581"/>
                  </a:cubicBezTo>
                  <a:cubicBezTo>
                    <a:pt x="519" y="581"/>
                    <a:pt x="520" y="581"/>
                    <a:pt x="520" y="581"/>
                  </a:cubicBezTo>
                  <a:cubicBezTo>
                    <a:pt x="520" y="581"/>
                    <a:pt x="520" y="581"/>
                    <a:pt x="520" y="581"/>
                  </a:cubicBezTo>
                  <a:cubicBezTo>
                    <a:pt x="520" y="581"/>
                    <a:pt x="520" y="582"/>
                    <a:pt x="520" y="582"/>
                  </a:cubicBezTo>
                  <a:cubicBezTo>
                    <a:pt x="520" y="582"/>
                    <a:pt x="520" y="582"/>
                    <a:pt x="520" y="582"/>
                  </a:cubicBezTo>
                  <a:cubicBezTo>
                    <a:pt x="520" y="582"/>
                    <a:pt x="520" y="582"/>
                    <a:pt x="520" y="582"/>
                  </a:cubicBezTo>
                  <a:cubicBezTo>
                    <a:pt x="520" y="583"/>
                    <a:pt x="520" y="583"/>
                    <a:pt x="519" y="583"/>
                  </a:cubicBezTo>
                  <a:cubicBezTo>
                    <a:pt x="519" y="583"/>
                    <a:pt x="519" y="584"/>
                    <a:pt x="518" y="584"/>
                  </a:cubicBezTo>
                  <a:cubicBezTo>
                    <a:pt x="518" y="584"/>
                    <a:pt x="518" y="583"/>
                    <a:pt x="517" y="583"/>
                  </a:cubicBezTo>
                  <a:cubicBezTo>
                    <a:pt x="517" y="583"/>
                    <a:pt x="516" y="584"/>
                    <a:pt x="516" y="585"/>
                  </a:cubicBezTo>
                  <a:cubicBezTo>
                    <a:pt x="516" y="585"/>
                    <a:pt x="516" y="585"/>
                    <a:pt x="517" y="585"/>
                  </a:cubicBezTo>
                  <a:cubicBezTo>
                    <a:pt x="517" y="585"/>
                    <a:pt x="517" y="585"/>
                    <a:pt x="517" y="585"/>
                  </a:cubicBezTo>
                  <a:cubicBezTo>
                    <a:pt x="517" y="585"/>
                    <a:pt x="517" y="585"/>
                    <a:pt x="517" y="584"/>
                  </a:cubicBezTo>
                  <a:cubicBezTo>
                    <a:pt x="517" y="584"/>
                    <a:pt x="518" y="584"/>
                    <a:pt x="518" y="584"/>
                  </a:cubicBezTo>
                  <a:cubicBezTo>
                    <a:pt x="518" y="584"/>
                    <a:pt x="518" y="584"/>
                    <a:pt x="518" y="584"/>
                  </a:cubicBezTo>
                  <a:cubicBezTo>
                    <a:pt x="518" y="584"/>
                    <a:pt x="518" y="584"/>
                    <a:pt x="518" y="584"/>
                  </a:cubicBezTo>
                  <a:cubicBezTo>
                    <a:pt x="519" y="584"/>
                    <a:pt x="519" y="584"/>
                    <a:pt x="520" y="584"/>
                  </a:cubicBezTo>
                  <a:cubicBezTo>
                    <a:pt x="520" y="584"/>
                    <a:pt x="520" y="584"/>
                    <a:pt x="520" y="583"/>
                  </a:cubicBezTo>
                  <a:cubicBezTo>
                    <a:pt x="520" y="583"/>
                    <a:pt x="520" y="583"/>
                    <a:pt x="521" y="583"/>
                  </a:cubicBezTo>
                  <a:cubicBezTo>
                    <a:pt x="521" y="584"/>
                    <a:pt x="521" y="584"/>
                    <a:pt x="521" y="584"/>
                  </a:cubicBezTo>
                  <a:cubicBezTo>
                    <a:pt x="521" y="584"/>
                    <a:pt x="521" y="584"/>
                    <a:pt x="521" y="584"/>
                  </a:cubicBezTo>
                  <a:cubicBezTo>
                    <a:pt x="521" y="584"/>
                    <a:pt x="521" y="584"/>
                    <a:pt x="521" y="584"/>
                  </a:cubicBezTo>
                  <a:cubicBezTo>
                    <a:pt x="521" y="584"/>
                    <a:pt x="521" y="585"/>
                    <a:pt x="521" y="585"/>
                  </a:cubicBezTo>
                  <a:cubicBezTo>
                    <a:pt x="521" y="585"/>
                    <a:pt x="521" y="585"/>
                    <a:pt x="521" y="585"/>
                  </a:cubicBezTo>
                  <a:cubicBezTo>
                    <a:pt x="521" y="585"/>
                    <a:pt x="521" y="585"/>
                    <a:pt x="521" y="585"/>
                  </a:cubicBezTo>
                  <a:cubicBezTo>
                    <a:pt x="521" y="585"/>
                    <a:pt x="521" y="585"/>
                    <a:pt x="521" y="585"/>
                  </a:cubicBezTo>
                  <a:cubicBezTo>
                    <a:pt x="521" y="585"/>
                    <a:pt x="521" y="585"/>
                    <a:pt x="521" y="586"/>
                  </a:cubicBezTo>
                  <a:cubicBezTo>
                    <a:pt x="521" y="586"/>
                    <a:pt x="521" y="586"/>
                    <a:pt x="521" y="586"/>
                  </a:cubicBezTo>
                  <a:cubicBezTo>
                    <a:pt x="521" y="586"/>
                    <a:pt x="521" y="586"/>
                    <a:pt x="521" y="586"/>
                  </a:cubicBezTo>
                  <a:cubicBezTo>
                    <a:pt x="522" y="586"/>
                    <a:pt x="522" y="587"/>
                    <a:pt x="522" y="586"/>
                  </a:cubicBezTo>
                  <a:cubicBezTo>
                    <a:pt x="522" y="586"/>
                    <a:pt x="523" y="586"/>
                    <a:pt x="523" y="586"/>
                  </a:cubicBezTo>
                  <a:cubicBezTo>
                    <a:pt x="523" y="586"/>
                    <a:pt x="523" y="587"/>
                    <a:pt x="523" y="587"/>
                  </a:cubicBezTo>
                  <a:cubicBezTo>
                    <a:pt x="523" y="587"/>
                    <a:pt x="523" y="587"/>
                    <a:pt x="523" y="587"/>
                  </a:cubicBezTo>
                  <a:cubicBezTo>
                    <a:pt x="523" y="587"/>
                    <a:pt x="523" y="587"/>
                    <a:pt x="523" y="588"/>
                  </a:cubicBezTo>
                  <a:cubicBezTo>
                    <a:pt x="523" y="588"/>
                    <a:pt x="523" y="588"/>
                    <a:pt x="522" y="588"/>
                  </a:cubicBezTo>
                  <a:cubicBezTo>
                    <a:pt x="522" y="588"/>
                    <a:pt x="522" y="588"/>
                    <a:pt x="522" y="588"/>
                  </a:cubicBezTo>
                  <a:cubicBezTo>
                    <a:pt x="522" y="588"/>
                    <a:pt x="522" y="588"/>
                    <a:pt x="522" y="588"/>
                  </a:cubicBezTo>
                  <a:cubicBezTo>
                    <a:pt x="522" y="588"/>
                    <a:pt x="523" y="588"/>
                    <a:pt x="523" y="588"/>
                  </a:cubicBezTo>
                  <a:cubicBezTo>
                    <a:pt x="523" y="588"/>
                    <a:pt x="523" y="588"/>
                    <a:pt x="523" y="588"/>
                  </a:cubicBezTo>
                  <a:cubicBezTo>
                    <a:pt x="523" y="588"/>
                    <a:pt x="523" y="588"/>
                    <a:pt x="523" y="589"/>
                  </a:cubicBezTo>
                  <a:cubicBezTo>
                    <a:pt x="523" y="589"/>
                    <a:pt x="523" y="589"/>
                    <a:pt x="523" y="589"/>
                  </a:cubicBezTo>
                  <a:cubicBezTo>
                    <a:pt x="523" y="589"/>
                    <a:pt x="523" y="590"/>
                    <a:pt x="523" y="590"/>
                  </a:cubicBezTo>
                  <a:cubicBezTo>
                    <a:pt x="523" y="590"/>
                    <a:pt x="523" y="590"/>
                    <a:pt x="522" y="590"/>
                  </a:cubicBezTo>
                  <a:cubicBezTo>
                    <a:pt x="522" y="590"/>
                    <a:pt x="522" y="591"/>
                    <a:pt x="521" y="591"/>
                  </a:cubicBezTo>
                  <a:cubicBezTo>
                    <a:pt x="521" y="591"/>
                    <a:pt x="520" y="591"/>
                    <a:pt x="520" y="591"/>
                  </a:cubicBezTo>
                  <a:cubicBezTo>
                    <a:pt x="519" y="591"/>
                    <a:pt x="520" y="591"/>
                    <a:pt x="520" y="591"/>
                  </a:cubicBezTo>
                  <a:cubicBezTo>
                    <a:pt x="520" y="591"/>
                    <a:pt x="520" y="591"/>
                    <a:pt x="520" y="591"/>
                  </a:cubicBezTo>
                  <a:cubicBezTo>
                    <a:pt x="520" y="591"/>
                    <a:pt x="520" y="592"/>
                    <a:pt x="520" y="592"/>
                  </a:cubicBezTo>
                  <a:cubicBezTo>
                    <a:pt x="520" y="592"/>
                    <a:pt x="519" y="592"/>
                    <a:pt x="519" y="593"/>
                  </a:cubicBezTo>
                  <a:cubicBezTo>
                    <a:pt x="519" y="593"/>
                    <a:pt x="519" y="593"/>
                    <a:pt x="519" y="593"/>
                  </a:cubicBezTo>
                  <a:cubicBezTo>
                    <a:pt x="519" y="593"/>
                    <a:pt x="519" y="593"/>
                    <a:pt x="519" y="593"/>
                  </a:cubicBezTo>
                  <a:cubicBezTo>
                    <a:pt x="520" y="593"/>
                    <a:pt x="520" y="592"/>
                    <a:pt x="520" y="592"/>
                  </a:cubicBezTo>
                  <a:cubicBezTo>
                    <a:pt x="521" y="592"/>
                    <a:pt x="521" y="592"/>
                    <a:pt x="521" y="591"/>
                  </a:cubicBezTo>
                  <a:cubicBezTo>
                    <a:pt x="521" y="591"/>
                    <a:pt x="522" y="591"/>
                    <a:pt x="522" y="591"/>
                  </a:cubicBezTo>
                  <a:cubicBezTo>
                    <a:pt x="522" y="592"/>
                    <a:pt x="522" y="592"/>
                    <a:pt x="522" y="592"/>
                  </a:cubicBezTo>
                  <a:cubicBezTo>
                    <a:pt x="522" y="592"/>
                    <a:pt x="522" y="592"/>
                    <a:pt x="522" y="592"/>
                  </a:cubicBezTo>
                  <a:cubicBezTo>
                    <a:pt x="522" y="592"/>
                    <a:pt x="522" y="592"/>
                    <a:pt x="522" y="592"/>
                  </a:cubicBezTo>
                  <a:cubicBezTo>
                    <a:pt x="522" y="592"/>
                    <a:pt x="523" y="592"/>
                    <a:pt x="523" y="592"/>
                  </a:cubicBezTo>
                  <a:cubicBezTo>
                    <a:pt x="523" y="591"/>
                    <a:pt x="524" y="592"/>
                    <a:pt x="524" y="591"/>
                  </a:cubicBezTo>
                  <a:cubicBezTo>
                    <a:pt x="524" y="591"/>
                    <a:pt x="524" y="591"/>
                    <a:pt x="525" y="591"/>
                  </a:cubicBezTo>
                  <a:cubicBezTo>
                    <a:pt x="525" y="591"/>
                    <a:pt x="525" y="591"/>
                    <a:pt x="525" y="591"/>
                  </a:cubicBezTo>
                  <a:cubicBezTo>
                    <a:pt x="525" y="592"/>
                    <a:pt x="525" y="592"/>
                    <a:pt x="525" y="592"/>
                  </a:cubicBezTo>
                  <a:cubicBezTo>
                    <a:pt x="525" y="592"/>
                    <a:pt x="525" y="592"/>
                    <a:pt x="525" y="592"/>
                  </a:cubicBezTo>
                  <a:cubicBezTo>
                    <a:pt x="525" y="593"/>
                    <a:pt x="525" y="593"/>
                    <a:pt x="525" y="593"/>
                  </a:cubicBezTo>
                  <a:cubicBezTo>
                    <a:pt x="525" y="593"/>
                    <a:pt x="525" y="594"/>
                    <a:pt x="525" y="594"/>
                  </a:cubicBezTo>
                  <a:cubicBezTo>
                    <a:pt x="525" y="594"/>
                    <a:pt x="525" y="594"/>
                    <a:pt x="525" y="594"/>
                  </a:cubicBezTo>
                  <a:cubicBezTo>
                    <a:pt x="525" y="594"/>
                    <a:pt x="525" y="594"/>
                    <a:pt x="525" y="594"/>
                  </a:cubicBezTo>
                  <a:cubicBezTo>
                    <a:pt x="525" y="594"/>
                    <a:pt x="525" y="594"/>
                    <a:pt x="525" y="594"/>
                  </a:cubicBezTo>
                  <a:cubicBezTo>
                    <a:pt x="525" y="594"/>
                    <a:pt x="525" y="594"/>
                    <a:pt x="525" y="595"/>
                  </a:cubicBezTo>
                  <a:cubicBezTo>
                    <a:pt x="525" y="595"/>
                    <a:pt x="525" y="595"/>
                    <a:pt x="525" y="595"/>
                  </a:cubicBezTo>
                  <a:cubicBezTo>
                    <a:pt x="525" y="595"/>
                    <a:pt x="525" y="595"/>
                    <a:pt x="525" y="595"/>
                  </a:cubicBezTo>
                  <a:cubicBezTo>
                    <a:pt x="525" y="595"/>
                    <a:pt x="525" y="595"/>
                    <a:pt x="525" y="595"/>
                  </a:cubicBezTo>
                  <a:cubicBezTo>
                    <a:pt x="524" y="595"/>
                    <a:pt x="524" y="595"/>
                    <a:pt x="523" y="595"/>
                  </a:cubicBezTo>
                  <a:cubicBezTo>
                    <a:pt x="522" y="596"/>
                    <a:pt x="522" y="596"/>
                    <a:pt x="522" y="596"/>
                  </a:cubicBezTo>
                  <a:cubicBezTo>
                    <a:pt x="521" y="597"/>
                    <a:pt x="521" y="597"/>
                    <a:pt x="520" y="597"/>
                  </a:cubicBezTo>
                  <a:cubicBezTo>
                    <a:pt x="520" y="597"/>
                    <a:pt x="520" y="598"/>
                    <a:pt x="520" y="598"/>
                  </a:cubicBezTo>
                  <a:cubicBezTo>
                    <a:pt x="520" y="598"/>
                    <a:pt x="520" y="598"/>
                    <a:pt x="520" y="598"/>
                  </a:cubicBezTo>
                  <a:cubicBezTo>
                    <a:pt x="520" y="598"/>
                    <a:pt x="521" y="598"/>
                    <a:pt x="521" y="598"/>
                  </a:cubicBezTo>
                  <a:cubicBezTo>
                    <a:pt x="521" y="598"/>
                    <a:pt x="521" y="598"/>
                    <a:pt x="521" y="597"/>
                  </a:cubicBezTo>
                  <a:cubicBezTo>
                    <a:pt x="522" y="597"/>
                    <a:pt x="522" y="597"/>
                    <a:pt x="522" y="597"/>
                  </a:cubicBezTo>
                  <a:cubicBezTo>
                    <a:pt x="523" y="596"/>
                    <a:pt x="523" y="596"/>
                    <a:pt x="524" y="596"/>
                  </a:cubicBezTo>
                  <a:cubicBezTo>
                    <a:pt x="524" y="596"/>
                    <a:pt x="524" y="596"/>
                    <a:pt x="525" y="596"/>
                  </a:cubicBezTo>
                  <a:cubicBezTo>
                    <a:pt x="525" y="596"/>
                    <a:pt x="526" y="595"/>
                    <a:pt x="526" y="595"/>
                  </a:cubicBezTo>
                  <a:cubicBezTo>
                    <a:pt x="526" y="595"/>
                    <a:pt x="526" y="596"/>
                    <a:pt x="526" y="596"/>
                  </a:cubicBezTo>
                  <a:cubicBezTo>
                    <a:pt x="526" y="596"/>
                    <a:pt x="526" y="596"/>
                    <a:pt x="527" y="596"/>
                  </a:cubicBezTo>
                  <a:cubicBezTo>
                    <a:pt x="527" y="596"/>
                    <a:pt x="527" y="596"/>
                    <a:pt x="527" y="597"/>
                  </a:cubicBezTo>
                  <a:cubicBezTo>
                    <a:pt x="527" y="597"/>
                    <a:pt x="527" y="597"/>
                    <a:pt x="527" y="597"/>
                  </a:cubicBezTo>
                  <a:cubicBezTo>
                    <a:pt x="527" y="597"/>
                    <a:pt x="527" y="597"/>
                    <a:pt x="527" y="597"/>
                  </a:cubicBezTo>
                  <a:cubicBezTo>
                    <a:pt x="526" y="597"/>
                    <a:pt x="526" y="597"/>
                    <a:pt x="526" y="597"/>
                  </a:cubicBezTo>
                  <a:cubicBezTo>
                    <a:pt x="526" y="597"/>
                    <a:pt x="525" y="597"/>
                    <a:pt x="525" y="598"/>
                  </a:cubicBezTo>
                  <a:cubicBezTo>
                    <a:pt x="525" y="598"/>
                    <a:pt x="526" y="598"/>
                    <a:pt x="526" y="598"/>
                  </a:cubicBezTo>
                  <a:cubicBezTo>
                    <a:pt x="526" y="598"/>
                    <a:pt x="526" y="598"/>
                    <a:pt x="526" y="598"/>
                  </a:cubicBezTo>
                  <a:cubicBezTo>
                    <a:pt x="526" y="598"/>
                    <a:pt x="526" y="598"/>
                    <a:pt x="526" y="598"/>
                  </a:cubicBezTo>
                  <a:cubicBezTo>
                    <a:pt x="526" y="599"/>
                    <a:pt x="527" y="599"/>
                    <a:pt x="527" y="599"/>
                  </a:cubicBezTo>
                  <a:cubicBezTo>
                    <a:pt x="527" y="599"/>
                    <a:pt x="527" y="598"/>
                    <a:pt x="527" y="598"/>
                  </a:cubicBezTo>
                  <a:cubicBezTo>
                    <a:pt x="527" y="598"/>
                    <a:pt x="527" y="598"/>
                    <a:pt x="527" y="598"/>
                  </a:cubicBezTo>
                  <a:cubicBezTo>
                    <a:pt x="527" y="599"/>
                    <a:pt x="528" y="598"/>
                    <a:pt x="528" y="598"/>
                  </a:cubicBezTo>
                  <a:cubicBezTo>
                    <a:pt x="528" y="598"/>
                    <a:pt x="528" y="598"/>
                    <a:pt x="528" y="598"/>
                  </a:cubicBezTo>
                  <a:cubicBezTo>
                    <a:pt x="528" y="598"/>
                    <a:pt x="528" y="598"/>
                    <a:pt x="528" y="598"/>
                  </a:cubicBezTo>
                  <a:cubicBezTo>
                    <a:pt x="528" y="598"/>
                    <a:pt x="529" y="598"/>
                    <a:pt x="529" y="598"/>
                  </a:cubicBezTo>
                  <a:cubicBezTo>
                    <a:pt x="529" y="598"/>
                    <a:pt x="529" y="598"/>
                    <a:pt x="529" y="598"/>
                  </a:cubicBezTo>
                  <a:cubicBezTo>
                    <a:pt x="529" y="599"/>
                    <a:pt x="529" y="599"/>
                    <a:pt x="529" y="599"/>
                  </a:cubicBezTo>
                  <a:cubicBezTo>
                    <a:pt x="530" y="599"/>
                    <a:pt x="530" y="599"/>
                    <a:pt x="530" y="599"/>
                  </a:cubicBezTo>
                  <a:cubicBezTo>
                    <a:pt x="530" y="599"/>
                    <a:pt x="530" y="599"/>
                    <a:pt x="530" y="599"/>
                  </a:cubicBezTo>
                  <a:cubicBezTo>
                    <a:pt x="530" y="600"/>
                    <a:pt x="531" y="600"/>
                    <a:pt x="531" y="600"/>
                  </a:cubicBezTo>
                  <a:cubicBezTo>
                    <a:pt x="531" y="600"/>
                    <a:pt x="531" y="600"/>
                    <a:pt x="531" y="600"/>
                  </a:cubicBezTo>
                  <a:cubicBezTo>
                    <a:pt x="531" y="600"/>
                    <a:pt x="531" y="600"/>
                    <a:pt x="531" y="601"/>
                  </a:cubicBezTo>
                  <a:cubicBezTo>
                    <a:pt x="531" y="601"/>
                    <a:pt x="531" y="601"/>
                    <a:pt x="531" y="601"/>
                  </a:cubicBezTo>
                  <a:cubicBezTo>
                    <a:pt x="531" y="601"/>
                    <a:pt x="531" y="601"/>
                    <a:pt x="531" y="601"/>
                  </a:cubicBezTo>
                  <a:cubicBezTo>
                    <a:pt x="530" y="600"/>
                    <a:pt x="530" y="600"/>
                    <a:pt x="529" y="600"/>
                  </a:cubicBezTo>
                  <a:cubicBezTo>
                    <a:pt x="529" y="600"/>
                    <a:pt x="529" y="600"/>
                    <a:pt x="529" y="600"/>
                  </a:cubicBezTo>
                  <a:cubicBezTo>
                    <a:pt x="529" y="600"/>
                    <a:pt x="529" y="600"/>
                    <a:pt x="529" y="600"/>
                  </a:cubicBezTo>
                  <a:cubicBezTo>
                    <a:pt x="529" y="600"/>
                    <a:pt x="529" y="600"/>
                    <a:pt x="529" y="601"/>
                  </a:cubicBezTo>
                  <a:cubicBezTo>
                    <a:pt x="529" y="601"/>
                    <a:pt x="529" y="601"/>
                    <a:pt x="530" y="601"/>
                  </a:cubicBezTo>
                  <a:cubicBezTo>
                    <a:pt x="530" y="601"/>
                    <a:pt x="530" y="601"/>
                    <a:pt x="530" y="602"/>
                  </a:cubicBezTo>
                  <a:cubicBezTo>
                    <a:pt x="530" y="602"/>
                    <a:pt x="530" y="602"/>
                    <a:pt x="530" y="602"/>
                  </a:cubicBezTo>
                  <a:cubicBezTo>
                    <a:pt x="530" y="602"/>
                    <a:pt x="530" y="602"/>
                    <a:pt x="530" y="602"/>
                  </a:cubicBezTo>
                  <a:cubicBezTo>
                    <a:pt x="529" y="602"/>
                    <a:pt x="529" y="602"/>
                    <a:pt x="529" y="602"/>
                  </a:cubicBezTo>
                  <a:cubicBezTo>
                    <a:pt x="529" y="603"/>
                    <a:pt x="529" y="603"/>
                    <a:pt x="528" y="603"/>
                  </a:cubicBezTo>
                  <a:cubicBezTo>
                    <a:pt x="528" y="603"/>
                    <a:pt x="528" y="603"/>
                    <a:pt x="528" y="603"/>
                  </a:cubicBezTo>
                  <a:cubicBezTo>
                    <a:pt x="528" y="603"/>
                    <a:pt x="528" y="604"/>
                    <a:pt x="527" y="604"/>
                  </a:cubicBezTo>
                  <a:cubicBezTo>
                    <a:pt x="527" y="604"/>
                    <a:pt x="527" y="604"/>
                    <a:pt x="527" y="604"/>
                  </a:cubicBezTo>
                  <a:cubicBezTo>
                    <a:pt x="527" y="604"/>
                    <a:pt x="526" y="604"/>
                    <a:pt x="526" y="604"/>
                  </a:cubicBezTo>
                  <a:cubicBezTo>
                    <a:pt x="526" y="604"/>
                    <a:pt x="526" y="604"/>
                    <a:pt x="526" y="604"/>
                  </a:cubicBezTo>
                  <a:cubicBezTo>
                    <a:pt x="526" y="604"/>
                    <a:pt x="526" y="604"/>
                    <a:pt x="526" y="604"/>
                  </a:cubicBezTo>
                  <a:cubicBezTo>
                    <a:pt x="526" y="604"/>
                    <a:pt x="526" y="604"/>
                    <a:pt x="526" y="604"/>
                  </a:cubicBezTo>
                  <a:cubicBezTo>
                    <a:pt x="527" y="604"/>
                    <a:pt x="528" y="604"/>
                    <a:pt x="528" y="604"/>
                  </a:cubicBezTo>
                  <a:cubicBezTo>
                    <a:pt x="529" y="604"/>
                    <a:pt x="529" y="604"/>
                    <a:pt x="529" y="604"/>
                  </a:cubicBezTo>
                  <a:cubicBezTo>
                    <a:pt x="529" y="605"/>
                    <a:pt x="529" y="605"/>
                    <a:pt x="529" y="605"/>
                  </a:cubicBezTo>
                  <a:cubicBezTo>
                    <a:pt x="530" y="605"/>
                    <a:pt x="530" y="605"/>
                    <a:pt x="530" y="605"/>
                  </a:cubicBezTo>
                  <a:cubicBezTo>
                    <a:pt x="530" y="605"/>
                    <a:pt x="530" y="605"/>
                    <a:pt x="530" y="605"/>
                  </a:cubicBezTo>
                  <a:cubicBezTo>
                    <a:pt x="530" y="606"/>
                    <a:pt x="530" y="606"/>
                    <a:pt x="530" y="606"/>
                  </a:cubicBezTo>
                  <a:cubicBezTo>
                    <a:pt x="530" y="606"/>
                    <a:pt x="530" y="607"/>
                    <a:pt x="530" y="607"/>
                  </a:cubicBezTo>
                  <a:cubicBezTo>
                    <a:pt x="530" y="607"/>
                    <a:pt x="530" y="607"/>
                    <a:pt x="530" y="607"/>
                  </a:cubicBezTo>
                  <a:cubicBezTo>
                    <a:pt x="530" y="607"/>
                    <a:pt x="529" y="607"/>
                    <a:pt x="529" y="607"/>
                  </a:cubicBezTo>
                  <a:cubicBezTo>
                    <a:pt x="530" y="607"/>
                    <a:pt x="530" y="607"/>
                    <a:pt x="530" y="607"/>
                  </a:cubicBezTo>
                  <a:cubicBezTo>
                    <a:pt x="530" y="607"/>
                    <a:pt x="530" y="607"/>
                    <a:pt x="530" y="608"/>
                  </a:cubicBezTo>
                  <a:cubicBezTo>
                    <a:pt x="530" y="608"/>
                    <a:pt x="531" y="608"/>
                    <a:pt x="531" y="608"/>
                  </a:cubicBezTo>
                  <a:cubicBezTo>
                    <a:pt x="532" y="608"/>
                    <a:pt x="532" y="608"/>
                    <a:pt x="533" y="608"/>
                  </a:cubicBezTo>
                  <a:cubicBezTo>
                    <a:pt x="533" y="608"/>
                    <a:pt x="533" y="608"/>
                    <a:pt x="533" y="608"/>
                  </a:cubicBezTo>
                  <a:cubicBezTo>
                    <a:pt x="533" y="608"/>
                    <a:pt x="533" y="608"/>
                    <a:pt x="533" y="608"/>
                  </a:cubicBezTo>
                  <a:cubicBezTo>
                    <a:pt x="534" y="609"/>
                    <a:pt x="534" y="609"/>
                    <a:pt x="534" y="610"/>
                  </a:cubicBezTo>
                  <a:cubicBezTo>
                    <a:pt x="534" y="610"/>
                    <a:pt x="534" y="610"/>
                    <a:pt x="534" y="610"/>
                  </a:cubicBezTo>
                  <a:cubicBezTo>
                    <a:pt x="534" y="610"/>
                    <a:pt x="533" y="610"/>
                    <a:pt x="533" y="610"/>
                  </a:cubicBezTo>
                  <a:cubicBezTo>
                    <a:pt x="533" y="610"/>
                    <a:pt x="533" y="610"/>
                    <a:pt x="533" y="610"/>
                  </a:cubicBezTo>
                  <a:cubicBezTo>
                    <a:pt x="533" y="610"/>
                    <a:pt x="532" y="610"/>
                    <a:pt x="532" y="610"/>
                  </a:cubicBezTo>
                  <a:cubicBezTo>
                    <a:pt x="532" y="610"/>
                    <a:pt x="532" y="611"/>
                    <a:pt x="532" y="611"/>
                  </a:cubicBezTo>
                  <a:cubicBezTo>
                    <a:pt x="532" y="611"/>
                    <a:pt x="533" y="611"/>
                    <a:pt x="533" y="611"/>
                  </a:cubicBezTo>
                  <a:cubicBezTo>
                    <a:pt x="534" y="610"/>
                    <a:pt x="534" y="612"/>
                    <a:pt x="533" y="612"/>
                  </a:cubicBezTo>
                  <a:cubicBezTo>
                    <a:pt x="533" y="612"/>
                    <a:pt x="533" y="612"/>
                    <a:pt x="533" y="612"/>
                  </a:cubicBezTo>
                  <a:cubicBezTo>
                    <a:pt x="533" y="612"/>
                    <a:pt x="533" y="612"/>
                    <a:pt x="533" y="612"/>
                  </a:cubicBezTo>
                  <a:cubicBezTo>
                    <a:pt x="534" y="612"/>
                    <a:pt x="534" y="612"/>
                    <a:pt x="534" y="612"/>
                  </a:cubicBezTo>
                  <a:cubicBezTo>
                    <a:pt x="534" y="613"/>
                    <a:pt x="534" y="613"/>
                    <a:pt x="534" y="614"/>
                  </a:cubicBezTo>
                  <a:cubicBezTo>
                    <a:pt x="533" y="614"/>
                    <a:pt x="533" y="614"/>
                    <a:pt x="533" y="614"/>
                  </a:cubicBezTo>
                  <a:cubicBezTo>
                    <a:pt x="533" y="614"/>
                    <a:pt x="533" y="614"/>
                    <a:pt x="533" y="614"/>
                  </a:cubicBezTo>
                  <a:cubicBezTo>
                    <a:pt x="533" y="614"/>
                    <a:pt x="532" y="614"/>
                    <a:pt x="532" y="614"/>
                  </a:cubicBezTo>
                  <a:cubicBezTo>
                    <a:pt x="532" y="614"/>
                    <a:pt x="532" y="614"/>
                    <a:pt x="532" y="614"/>
                  </a:cubicBezTo>
                  <a:cubicBezTo>
                    <a:pt x="531" y="613"/>
                    <a:pt x="531" y="613"/>
                    <a:pt x="532" y="613"/>
                  </a:cubicBezTo>
                  <a:cubicBezTo>
                    <a:pt x="532" y="613"/>
                    <a:pt x="532" y="613"/>
                    <a:pt x="532" y="612"/>
                  </a:cubicBezTo>
                  <a:cubicBezTo>
                    <a:pt x="532" y="612"/>
                    <a:pt x="532" y="612"/>
                    <a:pt x="532" y="612"/>
                  </a:cubicBezTo>
                  <a:cubicBezTo>
                    <a:pt x="532" y="612"/>
                    <a:pt x="531" y="612"/>
                    <a:pt x="531" y="612"/>
                  </a:cubicBezTo>
                  <a:cubicBezTo>
                    <a:pt x="531" y="612"/>
                    <a:pt x="531" y="612"/>
                    <a:pt x="531" y="612"/>
                  </a:cubicBezTo>
                  <a:cubicBezTo>
                    <a:pt x="530" y="612"/>
                    <a:pt x="530" y="612"/>
                    <a:pt x="530" y="613"/>
                  </a:cubicBezTo>
                  <a:cubicBezTo>
                    <a:pt x="530" y="613"/>
                    <a:pt x="530" y="613"/>
                    <a:pt x="530" y="613"/>
                  </a:cubicBezTo>
                  <a:cubicBezTo>
                    <a:pt x="530" y="613"/>
                    <a:pt x="530" y="613"/>
                    <a:pt x="530" y="613"/>
                  </a:cubicBezTo>
                  <a:cubicBezTo>
                    <a:pt x="530" y="613"/>
                    <a:pt x="530" y="613"/>
                    <a:pt x="530" y="613"/>
                  </a:cubicBezTo>
                  <a:cubicBezTo>
                    <a:pt x="531" y="613"/>
                    <a:pt x="531" y="613"/>
                    <a:pt x="531" y="613"/>
                  </a:cubicBezTo>
                  <a:cubicBezTo>
                    <a:pt x="531" y="614"/>
                    <a:pt x="531" y="614"/>
                    <a:pt x="531" y="614"/>
                  </a:cubicBezTo>
                  <a:cubicBezTo>
                    <a:pt x="531" y="614"/>
                    <a:pt x="531" y="614"/>
                    <a:pt x="531" y="614"/>
                  </a:cubicBezTo>
                  <a:cubicBezTo>
                    <a:pt x="531" y="614"/>
                    <a:pt x="531" y="614"/>
                    <a:pt x="530" y="614"/>
                  </a:cubicBezTo>
                  <a:cubicBezTo>
                    <a:pt x="530" y="614"/>
                    <a:pt x="530" y="614"/>
                    <a:pt x="530" y="614"/>
                  </a:cubicBezTo>
                  <a:cubicBezTo>
                    <a:pt x="530" y="614"/>
                    <a:pt x="530" y="614"/>
                    <a:pt x="530" y="614"/>
                  </a:cubicBezTo>
                  <a:cubicBezTo>
                    <a:pt x="530" y="614"/>
                    <a:pt x="530" y="614"/>
                    <a:pt x="530" y="614"/>
                  </a:cubicBezTo>
                  <a:cubicBezTo>
                    <a:pt x="530" y="614"/>
                    <a:pt x="529" y="614"/>
                    <a:pt x="529" y="614"/>
                  </a:cubicBezTo>
                  <a:cubicBezTo>
                    <a:pt x="529" y="614"/>
                    <a:pt x="528" y="614"/>
                    <a:pt x="528" y="613"/>
                  </a:cubicBezTo>
                  <a:cubicBezTo>
                    <a:pt x="528" y="613"/>
                    <a:pt x="528" y="614"/>
                    <a:pt x="528" y="614"/>
                  </a:cubicBezTo>
                  <a:cubicBezTo>
                    <a:pt x="528" y="614"/>
                    <a:pt x="528" y="614"/>
                    <a:pt x="529" y="614"/>
                  </a:cubicBezTo>
                  <a:cubicBezTo>
                    <a:pt x="529" y="614"/>
                    <a:pt x="529" y="614"/>
                    <a:pt x="529" y="614"/>
                  </a:cubicBezTo>
                  <a:cubicBezTo>
                    <a:pt x="529" y="614"/>
                    <a:pt x="529" y="615"/>
                    <a:pt x="529" y="615"/>
                  </a:cubicBezTo>
                  <a:cubicBezTo>
                    <a:pt x="529" y="615"/>
                    <a:pt x="529" y="615"/>
                    <a:pt x="530" y="615"/>
                  </a:cubicBezTo>
                  <a:cubicBezTo>
                    <a:pt x="530" y="615"/>
                    <a:pt x="530" y="615"/>
                    <a:pt x="530" y="615"/>
                  </a:cubicBezTo>
                  <a:cubicBezTo>
                    <a:pt x="531" y="615"/>
                    <a:pt x="531" y="615"/>
                    <a:pt x="532" y="615"/>
                  </a:cubicBezTo>
                  <a:cubicBezTo>
                    <a:pt x="532" y="615"/>
                    <a:pt x="532" y="616"/>
                    <a:pt x="532" y="616"/>
                  </a:cubicBezTo>
                  <a:cubicBezTo>
                    <a:pt x="531" y="616"/>
                    <a:pt x="531" y="616"/>
                    <a:pt x="531" y="616"/>
                  </a:cubicBezTo>
                  <a:cubicBezTo>
                    <a:pt x="530" y="616"/>
                    <a:pt x="530" y="616"/>
                    <a:pt x="529" y="616"/>
                  </a:cubicBezTo>
                  <a:cubicBezTo>
                    <a:pt x="529" y="616"/>
                    <a:pt x="529" y="616"/>
                    <a:pt x="529" y="616"/>
                  </a:cubicBezTo>
                  <a:cubicBezTo>
                    <a:pt x="529" y="616"/>
                    <a:pt x="529" y="616"/>
                    <a:pt x="529" y="616"/>
                  </a:cubicBezTo>
                  <a:cubicBezTo>
                    <a:pt x="529" y="616"/>
                    <a:pt x="529" y="616"/>
                    <a:pt x="529" y="616"/>
                  </a:cubicBezTo>
                  <a:cubicBezTo>
                    <a:pt x="529" y="616"/>
                    <a:pt x="529" y="617"/>
                    <a:pt x="529" y="617"/>
                  </a:cubicBezTo>
                  <a:cubicBezTo>
                    <a:pt x="529" y="617"/>
                    <a:pt x="529" y="617"/>
                    <a:pt x="529" y="617"/>
                  </a:cubicBezTo>
                  <a:cubicBezTo>
                    <a:pt x="529" y="617"/>
                    <a:pt x="529" y="617"/>
                    <a:pt x="529" y="617"/>
                  </a:cubicBezTo>
                  <a:cubicBezTo>
                    <a:pt x="530" y="617"/>
                    <a:pt x="530" y="617"/>
                    <a:pt x="530" y="617"/>
                  </a:cubicBezTo>
                  <a:cubicBezTo>
                    <a:pt x="530" y="617"/>
                    <a:pt x="530" y="617"/>
                    <a:pt x="531" y="617"/>
                  </a:cubicBezTo>
                  <a:cubicBezTo>
                    <a:pt x="531" y="618"/>
                    <a:pt x="531" y="618"/>
                    <a:pt x="531" y="618"/>
                  </a:cubicBezTo>
                  <a:cubicBezTo>
                    <a:pt x="531" y="618"/>
                    <a:pt x="531" y="618"/>
                    <a:pt x="532" y="618"/>
                  </a:cubicBezTo>
                  <a:cubicBezTo>
                    <a:pt x="532" y="618"/>
                    <a:pt x="532" y="618"/>
                    <a:pt x="532" y="619"/>
                  </a:cubicBezTo>
                  <a:cubicBezTo>
                    <a:pt x="532" y="619"/>
                    <a:pt x="532" y="619"/>
                    <a:pt x="532" y="619"/>
                  </a:cubicBezTo>
                  <a:cubicBezTo>
                    <a:pt x="531" y="619"/>
                    <a:pt x="530" y="619"/>
                    <a:pt x="530" y="618"/>
                  </a:cubicBezTo>
                  <a:cubicBezTo>
                    <a:pt x="529" y="618"/>
                    <a:pt x="529" y="618"/>
                    <a:pt x="529" y="618"/>
                  </a:cubicBezTo>
                  <a:cubicBezTo>
                    <a:pt x="529" y="618"/>
                    <a:pt x="529" y="618"/>
                    <a:pt x="529" y="619"/>
                  </a:cubicBezTo>
                  <a:cubicBezTo>
                    <a:pt x="529" y="619"/>
                    <a:pt x="529" y="619"/>
                    <a:pt x="529" y="619"/>
                  </a:cubicBezTo>
                  <a:cubicBezTo>
                    <a:pt x="530" y="619"/>
                    <a:pt x="531" y="619"/>
                    <a:pt x="532" y="619"/>
                  </a:cubicBezTo>
                  <a:cubicBezTo>
                    <a:pt x="533" y="619"/>
                    <a:pt x="533" y="619"/>
                    <a:pt x="533" y="620"/>
                  </a:cubicBezTo>
                  <a:cubicBezTo>
                    <a:pt x="533" y="620"/>
                    <a:pt x="533" y="620"/>
                    <a:pt x="533" y="620"/>
                  </a:cubicBezTo>
                  <a:cubicBezTo>
                    <a:pt x="533" y="621"/>
                    <a:pt x="533" y="621"/>
                    <a:pt x="533" y="621"/>
                  </a:cubicBezTo>
                  <a:cubicBezTo>
                    <a:pt x="534" y="621"/>
                    <a:pt x="534" y="621"/>
                    <a:pt x="534" y="621"/>
                  </a:cubicBezTo>
                  <a:cubicBezTo>
                    <a:pt x="534" y="621"/>
                    <a:pt x="534" y="622"/>
                    <a:pt x="534" y="622"/>
                  </a:cubicBezTo>
                  <a:cubicBezTo>
                    <a:pt x="534" y="622"/>
                    <a:pt x="534" y="622"/>
                    <a:pt x="534" y="622"/>
                  </a:cubicBezTo>
                  <a:cubicBezTo>
                    <a:pt x="533" y="622"/>
                    <a:pt x="533" y="622"/>
                    <a:pt x="532" y="622"/>
                  </a:cubicBezTo>
                  <a:cubicBezTo>
                    <a:pt x="532" y="621"/>
                    <a:pt x="532" y="621"/>
                    <a:pt x="532" y="622"/>
                  </a:cubicBezTo>
                  <a:cubicBezTo>
                    <a:pt x="532" y="622"/>
                    <a:pt x="533" y="622"/>
                    <a:pt x="533" y="622"/>
                  </a:cubicBezTo>
                  <a:cubicBezTo>
                    <a:pt x="534" y="622"/>
                    <a:pt x="534" y="622"/>
                    <a:pt x="534" y="622"/>
                  </a:cubicBezTo>
                  <a:cubicBezTo>
                    <a:pt x="534" y="622"/>
                    <a:pt x="535" y="623"/>
                    <a:pt x="535" y="623"/>
                  </a:cubicBezTo>
                  <a:cubicBezTo>
                    <a:pt x="535" y="623"/>
                    <a:pt x="536" y="623"/>
                    <a:pt x="536" y="623"/>
                  </a:cubicBezTo>
                  <a:cubicBezTo>
                    <a:pt x="536" y="623"/>
                    <a:pt x="535" y="623"/>
                    <a:pt x="535" y="623"/>
                  </a:cubicBezTo>
                  <a:cubicBezTo>
                    <a:pt x="535" y="623"/>
                    <a:pt x="535" y="623"/>
                    <a:pt x="535" y="623"/>
                  </a:cubicBezTo>
                  <a:cubicBezTo>
                    <a:pt x="536" y="624"/>
                    <a:pt x="536" y="624"/>
                    <a:pt x="537" y="624"/>
                  </a:cubicBezTo>
                  <a:cubicBezTo>
                    <a:pt x="537" y="624"/>
                    <a:pt x="537" y="624"/>
                    <a:pt x="538" y="624"/>
                  </a:cubicBezTo>
                  <a:cubicBezTo>
                    <a:pt x="538" y="624"/>
                    <a:pt x="538" y="624"/>
                    <a:pt x="538" y="624"/>
                  </a:cubicBezTo>
                  <a:cubicBezTo>
                    <a:pt x="538" y="625"/>
                    <a:pt x="537" y="625"/>
                    <a:pt x="537" y="625"/>
                  </a:cubicBezTo>
                  <a:cubicBezTo>
                    <a:pt x="537" y="625"/>
                    <a:pt x="537" y="625"/>
                    <a:pt x="538" y="625"/>
                  </a:cubicBezTo>
                  <a:cubicBezTo>
                    <a:pt x="538" y="625"/>
                    <a:pt x="538" y="625"/>
                    <a:pt x="538" y="625"/>
                  </a:cubicBezTo>
                  <a:cubicBezTo>
                    <a:pt x="538" y="625"/>
                    <a:pt x="538" y="624"/>
                    <a:pt x="538" y="624"/>
                  </a:cubicBezTo>
                  <a:cubicBezTo>
                    <a:pt x="538" y="625"/>
                    <a:pt x="538" y="625"/>
                    <a:pt x="538" y="626"/>
                  </a:cubicBezTo>
                  <a:cubicBezTo>
                    <a:pt x="538" y="626"/>
                    <a:pt x="539" y="626"/>
                    <a:pt x="539" y="626"/>
                  </a:cubicBezTo>
                  <a:cubicBezTo>
                    <a:pt x="539" y="626"/>
                    <a:pt x="539" y="625"/>
                    <a:pt x="539" y="624"/>
                  </a:cubicBezTo>
                  <a:cubicBezTo>
                    <a:pt x="540" y="625"/>
                    <a:pt x="540" y="625"/>
                    <a:pt x="540" y="625"/>
                  </a:cubicBezTo>
                  <a:cubicBezTo>
                    <a:pt x="540" y="625"/>
                    <a:pt x="541" y="625"/>
                    <a:pt x="541" y="625"/>
                  </a:cubicBezTo>
                  <a:cubicBezTo>
                    <a:pt x="541" y="625"/>
                    <a:pt x="541" y="625"/>
                    <a:pt x="541" y="625"/>
                  </a:cubicBezTo>
                  <a:cubicBezTo>
                    <a:pt x="541" y="625"/>
                    <a:pt x="540" y="625"/>
                    <a:pt x="540" y="626"/>
                  </a:cubicBezTo>
                  <a:cubicBezTo>
                    <a:pt x="540" y="626"/>
                    <a:pt x="540" y="626"/>
                    <a:pt x="540" y="626"/>
                  </a:cubicBezTo>
                  <a:cubicBezTo>
                    <a:pt x="540" y="626"/>
                    <a:pt x="540" y="626"/>
                    <a:pt x="540" y="626"/>
                  </a:cubicBezTo>
                  <a:cubicBezTo>
                    <a:pt x="540" y="626"/>
                    <a:pt x="540" y="627"/>
                    <a:pt x="540" y="627"/>
                  </a:cubicBezTo>
                  <a:cubicBezTo>
                    <a:pt x="541" y="627"/>
                    <a:pt x="541" y="627"/>
                    <a:pt x="541" y="628"/>
                  </a:cubicBezTo>
                  <a:cubicBezTo>
                    <a:pt x="541" y="628"/>
                    <a:pt x="540" y="628"/>
                    <a:pt x="540" y="628"/>
                  </a:cubicBezTo>
                  <a:cubicBezTo>
                    <a:pt x="540" y="628"/>
                    <a:pt x="541" y="628"/>
                    <a:pt x="541" y="629"/>
                  </a:cubicBezTo>
                  <a:cubicBezTo>
                    <a:pt x="541" y="629"/>
                    <a:pt x="541" y="629"/>
                    <a:pt x="541" y="629"/>
                  </a:cubicBezTo>
                  <a:cubicBezTo>
                    <a:pt x="541" y="629"/>
                    <a:pt x="541" y="629"/>
                    <a:pt x="541" y="629"/>
                  </a:cubicBezTo>
                  <a:cubicBezTo>
                    <a:pt x="540" y="629"/>
                    <a:pt x="540" y="630"/>
                    <a:pt x="540" y="630"/>
                  </a:cubicBezTo>
                  <a:cubicBezTo>
                    <a:pt x="540" y="630"/>
                    <a:pt x="539" y="631"/>
                    <a:pt x="539" y="631"/>
                  </a:cubicBezTo>
                  <a:cubicBezTo>
                    <a:pt x="539" y="631"/>
                    <a:pt x="539" y="632"/>
                    <a:pt x="540" y="632"/>
                  </a:cubicBezTo>
                  <a:cubicBezTo>
                    <a:pt x="540" y="632"/>
                    <a:pt x="540" y="632"/>
                    <a:pt x="540" y="632"/>
                  </a:cubicBezTo>
                  <a:cubicBezTo>
                    <a:pt x="540" y="631"/>
                    <a:pt x="541" y="631"/>
                    <a:pt x="541" y="631"/>
                  </a:cubicBezTo>
                  <a:cubicBezTo>
                    <a:pt x="541" y="630"/>
                    <a:pt x="542" y="631"/>
                    <a:pt x="542" y="631"/>
                  </a:cubicBezTo>
                  <a:cubicBezTo>
                    <a:pt x="542" y="631"/>
                    <a:pt x="542" y="631"/>
                    <a:pt x="542" y="631"/>
                  </a:cubicBezTo>
                  <a:cubicBezTo>
                    <a:pt x="543" y="631"/>
                    <a:pt x="543" y="631"/>
                    <a:pt x="543" y="631"/>
                  </a:cubicBezTo>
                  <a:cubicBezTo>
                    <a:pt x="543" y="631"/>
                    <a:pt x="543" y="631"/>
                    <a:pt x="544" y="630"/>
                  </a:cubicBezTo>
                  <a:cubicBezTo>
                    <a:pt x="544" y="630"/>
                    <a:pt x="544" y="630"/>
                    <a:pt x="544" y="631"/>
                  </a:cubicBezTo>
                  <a:cubicBezTo>
                    <a:pt x="545" y="631"/>
                    <a:pt x="544" y="631"/>
                    <a:pt x="544" y="631"/>
                  </a:cubicBezTo>
                  <a:cubicBezTo>
                    <a:pt x="544" y="631"/>
                    <a:pt x="544" y="632"/>
                    <a:pt x="544" y="632"/>
                  </a:cubicBezTo>
                  <a:cubicBezTo>
                    <a:pt x="544" y="632"/>
                    <a:pt x="545" y="632"/>
                    <a:pt x="546" y="632"/>
                  </a:cubicBezTo>
                  <a:cubicBezTo>
                    <a:pt x="546" y="632"/>
                    <a:pt x="546" y="632"/>
                    <a:pt x="546" y="632"/>
                  </a:cubicBezTo>
                  <a:cubicBezTo>
                    <a:pt x="546" y="632"/>
                    <a:pt x="546" y="632"/>
                    <a:pt x="546" y="632"/>
                  </a:cubicBezTo>
                  <a:cubicBezTo>
                    <a:pt x="546" y="633"/>
                    <a:pt x="546" y="633"/>
                    <a:pt x="546" y="633"/>
                  </a:cubicBezTo>
                  <a:cubicBezTo>
                    <a:pt x="546" y="633"/>
                    <a:pt x="545" y="634"/>
                    <a:pt x="545" y="634"/>
                  </a:cubicBezTo>
                  <a:cubicBezTo>
                    <a:pt x="545" y="634"/>
                    <a:pt x="544" y="635"/>
                    <a:pt x="544" y="635"/>
                  </a:cubicBezTo>
                  <a:cubicBezTo>
                    <a:pt x="544" y="635"/>
                    <a:pt x="545" y="635"/>
                    <a:pt x="545" y="635"/>
                  </a:cubicBezTo>
                  <a:cubicBezTo>
                    <a:pt x="545" y="635"/>
                    <a:pt x="545" y="634"/>
                    <a:pt x="545" y="634"/>
                  </a:cubicBezTo>
                  <a:cubicBezTo>
                    <a:pt x="546" y="634"/>
                    <a:pt x="546" y="633"/>
                    <a:pt x="547" y="633"/>
                  </a:cubicBezTo>
                  <a:cubicBezTo>
                    <a:pt x="547" y="633"/>
                    <a:pt x="548" y="632"/>
                    <a:pt x="548" y="631"/>
                  </a:cubicBezTo>
                  <a:cubicBezTo>
                    <a:pt x="548" y="631"/>
                    <a:pt x="548" y="631"/>
                    <a:pt x="548" y="631"/>
                  </a:cubicBezTo>
                  <a:cubicBezTo>
                    <a:pt x="548" y="631"/>
                    <a:pt x="548" y="631"/>
                    <a:pt x="548" y="631"/>
                  </a:cubicBezTo>
                  <a:cubicBezTo>
                    <a:pt x="548" y="631"/>
                    <a:pt x="549" y="631"/>
                    <a:pt x="549" y="632"/>
                  </a:cubicBezTo>
                  <a:cubicBezTo>
                    <a:pt x="549" y="632"/>
                    <a:pt x="549" y="632"/>
                    <a:pt x="548" y="632"/>
                  </a:cubicBezTo>
                  <a:cubicBezTo>
                    <a:pt x="548" y="633"/>
                    <a:pt x="547" y="633"/>
                    <a:pt x="547" y="634"/>
                  </a:cubicBezTo>
                  <a:cubicBezTo>
                    <a:pt x="547" y="634"/>
                    <a:pt x="548" y="634"/>
                    <a:pt x="548" y="633"/>
                  </a:cubicBezTo>
                  <a:cubicBezTo>
                    <a:pt x="548" y="633"/>
                    <a:pt x="548" y="633"/>
                    <a:pt x="548" y="633"/>
                  </a:cubicBezTo>
                  <a:cubicBezTo>
                    <a:pt x="548" y="633"/>
                    <a:pt x="549" y="633"/>
                    <a:pt x="549" y="633"/>
                  </a:cubicBezTo>
                  <a:cubicBezTo>
                    <a:pt x="549" y="633"/>
                    <a:pt x="549" y="632"/>
                    <a:pt x="549" y="632"/>
                  </a:cubicBezTo>
                  <a:cubicBezTo>
                    <a:pt x="549" y="632"/>
                    <a:pt x="550" y="632"/>
                    <a:pt x="550" y="633"/>
                  </a:cubicBezTo>
                  <a:cubicBezTo>
                    <a:pt x="550" y="633"/>
                    <a:pt x="550" y="633"/>
                    <a:pt x="550" y="633"/>
                  </a:cubicBezTo>
                  <a:cubicBezTo>
                    <a:pt x="549" y="633"/>
                    <a:pt x="549" y="633"/>
                    <a:pt x="549" y="633"/>
                  </a:cubicBezTo>
                  <a:cubicBezTo>
                    <a:pt x="549" y="634"/>
                    <a:pt x="549" y="634"/>
                    <a:pt x="549" y="634"/>
                  </a:cubicBezTo>
                  <a:cubicBezTo>
                    <a:pt x="549" y="634"/>
                    <a:pt x="550" y="634"/>
                    <a:pt x="550" y="634"/>
                  </a:cubicBezTo>
                  <a:cubicBezTo>
                    <a:pt x="550" y="634"/>
                    <a:pt x="549" y="635"/>
                    <a:pt x="549" y="635"/>
                  </a:cubicBezTo>
                  <a:cubicBezTo>
                    <a:pt x="549" y="635"/>
                    <a:pt x="550" y="635"/>
                    <a:pt x="550" y="636"/>
                  </a:cubicBezTo>
                  <a:cubicBezTo>
                    <a:pt x="551" y="636"/>
                    <a:pt x="552" y="636"/>
                    <a:pt x="553" y="636"/>
                  </a:cubicBezTo>
                  <a:cubicBezTo>
                    <a:pt x="553" y="636"/>
                    <a:pt x="553" y="636"/>
                    <a:pt x="553" y="636"/>
                  </a:cubicBezTo>
                  <a:cubicBezTo>
                    <a:pt x="553" y="636"/>
                    <a:pt x="553" y="636"/>
                    <a:pt x="554" y="636"/>
                  </a:cubicBezTo>
                  <a:cubicBezTo>
                    <a:pt x="554" y="636"/>
                    <a:pt x="554" y="636"/>
                    <a:pt x="554" y="636"/>
                  </a:cubicBezTo>
                  <a:cubicBezTo>
                    <a:pt x="555" y="636"/>
                    <a:pt x="555" y="636"/>
                    <a:pt x="555" y="636"/>
                  </a:cubicBezTo>
                  <a:cubicBezTo>
                    <a:pt x="555" y="635"/>
                    <a:pt x="556" y="635"/>
                    <a:pt x="556" y="635"/>
                  </a:cubicBezTo>
                  <a:cubicBezTo>
                    <a:pt x="556" y="635"/>
                    <a:pt x="556" y="635"/>
                    <a:pt x="557" y="635"/>
                  </a:cubicBezTo>
                  <a:cubicBezTo>
                    <a:pt x="557" y="635"/>
                    <a:pt x="557" y="635"/>
                    <a:pt x="557" y="635"/>
                  </a:cubicBezTo>
                  <a:cubicBezTo>
                    <a:pt x="557" y="635"/>
                    <a:pt x="556" y="635"/>
                    <a:pt x="556" y="635"/>
                  </a:cubicBezTo>
                  <a:cubicBezTo>
                    <a:pt x="557" y="635"/>
                    <a:pt x="557" y="636"/>
                    <a:pt x="557" y="636"/>
                  </a:cubicBezTo>
                  <a:cubicBezTo>
                    <a:pt x="557" y="636"/>
                    <a:pt x="556" y="636"/>
                    <a:pt x="556" y="636"/>
                  </a:cubicBezTo>
                  <a:cubicBezTo>
                    <a:pt x="556" y="637"/>
                    <a:pt x="555" y="637"/>
                    <a:pt x="555" y="637"/>
                  </a:cubicBezTo>
                  <a:cubicBezTo>
                    <a:pt x="556" y="637"/>
                    <a:pt x="557" y="637"/>
                    <a:pt x="557" y="637"/>
                  </a:cubicBezTo>
                  <a:cubicBezTo>
                    <a:pt x="557" y="637"/>
                    <a:pt x="558" y="637"/>
                    <a:pt x="558" y="637"/>
                  </a:cubicBezTo>
                  <a:cubicBezTo>
                    <a:pt x="558" y="637"/>
                    <a:pt x="558" y="637"/>
                    <a:pt x="558" y="638"/>
                  </a:cubicBezTo>
                  <a:cubicBezTo>
                    <a:pt x="558" y="638"/>
                    <a:pt x="558" y="638"/>
                    <a:pt x="559" y="638"/>
                  </a:cubicBezTo>
                  <a:cubicBezTo>
                    <a:pt x="559" y="638"/>
                    <a:pt x="560" y="638"/>
                    <a:pt x="560" y="638"/>
                  </a:cubicBezTo>
                  <a:cubicBezTo>
                    <a:pt x="560" y="638"/>
                    <a:pt x="561" y="639"/>
                    <a:pt x="561" y="639"/>
                  </a:cubicBezTo>
                  <a:cubicBezTo>
                    <a:pt x="561" y="639"/>
                    <a:pt x="561" y="639"/>
                    <a:pt x="560" y="640"/>
                  </a:cubicBezTo>
                  <a:cubicBezTo>
                    <a:pt x="560" y="640"/>
                    <a:pt x="559" y="641"/>
                    <a:pt x="559" y="641"/>
                  </a:cubicBezTo>
                  <a:cubicBezTo>
                    <a:pt x="558" y="641"/>
                    <a:pt x="558" y="641"/>
                    <a:pt x="558" y="641"/>
                  </a:cubicBezTo>
                  <a:cubicBezTo>
                    <a:pt x="557" y="641"/>
                    <a:pt x="556" y="641"/>
                    <a:pt x="555" y="642"/>
                  </a:cubicBezTo>
                  <a:cubicBezTo>
                    <a:pt x="555" y="642"/>
                    <a:pt x="554" y="642"/>
                    <a:pt x="554" y="642"/>
                  </a:cubicBezTo>
                  <a:cubicBezTo>
                    <a:pt x="554" y="642"/>
                    <a:pt x="554" y="642"/>
                    <a:pt x="554" y="642"/>
                  </a:cubicBezTo>
                  <a:cubicBezTo>
                    <a:pt x="554" y="643"/>
                    <a:pt x="553" y="643"/>
                    <a:pt x="552" y="643"/>
                  </a:cubicBezTo>
                  <a:cubicBezTo>
                    <a:pt x="553" y="643"/>
                    <a:pt x="553" y="643"/>
                    <a:pt x="553" y="644"/>
                  </a:cubicBezTo>
                  <a:cubicBezTo>
                    <a:pt x="553" y="644"/>
                    <a:pt x="553" y="644"/>
                    <a:pt x="553" y="644"/>
                  </a:cubicBezTo>
                  <a:cubicBezTo>
                    <a:pt x="553" y="644"/>
                    <a:pt x="553" y="644"/>
                    <a:pt x="553" y="644"/>
                  </a:cubicBezTo>
                  <a:cubicBezTo>
                    <a:pt x="552" y="645"/>
                    <a:pt x="551" y="645"/>
                    <a:pt x="550" y="644"/>
                  </a:cubicBezTo>
                  <a:cubicBezTo>
                    <a:pt x="550" y="644"/>
                    <a:pt x="550" y="644"/>
                    <a:pt x="550" y="644"/>
                  </a:cubicBezTo>
                  <a:cubicBezTo>
                    <a:pt x="549" y="644"/>
                    <a:pt x="547" y="645"/>
                    <a:pt x="546" y="645"/>
                  </a:cubicBezTo>
                  <a:cubicBezTo>
                    <a:pt x="547" y="645"/>
                    <a:pt x="547" y="645"/>
                    <a:pt x="548" y="645"/>
                  </a:cubicBezTo>
                  <a:cubicBezTo>
                    <a:pt x="548" y="645"/>
                    <a:pt x="549" y="645"/>
                    <a:pt x="549" y="645"/>
                  </a:cubicBezTo>
                  <a:cubicBezTo>
                    <a:pt x="549" y="645"/>
                    <a:pt x="549" y="645"/>
                    <a:pt x="549" y="645"/>
                  </a:cubicBezTo>
                  <a:cubicBezTo>
                    <a:pt x="549" y="645"/>
                    <a:pt x="549" y="645"/>
                    <a:pt x="549" y="645"/>
                  </a:cubicBezTo>
                  <a:cubicBezTo>
                    <a:pt x="548" y="647"/>
                    <a:pt x="546" y="647"/>
                    <a:pt x="545" y="647"/>
                  </a:cubicBezTo>
                  <a:cubicBezTo>
                    <a:pt x="544" y="648"/>
                    <a:pt x="543" y="648"/>
                    <a:pt x="543" y="648"/>
                  </a:cubicBezTo>
                  <a:cubicBezTo>
                    <a:pt x="542" y="649"/>
                    <a:pt x="542" y="649"/>
                    <a:pt x="542" y="650"/>
                  </a:cubicBezTo>
                  <a:cubicBezTo>
                    <a:pt x="542" y="650"/>
                    <a:pt x="542" y="651"/>
                    <a:pt x="542" y="651"/>
                  </a:cubicBezTo>
                  <a:cubicBezTo>
                    <a:pt x="542" y="651"/>
                    <a:pt x="542" y="651"/>
                    <a:pt x="542" y="651"/>
                  </a:cubicBezTo>
                  <a:cubicBezTo>
                    <a:pt x="542" y="651"/>
                    <a:pt x="542" y="651"/>
                    <a:pt x="542" y="651"/>
                  </a:cubicBezTo>
                  <a:cubicBezTo>
                    <a:pt x="542" y="652"/>
                    <a:pt x="541" y="652"/>
                    <a:pt x="541" y="652"/>
                  </a:cubicBezTo>
                  <a:cubicBezTo>
                    <a:pt x="541" y="652"/>
                    <a:pt x="540" y="652"/>
                    <a:pt x="540" y="652"/>
                  </a:cubicBezTo>
                  <a:cubicBezTo>
                    <a:pt x="540" y="652"/>
                    <a:pt x="541" y="653"/>
                    <a:pt x="541" y="653"/>
                  </a:cubicBezTo>
                  <a:cubicBezTo>
                    <a:pt x="541" y="652"/>
                    <a:pt x="541" y="652"/>
                    <a:pt x="541" y="652"/>
                  </a:cubicBezTo>
                  <a:cubicBezTo>
                    <a:pt x="541" y="652"/>
                    <a:pt x="542" y="652"/>
                    <a:pt x="542" y="652"/>
                  </a:cubicBezTo>
                  <a:cubicBezTo>
                    <a:pt x="542" y="653"/>
                    <a:pt x="542" y="652"/>
                    <a:pt x="543" y="652"/>
                  </a:cubicBezTo>
                  <a:cubicBezTo>
                    <a:pt x="543" y="652"/>
                    <a:pt x="543" y="652"/>
                    <a:pt x="543" y="651"/>
                  </a:cubicBezTo>
                  <a:cubicBezTo>
                    <a:pt x="543" y="651"/>
                    <a:pt x="543" y="651"/>
                    <a:pt x="544" y="651"/>
                  </a:cubicBezTo>
                  <a:cubicBezTo>
                    <a:pt x="544" y="651"/>
                    <a:pt x="544" y="651"/>
                    <a:pt x="544" y="651"/>
                  </a:cubicBezTo>
                  <a:cubicBezTo>
                    <a:pt x="545" y="651"/>
                    <a:pt x="545" y="651"/>
                    <a:pt x="546" y="650"/>
                  </a:cubicBezTo>
                  <a:cubicBezTo>
                    <a:pt x="547" y="650"/>
                    <a:pt x="547" y="649"/>
                    <a:pt x="548" y="649"/>
                  </a:cubicBezTo>
                  <a:cubicBezTo>
                    <a:pt x="549" y="649"/>
                    <a:pt x="549" y="649"/>
                    <a:pt x="549" y="649"/>
                  </a:cubicBezTo>
                  <a:cubicBezTo>
                    <a:pt x="549" y="649"/>
                    <a:pt x="550" y="648"/>
                    <a:pt x="550" y="648"/>
                  </a:cubicBezTo>
                  <a:cubicBezTo>
                    <a:pt x="550" y="648"/>
                    <a:pt x="549" y="648"/>
                    <a:pt x="549" y="648"/>
                  </a:cubicBezTo>
                  <a:cubicBezTo>
                    <a:pt x="549" y="647"/>
                    <a:pt x="550" y="647"/>
                    <a:pt x="550" y="647"/>
                  </a:cubicBezTo>
                  <a:cubicBezTo>
                    <a:pt x="550" y="647"/>
                    <a:pt x="550" y="646"/>
                    <a:pt x="551" y="646"/>
                  </a:cubicBezTo>
                  <a:cubicBezTo>
                    <a:pt x="551" y="646"/>
                    <a:pt x="551" y="646"/>
                    <a:pt x="552" y="646"/>
                  </a:cubicBezTo>
                  <a:cubicBezTo>
                    <a:pt x="553" y="645"/>
                    <a:pt x="554" y="645"/>
                    <a:pt x="555" y="644"/>
                  </a:cubicBezTo>
                  <a:cubicBezTo>
                    <a:pt x="555" y="644"/>
                    <a:pt x="556" y="644"/>
                    <a:pt x="556" y="644"/>
                  </a:cubicBezTo>
                  <a:cubicBezTo>
                    <a:pt x="556" y="644"/>
                    <a:pt x="557" y="645"/>
                    <a:pt x="557" y="644"/>
                  </a:cubicBezTo>
                  <a:cubicBezTo>
                    <a:pt x="556" y="644"/>
                    <a:pt x="556" y="644"/>
                    <a:pt x="555" y="644"/>
                  </a:cubicBezTo>
                  <a:cubicBezTo>
                    <a:pt x="554" y="644"/>
                    <a:pt x="554" y="644"/>
                    <a:pt x="553" y="644"/>
                  </a:cubicBezTo>
                  <a:cubicBezTo>
                    <a:pt x="553" y="643"/>
                    <a:pt x="554" y="643"/>
                    <a:pt x="554" y="643"/>
                  </a:cubicBezTo>
                  <a:cubicBezTo>
                    <a:pt x="555" y="643"/>
                    <a:pt x="556" y="643"/>
                    <a:pt x="557" y="643"/>
                  </a:cubicBezTo>
                  <a:cubicBezTo>
                    <a:pt x="558" y="643"/>
                    <a:pt x="559" y="643"/>
                    <a:pt x="560" y="643"/>
                  </a:cubicBezTo>
                  <a:cubicBezTo>
                    <a:pt x="560" y="643"/>
                    <a:pt x="560" y="643"/>
                    <a:pt x="560" y="644"/>
                  </a:cubicBezTo>
                  <a:cubicBezTo>
                    <a:pt x="560" y="644"/>
                    <a:pt x="560" y="644"/>
                    <a:pt x="560" y="644"/>
                  </a:cubicBezTo>
                  <a:cubicBezTo>
                    <a:pt x="561" y="645"/>
                    <a:pt x="562" y="646"/>
                    <a:pt x="562" y="646"/>
                  </a:cubicBezTo>
                  <a:cubicBezTo>
                    <a:pt x="562" y="647"/>
                    <a:pt x="562" y="647"/>
                    <a:pt x="562" y="647"/>
                  </a:cubicBezTo>
                  <a:cubicBezTo>
                    <a:pt x="562" y="647"/>
                    <a:pt x="562" y="647"/>
                    <a:pt x="562" y="647"/>
                  </a:cubicBezTo>
                  <a:cubicBezTo>
                    <a:pt x="562" y="647"/>
                    <a:pt x="562" y="648"/>
                    <a:pt x="562" y="648"/>
                  </a:cubicBezTo>
                  <a:cubicBezTo>
                    <a:pt x="561" y="649"/>
                    <a:pt x="560" y="649"/>
                    <a:pt x="560" y="650"/>
                  </a:cubicBezTo>
                  <a:cubicBezTo>
                    <a:pt x="560" y="650"/>
                    <a:pt x="561" y="650"/>
                    <a:pt x="561" y="650"/>
                  </a:cubicBezTo>
                  <a:cubicBezTo>
                    <a:pt x="561" y="650"/>
                    <a:pt x="561" y="650"/>
                    <a:pt x="561" y="650"/>
                  </a:cubicBezTo>
                  <a:cubicBezTo>
                    <a:pt x="561" y="651"/>
                    <a:pt x="561" y="651"/>
                    <a:pt x="561" y="651"/>
                  </a:cubicBezTo>
                  <a:cubicBezTo>
                    <a:pt x="562" y="651"/>
                    <a:pt x="562" y="650"/>
                    <a:pt x="562" y="649"/>
                  </a:cubicBezTo>
                  <a:cubicBezTo>
                    <a:pt x="562" y="649"/>
                    <a:pt x="562" y="649"/>
                    <a:pt x="562" y="649"/>
                  </a:cubicBezTo>
                  <a:cubicBezTo>
                    <a:pt x="562" y="649"/>
                    <a:pt x="562" y="649"/>
                    <a:pt x="562" y="649"/>
                  </a:cubicBezTo>
                  <a:cubicBezTo>
                    <a:pt x="563" y="648"/>
                    <a:pt x="564" y="649"/>
                    <a:pt x="566" y="648"/>
                  </a:cubicBezTo>
                  <a:cubicBezTo>
                    <a:pt x="566" y="648"/>
                    <a:pt x="566" y="648"/>
                    <a:pt x="567" y="648"/>
                  </a:cubicBezTo>
                  <a:cubicBezTo>
                    <a:pt x="567" y="648"/>
                    <a:pt x="566" y="648"/>
                    <a:pt x="566" y="648"/>
                  </a:cubicBezTo>
                  <a:cubicBezTo>
                    <a:pt x="566" y="649"/>
                    <a:pt x="566" y="649"/>
                    <a:pt x="566" y="649"/>
                  </a:cubicBezTo>
                  <a:cubicBezTo>
                    <a:pt x="566" y="650"/>
                    <a:pt x="568" y="650"/>
                    <a:pt x="568" y="650"/>
                  </a:cubicBezTo>
                  <a:cubicBezTo>
                    <a:pt x="568" y="650"/>
                    <a:pt x="568" y="650"/>
                    <a:pt x="569" y="650"/>
                  </a:cubicBezTo>
                  <a:cubicBezTo>
                    <a:pt x="569" y="650"/>
                    <a:pt x="569" y="650"/>
                    <a:pt x="569" y="650"/>
                  </a:cubicBezTo>
                  <a:cubicBezTo>
                    <a:pt x="569" y="650"/>
                    <a:pt x="570" y="650"/>
                    <a:pt x="569" y="651"/>
                  </a:cubicBezTo>
                  <a:cubicBezTo>
                    <a:pt x="569" y="651"/>
                    <a:pt x="569" y="651"/>
                    <a:pt x="569" y="651"/>
                  </a:cubicBezTo>
                  <a:cubicBezTo>
                    <a:pt x="569" y="651"/>
                    <a:pt x="569" y="651"/>
                    <a:pt x="569" y="651"/>
                  </a:cubicBezTo>
                  <a:cubicBezTo>
                    <a:pt x="569" y="651"/>
                    <a:pt x="568" y="651"/>
                    <a:pt x="568" y="651"/>
                  </a:cubicBezTo>
                  <a:cubicBezTo>
                    <a:pt x="568" y="651"/>
                    <a:pt x="568" y="651"/>
                    <a:pt x="569" y="651"/>
                  </a:cubicBezTo>
                  <a:cubicBezTo>
                    <a:pt x="569" y="651"/>
                    <a:pt x="569" y="651"/>
                    <a:pt x="569" y="651"/>
                  </a:cubicBezTo>
                  <a:cubicBezTo>
                    <a:pt x="570" y="652"/>
                    <a:pt x="570" y="652"/>
                    <a:pt x="570" y="652"/>
                  </a:cubicBezTo>
                  <a:cubicBezTo>
                    <a:pt x="570" y="652"/>
                    <a:pt x="570" y="653"/>
                    <a:pt x="571" y="653"/>
                  </a:cubicBezTo>
                  <a:cubicBezTo>
                    <a:pt x="571" y="653"/>
                    <a:pt x="571" y="654"/>
                    <a:pt x="571" y="654"/>
                  </a:cubicBezTo>
                  <a:cubicBezTo>
                    <a:pt x="571" y="654"/>
                    <a:pt x="571" y="654"/>
                    <a:pt x="571" y="654"/>
                  </a:cubicBezTo>
                  <a:cubicBezTo>
                    <a:pt x="571" y="654"/>
                    <a:pt x="571" y="654"/>
                    <a:pt x="571" y="654"/>
                  </a:cubicBezTo>
                  <a:cubicBezTo>
                    <a:pt x="571" y="655"/>
                    <a:pt x="571" y="655"/>
                    <a:pt x="571" y="656"/>
                  </a:cubicBezTo>
                  <a:cubicBezTo>
                    <a:pt x="571" y="656"/>
                    <a:pt x="571" y="656"/>
                    <a:pt x="571" y="656"/>
                  </a:cubicBezTo>
                  <a:cubicBezTo>
                    <a:pt x="571" y="656"/>
                    <a:pt x="570" y="656"/>
                    <a:pt x="569" y="656"/>
                  </a:cubicBezTo>
                  <a:cubicBezTo>
                    <a:pt x="570" y="657"/>
                    <a:pt x="570" y="657"/>
                    <a:pt x="570" y="657"/>
                  </a:cubicBezTo>
                  <a:cubicBezTo>
                    <a:pt x="570" y="657"/>
                    <a:pt x="570" y="657"/>
                    <a:pt x="571" y="658"/>
                  </a:cubicBezTo>
                  <a:cubicBezTo>
                    <a:pt x="571" y="658"/>
                    <a:pt x="571" y="658"/>
                    <a:pt x="571" y="658"/>
                  </a:cubicBezTo>
                  <a:cubicBezTo>
                    <a:pt x="571" y="658"/>
                    <a:pt x="571" y="658"/>
                    <a:pt x="571" y="658"/>
                  </a:cubicBezTo>
                  <a:cubicBezTo>
                    <a:pt x="570" y="658"/>
                    <a:pt x="570" y="659"/>
                    <a:pt x="570" y="659"/>
                  </a:cubicBezTo>
                  <a:cubicBezTo>
                    <a:pt x="570" y="659"/>
                    <a:pt x="570" y="659"/>
                    <a:pt x="570" y="659"/>
                  </a:cubicBezTo>
                  <a:cubicBezTo>
                    <a:pt x="570" y="659"/>
                    <a:pt x="570" y="659"/>
                    <a:pt x="570" y="659"/>
                  </a:cubicBezTo>
                  <a:cubicBezTo>
                    <a:pt x="569" y="659"/>
                    <a:pt x="569" y="659"/>
                    <a:pt x="569" y="659"/>
                  </a:cubicBezTo>
                  <a:cubicBezTo>
                    <a:pt x="569" y="659"/>
                    <a:pt x="569" y="659"/>
                    <a:pt x="569" y="659"/>
                  </a:cubicBezTo>
                  <a:cubicBezTo>
                    <a:pt x="569" y="659"/>
                    <a:pt x="569" y="659"/>
                    <a:pt x="569" y="659"/>
                  </a:cubicBezTo>
                  <a:cubicBezTo>
                    <a:pt x="570" y="659"/>
                    <a:pt x="570" y="660"/>
                    <a:pt x="570" y="660"/>
                  </a:cubicBezTo>
                  <a:cubicBezTo>
                    <a:pt x="570" y="660"/>
                    <a:pt x="570" y="660"/>
                    <a:pt x="571" y="660"/>
                  </a:cubicBezTo>
                  <a:cubicBezTo>
                    <a:pt x="571" y="660"/>
                    <a:pt x="571" y="660"/>
                    <a:pt x="571" y="660"/>
                  </a:cubicBezTo>
                  <a:cubicBezTo>
                    <a:pt x="571" y="660"/>
                    <a:pt x="571" y="661"/>
                    <a:pt x="571" y="661"/>
                  </a:cubicBezTo>
                  <a:cubicBezTo>
                    <a:pt x="571" y="661"/>
                    <a:pt x="571" y="662"/>
                    <a:pt x="571" y="662"/>
                  </a:cubicBezTo>
                  <a:cubicBezTo>
                    <a:pt x="571" y="662"/>
                    <a:pt x="570" y="661"/>
                    <a:pt x="569" y="661"/>
                  </a:cubicBezTo>
                  <a:cubicBezTo>
                    <a:pt x="569" y="661"/>
                    <a:pt x="569" y="661"/>
                    <a:pt x="569" y="661"/>
                  </a:cubicBezTo>
                  <a:cubicBezTo>
                    <a:pt x="569" y="661"/>
                    <a:pt x="569" y="662"/>
                    <a:pt x="569" y="662"/>
                  </a:cubicBezTo>
                  <a:cubicBezTo>
                    <a:pt x="570" y="662"/>
                    <a:pt x="570" y="662"/>
                    <a:pt x="571" y="662"/>
                  </a:cubicBezTo>
                  <a:cubicBezTo>
                    <a:pt x="571" y="662"/>
                    <a:pt x="572" y="662"/>
                    <a:pt x="572" y="663"/>
                  </a:cubicBezTo>
                  <a:cubicBezTo>
                    <a:pt x="572" y="663"/>
                    <a:pt x="572" y="663"/>
                    <a:pt x="572" y="663"/>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13" name="Freeform 776">
              <a:extLst>
                <a:ext uri="{FF2B5EF4-FFF2-40B4-BE49-F238E27FC236}">
                  <a16:creationId xmlns:a16="http://schemas.microsoft.com/office/drawing/2014/main" id="{18335C3A-7F59-EA29-7B0E-10E91FE3B18B}"/>
                </a:ext>
              </a:extLst>
            </p:cNvPr>
            <p:cNvSpPr>
              <a:spLocks noEditPoints="1"/>
            </p:cNvSpPr>
            <p:nvPr/>
          </p:nvSpPr>
          <p:spPr bwMode="auto">
            <a:xfrm>
              <a:off x="3128963" y="4075113"/>
              <a:ext cx="211137" cy="184150"/>
            </a:xfrm>
            <a:custGeom>
              <a:avLst/>
              <a:gdLst>
                <a:gd name="T0" fmla="*/ 5 w 51"/>
                <a:gd name="T1" fmla="*/ 16 h 44"/>
                <a:gd name="T2" fmla="*/ 6 w 51"/>
                <a:gd name="T3" fmla="*/ 13 h 44"/>
                <a:gd name="T4" fmla="*/ 8 w 51"/>
                <a:gd name="T5" fmla="*/ 18 h 44"/>
                <a:gd name="T6" fmla="*/ 7 w 51"/>
                <a:gd name="T7" fmla="*/ 20 h 44"/>
                <a:gd name="T8" fmla="*/ 10 w 51"/>
                <a:gd name="T9" fmla="*/ 23 h 44"/>
                <a:gd name="T10" fmla="*/ 8 w 51"/>
                <a:gd name="T11" fmla="*/ 19 h 44"/>
                <a:gd name="T12" fmla="*/ 7 w 51"/>
                <a:gd name="T13" fmla="*/ 21 h 44"/>
                <a:gd name="T14" fmla="*/ 37 w 51"/>
                <a:gd name="T15" fmla="*/ 44 h 44"/>
                <a:gd name="T16" fmla="*/ 40 w 51"/>
                <a:gd name="T17" fmla="*/ 42 h 44"/>
                <a:gd name="T18" fmla="*/ 36 w 51"/>
                <a:gd name="T19" fmla="*/ 43 h 44"/>
                <a:gd name="T20" fmla="*/ 49 w 51"/>
                <a:gd name="T21" fmla="*/ 38 h 44"/>
                <a:gd name="T22" fmla="*/ 40 w 51"/>
                <a:gd name="T23" fmla="*/ 34 h 44"/>
                <a:gd name="T24" fmla="*/ 42 w 51"/>
                <a:gd name="T25" fmla="*/ 34 h 44"/>
                <a:gd name="T26" fmla="*/ 40 w 51"/>
                <a:gd name="T27" fmla="*/ 34 h 44"/>
                <a:gd name="T28" fmla="*/ 50 w 51"/>
                <a:gd name="T29" fmla="*/ 39 h 44"/>
                <a:gd name="T30" fmla="*/ 10 w 51"/>
                <a:gd name="T31" fmla="*/ 14 h 44"/>
                <a:gd name="T32" fmla="*/ 25 w 51"/>
                <a:gd name="T33" fmla="*/ 26 h 44"/>
                <a:gd name="T34" fmla="*/ 27 w 51"/>
                <a:gd name="T35" fmla="*/ 29 h 44"/>
                <a:gd name="T36" fmla="*/ 27 w 51"/>
                <a:gd name="T37" fmla="*/ 29 h 44"/>
                <a:gd name="T38" fmla="*/ 25 w 51"/>
                <a:gd name="T39" fmla="*/ 26 h 44"/>
                <a:gd name="T40" fmla="*/ 2 w 51"/>
                <a:gd name="T41" fmla="*/ 3 h 44"/>
                <a:gd name="T42" fmla="*/ 7 w 51"/>
                <a:gd name="T43" fmla="*/ 2 h 44"/>
                <a:gd name="T44" fmla="*/ 4 w 51"/>
                <a:gd name="T45" fmla="*/ 2 h 44"/>
                <a:gd name="T46" fmla="*/ 1 w 51"/>
                <a:gd name="T47" fmla="*/ 2 h 44"/>
                <a:gd name="T48" fmla="*/ 22 w 51"/>
                <a:gd name="T49" fmla="*/ 26 h 44"/>
                <a:gd name="T50" fmla="*/ 20 w 51"/>
                <a:gd name="T51" fmla="*/ 24 h 44"/>
                <a:gd name="T52" fmla="*/ 30 w 51"/>
                <a:gd name="T53" fmla="*/ 22 h 44"/>
                <a:gd name="T54" fmla="*/ 18 w 51"/>
                <a:gd name="T55" fmla="*/ 12 h 44"/>
                <a:gd name="T56" fmla="*/ 19 w 51"/>
                <a:gd name="T57" fmla="*/ 15 h 44"/>
                <a:gd name="T58" fmla="*/ 19 w 51"/>
                <a:gd name="T59" fmla="*/ 17 h 44"/>
                <a:gd name="T60" fmla="*/ 19 w 51"/>
                <a:gd name="T61" fmla="*/ 14 h 44"/>
                <a:gd name="T62" fmla="*/ 16 w 51"/>
                <a:gd name="T63" fmla="*/ 11 h 44"/>
                <a:gd name="T64" fmla="*/ 15 w 51"/>
                <a:gd name="T65" fmla="*/ 11 h 44"/>
                <a:gd name="T66" fmla="*/ 41 w 51"/>
                <a:gd name="T67" fmla="*/ 40 h 44"/>
                <a:gd name="T68" fmla="*/ 9 w 51"/>
                <a:gd name="T69" fmla="*/ 0 h 44"/>
                <a:gd name="T70" fmla="*/ 12 w 51"/>
                <a:gd name="T71" fmla="*/ 3 h 44"/>
                <a:gd name="T72" fmla="*/ 12 w 51"/>
                <a:gd name="T73" fmla="*/ 6 h 44"/>
                <a:gd name="T74" fmla="*/ 12 w 51"/>
                <a:gd name="T75" fmla="*/ 8 h 44"/>
                <a:gd name="T76" fmla="*/ 12 w 51"/>
                <a:gd name="T77" fmla="*/ 6 h 44"/>
                <a:gd name="T78" fmla="*/ 12 w 51"/>
                <a:gd name="T79" fmla="*/ 3 h 44"/>
                <a:gd name="T80" fmla="*/ 10 w 51"/>
                <a:gd name="T81" fmla="*/ 0 h 44"/>
                <a:gd name="T82" fmla="*/ 9 w 51"/>
                <a:gd name="T83" fmla="*/ 0 h 44"/>
                <a:gd name="T84" fmla="*/ 22 w 51"/>
                <a:gd name="T85" fmla="*/ 26 h 44"/>
                <a:gd name="T86" fmla="*/ 22 w 51"/>
                <a:gd name="T87" fmla="*/ 17 h 44"/>
                <a:gd name="T88" fmla="*/ 24 w 51"/>
                <a:gd name="T89" fmla="*/ 20 h 44"/>
                <a:gd name="T90" fmla="*/ 25 w 51"/>
                <a:gd name="T91" fmla="*/ 21 h 44"/>
                <a:gd name="T92" fmla="*/ 23 w 51"/>
                <a:gd name="T93" fmla="*/ 18 h 44"/>
                <a:gd name="T94" fmla="*/ 32 w 51"/>
                <a:gd name="T95" fmla="*/ 31 h 44"/>
                <a:gd name="T96" fmla="*/ 32 w 51"/>
                <a:gd name="T97" fmla="*/ 31 h 44"/>
                <a:gd name="T98" fmla="*/ 34 w 51"/>
                <a:gd name="T99" fmla="*/ 32 h 44"/>
                <a:gd name="T100" fmla="*/ 34 w 51"/>
                <a:gd name="T101" fmla="*/ 32 h 44"/>
                <a:gd name="T102" fmla="*/ 33 w 51"/>
                <a:gd name="T103" fmla="*/ 34 h 44"/>
                <a:gd name="T104" fmla="*/ 34 w 51"/>
                <a:gd name="T105" fmla="*/ 33 h 44"/>
                <a:gd name="T106" fmla="*/ 34 w 51"/>
                <a:gd name="T107" fmla="*/ 32 h 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1" h="44">
                  <a:moveTo>
                    <a:pt x="6" y="19"/>
                  </a:moveTo>
                  <a:cubicBezTo>
                    <a:pt x="6" y="19"/>
                    <a:pt x="6" y="19"/>
                    <a:pt x="5" y="19"/>
                  </a:cubicBezTo>
                  <a:cubicBezTo>
                    <a:pt x="5" y="19"/>
                    <a:pt x="4" y="18"/>
                    <a:pt x="4" y="18"/>
                  </a:cubicBezTo>
                  <a:cubicBezTo>
                    <a:pt x="4" y="17"/>
                    <a:pt x="4" y="17"/>
                    <a:pt x="4" y="17"/>
                  </a:cubicBezTo>
                  <a:cubicBezTo>
                    <a:pt x="4" y="17"/>
                    <a:pt x="5" y="16"/>
                    <a:pt x="5" y="16"/>
                  </a:cubicBezTo>
                  <a:cubicBezTo>
                    <a:pt x="5" y="15"/>
                    <a:pt x="5" y="15"/>
                    <a:pt x="5" y="15"/>
                  </a:cubicBezTo>
                  <a:cubicBezTo>
                    <a:pt x="5" y="15"/>
                    <a:pt x="5" y="14"/>
                    <a:pt x="5" y="14"/>
                  </a:cubicBezTo>
                  <a:cubicBezTo>
                    <a:pt x="5" y="14"/>
                    <a:pt x="5" y="13"/>
                    <a:pt x="5" y="13"/>
                  </a:cubicBezTo>
                  <a:cubicBezTo>
                    <a:pt x="5" y="13"/>
                    <a:pt x="5" y="13"/>
                    <a:pt x="6" y="13"/>
                  </a:cubicBezTo>
                  <a:cubicBezTo>
                    <a:pt x="6" y="13"/>
                    <a:pt x="6" y="13"/>
                    <a:pt x="6" y="13"/>
                  </a:cubicBezTo>
                  <a:cubicBezTo>
                    <a:pt x="6" y="14"/>
                    <a:pt x="7" y="14"/>
                    <a:pt x="7" y="14"/>
                  </a:cubicBezTo>
                  <a:cubicBezTo>
                    <a:pt x="7" y="15"/>
                    <a:pt x="7" y="15"/>
                    <a:pt x="7" y="15"/>
                  </a:cubicBezTo>
                  <a:cubicBezTo>
                    <a:pt x="7" y="15"/>
                    <a:pt x="7" y="16"/>
                    <a:pt x="7" y="16"/>
                  </a:cubicBezTo>
                  <a:cubicBezTo>
                    <a:pt x="8" y="16"/>
                    <a:pt x="8" y="16"/>
                    <a:pt x="8" y="16"/>
                  </a:cubicBezTo>
                  <a:cubicBezTo>
                    <a:pt x="8" y="17"/>
                    <a:pt x="8" y="17"/>
                    <a:pt x="8" y="18"/>
                  </a:cubicBezTo>
                  <a:cubicBezTo>
                    <a:pt x="8" y="18"/>
                    <a:pt x="9" y="18"/>
                    <a:pt x="8" y="18"/>
                  </a:cubicBezTo>
                  <a:cubicBezTo>
                    <a:pt x="8" y="19"/>
                    <a:pt x="8" y="19"/>
                    <a:pt x="8" y="19"/>
                  </a:cubicBezTo>
                  <a:cubicBezTo>
                    <a:pt x="8" y="19"/>
                    <a:pt x="7" y="19"/>
                    <a:pt x="7" y="19"/>
                  </a:cubicBezTo>
                  <a:cubicBezTo>
                    <a:pt x="7" y="19"/>
                    <a:pt x="7" y="19"/>
                    <a:pt x="7" y="19"/>
                  </a:cubicBezTo>
                  <a:cubicBezTo>
                    <a:pt x="7" y="19"/>
                    <a:pt x="7" y="19"/>
                    <a:pt x="7" y="20"/>
                  </a:cubicBezTo>
                  <a:cubicBezTo>
                    <a:pt x="6" y="20"/>
                    <a:pt x="6" y="20"/>
                    <a:pt x="6" y="20"/>
                  </a:cubicBezTo>
                  <a:cubicBezTo>
                    <a:pt x="6" y="19"/>
                    <a:pt x="6" y="19"/>
                    <a:pt x="6" y="19"/>
                  </a:cubicBezTo>
                  <a:close/>
                  <a:moveTo>
                    <a:pt x="8" y="23"/>
                  </a:moveTo>
                  <a:cubicBezTo>
                    <a:pt x="8" y="24"/>
                    <a:pt x="8" y="24"/>
                    <a:pt x="9" y="24"/>
                  </a:cubicBezTo>
                  <a:cubicBezTo>
                    <a:pt x="10" y="24"/>
                    <a:pt x="10" y="24"/>
                    <a:pt x="10" y="23"/>
                  </a:cubicBezTo>
                  <a:cubicBezTo>
                    <a:pt x="10" y="22"/>
                    <a:pt x="10" y="22"/>
                    <a:pt x="10" y="21"/>
                  </a:cubicBezTo>
                  <a:cubicBezTo>
                    <a:pt x="9" y="21"/>
                    <a:pt x="9" y="20"/>
                    <a:pt x="9" y="20"/>
                  </a:cubicBezTo>
                  <a:cubicBezTo>
                    <a:pt x="9" y="20"/>
                    <a:pt x="9" y="20"/>
                    <a:pt x="9" y="20"/>
                  </a:cubicBezTo>
                  <a:cubicBezTo>
                    <a:pt x="9" y="20"/>
                    <a:pt x="9" y="20"/>
                    <a:pt x="9" y="20"/>
                  </a:cubicBezTo>
                  <a:cubicBezTo>
                    <a:pt x="9" y="19"/>
                    <a:pt x="9" y="19"/>
                    <a:pt x="8" y="19"/>
                  </a:cubicBezTo>
                  <a:cubicBezTo>
                    <a:pt x="8" y="19"/>
                    <a:pt x="8" y="19"/>
                    <a:pt x="8" y="20"/>
                  </a:cubicBezTo>
                  <a:cubicBezTo>
                    <a:pt x="8" y="20"/>
                    <a:pt x="8" y="20"/>
                    <a:pt x="8" y="20"/>
                  </a:cubicBezTo>
                  <a:cubicBezTo>
                    <a:pt x="8" y="20"/>
                    <a:pt x="7" y="20"/>
                    <a:pt x="7" y="20"/>
                  </a:cubicBezTo>
                  <a:cubicBezTo>
                    <a:pt x="7" y="20"/>
                    <a:pt x="7" y="20"/>
                    <a:pt x="7" y="20"/>
                  </a:cubicBezTo>
                  <a:cubicBezTo>
                    <a:pt x="7" y="21"/>
                    <a:pt x="7" y="21"/>
                    <a:pt x="7" y="21"/>
                  </a:cubicBezTo>
                  <a:cubicBezTo>
                    <a:pt x="8" y="21"/>
                    <a:pt x="8" y="22"/>
                    <a:pt x="8" y="22"/>
                  </a:cubicBezTo>
                  <a:cubicBezTo>
                    <a:pt x="8" y="22"/>
                    <a:pt x="8" y="22"/>
                    <a:pt x="8" y="22"/>
                  </a:cubicBezTo>
                  <a:cubicBezTo>
                    <a:pt x="8" y="22"/>
                    <a:pt x="8" y="23"/>
                    <a:pt x="8" y="23"/>
                  </a:cubicBezTo>
                  <a:close/>
                  <a:moveTo>
                    <a:pt x="36" y="44"/>
                  </a:moveTo>
                  <a:cubicBezTo>
                    <a:pt x="36" y="44"/>
                    <a:pt x="36" y="44"/>
                    <a:pt x="37" y="44"/>
                  </a:cubicBezTo>
                  <a:cubicBezTo>
                    <a:pt x="37" y="44"/>
                    <a:pt x="37" y="44"/>
                    <a:pt x="37" y="44"/>
                  </a:cubicBezTo>
                  <a:cubicBezTo>
                    <a:pt x="37" y="44"/>
                    <a:pt x="38" y="44"/>
                    <a:pt x="38" y="44"/>
                  </a:cubicBezTo>
                  <a:cubicBezTo>
                    <a:pt x="39" y="44"/>
                    <a:pt x="39" y="44"/>
                    <a:pt x="39" y="43"/>
                  </a:cubicBezTo>
                  <a:cubicBezTo>
                    <a:pt x="40" y="43"/>
                    <a:pt x="40" y="42"/>
                    <a:pt x="40" y="41"/>
                  </a:cubicBezTo>
                  <a:cubicBezTo>
                    <a:pt x="40" y="41"/>
                    <a:pt x="40" y="41"/>
                    <a:pt x="40" y="42"/>
                  </a:cubicBezTo>
                  <a:cubicBezTo>
                    <a:pt x="39" y="42"/>
                    <a:pt x="39" y="42"/>
                    <a:pt x="39" y="43"/>
                  </a:cubicBezTo>
                  <a:cubicBezTo>
                    <a:pt x="39" y="43"/>
                    <a:pt x="38" y="43"/>
                    <a:pt x="38" y="42"/>
                  </a:cubicBezTo>
                  <a:cubicBezTo>
                    <a:pt x="38" y="42"/>
                    <a:pt x="37" y="42"/>
                    <a:pt x="37" y="42"/>
                  </a:cubicBezTo>
                  <a:cubicBezTo>
                    <a:pt x="37" y="42"/>
                    <a:pt x="36" y="43"/>
                    <a:pt x="36" y="43"/>
                  </a:cubicBezTo>
                  <a:cubicBezTo>
                    <a:pt x="36" y="43"/>
                    <a:pt x="36" y="43"/>
                    <a:pt x="36" y="43"/>
                  </a:cubicBezTo>
                  <a:cubicBezTo>
                    <a:pt x="35" y="44"/>
                    <a:pt x="36" y="44"/>
                    <a:pt x="36" y="44"/>
                  </a:cubicBezTo>
                  <a:cubicBezTo>
                    <a:pt x="36" y="44"/>
                    <a:pt x="36" y="44"/>
                    <a:pt x="36" y="44"/>
                  </a:cubicBezTo>
                  <a:close/>
                  <a:moveTo>
                    <a:pt x="48" y="38"/>
                  </a:moveTo>
                  <a:cubicBezTo>
                    <a:pt x="48" y="39"/>
                    <a:pt x="49" y="39"/>
                    <a:pt x="49" y="38"/>
                  </a:cubicBezTo>
                  <a:cubicBezTo>
                    <a:pt x="49" y="38"/>
                    <a:pt x="49" y="38"/>
                    <a:pt x="49" y="38"/>
                  </a:cubicBezTo>
                  <a:cubicBezTo>
                    <a:pt x="48" y="38"/>
                    <a:pt x="48" y="38"/>
                    <a:pt x="48" y="37"/>
                  </a:cubicBezTo>
                  <a:cubicBezTo>
                    <a:pt x="48" y="37"/>
                    <a:pt x="47" y="37"/>
                    <a:pt x="47" y="37"/>
                  </a:cubicBezTo>
                  <a:cubicBezTo>
                    <a:pt x="47" y="37"/>
                    <a:pt x="47" y="37"/>
                    <a:pt x="47" y="37"/>
                  </a:cubicBezTo>
                  <a:cubicBezTo>
                    <a:pt x="47" y="38"/>
                    <a:pt x="48" y="38"/>
                    <a:pt x="48" y="38"/>
                  </a:cubicBezTo>
                  <a:close/>
                  <a:moveTo>
                    <a:pt x="40" y="34"/>
                  </a:moveTo>
                  <a:cubicBezTo>
                    <a:pt x="40" y="34"/>
                    <a:pt x="40" y="34"/>
                    <a:pt x="40" y="34"/>
                  </a:cubicBezTo>
                  <a:cubicBezTo>
                    <a:pt x="40" y="34"/>
                    <a:pt x="40" y="34"/>
                    <a:pt x="41" y="34"/>
                  </a:cubicBezTo>
                  <a:cubicBezTo>
                    <a:pt x="41" y="34"/>
                    <a:pt x="41" y="34"/>
                    <a:pt x="42" y="34"/>
                  </a:cubicBezTo>
                  <a:cubicBezTo>
                    <a:pt x="42" y="34"/>
                    <a:pt x="42" y="34"/>
                    <a:pt x="42" y="34"/>
                  </a:cubicBezTo>
                  <a:cubicBezTo>
                    <a:pt x="42" y="34"/>
                    <a:pt x="42" y="34"/>
                    <a:pt x="42" y="34"/>
                  </a:cubicBezTo>
                  <a:cubicBezTo>
                    <a:pt x="42" y="34"/>
                    <a:pt x="42" y="34"/>
                    <a:pt x="42" y="34"/>
                  </a:cubicBezTo>
                  <a:cubicBezTo>
                    <a:pt x="42" y="34"/>
                    <a:pt x="41" y="34"/>
                    <a:pt x="41" y="34"/>
                  </a:cubicBezTo>
                  <a:cubicBezTo>
                    <a:pt x="41" y="34"/>
                    <a:pt x="40" y="33"/>
                    <a:pt x="40" y="33"/>
                  </a:cubicBezTo>
                  <a:cubicBezTo>
                    <a:pt x="39" y="33"/>
                    <a:pt x="39" y="33"/>
                    <a:pt x="39" y="33"/>
                  </a:cubicBezTo>
                  <a:cubicBezTo>
                    <a:pt x="39" y="34"/>
                    <a:pt x="39" y="34"/>
                    <a:pt x="40" y="34"/>
                  </a:cubicBezTo>
                  <a:close/>
                  <a:moveTo>
                    <a:pt x="50" y="39"/>
                  </a:moveTo>
                  <a:cubicBezTo>
                    <a:pt x="50" y="39"/>
                    <a:pt x="50" y="39"/>
                    <a:pt x="50" y="39"/>
                  </a:cubicBezTo>
                  <a:cubicBezTo>
                    <a:pt x="51" y="39"/>
                    <a:pt x="51" y="39"/>
                    <a:pt x="50" y="39"/>
                  </a:cubicBezTo>
                  <a:cubicBezTo>
                    <a:pt x="50" y="38"/>
                    <a:pt x="50" y="38"/>
                    <a:pt x="49" y="38"/>
                  </a:cubicBezTo>
                  <a:cubicBezTo>
                    <a:pt x="49" y="39"/>
                    <a:pt x="49" y="39"/>
                    <a:pt x="50" y="39"/>
                  </a:cubicBezTo>
                  <a:close/>
                  <a:moveTo>
                    <a:pt x="11" y="14"/>
                  </a:moveTo>
                  <a:cubicBezTo>
                    <a:pt x="12" y="14"/>
                    <a:pt x="12" y="14"/>
                    <a:pt x="11" y="14"/>
                  </a:cubicBezTo>
                  <a:cubicBezTo>
                    <a:pt x="11" y="14"/>
                    <a:pt x="11" y="14"/>
                    <a:pt x="10" y="14"/>
                  </a:cubicBezTo>
                  <a:cubicBezTo>
                    <a:pt x="10" y="14"/>
                    <a:pt x="10" y="14"/>
                    <a:pt x="10" y="14"/>
                  </a:cubicBezTo>
                  <a:cubicBezTo>
                    <a:pt x="10" y="14"/>
                    <a:pt x="10" y="14"/>
                    <a:pt x="10" y="14"/>
                  </a:cubicBezTo>
                  <a:cubicBezTo>
                    <a:pt x="10" y="15"/>
                    <a:pt x="10" y="15"/>
                    <a:pt x="10" y="15"/>
                  </a:cubicBezTo>
                  <a:cubicBezTo>
                    <a:pt x="11" y="15"/>
                    <a:pt x="11" y="15"/>
                    <a:pt x="11" y="14"/>
                  </a:cubicBezTo>
                  <a:close/>
                  <a:moveTo>
                    <a:pt x="25" y="24"/>
                  </a:moveTo>
                  <a:cubicBezTo>
                    <a:pt x="24" y="24"/>
                    <a:pt x="24" y="25"/>
                    <a:pt x="25" y="25"/>
                  </a:cubicBezTo>
                  <a:cubicBezTo>
                    <a:pt x="25" y="25"/>
                    <a:pt x="25" y="26"/>
                    <a:pt x="25" y="26"/>
                  </a:cubicBezTo>
                  <a:cubicBezTo>
                    <a:pt x="26" y="26"/>
                    <a:pt x="26" y="27"/>
                    <a:pt x="26" y="28"/>
                  </a:cubicBezTo>
                  <a:cubicBezTo>
                    <a:pt x="26" y="28"/>
                    <a:pt x="26" y="28"/>
                    <a:pt x="26" y="28"/>
                  </a:cubicBezTo>
                  <a:cubicBezTo>
                    <a:pt x="26" y="28"/>
                    <a:pt x="26" y="28"/>
                    <a:pt x="25" y="28"/>
                  </a:cubicBezTo>
                  <a:cubicBezTo>
                    <a:pt x="26" y="28"/>
                    <a:pt x="26" y="28"/>
                    <a:pt x="26" y="29"/>
                  </a:cubicBezTo>
                  <a:cubicBezTo>
                    <a:pt x="27" y="29"/>
                    <a:pt x="27" y="29"/>
                    <a:pt x="27" y="29"/>
                  </a:cubicBezTo>
                  <a:cubicBezTo>
                    <a:pt x="27" y="29"/>
                    <a:pt x="27" y="30"/>
                    <a:pt x="27" y="30"/>
                  </a:cubicBezTo>
                  <a:cubicBezTo>
                    <a:pt x="27" y="30"/>
                    <a:pt x="27" y="30"/>
                    <a:pt x="27" y="30"/>
                  </a:cubicBezTo>
                  <a:cubicBezTo>
                    <a:pt x="28" y="30"/>
                    <a:pt x="28" y="30"/>
                    <a:pt x="28" y="30"/>
                  </a:cubicBezTo>
                  <a:cubicBezTo>
                    <a:pt x="28" y="30"/>
                    <a:pt x="28" y="30"/>
                    <a:pt x="28" y="30"/>
                  </a:cubicBezTo>
                  <a:cubicBezTo>
                    <a:pt x="28" y="30"/>
                    <a:pt x="28" y="29"/>
                    <a:pt x="27" y="29"/>
                  </a:cubicBezTo>
                  <a:cubicBezTo>
                    <a:pt x="27" y="29"/>
                    <a:pt x="27" y="28"/>
                    <a:pt x="26" y="28"/>
                  </a:cubicBezTo>
                  <a:cubicBezTo>
                    <a:pt x="26" y="28"/>
                    <a:pt x="26" y="28"/>
                    <a:pt x="26" y="28"/>
                  </a:cubicBezTo>
                  <a:cubicBezTo>
                    <a:pt x="26" y="28"/>
                    <a:pt x="26" y="28"/>
                    <a:pt x="26" y="28"/>
                  </a:cubicBezTo>
                  <a:cubicBezTo>
                    <a:pt x="26" y="28"/>
                    <a:pt x="26" y="27"/>
                    <a:pt x="26" y="27"/>
                  </a:cubicBezTo>
                  <a:cubicBezTo>
                    <a:pt x="26" y="26"/>
                    <a:pt x="26" y="26"/>
                    <a:pt x="25" y="26"/>
                  </a:cubicBezTo>
                  <a:cubicBezTo>
                    <a:pt x="26" y="25"/>
                    <a:pt x="25" y="25"/>
                    <a:pt x="25" y="24"/>
                  </a:cubicBezTo>
                  <a:cubicBezTo>
                    <a:pt x="25" y="24"/>
                    <a:pt x="25" y="24"/>
                    <a:pt x="25" y="24"/>
                  </a:cubicBezTo>
                  <a:close/>
                  <a:moveTo>
                    <a:pt x="1" y="3"/>
                  </a:moveTo>
                  <a:cubicBezTo>
                    <a:pt x="1" y="3"/>
                    <a:pt x="1" y="3"/>
                    <a:pt x="2" y="3"/>
                  </a:cubicBezTo>
                  <a:cubicBezTo>
                    <a:pt x="2" y="3"/>
                    <a:pt x="2" y="3"/>
                    <a:pt x="2" y="3"/>
                  </a:cubicBezTo>
                  <a:cubicBezTo>
                    <a:pt x="2" y="3"/>
                    <a:pt x="3" y="3"/>
                    <a:pt x="3" y="3"/>
                  </a:cubicBezTo>
                  <a:cubicBezTo>
                    <a:pt x="4" y="2"/>
                    <a:pt x="5" y="2"/>
                    <a:pt x="6" y="2"/>
                  </a:cubicBezTo>
                  <a:cubicBezTo>
                    <a:pt x="6" y="2"/>
                    <a:pt x="6" y="2"/>
                    <a:pt x="6" y="2"/>
                  </a:cubicBezTo>
                  <a:cubicBezTo>
                    <a:pt x="6" y="2"/>
                    <a:pt x="6" y="2"/>
                    <a:pt x="6" y="2"/>
                  </a:cubicBezTo>
                  <a:cubicBezTo>
                    <a:pt x="6" y="2"/>
                    <a:pt x="7" y="2"/>
                    <a:pt x="7" y="2"/>
                  </a:cubicBezTo>
                  <a:cubicBezTo>
                    <a:pt x="7" y="2"/>
                    <a:pt x="7" y="3"/>
                    <a:pt x="8" y="3"/>
                  </a:cubicBezTo>
                  <a:cubicBezTo>
                    <a:pt x="8" y="3"/>
                    <a:pt x="8" y="3"/>
                    <a:pt x="8" y="2"/>
                  </a:cubicBezTo>
                  <a:cubicBezTo>
                    <a:pt x="8" y="2"/>
                    <a:pt x="7" y="1"/>
                    <a:pt x="7" y="2"/>
                  </a:cubicBezTo>
                  <a:cubicBezTo>
                    <a:pt x="7" y="2"/>
                    <a:pt x="6" y="2"/>
                    <a:pt x="6" y="2"/>
                  </a:cubicBezTo>
                  <a:cubicBezTo>
                    <a:pt x="5" y="2"/>
                    <a:pt x="5" y="2"/>
                    <a:pt x="4" y="2"/>
                  </a:cubicBezTo>
                  <a:cubicBezTo>
                    <a:pt x="3" y="2"/>
                    <a:pt x="3" y="1"/>
                    <a:pt x="3" y="1"/>
                  </a:cubicBezTo>
                  <a:cubicBezTo>
                    <a:pt x="3" y="2"/>
                    <a:pt x="2" y="2"/>
                    <a:pt x="2" y="3"/>
                  </a:cubicBezTo>
                  <a:cubicBezTo>
                    <a:pt x="2" y="3"/>
                    <a:pt x="2" y="3"/>
                    <a:pt x="2" y="3"/>
                  </a:cubicBezTo>
                  <a:cubicBezTo>
                    <a:pt x="2" y="3"/>
                    <a:pt x="2" y="3"/>
                    <a:pt x="1" y="3"/>
                  </a:cubicBezTo>
                  <a:cubicBezTo>
                    <a:pt x="1" y="2"/>
                    <a:pt x="1" y="2"/>
                    <a:pt x="1" y="2"/>
                  </a:cubicBezTo>
                  <a:cubicBezTo>
                    <a:pt x="0" y="2"/>
                    <a:pt x="0" y="2"/>
                    <a:pt x="0" y="2"/>
                  </a:cubicBezTo>
                  <a:cubicBezTo>
                    <a:pt x="0" y="2"/>
                    <a:pt x="0" y="3"/>
                    <a:pt x="1" y="3"/>
                  </a:cubicBezTo>
                  <a:close/>
                  <a:moveTo>
                    <a:pt x="20" y="25"/>
                  </a:moveTo>
                  <a:cubicBezTo>
                    <a:pt x="20" y="25"/>
                    <a:pt x="21" y="25"/>
                    <a:pt x="21" y="25"/>
                  </a:cubicBezTo>
                  <a:cubicBezTo>
                    <a:pt x="21" y="25"/>
                    <a:pt x="22" y="26"/>
                    <a:pt x="22" y="26"/>
                  </a:cubicBezTo>
                  <a:cubicBezTo>
                    <a:pt x="21" y="25"/>
                    <a:pt x="21" y="25"/>
                    <a:pt x="21" y="25"/>
                  </a:cubicBezTo>
                  <a:cubicBezTo>
                    <a:pt x="20" y="24"/>
                    <a:pt x="20" y="24"/>
                    <a:pt x="20" y="24"/>
                  </a:cubicBezTo>
                  <a:cubicBezTo>
                    <a:pt x="20" y="24"/>
                    <a:pt x="20" y="24"/>
                    <a:pt x="20" y="24"/>
                  </a:cubicBezTo>
                  <a:cubicBezTo>
                    <a:pt x="20" y="24"/>
                    <a:pt x="20" y="24"/>
                    <a:pt x="20" y="24"/>
                  </a:cubicBezTo>
                  <a:cubicBezTo>
                    <a:pt x="20" y="24"/>
                    <a:pt x="20" y="24"/>
                    <a:pt x="20" y="24"/>
                  </a:cubicBezTo>
                  <a:cubicBezTo>
                    <a:pt x="20" y="24"/>
                    <a:pt x="20" y="25"/>
                    <a:pt x="20" y="25"/>
                  </a:cubicBezTo>
                  <a:close/>
                  <a:moveTo>
                    <a:pt x="30" y="21"/>
                  </a:moveTo>
                  <a:cubicBezTo>
                    <a:pt x="30" y="21"/>
                    <a:pt x="30" y="21"/>
                    <a:pt x="30" y="21"/>
                  </a:cubicBezTo>
                  <a:cubicBezTo>
                    <a:pt x="30" y="21"/>
                    <a:pt x="30" y="21"/>
                    <a:pt x="30" y="21"/>
                  </a:cubicBezTo>
                  <a:cubicBezTo>
                    <a:pt x="30" y="21"/>
                    <a:pt x="30" y="22"/>
                    <a:pt x="30" y="22"/>
                  </a:cubicBezTo>
                  <a:cubicBezTo>
                    <a:pt x="30" y="22"/>
                    <a:pt x="31" y="22"/>
                    <a:pt x="30" y="21"/>
                  </a:cubicBezTo>
                  <a:close/>
                  <a:moveTo>
                    <a:pt x="15" y="11"/>
                  </a:moveTo>
                  <a:cubicBezTo>
                    <a:pt x="15" y="11"/>
                    <a:pt x="16" y="11"/>
                    <a:pt x="16" y="11"/>
                  </a:cubicBezTo>
                  <a:cubicBezTo>
                    <a:pt x="16" y="12"/>
                    <a:pt x="17" y="12"/>
                    <a:pt x="17" y="12"/>
                  </a:cubicBezTo>
                  <a:cubicBezTo>
                    <a:pt x="17" y="12"/>
                    <a:pt x="17" y="12"/>
                    <a:pt x="18" y="12"/>
                  </a:cubicBezTo>
                  <a:cubicBezTo>
                    <a:pt x="18" y="13"/>
                    <a:pt x="18" y="13"/>
                    <a:pt x="19" y="13"/>
                  </a:cubicBezTo>
                  <a:cubicBezTo>
                    <a:pt x="19" y="13"/>
                    <a:pt x="19" y="14"/>
                    <a:pt x="19" y="14"/>
                  </a:cubicBezTo>
                  <a:cubicBezTo>
                    <a:pt x="19" y="14"/>
                    <a:pt x="19" y="14"/>
                    <a:pt x="19" y="14"/>
                  </a:cubicBezTo>
                  <a:cubicBezTo>
                    <a:pt x="19" y="14"/>
                    <a:pt x="19" y="15"/>
                    <a:pt x="19" y="15"/>
                  </a:cubicBezTo>
                  <a:cubicBezTo>
                    <a:pt x="19" y="15"/>
                    <a:pt x="19" y="15"/>
                    <a:pt x="19" y="15"/>
                  </a:cubicBezTo>
                  <a:cubicBezTo>
                    <a:pt x="19" y="15"/>
                    <a:pt x="19" y="16"/>
                    <a:pt x="19" y="16"/>
                  </a:cubicBezTo>
                  <a:cubicBezTo>
                    <a:pt x="18" y="16"/>
                    <a:pt x="18" y="16"/>
                    <a:pt x="18" y="16"/>
                  </a:cubicBezTo>
                  <a:cubicBezTo>
                    <a:pt x="18" y="16"/>
                    <a:pt x="18" y="16"/>
                    <a:pt x="18" y="16"/>
                  </a:cubicBezTo>
                  <a:cubicBezTo>
                    <a:pt x="18" y="16"/>
                    <a:pt x="18" y="16"/>
                    <a:pt x="18" y="16"/>
                  </a:cubicBezTo>
                  <a:cubicBezTo>
                    <a:pt x="18" y="16"/>
                    <a:pt x="19" y="17"/>
                    <a:pt x="19" y="17"/>
                  </a:cubicBezTo>
                  <a:cubicBezTo>
                    <a:pt x="19" y="17"/>
                    <a:pt x="19" y="17"/>
                    <a:pt x="19" y="17"/>
                  </a:cubicBezTo>
                  <a:cubicBezTo>
                    <a:pt x="19" y="17"/>
                    <a:pt x="19" y="16"/>
                    <a:pt x="19" y="16"/>
                  </a:cubicBezTo>
                  <a:cubicBezTo>
                    <a:pt x="19" y="16"/>
                    <a:pt x="19" y="16"/>
                    <a:pt x="19" y="16"/>
                  </a:cubicBezTo>
                  <a:cubicBezTo>
                    <a:pt x="19" y="16"/>
                    <a:pt x="19" y="16"/>
                    <a:pt x="19" y="15"/>
                  </a:cubicBezTo>
                  <a:cubicBezTo>
                    <a:pt x="19" y="15"/>
                    <a:pt x="19" y="15"/>
                    <a:pt x="19" y="14"/>
                  </a:cubicBezTo>
                  <a:cubicBezTo>
                    <a:pt x="19" y="14"/>
                    <a:pt x="19" y="14"/>
                    <a:pt x="19" y="14"/>
                  </a:cubicBezTo>
                  <a:cubicBezTo>
                    <a:pt x="19" y="14"/>
                    <a:pt x="19" y="13"/>
                    <a:pt x="19" y="13"/>
                  </a:cubicBezTo>
                  <a:cubicBezTo>
                    <a:pt x="18" y="13"/>
                    <a:pt x="18" y="13"/>
                    <a:pt x="18" y="13"/>
                  </a:cubicBezTo>
                  <a:cubicBezTo>
                    <a:pt x="18" y="12"/>
                    <a:pt x="18" y="12"/>
                    <a:pt x="17" y="12"/>
                  </a:cubicBezTo>
                  <a:cubicBezTo>
                    <a:pt x="17" y="12"/>
                    <a:pt x="16" y="12"/>
                    <a:pt x="16" y="11"/>
                  </a:cubicBezTo>
                  <a:cubicBezTo>
                    <a:pt x="16" y="11"/>
                    <a:pt x="16" y="11"/>
                    <a:pt x="16" y="11"/>
                  </a:cubicBezTo>
                  <a:cubicBezTo>
                    <a:pt x="16" y="11"/>
                    <a:pt x="15" y="11"/>
                    <a:pt x="15" y="10"/>
                  </a:cubicBezTo>
                  <a:cubicBezTo>
                    <a:pt x="15" y="10"/>
                    <a:pt x="15" y="10"/>
                    <a:pt x="15" y="10"/>
                  </a:cubicBezTo>
                  <a:cubicBezTo>
                    <a:pt x="15" y="10"/>
                    <a:pt x="15" y="10"/>
                    <a:pt x="15" y="10"/>
                  </a:cubicBezTo>
                  <a:cubicBezTo>
                    <a:pt x="15" y="11"/>
                    <a:pt x="15" y="11"/>
                    <a:pt x="15" y="11"/>
                  </a:cubicBezTo>
                  <a:cubicBezTo>
                    <a:pt x="15" y="11"/>
                    <a:pt x="15" y="11"/>
                    <a:pt x="15" y="11"/>
                  </a:cubicBezTo>
                  <a:close/>
                  <a:moveTo>
                    <a:pt x="40" y="40"/>
                  </a:moveTo>
                  <a:cubicBezTo>
                    <a:pt x="40" y="40"/>
                    <a:pt x="40" y="40"/>
                    <a:pt x="40" y="40"/>
                  </a:cubicBezTo>
                  <a:cubicBezTo>
                    <a:pt x="40" y="40"/>
                    <a:pt x="40" y="41"/>
                    <a:pt x="40" y="41"/>
                  </a:cubicBezTo>
                  <a:cubicBezTo>
                    <a:pt x="40" y="41"/>
                    <a:pt x="41" y="41"/>
                    <a:pt x="41" y="40"/>
                  </a:cubicBezTo>
                  <a:cubicBezTo>
                    <a:pt x="41" y="40"/>
                    <a:pt x="40" y="40"/>
                    <a:pt x="40" y="40"/>
                  </a:cubicBezTo>
                  <a:close/>
                  <a:moveTo>
                    <a:pt x="46" y="38"/>
                  </a:moveTo>
                  <a:cubicBezTo>
                    <a:pt x="45" y="38"/>
                    <a:pt x="45" y="38"/>
                    <a:pt x="45" y="38"/>
                  </a:cubicBezTo>
                  <a:cubicBezTo>
                    <a:pt x="45" y="38"/>
                    <a:pt x="45" y="38"/>
                    <a:pt x="46" y="38"/>
                  </a:cubicBezTo>
                  <a:close/>
                  <a:moveTo>
                    <a:pt x="9" y="0"/>
                  </a:moveTo>
                  <a:cubicBezTo>
                    <a:pt x="9" y="0"/>
                    <a:pt x="9" y="0"/>
                    <a:pt x="10" y="0"/>
                  </a:cubicBezTo>
                  <a:cubicBezTo>
                    <a:pt x="10" y="1"/>
                    <a:pt x="10" y="1"/>
                    <a:pt x="10" y="1"/>
                  </a:cubicBezTo>
                  <a:cubicBezTo>
                    <a:pt x="10" y="2"/>
                    <a:pt x="10" y="2"/>
                    <a:pt x="11" y="2"/>
                  </a:cubicBezTo>
                  <a:cubicBezTo>
                    <a:pt x="11" y="2"/>
                    <a:pt x="11" y="2"/>
                    <a:pt x="11" y="2"/>
                  </a:cubicBezTo>
                  <a:cubicBezTo>
                    <a:pt x="11" y="2"/>
                    <a:pt x="11" y="3"/>
                    <a:pt x="12" y="3"/>
                  </a:cubicBezTo>
                  <a:cubicBezTo>
                    <a:pt x="12" y="3"/>
                    <a:pt x="12" y="3"/>
                    <a:pt x="12" y="3"/>
                  </a:cubicBezTo>
                  <a:cubicBezTo>
                    <a:pt x="12" y="3"/>
                    <a:pt x="12" y="3"/>
                    <a:pt x="12" y="4"/>
                  </a:cubicBezTo>
                  <a:cubicBezTo>
                    <a:pt x="12" y="4"/>
                    <a:pt x="12" y="5"/>
                    <a:pt x="12" y="5"/>
                  </a:cubicBezTo>
                  <a:cubicBezTo>
                    <a:pt x="12" y="6"/>
                    <a:pt x="12" y="6"/>
                    <a:pt x="12" y="6"/>
                  </a:cubicBezTo>
                  <a:cubicBezTo>
                    <a:pt x="12" y="6"/>
                    <a:pt x="12" y="6"/>
                    <a:pt x="12" y="6"/>
                  </a:cubicBezTo>
                  <a:cubicBezTo>
                    <a:pt x="11" y="6"/>
                    <a:pt x="11" y="6"/>
                    <a:pt x="11" y="7"/>
                  </a:cubicBezTo>
                  <a:cubicBezTo>
                    <a:pt x="11" y="7"/>
                    <a:pt x="11" y="7"/>
                    <a:pt x="11" y="7"/>
                  </a:cubicBezTo>
                  <a:cubicBezTo>
                    <a:pt x="11" y="7"/>
                    <a:pt x="11" y="7"/>
                    <a:pt x="10" y="7"/>
                  </a:cubicBezTo>
                  <a:cubicBezTo>
                    <a:pt x="10" y="7"/>
                    <a:pt x="10" y="7"/>
                    <a:pt x="11" y="7"/>
                  </a:cubicBezTo>
                  <a:cubicBezTo>
                    <a:pt x="11" y="7"/>
                    <a:pt x="11" y="7"/>
                    <a:pt x="12" y="8"/>
                  </a:cubicBezTo>
                  <a:cubicBezTo>
                    <a:pt x="12" y="8"/>
                    <a:pt x="12" y="8"/>
                    <a:pt x="12" y="8"/>
                  </a:cubicBezTo>
                  <a:cubicBezTo>
                    <a:pt x="12" y="8"/>
                    <a:pt x="12" y="8"/>
                    <a:pt x="12" y="8"/>
                  </a:cubicBezTo>
                  <a:cubicBezTo>
                    <a:pt x="12" y="8"/>
                    <a:pt x="12" y="8"/>
                    <a:pt x="12" y="8"/>
                  </a:cubicBezTo>
                  <a:cubicBezTo>
                    <a:pt x="12" y="7"/>
                    <a:pt x="12" y="7"/>
                    <a:pt x="12" y="7"/>
                  </a:cubicBezTo>
                  <a:cubicBezTo>
                    <a:pt x="12" y="7"/>
                    <a:pt x="12" y="6"/>
                    <a:pt x="12" y="6"/>
                  </a:cubicBezTo>
                  <a:cubicBezTo>
                    <a:pt x="12" y="5"/>
                    <a:pt x="12" y="5"/>
                    <a:pt x="13" y="5"/>
                  </a:cubicBezTo>
                  <a:cubicBezTo>
                    <a:pt x="13" y="5"/>
                    <a:pt x="13" y="4"/>
                    <a:pt x="13" y="4"/>
                  </a:cubicBezTo>
                  <a:cubicBezTo>
                    <a:pt x="13" y="4"/>
                    <a:pt x="13" y="4"/>
                    <a:pt x="13" y="3"/>
                  </a:cubicBezTo>
                  <a:cubicBezTo>
                    <a:pt x="13" y="3"/>
                    <a:pt x="13" y="3"/>
                    <a:pt x="13" y="3"/>
                  </a:cubicBezTo>
                  <a:cubicBezTo>
                    <a:pt x="13" y="3"/>
                    <a:pt x="12" y="3"/>
                    <a:pt x="12" y="3"/>
                  </a:cubicBezTo>
                  <a:cubicBezTo>
                    <a:pt x="12" y="2"/>
                    <a:pt x="12" y="2"/>
                    <a:pt x="11" y="2"/>
                  </a:cubicBezTo>
                  <a:cubicBezTo>
                    <a:pt x="11" y="2"/>
                    <a:pt x="11" y="2"/>
                    <a:pt x="11" y="2"/>
                  </a:cubicBezTo>
                  <a:cubicBezTo>
                    <a:pt x="10" y="1"/>
                    <a:pt x="10" y="1"/>
                    <a:pt x="10" y="0"/>
                  </a:cubicBezTo>
                  <a:cubicBezTo>
                    <a:pt x="10" y="0"/>
                    <a:pt x="10" y="0"/>
                    <a:pt x="10" y="0"/>
                  </a:cubicBezTo>
                  <a:cubicBezTo>
                    <a:pt x="10" y="0"/>
                    <a:pt x="10" y="0"/>
                    <a:pt x="10" y="0"/>
                  </a:cubicBezTo>
                  <a:cubicBezTo>
                    <a:pt x="10" y="0"/>
                    <a:pt x="9" y="0"/>
                    <a:pt x="9" y="0"/>
                  </a:cubicBezTo>
                  <a:cubicBezTo>
                    <a:pt x="9" y="0"/>
                    <a:pt x="8" y="0"/>
                    <a:pt x="8" y="0"/>
                  </a:cubicBezTo>
                  <a:cubicBezTo>
                    <a:pt x="8" y="0"/>
                    <a:pt x="8" y="0"/>
                    <a:pt x="8" y="0"/>
                  </a:cubicBezTo>
                  <a:cubicBezTo>
                    <a:pt x="8" y="0"/>
                    <a:pt x="8" y="0"/>
                    <a:pt x="9" y="0"/>
                  </a:cubicBezTo>
                  <a:cubicBezTo>
                    <a:pt x="9" y="0"/>
                    <a:pt x="9" y="0"/>
                    <a:pt x="9" y="0"/>
                  </a:cubicBezTo>
                  <a:close/>
                  <a:moveTo>
                    <a:pt x="28" y="24"/>
                  </a:moveTo>
                  <a:cubicBezTo>
                    <a:pt x="28" y="24"/>
                    <a:pt x="28" y="24"/>
                    <a:pt x="27" y="24"/>
                  </a:cubicBezTo>
                  <a:cubicBezTo>
                    <a:pt x="28" y="24"/>
                    <a:pt x="28" y="24"/>
                    <a:pt x="28" y="24"/>
                  </a:cubicBezTo>
                  <a:cubicBezTo>
                    <a:pt x="28" y="25"/>
                    <a:pt x="28" y="24"/>
                    <a:pt x="28" y="24"/>
                  </a:cubicBezTo>
                  <a:close/>
                  <a:moveTo>
                    <a:pt x="22" y="26"/>
                  </a:moveTo>
                  <a:cubicBezTo>
                    <a:pt x="22" y="26"/>
                    <a:pt x="23" y="26"/>
                    <a:pt x="23" y="26"/>
                  </a:cubicBezTo>
                  <a:cubicBezTo>
                    <a:pt x="23" y="26"/>
                    <a:pt x="23" y="26"/>
                    <a:pt x="23" y="26"/>
                  </a:cubicBezTo>
                  <a:cubicBezTo>
                    <a:pt x="23" y="26"/>
                    <a:pt x="22" y="26"/>
                    <a:pt x="22" y="26"/>
                  </a:cubicBezTo>
                  <a:close/>
                  <a:moveTo>
                    <a:pt x="22" y="17"/>
                  </a:moveTo>
                  <a:cubicBezTo>
                    <a:pt x="22" y="17"/>
                    <a:pt x="22" y="17"/>
                    <a:pt x="22" y="17"/>
                  </a:cubicBezTo>
                  <a:cubicBezTo>
                    <a:pt x="22" y="18"/>
                    <a:pt x="22" y="18"/>
                    <a:pt x="23" y="18"/>
                  </a:cubicBezTo>
                  <a:cubicBezTo>
                    <a:pt x="23" y="18"/>
                    <a:pt x="23" y="19"/>
                    <a:pt x="23" y="19"/>
                  </a:cubicBezTo>
                  <a:cubicBezTo>
                    <a:pt x="23" y="19"/>
                    <a:pt x="23" y="19"/>
                    <a:pt x="23" y="19"/>
                  </a:cubicBezTo>
                  <a:cubicBezTo>
                    <a:pt x="23" y="19"/>
                    <a:pt x="23" y="19"/>
                    <a:pt x="23" y="19"/>
                  </a:cubicBezTo>
                  <a:cubicBezTo>
                    <a:pt x="24" y="19"/>
                    <a:pt x="24" y="19"/>
                    <a:pt x="24" y="20"/>
                  </a:cubicBezTo>
                  <a:cubicBezTo>
                    <a:pt x="24" y="20"/>
                    <a:pt x="24" y="20"/>
                    <a:pt x="24" y="20"/>
                  </a:cubicBezTo>
                  <a:cubicBezTo>
                    <a:pt x="24" y="20"/>
                    <a:pt x="24" y="20"/>
                    <a:pt x="24" y="20"/>
                  </a:cubicBezTo>
                  <a:cubicBezTo>
                    <a:pt x="23" y="20"/>
                    <a:pt x="23" y="20"/>
                    <a:pt x="23" y="21"/>
                  </a:cubicBezTo>
                  <a:cubicBezTo>
                    <a:pt x="23" y="21"/>
                    <a:pt x="23" y="21"/>
                    <a:pt x="23" y="21"/>
                  </a:cubicBezTo>
                  <a:cubicBezTo>
                    <a:pt x="24" y="21"/>
                    <a:pt x="24" y="21"/>
                    <a:pt x="25" y="21"/>
                  </a:cubicBezTo>
                  <a:cubicBezTo>
                    <a:pt x="25" y="21"/>
                    <a:pt x="25" y="20"/>
                    <a:pt x="25" y="20"/>
                  </a:cubicBezTo>
                  <a:cubicBezTo>
                    <a:pt x="24" y="20"/>
                    <a:pt x="24" y="19"/>
                    <a:pt x="23" y="19"/>
                  </a:cubicBezTo>
                  <a:cubicBezTo>
                    <a:pt x="23" y="19"/>
                    <a:pt x="23" y="19"/>
                    <a:pt x="23" y="19"/>
                  </a:cubicBezTo>
                  <a:cubicBezTo>
                    <a:pt x="23" y="18"/>
                    <a:pt x="23" y="18"/>
                    <a:pt x="23" y="18"/>
                  </a:cubicBezTo>
                  <a:cubicBezTo>
                    <a:pt x="23" y="18"/>
                    <a:pt x="23" y="18"/>
                    <a:pt x="23" y="18"/>
                  </a:cubicBezTo>
                  <a:cubicBezTo>
                    <a:pt x="23" y="18"/>
                    <a:pt x="22" y="17"/>
                    <a:pt x="22" y="17"/>
                  </a:cubicBezTo>
                  <a:cubicBezTo>
                    <a:pt x="22" y="17"/>
                    <a:pt x="22" y="17"/>
                    <a:pt x="22" y="17"/>
                  </a:cubicBezTo>
                  <a:cubicBezTo>
                    <a:pt x="22" y="17"/>
                    <a:pt x="22" y="17"/>
                    <a:pt x="22" y="17"/>
                  </a:cubicBezTo>
                  <a:close/>
                  <a:moveTo>
                    <a:pt x="31" y="31"/>
                  </a:moveTo>
                  <a:cubicBezTo>
                    <a:pt x="31" y="31"/>
                    <a:pt x="32" y="31"/>
                    <a:pt x="32" y="31"/>
                  </a:cubicBezTo>
                  <a:cubicBezTo>
                    <a:pt x="32" y="32"/>
                    <a:pt x="33" y="32"/>
                    <a:pt x="33" y="31"/>
                  </a:cubicBezTo>
                  <a:cubicBezTo>
                    <a:pt x="33" y="31"/>
                    <a:pt x="33" y="31"/>
                    <a:pt x="33" y="31"/>
                  </a:cubicBezTo>
                  <a:cubicBezTo>
                    <a:pt x="33" y="31"/>
                    <a:pt x="33" y="31"/>
                    <a:pt x="33" y="31"/>
                  </a:cubicBezTo>
                  <a:cubicBezTo>
                    <a:pt x="33" y="31"/>
                    <a:pt x="33" y="31"/>
                    <a:pt x="33" y="31"/>
                  </a:cubicBezTo>
                  <a:cubicBezTo>
                    <a:pt x="32" y="31"/>
                    <a:pt x="32" y="31"/>
                    <a:pt x="32" y="31"/>
                  </a:cubicBezTo>
                  <a:cubicBezTo>
                    <a:pt x="32" y="31"/>
                    <a:pt x="32" y="31"/>
                    <a:pt x="32" y="31"/>
                  </a:cubicBezTo>
                  <a:cubicBezTo>
                    <a:pt x="32" y="31"/>
                    <a:pt x="32" y="31"/>
                    <a:pt x="32" y="31"/>
                  </a:cubicBezTo>
                  <a:cubicBezTo>
                    <a:pt x="32" y="30"/>
                    <a:pt x="31" y="30"/>
                    <a:pt x="31" y="31"/>
                  </a:cubicBezTo>
                  <a:cubicBezTo>
                    <a:pt x="31" y="31"/>
                    <a:pt x="31" y="31"/>
                    <a:pt x="31" y="31"/>
                  </a:cubicBezTo>
                  <a:close/>
                  <a:moveTo>
                    <a:pt x="34" y="32"/>
                  </a:moveTo>
                  <a:cubicBezTo>
                    <a:pt x="34" y="32"/>
                    <a:pt x="34" y="32"/>
                    <a:pt x="34" y="32"/>
                  </a:cubicBezTo>
                  <a:cubicBezTo>
                    <a:pt x="34" y="32"/>
                    <a:pt x="34" y="32"/>
                    <a:pt x="34" y="32"/>
                  </a:cubicBezTo>
                  <a:cubicBezTo>
                    <a:pt x="34" y="32"/>
                    <a:pt x="33" y="32"/>
                    <a:pt x="33" y="32"/>
                  </a:cubicBezTo>
                  <a:cubicBezTo>
                    <a:pt x="33" y="32"/>
                    <a:pt x="34" y="32"/>
                    <a:pt x="34" y="32"/>
                  </a:cubicBezTo>
                  <a:cubicBezTo>
                    <a:pt x="34" y="32"/>
                    <a:pt x="34" y="32"/>
                    <a:pt x="34" y="32"/>
                  </a:cubicBezTo>
                  <a:cubicBezTo>
                    <a:pt x="34" y="33"/>
                    <a:pt x="34" y="33"/>
                    <a:pt x="34" y="33"/>
                  </a:cubicBezTo>
                  <a:cubicBezTo>
                    <a:pt x="34" y="33"/>
                    <a:pt x="34" y="33"/>
                    <a:pt x="34" y="33"/>
                  </a:cubicBezTo>
                  <a:cubicBezTo>
                    <a:pt x="34" y="33"/>
                    <a:pt x="34" y="33"/>
                    <a:pt x="34" y="33"/>
                  </a:cubicBezTo>
                  <a:cubicBezTo>
                    <a:pt x="34" y="33"/>
                    <a:pt x="33" y="33"/>
                    <a:pt x="33" y="33"/>
                  </a:cubicBezTo>
                  <a:cubicBezTo>
                    <a:pt x="33" y="33"/>
                    <a:pt x="33" y="34"/>
                    <a:pt x="33" y="34"/>
                  </a:cubicBezTo>
                  <a:cubicBezTo>
                    <a:pt x="33" y="34"/>
                    <a:pt x="33" y="34"/>
                    <a:pt x="33" y="34"/>
                  </a:cubicBezTo>
                  <a:cubicBezTo>
                    <a:pt x="32" y="34"/>
                    <a:pt x="32" y="35"/>
                    <a:pt x="31" y="35"/>
                  </a:cubicBezTo>
                  <a:cubicBezTo>
                    <a:pt x="32" y="35"/>
                    <a:pt x="32" y="35"/>
                    <a:pt x="33" y="34"/>
                  </a:cubicBezTo>
                  <a:cubicBezTo>
                    <a:pt x="33" y="34"/>
                    <a:pt x="33" y="34"/>
                    <a:pt x="34" y="34"/>
                  </a:cubicBezTo>
                  <a:cubicBezTo>
                    <a:pt x="34" y="34"/>
                    <a:pt x="34" y="34"/>
                    <a:pt x="34" y="33"/>
                  </a:cubicBezTo>
                  <a:cubicBezTo>
                    <a:pt x="34" y="33"/>
                    <a:pt x="34" y="33"/>
                    <a:pt x="34" y="33"/>
                  </a:cubicBezTo>
                  <a:cubicBezTo>
                    <a:pt x="34" y="33"/>
                    <a:pt x="34" y="33"/>
                    <a:pt x="34" y="33"/>
                  </a:cubicBezTo>
                  <a:cubicBezTo>
                    <a:pt x="34" y="33"/>
                    <a:pt x="35" y="33"/>
                    <a:pt x="35" y="33"/>
                  </a:cubicBezTo>
                  <a:cubicBezTo>
                    <a:pt x="34" y="32"/>
                    <a:pt x="35" y="32"/>
                    <a:pt x="34" y="31"/>
                  </a:cubicBezTo>
                  <a:cubicBezTo>
                    <a:pt x="34" y="31"/>
                    <a:pt x="34" y="31"/>
                    <a:pt x="34" y="32"/>
                  </a:cubicBezTo>
                  <a:cubicBezTo>
                    <a:pt x="34" y="31"/>
                    <a:pt x="34" y="31"/>
                    <a:pt x="33" y="31"/>
                  </a:cubicBezTo>
                  <a:cubicBezTo>
                    <a:pt x="34" y="31"/>
                    <a:pt x="34" y="31"/>
                    <a:pt x="34" y="32"/>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grpSp>
      <p:grpSp>
        <p:nvGrpSpPr>
          <p:cNvPr id="114" name="Asia">
            <a:extLst>
              <a:ext uri="{FF2B5EF4-FFF2-40B4-BE49-F238E27FC236}">
                <a16:creationId xmlns:a16="http://schemas.microsoft.com/office/drawing/2014/main" id="{4EDF6D29-FF6F-FC23-62FC-8832838F6A6C}"/>
              </a:ext>
            </a:extLst>
          </p:cNvPr>
          <p:cNvGrpSpPr/>
          <p:nvPr/>
        </p:nvGrpSpPr>
        <p:grpSpPr>
          <a:xfrm>
            <a:off x="4450557" y="460774"/>
            <a:ext cx="3655219" cy="3442097"/>
            <a:chOff x="5934075" y="614363"/>
            <a:chExt cx="4873625" cy="4589463"/>
          </a:xfrm>
          <a:solidFill>
            <a:schemeClr val="accent2">
              <a:lumMod val="60000"/>
              <a:lumOff val="40000"/>
            </a:schemeClr>
          </a:solidFill>
        </p:grpSpPr>
        <p:sp>
          <p:nvSpPr>
            <p:cNvPr id="115" name="Freeform 824">
              <a:extLst>
                <a:ext uri="{FF2B5EF4-FFF2-40B4-BE49-F238E27FC236}">
                  <a16:creationId xmlns:a16="http://schemas.microsoft.com/office/drawing/2014/main" id="{9F170CBE-C9F1-E4D5-BCDC-EEA8B4B26EB0}"/>
                </a:ext>
              </a:extLst>
            </p:cNvPr>
            <p:cNvSpPr>
              <a:spLocks noEditPoints="1"/>
            </p:cNvSpPr>
            <p:nvPr/>
          </p:nvSpPr>
          <p:spPr bwMode="auto">
            <a:xfrm>
              <a:off x="6583363" y="4346575"/>
              <a:ext cx="331787" cy="187325"/>
            </a:xfrm>
            <a:custGeom>
              <a:avLst/>
              <a:gdLst>
                <a:gd name="T0" fmla="*/ 80 w 80"/>
                <a:gd name="T1" fmla="*/ 44 h 45"/>
                <a:gd name="T2" fmla="*/ 74 w 80"/>
                <a:gd name="T3" fmla="*/ 45 h 45"/>
                <a:gd name="T4" fmla="*/ 73 w 80"/>
                <a:gd name="T5" fmla="*/ 43 h 45"/>
                <a:gd name="T6" fmla="*/ 75 w 80"/>
                <a:gd name="T7" fmla="*/ 43 h 45"/>
                <a:gd name="T8" fmla="*/ 76 w 80"/>
                <a:gd name="T9" fmla="*/ 43 h 45"/>
                <a:gd name="T10" fmla="*/ 80 w 80"/>
                <a:gd name="T11" fmla="*/ 44 h 45"/>
                <a:gd name="T12" fmla="*/ 41 w 80"/>
                <a:gd name="T13" fmla="*/ 3 h 45"/>
                <a:gd name="T14" fmla="*/ 36 w 80"/>
                <a:gd name="T15" fmla="*/ 6 h 45"/>
                <a:gd name="T16" fmla="*/ 30 w 80"/>
                <a:gd name="T17" fmla="*/ 14 h 45"/>
                <a:gd name="T18" fmla="*/ 25 w 80"/>
                <a:gd name="T19" fmla="*/ 12 h 45"/>
                <a:gd name="T20" fmla="*/ 14 w 80"/>
                <a:gd name="T21" fmla="*/ 11 h 45"/>
                <a:gd name="T22" fmla="*/ 4 w 80"/>
                <a:gd name="T23" fmla="*/ 11 h 45"/>
                <a:gd name="T24" fmla="*/ 3 w 80"/>
                <a:gd name="T25" fmla="*/ 15 h 45"/>
                <a:gd name="T26" fmla="*/ 3 w 80"/>
                <a:gd name="T27" fmla="*/ 17 h 45"/>
                <a:gd name="T28" fmla="*/ 0 w 80"/>
                <a:gd name="T29" fmla="*/ 19 h 45"/>
                <a:gd name="T30" fmla="*/ 0 w 80"/>
                <a:gd name="T31" fmla="*/ 19 h 45"/>
                <a:gd name="T32" fmla="*/ 1 w 80"/>
                <a:gd name="T33" fmla="*/ 30 h 45"/>
                <a:gd name="T34" fmla="*/ 2 w 80"/>
                <a:gd name="T35" fmla="*/ 36 h 45"/>
                <a:gd name="T36" fmla="*/ 3 w 80"/>
                <a:gd name="T37" fmla="*/ 41 h 45"/>
                <a:gd name="T38" fmla="*/ 6 w 80"/>
                <a:gd name="T39" fmla="*/ 43 h 45"/>
                <a:gd name="T40" fmla="*/ 11 w 80"/>
                <a:gd name="T41" fmla="*/ 43 h 45"/>
                <a:gd name="T42" fmla="*/ 14 w 80"/>
                <a:gd name="T43" fmla="*/ 42 h 45"/>
                <a:gd name="T44" fmla="*/ 20 w 80"/>
                <a:gd name="T45" fmla="*/ 38 h 45"/>
                <a:gd name="T46" fmla="*/ 27 w 80"/>
                <a:gd name="T47" fmla="*/ 37 h 45"/>
                <a:gd name="T48" fmla="*/ 31 w 80"/>
                <a:gd name="T49" fmla="*/ 36 h 45"/>
                <a:gd name="T50" fmla="*/ 33 w 80"/>
                <a:gd name="T51" fmla="*/ 35 h 45"/>
                <a:gd name="T52" fmla="*/ 38 w 80"/>
                <a:gd name="T53" fmla="*/ 34 h 45"/>
                <a:gd name="T54" fmla="*/ 42 w 80"/>
                <a:gd name="T55" fmla="*/ 32 h 45"/>
                <a:gd name="T56" fmla="*/ 44 w 80"/>
                <a:gd name="T57" fmla="*/ 30 h 45"/>
                <a:gd name="T58" fmla="*/ 49 w 80"/>
                <a:gd name="T59" fmla="*/ 28 h 45"/>
                <a:gd name="T60" fmla="*/ 53 w 80"/>
                <a:gd name="T61" fmla="*/ 27 h 45"/>
                <a:gd name="T62" fmla="*/ 55 w 80"/>
                <a:gd name="T63" fmla="*/ 26 h 45"/>
                <a:gd name="T64" fmla="*/ 61 w 80"/>
                <a:gd name="T65" fmla="*/ 24 h 45"/>
                <a:gd name="T66" fmla="*/ 64 w 80"/>
                <a:gd name="T67" fmla="*/ 23 h 45"/>
                <a:gd name="T68" fmla="*/ 65 w 80"/>
                <a:gd name="T69" fmla="*/ 21 h 45"/>
                <a:gd name="T70" fmla="*/ 65 w 80"/>
                <a:gd name="T71" fmla="*/ 18 h 45"/>
                <a:gd name="T72" fmla="*/ 69 w 80"/>
                <a:gd name="T73" fmla="*/ 15 h 45"/>
                <a:gd name="T74" fmla="*/ 62 w 80"/>
                <a:gd name="T75" fmla="*/ 0 h 45"/>
                <a:gd name="T76" fmla="*/ 51 w 80"/>
                <a:gd name="T77" fmla="*/ 2 h 45"/>
                <a:gd name="T78" fmla="*/ 41 w 80"/>
                <a:gd name="T79" fmla="*/ 3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80" h="45">
                  <a:moveTo>
                    <a:pt x="80" y="44"/>
                  </a:moveTo>
                  <a:cubicBezTo>
                    <a:pt x="78" y="45"/>
                    <a:pt x="76" y="45"/>
                    <a:pt x="74" y="45"/>
                  </a:cubicBezTo>
                  <a:cubicBezTo>
                    <a:pt x="74" y="45"/>
                    <a:pt x="73" y="45"/>
                    <a:pt x="73" y="43"/>
                  </a:cubicBezTo>
                  <a:cubicBezTo>
                    <a:pt x="73" y="42"/>
                    <a:pt x="74" y="43"/>
                    <a:pt x="75" y="43"/>
                  </a:cubicBezTo>
                  <a:cubicBezTo>
                    <a:pt x="75" y="43"/>
                    <a:pt x="76" y="44"/>
                    <a:pt x="76" y="43"/>
                  </a:cubicBezTo>
                  <a:cubicBezTo>
                    <a:pt x="78" y="42"/>
                    <a:pt x="79" y="43"/>
                    <a:pt x="80" y="44"/>
                  </a:cubicBezTo>
                  <a:close/>
                  <a:moveTo>
                    <a:pt x="41" y="3"/>
                  </a:moveTo>
                  <a:cubicBezTo>
                    <a:pt x="41" y="3"/>
                    <a:pt x="37" y="6"/>
                    <a:pt x="36" y="6"/>
                  </a:cubicBezTo>
                  <a:cubicBezTo>
                    <a:pt x="36" y="6"/>
                    <a:pt x="30" y="14"/>
                    <a:pt x="30" y="14"/>
                  </a:cubicBezTo>
                  <a:cubicBezTo>
                    <a:pt x="30" y="15"/>
                    <a:pt x="25" y="12"/>
                    <a:pt x="25" y="12"/>
                  </a:cubicBezTo>
                  <a:cubicBezTo>
                    <a:pt x="24" y="12"/>
                    <a:pt x="14" y="11"/>
                    <a:pt x="14" y="11"/>
                  </a:cubicBezTo>
                  <a:cubicBezTo>
                    <a:pt x="4" y="11"/>
                    <a:pt x="4" y="11"/>
                    <a:pt x="4" y="11"/>
                  </a:cubicBezTo>
                  <a:cubicBezTo>
                    <a:pt x="4" y="11"/>
                    <a:pt x="3" y="15"/>
                    <a:pt x="3" y="15"/>
                  </a:cubicBezTo>
                  <a:cubicBezTo>
                    <a:pt x="3" y="16"/>
                    <a:pt x="3" y="17"/>
                    <a:pt x="3" y="17"/>
                  </a:cubicBezTo>
                  <a:cubicBezTo>
                    <a:pt x="3" y="17"/>
                    <a:pt x="1" y="18"/>
                    <a:pt x="0" y="19"/>
                  </a:cubicBezTo>
                  <a:cubicBezTo>
                    <a:pt x="0" y="19"/>
                    <a:pt x="0" y="19"/>
                    <a:pt x="0" y="19"/>
                  </a:cubicBezTo>
                  <a:cubicBezTo>
                    <a:pt x="1" y="23"/>
                    <a:pt x="0" y="26"/>
                    <a:pt x="1" y="30"/>
                  </a:cubicBezTo>
                  <a:cubicBezTo>
                    <a:pt x="1" y="31"/>
                    <a:pt x="2" y="35"/>
                    <a:pt x="2" y="36"/>
                  </a:cubicBezTo>
                  <a:cubicBezTo>
                    <a:pt x="3" y="37"/>
                    <a:pt x="3" y="40"/>
                    <a:pt x="3" y="41"/>
                  </a:cubicBezTo>
                  <a:cubicBezTo>
                    <a:pt x="4" y="42"/>
                    <a:pt x="5" y="43"/>
                    <a:pt x="6" y="43"/>
                  </a:cubicBezTo>
                  <a:cubicBezTo>
                    <a:pt x="7" y="43"/>
                    <a:pt x="10" y="44"/>
                    <a:pt x="11" y="43"/>
                  </a:cubicBezTo>
                  <a:cubicBezTo>
                    <a:pt x="12" y="43"/>
                    <a:pt x="14" y="42"/>
                    <a:pt x="14" y="42"/>
                  </a:cubicBezTo>
                  <a:cubicBezTo>
                    <a:pt x="16" y="42"/>
                    <a:pt x="18" y="40"/>
                    <a:pt x="20" y="38"/>
                  </a:cubicBezTo>
                  <a:cubicBezTo>
                    <a:pt x="22" y="37"/>
                    <a:pt x="25" y="37"/>
                    <a:pt x="27" y="37"/>
                  </a:cubicBezTo>
                  <a:cubicBezTo>
                    <a:pt x="28" y="37"/>
                    <a:pt x="30" y="37"/>
                    <a:pt x="31" y="36"/>
                  </a:cubicBezTo>
                  <a:cubicBezTo>
                    <a:pt x="32" y="36"/>
                    <a:pt x="33" y="36"/>
                    <a:pt x="33" y="35"/>
                  </a:cubicBezTo>
                  <a:cubicBezTo>
                    <a:pt x="35" y="34"/>
                    <a:pt x="36" y="33"/>
                    <a:pt x="38" y="34"/>
                  </a:cubicBezTo>
                  <a:cubicBezTo>
                    <a:pt x="39" y="34"/>
                    <a:pt x="41" y="34"/>
                    <a:pt x="42" y="32"/>
                  </a:cubicBezTo>
                  <a:cubicBezTo>
                    <a:pt x="43" y="32"/>
                    <a:pt x="43" y="30"/>
                    <a:pt x="44" y="30"/>
                  </a:cubicBezTo>
                  <a:cubicBezTo>
                    <a:pt x="46" y="29"/>
                    <a:pt x="47" y="28"/>
                    <a:pt x="49" y="28"/>
                  </a:cubicBezTo>
                  <a:cubicBezTo>
                    <a:pt x="51" y="28"/>
                    <a:pt x="52" y="27"/>
                    <a:pt x="53" y="27"/>
                  </a:cubicBezTo>
                  <a:cubicBezTo>
                    <a:pt x="53" y="26"/>
                    <a:pt x="54" y="26"/>
                    <a:pt x="55" y="26"/>
                  </a:cubicBezTo>
                  <a:cubicBezTo>
                    <a:pt x="57" y="26"/>
                    <a:pt x="59" y="25"/>
                    <a:pt x="61" y="24"/>
                  </a:cubicBezTo>
                  <a:cubicBezTo>
                    <a:pt x="62" y="24"/>
                    <a:pt x="63" y="23"/>
                    <a:pt x="64" y="23"/>
                  </a:cubicBezTo>
                  <a:cubicBezTo>
                    <a:pt x="65" y="22"/>
                    <a:pt x="65" y="22"/>
                    <a:pt x="65" y="21"/>
                  </a:cubicBezTo>
                  <a:cubicBezTo>
                    <a:pt x="64" y="20"/>
                    <a:pt x="64" y="19"/>
                    <a:pt x="65" y="18"/>
                  </a:cubicBezTo>
                  <a:cubicBezTo>
                    <a:pt x="67" y="17"/>
                    <a:pt x="68" y="16"/>
                    <a:pt x="69" y="15"/>
                  </a:cubicBezTo>
                  <a:cubicBezTo>
                    <a:pt x="62" y="0"/>
                    <a:pt x="62" y="0"/>
                    <a:pt x="62" y="0"/>
                  </a:cubicBezTo>
                  <a:cubicBezTo>
                    <a:pt x="62" y="0"/>
                    <a:pt x="51" y="2"/>
                    <a:pt x="51" y="2"/>
                  </a:cubicBezTo>
                  <a:cubicBezTo>
                    <a:pt x="51" y="2"/>
                    <a:pt x="41" y="3"/>
                    <a:pt x="41" y="3"/>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16" name="Freeform 829">
              <a:extLst>
                <a:ext uri="{FF2B5EF4-FFF2-40B4-BE49-F238E27FC236}">
                  <a16:creationId xmlns:a16="http://schemas.microsoft.com/office/drawing/2014/main" id="{0DA76B86-E8B6-2C0E-825D-E8BC1545CB96}"/>
                </a:ext>
              </a:extLst>
            </p:cNvPr>
            <p:cNvSpPr>
              <a:spLocks noEditPoints="1"/>
            </p:cNvSpPr>
            <p:nvPr/>
          </p:nvSpPr>
          <p:spPr bwMode="auto">
            <a:xfrm>
              <a:off x="6100763" y="3575050"/>
              <a:ext cx="536575" cy="230188"/>
            </a:xfrm>
            <a:custGeom>
              <a:avLst/>
              <a:gdLst>
                <a:gd name="T0" fmla="*/ 16 w 129"/>
                <a:gd name="T1" fmla="*/ 4 h 55"/>
                <a:gd name="T2" fmla="*/ 22 w 129"/>
                <a:gd name="T3" fmla="*/ 10 h 55"/>
                <a:gd name="T4" fmla="*/ 15 w 129"/>
                <a:gd name="T5" fmla="*/ 10 h 55"/>
                <a:gd name="T6" fmla="*/ 11 w 129"/>
                <a:gd name="T7" fmla="*/ 12 h 55"/>
                <a:gd name="T8" fmla="*/ 4 w 129"/>
                <a:gd name="T9" fmla="*/ 18 h 55"/>
                <a:gd name="T10" fmla="*/ 8 w 129"/>
                <a:gd name="T11" fmla="*/ 13 h 55"/>
                <a:gd name="T12" fmla="*/ 4 w 129"/>
                <a:gd name="T13" fmla="*/ 11 h 55"/>
                <a:gd name="T14" fmla="*/ 6 w 129"/>
                <a:gd name="T15" fmla="*/ 7 h 55"/>
                <a:gd name="T16" fmla="*/ 4 w 129"/>
                <a:gd name="T17" fmla="*/ 3 h 55"/>
                <a:gd name="T18" fmla="*/ 10 w 129"/>
                <a:gd name="T19" fmla="*/ 1 h 55"/>
                <a:gd name="T20" fmla="*/ 13 w 129"/>
                <a:gd name="T21" fmla="*/ 2 h 55"/>
                <a:gd name="T22" fmla="*/ 126 w 129"/>
                <a:gd name="T23" fmla="*/ 19 h 55"/>
                <a:gd name="T24" fmla="*/ 122 w 129"/>
                <a:gd name="T25" fmla="*/ 12 h 55"/>
                <a:gd name="T26" fmla="*/ 118 w 129"/>
                <a:gd name="T27" fmla="*/ 7 h 55"/>
                <a:gd name="T28" fmla="*/ 114 w 129"/>
                <a:gd name="T29" fmla="*/ 5 h 55"/>
                <a:gd name="T30" fmla="*/ 107 w 129"/>
                <a:gd name="T31" fmla="*/ 5 h 55"/>
                <a:gd name="T32" fmla="*/ 95 w 129"/>
                <a:gd name="T33" fmla="*/ 10 h 55"/>
                <a:gd name="T34" fmla="*/ 89 w 129"/>
                <a:gd name="T35" fmla="*/ 10 h 55"/>
                <a:gd name="T36" fmla="*/ 83 w 129"/>
                <a:gd name="T37" fmla="*/ 10 h 55"/>
                <a:gd name="T38" fmla="*/ 77 w 129"/>
                <a:gd name="T39" fmla="*/ 8 h 55"/>
                <a:gd name="T40" fmla="*/ 71 w 129"/>
                <a:gd name="T41" fmla="*/ 5 h 55"/>
                <a:gd name="T42" fmla="*/ 64 w 129"/>
                <a:gd name="T43" fmla="*/ 2 h 55"/>
                <a:gd name="T44" fmla="*/ 55 w 129"/>
                <a:gd name="T45" fmla="*/ 1 h 55"/>
                <a:gd name="T46" fmla="*/ 41 w 129"/>
                <a:gd name="T47" fmla="*/ 6 h 55"/>
                <a:gd name="T48" fmla="*/ 34 w 129"/>
                <a:gd name="T49" fmla="*/ 9 h 55"/>
                <a:gd name="T50" fmla="*/ 24 w 129"/>
                <a:gd name="T51" fmla="*/ 8 h 55"/>
                <a:gd name="T52" fmla="*/ 27 w 129"/>
                <a:gd name="T53" fmla="*/ 12 h 55"/>
                <a:gd name="T54" fmla="*/ 23 w 129"/>
                <a:gd name="T55" fmla="*/ 15 h 55"/>
                <a:gd name="T56" fmla="*/ 15 w 129"/>
                <a:gd name="T57" fmla="*/ 16 h 55"/>
                <a:gd name="T58" fmla="*/ 6 w 129"/>
                <a:gd name="T59" fmla="*/ 16 h 55"/>
                <a:gd name="T60" fmla="*/ 3 w 129"/>
                <a:gd name="T61" fmla="*/ 20 h 55"/>
                <a:gd name="T62" fmla="*/ 7 w 129"/>
                <a:gd name="T63" fmla="*/ 25 h 55"/>
                <a:gd name="T64" fmla="*/ 9 w 129"/>
                <a:gd name="T65" fmla="*/ 29 h 55"/>
                <a:gd name="T66" fmla="*/ 7 w 129"/>
                <a:gd name="T67" fmla="*/ 32 h 55"/>
                <a:gd name="T68" fmla="*/ 6 w 129"/>
                <a:gd name="T69" fmla="*/ 33 h 55"/>
                <a:gd name="T70" fmla="*/ 9 w 129"/>
                <a:gd name="T71" fmla="*/ 36 h 55"/>
                <a:gd name="T72" fmla="*/ 10 w 129"/>
                <a:gd name="T73" fmla="*/ 39 h 55"/>
                <a:gd name="T74" fmla="*/ 12 w 129"/>
                <a:gd name="T75" fmla="*/ 42 h 55"/>
                <a:gd name="T76" fmla="*/ 18 w 129"/>
                <a:gd name="T77" fmla="*/ 44 h 55"/>
                <a:gd name="T78" fmla="*/ 18 w 129"/>
                <a:gd name="T79" fmla="*/ 46 h 55"/>
                <a:gd name="T80" fmla="*/ 23 w 129"/>
                <a:gd name="T81" fmla="*/ 48 h 55"/>
                <a:gd name="T82" fmla="*/ 31 w 129"/>
                <a:gd name="T83" fmla="*/ 51 h 55"/>
                <a:gd name="T84" fmla="*/ 35 w 129"/>
                <a:gd name="T85" fmla="*/ 46 h 55"/>
                <a:gd name="T86" fmla="*/ 51 w 129"/>
                <a:gd name="T87" fmla="*/ 52 h 55"/>
                <a:gd name="T88" fmla="*/ 57 w 129"/>
                <a:gd name="T89" fmla="*/ 49 h 55"/>
                <a:gd name="T90" fmla="*/ 66 w 129"/>
                <a:gd name="T91" fmla="*/ 48 h 55"/>
                <a:gd name="T92" fmla="*/ 71 w 129"/>
                <a:gd name="T93" fmla="*/ 46 h 55"/>
                <a:gd name="T94" fmla="*/ 70 w 129"/>
                <a:gd name="T95" fmla="*/ 54 h 55"/>
                <a:gd name="T96" fmla="*/ 74 w 129"/>
                <a:gd name="T97" fmla="*/ 51 h 55"/>
                <a:gd name="T98" fmla="*/ 76 w 129"/>
                <a:gd name="T99" fmla="*/ 47 h 55"/>
                <a:gd name="T100" fmla="*/ 85 w 129"/>
                <a:gd name="T101" fmla="*/ 46 h 55"/>
                <a:gd name="T102" fmla="*/ 101 w 129"/>
                <a:gd name="T103" fmla="*/ 44 h 55"/>
                <a:gd name="T104" fmla="*/ 112 w 129"/>
                <a:gd name="T105" fmla="*/ 43 h 55"/>
                <a:gd name="T106" fmla="*/ 120 w 129"/>
                <a:gd name="T107" fmla="*/ 42 h 55"/>
                <a:gd name="T108" fmla="*/ 125 w 129"/>
                <a:gd name="T109" fmla="*/ 45 h 55"/>
                <a:gd name="T110" fmla="*/ 129 w 129"/>
                <a:gd name="T111" fmla="*/ 42 h 55"/>
                <a:gd name="T112" fmla="*/ 127 w 129"/>
                <a:gd name="T113" fmla="*/ 39 h 55"/>
                <a:gd name="T114" fmla="*/ 126 w 129"/>
                <a:gd name="T115" fmla="*/ 34 h 55"/>
                <a:gd name="T116" fmla="*/ 124 w 129"/>
                <a:gd name="T117" fmla="*/ 26 h 55"/>
                <a:gd name="T118" fmla="*/ 129 w 129"/>
                <a:gd name="T119" fmla="*/ 22 h 55"/>
                <a:gd name="T120" fmla="*/ 0 w 129"/>
                <a:gd name="T121" fmla="*/ 17 h 55"/>
                <a:gd name="T122" fmla="*/ 1 w 129"/>
                <a:gd name="T123" fmla="*/ 17 h 55"/>
                <a:gd name="T124" fmla="*/ 12 w 129"/>
                <a:gd name="T125" fmla="*/ 47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9" h="55">
                  <a:moveTo>
                    <a:pt x="15" y="1"/>
                  </a:moveTo>
                  <a:cubicBezTo>
                    <a:pt x="15" y="1"/>
                    <a:pt x="15" y="1"/>
                    <a:pt x="16" y="1"/>
                  </a:cubicBezTo>
                  <a:cubicBezTo>
                    <a:pt x="16" y="2"/>
                    <a:pt x="16" y="2"/>
                    <a:pt x="16" y="2"/>
                  </a:cubicBezTo>
                  <a:cubicBezTo>
                    <a:pt x="16" y="3"/>
                    <a:pt x="16" y="4"/>
                    <a:pt x="16" y="4"/>
                  </a:cubicBezTo>
                  <a:cubicBezTo>
                    <a:pt x="17" y="5"/>
                    <a:pt x="19" y="6"/>
                    <a:pt x="20" y="7"/>
                  </a:cubicBezTo>
                  <a:cubicBezTo>
                    <a:pt x="21" y="7"/>
                    <a:pt x="22" y="7"/>
                    <a:pt x="22" y="8"/>
                  </a:cubicBezTo>
                  <a:cubicBezTo>
                    <a:pt x="23" y="8"/>
                    <a:pt x="23" y="8"/>
                    <a:pt x="23" y="9"/>
                  </a:cubicBezTo>
                  <a:cubicBezTo>
                    <a:pt x="22" y="9"/>
                    <a:pt x="22" y="10"/>
                    <a:pt x="22" y="10"/>
                  </a:cubicBezTo>
                  <a:cubicBezTo>
                    <a:pt x="21" y="10"/>
                    <a:pt x="20" y="10"/>
                    <a:pt x="20" y="10"/>
                  </a:cubicBezTo>
                  <a:cubicBezTo>
                    <a:pt x="20" y="10"/>
                    <a:pt x="19" y="10"/>
                    <a:pt x="18" y="10"/>
                  </a:cubicBezTo>
                  <a:cubicBezTo>
                    <a:pt x="18" y="9"/>
                    <a:pt x="17" y="9"/>
                    <a:pt x="16" y="9"/>
                  </a:cubicBezTo>
                  <a:cubicBezTo>
                    <a:pt x="16" y="10"/>
                    <a:pt x="16" y="10"/>
                    <a:pt x="15" y="10"/>
                  </a:cubicBezTo>
                  <a:cubicBezTo>
                    <a:pt x="15" y="10"/>
                    <a:pt x="15" y="10"/>
                    <a:pt x="14" y="10"/>
                  </a:cubicBezTo>
                  <a:cubicBezTo>
                    <a:pt x="14" y="10"/>
                    <a:pt x="13" y="10"/>
                    <a:pt x="12" y="10"/>
                  </a:cubicBezTo>
                  <a:cubicBezTo>
                    <a:pt x="12" y="10"/>
                    <a:pt x="12" y="11"/>
                    <a:pt x="12" y="11"/>
                  </a:cubicBezTo>
                  <a:cubicBezTo>
                    <a:pt x="12" y="12"/>
                    <a:pt x="11" y="12"/>
                    <a:pt x="11" y="12"/>
                  </a:cubicBezTo>
                  <a:cubicBezTo>
                    <a:pt x="10" y="13"/>
                    <a:pt x="10" y="13"/>
                    <a:pt x="9" y="14"/>
                  </a:cubicBezTo>
                  <a:cubicBezTo>
                    <a:pt x="8" y="14"/>
                    <a:pt x="7" y="14"/>
                    <a:pt x="7" y="15"/>
                  </a:cubicBezTo>
                  <a:cubicBezTo>
                    <a:pt x="6" y="15"/>
                    <a:pt x="6" y="16"/>
                    <a:pt x="5" y="17"/>
                  </a:cubicBezTo>
                  <a:cubicBezTo>
                    <a:pt x="5" y="17"/>
                    <a:pt x="4" y="18"/>
                    <a:pt x="4" y="18"/>
                  </a:cubicBezTo>
                  <a:cubicBezTo>
                    <a:pt x="3" y="18"/>
                    <a:pt x="3" y="18"/>
                    <a:pt x="4" y="17"/>
                  </a:cubicBezTo>
                  <a:cubicBezTo>
                    <a:pt x="4" y="17"/>
                    <a:pt x="4" y="16"/>
                    <a:pt x="4" y="16"/>
                  </a:cubicBezTo>
                  <a:cubicBezTo>
                    <a:pt x="5" y="15"/>
                    <a:pt x="6" y="15"/>
                    <a:pt x="6" y="14"/>
                  </a:cubicBezTo>
                  <a:cubicBezTo>
                    <a:pt x="7" y="14"/>
                    <a:pt x="8" y="14"/>
                    <a:pt x="8" y="13"/>
                  </a:cubicBezTo>
                  <a:cubicBezTo>
                    <a:pt x="7" y="13"/>
                    <a:pt x="6" y="13"/>
                    <a:pt x="6" y="13"/>
                  </a:cubicBezTo>
                  <a:cubicBezTo>
                    <a:pt x="5" y="14"/>
                    <a:pt x="5" y="14"/>
                    <a:pt x="4" y="14"/>
                  </a:cubicBezTo>
                  <a:cubicBezTo>
                    <a:pt x="3" y="14"/>
                    <a:pt x="3" y="13"/>
                    <a:pt x="3" y="12"/>
                  </a:cubicBezTo>
                  <a:cubicBezTo>
                    <a:pt x="3" y="12"/>
                    <a:pt x="3" y="11"/>
                    <a:pt x="4" y="11"/>
                  </a:cubicBezTo>
                  <a:cubicBezTo>
                    <a:pt x="4" y="10"/>
                    <a:pt x="5" y="11"/>
                    <a:pt x="5" y="10"/>
                  </a:cubicBezTo>
                  <a:cubicBezTo>
                    <a:pt x="5" y="9"/>
                    <a:pt x="4" y="9"/>
                    <a:pt x="4" y="8"/>
                  </a:cubicBezTo>
                  <a:cubicBezTo>
                    <a:pt x="5" y="8"/>
                    <a:pt x="5" y="8"/>
                    <a:pt x="6" y="7"/>
                  </a:cubicBezTo>
                  <a:cubicBezTo>
                    <a:pt x="6" y="7"/>
                    <a:pt x="6" y="7"/>
                    <a:pt x="6" y="7"/>
                  </a:cubicBezTo>
                  <a:cubicBezTo>
                    <a:pt x="6" y="7"/>
                    <a:pt x="6" y="7"/>
                    <a:pt x="6" y="7"/>
                  </a:cubicBezTo>
                  <a:cubicBezTo>
                    <a:pt x="7" y="7"/>
                    <a:pt x="7" y="6"/>
                    <a:pt x="7" y="6"/>
                  </a:cubicBezTo>
                  <a:cubicBezTo>
                    <a:pt x="6" y="5"/>
                    <a:pt x="6" y="5"/>
                    <a:pt x="6" y="4"/>
                  </a:cubicBezTo>
                  <a:cubicBezTo>
                    <a:pt x="5" y="4"/>
                    <a:pt x="5" y="4"/>
                    <a:pt x="4" y="3"/>
                  </a:cubicBezTo>
                  <a:cubicBezTo>
                    <a:pt x="4" y="3"/>
                    <a:pt x="5" y="3"/>
                    <a:pt x="6" y="3"/>
                  </a:cubicBezTo>
                  <a:cubicBezTo>
                    <a:pt x="6" y="2"/>
                    <a:pt x="6" y="2"/>
                    <a:pt x="6" y="2"/>
                  </a:cubicBezTo>
                  <a:cubicBezTo>
                    <a:pt x="7" y="1"/>
                    <a:pt x="9" y="2"/>
                    <a:pt x="10" y="0"/>
                  </a:cubicBezTo>
                  <a:cubicBezTo>
                    <a:pt x="10" y="0"/>
                    <a:pt x="10" y="0"/>
                    <a:pt x="10" y="1"/>
                  </a:cubicBezTo>
                  <a:cubicBezTo>
                    <a:pt x="11" y="1"/>
                    <a:pt x="11" y="0"/>
                    <a:pt x="11" y="0"/>
                  </a:cubicBezTo>
                  <a:cubicBezTo>
                    <a:pt x="11" y="0"/>
                    <a:pt x="11" y="0"/>
                    <a:pt x="11" y="0"/>
                  </a:cubicBezTo>
                  <a:cubicBezTo>
                    <a:pt x="12" y="1"/>
                    <a:pt x="12" y="1"/>
                    <a:pt x="12" y="1"/>
                  </a:cubicBezTo>
                  <a:cubicBezTo>
                    <a:pt x="12" y="1"/>
                    <a:pt x="12" y="2"/>
                    <a:pt x="13" y="2"/>
                  </a:cubicBezTo>
                  <a:cubicBezTo>
                    <a:pt x="13" y="2"/>
                    <a:pt x="13" y="2"/>
                    <a:pt x="14" y="1"/>
                  </a:cubicBezTo>
                  <a:cubicBezTo>
                    <a:pt x="14" y="1"/>
                    <a:pt x="14" y="2"/>
                    <a:pt x="15" y="1"/>
                  </a:cubicBezTo>
                  <a:close/>
                  <a:moveTo>
                    <a:pt x="128" y="20"/>
                  </a:moveTo>
                  <a:cubicBezTo>
                    <a:pt x="127" y="20"/>
                    <a:pt x="127" y="19"/>
                    <a:pt x="126" y="19"/>
                  </a:cubicBezTo>
                  <a:cubicBezTo>
                    <a:pt x="126" y="18"/>
                    <a:pt x="125" y="19"/>
                    <a:pt x="124" y="19"/>
                  </a:cubicBezTo>
                  <a:cubicBezTo>
                    <a:pt x="122" y="19"/>
                    <a:pt x="122" y="18"/>
                    <a:pt x="121" y="16"/>
                  </a:cubicBezTo>
                  <a:cubicBezTo>
                    <a:pt x="121" y="16"/>
                    <a:pt x="121" y="15"/>
                    <a:pt x="121" y="14"/>
                  </a:cubicBezTo>
                  <a:cubicBezTo>
                    <a:pt x="121" y="13"/>
                    <a:pt x="122" y="13"/>
                    <a:pt x="122" y="12"/>
                  </a:cubicBezTo>
                  <a:cubicBezTo>
                    <a:pt x="121" y="11"/>
                    <a:pt x="121" y="11"/>
                    <a:pt x="120" y="10"/>
                  </a:cubicBezTo>
                  <a:cubicBezTo>
                    <a:pt x="120" y="10"/>
                    <a:pt x="120" y="9"/>
                    <a:pt x="120" y="8"/>
                  </a:cubicBezTo>
                  <a:cubicBezTo>
                    <a:pt x="119" y="8"/>
                    <a:pt x="118" y="9"/>
                    <a:pt x="118" y="8"/>
                  </a:cubicBezTo>
                  <a:cubicBezTo>
                    <a:pt x="118" y="8"/>
                    <a:pt x="118" y="7"/>
                    <a:pt x="118" y="7"/>
                  </a:cubicBezTo>
                  <a:cubicBezTo>
                    <a:pt x="118" y="7"/>
                    <a:pt x="117" y="7"/>
                    <a:pt x="117" y="7"/>
                  </a:cubicBezTo>
                  <a:cubicBezTo>
                    <a:pt x="117" y="6"/>
                    <a:pt x="116" y="6"/>
                    <a:pt x="116" y="5"/>
                  </a:cubicBezTo>
                  <a:cubicBezTo>
                    <a:pt x="115" y="5"/>
                    <a:pt x="116" y="5"/>
                    <a:pt x="116" y="5"/>
                  </a:cubicBezTo>
                  <a:cubicBezTo>
                    <a:pt x="115" y="5"/>
                    <a:pt x="115" y="5"/>
                    <a:pt x="114" y="5"/>
                  </a:cubicBezTo>
                  <a:cubicBezTo>
                    <a:pt x="114" y="5"/>
                    <a:pt x="114" y="5"/>
                    <a:pt x="113" y="6"/>
                  </a:cubicBezTo>
                  <a:cubicBezTo>
                    <a:pt x="113" y="6"/>
                    <a:pt x="112" y="6"/>
                    <a:pt x="112" y="6"/>
                  </a:cubicBezTo>
                  <a:cubicBezTo>
                    <a:pt x="111" y="5"/>
                    <a:pt x="110" y="6"/>
                    <a:pt x="109" y="6"/>
                  </a:cubicBezTo>
                  <a:cubicBezTo>
                    <a:pt x="108" y="6"/>
                    <a:pt x="108" y="6"/>
                    <a:pt x="107" y="5"/>
                  </a:cubicBezTo>
                  <a:cubicBezTo>
                    <a:pt x="106" y="7"/>
                    <a:pt x="104" y="8"/>
                    <a:pt x="102" y="9"/>
                  </a:cubicBezTo>
                  <a:cubicBezTo>
                    <a:pt x="101" y="9"/>
                    <a:pt x="100" y="10"/>
                    <a:pt x="99" y="10"/>
                  </a:cubicBezTo>
                  <a:cubicBezTo>
                    <a:pt x="98" y="11"/>
                    <a:pt x="97" y="10"/>
                    <a:pt x="96" y="10"/>
                  </a:cubicBezTo>
                  <a:cubicBezTo>
                    <a:pt x="96" y="10"/>
                    <a:pt x="95" y="10"/>
                    <a:pt x="95" y="10"/>
                  </a:cubicBezTo>
                  <a:cubicBezTo>
                    <a:pt x="95" y="10"/>
                    <a:pt x="94" y="10"/>
                    <a:pt x="94" y="9"/>
                  </a:cubicBezTo>
                  <a:cubicBezTo>
                    <a:pt x="93" y="9"/>
                    <a:pt x="92" y="9"/>
                    <a:pt x="92" y="9"/>
                  </a:cubicBezTo>
                  <a:cubicBezTo>
                    <a:pt x="91" y="9"/>
                    <a:pt x="91" y="9"/>
                    <a:pt x="90" y="10"/>
                  </a:cubicBezTo>
                  <a:cubicBezTo>
                    <a:pt x="90" y="10"/>
                    <a:pt x="89" y="10"/>
                    <a:pt x="89" y="10"/>
                  </a:cubicBezTo>
                  <a:cubicBezTo>
                    <a:pt x="88" y="10"/>
                    <a:pt x="88" y="10"/>
                    <a:pt x="87" y="10"/>
                  </a:cubicBezTo>
                  <a:cubicBezTo>
                    <a:pt x="87" y="10"/>
                    <a:pt x="87" y="11"/>
                    <a:pt x="86" y="11"/>
                  </a:cubicBezTo>
                  <a:cubicBezTo>
                    <a:pt x="86" y="11"/>
                    <a:pt x="86" y="11"/>
                    <a:pt x="86" y="11"/>
                  </a:cubicBezTo>
                  <a:cubicBezTo>
                    <a:pt x="85" y="11"/>
                    <a:pt x="84" y="10"/>
                    <a:pt x="83" y="10"/>
                  </a:cubicBezTo>
                  <a:cubicBezTo>
                    <a:pt x="83" y="10"/>
                    <a:pt x="82" y="10"/>
                    <a:pt x="82" y="9"/>
                  </a:cubicBezTo>
                  <a:cubicBezTo>
                    <a:pt x="81" y="9"/>
                    <a:pt x="81" y="10"/>
                    <a:pt x="80" y="10"/>
                  </a:cubicBezTo>
                  <a:cubicBezTo>
                    <a:pt x="79" y="10"/>
                    <a:pt x="79" y="9"/>
                    <a:pt x="78" y="9"/>
                  </a:cubicBezTo>
                  <a:cubicBezTo>
                    <a:pt x="77" y="9"/>
                    <a:pt x="78" y="9"/>
                    <a:pt x="77" y="8"/>
                  </a:cubicBezTo>
                  <a:cubicBezTo>
                    <a:pt x="77" y="8"/>
                    <a:pt x="76" y="7"/>
                    <a:pt x="76" y="7"/>
                  </a:cubicBezTo>
                  <a:cubicBezTo>
                    <a:pt x="75" y="7"/>
                    <a:pt x="74" y="7"/>
                    <a:pt x="74" y="7"/>
                  </a:cubicBezTo>
                  <a:cubicBezTo>
                    <a:pt x="73" y="7"/>
                    <a:pt x="74" y="8"/>
                    <a:pt x="73" y="8"/>
                  </a:cubicBezTo>
                  <a:cubicBezTo>
                    <a:pt x="72" y="8"/>
                    <a:pt x="71" y="6"/>
                    <a:pt x="71" y="5"/>
                  </a:cubicBezTo>
                  <a:cubicBezTo>
                    <a:pt x="70" y="4"/>
                    <a:pt x="70" y="3"/>
                    <a:pt x="69" y="4"/>
                  </a:cubicBezTo>
                  <a:cubicBezTo>
                    <a:pt x="68" y="4"/>
                    <a:pt x="68" y="4"/>
                    <a:pt x="67" y="4"/>
                  </a:cubicBezTo>
                  <a:cubicBezTo>
                    <a:pt x="66" y="4"/>
                    <a:pt x="66" y="4"/>
                    <a:pt x="65" y="3"/>
                  </a:cubicBezTo>
                  <a:cubicBezTo>
                    <a:pt x="65" y="3"/>
                    <a:pt x="64" y="3"/>
                    <a:pt x="64" y="2"/>
                  </a:cubicBezTo>
                  <a:cubicBezTo>
                    <a:pt x="64" y="1"/>
                    <a:pt x="64" y="1"/>
                    <a:pt x="64" y="1"/>
                  </a:cubicBezTo>
                  <a:cubicBezTo>
                    <a:pt x="64" y="1"/>
                    <a:pt x="64" y="0"/>
                    <a:pt x="63" y="0"/>
                  </a:cubicBezTo>
                  <a:cubicBezTo>
                    <a:pt x="62" y="1"/>
                    <a:pt x="62" y="1"/>
                    <a:pt x="61" y="1"/>
                  </a:cubicBezTo>
                  <a:cubicBezTo>
                    <a:pt x="59" y="1"/>
                    <a:pt x="57" y="1"/>
                    <a:pt x="55" y="1"/>
                  </a:cubicBezTo>
                  <a:cubicBezTo>
                    <a:pt x="55" y="1"/>
                    <a:pt x="54" y="1"/>
                    <a:pt x="53" y="1"/>
                  </a:cubicBezTo>
                  <a:cubicBezTo>
                    <a:pt x="52" y="1"/>
                    <a:pt x="51" y="1"/>
                    <a:pt x="50" y="2"/>
                  </a:cubicBezTo>
                  <a:cubicBezTo>
                    <a:pt x="48" y="2"/>
                    <a:pt x="46" y="3"/>
                    <a:pt x="45" y="4"/>
                  </a:cubicBezTo>
                  <a:cubicBezTo>
                    <a:pt x="43" y="4"/>
                    <a:pt x="42" y="6"/>
                    <a:pt x="41" y="6"/>
                  </a:cubicBezTo>
                  <a:cubicBezTo>
                    <a:pt x="40" y="7"/>
                    <a:pt x="39" y="7"/>
                    <a:pt x="39" y="7"/>
                  </a:cubicBezTo>
                  <a:cubicBezTo>
                    <a:pt x="39" y="8"/>
                    <a:pt x="39" y="9"/>
                    <a:pt x="38" y="9"/>
                  </a:cubicBezTo>
                  <a:cubicBezTo>
                    <a:pt x="37" y="9"/>
                    <a:pt x="36" y="9"/>
                    <a:pt x="36" y="9"/>
                  </a:cubicBezTo>
                  <a:cubicBezTo>
                    <a:pt x="35" y="9"/>
                    <a:pt x="34" y="9"/>
                    <a:pt x="34" y="9"/>
                  </a:cubicBezTo>
                  <a:cubicBezTo>
                    <a:pt x="33" y="9"/>
                    <a:pt x="32" y="8"/>
                    <a:pt x="32" y="8"/>
                  </a:cubicBezTo>
                  <a:cubicBezTo>
                    <a:pt x="31" y="8"/>
                    <a:pt x="30" y="9"/>
                    <a:pt x="29" y="8"/>
                  </a:cubicBezTo>
                  <a:cubicBezTo>
                    <a:pt x="28" y="8"/>
                    <a:pt x="27" y="8"/>
                    <a:pt x="26" y="8"/>
                  </a:cubicBezTo>
                  <a:cubicBezTo>
                    <a:pt x="25" y="8"/>
                    <a:pt x="24" y="8"/>
                    <a:pt x="24" y="8"/>
                  </a:cubicBezTo>
                  <a:cubicBezTo>
                    <a:pt x="23" y="8"/>
                    <a:pt x="23" y="9"/>
                    <a:pt x="23" y="10"/>
                  </a:cubicBezTo>
                  <a:cubicBezTo>
                    <a:pt x="23" y="10"/>
                    <a:pt x="24" y="11"/>
                    <a:pt x="24" y="11"/>
                  </a:cubicBezTo>
                  <a:cubicBezTo>
                    <a:pt x="26" y="12"/>
                    <a:pt x="27" y="12"/>
                    <a:pt x="29" y="12"/>
                  </a:cubicBezTo>
                  <a:cubicBezTo>
                    <a:pt x="28" y="13"/>
                    <a:pt x="28" y="12"/>
                    <a:pt x="27" y="12"/>
                  </a:cubicBezTo>
                  <a:cubicBezTo>
                    <a:pt x="27" y="12"/>
                    <a:pt x="26" y="13"/>
                    <a:pt x="25" y="13"/>
                  </a:cubicBezTo>
                  <a:cubicBezTo>
                    <a:pt x="25" y="13"/>
                    <a:pt x="24" y="13"/>
                    <a:pt x="23" y="13"/>
                  </a:cubicBezTo>
                  <a:cubicBezTo>
                    <a:pt x="22" y="13"/>
                    <a:pt x="21" y="14"/>
                    <a:pt x="21" y="14"/>
                  </a:cubicBezTo>
                  <a:cubicBezTo>
                    <a:pt x="22" y="15"/>
                    <a:pt x="23" y="15"/>
                    <a:pt x="23" y="15"/>
                  </a:cubicBezTo>
                  <a:cubicBezTo>
                    <a:pt x="23" y="15"/>
                    <a:pt x="23" y="16"/>
                    <a:pt x="23" y="16"/>
                  </a:cubicBezTo>
                  <a:cubicBezTo>
                    <a:pt x="22" y="16"/>
                    <a:pt x="22" y="15"/>
                    <a:pt x="22" y="15"/>
                  </a:cubicBezTo>
                  <a:cubicBezTo>
                    <a:pt x="21" y="15"/>
                    <a:pt x="20" y="16"/>
                    <a:pt x="19" y="15"/>
                  </a:cubicBezTo>
                  <a:cubicBezTo>
                    <a:pt x="18" y="15"/>
                    <a:pt x="16" y="16"/>
                    <a:pt x="15" y="16"/>
                  </a:cubicBezTo>
                  <a:cubicBezTo>
                    <a:pt x="14" y="16"/>
                    <a:pt x="12" y="16"/>
                    <a:pt x="11" y="15"/>
                  </a:cubicBezTo>
                  <a:cubicBezTo>
                    <a:pt x="10" y="15"/>
                    <a:pt x="10" y="15"/>
                    <a:pt x="9" y="15"/>
                  </a:cubicBezTo>
                  <a:cubicBezTo>
                    <a:pt x="9" y="15"/>
                    <a:pt x="8" y="15"/>
                    <a:pt x="8" y="15"/>
                  </a:cubicBezTo>
                  <a:cubicBezTo>
                    <a:pt x="7" y="15"/>
                    <a:pt x="7" y="16"/>
                    <a:pt x="6" y="16"/>
                  </a:cubicBezTo>
                  <a:cubicBezTo>
                    <a:pt x="6" y="17"/>
                    <a:pt x="5" y="17"/>
                    <a:pt x="5" y="17"/>
                  </a:cubicBezTo>
                  <a:cubicBezTo>
                    <a:pt x="5" y="18"/>
                    <a:pt x="5" y="18"/>
                    <a:pt x="5" y="18"/>
                  </a:cubicBezTo>
                  <a:cubicBezTo>
                    <a:pt x="5" y="18"/>
                    <a:pt x="5" y="19"/>
                    <a:pt x="4" y="19"/>
                  </a:cubicBezTo>
                  <a:cubicBezTo>
                    <a:pt x="4" y="19"/>
                    <a:pt x="3" y="19"/>
                    <a:pt x="3" y="20"/>
                  </a:cubicBezTo>
                  <a:cubicBezTo>
                    <a:pt x="3" y="20"/>
                    <a:pt x="4" y="21"/>
                    <a:pt x="4" y="22"/>
                  </a:cubicBezTo>
                  <a:cubicBezTo>
                    <a:pt x="3" y="22"/>
                    <a:pt x="3" y="22"/>
                    <a:pt x="3" y="23"/>
                  </a:cubicBezTo>
                  <a:cubicBezTo>
                    <a:pt x="3" y="25"/>
                    <a:pt x="8" y="22"/>
                    <a:pt x="8" y="23"/>
                  </a:cubicBezTo>
                  <a:cubicBezTo>
                    <a:pt x="9" y="23"/>
                    <a:pt x="7" y="25"/>
                    <a:pt x="7" y="25"/>
                  </a:cubicBezTo>
                  <a:cubicBezTo>
                    <a:pt x="6" y="26"/>
                    <a:pt x="8" y="26"/>
                    <a:pt x="8" y="27"/>
                  </a:cubicBezTo>
                  <a:cubicBezTo>
                    <a:pt x="8" y="27"/>
                    <a:pt x="8" y="28"/>
                    <a:pt x="8" y="28"/>
                  </a:cubicBezTo>
                  <a:cubicBezTo>
                    <a:pt x="9" y="28"/>
                    <a:pt x="9" y="28"/>
                    <a:pt x="10" y="28"/>
                  </a:cubicBezTo>
                  <a:cubicBezTo>
                    <a:pt x="9" y="29"/>
                    <a:pt x="9" y="29"/>
                    <a:pt x="9" y="29"/>
                  </a:cubicBezTo>
                  <a:cubicBezTo>
                    <a:pt x="8" y="30"/>
                    <a:pt x="8" y="30"/>
                    <a:pt x="8" y="30"/>
                  </a:cubicBezTo>
                  <a:cubicBezTo>
                    <a:pt x="7" y="31"/>
                    <a:pt x="8" y="32"/>
                    <a:pt x="9" y="32"/>
                  </a:cubicBezTo>
                  <a:cubicBezTo>
                    <a:pt x="10" y="32"/>
                    <a:pt x="11" y="32"/>
                    <a:pt x="10" y="33"/>
                  </a:cubicBezTo>
                  <a:cubicBezTo>
                    <a:pt x="9" y="33"/>
                    <a:pt x="7" y="34"/>
                    <a:pt x="7" y="32"/>
                  </a:cubicBezTo>
                  <a:cubicBezTo>
                    <a:pt x="7" y="32"/>
                    <a:pt x="7" y="33"/>
                    <a:pt x="7" y="33"/>
                  </a:cubicBezTo>
                  <a:cubicBezTo>
                    <a:pt x="7" y="33"/>
                    <a:pt x="6" y="32"/>
                    <a:pt x="6" y="31"/>
                  </a:cubicBezTo>
                  <a:cubicBezTo>
                    <a:pt x="6" y="31"/>
                    <a:pt x="6" y="30"/>
                    <a:pt x="6" y="30"/>
                  </a:cubicBezTo>
                  <a:cubicBezTo>
                    <a:pt x="4" y="31"/>
                    <a:pt x="6" y="32"/>
                    <a:pt x="6" y="33"/>
                  </a:cubicBezTo>
                  <a:cubicBezTo>
                    <a:pt x="5" y="33"/>
                    <a:pt x="4" y="33"/>
                    <a:pt x="4" y="34"/>
                  </a:cubicBezTo>
                  <a:cubicBezTo>
                    <a:pt x="5" y="34"/>
                    <a:pt x="5" y="35"/>
                    <a:pt x="6" y="35"/>
                  </a:cubicBezTo>
                  <a:cubicBezTo>
                    <a:pt x="6" y="35"/>
                    <a:pt x="7" y="34"/>
                    <a:pt x="7" y="35"/>
                  </a:cubicBezTo>
                  <a:cubicBezTo>
                    <a:pt x="8" y="35"/>
                    <a:pt x="9" y="35"/>
                    <a:pt x="9" y="36"/>
                  </a:cubicBezTo>
                  <a:cubicBezTo>
                    <a:pt x="9" y="36"/>
                    <a:pt x="11" y="36"/>
                    <a:pt x="11" y="37"/>
                  </a:cubicBezTo>
                  <a:cubicBezTo>
                    <a:pt x="11" y="37"/>
                    <a:pt x="11" y="38"/>
                    <a:pt x="11" y="38"/>
                  </a:cubicBezTo>
                  <a:cubicBezTo>
                    <a:pt x="11" y="39"/>
                    <a:pt x="10" y="39"/>
                    <a:pt x="10" y="39"/>
                  </a:cubicBezTo>
                  <a:cubicBezTo>
                    <a:pt x="10" y="39"/>
                    <a:pt x="10" y="39"/>
                    <a:pt x="10" y="39"/>
                  </a:cubicBezTo>
                  <a:cubicBezTo>
                    <a:pt x="10" y="39"/>
                    <a:pt x="10" y="40"/>
                    <a:pt x="10" y="40"/>
                  </a:cubicBezTo>
                  <a:cubicBezTo>
                    <a:pt x="11" y="40"/>
                    <a:pt x="11" y="40"/>
                    <a:pt x="11" y="40"/>
                  </a:cubicBezTo>
                  <a:cubicBezTo>
                    <a:pt x="11" y="41"/>
                    <a:pt x="11" y="41"/>
                    <a:pt x="11" y="41"/>
                  </a:cubicBezTo>
                  <a:cubicBezTo>
                    <a:pt x="11" y="41"/>
                    <a:pt x="12" y="42"/>
                    <a:pt x="12" y="42"/>
                  </a:cubicBezTo>
                  <a:cubicBezTo>
                    <a:pt x="12" y="42"/>
                    <a:pt x="14" y="43"/>
                    <a:pt x="13" y="43"/>
                  </a:cubicBezTo>
                  <a:cubicBezTo>
                    <a:pt x="12" y="44"/>
                    <a:pt x="11" y="43"/>
                    <a:pt x="11" y="44"/>
                  </a:cubicBezTo>
                  <a:cubicBezTo>
                    <a:pt x="11" y="45"/>
                    <a:pt x="12" y="45"/>
                    <a:pt x="13" y="45"/>
                  </a:cubicBezTo>
                  <a:cubicBezTo>
                    <a:pt x="15" y="44"/>
                    <a:pt x="16" y="44"/>
                    <a:pt x="18" y="44"/>
                  </a:cubicBezTo>
                  <a:cubicBezTo>
                    <a:pt x="17" y="45"/>
                    <a:pt x="16" y="45"/>
                    <a:pt x="16" y="45"/>
                  </a:cubicBezTo>
                  <a:cubicBezTo>
                    <a:pt x="16" y="46"/>
                    <a:pt x="16" y="46"/>
                    <a:pt x="16" y="46"/>
                  </a:cubicBezTo>
                  <a:cubicBezTo>
                    <a:pt x="16" y="47"/>
                    <a:pt x="16" y="47"/>
                    <a:pt x="16" y="48"/>
                  </a:cubicBezTo>
                  <a:cubicBezTo>
                    <a:pt x="16" y="47"/>
                    <a:pt x="17" y="47"/>
                    <a:pt x="18" y="46"/>
                  </a:cubicBezTo>
                  <a:cubicBezTo>
                    <a:pt x="18" y="46"/>
                    <a:pt x="19" y="46"/>
                    <a:pt x="19" y="46"/>
                  </a:cubicBezTo>
                  <a:cubicBezTo>
                    <a:pt x="20" y="47"/>
                    <a:pt x="21" y="48"/>
                    <a:pt x="21" y="47"/>
                  </a:cubicBezTo>
                  <a:cubicBezTo>
                    <a:pt x="22" y="47"/>
                    <a:pt x="22" y="47"/>
                    <a:pt x="23" y="47"/>
                  </a:cubicBezTo>
                  <a:cubicBezTo>
                    <a:pt x="23" y="48"/>
                    <a:pt x="23" y="48"/>
                    <a:pt x="23" y="48"/>
                  </a:cubicBezTo>
                  <a:cubicBezTo>
                    <a:pt x="23" y="49"/>
                    <a:pt x="23" y="49"/>
                    <a:pt x="24" y="50"/>
                  </a:cubicBezTo>
                  <a:cubicBezTo>
                    <a:pt x="25" y="51"/>
                    <a:pt x="26" y="51"/>
                    <a:pt x="28" y="51"/>
                  </a:cubicBezTo>
                  <a:cubicBezTo>
                    <a:pt x="29" y="51"/>
                    <a:pt x="29" y="51"/>
                    <a:pt x="30" y="51"/>
                  </a:cubicBezTo>
                  <a:cubicBezTo>
                    <a:pt x="30" y="51"/>
                    <a:pt x="31" y="50"/>
                    <a:pt x="31" y="51"/>
                  </a:cubicBezTo>
                  <a:cubicBezTo>
                    <a:pt x="31" y="51"/>
                    <a:pt x="32" y="51"/>
                    <a:pt x="32" y="51"/>
                  </a:cubicBezTo>
                  <a:cubicBezTo>
                    <a:pt x="33" y="51"/>
                    <a:pt x="33" y="48"/>
                    <a:pt x="33" y="48"/>
                  </a:cubicBezTo>
                  <a:cubicBezTo>
                    <a:pt x="33" y="47"/>
                    <a:pt x="33" y="46"/>
                    <a:pt x="33" y="46"/>
                  </a:cubicBezTo>
                  <a:cubicBezTo>
                    <a:pt x="34" y="45"/>
                    <a:pt x="35" y="46"/>
                    <a:pt x="35" y="46"/>
                  </a:cubicBezTo>
                  <a:cubicBezTo>
                    <a:pt x="37" y="46"/>
                    <a:pt x="38" y="47"/>
                    <a:pt x="40" y="48"/>
                  </a:cubicBezTo>
                  <a:cubicBezTo>
                    <a:pt x="41" y="48"/>
                    <a:pt x="43" y="49"/>
                    <a:pt x="44" y="50"/>
                  </a:cubicBezTo>
                  <a:cubicBezTo>
                    <a:pt x="45" y="52"/>
                    <a:pt x="46" y="53"/>
                    <a:pt x="48" y="52"/>
                  </a:cubicBezTo>
                  <a:cubicBezTo>
                    <a:pt x="49" y="52"/>
                    <a:pt x="50" y="52"/>
                    <a:pt x="51" y="52"/>
                  </a:cubicBezTo>
                  <a:cubicBezTo>
                    <a:pt x="52" y="52"/>
                    <a:pt x="53" y="52"/>
                    <a:pt x="54" y="51"/>
                  </a:cubicBezTo>
                  <a:cubicBezTo>
                    <a:pt x="54" y="51"/>
                    <a:pt x="54" y="51"/>
                    <a:pt x="55" y="51"/>
                  </a:cubicBezTo>
                  <a:cubicBezTo>
                    <a:pt x="55" y="51"/>
                    <a:pt x="55" y="51"/>
                    <a:pt x="56" y="51"/>
                  </a:cubicBezTo>
                  <a:cubicBezTo>
                    <a:pt x="57" y="51"/>
                    <a:pt x="57" y="50"/>
                    <a:pt x="57" y="49"/>
                  </a:cubicBezTo>
                  <a:cubicBezTo>
                    <a:pt x="58" y="49"/>
                    <a:pt x="59" y="48"/>
                    <a:pt x="60" y="47"/>
                  </a:cubicBezTo>
                  <a:cubicBezTo>
                    <a:pt x="60" y="47"/>
                    <a:pt x="60" y="46"/>
                    <a:pt x="61" y="46"/>
                  </a:cubicBezTo>
                  <a:cubicBezTo>
                    <a:pt x="63" y="47"/>
                    <a:pt x="64" y="47"/>
                    <a:pt x="65" y="48"/>
                  </a:cubicBezTo>
                  <a:cubicBezTo>
                    <a:pt x="65" y="48"/>
                    <a:pt x="66" y="48"/>
                    <a:pt x="66" y="48"/>
                  </a:cubicBezTo>
                  <a:cubicBezTo>
                    <a:pt x="67" y="48"/>
                    <a:pt x="67" y="47"/>
                    <a:pt x="67" y="47"/>
                  </a:cubicBezTo>
                  <a:cubicBezTo>
                    <a:pt x="68" y="47"/>
                    <a:pt x="68" y="47"/>
                    <a:pt x="69" y="46"/>
                  </a:cubicBezTo>
                  <a:cubicBezTo>
                    <a:pt x="69" y="46"/>
                    <a:pt x="70" y="45"/>
                    <a:pt x="70" y="45"/>
                  </a:cubicBezTo>
                  <a:cubicBezTo>
                    <a:pt x="70" y="45"/>
                    <a:pt x="71" y="46"/>
                    <a:pt x="71" y="46"/>
                  </a:cubicBezTo>
                  <a:cubicBezTo>
                    <a:pt x="71" y="47"/>
                    <a:pt x="71" y="48"/>
                    <a:pt x="71" y="48"/>
                  </a:cubicBezTo>
                  <a:cubicBezTo>
                    <a:pt x="70" y="49"/>
                    <a:pt x="70" y="49"/>
                    <a:pt x="69" y="49"/>
                  </a:cubicBezTo>
                  <a:cubicBezTo>
                    <a:pt x="69" y="50"/>
                    <a:pt x="68" y="50"/>
                    <a:pt x="68" y="51"/>
                  </a:cubicBezTo>
                  <a:cubicBezTo>
                    <a:pt x="69" y="51"/>
                    <a:pt x="69" y="53"/>
                    <a:pt x="70" y="54"/>
                  </a:cubicBezTo>
                  <a:cubicBezTo>
                    <a:pt x="70" y="55"/>
                    <a:pt x="71" y="54"/>
                    <a:pt x="71" y="54"/>
                  </a:cubicBezTo>
                  <a:cubicBezTo>
                    <a:pt x="71" y="53"/>
                    <a:pt x="72" y="53"/>
                    <a:pt x="72" y="53"/>
                  </a:cubicBezTo>
                  <a:cubicBezTo>
                    <a:pt x="72" y="53"/>
                    <a:pt x="72" y="52"/>
                    <a:pt x="72" y="52"/>
                  </a:cubicBezTo>
                  <a:cubicBezTo>
                    <a:pt x="72" y="51"/>
                    <a:pt x="73" y="52"/>
                    <a:pt x="74" y="51"/>
                  </a:cubicBezTo>
                  <a:cubicBezTo>
                    <a:pt x="74" y="51"/>
                    <a:pt x="74" y="50"/>
                    <a:pt x="74" y="50"/>
                  </a:cubicBezTo>
                  <a:cubicBezTo>
                    <a:pt x="73" y="49"/>
                    <a:pt x="74" y="49"/>
                    <a:pt x="74" y="49"/>
                  </a:cubicBezTo>
                  <a:cubicBezTo>
                    <a:pt x="74" y="48"/>
                    <a:pt x="74" y="46"/>
                    <a:pt x="74" y="46"/>
                  </a:cubicBezTo>
                  <a:cubicBezTo>
                    <a:pt x="75" y="46"/>
                    <a:pt x="76" y="47"/>
                    <a:pt x="76" y="47"/>
                  </a:cubicBezTo>
                  <a:cubicBezTo>
                    <a:pt x="77" y="47"/>
                    <a:pt x="79" y="48"/>
                    <a:pt x="80" y="47"/>
                  </a:cubicBezTo>
                  <a:cubicBezTo>
                    <a:pt x="80" y="47"/>
                    <a:pt x="81" y="47"/>
                    <a:pt x="81" y="47"/>
                  </a:cubicBezTo>
                  <a:cubicBezTo>
                    <a:pt x="82" y="47"/>
                    <a:pt x="82" y="46"/>
                    <a:pt x="83" y="46"/>
                  </a:cubicBezTo>
                  <a:cubicBezTo>
                    <a:pt x="83" y="46"/>
                    <a:pt x="85" y="46"/>
                    <a:pt x="85" y="46"/>
                  </a:cubicBezTo>
                  <a:cubicBezTo>
                    <a:pt x="86" y="46"/>
                    <a:pt x="87" y="47"/>
                    <a:pt x="88" y="47"/>
                  </a:cubicBezTo>
                  <a:cubicBezTo>
                    <a:pt x="89" y="47"/>
                    <a:pt x="90" y="47"/>
                    <a:pt x="91" y="47"/>
                  </a:cubicBezTo>
                  <a:cubicBezTo>
                    <a:pt x="93" y="47"/>
                    <a:pt x="94" y="47"/>
                    <a:pt x="95" y="46"/>
                  </a:cubicBezTo>
                  <a:cubicBezTo>
                    <a:pt x="97" y="46"/>
                    <a:pt x="99" y="44"/>
                    <a:pt x="101" y="44"/>
                  </a:cubicBezTo>
                  <a:cubicBezTo>
                    <a:pt x="102" y="43"/>
                    <a:pt x="103" y="44"/>
                    <a:pt x="104" y="44"/>
                  </a:cubicBezTo>
                  <a:cubicBezTo>
                    <a:pt x="105" y="44"/>
                    <a:pt x="106" y="43"/>
                    <a:pt x="108" y="43"/>
                  </a:cubicBezTo>
                  <a:cubicBezTo>
                    <a:pt x="109" y="43"/>
                    <a:pt x="109" y="43"/>
                    <a:pt x="110" y="43"/>
                  </a:cubicBezTo>
                  <a:cubicBezTo>
                    <a:pt x="111" y="42"/>
                    <a:pt x="111" y="42"/>
                    <a:pt x="112" y="43"/>
                  </a:cubicBezTo>
                  <a:cubicBezTo>
                    <a:pt x="113" y="43"/>
                    <a:pt x="113" y="44"/>
                    <a:pt x="114" y="43"/>
                  </a:cubicBezTo>
                  <a:cubicBezTo>
                    <a:pt x="115" y="43"/>
                    <a:pt x="115" y="42"/>
                    <a:pt x="116" y="42"/>
                  </a:cubicBezTo>
                  <a:cubicBezTo>
                    <a:pt x="117" y="41"/>
                    <a:pt x="118" y="42"/>
                    <a:pt x="119" y="42"/>
                  </a:cubicBezTo>
                  <a:cubicBezTo>
                    <a:pt x="119" y="42"/>
                    <a:pt x="120" y="42"/>
                    <a:pt x="120" y="42"/>
                  </a:cubicBezTo>
                  <a:cubicBezTo>
                    <a:pt x="121" y="42"/>
                    <a:pt x="121" y="43"/>
                    <a:pt x="122" y="43"/>
                  </a:cubicBezTo>
                  <a:cubicBezTo>
                    <a:pt x="123" y="43"/>
                    <a:pt x="123" y="42"/>
                    <a:pt x="124" y="42"/>
                  </a:cubicBezTo>
                  <a:cubicBezTo>
                    <a:pt x="125" y="42"/>
                    <a:pt x="125" y="43"/>
                    <a:pt x="125" y="44"/>
                  </a:cubicBezTo>
                  <a:cubicBezTo>
                    <a:pt x="125" y="44"/>
                    <a:pt x="125" y="44"/>
                    <a:pt x="125" y="45"/>
                  </a:cubicBezTo>
                  <a:cubicBezTo>
                    <a:pt x="126" y="45"/>
                    <a:pt x="126" y="44"/>
                    <a:pt x="126" y="44"/>
                  </a:cubicBezTo>
                  <a:cubicBezTo>
                    <a:pt x="126" y="44"/>
                    <a:pt x="127" y="43"/>
                    <a:pt x="127" y="43"/>
                  </a:cubicBezTo>
                  <a:cubicBezTo>
                    <a:pt x="128" y="43"/>
                    <a:pt x="128" y="44"/>
                    <a:pt x="128" y="43"/>
                  </a:cubicBezTo>
                  <a:cubicBezTo>
                    <a:pt x="128" y="43"/>
                    <a:pt x="129" y="43"/>
                    <a:pt x="129" y="42"/>
                  </a:cubicBezTo>
                  <a:cubicBezTo>
                    <a:pt x="129" y="41"/>
                    <a:pt x="128" y="41"/>
                    <a:pt x="127" y="41"/>
                  </a:cubicBezTo>
                  <a:cubicBezTo>
                    <a:pt x="127" y="41"/>
                    <a:pt x="128" y="40"/>
                    <a:pt x="128" y="40"/>
                  </a:cubicBezTo>
                  <a:cubicBezTo>
                    <a:pt x="128" y="40"/>
                    <a:pt x="127" y="40"/>
                    <a:pt x="127" y="40"/>
                  </a:cubicBezTo>
                  <a:cubicBezTo>
                    <a:pt x="127" y="39"/>
                    <a:pt x="127" y="39"/>
                    <a:pt x="127" y="39"/>
                  </a:cubicBezTo>
                  <a:cubicBezTo>
                    <a:pt x="127" y="38"/>
                    <a:pt x="127" y="38"/>
                    <a:pt x="127" y="38"/>
                  </a:cubicBezTo>
                  <a:cubicBezTo>
                    <a:pt x="126" y="37"/>
                    <a:pt x="126" y="37"/>
                    <a:pt x="125" y="37"/>
                  </a:cubicBezTo>
                  <a:cubicBezTo>
                    <a:pt x="125" y="36"/>
                    <a:pt x="125" y="36"/>
                    <a:pt x="126" y="36"/>
                  </a:cubicBezTo>
                  <a:cubicBezTo>
                    <a:pt x="126" y="35"/>
                    <a:pt x="126" y="35"/>
                    <a:pt x="126" y="34"/>
                  </a:cubicBezTo>
                  <a:cubicBezTo>
                    <a:pt x="127" y="33"/>
                    <a:pt x="126" y="33"/>
                    <a:pt x="126" y="32"/>
                  </a:cubicBezTo>
                  <a:cubicBezTo>
                    <a:pt x="125" y="32"/>
                    <a:pt x="126" y="31"/>
                    <a:pt x="125" y="31"/>
                  </a:cubicBezTo>
                  <a:cubicBezTo>
                    <a:pt x="125" y="30"/>
                    <a:pt x="125" y="29"/>
                    <a:pt x="125" y="29"/>
                  </a:cubicBezTo>
                  <a:cubicBezTo>
                    <a:pt x="125" y="28"/>
                    <a:pt x="125" y="27"/>
                    <a:pt x="124" y="26"/>
                  </a:cubicBezTo>
                  <a:cubicBezTo>
                    <a:pt x="124" y="26"/>
                    <a:pt x="123" y="25"/>
                    <a:pt x="124" y="24"/>
                  </a:cubicBezTo>
                  <a:cubicBezTo>
                    <a:pt x="124" y="24"/>
                    <a:pt x="125" y="24"/>
                    <a:pt x="126" y="24"/>
                  </a:cubicBezTo>
                  <a:cubicBezTo>
                    <a:pt x="127" y="24"/>
                    <a:pt x="126" y="23"/>
                    <a:pt x="127" y="22"/>
                  </a:cubicBezTo>
                  <a:cubicBezTo>
                    <a:pt x="127" y="21"/>
                    <a:pt x="128" y="21"/>
                    <a:pt x="129" y="22"/>
                  </a:cubicBezTo>
                  <a:cubicBezTo>
                    <a:pt x="129" y="21"/>
                    <a:pt x="129" y="21"/>
                    <a:pt x="128" y="20"/>
                  </a:cubicBezTo>
                  <a:cubicBezTo>
                    <a:pt x="128" y="20"/>
                    <a:pt x="129" y="21"/>
                    <a:pt x="128" y="20"/>
                  </a:cubicBezTo>
                  <a:close/>
                  <a:moveTo>
                    <a:pt x="1" y="17"/>
                  </a:moveTo>
                  <a:cubicBezTo>
                    <a:pt x="1" y="17"/>
                    <a:pt x="0" y="17"/>
                    <a:pt x="0" y="17"/>
                  </a:cubicBezTo>
                  <a:cubicBezTo>
                    <a:pt x="0" y="18"/>
                    <a:pt x="0" y="18"/>
                    <a:pt x="1" y="18"/>
                  </a:cubicBezTo>
                  <a:cubicBezTo>
                    <a:pt x="1" y="18"/>
                    <a:pt x="2" y="18"/>
                    <a:pt x="2" y="18"/>
                  </a:cubicBezTo>
                  <a:cubicBezTo>
                    <a:pt x="3" y="17"/>
                    <a:pt x="2" y="17"/>
                    <a:pt x="1" y="17"/>
                  </a:cubicBezTo>
                  <a:cubicBezTo>
                    <a:pt x="1" y="17"/>
                    <a:pt x="2" y="17"/>
                    <a:pt x="1" y="17"/>
                  </a:cubicBezTo>
                  <a:close/>
                  <a:moveTo>
                    <a:pt x="15" y="46"/>
                  </a:moveTo>
                  <a:cubicBezTo>
                    <a:pt x="15" y="46"/>
                    <a:pt x="14" y="46"/>
                    <a:pt x="14" y="46"/>
                  </a:cubicBezTo>
                  <a:cubicBezTo>
                    <a:pt x="13" y="46"/>
                    <a:pt x="13" y="47"/>
                    <a:pt x="13" y="47"/>
                  </a:cubicBezTo>
                  <a:cubicBezTo>
                    <a:pt x="13" y="47"/>
                    <a:pt x="12" y="47"/>
                    <a:pt x="12" y="47"/>
                  </a:cubicBezTo>
                  <a:cubicBezTo>
                    <a:pt x="12" y="47"/>
                    <a:pt x="12" y="47"/>
                    <a:pt x="12" y="47"/>
                  </a:cubicBezTo>
                  <a:cubicBezTo>
                    <a:pt x="13" y="48"/>
                    <a:pt x="13" y="47"/>
                    <a:pt x="14" y="47"/>
                  </a:cubicBezTo>
                  <a:cubicBezTo>
                    <a:pt x="14" y="47"/>
                    <a:pt x="16" y="47"/>
                    <a:pt x="15" y="46"/>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17" name="Freeform 836">
              <a:extLst>
                <a:ext uri="{FF2B5EF4-FFF2-40B4-BE49-F238E27FC236}">
                  <a16:creationId xmlns:a16="http://schemas.microsoft.com/office/drawing/2014/main" id="{F65AE601-2219-FBBC-62F4-593984C0AF72}"/>
                </a:ext>
              </a:extLst>
            </p:cNvPr>
            <p:cNvSpPr>
              <a:spLocks/>
            </p:cNvSpPr>
            <p:nvPr/>
          </p:nvSpPr>
          <p:spPr bwMode="auto">
            <a:xfrm>
              <a:off x="6353175" y="3929063"/>
              <a:ext cx="592137" cy="496888"/>
            </a:xfrm>
            <a:custGeom>
              <a:avLst/>
              <a:gdLst>
                <a:gd name="T0" fmla="*/ 121 w 142"/>
                <a:gd name="T1" fmla="*/ 71 h 119"/>
                <a:gd name="T2" fmla="*/ 115 w 142"/>
                <a:gd name="T3" fmla="*/ 58 h 119"/>
                <a:gd name="T4" fmla="*/ 113 w 142"/>
                <a:gd name="T5" fmla="*/ 59 h 119"/>
                <a:gd name="T6" fmla="*/ 109 w 142"/>
                <a:gd name="T7" fmla="*/ 58 h 119"/>
                <a:gd name="T8" fmla="*/ 109 w 142"/>
                <a:gd name="T9" fmla="*/ 55 h 119"/>
                <a:gd name="T10" fmla="*/ 106 w 142"/>
                <a:gd name="T11" fmla="*/ 46 h 119"/>
                <a:gd name="T12" fmla="*/ 105 w 142"/>
                <a:gd name="T13" fmla="*/ 42 h 119"/>
                <a:gd name="T14" fmla="*/ 97 w 142"/>
                <a:gd name="T15" fmla="*/ 34 h 119"/>
                <a:gd name="T16" fmla="*/ 95 w 142"/>
                <a:gd name="T17" fmla="*/ 28 h 119"/>
                <a:gd name="T18" fmla="*/ 88 w 142"/>
                <a:gd name="T19" fmla="*/ 26 h 119"/>
                <a:gd name="T20" fmla="*/ 81 w 142"/>
                <a:gd name="T21" fmla="*/ 24 h 119"/>
                <a:gd name="T22" fmla="*/ 49 w 142"/>
                <a:gd name="T23" fmla="*/ 8 h 119"/>
                <a:gd name="T24" fmla="*/ 31 w 142"/>
                <a:gd name="T25" fmla="*/ 0 h 119"/>
                <a:gd name="T26" fmla="*/ 25 w 142"/>
                <a:gd name="T27" fmla="*/ 3 h 119"/>
                <a:gd name="T28" fmla="*/ 23 w 142"/>
                <a:gd name="T29" fmla="*/ 13 h 119"/>
                <a:gd name="T30" fmla="*/ 19 w 142"/>
                <a:gd name="T31" fmla="*/ 17 h 119"/>
                <a:gd name="T32" fmla="*/ 14 w 142"/>
                <a:gd name="T33" fmla="*/ 18 h 119"/>
                <a:gd name="T34" fmla="*/ 2 w 142"/>
                <a:gd name="T35" fmla="*/ 22 h 119"/>
                <a:gd name="T36" fmla="*/ 0 w 142"/>
                <a:gd name="T37" fmla="*/ 29 h 119"/>
                <a:gd name="T38" fmla="*/ 2 w 142"/>
                <a:gd name="T39" fmla="*/ 32 h 119"/>
                <a:gd name="T40" fmla="*/ 8 w 142"/>
                <a:gd name="T41" fmla="*/ 42 h 119"/>
                <a:gd name="T42" fmla="*/ 17 w 142"/>
                <a:gd name="T43" fmla="*/ 53 h 119"/>
                <a:gd name="T44" fmla="*/ 18 w 142"/>
                <a:gd name="T45" fmla="*/ 61 h 119"/>
                <a:gd name="T46" fmla="*/ 25 w 142"/>
                <a:gd name="T47" fmla="*/ 66 h 119"/>
                <a:gd name="T48" fmla="*/ 28 w 142"/>
                <a:gd name="T49" fmla="*/ 71 h 119"/>
                <a:gd name="T50" fmla="*/ 34 w 142"/>
                <a:gd name="T51" fmla="*/ 89 h 119"/>
                <a:gd name="T52" fmla="*/ 44 w 142"/>
                <a:gd name="T53" fmla="*/ 100 h 119"/>
                <a:gd name="T54" fmla="*/ 45 w 142"/>
                <a:gd name="T55" fmla="*/ 105 h 119"/>
                <a:gd name="T56" fmla="*/ 55 w 142"/>
                <a:gd name="T57" fmla="*/ 119 h 119"/>
                <a:gd name="T58" fmla="*/ 58 w 142"/>
                <a:gd name="T59" fmla="*/ 115 h 119"/>
                <a:gd name="T60" fmla="*/ 69 w 142"/>
                <a:gd name="T61" fmla="*/ 111 h 119"/>
                <a:gd name="T62" fmla="*/ 85 w 142"/>
                <a:gd name="T63" fmla="*/ 114 h 119"/>
                <a:gd name="T64" fmla="*/ 96 w 142"/>
                <a:gd name="T65" fmla="*/ 103 h 119"/>
                <a:gd name="T66" fmla="*/ 117 w 142"/>
                <a:gd name="T67" fmla="*/ 100 h 119"/>
                <a:gd name="T68" fmla="*/ 138 w 142"/>
                <a:gd name="T69" fmla="*/ 92 h 119"/>
                <a:gd name="T70" fmla="*/ 139 w 142"/>
                <a:gd name="T71" fmla="*/ 73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42" h="119">
                  <a:moveTo>
                    <a:pt x="139" y="73"/>
                  </a:moveTo>
                  <a:cubicBezTo>
                    <a:pt x="121" y="71"/>
                    <a:pt x="121" y="71"/>
                    <a:pt x="121" y="71"/>
                  </a:cubicBezTo>
                  <a:cubicBezTo>
                    <a:pt x="115" y="60"/>
                    <a:pt x="115" y="60"/>
                    <a:pt x="115" y="60"/>
                  </a:cubicBezTo>
                  <a:cubicBezTo>
                    <a:pt x="114" y="60"/>
                    <a:pt x="114" y="59"/>
                    <a:pt x="115" y="58"/>
                  </a:cubicBezTo>
                  <a:cubicBezTo>
                    <a:pt x="115" y="58"/>
                    <a:pt x="115" y="58"/>
                    <a:pt x="115" y="58"/>
                  </a:cubicBezTo>
                  <a:cubicBezTo>
                    <a:pt x="113" y="59"/>
                    <a:pt x="113" y="59"/>
                    <a:pt x="113" y="59"/>
                  </a:cubicBezTo>
                  <a:cubicBezTo>
                    <a:pt x="111" y="59"/>
                    <a:pt x="111" y="59"/>
                    <a:pt x="111" y="59"/>
                  </a:cubicBezTo>
                  <a:cubicBezTo>
                    <a:pt x="109" y="58"/>
                    <a:pt x="109" y="58"/>
                    <a:pt x="109" y="58"/>
                  </a:cubicBezTo>
                  <a:cubicBezTo>
                    <a:pt x="110" y="56"/>
                    <a:pt x="110" y="56"/>
                    <a:pt x="110" y="56"/>
                  </a:cubicBezTo>
                  <a:cubicBezTo>
                    <a:pt x="110" y="56"/>
                    <a:pt x="110" y="55"/>
                    <a:pt x="109" y="55"/>
                  </a:cubicBezTo>
                  <a:cubicBezTo>
                    <a:pt x="109" y="52"/>
                    <a:pt x="106" y="49"/>
                    <a:pt x="105" y="46"/>
                  </a:cubicBezTo>
                  <a:cubicBezTo>
                    <a:pt x="105" y="46"/>
                    <a:pt x="106" y="47"/>
                    <a:pt x="106" y="46"/>
                  </a:cubicBezTo>
                  <a:cubicBezTo>
                    <a:pt x="107" y="46"/>
                    <a:pt x="106" y="45"/>
                    <a:pt x="106" y="44"/>
                  </a:cubicBezTo>
                  <a:cubicBezTo>
                    <a:pt x="106" y="44"/>
                    <a:pt x="105" y="43"/>
                    <a:pt x="105" y="42"/>
                  </a:cubicBezTo>
                  <a:cubicBezTo>
                    <a:pt x="105" y="41"/>
                    <a:pt x="104" y="40"/>
                    <a:pt x="103" y="40"/>
                  </a:cubicBezTo>
                  <a:cubicBezTo>
                    <a:pt x="101" y="38"/>
                    <a:pt x="100" y="35"/>
                    <a:pt x="97" y="34"/>
                  </a:cubicBezTo>
                  <a:cubicBezTo>
                    <a:pt x="97" y="34"/>
                    <a:pt x="97" y="34"/>
                    <a:pt x="97" y="34"/>
                  </a:cubicBezTo>
                  <a:cubicBezTo>
                    <a:pt x="97" y="32"/>
                    <a:pt x="95" y="30"/>
                    <a:pt x="95" y="28"/>
                  </a:cubicBezTo>
                  <a:cubicBezTo>
                    <a:pt x="88" y="29"/>
                    <a:pt x="88" y="29"/>
                    <a:pt x="88" y="29"/>
                  </a:cubicBezTo>
                  <a:cubicBezTo>
                    <a:pt x="88" y="26"/>
                    <a:pt x="88" y="26"/>
                    <a:pt x="88" y="26"/>
                  </a:cubicBezTo>
                  <a:cubicBezTo>
                    <a:pt x="86" y="25"/>
                    <a:pt x="86" y="25"/>
                    <a:pt x="86" y="25"/>
                  </a:cubicBezTo>
                  <a:cubicBezTo>
                    <a:pt x="86" y="25"/>
                    <a:pt x="80" y="24"/>
                    <a:pt x="81" y="24"/>
                  </a:cubicBezTo>
                  <a:cubicBezTo>
                    <a:pt x="68" y="23"/>
                    <a:pt x="68" y="23"/>
                    <a:pt x="68" y="23"/>
                  </a:cubicBezTo>
                  <a:cubicBezTo>
                    <a:pt x="49" y="8"/>
                    <a:pt x="49" y="8"/>
                    <a:pt x="49" y="8"/>
                  </a:cubicBezTo>
                  <a:cubicBezTo>
                    <a:pt x="38" y="1"/>
                    <a:pt x="38" y="1"/>
                    <a:pt x="38" y="1"/>
                  </a:cubicBezTo>
                  <a:cubicBezTo>
                    <a:pt x="31" y="0"/>
                    <a:pt x="31" y="0"/>
                    <a:pt x="31" y="0"/>
                  </a:cubicBezTo>
                  <a:cubicBezTo>
                    <a:pt x="29" y="2"/>
                    <a:pt x="29" y="2"/>
                    <a:pt x="29" y="2"/>
                  </a:cubicBezTo>
                  <a:cubicBezTo>
                    <a:pt x="29" y="2"/>
                    <a:pt x="25" y="3"/>
                    <a:pt x="25" y="3"/>
                  </a:cubicBezTo>
                  <a:cubicBezTo>
                    <a:pt x="24" y="3"/>
                    <a:pt x="16" y="5"/>
                    <a:pt x="16" y="5"/>
                  </a:cubicBezTo>
                  <a:cubicBezTo>
                    <a:pt x="23" y="13"/>
                    <a:pt x="23" y="13"/>
                    <a:pt x="23" y="13"/>
                  </a:cubicBezTo>
                  <a:cubicBezTo>
                    <a:pt x="20" y="15"/>
                    <a:pt x="20" y="15"/>
                    <a:pt x="20" y="15"/>
                  </a:cubicBezTo>
                  <a:cubicBezTo>
                    <a:pt x="19" y="17"/>
                    <a:pt x="19" y="17"/>
                    <a:pt x="19" y="17"/>
                  </a:cubicBezTo>
                  <a:cubicBezTo>
                    <a:pt x="17" y="18"/>
                    <a:pt x="17" y="18"/>
                    <a:pt x="17" y="18"/>
                  </a:cubicBezTo>
                  <a:cubicBezTo>
                    <a:pt x="14" y="18"/>
                    <a:pt x="14" y="18"/>
                    <a:pt x="14" y="18"/>
                  </a:cubicBezTo>
                  <a:cubicBezTo>
                    <a:pt x="10" y="23"/>
                    <a:pt x="10" y="23"/>
                    <a:pt x="10" y="23"/>
                  </a:cubicBezTo>
                  <a:cubicBezTo>
                    <a:pt x="2" y="22"/>
                    <a:pt x="2" y="22"/>
                    <a:pt x="2" y="22"/>
                  </a:cubicBezTo>
                  <a:cubicBezTo>
                    <a:pt x="2" y="23"/>
                    <a:pt x="2" y="23"/>
                    <a:pt x="2" y="23"/>
                  </a:cubicBezTo>
                  <a:cubicBezTo>
                    <a:pt x="0" y="29"/>
                    <a:pt x="0" y="29"/>
                    <a:pt x="0" y="29"/>
                  </a:cubicBezTo>
                  <a:cubicBezTo>
                    <a:pt x="0" y="31"/>
                    <a:pt x="0" y="31"/>
                    <a:pt x="0" y="31"/>
                  </a:cubicBezTo>
                  <a:cubicBezTo>
                    <a:pt x="2" y="32"/>
                    <a:pt x="2" y="32"/>
                    <a:pt x="2" y="32"/>
                  </a:cubicBezTo>
                  <a:cubicBezTo>
                    <a:pt x="4" y="34"/>
                    <a:pt x="5" y="36"/>
                    <a:pt x="6" y="37"/>
                  </a:cubicBezTo>
                  <a:cubicBezTo>
                    <a:pt x="7" y="39"/>
                    <a:pt x="8" y="40"/>
                    <a:pt x="8" y="42"/>
                  </a:cubicBezTo>
                  <a:cubicBezTo>
                    <a:pt x="9" y="43"/>
                    <a:pt x="9" y="44"/>
                    <a:pt x="10" y="45"/>
                  </a:cubicBezTo>
                  <a:cubicBezTo>
                    <a:pt x="11" y="48"/>
                    <a:pt x="14" y="50"/>
                    <a:pt x="17" y="53"/>
                  </a:cubicBezTo>
                  <a:cubicBezTo>
                    <a:pt x="17" y="55"/>
                    <a:pt x="17" y="57"/>
                    <a:pt x="18" y="60"/>
                  </a:cubicBezTo>
                  <a:cubicBezTo>
                    <a:pt x="18" y="60"/>
                    <a:pt x="18" y="61"/>
                    <a:pt x="18" y="61"/>
                  </a:cubicBezTo>
                  <a:cubicBezTo>
                    <a:pt x="19" y="62"/>
                    <a:pt x="19" y="62"/>
                    <a:pt x="20" y="62"/>
                  </a:cubicBezTo>
                  <a:cubicBezTo>
                    <a:pt x="22" y="62"/>
                    <a:pt x="24" y="64"/>
                    <a:pt x="25" y="66"/>
                  </a:cubicBezTo>
                  <a:cubicBezTo>
                    <a:pt x="26" y="68"/>
                    <a:pt x="26" y="69"/>
                    <a:pt x="27" y="70"/>
                  </a:cubicBezTo>
                  <a:cubicBezTo>
                    <a:pt x="27" y="70"/>
                    <a:pt x="28" y="71"/>
                    <a:pt x="28" y="71"/>
                  </a:cubicBezTo>
                  <a:cubicBezTo>
                    <a:pt x="29" y="73"/>
                    <a:pt x="29" y="76"/>
                    <a:pt x="29" y="78"/>
                  </a:cubicBezTo>
                  <a:cubicBezTo>
                    <a:pt x="30" y="82"/>
                    <a:pt x="30" y="86"/>
                    <a:pt x="34" y="89"/>
                  </a:cubicBezTo>
                  <a:cubicBezTo>
                    <a:pt x="35" y="90"/>
                    <a:pt x="37" y="91"/>
                    <a:pt x="39" y="92"/>
                  </a:cubicBezTo>
                  <a:cubicBezTo>
                    <a:pt x="41" y="94"/>
                    <a:pt x="43" y="97"/>
                    <a:pt x="44" y="100"/>
                  </a:cubicBezTo>
                  <a:cubicBezTo>
                    <a:pt x="44" y="101"/>
                    <a:pt x="44" y="102"/>
                    <a:pt x="44" y="103"/>
                  </a:cubicBezTo>
                  <a:cubicBezTo>
                    <a:pt x="44" y="103"/>
                    <a:pt x="45" y="104"/>
                    <a:pt x="45" y="105"/>
                  </a:cubicBezTo>
                  <a:cubicBezTo>
                    <a:pt x="48" y="107"/>
                    <a:pt x="50" y="110"/>
                    <a:pt x="52" y="113"/>
                  </a:cubicBezTo>
                  <a:cubicBezTo>
                    <a:pt x="53" y="115"/>
                    <a:pt x="54" y="117"/>
                    <a:pt x="55" y="119"/>
                  </a:cubicBezTo>
                  <a:cubicBezTo>
                    <a:pt x="56" y="118"/>
                    <a:pt x="58" y="117"/>
                    <a:pt x="58" y="117"/>
                  </a:cubicBezTo>
                  <a:cubicBezTo>
                    <a:pt x="58" y="117"/>
                    <a:pt x="58" y="116"/>
                    <a:pt x="58" y="115"/>
                  </a:cubicBezTo>
                  <a:cubicBezTo>
                    <a:pt x="58" y="115"/>
                    <a:pt x="59" y="111"/>
                    <a:pt x="59" y="111"/>
                  </a:cubicBezTo>
                  <a:cubicBezTo>
                    <a:pt x="69" y="111"/>
                    <a:pt x="69" y="111"/>
                    <a:pt x="69" y="111"/>
                  </a:cubicBezTo>
                  <a:cubicBezTo>
                    <a:pt x="69" y="111"/>
                    <a:pt x="79" y="112"/>
                    <a:pt x="80" y="112"/>
                  </a:cubicBezTo>
                  <a:cubicBezTo>
                    <a:pt x="80" y="112"/>
                    <a:pt x="85" y="115"/>
                    <a:pt x="85" y="114"/>
                  </a:cubicBezTo>
                  <a:cubicBezTo>
                    <a:pt x="85" y="114"/>
                    <a:pt x="91" y="106"/>
                    <a:pt x="91" y="106"/>
                  </a:cubicBezTo>
                  <a:cubicBezTo>
                    <a:pt x="92" y="106"/>
                    <a:pt x="96" y="103"/>
                    <a:pt x="96" y="103"/>
                  </a:cubicBezTo>
                  <a:cubicBezTo>
                    <a:pt x="96" y="103"/>
                    <a:pt x="106" y="102"/>
                    <a:pt x="106" y="102"/>
                  </a:cubicBezTo>
                  <a:cubicBezTo>
                    <a:pt x="106" y="102"/>
                    <a:pt x="117" y="100"/>
                    <a:pt x="117" y="100"/>
                  </a:cubicBezTo>
                  <a:cubicBezTo>
                    <a:pt x="130" y="95"/>
                    <a:pt x="130" y="95"/>
                    <a:pt x="130" y="95"/>
                  </a:cubicBezTo>
                  <a:cubicBezTo>
                    <a:pt x="138" y="92"/>
                    <a:pt x="138" y="92"/>
                    <a:pt x="138" y="92"/>
                  </a:cubicBezTo>
                  <a:cubicBezTo>
                    <a:pt x="142" y="78"/>
                    <a:pt x="142" y="78"/>
                    <a:pt x="142" y="78"/>
                  </a:cubicBezTo>
                  <a:lnTo>
                    <a:pt x="139" y="73"/>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18" name="Freeform 862">
              <a:extLst>
                <a:ext uri="{FF2B5EF4-FFF2-40B4-BE49-F238E27FC236}">
                  <a16:creationId xmlns:a16="http://schemas.microsoft.com/office/drawing/2014/main" id="{F904712C-C3E0-8444-57B8-81C96EA24237}"/>
                </a:ext>
              </a:extLst>
            </p:cNvPr>
            <p:cNvSpPr>
              <a:spLocks noEditPoints="1"/>
            </p:cNvSpPr>
            <p:nvPr/>
          </p:nvSpPr>
          <p:spPr bwMode="auto">
            <a:xfrm>
              <a:off x="8081963" y="4741863"/>
              <a:ext cx="1273175" cy="461963"/>
            </a:xfrm>
            <a:custGeom>
              <a:avLst/>
              <a:gdLst>
                <a:gd name="T0" fmla="*/ 144 w 306"/>
                <a:gd name="T1" fmla="*/ 97 h 111"/>
                <a:gd name="T2" fmla="*/ 149 w 306"/>
                <a:gd name="T3" fmla="*/ 93 h 111"/>
                <a:gd name="T4" fmla="*/ 172 w 306"/>
                <a:gd name="T5" fmla="*/ 47 h 111"/>
                <a:gd name="T6" fmla="*/ 179 w 306"/>
                <a:gd name="T7" fmla="*/ 53 h 111"/>
                <a:gd name="T8" fmla="*/ 174 w 306"/>
                <a:gd name="T9" fmla="*/ 62 h 111"/>
                <a:gd name="T10" fmla="*/ 164 w 306"/>
                <a:gd name="T11" fmla="*/ 64 h 111"/>
                <a:gd name="T12" fmla="*/ 182 w 306"/>
                <a:gd name="T13" fmla="*/ 31 h 111"/>
                <a:gd name="T14" fmla="*/ 35 w 306"/>
                <a:gd name="T15" fmla="*/ 59 h 111"/>
                <a:gd name="T16" fmla="*/ 187 w 306"/>
                <a:gd name="T17" fmla="*/ 64 h 111"/>
                <a:gd name="T18" fmla="*/ 141 w 306"/>
                <a:gd name="T19" fmla="*/ 65 h 111"/>
                <a:gd name="T20" fmla="*/ 64 w 306"/>
                <a:gd name="T21" fmla="*/ 31 h 111"/>
                <a:gd name="T22" fmla="*/ 59 w 306"/>
                <a:gd name="T23" fmla="*/ 32 h 111"/>
                <a:gd name="T24" fmla="*/ 61 w 306"/>
                <a:gd name="T25" fmla="*/ 36 h 111"/>
                <a:gd name="T26" fmla="*/ 48 w 306"/>
                <a:gd name="T27" fmla="*/ 29 h 111"/>
                <a:gd name="T28" fmla="*/ 54 w 306"/>
                <a:gd name="T29" fmla="*/ 34 h 111"/>
                <a:gd name="T30" fmla="*/ 18 w 306"/>
                <a:gd name="T31" fmla="*/ 33 h 111"/>
                <a:gd name="T32" fmla="*/ 203 w 306"/>
                <a:gd name="T33" fmla="*/ 50 h 111"/>
                <a:gd name="T34" fmla="*/ 222 w 306"/>
                <a:gd name="T35" fmla="*/ 43 h 111"/>
                <a:gd name="T36" fmla="*/ 219 w 306"/>
                <a:gd name="T37" fmla="*/ 32 h 111"/>
                <a:gd name="T38" fmla="*/ 222 w 306"/>
                <a:gd name="T39" fmla="*/ 22 h 111"/>
                <a:gd name="T40" fmla="*/ 222 w 306"/>
                <a:gd name="T41" fmla="*/ 62 h 111"/>
                <a:gd name="T42" fmla="*/ 214 w 306"/>
                <a:gd name="T43" fmla="*/ 60 h 111"/>
                <a:gd name="T44" fmla="*/ 254 w 306"/>
                <a:gd name="T45" fmla="*/ 75 h 111"/>
                <a:gd name="T46" fmla="*/ 264 w 306"/>
                <a:gd name="T47" fmla="*/ 81 h 111"/>
                <a:gd name="T48" fmla="*/ 219 w 306"/>
                <a:gd name="T49" fmla="*/ 59 h 111"/>
                <a:gd name="T50" fmla="*/ 235 w 306"/>
                <a:gd name="T51" fmla="*/ 39 h 111"/>
                <a:gd name="T52" fmla="*/ 238 w 306"/>
                <a:gd name="T53" fmla="*/ 46 h 111"/>
                <a:gd name="T54" fmla="*/ 253 w 306"/>
                <a:gd name="T55" fmla="*/ 42 h 111"/>
                <a:gd name="T56" fmla="*/ 244 w 306"/>
                <a:gd name="T57" fmla="*/ 49 h 111"/>
                <a:gd name="T58" fmla="*/ 255 w 306"/>
                <a:gd name="T59" fmla="*/ 55 h 111"/>
                <a:gd name="T60" fmla="*/ 250 w 306"/>
                <a:gd name="T61" fmla="*/ 64 h 111"/>
                <a:gd name="T62" fmla="*/ 258 w 306"/>
                <a:gd name="T63" fmla="*/ 63 h 111"/>
                <a:gd name="T64" fmla="*/ 274 w 306"/>
                <a:gd name="T65" fmla="*/ 45 h 111"/>
                <a:gd name="T66" fmla="*/ 290 w 306"/>
                <a:gd name="T67" fmla="*/ 84 h 111"/>
                <a:gd name="T68" fmla="*/ 305 w 306"/>
                <a:gd name="T69" fmla="*/ 80 h 111"/>
                <a:gd name="T70" fmla="*/ 264 w 306"/>
                <a:gd name="T71" fmla="*/ 57 h 111"/>
                <a:gd name="T72" fmla="*/ 281 w 306"/>
                <a:gd name="T73" fmla="*/ 72 h 111"/>
                <a:gd name="T74" fmla="*/ 288 w 306"/>
                <a:gd name="T75" fmla="*/ 76 h 111"/>
                <a:gd name="T76" fmla="*/ 294 w 306"/>
                <a:gd name="T77" fmla="*/ 93 h 111"/>
                <a:gd name="T78" fmla="*/ 243 w 306"/>
                <a:gd name="T79" fmla="*/ 86 h 111"/>
                <a:gd name="T80" fmla="*/ 41 w 306"/>
                <a:gd name="T81" fmla="*/ 56 h 111"/>
                <a:gd name="T82" fmla="*/ 0 w 306"/>
                <a:gd name="T83" fmla="*/ 1 h 111"/>
                <a:gd name="T84" fmla="*/ 41 w 306"/>
                <a:gd name="T85" fmla="*/ 25 h 111"/>
                <a:gd name="T86" fmla="*/ 63 w 306"/>
                <a:gd name="T87" fmla="*/ 50 h 111"/>
                <a:gd name="T88" fmla="*/ 188 w 306"/>
                <a:gd name="T89" fmla="*/ 109 h 111"/>
                <a:gd name="T90" fmla="*/ 192 w 306"/>
                <a:gd name="T91" fmla="*/ 101 h 111"/>
                <a:gd name="T92" fmla="*/ 164 w 306"/>
                <a:gd name="T93" fmla="*/ 95 h 111"/>
                <a:gd name="T94" fmla="*/ 190 w 306"/>
                <a:gd name="T95" fmla="*/ 94 h 111"/>
                <a:gd name="T96" fmla="*/ 177 w 306"/>
                <a:gd name="T97" fmla="*/ 109 h 111"/>
                <a:gd name="T98" fmla="*/ 177 w 306"/>
                <a:gd name="T99" fmla="*/ 95 h 111"/>
                <a:gd name="T100" fmla="*/ 179 w 306"/>
                <a:gd name="T101" fmla="*/ 97 h 111"/>
                <a:gd name="T102" fmla="*/ 128 w 306"/>
                <a:gd name="T103" fmla="*/ 96 h 111"/>
                <a:gd name="T104" fmla="*/ 74 w 306"/>
                <a:gd name="T105" fmla="*/ 86 h 111"/>
                <a:gd name="T106" fmla="*/ 103 w 306"/>
                <a:gd name="T107" fmla="*/ 83 h 111"/>
                <a:gd name="T108" fmla="*/ 124 w 306"/>
                <a:gd name="T109" fmla="*/ 85 h 111"/>
                <a:gd name="T110" fmla="*/ 78 w 306"/>
                <a:gd name="T111" fmla="*/ 57 h 111"/>
                <a:gd name="T112" fmla="*/ 129 w 306"/>
                <a:gd name="T113" fmla="*/ 92 h 111"/>
                <a:gd name="T114" fmla="*/ 99 w 306"/>
                <a:gd name="T115" fmla="*/ 27 h 111"/>
                <a:gd name="T116" fmla="*/ 101 w 306"/>
                <a:gd name="T117" fmla="*/ 58 h 111"/>
                <a:gd name="T118" fmla="*/ 139 w 306"/>
                <a:gd name="T119" fmla="*/ 61 h 111"/>
                <a:gd name="T120" fmla="*/ 144 w 306"/>
                <a:gd name="T121" fmla="*/ 45 h 111"/>
                <a:gd name="T122" fmla="*/ 152 w 306"/>
                <a:gd name="T123" fmla="*/ 31 h 111"/>
                <a:gd name="T124" fmla="*/ 150 w 306"/>
                <a:gd name="T125" fmla="*/ 18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06" h="111">
                  <a:moveTo>
                    <a:pt x="159" y="96"/>
                  </a:moveTo>
                  <a:cubicBezTo>
                    <a:pt x="159" y="96"/>
                    <a:pt x="159" y="96"/>
                    <a:pt x="159" y="96"/>
                  </a:cubicBezTo>
                  <a:cubicBezTo>
                    <a:pt x="159" y="96"/>
                    <a:pt x="158" y="96"/>
                    <a:pt x="158" y="96"/>
                  </a:cubicBezTo>
                  <a:cubicBezTo>
                    <a:pt x="158" y="96"/>
                    <a:pt x="158" y="96"/>
                    <a:pt x="158" y="96"/>
                  </a:cubicBezTo>
                  <a:cubicBezTo>
                    <a:pt x="158" y="96"/>
                    <a:pt x="158" y="96"/>
                    <a:pt x="158" y="97"/>
                  </a:cubicBezTo>
                  <a:cubicBezTo>
                    <a:pt x="158" y="97"/>
                    <a:pt x="158" y="96"/>
                    <a:pt x="157" y="96"/>
                  </a:cubicBezTo>
                  <a:cubicBezTo>
                    <a:pt x="157" y="96"/>
                    <a:pt x="157" y="96"/>
                    <a:pt x="157" y="96"/>
                  </a:cubicBezTo>
                  <a:cubicBezTo>
                    <a:pt x="157" y="96"/>
                    <a:pt x="157" y="96"/>
                    <a:pt x="158" y="96"/>
                  </a:cubicBezTo>
                  <a:cubicBezTo>
                    <a:pt x="158" y="96"/>
                    <a:pt x="158" y="96"/>
                    <a:pt x="158" y="96"/>
                  </a:cubicBezTo>
                  <a:cubicBezTo>
                    <a:pt x="158" y="96"/>
                    <a:pt x="158" y="96"/>
                    <a:pt x="158" y="96"/>
                  </a:cubicBezTo>
                  <a:cubicBezTo>
                    <a:pt x="158" y="96"/>
                    <a:pt x="158" y="96"/>
                    <a:pt x="158" y="96"/>
                  </a:cubicBezTo>
                  <a:cubicBezTo>
                    <a:pt x="158" y="96"/>
                    <a:pt x="158" y="96"/>
                    <a:pt x="158" y="96"/>
                  </a:cubicBezTo>
                  <a:cubicBezTo>
                    <a:pt x="158" y="96"/>
                    <a:pt x="158" y="96"/>
                    <a:pt x="159" y="96"/>
                  </a:cubicBezTo>
                  <a:cubicBezTo>
                    <a:pt x="159" y="96"/>
                    <a:pt x="159" y="96"/>
                    <a:pt x="159" y="96"/>
                  </a:cubicBezTo>
                  <a:cubicBezTo>
                    <a:pt x="159" y="96"/>
                    <a:pt x="159" y="96"/>
                    <a:pt x="159" y="96"/>
                  </a:cubicBezTo>
                  <a:cubicBezTo>
                    <a:pt x="159" y="96"/>
                    <a:pt x="159" y="96"/>
                    <a:pt x="159" y="96"/>
                  </a:cubicBezTo>
                  <a:cubicBezTo>
                    <a:pt x="159" y="96"/>
                    <a:pt x="159" y="96"/>
                    <a:pt x="159" y="96"/>
                  </a:cubicBezTo>
                  <a:cubicBezTo>
                    <a:pt x="159" y="96"/>
                    <a:pt x="159" y="96"/>
                    <a:pt x="160" y="96"/>
                  </a:cubicBezTo>
                  <a:cubicBezTo>
                    <a:pt x="160" y="96"/>
                    <a:pt x="160" y="96"/>
                    <a:pt x="160" y="96"/>
                  </a:cubicBezTo>
                  <a:cubicBezTo>
                    <a:pt x="160" y="96"/>
                    <a:pt x="160" y="96"/>
                    <a:pt x="160" y="96"/>
                  </a:cubicBezTo>
                  <a:cubicBezTo>
                    <a:pt x="160" y="96"/>
                    <a:pt x="160" y="96"/>
                    <a:pt x="160" y="96"/>
                  </a:cubicBezTo>
                  <a:cubicBezTo>
                    <a:pt x="160" y="96"/>
                    <a:pt x="160" y="96"/>
                    <a:pt x="160" y="96"/>
                  </a:cubicBezTo>
                  <a:cubicBezTo>
                    <a:pt x="160" y="96"/>
                    <a:pt x="160" y="96"/>
                    <a:pt x="161" y="96"/>
                  </a:cubicBezTo>
                  <a:cubicBezTo>
                    <a:pt x="161" y="96"/>
                    <a:pt x="161" y="96"/>
                    <a:pt x="161" y="96"/>
                  </a:cubicBezTo>
                  <a:cubicBezTo>
                    <a:pt x="161" y="96"/>
                    <a:pt x="161" y="96"/>
                    <a:pt x="161" y="96"/>
                  </a:cubicBezTo>
                  <a:cubicBezTo>
                    <a:pt x="161" y="95"/>
                    <a:pt x="161" y="95"/>
                    <a:pt x="161" y="95"/>
                  </a:cubicBezTo>
                  <a:cubicBezTo>
                    <a:pt x="161" y="95"/>
                    <a:pt x="161" y="95"/>
                    <a:pt x="161" y="95"/>
                  </a:cubicBezTo>
                  <a:cubicBezTo>
                    <a:pt x="161" y="95"/>
                    <a:pt x="160" y="95"/>
                    <a:pt x="160" y="95"/>
                  </a:cubicBezTo>
                  <a:cubicBezTo>
                    <a:pt x="160" y="95"/>
                    <a:pt x="160" y="95"/>
                    <a:pt x="160" y="95"/>
                  </a:cubicBezTo>
                  <a:cubicBezTo>
                    <a:pt x="160" y="95"/>
                    <a:pt x="160" y="96"/>
                    <a:pt x="160" y="96"/>
                  </a:cubicBezTo>
                  <a:cubicBezTo>
                    <a:pt x="160" y="96"/>
                    <a:pt x="160" y="96"/>
                    <a:pt x="160" y="96"/>
                  </a:cubicBezTo>
                  <a:cubicBezTo>
                    <a:pt x="160" y="95"/>
                    <a:pt x="160" y="95"/>
                    <a:pt x="160" y="95"/>
                  </a:cubicBezTo>
                  <a:cubicBezTo>
                    <a:pt x="160" y="95"/>
                    <a:pt x="160" y="95"/>
                    <a:pt x="160" y="95"/>
                  </a:cubicBezTo>
                  <a:cubicBezTo>
                    <a:pt x="160" y="95"/>
                    <a:pt x="160" y="95"/>
                    <a:pt x="160" y="95"/>
                  </a:cubicBezTo>
                  <a:cubicBezTo>
                    <a:pt x="160" y="95"/>
                    <a:pt x="160" y="95"/>
                    <a:pt x="160" y="95"/>
                  </a:cubicBezTo>
                  <a:cubicBezTo>
                    <a:pt x="160" y="95"/>
                    <a:pt x="160" y="94"/>
                    <a:pt x="160" y="94"/>
                  </a:cubicBezTo>
                  <a:cubicBezTo>
                    <a:pt x="160" y="94"/>
                    <a:pt x="160" y="94"/>
                    <a:pt x="160" y="94"/>
                  </a:cubicBezTo>
                  <a:cubicBezTo>
                    <a:pt x="160" y="94"/>
                    <a:pt x="159" y="94"/>
                    <a:pt x="159" y="94"/>
                  </a:cubicBezTo>
                  <a:cubicBezTo>
                    <a:pt x="159" y="94"/>
                    <a:pt x="159" y="94"/>
                    <a:pt x="159" y="94"/>
                  </a:cubicBezTo>
                  <a:cubicBezTo>
                    <a:pt x="159" y="93"/>
                    <a:pt x="159" y="93"/>
                    <a:pt x="159" y="93"/>
                  </a:cubicBezTo>
                  <a:cubicBezTo>
                    <a:pt x="159" y="93"/>
                    <a:pt x="159" y="93"/>
                    <a:pt x="159" y="93"/>
                  </a:cubicBezTo>
                  <a:cubicBezTo>
                    <a:pt x="159" y="93"/>
                    <a:pt x="159" y="93"/>
                    <a:pt x="159" y="93"/>
                  </a:cubicBezTo>
                  <a:cubicBezTo>
                    <a:pt x="158" y="93"/>
                    <a:pt x="158" y="93"/>
                    <a:pt x="158" y="93"/>
                  </a:cubicBezTo>
                  <a:cubicBezTo>
                    <a:pt x="158" y="93"/>
                    <a:pt x="158" y="93"/>
                    <a:pt x="158" y="93"/>
                  </a:cubicBezTo>
                  <a:cubicBezTo>
                    <a:pt x="158" y="93"/>
                    <a:pt x="158" y="93"/>
                    <a:pt x="158" y="93"/>
                  </a:cubicBezTo>
                  <a:cubicBezTo>
                    <a:pt x="158" y="94"/>
                    <a:pt x="158" y="94"/>
                    <a:pt x="158" y="94"/>
                  </a:cubicBezTo>
                  <a:cubicBezTo>
                    <a:pt x="158" y="94"/>
                    <a:pt x="158" y="94"/>
                    <a:pt x="158" y="94"/>
                  </a:cubicBezTo>
                  <a:cubicBezTo>
                    <a:pt x="158" y="94"/>
                    <a:pt x="158" y="94"/>
                    <a:pt x="157" y="95"/>
                  </a:cubicBezTo>
                  <a:cubicBezTo>
                    <a:pt x="157" y="95"/>
                    <a:pt x="157" y="95"/>
                    <a:pt x="157" y="95"/>
                  </a:cubicBezTo>
                  <a:cubicBezTo>
                    <a:pt x="157" y="95"/>
                    <a:pt x="157" y="95"/>
                    <a:pt x="157" y="95"/>
                  </a:cubicBezTo>
                  <a:cubicBezTo>
                    <a:pt x="157" y="95"/>
                    <a:pt x="157" y="95"/>
                    <a:pt x="157" y="94"/>
                  </a:cubicBezTo>
                  <a:cubicBezTo>
                    <a:pt x="157" y="94"/>
                    <a:pt x="157" y="94"/>
                    <a:pt x="157" y="94"/>
                  </a:cubicBezTo>
                  <a:cubicBezTo>
                    <a:pt x="157" y="94"/>
                    <a:pt x="157" y="94"/>
                    <a:pt x="157" y="94"/>
                  </a:cubicBezTo>
                  <a:cubicBezTo>
                    <a:pt x="157" y="93"/>
                    <a:pt x="157" y="93"/>
                    <a:pt x="157" y="93"/>
                  </a:cubicBezTo>
                  <a:cubicBezTo>
                    <a:pt x="157" y="93"/>
                    <a:pt x="157" y="93"/>
                    <a:pt x="157" y="93"/>
                  </a:cubicBezTo>
                  <a:cubicBezTo>
                    <a:pt x="157" y="93"/>
                    <a:pt x="157" y="93"/>
                    <a:pt x="157" y="93"/>
                  </a:cubicBezTo>
                  <a:cubicBezTo>
                    <a:pt x="156" y="93"/>
                    <a:pt x="156" y="93"/>
                    <a:pt x="156" y="93"/>
                  </a:cubicBezTo>
                  <a:cubicBezTo>
                    <a:pt x="156" y="93"/>
                    <a:pt x="156" y="93"/>
                    <a:pt x="156" y="93"/>
                  </a:cubicBezTo>
                  <a:cubicBezTo>
                    <a:pt x="156" y="93"/>
                    <a:pt x="156" y="93"/>
                    <a:pt x="156" y="93"/>
                  </a:cubicBezTo>
                  <a:cubicBezTo>
                    <a:pt x="156" y="93"/>
                    <a:pt x="156" y="93"/>
                    <a:pt x="156" y="93"/>
                  </a:cubicBezTo>
                  <a:cubicBezTo>
                    <a:pt x="156" y="93"/>
                    <a:pt x="155" y="93"/>
                    <a:pt x="155" y="94"/>
                  </a:cubicBezTo>
                  <a:cubicBezTo>
                    <a:pt x="155" y="94"/>
                    <a:pt x="155" y="94"/>
                    <a:pt x="155" y="94"/>
                  </a:cubicBezTo>
                  <a:cubicBezTo>
                    <a:pt x="154" y="94"/>
                    <a:pt x="154" y="94"/>
                    <a:pt x="154" y="93"/>
                  </a:cubicBezTo>
                  <a:cubicBezTo>
                    <a:pt x="154" y="93"/>
                    <a:pt x="154" y="93"/>
                    <a:pt x="154" y="93"/>
                  </a:cubicBezTo>
                  <a:cubicBezTo>
                    <a:pt x="154" y="93"/>
                    <a:pt x="154" y="93"/>
                    <a:pt x="154" y="93"/>
                  </a:cubicBezTo>
                  <a:cubicBezTo>
                    <a:pt x="154" y="93"/>
                    <a:pt x="154" y="93"/>
                    <a:pt x="154" y="93"/>
                  </a:cubicBezTo>
                  <a:cubicBezTo>
                    <a:pt x="154" y="93"/>
                    <a:pt x="154" y="93"/>
                    <a:pt x="154" y="93"/>
                  </a:cubicBezTo>
                  <a:cubicBezTo>
                    <a:pt x="154" y="92"/>
                    <a:pt x="154" y="92"/>
                    <a:pt x="154" y="92"/>
                  </a:cubicBezTo>
                  <a:cubicBezTo>
                    <a:pt x="154" y="92"/>
                    <a:pt x="154" y="92"/>
                    <a:pt x="153" y="92"/>
                  </a:cubicBezTo>
                  <a:cubicBezTo>
                    <a:pt x="153" y="92"/>
                    <a:pt x="153" y="92"/>
                    <a:pt x="153" y="92"/>
                  </a:cubicBezTo>
                  <a:cubicBezTo>
                    <a:pt x="153" y="92"/>
                    <a:pt x="153" y="92"/>
                    <a:pt x="153" y="92"/>
                  </a:cubicBezTo>
                  <a:cubicBezTo>
                    <a:pt x="153" y="92"/>
                    <a:pt x="153" y="92"/>
                    <a:pt x="153" y="92"/>
                  </a:cubicBezTo>
                  <a:cubicBezTo>
                    <a:pt x="152" y="92"/>
                    <a:pt x="152" y="92"/>
                    <a:pt x="152" y="92"/>
                  </a:cubicBezTo>
                  <a:cubicBezTo>
                    <a:pt x="152" y="92"/>
                    <a:pt x="152" y="92"/>
                    <a:pt x="152" y="92"/>
                  </a:cubicBezTo>
                  <a:cubicBezTo>
                    <a:pt x="152" y="92"/>
                    <a:pt x="152" y="92"/>
                    <a:pt x="152" y="92"/>
                  </a:cubicBezTo>
                  <a:cubicBezTo>
                    <a:pt x="151" y="92"/>
                    <a:pt x="151" y="92"/>
                    <a:pt x="151" y="92"/>
                  </a:cubicBezTo>
                  <a:cubicBezTo>
                    <a:pt x="151" y="92"/>
                    <a:pt x="151" y="92"/>
                    <a:pt x="151" y="92"/>
                  </a:cubicBezTo>
                  <a:cubicBezTo>
                    <a:pt x="151" y="92"/>
                    <a:pt x="151" y="93"/>
                    <a:pt x="151" y="93"/>
                  </a:cubicBezTo>
                  <a:cubicBezTo>
                    <a:pt x="151" y="93"/>
                    <a:pt x="151" y="93"/>
                    <a:pt x="151" y="93"/>
                  </a:cubicBezTo>
                  <a:cubicBezTo>
                    <a:pt x="151" y="93"/>
                    <a:pt x="151" y="93"/>
                    <a:pt x="151" y="93"/>
                  </a:cubicBezTo>
                  <a:cubicBezTo>
                    <a:pt x="151" y="93"/>
                    <a:pt x="151" y="94"/>
                    <a:pt x="152" y="94"/>
                  </a:cubicBezTo>
                  <a:cubicBezTo>
                    <a:pt x="152" y="94"/>
                    <a:pt x="152" y="94"/>
                    <a:pt x="152" y="94"/>
                  </a:cubicBezTo>
                  <a:cubicBezTo>
                    <a:pt x="152" y="94"/>
                    <a:pt x="153" y="94"/>
                    <a:pt x="153" y="94"/>
                  </a:cubicBezTo>
                  <a:cubicBezTo>
                    <a:pt x="153" y="94"/>
                    <a:pt x="153" y="94"/>
                    <a:pt x="153" y="94"/>
                  </a:cubicBezTo>
                  <a:cubicBezTo>
                    <a:pt x="153" y="95"/>
                    <a:pt x="154" y="95"/>
                    <a:pt x="154" y="95"/>
                  </a:cubicBezTo>
                  <a:cubicBezTo>
                    <a:pt x="154" y="95"/>
                    <a:pt x="154" y="95"/>
                    <a:pt x="154" y="95"/>
                  </a:cubicBezTo>
                  <a:cubicBezTo>
                    <a:pt x="154" y="95"/>
                    <a:pt x="155" y="95"/>
                    <a:pt x="155" y="95"/>
                  </a:cubicBezTo>
                  <a:cubicBezTo>
                    <a:pt x="155" y="96"/>
                    <a:pt x="154" y="96"/>
                    <a:pt x="154" y="96"/>
                  </a:cubicBezTo>
                  <a:cubicBezTo>
                    <a:pt x="154" y="96"/>
                    <a:pt x="154" y="96"/>
                    <a:pt x="154" y="96"/>
                  </a:cubicBezTo>
                  <a:cubicBezTo>
                    <a:pt x="154" y="96"/>
                    <a:pt x="154" y="96"/>
                    <a:pt x="153" y="96"/>
                  </a:cubicBezTo>
                  <a:cubicBezTo>
                    <a:pt x="153" y="96"/>
                    <a:pt x="153" y="96"/>
                    <a:pt x="153" y="96"/>
                  </a:cubicBezTo>
                  <a:cubicBezTo>
                    <a:pt x="152" y="96"/>
                    <a:pt x="153" y="96"/>
                    <a:pt x="153" y="96"/>
                  </a:cubicBezTo>
                  <a:cubicBezTo>
                    <a:pt x="152" y="96"/>
                    <a:pt x="152" y="96"/>
                    <a:pt x="152" y="96"/>
                  </a:cubicBezTo>
                  <a:cubicBezTo>
                    <a:pt x="152" y="96"/>
                    <a:pt x="152" y="96"/>
                    <a:pt x="152" y="96"/>
                  </a:cubicBezTo>
                  <a:cubicBezTo>
                    <a:pt x="152" y="96"/>
                    <a:pt x="152" y="96"/>
                    <a:pt x="152" y="96"/>
                  </a:cubicBezTo>
                  <a:cubicBezTo>
                    <a:pt x="152" y="96"/>
                    <a:pt x="152" y="96"/>
                    <a:pt x="152" y="96"/>
                  </a:cubicBezTo>
                  <a:cubicBezTo>
                    <a:pt x="152" y="96"/>
                    <a:pt x="152" y="96"/>
                    <a:pt x="152" y="96"/>
                  </a:cubicBezTo>
                  <a:cubicBezTo>
                    <a:pt x="152" y="96"/>
                    <a:pt x="151" y="96"/>
                    <a:pt x="151" y="96"/>
                  </a:cubicBezTo>
                  <a:cubicBezTo>
                    <a:pt x="151" y="96"/>
                    <a:pt x="151" y="96"/>
                    <a:pt x="151" y="96"/>
                  </a:cubicBezTo>
                  <a:cubicBezTo>
                    <a:pt x="151" y="96"/>
                    <a:pt x="151" y="96"/>
                    <a:pt x="151" y="96"/>
                  </a:cubicBezTo>
                  <a:cubicBezTo>
                    <a:pt x="151" y="96"/>
                    <a:pt x="151" y="95"/>
                    <a:pt x="151" y="95"/>
                  </a:cubicBezTo>
                  <a:cubicBezTo>
                    <a:pt x="151" y="95"/>
                    <a:pt x="151" y="95"/>
                    <a:pt x="151" y="95"/>
                  </a:cubicBezTo>
                  <a:cubicBezTo>
                    <a:pt x="151" y="95"/>
                    <a:pt x="151" y="95"/>
                    <a:pt x="151" y="95"/>
                  </a:cubicBezTo>
                  <a:cubicBezTo>
                    <a:pt x="151" y="95"/>
                    <a:pt x="150" y="95"/>
                    <a:pt x="150" y="95"/>
                  </a:cubicBezTo>
                  <a:cubicBezTo>
                    <a:pt x="150" y="95"/>
                    <a:pt x="150" y="95"/>
                    <a:pt x="150" y="95"/>
                  </a:cubicBezTo>
                  <a:cubicBezTo>
                    <a:pt x="150" y="95"/>
                    <a:pt x="150" y="94"/>
                    <a:pt x="150" y="94"/>
                  </a:cubicBezTo>
                  <a:cubicBezTo>
                    <a:pt x="150" y="94"/>
                    <a:pt x="150" y="94"/>
                    <a:pt x="150" y="94"/>
                  </a:cubicBezTo>
                  <a:cubicBezTo>
                    <a:pt x="150" y="94"/>
                    <a:pt x="150" y="95"/>
                    <a:pt x="150" y="95"/>
                  </a:cubicBezTo>
                  <a:cubicBezTo>
                    <a:pt x="150" y="95"/>
                    <a:pt x="150" y="95"/>
                    <a:pt x="150" y="95"/>
                  </a:cubicBezTo>
                  <a:cubicBezTo>
                    <a:pt x="150" y="95"/>
                    <a:pt x="150" y="94"/>
                    <a:pt x="150" y="94"/>
                  </a:cubicBezTo>
                  <a:cubicBezTo>
                    <a:pt x="150" y="94"/>
                    <a:pt x="150" y="94"/>
                    <a:pt x="150" y="94"/>
                  </a:cubicBezTo>
                  <a:cubicBezTo>
                    <a:pt x="149" y="94"/>
                    <a:pt x="149" y="94"/>
                    <a:pt x="149" y="94"/>
                  </a:cubicBezTo>
                  <a:cubicBezTo>
                    <a:pt x="149" y="94"/>
                    <a:pt x="149" y="94"/>
                    <a:pt x="149" y="94"/>
                  </a:cubicBezTo>
                  <a:cubicBezTo>
                    <a:pt x="149" y="94"/>
                    <a:pt x="149" y="94"/>
                    <a:pt x="149" y="94"/>
                  </a:cubicBezTo>
                  <a:cubicBezTo>
                    <a:pt x="148" y="94"/>
                    <a:pt x="148" y="94"/>
                    <a:pt x="148" y="94"/>
                  </a:cubicBezTo>
                  <a:cubicBezTo>
                    <a:pt x="148" y="94"/>
                    <a:pt x="148" y="94"/>
                    <a:pt x="147" y="94"/>
                  </a:cubicBezTo>
                  <a:cubicBezTo>
                    <a:pt x="147" y="94"/>
                    <a:pt x="147" y="94"/>
                    <a:pt x="147" y="94"/>
                  </a:cubicBezTo>
                  <a:cubicBezTo>
                    <a:pt x="147" y="94"/>
                    <a:pt x="147" y="94"/>
                    <a:pt x="147" y="94"/>
                  </a:cubicBezTo>
                  <a:cubicBezTo>
                    <a:pt x="146" y="94"/>
                    <a:pt x="147" y="94"/>
                    <a:pt x="147" y="94"/>
                  </a:cubicBezTo>
                  <a:cubicBezTo>
                    <a:pt x="146" y="94"/>
                    <a:pt x="146" y="94"/>
                    <a:pt x="146" y="94"/>
                  </a:cubicBezTo>
                  <a:cubicBezTo>
                    <a:pt x="146" y="94"/>
                    <a:pt x="146" y="94"/>
                    <a:pt x="146" y="95"/>
                  </a:cubicBezTo>
                  <a:cubicBezTo>
                    <a:pt x="146" y="95"/>
                    <a:pt x="146" y="95"/>
                    <a:pt x="146" y="95"/>
                  </a:cubicBezTo>
                  <a:cubicBezTo>
                    <a:pt x="146" y="95"/>
                    <a:pt x="146" y="95"/>
                    <a:pt x="146" y="95"/>
                  </a:cubicBezTo>
                  <a:cubicBezTo>
                    <a:pt x="146" y="95"/>
                    <a:pt x="145" y="95"/>
                    <a:pt x="145" y="95"/>
                  </a:cubicBezTo>
                  <a:cubicBezTo>
                    <a:pt x="145" y="95"/>
                    <a:pt x="145" y="95"/>
                    <a:pt x="145" y="95"/>
                  </a:cubicBezTo>
                  <a:cubicBezTo>
                    <a:pt x="145" y="95"/>
                    <a:pt x="145" y="95"/>
                    <a:pt x="145" y="95"/>
                  </a:cubicBezTo>
                  <a:cubicBezTo>
                    <a:pt x="144" y="95"/>
                    <a:pt x="145" y="95"/>
                    <a:pt x="144" y="95"/>
                  </a:cubicBezTo>
                  <a:cubicBezTo>
                    <a:pt x="144" y="95"/>
                    <a:pt x="144" y="96"/>
                    <a:pt x="144" y="96"/>
                  </a:cubicBezTo>
                  <a:cubicBezTo>
                    <a:pt x="144" y="96"/>
                    <a:pt x="144" y="96"/>
                    <a:pt x="144" y="96"/>
                  </a:cubicBezTo>
                  <a:cubicBezTo>
                    <a:pt x="144" y="96"/>
                    <a:pt x="144" y="96"/>
                    <a:pt x="145" y="96"/>
                  </a:cubicBezTo>
                  <a:cubicBezTo>
                    <a:pt x="145" y="96"/>
                    <a:pt x="144" y="96"/>
                    <a:pt x="144" y="96"/>
                  </a:cubicBezTo>
                  <a:cubicBezTo>
                    <a:pt x="144" y="96"/>
                    <a:pt x="144" y="96"/>
                    <a:pt x="144" y="96"/>
                  </a:cubicBezTo>
                  <a:cubicBezTo>
                    <a:pt x="144" y="96"/>
                    <a:pt x="145" y="96"/>
                    <a:pt x="145" y="97"/>
                  </a:cubicBezTo>
                  <a:cubicBezTo>
                    <a:pt x="145" y="97"/>
                    <a:pt x="145" y="97"/>
                    <a:pt x="145" y="97"/>
                  </a:cubicBezTo>
                  <a:cubicBezTo>
                    <a:pt x="145" y="97"/>
                    <a:pt x="144" y="97"/>
                    <a:pt x="144" y="97"/>
                  </a:cubicBezTo>
                  <a:cubicBezTo>
                    <a:pt x="144" y="97"/>
                    <a:pt x="144" y="97"/>
                    <a:pt x="144" y="97"/>
                  </a:cubicBezTo>
                  <a:cubicBezTo>
                    <a:pt x="144" y="97"/>
                    <a:pt x="144" y="97"/>
                    <a:pt x="144" y="97"/>
                  </a:cubicBezTo>
                  <a:cubicBezTo>
                    <a:pt x="144" y="97"/>
                    <a:pt x="144" y="97"/>
                    <a:pt x="144" y="98"/>
                  </a:cubicBezTo>
                  <a:cubicBezTo>
                    <a:pt x="144" y="98"/>
                    <a:pt x="144" y="98"/>
                    <a:pt x="144" y="98"/>
                  </a:cubicBezTo>
                  <a:cubicBezTo>
                    <a:pt x="144" y="98"/>
                    <a:pt x="144" y="98"/>
                    <a:pt x="144" y="98"/>
                  </a:cubicBezTo>
                  <a:cubicBezTo>
                    <a:pt x="144" y="98"/>
                    <a:pt x="144" y="98"/>
                    <a:pt x="144" y="98"/>
                  </a:cubicBezTo>
                  <a:cubicBezTo>
                    <a:pt x="144" y="98"/>
                    <a:pt x="145" y="98"/>
                    <a:pt x="145" y="98"/>
                  </a:cubicBezTo>
                  <a:cubicBezTo>
                    <a:pt x="145" y="98"/>
                    <a:pt x="145" y="98"/>
                    <a:pt x="145" y="98"/>
                  </a:cubicBezTo>
                  <a:cubicBezTo>
                    <a:pt x="145" y="98"/>
                    <a:pt x="145" y="98"/>
                    <a:pt x="146" y="98"/>
                  </a:cubicBezTo>
                  <a:cubicBezTo>
                    <a:pt x="146" y="98"/>
                    <a:pt x="146" y="99"/>
                    <a:pt x="146" y="99"/>
                  </a:cubicBezTo>
                  <a:cubicBezTo>
                    <a:pt x="146" y="99"/>
                    <a:pt x="146" y="99"/>
                    <a:pt x="147" y="99"/>
                  </a:cubicBezTo>
                  <a:cubicBezTo>
                    <a:pt x="147" y="99"/>
                    <a:pt x="147" y="98"/>
                    <a:pt x="147" y="98"/>
                  </a:cubicBezTo>
                  <a:cubicBezTo>
                    <a:pt x="147" y="98"/>
                    <a:pt x="147" y="98"/>
                    <a:pt x="147" y="98"/>
                  </a:cubicBezTo>
                  <a:cubicBezTo>
                    <a:pt x="147" y="98"/>
                    <a:pt x="147" y="98"/>
                    <a:pt x="148" y="98"/>
                  </a:cubicBezTo>
                  <a:cubicBezTo>
                    <a:pt x="148" y="98"/>
                    <a:pt x="148" y="98"/>
                    <a:pt x="148" y="98"/>
                  </a:cubicBezTo>
                  <a:cubicBezTo>
                    <a:pt x="148" y="98"/>
                    <a:pt x="149" y="98"/>
                    <a:pt x="149" y="98"/>
                  </a:cubicBezTo>
                  <a:cubicBezTo>
                    <a:pt x="149" y="98"/>
                    <a:pt x="149" y="98"/>
                    <a:pt x="149" y="98"/>
                  </a:cubicBezTo>
                  <a:cubicBezTo>
                    <a:pt x="149" y="98"/>
                    <a:pt x="149" y="98"/>
                    <a:pt x="150" y="98"/>
                  </a:cubicBezTo>
                  <a:cubicBezTo>
                    <a:pt x="150" y="98"/>
                    <a:pt x="150" y="98"/>
                    <a:pt x="150" y="98"/>
                  </a:cubicBezTo>
                  <a:cubicBezTo>
                    <a:pt x="150" y="98"/>
                    <a:pt x="151" y="98"/>
                    <a:pt x="151" y="97"/>
                  </a:cubicBezTo>
                  <a:cubicBezTo>
                    <a:pt x="151" y="97"/>
                    <a:pt x="151" y="97"/>
                    <a:pt x="151" y="98"/>
                  </a:cubicBezTo>
                  <a:cubicBezTo>
                    <a:pt x="151" y="98"/>
                    <a:pt x="151" y="98"/>
                    <a:pt x="151" y="97"/>
                  </a:cubicBezTo>
                  <a:cubicBezTo>
                    <a:pt x="151" y="97"/>
                    <a:pt x="151" y="97"/>
                    <a:pt x="151" y="97"/>
                  </a:cubicBezTo>
                  <a:cubicBezTo>
                    <a:pt x="151" y="97"/>
                    <a:pt x="152" y="97"/>
                    <a:pt x="152" y="98"/>
                  </a:cubicBezTo>
                  <a:cubicBezTo>
                    <a:pt x="152" y="98"/>
                    <a:pt x="152" y="98"/>
                    <a:pt x="152" y="98"/>
                  </a:cubicBezTo>
                  <a:cubicBezTo>
                    <a:pt x="152" y="98"/>
                    <a:pt x="152" y="98"/>
                    <a:pt x="152" y="97"/>
                  </a:cubicBezTo>
                  <a:cubicBezTo>
                    <a:pt x="152" y="97"/>
                    <a:pt x="152" y="97"/>
                    <a:pt x="152" y="97"/>
                  </a:cubicBezTo>
                  <a:cubicBezTo>
                    <a:pt x="153" y="97"/>
                    <a:pt x="153" y="97"/>
                    <a:pt x="153" y="97"/>
                  </a:cubicBezTo>
                  <a:cubicBezTo>
                    <a:pt x="153" y="97"/>
                    <a:pt x="153" y="97"/>
                    <a:pt x="153" y="97"/>
                  </a:cubicBezTo>
                  <a:cubicBezTo>
                    <a:pt x="153" y="97"/>
                    <a:pt x="153" y="97"/>
                    <a:pt x="153" y="97"/>
                  </a:cubicBezTo>
                  <a:cubicBezTo>
                    <a:pt x="153" y="97"/>
                    <a:pt x="153" y="97"/>
                    <a:pt x="153" y="97"/>
                  </a:cubicBezTo>
                  <a:cubicBezTo>
                    <a:pt x="154" y="97"/>
                    <a:pt x="154" y="97"/>
                    <a:pt x="154" y="97"/>
                  </a:cubicBezTo>
                  <a:cubicBezTo>
                    <a:pt x="154" y="97"/>
                    <a:pt x="154" y="97"/>
                    <a:pt x="154" y="97"/>
                  </a:cubicBezTo>
                  <a:cubicBezTo>
                    <a:pt x="154" y="97"/>
                    <a:pt x="154" y="97"/>
                    <a:pt x="154" y="97"/>
                  </a:cubicBezTo>
                  <a:cubicBezTo>
                    <a:pt x="154" y="97"/>
                    <a:pt x="154" y="97"/>
                    <a:pt x="154" y="96"/>
                  </a:cubicBezTo>
                  <a:cubicBezTo>
                    <a:pt x="155" y="96"/>
                    <a:pt x="155" y="96"/>
                    <a:pt x="155" y="96"/>
                  </a:cubicBezTo>
                  <a:cubicBezTo>
                    <a:pt x="155" y="96"/>
                    <a:pt x="155" y="96"/>
                    <a:pt x="155" y="96"/>
                  </a:cubicBezTo>
                  <a:cubicBezTo>
                    <a:pt x="155" y="96"/>
                    <a:pt x="155" y="96"/>
                    <a:pt x="155" y="96"/>
                  </a:cubicBezTo>
                  <a:cubicBezTo>
                    <a:pt x="155" y="96"/>
                    <a:pt x="155" y="96"/>
                    <a:pt x="155" y="95"/>
                  </a:cubicBezTo>
                  <a:cubicBezTo>
                    <a:pt x="155" y="95"/>
                    <a:pt x="155" y="95"/>
                    <a:pt x="155" y="95"/>
                  </a:cubicBezTo>
                  <a:cubicBezTo>
                    <a:pt x="155" y="95"/>
                    <a:pt x="156" y="95"/>
                    <a:pt x="156" y="95"/>
                  </a:cubicBezTo>
                  <a:cubicBezTo>
                    <a:pt x="156" y="96"/>
                    <a:pt x="156" y="96"/>
                    <a:pt x="156" y="96"/>
                  </a:cubicBezTo>
                  <a:cubicBezTo>
                    <a:pt x="156" y="96"/>
                    <a:pt x="156" y="96"/>
                    <a:pt x="156" y="96"/>
                  </a:cubicBezTo>
                  <a:cubicBezTo>
                    <a:pt x="156" y="96"/>
                    <a:pt x="155" y="96"/>
                    <a:pt x="155" y="96"/>
                  </a:cubicBezTo>
                  <a:cubicBezTo>
                    <a:pt x="155" y="96"/>
                    <a:pt x="155" y="96"/>
                    <a:pt x="155" y="96"/>
                  </a:cubicBezTo>
                  <a:cubicBezTo>
                    <a:pt x="155" y="97"/>
                    <a:pt x="155" y="97"/>
                    <a:pt x="155" y="97"/>
                  </a:cubicBezTo>
                  <a:cubicBezTo>
                    <a:pt x="155" y="97"/>
                    <a:pt x="155" y="97"/>
                    <a:pt x="155" y="97"/>
                  </a:cubicBezTo>
                  <a:cubicBezTo>
                    <a:pt x="156" y="97"/>
                    <a:pt x="156" y="97"/>
                    <a:pt x="156" y="97"/>
                  </a:cubicBezTo>
                  <a:cubicBezTo>
                    <a:pt x="156" y="97"/>
                    <a:pt x="156" y="97"/>
                    <a:pt x="156" y="97"/>
                  </a:cubicBezTo>
                  <a:cubicBezTo>
                    <a:pt x="157" y="97"/>
                    <a:pt x="157" y="97"/>
                    <a:pt x="157" y="97"/>
                  </a:cubicBezTo>
                  <a:cubicBezTo>
                    <a:pt x="157" y="97"/>
                    <a:pt x="157" y="97"/>
                    <a:pt x="157" y="97"/>
                  </a:cubicBezTo>
                  <a:cubicBezTo>
                    <a:pt x="157" y="97"/>
                    <a:pt x="157" y="97"/>
                    <a:pt x="158" y="97"/>
                  </a:cubicBezTo>
                  <a:cubicBezTo>
                    <a:pt x="158" y="97"/>
                    <a:pt x="158" y="97"/>
                    <a:pt x="158" y="97"/>
                  </a:cubicBezTo>
                  <a:cubicBezTo>
                    <a:pt x="158" y="97"/>
                    <a:pt x="158" y="97"/>
                    <a:pt x="158" y="97"/>
                  </a:cubicBezTo>
                  <a:cubicBezTo>
                    <a:pt x="158" y="97"/>
                    <a:pt x="159" y="97"/>
                    <a:pt x="159" y="97"/>
                  </a:cubicBezTo>
                  <a:cubicBezTo>
                    <a:pt x="159" y="97"/>
                    <a:pt x="159" y="97"/>
                    <a:pt x="159" y="97"/>
                  </a:cubicBezTo>
                  <a:cubicBezTo>
                    <a:pt x="159" y="97"/>
                    <a:pt x="159" y="97"/>
                    <a:pt x="159" y="97"/>
                  </a:cubicBezTo>
                  <a:cubicBezTo>
                    <a:pt x="159" y="96"/>
                    <a:pt x="159" y="97"/>
                    <a:pt x="159" y="96"/>
                  </a:cubicBezTo>
                  <a:close/>
                  <a:moveTo>
                    <a:pt x="144" y="93"/>
                  </a:moveTo>
                  <a:cubicBezTo>
                    <a:pt x="144" y="93"/>
                    <a:pt x="144" y="93"/>
                    <a:pt x="144" y="93"/>
                  </a:cubicBezTo>
                  <a:cubicBezTo>
                    <a:pt x="143" y="93"/>
                    <a:pt x="143" y="93"/>
                    <a:pt x="143" y="93"/>
                  </a:cubicBezTo>
                  <a:cubicBezTo>
                    <a:pt x="143" y="93"/>
                    <a:pt x="143" y="93"/>
                    <a:pt x="143" y="93"/>
                  </a:cubicBezTo>
                  <a:cubicBezTo>
                    <a:pt x="143" y="93"/>
                    <a:pt x="143" y="93"/>
                    <a:pt x="143" y="93"/>
                  </a:cubicBezTo>
                  <a:cubicBezTo>
                    <a:pt x="142" y="93"/>
                    <a:pt x="142" y="93"/>
                    <a:pt x="142" y="93"/>
                  </a:cubicBezTo>
                  <a:cubicBezTo>
                    <a:pt x="142" y="93"/>
                    <a:pt x="142" y="93"/>
                    <a:pt x="142" y="93"/>
                  </a:cubicBezTo>
                  <a:cubicBezTo>
                    <a:pt x="141" y="93"/>
                    <a:pt x="141" y="93"/>
                    <a:pt x="141" y="93"/>
                  </a:cubicBezTo>
                  <a:cubicBezTo>
                    <a:pt x="141" y="93"/>
                    <a:pt x="141" y="93"/>
                    <a:pt x="140" y="93"/>
                  </a:cubicBezTo>
                  <a:cubicBezTo>
                    <a:pt x="140" y="94"/>
                    <a:pt x="140" y="94"/>
                    <a:pt x="140" y="94"/>
                  </a:cubicBezTo>
                  <a:cubicBezTo>
                    <a:pt x="140" y="94"/>
                    <a:pt x="140" y="94"/>
                    <a:pt x="140" y="94"/>
                  </a:cubicBezTo>
                  <a:cubicBezTo>
                    <a:pt x="140" y="94"/>
                    <a:pt x="140" y="94"/>
                    <a:pt x="140" y="94"/>
                  </a:cubicBezTo>
                  <a:cubicBezTo>
                    <a:pt x="140" y="94"/>
                    <a:pt x="140" y="94"/>
                    <a:pt x="140" y="94"/>
                  </a:cubicBezTo>
                  <a:cubicBezTo>
                    <a:pt x="139" y="94"/>
                    <a:pt x="139" y="94"/>
                    <a:pt x="139" y="94"/>
                  </a:cubicBezTo>
                  <a:cubicBezTo>
                    <a:pt x="139" y="95"/>
                    <a:pt x="140" y="95"/>
                    <a:pt x="140" y="95"/>
                  </a:cubicBezTo>
                  <a:cubicBezTo>
                    <a:pt x="140" y="95"/>
                    <a:pt x="140" y="96"/>
                    <a:pt x="140" y="96"/>
                  </a:cubicBezTo>
                  <a:cubicBezTo>
                    <a:pt x="140" y="96"/>
                    <a:pt x="140" y="96"/>
                    <a:pt x="140" y="96"/>
                  </a:cubicBezTo>
                  <a:cubicBezTo>
                    <a:pt x="140" y="96"/>
                    <a:pt x="139" y="96"/>
                    <a:pt x="139" y="96"/>
                  </a:cubicBezTo>
                  <a:cubicBezTo>
                    <a:pt x="139" y="96"/>
                    <a:pt x="139" y="96"/>
                    <a:pt x="139" y="96"/>
                  </a:cubicBezTo>
                  <a:cubicBezTo>
                    <a:pt x="139" y="96"/>
                    <a:pt x="139" y="96"/>
                    <a:pt x="139" y="96"/>
                  </a:cubicBezTo>
                  <a:cubicBezTo>
                    <a:pt x="139" y="96"/>
                    <a:pt x="139" y="96"/>
                    <a:pt x="139" y="96"/>
                  </a:cubicBezTo>
                  <a:cubicBezTo>
                    <a:pt x="139" y="96"/>
                    <a:pt x="139" y="96"/>
                    <a:pt x="139" y="96"/>
                  </a:cubicBezTo>
                  <a:cubicBezTo>
                    <a:pt x="138" y="96"/>
                    <a:pt x="138" y="96"/>
                    <a:pt x="138" y="96"/>
                  </a:cubicBezTo>
                  <a:cubicBezTo>
                    <a:pt x="138" y="96"/>
                    <a:pt x="138" y="96"/>
                    <a:pt x="138" y="96"/>
                  </a:cubicBezTo>
                  <a:cubicBezTo>
                    <a:pt x="138" y="96"/>
                    <a:pt x="138" y="96"/>
                    <a:pt x="138" y="97"/>
                  </a:cubicBezTo>
                  <a:cubicBezTo>
                    <a:pt x="138" y="97"/>
                    <a:pt x="138" y="97"/>
                    <a:pt x="138" y="97"/>
                  </a:cubicBezTo>
                  <a:cubicBezTo>
                    <a:pt x="139" y="97"/>
                    <a:pt x="139" y="97"/>
                    <a:pt x="139" y="97"/>
                  </a:cubicBezTo>
                  <a:cubicBezTo>
                    <a:pt x="139" y="97"/>
                    <a:pt x="139" y="97"/>
                    <a:pt x="139" y="97"/>
                  </a:cubicBezTo>
                  <a:cubicBezTo>
                    <a:pt x="139" y="97"/>
                    <a:pt x="139" y="97"/>
                    <a:pt x="139" y="97"/>
                  </a:cubicBezTo>
                  <a:cubicBezTo>
                    <a:pt x="139" y="97"/>
                    <a:pt x="139" y="97"/>
                    <a:pt x="139" y="97"/>
                  </a:cubicBezTo>
                  <a:cubicBezTo>
                    <a:pt x="139" y="97"/>
                    <a:pt x="139" y="97"/>
                    <a:pt x="140" y="97"/>
                  </a:cubicBezTo>
                  <a:cubicBezTo>
                    <a:pt x="140" y="97"/>
                    <a:pt x="140" y="97"/>
                    <a:pt x="140" y="97"/>
                  </a:cubicBezTo>
                  <a:cubicBezTo>
                    <a:pt x="140" y="97"/>
                    <a:pt x="140" y="97"/>
                    <a:pt x="140" y="97"/>
                  </a:cubicBezTo>
                  <a:cubicBezTo>
                    <a:pt x="140" y="97"/>
                    <a:pt x="140" y="97"/>
                    <a:pt x="140" y="97"/>
                  </a:cubicBezTo>
                  <a:cubicBezTo>
                    <a:pt x="140" y="97"/>
                    <a:pt x="140" y="97"/>
                    <a:pt x="140" y="97"/>
                  </a:cubicBezTo>
                  <a:cubicBezTo>
                    <a:pt x="140" y="97"/>
                    <a:pt x="140" y="97"/>
                    <a:pt x="140" y="97"/>
                  </a:cubicBezTo>
                  <a:cubicBezTo>
                    <a:pt x="140" y="97"/>
                    <a:pt x="140" y="97"/>
                    <a:pt x="140" y="97"/>
                  </a:cubicBezTo>
                  <a:cubicBezTo>
                    <a:pt x="140" y="97"/>
                    <a:pt x="141" y="97"/>
                    <a:pt x="141" y="97"/>
                  </a:cubicBezTo>
                  <a:cubicBezTo>
                    <a:pt x="141" y="97"/>
                    <a:pt x="141" y="97"/>
                    <a:pt x="141" y="97"/>
                  </a:cubicBezTo>
                  <a:cubicBezTo>
                    <a:pt x="141" y="97"/>
                    <a:pt x="141" y="97"/>
                    <a:pt x="141" y="97"/>
                  </a:cubicBezTo>
                  <a:cubicBezTo>
                    <a:pt x="141" y="97"/>
                    <a:pt x="141" y="97"/>
                    <a:pt x="142" y="97"/>
                  </a:cubicBezTo>
                  <a:cubicBezTo>
                    <a:pt x="142" y="97"/>
                    <a:pt x="142" y="97"/>
                    <a:pt x="142" y="97"/>
                  </a:cubicBezTo>
                  <a:cubicBezTo>
                    <a:pt x="142" y="97"/>
                    <a:pt x="142" y="98"/>
                    <a:pt x="142" y="98"/>
                  </a:cubicBezTo>
                  <a:cubicBezTo>
                    <a:pt x="142" y="98"/>
                    <a:pt x="142" y="97"/>
                    <a:pt x="142" y="97"/>
                  </a:cubicBezTo>
                  <a:cubicBezTo>
                    <a:pt x="142" y="97"/>
                    <a:pt x="142" y="97"/>
                    <a:pt x="142" y="97"/>
                  </a:cubicBezTo>
                  <a:cubicBezTo>
                    <a:pt x="142" y="97"/>
                    <a:pt x="142" y="97"/>
                    <a:pt x="142" y="97"/>
                  </a:cubicBezTo>
                  <a:cubicBezTo>
                    <a:pt x="142" y="97"/>
                    <a:pt x="142" y="97"/>
                    <a:pt x="142" y="97"/>
                  </a:cubicBezTo>
                  <a:cubicBezTo>
                    <a:pt x="142" y="97"/>
                    <a:pt x="142" y="97"/>
                    <a:pt x="142" y="97"/>
                  </a:cubicBezTo>
                  <a:cubicBezTo>
                    <a:pt x="142" y="97"/>
                    <a:pt x="142" y="97"/>
                    <a:pt x="142" y="97"/>
                  </a:cubicBezTo>
                  <a:cubicBezTo>
                    <a:pt x="142" y="97"/>
                    <a:pt x="142" y="97"/>
                    <a:pt x="143" y="97"/>
                  </a:cubicBezTo>
                  <a:cubicBezTo>
                    <a:pt x="143" y="97"/>
                    <a:pt x="143" y="97"/>
                    <a:pt x="143" y="97"/>
                  </a:cubicBezTo>
                  <a:cubicBezTo>
                    <a:pt x="143" y="97"/>
                    <a:pt x="143" y="97"/>
                    <a:pt x="143" y="97"/>
                  </a:cubicBezTo>
                  <a:cubicBezTo>
                    <a:pt x="143" y="97"/>
                    <a:pt x="143" y="97"/>
                    <a:pt x="143" y="97"/>
                  </a:cubicBezTo>
                  <a:cubicBezTo>
                    <a:pt x="143" y="97"/>
                    <a:pt x="143" y="97"/>
                    <a:pt x="143" y="97"/>
                  </a:cubicBezTo>
                  <a:cubicBezTo>
                    <a:pt x="143" y="97"/>
                    <a:pt x="143" y="97"/>
                    <a:pt x="143" y="97"/>
                  </a:cubicBezTo>
                  <a:cubicBezTo>
                    <a:pt x="142" y="97"/>
                    <a:pt x="143" y="97"/>
                    <a:pt x="143" y="97"/>
                  </a:cubicBezTo>
                  <a:cubicBezTo>
                    <a:pt x="143" y="97"/>
                    <a:pt x="143" y="97"/>
                    <a:pt x="143" y="97"/>
                  </a:cubicBezTo>
                  <a:cubicBezTo>
                    <a:pt x="143" y="96"/>
                    <a:pt x="143" y="96"/>
                    <a:pt x="143" y="96"/>
                  </a:cubicBezTo>
                  <a:cubicBezTo>
                    <a:pt x="143" y="96"/>
                    <a:pt x="143" y="96"/>
                    <a:pt x="143" y="96"/>
                  </a:cubicBezTo>
                  <a:cubicBezTo>
                    <a:pt x="143" y="96"/>
                    <a:pt x="143" y="95"/>
                    <a:pt x="143" y="95"/>
                  </a:cubicBezTo>
                  <a:cubicBezTo>
                    <a:pt x="144" y="95"/>
                    <a:pt x="144" y="95"/>
                    <a:pt x="144" y="95"/>
                  </a:cubicBezTo>
                  <a:cubicBezTo>
                    <a:pt x="144" y="95"/>
                    <a:pt x="144" y="95"/>
                    <a:pt x="144" y="95"/>
                  </a:cubicBezTo>
                  <a:cubicBezTo>
                    <a:pt x="144" y="95"/>
                    <a:pt x="144" y="94"/>
                    <a:pt x="144" y="94"/>
                  </a:cubicBezTo>
                  <a:cubicBezTo>
                    <a:pt x="144" y="94"/>
                    <a:pt x="144" y="94"/>
                    <a:pt x="144" y="94"/>
                  </a:cubicBezTo>
                  <a:cubicBezTo>
                    <a:pt x="144" y="94"/>
                    <a:pt x="144" y="94"/>
                    <a:pt x="144" y="93"/>
                  </a:cubicBezTo>
                  <a:close/>
                  <a:moveTo>
                    <a:pt x="149" y="93"/>
                  </a:moveTo>
                  <a:cubicBezTo>
                    <a:pt x="149" y="93"/>
                    <a:pt x="149" y="94"/>
                    <a:pt x="149" y="94"/>
                  </a:cubicBezTo>
                  <a:cubicBezTo>
                    <a:pt x="149" y="94"/>
                    <a:pt x="149" y="94"/>
                    <a:pt x="149" y="94"/>
                  </a:cubicBezTo>
                  <a:cubicBezTo>
                    <a:pt x="149" y="94"/>
                    <a:pt x="150" y="94"/>
                    <a:pt x="150" y="94"/>
                  </a:cubicBezTo>
                  <a:cubicBezTo>
                    <a:pt x="150" y="94"/>
                    <a:pt x="150" y="93"/>
                    <a:pt x="150" y="93"/>
                  </a:cubicBezTo>
                  <a:cubicBezTo>
                    <a:pt x="150" y="93"/>
                    <a:pt x="150" y="93"/>
                    <a:pt x="150" y="93"/>
                  </a:cubicBezTo>
                  <a:cubicBezTo>
                    <a:pt x="150" y="93"/>
                    <a:pt x="150" y="93"/>
                    <a:pt x="150" y="93"/>
                  </a:cubicBezTo>
                  <a:cubicBezTo>
                    <a:pt x="150" y="93"/>
                    <a:pt x="150" y="93"/>
                    <a:pt x="150" y="93"/>
                  </a:cubicBezTo>
                  <a:cubicBezTo>
                    <a:pt x="151" y="92"/>
                    <a:pt x="150" y="92"/>
                    <a:pt x="150" y="92"/>
                  </a:cubicBezTo>
                  <a:cubicBezTo>
                    <a:pt x="150" y="92"/>
                    <a:pt x="150" y="92"/>
                    <a:pt x="150" y="92"/>
                  </a:cubicBezTo>
                  <a:cubicBezTo>
                    <a:pt x="150" y="92"/>
                    <a:pt x="150" y="92"/>
                    <a:pt x="150" y="92"/>
                  </a:cubicBezTo>
                  <a:cubicBezTo>
                    <a:pt x="150" y="92"/>
                    <a:pt x="150" y="92"/>
                    <a:pt x="150" y="92"/>
                  </a:cubicBezTo>
                  <a:cubicBezTo>
                    <a:pt x="150" y="92"/>
                    <a:pt x="150" y="92"/>
                    <a:pt x="149" y="92"/>
                  </a:cubicBezTo>
                  <a:cubicBezTo>
                    <a:pt x="149" y="92"/>
                    <a:pt x="149" y="92"/>
                    <a:pt x="149" y="93"/>
                  </a:cubicBezTo>
                  <a:cubicBezTo>
                    <a:pt x="149" y="93"/>
                    <a:pt x="149" y="93"/>
                    <a:pt x="149" y="93"/>
                  </a:cubicBezTo>
                  <a:cubicBezTo>
                    <a:pt x="149" y="93"/>
                    <a:pt x="149" y="93"/>
                    <a:pt x="149" y="93"/>
                  </a:cubicBezTo>
                  <a:cubicBezTo>
                    <a:pt x="149" y="93"/>
                    <a:pt x="149" y="93"/>
                    <a:pt x="149" y="93"/>
                  </a:cubicBezTo>
                  <a:cubicBezTo>
                    <a:pt x="149" y="93"/>
                    <a:pt x="149" y="93"/>
                    <a:pt x="149" y="93"/>
                  </a:cubicBezTo>
                  <a:close/>
                  <a:moveTo>
                    <a:pt x="160" y="92"/>
                  </a:moveTo>
                  <a:cubicBezTo>
                    <a:pt x="160" y="92"/>
                    <a:pt x="160" y="92"/>
                    <a:pt x="160" y="92"/>
                  </a:cubicBezTo>
                  <a:cubicBezTo>
                    <a:pt x="160" y="92"/>
                    <a:pt x="160" y="92"/>
                    <a:pt x="160" y="92"/>
                  </a:cubicBezTo>
                  <a:cubicBezTo>
                    <a:pt x="160" y="92"/>
                    <a:pt x="160" y="92"/>
                    <a:pt x="160" y="92"/>
                  </a:cubicBezTo>
                  <a:cubicBezTo>
                    <a:pt x="160" y="92"/>
                    <a:pt x="160" y="92"/>
                    <a:pt x="160" y="92"/>
                  </a:cubicBezTo>
                  <a:cubicBezTo>
                    <a:pt x="160" y="92"/>
                    <a:pt x="159" y="92"/>
                    <a:pt x="159" y="92"/>
                  </a:cubicBezTo>
                  <a:cubicBezTo>
                    <a:pt x="159" y="92"/>
                    <a:pt x="159" y="93"/>
                    <a:pt x="159" y="93"/>
                  </a:cubicBezTo>
                  <a:cubicBezTo>
                    <a:pt x="159" y="93"/>
                    <a:pt x="160" y="93"/>
                    <a:pt x="160" y="93"/>
                  </a:cubicBezTo>
                  <a:cubicBezTo>
                    <a:pt x="160" y="93"/>
                    <a:pt x="160" y="93"/>
                    <a:pt x="160" y="93"/>
                  </a:cubicBezTo>
                  <a:cubicBezTo>
                    <a:pt x="160" y="93"/>
                    <a:pt x="160" y="93"/>
                    <a:pt x="160" y="93"/>
                  </a:cubicBezTo>
                  <a:cubicBezTo>
                    <a:pt x="160" y="93"/>
                    <a:pt x="160" y="93"/>
                    <a:pt x="160" y="93"/>
                  </a:cubicBezTo>
                  <a:cubicBezTo>
                    <a:pt x="160" y="93"/>
                    <a:pt x="160" y="93"/>
                    <a:pt x="160" y="92"/>
                  </a:cubicBezTo>
                  <a:cubicBezTo>
                    <a:pt x="160" y="92"/>
                    <a:pt x="160" y="92"/>
                    <a:pt x="160" y="92"/>
                  </a:cubicBezTo>
                  <a:cubicBezTo>
                    <a:pt x="160" y="92"/>
                    <a:pt x="160" y="92"/>
                    <a:pt x="160" y="92"/>
                  </a:cubicBezTo>
                  <a:close/>
                  <a:moveTo>
                    <a:pt x="202" y="28"/>
                  </a:moveTo>
                  <a:cubicBezTo>
                    <a:pt x="202" y="28"/>
                    <a:pt x="201" y="28"/>
                    <a:pt x="201" y="28"/>
                  </a:cubicBezTo>
                  <a:cubicBezTo>
                    <a:pt x="201" y="28"/>
                    <a:pt x="201" y="28"/>
                    <a:pt x="201" y="29"/>
                  </a:cubicBezTo>
                  <a:cubicBezTo>
                    <a:pt x="201" y="29"/>
                    <a:pt x="201" y="29"/>
                    <a:pt x="201" y="29"/>
                  </a:cubicBezTo>
                  <a:cubicBezTo>
                    <a:pt x="201" y="29"/>
                    <a:pt x="201" y="29"/>
                    <a:pt x="201" y="29"/>
                  </a:cubicBezTo>
                  <a:cubicBezTo>
                    <a:pt x="201" y="30"/>
                    <a:pt x="200" y="30"/>
                    <a:pt x="200" y="30"/>
                  </a:cubicBezTo>
                  <a:cubicBezTo>
                    <a:pt x="200" y="30"/>
                    <a:pt x="200" y="31"/>
                    <a:pt x="200" y="31"/>
                  </a:cubicBezTo>
                  <a:cubicBezTo>
                    <a:pt x="200" y="31"/>
                    <a:pt x="199" y="31"/>
                    <a:pt x="199" y="31"/>
                  </a:cubicBezTo>
                  <a:cubicBezTo>
                    <a:pt x="199" y="31"/>
                    <a:pt x="199" y="31"/>
                    <a:pt x="199" y="31"/>
                  </a:cubicBezTo>
                  <a:cubicBezTo>
                    <a:pt x="199" y="32"/>
                    <a:pt x="199" y="32"/>
                    <a:pt x="198" y="32"/>
                  </a:cubicBezTo>
                  <a:cubicBezTo>
                    <a:pt x="198" y="32"/>
                    <a:pt x="198" y="32"/>
                    <a:pt x="198" y="32"/>
                  </a:cubicBezTo>
                  <a:cubicBezTo>
                    <a:pt x="198" y="32"/>
                    <a:pt x="198" y="32"/>
                    <a:pt x="198" y="32"/>
                  </a:cubicBezTo>
                  <a:cubicBezTo>
                    <a:pt x="198" y="33"/>
                    <a:pt x="198" y="33"/>
                    <a:pt x="198" y="33"/>
                  </a:cubicBezTo>
                  <a:cubicBezTo>
                    <a:pt x="198" y="33"/>
                    <a:pt x="198" y="33"/>
                    <a:pt x="198" y="33"/>
                  </a:cubicBezTo>
                  <a:cubicBezTo>
                    <a:pt x="198" y="33"/>
                    <a:pt x="197" y="33"/>
                    <a:pt x="197" y="33"/>
                  </a:cubicBezTo>
                  <a:cubicBezTo>
                    <a:pt x="197" y="33"/>
                    <a:pt x="197" y="33"/>
                    <a:pt x="197" y="33"/>
                  </a:cubicBezTo>
                  <a:cubicBezTo>
                    <a:pt x="197" y="34"/>
                    <a:pt x="197" y="34"/>
                    <a:pt x="197" y="34"/>
                  </a:cubicBezTo>
                  <a:cubicBezTo>
                    <a:pt x="197" y="34"/>
                    <a:pt x="197" y="34"/>
                    <a:pt x="197" y="34"/>
                  </a:cubicBezTo>
                  <a:cubicBezTo>
                    <a:pt x="197" y="34"/>
                    <a:pt x="197" y="34"/>
                    <a:pt x="197" y="34"/>
                  </a:cubicBezTo>
                  <a:cubicBezTo>
                    <a:pt x="197" y="34"/>
                    <a:pt x="197" y="34"/>
                    <a:pt x="197" y="34"/>
                  </a:cubicBezTo>
                  <a:cubicBezTo>
                    <a:pt x="197" y="35"/>
                    <a:pt x="197" y="35"/>
                    <a:pt x="197" y="35"/>
                  </a:cubicBezTo>
                  <a:cubicBezTo>
                    <a:pt x="197" y="35"/>
                    <a:pt x="197" y="35"/>
                    <a:pt x="197" y="35"/>
                  </a:cubicBezTo>
                  <a:cubicBezTo>
                    <a:pt x="196" y="35"/>
                    <a:pt x="196" y="35"/>
                    <a:pt x="196" y="35"/>
                  </a:cubicBezTo>
                  <a:cubicBezTo>
                    <a:pt x="196" y="35"/>
                    <a:pt x="196" y="35"/>
                    <a:pt x="196" y="35"/>
                  </a:cubicBezTo>
                  <a:cubicBezTo>
                    <a:pt x="196" y="35"/>
                    <a:pt x="196" y="35"/>
                    <a:pt x="195" y="35"/>
                  </a:cubicBezTo>
                  <a:cubicBezTo>
                    <a:pt x="195" y="35"/>
                    <a:pt x="195" y="35"/>
                    <a:pt x="195" y="35"/>
                  </a:cubicBezTo>
                  <a:cubicBezTo>
                    <a:pt x="195" y="35"/>
                    <a:pt x="195" y="35"/>
                    <a:pt x="194" y="35"/>
                  </a:cubicBezTo>
                  <a:cubicBezTo>
                    <a:pt x="194" y="35"/>
                    <a:pt x="194" y="35"/>
                    <a:pt x="193" y="35"/>
                  </a:cubicBezTo>
                  <a:cubicBezTo>
                    <a:pt x="193" y="35"/>
                    <a:pt x="193" y="35"/>
                    <a:pt x="193" y="35"/>
                  </a:cubicBezTo>
                  <a:cubicBezTo>
                    <a:pt x="193" y="35"/>
                    <a:pt x="193" y="35"/>
                    <a:pt x="193" y="35"/>
                  </a:cubicBezTo>
                  <a:cubicBezTo>
                    <a:pt x="193" y="35"/>
                    <a:pt x="192" y="35"/>
                    <a:pt x="192" y="35"/>
                  </a:cubicBezTo>
                  <a:cubicBezTo>
                    <a:pt x="192" y="36"/>
                    <a:pt x="192" y="36"/>
                    <a:pt x="192" y="36"/>
                  </a:cubicBezTo>
                  <a:cubicBezTo>
                    <a:pt x="191" y="36"/>
                    <a:pt x="191" y="36"/>
                    <a:pt x="191" y="36"/>
                  </a:cubicBezTo>
                  <a:cubicBezTo>
                    <a:pt x="191" y="36"/>
                    <a:pt x="191" y="36"/>
                    <a:pt x="191" y="36"/>
                  </a:cubicBezTo>
                  <a:cubicBezTo>
                    <a:pt x="191" y="35"/>
                    <a:pt x="190" y="36"/>
                    <a:pt x="190" y="35"/>
                  </a:cubicBezTo>
                  <a:cubicBezTo>
                    <a:pt x="190" y="35"/>
                    <a:pt x="190" y="35"/>
                    <a:pt x="190" y="35"/>
                  </a:cubicBezTo>
                  <a:cubicBezTo>
                    <a:pt x="190" y="35"/>
                    <a:pt x="189" y="36"/>
                    <a:pt x="189" y="35"/>
                  </a:cubicBezTo>
                  <a:cubicBezTo>
                    <a:pt x="189" y="35"/>
                    <a:pt x="188" y="35"/>
                    <a:pt x="188" y="35"/>
                  </a:cubicBezTo>
                  <a:cubicBezTo>
                    <a:pt x="188" y="35"/>
                    <a:pt x="188" y="35"/>
                    <a:pt x="188" y="35"/>
                  </a:cubicBezTo>
                  <a:cubicBezTo>
                    <a:pt x="188" y="35"/>
                    <a:pt x="188" y="35"/>
                    <a:pt x="188" y="34"/>
                  </a:cubicBezTo>
                  <a:cubicBezTo>
                    <a:pt x="187" y="34"/>
                    <a:pt x="187" y="34"/>
                    <a:pt x="187" y="34"/>
                  </a:cubicBezTo>
                  <a:cubicBezTo>
                    <a:pt x="187" y="34"/>
                    <a:pt x="187" y="34"/>
                    <a:pt x="187" y="34"/>
                  </a:cubicBezTo>
                  <a:cubicBezTo>
                    <a:pt x="187" y="34"/>
                    <a:pt x="187" y="34"/>
                    <a:pt x="187" y="34"/>
                  </a:cubicBezTo>
                  <a:cubicBezTo>
                    <a:pt x="187" y="34"/>
                    <a:pt x="187" y="34"/>
                    <a:pt x="186" y="34"/>
                  </a:cubicBezTo>
                  <a:cubicBezTo>
                    <a:pt x="186" y="34"/>
                    <a:pt x="186" y="34"/>
                    <a:pt x="185" y="34"/>
                  </a:cubicBezTo>
                  <a:cubicBezTo>
                    <a:pt x="185" y="34"/>
                    <a:pt x="185" y="34"/>
                    <a:pt x="185" y="34"/>
                  </a:cubicBezTo>
                  <a:cubicBezTo>
                    <a:pt x="185" y="34"/>
                    <a:pt x="185" y="34"/>
                    <a:pt x="185" y="34"/>
                  </a:cubicBezTo>
                  <a:cubicBezTo>
                    <a:pt x="185" y="34"/>
                    <a:pt x="185" y="34"/>
                    <a:pt x="185" y="34"/>
                  </a:cubicBezTo>
                  <a:cubicBezTo>
                    <a:pt x="185" y="34"/>
                    <a:pt x="184" y="34"/>
                    <a:pt x="184" y="34"/>
                  </a:cubicBezTo>
                  <a:cubicBezTo>
                    <a:pt x="184" y="34"/>
                    <a:pt x="184" y="34"/>
                    <a:pt x="184" y="34"/>
                  </a:cubicBezTo>
                  <a:cubicBezTo>
                    <a:pt x="184" y="34"/>
                    <a:pt x="184" y="34"/>
                    <a:pt x="183" y="34"/>
                  </a:cubicBezTo>
                  <a:cubicBezTo>
                    <a:pt x="183" y="34"/>
                    <a:pt x="183" y="34"/>
                    <a:pt x="183" y="34"/>
                  </a:cubicBezTo>
                  <a:cubicBezTo>
                    <a:pt x="182" y="34"/>
                    <a:pt x="182" y="34"/>
                    <a:pt x="182" y="34"/>
                  </a:cubicBezTo>
                  <a:cubicBezTo>
                    <a:pt x="182" y="34"/>
                    <a:pt x="182" y="34"/>
                    <a:pt x="182" y="34"/>
                  </a:cubicBezTo>
                  <a:cubicBezTo>
                    <a:pt x="181" y="34"/>
                    <a:pt x="181" y="35"/>
                    <a:pt x="181" y="34"/>
                  </a:cubicBezTo>
                  <a:cubicBezTo>
                    <a:pt x="181" y="34"/>
                    <a:pt x="181" y="34"/>
                    <a:pt x="181" y="34"/>
                  </a:cubicBezTo>
                  <a:cubicBezTo>
                    <a:pt x="180" y="35"/>
                    <a:pt x="180" y="35"/>
                    <a:pt x="179" y="35"/>
                  </a:cubicBezTo>
                  <a:cubicBezTo>
                    <a:pt x="179" y="35"/>
                    <a:pt x="179" y="35"/>
                    <a:pt x="179" y="35"/>
                  </a:cubicBezTo>
                  <a:cubicBezTo>
                    <a:pt x="179" y="35"/>
                    <a:pt x="179" y="35"/>
                    <a:pt x="179" y="34"/>
                  </a:cubicBezTo>
                  <a:cubicBezTo>
                    <a:pt x="179" y="34"/>
                    <a:pt x="178" y="34"/>
                    <a:pt x="178" y="34"/>
                  </a:cubicBezTo>
                  <a:cubicBezTo>
                    <a:pt x="178" y="34"/>
                    <a:pt x="178" y="34"/>
                    <a:pt x="178" y="34"/>
                  </a:cubicBezTo>
                  <a:cubicBezTo>
                    <a:pt x="178" y="34"/>
                    <a:pt x="178" y="34"/>
                    <a:pt x="178" y="34"/>
                  </a:cubicBezTo>
                  <a:cubicBezTo>
                    <a:pt x="177" y="34"/>
                    <a:pt x="177" y="34"/>
                    <a:pt x="177" y="34"/>
                  </a:cubicBezTo>
                  <a:cubicBezTo>
                    <a:pt x="177" y="34"/>
                    <a:pt x="177" y="34"/>
                    <a:pt x="177" y="34"/>
                  </a:cubicBezTo>
                  <a:cubicBezTo>
                    <a:pt x="177" y="34"/>
                    <a:pt x="177" y="34"/>
                    <a:pt x="177" y="34"/>
                  </a:cubicBezTo>
                  <a:cubicBezTo>
                    <a:pt x="177" y="34"/>
                    <a:pt x="176" y="34"/>
                    <a:pt x="176" y="34"/>
                  </a:cubicBezTo>
                  <a:cubicBezTo>
                    <a:pt x="176" y="34"/>
                    <a:pt x="176" y="34"/>
                    <a:pt x="176" y="34"/>
                  </a:cubicBezTo>
                  <a:cubicBezTo>
                    <a:pt x="176" y="34"/>
                    <a:pt x="176" y="34"/>
                    <a:pt x="176" y="34"/>
                  </a:cubicBezTo>
                  <a:cubicBezTo>
                    <a:pt x="176" y="34"/>
                    <a:pt x="175" y="34"/>
                    <a:pt x="175" y="34"/>
                  </a:cubicBezTo>
                  <a:cubicBezTo>
                    <a:pt x="175" y="34"/>
                    <a:pt x="175" y="35"/>
                    <a:pt x="175" y="35"/>
                  </a:cubicBezTo>
                  <a:cubicBezTo>
                    <a:pt x="175" y="35"/>
                    <a:pt x="175" y="35"/>
                    <a:pt x="175" y="35"/>
                  </a:cubicBezTo>
                  <a:cubicBezTo>
                    <a:pt x="175" y="35"/>
                    <a:pt x="175" y="35"/>
                    <a:pt x="175" y="35"/>
                  </a:cubicBezTo>
                  <a:cubicBezTo>
                    <a:pt x="174" y="35"/>
                    <a:pt x="174" y="35"/>
                    <a:pt x="174" y="35"/>
                  </a:cubicBezTo>
                  <a:cubicBezTo>
                    <a:pt x="174" y="35"/>
                    <a:pt x="174" y="35"/>
                    <a:pt x="174" y="35"/>
                  </a:cubicBezTo>
                  <a:cubicBezTo>
                    <a:pt x="174" y="35"/>
                    <a:pt x="174" y="35"/>
                    <a:pt x="174" y="35"/>
                  </a:cubicBezTo>
                  <a:cubicBezTo>
                    <a:pt x="174" y="35"/>
                    <a:pt x="174" y="35"/>
                    <a:pt x="173" y="35"/>
                  </a:cubicBezTo>
                  <a:cubicBezTo>
                    <a:pt x="173" y="35"/>
                    <a:pt x="173" y="35"/>
                    <a:pt x="173" y="35"/>
                  </a:cubicBezTo>
                  <a:cubicBezTo>
                    <a:pt x="173" y="35"/>
                    <a:pt x="173" y="35"/>
                    <a:pt x="173" y="35"/>
                  </a:cubicBezTo>
                  <a:cubicBezTo>
                    <a:pt x="173" y="35"/>
                    <a:pt x="173" y="35"/>
                    <a:pt x="173" y="35"/>
                  </a:cubicBezTo>
                  <a:cubicBezTo>
                    <a:pt x="173" y="35"/>
                    <a:pt x="173" y="35"/>
                    <a:pt x="173" y="35"/>
                  </a:cubicBezTo>
                  <a:cubicBezTo>
                    <a:pt x="172" y="35"/>
                    <a:pt x="172" y="35"/>
                    <a:pt x="172" y="35"/>
                  </a:cubicBezTo>
                  <a:cubicBezTo>
                    <a:pt x="172" y="35"/>
                    <a:pt x="172" y="35"/>
                    <a:pt x="172" y="34"/>
                  </a:cubicBezTo>
                  <a:cubicBezTo>
                    <a:pt x="172" y="34"/>
                    <a:pt x="172" y="34"/>
                    <a:pt x="172" y="34"/>
                  </a:cubicBezTo>
                  <a:cubicBezTo>
                    <a:pt x="171" y="34"/>
                    <a:pt x="171" y="34"/>
                    <a:pt x="171" y="34"/>
                  </a:cubicBezTo>
                  <a:cubicBezTo>
                    <a:pt x="170" y="34"/>
                    <a:pt x="170" y="34"/>
                    <a:pt x="170" y="34"/>
                  </a:cubicBezTo>
                  <a:cubicBezTo>
                    <a:pt x="170" y="34"/>
                    <a:pt x="170" y="34"/>
                    <a:pt x="170" y="35"/>
                  </a:cubicBezTo>
                  <a:cubicBezTo>
                    <a:pt x="169" y="35"/>
                    <a:pt x="169" y="35"/>
                    <a:pt x="169" y="35"/>
                  </a:cubicBezTo>
                  <a:cubicBezTo>
                    <a:pt x="169" y="35"/>
                    <a:pt x="169" y="35"/>
                    <a:pt x="169" y="35"/>
                  </a:cubicBezTo>
                  <a:cubicBezTo>
                    <a:pt x="169" y="35"/>
                    <a:pt x="169" y="35"/>
                    <a:pt x="169" y="35"/>
                  </a:cubicBezTo>
                  <a:cubicBezTo>
                    <a:pt x="168" y="36"/>
                    <a:pt x="168" y="36"/>
                    <a:pt x="168" y="36"/>
                  </a:cubicBezTo>
                  <a:cubicBezTo>
                    <a:pt x="168" y="36"/>
                    <a:pt x="168" y="36"/>
                    <a:pt x="168" y="36"/>
                  </a:cubicBezTo>
                  <a:cubicBezTo>
                    <a:pt x="168" y="36"/>
                    <a:pt x="168" y="37"/>
                    <a:pt x="168" y="37"/>
                  </a:cubicBezTo>
                  <a:cubicBezTo>
                    <a:pt x="168" y="37"/>
                    <a:pt x="168" y="37"/>
                    <a:pt x="168" y="38"/>
                  </a:cubicBezTo>
                  <a:cubicBezTo>
                    <a:pt x="168" y="38"/>
                    <a:pt x="167" y="38"/>
                    <a:pt x="167" y="38"/>
                  </a:cubicBezTo>
                  <a:cubicBezTo>
                    <a:pt x="167" y="38"/>
                    <a:pt x="167" y="38"/>
                    <a:pt x="167" y="39"/>
                  </a:cubicBezTo>
                  <a:cubicBezTo>
                    <a:pt x="167" y="39"/>
                    <a:pt x="167" y="39"/>
                    <a:pt x="167" y="39"/>
                  </a:cubicBezTo>
                  <a:cubicBezTo>
                    <a:pt x="167" y="39"/>
                    <a:pt x="167" y="39"/>
                    <a:pt x="167" y="39"/>
                  </a:cubicBezTo>
                  <a:cubicBezTo>
                    <a:pt x="167" y="40"/>
                    <a:pt x="167" y="40"/>
                    <a:pt x="167" y="40"/>
                  </a:cubicBezTo>
                  <a:cubicBezTo>
                    <a:pt x="167" y="40"/>
                    <a:pt x="167" y="40"/>
                    <a:pt x="167" y="41"/>
                  </a:cubicBezTo>
                  <a:cubicBezTo>
                    <a:pt x="167" y="41"/>
                    <a:pt x="167" y="41"/>
                    <a:pt x="167" y="41"/>
                  </a:cubicBezTo>
                  <a:cubicBezTo>
                    <a:pt x="167" y="41"/>
                    <a:pt x="167" y="41"/>
                    <a:pt x="167" y="41"/>
                  </a:cubicBezTo>
                  <a:cubicBezTo>
                    <a:pt x="167" y="42"/>
                    <a:pt x="167" y="42"/>
                    <a:pt x="167" y="42"/>
                  </a:cubicBezTo>
                  <a:cubicBezTo>
                    <a:pt x="168" y="42"/>
                    <a:pt x="168" y="42"/>
                    <a:pt x="168" y="43"/>
                  </a:cubicBezTo>
                  <a:cubicBezTo>
                    <a:pt x="168" y="43"/>
                    <a:pt x="168" y="43"/>
                    <a:pt x="168" y="43"/>
                  </a:cubicBezTo>
                  <a:cubicBezTo>
                    <a:pt x="168" y="43"/>
                    <a:pt x="169" y="43"/>
                    <a:pt x="169" y="43"/>
                  </a:cubicBezTo>
                  <a:cubicBezTo>
                    <a:pt x="169" y="43"/>
                    <a:pt x="169" y="44"/>
                    <a:pt x="169" y="44"/>
                  </a:cubicBezTo>
                  <a:cubicBezTo>
                    <a:pt x="169" y="44"/>
                    <a:pt x="169" y="44"/>
                    <a:pt x="169" y="44"/>
                  </a:cubicBezTo>
                  <a:cubicBezTo>
                    <a:pt x="169" y="44"/>
                    <a:pt x="169" y="44"/>
                    <a:pt x="169" y="44"/>
                  </a:cubicBezTo>
                  <a:cubicBezTo>
                    <a:pt x="169" y="44"/>
                    <a:pt x="169" y="44"/>
                    <a:pt x="169" y="44"/>
                  </a:cubicBezTo>
                  <a:cubicBezTo>
                    <a:pt x="169" y="44"/>
                    <a:pt x="170" y="44"/>
                    <a:pt x="170" y="44"/>
                  </a:cubicBezTo>
                  <a:cubicBezTo>
                    <a:pt x="170" y="44"/>
                    <a:pt x="170" y="44"/>
                    <a:pt x="170" y="44"/>
                  </a:cubicBezTo>
                  <a:cubicBezTo>
                    <a:pt x="170" y="44"/>
                    <a:pt x="170" y="44"/>
                    <a:pt x="170" y="44"/>
                  </a:cubicBezTo>
                  <a:cubicBezTo>
                    <a:pt x="170" y="44"/>
                    <a:pt x="170" y="44"/>
                    <a:pt x="170" y="44"/>
                  </a:cubicBezTo>
                  <a:cubicBezTo>
                    <a:pt x="170" y="44"/>
                    <a:pt x="171" y="44"/>
                    <a:pt x="171" y="45"/>
                  </a:cubicBezTo>
                  <a:cubicBezTo>
                    <a:pt x="171" y="45"/>
                    <a:pt x="171" y="45"/>
                    <a:pt x="171" y="45"/>
                  </a:cubicBezTo>
                  <a:cubicBezTo>
                    <a:pt x="171" y="45"/>
                    <a:pt x="171" y="45"/>
                    <a:pt x="171" y="46"/>
                  </a:cubicBezTo>
                  <a:cubicBezTo>
                    <a:pt x="171" y="46"/>
                    <a:pt x="171" y="46"/>
                    <a:pt x="171" y="46"/>
                  </a:cubicBezTo>
                  <a:cubicBezTo>
                    <a:pt x="171" y="46"/>
                    <a:pt x="171" y="46"/>
                    <a:pt x="171" y="46"/>
                  </a:cubicBezTo>
                  <a:cubicBezTo>
                    <a:pt x="171" y="46"/>
                    <a:pt x="171" y="46"/>
                    <a:pt x="171" y="46"/>
                  </a:cubicBezTo>
                  <a:cubicBezTo>
                    <a:pt x="171" y="46"/>
                    <a:pt x="171" y="46"/>
                    <a:pt x="171" y="47"/>
                  </a:cubicBezTo>
                  <a:cubicBezTo>
                    <a:pt x="171" y="47"/>
                    <a:pt x="171" y="47"/>
                    <a:pt x="172" y="47"/>
                  </a:cubicBezTo>
                  <a:cubicBezTo>
                    <a:pt x="172" y="47"/>
                    <a:pt x="172" y="47"/>
                    <a:pt x="172" y="47"/>
                  </a:cubicBezTo>
                  <a:cubicBezTo>
                    <a:pt x="172" y="47"/>
                    <a:pt x="172" y="47"/>
                    <a:pt x="172" y="47"/>
                  </a:cubicBezTo>
                  <a:cubicBezTo>
                    <a:pt x="172" y="47"/>
                    <a:pt x="172" y="47"/>
                    <a:pt x="172" y="47"/>
                  </a:cubicBezTo>
                  <a:cubicBezTo>
                    <a:pt x="172" y="47"/>
                    <a:pt x="172" y="47"/>
                    <a:pt x="172" y="47"/>
                  </a:cubicBezTo>
                  <a:cubicBezTo>
                    <a:pt x="173" y="47"/>
                    <a:pt x="173" y="47"/>
                    <a:pt x="173" y="47"/>
                  </a:cubicBezTo>
                  <a:cubicBezTo>
                    <a:pt x="173" y="47"/>
                    <a:pt x="173" y="47"/>
                    <a:pt x="173" y="47"/>
                  </a:cubicBezTo>
                  <a:cubicBezTo>
                    <a:pt x="173" y="47"/>
                    <a:pt x="173" y="47"/>
                    <a:pt x="173" y="47"/>
                  </a:cubicBezTo>
                  <a:cubicBezTo>
                    <a:pt x="173" y="47"/>
                    <a:pt x="173" y="47"/>
                    <a:pt x="173" y="47"/>
                  </a:cubicBezTo>
                  <a:cubicBezTo>
                    <a:pt x="173" y="47"/>
                    <a:pt x="174" y="47"/>
                    <a:pt x="174" y="47"/>
                  </a:cubicBezTo>
                  <a:cubicBezTo>
                    <a:pt x="174" y="47"/>
                    <a:pt x="174" y="47"/>
                    <a:pt x="174" y="47"/>
                  </a:cubicBezTo>
                  <a:cubicBezTo>
                    <a:pt x="174" y="47"/>
                    <a:pt x="174" y="47"/>
                    <a:pt x="174" y="47"/>
                  </a:cubicBezTo>
                  <a:cubicBezTo>
                    <a:pt x="174" y="47"/>
                    <a:pt x="174" y="47"/>
                    <a:pt x="175" y="47"/>
                  </a:cubicBezTo>
                  <a:cubicBezTo>
                    <a:pt x="175" y="47"/>
                    <a:pt x="175" y="47"/>
                    <a:pt x="175" y="47"/>
                  </a:cubicBezTo>
                  <a:cubicBezTo>
                    <a:pt x="175" y="47"/>
                    <a:pt x="175" y="46"/>
                    <a:pt x="175" y="46"/>
                  </a:cubicBezTo>
                  <a:cubicBezTo>
                    <a:pt x="175" y="46"/>
                    <a:pt x="175" y="46"/>
                    <a:pt x="175" y="46"/>
                  </a:cubicBezTo>
                  <a:cubicBezTo>
                    <a:pt x="175" y="45"/>
                    <a:pt x="176" y="45"/>
                    <a:pt x="176" y="45"/>
                  </a:cubicBezTo>
                  <a:cubicBezTo>
                    <a:pt x="176" y="45"/>
                    <a:pt x="176" y="45"/>
                    <a:pt x="176" y="45"/>
                  </a:cubicBezTo>
                  <a:cubicBezTo>
                    <a:pt x="176" y="45"/>
                    <a:pt x="176" y="45"/>
                    <a:pt x="176" y="45"/>
                  </a:cubicBezTo>
                  <a:cubicBezTo>
                    <a:pt x="176" y="45"/>
                    <a:pt x="176" y="44"/>
                    <a:pt x="176" y="44"/>
                  </a:cubicBezTo>
                  <a:cubicBezTo>
                    <a:pt x="176" y="44"/>
                    <a:pt x="176" y="44"/>
                    <a:pt x="176" y="44"/>
                  </a:cubicBezTo>
                  <a:cubicBezTo>
                    <a:pt x="176" y="44"/>
                    <a:pt x="177" y="44"/>
                    <a:pt x="177" y="44"/>
                  </a:cubicBezTo>
                  <a:cubicBezTo>
                    <a:pt x="177" y="44"/>
                    <a:pt x="177" y="44"/>
                    <a:pt x="177" y="44"/>
                  </a:cubicBezTo>
                  <a:cubicBezTo>
                    <a:pt x="177" y="44"/>
                    <a:pt x="177" y="44"/>
                    <a:pt x="177" y="44"/>
                  </a:cubicBezTo>
                  <a:cubicBezTo>
                    <a:pt x="177" y="44"/>
                    <a:pt x="177" y="43"/>
                    <a:pt x="177" y="43"/>
                  </a:cubicBezTo>
                  <a:cubicBezTo>
                    <a:pt x="177" y="43"/>
                    <a:pt x="177" y="43"/>
                    <a:pt x="178" y="43"/>
                  </a:cubicBezTo>
                  <a:cubicBezTo>
                    <a:pt x="178" y="43"/>
                    <a:pt x="178" y="43"/>
                    <a:pt x="178" y="43"/>
                  </a:cubicBezTo>
                  <a:cubicBezTo>
                    <a:pt x="178" y="43"/>
                    <a:pt x="178" y="43"/>
                    <a:pt x="178" y="43"/>
                  </a:cubicBezTo>
                  <a:cubicBezTo>
                    <a:pt x="178" y="43"/>
                    <a:pt x="178" y="43"/>
                    <a:pt x="178" y="43"/>
                  </a:cubicBezTo>
                  <a:cubicBezTo>
                    <a:pt x="178" y="43"/>
                    <a:pt x="178" y="43"/>
                    <a:pt x="178" y="44"/>
                  </a:cubicBezTo>
                  <a:cubicBezTo>
                    <a:pt x="178" y="44"/>
                    <a:pt x="178" y="44"/>
                    <a:pt x="178" y="44"/>
                  </a:cubicBezTo>
                  <a:cubicBezTo>
                    <a:pt x="179" y="44"/>
                    <a:pt x="179" y="44"/>
                    <a:pt x="179" y="44"/>
                  </a:cubicBezTo>
                  <a:cubicBezTo>
                    <a:pt x="179" y="44"/>
                    <a:pt x="179" y="44"/>
                    <a:pt x="179" y="44"/>
                  </a:cubicBezTo>
                  <a:cubicBezTo>
                    <a:pt x="180" y="44"/>
                    <a:pt x="180" y="44"/>
                    <a:pt x="180" y="44"/>
                  </a:cubicBezTo>
                  <a:cubicBezTo>
                    <a:pt x="180" y="44"/>
                    <a:pt x="180" y="44"/>
                    <a:pt x="180" y="44"/>
                  </a:cubicBezTo>
                  <a:cubicBezTo>
                    <a:pt x="180" y="44"/>
                    <a:pt x="180" y="44"/>
                    <a:pt x="180" y="44"/>
                  </a:cubicBezTo>
                  <a:cubicBezTo>
                    <a:pt x="181" y="44"/>
                    <a:pt x="181" y="44"/>
                    <a:pt x="181" y="44"/>
                  </a:cubicBezTo>
                  <a:cubicBezTo>
                    <a:pt x="181" y="44"/>
                    <a:pt x="181" y="44"/>
                    <a:pt x="181" y="44"/>
                  </a:cubicBezTo>
                  <a:cubicBezTo>
                    <a:pt x="181" y="44"/>
                    <a:pt x="181" y="44"/>
                    <a:pt x="181" y="44"/>
                  </a:cubicBezTo>
                  <a:cubicBezTo>
                    <a:pt x="181" y="44"/>
                    <a:pt x="181" y="44"/>
                    <a:pt x="181" y="44"/>
                  </a:cubicBezTo>
                  <a:cubicBezTo>
                    <a:pt x="181" y="43"/>
                    <a:pt x="181" y="43"/>
                    <a:pt x="181" y="43"/>
                  </a:cubicBezTo>
                  <a:cubicBezTo>
                    <a:pt x="181" y="43"/>
                    <a:pt x="182" y="43"/>
                    <a:pt x="182" y="43"/>
                  </a:cubicBezTo>
                  <a:cubicBezTo>
                    <a:pt x="182" y="43"/>
                    <a:pt x="182" y="43"/>
                    <a:pt x="182" y="43"/>
                  </a:cubicBezTo>
                  <a:cubicBezTo>
                    <a:pt x="183" y="43"/>
                    <a:pt x="183" y="43"/>
                    <a:pt x="183" y="43"/>
                  </a:cubicBezTo>
                  <a:cubicBezTo>
                    <a:pt x="183" y="43"/>
                    <a:pt x="183" y="43"/>
                    <a:pt x="184" y="43"/>
                  </a:cubicBezTo>
                  <a:cubicBezTo>
                    <a:pt x="184" y="43"/>
                    <a:pt x="184" y="43"/>
                    <a:pt x="184" y="43"/>
                  </a:cubicBezTo>
                  <a:cubicBezTo>
                    <a:pt x="184" y="43"/>
                    <a:pt x="184" y="43"/>
                    <a:pt x="185" y="43"/>
                  </a:cubicBezTo>
                  <a:cubicBezTo>
                    <a:pt x="185" y="43"/>
                    <a:pt x="185" y="43"/>
                    <a:pt x="185" y="43"/>
                  </a:cubicBezTo>
                  <a:cubicBezTo>
                    <a:pt x="185" y="43"/>
                    <a:pt x="185" y="43"/>
                    <a:pt x="185" y="43"/>
                  </a:cubicBezTo>
                  <a:cubicBezTo>
                    <a:pt x="185" y="43"/>
                    <a:pt x="185" y="43"/>
                    <a:pt x="185" y="43"/>
                  </a:cubicBezTo>
                  <a:cubicBezTo>
                    <a:pt x="186" y="43"/>
                    <a:pt x="186" y="43"/>
                    <a:pt x="186" y="43"/>
                  </a:cubicBezTo>
                  <a:cubicBezTo>
                    <a:pt x="186" y="43"/>
                    <a:pt x="186" y="43"/>
                    <a:pt x="186" y="43"/>
                  </a:cubicBezTo>
                  <a:cubicBezTo>
                    <a:pt x="186" y="43"/>
                    <a:pt x="187" y="43"/>
                    <a:pt x="187" y="43"/>
                  </a:cubicBezTo>
                  <a:cubicBezTo>
                    <a:pt x="187" y="42"/>
                    <a:pt x="186" y="43"/>
                    <a:pt x="186" y="43"/>
                  </a:cubicBezTo>
                  <a:cubicBezTo>
                    <a:pt x="186" y="43"/>
                    <a:pt x="186" y="42"/>
                    <a:pt x="186" y="42"/>
                  </a:cubicBezTo>
                  <a:cubicBezTo>
                    <a:pt x="186" y="42"/>
                    <a:pt x="186" y="42"/>
                    <a:pt x="186" y="42"/>
                  </a:cubicBezTo>
                  <a:cubicBezTo>
                    <a:pt x="185" y="42"/>
                    <a:pt x="185" y="42"/>
                    <a:pt x="185" y="42"/>
                  </a:cubicBezTo>
                  <a:cubicBezTo>
                    <a:pt x="185" y="42"/>
                    <a:pt x="185" y="42"/>
                    <a:pt x="185" y="42"/>
                  </a:cubicBezTo>
                  <a:cubicBezTo>
                    <a:pt x="185" y="42"/>
                    <a:pt x="186" y="42"/>
                    <a:pt x="186" y="42"/>
                  </a:cubicBezTo>
                  <a:cubicBezTo>
                    <a:pt x="186" y="42"/>
                    <a:pt x="186" y="42"/>
                    <a:pt x="186" y="42"/>
                  </a:cubicBezTo>
                  <a:cubicBezTo>
                    <a:pt x="186" y="42"/>
                    <a:pt x="186" y="42"/>
                    <a:pt x="186" y="42"/>
                  </a:cubicBezTo>
                  <a:cubicBezTo>
                    <a:pt x="186" y="42"/>
                    <a:pt x="186" y="42"/>
                    <a:pt x="187" y="42"/>
                  </a:cubicBezTo>
                  <a:cubicBezTo>
                    <a:pt x="187" y="42"/>
                    <a:pt x="187" y="42"/>
                    <a:pt x="187" y="42"/>
                  </a:cubicBezTo>
                  <a:cubicBezTo>
                    <a:pt x="187" y="42"/>
                    <a:pt x="187" y="42"/>
                    <a:pt x="187" y="42"/>
                  </a:cubicBezTo>
                  <a:cubicBezTo>
                    <a:pt x="187" y="42"/>
                    <a:pt x="187" y="41"/>
                    <a:pt x="188" y="41"/>
                  </a:cubicBezTo>
                  <a:cubicBezTo>
                    <a:pt x="188" y="41"/>
                    <a:pt x="188" y="41"/>
                    <a:pt x="188" y="41"/>
                  </a:cubicBezTo>
                  <a:cubicBezTo>
                    <a:pt x="189" y="41"/>
                    <a:pt x="189" y="41"/>
                    <a:pt x="189" y="41"/>
                  </a:cubicBezTo>
                  <a:cubicBezTo>
                    <a:pt x="189" y="42"/>
                    <a:pt x="189" y="42"/>
                    <a:pt x="189" y="42"/>
                  </a:cubicBezTo>
                  <a:cubicBezTo>
                    <a:pt x="189" y="42"/>
                    <a:pt x="190" y="42"/>
                    <a:pt x="190" y="42"/>
                  </a:cubicBezTo>
                  <a:cubicBezTo>
                    <a:pt x="190" y="42"/>
                    <a:pt x="190" y="42"/>
                    <a:pt x="190" y="42"/>
                  </a:cubicBezTo>
                  <a:cubicBezTo>
                    <a:pt x="190" y="42"/>
                    <a:pt x="190" y="42"/>
                    <a:pt x="190" y="42"/>
                  </a:cubicBezTo>
                  <a:cubicBezTo>
                    <a:pt x="190" y="43"/>
                    <a:pt x="190" y="43"/>
                    <a:pt x="190" y="43"/>
                  </a:cubicBezTo>
                  <a:cubicBezTo>
                    <a:pt x="190" y="43"/>
                    <a:pt x="190" y="43"/>
                    <a:pt x="190" y="43"/>
                  </a:cubicBezTo>
                  <a:cubicBezTo>
                    <a:pt x="190" y="43"/>
                    <a:pt x="190" y="43"/>
                    <a:pt x="190" y="43"/>
                  </a:cubicBezTo>
                  <a:cubicBezTo>
                    <a:pt x="189" y="44"/>
                    <a:pt x="190" y="44"/>
                    <a:pt x="189" y="44"/>
                  </a:cubicBezTo>
                  <a:cubicBezTo>
                    <a:pt x="189" y="44"/>
                    <a:pt x="189" y="44"/>
                    <a:pt x="189" y="45"/>
                  </a:cubicBezTo>
                  <a:cubicBezTo>
                    <a:pt x="189" y="45"/>
                    <a:pt x="189" y="45"/>
                    <a:pt x="189" y="44"/>
                  </a:cubicBezTo>
                  <a:cubicBezTo>
                    <a:pt x="189" y="44"/>
                    <a:pt x="189" y="44"/>
                    <a:pt x="189" y="44"/>
                  </a:cubicBezTo>
                  <a:cubicBezTo>
                    <a:pt x="189" y="44"/>
                    <a:pt x="189" y="44"/>
                    <a:pt x="188" y="44"/>
                  </a:cubicBezTo>
                  <a:cubicBezTo>
                    <a:pt x="188" y="44"/>
                    <a:pt x="188" y="44"/>
                    <a:pt x="188" y="44"/>
                  </a:cubicBezTo>
                  <a:cubicBezTo>
                    <a:pt x="188" y="44"/>
                    <a:pt x="188" y="44"/>
                    <a:pt x="188" y="44"/>
                  </a:cubicBezTo>
                  <a:cubicBezTo>
                    <a:pt x="188" y="44"/>
                    <a:pt x="188" y="43"/>
                    <a:pt x="188" y="43"/>
                  </a:cubicBezTo>
                  <a:cubicBezTo>
                    <a:pt x="188" y="43"/>
                    <a:pt x="188" y="43"/>
                    <a:pt x="187" y="43"/>
                  </a:cubicBezTo>
                  <a:cubicBezTo>
                    <a:pt x="187" y="44"/>
                    <a:pt x="187" y="44"/>
                    <a:pt x="187" y="44"/>
                  </a:cubicBezTo>
                  <a:cubicBezTo>
                    <a:pt x="187" y="44"/>
                    <a:pt x="187" y="44"/>
                    <a:pt x="187" y="44"/>
                  </a:cubicBezTo>
                  <a:cubicBezTo>
                    <a:pt x="186" y="44"/>
                    <a:pt x="186" y="44"/>
                    <a:pt x="186" y="44"/>
                  </a:cubicBezTo>
                  <a:cubicBezTo>
                    <a:pt x="186" y="44"/>
                    <a:pt x="186" y="44"/>
                    <a:pt x="186" y="44"/>
                  </a:cubicBezTo>
                  <a:cubicBezTo>
                    <a:pt x="186" y="44"/>
                    <a:pt x="186" y="44"/>
                    <a:pt x="186" y="44"/>
                  </a:cubicBezTo>
                  <a:cubicBezTo>
                    <a:pt x="186" y="44"/>
                    <a:pt x="185" y="45"/>
                    <a:pt x="185" y="45"/>
                  </a:cubicBezTo>
                  <a:cubicBezTo>
                    <a:pt x="185" y="45"/>
                    <a:pt x="185" y="45"/>
                    <a:pt x="185" y="45"/>
                  </a:cubicBezTo>
                  <a:cubicBezTo>
                    <a:pt x="185" y="45"/>
                    <a:pt x="185" y="45"/>
                    <a:pt x="185" y="45"/>
                  </a:cubicBezTo>
                  <a:cubicBezTo>
                    <a:pt x="185" y="45"/>
                    <a:pt x="185" y="45"/>
                    <a:pt x="185" y="45"/>
                  </a:cubicBezTo>
                  <a:cubicBezTo>
                    <a:pt x="185" y="46"/>
                    <a:pt x="184" y="46"/>
                    <a:pt x="184" y="46"/>
                  </a:cubicBezTo>
                  <a:cubicBezTo>
                    <a:pt x="184" y="46"/>
                    <a:pt x="184" y="46"/>
                    <a:pt x="184" y="46"/>
                  </a:cubicBezTo>
                  <a:cubicBezTo>
                    <a:pt x="184" y="46"/>
                    <a:pt x="184" y="46"/>
                    <a:pt x="184" y="46"/>
                  </a:cubicBezTo>
                  <a:cubicBezTo>
                    <a:pt x="184" y="46"/>
                    <a:pt x="184" y="46"/>
                    <a:pt x="184" y="46"/>
                  </a:cubicBezTo>
                  <a:cubicBezTo>
                    <a:pt x="184" y="46"/>
                    <a:pt x="184" y="47"/>
                    <a:pt x="184" y="47"/>
                  </a:cubicBezTo>
                  <a:cubicBezTo>
                    <a:pt x="183" y="47"/>
                    <a:pt x="183" y="47"/>
                    <a:pt x="183" y="47"/>
                  </a:cubicBezTo>
                  <a:cubicBezTo>
                    <a:pt x="183" y="47"/>
                    <a:pt x="183" y="47"/>
                    <a:pt x="183" y="47"/>
                  </a:cubicBezTo>
                  <a:cubicBezTo>
                    <a:pt x="183" y="48"/>
                    <a:pt x="183" y="48"/>
                    <a:pt x="183" y="48"/>
                  </a:cubicBezTo>
                  <a:cubicBezTo>
                    <a:pt x="183" y="48"/>
                    <a:pt x="182" y="48"/>
                    <a:pt x="182" y="48"/>
                  </a:cubicBezTo>
                  <a:cubicBezTo>
                    <a:pt x="182" y="48"/>
                    <a:pt x="182" y="48"/>
                    <a:pt x="182" y="48"/>
                  </a:cubicBezTo>
                  <a:cubicBezTo>
                    <a:pt x="181" y="48"/>
                    <a:pt x="181" y="48"/>
                    <a:pt x="181" y="48"/>
                  </a:cubicBezTo>
                  <a:cubicBezTo>
                    <a:pt x="181" y="48"/>
                    <a:pt x="180" y="48"/>
                    <a:pt x="180" y="48"/>
                  </a:cubicBezTo>
                  <a:cubicBezTo>
                    <a:pt x="180" y="49"/>
                    <a:pt x="180" y="49"/>
                    <a:pt x="180" y="49"/>
                  </a:cubicBezTo>
                  <a:cubicBezTo>
                    <a:pt x="180" y="49"/>
                    <a:pt x="180" y="49"/>
                    <a:pt x="180" y="49"/>
                  </a:cubicBezTo>
                  <a:cubicBezTo>
                    <a:pt x="180" y="49"/>
                    <a:pt x="179" y="49"/>
                    <a:pt x="179" y="49"/>
                  </a:cubicBezTo>
                  <a:cubicBezTo>
                    <a:pt x="179" y="49"/>
                    <a:pt x="179" y="50"/>
                    <a:pt x="179" y="50"/>
                  </a:cubicBezTo>
                  <a:cubicBezTo>
                    <a:pt x="179" y="50"/>
                    <a:pt x="178" y="51"/>
                    <a:pt x="178" y="51"/>
                  </a:cubicBezTo>
                  <a:cubicBezTo>
                    <a:pt x="178" y="51"/>
                    <a:pt x="178" y="51"/>
                    <a:pt x="177" y="51"/>
                  </a:cubicBezTo>
                  <a:cubicBezTo>
                    <a:pt x="177" y="51"/>
                    <a:pt x="177" y="51"/>
                    <a:pt x="177" y="50"/>
                  </a:cubicBezTo>
                  <a:cubicBezTo>
                    <a:pt x="177" y="50"/>
                    <a:pt x="177" y="50"/>
                    <a:pt x="177" y="50"/>
                  </a:cubicBezTo>
                  <a:cubicBezTo>
                    <a:pt x="177" y="50"/>
                    <a:pt x="177" y="50"/>
                    <a:pt x="177" y="50"/>
                  </a:cubicBezTo>
                  <a:cubicBezTo>
                    <a:pt x="177" y="50"/>
                    <a:pt x="177" y="50"/>
                    <a:pt x="177" y="50"/>
                  </a:cubicBezTo>
                  <a:cubicBezTo>
                    <a:pt x="177" y="50"/>
                    <a:pt x="177" y="50"/>
                    <a:pt x="177" y="50"/>
                  </a:cubicBezTo>
                  <a:cubicBezTo>
                    <a:pt x="177" y="50"/>
                    <a:pt x="177" y="50"/>
                    <a:pt x="176" y="50"/>
                  </a:cubicBezTo>
                  <a:cubicBezTo>
                    <a:pt x="176" y="50"/>
                    <a:pt x="176" y="50"/>
                    <a:pt x="176" y="50"/>
                  </a:cubicBezTo>
                  <a:cubicBezTo>
                    <a:pt x="176" y="50"/>
                    <a:pt x="176" y="49"/>
                    <a:pt x="176" y="49"/>
                  </a:cubicBezTo>
                  <a:cubicBezTo>
                    <a:pt x="176" y="49"/>
                    <a:pt x="176" y="50"/>
                    <a:pt x="176" y="50"/>
                  </a:cubicBezTo>
                  <a:cubicBezTo>
                    <a:pt x="176" y="50"/>
                    <a:pt x="176" y="50"/>
                    <a:pt x="176" y="50"/>
                  </a:cubicBezTo>
                  <a:cubicBezTo>
                    <a:pt x="176" y="50"/>
                    <a:pt x="176" y="50"/>
                    <a:pt x="176" y="50"/>
                  </a:cubicBezTo>
                  <a:cubicBezTo>
                    <a:pt x="176" y="50"/>
                    <a:pt x="176" y="50"/>
                    <a:pt x="176" y="50"/>
                  </a:cubicBezTo>
                  <a:cubicBezTo>
                    <a:pt x="176" y="50"/>
                    <a:pt x="176" y="51"/>
                    <a:pt x="176" y="51"/>
                  </a:cubicBezTo>
                  <a:cubicBezTo>
                    <a:pt x="176" y="51"/>
                    <a:pt x="176" y="51"/>
                    <a:pt x="176" y="51"/>
                  </a:cubicBezTo>
                  <a:cubicBezTo>
                    <a:pt x="176" y="51"/>
                    <a:pt x="176" y="51"/>
                    <a:pt x="176" y="51"/>
                  </a:cubicBezTo>
                  <a:cubicBezTo>
                    <a:pt x="176" y="51"/>
                    <a:pt x="176" y="51"/>
                    <a:pt x="176" y="50"/>
                  </a:cubicBezTo>
                  <a:cubicBezTo>
                    <a:pt x="176" y="50"/>
                    <a:pt x="176" y="50"/>
                    <a:pt x="176" y="50"/>
                  </a:cubicBezTo>
                  <a:cubicBezTo>
                    <a:pt x="176" y="50"/>
                    <a:pt x="176" y="50"/>
                    <a:pt x="176" y="50"/>
                  </a:cubicBezTo>
                  <a:cubicBezTo>
                    <a:pt x="176" y="51"/>
                    <a:pt x="176" y="51"/>
                    <a:pt x="177" y="51"/>
                  </a:cubicBezTo>
                  <a:cubicBezTo>
                    <a:pt x="177" y="51"/>
                    <a:pt x="177" y="51"/>
                    <a:pt x="177" y="51"/>
                  </a:cubicBezTo>
                  <a:cubicBezTo>
                    <a:pt x="177" y="51"/>
                    <a:pt x="177" y="51"/>
                    <a:pt x="177" y="51"/>
                  </a:cubicBezTo>
                  <a:cubicBezTo>
                    <a:pt x="177" y="51"/>
                    <a:pt x="177" y="51"/>
                    <a:pt x="177" y="52"/>
                  </a:cubicBezTo>
                  <a:cubicBezTo>
                    <a:pt x="177" y="52"/>
                    <a:pt x="177" y="52"/>
                    <a:pt x="178" y="52"/>
                  </a:cubicBezTo>
                  <a:cubicBezTo>
                    <a:pt x="178" y="52"/>
                    <a:pt x="178" y="52"/>
                    <a:pt x="178" y="52"/>
                  </a:cubicBezTo>
                  <a:cubicBezTo>
                    <a:pt x="178" y="52"/>
                    <a:pt x="178" y="52"/>
                    <a:pt x="178" y="52"/>
                  </a:cubicBezTo>
                  <a:cubicBezTo>
                    <a:pt x="178" y="52"/>
                    <a:pt x="178" y="52"/>
                    <a:pt x="178" y="52"/>
                  </a:cubicBezTo>
                  <a:cubicBezTo>
                    <a:pt x="179" y="52"/>
                    <a:pt x="179" y="52"/>
                    <a:pt x="179" y="53"/>
                  </a:cubicBezTo>
                  <a:cubicBezTo>
                    <a:pt x="179" y="53"/>
                    <a:pt x="179" y="53"/>
                    <a:pt x="179" y="53"/>
                  </a:cubicBezTo>
                  <a:cubicBezTo>
                    <a:pt x="179" y="53"/>
                    <a:pt x="179" y="53"/>
                    <a:pt x="179" y="53"/>
                  </a:cubicBezTo>
                  <a:cubicBezTo>
                    <a:pt x="179" y="53"/>
                    <a:pt x="179" y="53"/>
                    <a:pt x="179" y="53"/>
                  </a:cubicBezTo>
                  <a:cubicBezTo>
                    <a:pt x="179" y="53"/>
                    <a:pt x="179" y="53"/>
                    <a:pt x="179" y="53"/>
                  </a:cubicBezTo>
                  <a:cubicBezTo>
                    <a:pt x="180" y="54"/>
                    <a:pt x="180" y="54"/>
                    <a:pt x="180" y="54"/>
                  </a:cubicBezTo>
                  <a:cubicBezTo>
                    <a:pt x="180" y="54"/>
                    <a:pt x="180" y="54"/>
                    <a:pt x="180" y="54"/>
                  </a:cubicBezTo>
                  <a:cubicBezTo>
                    <a:pt x="180" y="54"/>
                    <a:pt x="180" y="55"/>
                    <a:pt x="180" y="55"/>
                  </a:cubicBezTo>
                  <a:cubicBezTo>
                    <a:pt x="180" y="55"/>
                    <a:pt x="180" y="55"/>
                    <a:pt x="180" y="55"/>
                  </a:cubicBezTo>
                  <a:cubicBezTo>
                    <a:pt x="180" y="55"/>
                    <a:pt x="180" y="55"/>
                    <a:pt x="180" y="55"/>
                  </a:cubicBezTo>
                  <a:cubicBezTo>
                    <a:pt x="180" y="55"/>
                    <a:pt x="180" y="55"/>
                    <a:pt x="180" y="55"/>
                  </a:cubicBezTo>
                  <a:cubicBezTo>
                    <a:pt x="181" y="55"/>
                    <a:pt x="180" y="55"/>
                    <a:pt x="180" y="55"/>
                  </a:cubicBezTo>
                  <a:cubicBezTo>
                    <a:pt x="180" y="56"/>
                    <a:pt x="180" y="56"/>
                    <a:pt x="180" y="56"/>
                  </a:cubicBezTo>
                  <a:cubicBezTo>
                    <a:pt x="181" y="56"/>
                    <a:pt x="181" y="56"/>
                    <a:pt x="181" y="56"/>
                  </a:cubicBezTo>
                  <a:cubicBezTo>
                    <a:pt x="181" y="56"/>
                    <a:pt x="181" y="56"/>
                    <a:pt x="181" y="56"/>
                  </a:cubicBezTo>
                  <a:cubicBezTo>
                    <a:pt x="181" y="56"/>
                    <a:pt x="181" y="56"/>
                    <a:pt x="181" y="56"/>
                  </a:cubicBezTo>
                  <a:cubicBezTo>
                    <a:pt x="181" y="56"/>
                    <a:pt x="181" y="56"/>
                    <a:pt x="181" y="56"/>
                  </a:cubicBezTo>
                  <a:cubicBezTo>
                    <a:pt x="181" y="56"/>
                    <a:pt x="182" y="56"/>
                    <a:pt x="182" y="56"/>
                  </a:cubicBezTo>
                  <a:cubicBezTo>
                    <a:pt x="182" y="56"/>
                    <a:pt x="182" y="56"/>
                    <a:pt x="182" y="56"/>
                  </a:cubicBezTo>
                  <a:cubicBezTo>
                    <a:pt x="182" y="57"/>
                    <a:pt x="182" y="57"/>
                    <a:pt x="182" y="57"/>
                  </a:cubicBezTo>
                  <a:cubicBezTo>
                    <a:pt x="182" y="57"/>
                    <a:pt x="182" y="57"/>
                    <a:pt x="182" y="57"/>
                  </a:cubicBezTo>
                  <a:cubicBezTo>
                    <a:pt x="182" y="57"/>
                    <a:pt x="182" y="57"/>
                    <a:pt x="182" y="57"/>
                  </a:cubicBezTo>
                  <a:cubicBezTo>
                    <a:pt x="182" y="57"/>
                    <a:pt x="182" y="57"/>
                    <a:pt x="182" y="58"/>
                  </a:cubicBezTo>
                  <a:cubicBezTo>
                    <a:pt x="182" y="58"/>
                    <a:pt x="182" y="58"/>
                    <a:pt x="182" y="58"/>
                  </a:cubicBezTo>
                  <a:cubicBezTo>
                    <a:pt x="182" y="58"/>
                    <a:pt x="182" y="58"/>
                    <a:pt x="182" y="58"/>
                  </a:cubicBezTo>
                  <a:cubicBezTo>
                    <a:pt x="183" y="58"/>
                    <a:pt x="183" y="58"/>
                    <a:pt x="183" y="58"/>
                  </a:cubicBezTo>
                  <a:cubicBezTo>
                    <a:pt x="183" y="58"/>
                    <a:pt x="183" y="58"/>
                    <a:pt x="183" y="58"/>
                  </a:cubicBezTo>
                  <a:cubicBezTo>
                    <a:pt x="183" y="58"/>
                    <a:pt x="183" y="58"/>
                    <a:pt x="183" y="59"/>
                  </a:cubicBezTo>
                  <a:cubicBezTo>
                    <a:pt x="183" y="59"/>
                    <a:pt x="183" y="59"/>
                    <a:pt x="183" y="59"/>
                  </a:cubicBezTo>
                  <a:cubicBezTo>
                    <a:pt x="183" y="59"/>
                    <a:pt x="183" y="59"/>
                    <a:pt x="183" y="59"/>
                  </a:cubicBezTo>
                  <a:cubicBezTo>
                    <a:pt x="183" y="59"/>
                    <a:pt x="183" y="59"/>
                    <a:pt x="183" y="59"/>
                  </a:cubicBezTo>
                  <a:cubicBezTo>
                    <a:pt x="183" y="59"/>
                    <a:pt x="183" y="59"/>
                    <a:pt x="182" y="59"/>
                  </a:cubicBezTo>
                  <a:cubicBezTo>
                    <a:pt x="182" y="59"/>
                    <a:pt x="182" y="59"/>
                    <a:pt x="182" y="59"/>
                  </a:cubicBezTo>
                  <a:cubicBezTo>
                    <a:pt x="182" y="59"/>
                    <a:pt x="182" y="59"/>
                    <a:pt x="182" y="59"/>
                  </a:cubicBezTo>
                  <a:cubicBezTo>
                    <a:pt x="182" y="60"/>
                    <a:pt x="182" y="60"/>
                    <a:pt x="182" y="60"/>
                  </a:cubicBezTo>
                  <a:cubicBezTo>
                    <a:pt x="182" y="60"/>
                    <a:pt x="182" y="60"/>
                    <a:pt x="182" y="60"/>
                  </a:cubicBezTo>
                  <a:cubicBezTo>
                    <a:pt x="182" y="60"/>
                    <a:pt x="182" y="60"/>
                    <a:pt x="182" y="60"/>
                  </a:cubicBezTo>
                  <a:cubicBezTo>
                    <a:pt x="182" y="60"/>
                    <a:pt x="182" y="60"/>
                    <a:pt x="182" y="60"/>
                  </a:cubicBezTo>
                  <a:cubicBezTo>
                    <a:pt x="182" y="60"/>
                    <a:pt x="182" y="60"/>
                    <a:pt x="182" y="61"/>
                  </a:cubicBezTo>
                  <a:cubicBezTo>
                    <a:pt x="182" y="61"/>
                    <a:pt x="182" y="61"/>
                    <a:pt x="182" y="61"/>
                  </a:cubicBezTo>
                  <a:cubicBezTo>
                    <a:pt x="182" y="61"/>
                    <a:pt x="182" y="61"/>
                    <a:pt x="182" y="61"/>
                  </a:cubicBezTo>
                  <a:cubicBezTo>
                    <a:pt x="182" y="61"/>
                    <a:pt x="182" y="61"/>
                    <a:pt x="182" y="61"/>
                  </a:cubicBezTo>
                  <a:cubicBezTo>
                    <a:pt x="182" y="61"/>
                    <a:pt x="182" y="61"/>
                    <a:pt x="182" y="62"/>
                  </a:cubicBezTo>
                  <a:cubicBezTo>
                    <a:pt x="182" y="62"/>
                    <a:pt x="182" y="62"/>
                    <a:pt x="182" y="62"/>
                  </a:cubicBezTo>
                  <a:cubicBezTo>
                    <a:pt x="182" y="62"/>
                    <a:pt x="182" y="62"/>
                    <a:pt x="182" y="62"/>
                  </a:cubicBezTo>
                  <a:cubicBezTo>
                    <a:pt x="182" y="62"/>
                    <a:pt x="182" y="62"/>
                    <a:pt x="182" y="62"/>
                  </a:cubicBezTo>
                  <a:cubicBezTo>
                    <a:pt x="182" y="62"/>
                    <a:pt x="182" y="62"/>
                    <a:pt x="182" y="62"/>
                  </a:cubicBezTo>
                  <a:cubicBezTo>
                    <a:pt x="182" y="62"/>
                    <a:pt x="183" y="63"/>
                    <a:pt x="183" y="63"/>
                  </a:cubicBezTo>
                  <a:cubicBezTo>
                    <a:pt x="183" y="63"/>
                    <a:pt x="183" y="62"/>
                    <a:pt x="183" y="63"/>
                  </a:cubicBezTo>
                  <a:cubicBezTo>
                    <a:pt x="183" y="63"/>
                    <a:pt x="183" y="63"/>
                    <a:pt x="183" y="63"/>
                  </a:cubicBezTo>
                  <a:cubicBezTo>
                    <a:pt x="183" y="63"/>
                    <a:pt x="183" y="63"/>
                    <a:pt x="183" y="63"/>
                  </a:cubicBezTo>
                  <a:cubicBezTo>
                    <a:pt x="184" y="63"/>
                    <a:pt x="184" y="63"/>
                    <a:pt x="184" y="63"/>
                  </a:cubicBezTo>
                  <a:cubicBezTo>
                    <a:pt x="184" y="63"/>
                    <a:pt x="184" y="64"/>
                    <a:pt x="184" y="64"/>
                  </a:cubicBezTo>
                  <a:cubicBezTo>
                    <a:pt x="184" y="64"/>
                    <a:pt x="184" y="64"/>
                    <a:pt x="184" y="64"/>
                  </a:cubicBezTo>
                  <a:cubicBezTo>
                    <a:pt x="184" y="64"/>
                    <a:pt x="185" y="63"/>
                    <a:pt x="185" y="64"/>
                  </a:cubicBezTo>
                  <a:cubicBezTo>
                    <a:pt x="185" y="64"/>
                    <a:pt x="185" y="64"/>
                    <a:pt x="185" y="64"/>
                  </a:cubicBezTo>
                  <a:cubicBezTo>
                    <a:pt x="185" y="64"/>
                    <a:pt x="185" y="64"/>
                    <a:pt x="185" y="64"/>
                  </a:cubicBezTo>
                  <a:cubicBezTo>
                    <a:pt x="184" y="64"/>
                    <a:pt x="184" y="64"/>
                    <a:pt x="184" y="64"/>
                  </a:cubicBezTo>
                  <a:cubicBezTo>
                    <a:pt x="184" y="64"/>
                    <a:pt x="184" y="64"/>
                    <a:pt x="184" y="64"/>
                  </a:cubicBezTo>
                  <a:cubicBezTo>
                    <a:pt x="184" y="64"/>
                    <a:pt x="184" y="64"/>
                    <a:pt x="184" y="64"/>
                  </a:cubicBezTo>
                  <a:cubicBezTo>
                    <a:pt x="185" y="64"/>
                    <a:pt x="185" y="64"/>
                    <a:pt x="185" y="64"/>
                  </a:cubicBezTo>
                  <a:cubicBezTo>
                    <a:pt x="185" y="65"/>
                    <a:pt x="185" y="65"/>
                    <a:pt x="185" y="65"/>
                  </a:cubicBezTo>
                  <a:cubicBezTo>
                    <a:pt x="185" y="65"/>
                    <a:pt x="185" y="65"/>
                    <a:pt x="185" y="65"/>
                  </a:cubicBezTo>
                  <a:cubicBezTo>
                    <a:pt x="185" y="65"/>
                    <a:pt x="185" y="65"/>
                    <a:pt x="185" y="65"/>
                  </a:cubicBezTo>
                  <a:cubicBezTo>
                    <a:pt x="185" y="65"/>
                    <a:pt x="186" y="65"/>
                    <a:pt x="186" y="65"/>
                  </a:cubicBezTo>
                  <a:cubicBezTo>
                    <a:pt x="186" y="65"/>
                    <a:pt x="185" y="65"/>
                    <a:pt x="185" y="65"/>
                  </a:cubicBezTo>
                  <a:cubicBezTo>
                    <a:pt x="186" y="65"/>
                    <a:pt x="186" y="65"/>
                    <a:pt x="186" y="65"/>
                  </a:cubicBezTo>
                  <a:cubicBezTo>
                    <a:pt x="186" y="65"/>
                    <a:pt x="186" y="65"/>
                    <a:pt x="186" y="65"/>
                  </a:cubicBezTo>
                  <a:cubicBezTo>
                    <a:pt x="186" y="65"/>
                    <a:pt x="186" y="65"/>
                    <a:pt x="186" y="65"/>
                  </a:cubicBezTo>
                  <a:cubicBezTo>
                    <a:pt x="186" y="65"/>
                    <a:pt x="186" y="66"/>
                    <a:pt x="186" y="66"/>
                  </a:cubicBezTo>
                  <a:cubicBezTo>
                    <a:pt x="186" y="66"/>
                    <a:pt x="186" y="66"/>
                    <a:pt x="186" y="66"/>
                  </a:cubicBezTo>
                  <a:cubicBezTo>
                    <a:pt x="186" y="66"/>
                    <a:pt x="186" y="66"/>
                    <a:pt x="186" y="67"/>
                  </a:cubicBezTo>
                  <a:cubicBezTo>
                    <a:pt x="186" y="67"/>
                    <a:pt x="186" y="67"/>
                    <a:pt x="186" y="67"/>
                  </a:cubicBezTo>
                  <a:cubicBezTo>
                    <a:pt x="186" y="67"/>
                    <a:pt x="186" y="67"/>
                    <a:pt x="186" y="67"/>
                  </a:cubicBezTo>
                  <a:cubicBezTo>
                    <a:pt x="186" y="67"/>
                    <a:pt x="186" y="67"/>
                    <a:pt x="186" y="67"/>
                  </a:cubicBezTo>
                  <a:cubicBezTo>
                    <a:pt x="185" y="67"/>
                    <a:pt x="185" y="67"/>
                    <a:pt x="185" y="67"/>
                  </a:cubicBezTo>
                  <a:cubicBezTo>
                    <a:pt x="185" y="67"/>
                    <a:pt x="185" y="66"/>
                    <a:pt x="185" y="66"/>
                  </a:cubicBezTo>
                  <a:cubicBezTo>
                    <a:pt x="185" y="66"/>
                    <a:pt x="185" y="66"/>
                    <a:pt x="185" y="67"/>
                  </a:cubicBezTo>
                  <a:cubicBezTo>
                    <a:pt x="185" y="67"/>
                    <a:pt x="185" y="67"/>
                    <a:pt x="185" y="67"/>
                  </a:cubicBezTo>
                  <a:cubicBezTo>
                    <a:pt x="185" y="67"/>
                    <a:pt x="185" y="67"/>
                    <a:pt x="185" y="67"/>
                  </a:cubicBezTo>
                  <a:cubicBezTo>
                    <a:pt x="185" y="67"/>
                    <a:pt x="185" y="68"/>
                    <a:pt x="185" y="68"/>
                  </a:cubicBezTo>
                  <a:cubicBezTo>
                    <a:pt x="185" y="68"/>
                    <a:pt x="185" y="67"/>
                    <a:pt x="185" y="67"/>
                  </a:cubicBezTo>
                  <a:cubicBezTo>
                    <a:pt x="185" y="67"/>
                    <a:pt x="185" y="68"/>
                    <a:pt x="185" y="68"/>
                  </a:cubicBezTo>
                  <a:cubicBezTo>
                    <a:pt x="185" y="68"/>
                    <a:pt x="185" y="67"/>
                    <a:pt x="185" y="67"/>
                  </a:cubicBezTo>
                  <a:cubicBezTo>
                    <a:pt x="185" y="67"/>
                    <a:pt x="185" y="67"/>
                    <a:pt x="185" y="67"/>
                  </a:cubicBezTo>
                  <a:cubicBezTo>
                    <a:pt x="185" y="67"/>
                    <a:pt x="185" y="67"/>
                    <a:pt x="185" y="67"/>
                  </a:cubicBezTo>
                  <a:cubicBezTo>
                    <a:pt x="184" y="67"/>
                    <a:pt x="184" y="67"/>
                    <a:pt x="184" y="67"/>
                  </a:cubicBezTo>
                  <a:cubicBezTo>
                    <a:pt x="184" y="67"/>
                    <a:pt x="184" y="67"/>
                    <a:pt x="184" y="67"/>
                  </a:cubicBezTo>
                  <a:cubicBezTo>
                    <a:pt x="184" y="67"/>
                    <a:pt x="184" y="67"/>
                    <a:pt x="184" y="67"/>
                  </a:cubicBezTo>
                  <a:cubicBezTo>
                    <a:pt x="183" y="67"/>
                    <a:pt x="183" y="67"/>
                    <a:pt x="183" y="67"/>
                  </a:cubicBezTo>
                  <a:cubicBezTo>
                    <a:pt x="183" y="67"/>
                    <a:pt x="183" y="67"/>
                    <a:pt x="183" y="67"/>
                  </a:cubicBezTo>
                  <a:cubicBezTo>
                    <a:pt x="183" y="67"/>
                    <a:pt x="183" y="67"/>
                    <a:pt x="183" y="67"/>
                  </a:cubicBezTo>
                  <a:cubicBezTo>
                    <a:pt x="183" y="67"/>
                    <a:pt x="183" y="67"/>
                    <a:pt x="182" y="67"/>
                  </a:cubicBezTo>
                  <a:cubicBezTo>
                    <a:pt x="182" y="67"/>
                    <a:pt x="182" y="68"/>
                    <a:pt x="182" y="67"/>
                  </a:cubicBezTo>
                  <a:cubicBezTo>
                    <a:pt x="182" y="67"/>
                    <a:pt x="182" y="67"/>
                    <a:pt x="182" y="67"/>
                  </a:cubicBezTo>
                  <a:cubicBezTo>
                    <a:pt x="182" y="67"/>
                    <a:pt x="182" y="67"/>
                    <a:pt x="182" y="68"/>
                  </a:cubicBezTo>
                  <a:cubicBezTo>
                    <a:pt x="182" y="68"/>
                    <a:pt x="181" y="68"/>
                    <a:pt x="181" y="68"/>
                  </a:cubicBezTo>
                  <a:cubicBezTo>
                    <a:pt x="181" y="68"/>
                    <a:pt x="181" y="68"/>
                    <a:pt x="181" y="68"/>
                  </a:cubicBezTo>
                  <a:cubicBezTo>
                    <a:pt x="181" y="68"/>
                    <a:pt x="181" y="68"/>
                    <a:pt x="181" y="68"/>
                  </a:cubicBezTo>
                  <a:cubicBezTo>
                    <a:pt x="181" y="69"/>
                    <a:pt x="180" y="69"/>
                    <a:pt x="180" y="69"/>
                  </a:cubicBezTo>
                  <a:cubicBezTo>
                    <a:pt x="180" y="69"/>
                    <a:pt x="181" y="69"/>
                    <a:pt x="181" y="69"/>
                  </a:cubicBezTo>
                  <a:cubicBezTo>
                    <a:pt x="181" y="69"/>
                    <a:pt x="181" y="70"/>
                    <a:pt x="181" y="70"/>
                  </a:cubicBezTo>
                  <a:cubicBezTo>
                    <a:pt x="181" y="70"/>
                    <a:pt x="181" y="70"/>
                    <a:pt x="181" y="70"/>
                  </a:cubicBezTo>
                  <a:cubicBezTo>
                    <a:pt x="181" y="70"/>
                    <a:pt x="181" y="70"/>
                    <a:pt x="181" y="70"/>
                  </a:cubicBezTo>
                  <a:cubicBezTo>
                    <a:pt x="181" y="70"/>
                    <a:pt x="181" y="70"/>
                    <a:pt x="181" y="70"/>
                  </a:cubicBezTo>
                  <a:cubicBezTo>
                    <a:pt x="180" y="70"/>
                    <a:pt x="180" y="70"/>
                    <a:pt x="180" y="70"/>
                  </a:cubicBezTo>
                  <a:cubicBezTo>
                    <a:pt x="180" y="70"/>
                    <a:pt x="180" y="70"/>
                    <a:pt x="180" y="70"/>
                  </a:cubicBezTo>
                  <a:cubicBezTo>
                    <a:pt x="180" y="70"/>
                    <a:pt x="180" y="70"/>
                    <a:pt x="180" y="70"/>
                  </a:cubicBezTo>
                  <a:cubicBezTo>
                    <a:pt x="180" y="70"/>
                    <a:pt x="179" y="70"/>
                    <a:pt x="179" y="70"/>
                  </a:cubicBezTo>
                  <a:cubicBezTo>
                    <a:pt x="179" y="70"/>
                    <a:pt x="179" y="70"/>
                    <a:pt x="178" y="70"/>
                  </a:cubicBezTo>
                  <a:cubicBezTo>
                    <a:pt x="178" y="70"/>
                    <a:pt x="178" y="70"/>
                    <a:pt x="178" y="70"/>
                  </a:cubicBezTo>
                  <a:cubicBezTo>
                    <a:pt x="178" y="70"/>
                    <a:pt x="178" y="70"/>
                    <a:pt x="178" y="70"/>
                  </a:cubicBezTo>
                  <a:cubicBezTo>
                    <a:pt x="178" y="70"/>
                    <a:pt x="178" y="70"/>
                    <a:pt x="178" y="70"/>
                  </a:cubicBezTo>
                  <a:cubicBezTo>
                    <a:pt x="177" y="69"/>
                    <a:pt x="177" y="69"/>
                    <a:pt x="177" y="69"/>
                  </a:cubicBezTo>
                  <a:cubicBezTo>
                    <a:pt x="177" y="69"/>
                    <a:pt x="177" y="69"/>
                    <a:pt x="177" y="69"/>
                  </a:cubicBezTo>
                  <a:cubicBezTo>
                    <a:pt x="177" y="69"/>
                    <a:pt x="177" y="69"/>
                    <a:pt x="177" y="69"/>
                  </a:cubicBezTo>
                  <a:cubicBezTo>
                    <a:pt x="177" y="69"/>
                    <a:pt x="177" y="69"/>
                    <a:pt x="177" y="69"/>
                  </a:cubicBezTo>
                  <a:cubicBezTo>
                    <a:pt x="177" y="69"/>
                    <a:pt x="177" y="69"/>
                    <a:pt x="177" y="68"/>
                  </a:cubicBezTo>
                  <a:cubicBezTo>
                    <a:pt x="177" y="68"/>
                    <a:pt x="177" y="68"/>
                    <a:pt x="177" y="67"/>
                  </a:cubicBezTo>
                  <a:cubicBezTo>
                    <a:pt x="177" y="67"/>
                    <a:pt x="177" y="67"/>
                    <a:pt x="177" y="67"/>
                  </a:cubicBezTo>
                  <a:cubicBezTo>
                    <a:pt x="177" y="67"/>
                    <a:pt x="177" y="66"/>
                    <a:pt x="177" y="66"/>
                  </a:cubicBezTo>
                  <a:cubicBezTo>
                    <a:pt x="177" y="66"/>
                    <a:pt x="177" y="66"/>
                    <a:pt x="177" y="66"/>
                  </a:cubicBezTo>
                  <a:cubicBezTo>
                    <a:pt x="177" y="66"/>
                    <a:pt x="177" y="66"/>
                    <a:pt x="177" y="66"/>
                  </a:cubicBezTo>
                  <a:cubicBezTo>
                    <a:pt x="178" y="66"/>
                    <a:pt x="178" y="66"/>
                    <a:pt x="178" y="66"/>
                  </a:cubicBezTo>
                  <a:cubicBezTo>
                    <a:pt x="178" y="65"/>
                    <a:pt x="178" y="65"/>
                    <a:pt x="178" y="65"/>
                  </a:cubicBezTo>
                  <a:cubicBezTo>
                    <a:pt x="178" y="65"/>
                    <a:pt x="178" y="65"/>
                    <a:pt x="178" y="65"/>
                  </a:cubicBezTo>
                  <a:cubicBezTo>
                    <a:pt x="178" y="65"/>
                    <a:pt x="178" y="65"/>
                    <a:pt x="178" y="65"/>
                  </a:cubicBezTo>
                  <a:cubicBezTo>
                    <a:pt x="177" y="65"/>
                    <a:pt x="177" y="64"/>
                    <a:pt x="177" y="64"/>
                  </a:cubicBezTo>
                  <a:cubicBezTo>
                    <a:pt x="177" y="64"/>
                    <a:pt x="177" y="64"/>
                    <a:pt x="176" y="64"/>
                  </a:cubicBezTo>
                  <a:cubicBezTo>
                    <a:pt x="176" y="64"/>
                    <a:pt x="176" y="64"/>
                    <a:pt x="176" y="64"/>
                  </a:cubicBezTo>
                  <a:cubicBezTo>
                    <a:pt x="176" y="64"/>
                    <a:pt x="176" y="63"/>
                    <a:pt x="176" y="63"/>
                  </a:cubicBezTo>
                  <a:cubicBezTo>
                    <a:pt x="175" y="63"/>
                    <a:pt x="175" y="64"/>
                    <a:pt x="175" y="64"/>
                  </a:cubicBezTo>
                  <a:cubicBezTo>
                    <a:pt x="175" y="64"/>
                    <a:pt x="175" y="64"/>
                    <a:pt x="175" y="64"/>
                  </a:cubicBezTo>
                  <a:cubicBezTo>
                    <a:pt x="175" y="64"/>
                    <a:pt x="175" y="64"/>
                    <a:pt x="175" y="64"/>
                  </a:cubicBezTo>
                  <a:cubicBezTo>
                    <a:pt x="175" y="63"/>
                    <a:pt x="175" y="63"/>
                    <a:pt x="175" y="63"/>
                  </a:cubicBezTo>
                  <a:cubicBezTo>
                    <a:pt x="175" y="63"/>
                    <a:pt x="175" y="63"/>
                    <a:pt x="175" y="63"/>
                  </a:cubicBezTo>
                  <a:cubicBezTo>
                    <a:pt x="175" y="63"/>
                    <a:pt x="175" y="63"/>
                    <a:pt x="175" y="63"/>
                  </a:cubicBezTo>
                  <a:cubicBezTo>
                    <a:pt x="175" y="63"/>
                    <a:pt x="175" y="63"/>
                    <a:pt x="174" y="63"/>
                  </a:cubicBezTo>
                  <a:cubicBezTo>
                    <a:pt x="174" y="62"/>
                    <a:pt x="174" y="62"/>
                    <a:pt x="174" y="62"/>
                  </a:cubicBezTo>
                  <a:cubicBezTo>
                    <a:pt x="174" y="62"/>
                    <a:pt x="174" y="62"/>
                    <a:pt x="174" y="62"/>
                  </a:cubicBezTo>
                  <a:cubicBezTo>
                    <a:pt x="174" y="62"/>
                    <a:pt x="173" y="62"/>
                    <a:pt x="173" y="62"/>
                  </a:cubicBezTo>
                  <a:cubicBezTo>
                    <a:pt x="173" y="62"/>
                    <a:pt x="173" y="62"/>
                    <a:pt x="173" y="61"/>
                  </a:cubicBezTo>
                  <a:cubicBezTo>
                    <a:pt x="173" y="61"/>
                    <a:pt x="173" y="61"/>
                    <a:pt x="173" y="61"/>
                  </a:cubicBezTo>
                  <a:cubicBezTo>
                    <a:pt x="173" y="60"/>
                    <a:pt x="173" y="60"/>
                    <a:pt x="173" y="60"/>
                  </a:cubicBezTo>
                  <a:cubicBezTo>
                    <a:pt x="173" y="60"/>
                    <a:pt x="173" y="60"/>
                    <a:pt x="173" y="60"/>
                  </a:cubicBezTo>
                  <a:cubicBezTo>
                    <a:pt x="173" y="59"/>
                    <a:pt x="174" y="59"/>
                    <a:pt x="174" y="59"/>
                  </a:cubicBezTo>
                  <a:cubicBezTo>
                    <a:pt x="174" y="59"/>
                    <a:pt x="174" y="59"/>
                    <a:pt x="174" y="59"/>
                  </a:cubicBezTo>
                  <a:cubicBezTo>
                    <a:pt x="174" y="59"/>
                    <a:pt x="174" y="59"/>
                    <a:pt x="174" y="59"/>
                  </a:cubicBezTo>
                  <a:cubicBezTo>
                    <a:pt x="174" y="59"/>
                    <a:pt x="174" y="58"/>
                    <a:pt x="174" y="58"/>
                  </a:cubicBezTo>
                  <a:cubicBezTo>
                    <a:pt x="174" y="58"/>
                    <a:pt x="174" y="58"/>
                    <a:pt x="174" y="58"/>
                  </a:cubicBezTo>
                  <a:cubicBezTo>
                    <a:pt x="174" y="58"/>
                    <a:pt x="174" y="58"/>
                    <a:pt x="174" y="58"/>
                  </a:cubicBezTo>
                  <a:cubicBezTo>
                    <a:pt x="174" y="58"/>
                    <a:pt x="174" y="58"/>
                    <a:pt x="174" y="58"/>
                  </a:cubicBezTo>
                  <a:cubicBezTo>
                    <a:pt x="174" y="57"/>
                    <a:pt x="174" y="57"/>
                    <a:pt x="174" y="57"/>
                  </a:cubicBezTo>
                  <a:cubicBezTo>
                    <a:pt x="174" y="57"/>
                    <a:pt x="174" y="57"/>
                    <a:pt x="174" y="57"/>
                  </a:cubicBezTo>
                  <a:cubicBezTo>
                    <a:pt x="174" y="57"/>
                    <a:pt x="174" y="57"/>
                    <a:pt x="174" y="57"/>
                  </a:cubicBezTo>
                  <a:cubicBezTo>
                    <a:pt x="174" y="57"/>
                    <a:pt x="174" y="57"/>
                    <a:pt x="174" y="57"/>
                  </a:cubicBezTo>
                  <a:cubicBezTo>
                    <a:pt x="174" y="56"/>
                    <a:pt x="174" y="57"/>
                    <a:pt x="174" y="56"/>
                  </a:cubicBezTo>
                  <a:cubicBezTo>
                    <a:pt x="174" y="56"/>
                    <a:pt x="173" y="56"/>
                    <a:pt x="173" y="56"/>
                  </a:cubicBezTo>
                  <a:cubicBezTo>
                    <a:pt x="173" y="56"/>
                    <a:pt x="174" y="56"/>
                    <a:pt x="174" y="56"/>
                  </a:cubicBezTo>
                  <a:cubicBezTo>
                    <a:pt x="174" y="56"/>
                    <a:pt x="174" y="56"/>
                    <a:pt x="174" y="56"/>
                  </a:cubicBezTo>
                  <a:cubicBezTo>
                    <a:pt x="174" y="56"/>
                    <a:pt x="174" y="56"/>
                    <a:pt x="174" y="56"/>
                  </a:cubicBezTo>
                  <a:cubicBezTo>
                    <a:pt x="174" y="56"/>
                    <a:pt x="174" y="56"/>
                    <a:pt x="174" y="56"/>
                  </a:cubicBezTo>
                  <a:cubicBezTo>
                    <a:pt x="174" y="56"/>
                    <a:pt x="174" y="56"/>
                    <a:pt x="174" y="56"/>
                  </a:cubicBezTo>
                  <a:cubicBezTo>
                    <a:pt x="174" y="55"/>
                    <a:pt x="174" y="55"/>
                    <a:pt x="174" y="55"/>
                  </a:cubicBezTo>
                  <a:cubicBezTo>
                    <a:pt x="174" y="55"/>
                    <a:pt x="174" y="55"/>
                    <a:pt x="174" y="55"/>
                  </a:cubicBezTo>
                  <a:cubicBezTo>
                    <a:pt x="174" y="55"/>
                    <a:pt x="173" y="55"/>
                    <a:pt x="173" y="55"/>
                  </a:cubicBezTo>
                  <a:cubicBezTo>
                    <a:pt x="173" y="55"/>
                    <a:pt x="173" y="55"/>
                    <a:pt x="173" y="55"/>
                  </a:cubicBezTo>
                  <a:cubicBezTo>
                    <a:pt x="173" y="55"/>
                    <a:pt x="173" y="55"/>
                    <a:pt x="173" y="55"/>
                  </a:cubicBezTo>
                  <a:cubicBezTo>
                    <a:pt x="173" y="55"/>
                    <a:pt x="173" y="55"/>
                    <a:pt x="173" y="55"/>
                  </a:cubicBezTo>
                  <a:cubicBezTo>
                    <a:pt x="173" y="55"/>
                    <a:pt x="173" y="55"/>
                    <a:pt x="173" y="55"/>
                  </a:cubicBezTo>
                  <a:cubicBezTo>
                    <a:pt x="172" y="55"/>
                    <a:pt x="172" y="55"/>
                    <a:pt x="172" y="55"/>
                  </a:cubicBezTo>
                  <a:cubicBezTo>
                    <a:pt x="172" y="55"/>
                    <a:pt x="172" y="55"/>
                    <a:pt x="172" y="55"/>
                  </a:cubicBezTo>
                  <a:cubicBezTo>
                    <a:pt x="172" y="55"/>
                    <a:pt x="172" y="55"/>
                    <a:pt x="172" y="55"/>
                  </a:cubicBezTo>
                  <a:cubicBezTo>
                    <a:pt x="172" y="55"/>
                    <a:pt x="172" y="55"/>
                    <a:pt x="172" y="55"/>
                  </a:cubicBezTo>
                  <a:cubicBezTo>
                    <a:pt x="171" y="55"/>
                    <a:pt x="171" y="55"/>
                    <a:pt x="171" y="55"/>
                  </a:cubicBezTo>
                  <a:cubicBezTo>
                    <a:pt x="171" y="56"/>
                    <a:pt x="171" y="55"/>
                    <a:pt x="171" y="56"/>
                  </a:cubicBezTo>
                  <a:cubicBezTo>
                    <a:pt x="171" y="56"/>
                    <a:pt x="171" y="56"/>
                    <a:pt x="171" y="56"/>
                  </a:cubicBezTo>
                  <a:cubicBezTo>
                    <a:pt x="170" y="56"/>
                    <a:pt x="170" y="56"/>
                    <a:pt x="170" y="56"/>
                  </a:cubicBezTo>
                  <a:cubicBezTo>
                    <a:pt x="170" y="57"/>
                    <a:pt x="170" y="57"/>
                    <a:pt x="170" y="57"/>
                  </a:cubicBezTo>
                  <a:cubicBezTo>
                    <a:pt x="169" y="57"/>
                    <a:pt x="169" y="57"/>
                    <a:pt x="169" y="57"/>
                  </a:cubicBezTo>
                  <a:cubicBezTo>
                    <a:pt x="169" y="57"/>
                    <a:pt x="169" y="57"/>
                    <a:pt x="168" y="57"/>
                  </a:cubicBezTo>
                  <a:cubicBezTo>
                    <a:pt x="168" y="57"/>
                    <a:pt x="168" y="57"/>
                    <a:pt x="168" y="57"/>
                  </a:cubicBezTo>
                  <a:cubicBezTo>
                    <a:pt x="168" y="58"/>
                    <a:pt x="168" y="58"/>
                    <a:pt x="168" y="58"/>
                  </a:cubicBezTo>
                  <a:cubicBezTo>
                    <a:pt x="169" y="58"/>
                    <a:pt x="169" y="58"/>
                    <a:pt x="169" y="58"/>
                  </a:cubicBezTo>
                  <a:cubicBezTo>
                    <a:pt x="169" y="58"/>
                    <a:pt x="169" y="58"/>
                    <a:pt x="169" y="58"/>
                  </a:cubicBezTo>
                  <a:cubicBezTo>
                    <a:pt x="169" y="58"/>
                    <a:pt x="169" y="59"/>
                    <a:pt x="169" y="59"/>
                  </a:cubicBezTo>
                  <a:cubicBezTo>
                    <a:pt x="169" y="59"/>
                    <a:pt x="169" y="59"/>
                    <a:pt x="169" y="59"/>
                  </a:cubicBezTo>
                  <a:cubicBezTo>
                    <a:pt x="169" y="59"/>
                    <a:pt x="169" y="59"/>
                    <a:pt x="169" y="59"/>
                  </a:cubicBezTo>
                  <a:cubicBezTo>
                    <a:pt x="169" y="59"/>
                    <a:pt x="170" y="59"/>
                    <a:pt x="170" y="59"/>
                  </a:cubicBezTo>
                  <a:cubicBezTo>
                    <a:pt x="170" y="59"/>
                    <a:pt x="170" y="59"/>
                    <a:pt x="170" y="59"/>
                  </a:cubicBezTo>
                  <a:cubicBezTo>
                    <a:pt x="170" y="59"/>
                    <a:pt x="170" y="59"/>
                    <a:pt x="170" y="59"/>
                  </a:cubicBezTo>
                  <a:cubicBezTo>
                    <a:pt x="170" y="60"/>
                    <a:pt x="170" y="60"/>
                    <a:pt x="170" y="60"/>
                  </a:cubicBezTo>
                  <a:cubicBezTo>
                    <a:pt x="170" y="60"/>
                    <a:pt x="170" y="60"/>
                    <a:pt x="170" y="61"/>
                  </a:cubicBezTo>
                  <a:cubicBezTo>
                    <a:pt x="170" y="61"/>
                    <a:pt x="170" y="61"/>
                    <a:pt x="170" y="61"/>
                  </a:cubicBezTo>
                  <a:cubicBezTo>
                    <a:pt x="170" y="61"/>
                    <a:pt x="170" y="61"/>
                    <a:pt x="170" y="61"/>
                  </a:cubicBezTo>
                  <a:cubicBezTo>
                    <a:pt x="170" y="61"/>
                    <a:pt x="170" y="61"/>
                    <a:pt x="170" y="61"/>
                  </a:cubicBezTo>
                  <a:cubicBezTo>
                    <a:pt x="170" y="61"/>
                    <a:pt x="170" y="62"/>
                    <a:pt x="170" y="62"/>
                  </a:cubicBezTo>
                  <a:cubicBezTo>
                    <a:pt x="170" y="62"/>
                    <a:pt x="170" y="62"/>
                    <a:pt x="170" y="62"/>
                  </a:cubicBezTo>
                  <a:cubicBezTo>
                    <a:pt x="170" y="62"/>
                    <a:pt x="170" y="62"/>
                    <a:pt x="170" y="62"/>
                  </a:cubicBezTo>
                  <a:cubicBezTo>
                    <a:pt x="170" y="63"/>
                    <a:pt x="170" y="63"/>
                    <a:pt x="170" y="63"/>
                  </a:cubicBezTo>
                  <a:cubicBezTo>
                    <a:pt x="170" y="63"/>
                    <a:pt x="170" y="63"/>
                    <a:pt x="170" y="63"/>
                  </a:cubicBezTo>
                  <a:cubicBezTo>
                    <a:pt x="170" y="63"/>
                    <a:pt x="169" y="63"/>
                    <a:pt x="169" y="63"/>
                  </a:cubicBezTo>
                  <a:cubicBezTo>
                    <a:pt x="169" y="63"/>
                    <a:pt x="169" y="64"/>
                    <a:pt x="169" y="64"/>
                  </a:cubicBezTo>
                  <a:cubicBezTo>
                    <a:pt x="169" y="64"/>
                    <a:pt x="169" y="64"/>
                    <a:pt x="169" y="64"/>
                  </a:cubicBezTo>
                  <a:cubicBezTo>
                    <a:pt x="169" y="64"/>
                    <a:pt x="169" y="64"/>
                    <a:pt x="169" y="64"/>
                  </a:cubicBezTo>
                  <a:cubicBezTo>
                    <a:pt x="169" y="64"/>
                    <a:pt x="169" y="64"/>
                    <a:pt x="169" y="65"/>
                  </a:cubicBezTo>
                  <a:cubicBezTo>
                    <a:pt x="169" y="65"/>
                    <a:pt x="169" y="65"/>
                    <a:pt x="169" y="65"/>
                  </a:cubicBezTo>
                  <a:cubicBezTo>
                    <a:pt x="169" y="65"/>
                    <a:pt x="170" y="65"/>
                    <a:pt x="170" y="65"/>
                  </a:cubicBezTo>
                  <a:cubicBezTo>
                    <a:pt x="170" y="66"/>
                    <a:pt x="170" y="66"/>
                    <a:pt x="170" y="66"/>
                  </a:cubicBezTo>
                  <a:cubicBezTo>
                    <a:pt x="169" y="66"/>
                    <a:pt x="169" y="66"/>
                    <a:pt x="169" y="66"/>
                  </a:cubicBezTo>
                  <a:cubicBezTo>
                    <a:pt x="169" y="66"/>
                    <a:pt x="170" y="66"/>
                    <a:pt x="170" y="66"/>
                  </a:cubicBezTo>
                  <a:cubicBezTo>
                    <a:pt x="170" y="67"/>
                    <a:pt x="169" y="67"/>
                    <a:pt x="169" y="67"/>
                  </a:cubicBezTo>
                  <a:cubicBezTo>
                    <a:pt x="169" y="67"/>
                    <a:pt x="170" y="67"/>
                    <a:pt x="170" y="67"/>
                  </a:cubicBezTo>
                  <a:cubicBezTo>
                    <a:pt x="170" y="67"/>
                    <a:pt x="170" y="67"/>
                    <a:pt x="170" y="68"/>
                  </a:cubicBezTo>
                  <a:cubicBezTo>
                    <a:pt x="170" y="68"/>
                    <a:pt x="170" y="68"/>
                    <a:pt x="170" y="68"/>
                  </a:cubicBezTo>
                  <a:cubicBezTo>
                    <a:pt x="170" y="68"/>
                    <a:pt x="170" y="68"/>
                    <a:pt x="170" y="68"/>
                  </a:cubicBezTo>
                  <a:cubicBezTo>
                    <a:pt x="170" y="68"/>
                    <a:pt x="170" y="68"/>
                    <a:pt x="170" y="68"/>
                  </a:cubicBezTo>
                  <a:cubicBezTo>
                    <a:pt x="170" y="69"/>
                    <a:pt x="170" y="69"/>
                    <a:pt x="170" y="69"/>
                  </a:cubicBezTo>
                  <a:cubicBezTo>
                    <a:pt x="170" y="69"/>
                    <a:pt x="170" y="69"/>
                    <a:pt x="170" y="69"/>
                  </a:cubicBezTo>
                  <a:cubicBezTo>
                    <a:pt x="170" y="69"/>
                    <a:pt x="170" y="69"/>
                    <a:pt x="170" y="69"/>
                  </a:cubicBezTo>
                  <a:cubicBezTo>
                    <a:pt x="170" y="70"/>
                    <a:pt x="170" y="70"/>
                    <a:pt x="170" y="70"/>
                  </a:cubicBezTo>
                  <a:cubicBezTo>
                    <a:pt x="169" y="70"/>
                    <a:pt x="169" y="70"/>
                    <a:pt x="169" y="70"/>
                  </a:cubicBezTo>
                  <a:cubicBezTo>
                    <a:pt x="169" y="70"/>
                    <a:pt x="169" y="70"/>
                    <a:pt x="169" y="70"/>
                  </a:cubicBezTo>
                  <a:cubicBezTo>
                    <a:pt x="169" y="71"/>
                    <a:pt x="169" y="71"/>
                    <a:pt x="169" y="71"/>
                  </a:cubicBezTo>
                  <a:cubicBezTo>
                    <a:pt x="169" y="71"/>
                    <a:pt x="169" y="71"/>
                    <a:pt x="169" y="72"/>
                  </a:cubicBezTo>
                  <a:cubicBezTo>
                    <a:pt x="169" y="72"/>
                    <a:pt x="169" y="72"/>
                    <a:pt x="169" y="72"/>
                  </a:cubicBezTo>
                  <a:cubicBezTo>
                    <a:pt x="169" y="72"/>
                    <a:pt x="169" y="72"/>
                    <a:pt x="169" y="72"/>
                  </a:cubicBezTo>
                  <a:cubicBezTo>
                    <a:pt x="169" y="72"/>
                    <a:pt x="169" y="73"/>
                    <a:pt x="169" y="73"/>
                  </a:cubicBezTo>
                  <a:cubicBezTo>
                    <a:pt x="169" y="73"/>
                    <a:pt x="169" y="73"/>
                    <a:pt x="169" y="73"/>
                  </a:cubicBezTo>
                  <a:cubicBezTo>
                    <a:pt x="169" y="73"/>
                    <a:pt x="169" y="73"/>
                    <a:pt x="169" y="73"/>
                  </a:cubicBezTo>
                  <a:cubicBezTo>
                    <a:pt x="170" y="73"/>
                    <a:pt x="170" y="73"/>
                    <a:pt x="170" y="73"/>
                  </a:cubicBezTo>
                  <a:cubicBezTo>
                    <a:pt x="170" y="73"/>
                    <a:pt x="170" y="74"/>
                    <a:pt x="170" y="74"/>
                  </a:cubicBezTo>
                  <a:cubicBezTo>
                    <a:pt x="170" y="74"/>
                    <a:pt x="170" y="74"/>
                    <a:pt x="170" y="74"/>
                  </a:cubicBezTo>
                  <a:cubicBezTo>
                    <a:pt x="170" y="74"/>
                    <a:pt x="170" y="75"/>
                    <a:pt x="170" y="75"/>
                  </a:cubicBezTo>
                  <a:cubicBezTo>
                    <a:pt x="170" y="75"/>
                    <a:pt x="170" y="75"/>
                    <a:pt x="170" y="74"/>
                  </a:cubicBezTo>
                  <a:cubicBezTo>
                    <a:pt x="169" y="74"/>
                    <a:pt x="169" y="74"/>
                    <a:pt x="169" y="74"/>
                  </a:cubicBezTo>
                  <a:cubicBezTo>
                    <a:pt x="168" y="75"/>
                    <a:pt x="168" y="75"/>
                    <a:pt x="168" y="75"/>
                  </a:cubicBezTo>
                  <a:cubicBezTo>
                    <a:pt x="167" y="75"/>
                    <a:pt x="167" y="75"/>
                    <a:pt x="167" y="75"/>
                  </a:cubicBezTo>
                  <a:cubicBezTo>
                    <a:pt x="167" y="75"/>
                    <a:pt x="167" y="74"/>
                    <a:pt x="167" y="75"/>
                  </a:cubicBezTo>
                  <a:cubicBezTo>
                    <a:pt x="166" y="75"/>
                    <a:pt x="166" y="75"/>
                    <a:pt x="166" y="75"/>
                  </a:cubicBezTo>
                  <a:cubicBezTo>
                    <a:pt x="166" y="75"/>
                    <a:pt x="166" y="75"/>
                    <a:pt x="166" y="75"/>
                  </a:cubicBezTo>
                  <a:cubicBezTo>
                    <a:pt x="166" y="75"/>
                    <a:pt x="166" y="75"/>
                    <a:pt x="166" y="75"/>
                  </a:cubicBezTo>
                  <a:cubicBezTo>
                    <a:pt x="166" y="75"/>
                    <a:pt x="166" y="75"/>
                    <a:pt x="166" y="75"/>
                  </a:cubicBezTo>
                  <a:cubicBezTo>
                    <a:pt x="166" y="75"/>
                    <a:pt x="166" y="75"/>
                    <a:pt x="166" y="75"/>
                  </a:cubicBezTo>
                  <a:cubicBezTo>
                    <a:pt x="166" y="76"/>
                    <a:pt x="165" y="76"/>
                    <a:pt x="165" y="76"/>
                  </a:cubicBezTo>
                  <a:cubicBezTo>
                    <a:pt x="165" y="76"/>
                    <a:pt x="165" y="76"/>
                    <a:pt x="165" y="75"/>
                  </a:cubicBezTo>
                  <a:cubicBezTo>
                    <a:pt x="165" y="75"/>
                    <a:pt x="165" y="75"/>
                    <a:pt x="165" y="75"/>
                  </a:cubicBezTo>
                  <a:cubicBezTo>
                    <a:pt x="164" y="75"/>
                    <a:pt x="164" y="75"/>
                    <a:pt x="164" y="75"/>
                  </a:cubicBezTo>
                  <a:cubicBezTo>
                    <a:pt x="164" y="75"/>
                    <a:pt x="164" y="75"/>
                    <a:pt x="164" y="75"/>
                  </a:cubicBezTo>
                  <a:cubicBezTo>
                    <a:pt x="164" y="75"/>
                    <a:pt x="164" y="75"/>
                    <a:pt x="164" y="75"/>
                  </a:cubicBezTo>
                  <a:cubicBezTo>
                    <a:pt x="164" y="75"/>
                    <a:pt x="164" y="75"/>
                    <a:pt x="164" y="75"/>
                  </a:cubicBezTo>
                  <a:cubicBezTo>
                    <a:pt x="164" y="75"/>
                    <a:pt x="164" y="75"/>
                    <a:pt x="164" y="75"/>
                  </a:cubicBezTo>
                  <a:cubicBezTo>
                    <a:pt x="164" y="75"/>
                    <a:pt x="164" y="75"/>
                    <a:pt x="164" y="75"/>
                  </a:cubicBezTo>
                  <a:cubicBezTo>
                    <a:pt x="163" y="75"/>
                    <a:pt x="163" y="75"/>
                    <a:pt x="163" y="74"/>
                  </a:cubicBezTo>
                  <a:cubicBezTo>
                    <a:pt x="163" y="74"/>
                    <a:pt x="163" y="74"/>
                    <a:pt x="163" y="73"/>
                  </a:cubicBezTo>
                  <a:cubicBezTo>
                    <a:pt x="163" y="73"/>
                    <a:pt x="163" y="73"/>
                    <a:pt x="163" y="73"/>
                  </a:cubicBezTo>
                  <a:cubicBezTo>
                    <a:pt x="163" y="73"/>
                    <a:pt x="163" y="72"/>
                    <a:pt x="163" y="72"/>
                  </a:cubicBezTo>
                  <a:cubicBezTo>
                    <a:pt x="163" y="72"/>
                    <a:pt x="163" y="72"/>
                    <a:pt x="163" y="72"/>
                  </a:cubicBezTo>
                  <a:cubicBezTo>
                    <a:pt x="163" y="72"/>
                    <a:pt x="163" y="72"/>
                    <a:pt x="163" y="72"/>
                  </a:cubicBezTo>
                  <a:cubicBezTo>
                    <a:pt x="164" y="71"/>
                    <a:pt x="164" y="71"/>
                    <a:pt x="164" y="71"/>
                  </a:cubicBezTo>
                  <a:cubicBezTo>
                    <a:pt x="164" y="71"/>
                    <a:pt x="164" y="71"/>
                    <a:pt x="164" y="71"/>
                  </a:cubicBezTo>
                  <a:cubicBezTo>
                    <a:pt x="164" y="71"/>
                    <a:pt x="164" y="71"/>
                    <a:pt x="164" y="71"/>
                  </a:cubicBezTo>
                  <a:cubicBezTo>
                    <a:pt x="164" y="71"/>
                    <a:pt x="164" y="70"/>
                    <a:pt x="164" y="70"/>
                  </a:cubicBezTo>
                  <a:cubicBezTo>
                    <a:pt x="164" y="70"/>
                    <a:pt x="164" y="70"/>
                    <a:pt x="164" y="70"/>
                  </a:cubicBezTo>
                  <a:cubicBezTo>
                    <a:pt x="164" y="70"/>
                    <a:pt x="164" y="70"/>
                    <a:pt x="164" y="70"/>
                  </a:cubicBezTo>
                  <a:cubicBezTo>
                    <a:pt x="164" y="69"/>
                    <a:pt x="164" y="69"/>
                    <a:pt x="164" y="69"/>
                  </a:cubicBezTo>
                  <a:cubicBezTo>
                    <a:pt x="164" y="69"/>
                    <a:pt x="164" y="69"/>
                    <a:pt x="164" y="68"/>
                  </a:cubicBezTo>
                  <a:cubicBezTo>
                    <a:pt x="164" y="68"/>
                    <a:pt x="164" y="68"/>
                    <a:pt x="164" y="67"/>
                  </a:cubicBezTo>
                  <a:cubicBezTo>
                    <a:pt x="164" y="67"/>
                    <a:pt x="164" y="67"/>
                    <a:pt x="165" y="67"/>
                  </a:cubicBezTo>
                  <a:cubicBezTo>
                    <a:pt x="165" y="67"/>
                    <a:pt x="165" y="66"/>
                    <a:pt x="165" y="66"/>
                  </a:cubicBezTo>
                  <a:cubicBezTo>
                    <a:pt x="165" y="66"/>
                    <a:pt x="164" y="66"/>
                    <a:pt x="164" y="66"/>
                  </a:cubicBezTo>
                  <a:cubicBezTo>
                    <a:pt x="164" y="66"/>
                    <a:pt x="165" y="66"/>
                    <a:pt x="165" y="66"/>
                  </a:cubicBezTo>
                  <a:cubicBezTo>
                    <a:pt x="165" y="65"/>
                    <a:pt x="165" y="65"/>
                    <a:pt x="165" y="65"/>
                  </a:cubicBezTo>
                  <a:cubicBezTo>
                    <a:pt x="164" y="65"/>
                    <a:pt x="165" y="65"/>
                    <a:pt x="165" y="64"/>
                  </a:cubicBezTo>
                  <a:cubicBezTo>
                    <a:pt x="165" y="64"/>
                    <a:pt x="165" y="64"/>
                    <a:pt x="164" y="64"/>
                  </a:cubicBezTo>
                  <a:cubicBezTo>
                    <a:pt x="164" y="64"/>
                    <a:pt x="164" y="64"/>
                    <a:pt x="164" y="64"/>
                  </a:cubicBezTo>
                  <a:cubicBezTo>
                    <a:pt x="164" y="64"/>
                    <a:pt x="164" y="64"/>
                    <a:pt x="164" y="63"/>
                  </a:cubicBezTo>
                  <a:cubicBezTo>
                    <a:pt x="164" y="63"/>
                    <a:pt x="164" y="63"/>
                    <a:pt x="164" y="63"/>
                  </a:cubicBezTo>
                  <a:cubicBezTo>
                    <a:pt x="164" y="63"/>
                    <a:pt x="163" y="63"/>
                    <a:pt x="163" y="62"/>
                  </a:cubicBezTo>
                  <a:cubicBezTo>
                    <a:pt x="163" y="62"/>
                    <a:pt x="164" y="62"/>
                    <a:pt x="164" y="62"/>
                  </a:cubicBezTo>
                  <a:cubicBezTo>
                    <a:pt x="164" y="61"/>
                    <a:pt x="164" y="61"/>
                    <a:pt x="163" y="61"/>
                  </a:cubicBezTo>
                  <a:cubicBezTo>
                    <a:pt x="163" y="61"/>
                    <a:pt x="163" y="61"/>
                    <a:pt x="163" y="61"/>
                  </a:cubicBezTo>
                  <a:cubicBezTo>
                    <a:pt x="163" y="61"/>
                    <a:pt x="163" y="60"/>
                    <a:pt x="162" y="60"/>
                  </a:cubicBezTo>
                  <a:cubicBezTo>
                    <a:pt x="162" y="60"/>
                    <a:pt x="162" y="61"/>
                    <a:pt x="162" y="61"/>
                  </a:cubicBezTo>
                  <a:cubicBezTo>
                    <a:pt x="162" y="61"/>
                    <a:pt x="162" y="61"/>
                    <a:pt x="161" y="61"/>
                  </a:cubicBezTo>
                  <a:cubicBezTo>
                    <a:pt x="161" y="61"/>
                    <a:pt x="161" y="61"/>
                    <a:pt x="161" y="61"/>
                  </a:cubicBezTo>
                  <a:cubicBezTo>
                    <a:pt x="161" y="61"/>
                    <a:pt x="161" y="61"/>
                    <a:pt x="161" y="61"/>
                  </a:cubicBezTo>
                  <a:cubicBezTo>
                    <a:pt x="161" y="61"/>
                    <a:pt x="160" y="61"/>
                    <a:pt x="160" y="61"/>
                  </a:cubicBezTo>
                  <a:cubicBezTo>
                    <a:pt x="160" y="61"/>
                    <a:pt x="160" y="61"/>
                    <a:pt x="160" y="61"/>
                  </a:cubicBezTo>
                  <a:cubicBezTo>
                    <a:pt x="160" y="60"/>
                    <a:pt x="159" y="60"/>
                    <a:pt x="159" y="60"/>
                  </a:cubicBezTo>
                  <a:cubicBezTo>
                    <a:pt x="159" y="59"/>
                    <a:pt x="159" y="59"/>
                    <a:pt x="159" y="59"/>
                  </a:cubicBezTo>
                  <a:cubicBezTo>
                    <a:pt x="159" y="58"/>
                    <a:pt x="159" y="58"/>
                    <a:pt x="159" y="58"/>
                  </a:cubicBezTo>
                  <a:cubicBezTo>
                    <a:pt x="159" y="58"/>
                    <a:pt x="159" y="58"/>
                    <a:pt x="159" y="58"/>
                  </a:cubicBezTo>
                  <a:cubicBezTo>
                    <a:pt x="159" y="58"/>
                    <a:pt x="159" y="57"/>
                    <a:pt x="159" y="57"/>
                  </a:cubicBezTo>
                  <a:cubicBezTo>
                    <a:pt x="159" y="57"/>
                    <a:pt x="159" y="57"/>
                    <a:pt x="159" y="57"/>
                  </a:cubicBezTo>
                  <a:cubicBezTo>
                    <a:pt x="159" y="56"/>
                    <a:pt x="159" y="57"/>
                    <a:pt x="159" y="56"/>
                  </a:cubicBezTo>
                  <a:cubicBezTo>
                    <a:pt x="159" y="56"/>
                    <a:pt x="159" y="56"/>
                    <a:pt x="159" y="56"/>
                  </a:cubicBezTo>
                  <a:cubicBezTo>
                    <a:pt x="159" y="56"/>
                    <a:pt x="159" y="55"/>
                    <a:pt x="159" y="55"/>
                  </a:cubicBezTo>
                  <a:cubicBezTo>
                    <a:pt x="159" y="55"/>
                    <a:pt x="159" y="55"/>
                    <a:pt x="159" y="55"/>
                  </a:cubicBezTo>
                  <a:cubicBezTo>
                    <a:pt x="160" y="55"/>
                    <a:pt x="160" y="55"/>
                    <a:pt x="160" y="55"/>
                  </a:cubicBezTo>
                  <a:cubicBezTo>
                    <a:pt x="160" y="55"/>
                    <a:pt x="160" y="55"/>
                    <a:pt x="161" y="55"/>
                  </a:cubicBezTo>
                  <a:cubicBezTo>
                    <a:pt x="161" y="54"/>
                    <a:pt x="161" y="54"/>
                    <a:pt x="161" y="54"/>
                  </a:cubicBezTo>
                  <a:cubicBezTo>
                    <a:pt x="161" y="54"/>
                    <a:pt x="161" y="54"/>
                    <a:pt x="161" y="53"/>
                  </a:cubicBezTo>
                  <a:cubicBezTo>
                    <a:pt x="161" y="53"/>
                    <a:pt x="161" y="53"/>
                    <a:pt x="161" y="53"/>
                  </a:cubicBezTo>
                  <a:cubicBezTo>
                    <a:pt x="161" y="53"/>
                    <a:pt x="161" y="53"/>
                    <a:pt x="161" y="53"/>
                  </a:cubicBezTo>
                  <a:cubicBezTo>
                    <a:pt x="161" y="52"/>
                    <a:pt x="161" y="52"/>
                    <a:pt x="161" y="52"/>
                  </a:cubicBezTo>
                  <a:cubicBezTo>
                    <a:pt x="162" y="52"/>
                    <a:pt x="162" y="52"/>
                    <a:pt x="162" y="51"/>
                  </a:cubicBezTo>
                  <a:cubicBezTo>
                    <a:pt x="162" y="51"/>
                    <a:pt x="162" y="51"/>
                    <a:pt x="163" y="51"/>
                  </a:cubicBezTo>
                  <a:cubicBezTo>
                    <a:pt x="163" y="51"/>
                    <a:pt x="163" y="50"/>
                    <a:pt x="163" y="50"/>
                  </a:cubicBezTo>
                  <a:cubicBezTo>
                    <a:pt x="162" y="50"/>
                    <a:pt x="162" y="49"/>
                    <a:pt x="162" y="49"/>
                  </a:cubicBezTo>
                  <a:cubicBezTo>
                    <a:pt x="162" y="49"/>
                    <a:pt x="162" y="49"/>
                    <a:pt x="162" y="48"/>
                  </a:cubicBezTo>
                  <a:cubicBezTo>
                    <a:pt x="162" y="48"/>
                    <a:pt x="162" y="48"/>
                    <a:pt x="162" y="47"/>
                  </a:cubicBezTo>
                  <a:cubicBezTo>
                    <a:pt x="162" y="47"/>
                    <a:pt x="162" y="47"/>
                    <a:pt x="162" y="47"/>
                  </a:cubicBezTo>
                  <a:cubicBezTo>
                    <a:pt x="162" y="47"/>
                    <a:pt x="162" y="47"/>
                    <a:pt x="162" y="47"/>
                  </a:cubicBezTo>
                  <a:cubicBezTo>
                    <a:pt x="163" y="47"/>
                    <a:pt x="163" y="47"/>
                    <a:pt x="163" y="47"/>
                  </a:cubicBezTo>
                  <a:cubicBezTo>
                    <a:pt x="163" y="46"/>
                    <a:pt x="162" y="46"/>
                    <a:pt x="163" y="46"/>
                  </a:cubicBezTo>
                  <a:cubicBezTo>
                    <a:pt x="163" y="46"/>
                    <a:pt x="163" y="45"/>
                    <a:pt x="163" y="45"/>
                  </a:cubicBezTo>
                  <a:cubicBezTo>
                    <a:pt x="163" y="45"/>
                    <a:pt x="163" y="45"/>
                    <a:pt x="163" y="45"/>
                  </a:cubicBezTo>
                  <a:cubicBezTo>
                    <a:pt x="163" y="45"/>
                    <a:pt x="163" y="45"/>
                    <a:pt x="163" y="45"/>
                  </a:cubicBezTo>
                  <a:cubicBezTo>
                    <a:pt x="163" y="45"/>
                    <a:pt x="163" y="45"/>
                    <a:pt x="164" y="44"/>
                  </a:cubicBezTo>
                  <a:cubicBezTo>
                    <a:pt x="164" y="44"/>
                    <a:pt x="164" y="44"/>
                    <a:pt x="164" y="44"/>
                  </a:cubicBezTo>
                  <a:cubicBezTo>
                    <a:pt x="164" y="44"/>
                    <a:pt x="164" y="43"/>
                    <a:pt x="164" y="43"/>
                  </a:cubicBezTo>
                  <a:cubicBezTo>
                    <a:pt x="164" y="43"/>
                    <a:pt x="164" y="43"/>
                    <a:pt x="164" y="43"/>
                  </a:cubicBezTo>
                  <a:cubicBezTo>
                    <a:pt x="164" y="44"/>
                    <a:pt x="164" y="44"/>
                    <a:pt x="164" y="44"/>
                  </a:cubicBezTo>
                  <a:cubicBezTo>
                    <a:pt x="164" y="43"/>
                    <a:pt x="164" y="43"/>
                    <a:pt x="164" y="43"/>
                  </a:cubicBezTo>
                  <a:cubicBezTo>
                    <a:pt x="164" y="43"/>
                    <a:pt x="164" y="43"/>
                    <a:pt x="164" y="43"/>
                  </a:cubicBezTo>
                  <a:cubicBezTo>
                    <a:pt x="164" y="43"/>
                    <a:pt x="164" y="43"/>
                    <a:pt x="165" y="43"/>
                  </a:cubicBezTo>
                  <a:cubicBezTo>
                    <a:pt x="165" y="43"/>
                    <a:pt x="165" y="43"/>
                    <a:pt x="165" y="42"/>
                  </a:cubicBezTo>
                  <a:cubicBezTo>
                    <a:pt x="165" y="42"/>
                    <a:pt x="165" y="42"/>
                    <a:pt x="165" y="42"/>
                  </a:cubicBezTo>
                  <a:cubicBezTo>
                    <a:pt x="165" y="42"/>
                    <a:pt x="165" y="42"/>
                    <a:pt x="165" y="42"/>
                  </a:cubicBezTo>
                  <a:cubicBezTo>
                    <a:pt x="165" y="42"/>
                    <a:pt x="166" y="43"/>
                    <a:pt x="166" y="43"/>
                  </a:cubicBezTo>
                  <a:cubicBezTo>
                    <a:pt x="166" y="43"/>
                    <a:pt x="166" y="43"/>
                    <a:pt x="166" y="43"/>
                  </a:cubicBezTo>
                  <a:cubicBezTo>
                    <a:pt x="166" y="44"/>
                    <a:pt x="166" y="43"/>
                    <a:pt x="166" y="43"/>
                  </a:cubicBezTo>
                  <a:cubicBezTo>
                    <a:pt x="166" y="43"/>
                    <a:pt x="166" y="43"/>
                    <a:pt x="166" y="42"/>
                  </a:cubicBezTo>
                  <a:cubicBezTo>
                    <a:pt x="166" y="42"/>
                    <a:pt x="166" y="42"/>
                    <a:pt x="166" y="42"/>
                  </a:cubicBezTo>
                  <a:cubicBezTo>
                    <a:pt x="165" y="41"/>
                    <a:pt x="165" y="41"/>
                    <a:pt x="165" y="40"/>
                  </a:cubicBezTo>
                  <a:cubicBezTo>
                    <a:pt x="166" y="40"/>
                    <a:pt x="166" y="40"/>
                    <a:pt x="166" y="39"/>
                  </a:cubicBezTo>
                  <a:cubicBezTo>
                    <a:pt x="166" y="39"/>
                    <a:pt x="166" y="39"/>
                    <a:pt x="166" y="39"/>
                  </a:cubicBezTo>
                  <a:cubicBezTo>
                    <a:pt x="166" y="38"/>
                    <a:pt x="165" y="39"/>
                    <a:pt x="165" y="39"/>
                  </a:cubicBezTo>
                  <a:cubicBezTo>
                    <a:pt x="165" y="39"/>
                    <a:pt x="165" y="38"/>
                    <a:pt x="165" y="38"/>
                  </a:cubicBezTo>
                  <a:cubicBezTo>
                    <a:pt x="165" y="38"/>
                    <a:pt x="164" y="38"/>
                    <a:pt x="164" y="38"/>
                  </a:cubicBezTo>
                  <a:cubicBezTo>
                    <a:pt x="165" y="38"/>
                    <a:pt x="165" y="38"/>
                    <a:pt x="165" y="38"/>
                  </a:cubicBezTo>
                  <a:cubicBezTo>
                    <a:pt x="165" y="38"/>
                    <a:pt x="165" y="38"/>
                    <a:pt x="165" y="38"/>
                  </a:cubicBezTo>
                  <a:cubicBezTo>
                    <a:pt x="165" y="37"/>
                    <a:pt x="165" y="38"/>
                    <a:pt x="165" y="38"/>
                  </a:cubicBezTo>
                  <a:cubicBezTo>
                    <a:pt x="165" y="38"/>
                    <a:pt x="166" y="39"/>
                    <a:pt x="166" y="38"/>
                  </a:cubicBezTo>
                  <a:cubicBezTo>
                    <a:pt x="166" y="38"/>
                    <a:pt x="166" y="38"/>
                    <a:pt x="166" y="38"/>
                  </a:cubicBezTo>
                  <a:cubicBezTo>
                    <a:pt x="166" y="38"/>
                    <a:pt x="166" y="38"/>
                    <a:pt x="166" y="38"/>
                  </a:cubicBezTo>
                  <a:cubicBezTo>
                    <a:pt x="166" y="37"/>
                    <a:pt x="166" y="37"/>
                    <a:pt x="166" y="37"/>
                  </a:cubicBezTo>
                  <a:cubicBezTo>
                    <a:pt x="166" y="37"/>
                    <a:pt x="166" y="37"/>
                    <a:pt x="166" y="36"/>
                  </a:cubicBezTo>
                  <a:cubicBezTo>
                    <a:pt x="166" y="36"/>
                    <a:pt x="166" y="36"/>
                    <a:pt x="166" y="36"/>
                  </a:cubicBezTo>
                  <a:cubicBezTo>
                    <a:pt x="166" y="36"/>
                    <a:pt x="166" y="36"/>
                    <a:pt x="166" y="36"/>
                  </a:cubicBezTo>
                  <a:cubicBezTo>
                    <a:pt x="166" y="36"/>
                    <a:pt x="166" y="36"/>
                    <a:pt x="166" y="36"/>
                  </a:cubicBezTo>
                  <a:cubicBezTo>
                    <a:pt x="167" y="36"/>
                    <a:pt x="166" y="36"/>
                    <a:pt x="166" y="35"/>
                  </a:cubicBezTo>
                  <a:cubicBezTo>
                    <a:pt x="166" y="35"/>
                    <a:pt x="166" y="35"/>
                    <a:pt x="166" y="35"/>
                  </a:cubicBezTo>
                  <a:cubicBezTo>
                    <a:pt x="166" y="35"/>
                    <a:pt x="166" y="35"/>
                    <a:pt x="166" y="35"/>
                  </a:cubicBezTo>
                  <a:cubicBezTo>
                    <a:pt x="166" y="34"/>
                    <a:pt x="167" y="35"/>
                    <a:pt x="167" y="34"/>
                  </a:cubicBezTo>
                  <a:cubicBezTo>
                    <a:pt x="168" y="34"/>
                    <a:pt x="167" y="34"/>
                    <a:pt x="167" y="33"/>
                  </a:cubicBezTo>
                  <a:cubicBezTo>
                    <a:pt x="167" y="33"/>
                    <a:pt x="168" y="33"/>
                    <a:pt x="168" y="33"/>
                  </a:cubicBezTo>
                  <a:cubicBezTo>
                    <a:pt x="168" y="33"/>
                    <a:pt x="169" y="33"/>
                    <a:pt x="169" y="32"/>
                  </a:cubicBezTo>
                  <a:cubicBezTo>
                    <a:pt x="169" y="32"/>
                    <a:pt x="169" y="32"/>
                    <a:pt x="169" y="32"/>
                  </a:cubicBezTo>
                  <a:cubicBezTo>
                    <a:pt x="169" y="32"/>
                    <a:pt x="169" y="32"/>
                    <a:pt x="169" y="32"/>
                  </a:cubicBezTo>
                  <a:cubicBezTo>
                    <a:pt x="169" y="32"/>
                    <a:pt x="169" y="32"/>
                    <a:pt x="169" y="31"/>
                  </a:cubicBezTo>
                  <a:cubicBezTo>
                    <a:pt x="169" y="31"/>
                    <a:pt x="169" y="31"/>
                    <a:pt x="169" y="31"/>
                  </a:cubicBezTo>
                  <a:cubicBezTo>
                    <a:pt x="169" y="31"/>
                    <a:pt x="169" y="31"/>
                    <a:pt x="169" y="31"/>
                  </a:cubicBezTo>
                  <a:cubicBezTo>
                    <a:pt x="169" y="31"/>
                    <a:pt x="169" y="31"/>
                    <a:pt x="169" y="31"/>
                  </a:cubicBezTo>
                  <a:cubicBezTo>
                    <a:pt x="169" y="31"/>
                    <a:pt x="169" y="32"/>
                    <a:pt x="169" y="32"/>
                  </a:cubicBezTo>
                  <a:cubicBezTo>
                    <a:pt x="169" y="32"/>
                    <a:pt x="169" y="32"/>
                    <a:pt x="169" y="32"/>
                  </a:cubicBezTo>
                  <a:cubicBezTo>
                    <a:pt x="169" y="32"/>
                    <a:pt x="169" y="32"/>
                    <a:pt x="169" y="32"/>
                  </a:cubicBezTo>
                  <a:cubicBezTo>
                    <a:pt x="169" y="32"/>
                    <a:pt x="170" y="32"/>
                    <a:pt x="170" y="32"/>
                  </a:cubicBezTo>
                  <a:cubicBezTo>
                    <a:pt x="170" y="32"/>
                    <a:pt x="170" y="32"/>
                    <a:pt x="170" y="32"/>
                  </a:cubicBezTo>
                  <a:cubicBezTo>
                    <a:pt x="170" y="32"/>
                    <a:pt x="170" y="32"/>
                    <a:pt x="170" y="32"/>
                  </a:cubicBezTo>
                  <a:cubicBezTo>
                    <a:pt x="170" y="32"/>
                    <a:pt x="170" y="32"/>
                    <a:pt x="171" y="32"/>
                  </a:cubicBezTo>
                  <a:cubicBezTo>
                    <a:pt x="171" y="32"/>
                    <a:pt x="171" y="33"/>
                    <a:pt x="171" y="33"/>
                  </a:cubicBezTo>
                  <a:cubicBezTo>
                    <a:pt x="171" y="33"/>
                    <a:pt x="171" y="33"/>
                    <a:pt x="171" y="32"/>
                  </a:cubicBezTo>
                  <a:cubicBezTo>
                    <a:pt x="171" y="32"/>
                    <a:pt x="171" y="32"/>
                    <a:pt x="171" y="32"/>
                  </a:cubicBezTo>
                  <a:cubicBezTo>
                    <a:pt x="171" y="32"/>
                    <a:pt x="171" y="32"/>
                    <a:pt x="171" y="32"/>
                  </a:cubicBezTo>
                  <a:cubicBezTo>
                    <a:pt x="171" y="32"/>
                    <a:pt x="171" y="31"/>
                    <a:pt x="171" y="31"/>
                  </a:cubicBezTo>
                  <a:cubicBezTo>
                    <a:pt x="172" y="31"/>
                    <a:pt x="172" y="31"/>
                    <a:pt x="172" y="31"/>
                  </a:cubicBezTo>
                  <a:cubicBezTo>
                    <a:pt x="172" y="31"/>
                    <a:pt x="172" y="31"/>
                    <a:pt x="172" y="31"/>
                  </a:cubicBezTo>
                  <a:cubicBezTo>
                    <a:pt x="172" y="31"/>
                    <a:pt x="172" y="31"/>
                    <a:pt x="172" y="31"/>
                  </a:cubicBezTo>
                  <a:cubicBezTo>
                    <a:pt x="172" y="31"/>
                    <a:pt x="172" y="30"/>
                    <a:pt x="172" y="30"/>
                  </a:cubicBezTo>
                  <a:cubicBezTo>
                    <a:pt x="172" y="30"/>
                    <a:pt x="172" y="30"/>
                    <a:pt x="172" y="30"/>
                  </a:cubicBezTo>
                  <a:cubicBezTo>
                    <a:pt x="172" y="30"/>
                    <a:pt x="172" y="30"/>
                    <a:pt x="173" y="30"/>
                  </a:cubicBezTo>
                  <a:cubicBezTo>
                    <a:pt x="173" y="30"/>
                    <a:pt x="172" y="30"/>
                    <a:pt x="172" y="29"/>
                  </a:cubicBezTo>
                  <a:cubicBezTo>
                    <a:pt x="172" y="29"/>
                    <a:pt x="172" y="29"/>
                    <a:pt x="172" y="29"/>
                  </a:cubicBezTo>
                  <a:cubicBezTo>
                    <a:pt x="172" y="29"/>
                    <a:pt x="172" y="29"/>
                    <a:pt x="173" y="29"/>
                  </a:cubicBezTo>
                  <a:cubicBezTo>
                    <a:pt x="173" y="29"/>
                    <a:pt x="173" y="29"/>
                    <a:pt x="173" y="29"/>
                  </a:cubicBezTo>
                  <a:cubicBezTo>
                    <a:pt x="173" y="29"/>
                    <a:pt x="173" y="29"/>
                    <a:pt x="173" y="29"/>
                  </a:cubicBezTo>
                  <a:cubicBezTo>
                    <a:pt x="173" y="29"/>
                    <a:pt x="173" y="29"/>
                    <a:pt x="173" y="29"/>
                  </a:cubicBezTo>
                  <a:cubicBezTo>
                    <a:pt x="174" y="29"/>
                    <a:pt x="174" y="29"/>
                    <a:pt x="174" y="29"/>
                  </a:cubicBezTo>
                  <a:cubicBezTo>
                    <a:pt x="174" y="29"/>
                    <a:pt x="174" y="29"/>
                    <a:pt x="174" y="29"/>
                  </a:cubicBezTo>
                  <a:cubicBezTo>
                    <a:pt x="174" y="29"/>
                    <a:pt x="174" y="29"/>
                    <a:pt x="175" y="29"/>
                  </a:cubicBezTo>
                  <a:cubicBezTo>
                    <a:pt x="175" y="29"/>
                    <a:pt x="175" y="29"/>
                    <a:pt x="175" y="29"/>
                  </a:cubicBezTo>
                  <a:cubicBezTo>
                    <a:pt x="175" y="29"/>
                    <a:pt x="175" y="29"/>
                    <a:pt x="175" y="29"/>
                  </a:cubicBezTo>
                  <a:cubicBezTo>
                    <a:pt x="176" y="29"/>
                    <a:pt x="176" y="29"/>
                    <a:pt x="176" y="29"/>
                  </a:cubicBezTo>
                  <a:cubicBezTo>
                    <a:pt x="176" y="29"/>
                    <a:pt x="176" y="29"/>
                    <a:pt x="176" y="29"/>
                  </a:cubicBezTo>
                  <a:cubicBezTo>
                    <a:pt x="176" y="29"/>
                    <a:pt x="177" y="29"/>
                    <a:pt x="177" y="29"/>
                  </a:cubicBezTo>
                  <a:cubicBezTo>
                    <a:pt x="177" y="29"/>
                    <a:pt x="177" y="29"/>
                    <a:pt x="177" y="29"/>
                  </a:cubicBezTo>
                  <a:cubicBezTo>
                    <a:pt x="177" y="29"/>
                    <a:pt x="177" y="29"/>
                    <a:pt x="177" y="29"/>
                  </a:cubicBezTo>
                  <a:cubicBezTo>
                    <a:pt x="177" y="29"/>
                    <a:pt x="177" y="29"/>
                    <a:pt x="177" y="29"/>
                  </a:cubicBezTo>
                  <a:cubicBezTo>
                    <a:pt x="176" y="30"/>
                    <a:pt x="177" y="30"/>
                    <a:pt x="177" y="30"/>
                  </a:cubicBezTo>
                  <a:cubicBezTo>
                    <a:pt x="177" y="31"/>
                    <a:pt x="178" y="31"/>
                    <a:pt x="178" y="31"/>
                  </a:cubicBezTo>
                  <a:cubicBezTo>
                    <a:pt x="179" y="31"/>
                    <a:pt x="179" y="30"/>
                    <a:pt x="179" y="30"/>
                  </a:cubicBezTo>
                  <a:cubicBezTo>
                    <a:pt x="179" y="30"/>
                    <a:pt x="179" y="30"/>
                    <a:pt x="180" y="30"/>
                  </a:cubicBezTo>
                  <a:cubicBezTo>
                    <a:pt x="180" y="30"/>
                    <a:pt x="180" y="30"/>
                    <a:pt x="180" y="30"/>
                  </a:cubicBezTo>
                  <a:cubicBezTo>
                    <a:pt x="180" y="31"/>
                    <a:pt x="180" y="31"/>
                    <a:pt x="180" y="31"/>
                  </a:cubicBezTo>
                  <a:cubicBezTo>
                    <a:pt x="180" y="31"/>
                    <a:pt x="181" y="31"/>
                    <a:pt x="181" y="31"/>
                  </a:cubicBezTo>
                  <a:cubicBezTo>
                    <a:pt x="181" y="31"/>
                    <a:pt x="181" y="31"/>
                    <a:pt x="181" y="31"/>
                  </a:cubicBezTo>
                  <a:cubicBezTo>
                    <a:pt x="181" y="31"/>
                    <a:pt x="181" y="31"/>
                    <a:pt x="181" y="31"/>
                  </a:cubicBezTo>
                  <a:cubicBezTo>
                    <a:pt x="181" y="31"/>
                    <a:pt x="181" y="31"/>
                    <a:pt x="182" y="31"/>
                  </a:cubicBezTo>
                  <a:cubicBezTo>
                    <a:pt x="182" y="31"/>
                    <a:pt x="182" y="31"/>
                    <a:pt x="182" y="31"/>
                  </a:cubicBezTo>
                  <a:cubicBezTo>
                    <a:pt x="182" y="31"/>
                    <a:pt x="182" y="31"/>
                    <a:pt x="182" y="31"/>
                  </a:cubicBezTo>
                  <a:cubicBezTo>
                    <a:pt x="182" y="31"/>
                    <a:pt x="182" y="31"/>
                    <a:pt x="182" y="31"/>
                  </a:cubicBezTo>
                  <a:cubicBezTo>
                    <a:pt x="182" y="31"/>
                    <a:pt x="182" y="31"/>
                    <a:pt x="182" y="31"/>
                  </a:cubicBezTo>
                  <a:cubicBezTo>
                    <a:pt x="182" y="31"/>
                    <a:pt x="182" y="31"/>
                    <a:pt x="182" y="31"/>
                  </a:cubicBezTo>
                  <a:cubicBezTo>
                    <a:pt x="182" y="31"/>
                    <a:pt x="183" y="31"/>
                    <a:pt x="183" y="31"/>
                  </a:cubicBezTo>
                  <a:cubicBezTo>
                    <a:pt x="183" y="31"/>
                    <a:pt x="183" y="31"/>
                    <a:pt x="183" y="31"/>
                  </a:cubicBezTo>
                  <a:cubicBezTo>
                    <a:pt x="183" y="31"/>
                    <a:pt x="183" y="31"/>
                    <a:pt x="183" y="31"/>
                  </a:cubicBezTo>
                  <a:cubicBezTo>
                    <a:pt x="183" y="31"/>
                    <a:pt x="183" y="31"/>
                    <a:pt x="183" y="31"/>
                  </a:cubicBezTo>
                  <a:cubicBezTo>
                    <a:pt x="183" y="31"/>
                    <a:pt x="183" y="31"/>
                    <a:pt x="183" y="31"/>
                  </a:cubicBezTo>
                  <a:cubicBezTo>
                    <a:pt x="183" y="31"/>
                    <a:pt x="183" y="31"/>
                    <a:pt x="183" y="31"/>
                  </a:cubicBezTo>
                  <a:cubicBezTo>
                    <a:pt x="183" y="31"/>
                    <a:pt x="184" y="31"/>
                    <a:pt x="184" y="31"/>
                  </a:cubicBezTo>
                  <a:cubicBezTo>
                    <a:pt x="184" y="31"/>
                    <a:pt x="184" y="31"/>
                    <a:pt x="185" y="31"/>
                  </a:cubicBezTo>
                  <a:cubicBezTo>
                    <a:pt x="185" y="32"/>
                    <a:pt x="185" y="32"/>
                    <a:pt x="185" y="32"/>
                  </a:cubicBezTo>
                  <a:cubicBezTo>
                    <a:pt x="185" y="32"/>
                    <a:pt x="185" y="32"/>
                    <a:pt x="186" y="32"/>
                  </a:cubicBezTo>
                  <a:cubicBezTo>
                    <a:pt x="186" y="32"/>
                    <a:pt x="186" y="32"/>
                    <a:pt x="186" y="32"/>
                  </a:cubicBezTo>
                  <a:cubicBezTo>
                    <a:pt x="186" y="32"/>
                    <a:pt x="186" y="32"/>
                    <a:pt x="186" y="32"/>
                  </a:cubicBezTo>
                  <a:cubicBezTo>
                    <a:pt x="186" y="32"/>
                    <a:pt x="186" y="32"/>
                    <a:pt x="186" y="32"/>
                  </a:cubicBezTo>
                  <a:cubicBezTo>
                    <a:pt x="186" y="32"/>
                    <a:pt x="186" y="32"/>
                    <a:pt x="186" y="32"/>
                  </a:cubicBezTo>
                  <a:cubicBezTo>
                    <a:pt x="186" y="32"/>
                    <a:pt x="186" y="32"/>
                    <a:pt x="186" y="32"/>
                  </a:cubicBezTo>
                  <a:cubicBezTo>
                    <a:pt x="187" y="32"/>
                    <a:pt x="186" y="32"/>
                    <a:pt x="187" y="32"/>
                  </a:cubicBezTo>
                  <a:cubicBezTo>
                    <a:pt x="187" y="32"/>
                    <a:pt x="187" y="32"/>
                    <a:pt x="187" y="31"/>
                  </a:cubicBezTo>
                  <a:cubicBezTo>
                    <a:pt x="187" y="31"/>
                    <a:pt x="187" y="31"/>
                    <a:pt x="187" y="31"/>
                  </a:cubicBezTo>
                  <a:cubicBezTo>
                    <a:pt x="187" y="31"/>
                    <a:pt x="187" y="31"/>
                    <a:pt x="187" y="31"/>
                  </a:cubicBezTo>
                  <a:cubicBezTo>
                    <a:pt x="187" y="31"/>
                    <a:pt x="187" y="31"/>
                    <a:pt x="187" y="31"/>
                  </a:cubicBezTo>
                  <a:cubicBezTo>
                    <a:pt x="187" y="31"/>
                    <a:pt x="187" y="31"/>
                    <a:pt x="188" y="31"/>
                  </a:cubicBezTo>
                  <a:cubicBezTo>
                    <a:pt x="188" y="31"/>
                    <a:pt x="188" y="31"/>
                    <a:pt x="188" y="31"/>
                  </a:cubicBezTo>
                  <a:cubicBezTo>
                    <a:pt x="188" y="31"/>
                    <a:pt x="188" y="32"/>
                    <a:pt x="188" y="32"/>
                  </a:cubicBezTo>
                  <a:cubicBezTo>
                    <a:pt x="188" y="32"/>
                    <a:pt x="188" y="31"/>
                    <a:pt x="188" y="31"/>
                  </a:cubicBezTo>
                  <a:cubicBezTo>
                    <a:pt x="188" y="31"/>
                    <a:pt x="189" y="31"/>
                    <a:pt x="189" y="31"/>
                  </a:cubicBezTo>
                  <a:cubicBezTo>
                    <a:pt x="189" y="32"/>
                    <a:pt x="189" y="32"/>
                    <a:pt x="189" y="32"/>
                  </a:cubicBezTo>
                  <a:cubicBezTo>
                    <a:pt x="189" y="32"/>
                    <a:pt x="189" y="32"/>
                    <a:pt x="189" y="32"/>
                  </a:cubicBezTo>
                  <a:cubicBezTo>
                    <a:pt x="190" y="32"/>
                    <a:pt x="190" y="32"/>
                    <a:pt x="190" y="32"/>
                  </a:cubicBezTo>
                  <a:cubicBezTo>
                    <a:pt x="190" y="32"/>
                    <a:pt x="190" y="32"/>
                    <a:pt x="190" y="32"/>
                  </a:cubicBezTo>
                  <a:cubicBezTo>
                    <a:pt x="190" y="32"/>
                    <a:pt x="190" y="32"/>
                    <a:pt x="191" y="32"/>
                  </a:cubicBezTo>
                  <a:cubicBezTo>
                    <a:pt x="191" y="32"/>
                    <a:pt x="191" y="32"/>
                    <a:pt x="191" y="32"/>
                  </a:cubicBezTo>
                  <a:cubicBezTo>
                    <a:pt x="191" y="32"/>
                    <a:pt x="192" y="32"/>
                    <a:pt x="192" y="32"/>
                  </a:cubicBezTo>
                  <a:cubicBezTo>
                    <a:pt x="192" y="32"/>
                    <a:pt x="192" y="32"/>
                    <a:pt x="192" y="32"/>
                  </a:cubicBezTo>
                  <a:cubicBezTo>
                    <a:pt x="192" y="32"/>
                    <a:pt x="192" y="32"/>
                    <a:pt x="192" y="32"/>
                  </a:cubicBezTo>
                  <a:cubicBezTo>
                    <a:pt x="192" y="32"/>
                    <a:pt x="193" y="32"/>
                    <a:pt x="193" y="32"/>
                  </a:cubicBezTo>
                  <a:cubicBezTo>
                    <a:pt x="193" y="32"/>
                    <a:pt x="193" y="32"/>
                    <a:pt x="193" y="32"/>
                  </a:cubicBezTo>
                  <a:cubicBezTo>
                    <a:pt x="193" y="32"/>
                    <a:pt x="193" y="32"/>
                    <a:pt x="193" y="32"/>
                  </a:cubicBezTo>
                  <a:cubicBezTo>
                    <a:pt x="193" y="32"/>
                    <a:pt x="193" y="32"/>
                    <a:pt x="194" y="32"/>
                  </a:cubicBezTo>
                  <a:cubicBezTo>
                    <a:pt x="194" y="32"/>
                    <a:pt x="194" y="32"/>
                    <a:pt x="194" y="32"/>
                  </a:cubicBezTo>
                  <a:cubicBezTo>
                    <a:pt x="194" y="32"/>
                    <a:pt x="194" y="32"/>
                    <a:pt x="195" y="31"/>
                  </a:cubicBezTo>
                  <a:cubicBezTo>
                    <a:pt x="195" y="31"/>
                    <a:pt x="195" y="31"/>
                    <a:pt x="195" y="31"/>
                  </a:cubicBezTo>
                  <a:cubicBezTo>
                    <a:pt x="195" y="31"/>
                    <a:pt x="195" y="31"/>
                    <a:pt x="196" y="31"/>
                  </a:cubicBezTo>
                  <a:cubicBezTo>
                    <a:pt x="196" y="31"/>
                    <a:pt x="196" y="30"/>
                    <a:pt x="196" y="30"/>
                  </a:cubicBezTo>
                  <a:cubicBezTo>
                    <a:pt x="196" y="30"/>
                    <a:pt x="196" y="30"/>
                    <a:pt x="196" y="30"/>
                  </a:cubicBezTo>
                  <a:cubicBezTo>
                    <a:pt x="196" y="30"/>
                    <a:pt x="196" y="30"/>
                    <a:pt x="196" y="30"/>
                  </a:cubicBezTo>
                  <a:cubicBezTo>
                    <a:pt x="196" y="30"/>
                    <a:pt x="197" y="30"/>
                    <a:pt x="197" y="30"/>
                  </a:cubicBezTo>
                  <a:cubicBezTo>
                    <a:pt x="197" y="30"/>
                    <a:pt x="197" y="30"/>
                    <a:pt x="197" y="30"/>
                  </a:cubicBezTo>
                  <a:cubicBezTo>
                    <a:pt x="197" y="30"/>
                    <a:pt x="197" y="30"/>
                    <a:pt x="197" y="30"/>
                  </a:cubicBezTo>
                  <a:cubicBezTo>
                    <a:pt x="197" y="30"/>
                    <a:pt x="197" y="30"/>
                    <a:pt x="197" y="30"/>
                  </a:cubicBezTo>
                  <a:cubicBezTo>
                    <a:pt x="197" y="30"/>
                    <a:pt x="198" y="30"/>
                    <a:pt x="198" y="30"/>
                  </a:cubicBezTo>
                  <a:cubicBezTo>
                    <a:pt x="198" y="29"/>
                    <a:pt x="198" y="29"/>
                    <a:pt x="198" y="29"/>
                  </a:cubicBezTo>
                  <a:cubicBezTo>
                    <a:pt x="198" y="29"/>
                    <a:pt x="198" y="29"/>
                    <a:pt x="197" y="29"/>
                  </a:cubicBezTo>
                  <a:cubicBezTo>
                    <a:pt x="197" y="29"/>
                    <a:pt x="197" y="29"/>
                    <a:pt x="197" y="29"/>
                  </a:cubicBezTo>
                  <a:cubicBezTo>
                    <a:pt x="197" y="29"/>
                    <a:pt x="197" y="29"/>
                    <a:pt x="197" y="29"/>
                  </a:cubicBezTo>
                  <a:cubicBezTo>
                    <a:pt x="197" y="29"/>
                    <a:pt x="197" y="29"/>
                    <a:pt x="197" y="29"/>
                  </a:cubicBezTo>
                  <a:cubicBezTo>
                    <a:pt x="197" y="29"/>
                    <a:pt x="197" y="29"/>
                    <a:pt x="197" y="28"/>
                  </a:cubicBezTo>
                  <a:cubicBezTo>
                    <a:pt x="197" y="28"/>
                    <a:pt x="197" y="28"/>
                    <a:pt x="197" y="28"/>
                  </a:cubicBezTo>
                  <a:cubicBezTo>
                    <a:pt x="198" y="28"/>
                    <a:pt x="198" y="28"/>
                    <a:pt x="198" y="28"/>
                  </a:cubicBezTo>
                  <a:cubicBezTo>
                    <a:pt x="198" y="28"/>
                    <a:pt x="198" y="28"/>
                    <a:pt x="198" y="28"/>
                  </a:cubicBezTo>
                  <a:cubicBezTo>
                    <a:pt x="198" y="28"/>
                    <a:pt x="198" y="28"/>
                    <a:pt x="199" y="28"/>
                  </a:cubicBezTo>
                  <a:cubicBezTo>
                    <a:pt x="199" y="28"/>
                    <a:pt x="199" y="28"/>
                    <a:pt x="199" y="28"/>
                  </a:cubicBezTo>
                  <a:cubicBezTo>
                    <a:pt x="199" y="28"/>
                    <a:pt x="199" y="28"/>
                    <a:pt x="199" y="28"/>
                  </a:cubicBezTo>
                  <a:cubicBezTo>
                    <a:pt x="199" y="28"/>
                    <a:pt x="199" y="28"/>
                    <a:pt x="199" y="28"/>
                  </a:cubicBezTo>
                  <a:cubicBezTo>
                    <a:pt x="199" y="28"/>
                    <a:pt x="199" y="28"/>
                    <a:pt x="199" y="28"/>
                  </a:cubicBezTo>
                  <a:cubicBezTo>
                    <a:pt x="199" y="27"/>
                    <a:pt x="199" y="27"/>
                    <a:pt x="199" y="27"/>
                  </a:cubicBezTo>
                  <a:cubicBezTo>
                    <a:pt x="199" y="27"/>
                    <a:pt x="199" y="27"/>
                    <a:pt x="199" y="27"/>
                  </a:cubicBezTo>
                  <a:cubicBezTo>
                    <a:pt x="199" y="27"/>
                    <a:pt x="199" y="27"/>
                    <a:pt x="199" y="27"/>
                  </a:cubicBezTo>
                  <a:cubicBezTo>
                    <a:pt x="199" y="27"/>
                    <a:pt x="199" y="27"/>
                    <a:pt x="199" y="27"/>
                  </a:cubicBezTo>
                  <a:cubicBezTo>
                    <a:pt x="200" y="27"/>
                    <a:pt x="200" y="27"/>
                    <a:pt x="200" y="27"/>
                  </a:cubicBezTo>
                  <a:cubicBezTo>
                    <a:pt x="200" y="26"/>
                    <a:pt x="200" y="26"/>
                    <a:pt x="200" y="26"/>
                  </a:cubicBezTo>
                  <a:cubicBezTo>
                    <a:pt x="200" y="26"/>
                    <a:pt x="200" y="26"/>
                    <a:pt x="200" y="26"/>
                  </a:cubicBezTo>
                  <a:cubicBezTo>
                    <a:pt x="200" y="26"/>
                    <a:pt x="200" y="26"/>
                    <a:pt x="200" y="26"/>
                  </a:cubicBezTo>
                  <a:cubicBezTo>
                    <a:pt x="200" y="26"/>
                    <a:pt x="200" y="26"/>
                    <a:pt x="200" y="26"/>
                  </a:cubicBezTo>
                  <a:cubicBezTo>
                    <a:pt x="201" y="26"/>
                    <a:pt x="201" y="26"/>
                    <a:pt x="201" y="26"/>
                  </a:cubicBezTo>
                  <a:cubicBezTo>
                    <a:pt x="201" y="26"/>
                    <a:pt x="201" y="27"/>
                    <a:pt x="201" y="27"/>
                  </a:cubicBezTo>
                  <a:cubicBezTo>
                    <a:pt x="201" y="27"/>
                    <a:pt x="201" y="26"/>
                    <a:pt x="201" y="26"/>
                  </a:cubicBezTo>
                  <a:cubicBezTo>
                    <a:pt x="201" y="27"/>
                    <a:pt x="201" y="27"/>
                    <a:pt x="201" y="27"/>
                  </a:cubicBezTo>
                  <a:cubicBezTo>
                    <a:pt x="201" y="27"/>
                    <a:pt x="201" y="27"/>
                    <a:pt x="201" y="27"/>
                  </a:cubicBezTo>
                  <a:cubicBezTo>
                    <a:pt x="202" y="27"/>
                    <a:pt x="202" y="27"/>
                    <a:pt x="202" y="27"/>
                  </a:cubicBezTo>
                  <a:cubicBezTo>
                    <a:pt x="202" y="28"/>
                    <a:pt x="202" y="28"/>
                    <a:pt x="202" y="28"/>
                  </a:cubicBezTo>
                  <a:close/>
                  <a:moveTo>
                    <a:pt x="27" y="49"/>
                  </a:moveTo>
                  <a:cubicBezTo>
                    <a:pt x="27" y="48"/>
                    <a:pt x="27" y="48"/>
                    <a:pt x="27" y="48"/>
                  </a:cubicBezTo>
                  <a:cubicBezTo>
                    <a:pt x="27" y="48"/>
                    <a:pt x="27" y="48"/>
                    <a:pt x="27" y="48"/>
                  </a:cubicBezTo>
                  <a:cubicBezTo>
                    <a:pt x="27" y="48"/>
                    <a:pt x="27" y="48"/>
                    <a:pt x="27" y="48"/>
                  </a:cubicBezTo>
                  <a:cubicBezTo>
                    <a:pt x="27" y="48"/>
                    <a:pt x="27" y="48"/>
                    <a:pt x="27" y="48"/>
                  </a:cubicBezTo>
                  <a:cubicBezTo>
                    <a:pt x="27" y="48"/>
                    <a:pt x="27" y="48"/>
                    <a:pt x="27" y="48"/>
                  </a:cubicBezTo>
                  <a:cubicBezTo>
                    <a:pt x="27" y="48"/>
                    <a:pt x="27" y="48"/>
                    <a:pt x="27" y="48"/>
                  </a:cubicBezTo>
                  <a:cubicBezTo>
                    <a:pt x="27" y="48"/>
                    <a:pt x="27" y="48"/>
                    <a:pt x="27" y="48"/>
                  </a:cubicBezTo>
                  <a:cubicBezTo>
                    <a:pt x="26" y="48"/>
                    <a:pt x="26" y="47"/>
                    <a:pt x="26" y="47"/>
                  </a:cubicBezTo>
                  <a:cubicBezTo>
                    <a:pt x="26" y="47"/>
                    <a:pt x="26" y="47"/>
                    <a:pt x="27" y="47"/>
                  </a:cubicBezTo>
                  <a:cubicBezTo>
                    <a:pt x="27" y="47"/>
                    <a:pt x="26" y="47"/>
                    <a:pt x="26" y="47"/>
                  </a:cubicBezTo>
                  <a:cubicBezTo>
                    <a:pt x="26" y="47"/>
                    <a:pt x="26" y="47"/>
                    <a:pt x="26" y="47"/>
                  </a:cubicBezTo>
                  <a:cubicBezTo>
                    <a:pt x="26" y="47"/>
                    <a:pt x="26" y="47"/>
                    <a:pt x="26" y="47"/>
                  </a:cubicBezTo>
                  <a:cubicBezTo>
                    <a:pt x="26" y="47"/>
                    <a:pt x="26" y="47"/>
                    <a:pt x="26" y="46"/>
                  </a:cubicBezTo>
                  <a:cubicBezTo>
                    <a:pt x="26" y="46"/>
                    <a:pt x="26" y="46"/>
                    <a:pt x="26" y="46"/>
                  </a:cubicBezTo>
                  <a:cubicBezTo>
                    <a:pt x="26" y="46"/>
                    <a:pt x="26" y="46"/>
                    <a:pt x="26" y="46"/>
                  </a:cubicBezTo>
                  <a:cubicBezTo>
                    <a:pt x="26" y="46"/>
                    <a:pt x="26" y="46"/>
                    <a:pt x="26" y="46"/>
                  </a:cubicBezTo>
                  <a:cubicBezTo>
                    <a:pt x="26" y="46"/>
                    <a:pt x="26" y="46"/>
                    <a:pt x="26" y="46"/>
                  </a:cubicBezTo>
                  <a:cubicBezTo>
                    <a:pt x="26" y="45"/>
                    <a:pt x="25" y="45"/>
                    <a:pt x="25" y="45"/>
                  </a:cubicBezTo>
                  <a:cubicBezTo>
                    <a:pt x="25" y="45"/>
                    <a:pt x="25" y="45"/>
                    <a:pt x="25" y="45"/>
                  </a:cubicBezTo>
                  <a:cubicBezTo>
                    <a:pt x="25" y="45"/>
                    <a:pt x="25" y="45"/>
                    <a:pt x="25" y="45"/>
                  </a:cubicBezTo>
                  <a:cubicBezTo>
                    <a:pt x="25" y="45"/>
                    <a:pt x="25" y="45"/>
                    <a:pt x="25" y="44"/>
                  </a:cubicBezTo>
                  <a:cubicBezTo>
                    <a:pt x="25" y="44"/>
                    <a:pt x="25" y="44"/>
                    <a:pt x="25" y="44"/>
                  </a:cubicBezTo>
                  <a:cubicBezTo>
                    <a:pt x="25" y="44"/>
                    <a:pt x="25" y="44"/>
                    <a:pt x="25" y="44"/>
                  </a:cubicBezTo>
                  <a:cubicBezTo>
                    <a:pt x="25" y="44"/>
                    <a:pt x="25" y="44"/>
                    <a:pt x="25" y="44"/>
                  </a:cubicBezTo>
                  <a:cubicBezTo>
                    <a:pt x="25" y="44"/>
                    <a:pt x="25" y="44"/>
                    <a:pt x="25" y="44"/>
                  </a:cubicBezTo>
                  <a:cubicBezTo>
                    <a:pt x="25" y="44"/>
                    <a:pt x="25" y="44"/>
                    <a:pt x="24" y="44"/>
                  </a:cubicBezTo>
                  <a:cubicBezTo>
                    <a:pt x="24" y="44"/>
                    <a:pt x="24" y="44"/>
                    <a:pt x="24" y="44"/>
                  </a:cubicBezTo>
                  <a:cubicBezTo>
                    <a:pt x="24" y="44"/>
                    <a:pt x="24" y="44"/>
                    <a:pt x="23" y="44"/>
                  </a:cubicBezTo>
                  <a:cubicBezTo>
                    <a:pt x="23" y="44"/>
                    <a:pt x="23" y="44"/>
                    <a:pt x="23" y="44"/>
                  </a:cubicBezTo>
                  <a:cubicBezTo>
                    <a:pt x="23" y="44"/>
                    <a:pt x="23" y="44"/>
                    <a:pt x="23" y="44"/>
                  </a:cubicBezTo>
                  <a:cubicBezTo>
                    <a:pt x="23" y="45"/>
                    <a:pt x="23" y="45"/>
                    <a:pt x="23" y="45"/>
                  </a:cubicBezTo>
                  <a:cubicBezTo>
                    <a:pt x="23" y="45"/>
                    <a:pt x="23" y="45"/>
                    <a:pt x="23" y="45"/>
                  </a:cubicBezTo>
                  <a:cubicBezTo>
                    <a:pt x="23" y="45"/>
                    <a:pt x="23" y="46"/>
                    <a:pt x="23" y="46"/>
                  </a:cubicBezTo>
                  <a:cubicBezTo>
                    <a:pt x="23" y="46"/>
                    <a:pt x="23" y="46"/>
                    <a:pt x="23" y="46"/>
                  </a:cubicBezTo>
                  <a:cubicBezTo>
                    <a:pt x="23" y="46"/>
                    <a:pt x="23" y="46"/>
                    <a:pt x="23" y="46"/>
                  </a:cubicBezTo>
                  <a:cubicBezTo>
                    <a:pt x="23" y="47"/>
                    <a:pt x="23" y="47"/>
                    <a:pt x="24" y="47"/>
                  </a:cubicBezTo>
                  <a:cubicBezTo>
                    <a:pt x="24" y="47"/>
                    <a:pt x="24" y="47"/>
                    <a:pt x="24" y="48"/>
                  </a:cubicBezTo>
                  <a:cubicBezTo>
                    <a:pt x="24" y="48"/>
                    <a:pt x="24" y="48"/>
                    <a:pt x="24" y="48"/>
                  </a:cubicBezTo>
                  <a:cubicBezTo>
                    <a:pt x="24" y="48"/>
                    <a:pt x="24" y="48"/>
                    <a:pt x="24" y="48"/>
                  </a:cubicBezTo>
                  <a:cubicBezTo>
                    <a:pt x="24" y="48"/>
                    <a:pt x="24" y="48"/>
                    <a:pt x="24" y="48"/>
                  </a:cubicBezTo>
                  <a:cubicBezTo>
                    <a:pt x="24" y="49"/>
                    <a:pt x="24" y="49"/>
                    <a:pt x="25" y="49"/>
                  </a:cubicBezTo>
                  <a:cubicBezTo>
                    <a:pt x="25" y="49"/>
                    <a:pt x="25" y="49"/>
                    <a:pt x="26" y="50"/>
                  </a:cubicBezTo>
                  <a:cubicBezTo>
                    <a:pt x="26" y="50"/>
                    <a:pt x="26" y="50"/>
                    <a:pt x="26" y="50"/>
                  </a:cubicBezTo>
                  <a:cubicBezTo>
                    <a:pt x="26" y="50"/>
                    <a:pt x="26" y="50"/>
                    <a:pt x="26" y="50"/>
                  </a:cubicBezTo>
                  <a:cubicBezTo>
                    <a:pt x="27" y="50"/>
                    <a:pt x="27" y="49"/>
                    <a:pt x="27" y="50"/>
                  </a:cubicBezTo>
                  <a:cubicBezTo>
                    <a:pt x="27" y="50"/>
                    <a:pt x="27" y="50"/>
                    <a:pt x="27" y="50"/>
                  </a:cubicBezTo>
                  <a:cubicBezTo>
                    <a:pt x="27" y="50"/>
                    <a:pt x="27" y="49"/>
                    <a:pt x="27" y="49"/>
                  </a:cubicBezTo>
                  <a:cubicBezTo>
                    <a:pt x="27" y="49"/>
                    <a:pt x="27" y="49"/>
                    <a:pt x="27" y="49"/>
                  </a:cubicBezTo>
                  <a:cubicBezTo>
                    <a:pt x="27" y="49"/>
                    <a:pt x="27" y="49"/>
                    <a:pt x="27" y="49"/>
                  </a:cubicBezTo>
                  <a:cubicBezTo>
                    <a:pt x="27" y="49"/>
                    <a:pt x="27" y="49"/>
                    <a:pt x="27" y="49"/>
                  </a:cubicBezTo>
                  <a:cubicBezTo>
                    <a:pt x="27" y="49"/>
                    <a:pt x="27" y="49"/>
                    <a:pt x="27" y="49"/>
                  </a:cubicBezTo>
                  <a:cubicBezTo>
                    <a:pt x="27" y="49"/>
                    <a:pt x="27" y="49"/>
                    <a:pt x="27" y="49"/>
                  </a:cubicBezTo>
                  <a:cubicBezTo>
                    <a:pt x="27" y="49"/>
                    <a:pt x="27" y="49"/>
                    <a:pt x="27" y="49"/>
                  </a:cubicBezTo>
                  <a:close/>
                  <a:moveTo>
                    <a:pt x="35" y="59"/>
                  </a:moveTo>
                  <a:cubicBezTo>
                    <a:pt x="35" y="59"/>
                    <a:pt x="35" y="59"/>
                    <a:pt x="35" y="58"/>
                  </a:cubicBezTo>
                  <a:cubicBezTo>
                    <a:pt x="35" y="58"/>
                    <a:pt x="35" y="58"/>
                    <a:pt x="35" y="58"/>
                  </a:cubicBezTo>
                  <a:cubicBezTo>
                    <a:pt x="35" y="58"/>
                    <a:pt x="35" y="58"/>
                    <a:pt x="35" y="58"/>
                  </a:cubicBezTo>
                  <a:cubicBezTo>
                    <a:pt x="35" y="58"/>
                    <a:pt x="35" y="58"/>
                    <a:pt x="35" y="58"/>
                  </a:cubicBezTo>
                  <a:cubicBezTo>
                    <a:pt x="35" y="58"/>
                    <a:pt x="35" y="58"/>
                    <a:pt x="35" y="57"/>
                  </a:cubicBezTo>
                  <a:cubicBezTo>
                    <a:pt x="35" y="57"/>
                    <a:pt x="34" y="57"/>
                    <a:pt x="34" y="57"/>
                  </a:cubicBezTo>
                  <a:cubicBezTo>
                    <a:pt x="34" y="57"/>
                    <a:pt x="34" y="57"/>
                    <a:pt x="34" y="57"/>
                  </a:cubicBezTo>
                  <a:cubicBezTo>
                    <a:pt x="34" y="57"/>
                    <a:pt x="34" y="57"/>
                    <a:pt x="34" y="57"/>
                  </a:cubicBezTo>
                  <a:cubicBezTo>
                    <a:pt x="34" y="57"/>
                    <a:pt x="34" y="56"/>
                    <a:pt x="34" y="56"/>
                  </a:cubicBezTo>
                  <a:cubicBezTo>
                    <a:pt x="34" y="56"/>
                    <a:pt x="33" y="56"/>
                    <a:pt x="33" y="56"/>
                  </a:cubicBezTo>
                  <a:cubicBezTo>
                    <a:pt x="33" y="56"/>
                    <a:pt x="33" y="57"/>
                    <a:pt x="33" y="57"/>
                  </a:cubicBezTo>
                  <a:cubicBezTo>
                    <a:pt x="33" y="57"/>
                    <a:pt x="33" y="57"/>
                    <a:pt x="33" y="57"/>
                  </a:cubicBezTo>
                  <a:cubicBezTo>
                    <a:pt x="33" y="57"/>
                    <a:pt x="33" y="57"/>
                    <a:pt x="33" y="57"/>
                  </a:cubicBezTo>
                  <a:cubicBezTo>
                    <a:pt x="33" y="58"/>
                    <a:pt x="33" y="58"/>
                    <a:pt x="33" y="58"/>
                  </a:cubicBezTo>
                  <a:cubicBezTo>
                    <a:pt x="33" y="58"/>
                    <a:pt x="33" y="58"/>
                    <a:pt x="33" y="58"/>
                  </a:cubicBezTo>
                  <a:cubicBezTo>
                    <a:pt x="33" y="58"/>
                    <a:pt x="34" y="58"/>
                    <a:pt x="34" y="58"/>
                  </a:cubicBezTo>
                  <a:cubicBezTo>
                    <a:pt x="34" y="58"/>
                    <a:pt x="34" y="58"/>
                    <a:pt x="34" y="58"/>
                  </a:cubicBezTo>
                  <a:cubicBezTo>
                    <a:pt x="34" y="58"/>
                    <a:pt x="34" y="58"/>
                    <a:pt x="34" y="58"/>
                  </a:cubicBezTo>
                  <a:cubicBezTo>
                    <a:pt x="34" y="58"/>
                    <a:pt x="34" y="58"/>
                    <a:pt x="34" y="58"/>
                  </a:cubicBezTo>
                  <a:cubicBezTo>
                    <a:pt x="34" y="58"/>
                    <a:pt x="34" y="59"/>
                    <a:pt x="34" y="59"/>
                  </a:cubicBezTo>
                  <a:cubicBezTo>
                    <a:pt x="34" y="59"/>
                    <a:pt x="34" y="59"/>
                    <a:pt x="34" y="59"/>
                  </a:cubicBezTo>
                  <a:cubicBezTo>
                    <a:pt x="34" y="59"/>
                    <a:pt x="34" y="59"/>
                    <a:pt x="34" y="59"/>
                  </a:cubicBezTo>
                  <a:cubicBezTo>
                    <a:pt x="34" y="59"/>
                    <a:pt x="34" y="59"/>
                    <a:pt x="34" y="59"/>
                  </a:cubicBezTo>
                  <a:cubicBezTo>
                    <a:pt x="35" y="59"/>
                    <a:pt x="35" y="60"/>
                    <a:pt x="35" y="60"/>
                  </a:cubicBezTo>
                  <a:cubicBezTo>
                    <a:pt x="35" y="60"/>
                    <a:pt x="35" y="60"/>
                    <a:pt x="35" y="60"/>
                  </a:cubicBezTo>
                  <a:cubicBezTo>
                    <a:pt x="35" y="60"/>
                    <a:pt x="35" y="59"/>
                    <a:pt x="35" y="59"/>
                  </a:cubicBezTo>
                  <a:cubicBezTo>
                    <a:pt x="35" y="59"/>
                    <a:pt x="35" y="59"/>
                    <a:pt x="35" y="59"/>
                  </a:cubicBezTo>
                  <a:cubicBezTo>
                    <a:pt x="35" y="59"/>
                    <a:pt x="35" y="59"/>
                    <a:pt x="35" y="59"/>
                  </a:cubicBezTo>
                  <a:cubicBezTo>
                    <a:pt x="35" y="59"/>
                    <a:pt x="35" y="59"/>
                    <a:pt x="35" y="59"/>
                  </a:cubicBezTo>
                  <a:cubicBezTo>
                    <a:pt x="35" y="59"/>
                    <a:pt x="35" y="59"/>
                    <a:pt x="35" y="59"/>
                  </a:cubicBezTo>
                  <a:close/>
                  <a:moveTo>
                    <a:pt x="31" y="53"/>
                  </a:moveTo>
                  <a:cubicBezTo>
                    <a:pt x="31" y="53"/>
                    <a:pt x="31" y="53"/>
                    <a:pt x="31" y="53"/>
                  </a:cubicBezTo>
                  <a:cubicBezTo>
                    <a:pt x="31" y="53"/>
                    <a:pt x="31" y="53"/>
                    <a:pt x="30" y="53"/>
                  </a:cubicBezTo>
                  <a:cubicBezTo>
                    <a:pt x="30" y="53"/>
                    <a:pt x="30" y="52"/>
                    <a:pt x="30" y="52"/>
                  </a:cubicBezTo>
                  <a:cubicBezTo>
                    <a:pt x="30" y="52"/>
                    <a:pt x="30" y="52"/>
                    <a:pt x="30" y="52"/>
                  </a:cubicBezTo>
                  <a:cubicBezTo>
                    <a:pt x="30" y="52"/>
                    <a:pt x="30" y="51"/>
                    <a:pt x="30" y="51"/>
                  </a:cubicBezTo>
                  <a:cubicBezTo>
                    <a:pt x="30" y="51"/>
                    <a:pt x="29" y="51"/>
                    <a:pt x="29" y="51"/>
                  </a:cubicBezTo>
                  <a:cubicBezTo>
                    <a:pt x="29" y="51"/>
                    <a:pt x="29" y="52"/>
                    <a:pt x="29" y="52"/>
                  </a:cubicBezTo>
                  <a:cubicBezTo>
                    <a:pt x="29" y="52"/>
                    <a:pt x="29" y="52"/>
                    <a:pt x="29" y="52"/>
                  </a:cubicBezTo>
                  <a:cubicBezTo>
                    <a:pt x="29" y="52"/>
                    <a:pt x="29" y="52"/>
                    <a:pt x="29" y="52"/>
                  </a:cubicBezTo>
                  <a:cubicBezTo>
                    <a:pt x="29" y="52"/>
                    <a:pt x="29" y="52"/>
                    <a:pt x="29" y="52"/>
                  </a:cubicBezTo>
                  <a:cubicBezTo>
                    <a:pt x="29" y="53"/>
                    <a:pt x="29" y="53"/>
                    <a:pt x="29" y="53"/>
                  </a:cubicBezTo>
                  <a:cubicBezTo>
                    <a:pt x="29" y="53"/>
                    <a:pt x="29" y="53"/>
                    <a:pt x="29" y="53"/>
                  </a:cubicBezTo>
                  <a:cubicBezTo>
                    <a:pt x="30" y="53"/>
                    <a:pt x="30" y="53"/>
                    <a:pt x="30" y="53"/>
                  </a:cubicBezTo>
                  <a:cubicBezTo>
                    <a:pt x="30" y="53"/>
                    <a:pt x="30" y="53"/>
                    <a:pt x="30" y="53"/>
                  </a:cubicBezTo>
                  <a:cubicBezTo>
                    <a:pt x="30" y="53"/>
                    <a:pt x="30" y="53"/>
                    <a:pt x="30" y="53"/>
                  </a:cubicBezTo>
                  <a:cubicBezTo>
                    <a:pt x="30" y="53"/>
                    <a:pt x="30" y="53"/>
                    <a:pt x="31" y="53"/>
                  </a:cubicBezTo>
                  <a:cubicBezTo>
                    <a:pt x="31" y="53"/>
                    <a:pt x="31" y="53"/>
                    <a:pt x="31" y="53"/>
                  </a:cubicBezTo>
                  <a:cubicBezTo>
                    <a:pt x="31" y="53"/>
                    <a:pt x="31" y="54"/>
                    <a:pt x="31" y="54"/>
                  </a:cubicBezTo>
                  <a:cubicBezTo>
                    <a:pt x="31" y="54"/>
                    <a:pt x="31" y="54"/>
                    <a:pt x="31" y="53"/>
                  </a:cubicBezTo>
                  <a:cubicBezTo>
                    <a:pt x="31" y="53"/>
                    <a:pt x="31" y="53"/>
                    <a:pt x="31" y="53"/>
                  </a:cubicBezTo>
                  <a:close/>
                  <a:moveTo>
                    <a:pt x="33" y="56"/>
                  </a:moveTo>
                  <a:cubicBezTo>
                    <a:pt x="33" y="56"/>
                    <a:pt x="33" y="56"/>
                    <a:pt x="33" y="56"/>
                  </a:cubicBezTo>
                  <a:cubicBezTo>
                    <a:pt x="33" y="55"/>
                    <a:pt x="33" y="55"/>
                    <a:pt x="33" y="55"/>
                  </a:cubicBezTo>
                  <a:cubicBezTo>
                    <a:pt x="33" y="55"/>
                    <a:pt x="33" y="55"/>
                    <a:pt x="33" y="55"/>
                  </a:cubicBezTo>
                  <a:cubicBezTo>
                    <a:pt x="33" y="55"/>
                    <a:pt x="32" y="55"/>
                    <a:pt x="32" y="55"/>
                  </a:cubicBezTo>
                  <a:cubicBezTo>
                    <a:pt x="32" y="55"/>
                    <a:pt x="32" y="54"/>
                    <a:pt x="32" y="54"/>
                  </a:cubicBezTo>
                  <a:cubicBezTo>
                    <a:pt x="32" y="54"/>
                    <a:pt x="32" y="54"/>
                    <a:pt x="32" y="54"/>
                  </a:cubicBezTo>
                  <a:cubicBezTo>
                    <a:pt x="32" y="54"/>
                    <a:pt x="32" y="54"/>
                    <a:pt x="32" y="54"/>
                  </a:cubicBezTo>
                  <a:cubicBezTo>
                    <a:pt x="32" y="54"/>
                    <a:pt x="32" y="54"/>
                    <a:pt x="32" y="55"/>
                  </a:cubicBezTo>
                  <a:cubicBezTo>
                    <a:pt x="32" y="55"/>
                    <a:pt x="32" y="55"/>
                    <a:pt x="32" y="55"/>
                  </a:cubicBezTo>
                  <a:cubicBezTo>
                    <a:pt x="32" y="55"/>
                    <a:pt x="32" y="55"/>
                    <a:pt x="32" y="55"/>
                  </a:cubicBezTo>
                  <a:cubicBezTo>
                    <a:pt x="32" y="55"/>
                    <a:pt x="32" y="55"/>
                    <a:pt x="32" y="55"/>
                  </a:cubicBezTo>
                  <a:cubicBezTo>
                    <a:pt x="32" y="55"/>
                    <a:pt x="32" y="55"/>
                    <a:pt x="32" y="55"/>
                  </a:cubicBezTo>
                  <a:cubicBezTo>
                    <a:pt x="32" y="56"/>
                    <a:pt x="32" y="56"/>
                    <a:pt x="32" y="56"/>
                  </a:cubicBezTo>
                  <a:cubicBezTo>
                    <a:pt x="32" y="56"/>
                    <a:pt x="32" y="56"/>
                    <a:pt x="32" y="56"/>
                  </a:cubicBezTo>
                  <a:cubicBezTo>
                    <a:pt x="32" y="56"/>
                    <a:pt x="32" y="56"/>
                    <a:pt x="32" y="56"/>
                  </a:cubicBezTo>
                  <a:cubicBezTo>
                    <a:pt x="32" y="56"/>
                    <a:pt x="32" y="57"/>
                    <a:pt x="32" y="57"/>
                  </a:cubicBezTo>
                  <a:cubicBezTo>
                    <a:pt x="32" y="57"/>
                    <a:pt x="32" y="56"/>
                    <a:pt x="32" y="56"/>
                  </a:cubicBezTo>
                  <a:cubicBezTo>
                    <a:pt x="33" y="56"/>
                    <a:pt x="33" y="56"/>
                    <a:pt x="33" y="56"/>
                  </a:cubicBezTo>
                  <a:cubicBezTo>
                    <a:pt x="33" y="56"/>
                    <a:pt x="33" y="56"/>
                    <a:pt x="33" y="56"/>
                  </a:cubicBezTo>
                  <a:cubicBezTo>
                    <a:pt x="33" y="56"/>
                    <a:pt x="33" y="56"/>
                    <a:pt x="33" y="56"/>
                  </a:cubicBezTo>
                  <a:cubicBezTo>
                    <a:pt x="33" y="56"/>
                    <a:pt x="33" y="56"/>
                    <a:pt x="33" y="56"/>
                  </a:cubicBezTo>
                  <a:close/>
                  <a:moveTo>
                    <a:pt x="184" y="74"/>
                  </a:moveTo>
                  <a:cubicBezTo>
                    <a:pt x="184" y="74"/>
                    <a:pt x="184" y="74"/>
                    <a:pt x="184" y="74"/>
                  </a:cubicBezTo>
                  <a:cubicBezTo>
                    <a:pt x="184" y="74"/>
                    <a:pt x="184" y="74"/>
                    <a:pt x="184" y="74"/>
                  </a:cubicBezTo>
                  <a:cubicBezTo>
                    <a:pt x="184" y="74"/>
                    <a:pt x="184" y="73"/>
                    <a:pt x="184" y="73"/>
                  </a:cubicBezTo>
                  <a:cubicBezTo>
                    <a:pt x="184" y="73"/>
                    <a:pt x="185" y="73"/>
                    <a:pt x="185" y="73"/>
                  </a:cubicBezTo>
                  <a:cubicBezTo>
                    <a:pt x="185" y="73"/>
                    <a:pt x="185" y="73"/>
                    <a:pt x="185" y="73"/>
                  </a:cubicBezTo>
                  <a:cubicBezTo>
                    <a:pt x="185" y="73"/>
                    <a:pt x="184" y="73"/>
                    <a:pt x="184" y="73"/>
                  </a:cubicBezTo>
                  <a:cubicBezTo>
                    <a:pt x="184" y="72"/>
                    <a:pt x="185" y="72"/>
                    <a:pt x="184" y="72"/>
                  </a:cubicBezTo>
                  <a:cubicBezTo>
                    <a:pt x="184" y="72"/>
                    <a:pt x="184" y="72"/>
                    <a:pt x="184" y="72"/>
                  </a:cubicBezTo>
                  <a:cubicBezTo>
                    <a:pt x="184" y="72"/>
                    <a:pt x="184" y="72"/>
                    <a:pt x="184" y="72"/>
                  </a:cubicBezTo>
                  <a:cubicBezTo>
                    <a:pt x="185" y="71"/>
                    <a:pt x="185" y="71"/>
                    <a:pt x="185" y="71"/>
                  </a:cubicBezTo>
                  <a:cubicBezTo>
                    <a:pt x="185" y="71"/>
                    <a:pt x="185" y="71"/>
                    <a:pt x="185" y="71"/>
                  </a:cubicBezTo>
                  <a:cubicBezTo>
                    <a:pt x="185" y="71"/>
                    <a:pt x="185" y="70"/>
                    <a:pt x="185" y="70"/>
                  </a:cubicBezTo>
                  <a:cubicBezTo>
                    <a:pt x="185" y="70"/>
                    <a:pt x="185" y="70"/>
                    <a:pt x="185" y="70"/>
                  </a:cubicBezTo>
                  <a:cubicBezTo>
                    <a:pt x="185" y="70"/>
                    <a:pt x="185" y="70"/>
                    <a:pt x="185" y="70"/>
                  </a:cubicBezTo>
                  <a:cubicBezTo>
                    <a:pt x="185" y="70"/>
                    <a:pt x="185" y="69"/>
                    <a:pt x="185" y="69"/>
                  </a:cubicBezTo>
                  <a:cubicBezTo>
                    <a:pt x="185" y="69"/>
                    <a:pt x="185" y="69"/>
                    <a:pt x="185" y="69"/>
                  </a:cubicBezTo>
                  <a:cubicBezTo>
                    <a:pt x="185" y="68"/>
                    <a:pt x="185" y="68"/>
                    <a:pt x="185" y="68"/>
                  </a:cubicBezTo>
                  <a:cubicBezTo>
                    <a:pt x="185" y="68"/>
                    <a:pt x="185" y="68"/>
                    <a:pt x="184" y="68"/>
                  </a:cubicBezTo>
                  <a:cubicBezTo>
                    <a:pt x="184" y="69"/>
                    <a:pt x="184" y="69"/>
                    <a:pt x="184" y="69"/>
                  </a:cubicBezTo>
                  <a:cubicBezTo>
                    <a:pt x="184" y="69"/>
                    <a:pt x="184" y="69"/>
                    <a:pt x="184" y="69"/>
                  </a:cubicBezTo>
                  <a:cubicBezTo>
                    <a:pt x="183" y="69"/>
                    <a:pt x="183" y="69"/>
                    <a:pt x="183" y="69"/>
                  </a:cubicBezTo>
                  <a:cubicBezTo>
                    <a:pt x="183" y="69"/>
                    <a:pt x="183" y="69"/>
                    <a:pt x="183" y="69"/>
                  </a:cubicBezTo>
                  <a:cubicBezTo>
                    <a:pt x="183" y="69"/>
                    <a:pt x="183" y="69"/>
                    <a:pt x="183" y="70"/>
                  </a:cubicBezTo>
                  <a:cubicBezTo>
                    <a:pt x="182" y="70"/>
                    <a:pt x="182" y="70"/>
                    <a:pt x="183" y="70"/>
                  </a:cubicBezTo>
                  <a:cubicBezTo>
                    <a:pt x="183" y="70"/>
                    <a:pt x="183" y="71"/>
                    <a:pt x="183" y="71"/>
                  </a:cubicBezTo>
                  <a:cubicBezTo>
                    <a:pt x="183" y="71"/>
                    <a:pt x="183" y="71"/>
                    <a:pt x="183" y="71"/>
                  </a:cubicBezTo>
                  <a:cubicBezTo>
                    <a:pt x="183" y="71"/>
                    <a:pt x="183" y="71"/>
                    <a:pt x="183" y="71"/>
                  </a:cubicBezTo>
                  <a:cubicBezTo>
                    <a:pt x="183" y="71"/>
                    <a:pt x="183" y="71"/>
                    <a:pt x="182" y="72"/>
                  </a:cubicBezTo>
                  <a:cubicBezTo>
                    <a:pt x="182" y="72"/>
                    <a:pt x="182" y="72"/>
                    <a:pt x="182" y="72"/>
                  </a:cubicBezTo>
                  <a:cubicBezTo>
                    <a:pt x="182" y="72"/>
                    <a:pt x="182" y="72"/>
                    <a:pt x="182" y="72"/>
                  </a:cubicBezTo>
                  <a:cubicBezTo>
                    <a:pt x="182" y="72"/>
                    <a:pt x="182" y="73"/>
                    <a:pt x="182" y="73"/>
                  </a:cubicBezTo>
                  <a:cubicBezTo>
                    <a:pt x="182" y="73"/>
                    <a:pt x="182" y="73"/>
                    <a:pt x="182" y="73"/>
                  </a:cubicBezTo>
                  <a:cubicBezTo>
                    <a:pt x="182" y="73"/>
                    <a:pt x="182" y="73"/>
                    <a:pt x="182" y="73"/>
                  </a:cubicBezTo>
                  <a:cubicBezTo>
                    <a:pt x="182" y="74"/>
                    <a:pt x="183" y="73"/>
                    <a:pt x="183" y="73"/>
                  </a:cubicBezTo>
                  <a:cubicBezTo>
                    <a:pt x="183" y="73"/>
                    <a:pt x="183" y="73"/>
                    <a:pt x="183" y="73"/>
                  </a:cubicBezTo>
                  <a:cubicBezTo>
                    <a:pt x="183" y="73"/>
                    <a:pt x="183" y="73"/>
                    <a:pt x="183" y="73"/>
                  </a:cubicBezTo>
                  <a:cubicBezTo>
                    <a:pt x="183" y="74"/>
                    <a:pt x="183" y="74"/>
                    <a:pt x="183" y="73"/>
                  </a:cubicBezTo>
                  <a:cubicBezTo>
                    <a:pt x="184" y="73"/>
                    <a:pt x="184" y="73"/>
                    <a:pt x="184" y="73"/>
                  </a:cubicBezTo>
                  <a:cubicBezTo>
                    <a:pt x="184" y="73"/>
                    <a:pt x="183" y="73"/>
                    <a:pt x="183" y="73"/>
                  </a:cubicBezTo>
                  <a:cubicBezTo>
                    <a:pt x="184" y="73"/>
                    <a:pt x="184" y="73"/>
                    <a:pt x="184" y="73"/>
                  </a:cubicBezTo>
                  <a:cubicBezTo>
                    <a:pt x="184" y="73"/>
                    <a:pt x="184" y="73"/>
                    <a:pt x="184" y="73"/>
                  </a:cubicBezTo>
                  <a:cubicBezTo>
                    <a:pt x="184" y="73"/>
                    <a:pt x="184" y="73"/>
                    <a:pt x="184" y="74"/>
                  </a:cubicBezTo>
                  <a:cubicBezTo>
                    <a:pt x="184" y="74"/>
                    <a:pt x="184" y="74"/>
                    <a:pt x="184" y="74"/>
                  </a:cubicBezTo>
                  <a:close/>
                  <a:moveTo>
                    <a:pt x="181" y="72"/>
                  </a:moveTo>
                  <a:cubicBezTo>
                    <a:pt x="181" y="72"/>
                    <a:pt x="181" y="72"/>
                    <a:pt x="181" y="72"/>
                  </a:cubicBezTo>
                  <a:cubicBezTo>
                    <a:pt x="181" y="72"/>
                    <a:pt x="180" y="72"/>
                    <a:pt x="180" y="72"/>
                  </a:cubicBezTo>
                  <a:cubicBezTo>
                    <a:pt x="180" y="72"/>
                    <a:pt x="180" y="72"/>
                    <a:pt x="180" y="71"/>
                  </a:cubicBezTo>
                  <a:cubicBezTo>
                    <a:pt x="180" y="71"/>
                    <a:pt x="180" y="72"/>
                    <a:pt x="180" y="72"/>
                  </a:cubicBezTo>
                  <a:cubicBezTo>
                    <a:pt x="180" y="71"/>
                    <a:pt x="180" y="71"/>
                    <a:pt x="179" y="71"/>
                  </a:cubicBezTo>
                  <a:cubicBezTo>
                    <a:pt x="179" y="71"/>
                    <a:pt x="179" y="71"/>
                    <a:pt x="179" y="72"/>
                  </a:cubicBezTo>
                  <a:cubicBezTo>
                    <a:pt x="179" y="72"/>
                    <a:pt x="179" y="72"/>
                    <a:pt x="179" y="72"/>
                  </a:cubicBezTo>
                  <a:cubicBezTo>
                    <a:pt x="180" y="72"/>
                    <a:pt x="179" y="72"/>
                    <a:pt x="179" y="72"/>
                  </a:cubicBezTo>
                  <a:cubicBezTo>
                    <a:pt x="179" y="72"/>
                    <a:pt x="179" y="72"/>
                    <a:pt x="179" y="72"/>
                  </a:cubicBezTo>
                  <a:cubicBezTo>
                    <a:pt x="179" y="72"/>
                    <a:pt x="179" y="72"/>
                    <a:pt x="179" y="72"/>
                  </a:cubicBezTo>
                  <a:cubicBezTo>
                    <a:pt x="179" y="73"/>
                    <a:pt x="179" y="73"/>
                    <a:pt x="179" y="73"/>
                  </a:cubicBezTo>
                  <a:cubicBezTo>
                    <a:pt x="179" y="73"/>
                    <a:pt x="179" y="73"/>
                    <a:pt x="180" y="73"/>
                  </a:cubicBezTo>
                  <a:cubicBezTo>
                    <a:pt x="180" y="74"/>
                    <a:pt x="180" y="74"/>
                    <a:pt x="180" y="74"/>
                  </a:cubicBezTo>
                  <a:cubicBezTo>
                    <a:pt x="180" y="74"/>
                    <a:pt x="180" y="74"/>
                    <a:pt x="180" y="74"/>
                  </a:cubicBezTo>
                  <a:cubicBezTo>
                    <a:pt x="180" y="74"/>
                    <a:pt x="180" y="74"/>
                    <a:pt x="180" y="74"/>
                  </a:cubicBezTo>
                  <a:cubicBezTo>
                    <a:pt x="181" y="74"/>
                    <a:pt x="181" y="74"/>
                    <a:pt x="181" y="74"/>
                  </a:cubicBezTo>
                  <a:cubicBezTo>
                    <a:pt x="181" y="73"/>
                    <a:pt x="181" y="73"/>
                    <a:pt x="181" y="73"/>
                  </a:cubicBezTo>
                  <a:cubicBezTo>
                    <a:pt x="181" y="73"/>
                    <a:pt x="181" y="73"/>
                    <a:pt x="181" y="72"/>
                  </a:cubicBezTo>
                  <a:close/>
                  <a:moveTo>
                    <a:pt x="187" y="64"/>
                  </a:moveTo>
                  <a:cubicBezTo>
                    <a:pt x="187" y="65"/>
                    <a:pt x="187" y="65"/>
                    <a:pt x="187" y="65"/>
                  </a:cubicBezTo>
                  <a:cubicBezTo>
                    <a:pt x="187" y="65"/>
                    <a:pt x="187" y="65"/>
                    <a:pt x="187" y="65"/>
                  </a:cubicBezTo>
                  <a:cubicBezTo>
                    <a:pt x="187" y="65"/>
                    <a:pt x="187" y="65"/>
                    <a:pt x="187" y="66"/>
                  </a:cubicBezTo>
                  <a:cubicBezTo>
                    <a:pt x="187" y="66"/>
                    <a:pt x="187" y="66"/>
                    <a:pt x="187" y="66"/>
                  </a:cubicBezTo>
                  <a:cubicBezTo>
                    <a:pt x="188" y="66"/>
                    <a:pt x="188" y="66"/>
                    <a:pt x="188" y="66"/>
                  </a:cubicBezTo>
                  <a:cubicBezTo>
                    <a:pt x="188" y="66"/>
                    <a:pt x="188" y="66"/>
                    <a:pt x="188" y="66"/>
                  </a:cubicBezTo>
                  <a:cubicBezTo>
                    <a:pt x="188" y="65"/>
                    <a:pt x="188" y="65"/>
                    <a:pt x="188" y="65"/>
                  </a:cubicBezTo>
                  <a:cubicBezTo>
                    <a:pt x="189" y="65"/>
                    <a:pt x="189" y="65"/>
                    <a:pt x="189" y="65"/>
                  </a:cubicBezTo>
                  <a:cubicBezTo>
                    <a:pt x="188" y="64"/>
                    <a:pt x="188" y="64"/>
                    <a:pt x="188" y="64"/>
                  </a:cubicBezTo>
                  <a:cubicBezTo>
                    <a:pt x="188" y="64"/>
                    <a:pt x="188" y="64"/>
                    <a:pt x="187" y="64"/>
                  </a:cubicBezTo>
                  <a:cubicBezTo>
                    <a:pt x="187" y="64"/>
                    <a:pt x="187" y="64"/>
                    <a:pt x="187" y="64"/>
                  </a:cubicBezTo>
                  <a:cubicBezTo>
                    <a:pt x="187" y="64"/>
                    <a:pt x="187" y="64"/>
                    <a:pt x="187" y="64"/>
                  </a:cubicBezTo>
                  <a:close/>
                  <a:moveTo>
                    <a:pt x="186" y="74"/>
                  </a:moveTo>
                  <a:cubicBezTo>
                    <a:pt x="186" y="74"/>
                    <a:pt x="187" y="74"/>
                    <a:pt x="187" y="74"/>
                  </a:cubicBezTo>
                  <a:cubicBezTo>
                    <a:pt x="187" y="74"/>
                    <a:pt x="187" y="74"/>
                    <a:pt x="187" y="74"/>
                  </a:cubicBezTo>
                  <a:cubicBezTo>
                    <a:pt x="187" y="74"/>
                    <a:pt x="187" y="74"/>
                    <a:pt x="187" y="74"/>
                  </a:cubicBezTo>
                  <a:cubicBezTo>
                    <a:pt x="187" y="74"/>
                    <a:pt x="188" y="74"/>
                    <a:pt x="188" y="74"/>
                  </a:cubicBezTo>
                  <a:cubicBezTo>
                    <a:pt x="188" y="73"/>
                    <a:pt x="188" y="73"/>
                    <a:pt x="188" y="73"/>
                  </a:cubicBezTo>
                  <a:cubicBezTo>
                    <a:pt x="188" y="73"/>
                    <a:pt x="188" y="73"/>
                    <a:pt x="188" y="73"/>
                  </a:cubicBezTo>
                  <a:cubicBezTo>
                    <a:pt x="188" y="73"/>
                    <a:pt x="188" y="73"/>
                    <a:pt x="188" y="73"/>
                  </a:cubicBezTo>
                  <a:cubicBezTo>
                    <a:pt x="188" y="73"/>
                    <a:pt x="188" y="73"/>
                    <a:pt x="188" y="73"/>
                  </a:cubicBezTo>
                  <a:cubicBezTo>
                    <a:pt x="188" y="73"/>
                    <a:pt x="188" y="72"/>
                    <a:pt x="188" y="72"/>
                  </a:cubicBezTo>
                  <a:cubicBezTo>
                    <a:pt x="188" y="72"/>
                    <a:pt x="187" y="72"/>
                    <a:pt x="187" y="72"/>
                  </a:cubicBezTo>
                  <a:cubicBezTo>
                    <a:pt x="187" y="72"/>
                    <a:pt x="187" y="72"/>
                    <a:pt x="187" y="72"/>
                  </a:cubicBezTo>
                  <a:cubicBezTo>
                    <a:pt x="187" y="72"/>
                    <a:pt x="187" y="72"/>
                    <a:pt x="187" y="72"/>
                  </a:cubicBezTo>
                  <a:cubicBezTo>
                    <a:pt x="187" y="72"/>
                    <a:pt x="187" y="72"/>
                    <a:pt x="187" y="72"/>
                  </a:cubicBezTo>
                  <a:cubicBezTo>
                    <a:pt x="187" y="72"/>
                    <a:pt x="187" y="72"/>
                    <a:pt x="187" y="71"/>
                  </a:cubicBezTo>
                  <a:cubicBezTo>
                    <a:pt x="187" y="71"/>
                    <a:pt x="187" y="71"/>
                    <a:pt x="187" y="71"/>
                  </a:cubicBezTo>
                  <a:cubicBezTo>
                    <a:pt x="187" y="71"/>
                    <a:pt x="187" y="71"/>
                    <a:pt x="187" y="71"/>
                  </a:cubicBezTo>
                  <a:cubicBezTo>
                    <a:pt x="187" y="71"/>
                    <a:pt x="187" y="71"/>
                    <a:pt x="187" y="71"/>
                  </a:cubicBezTo>
                  <a:cubicBezTo>
                    <a:pt x="187" y="70"/>
                    <a:pt x="187" y="70"/>
                    <a:pt x="187" y="70"/>
                  </a:cubicBezTo>
                  <a:cubicBezTo>
                    <a:pt x="187" y="70"/>
                    <a:pt x="187" y="70"/>
                    <a:pt x="187" y="70"/>
                  </a:cubicBezTo>
                  <a:cubicBezTo>
                    <a:pt x="187" y="70"/>
                    <a:pt x="187" y="70"/>
                    <a:pt x="187" y="70"/>
                  </a:cubicBezTo>
                  <a:cubicBezTo>
                    <a:pt x="187" y="69"/>
                    <a:pt x="187" y="69"/>
                    <a:pt x="187" y="69"/>
                  </a:cubicBezTo>
                  <a:cubicBezTo>
                    <a:pt x="187" y="69"/>
                    <a:pt x="187" y="69"/>
                    <a:pt x="187" y="69"/>
                  </a:cubicBezTo>
                  <a:cubicBezTo>
                    <a:pt x="187" y="69"/>
                    <a:pt x="187" y="70"/>
                    <a:pt x="187" y="70"/>
                  </a:cubicBezTo>
                  <a:cubicBezTo>
                    <a:pt x="187" y="70"/>
                    <a:pt x="187" y="70"/>
                    <a:pt x="188" y="70"/>
                  </a:cubicBezTo>
                  <a:cubicBezTo>
                    <a:pt x="188" y="70"/>
                    <a:pt x="188" y="69"/>
                    <a:pt x="188" y="69"/>
                  </a:cubicBezTo>
                  <a:cubicBezTo>
                    <a:pt x="188" y="69"/>
                    <a:pt x="188" y="69"/>
                    <a:pt x="188" y="69"/>
                  </a:cubicBezTo>
                  <a:cubicBezTo>
                    <a:pt x="188" y="70"/>
                    <a:pt x="188" y="70"/>
                    <a:pt x="188" y="70"/>
                  </a:cubicBezTo>
                  <a:cubicBezTo>
                    <a:pt x="188" y="70"/>
                    <a:pt x="188" y="70"/>
                    <a:pt x="188" y="69"/>
                  </a:cubicBezTo>
                  <a:cubicBezTo>
                    <a:pt x="188" y="69"/>
                    <a:pt x="188" y="69"/>
                    <a:pt x="188" y="69"/>
                  </a:cubicBezTo>
                  <a:cubicBezTo>
                    <a:pt x="188" y="69"/>
                    <a:pt x="188" y="69"/>
                    <a:pt x="188" y="69"/>
                  </a:cubicBezTo>
                  <a:cubicBezTo>
                    <a:pt x="188" y="68"/>
                    <a:pt x="188" y="68"/>
                    <a:pt x="188" y="68"/>
                  </a:cubicBezTo>
                  <a:cubicBezTo>
                    <a:pt x="188" y="68"/>
                    <a:pt x="188" y="68"/>
                    <a:pt x="188" y="68"/>
                  </a:cubicBezTo>
                  <a:cubicBezTo>
                    <a:pt x="188" y="68"/>
                    <a:pt x="188" y="68"/>
                    <a:pt x="188" y="68"/>
                  </a:cubicBezTo>
                  <a:cubicBezTo>
                    <a:pt x="188" y="67"/>
                    <a:pt x="188" y="67"/>
                    <a:pt x="188" y="67"/>
                  </a:cubicBezTo>
                  <a:cubicBezTo>
                    <a:pt x="188" y="67"/>
                    <a:pt x="188" y="67"/>
                    <a:pt x="188" y="67"/>
                  </a:cubicBezTo>
                  <a:cubicBezTo>
                    <a:pt x="187" y="67"/>
                    <a:pt x="187" y="67"/>
                    <a:pt x="187" y="67"/>
                  </a:cubicBezTo>
                  <a:cubicBezTo>
                    <a:pt x="187" y="67"/>
                    <a:pt x="187" y="67"/>
                    <a:pt x="187" y="67"/>
                  </a:cubicBezTo>
                  <a:cubicBezTo>
                    <a:pt x="187" y="67"/>
                    <a:pt x="187" y="67"/>
                    <a:pt x="187" y="67"/>
                  </a:cubicBezTo>
                  <a:cubicBezTo>
                    <a:pt x="187" y="67"/>
                    <a:pt x="187" y="67"/>
                    <a:pt x="187" y="67"/>
                  </a:cubicBezTo>
                  <a:cubicBezTo>
                    <a:pt x="187" y="67"/>
                    <a:pt x="187" y="67"/>
                    <a:pt x="187" y="67"/>
                  </a:cubicBezTo>
                  <a:cubicBezTo>
                    <a:pt x="187" y="67"/>
                    <a:pt x="187" y="67"/>
                    <a:pt x="187" y="67"/>
                  </a:cubicBezTo>
                  <a:cubicBezTo>
                    <a:pt x="187" y="67"/>
                    <a:pt x="187" y="67"/>
                    <a:pt x="187" y="67"/>
                  </a:cubicBezTo>
                  <a:cubicBezTo>
                    <a:pt x="186" y="67"/>
                    <a:pt x="186" y="68"/>
                    <a:pt x="186" y="69"/>
                  </a:cubicBezTo>
                  <a:cubicBezTo>
                    <a:pt x="186" y="69"/>
                    <a:pt x="186" y="69"/>
                    <a:pt x="186" y="69"/>
                  </a:cubicBezTo>
                  <a:cubicBezTo>
                    <a:pt x="186" y="69"/>
                    <a:pt x="186" y="70"/>
                    <a:pt x="186" y="70"/>
                  </a:cubicBezTo>
                  <a:cubicBezTo>
                    <a:pt x="186" y="70"/>
                    <a:pt x="186" y="70"/>
                    <a:pt x="186" y="70"/>
                  </a:cubicBezTo>
                  <a:cubicBezTo>
                    <a:pt x="186" y="70"/>
                    <a:pt x="186" y="70"/>
                    <a:pt x="186" y="70"/>
                  </a:cubicBezTo>
                  <a:cubicBezTo>
                    <a:pt x="186" y="70"/>
                    <a:pt x="186" y="70"/>
                    <a:pt x="186" y="70"/>
                  </a:cubicBezTo>
                  <a:cubicBezTo>
                    <a:pt x="186" y="71"/>
                    <a:pt x="186" y="71"/>
                    <a:pt x="186" y="71"/>
                  </a:cubicBezTo>
                  <a:cubicBezTo>
                    <a:pt x="185" y="71"/>
                    <a:pt x="185" y="71"/>
                    <a:pt x="185" y="71"/>
                  </a:cubicBezTo>
                  <a:cubicBezTo>
                    <a:pt x="185" y="71"/>
                    <a:pt x="185" y="71"/>
                    <a:pt x="186" y="71"/>
                  </a:cubicBezTo>
                  <a:cubicBezTo>
                    <a:pt x="186" y="71"/>
                    <a:pt x="186" y="71"/>
                    <a:pt x="185" y="71"/>
                  </a:cubicBezTo>
                  <a:cubicBezTo>
                    <a:pt x="185" y="71"/>
                    <a:pt x="185" y="71"/>
                    <a:pt x="185" y="72"/>
                  </a:cubicBezTo>
                  <a:cubicBezTo>
                    <a:pt x="186" y="72"/>
                    <a:pt x="186" y="72"/>
                    <a:pt x="186" y="72"/>
                  </a:cubicBezTo>
                  <a:cubicBezTo>
                    <a:pt x="186" y="72"/>
                    <a:pt x="185" y="72"/>
                    <a:pt x="185" y="72"/>
                  </a:cubicBezTo>
                  <a:cubicBezTo>
                    <a:pt x="185" y="72"/>
                    <a:pt x="185" y="72"/>
                    <a:pt x="185" y="72"/>
                  </a:cubicBezTo>
                  <a:cubicBezTo>
                    <a:pt x="185" y="72"/>
                    <a:pt x="185" y="72"/>
                    <a:pt x="186" y="72"/>
                  </a:cubicBezTo>
                  <a:cubicBezTo>
                    <a:pt x="186" y="72"/>
                    <a:pt x="186" y="72"/>
                    <a:pt x="185" y="73"/>
                  </a:cubicBezTo>
                  <a:cubicBezTo>
                    <a:pt x="185" y="73"/>
                    <a:pt x="185" y="73"/>
                    <a:pt x="185" y="73"/>
                  </a:cubicBezTo>
                  <a:cubicBezTo>
                    <a:pt x="185" y="74"/>
                    <a:pt x="185" y="74"/>
                    <a:pt x="185" y="74"/>
                  </a:cubicBezTo>
                  <a:cubicBezTo>
                    <a:pt x="185" y="74"/>
                    <a:pt x="184" y="74"/>
                    <a:pt x="184" y="74"/>
                  </a:cubicBezTo>
                  <a:cubicBezTo>
                    <a:pt x="184" y="74"/>
                    <a:pt x="184" y="75"/>
                    <a:pt x="184" y="75"/>
                  </a:cubicBezTo>
                  <a:cubicBezTo>
                    <a:pt x="184" y="75"/>
                    <a:pt x="184" y="75"/>
                    <a:pt x="185" y="75"/>
                  </a:cubicBezTo>
                  <a:cubicBezTo>
                    <a:pt x="185" y="75"/>
                    <a:pt x="185" y="75"/>
                    <a:pt x="185" y="75"/>
                  </a:cubicBezTo>
                  <a:cubicBezTo>
                    <a:pt x="185" y="75"/>
                    <a:pt x="185" y="75"/>
                    <a:pt x="185" y="75"/>
                  </a:cubicBezTo>
                  <a:cubicBezTo>
                    <a:pt x="185" y="75"/>
                    <a:pt x="185" y="75"/>
                    <a:pt x="185" y="75"/>
                  </a:cubicBezTo>
                  <a:cubicBezTo>
                    <a:pt x="185" y="75"/>
                    <a:pt x="185" y="76"/>
                    <a:pt x="186" y="76"/>
                  </a:cubicBezTo>
                  <a:cubicBezTo>
                    <a:pt x="186" y="76"/>
                    <a:pt x="186" y="75"/>
                    <a:pt x="186" y="75"/>
                  </a:cubicBezTo>
                  <a:cubicBezTo>
                    <a:pt x="186" y="75"/>
                    <a:pt x="186" y="75"/>
                    <a:pt x="186" y="75"/>
                  </a:cubicBezTo>
                  <a:cubicBezTo>
                    <a:pt x="186" y="75"/>
                    <a:pt x="186" y="74"/>
                    <a:pt x="186" y="74"/>
                  </a:cubicBezTo>
                  <a:cubicBezTo>
                    <a:pt x="186" y="74"/>
                    <a:pt x="186" y="74"/>
                    <a:pt x="186" y="74"/>
                  </a:cubicBezTo>
                  <a:cubicBezTo>
                    <a:pt x="186" y="74"/>
                    <a:pt x="186" y="74"/>
                    <a:pt x="186" y="74"/>
                  </a:cubicBezTo>
                  <a:close/>
                  <a:moveTo>
                    <a:pt x="170" y="77"/>
                  </a:moveTo>
                  <a:cubicBezTo>
                    <a:pt x="170" y="77"/>
                    <a:pt x="170" y="76"/>
                    <a:pt x="170" y="76"/>
                  </a:cubicBezTo>
                  <a:cubicBezTo>
                    <a:pt x="170" y="76"/>
                    <a:pt x="170" y="76"/>
                    <a:pt x="170" y="77"/>
                  </a:cubicBezTo>
                  <a:cubicBezTo>
                    <a:pt x="170" y="77"/>
                    <a:pt x="170" y="77"/>
                    <a:pt x="170" y="77"/>
                  </a:cubicBezTo>
                  <a:cubicBezTo>
                    <a:pt x="170" y="77"/>
                    <a:pt x="170" y="78"/>
                    <a:pt x="170" y="79"/>
                  </a:cubicBezTo>
                  <a:cubicBezTo>
                    <a:pt x="170" y="79"/>
                    <a:pt x="170" y="79"/>
                    <a:pt x="170" y="79"/>
                  </a:cubicBezTo>
                  <a:cubicBezTo>
                    <a:pt x="170" y="80"/>
                    <a:pt x="170" y="80"/>
                    <a:pt x="170" y="81"/>
                  </a:cubicBezTo>
                  <a:cubicBezTo>
                    <a:pt x="170" y="81"/>
                    <a:pt x="170" y="81"/>
                    <a:pt x="170" y="81"/>
                  </a:cubicBezTo>
                  <a:cubicBezTo>
                    <a:pt x="170" y="81"/>
                    <a:pt x="170" y="80"/>
                    <a:pt x="170" y="80"/>
                  </a:cubicBezTo>
                  <a:cubicBezTo>
                    <a:pt x="170" y="80"/>
                    <a:pt x="170" y="80"/>
                    <a:pt x="170" y="80"/>
                  </a:cubicBezTo>
                  <a:cubicBezTo>
                    <a:pt x="171" y="80"/>
                    <a:pt x="170" y="79"/>
                    <a:pt x="171" y="79"/>
                  </a:cubicBezTo>
                  <a:cubicBezTo>
                    <a:pt x="171" y="78"/>
                    <a:pt x="171" y="77"/>
                    <a:pt x="170" y="77"/>
                  </a:cubicBezTo>
                  <a:close/>
                  <a:moveTo>
                    <a:pt x="143" y="62"/>
                  </a:moveTo>
                  <a:cubicBezTo>
                    <a:pt x="143" y="62"/>
                    <a:pt x="143" y="62"/>
                    <a:pt x="143" y="61"/>
                  </a:cubicBezTo>
                  <a:cubicBezTo>
                    <a:pt x="143" y="61"/>
                    <a:pt x="143" y="61"/>
                    <a:pt x="143" y="61"/>
                  </a:cubicBezTo>
                  <a:cubicBezTo>
                    <a:pt x="143" y="61"/>
                    <a:pt x="143" y="61"/>
                    <a:pt x="143" y="60"/>
                  </a:cubicBezTo>
                  <a:cubicBezTo>
                    <a:pt x="143" y="60"/>
                    <a:pt x="143" y="60"/>
                    <a:pt x="143" y="60"/>
                  </a:cubicBezTo>
                  <a:cubicBezTo>
                    <a:pt x="143" y="60"/>
                    <a:pt x="143" y="60"/>
                    <a:pt x="143" y="60"/>
                  </a:cubicBezTo>
                  <a:cubicBezTo>
                    <a:pt x="143" y="60"/>
                    <a:pt x="143" y="60"/>
                    <a:pt x="143" y="60"/>
                  </a:cubicBezTo>
                  <a:cubicBezTo>
                    <a:pt x="143" y="61"/>
                    <a:pt x="143" y="61"/>
                    <a:pt x="143" y="61"/>
                  </a:cubicBezTo>
                  <a:cubicBezTo>
                    <a:pt x="143" y="61"/>
                    <a:pt x="143" y="61"/>
                    <a:pt x="143" y="61"/>
                  </a:cubicBezTo>
                  <a:cubicBezTo>
                    <a:pt x="143" y="61"/>
                    <a:pt x="143" y="61"/>
                    <a:pt x="143" y="61"/>
                  </a:cubicBezTo>
                  <a:cubicBezTo>
                    <a:pt x="143" y="61"/>
                    <a:pt x="143" y="62"/>
                    <a:pt x="143" y="62"/>
                  </a:cubicBezTo>
                  <a:close/>
                  <a:moveTo>
                    <a:pt x="142" y="63"/>
                  </a:moveTo>
                  <a:cubicBezTo>
                    <a:pt x="142" y="63"/>
                    <a:pt x="143" y="63"/>
                    <a:pt x="143" y="62"/>
                  </a:cubicBezTo>
                  <a:cubicBezTo>
                    <a:pt x="143" y="62"/>
                    <a:pt x="143" y="62"/>
                    <a:pt x="142" y="62"/>
                  </a:cubicBezTo>
                  <a:cubicBezTo>
                    <a:pt x="142" y="62"/>
                    <a:pt x="142" y="62"/>
                    <a:pt x="142" y="62"/>
                  </a:cubicBezTo>
                  <a:cubicBezTo>
                    <a:pt x="142" y="62"/>
                    <a:pt x="142" y="62"/>
                    <a:pt x="142" y="61"/>
                  </a:cubicBezTo>
                  <a:cubicBezTo>
                    <a:pt x="142" y="61"/>
                    <a:pt x="142" y="61"/>
                    <a:pt x="142" y="61"/>
                  </a:cubicBezTo>
                  <a:cubicBezTo>
                    <a:pt x="142" y="61"/>
                    <a:pt x="143" y="61"/>
                    <a:pt x="143" y="61"/>
                  </a:cubicBezTo>
                  <a:cubicBezTo>
                    <a:pt x="143" y="61"/>
                    <a:pt x="143" y="61"/>
                    <a:pt x="142" y="60"/>
                  </a:cubicBezTo>
                  <a:cubicBezTo>
                    <a:pt x="142" y="60"/>
                    <a:pt x="142" y="60"/>
                    <a:pt x="142" y="60"/>
                  </a:cubicBezTo>
                  <a:cubicBezTo>
                    <a:pt x="142" y="60"/>
                    <a:pt x="142" y="60"/>
                    <a:pt x="142" y="60"/>
                  </a:cubicBezTo>
                  <a:cubicBezTo>
                    <a:pt x="142" y="60"/>
                    <a:pt x="142" y="60"/>
                    <a:pt x="142" y="59"/>
                  </a:cubicBezTo>
                  <a:cubicBezTo>
                    <a:pt x="142" y="59"/>
                    <a:pt x="142" y="59"/>
                    <a:pt x="142" y="59"/>
                  </a:cubicBezTo>
                  <a:cubicBezTo>
                    <a:pt x="142" y="59"/>
                    <a:pt x="142" y="59"/>
                    <a:pt x="142" y="59"/>
                  </a:cubicBezTo>
                  <a:cubicBezTo>
                    <a:pt x="142" y="59"/>
                    <a:pt x="142" y="59"/>
                    <a:pt x="142" y="59"/>
                  </a:cubicBezTo>
                  <a:cubicBezTo>
                    <a:pt x="142" y="60"/>
                    <a:pt x="141" y="60"/>
                    <a:pt x="141" y="60"/>
                  </a:cubicBezTo>
                  <a:cubicBezTo>
                    <a:pt x="141" y="60"/>
                    <a:pt x="141" y="60"/>
                    <a:pt x="141" y="60"/>
                  </a:cubicBezTo>
                  <a:cubicBezTo>
                    <a:pt x="141" y="60"/>
                    <a:pt x="141" y="60"/>
                    <a:pt x="141" y="60"/>
                  </a:cubicBezTo>
                  <a:cubicBezTo>
                    <a:pt x="141" y="61"/>
                    <a:pt x="141" y="61"/>
                    <a:pt x="141" y="61"/>
                  </a:cubicBezTo>
                  <a:cubicBezTo>
                    <a:pt x="141" y="61"/>
                    <a:pt x="141" y="61"/>
                    <a:pt x="141" y="62"/>
                  </a:cubicBezTo>
                  <a:cubicBezTo>
                    <a:pt x="141" y="62"/>
                    <a:pt x="141" y="62"/>
                    <a:pt x="140" y="62"/>
                  </a:cubicBezTo>
                  <a:cubicBezTo>
                    <a:pt x="140" y="62"/>
                    <a:pt x="140" y="62"/>
                    <a:pt x="141" y="62"/>
                  </a:cubicBezTo>
                  <a:cubicBezTo>
                    <a:pt x="141" y="62"/>
                    <a:pt x="141" y="62"/>
                    <a:pt x="141" y="62"/>
                  </a:cubicBezTo>
                  <a:cubicBezTo>
                    <a:pt x="141" y="63"/>
                    <a:pt x="141" y="63"/>
                    <a:pt x="141" y="63"/>
                  </a:cubicBezTo>
                  <a:cubicBezTo>
                    <a:pt x="141" y="63"/>
                    <a:pt x="141" y="63"/>
                    <a:pt x="141" y="63"/>
                  </a:cubicBezTo>
                  <a:cubicBezTo>
                    <a:pt x="141" y="63"/>
                    <a:pt x="141" y="63"/>
                    <a:pt x="141" y="63"/>
                  </a:cubicBezTo>
                  <a:cubicBezTo>
                    <a:pt x="141" y="64"/>
                    <a:pt x="141" y="64"/>
                    <a:pt x="141" y="64"/>
                  </a:cubicBezTo>
                  <a:cubicBezTo>
                    <a:pt x="141" y="64"/>
                    <a:pt x="141" y="64"/>
                    <a:pt x="141" y="64"/>
                  </a:cubicBezTo>
                  <a:cubicBezTo>
                    <a:pt x="141" y="64"/>
                    <a:pt x="141" y="64"/>
                    <a:pt x="141" y="65"/>
                  </a:cubicBezTo>
                  <a:cubicBezTo>
                    <a:pt x="141" y="65"/>
                    <a:pt x="141" y="65"/>
                    <a:pt x="141" y="65"/>
                  </a:cubicBezTo>
                  <a:cubicBezTo>
                    <a:pt x="141" y="65"/>
                    <a:pt x="141" y="65"/>
                    <a:pt x="141" y="65"/>
                  </a:cubicBezTo>
                  <a:cubicBezTo>
                    <a:pt x="141" y="65"/>
                    <a:pt x="141" y="65"/>
                    <a:pt x="141" y="65"/>
                  </a:cubicBezTo>
                  <a:cubicBezTo>
                    <a:pt x="141" y="65"/>
                    <a:pt x="141" y="65"/>
                    <a:pt x="141" y="64"/>
                  </a:cubicBezTo>
                  <a:cubicBezTo>
                    <a:pt x="141" y="64"/>
                    <a:pt x="142" y="64"/>
                    <a:pt x="142" y="64"/>
                  </a:cubicBezTo>
                  <a:cubicBezTo>
                    <a:pt x="142" y="64"/>
                    <a:pt x="142" y="64"/>
                    <a:pt x="142" y="64"/>
                  </a:cubicBezTo>
                  <a:cubicBezTo>
                    <a:pt x="142" y="64"/>
                    <a:pt x="142" y="64"/>
                    <a:pt x="142" y="64"/>
                  </a:cubicBezTo>
                  <a:cubicBezTo>
                    <a:pt x="142" y="64"/>
                    <a:pt x="142" y="64"/>
                    <a:pt x="142" y="64"/>
                  </a:cubicBezTo>
                  <a:cubicBezTo>
                    <a:pt x="142" y="64"/>
                    <a:pt x="142" y="64"/>
                    <a:pt x="142" y="64"/>
                  </a:cubicBezTo>
                  <a:cubicBezTo>
                    <a:pt x="142" y="64"/>
                    <a:pt x="142" y="64"/>
                    <a:pt x="142" y="64"/>
                  </a:cubicBezTo>
                  <a:cubicBezTo>
                    <a:pt x="143" y="64"/>
                    <a:pt x="143" y="64"/>
                    <a:pt x="143" y="63"/>
                  </a:cubicBezTo>
                  <a:cubicBezTo>
                    <a:pt x="142" y="63"/>
                    <a:pt x="142" y="63"/>
                    <a:pt x="142" y="63"/>
                  </a:cubicBezTo>
                  <a:cubicBezTo>
                    <a:pt x="142" y="63"/>
                    <a:pt x="142" y="63"/>
                    <a:pt x="142" y="63"/>
                  </a:cubicBezTo>
                  <a:cubicBezTo>
                    <a:pt x="142" y="63"/>
                    <a:pt x="142" y="63"/>
                    <a:pt x="142" y="63"/>
                  </a:cubicBezTo>
                  <a:cubicBezTo>
                    <a:pt x="142" y="63"/>
                    <a:pt x="142" y="63"/>
                    <a:pt x="142" y="63"/>
                  </a:cubicBezTo>
                  <a:close/>
                  <a:moveTo>
                    <a:pt x="57" y="31"/>
                  </a:moveTo>
                  <a:cubicBezTo>
                    <a:pt x="57" y="31"/>
                    <a:pt x="57" y="31"/>
                    <a:pt x="57" y="31"/>
                  </a:cubicBezTo>
                  <a:cubicBezTo>
                    <a:pt x="57" y="31"/>
                    <a:pt x="57" y="31"/>
                    <a:pt x="57" y="31"/>
                  </a:cubicBezTo>
                  <a:cubicBezTo>
                    <a:pt x="57" y="31"/>
                    <a:pt x="57" y="31"/>
                    <a:pt x="57" y="31"/>
                  </a:cubicBezTo>
                  <a:cubicBezTo>
                    <a:pt x="57" y="31"/>
                    <a:pt x="57" y="31"/>
                    <a:pt x="57" y="31"/>
                  </a:cubicBezTo>
                  <a:cubicBezTo>
                    <a:pt x="57" y="31"/>
                    <a:pt x="57" y="31"/>
                    <a:pt x="57" y="31"/>
                  </a:cubicBezTo>
                  <a:close/>
                  <a:moveTo>
                    <a:pt x="58" y="32"/>
                  </a:moveTo>
                  <a:cubicBezTo>
                    <a:pt x="58" y="32"/>
                    <a:pt x="58" y="32"/>
                    <a:pt x="58" y="32"/>
                  </a:cubicBezTo>
                  <a:cubicBezTo>
                    <a:pt x="58" y="32"/>
                    <a:pt x="58" y="32"/>
                    <a:pt x="58" y="33"/>
                  </a:cubicBezTo>
                  <a:cubicBezTo>
                    <a:pt x="58" y="33"/>
                    <a:pt x="58" y="33"/>
                    <a:pt x="58" y="33"/>
                  </a:cubicBezTo>
                  <a:cubicBezTo>
                    <a:pt x="58" y="32"/>
                    <a:pt x="58" y="32"/>
                    <a:pt x="58" y="32"/>
                  </a:cubicBezTo>
                  <a:cubicBezTo>
                    <a:pt x="58" y="32"/>
                    <a:pt x="58" y="32"/>
                    <a:pt x="58" y="32"/>
                  </a:cubicBezTo>
                  <a:cubicBezTo>
                    <a:pt x="58" y="32"/>
                    <a:pt x="58" y="32"/>
                    <a:pt x="58" y="32"/>
                  </a:cubicBezTo>
                  <a:cubicBezTo>
                    <a:pt x="57" y="32"/>
                    <a:pt x="57" y="32"/>
                    <a:pt x="57" y="32"/>
                  </a:cubicBezTo>
                  <a:cubicBezTo>
                    <a:pt x="57" y="32"/>
                    <a:pt x="57" y="32"/>
                    <a:pt x="57" y="32"/>
                  </a:cubicBezTo>
                  <a:cubicBezTo>
                    <a:pt x="57" y="32"/>
                    <a:pt x="58" y="32"/>
                    <a:pt x="58" y="32"/>
                  </a:cubicBezTo>
                  <a:close/>
                  <a:moveTo>
                    <a:pt x="57" y="32"/>
                  </a:moveTo>
                  <a:cubicBezTo>
                    <a:pt x="57" y="32"/>
                    <a:pt x="57" y="33"/>
                    <a:pt x="57" y="33"/>
                  </a:cubicBezTo>
                  <a:cubicBezTo>
                    <a:pt x="57" y="33"/>
                    <a:pt x="57" y="33"/>
                    <a:pt x="58" y="33"/>
                  </a:cubicBezTo>
                  <a:cubicBezTo>
                    <a:pt x="58" y="33"/>
                    <a:pt x="58" y="32"/>
                    <a:pt x="58" y="32"/>
                  </a:cubicBezTo>
                  <a:cubicBezTo>
                    <a:pt x="58" y="32"/>
                    <a:pt x="58" y="32"/>
                    <a:pt x="57" y="32"/>
                  </a:cubicBezTo>
                  <a:cubicBezTo>
                    <a:pt x="57" y="32"/>
                    <a:pt x="57" y="32"/>
                    <a:pt x="57" y="32"/>
                  </a:cubicBezTo>
                  <a:cubicBezTo>
                    <a:pt x="57" y="32"/>
                    <a:pt x="57" y="32"/>
                    <a:pt x="57" y="32"/>
                  </a:cubicBezTo>
                  <a:cubicBezTo>
                    <a:pt x="57" y="32"/>
                    <a:pt x="57" y="32"/>
                    <a:pt x="57" y="32"/>
                  </a:cubicBezTo>
                  <a:cubicBezTo>
                    <a:pt x="57" y="32"/>
                    <a:pt x="57" y="32"/>
                    <a:pt x="57" y="32"/>
                  </a:cubicBezTo>
                  <a:cubicBezTo>
                    <a:pt x="57" y="32"/>
                    <a:pt x="57" y="32"/>
                    <a:pt x="57" y="32"/>
                  </a:cubicBezTo>
                  <a:cubicBezTo>
                    <a:pt x="57" y="32"/>
                    <a:pt x="57" y="32"/>
                    <a:pt x="57" y="32"/>
                  </a:cubicBezTo>
                  <a:close/>
                  <a:moveTo>
                    <a:pt x="58" y="31"/>
                  </a:moveTo>
                  <a:cubicBezTo>
                    <a:pt x="58" y="31"/>
                    <a:pt x="58" y="31"/>
                    <a:pt x="58" y="31"/>
                  </a:cubicBezTo>
                  <a:cubicBezTo>
                    <a:pt x="58" y="31"/>
                    <a:pt x="58" y="31"/>
                    <a:pt x="58" y="31"/>
                  </a:cubicBezTo>
                  <a:cubicBezTo>
                    <a:pt x="58" y="32"/>
                    <a:pt x="58" y="32"/>
                    <a:pt x="58" y="32"/>
                  </a:cubicBezTo>
                  <a:cubicBezTo>
                    <a:pt x="58" y="32"/>
                    <a:pt x="58" y="31"/>
                    <a:pt x="58" y="31"/>
                  </a:cubicBezTo>
                  <a:cubicBezTo>
                    <a:pt x="58" y="31"/>
                    <a:pt x="58" y="31"/>
                    <a:pt x="58" y="31"/>
                  </a:cubicBezTo>
                  <a:cubicBezTo>
                    <a:pt x="58" y="31"/>
                    <a:pt x="58" y="31"/>
                    <a:pt x="58" y="31"/>
                  </a:cubicBezTo>
                  <a:cubicBezTo>
                    <a:pt x="58" y="31"/>
                    <a:pt x="58" y="31"/>
                    <a:pt x="58" y="31"/>
                  </a:cubicBezTo>
                  <a:cubicBezTo>
                    <a:pt x="58" y="31"/>
                    <a:pt x="58" y="31"/>
                    <a:pt x="58" y="31"/>
                  </a:cubicBezTo>
                  <a:cubicBezTo>
                    <a:pt x="58" y="31"/>
                    <a:pt x="58" y="31"/>
                    <a:pt x="58" y="31"/>
                  </a:cubicBezTo>
                  <a:cubicBezTo>
                    <a:pt x="58" y="31"/>
                    <a:pt x="58" y="31"/>
                    <a:pt x="58" y="31"/>
                  </a:cubicBezTo>
                  <a:cubicBezTo>
                    <a:pt x="58" y="31"/>
                    <a:pt x="58" y="31"/>
                    <a:pt x="58" y="31"/>
                  </a:cubicBezTo>
                  <a:cubicBezTo>
                    <a:pt x="58" y="31"/>
                    <a:pt x="58" y="31"/>
                    <a:pt x="58" y="31"/>
                  </a:cubicBezTo>
                  <a:cubicBezTo>
                    <a:pt x="58" y="31"/>
                    <a:pt x="58" y="31"/>
                    <a:pt x="58" y="31"/>
                  </a:cubicBezTo>
                  <a:cubicBezTo>
                    <a:pt x="58" y="31"/>
                    <a:pt x="58" y="31"/>
                    <a:pt x="58" y="31"/>
                  </a:cubicBezTo>
                  <a:cubicBezTo>
                    <a:pt x="58" y="31"/>
                    <a:pt x="58" y="31"/>
                    <a:pt x="58" y="31"/>
                  </a:cubicBezTo>
                  <a:close/>
                  <a:moveTo>
                    <a:pt x="63" y="33"/>
                  </a:moveTo>
                  <a:cubicBezTo>
                    <a:pt x="63" y="33"/>
                    <a:pt x="63" y="33"/>
                    <a:pt x="63" y="33"/>
                  </a:cubicBezTo>
                  <a:cubicBezTo>
                    <a:pt x="63" y="33"/>
                    <a:pt x="64" y="33"/>
                    <a:pt x="64" y="33"/>
                  </a:cubicBezTo>
                  <a:cubicBezTo>
                    <a:pt x="64" y="33"/>
                    <a:pt x="63" y="33"/>
                    <a:pt x="63" y="33"/>
                  </a:cubicBezTo>
                  <a:cubicBezTo>
                    <a:pt x="63" y="33"/>
                    <a:pt x="64" y="33"/>
                    <a:pt x="64" y="33"/>
                  </a:cubicBezTo>
                  <a:cubicBezTo>
                    <a:pt x="64" y="33"/>
                    <a:pt x="64" y="33"/>
                    <a:pt x="64" y="33"/>
                  </a:cubicBezTo>
                  <a:cubicBezTo>
                    <a:pt x="64" y="32"/>
                    <a:pt x="64" y="32"/>
                    <a:pt x="63" y="32"/>
                  </a:cubicBezTo>
                  <a:cubicBezTo>
                    <a:pt x="63" y="32"/>
                    <a:pt x="63" y="32"/>
                    <a:pt x="63" y="32"/>
                  </a:cubicBezTo>
                  <a:cubicBezTo>
                    <a:pt x="63" y="32"/>
                    <a:pt x="63" y="33"/>
                    <a:pt x="63" y="33"/>
                  </a:cubicBezTo>
                  <a:cubicBezTo>
                    <a:pt x="63" y="33"/>
                    <a:pt x="63" y="33"/>
                    <a:pt x="63" y="33"/>
                  </a:cubicBezTo>
                  <a:cubicBezTo>
                    <a:pt x="63" y="33"/>
                    <a:pt x="63" y="33"/>
                    <a:pt x="63" y="33"/>
                  </a:cubicBezTo>
                  <a:close/>
                  <a:moveTo>
                    <a:pt x="58" y="31"/>
                  </a:moveTo>
                  <a:cubicBezTo>
                    <a:pt x="58" y="31"/>
                    <a:pt x="58" y="31"/>
                    <a:pt x="58" y="31"/>
                  </a:cubicBezTo>
                  <a:cubicBezTo>
                    <a:pt x="58" y="31"/>
                    <a:pt x="58" y="31"/>
                    <a:pt x="58" y="31"/>
                  </a:cubicBezTo>
                  <a:cubicBezTo>
                    <a:pt x="59" y="31"/>
                    <a:pt x="59" y="31"/>
                    <a:pt x="59" y="31"/>
                  </a:cubicBezTo>
                  <a:cubicBezTo>
                    <a:pt x="59" y="31"/>
                    <a:pt x="59" y="31"/>
                    <a:pt x="59" y="31"/>
                  </a:cubicBezTo>
                  <a:cubicBezTo>
                    <a:pt x="59" y="31"/>
                    <a:pt x="59" y="31"/>
                    <a:pt x="59" y="31"/>
                  </a:cubicBezTo>
                  <a:cubicBezTo>
                    <a:pt x="59" y="31"/>
                    <a:pt x="59" y="31"/>
                    <a:pt x="59" y="31"/>
                  </a:cubicBezTo>
                  <a:cubicBezTo>
                    <a:pt x="59" y="31"/>
                    <a:pt x="59" y="31"/>
                    <a:pt x="59" y="31"/>
                  </a:cubicBezTo>
                  <a:cubicBezTo>
                    <a:pt x="59" y="31"/>
                    <a:pt x="59" y="31"/>
                    <a:pt x="59" y="31"/>
                  </a:cubicBezTo>
                  <a:cubicBezTo>
                    <a:pt x="59" y="31"/>
                    <a:pt x="59" y="31"/>
                    <a:pt x="59" y="31"/>
                  </a:cubicBezTo>
                  <a:cubicBezTo>
                    <a:pt x="59" y="31"/>
                    <a:pt x="59" y="31"/>
                    <a:pt x="59" y="31"/>
                  </a:cubicBezTo>
                  <a:cubicBezTo>
                    <a:pt x="59" y="31"/>
                    <a:pt x="59" y="31"/>
                    <a:pt x="60" y="31"/>
                  </a:cubicBezTo>
                  <a:cubicBezTo>
                    <a:pt x="60" y="31"/>
                    <a:pt x="60" y="31"/>
                    <a:pt x="60" y="31"/>
                  </a:cubicBezTo>
                  <a:cubicBezTo>
                    <a:pt x="60" y="30"/>
                    <a:pt x="60" y="30"/>
                    <a:pt x="60" y="30"/>
                  </a:cubicBezTo>
                  <a:cubicBezTo>
                    <a:pt x="60" y="30"/>
                    <a:pt x="59" y="30"/>
                    <a:pt x="59" y="30"/>
                  </a:cubicBezTo>
                  <a:cubicBezTo>
                    <a:pt x="59" y="30"/>
                    <a:pt x="59" y="30"/>
                    <a:pt x="59" y="30"/>
                  </a:cubicBezTo>
                  <a:cubicBezTo>
                    <a:pt x="59" y="30"/>
                    <a:pt x="59" y="30"/>
                    <a:pt x="59" y="30"/>
                  </a:cubicBezTo>
                  <a:cubicBezTo>
                    <a:pt x="59" y="30"/>
                    <a:pt x="59" y="30"/>
                    <a:pt x="59" y="30"/>
                  </a:cubicBezTo>
                  <a:cubicBezTo>
                    <a:pt x="59" y="30"/>
                    <a:pt x="59" y="30"/>
                    <a:pt x="59" y="30"/>
                  </a:cubicBezTo>
                  <a:cubicBezTo>
                    <a:pt x="59" y="30"/>
                    <a:pt x="59" y="30"/>
                    <a:pt x="59" y="30"/>
                  </a:cubicBezTo>
                  <a:cubicBezTo>
                    <a:pt x="59" y="30"/>
                    <a:pt x="59" y="30"/>
                    <a:pt x="59" y="30"/>
                  </a:cubicBezTo>
                  <a:cubicBezTo>
                    <a:pt x="59" y="30"/>
                    <a:pt x="59" y="30"/>
                    <a:pt x="59" y="30"/>
                  </a:cubicBezTo>
                  <a:cubicBezTo>
                    <a:pt x="59" y="30"/>
                    <a:pt x="59" y="30"/>
                    <a:pt x="59" y="30"/>
                  </a:cubicBezTo>
                  <a:cubicBezTo>
                    <a:pt x="59" y="30"/>
                    <a:pt x="59" y="30"/>
                    <a:pt x="58" y="30"/>
                  </a:cubicBezTo>
                  <a:cubicBezTo>
                    <a:pt x="58" y="30"/>
                    <a:pt x="58" y="30"/>
                    <a:pt x="58" y="30"/>
                  </a:cubicBezTo>
                  <a:cubicBezTo>
                    <a:pt x="58" y="30"/>
                    <a:pt x="58" y="30"/>
                    <a:pt x="58" y="30"/>
                  </a:cubicBezTo>
                  <a:cubicBezTo>
                    <a:pt x="58" y="30"/>
                    <a:pt x="58" y="30"/>
                    <a:pt x="58" y="30"/>
                  </a:cubicBezTo>
                  <a:cubicBezTo>
                    <a:pt x="58" y="30"/>
                    <a:pt x="58" y="31"/>
                    <a:pt x="58" y="31"/>
                  </a:cubicBezTo>
                  <a:close/>
                  <a:moveTo>
                    <a:pt x="60" y="19"/>
                  </a:moveTo>
                  <a:cubicBezTo>
                    <a:pt x="60" y="19"/>
                    <a:pt x="60" y="20"/>
                    <a:pt x="60" y="20"/>
                  </a:cubicBezTo>
                  <a:cubicBezTo>
                    <a:pt x="60" y="20"/>
                    <a:pt x="60" y="19"/>
                    <a:pt x="60" y="19"/>
                  </a:cubicBezTo>
                  <a:cubicBezTo>
                    <a:pt x="60" y="19"/>
                    <a:pt x="60" y="19"/>
                    <a:pt x="60" y="19"/>
                  </a:cubicBezTo>
                  <a:cubicBezTo>
                    <a:pt x="60" y="19"/>
                    <a:pt x="60" y="19"/>
                    <a:pt x="60" y="19"/>
                  </a:cubicBezTo>
                  <a:cubicBezTo>
                    <a:pt x="60" y="18"/>
                    <a:pt x="60" y="18"/>
                    <a:pt x="60" y="19"/>
                  </a:cubicBezTo>
                  <a:cubicBezTo>
                    <a:pt x="60" y="19"/>
                    <a:pt x="60" y="19"/>
                    <a:pt x="60" y="19"/>
                  </a:cubicBezTo>
                  <a:cubicBezTo>
                    <a:pt x="60" y="19"/>
                    <a:pt x="60" y="19"/>
                    <a:pt x="60" y="19"/>
                  </a:cubicBezTo>
                  <a:cubicBezTo>
                    <a:pt x="59" y="19"/>
                    <a:pt x="59" y="19"/>
                    <a:pt x="60" y="19"/>
                  </a:cubicBezTo>
                  <a:close/>
                  <a:moveTo>
                    <a:pt x="73" y="16"/>
                  </a:moveTo>
                  <a:cubicBezTo>
                    <a:pt x="73" y="16"/>
                    <a:pt x="73" y="16"/>
                    <a:pt x="73" y="16"/>
                  </a:cubicBezTo>
                  <a:cubicBezTo>
                    <a:pt x="73" y="16"/>
                    <a:pt x="73" y="16"/>
                    <a:pt x="73" y="16"/>
                  </a:cubicBezTo>
                  <a:cubicBezTo>
                    <a:pt x="73" y="16"/>
                    <a:pt x="73" y="15"/>
                    <a:pt x="73" y="15"/>
                  </a:cubicBezTo>
                  <a:cubicBezTo>
                    <a:pt x="73" y="15"/>
                    <a:pt x="73" y="15"/>
                    <a:pt x="73" y="15"/>
                  </a:cubicBezTo>
                  <a:cubicBezTo>
                    <a:pt x="73" y="15"/>
                    <a:pt x="73" y="16"/>
                    <a:pt x="73" y="16"/>
                  </a:cubicBezTo>
                  <a:cubicBezTo>
                    <a:pt x="73" y="16"/>
                    <a:pt x="73" y="16"/>
                    <a:pt x="73" y="16"/>
                  </a:cubicBezTo>
                  <a:close/>
                  <a:moveTo>
                    <a:pt x="73" y="16"/>
                  </a:moveTo>
                  <a:cubicBezTo>
                    <a:pt x="73" y="16"/>
                    <a:pt x="73" y="16"/>
                    <a:pt x="73" y="16"/>
                  </a:cubicBezTo>
                  <a:cubicBezTo>
                    <a:pt x="73" y="17"/>
                    <a:pt x="73" y="17"/>
                    <a:pt x="74" y="17"/>
                  </a:cubicBezTo>
                  <a:cubicBezTo>
                    <a:pt x="74" y="17"/>
                    <a:pt x="74" y="17"/>
                    <a:pt x="74" y="16"/>
                  </a:cubicBezTo>
                  <a:cubicBezTo>
                    <a:pt x="74" y="16"/>
                    <a:pt x="74" y="16"/>
                    <a:pt x="73" y="16"/>
                  </a:cubicBezTo>
                  <a:close/>
                  <a:moveTo>
                    <a:pt x="70" y="19"/>
                  </a:moveTo>
                  <a:cubicBezTo>
                    <a:pt x="70" y="19"/>
                    <a:pt x="70" y="19"/>
                    <a:pt x="70" y="19"/>
                  </a:cubicBezTo>
                  <a:cubicBezTo>
                    <a:pt x="70" y="19"/>
                    <a:pt x="70" y="19"/>
                    <a:pt x="70" y="19"/>
                  </a:cubicBezTo>
                  <a:cubicBezTo>
                    <a:pt x="70" y="19"/>
                    <a:pt x="70" y="19"/>
                    <a:pt x="70" y="18"/>
                  </a:cubicBezTo>
                  <a:cubicBezTo>
                    <a:pt x="70" y="18"/>
                    <a:pt x="70" y="18"/>
                    <a:pt x="70" y="18"/>
                  </a:cubicBezTo>
                  <a:cubicBezTo>
                    <a:pt x="71" y="18"/>
                    <a:pt x="71" y="18"/>
                    <a:pt x="71" y="18"/>
                  </a:cubicBezTo>
                  <a:cubicBezTo>
                    <a:pt x="71" y="18"/>
                    <a:pt x="71" y="18"/>
                    <a:pt x="71" y="18"/>
                  </a:cubicBezTo>
                  <a:cubicBezTo>
                    <a:pt x="71" y="18"/>
                    <a:pt x="71" y="18"/>
                    <a:pt x="71" y="18"/>
                  </a:cubicBezTo>
                  <a:cubicBezTo>
                    <a:pt x="71" y="18"/>
                    <a:pt x="71" y="18"/>
                    <a:pt x="71" y="18"/>
                  </a:cubicBezTo>
                  <a:cubicBezTo>
                    <a:pt x="71" y="18"/>
                    <a:pt x="70" y="18"/>
                    <a:pt x="70" y="18"/>
                  </a:cubicBezTo>
                  <a:cubicBezTo>
                    <a:pt x="70" y="18"/>
                    <a:pt x="70" y="18"/>
                    <a:pt x="70" y="18"/>
                  </a:cubicBezTo>
                  <a:cubicBezTo>
                    <a:pt x="70" y="18"/>
                    <a:pt x="70" y="17"/>
                    <a:pt x="70" y="18"/>
                  </a:cubicBezTo>
                  <a:cubicBezTo>
                    <a:pt x="70" y="18"/>
                    <a:pt x="70" y="18"/>
                    <a:pt x="70" y="18"/>
                  </a:cubicBezTo>
                  <a:cubicBezTo>
                    <a:pt x="70" y="18"/>
                    <a:pt x="70" y="18"/>
                    <a:pt x="70" y="18"/>
                  </a:cubicBezTo>
                  <a:cubicBezTo>
                    <a:pt x="70" y="18"/>
                    <a:pt x="70" y="18"/>
                    <a:pt x="70" y="18"/>
                  </a:cubicBezTo>
                  <a:cubicBezTo>
                    <a:pt x="70" y="18"/>
                    <a:pt x="70" y="18"/>
                    <a:pt x="70" y="19"/>
                  </a:cubicBezTo>
                  <a:cubicBezTo>
                    <a:pt x="70" y="19"/>
                    <a:pt x="70" y="19"/>
                    <a:pt x="70" y="19"/>
                  </a:cubicBezTo>
                  <a:close/>
                  <a:moveTo>
                    <a:pt x="64" y="31"/>
                  </a:moveTo>
                  <a:cubicBezTo>
                    <a:pt x="64" y="31"/>
                    <a:pt x="64" y="31"/>
                    <a:pt x="64" y="31"/>
                  </a:cubicBezTo>
                  <a:cubicBezTo>
                    <a:pt x="64" y="31"/>
                    <a:pt x="64" y="31"/>
                    <a:pt x="64" y="31"/>
                  </a:cubicBezTo>
                  <a:cubicBezTo>
                    <a:pt x="64" y="31"/>
                    <a:pt x="64" y="31"/>
                    <a:pt x="64" y="31"/>
                  </a:cubicBezTo>
                  <a:cubicBezTo>
                    <a:pt x="64" y="31"/>
                    <a:pt x="64" y="31"/>
                    <a:pt x="64" y="31"/>
                  </a:cubicBezTo>
                  <a:cubicBezTo>
                    <a:pt x="64" y="31"/>
                    <a:pt x="64" y="31"/>
                    <a:pt x="64" y="31"/>
                  </a:cubicBezTo>
                  <a:cubicBezTo>
                    <a:pt x="64" y="31"/>
                    <a:pt x="64" y="31"/>
                    <a:pt x="64" y="31"/>
                  </a:cubicBezTo>
                  <a:cubicBezTo>
                    <a:pt x="64" y="31"/>
                    <a:pt x="64" y="31"/>
                    <a:pt x="64" y="31"/>
                  </a:cubicBezTo>
                  <a:cubicBezTo>
                    <a:pt x="64" y="31"/>
                    <a:pt x="64" y="31"/>
                    <a:pt x="64" y="31"/>
                  </a:cubicBezTo>
                  <a:close/>
                  <a:moveTo>
                    <a:pt x="85" y="11"/>
                  </a:moveTo>
                  <a:cubicBezTo>
                    <a:pt x="85" y="11"/>
                    <a:pt x="85" y="11"/>
                    <a:pt x="85" y="11"/>
                  </a:cubicBezTo>
                  <a:cubicBezTo>
                    <a:pt x="85" y="12"/>
                    <a:pt x="85" y="12"/>
                    <a:pt x="85" y="12"/>
                  </a:cubicBezTo>
                  <a:cubicBezTo>
                    <a:pt x="85" y="12"/>
                    <a:pt x="85" y="12"/>
                    <a:pt x="85" y="12"/>
                  </a:cubicBezTo>
                  <a:cubicBezTo>
                    <a:pt x="85" y="12"/>
                    <a:pt x="85" y="12"/>
                    <a:pt x="85" y="12"/>
                  </a:cubicBezTo>
                  <a:cubicBezTo>
                    <a:pt x="85" y="12"/>
                    <a:pt x="85" y="12"/>
                    <a:pt x="86" y="12"/>
                  </a:cubicBezTo>
                  <a:cubicBezTo>
                    <a:pt x="86" y="12"/>
                    <a:pt x="86" y="12"/>
                    <a:pt x="86" y="12"/>
                  </a:cubicBezTo>
                  <a:cubicBezTo>
                    <a:pt x="86" y="12"/>
                    <a:pt x="86" y="12"/>
                    <a:pt x="86" y="12"/>
                  </a:cubicBezTo>
                  <a:cubicBezTo>
                    <a:pt x="86" y="12"/>
                    <a:pt x="86" y="12"/>
                    <a:pt x="87" y="12"/>
                  </a:cubicBezTo>
                  <a:cubicBezTo>
                    <a:pt x="87" y="12"/>
                    <a:pt x="87" y="12"/>
                    <a:pt x="87" y="13"/>
                  </a:cubicBezTo>
                  <a:cubicBezTo>
                    <a:pt x="87" y="13"/>
                    <a:pt x="87" y="13"/>
                    <a:pt x="87" y="13"/>
                  </a:cubicBezTo>
                  <a:cubicBezTo>
                    <a:pt x="87" y="13"/>
                    <a:pt x="87" y="13"/>
                    <a:pt x="87" y="13"/>
                  </a:cubicBezTo>
                  <a:cubicBezTo>
                    <a:pt x="87" y="13"/>
                    <a:pt x="87" y="13"/>
                    <a:pt x="86" y="13"/>
                  </a:cubicBezTo>
                  <a:cubicBezTo>
                    <a:pt x="86" y="13"/>
                    <a:pt x="86" y="13"/>
                    <a:pt x="86" y="13"/>
                  </a:cubicBezTo>
                  <a:cubicBezTo>
                    <a:pt x="86" y="13"/>
                    <a:pt x="86" y="13"/>
                    <a:pt x="86" y="13"/>
                  </a:cubicBezTo>
                  <a:cubicBezTo>
                    <a:pt x="86" y="13"/>
                    <a:pt x="86" y="13"/>
                    <a:pt x="86" y="13"/>
                  </a:cubicBezTo>
                  <a:cubicBezTo>
                    <a:pt x="86" y="13"/>
                    <a:pt x="86" y="13"/>
                    <a:pt x="86" y="13"/>
                  </a:cubicBezTo>
                  <a:cubicBezTo>
                    <a:pt x="86" y="13"/>
                    <a:pt x="86" y="14"/>
                    <a:pt x="86" y="14"/>
                  </a:cubicBezTo>
                  <a:cubicBezTo>
                    <a:pt x="87" y="13"/>
                    <a:pt x="87" y="13"/>
                    <a:pt x="87" y="13"/>
                  </a:cubicBezTo>
                  <a:cubicBezTo>
                    <a:pt x="87" y="13"/>
                    <a:pt x="87" y="13"/>
                    <a:pt x="87" y="13"/>
                  </a:cubicBezTo>
                  <a:cubicBezTo>
                    <a:pt x="87" y="13"/>
                    <a:pt x="87" y="13"/>
                    <a:pt x="87" y="13"/>
                  </a:cubicBezTo>
                  <a:cubicBezTo>
                    <a:pt x="87" y="13"/>
                    <a:pt x="88" y="13"/>
                    <a:pt x="88" y="13"/>
                  </a:cubicBezTo>
                  <a:cubicBezTo>
                    <a:pt x="88" y="13"/>
                    <a:pt x="88" y="13"/>
                    <a:pt x="88" y="12"/>
                  </a:cubicBezTo>
                  <a:cubicBezTo>
                    <a:pt x="88" y="12"/>
                    <a:pt x="88" y="12"/>
                    <a:pt x="88" y="12"/>
                  </a:cubicBezTo>
                  <a:cubicBezTo>
                    <a:pt x="88" y="12"/>
                    <a:pt x="88" y="12"/>
                    <a:pt x="88" y="12"/>
                  </a:cubicBezTo>
                  <a:cubicBezTo>
                    <a:pt x="88" y="12"/>
                    <a:pt x="88" y="12"/>
                    <a:pt x="88" y="12"/>
                  </a:cubicBezTo>
                  <a:cubicBezTo>
                    <a:pt x="88" y="12"/>
                    <a:pt x="88" y="12"/>
                    <a:pt x="88" y="12"/>
                  </a:cubicBezTo>
                  <a:cubicBezTo>
                    <a:pt x="88" y="12"/>
                    <a:pt x="88" y="12"/>
                    <a:pt x="88" y="12"/>
                  </a:cubicBezTo>
                  <a:cubicBezTo>
                    <a:pt x="88" y="12"/>
                    <a:pt x="88" y="11"/>
                    <a:pt x="88" y="11"/>
                  </a:cubicBezTo>
                  <a:cubicBezTo>
                    <a:pt x="88" y="11"/>
                    <a:pt x="88" y="11"/>
                    <a:pt x="88" y="11"/>
                  </a:cubicBezTo>
                  <a:cubicBezTo>
                    <a:pt x="87" y="11"/>
                    <a:pt x="87" y="11"/>
                    <a:pt x="87" y="11"/>
                  </a:cubicBezTo>
                  <a:cubicBezTo>
                    <a:pt x="87" y="11"/>
                    <a:pt x="87" y="11"/>
                    <a:pt x="87" y="11"/>
                  </a:cubicBezTo>
                  <a:cubicBezTo>
                    <a:pt x="87" y="10"/>
                    <a:pt x="87" y="10"/>
                    <a:pt x="87" y="10"/>
                  </a:cubicBezTo>
                  <a:cubicBezTo>
                    <a:pt x="87" y="10"/>
                    <a:pt x="87" y="10"/>
                    <a:pt x="87" y="10"/>
                  </a:cubicBezTo>
                  <a:cubicBezTo>
                    <a:pt x="87" y="10"/>
                    <a:pt x="87" y="10"/>
                    <a:pt x="87" y="10"/>
                  </a:cubicBezTo>
                  <a:cubicBezTo>
                    <a:pt x="87" y="10"/>
                    <a:pt x="87" y="10"/>
                    <a:pt x="87" y="10"/>
                  </a:cubicBezTo>
                  <a:cubicBezTo>
                    <a:pt x="86" y="10"/>
                    <a:pt x="86" y="10"/>
                    <a:pt x="86" y="10"/>
                  </a:cubicBezTo>
                  <a:cubicBezTo>
                    <a:pt x="86" y="10"/>
                    <a:pt x="86" y="10"/>
                    <a:pt x="86" y="10"/>
                  </a:cubicBezTo>
                  <a:cubicBezTo>
                    <a:pt x="86" y="10"/>
                    <a:pt x="86" y="10"/>
                    <a:pt x="86" y="11"/>
                  </a:cubicBezTo>
                  <a:cubicBezTo>
                    <a:pt x="86" y="11"/>
                    <a:pt x="86" y="11"/>
                    <a:pt x="85" y="11"/>
                  </a:cubicBezTo>
                  <a:cubicBezTo>
                    <a:pt x="85" y="11"/>
                    <a:pt x="85" y="11"/>
                    <a:pt x="85" y="11"/>
                  </a:cubicBezTo>
                  <a:cubicBezTo>
                    <a:pt x="85" y="11"/>
                    <a:pt x="85" y="11"/>
                    <a:pt x="85" y="11"/>
                  </a:cubicBezTo>
                  <a:cubicBezTo>
                    <a:pt x="85" y="11"/>
                    <a:pt x="85" y="11"/>
                    <a:pt x="85" y="11"/>
                  </a:cubicBezTo>
                  <a:cubicBezTo>
                    <a:pt x="85" y="11"/>
                    <a:pt x="85" y="11"/>
                    <a:pt x="85" y="11"/>
                  </a:cubicBezTo>
                  <a:close/>
                  <a:moveTo>
                    <a:pt x="74" y="16"/>
                  </a:moveTo>
                  <a:cubicBezTo>
                    <a:pt x="74" y="16"/>
                    <a:pt x="74" y="16"/>
                    <a:pt x="74" y="16"/>
                  </a:cubicBezTo>
                  <a:cubicBezTo>
                    <a:pt x="74" y="16"/>
                    <a:pt x="74" y="16"/>
                    <a:pt x="74" y="16"/>
                  </a:cubicBezTo>
                  <a:cubicBezTo>
                    <a:pt x="74" y="16"/>
                    <a:pt x="74" y="16"/>
                    <a:pt x="74" y="16"/>
                  </a:cubicBezTo>
                  <a:cubicBezTo>
                    <a:pt x="74" y="16"/>
                    <a:pt x="74" y="15"/>
                    <a:pt x="74" y="15"/>
                  </a:cubicBezTo>
                  <a:cubicBezTo>
                    <a:pt x="74" y="15"/>
                    <a:pt x="74" y="15"/>
                    <a:pt x="74" y="15"/>
                  </a:cubicBezTo>
                  <a:cubicBezTo>
                    <a:pt x="74" y="15"/>
                    <a:pt x="74" y="15"/>
                    <a:pt x="74" y="15"/>
                  </a:cubicBezTo>
                  <a:cubicBezTo>
                    <a:pt x="74" y="15"/>
                    <a:pt x="74" y="15"/>
                    <a:pt x="74" y="15"/>
                  </a:cubicBezTo>
                  <a:cubicBezTo>
                    <a:pt x="74" y="16"/>
                    <a:pt x="74" y="16"/>
                    <a:pt x="74" y="16"/>
                  </a:cubicBezTo>
                  <a:cubicBezTo>
                    <a:pt x="73" y="16"/>
                    <a:pt x="74" y="16"/>
                    <a:pt x="74" y="16"/>
                  </a:cubicBezTo>
                  <a:close/>
                  <a:moveTo>
                    <a:pt x="91" y="19"/>
                  </a:moveTo>
                  <a:cubicBezTo>
                    <a:pt x="91" y="19"/>
                    <a:pt x="91" y="19"/>
                    <a:pt x="91" y="19"/>
                  </a:cubicBezTo>
                  <a:cubicBezTo>
                    <a:pt x="91" y="18"/>
                    <a:pt x="91" y="18"/>
                    <a:pt x="91" y="18"/>
                  </a:cubicBezTo>
                  <a:cubicBezTo>
                    <a:pt x="91" y="18"/>
                    <a:pt x="91" y="18"/>
                    <a:pt x="91" y="18"/>
                  </a:cubicBezTo>
                  <a:cubicBezTo>
                    <a:pt x="91" y="18"/>
                    <a:pt x="91" y="17"/>
                    <a:pt x="91" y="17"/>
                  </a:cubicBezTo>
                  <a:cubicBezTo>
                    <a:pt x="91" y="17"/>
                    <a:pt x="91" y="18"/>
                    <a:pt x="91" y="18"/>
                  </a:cubicBezTo>
                  <a:cubicBezTo>
                    <a:pt x="91" y="18"/>
                    <a:pt x="91" y="18"/>
                    <a:pt x="91" y="18"/>
                  </a:cubicBezTo>
                  <a:cubicBezTo>
                    <a:pt x="91" y="18"/>
                    <a:pt x="90" y="18"/>
                    <a:pt x="90" y="18"/>
                  </a:cubicBezTo>
                  <a:cubicBezTo>
                    <a:pt x="90" y="19"/>
                    <a:pt x="91" y="19"/>
                    <a:pt x="91" y="19"/>
                  </a:cubicBezTo>
                  <a:close/>
                  <a:moveTo>
                    <a:pt x="92" y="21"/>
                  </a:moveTo>
                  <a:cubicBezTo>
                    <a:pt x="92" y="21"/>
                    <a:pt x="92" y="21"/>
                    <a:pt x="92" y="21"/>
                  </a:cubicBezTo>
                  <a:cubicBezTo>
                    <a:pt x="92" y="21"/>
                    <a:pt x="92" y="21"/>
                    <a:pt x="92" y="21"/>
                  </a:cubicBezTo>
                  <a:cubicBezTo>
                    <a:pt x="92" y="21"/>
                    <a:pt x="92" y="21"/>
                    <a:pt x="92" y="21"/>
                  </a:cubicBezTo>
                  <a:cubicBezTo>
                    <a:pt x="93" y="21"/>
                    <a:pt x="93" y="21"/>
                    <a:pt x="92" y="21"/>
                  </a:cubicBezTo>
                  <a:cubicBezTo>
                    <a:pt x="92" y="21"/>
                    <a:pt x="92" y="21"/>
                    <a:pt x="92" y="21"/>
                  </a:cubicBezTo>
                  <a:cubicBezTo>
                    <a:pt x="92" y="21"/>
                    <a:pt x="92" y="21"/>
                    <a:pt x="92" y="21"/>
                  </a:cubicBezTo>
                  <a:cubicBezTo>
                    <a:pt x="92" y="21"/>
                    <a:pt x="92" y="21"/>
                    <a:pt x="92" y="21"/>
                  </a:cubicBezTo>
                  <a:cubicBezTo>
                    <a:pt x="92" y="21"/>
                    <a:pt x="92" y="21"/>
                    <a:pt x="92" y="21"/>
                  </a:cubicBezTo>
                  <a:close/>
                  <a:moveTo>
                    <a:pt x="64" y="39"/>
                  </a:moveTo>
                  <a:cubicBezTo>
                    <a:pt x="63" y="39"/>
                    <a:pt x="63" y="38"/>
                    <a:pt x="63" y="38"/>
                  </a:cubicBezTo>
                  <a:cubicBezTo>
                    <a:pt x="63" y="38"/>
                    <a:pt x="63" y="38"/>
                    <a:pt x="63" y="38"/>
                  </a:cubicBezTo>
                  <a:cubicBezTo>
                    <a:pt x="63" y="38"/>
                    <a:pt x="63" y="38"/>
                    <a:pt x="63" y="38"/>
                  </a:cubicBezTo>
                  <a:cubicBezTo>
                    <a:pt x="63" y="38"/>
                    <a:pt x="63" y="38"/>
                    <a:pt x="63" y="38"/>
                  </a:cubicBezTo>
                  <a:cubicBezTo>
                    <a:pt x="63" y="38"/>
                    <a:pt x="63" y="38"/>
                    <a:pt x="63" y="38"/>
                  </a:cubicBezTo>
                  <a:cubicBezTo>
                    <a:pt x="63" y="38"/>
                    <a:pt x="63" y="38"/>
                    <a:pt x="63" y="38"/>
                  </a:cubicBezTo>
                  <a:cubicBezTo>
                    <a:pt x="63" y="38"/>
                    <a:pt x="63" y="38"/>
                    <a:pt x="63" y="38"/>
                  </a:cubicBezTo>
                  <a:cubicBezTo>
                    <a:pt x="63" y="38"/>
                    <a:pt x="63" y="38"/>
                    <a:pt x="63" y="38"/>
                  </a:cubicBezTo>
                  <a:cubicBezTo>
                    <a:pt x="63" y="38"/>
                    <a:pt x="63" y="38"/>
                    <a:pt x="63" y="38"/>
                  </a:cubicBezTo>
                  <a:cubicBezTo>
                    <a:pt x="63" y="38"/>
                    <a:pt x="62" y="38"/>
                    <a:pt x="62" y="38"/>
                  </a:cubicBezTo>
                  <a:cubicBezTo>
                    <a:pt x="62" y="38"/>
                    <a:pt x="62" y="38"/>
                    <a:pt x="62" y="38"/>
                  </a:cubicBezTo>
                  <a:cubicBezTo>
                    <a:pt x="62" y="38"/>
                    <a:pt x="62" y="38"/>
                    <a:pt x="62" y="38"/>
                  </a:cubicBezTo>
                  <a:cubicBezTo>
                    <a:pt x="62" y="38"/>
                    <a:pt x="62" y="38"/>
                    <a:pt x="62" y="38"/>
                  </a:cubicBezTo>
                  <a:cubicBezTo>
                    <a:pt x="62" y="38"/>
                    <a:pt x="62" y="38"/>
                    <a:pt x="62" y="38"/>
                  </a:cubicBezTo>
                  <a:cubicBezTo>
                    <a:pt x="62" y="38"/>
                    <a:pt x="62" y="38"/>
                    <a:pt x="62" y="38"/>
                  </a:cubicBezTo>
                  <a:cubicBezTo>
                    <a:pt x="62" y="38"/>
                    <a:pt x="62" y="38"/>
                    <a:pt x="62" y="38"/>
                  </a:cubicBezTo>
                  <a:cubicBezTo>
                    <a:pt x="62" y="38"/>
                    <a:pt x="62" y="39"/>
                    <a:pt x="62" y="39"/>
                  </a:cubicBezTo>
                  <a:cubicBezTo>
                    <a:pt x="62" y="39"/>
                    <a:pt x="62" y="39"/>
                    <a:pt x="62" y="39"/>
                  </a:cubicBezTo>
                  <a:cubicBezTo>
                    <a:pt x="62" y="39"/>
                    <a:pt x="62" y="39"/>
                    <a:pt x="62" y="39"/>
                  </a:cubicBezTo>
                  <a:cubicBezTo>
                    <a:pt x="62" y="39"/>
                    <a:pt x="61" y="39"/>
                    <a:pt x="61" y="39"/>
                  </a:cubicBezTo>
                  <a:cubicBezTo>
                    <a:pt x="61" y="39"/>
                    <a:pt x="61" y="39"/>
                    <a:pt x="62" y="39"/>
                  </a:cubicBezTo>
                  <a:cubicBezTo>
                    <a:pt x="62" y="39"/>
                    <a:pt x="62" y="39"/>
                    <a:pt x="62" y="39"/>
                  </a:cubicBezTo>
                  <a:cubicBezTo>
                    <a:pt x="62" y="39"/>
                    <a:pt x="62" y="39"/>
                    <a:pt x="62" y="39"/>
                  </a:cubicBezTo>
                  <a:cubicBezTo>
                    <a:pt x="62" y="39"/>
                    <a:pt x="62" y="39"/>
                    <a:pt x="62" y="39"/>
                  </a:cubicBezTo>
                  <a:cubicBezTo>
                    <a:pt x="62" y="39"/>
                    <a:pt x="62" y="39"/>
                    <a:pt x="62" y="39"/>
                  </a:cubicBezTo>
                  <a:cubicBezTo>
                    <a:pt x="62" y="40"/>
                    <a:pt x="62" y="39"/>
                    <a:pt x="62" y="39"/>
                  </a:cubicBezTo>
                  <a:cubicBezTo>
                    <a:pt x="62" y="39"/>
                    <a:pt x="62" y="39"/>
                    <a:pt x="62" y="39"/>
                  </a:cubicBezTo>
                  <a:cubicBezTo>
                    <a:pt x="62" y="39"/>
                    <a:pt x="63" y="39"/>
                    <a:pt x="63" y="39"/>
                  </a:cubicBezTo>
                  <a:cubicBezTo>
                    <a:pt x="63" y="39"/>
                    <a:pt x="63" y="39"/>
                    <a:pt x="63" y="39"/>
                  </a:cubicBezTo>
                  <a:cubicBezTo>
                    <a:pt x="63" y="39"/>
                    <a:pt x="63" y="39"/>
                    <a:pt x="63" y="39"/>
                  </a:cubicBezTo>
                  <a:cubicBezTo>
                    <a:pt x="63" y="39"/>
                    <a:pt x="63" y="39"/>
                    <a:pt x="63" y="39"/>
                  </a:cubicBezTo>
                  <a:cubicBezTo>
                    <a:pt x="63" y="39"/>
                    <a:pt x="63" y="39"/>
                    <a:pt x="63" y="39"/>
                  </a:cubicBezTo>
                  <a:cubicBezTo>
                    <a:pt x="63" y="39"/>
                    <a:pt x="63" y="39"/>
                    <a:pt x="63" y="39"/>
                  </a:cubicBezTo>
                  <a:cubicBezTo>
                    <a:pt x="63" y="39"/>
                    <a:pt x="63" y="39"/>
                    <a:pt x="64" y="39"/>
                  </a:cubicBezTo>
                  <a:cubicBezTo>
                    <a:pt x="64" y="39"/>
                    <a:pt x="64" y="39"/>
                    <a:pt x="64" y="39"/>
                  </a:cubicBezTo>
                  <a:cubicBezTo>
                    <a:pt x="64" y="39"/>
                    <a:pt x="64" y="39"/>
                    <a:pt x="64" y="39"/>
                  </a:cubicBezTo>
                  <a:cubicBezTo>
                    <a:pt x="64" y="39"/>
                    <a:pt x="64" y="39"/>
                    <a:pt x="64" y="40"/>
                  </a:cubicBezTo>
                  <a:cubicBezTo>
                    <a:pt x="64" y="40"/>
                    <a:pt x="64" y="40"/>
                    <a:pt x="64" y="40"/>
                  </a:cubicBezTo>
                  <a:cubicBezTo>
                    <a:pt x="64" y="40"/>
                    <a:pt x="64" y="40"/>
                    <a:pt x="64" y="40"/>
                  </a:cubicBezTo>
                  <a:cubicBezTo>
                    <a:pt x="64" y="40"/>
                    <a:pt x="64" y="40"/>
                    <a:pt x="64" y="40"/>
                  </a:cubicBezTo>
                  <a:cubicBezTo>
                    <a:pt x="64" y="40"/>
                    <a:pt x="64" y="40"/>
                    <a:pt x="64" y="40"/>
                  </a:cubicBezTo>
                  <a:cubicBezTo>
                    <a:pt x="64" y="40"/>
                    <a:pt x="65" y="40"/>
                    <a:pt x="65" y="40"/>
                  </a:cubicBezTo>
                  <a:cubicBezTo>
                    <a:pt x="65" y="40"/>
                    <a:pt x="65" y="40"/>
                    <a:pt x="65" y="40"/>
                  </a:cubicBezTo>
                  <a:cubicBezTo>
                    <a:pt x="65" y="40"/>
                    <a:pt x="65" y="40"/>
                    <a:pt x="65" y="40"/>
                  </a:cubicBezTo>
                  <a:cubicBezTo>
                    <a:pt x="65" y="40"/>
                    <a:pt x="65" y="40"/>
                    <a:pt x="65" y="40"/>
                  </a:cubicBezTo>
                  <a:cubicBezTo>
                    <a:pt x="65" y="40"/>
                    <a:pt x="65" y="40"/>
                    <a:pt x="65" y="40"/>
                  </a:cubicBezTo>
                  <a:cubicBezTo>
                    <a:pt x="65" y="40"/>
                    <a:pt x="65" y="40"/>
                    <a:pt x="65" y="40"/>
                  </a:cubicBezTo>
                  <a:cubicBezTo>
                    <a:pt x="65" y="39"/>
                    <a:pt x="65" y="39"/>
                    <a:pt x="65" y="39"/>
                  </a:cubicBezTo>
                  <a:cubicBezTo>
                    <a:pt x="65" y="39"/>
                    <a:pt x="65" y="39"/>
                    <a:pt x="65" y="39"/>
                  </a:cubicBezTo>
                  <a:cubicBezTo>
                    <a:pt x="65" y="39"/>
                    <a:pt x="64" y="39"/>
                    <a:pt x="64" y="39"/>
                  </a:cubicBezTo>
                  <a:cubicBezTo>
                    <a:pt x="64" y="39"/>
                    <a:pt x="64" y="39"/>
                    <a:pt x="64" y="39"/>
                  </a:cubicBezTo>
                  <a:cubicBezTo>
                    <a:pt x="64" y="39"/>
                    <a:pt x="64" y="39"/>
                    <a:pt x="64" y="39"/>
                  </a:cubicBezTo>
                  <a:cubicBezTo>
                    <a:pt x="64" y="39"/>
                    <a:pt x="64" y="39"/>
                    <a:pt x="64" y="39"/>
                  </a:cubicBezTo>
                  <a:cubicBezTo>
                    <a:pt x="64" y="39"/>
                    <a:pt x="64" y="39"/>
                    <a:pt x="64" y="39"/>
                  </a:cubicBezTo>
                  <a:cubicBezTo>
                    <a:pt x="64" y="39"/>
                    <a:pt x="64" y="39"/>
                    <a:pt x="64" y="39"/>
                  </a:cubicBezTo>
                  <a:cubicBezTo>
                    <a:pt x="64" y="39"/>
                    <a:pt x="64" y="39"/>
                    <a:pt x="64" y="39"/>
                  </a:cubicBezTo>
                  <a:close/>
                  <a:moveTo>
                    <a:pt x="59" y="32"/>
                  </a:moveTo>
                  <a:cubicBezTo>
                    <a:pt x="59" y="32"/>
                    <a:pt x="59" y="32"/>
                    <a:pt x="59" y="32"/>
                  </a:cubicBezTo>
                  <a:cubicBezTo>
                    <a:pt x="60" y="32"/>
                    <a:pt x="60" y="32"/>
                    <a:pt x="60" y="32"/>
                  </a:cubicBezTo>
                  <a:cubicBezTo>
                    <a:pt x="60" y="32"/>
                    <a:pt x="60" y="32"/>
                    <a:pt x="60" y="32"/>
                  </a:cubicBezTo>
                  <a:cubicBezTo>
                    <a:pt x="60" y="32"/>
                    <a:pt x="60" y="32"/>
                    <a:pt x="60" y="33"/>
                  </a:cubicBezTo>
                  <a:cubicBezTo>
                    <a:pt x="60" y="33"/>
                    <a:pt x="60" y="33"/>
                    <a:pt x="60" y="33"/>
                  </a:cubicBezTo>
                  <a:cubicBezTo>
                    <a:pt x="60" y="33"/>
                    <a:pt x="60" y="33"/>
                    <a:pt x="60" y="33"/>
                  </a:cubicBezTo>
                  <a:cubicBezTo>
                    <a:pt x="60" y="33"/>
                    <a:pt x="60" y="34"/>
                    <a:pt x="60" y="33"/>
                  </a:cubicBezTo>
                  <a:cubicBezTo>
                    <a:pt x="61" y="33"/>
                    <a:pt x="60" y="33"/>
                    <a:pt x="60" y="33"/>
                  </a:cubicBezTo>
                  <a:cubicBezTo>
                    <a:pt x="60" y="33"/>
                    <a:pt x="60" y="33"/>
                    <a:pt x="60" y="33"/>
                  </a:cubicBezTo>
                  <a:cubicBezTo>
                    <a:pt x="60" y="33"/>
                    <a:pt x="60" y="33"/>
                    <a:pt x="60" y="33"/>
                  </a:cubicBezTo>
                  <a:cubicBezTo>
                    <a:pt x="60" y="33"/>
                    <a:pt x="60" y="33"/>
                    <a:pt x="61" y="33"/>
                  </a:cubicBezTo>
                  <a:cubicBezTo>
                    <a:pt x="61" y="33"/>
                    <a:pt x="61" y="33"/>
                    <a:pt x="61" y="33"/>
                  </a:cubicBezTo>
                  <a:cubicBezTo>
                    <a:pt x="61" y="33"/>
                    <a:pt x="60" y="33"/>
                    <a:pt x="60" y="33"/>
                  </a:cubicBezTo>
                  <a:cubicBezTo>
                    <a:pt x="60" y="33"/>
                    <a:pt x="60" y="33"/>
                    <a:pt x="60" y="32"/>
                  </a:cubicBezTo>
                  <a:cubicBezTo>
                    <a:pt x="60" y="32"/>
                    <a:pt x="60" y="32"/>
                    <a:pt x="60" y="32"/>
                  </a:cubicBezTo>
                  <a:cubicBezTo>
                    <a:pt x="60" y="32"/>
                    <a:pt x="60" y="32"/>
                    <a:pt x="60" y="32"/>
                  </a:cubicBezTo>
                  <a:cubicBezTo>
                    <a:pt x="60" y="32"/>
                    <a:pt x="60" y="32"/>
                    <a:pt x="60" y="32"/>
                  </a:cubicBezTo>
                  <a:cubicBezTo>
                    <a:pt x="60" y="32"/>
                    <a:pt x="60" y="32"/>
                    <a:pt x="60" y="32"/>
                  </a:cubicBezTo>
                  <a:cubicBezTo>
                    <a:pt x="60" y="32"/>
                    <a:pt x="60" y="32"/>
                    <a:pt x="60" y="32"/>
                  </a:cubicBezTo>
                  <a:cubicBezTo>
                    <a:pt x="60" y="32"/>
                    <a:pt x="60" y="32"/>
                    <a:pt x="60" y="32"/>
                  </a:cubicBezTo>
                  <a:cubicBezTo>
                    <a:pt x="60" y="32"/>
                    <a:pt x="60" y="32"/>
                    <a:pt x="60" y="32"/>
                  </a:cubicBezTo>
                  <a:cubicBezTo>
                    <a:pt x="60" y="32"/>
                    <a:pt x="60" y="32"/>
                    <a:pt x="60" y="32"/>
                  </a:cubicBezTo>
                  <a:cubicBezTo>
                    <a:pt x="60" y="32"/>
                    <a:pt x="60" y="32"/>
                    <a:pt x="60" y="32"/>
                  </a:cubicBezTo>
                  <a:cubicBezTo>
                    <a:pt x="60" y="32"/>
                    <a:pt x="60" y="32"/>
                    <a:pt x="60" y="32"/>
                  </a:cubicBezTo>
                  <a:cubicBezTo>
                    <a:pt x="60" y="32"/>
                    <a:pt x="60" y="32"/>
                    <a:pt x="60" y="32"/>
                  </a:cubicBezTo>
                  <a:cubicBezTo>
                    <a:pt x="60" y="32"/>
                    <a:pt x="60" y="32"/>
                    <a:pt x="60" y="32"/>
                  </a:cubicBezTo>
                  <a:cubicBezTo>
                    <a:pt x="60" y="32"/>
                    <a:pt x="60" y="32"/>
                    <a:pt x="60" y="32"/>
                  </a:cubicBezTo>
                  <a:cubicBezTo>
                    <a:pt x="60" y="32"/>
                    <a:pt x="60" y="31"/>
                    <a:pt x="60" y="31"/>
                  </a:cubicBezTo>
                  <a:cubicBezTo>
                    <a:pt x="60" y="31"/>
                    <a:pt x="60" y="32"/>
                    <a:pt x="60" y="31"/>
                  </a:cubicBezTo>
                  <a:cubicBezTo>
                    <a:pt x="60" y="31"/>
                    <a:pt x="60" y="31"/>
                    <a:pt x="60" y="31"/>
                  </a:cubicBezTo>
                  <a:cubicBezTo>
                    <a:pt x="60" y="31"/>
                    <a:pt x="60" y="31"/>
                    <a:pt x="60" y="31"/>
                  </a:cubicBezTo>
                  <a:cubicBezTo>
                    <a:pt x="60" y="31"/>
                    <a:pt x="60" y="31"/>
                    <a:pt x="60" y="31"/>
                  </a:cubicBezTo>
                  <a:cubicBezTo>
                    <a:pt x="60" y="31"/>
                    <a:pt x="60" y="31"/>
                    <a:pt x="60" y="31"/>
                  </a:cubicBezTo>
                  <a:cubicBezTo>
                    <a:pt x="60" y="31"/>
                    <a:pt x="60" y="31"/>
                    <a:pt x="60" y="31"/>
                  </a:cubicBezTo>
                  <a:cubicBezTo>
                    <a:pt x="59" y="31"/>
                    <a:pt x="59" y="31"/>
                    <a:pt x="59" y="31"/>
                  </a:cubicBezTo>
                  <a:cubicBezTo>
                    <a:pt x="59" y="31"/>
                    <a:pt x="59" y="31"/>
                    <a:pt x="59" y="31"/>
                  </a:cubicBezTo>
                  <a:cubicBezTo>
                    <a:pt x="59" y="31"/>
                    <a:pt x="59" y="31"/>
                    <a:pt x="59" y="31"/>
                  </a:cubicBezTo>
                  <a:cubicBezTo>
                    <a:pt x="59" y="31"/>
                    <a:pt x="59" y="31"/>
                    <a:pt x="59" y="31"/>
                  </a:cubicBezTo>
                  <a:cubicBezTo>
                    <a:pt x="59" y="31"/>
                    <a:pt x="59" y="31"/>
                    <a:pt x="59" y="31"/>
                  </a:cubicBezTo>
                  <a:cubicBezTo>
                    <a:pt x="59" y="32"/>
                    <a:pt x="59" y="32"/>
                    <a:pt x="59" y="32"/>
                  </a:cubicBezTo>
                  <a:cubicBezTo>
                    <a:pt x="59" y="32"/>
                    <a:pt x="59" y="32"/>
                    <a:pt x="59" y="32"/>
                  </a:cubicBezTo>
                  <a:cubicBezTo>
                    <a:pt x="59" y="32"/>
                    <a:pt x="59" y="32"/>
                    <a:pt x="59" y="32"/>
                  </a:cubicBezTo>
                  <a:close/>
                  <a:moveTo>
                    <a:pt x="63" y="33"/>
                  </a:moveTo>
                  <a:cubicBezTo>
                    <a:pt x="63" y="33"/>
                    <a:pt x="63" y="33"/>
                    <a:pt x="63" y="33"/>
                  </a:cubicBezTo>
                  <a:cubicBezTo>
                    <a:pt x="63" y="33"/>
                    <a:pt x="63" y="33"/>
                    <a:pt x="63" y="33"/>
                  </a:cubicBezTo>
                  <a:cubicBezTo>
                    <a:pt x="63" y="33"/>
                    <a:pt x="63" y="33"/>
                    <a:pt x="63" y="33"/>
                  </a:cubicBezTo>
                  <a:cubicBezTo>
                    <a:pt x="63" y="33"/>
                    <a:pt x="63" y="33"/>
                    <a:pt x="63" y="33"/>
                  </a:cubicBezTo>
                  <a:cubicBezTo>
                    <a:pt x="63" y="33"/>
                    <a:pt x="63" y="33"/>
                    <a:pt x="63" y="33"/>
                  </a:cubicBezTo>
                  <a:close/>
                  <a:moveTo>
                    <a:pt x="62" y="37"/>
                  </a:moveTo>
                  <a:cubicBezTo>
                    <a:pt x="62" y="37"/>
                    <a:pt x="62" y="37"/>
                    <a:pt x="61" y="37"/>
                  </a:cubicBezTo>
                  <a:cubicBezTo>
                    <a:pt x="61" y="37"/>
                    <a:pt x="61" y="37"/>
                    <a:pt x="61" y="37"/>
                  </a:cubicBezTo>
                  <a:cubicBezTo>
                    <a:pt x="61" y="37"/>
                    <a:pt x="61" y="37"/>
                    <a:pt x="61" y="37"/>
                  </a:cubicBezTo>
                  <a:cubicBezTo>
                    <a:pt x="61" y="37"/>
                    <a:pt x="61" y="37"/>
                    <a:pt x="61" y="37"/>
                  </a:cubicBezTo>
                  <a:cubicBezTo>
                    <a:pt x="61" y="37"/>
                    <a:pt x="61" y="37"/>
                    <a:pt x="61" y="37"/>
                  </a:cubicBezTo>
                  <a:cubicBezTo>
                    <a:pt x="61" y="37"/>
                    <a:pt x="61" y="37"/>
                    <a:pt x="61" y="37"/>
                  </a:cubicBezTo>
                  <a:cubicBezTo>
                    <a:pt x="61" y="37"/>
                    <a:pt x="61" y="37"/>
                    <a:pt x="61" y="37"/>
                  </a:cubicBezTo>
                  <a:cubicBezTo>
                    <a:pt x="61" y="37"/>
                    <a:pt x="61" y="37"/>
                    <a:pt x="61" y="37"/>
                  </a:cubicBezTo>
                  <a:cubicBezTo>
                    <a:pt x="61" y="37"/>
                    <a:pt x="61" y="37"/>
                    <a:pt x="61" y="37"/>
                  </a:cubicBezTo>
                  <a:cubicBezTo>
                    <a:pt x="61" y="37"/>
                    <a:pt x="61" y="37"/>
                    <a:pt x="61" y="37"/>
                  </a:cubicBezTo>
                  <a:cubicBezTo>
                    <a:pt x="61" y="37"/>
                    <a:pt x="61" y="37"/>
                    <a:pt x="61" y="37"/>
                  </a:cubicBezTo>
                  <a:cubicBezTo>
                    <a:pt x="62" y="37"/>
                    <a:pt x="62" y="37"/>
                    <a:pt x="62" y="37"/>
                  </a:cubicBezTo>
                  <a:cubicBezTo>
                    <a:pt x="62" y="37"/>
                    <a:pt x="62" y="37"/>
                    <a:pt x="62" y="37"/>
                  </a:cubicBezTo>
                  <a:cubicBezTo>
                    <a:pt x="62" y="37"/>
                    <a:pt x="62" y="38"/>
                    <a:pt x="62" y="38"/>
                  </a:cubicBezTo>
                  <a:cubicBezTo>
                    <a:pt x="62" y="37"/>
                    <a:pt x="62" y="37"/>
                    <a:pt x="62" y="37"/>
                  </a:cubicBezTo>
                  <a:cubicBezTo>
                    <a:pt x="62" y="37"/>
                    <a:pt x="62" y="37"/>
                    <a:pt x="62" y="37"/>
                  </a:cubicBezTo>
                  <a:cubicBezTo>
                    <a:pt x="62" y="37"/>
                    <a:pt x="62" y="37"/>
                    <a:pt x="62" y="37"/>
                  </a:cubicBezTo>
                  <a:cubicBezTo>
                    <a:pt x="62" y="37"/>
                    <a:pt x="62" y="37"/>
                    <a:pt x="62" y="37"/>
                  </a:cubicBezTo>
                  <a:close/>
                  <a:moveTo>
                    <a:pt x="63" y="32"/>
                  </a:moveTo>
                  <a:cubicBezTo>
                    <a:pt x="63" y="32"/>
                    <a:pt x="62" y="33"/>
                    <a:pt x="62" y="33"/>
                  </a:cubicBezTo>
                  <a:cubicBezTo>
                    <a:pt x="62" y="33"/>
                    <a:pt x="63" y="33"/>
                    <a:pt x="63" y="33"/>
                  </a:cubicBezTo>
                  <a:cubicBezTo>
                    <a:pt x="63" y="33"/>
                    <a:pt x="63" y="33"/>
                    <a:pt x="63" y="33"/>
                  </a:cubicBezTo>
                  <a:cubicBezTo>
                    <a:pt x="63" y="32"/>
                    <a:pt x="63" y="32"/>
                    <a:pt x="63" y="32"/>
                  </a:cubicBezTo>
                  <a:close/>
                  <a:moveTo>
                    <a:pt x="61" y="40"/>
                  </a:moveTo>
                  <a:cubicBezTo>
                    <a:pt x="61" y="40"/>
                    <a:pt x="61" y="40"/>
                    <a:pt x="61" y="40"/>
                  </a:cubicBezTo>
                  <a:cubicBezTo>
                    <a:pt x="61" y="40"/>
                    <a:pt x="61" y="40"/>
                    <a:pt x="62" y="40"/>
                  </a:cubicBezTo>
                  <a:cubicBezTo>
                    <a:pt x="62" y="40"/>
                    <a:pt x="62" y="40"/>
                    <a:pt x="62" y="40"/>
                  </a:cubicBezTo>
                  <a:cubicBezTo>
                    <a:pt x="62" y="40"/>
                    <a:pt x="62" y="40"/>
                    <a:pt x="62" y="40"/>
                  </a:cubicBezTo>
                  <a:cubicBezTo>
                    <a:pt x="62" y="40"/>
                    <a:pt x="61" y="40"/>
                    <a:pt x="61" y="40"/>
                  </a:cubicBezTo>
                  <a:cubicBezTo>
                    <a:pt x="61" y="40"/>
                    <a:pt x="61" y="40"/>
                    <a:pt x="61" y="40"/>
                  </a:cubicBezTo>
                  <a:close/>
                  <a:moveTo>
                    <a:pt x="62" y="36"/>
                  </a:moveTo>
                  <a:cubicBezTo>
                    <a:pt x="62" y="36"/>
                    <a:pt x="62" y="36"/>
                    <a:pt x="62" y="36"/>
                  </a:cubicBezTo>
                  <a:cubicBezTo>
                    <a:pt x="62" y="36"/>
                    <a:pt x="62" y="36"/>
                    <a:pt x="62" y="37"/>
                  </a:cubicBezTo>
                  <a:cubicBezTo>
                    <a:pt x="62" y="37"/>
                    <a:pt x="62" y="37"/>
                    <a:pt x="62" y="37"/>
                  </a:cubicBezTo>
                  <a:cubicBezTo>
                    <a:pt x="62" y="37"/>
                    <a:pt x="63" y="37"/>
                    <a:pt x="63" y="37"/>
                  </a:cubicBezTo>
                  <a:cubicBezTo>
                    <a:pt x="63" y="37"/>
                    <a:pt x="63" y="37"/>
                    <a:pt x="63" y="37"/>
                  </a:cubicBezTo>
                  <a:cubicBezTo>
                    <a:pt x="63" y="37"/>
                    <a:pt x="63" y="37"/>
                    <a:pt x="63" y="37"/>
                  </a:cubicBezTo>
                  <a:cubicBezTo>
                    <a:pt x="63" y="37"/>
                    <a:pt x="63" y="37"/>
                    <a:pt x="63" y="38"/>
                  </a:cubicBezTo>
                  <a:cubicBezTo>
                    <a:pt x="63" y="38"/>
                    <a:pt x="63" y="37"/>
                    <a:pt x="63" y="37"/>
                  </a:cubicBezTo>
                  <a:cubicBezTo>
                    <a:pt x="63" y="37"/>
                    <a:pt x="63" y="37"/>
                    <a:pt x="63" y="37"/>
                  </a:cubicBezTo>
                  <a:cubicBezTo>
                    <a:pt x="63" y="37"/>
                    <a:pt x="63" y="37"/>
                    <a:pt x="63" y="37"/>
                  </a:cubicBezTo>
                  <a:cubicBezTo>
                    <a:pt x="63" y="37"/>
                    <a:pt x="63" y="37"/>
                    <a:pt x="63" y="37"/>
                  </a:cubicBezTo>
                  <a:cubicBezTo>
                    <a:pt x="63" y="37"/>
                    <a:pt x="63" y="37"/>
                    <a:pt x="63" y="37"/>
                  </a:cubicBezTo>
                  <a:cubicBezTo>
                    <a:pt x="63" y="37"/>
                    <a:pt x="63" y="37"/>
                    <a:pt x="63" y="37"/>
                  </a:cubicBezTo>
                  <a:cubicBezTo>
                    <a:pt x="63" y="37"/>
                    <a:pt x="63" y="37"/>
                    <a:pt x="63" y="37"/>
                  </a:cubicBezTo>
                  <a:cubicBezTo>
                    <a:pt x="63" y="37"/>
                    <a:pt x="62" y="36"/>
                    <a:pt x="62" y="36"/>
                  </a:cubicBezTo>
                  <a:cubicBezTo>
                    <a:pt x="62" y="36"/>
                    <a:pt x="62" y="36"/>
                    <a:pt x="62" y="36"/>
                  </a:cubicBezTo>
                  <a:cubicBezTo>
                    <a:pt x="62" y="36"/>
                    <a:pt x="62" y="36"/>
                    <a:pt x="62" y="36"/>
                  </a:cubicBezTo>
                  <a:close/>
                  <a:moveTo>
                    <a:pt x="61" y="41"/>
                  </a:moveTo>
                  <a:cubicBezTo>
                    <a:pt x="61" y="41"/>
                    <a:pt x="61" y="42"/>
                    <a:pt x="61" y="42"/>
                  </a:cubicBezTo>
                  <a:cubicBezTo>
                    <a:pt x="61" y="42"/>
                    <a:pt x="61" y="42"/>
                    <a:pt x="61" y="42"/>
                  </a:cubicBezTo>
                  <a:cubicBezTo>
                    <a:pt x="61" y="42"/>
                    <a:pt x="61" y="42"/>
                    <a:pt x="61" y="42"/>
                  </a:cubicBezTo>
                  <a:cubicBezTo>
                    <a:pt x="61" y="42"/>
                    <a:pt x="61" y="42"/>
                    <a:pt x="61" y="42"/>
                  </a:cubicBezTo>
                  <a:cubicBezTo>
                    <a:pt x="61" y="42"/>
                    <a:pt x="61" y="42"/>
                    <a:pt x="61" y="42"/>
                  </a:cubicBezTo>
                  <a:cubicBezTo>
                    <a:pt x="61" y="42"/>
                    <a:pt x="62" y="42"/>
                    <a:pt x="62" y="42"/>
                  </a:cubicBezTo>
                  <a:cubicBezTo>
                    <a:pt x="62" y="42"/>
                    <a:pt x="62" y="42"/>
                    <a:pt x="62" y="42"/>
                  </a:cubicBezTo>
                  <a:cubicBezTo>
                    <a:pt x="62" y="42"/>
                    <a:pt x="62" y="42"/>
                    <a:pt x="62" y="41"/>
                  </a:cubicBezTo>
                  <a:cubicBezTo>
                    <a:pt x="62" y="41"/>
                    <a:pt x="62" y="41"/>
                    <a:pt x="62" y="41"/>
                  </a:cubicBezTo>
                  <a:cubicBezTo>
                    <a:pt x="63" y="41"/>
                    <a:pt x="63" y="41"/>
                    <a:pt x="63" y="41"/>
                  </a:cubicBezTo>
                  <a:cubicBezTo>
                    <a:pt x="63" y="41"/>
                    <a:pt x="62" y="41"/>
                    <a:pt x="62" y="41"/>
                  </a:cubicBezTo>
                  <a:cubicBezTo>
                    <a:pt x="62" y="40"/>
                    <a:pt x="62" y="40"/>
                    <a:pt x="62" y="40"/>
                  </a:cubicBezTo>
                  <a:cubicBezTo>
                    <a:pt x="62" y="40"/>
                    <a:pt x="62" y="40"/>
                    <a:pt x="62" y="40"/>
                  </a:cubicBezTo>
                  <a:cubicBezTo>
                    <a:pt x="62" y="40"/>
                    <a:pt x="62" y="40"/>
                    <a:pt x="62" y="40"/>
                  </a:cubicBezTo>
                  <a:cubicBezTo>
                    <a:pt x="62" y="40"/>
                    <a:pt x="62" y="40"/>
                    <a:pt x="62" y="40"/>
                  </a:cubicBezTo>
                  <a:cubicBezTo>
                    <a:pt x="61" y="40"/>
                    <a:pt x="61" y="40"/>
                    <a:pt x="61" y="40"/>
                  </a:cubicBezTo>
                  <a:cubicBezTo>
                    <a:pt x="61" y="40"/>
                    <a:pt x="61" y="40"/>
                    <a:pt x="61" y="40"/>
                  </a:cubicBezTo>
                  <a:cubicBezTo>
                    <a:pt x="61" y="40"/>
                    <a:pt x="61" y="40"/>
                    <a:pt x="61" y="40"/>
                  </a:cubicBezTo>
                  <a:cubicBezTo>
                    <a:pt x="61" y="40"/>
                    <a:pt x="61" y="40"/>
                    <a:pt x="61" y="40"/>
                  </a:cubicBezTo>
                  <a:cubicBezTo>
                    <a:pt x="61" y="41"/>
                    <a:pt x="61" y="41"/>
                    <a:pt x="61" y="41"/>
                  </a:cubicBezTo>
                  <a:cubicBezTo>
                    <a:pt x="61" y="41"/>
                    <a:pt x="61" y="40"/>
                    <a:pt x="61" y="40"/>
                  </a:cubicBezTo>
                  <a:cubicBezTo>
                    <a:pt x="61" y="40"/>
                    <a:pt x="61" y="40"/>
                    <a:pt x="61" y="40"/>
                  </a:cubicBezTo>
                  <a:cubicBezTo>
                    <a:pt x="61" y="40"/>
                    <a:pt x="61" y="40"/>
                    <a:pt x="61" y="40"/>
                  </a:cubicBezTo>
                  <a:cubicBezTo>
                    <a:pt x="61" y="40"/>
                    <a:pt x="61" y="40"/>
                    <a:pt x="61" y="40"/>
                  </a:cubicBezTo>
                  <a:cubicBezTo>
                    <a:pt x="61" y="40"/>
                    <a:pt x="61" y="40"/>
                    <a:pt x="61" y="40"/>
                  </a:cubicBezTo>
                  <a:cubicBezTo>
                    <a:pt x="61" y="40"/>
                    <a:pt x="60" y="40"/>
                    <a:pt x="60" y="40"/>
                  </a:cubicBezTo>
                  <a:cubicBezTo>
                    <a:pt x="60" y="40"/>
                    <a:pt x="60" y="41"/>
                    <a:pt x="60" y="41"/>
                  </a:cubicBezTo>
                  <a:cubicBezTo>
                    <a:pt x="60" y="41"/>
                    <a:pt x="60" y="41"/>
                    <a:pt x="60" y="41"/>
                  </a:cubicBezTo>
                  <a:cubicBezTo>
                    <a:pt x="60" y="41"/>
                    <a:pt x="60" y="41"/>
                    <a:pt x="60" y="41"/>
                  </a:cubicBezTo>
                  <a:cubicBezTo>
                    <a:pt x="61" y="41"/>
                    <a:pt x="61" y="41"/>
                    <a:pt x="61" y="41"/>
                  </a:cubicBezTo>
                  <a:close/>
                  <a:moveTo>
                    <a:pt x="61" y="35"/>
                  </a:moveTo>
                  <a:cubicBezTo>
                    <a:pt x="61" y="35"/>
                    <a:pt x="61" y="35"/>
                    <a:pt x="61" y="35"/>
                  </a:cubicBezTo>
                  <a:cubicBezTo>
                    <a:pt x="61" y="35"/>
                    <a:pt x="61" y="35"/>
                    <a:pt x="61" y="35"/>
                  </a:cubicBezTo>
                  <a:cubicBezTo>
                    <a:pt x="61" y="35"/>
                    <a:pt x="61" y="35"/>
                    <a:pt x="61" y="35"/>
                  </a:cubicBezTo>
                  <a:cubicBezTo>
                    <a:pt x="61" y="35"/>
                    <a:pt x="61" y="35"/>
                    <a:pt x="61" y="35"/>
                  </a:cubicBezTo>
                  <a:cubicBezTo>
                    <a:pt x="61" y="35"/>
                    <a:pt x="61" y="35"/>
                    <a:pt x="61" y="35"/>
                  </a:cubicBezTo>
                  <a:cubicBezTo>
                    <a:pt x="61" y="36"/>
                    <a:pt x="61" y="36"/>
                    <a:pt x="61" y="36"/>
                  </a:cubicBezTo>
                  <a:cubicBezTo>
                    <a:pt x="61" y="36"/>
                    <a:pt x="61" y="36"/>
                    <a:pt x="61" y="36"/>
                  </a:cubicBezTo>
                  <a:cubicBezTo>
                    <a:pt x="61" y="36"/>
                    <a:pt x="61" y="36"/>
                    <a:pt x="61" y="36"/>
                  </a:cubicBezTo>
                  <a:cubicBezTo>
                    <a:pt x="61" y="36"/>
                    <a:pt x="61" y="36"/>
                    <a:pt x="61" y="36"/>
                  </a:cubicBezTo>
                  <a:cubicBezTo>
                    <a:pt x="61" y="35"/>
                    <a:pt x="61" y="35"/>
                    <a:pt x="61" y="35"/>
                  </a:cubicBezTo>
                  <a:close/>
                  <a:moveTo>
                    <a:pt x="62" y="35"/>
                  </a:moveTo>
                  <a:cubicBezTo>
                    <a:pt x="62" y="35"/>
                    <a:pt x="62" y="35"/>
                    <a:pt x="62" y="35"/>
                  </a:cubicBezTo>
                  <a:cubicBezTo>
                    <a:pt x="62" y="35"/>
                    <a:pt x="62" y="35"/>
                    <a:pt x="62" y="35"/>
                  </a:cubicBezTo>
                  <a:cubicBezTo>
                    <a:pt x="62" y="35"/>
                    <a:pt x="62" y="35"/>
                    <a:pt x="62" y="35"/>
                  </a:cubicBezTo>
                  <a:cubicBezTo>
                    <a:pt x="62" y="35"/>
                    <a:pt x="62" y="35"/>
                    <a:pt x="62" y="35"/>
                  </a:cubicBezTo>
                  <a:cubicBezTo>
                    <a:pt x="62" y="35"/>
                    <a:pt x="62" y="35"/>
                    <a:pt x="62" y="35"/>
                  </a:cubicBezTo>
                  <a:cubicBezTo>
                    <a:pt x="62" y="35"/>
                    <a:pt x="62" y="35"/>
                    <a:pt x="62" y="35"/>
                  </a:cubicBezTo>
                  <a:close/>
                  <a:moveTo>
                    <a:pt x="60" y="31"/>
                  </a:moveTo>
                  <a:cubicBezTo>
                    <a:pt x="60" y="31"/>
                    <a:pt x="60" y="31"/>
                    <a:pt x="60" y="31"/>
                  </a:cubicBezTo>
                  <a:cubicBezTo>
                    <a:pt x="60" y="31"/>
                    <a:pt x="60" y="31"/>
                    <a:pt x="61" y="31"/>
                  </a:cubicBezTo>
                  <a:cubicBezTo>
                    <a:pt x="61" y="31"/>
                    <a:pt x="61" y="31"/>
                    <a:pt x="61" y="31"/>
                  </a:cubicBezTo>
                  <a:cubicBezTo>
                    <a:pt x="61" y="31"/>
                    <a:pt x="61" y="31"/>
                    <a:pt x="61" y="31"/>
                  </a:cubicBezTo>
                  <a:cubicBezTo>
                    <a:pt x="61" y="31"/>
                    <a:pt x="61" y="31"/>
                    <a:pt x="61" y="31"/>
                  </a:cubicBezTo>
                  <a:cubicBezTo>
                    <a:pt x="61" y="31"/>
                    <a:pt x="61" y="31"/>
                    <a:pt x="61" y="31"/>
                  </a:cubicBezTo>
                  <a:cubicBezTo>
                    <a:pt x="61" y="31"/>
                    <a:pt x="61" y="31"/>
                    <a:pt x="61" y="31"/>
                  </a:cubicBezTo>
                  <a:cubicBezTo>
                    <a:pt x="61" y="31"/>
                    <a:pt x="61" y="31"/>
                    <a:pt x="61" y="31"/>
                  </a:cubicBezTo>
                  <a:cubicBezTo>
                    <a:pt x="61" y="31"/>
                    <a:pt x="61" y="31"/>
                    <a:pt x="61" y="31"/>
                  </a:cubicBezTo>
                  <a:cubicBezTo>
                    <a:pt x="61" y="31"/>
                    <a:pt x="61" y="31"/>
                    <a:pt x="61" y="31"/>
                  </a:cubicBezTo>
                  <a:cubicBezTo>
                    <a:pt x="61" y="31"/>
                    <a:pt x="61" y="31"/>
                    <a:pt x="61" y="31"/>
                  </a:cubicBezTo>
                  <a:cubicBezTo>
                    <a:pt x="61" y="31"/>
                    <a:pt x="61" y="31"/>
                    <a:pt x="62" y="31"/>
                  </a:cubicBezTo>
                  <a:cubicBezTo>
                    <a:pt x="62" y="31"/>
                    <a:pt x="62" y="31"/>
                    <a:pt x="62" y="31"/>
                  </a:cubicBezTo>
                  <a:cubicBezTo>
                    <a:pt x="62" y="31"/>
                    <a:pt x="62" y="31"/>
                    <a:pt x="62" y="31"/>
                  </a:cubicBezTo>
                  <a:cubicBezTo>
                    <a:pt x="62" y="31"/>
                    <a:pt x="62" y="31"/>
                    <a:pt x="62" y="31"/>
                  </a:cubicBezTo>
                  <a:cubicBezTo>
                    <a:pt x="62" y="31"/>
                    <a:pt x="62" y="31"/>
                    <a:pt x="62" y="31"/>
                  </a:cubicBezTo>
                  <a:cubicBezTo>
                    <a:pt x="62" y="31"/>
                    <a:pt x="62" y="31"/>
                    <a:pt x="62" y="31"/>
                  </a:cubicBezTo>
                  <a:cubicBezTo>
                    <a:pt x="62" y="31"/>
                    <a:pt x="62" y="31"/>
                    <a:pt x="62" y="31"/>
                  </a:cubicBezTo>
                  <a:cubicBezTo>
                    <a:pt x="62" y="31"/>
                    <a:pt x="61" y="31"/>
                    <a:pt x="61" y="31"/>
                  </a:cubicBezTo>
                  <a:cubicBezTo>
                    <a:pt x="61" y="31"/>
                    <a:pt x="61" y="31"/>
                    <a:pt x="61" y="31"/>
                  </a:cubicBezTo>
                  <a:cubicBezTo>
                    <a:pt x="61" y="31"/>
                    <a:pt x="61" y="31"/>
                    <a:pt x="62" y="31"/>
                  </a:cubicBezTo>
                  <a:cubicBezTo>
                    <a:pt x="62" y="31"/>
                    <a:pt x="62" y="31"/>
                    <a:pt x="62" y="32"/>
                  </a:cubicBezTo>
                  <a:cubicBezTo>
                    <a:pt x="62" y="32"/>
                    <a:pt x="62" y="32"/>
                    <a:pt x="62" y="32"/>
                  </a:cubicBezTo>
                  <a:cubicBezTo>
                    <a:pt x="62" y="32"/>
                    <a:pt x="62" y="32"/>
                    <a:pt x="62" y="32"/>
                  </a:cubicBezTo>
                  <a:cubicBezTo>
                    <a:pt x="62" y="32"/>
                    <a:pt x="62" y="32"/>
                    <a:pt x="62" y="32"/>
                  </a:cubicBezTo>
                  <a:cubicBezTo>
                    <a:pt x="62" y="32"/>
                    <a:pt x="62" y="32"/>
                    <a:pt x="62" y="32"/>
                  </a:cubicBezTo>
                  <a:cubicBezTo>
                    <a:pt x="62" y="32"/>
                    <a:pt x="62" y="32"/>
                    <a:pt x="62" y="32"/>
                  </a:cubicBezTo>
                  <a:cubicBezTo>
                    <a:pt x="62" y="32"/>
                    <a:pt x="62" y="32"/>
                    <a:pt x="62" y="32"/>
                  </a:cubicBezTo>
                  <a:cubicBezTo>
                    <a:pt x="62" y="32"/>
                    <a:pt x="62" y="32"/>
                    <a:pt x="63" y="32"/>
                  </a:cubicBezTo>
                  <a:cubicBezTo>
                    <a:pt x="63" y="32"/>
                    <a:pt x="63" y="32"/>
                    <a:pt x="63" y="32"/>
                  </a:cubicBezTo>
                  <a:cubicBezTo>
                    <a:pt x="63" y="32"/>
                    <a:pt x="63" y="32"/>
                    <a:pt x="63" y="32"/>
                  </a:cubicBezTo>
                  <a:cubicBezTo>
                    <a:pt x="63" y="32"/>
                    <a:pt x="63" y="32"/>
                    <a:pt x="63" y="32"/>
                  </a:cubicBezTo>
                  <a:cubicBezTo>
                    <a:pt x="63" y="32"/>
                    <a:pt x="63" y="32"/>
                    <a:pt x="63" y="32"/>
                  </a:cubicBezTo>
                  <a:cubicBezTo>
                    <a:pt x="63" y="32"/>
                    <a:pt x="63" y="32"/>
                    <a:pt x="63" y="32"/>
                  </a:cubicBezTo>
                  <a:cubicBezTo>
                    <a:pt x="63" y="32"/>
                    <a:pt x="63" y="32"/>
                    <a:pt x="63" y="32"/>
                  </a:cubicBezTo>
                  <a:cubicBezTo>
                    <a:pt x="63" y="32"/>
                    <a:pt x="63" y="32"/>
                    <a:pt x="63" y="32"/>
                  </a:cubicBezTo>
                  <a:cubicBezTo>
                    <a:pt x="63" y="32"/>
                    <a:pt x="63" y="32"/>
                    <a:pt x="63" y="32"/>
                  </a:cubicBezTo>
                  <a:cubicBezTo>
                    <a:pt x="63" y="32"/>
                    <a:pt x="63" y="32"/>
                    <a:pt x="63" y="32"/>
                  </a:cubicBezTo>
                  <a:cubicBezTo>
                    <a:pt x="63" y="32"/>
                    <a:pt x="63" y="32"/>
                    <a:pt x="63" y="32"/>
                  </a:cubicBezTo>
                  <a:cubicBezTo>
                    <a:pt x="63" y="32"/>
                    <a:pt x="63" y="32"/>
                    <a:pt x="63" y="32"/>
                  </a:cubicBezTo>
                  <a:cubicBezTo>
                    <a:pt x="63" y="32"/>
                    <a:pt x="63" y="32"/>
                    <a:pt x="63" y="32"/>
                  </a:cubicBezTo>
                  <a:cubicBezTo>
                    <a:pt x="63" y="32"/>
                    <a:pt x="63" y="32"/>
                    <a:pt x="63" y="32"/>
                  </a:cubicBezTo>
                  <a:cubicBezTo>
                    <a:pt x="63" y="32"/>
                    <a:pt x="63" y="32"/>
                    <a:pt x="63" y="32"/>
                  </a:cubicBezTo>
                  <a:cubicBezTo>
                    <a:pt x="63" y="32"/>
                    <a:pt x="63" y="32"/>
                    <a:pt x="63" y="32"/>
                  </a:cubicBezTo>
                  <a:cubicBezTo>
                    <a:pt x="63" y="32"/>
                    <a:pt x="63" y="32"/>
                    <a:pt x="63" y="32"/>
                  </a:cubicBezTo>
                  <a:cubicBezTo>
                    <a:pt x="63" y="32"/>
                    <a:pt x="63" y="32"/>
                    <a:pt x="63" y="32"/>
                  </a:cubicBezTo>
                  <a:cubicBezTo>
                    <a:pt x="63" y="32"/>
                    <a:pt x="63" y="32"/>
                    <a:pt x="63" y="32"/>
                  </a:cubicBezTo>
                  <a:cubicBezTo>
                    <a:pt x="63" y="31"/>
                    <a:pt x="63" y="31"/>
                    <a:pt x="63" y="31"/>
                  </a:cubicBezTo>
                  <a:cubicBezTo>
                    <a:pt x="63" y="31"/>
                    <a:pt x="63" y="31"/>
                    <a:pt x="63" y="31"/>
                  </a:cubicBezTo>
                  <a:cubicBezTo>
                    <a:pt x="63" y="31"/>
                    <a:pt x="63" y="31"/>
                    <a:pt x="63" y="31"/>
                  </a:cubicBezTo>
                  <a:cubicBezTo>
                    <a:pt x="63" y="31"/>
                    <a:pt x="63" y="31"/>
                    <a:pt x="63" y="31"/>
                  </a:cubicBezTo>
                  <a:cubicBezTo>
                    <a:pt x="63" y="31"/>
                    <a:pt x="63" y="31"/>
                    <a:pt x="63" y="31"/>
                  </a:cubicBezTo>
                  <a:cubicBezTo>
                    <a:pt x="63" y="31"/>
                    <a:pt x="63" y="31"/>
                    <a:pt x="63" y="31"/>
                  </a:cubicBezTo>
                  <a:cubicBezTo>
                    <a:pt x="63" y="31"/>
                    <a:pt x="63" y="31"/>
                    <a:pt x="63" y="31"/>
                  </a:cubicBezTo>
                  <a:cubicBezTo>
                    <a:pt x="63" y="30"/>
                    <a:pt x="63" y="30"/>
                    <a:pt x="63" y="30"/>
                  </a:cubicBezTo>
                  <a:cubicBezTo>
                    <a:pt x="63" y="30"/>
                    <a:pt x="63" y="30"/>
                    <a:pt x="63" y="30"/>
                  </a:cubicBezTo>
                  <a:cubicBezTo>
                    <a:pt x="63" y="30"/>
                    <a:pt x="62" y="30"/>
                    <a:pt x="62" y="30"/>
                  </a:cubicBezTo>
                  <a:cubicBezTo>
                    <a:pt x="62" y="30"/>
                    <a:pt x="62" y="30"/>
                    <a:pt x="62" y="30"/>
                  </a:cubicBezTo>
                  <a:cubicBezTo>
                    <a:pt x="62" y="30"/>
                    <a:pt x="62" y="30"/>
                    <a:pt x="62" y="30"/>
                  </a:cubicBezTo>
                  <a:cubicBezTo>
                    <a:pt x="62" y="30"/>
                    <a:pt x="62" y="30"/>
                    <a:pt x="62" y="30"/>
                  </a:cubicBezTo>
                  <a:cubicBezTo>
                    <a:pt x="62" y="30"/>
                    <a:pt x="62" y="30"/>
                    <a:pt x="62" y="30"/>
                  </a:cubicBezTo>
                  <a:cubicBezTo>
                    <a:pt x="62" y="29"/>
                    <a:pt x="62" y="29"/>
                    <a:pt x="62" y="30"/>
                  </a:cubicBezTo>
                  <a:cubicBezTo>
                    <a:pt x="62" y="30"/>
                    <a:pt x="62" y="30"/>
                    <a:pt x="62" y="30"/>
                  </a:cubicBezTo>
                  <a:cubicBezTo>
                    <a:pt x="62" y="30"/>
                    <a:pt x="62" y="30"/>
                    <a:pt x="62" y="30"/>
                  </a:cubicBezTo>
                  <a:cubicBezTo>
                    <a:pt x="62" y="30"/>
                    <a:pt x="62" y="30"/>
                    <a:pt x="62" y="30"/>
                  </a:cubicBezTo>
                  <a:cubicBezTo>
                    <a:pt x="62" y="30"/>
                    <a:pt x="62" y="30"/>
                    <a:pt x="62" y="30"/>
                  </a:cubicBezTo>
                  <a:cubicBezTo>
                    <a:pt x="62" y="30"/>
                    <a:pt x="62" y="30"/>
                    <a:pt x="62" y="30"/>
                  </a:cubicBezTo>
                  <a:cubicBezTo>
                    <a:pt x="62" y="30"/>
                    <a:pt x="62" y="30"/>
                    <a:pt x="62" y="30"/>
                  </a:cubicBezTo>
                  <a:cubicBezTo>
                    <a:pt x="62" y="30"/>
                    <a:pt x="62" y="30"/>
                    <a:pt x="62" y="30"/>
                  </a:cubicBezTo>
                  <a:cubicBezTo>
                    <a:pt x="62" y="30"/>
                    <a:pt x="62" y="30"/>
                    <a:pt x="62" y="30"/>
                  </a:cubicBezTo>
                  <a:cubicBezTo>
                    <a:pt x="62" y="30"/>
                    <a:pt x="61" y="30"/>
                    <a:pt x="61" y="30"/>
                  </a:cubicBezTo>
                  <a:cubicBezTo>
                    <a:pt x="61" y="30"/>
                    <a:pt x="61" y="30"/>
                    <a:pt x="61" y="30"/>
                  </a:cubicBezTo>
                  <a:cubicBezTo>
                    <a:pt x="61" y="30"/>
                    <a:pt x="61" y="30"/>
                    <a:pt x="61" y="30"/>
                  </a:cubicBezTo>
                  <a:cubicBezTo>
                    <a:pt x="61" y="30"/>
                    <a:pt x="61" y="30"/>
                    <a:pt x="61" y="30"/>
                  </a:cubicBezTo>
                  <a:cubicBezTo>
                    <a:pt x="61" y="30"/>
                    <a:pt x="61" y="30"/>
                    <a:pt x="61" y="30"/>
                  </a:cubicBezTo>
                  <a:cubicBezTo>
                    <a:pt x="61" y="30"/>
                    <a:pt x="61" y="30"/>
                    <a:pt x="61" y="30"/>
                  </a:cubicBezTo>
                  <a:cubicBezTo>
                    <a:pt x="61" y="30"/>
                    <a:pt x="61" y="30"/>
                    <a:pt x="61" y="30"/>
                  </a:cubicBezTo>
                  <a:cubicBezTo>
                    <a:pt x="61" y="30"/>
                    <a:pt x="61" y="30"/>
                    <a:pt x="61" y="30"/>
                  </a:cubicBezTo>
                  <a:cubicBezTo>
                    <a:pt x="61" y="30"/>
                    <a:pt x="61" y="30"/>
                    <a:pt x="61" y="30"/>
                  </a:cubicBezTo>
                  <a:cubicBezTo>
                    <a:pt x="61" y="30"/>
                    <a:pt x="61" y="30"/>
                    <a:pt x="61" y="30"/>
                  </a:cubicBezTo>
                  <a:cubicBezTo>
                    <a:pt x="61" y="30"/>
                    <a:pt x="61" y="30"/>
                    <a:pt x="60" y="30"/>
                  </a:cubicBezTo>
                  <a:cubicBezTo>
                    <a:pt x="60" y="30"/>
                    <a:pt x="60" y="30"/>
                    <a:pt x="60" y="30"/>
                  </a:cubicBezTo>
                  <a:cubicBezTo>
                    <a:pt x="60" y="30"/>
                    <a:pt x="60" y="30"/>
                    <a:pt x="60" y="30"/>
                  </a:cubicBezTo>
                  <a:cubicBezTo>
                    <a:pt x="60" y="30"/>
                    <a:pt x="60" y="30"/>
                    <a:pt x="60" y="31"/>
                  </a:cubicBezTo>
                  <a:cubicBezTo>
                    <a:pt x="60" y="31"/>
                    <a:pt x="60" y="31"/>
                    <a:pt x="60" y="31"/>
                  </a:cubicBezTo>
                  <a:cubicBezTo>
                    <a:pt x="60" y="31"/>
                    <a:pt x="60" y="31"/>
                    <a:pt x="60" y="31"/>
                  </a:cubicBezTo>
                  <a:close/>
                  <a:moveTo>
                    <a:pt x="54" y="41"/>
                  </a:moveTo>
                  <a:cubicBezTo>
                    <a:pt x="54" y="41"/>
                    <a:pt x="55" y="41"/>
                    <a:pt x="55" y="41"/>
                  </a:cubicBezTo>
                  <a:cubicBezTo>
                    <a:pt x="55" y="41"/>
                    <a:pt x="55" y="41"/>
                    <a:pt x="55" y="41"/>
                  </a:cubicBezTo>
                  <a:cubicBezTo>
                    <a:pt x="55" y="41"/>
                    <a:pt x="55" y="41"/>
                    <a:pt x="55" y="41"/>
                  </a:cubicBezTo>
                  <a:cubicBezTo>
                    <a:pt x="55" y="41"/>
                    <a:pt x="55" y="41"/>
                    <a:pt x="55" y="41"/>
                  </a:cubicBezTo>
                  <a:cubicBezTo>
                    <a:pt x="55" y="41"/>
                    <a:pt x="55" y="41"/>
                    <a:pt x="55" y="41"/>
                  </a:cubicBezTo>
                  <a:cubicBezTo>
                    <a:pt x="55" y="41"/>
                    <a:pt x="55" y="41"/>
                    <a:pt x="55" y="41"/>
                  </a:cubicBezTo>
                  <a:cubicBezTo>
                    <a:pt x="56" y="41"/>
                    <a:pt x="56" y="41"/>
                    <a:pt x="56" y="41"/>
                  </a:cubicBezTo>
                  <a:cubicBezTo>
                    <a:pt x="56" y="41"/>
                    <a:pt x="56" y="41"/>
                    <a:pt x="56" y="41"/>
                  </a:cubicBezTo>
                  <a:cubicBezTo>
                    <a:pt x="56" y="41"/>
                    <a:pt x="56" y="41"/>
                    <a:pt x="56" y="41"/>
                  </a:cubicBezTo>
                  <a:cubicBezTo>
                    <a:pt x="56" y="41"/>
                    <a:pt x="56" y="41"/>
                    <a:pt x="56" y="41"/>
                  </a:cubicBezTo>
                  <a:cubicBezTo>
                    <a:pt x="56" y="40"/>
                    <a:pt x="56" y="40"/>
                    <a:pt x="56" y="40"/>
                  </a:cubicBezTo>
                  <a:cubicBezTo>
                    <a:pt x="56" y="40"/>
                    <a:pt x="55" y="40"/>
                    <a:pt x="55" y="40"/>
                  </a:cubicBezTo>
                  <a:cubicBezTo>
                    <a:pt x="55" y="40"/>
                    <a:pt x="55" y="40"/>
                    <a:pt x="55" y="40"/>
                  </a:cubicBezTo>
                  <a:cubicBezTo>
                    <a:pt x="55" y="40"/>
                    <a:pt x="55" y="40"/>
                    <a:pt x="55" y="40"/>
                  </a:cubicBezTo>
                  <a:cubicBezTo>
                    <a:pt x="55" y="40"/>
                    <a:pt x="54" y="40"/>
                    <a:pt x="54" y="40"/>
                  </a:cubicBezTo>
                  <a:cubicBezTo>
                    <a:pt x="54" y="40"/>
                    <a:pt x="54" y="40"/>
                    <a:pt x="54" y="40"/>
                  </a:cubicBezTo>
                  <a:cubicBezTo>
                    <a:pt x="54" y="41"/>
                    <a:pt x="54" y="41"/>
                    <a:pt x="54" y="41"/>
                  </a:cubicBezTo>
                  <a:close/>
                  <a:moveTo>
                    <a:pt x="47" y="31"/>
                  </a:moveTo>
                  <a:cubicBezTo>
                    <a:pt x="47" y="31"/>
                    <a:pt x="47" y="31"/>
                    <a:pt x="47" y="31"/>
                  </a:cubicBezTo>
                  <a:cubicBezTo>
                    <a:pt x="47" y="31"/>
                    <a:pt x="48" y="31"/>
                    <a:pt x="48" y="31"/>
                  </a:cubicBezTo>
                  <a:cubicBezTo>
                    <a:pt x="48" y="32"/>
                    <a:pt x="48" y="32"/>
                    <a:pt x="48" y="32"/>
                  </a:cubicBezTo>
                  <a:cubicBezTo>
                    <a:pt x="48" y="31"/>
                    <a:pt x="48" y="31"/>
                    <a:pt x="48" y="31"/>
                  </a:cubicBezTo>
                  <a:cubicBezTo>
                    <a:pt x="48" y="31"/>
                    <a:pt x="48" y="31"/>
                    <a:pt x="48" y="31"/>
                  </a:cubicBezTo>
                  <a:cubicBezTo>
                    <a:pt x="49" y="31"/>
                    <a:pt x="48" y="31"/>
                    <a:pt x="48" y="31"/>
                  </a:cubicBezTo>
                  <a:cubicBezTo>
                    <a:pt x="48" y="31"/>
                    <a:pt x="48" y="31"/>
                    <a:pt x="48" y="30"/>
                  </a:cubicBezTo>
                  <a:cubicBezTo>
                    <a:pt x="48" y="30"/>
                    <a:pt x="48" y="30"/>
                    <a:pt x="48" y="30"/>
                  </a:cubicBezTo>
                  <a:cubicBezTo>
                    <a:pt x="48" y="30"/>
                    <a:pt x="48" y="30"/>
                    <a:pt x="48" y="30"/>
                  </a:cubicBezTo>
                  <a:cubicBezTo>
                    <a:pt x="48" y="30"/>
                    <a:pt x="48" y="30"/>
                    <a:pt x="48" y="30"/>
                  </a:cubicBezTo>
                  <a:cubicBezTo>
                    <a:pt x="48" y="29"/>
                    <a:pt x="48" y="29"/>
                    <a:pt x="48" y="29"/>
                  </a:cubicBezTo>
                  <a:cubicBezTo>
                    <a:pt x="48" y="29"/>
                    <a:pt x="48" y="29"/>
                    <a:pt x="47" y="29"/>
                  </a:cubicBezTo>
                  <a:cubicBezTo>
                    <a:pt x="47" y="29"/>
                    <a:pt x="47" y="28"/>
                    <a:pt x="47" y="28"/>
                  </a:cubicBezTo>
                  <a:cubicBezTo>
                    <a:pt x="47" y="28"/>
                    <a:pt x="47" y="29"/>
                    <a:pt x="47" y="29"/>
                  </a:cubicBezTo>
                  <a:cubicBezTo>
                    <a:pt x="47" y="29"/>
                    <a:pt x="47" y="29"/>
                    <a:pt x="47" y="29"/>
                  </a:cubicBezTo>
                  <a:cubicBezTo>
                    <a:pt x="47" y="29"/>
                    <a:pt x="47" y="29"/>
                    <a:pt x="47" y="29"/>
                  </a:cubicBezTo>
                  <a:cubicBezTo>
                    <a:pt x="47" y="29"/>
                    <a:pt x="47" y="29"/>
                    <a:pt x="47" y="30"/>
                  </a:cubicBezTo>
                  <a:cubicBezTo>
                    <a:pt x="47" y="30"/>
                    <a:pt x="47" y="30"/>
                    <a:pt x="47" y="30"/>
                  </a:cubicBezTo>
                  <a:cubicBezTo>
                    <a:pt x="47" y="30"/>
                    <a:pt x="47" y="31"/>
                    <a:pt x="47" y="31"/>
                  </a:cubicBezTo>
                  <a:close/>
                  <a:moveTo>
                    <a:pt x="46" y="28"/>
                  </a:moveTo>
                  <a:cubicBezTo>
                    <a:pt x="46" y="28"/>
                    <a:pt x="47" y="28"/>
                    <a:pt x="47" y="28"/>
                  </a:cubicBezTo>
                  <a:cubicBezTo>
                    <a:pt x="47" y="28"/>
                    <a:pt x="47" y="28"/>
                    <a:pt x="48" y="28"/>
                  </a:cubicBezTo>
                  <a:cubicBezTo>
                    <a:pt x="48" y="29"/>
                    <a:pt x="48" y="29"/>
                    <a:pt x="48" y="29"/>
                  </a:cubicBezTo>
                  <a:cubicBezTo>
                    <a:pt x="48" y="29"/>
                    <a:pt x="48" y="29"/>
                    <a:pt x="49" y="29"/>
                  </a:cubicBezTo>
                  <a:cubicBezTo>
                    <a:pt x="49" y="29"/>
                    <a:pt x="49" y="29"/>
                    <a:pt x="49" y="28"/>
                  </a:cubicBezTo>
                  <a:cubicBezTo>
                    <a:pt x="49" y="28"/>
                    <a:pt x="48" y="28"/>
                    <a:pt x="48" y="28"/>
                  </a:cubicBezTo>
                  <a:cubicBezTo>
                    <a:pt x="48" y="27"/>
                    <a:pt x="48" y="27"/>
                    <a:pt x="47" y="27"/>
                  </a:cubicBezTo>
                  <a:cubicBezTo>
                    <a:pt x="47" y="27"/>
                    <a:pt x="47" y="27"/>
                    <a:pt x="46" y="27"/>
                  </a:cubicBezTo>
                  <a:cubicBezTo>
                    <a:pt x="46" y="27"/>
                    <a:pt x="46" y="27"/>
                    <a:pt x="45" y="27"/>
                  </a:cubicBezTo>
                  <a:cubicBezTo>
                    <a:pt x="45" y="27"/>
                    <a:pt x="46" y="27"/>
                    <a:pt x="46" y="27"/>
                  </a:cubicBezTo>
                  <a:cubicBezTo>
                    <a:pt x="46" y="28"/>
                    <a:pt x="46" y="28"/>
                    <a:pt x="46" y="28"/>
                  </a:cubicBezTo>
                  <a:close/>
                  <a:moveTo>
                    <a:pt x="42" y="26"/>
                  </a:moveTo>
                  <a:cubicBezTo>
                    <a:pt x="42" y="26"/>
                    <a:pt x="42" y="26"/>
                    <a:pt x="42" y="26"/>
                  </a:cubicBezTo>
                  <a:cubicBezTo>
                    <a:pt x="42" y="26"/>
                    <a:pt x="42" y="26"/>
                    <a:pt x="42" y="26"/>
                  </a:cubicBezTo>
                  <a:cubicBezTo>
                    <a:pt x="42" y="26"/>
                    <a:pt x="42" y="26"/>
                    <a:pt x="42" y="26"/>
                  </a:cubicBezTo>
                  <a:cubicBezTo>
                    <a:pt x="42" y="26"/>
                    <a:pt x="43" y="26"/>
                    <a:pt x="43" y="26"/>
                  </a:cubicBezTo>
                  <a:cubicBezTo>
                    <a:pt x="43" y="26"/>
                    <a:pt x="43" y="26"/>
                    <a:pt x="43" y="26"/>
                  </a:cubicBezTo>
                  <a:cubicBezTo>
                    <a:pt x="43" y="26"/>
                    <a:pt x="43" y="26"/>
                    <a:pt x="43" y="26"/>
                  </a:cubicBezTo>
                  <a:cubicBezTo>
                    <a:pt x="44" y="26"/>
                    <a:pt x="44" y="26"/>
                    <a:pt x="44" y="26"/>
                  </a:cubicBezTo>
                  <a:cubicBezTo>
                    <a:pt x="44" y="25"/>
                    <a:pt x="44" y="25"/>
                    <a:pt x="44" y="25"/>
                  </a:cubicBezTo>
                  <a:cubicBezTo>
                    <a:pt x="44" y="25"/>
                    <a:pt x="44" y="25"/>
                    <a:pt x="44" y="25"/>
                  </a:cubicBezTo>
                  <a:cubicBezTo>
                    <a:pt x="44" y="25"/>
                    <a:pt x="44" y="24"/>
                    <a:pt x="44" y="24"/>
                  </a:cubicBezTo>
                  <a:cubicBezTo>
                    <a:pt x="44" y="24"/>
                    <a:pt x="44" y="24"/>
                    <a:pt x="44" y="24"/>
                  </a:cubicBezTo>
                  <a:cubicBezTo>
                    <a:pt x="43" y="24"/>
                    <a:pt x="43" y="24"/>
                    <a:pt x="43" y="24"/>
                  </a:cubicBezTo>
                  <a:cubicBezTo>
                    <a:pt x="43" y="24"/>
                    <a:pt x="43" y="24"/>
                    <a:pt x="43" y="24"/>
                  </a:cubicBezTo>
                  <a:cubicBezTo>
                    <a:pt x="43" y="24"/>
                    <a:pt x="43" y="24"/>
                    <a:pt x="42" y="24"/>
                  </a:cubicBezTo>
                  <a:cubicBezTo>
                    <a:pt x="42" y="24"/>
                    <a:pt x="42" y="24"/>
                    <a:pt x="42" y="24"/>
                  </a:cubicBezTo>
                  <a:cubicBezTo>
                    <a:pt x="42" y="24"/>
                    <a:pt x="42" y="24"/>
                    <a:pt x="42" y="24"/>
                  </a:cubicBezTo>
                  <a:cubicBezTo>
                    <a:pt x="42" y="24"/>
                    <a:pt x="42" y="24"/>
                    <a:pt x="41" y="24"/>
                  </a:cubicBezTo>
                  <a:cubicBezTo>
                    <a:pt x="41" y="24"/>
                    <a:pt x="41" y="25"/>
                    <a:pt x="41" y="25"/>
                  </a:cubicBezTo>
                  <a:cubicBezTo>
                    <a:pt x="41" y="25"/>
                    <a:pt x="41" y="25"/>
                    <a:pt x="41" y="25"/>
                  </a:cubicBezTo>
                  <a:cubicBezTo>
                    <a:pt x="41" y="25"/>
                    <a:pt x="42" y="26"/>
                    <a:pt x="42" y="26"/>
                  </a:cubicBezTo>
                  <a:close/>
                  <a:moveTo>
                    <a:pt x="56" y="40"/>
                  </a:moveTo>
                  <a:cubicBezTo>
                    <a:pt x="56" y="40"/>
                    <a:pt x="57" y="40"/>
                    <a:pt x="57" y="40"/>
                  </a:cubicBezTo>
                  <a:cubicBezTo>
                    <a:pt x="57" y="40"/>
                    <a:pt x="57" y="40"/>
                    <a:pt x="57" y="40"/>
                  </a:cubicBezTo>
                  <a:cubicBezTo>
                    <a:pt x="57" y="40"/>
                    <a:pt x="57" y="40"/>
                    <a:pt x="57" y="40"/>
                  </a:cubicBezTo>
                  <a:cubicBezTo>
                    <a:pt x="57" y="40"/>
                    <a:pt x="57" y="40"/>
                    <a:pt x="57" y="40"/>
                  </a:cubicBezTo>
                  <a:cubicBezTo>
                    <a:pt x="57" y="40"/>
                    <a:pt x="57" y="40"/>
                    <a:pt x="57" y="39"/>
                  </a:cubicBezTo>
                  <a:cubicBezTo>
                    <a:pt x="57" y="39"/>
                    <a:pt x="57" y="39"/>
                    <a:pt x="56" y="39"/>
                  </a:cubicBezTo>
                  <a:cubicBezTo>
                    <a:pt x="56" y="39"/>
                    <a:pt x="56" y="39"/>
                    <a:pt x="56" y="39"/>
                  </a:cubicBezTo>
                  <a:cubicBezTo>
                    <a:pt x="56" y="39"/>
                    <a:pt x="56" y="39"/>
                    <a:pt x="56" y="39"/>
                  </a:cubicBezTo>
                  <a:cubicBezTo>
                    <a:pt x="56" y="39"/>
                    <a:pt x="56" y="39"/>
                    <a:pt x="55" y="39"/>
                  </a:cubicBezTo>
                  <a:cubicBezTo>
                    <a:pt x="55" y="39"/>
                    <a:pt x="55" y="40"/>
                    <a:pt x="55" y="40"/>
                  </a:cubicBezTo>
                  <a:cubicBezTo>
                    <a:pt x="55" y="40"/>
                    <a:pt x="55" y="40"/>
                    <a:pt x="55" y="40"/>
                  </a:cubicBezTo>
                  <a:cubicBezTo>
                    <a:pt x="55" y="40"/>
                    <a:pt x="55" y="40"/>
                    <a:pt x="55" y="40"/>
                  </a:cubicBezTo>
                  <a:cubicBezTo>
                    <a:pt x="55" y="40"/>
                    <a:pt x="55" y="40"/>
                    <a:pt x="56" y="40"/>
                  </a:cubicBezTo>
                  <a:cubicBezTo>
                    <a:pt x="56" y="40"/>
                    <a:pt x="56" y="40"/>
                    <a:pt x="56" y="40"/>
                  </a:cubicBezTo>
                  <a:cubicBezTo>
                    <a:pt x="56" y="40"/>
                    <a:pt x="56" y="40"/>
                    <a:pt x="56" y="40"/>
                  </a:cubicBezTo>
                  <a:cubicBezTo>
                    <a:pt x="56" y="40"/>
                    <a:pt x="56" y="40"/>
                    <a:pt x="56" y="40"/>
                  </a:cubicBezTo>
                  <a:close/>
                  <a:moveTo>
                    <a:pt x="48" y="30"/>
                  </a:moveTo>
                  <a:cubicBezTo>
                    <a:pt x="48" y="31"/>
                    <a:pt x="49" y="31"/>
                    <a:pt x="49" y="31"/>
                  </a:cubicBezTo>
                  <a:cubicBezTo>
                    <a:pt x="49" y="31"/>
                    <a:pt x="49" y="31"/>
                    <a:pt x="48" y="32"/>
                  </a:cubicBezTo>
                  <a:cubicBezTo>
                    <a:pt x="48" y="32"/>
                    <a:pt x="48" y="32"/>
                    <a:pt x="48" y="32"/>
                  </a:cubicBezTo>
                  <a:cubicBezTo>
                    <a:pt x="48" y="32"/>
                    <a:pt x="48" y="32"/>
                    <a:pt x="48" y="32"/>
                  </a:cubicBezTo>
                  <a:cubicBezTo>
                    <a:pt x="48" y="32"/>
                    <a:pt x="48" y="32"/>
                    <a:pt x="49" y="32"/>
                  </a:cubicBezTo>
                  <a:cubicBezTo>
                    <a:pt x="49" y="33"/>
                    <a:pt x="49" y="33"/>
                    <a:pt x="50" y="33"/>
                  </a:cubicBezTo>
                  <a:cubicBezTo>
                    <a:pt x="50" y="32"/>
                    <a:pt x="50" y="32"/>
                    <a:pt x="51" y="32"/>
                  </a:cubicBezTo>
                  <a:cubicBezTo>
                    <a:pt x="51" y="32"/>
                    <a:pt x="51" y="32"/>
                    <a:pt x="51" y="32"/>
                  </a:cubicBezTo>
                  <a:cubicBezTo>
                    <a:pt x="51" y="33"/>
                    <a:pt x="51" y="33"/>
                    <a:pt x="51" y="33"/>
                  </a:cubicBezTo>
                  <a:cubicBezTo>
                    <a:pt x="52" y="33"/>
                    <a:pt x="52" y="33"/>
                    <a:pt x="52" y="33"/>
                  </a:cubicBezTo>
                  <a:cubicBezTo>
                    <a:pt x="52" y="33"/>
                    <a:pt x="52" y="32"/>
                    <a:pt x="52" y="32"/>
                  </a:cubicBezTo>
                  <a:cubicBezTo>
                    <a:pt x="52" y="32"/>
                    <a:pt x="52" y="32"/>
                    <a:pt x="52" y="32"/>
                  </a:cubicBezTo>
                  <a:cubicBezTo>
                    <a:pt x="51" y="32"/>
                    <a:pt x="51" y="32"/>
                    <a:pt x="51" y="32"/>
                  </a:cubicBezTo>
                  <a:cubicBezTo>
                    <a:pt x="51" y="31"/>
                    <a:pt x="51" y="31"/>
                    <a:pt x="51" y="31"/>
                  </a:cubicBezTo>
                  <a:cubicBezTo>
                    <a:pt x="50" y="31"/>
                    <a:pt x="50" y="31"/>
                    <a:pt x="50" y="31"/>
                  </a:cubicBezTo>
                  <a:cubicBezTo>
                    <a:pt x="50" y="31"/>
                    <a:pt x="50" y="31"/>
                    <a:pt x="50" y="31"/>
                  </a:cubicBezTo>
                  <a:cubicBezTo>
                    <a:pt x="49" y="31"/>
                    <a:pt x="49" y="31"/>
                    <a:pt x="49" y="31"/>
                  </a:cubicBezTo>
                  <a:cubicBezTo>
                    <a:pt x="49" y="31"/>
                    <a:pt x="49" y="30"/>
                    <a:pt x="49" y="30"/>
                  </a:cubicBezTo>
                  <a:cubicBezTo>
                    <a:pt x="49" y="30"/>
                    <a:pt x="49" y="30"/>
                    <a:pt x="48" y="30"/>
                  </a:cubicBezTo>
                  <a:close/>
                  <a:moveTo>
                    <a:pt x="55" y="40"/>
                  </a:moveTo>
                  <a:cubicBezTo>
                    <a:pt x="55" y="40"/>
                    <a:pt x="55" y="40"/>
                    <a:pt x="55" y="40"/>
                  </a:cubicBezTo>
                  <a:cubicBezTo>
                    <a:pt x="55" y="40"/>
                    <a:pt x="55" y="40"/>
                    <a:pt x="55" y="40"/>
                  </a:cubicBezTo>
                  <a:cubicBezTo>
                    <a:pt x="55" y="39"/>
                    <a:pt x="55" y="39"/>
                    <a:pt x="55" y="39"/>
                  </a:cubicBezTo>
                  <a:cubicBezTo>
                    <a:pt x="55" y="39"/>
                    <a:pt x="55" y="39"/>
                    <a:pt x="55" y="39"/>
                  </a:cubicBezTo>
                  <a:cubicBezTo>
                    <a:pt x="55" y="39"/>
                    <a:pt x="55" y="39"/>
                    <a:pt x="56" y="39"/>
                  </a:cubicBezTo>
                  <a:cubicBezTo>
                    <a:pt x="56" y="39"/>
                    <a:pt x="55" y="39"/>
                    <a:pt x="55" y="39"/>
                  </a:cubicBezTo>
                  <a:cubicBezTo>
                    <a:pt x="55" y="39"/>
                    <a:pt x="55" y="39"/>
                    <a:pt x="55" y="39"/>
                  </a:cubicBezTo>
                  <a:cubicBezTo>
                    <a:pt x="55" y="39"/>
                    <a:pt x="55" y="39"/>
                    <a:pt x="55" y="39"/>
                  </a:cubicBezTo>
                  <a:cubicBezTo>
                    <a:pt x="55" y="39"/>
                    <a:pt x="54" y="39"/>
                    <a:pt x="54" y="39"/>
                  </a:cubicBezTo>
                  <a:cubicBezTo>
                    <a:pt x="54" y="39"/>
                    <a:pt x="54" y="39"/>
                    <a:pt x="54" y="39"/>
                  </a:cubicBezTo>
                  <a:cubicBezTo>
                    <a:pt x="54" y="40"/>
                    <a:pt x="54" y="40"/>
                    <a:pt x="54" y="40"/>
                  </a:cubicBezTo>
                  <a:cubicBezTo>
                    <a:pt x="54" y="40"/>
                    <a:pt x="54" y="40"/>
                    <a:pt x="54" y="40"/>
                  </a:cubicBezTo>
                  <a:cubicBezTo>
                    <a:pt x="54" y="40"/>
                    <a:pt x="54" y="40"/>
                    <a:pt x="55" y="40"/>
                  </a:cubicBezTo>
                  <a:close/>
                  <a:moveTo>
                    <a:pt x="55" y="32"/>
                  </a:moveTo>
                  <a:cubicBezTo>
                    <a:pt x="55" y="32"/>
                    <a:pt x="55" y="32"/>
                    <a:pt x="55" y="32"/>
                  </a:cubicBezTo>
                  <a:cubicBezTo>
                    <a:pt x="55" y="32"/>
                    <a:pt x="55" y="32"/>
                    <a:pt x="55" y="32"/>
                  </a:cubicBezTo>
                  <a:cubicBezTo>
                    <a:pt x="54" y="32"/>
                    <a:pt x="54" y="32"/>
                    <a:pt x="54" y="32"/>
                  </a:cubicBezTo>
                  <a:cubicBezTo>
                    <a:pt x="54" y="32"/>
                    <a:pt x="54" y="32"/>
                    <a:pt x="54" y="32"/>
                  </a:cubicBezTo>
                  <a:cubicBezTo>
                    <a:pt x="54" y="32"/>
                    <a:pt x="54" y="32"/>
                    <a:pt x="54" y="32"/>
                  </a:cubicBezTo>
                  <a:cubicBezTo>
                    <a:pt x="54" y="33"/>
                    <a:pt x="54" y="33"/>
                    <a:pt x="54" y="33"/>
                  </a:cubicBezTo>
                  <a:cubicBezTo>
                    <a:pt x="54" y="33"/>
                    <a:pt x="54" y="33"/>
                    <a:pt x="54" y="33"/>
                  </a:cubicBezTo>
                  <a:cubicBezTo>
                    <a:pt x="55" y="33"/>
                    <a:pt x="55" y="33"/>
                    <a:pt x="55" y="33"/>
                  </a:cubicBezTo>
                  <a:cubicBezTo>
                    <a:pt x="55" y="33"/>
                    <a:pt x="55" y="33"/>
                    <a:pt x="55" y="33"/>
                  </a:cubicBezTo>
                  <a:cubicBezTo>
                    <a:pt x="55" y="33"/>
                    <a:pt x="55" y="33"/>
                    <a:pt x="55" y="33"/>
                  </a:cubicBezTo>
                  <a:cubicBezTo>
                    <a:pt x="55" y="33"/>
                    <a:pt x="55" y="33"/>
                    <a:pt x="55" y="33"/>
                  </a:cubicBezTo>
                  <a:cubicBezTo>
                    <a:pt x="55" y="33"/>
                    <a:pt x="55" y="33"/>
                    <a:pt x="55" y="33"/>
                  </a:cubicBezTo>
                  <a:cubicBezTo>
                    <a:pt x="55" y="33"/>
                    <a:pt x="55" y="33"/>
                    <a:pt x="55" y="33"/>
                  </a:cubicBezTo>
                  <a:cubicBezTo>
                    <a:pt x="55" y="33"/>
                    <a:pt x="55" y="33"/>
                    <a:pt x="55" y="32"/>
                  </a:cubicBezTo>
                  <a:cubicBezTo>
                    <a:pt x="55" y="32"/>
                    <a:pt x="55" y="32"/>
                    <a:pt x="55" y="32"/>
                  </a:cubicBezTo>
                  <a:cubicBezTo>
                    <a:pt x="55" y="32"/>
                    <a:pt x="55" y="33"/>
                    <a:pt x="56" y="33"/>
                  </a:cubicBezTo>
                  <a:cubicBezTo>
                    <a:pt x="56" y="33"/>
                    <a:pt x="55" y="32"/>
                    <a:pt x="55" y="32"/>
                  </a:cubicBezTo>
                  <a:cubicBezTo>
                    <a:pt x="55" y="32"/>
                    <a:pt x="55" y="32"/>
                    <a:pt x="55" y="32"/>
                  </a:cubicBezTo>
                  <a:cubicBezTo>
                    <a:pt x="55" y="32"/>
                    <a:pt x="55" y="31"/>
                    <a:pt x="55" y="31"/>
                  </a:cubicBezTo>
                  <a:cubicBezTo>
                    <a:pt x="55" y="31"/>
                    <a:pt x="55" y="31"/>
                    <a:pt x="55" y="31"/>
                  </a:cubicBezTo>
                  <a:cubicBezTo>
                    <a:pt x="55" y="31"/>
                    <a:pt x="55" y="31"/>
                    <a:pt x="55" y="32"/>
                  </a:cubicBezTo>
                  <a:close/>
                  <a:moveTo>
                    <a:pt x="50" y="31"/>
                  </a:moveTo>
                  <a:cubicBezTo>
                    <a:pt x="50" y="31"/>
                    <a:pt x="50" y="31"/>
                    <a:pt x="51" y="31"/>
                  </a:cubicBezTo>
                  <a:cubicBezTo>
                    <a:pt x="51" y="31"/>
                    <a:pt x="51" y="31"/>
                    <a:pt x="51" y="31"/>
                  </a:cubicBezTo>
                  <a:cubicBezTo>
                    <a:pt x="51" y="31"/>
                    <a:pt x="51" y="31"/>
                    <a:pt x="51" y="31"/>
                  </a:cubicBezTo>
                  <a:cubicBezTo>
                    <a:pt x="52" y="32"/>
                    <a:pt x="52" y="32"/>
                    <a:pt x="52" y="32"/>
                  </a:cubicBezTo>
                  <a:cubicBezTo>
                    <a:pt x="52" y="32"/>
                    <a:pt x="52" y="32"/>
                    <a:pt x="52" y="32"/>
                  </a:cubicBezTo>
                  <a:cubicBezTo>
                    <a:pt x="52" y="32"/>
                    <a:pt x="52" y="32"/>
                    <a:pt x="53" y="32"/>
                  </a:cubicBezTo>
                  <a:cubicBezTo>
                    <a:pt x="53" y="32"/>
                    <a:pt x="53" y="32"/>
                    <a:pt x="53" y="32"/>
                  </a:cubicBezTo>
                  <a:cubicBezTo>
                    <a:pt x="53" y="32"/>
                    <a:pt x="53" y="32"/>
                    <a:pt x="53" y="32"/>
                  </a:cubicBezTo>
                  <a:cubicBezTo>
                    <a:pt x="53" y="32"/>
                    <a:pt x="53" y="31"/>
                    <a:pt x="53" y="31"/>
                  </a:cubicBezTo>
                  <a:cubicBezTo>
                    <a:pt x="52" y="31"/>
                    <a:pt x="52" y="31"/>
                    <a:pt x="52" y="31"/>
                  </a:cubicBezTo>
                  <a:cubicBezTo>
                    <a:pt x="52" y="30"/>
                    <a:pt x="52" y="30"/>
                    <a:pt x="51" y="30"/>
                  </a:cubicBezTo>
                  <a:cubicBezTo>
                    <a:pt x="51" y="30"/>
                    <a:pt x="51" y="30"/>
                    <a:pt x="51" y="30"/>
                  </a:cubicBezTo>
                  <a:cubicBezTo>
                    <a:pt x="51" y="30"/>
                    <a:pt x="51" y="30"/>
                    <a:pt x="51" y="30"/>
                  </a:cubicBezTo>
                  <a:cubicBezTo>
                    <a:pt x="50" y="30"/>
                    <a:pt x="50" y="30"/>
                    <a:pt x="50" y="30"/>
                  </a:cubicBezTo>
                  <a:cubicBezTo>
                    <a:pt x="50" y="30"/>
                    <a:pt x="50" y="30"/>
                    <a:pt x="50" y="30"/>
                  </a:cubicBezTo>
                  <a:cubicBezTo>
                    <a:pt x="50" y="30"/>
                    <a:pt x="50" y="30"/>
                    <a:pt x="50" y="31"/>
                  </a:cubicBezTo>
                  <a:cubicBezTo>
                    <a:pt x="50" y="31"/>
                    <a:pt x="50" y="31"/>
                    <a:pt x="50" y="31"/>
                  </a:cubicBezTo>
                  <a:cubicBezTo>
                    <a:pt x="50" y="31"/>
                    <a:pt x="50" y="31"/>
                    <a:pt x="50" y="31"/>
                  </a:cubicBezTo>
                  <a:close/>
                  <a:moveTo>
                    <a:pt x="52" y="34"/>
                  </a:moveTo>
                  <a:cubicBezTo>
                    <a:pt x="52" y="33"/>
                    <a:pt x="52" y="33"/>
                    <a:pt x="52" y="33"/>
                  </a:cubicBezTo>
                  <a:cubicBezTo>
                    <a:pt x="52" y="33"/>
                    <a:pt x="52" y="33"/>
                    <a:pt x="52" y="33"/>
                  </a:cubicBezTo>
                  <a:cubicBezTo>
                    <a:pt x="52" y="33"/>
                    <a:pt x="52" y="33"/>
                    <a:pt x="52" y="33"/>
                  </a:cubicBezTo>
                  <a:cubicBezTo>
                    <a:pt x="52" y="33"/>
                    <a:pt x="52" y="34"/>
                    <a:pt x="52" y="34"/>
                  </a:cubicBezTo>
                  <a:cubicBezTo>
                    <a:pt x="52" y="34"/>
                    <a:pt x="52" y="34"/>
                    <a:pt x="52" y="34"/>
                  </a:cubicBezTo>
                  <a:cubicBezTo>
                    <a:pt x="52" y="34"/>
                    <a:pt x="52" y="34"/>
                    <a:pt x="52" y="34"/>
                  </a:cubicBezTo>
                  <a:cubicBezTo>
                    <a:pt x="53" y="34"/>
                    <a:pt x="53" y="34"/>
                    <a:pt x="53" y="34"/>
                  </a:cubicBezTo>
                  <a:cubicBezTo>
                    <a:pt x="53" y="34"/>
                    <a:pt x="53" y="34"/>
                    <a:pt x="52" y="34"/>
                  </a:cubicBezTo>
                  <a:cubicBezTo>
                    <a:pt x="52" y="34"/>
                    <a:pt x="52" y="34"/>
                    <a:pt x="52" y="34"/>
                  </a:cubicBezTo>
                  <a:close/>
                  <a:moveTo>
                    <a:pt x="53" y="33"/>
                  </a:moveTo>
                  <a:cubicBezTo>
                    <a:pt x="53" y="34"/>
                    <a:pt x="53" y="34"/>
                    <a:pt x="53" y="34"/>
                  </a:cubicBezTo>
                  <a:cubicBezTo>
                    <a:pt x="53" y="34"/>
                    <a:pt x="53" y="34"/>
                    <a:pt x="53" y="34"/>
                  </a:cubicBezTo>
                  <a:cubicBezTo>
                    <a:pt x="53" y="34"/>
                    <a:pt x="53" y="34"/>
                    <a:pt x="53" y="34"/>
                  </a:cubicBezTo>
                  <a:cubicBezTo>
                    <a:pt x="53" y="34"/>
                    <a:pt x="54" y="34"/>
                    <a:pt x="54" y="34"/>
                  </a:cubicBezTo>
                  <a:cubicBezTo>
                    <a:pt x="54" y="34"/>
                    <a:pt x="54" y="34"/>
                    <a:pt x="54" y="34"/>
                  </a:cubicBezTo>
                  <a:cubicBezTo>
                    <a:pt x="54" y="34"/>
                    <a:pt x="54" y="34"/>
                    <a:pt x="54" y="33"/>
                  </a:cubicBezTo>
                  <a:cubicBezTo>
                    <a:pt x="54" y="33"/>
                    <a:pt x="54" y="33"/>
                    <a:pt x="54" y="33"/>
                  </a:cubicBezTo>
                  <a:cubicBezTo>
                    <a:pt x="53" y="33"/>
                    <a:pt x="53" y="33"/>
                    <a:pt x="53" y="33"/>
                  </a:cubicBezTo>
                  <a:cubicBezTo>
                    <a:pt x="53" y="33"/>
                    <a:pt x="53" y="33"/>
                    <a:pt x="53" y="33"/>
                  </a:cubicBezTo>
                  <a:cubicBezTo>
                    <a:pt x="53" y="33"/>
                    <a:pt x="53" y="33"/>
                    <a:pt x="53" y="33"/>
                  </a:cubicBezTo>
                  <a:close/>
                  <a:moveTo>
                    <a:pt x="54" y="31"/>
                  </a:moveTo>
                  <a:cubicBezTo>
                    <a:pt x="54" y="31"/>
                    <a:pt x="54" y="31"/>
                    <a:pt x="55" y="31"/>
                  </a:cubicBezTo>
                  <a:cubicBezTo>
                    <a:pt x="55" y="31"/>
                    <a:pt x="55" y="31"/>
                    <a:pt x="55" y="31"/>
                  </a:cubicBezTo>
                  <a:cubicBezTo>
                    <a:pt x="55" y="31"/>
                    <a:pt x="55" y="31"/>
                    <a:pt x="55" y="31"/>
                  </a:cubicBezTo>
                  <a:cubicBezTo>
                    <a:pt x="55" y="31"/>
                    <a:pt x="55" y="31"/>
                    <a:pt x="55" y="30"/>
                  </a:cubicBezTo>
                  <a:cubicBezTo>
                    <a:pt x="55" y="30"/>
                    <a:pt x="54" y="30"/>
                    <a:pt x="54" y="30"/>
                  </a:cubicBezTo>
                  <a:cubicBezTo>
                    <a:pt x="54" y="30"/>
                    <a:pt x="54" y="30"/>
                    <a:pt x="54" y="30"/>
                  </a:cubicBezTo>
                  <a:cubicBezTo>
                    <a:pt x="54" y="30"/>
                    <a:pt x="54" y="30"/>
                    <a:pt x="54" y="30"/>
                  </a:cubicBezTo>
                  <a:cubicBezTo>
                    <a:pt x="54" y="30"/>
                    <a:pt x="54" y="30"/>
                    <a:pt x="54" y="31"/>
                  </a:cubicBezTo>
                  <a:cubicBezTo>
                    <a:pt x="54" y="31"/>
                    <a:pt x="54" y="31"/>
                    <a:pt x="54" y="31"/>
                  </a:cubicBezTo>
                  <a:close/>
                  <a:moveTo>
                    <a:pt x="22" y="39"/>
                  </a:moveTo>
                  <a:cubicBezTo>
                    <a:pt x="22" y="39"/>
                    <a:pt x="22" y="39"/>
                    <a:pt x="22" y="39"/>
                  </a:cubicBezTo>
                  <a:cubicBezTo>
                    <a:pt x="22" y="39"/>
                    <a:pt x="22" y="39"/>
                    <a:pt x="22" y="40"/>
                  </a:cubicBezTo>
                  <a:cubicBezTo>
                    <a:pt x="22" y="40"/>
                    <a:pt x="21" y="40"/>
                    <a:pt x="21" y="40"/>
                  </a:cubicBezTo>
                  <a:cubicBezTo>
                    <a:pt x="21" y="40"/>
                    <a:pt x="21" y="40"/>
                    <a:pt x="21" y="40"/>
                  </a:cubicBezTo>
                  <a:cubicBezTo>
                    <a:pt x="21" y="40"/>
                    <a:pt x="21" y="40"/>
                    <a:pt x="21" y="40"/>
                  </a:cubicBezTo>
                  <a:cubicBezTo>
                    <a:pt x="21" y="40"/>
                    <a:pt x="21" y="41"/>
                    <a:pt x="21" y="41"/>
                  </a:cubicBezTo>
                  <a:cubicBezTo>
                    <a:pt x="21" y="41"/>
                    <a:pt x="21" y="41"/>
                    <a:pt x="21" y="41"/>
                  </a:cubicBezTo>
                  <a:cubicBezTo>
                    <a:pt x="21" y="41"/>
                    <a:pt x="21" y="41"/>
                    <a:pt x="21" y="41"/>
                  </a:cubicBezTo>
                  <a:cubicBezTo>
                    <a:pt x="21" y="41"/>
                    <a:pt x="21" y="41"/>
                    <a:pt x="21" y="41"/>
                  </a:cubicBezTo>
                  <a:cubicBezTo>
                    <a:pt x="21" y="41"/>
                    <a:pt x="21" y="41"/>
                    <a:pt x="21" y="41"/>
                  </a:cubicBezTo>
                  <a:cubicBezTo>
                    <a:pt x="21" y="41"/>
                    <a:pt x="21" y="41"/>
                    <a:pt x="21" y="41"/>
                  </a:cubicBezTo>
                  <a:cubicBezTo>
                    <a:pt x="21" y="41"/>
                    <a:pt x="21" y="41"/>
                    <a:pt x="21" y="41"/>
                  </a:cubicBezTo>
                  <a:cubicBezTo>
                    <a:pt x="21" y="41"/>
                    <a:pt x="21" y="41"/>
                    <a:pt x="21" y="41"/>
                  </a:cubicBezTo>
                  <a:cubicBezTo>
                    <a:pt x="21" y="41"/>
                    <a:pt x="21" y="42"/>
                    <a:pt x="21" y="42"/>
                  </a:cubicBezTo>
                  <a:cubicBezTo>
                    <a:pt x="21" y="42"/>
                    <a:pt x="21"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0"/>
                    <a:pt x="22" y="40"/>
                    <a:pt x="22" y="40"/>
                  </a:cubicBezTo>
                  <a:cubicBezTo>
                    <a:pt x="22" y="40"/>
                    <a:pt x="22" y="40"/>
                    <a:pt x="22" y="40"/>
                  </a:cubicBezTo>
                  <a:cubicBezTo>
                    <a:pt x="22" y="40"/>
                    <a:pt x="22" y="40"/>
                    <a:pt x="22" y="39"/>
                  </a:cubicBezTo>
                  <a:close/>
                  <a:moveTo>
                    <a:pt x="23" y="37"/>
                  </a:moveTo>
                  <a:cubicBezTo>
                    <a:pt x="23" y="37"/>
                    <a:pt x="24" y="37"/>
                    <a:pt x="24" y="37"/>
                  </a:cubicBezTo>
                  <a:cubicBezTo>
                    <a:pt x="24" y="37"/>
                    <a:pt x="24" y="37"/>
                    <a:pt x="24" y="37"/>
                  </a:cubicBezTo>
                  <a:cubicBezTo>
                    <a:pt x="24" y="37"/>
                    <a:pt x="24" y="37"/>
                    <a:pt x="24" y="37"/>
                  </a:cubicBezTo>
                  <a:cubicBezTo>
                    <a:pt x="24" y="37"/>
                    <a:pt x="24" y="37"/>
                    <a:pt x="24" y="37"/>
                  </a:cubicBezTo>
                  <a:cubicBezTo>
                    <a:pt x="24" y="37"/>
                    <a:pt x="24" y="37"/>
                    <a:pt x="24" y="37"/>
                  </a:cubicBezTo>
                  <a:cubicBezTo>
                    <a:pt x="24" y="37"/>
                    <a:pt x="24" y="37"/>
                    <a:pt x="24" y="37"/>
                  </a:cubicBezTo>
                  <a:cubicBezTo>
                    <a:pt x="24" y="37"/>
                    <a:pt x="24" y="37"/>
                    <a:pt x="24" y="37"/>
                  </a:cubicBezTo>
                  <a:cubicBezTo>
                    <a:pt x="24" y="36"/>
                    <a:pt x="24" y="37"/>
                    <a:pt x="24" y="37"/>
                  </a:cubicBezTo>
                  <a:cubicBezTo>
                    <a:pt x="24" y="37"/>
                    <a:pt x="24" y="37"/>
                    <a:pt x="24" y="37"/>
                  </a:cubicBezTo>
                  <a:cubicBezTo>
                    <a:pt x="24" y="37"/>
                    <a:pt x="23" y="37"/>
                    <a:pt x="23" y="37"/>
                  </a:cubicBezTo>
                  <a:cubicBezTo>
                    <a:pt x="23" y="37"/>
                    <a:pt x="23" y="37"/>
                    <a:pt x="23" y="37"/>
                  </a:cubicBezTo>
                  <a:cubicBezTo>
                    <a:pt x="23" y="37"/>
                    <a:pt x="23" y="36"/>
                    <a:pt x="23" y="36"/>
                  </a:cubicBezTo>
                  <a:cubicBezTo>
                    <a:pt x="23" y="36"/>
                    <a:pt x="23" y="36"/>
                    <a:pt x="23" y="36"/>
                  </a:cubicBezTo>
                  <a:cubicBezTo>
                    <a:pt x="23" y="36"/>
                    <a:pt x="22" y="37"/>
                    <a:pt x="22" y="37"/>
                  </a:cubicBezTo>
                  <a:cubicBezTo>
                    <a:pt x="22" y="37"/>
                    <a:pt x="22" y="37"/>
                    <a:pt x="22" y="37"/>
                  </a:cubicBezTo>
                  <a:cubicBezTo>
                    <a:pt x="23" y="37"/>
                    <a:pt x="23" y="37"/>
                    <a:pt x="23" y="37"/>
                  </a:cubicBezTo>
                  <a:cubicBezTo>
                    <a:pt x="23" y="37"/>
                    <a:pt x="23" y="37"/>
                    <a:pt x="23" y="37"/>
                  </a:cubicBezTo>
                  <a:cubicBezTo>
                    <a:pt x="23" y="37"/>
                    <a:pt x="23" y="37"/>
                    <a:pt x="23" y="37"/>
                  </a:cubicBezTo>
                  <a:close/>
                  <a:moveTo>
                    <a:pt x="22" y="40"/>
                  </a:moveTo>
                  <a:cubicBezTo>
                    <a:pt x="22" y="39"/>
                    <a:pt x="22" y="39"/>
                    <a:pt x="22" y="39"/>
                  </a:cubicBezTo>
                  <a:cubicBezTo>
                    <a:pt x="22" y="39"/>
                    <a:pt x="22" y="39"/>
                    <a:pt x="22" y="39"/>
                  </a:cubicBezTo>
                  <a:cubicBezTo>
                    <a:pt x="22" y="39"/>
                    <a:pt x="22" y="39"/>
                    <a:pt x="22" y="39"/>
                  </a:cubicBezTo>
                  <a:cubicBezTo>
                    <a:pt x="22" y="39"/>
                    <a:pt x="22" y="39"/>
                    <a:pt x="22" y="39"/>
                  </a:cubicBezTo>
                  <a:cubicBezTo>
                    <a:pt x="22" y="38"/>
                    <a:pt x="22" y="38"/>
                    <a:pt x="22" y="38"/>
                  </a:cubicBezTo>
                  <a:cubicBezTo>
                    <a:pt x="22" y="38"/>
                    <a:pt x="22" y="38"/>
                    <a:pt x="22" y="38"/>
                  </a:cubicBezTo>
                  <a:cubicBezTo>
                    <a:pt x="22" y="38"/>
                    <a:pt x="22" y="38"/>
                    <a:pt x="21" y="38"/>
                  </a:cubicBezTo>
                  <a:cubicBezTo>
                    <a:pt x="21" y="38"/>
                    <a:pt x="21" y="38"/>
                    <a:pt x="21" y="38"/>
                  </a:cubicBezTo>
                  <a:cubicBezTo>
                    <a:pt x="21" y="38"/>
                    <a:pt x="21" y="38"/>
                    <a:pt x="21" y="38"/>
                  </a:cubicBezTo>
                  <a:cubicBezTo>
                    <a:pt x="21" y="38"/>
                    <a:pt x="21" y="38"/>
                    <a:pt x="21" y="38"/>
                  </a:cubicBezTo>
                  <a:cubicBezTo>
                    <a:pt x="21" y="38"/>
                    <a:pt x="21" y="38"/>
                    <a:pt x="21" y="38"/>
                  </a:cubicBezTo>
                  <a:cubicBezTo>
                    <a:pt x="21" y="38"/>
                    <a:pt x="21" y="38"/>
                    <a:pt x="21" y="38"/>
                  </a:cubicBezTo>
                  <a:cubicBezTo>
                    <a:pt x="21" y="38"/>
                    <a:pt x="21" y="38"/>
                    <a:pt x="21" y="38"/>
                  </a:cubicBezTo>
                  <a:cubicBezTo>
                    <a:pt x="21" y="39"/>
                    <a:pt x="21" y="39"/>
                    <a:pt x="21" y="39"/>
                  </a:cubicBezTo>
                  <a:cubicBezTo>
                    <a:pt x="21" y="39"/>
                    <a:pt x="22" y="39"/>
                    <a:pt x="22" y="39"/>
                  </a:cubicBezTo>
                  <a:cubicBezTo>
                    <a:pt x="22" y="39"/>
                    <a:pt x="22" y="39"/>
                    <a:pt x="22" y="39"/>
                  </a:cubicBezTo>
                  <a:cubicBezTo>
                    <a:pt x="22" y="39"/>
                    <a:pt x="22" y="39"/>
                    <a:pt x="22" y="39"/>
                  </a:cubicBezTo>
                  <a:cubicBezTo>
                    <a:pt x="22" y="39"/>
                    <a:pt x="22" y="39"/>
                    <a:pt x="22" y="39"/>
                  </a:cubicBezTo>
                  <a:cubicBezTo>
                    <a:pt x="22" y="39"/>
                    <a:pt x="22" y="40"/>
                    <a:pt x="22" y="40"/>
                  </a:cubicBezTo>
                  <a:cubicBezTo>
                    <a:pt x="22" y="40"/>
                    <a:pt x="22" y="40"/>
                    <a:pt x="22" y="40"/>
                  </a:cubicBezTo>
                  <a:cubicBezTo>
                    <a:pt x="22" y="40"/>
                    <a:pt x="23" y="40"/>
                    <a:pt x="23" y="40"/>
                  </a:cubicBezTo>
                  <a:cubicBezTo>
                    <a:pt x="23" y="40"/>
                    <a:pt x="22" y="40"/>
                    <a:pt x="22" y="40"/>
                  </a:cubicBezTo>
                  <a:close/>
                  <a:moveTo>
                    <a:pt x="18" y="38"/>
                  </a:moveTo>
                  <a:cubicBezTo>
                    <a:pt x="18" y="38"/>
                    <a:pt x="18" y="38"/>
                    <a:pt x="18" y="38"/>
                  </a:cubicBezTo>
                  <a:cubicBezTo>
                    <a:pt x="18" y="38"/>
                    <a:pt x="18" y="38"/>
                    <a:pt x="18" y="38"/>
                  </a:cubicBezTo>
                  <a:cubicBezTo>
                    <a:pt x="18" y="38"/>
                    <a:pt x="18" y="38"/>
                    <a:pt x="18" y="38"/>
                  </a:cubicBezTo>
                  <a:cubicBezTo>
                    <a:pt x="18" y="38"/>
                    <a:pt x="18" y="38"/>
                    <a:pt x="18" y="38"/>
                  </a:cubicBezTo>
                  <a:cubicBezTo>
                    <a:pt x="18" y="38"/>
                    <a:pt x="18" y="38"/>
                    <a:pt x="18" y="38"/>
                  </a:cubicBezTo>
                  <a:close/>
                  <a:moveTo>
                    <a:pt x="18" y="31"/>
                  </a:moveTo>
                  <a:cubicBezTo>
                    <a:pt x="18" y="31"/>
                    <a:pt x="18" y="31"/>
                    <a:pt x="18" y="31"/>
                  </a:cubicBezTo>
                  <a:cubicBezTo>
                    <a:pt x="18" y="30"/>
                    <a:pt x="18" y="30"/>
                    <a:pt x="17" y="30"/>
                  </a:cubicBezTo>
                  <a:cubicBezTo>
                    <a:pt x="17" y="30"/>
                    <a:pt x="17" y="30"/>
                    <a:pt x="17" y="30"/>
                  </a:cubicBezTo>
                  <a:cubicBezTo>
                    <a:pt x="17" y="30"/>
                    <a:pt x="17" y="30"/>
                    <a:pt x="17" y="30"/>
                  </a:cubicBezTo>
                  <a:cubicBezTo>
                    <a:pt x="17" y="30"/>
                    <a:pt x="16" y="29"/>
                    <a:pt x="16" y="29"/>
                  </a:cubicBezTo>
                  <a:cubicBezTo>
                    <a:pt x="16" y="29"/>
                    <a:pt x="16" y="29"/>
                    <a:pt x="16" y="29"/>
                  </a:cubicBezTo>
                  <a:cubicBezTo>
                    <a:pt x="16" y="29"/>
                    <a:pt x="16" y="29"/>
                    <a:pt x="16" y="29"/>
                  </a:cubicBezTo>
                  <a:cubicBezTo>
                    <a:pt x="16" y="29"/>
                    <a:pt x="16" y="29"/>
                    <a:pt x="16" y="28"/>
                  </a:cubicBezTo>
                  <a:cubicBezTo>
                    <a:pt x="16" y="28"/>
                    <a:pt x="16" y="28"/>
                    <a:pt x="16" y="28"/>
                  </a:cubicBezTo>
                  <a:cubicBezTo>
                    <a:pt x="16" y="28"/>
                    <a:pt x="16" y="28"/>
                    <a:pt x="16" y="28"/>
                  </a:cubicBezTo>
                  <a:cubicBezTo>
                    <a:pt x="15" y="28"/>
                    <a:pt x="15" y="28"/>
                    <a:pt x="15" y="28"/>
                  </a:cubicBezTo>
                  <a:cubicBezTo>
                    <a:pt x="15" y="28"/>
                    <a:pt x="15" y="28"/>
                    <a:pt x="15" y="28"/>
                  </a:cubicBezTo>
                  <a:cubicBezTo>
                    <a:pt x="15" y="28"/>
                    <a:pt x="15" y="28"/>
                    <a:pt x="15" y="28"/>
                  </a:cubicBezTo>
                  <a:cubicBezTo>
                    <a:pt x="15" y="28"/>
                    <a:pt x="15" y="28"/>
                    <a:pt x="15" y="28"/>
                  </a:cubicBezTo>
                  <a:cubicBezTo>
                    <a:pt x="15" y="28"/>
                    <a:pt x="15" y="28"/>
                    <a:pt x="15" y="28"/>
                  </a:cubicBezTo>
                  <a:cubicBezTo>
                    <a:pt x="15" y="27"/>
                    <a:pt x="15" y="27"/>
                    <a:pt x="14" y="27"/>
                  </a:cubicBezTo>
                  <a:cubicBezTo>
                    <a:pt x="14" y="28"/>
                    <a:pt x="14" y="28"/>
                    <a:pt x="14" y="28"/>
                  </a:cubicBezTo>
                  <a:cubicBezTo>
                    <a:pt x="14" y="28"/>
                    <a:pt x="14" y="28"/>
                    <a:pt x="14" y="28"/>
                  </a:cubicBezTo>
                  <a:cubicBezTo>
                    <a:pt x="14" y="28"/>
                    <a:pt x="14" y="28"/>
                    <a:pt x="14" y="28"/>
                  </a:cubicBezTo>
                  <a:cubicBezTo>
                    <a:pt x="14" y="28"/>
                    <a:pt x="14" y="28"/>
                    <a:pt x="14" y="28"/>
                  </a:cubicBezTo>
                  <a:cubicBezTo>
                    <a:pt x="14" y="28"/>
                    <a:pt x="14" y="28"/>
                    <a:pt x="14" y="28"/>
                  </a:cubicBezTo>
                  <a:cubicBezTo>
                    <a:pt x="13" y="28"/>
                    <a:pt x="13" y="28"/>
                    <a:pt x="13" y="28"/>
                  </a:cubicBezTo>
                  <a:cubicBezTo>
                    <a:pt x="13" y="28"/>
                    <a:pt x="13" y="28"/>
                    <a:pt x="13" y="28"/>
                  </a:cubicBezTo>
                  <a:cubicBezTo>
                    <a:pt x="13" y="28"/>
                    <a:pt x="13" y="28"/>
                    <a:pt x="13" y="28"/>
                  </a:cubicBezTo>
                  <a:cubicBezTo>
                    <a:pt x="13" y="29"/>
                    <a:pt x="13" y="29"/>
                    <a:pt x="13" y="29"/>
                  </a:cubicBezTo>
                  <a:cubicBezTo>
                    <a:pt x="13" y="29"/>
                    <a:pt x="13" y="29"/>
                    <a:pt x="13" y="29"/>
                  </a:cubicBezTo>
                  <a:cubicBezTo>
                    <a:pt x="14" y="29"/>
                    <a:pt x="14" y="29"/>
                    <a:pt x="14" y="29"/>
                  </a:cubicBezTo>
                  <a:cubicBezTo>
                    <a:pt x="14" y="29"/>
                    <a:pt x="14" y="30"/>
                    <a:pt x="14" y="30"/>
                  </a:cubicBezTo>
                  <a:cubicBezTo>
                    <a:pt x="14" y="30"/>
                    <a:pt x="14" y="30"/>
                    <a:pt x="14" y="30"/>
                  </a:cubicBezTo>
                  <a:cubicBezTo>
                    <a:pt x="14" y="30"/>
                    <a:pt x="14" y="30"/>
                    <a:pt x="15" y="31"/>
                  </a:cubicBezTo>
                  <a:cubicBezTo>
                    <a:pt x="15" y="31"/>
                    <a:pt x="15" y="31"/>
                    <a:pt x="15" y="31"/>
                  </a:cubicBezTo>
                  <a:cubicBezTo>
                    <a:pt x="15" y="31"/>
                    <a:pt x="15" y="31"/>
                    <a:pt x="15" y="31"/>
                  </a:cubicBezTo>
                  <a:cubicBezTo>
                    <a:pt x="15" y="31"/>
                    <a:pt x="15" y="31"/>
                    <a:pt x="15" y="31"/>
                  </a:cubicBezTo>
                  <a:cubicBezTo>
                    <a:pt x="15" y="32"/>
                    <a:pt x="15" y="31"/>
                    <a:pt x="15" y="32"/>
                  </a:cubicBezTo>
                  <a:cubicBezTo>
                    <a:pt x="16" y="32"/>
                    <a:pt x="16" y="32"/>
                    <a:pt x="16" y="32"/>
                  </a:cubicBezTo>
                  <a:cubicBezTo>
                    <a:pt x="16" y="32"/>
                    <a:pt x="16" y="32"/>
                    <a:pt x="16" y="33"/>
                  </a:cubicBezTo>
                  <a:cubicBezTo>
                    <a:pt x="16" y="33"/>
                    <a:pt x="16" y="33"/>
                    <a:pt x="17" y="33"/>
                  </a:cubicBezTo>
                  <a:cubicBezTo>
                    <a:pt x="17" y="33"/>
                    <a:pt x="17" y="33"/>
                    <a:pt x="17" y="34"/>
                  </a:cubicBezTo>
                  <a:cubicBezTo>
                    <a:pt x="17" y="34"/>
                    <a:pt x="17" y="34"/>
                    <a:pt x="17" y="34"/>
                  </a:cubicBezTo>
                  <a:cubicBezTo>
                    <a:pt x="17" y="34"/>
                    <a:pt x="17" y="34"/>
                    <a:pt x="17" y="34"/>
                  </a:cubicBezTo>
                  <a:cubicBezTo>
                    <a:pt x="17" y="34"/>
                    <a:pt x="17" y="34"/>
                    <a:pt x="17" y="34"/>
                  </a:cubicBezTo>
                  <a:cubicBezTo>
                    <a:pt x="17" y="34"/>
                    <a:pt x="17" y="34"/>
                    <a:pt x="17" y="34"/>
                  </a:cubicBezTo>
                  <a:cubicBezTo>
                    <a:pt x="17" y="34"/>
                    <a:pt x="17" y="34"/>
                    <a:pt x="17" y="34"/>
                  </a:cubicBezTo>
                  <a:cubicBezTo>
                    <a:pt x="18" y="34"/>
                    <a:pt x="18" y="34"/>
                    <a:pt x="18" y="34"/>
                  </a:cubicBezTo>
                  <a:cubicBezTo>
                    <a:pt x="18" y="34"/>
                    <a:pt x="18" y="34"/>
                    <a:pt x="18" y="34"/>
                  </a:cubicBezTo>
                  <a:cubicBezTo>
                    <a:pt x="18" y="33"/>
                    <a:pt x="18" y="33"/>
                    <a:pt x="18" y="33"/>
                  </a:cubicBezTo>
                  <a:cubicBezTo>
                    <a:pt x="18" y="33"/>
                    <a:pt x="18" y="33"/>
                    <a:pt x="18" y="33"/>
                  </a:cubicBezTo>
                  <a:cubicBezTo>
                    <a:pt x="18" y="33"/>
                    <a:pt x="18" y="33"/>
                    <a:pt x="18" y="33"/>
                  </a:cubicBezTo>
                  <a:cubicBezTo>
                    <a:pt x="18" y="32"/>
                    <a:pt x="18" y="32"/>
                    <a:pt x="18" y="32"/>
                  </a:cubicBezTo>
                  <a:cubicBezTo>
                    <a:pt x="18" y="32"/>
                    <a:pt x="18" y="32"/>
                    <a:pt x="18" y="32"/>
                  </a:cubicBezTo>
                  <a:cubicBezTo>
                    <a:pt x="18" y="32"/>
                    <a:pt x="18" y="32"/>
                    <a:pt x="18" y="32"/>
                  </a:cubicBezTo>
                  <a:cubicBezTo>
                    <a:pt x="18" y="32"/>
                    <a:pt x="18" y="32"/>
                    <a:pt x="18" y="32"/>
                  </a:cubicBezTo>
                  <a:cubicBezTo>
                    <a:pt x="18" y="31"/>
                    <a:pt x="18" y="31"/>
                    <a:pt x="18" y="31"/>
                  </a:cubicBezTo>
                  <a:cubicBezTo>
                    <a:pt x="18" y="31"/>
                    <a:pt x="18" y="31"/>
                    <a:pt x="18" y="31"/>
                  </a:cubicBezTo>
                  <a:close/>
                  <a:moveTo>
                    <a:pt x="203" y="20"/>
                  </a:moveTo>
                  <a:cubicBezTo>
                    <a:pt x="203" y="20"/>
                    <a:pt x="203" y="20"/>
                    <a:pt x="203" y="20"/>
                  </a:cubicBezTo>
                  <a:cubicBezTo>
                    <a:pt x="203" y="20"/>
                    <a:pt x="203" y="20"/>
                    <a:pt x="203" y="20"/>
                  </a:cubicBezTo>
                  <a:cubicBezTo>
                    <a:pt x="203" y="20"/>
                    <a:pt x="203" y="20"/>
                    <a:pt x="203" y="20"/>
                  </a:cubicBezTo>
                  <a:cubicBezTo>
                    <a:pt x="203" y="19"/>
                    <a:pt x="203" y="19"/>
                    <a:pt x="203" y="19"/>
                  </a:cubicBezTo>
                  <a:cubicBezTo>
                    <a:pt x="203" y="19"/>
                    <a:pt x="203" y="19"/>
                    <a:pt x="203" y="19"/>
                  </a:cubicBezTo>
                  <a:cubicBezTo>
                    <a:pt x="203" y="19"/>
                    <a:pt x="203" y="19"/>
                    <a:pt x="203" y="20"/>
                  </a:cubicBezTo>
                  <a:cubicBezTo>
                    <a:pt x="203" y="20"/>
                    <a:pt x="203" y="20"/>
                    <a:pt x="203" y="20"/>
                  </a:cubicBezTo>
                  <a:close/>
                  <a:moveTo>
                    <a:pt x="203" y="13"/>
                  </a:moveTo>
                  <a:cubicBezTo>
                    <a:pt x="203" y="14"/>
                    <a:pt x="204" y="14"/>
                    <a:pt x="204" y="14"/>
                  </a:cubicBezTo>
                  <a:cubicBezTo>
                    <a:pt x="204" y="14"/>
                    <a:pt x="204" y="14"/>
                    <a:pt x="204" y="14"/>
                  </a:cubicBezTo>
                  <a:cubicBezTo>
                    <a:pt x="204" y="15"/>
                    <a:pt x="204" y="15"/>
                    <a:pt x="204" y="15"/>
                  </a:cubicBezTo>
                  <a:cubicBezTo>
                    <a:pt x="204" y="15"/>
                    <a:pt x="204" y="15"/>
                    <a:pt x="204" y="15"/>
                  </a:cubicBezTo>
                  <a:cubicBezTo>
                    <a:pt x="204" y="15"/>
                    <a:pt x="204" y="15"/>
                    <a:pt x="204" y="15"/>
                  </a:cubicBezTo>
                  <a:cubicBezTo>
                    <a:pt x="205" y="15"/>
                    <a:pt x="205" y="15"/>
                    <a:pt x="205" y="14"/>
                  </a:cubicBezTo>
                  <a:cubicBezTo>
                    <a:pt x="205" y="14"/>
                    <a:pt x="204" y="14"/>
                    <a:pt x="204" y="14"/>
                  </a:cubicBezTo>
                  <a:cubicBezTo>
                    <a:pt x="204" y="14"/>
                    <a:pt x="204" y="14"/>
                    <a:pt x="204" y="14"/>
                  </a:cubicBezTo>
                  <a:cubicBezTo>
                    <a:pt x="204" y="13"/>
                    <a:pt x="204" y="13"/>
                    <a:pt x="204" y="13"/>
                  </a:cubicBezTo>
                  <a:cubicBezTo>
                    <a:pt x="203" y="13"/>
                    <a:pt x="203" y="13"/>
                    <a:pt x="203" y="13"/>
                  </a:cubicBezTo>
                  <a:cubicBezTo>
                    <a:pt x="203" y="13"/>
                    <a:pt x="203" y="13"/>
                    <a:pt x="203" y="13"/>
                  </a:cubicBezTo>
                  <a:close/>
                  <a:moveTo>
                    <a:pt x="212" y="12"/>
                  </a:moveTo>
                  <a:cubicBezTo>
                    <a:pt x="212" y="12"/>
                    <a:pt x="212" y="12"/>
                    <a:pt x="212" y="11"/>
                  </a:cubicBezTo>
                  <a:cubicBezTo>
                    <a:pt x="212" y="11"/>
                    <a:pt x="211" y="11"/>
                    <a:pt x="211" y="11"/>
                  </a:cubicBezTo>
                  <a:cubicBezTo>
                    <a:pt x="211" y="11"/>
                    <a:pt x="211" y="10"/>
                    <a:pt x="211" y="11"/>
                  </a:cubicBezTo>
                  <a:cubicBezTo>
                    <a:pt x="211" y="11"/>
                    <a:pt x="211" y="11"/>
                    <a:pt x="211" y="11"/>
                  </a:cubicBezTo>
                  <a:cubicBezTo>
                    <a:pt x="211" y="12"/>
                    <a:pt x="211" y="12"/>
                    <a:pt x="212" y="12"/>
                  </a:cubicBezTo>
                  <a:close/>
                  <a:moveTo>
                    <a:pt x="212" y="11"/>
                  </a:moveTo>
                  <a:cubicBezTo>
                    <a:pt x="212" y="11"/>
                    <a:pt x="212" y="11"/>
                    <a:pt x="212" y="11"/>
                  </a:cubicBezTo>
                  <a:cubicBezTo>
                    <a:pt x="212" y="11"/>
                    <a:pt x="212" y="11"/>
                    <a:pt x="212" y="10"/>
                  </a:cubicBezTo>
                  <a:cubicBezTo>
                    <a:pt x="212" y="10"/>
                    <a:pt x="212" y="10"/>
                    <a:pt x="212" y="10"/>
                  </a:cubicBezTo>
                  <a:cubicBezTo>
                    <a:pt x="212" y="10"/>
                    <a:pt x="212" y="10"/>
                    <a:pt x="213" y="10"/>
                  </a:cubicBezTo>
                  <a:cubicBezTo>
                    <a:pt x="213" y="10"/>
                    <a:pt x="213" y="9"/>
                    <a:pt x="213" y="9"/>
                  </a:cubicBezTo>
                  <a:cubicBezTo>
                    <a:pt x="213" y="9"/>
                    <a:pt x="213" y="9"/>
                    <a:pt x="213" y="9"/>
                  </a:cubicBezTo>
                  <a:cubicBezTo>
                    <a:pt x="213" y="8"/>
                    <a:pt x="213" y="8"/>
                    <a:pt x="213" y="8"/>
                  </a:cubicBezTo>
                  <a:cubicBezTo>
                    <a:pt x="213" y="8"/>
                    <a:pt x="212" y="7"/>
                    <a:pt x="212" y="7"/>
                  </a:cubicBezTo>
                  <a:cubicBezTo>
                    <a:pt x="212" y="7"/>
                    <a:pt x="212" y="7"/>
                    <a:pt x="212" y="7"/>
                  </a:cubicBezTo>
                  <a:cubicBezTo>
                    <a:pt x="212" y="7"/>
                    <a:pt x="212" y="8"/>
                    <a:pt x="212" y="8"/>
                  </a:cubicBezTo>
                  <a:cubicBezTo>
                    <a:pt x="212" y="8"/>
                    <a:pt x="212" y="8"/>
                    <a:pt x="212" y="8"/>
                  </a:cubicBezTo>
                  <a:cubicBezTo>
                    <a:pt x="212" y="8"/>
                    <a:pt x="212" y="9"/>
                    <a:pt x="212" y="9"/>
                  </a:cubicBezTo>
                  <a:cubicBezTo>
                    <a:pt x="212" y="9"/>
                    <a:pt x="212" y="9"/>
                    <a:pt x="212" y="9"/>
                  </a:cubicBezTo>
                  <a:cubicBezTo>
                    <a:pt x="212" y="9"/>
                    <a:pt x="212" y="9"/>
                    <a:pt x="212" y="9"/>
                  </a:cubicBezTo>
                  <a:cubicBezTo>
                    <a:pt x="212" y="10"/>
                    <a:pt x="212" y="10"/>
                    <a:pt x="212" y="10"/>
                  </a:cubicBezTo>
                  <a:cubicBezTo>
                    <a:pt x="212" y="10"/>
                    <a:pt x="211" y="10"/>
                    <a:pt x="212" y="11"/>
                  </a:cubicBezTo>
                  <a:close/>
                  <a:moveTo>
                    <a:pt x="212" y="12"/>
                  </a:moveTo>
                  <a:cubicBezTo>
                    <a:pt x="212" y="12"/>
                    <a:pt x="212" y="13"/>
                    <a:pt x="212" y="13"/>
                  </a:cubicBezTo>
                  <a:cubicBezTo>
                    <a:pt x="213" y="13"/>
                    <a:pt x="213" y="12"/>
                    <a:pt x="213" y="12"/>
                  </a:cubicBezTo>
                  <a:cubicBezTo>
                    <a:pt x="212" y="12"/>
                    <a:pt x="212" y="12"/>
                    <a:pt x="212" y="12"/>
                  </a:cubicBezTo>
                  <a:close/>
                  <a:moveTo>
                    <a:pt x="214" y="41"/>
                  </a:moveTo>
                  <a:cubicBezTo>
                    <a:pt x="214" y="41"/>
                    <a:pt x="214" y="41"/>
                    <a:pt x="215" y="41"/>
                  </a:cubicBezTo>
                  <a:cubicBezTo>
                    <a:pt x="215" y="41"/>
                    <a:pt x="215" y="41"/>
                    <a:pt x="215" y="41"/>
                  </a:cubicBezTo>
                  <a:cubicBezTo>
                    <a:pt x="215" y="41"/>
                    <a:pt x="215" y="41"/>
                    <a:pt x="215" y="41"/>
                  </a:cubicBezTo>
                  <a:cubicBezTo>
                    <a:pt x="215" y="41"/>
                    <a:pt x="215" y="41"/>
                    <a:pt x="215" y="41"/>
                  </a:cubicBezTo>
                  <a:cubicBezTo>
                    <a:pt x="215" y="40"/>
                    <a:pt x="215" y="40"/>
                    <a:pt x="215" y="40"/>
                  </a:cubicBezTo>
                  <a:cubicBezTo>
                    <a:pt x="215" y="40"/>
                    <a:pt x="215" y="40"/>
                    <a:pt x="215" y="40"/>
                  </a:cubicBezTo>
                  <a:cubicBezTo>
                    <a:pt x="215" y="40"/>
                    <a:pt x="215" y="40"/>
                    <a:pt x="215" y="40"/>
                  </a:cubicBezTo>
                  <a:cubicBezTo>
                    <a:pt x="215" y="39"/>
                    <a:pt x="215" y="39"/>
                    <a:pt x="215" y="39"/>
                  </a:cubicBezTo>
                  <a:cubicBezTo>
                    <a:pt x="215" y="39"/>
                    <a:pt x="215" y="39"/>
                    <a:pt x="215" y="39"/>
                  </a:cubicBezTo>
                  <a:cubicBezTo>
                    <a:pt x="214" y="40"/>
                    <a:pt x="214" y="40"/>
                    <a:pt x="214" y="40"/>
                  </a:cubicBezTo>
                  <a:cubicBezTo>
                    <a:pt x="214" y="40"/>
                    <a:pt x="214" y="40"/>
                    <a:pt x="214" y="40"/>
                  </a:cubicBezTo>
                  <a:cubicBezTo>
                    <a:pt x="214" y="40"/>
                    <a:pt x="214" y="40"/>
                    <a:pt x="214" y="41"/>
                  </a:cubicBezTo>
                  <a:cubicBezTo>
                    <a:pt x="214" y="41"/>
                    <a:pt x="214" y="41"/>
                    <a:pt x="214" y="41"/>
                  </a:cubicBezTo>
                  <a:close/>
                  <a:moveTo>
                    <a:pt x="215" y="42"/>
                  </a:moveTo>
                  <a:cubicBezTo>
                    <a:pt x="215" y="42"/>
                    <a:pt x="216" y="42"/>
                    <a:pt x="215" y="42"/>
                  </a:cubicBezTo>
                  <a:cubicBezTo>
                    <a:pt x="215" y="42"/>
                    <a:pt x="215" y="42"/>
                    <a:pt x="215" y="42"/>
                  </a:cubicBezTo>
                  <a:cubicBezTo>
                    <a:pt x="215" y="42"/>
                    <a:pt x="215" y="42"/>
                    <a:pt x="215" y="42"/>
                  </a:cubicBezTo>
                  <a:cubicBezTo>
                    <a:pt x="215" y="42"/>
                    <a:pt x="215" y="42"/>
                    <a:pt x="215" y="42"/>
                  </a:cubicBezTo>
                  <a:cubicBezTo>
                    <a:pt x="215" y="42"/>
                    <a:pt x="215" y="42"/>
                    <a:pt x="215" y="42"/>
                  </a:cubicBezTo>
                  <a:cubicBezTo>
                    <a:pt x="215" y="42"/>
                    <a:pt x="215" y="42"/>
                    <a:pt x="215" y="42"/>
                  </a:cubicBezTo>
                  <a:cubicBezTo>
                    <a:pt x="215" y="42"/>
                    <a:pt x="215" y="42"/>
                    <a:pt x="215" y="42"/>
                  </a:cubicBezTo>
                  <a:cubicBezTo>
                    <a:pt x="215" y="43"/>
                    <a:pt x="215" y="43"/>
                    <a:pt x="215" y="43"/>
                  </a:cubicBezTo>
                  <a:cubicBezTo>
                    <a:pt x="215" y="43"/>
                    <a:pt x="215" y="43"/>
                    <a:pt x="215" y="43"/>
                  </a:cubicBezTo>
                  <a:cubicBezTo>
                    <a:pt x="215" y="43"/>
                    <a:pt x="215" y="43"/>
                    <a:pt x="215" y="43"/>
                  </a:cubicBezTo>
                  <a:cubicBezTo>
                    <a:pt x="215" y="43"/>
                    <a:pt x="215" y="43"/>
                    <a:pt x="215" y="43"/>
                  </a:cubicBezTo>
                  <a:cubicBezTo>
                    <a:pt x="215" y="43"/>
                    <a:pt x="216" y="43"/>
                    <a:pt x="216" y="43"/>
                  </a:cubicBezTo>
                  <a:cubicBezTo>
                    <a:pt x="216" y="43"/>
                    <a:pt x="215" y="43"/>
                    <a:pt x="215" y="42"/>
                  </a:cubicBezTo>
                  <a:close/>
                  <a:moveTo>
                    <a:pt x="206" y="52"/>
                  </a:moveTo>
                  <a:cubicBezTo>
                    <a:pt x="206" y="52"/>
                    <a:pt x="206" y="52"/>
                    <a:pt x="206" y="52"/>
                  </a:cubicBezTo>
                  <a:cubicBezTo>
                    <a:pt x="206" y="53"/>
                    <a:pt x="207" y="53"/>
                    <a:pt x="207" y="53"/>
                  </a:cubicBezTo>
                  <a:cubicBezTo>
                    <a:pt x="207" y="53"/>
                    <a:pt x="207" y="53"/>
                    <a:pt x="207" y="53"/>
                  </a:cubicBezTo>
                  <a:cubicBezTo>
                    <a:pt x="207" y="54"/>
                    <a:pt x="207" y="54"/>
                    <a:pt x="207" y="54"/>
                  </a:cubicBezTo>
                  <a:cubicBezTo>
                    <a:pt x="207" y="54"/>
                    <a:pt x="207" y="54"/>
                    <a:pt x="207" y="54"/>
                  </a:cubicBezTo>
                  <a:cubicBezTo>
                    <a:pt x="207" y="54"/>
                    <a:pt x="207" y="54"/>
                    <a:pt x="207" y="54"/>
                  </a:cubicBezTo>
                  <a:cubicBezTo>
                    <a:pt x="207" y="54"/>
                    <a:pt x="207" y="54"/>
                    <a:pt x="207" y="54"/>
                  </a:cubicBezTo>
                  <a:cubicBezTo>
                    <a:pt x="207" y="54"/>
                    <a:pt x="207" y="54"/>
                    <a:pt x="207" y="54"/>
                  </a:cubicBezTo>
                  <a:cubicBezTo>
                    <a:pt x="207" y="54"/>
                    <a:pt x="207" y="54"/>
                    <a:pt x="207" y="54"/>
                  </a:cubicBezTo>
                  <a:cubicBezTo>
                    <a:pt x="207" y="53"/>
                    <a:pt x="207" y="53"/>
                    <a:pt x="207" y="53"/>
                  </a:cubicBezTo>
                  <a:cubicBezTo>
                    <a:pt x="207" y="53"/>
                    <a:pt x="207" y="53"/>
                    <a:pt x="207" y="52"/>
                  </a:cubicBezTo>
                  <a:cubicBezTo>
                    <a:pt x="207" y="52"/>
                    <a:pt x="207" y="52"/>
                    <a:pt x="207" y="52"/>
                  </a:cubicBezTo>
                  <a:cubicBezTo>
                    <a:pt x="207" y="52"/>
                    <a:pt x="207" y="52"/>
                    <a:pt x="207" y="52"/>
                  </a:cubicBezTo>
                  <a:cubicBezTo>
                    <a:pt x="207" y="51"/>
                    <a:pt x="207" y="51"/>
                    <a:pt x="207" y="51"/>
                  </a:cubicBezTo>
                  <a:cubicBezTo>
                    <a:pt x="207" y="51"/>
                    <a:pt x="207" y="51"/>
                    <a:pt x="207" y="51"/>
                  </a:cubicBezTo>
                  <a:cubicBezTo>
                    <a:pt x="207" y="51"/>
                    <a:pt x="207" y="51"/>
                    <a:pt x="207" y="51"/>
                  </a:cubicBezTo>
                  <a:cubicBezTo>
                    <a:pt x="207" y="51"/>
                    <a:pt x="207" y="51"/>
                    <a:pt x="207" y="51"/>
                  </a:cubicBezTo>
                  <a:cubicBezTo>
                    <a:pt x="207" y="51"/>
                    <a:pt x="206" y="51"/>
                    <a:pt x="206" y="51"/>
                  </a:cubicBezTo>
                  <a:cubicBezTo>
                    <a:pt x="206" y="51"/>
                    <a:pt x="206" y="51"/>
                    <a:pt x="206" y="51"/>
                  </a:cubicBezTo>
                  <a:cubicBezTo>
                    <a:pt x="206" y="51"/>
                    <a:pt x="206" y="51"/>
                    <a:pt x="206" y="51"/>
                  </a:cubicBezTo>
                  <a:cubicBezTo>
                    <a:pt x="206" y="51"/>
                    <a:pt x="206" y="51"/>
                    <a:pt x="206" y="51"/>
                  </a:cubicBezTo>
                  <a:cubicBezTo>
                    <a:pt x="206" y="51"/>
                    <a:pt x="206" y="51"/>
                    <a:pt x="206" y="51"/>
                  </a:cubicBezTo>
                  <a:cubicBezTo>
                    <a:pt x="206" y="52"/>
                    <a:pt x="206" y="52"/>
                    <a:pt x="206" y="52"/>
                  </a:cubicBezTo>
                  <a:close/>
                  <a:moveTo>
                    <a:pt x="206" y="50"/>
                  </a:moveTo>
                  <a:cubicBezTo>
                    <a:pt x="206" y="50"/>
                    <a:pt x="206" y="50"/>
                    <a:pt x="206" y="50"/>
                  </a:cubicBezTo>
                  <a:cubicBezTo>
                    <a:pt x="206" y="50"/>
                    <a:pt x="206" y="51"/>
                    <a:pt x="206" y="51"/>
                  </a:cubicBezTo>
                  <a:cubicBezTo>
                    <a:pt x="206" y="51"/>
                    <a:pt x="206" y="50"/>
                    <a:pt x="207" y="50"/>
                  </a:cubicBezTo>
                  <a:cubicBezTo>
                    <a:pt x="207" y="50"/>
                    <a:pt x="207" y="50"/>
                    <a:pt x="207" y="50"/>
                  </a:cubicBezTo>
                  <a:cubicBezTo>
                    <a:pt x="207" y="50"/>
                    <a:pt x="207" y="50"/>
                    <a:pt x="208" y="50"/>
                  </a:cubicBezTo>
                  <a:cubicBezTo>
                    <a:pt x="208" y="50"/>
                    <a:pt x="208" y="50"/>
                    <a:pt x="208" y="50"/>
                  </a:cubicBezTo>
                  <a:cubicBezTo>
                    <a:pt x="208" y="50"/>
                    <a:pt x="208" y="50"/>
                    <a:pt x="208" y="50"/>
                  </a:cubicBezTo>
                  <a:cubicBezTo>
                    <a:pt x="209" y="50"/>
                    <a:pt x="209" y="50"/>
                    <a:pt x="209" y="50"/>
                  </a:cubicBezTo>
                  <a:cubicBezTo>
                    <a:pt x="209" y="50"/>
                    <a:pt x="209" y="50"/>
                    <a:pt x="209" y="50"/>
                  </a:cubicBezTo>
                  <a:cubicBezTo>
                    <a:pt x="209" y="50"/>
                    <a:pt x="208" y="50"/>
                    <a:pt x="208" y="50"/>
                  </a:cubicBezTo>
                  <a:cubicBezTo>
                    <a:pt x="208" y="50"/>
                    <a:pt x="208" y="50"/>
                    <a:pt x="208" y="50"/>
                  </a:cubicBezTo>
                  <a:cubicBezTo>
                    <a:pt x="208" y="50"/>
                    <a:pt x="208" y="50"/>
                    <a:pt x="208" y="50"/>
                  </a:cubicBezTo>
                  <a:cubicBezTo>
                    <a:pt x="208" y="50"/>
                    <a:pt x="207" y="50"/>
                    <a:pt x="207" y="50"/>
                  </a:cubicBezTo>
                  <a:cubicBezTo>
                    <a:pt x="207" y="50"/>
                    <a:pt x="207" y="50"/>
                    <a:pt x="206" y="50"/>
                  </a:cubicBezTo>
                  <a:cubicBezTo>
                    <a:pt x="206" y="50"/>
                    <a:pt x="206" y="50"/>
                    <a:pt x="206" y="50"/>
                  </a:cubicBezTo>
                  <a:cubicBezTo>
                    <a:pt x="206" y="50"/>
                    <a:pt x="206" y="50"/>
                    <a:pt x="205" y="50"/>
                  </a:cubicBezTo>
                  <a:cubicBezTo>
                    <a:pt x="205" y="50"/>
                    <a:pt x="205" y="50"/>
                    <a:pt x="205" y="50"/>
                  </a:cubicBezTo>
                  <a:cubicBezTo>
                    <a:pt x="205" y="50"/>
                    <a:pt x="205" y="50"/>
                    <a:pt x="205" y="50"/>
                  </a:cubicBezTo>
                  <a:cubicBezTo>
                    <a:pt x="204" y="50"/>
                    <a:pt x="204" y="50"/>
                    <a:pt x="204" y="50"/>
                  </a:cubicBezTo>
                  <a:cubicBezTo>
                    <a:pt x="204" y="50"/>
                    <a:pt x="204" y="50"/>
                    <a:pt x="204" y="50"/>
                  </a:cubicBezTo>
                  <a:cubicBezTo>
                    <a:pt x="204" y="50"/>
                    <a:pt x="204" y="50"/>
                    <a:pt x="204" y="50"/>
                  </a:cubicBezTo>
                  <a:cubicBezTo>
                    <a:pt x="204" y="50"/>
                    <a:pt x="203" y="50"/>
                    <a:pt x="203" y="50"/>
                  </a:cubicBezTo>
                  <a:cubicBezTo>
                    <a:pt x="203" y="50"/>
                    <a:pt x="203" y="49"/>
                    <a:pt x="203" y="49"/>
                  </a:cubicBezTo>
                  <a:cubicBezTo>
                    <a:pt x="203" y="49"/>
                    <a:pt x="203" y="49"/>
                    <a:pt x="203" y="49"/>
                  </a:cubicBezTo>
                  <a:cubicBezTo>
                    <a:pt x="203" y="49"/>
                    <a:pt x="203" y="49"/>
                    <a:pt x="203" y="50"/>
                  </a:cubicBezTo>
                  <a:cubicBezTo>
                    <a:pt x="203" y="50"/>
                    <a:pt x="203" y="50"/>
                    <a:pt x="203" y="50"/>
                  </a:cubicBezTo>
                  <a:cubicBezTo>
                    <a:pt x="203" y="50"/>
                    <a:pt x="203" y="49"/>
                    <a:pt x="203" y="49"/>
                  </a:cubicBezTo>
                  <a:cubicBezTo>
                    <a:pt x="203" y="49"/>
                    <a:pt x="203" y="50"/>
                    <a:pt x="203" y="50"/>
                  </a:cubicBezTo>
                  <a:cubicBezTo>
                    <a:pt x="202" y="50"/>
                    <a:pt x="202" y="50"/>
                    <a:pt x="203" y="50"/>
                  </a:cubicBezTo>
                  <a:cubicBezTo>
                    <a:pt x="203" y="50"/>
                    <a:pt x="203" y="50"/>
                    <a:pt x="203" y="50"/>
                  </a:cubicBezTo>
                  <a:cubicBezTo>
                    <a:pt x="203" y="50"/>
                    <a:pt x="203" y="50"/>
                    <a:pt x="203" y="50"/>
                  </a:cubicBezTo>
                  <a:cubicBezTo>
                    <a:pt x="203" y="50"/>
                    <a:pt x="203" y="50"/>
                    <a:pt x="203" y="50"/>
                  </a:cubicBezTo>
                  <a:cubicBezTo>
                    <a:pt x="203" y="50"/>
                    <a:pt x="203" y="50"/>
                    <a:pt x="203" y="50"/>
                  </a:cubicBezTo>
                  <a:cubicBezTo>
                    <a:pt x="203" y="50"/>
                    <a:pt x="203" y="50"/>
                    <a:pt x="203" y="50"/>
                  </a:cubicBezTo>
                  <a:cubicBezTo>
                    <a:pt x="203" y="51"/>
                    <a:pt x="203" y="51"/>
                    <a:pt x="203" y="51"/>
                  </a:cubicBezTo>
                  <a:cubicBezTo>
                    <a:pt x="203" y="51"/>
                    <a:pt x="203" y="50"/>
                    <a:pt x="203" y="50"/>
                  </a:cubicBezTo>
                  <a:cubicBezTo>
                    <a:pt x="203" y="50"/>
                    <a:pt x="203" y="50"/>
                    <a:pt x="204" y="51"/>
                  </a:cubicBezTo>
                  <a:cubicBezTo>
                    <a:pt x="204" y="51"/>
                    <a:pt x="204" y="51"/>
                    <a:pt x="204" y="51"/>
                  </a:cubicBezTo>
                  <a:cubicBezTo>
                    <a:pt x="204" y="51"/>
                    <a:pt x="204" y="51"/>
                    <a:pt x="204" y="50"/>
                  </a:cubicBezTo>
                  <a:cubicBezTo>
                    <a:pt x="204" y="50"/>
                    <a:pt x="204" y="50"/>
                    <a:pt x="204" y="50"/>
                  </a:cubicBezTo>
                  <a:cubicBezTo>
                    <a:pt x="204" y="50"/>
                    <a:pt x="205" y="50"/>
                    <a:pt x="205" y="50"/>
                  </a:cubicBezTo>
                  <a:cubicBezTo>
                    <a:pt x="205" y="50"/>
                    <a:pt x="205" y="50"/>
                    <a:pt x="205" y="50"/>
                  </a:cubicBezTo>
                  <a:cubicBezTo>
                    <a:pt x="205" y="50"/>
                    <a:pt x="205" y="50"/>
                    <a:pt x="206" y="50"/>
                  </a:cubicBezTo>
                  <a:cubicBezTo>
                    <a:pt x="206" y="50"/>
                    <a:pt x="206" y="50"/>
                    <a:pt x="206" y="50"/>
                  </a:cubicBezTo>
                  <a:close/>
                  <a:moveTo>
                    <a:pt x="202" y="50"/>
                  </a:moveTo>
                  <a:cubicBezTo>
                    <a:pt x="202" y="49"/>
                    <a:pt x="202" y="49"/>
                    <a:pt x="202" y="49"/>
                  </a:cubicBezTo>
                  <a:cubicBezTo>
                    <a:pt x="202" y="49"/>
                    <a:pt x="202" y="49"/>
                    <a:pt x="202" y="49"/>
                  </a:cubicBezTo>
                  <a:cubicBezTo>
                    <a:pt x="202" y="49"/>
                    <a:pt x="202" y="49"/>
                    <a:pt x="202" y="49"/>
                  </a:cubicBezTo>
                  <a:cubicBezTo>
                    <a:pt x="202" y="49"/>
                    <a:pt x="202" y="49"/>
                    <a:pt x="202" y="49"/>
                  </a:cubicBezTo>
                  <a:cubicBezTo>
                    <a:pt x="202" y="49"/>
                    <a:pt x="202" y="49"/>
                    <a:pt x="202" y="50"/>
                  </a:cubicBezTo>
                  <a:cubicBezTo>
                    <a:pt x="201" y="50"/>
                    <a:pt x="202" y="49"/>
                    <a:pt x="202" y="49"/>
                  </a:cubicBezTo>
                  <a:cubicBezTo>
                    <a:pt x="202" y="49"/>
                    <a:pt x="202" y="49"/>
                    <a:pt x="202" y="49"/>
                  </a:cubicBezTo>
                  <a:cubicBezTo>
                    <a:pt x="202" y="49"/>
                    <a:pt x="202" y="49"/>
                    <a:pt x="201" y="49"/>
                  </a:cubicBezTo>
                  <a:cubicBezTo>
                    <a:pt x="201" y="49"/>
                    <a:pt x="201" y="49"/>
                    <a:pt x="201" y="49"/>
                  </a:cubicBezTo>
                  <a:cubicBezTo>
                    <a:pt x="201" y="49"/>
                    <a:pt x="201" y="49"/>
                    <a:pt x="201" y="49"/>
                  </a:cubicBezTo>
                  <a:cubicBezTo>
                    <a:pt x="201" y="49"/>
                    <a:pt x="201" y="49"/>
                    <a:pt x="201" y="49"/>
                  </a:cubicBezTo>
                  <a:cubicBezTo>
                    <a:pt x="201" y="49"/>
                    <a:pt x="201" y="49"/>
                    <a:pt x="201" y="49"/>
                  </a:cubicBezTo>
                  <a:cubicBezTo>
                    <a:pt x="201" y="49"/>
                    <a:pt x="201" y="49"/>
                    <a:pt x="201" y="49"/>
                  </a:cubicBezTo>
                  <a:cubicBezTo>
                    <a:pt x="201" y="49"/>
                    <a:pt x="201" y="49"/>
                    <a:pt x="200" y="49"/>
                  </a:cubicBezTo>
                  <a:cubicBezTo>
                    <a:pt x="200" y="49"/>
                    <a:pt x="200" y="49"/>
                    <a:pt x="200" y="49"/>
                  </a:cubicBezTo>
                  <a:cubicBezTo>
                    <a:pt x="200" y="49"/>
                    <a:pt x="200" y="49"/>
                    <a:pt x="200" y="49"/>
                  </a:cubicBezTo>
                  <a:cubicBezTo>
                    <a:pt x="200" y="49"/>
                    <a:pt x="200" y="49"/>
                    <a:pt x="200" y="49"/>
                  </a:cubicBezTo>
                  <a:cubicBezTo>
                    <a:pt x="200" y="49"/>
                    <a:pt x="200" y="49"/>
                    <a:pt x="199" y="49"/>
                  </a:cubicBezTo>
                  <a:cubicBezTo>
                    <a:pt x="199" y="49"/>
                    <a:pt x="199" y="49"/>
                    <a:pt x="199" y="49"/>
                  </a:cubicBezTo>
                  <a:cubicBezTo>
                    <a:pt x="199" y="49"/>
                    <a:pt x="199" y="49"/>
                    <a:pt x="199" y="49"/>
                  </a:cubicBezTo>
                  <a:cubicBezTo>
                    <a:pt x="199" y="49"/>
                    <a:pt x="198" y="49"/>
                    <a:pt x="198" y="49"/>
                  </a:cubicBezTo>
                  <a:cubicBezTo>
                    <a:pt x="198" y="49"/>
                    <a:pt x="197" y="49"/>
                    <a:pt x="197" y="49"/>
                  </a:cubicBezTo>
                  <a:cubicBezTo>
                    <a:pt x="197" y="49"/>
                    <a:pt x="197" y="49"/>
                    <a:pt x="197" y="49"/>
                  </a:cubicBezTo>
                  <a:cubicBezTo>
                    <a:pt x="196" y="49"/>
                    <a:pt x="196" y="49"/>
                    <a:pt x="196" y="49"/>
                  </a:cubicBezTo>
                  <a:cubicBezTo>
                    <a:pt x="196" y="49"/>
                    <a:pt x="196" y="49"/>
                    <a:pt x="196" y="49"/>
                  </a:cubicBezTo>
                  <a:cubicBezTo>
                    <a:pt x="196" y="49"/>
                    <a:pt x="196" y="49"/>
                    <a:pt x="196" y="49"/>
                  </a:cubicBezTo>
                  <a:cubicBezTo>
                    <a:pt x="196" y="50"/>
                    <a:pt x="196" y="50"/>
                    <a:pt x="196" y="50"/>
                  </a:cubicBezTo>
                  <a:cubicBezTo>
                    <a:pt x="196" y="50"/>
                    <a:pt x="196" y="50"/>
                    <a:pt x="196" y="51"/>
                  </a:cubicBezTo>
                  <a:cubicBezTo>
                    <a:pt x="196" y="51"/>
                    <a:pt x="196" y="51"/>
                    <a:pt x="196" y="51"/>
                  </a:cubicBezTo>
                  <a:cubicBezTo>
                    <a:pt x="197" y="51"/>
                    <a:pt x="197" y="51"/>
                    <a:pt x="197" y="51"/>
                  </a:cubicBezTo>
                  <a:cubicBezTo>
                    <a:pt x="197" y="51"/>
                    <a:pt x="198" y="51"/>
                    <a:pt x="198" y="51"/>
                  </a:cubicBezTo>
                  <a:cubicBezTo>
                    <a:pt x="198" y="51"/>
                    <a:pt x="198" y="51"/>
                    <a:pt x="198" y="51"/>
                  </a:cubicBezTo>
                  <a:cubicBezTo>
                    <a:pt x="199" y="50"/>
                    <a:pt x="199" y="50"/>
                    <a:pt x="199" y="50"/>
                  </a:cubicBezTo>
                  <a:cubicBezTo>
                    <a:pt x="199" y="50"/>
                    <a:pt x="199" y="50"/>
                    <a:pt x="199" y="50"/>
                  </a:cubicBezTo>
                  <a:cubicBezTo>
                    <a:pt x="200" y="50"/>
                    <a:pt x="200" y="50"/>
                    <a:pt x="200" y="50"/>
                  </a:cubicBezTo>
                  <a:cubicBezTo>
                    <a:pt x="200" y="51"/>
                    <a:pt x="200" y="51"/>
                    <a:pt x="200" y="50"/>
                  </a:cubicBezTo>
                  <a:cubicBezTo>
                    <a:pt x="200" y="50"/>
                    <a:pt x="201" y="50"/>
                    <a:pt x="201" y="50"/>
                  </a:cubicBezTo>
                  <a:cubicBezTo>
                    <a:pt x="201" y="50"/>
                    <a:pt x="201" y="50"/>
                    <a:pt x="201" y="50"/>
                  </a:cubicBezTo>
                  <a:cubicBezTo>
                    <a:pt x="201" y="50"/>
                    <a:pt x="201" y="50"/>
                    <a:pt x="201" y="50"/>
                  </a:cubicBezTo>
                  <a:cubicBezTo>
                    <a:pt x="201" y="50"/>
                    <a:pt x="201" y="50"/>
                    <a:pt x="201" y="50"/>
                  </a:cubicBezTo>
                  <a:cubicBezTo>
                    <a:pt x="201" y="50"/>
                    <a:pt x="201" y="50"/>
                    <a:pt x="201" y="50"/>
                  </a:cubicBezTo>
                  <a:cubicBezTo>
                    <a:pt x="202" y="50"/>
                    <a:pt x="202" y="50"/>
                    <a:pt x="202" y="50"/>
                  </a:cubicBezTo>
                  <a:cubicBezTo>
                    <a:pt x="202" y="50"/>
                    <a:pt x="202" y="50"/>
                    <a:pt x="202" y="50"/>
                  </a:cubicBezTo>
                  <a:cubicBezTo>
                    <a:pt x="202" y="50"/>
                    <a:pt x="202" y="50"/>
                    <a:pt x="202" y="50"/>
                  </a:cubicBezTo>
                  <a:cubicBezTo>
                    <a:pt x="202" y="49"/>
                    <a:pt x="202" y="50"/>
                    <a:pt x="202" y="50"/>
                  </a:cubicBezTo>
                  <a:close/>
                  <a:moveTo>
                    <a:pt x="216" y="42"/>
                  </a:moveTo>
                  <a:cubicBezTo>
                    <a:pt x="217" y="42"/>
                    <a:pt x="217" y="42"/>
                    <a:pt x="217" y="42"/>
                  </a:cubicBezTo>
                  <a:cubicBezTo>
                    <a:pt x="217" y="42"/>
                    <a:pt x="217" y="42"/>
                    <a:pt x="217" y="43"/>
                  </a:cubicBezTo>
                  <a:cubicBezTo>
                    <a:pt x="216" y="43"/>
                    <a:pt x="217" y="43"/>
                    <a:pt x="217" y="43"/>
                  </a:cubicBezTo>
                  <a:cubicBezTo>
                    <a:pt x="217" y="43"/>
                    <a:pt x="217" y="43"/>
                    <a:pt x="217" y="43"/>
                  </a:cubicBezTo>
                  <a:cubicBezTo>
                    <a:pt x="217" y="43"/>
                    <a:pt x="217" y="43"/>
                    <a:pt x="217" y="43"/>
                  </a:cubicBezTo>
                  <a:cubicBezTo>
                    <a:pt x="217" y="43"/>
                    <a:pt x="218" y="42"/>
                    <a:pt x="218" y="43"/>
                  </a:cubicBezTo>
                  <a:cubicBezTo>
                    <a:pt x="218" y="43"/>
                    <a:pt x="218" y="43"/>
                    <a:pt x="218" y="43"/>
                  </a:cubicBezTo>
                  <a:cubicBezTo>
                    <a:pt x="218" y="43"/>
                    <a:pt x="218" y="43"/>
                    <a:pt x="218" y="43"/>
                  </a:cubicBezTo>
                  <a:cubicBezTo>
                    <a:pt x="218" y="43"/>
                    <a:pt x="218" y="43"/>
                    <a:pt x="218" y="43"/>
                  </a:cubicBezTo>
                  <a:cubicBezTo>
                    <a:pt x="218" y="43"/>
                    <a:pt x="219" y="43"/>
                    <a:pt x="219" y="43"/>
                  </a:cubicBezTo>
                  <a:cubicBezTo>
                    <a:pt x="219" y="43"/>
                    <a:pt x="219" y="43"/>
                    <a:pt x="219" y="43"/>
                  </a:cubicBezTo>
                  <a:cubicBezTo>
                    <a:pt x="219" y="43"/>
                    <a:pt x="219" y="43"/>
                    <a:pt x="219" y="43"/>
                  </a:cubicBezTo>
                  <a:cubicBezTo>
                    <a:pt x="219" y="43"/>
                    <a:pt x="219" y="43"/>
                    <a:pt x="219" y="43"/>
                  </a:cubicBezTo>
                  <a:cubicBezTo>
                    <a:pt x="219" y="43"/>
                    <a:pt x="219" y="42"/>
                    <a:pt x="219" y="42"/>
                  </a:cubicBezTo>
                  <a:cubicBezTo>
                    <a:pt x="219" y="42"/>
                    <a:pt x="219" y="42"/>
                    <a:pt x="218" y="42"/>
                  </a:cubicBezTo>
                  <a:cubicBezTo>
                    <a:pt x="218" y="42"/>
                    <a:pt x="218" y="42"/>
                    <a:pt x="218" y="42"/>
                  </a:cubicBezTo>
                  <a:cubicBezTo>
                    <a:pt x="218" y="42"/>
                    <a:pt x="218" y="42"/>
                    <a:pt x="218" y="42"/>
                  </a:cubicBezTo>
                  <a:cubicBezTo>
                    <a:pt x="218" y="42"/>
                    <a:pt x="218" y="42"/>
                    <a:pt x="218" y="42"/>
                  </a:cubicBezTo>
                  <a:cubicBezTo>
                    <a:pt x="217" y="41"/>
                    <a:pt x="219" y="41"/>
                    <a:pt x="218" y="41"/>
                  </a:cubicBezTo>
                  <a:cubicBezTo>
                    <a:pt x="218" y="41"/>
                    <a:pt x="218" y="40"/>
                    <a:pt x="218" y="40"/>
                  </a:cubicBezTo>
                  <a:cubicBezTo>
                    <a:pt x="218" y="40"/>
                    <a:pt x="218" y="40"/>
                    <a:pt x="218" y="40"/>
                  </a:cubicBezTo>
                  <a:cubicBezTo>
                    <a:pt x="217" y="40"/>
                    <a:pt x="217" y="40"/>
                    <a:pt x="217" y="40"/>
                  </a:cubicBezTo>
                  <a:cubicBezTo>
                    <a:pt x="217" y="40"/>
                    <a:pt x="217" y="40"/>
                    <a:pt x="217" y="40"/>
                  </a:cubicBezTo>
                  <a:cubicBezTo>
                    <a:pt x="217" y="40"/>
                    <a:pt x="217" y="40"/>
                    <a:pt x="217" y="40"/>
                  </a:cubicBezTo>
                  <a:cubicBezTo>
                    <a:pt x="217" y="40"/>
                    <a:pt x="217" y="40"/>
                    <a:pt x="217" y="40"/>
                  </a:cubicBezTo>
                  <a:cubicBezTo>
                    <a:pt x="216" y="40"/>
                    <a:pt x="216" y="40"/>
                    <a:pt x="216" y="40"/>
                  </a:cubicBezTo>
                  <a:cubicBezTo>
                    <a:pt x="216" y="40"/>
                    <a:pt x="216" y="40"/>
                    <a:pt x="216" y="40"/>
                  </a:cubicBezTo>
                  <a:cubicBezTo>
                    <a:pt x="216" y="40"/>
                    <a:pt x="216" y="40"/>
                    <a:pt x="216" y="40"/>
                  </a:cubicBezTo>
                  <a:cubicBezTo>
                    <a:pt x="216" y="40"/>
                    <a:pt x="216" y="40"/>
                    <a:pt x="216" y="41"/>
                  </a:cubicBezTo>
                  <a:cubicBezTo>
                    <a:pt x="215" y="41"/>
                    <a:pt x="216" y="41"/>
                    <a:pt x="216" y="41"/>
                  </a:cubicBezTo>
                  <a:cubicBezTo>
                    <a:pt x="216" y="41"/>
                    <a:pt x="216" y="41"/>
                    <a:pt x="216" y="41"/>
                  </a:cubicBezTo>
                  <a:cubicBezTo>
                    <a:pt x="216" y="42"/>
                    <a:pt x="216" y="42"/>
                    <a:pt x="216" y="42"/>
                  </a:cubicBezTo>
                  <a:close/>
                  <a:moveTo>
                    <a:pt x="216" y="31"/>
                  </a:moveTo>
                  <a:cubicBezTo>
                    <a:pt x="216" y="31"/>
                    <a:pt x="216" y="31"/>
                    <a:pt x="217" y="31"/>
                  </a:cubicBezTo>
                  <a:cubicBezTo>
                    <a:pt x="217" y="31"/>
                    <a:pt x="217" y="31"/>
                    <a:pt x="217" y="31"/>
                  </a:cubicBezTo>
                  <a:cubicBezTo>
                    <a:pt x="217" y="31"/>
                    <a:pt x="217" y="31"/>
                    <a:pt x="217" y="31"/>
                  </a:cubicBezTo>
                  <a:cubicBezTo>
                    <a:pt x="217" y="31"/>
                    <a:pt x="217" y="32"/>
                    <a:pt x="217" y="32"/>
                  </a:cubicBezTo>
                  <a:cubicBezTo>
                    <a:pt x="217" y="32"/>
                    <a:pt x="218" y="32"/>
                    <a:pt x="218" y="32"/>
                  </a:cubicBezTo>
                  <a:cubicBezTo>
                    <a:pt x="218" y="32"/>
                    <a:pt x="217" y="32"/>
                    <a:pt x="217" y="33"/>
                  </a:cubicBezTo>
                  <a:cubicBezTo>
                    <a:pt x="217" y="33"/>
                    <a:pt x="217" y="33"/>
                    <a:pt x="217" y="33"/>
                  </a:cubicBezTo>
                  <a:cubicBezTo>
                    <a:pt x="217" y="34"/>
                    <a:pt x="217" y="34"/>
                    <a:pt x="217" y="34"/>
                  </a:cubicBezTo>
                  <a:cubicBezTo>
                    <a:pt x="217" y="34"/>
                    <a:pt x="217" y="34"/>
                    <a:pt x="217" y="34"/>
                  </a:cubicBezTo>
                  <a:cubicBezTo>
                    <a:pt x="217" y="35"/>
                    <a:pt x="217" y="35"/>
                    <a:pt x="217" y="35"/>
                  </a:cubicBezTo>
                  <a:cubicBezTo>
                    <a:pt x="217" y="35"/>
                    <a:pt x="218" y="35"/>
                    <a:pt x="218" y="35"/>
                  </a:cubicBezTo>
                  <a:cubicBezTo>
                    <a:pt x="218" y="35"/>
                    <a:pt x="218" y="35"/>
                    <a:pt x="218" y="35"/>
                  </a:cubicBezTo>
                  <a:cubicBezTo>
                    <a:pt x="218" y="35"/>
                    <a:pt x="218" y="35"/>
                    <a:pt x="218" y="36"/>
                  </a:cubicBezTo>
                  <a:cubicBezTo>
                    <a:pt x="218" y="36"/>
                    <a:pt x="218" y="36"/>
                    <a:pt x="218" y="36"/>
                  </a:cubicBezTo>
                  <a:cubicBezTo>
                    <a:pt x="218" y="37"/>
                    <a:pt x="218" y="37"/>
                    <a:pt x="218" y="37"/>
                  </a:cubicBezTo>
                  <a:cubicBezTo>
                    <a:pt x="218" y="37"/>
                    <a:pt x="218" y="37"/>
                    <a:pt x="218" y="37"/>
                  </a:cubicBezTo>
                  <a:cubicBezTo>
                    <a:pt x="218" y="37"/>
                    <a:pt x="218" y="38"/>
                    <a:pt x="218" y="38"/>
                  </a:cubicBezTo>
                  <a:cubicBezTo>
                    <a:pt x="218" y="38"/>
                    <a:pt x="218" y="38"/>
                    <a:pt x="218" y="38"/>
                  </a:cubicBezTo>
                  <a:cubicBezTo>
                    <a:pt x="218" y="39"/>
                    <a:pt x="218" y="39"/>
                    <a:pt x="218" y="39"/>
                  </a:cubicBezTo>
                  <a:cubicBezTo>
                    <a:pt x="218" y="39"/>
                    <a:pt x="218" y="39"/>
                    <a:pt x="218" y="40"/>
                  </a:cubicBezTo>
                  <a:cubicBezTo>
                    <a:pt x="219" y="40"/>
                    <a:pt x="219" y="40"/>
                    <a:pt x="219" y="40"/>
                  </a:cubicBezTo>
                  <a:cubicBezTo>
                    <a:pt x="219" y="40"/>
                    <a:pt x="219" y="40"/>
                    <a:pt x="219" y="40"/>
                  </a:cubicBezTo>
                  <a:cubicBezTo>
                    <a:pt x="219" y="40"/>
                    <a:pt x="219" y="40"/>
                    <a:pt x="219" y="40"/>
                  </a:cubicBezTo>
                  <a:cubicBezTo>
                    <a:pt x="220" y="41"/>
                    <a:pt x="220" y="41"/>
                    <a:pt x="220" y="41"/>
                  </a:cubicBezTo>
                  <a:cubicBezTo>
                    <a:pt x="220" y="41"/>
                    <a:pt x="220" y="41"/>
                    <a:pt x="220" y="41"/>
                  </a:cubicBezTo>
                  <a:cubicBezTo>
                    <a:pt x="220" y="41"/>
                    <a:pt x="220" y="41"/>
                    <a:pt x="220" y="41"/>
                  </a:cubicBezTo>
                  <a:cubicBezTo>
                    <a:pt x="220" y="41"/>
                    <a:pt x="220" y="41"/>
                    <a:pt x="220" y="42"/>
                  </a:cubicBezTo>
                  <a:cubicBezTo>
                    <a:pt x="220" y="42"/>
                    <a:pt x="220" y="42"/>
                    <a:pt x="220" y="42"/>
                  </a:cubicBezTo>
                  <a:cubicBezTo>
                    <a:pt x="220" y="42"/>
                    <a:pt x="220" y="42"/>
                    <a:pt x="221" y="42"/>
                  </a:cubicBezTo>
                  <a:cubicBezTo>
                    <a:pt x="221" y="42"/>
                    <a:pt x="221" y="43"/>
                    <a:pt x="222" y="43"/>
                  </a:cubicBezTo>
                  <a:cubicBezTo>
                    <a:pt x="222" y="43"/>
                    <a:pt x="222" y="43"/>
                    <a:pt x="222" y="43"/>
                  </a:cubicBezTo>
                  <a:cubicBezTo>
                    <a:pt x="222" y="43"/>
                    <a:pt x="222" y="43"/>
                    <a:pt x="222" y="43"/>
                  </a:cubicBezTo>
                  <a:cubicBezTo>
                    <a:pt x="222" y="43"/>
                    <a:pt x="222" y="43"/>
                    <a:pt x="222" y="43"/>
                  </a:cubicBezTo>
                  <a:cubicBezTo>
                    <a:pt x="222" y="43"/>
                    <a:pt x="222" y="43"/>
                    <a:pt x="222" y="43"/>
                  </a:cubicBezTo>
                  <a:cubicBezTo>
                    <a:pt x="222" y="43"/>
                    <a:pt x="222" y="43"/>
                    <a:pt x="222" y="43"/>
                  </a:cubicBezTo>
                  <a:cubicBezTo>
                    <a:pt x="222" y="43"/>
                    <a:pt x="222" y="43"/>
                    <a:pt x="222" y="43"/>
                  </a:cubicBezTo>
                  <a:cubicBezTo>
                    <a:pt x="222" y="43"/>
                    <a:pt x="222" y="43"/>
                    <a:pt x="222" y="43"/>
                  </a:cubicBezTo>
                  <a:cubicBezTo>
                    <a:pt x="222" y="43"/>
                    <a:pt x="222" y="43"/>
                    <a:pt x="222" y="43"/>
                  </a:cubicBezTo>
                  <a:cubicBezTo>
                    <a:pt x="222" y="43"/>
                    <a:pt x="222" y="43"/>
                    <a:pt x="223" y="44"/>
                  </a:cubicBezTo>
                  <a:cubicBezTo>
                    <a:pt x="223" y="44"/>
                    <a:pt x="223" y="44"/>
                    <a:pt x="223" y="44"/>
                  </a:cubicBezTo>
                  <a:cubicBezTo>
                    <a:pt x="223" y="44"/>
                    <a:pt x="223" y="44"/>
                    <a:pt x="223" y="44"/>
                  </a:cubicBezTo>
                  <a:cubicBezTo>
                    <a:pt x="223" y="44"/>
                    <a:pt x="223" y="44"/>
                    <a:pt x="223" y="44"/>
                  </a:cubicBezTo>
                  <a:cubicBezTo>
                    <a:pt x="223" y="43"/>
                    <a:pt x="223" y="43"/>
                    <a:pt x="223" y="43"/>
                  </a:cubicBezTo>
                  <a:cubicBezTo>
                    <a:pt x="223" y="43"/>
                    <a:pt x="222" y="43"/>
                    <a:pt x="222" y="43"/>
                  </a:cubicBezTo>
                  <a:cubicBezTo>
                    <a:pt x="222" y="43"/>
                    <a:pt x="222" y="43"/>
                    <a:pt x="222" y="43"/>
                  </a:cubicBezTo>
                  <a:cubicBezTo>
                    <a:pt x="222" y="43"/>
                    <a:pt x="222" y="43"/>
                    <a:pt x="222" y="43"/>
                  </a:cubicBezTo>
                  <a:cubicBezTo>
                    <a:pt x="222" y="42"/>
                    <a:pt x="222" y="42"/>
                    <a:pt x="222" y="42"/>
                  </a:cubicBezTo>
                  <a:cubicBezTo>
                    <a:pt x="222" y="42"/>
                    <a:pt x="222" y="42"/>
                    <a:pt x="222" y="42"/>
                  </a:cubicBezTo>
                  <a:cubicBezTo>
                    <a:pt x="222" y="42"/>
                    <a:pt x="222" y="42"/>
                    <a:pt x="221" y="42"/>
                  </a:cubicBezTo>
                  <a:cubicBezTo>
                    <a:pt x="221" y="42"/>
                    <a:pt x="221" y="42"/>
                    <a:pt x="221" y="42"/>
                  </a:cubicBezTo>
                  <a:cubicBezTo>
                    <a:pt x="221" y="41"/>
                    <a:pt x="221" y="41"/>
                    <a:pt x="221" y="41"/>
                  </a:cubicBezTo>
                  <a:cubicBezTo>
                    <a:pt x="221" y="40"/>
                    <a:pt x="220" y="40"/>
                    <a:pt x="220" y="40"/>
                  </a:cubicBezTo>
                  <a:cubicBezTo>
                    <a:pt x="220" y="40"/>
                    <a:pt x="220" y="40"/>
                    <a:pt x="220" y="40"/>
                  </a:cubicBezTo>
                  <a:cubicBezTo>
                    <a:pt x="220" y="39"/>
                    <a:pt x="220" y="39"/>
                    <a:pt x="220" y="39"/>
                  </a:cubicBezTo>
                  <a:cubicBezTo>
                    <a:pt x="220" y="39"/>
                    <a:pt x="220" y="39"/>
                    <a:pt x="220" y="39"/>
                  </a:cubicBezTo>
                  <a:cubicBezTo>
                    <a:pt x="220" y="39"/>
                    <a:pt x="220" y="38"/>
                    <a:pt x="220" y="38"/>
                  </a:cubicBezTo>
                  <a:cubicBezTo>
                    <a:pt x="220" y="38"/>
                    <a:pt x="220" y="38"/>
                    <a:pt x="220" y="38"/>
                  </a:cubicBezTo>
                  <a:cubicBezTo>
                    <a:pt x="219" y="38"/>
                    <a:pt x="219" y="38"/>
                    <a:pt x="219" y="38"/>
                  </a:cubicBezTo>
                  <a:cubicBezTo>
                    <a:pt x="219" y="37"/>
                    <a:pt x="220" y="37"/>
                    <a:pt x="219" y="37"/>
                  </a:cubicBezTo>
                  <a:cubicBezTo>
                    <a:pt x="219" y="37"/>
                    <a:pt x="219" y="37"/>
                    <a:pt x="220" y="37"/>
                  </a:cubicBezTo>
                  <a:cubicBezTo>
                    <a:pt x="220" y="37"/>
                    <a:pt x="220" y="37"/>
                    <a:pt x="220" y="37"/>
                  </a:cubicBezTo>
                  <a:cubicBezTo>
                    <a:pt x="220" y="37"/>
                    <a:pt x="220" y="37"/>
                    <a:pt x="220" y="37"/>
                  </a:cubicBezTo>
                  <a:cubicBezTo>
                    <a:pt x="220" y="37"/>
                    <a:pt x="220" y="36"/>
                    <a:pt x="220" y="36"/>
                  </a:cubicBezTo>
                  <a:cubicBezTo>
                    <a:pt x="220" y="36"/>
                    <a:pt x="220" y="36"/>
                    <a:pt x="220" y="36"/>
                  </a:cubicBezTo>
                  <a:cubicBezTo>
                    <a:pt x="220" y="36"/>
                    <a:pt x="220" y="36"/>
                    <a:pt x="220" y="36"/>
                  </a:cubicBezTo>
                  <a:cubicBezTo>
                    <a:pt x="220" y="36"/>
                    <a:pt x="220" y="36"/>
                    <a:pt x="220" y="36"/>
                  </a:cubicBezTo>
                  <a:cubicBezTo>
                    <a:pt x="219" y="36"/>
                    <a:pt x="219" y="36"/>
                    <a:pt x="219" y="36"/>
                  </a:cubicBezTo>
                  <a:cubicBezTo>
                    <a:pt x="219" y="35"/>
                    <a:pt x="219" y="35"/>
                    <a:pt x="219" y="35"/>
                  </a:cubicBezTo>
                  <a:cubicBezTo>
                    <a:pt x="219" y="35"/>
                    <a:pt x="220" y="35"/>
                    <a:pt x="220" y="35"/>
                  </a:cubicBezTo>
                  <a:cubicBezTo>
                    <a:pt x="220" y="35"/>
                    <a:pt x="219" y="35"/>
                    <a:pt x="220" y="35"/>
                  </a:cubicBezTo>
                  <a:cubicBezTo>
                    <a:pt x="220" y="35"/>
                    <a:pt x="220" y="35"/>
                    <a:pt x="220" y="34"/>
                  </a:cubicBezTo>
                  <a:cubicBezTo>
                    <a:pt x="220" y="34"/>
                    <a:pt x="220" y="34"/>
                    <a:pt x="220" y="34"/>
                  </a:cubicBezTo>
                  <a:cubicBezTo>
                    <a:pt x="220" y="34"/>
                    <a:pt x="220" y="34"/>
                    <a:pt x="221" y="34"/>
                  </a:cubicBezTo>
                  <a:cubicBezTo>
                    <a:pt x="221" y="34"/>
                    <a:pt x="221" y="35"/>
                    <a:pt x="221" y="35"/>
                  </a:cubicBezTo>
                  <a:cubicBezTo>
                    <a:pt x="221" y="35"/>
                    <a:pt x="221" y="35"/>
                    <a:pt x="221" y="35"/>
                  </a:cubicBezTo>
                  <a:cubicBezTo>
                    <a:pt x="221" y="35"/>
                    <a:pt x="221" y="35"/>
                    <a:pt x="221" y="35"/>
                  </a:cubicBezTo>
                  <a:cubicBezTo>
                    <a:pt x="221" y="35"/>
                    <a:pt x="221" y="35"/>
                    <a:pt x="221" y="35"/>
                  </a:cubicBezTo>
                  <a:cubicBezTo>
                    <a:pt x="221" y="35"/>
                    <a:pt x="222" y="35"/>
                    <a:pt x="222" y="35"/>
                  </a:cubicBezTo>
                  <a:cubicBezTo>
                    <a:pt x="222" y="35"/>
                    <a:pt x="222" y="35"/>
                    <a:pt x="222" y="35"/>
                  </a:cubicBezTo>
                  <a:cubicBezTo>
                    <a:pt x="222" y="35"/>
                    <a:pt x="223" y="35"/>
                    <a:pt x="223" y="35"/>
                  </a:cubicBezTo>
                  <a:cubicBezTo>
                    <a:pt x="223" y="35"/>
                    <a:pt x="223" y="35"/>
                    <a:pt x="223" y="35"/>
                  </a:cubicBezTo>
                  <a:cubicBezTo>
                    <a:pt x="223" y="35"/>
                    <a:pt x="223" y="35"/>
                    <a:pt x="223" y="35"/>
                  </a:cubicBezTo>
                  <a:cubicBezTo>
                    <a:pt x="224" y="35"/>
                    <a:pt x="224" y="35"/>
                    <a:pt x="224" y="35"/>
                  </a:cubicBezTo>
                  <a:cubicBezTo>
                    <a:pt x="224" y="36"/>
                    <a:pt x="224" y="36"/>
                    <a:pt x="225" y="36"/>
                  </a:cubicBezTo>
                  <a:cubicBezTo>
                    <a:pt x="225" y="36"/>
                    <a:pt x="225" y="36"/>
                    <a:pt x="226" y="36"/>
                  </a:cubicBezTo>
                  <a:cubicBezTo>
                    <a:pt x="226" y="36"/>
                    <a:pt x="226" y="36"/>
                    <a:pt x="226" y="36"/>
                  </a:cubicBezTo>
                  <a:cubicBezTo>
                    <a:pt x="226" y="36"/>
                    <a:pt x="226" y="36"/>
                    <a:pt x="226" y="36"/>
                  </a:cubicBezTo>
                  <a:cubicBezTo>
                    <a:pt x="226" y="36"/>
                    <a:pt x="226" y="36"/>
                    <a:pt x="226" y="36"/>
                  </a:cubicBezTo>
                  <a:cubicBezTo>
                    <a:pt x="226" y="36"/>
                    <a:pt x="226" y="36"/>
                    <a:pt x="226" y="36"/>
                  </a:cubicBezTo>
                  <a:cubicBezTo>
                    <a:pt x="226" y="36"/>
                    <a:pt x="226" y="36"/>
                    <a:pt x="226" y="36"/>
                  </a:cubicBezTo>
                  <a:cubicBezTo>
                    <a:pt x="226" y="36"/>
                    <a:pt x="225" y="35"/>
                    <a:pt x="225" y="35"/>
                  </a:cubicBezTo>
                  <a:cubicBezTo>
                    <a:pt x="225" y="35"/>
                    <a:pt x="225" y="35"/>
                    <a:pt x="225" y="35"/>
                  </a:cubicBezTo>
                  <a:cubicBezTo>
                    <a:pt x="225" y="35"/>
                    <a:pt x="225" y="35"/>
                    <a:pt x="225" y="35"/>
                  </a:cubicBezTo>
                  <a:cubicBezTo>
                    <a:pt x="225" y="35"/>
                    <a:pt x="225" y="35"/>
                    <a:pt x="225" y="35"/>
                  </a:cubicBezTo>
                  <a:cubicBezTo>
                    <a:pt x="225" y="35"/>
                    <a:pt x="225" y="35"/>
                    <a:pt x="225" y="35"/>
                  </a:cubicBezTo>
                  <a:cubicBezTo>
                    <a:pt x="225" y="35"/>
                    <a:pt x="225" y="35"/>
                    <a:pt x="225" y="35"/>
                  </a:cubicBezTo>
                  <a:cubicBezTo>
                    <a:pt x="225" y="35"/>
                    <a:pt x="225" y="35"/>
                    <a:pt x="225" y="35"/>
                  </a:cubicBezTo>
                  <a:cubicBezTo>
                    <a:pt x="225" y="35"/>
                    <a:pt x="225" y="34"/>
                    <a:pt x="225" y="34"/>
                  </a:cubicBezTo>
                  <a:cubicBezTo>
                    <a:pt x="225" y="34"/>
                    <a:pt x="225" y="34"/>
                    <a:pt x="225" y="34"/>
                  </a:cubicBezTo>
                  <a:cubicBezTo>
                    <a:pt x="225" y="34"/>
                    <a:pt x="224" y="34"/>
                    <a:pt x="224" y="34"/>
                  </a:cubicBezTo>
                  <a:cubicBezTo>
                    <a:pt x="224" y="34"/>
                    <a:pt x="224" y="34"/>
                    <a:pt x="224" y="34"/>
                  </a:cubicBezTo>
                  <a:cubicBezTo>
                    <a:pt x="224" y="34"/>
                    <a:pt x="224" y="34"/>
                    <a:pt x="224" y="34"/>
                  </a:cubicBezTo>
                  <a:cubicBezTo>
                    <a:pt x="224" y="34"/>
                    <a:pt x="224" y="34"/>
                    <a:pt x="223" y="34"/>
                  </a:cubicBezTo>
                  <a:cubicBezTo>
                    <a:pt x="223" y="34"/>
                    <a:pt x="223" y="34"/>
                    <a:pt x="223" y="34"/>
                  </a:cubicBezTo>
                  <a:cubicBezTo>
                    <a:pt x="223" y="34"/>
                    <a:pt x="223" y="34"/>
                    <a:pt x="223" y="34"/>
                  </a:cubicBezTo>
                  <a:cubicBezTo>
                    <a:pt x="223" y="33"/>
                    <a:pt x="223" y="33"/>
                    <a:pt x="223" y="33"/>
                  </a:cubicBezTo>
                  <a:cubicBezTo>
                    <a:pt x="223" y="33"/>
                    <a:pt x="223" y="33"/>
                    <a:pt x="223" y="33"/>
                  </a:cubicBezTo>
                  <a:cubicBezTo>
                    <a:pt x="223" y="33"/>
                    <a:pt x="223" y="33"/>
                    <a:pt x="222" y="33"/>
                  </a:cubicBezTo>
                  <a:cubicBezTo>
                    <a:pt x="222" y="33"/>
                    <a:pt x="222" y="33"/>
                    <a:pt x="222" y="33"/>
                  </a:cubicBezTo>
                  <a:cubicBezTo>
                    <a:pt x="222" y="33"/>
                    <a:pt x="222" y="33"/>
                    <a:pt x="222" y="33"/>
                  </a:cubicBezTo>
                  <a:cubicBezTo>
                    <a:pt x="222" y="33"/>
                    <a:pt x="222" y="33"/>
                    <a:pt x="222" y="33"/>
                  </a:cubicBezTo>
                  <a:cubicBezTo>
                    <a:pt x="222" y="33"/>
                    <a:pt x="222" y="33"/>
                    <a:pt x="222" y="33"/>
                  </a:cubicBezTo>
                  <a:cubicBezTo>
                    <a:pt x="222" y="33"/>
                    <a:pt x="222" y="33"/>
                    <a:pt x="222" y="33"/>
                  </a:cubicBezTo>
                  <a:cubicBezTo>
                    <a:pt x="222" y="33"/>
                    <a:pt x="222" y="33"/>
                    <a:pt x="222" y="33"/>
                  </a:cubicBezTo>
                  <a:cubicBezTo>
                    <a:pt x="222" y="33"/>
                    <a:pt x="222" y="33"/>
                    <a:pt x="222" y="33"/>
                  </a:cubicBezTo>
                  <a:cubicBezTo>
                    <a:pt x="222" y="33"/>
                    <a:pt x="222" y="33"/>
                    <a:pt x="222" y="32"/>
                  </a:cubicBezTo>
                  <a:cubicBezTo>
                    <a:pt x="222" y="32"/>
                    <a:pt x="222" y="32"/>
                    <a:pt x="222" y="32"/>
                  </a:cubicBezTo>
                  <a:cubicBezTo>
                    <a:pt x="222" y="32"/>
                    <a:pt x="222" y="32"/>
                    <a:pt x="222" y="32"/>
                  </a:cubicBezTo>
                  <a:cubicBezTo>
                    <a:pt x="222" y="32"/>
                    <a:pt x="222" y="32"/>
                    <a:pt x="222" y="32"/>
                  </a:cubicBezTo>
                  <a:cubicBezTo>
                    <a:pt x="222" y="32"/>
                    <a:pt x="222" y="32"/>
                    <a:pt x="222" y="32"/>
                  </a:cubicBezTo>
                  <a:cubicBezTo>
                    <a:pt x="222" y="32"/>
                    <a:pt x="222" y="32"/>
                    <a:pt x="222" y="32"/>
                  </a:cubicBezTo>
                  <a:cubicBezTo>
                    <a:pt x="222" y="32"/>
                    <a:pt x="222" y="32"/>
                    <a:pt x="222" y="32"/>
                  </a:cubicBezTo>
                  <a:cubicBezTo>
                    <a:pt x="222" y="32"/>
                    <a:pt x="222" y="32"/>
                    <a:pt x="222" y="32"/>
                  </a:cubicBezTo>
                  <a:cubicBezTo>
                    <a:pt x="222" y="32"/>
                    <a:pt x="222" y="32"/>
                    <a:pt x="222" y="32"/>
                  </a:cubicBezTo>
                  <a:cubicBezTo>
                    <a:pt x="222" y="32"/>
                    <a:pt x="222" y="32"/>
                    <a:pt x="222" y="32"/>
                  </a:cubicBezTo>
                  <a:cubicBezTo>
                    <a:pt x="223" y="32"/>
                    <a:pt x="223" y="32"/>
                    <a:pt x="223" y="31"/>
                  </a:cubicBezTo>
                  <a:cubicBezTo>
                    <a:pt x="223" y="31"/>
                    <a:pt x="223" y="31"/>
                    <a:pt x="223" y="31"/>
                  </a:cubicBezTo>
                  <a:cubicBezTo>
                    <a:pt x="224" y="31"/>
                    <a:pt x="224" y="31"/>
                    <a:pt x="224" y="31"/>
                  </a:cubicBezTo>
                  <a:cubicBezTo>
                    <a:pt x="224" y="31"/>
                    <a:pt x="224" y="31"/>
                    <a:pt x="224" y="31"/>
                  </a:cubicBezTo>
                  <a:cubicBezTo>
                    <a:pt x="224" y="31"/>
                    <a:pt x="224" y="31"/>
                    <a:pt x="224" y="31"/>
                  </a:cubicBezTo>
                  <a:cubicBezTo>
                    <a:pt x="224" y="31"/>
                    <a:pt x="224" y="31"/>
                    <a:pt x="225" y="31"/>
                  </a:cubicBezTo>
                  <a:cubicBezTo>
                    <a:pt x="225" y="31"/>
                    <a:pt x="225" y="31"/>
                    <a:pt x="225" y="30"/>
                  </a:cubicBezTo>
                  <a:cubicBezTo>
                    <a:pt x="225" y="30"/>
                    <a:pt x="225" y="30"/>
                    <a:pt x="225" y="30"/>
                  </a:cubicBezTo>
                  <a:cubicBezTo>
                    <a:pt x="225" y="30"/>
                    <a:pt x="225" y="30"/>
                    <a:pt x="225" y="30"/>
                  </a:cubicBezTo>
                  <a:cubicBezTo>
                    <a:pt x="225" y="30"/>
                    <a:pt x="225" y="30"/>
                    <a:pt x="225" y="30"/>
                  </a:cubicBezTo>
                  <a:cubicBezTo>
                    <a:pt x="225" y="30"/>
                    <a:pt x="225" y="30"/>
                    <a:pt x="225" y="30"/>
                  </a:cubicBezTo>
                  <a:cubicBezTo>
                    <a:pt x="225" y="30"/>
                    <a:pt x="225" y="29"/>
                    <a:pt x="225" y="29"/>
                  </a:cubicBezTo>
                  <a:cubicBezTo>
                    <a:pt x="225" y="29"/>
                    <a:pt x="225" y="29"/>
                    <a:pt x="225" y="29"/>
                  </a:cubicBezTo>
                  <a:cubicBezTo>
                    <a:pt x="225" y="29"/>
                    <a:pt x="225" y="29"/>
                    <a:pt x="225" y="29"/>
                  </a:cubicBezTo>
                  <a:cubicBezTo>
                    <a:pt x="225" y="29"/>
                    <a:pt x="225" y="29"/>
                    <a:pt x="225" y="29"/>
                  </a:cubicBezTo>
                  <a:cubicBezTo>
                    <a:pt x="225" y="29"/>
                    <a:pt x="225" y="29"/>
                    <a:pt x="225" y="29"/>
                  </a:cubicBezTo>
                  <a:cubicBezTo>
                    <a:pt x="225" y="29"/>
                    <a:pt x="225" y="29"/>
                    <a:pt x="225" y="28"/>
                  </a:cubicBezTo>
                  <a:cubicBezTo>
                    <a:pt x="225" y="28"/>
                    <a:pt x="225" y="28"/>
                    <a:pt x="225" y="28"/>
                  </a:cubicBezTo>
                  <a:cubicBezTo>
                    <a:pt x="225" y="28"/>
                    <a:pt x="225" y="28"/>
                    <a:pt x="225" y="28"/>
                  </a:cubicBezTo>
                  <a:cubicBezTo>
                    <a:pt x="225" y="28"/>
                    <a:pt x="225" y="28"/>
                    <a:pt x="225" y="28"/>
                  </a:cubicBezTo>
                  <a:cubicBezTo>
                    <a:pt x="225" y="28"/>
                    <a:pt x="225" y="28"/>
                    <a:pt x="225" y="28"/>
                  </a:cubicBezTo>
                  <a:cubicBezTo>
                    <a:pt x="225" y="28"/>
                    <a:pt x="225" y="28"/>
                    <a:pt x="225" y="28"/>
                  </a:cubicBezTo>
                  <a:cubicBezTo>
                    <a:pt x="225" y="28"/>
                    <a:pt x="225" y="28"/>
                    <a:pt x="225" y="28"/>
                  </a:cubicBezTo>
                  <a:cubicBezTo>
                    <a:pt x="225" y="28"/>
                    <a:pt x="225" y="28"/>
                    <a:pt x="225" y="28"/>
                  </a:cubicBezTo>
                  <a:cubicBezTo>
                    <a:pt x="225" y="27"/>
                    <a:pt x="225" y="27"/>
                    <a:pt x="225" y="27"/>
                  </a:cubicBezTo>
                  <a:cubicBezTo>
                    <a:pt x="225" y="27"/>
                    <a:pt x="225" y="27"/>
                    <a:pt x="225" y="27"/>
                  </a:cubicBezTo>
                  <a:cubicBezTo>
                    <a:pt x="225" y="27"/>
                    <a:pt x="225" y="27"/>
                    <a:pt x="225" y="27"/>
                  </a:cubicBezTo>
                  <a:cubicBezTo>
                    <a:pt x="224" y="27"/>
                    <a:pt x="224" y="27"/>
                    <a:pt x="224" y="27"/>
                  </a:cubicBezTo>
                  <a:cubicBezTo>
                    <a:pt x="224" y="27"/>
                    <a:pt x="224" y="27"/>
                    <a:pt x="224" y="27"/>
                  </a:cubicBezTo>
                  <a:cubicBezTo>
                    <a:pt x="224" y="27"/>
                    <a:pt x="224" y="27"/>
                    <a:pt x="224" y="27"/>
                  </a:cubicBezTo>
                  <a:cubicBezTo>
                    <a:pt x="224" y="27"/>
                    <a:pt x="224" y="27"/>
                    <a:pt x="224" y="27"/>
                  </a:cubicBezTo>
                  <a:cubicBezTo>
                    <a:pt x="224" y="27"/>
                    <a:pt x="224" y="27"/>
                    <a:pt x="224" y="27"/>
                  </a:cubicBezTo>
                  <a:cubicBezTo>
                    <a:pt x="223" y="27"/>
                    <a:pt x="223" y="27"/>
                    <a:pt x="223" y="27"/>
                  </a:cubicBezTo>
                  <a:cubicBezTo>
                    <a:pt x="223" y="27"/>
                    <a:pt x="223" y="27"/>
                    <a:pt x="223" y="27"/>
                  </a:cubicBezTo>
                  <a:cubicBezTo>
                    <a:pt x="223" y="28"/>
                    <a:pt x="223" y="28"/>
                    <a:pt x="222" y="28"/>
                  </a:cubicBezTo>
                  <a:cubicBezTo>
                    <a:pt x="222" y="28"/>
                    <a:pt x="222" y="28"/>
                    <a:pt x="222" y="28"/>
                  </a:cubicBezTo>
                  <a:cubicBezTo>
                    <a:pt x="222" y="28"/>
                    <a:pt x="222" y="28"/>
                    <a:pt x="222" y="28"/>
                  </a:cubicBezTo>
                  <a:cubicBezTo>
                    <a:pt x="222" y="28"/>
                    <a:pt x="222" y="28"/>
                    <a:pt x="222" y="28"/>
                  </a:cubicBezTo>
                  <a:cubicBezTo>
                    <a:pt x="221" y="28"/>
                    <a:pt x="221" y="28"/>
                    <a:pt x="221" y="29"/>
                  </a:cubicBezTo>
                  <a:cubicBezTo>
                    <a:pt x="221" y="29"/>
                    <a:pt x="221" y="29"/>
                    <a:pt x="221" y="29"/>
                  </a:cubicBezTo>
                  <a:cubicBezTo>
                    <a:pt x="221" y="29"/>
                    <a:pt x="221" y="29"/>
                    <a:pt x="221" y="29"/>
                  </a:cubicBezTo>
                  <a:cubicBezTo>
                    <a:pt x="221" y="29"/>
                    <a:pt x="221" y="29"/>
                    <a:pt x="221" y="29"/>
                  </a:cubicBezTo>
                  <a:cubicBezTo>
                    <a:pt x="221" y="29"/>
                    <a:pt x="221" y="29"/>
                    <a:pt x="221" y="29"/>
                  </a:cubicBezTo>
                  <a:cubicBezTo>
                    <a:pt x="221" y="29"/>
                    <a:pt x="221" y="29"/>
                    <a:pt x="221" y="29"/>
                  </a:cubicBezTo>
                  <a:cubicBezTo>
                    <a:pt x="221" y="29"/>
                    <a:pt x="221" y="29"/>
                    <a:pt x="221" y="29"/>
                  </a:cubicBezTo>
                  <a:cubicBezTo>
                    <a:pt x="221" y="29"/>
                    <a:pt x="222" y="29"/>
                    <a:pt x="222" y="30"/>
                  </a:cubicBezTo>
                  <a:cubicBezTo>
                    <a:pt x="222" y="30"/>
                    <a:pt x="221" y="30"/>
                    <a:pt x="221" y="30"/>
                  </a:cubicBezTo>
                  <a:cubicBezTo>
                    <a:pt x="221" y="30"/>
                    <a:pt x="221" y="30"/>
                    <a:pt x="221" y="30"/>
                  </a:cubicBezTo>
                  <a:cubicBezTo>
                    <a:pt x="221" y="30"/>
                    <a:pt x="221" y="30"/>
                    <a:pt x="220" y="30"/>
                  </a:cubicBezTo>
                  <a:cubicBezTo>
                    <a:pt x="220" y="30"/>
                    <a:pt x="220" y="30"/>
                    <a:pt x="220" y="30"/>
                  </a:cubicBezTo>
                  <a:cubicBezTo>
                    <a:pt x="220" y="30"/>
                    <a:pt x="220" y="31"/>
                    <a:pt x="220" y="31"/>
                  </a:cubicBezTo>
                  <a:cubicBezTo>
                    <a:pt x="220" y="31"/>
                    <a:pt x="220" y="31"/>
                    <a:pt x="220" y="31"/>
                  </a:cubicBezTo>
                  <a:cubicBezTo>
                    <a:pt x="220" y="31"/>
                    <a:pt x="220" y="31"/>
                    <a:pt x="220" y="32"/>
                  </a:cubicBezTo>
                  <a:cubicBezTo>
                    <a:pt x="220" y="32"/>
                    <a:pt x="220" y="32"/>
                    <a:pt x="220" y="32"/>
                  </a:cubicBezTo>
                  <a:cubicBezTo>
                    <a:pt x="220" y="32"/>
                    <a:pt x="220" y="32"/>
                    <a:pt x="219" y="32"/>
                  </a:cubicBezTo>
                  <a:cubicBezTo>
                    <a:pt x="219" y="32"/>
                    <a:pt x="219" y="32"/>
                    <a:pt x="219" y="32"/>
                  </a:cubicBezTo>
                  <a:cubicBezTo>
                    <a:pt x="219" y="32"/>
                    <a:pt x="219" y="32"/>
                    <a:pt x="219" y="32"/>
                  </a:cubicBezTo>
                  <a:cubicBezTo>
                    <a:pt x="219" y="32"/>
                    <a:pt x="219" y="32"/>
                    <a:pt x="219" y="32"/>
                  </a:cubicBezTo>
                  <a:cubicBezTo>
                    <a:pt x="219" y="32"/>
                    <a:pt x="219" y="32"/>
                    <a:pt x="219" y="32"/>
                  </a:cubicBezTo>
                  <a:cubicBezTo>
                    <a:pt x="219" y="32"/>
                    <a:pt x="219" y="32"/>
                    <a:pt x="219" y="32"/>
                  </a:cubicBezTo>
                  <a:cubicBezTo>
                    <a:pt x="218" y="32"/>
                    <a:pt x="218" y="32"/>
                    <a:pt x="218" y="32"/>
                  </a:cubicBezTo>
                  <a:cubicBezTo>
                    <a:pt x="218" y="32"/>
                    <a:pt x="218" y="32"/>
                    <a:pt x="218" y="32"/>
                  </a:cubicBezTo>
                  <a:cubicBezTo>
                    <a:pt x="218" y="32"/>
                    <a:pt x="218" y="32"/>
                    <a:pt x="218" y="32"/>
                  </a:cubicBezTo>
                  <a:cubicBezTo>
                    <a:pt x="218" y="32"/>
                    <a:pt x="218" y="32"/>
                    <a:pt x="218" y="32"/>
                  </a:cubicBezTo>
                  <a:cubicBezTo>
                    <a:pt x="218" y="32"/>
                    <a:pt x="218" y="32"/>
                    <a:pt x="218" y="32"/>
                  </a:cubicBezTo>
                  <a:cubicBezTo>
                    <a:pt x="218" y="32"/>
                    <a:pt x="218" y="32"/>
                    <a:pt x="218" y="32"/>
                  </a:cubicBezTo>
                  <a:cubicBezTo>
                    <a:pt x="218" y="32"/>
                    <a:pt x="218" y="32"/>
                    <a:pt x="218" y="32"/>
                  </a:cubicBezTo>
                  <a:cubicBezTo>
                    <a:pt x="218" y="32"/>
                    <a:pt x="218" y="32"/>
                    <a:pt x="218" y="31"/>
                  </a:cubicBezTo>
                  <a:cubicBezTo>
                    <a:pt x="218" y="31"/>
                    <a:pt x="218" y="31"/>
                    <a:pt x="218" y="31"/>
                  </a:cubicBezTo>
                  <a:cubicBezTo>
                    <a:pt x="218" y="31"/>
                    <a:pt x="218" y="31"/>
                    <a:pt x="218" y="31"/>
                  </a:cubicBezTo>
                  <a:cubicBezTo>
                    <a:pt x="218" y="31"/>
                    <a:pt x="218" y="31"/>
                    <a:pt x="218" y="31"/>
                  </a:cubicBezTo>
                  <a:cubicBezTo>
                    <a:pt x="218" y="31"/>
                    <a:pt x="218" y="31"/>
                    <a:pt x="218" y="31"/>
                  </a:cubicBezTo>
                  <a:cubicBezTo>
                    <a:pt x="218" y="31"/>
                    <a:pt x="218" y="31"/>
                    <a:pt x="218" y="31"/>
                  </a:cubicBezTo>
                  <a:cubicBezTo>
                    <a:pt x="218" y="31"/>
                    <a:pt x="219" y="31"/>
                    <a:pt x="219" y="31"/>
                  </a:cubicBezTo>
                  <a:cubicBezTo>
                    <a:pt x="219" y="31"/>
                    <a:pt x="219" y="30"/>
                    <a:pt x="219" y="30"/>
                  </a:cubicBezTo>
                  <a:cubicBezTo>
                    <a:pt x="219" y="30"/>
                    <a:pt x="219" y="30"/>
                    <a:pt x="219" y="30"/>
                  </a:cubicBezTo>
                  <a:cubicBezTo>
                    <a:pt x="219" y="30"/>
                    <a:pt x="219" y="30"/>
                    <a:pt x="219" y="30"/>
                  </a:cubicBezTo>
                  <a:cubicBezTo>
                    <a:pt x="219" y="30"/>
                    <a:pt x="219" y="30"/>
                    <a:pt x="219" y="30"/>
                  </a:cubicBezTo>
                  <a:cubicBezTo>
                    <a:pt x="219" y="30"/>
                    <a:pt x="219" y="30"/>
                    <a:pt x="220" y="30"/>
                  </a:cubicBezTo>
                  <a:cubicBezTo>
                    <a:pt x="220" y="30"/>
                    <a:pt x="220" y="30"/>
                    <a:pt x="220" y="30"/>
                  </a:cubicBezTo>
                  <a:cubicBezTo>
                    <a:pt x="220" y="30"/>
                    <a:pt x="220" y="30"/>
                    <a:pt x="220" y="29"/>
                  </a:cubicBezTo>
                  <a:cubicBezTo>
                    <a:pt x="220" y="29"/>
                    <a:pt x="220" y="29"/>
                    <a:pt x="220" y="29"/>
                  </a:cubicBezTo>
                  <a:cubicBezTo>
                    <a:pt x="220" y="29"/>
                    <a:pt x="220" y="29"/>
                    <a:pt x="220" y="29"/>
                  </a:cubicBezTo>
                  <a:cubicBezTo>
                    <a:pt x="220" y="29"/>
                    <a:pt x="220" y="29"/>
                    <a:pt x="220" y="29"/>
                  </a:cubicBezTo>
                  <a:cubicBezTo>
                    <a:pt x="220" y="29"/>
                    <a:pt x="220" y="29"/>
                    <a:pt x="220" y="29"/>
                  </a:cubicBezTo>
                  <a:cubicBezTo>
                    <a:pt x="220" y="29"/>
                    <a:pt x="220" y="29"/>
                    <a:pt x="220" y="29"/>
                  </a:cubicBezTo>
                  <a:cubicBezTo>
                    <a:pt x="220" y="29"/>
                    <a:pt x="220" y="29"/>
                    <a:pt x="220" y="29"/>
                  </a:cubicBezTo>
                  <a:cubicBezTo>
                    <a:pt x="220" y="29"/>
                    <a:pt x="220" y="28"/>
                    <a:pt x="220" y="28"/>
                  </a:cubicBezTo>
                  <a:cubicBezTo>
                    <a:pt x="220" y="28"/>
                    <a:pt x="220" y="28"/>
                    <a:pt x="220" y="28"/>
                  </a:cubicBezTo>
                  <a:cubicBezTo>
                    <a:pt x="220" y="28"/>
                    <a:pt x="220" y="28"/>
                    <a:pt x="220" y="28"/>
                  </a:cubicBezTo>
                  <a:cubicBezTo>
                    <a:pt x="220" y="28"/>
                    <a:pt x="220" y="28"/>
                    <a:pt x="220" y="28"/>
                  </a:cubicBezTo>
                  <a:cubicBezTo>
                    <a:pt x="220" y="28"/>
                    <a:pt x="220" y="28"/>
                    <a:pt x="220" y="28"/>
                  </a:cubicBezTo>
                  <a:cubicBezTo>
                    <a:pt x="220" y="28"/>
                    <a:pt x="220" y="28"/>
                    <a:pt x="220" y="28"/>
                  </a:cubicBezTo>
                  <a:cubicBezTo>
                    <a:pt x="220" y="28"/>
                    <a:pt x="220" y="27"/>
                    <a:pt x="220" y="27"/>
                  </a:cubicBezTo>
                  <a:cubicBezTo>
                    <a:pt x="220" y="27"/>
                    <a:pt x="220" y="27"/>
                    <a:pt x="220" y="27"/>
                  </a:cubicBezTo>
                  <a:cubicBezTo>
                    <a:pt x="220" y="27"/>
                    <a:pt x="220" y="27"/>
                    <a:pt x="220" y="27"/>
                  </a:cubicBezTo>
                  <a:cubicBezTo>
                    <a:pt x="220" y="27"/>
                    <a:pt x="220" y="27"/>
                    <a:pt x="220" y="27"/>
                  </a:cubicBezTo>
                  <a:cubicBezTo>
                    <a:pt x="220" y="27"/>
                    <a:pt x="220" y="27"/>
                    <a:pt x="220" y="27"/>
                  </a:cubicBezTo>
                  <a:cubicBezTo>
                    <a:pt x="220" y="27"/>
                    <a:pt x="220" y="26"/>
                    <a:pt x="220" y="26"/>
                  </a:cubicBezTo>
                  <a:cubicBezTo>
                    <a:pt x="220" y="26"/>
                    <a:pt x="220" y="26"/>
                    <a:pt x="220" y="26"/>
                  </a:cubicBezTo>
                  <a:cubicBezTo>
                    <a:pt x="220" y="26"/>
                    <a:pt x="220" y="26"/>
                    <a:pt x="220" y="26"/>
                  </a:cubicBezTo>
                  <a:cubicBezTo>
                    <a:pt x="220" y="26"/>
                    <a:pt x="220" y="26"/>
                    <a:pt x="220" y="26"/>
                  </a:cubicBezTo>
                  <a:cubicBezTo>
                    <a:pt x="220" y="26"/>
                    <a:pt x="220" y="26"/>
                    <a:pt x="220" y="26"/>
                  </a:cubicBezTo>
                  <a:cubicBezTo>
                    <a:pt x="220" y="26"/>
                    <a:pt x="220" y="26"/>
                    <a:pt x="220" y="26"/>
                  </a:cubicBezTo>
                  <a:cubicBezTo>
                    <a:pt x="219" y="26"/>
                    <a:pt x="219" y="26"/>
                    <a:pt x="219" y="26"/>
                  </a:cubicBezTo>
                  <a:cubicBezTo>
                    <a:pt x="219" y="26"/>
                    <a:pt x="219" y="26"/>
                    <a:pt x="219" y="25"/>
                  </a:cubicBezTo>
                  <a:cubicBezTo>
                    <a:pt x="219" y="25"/>
                    <a:pt x="219" y="25"/>
                    <a:pt x="219" y="25"/>
                  </a:cubicBezTo>
                  <a:cubicBezTo>
                    <a:pt x="219" y="25"/>
                    <a:pt x="219" y="25"/>
                    <a:pt x="219" y="25"/>
                  </a:cubicBezTo>
                  <a:cubicBezTo>
                    <a:pt x="219" y="25"/>
                    <a:pt x="219" y="25"/>
                    <a:pt x="219" y="25"/>
                  </a:cubicBezTo>
                  <a:cubicBezTo>
                    <a:pt x="219" y="25"/>
                    <a:pt x="220" y="25"/>
                    <a:pt x="220" y="25"/>
                  </a:cubicBezTo>
                  <a:cubicBezTo>
                    <a:pt x="220" y="25"/>
                    <a:pt x="220" y="25"/>
                    <a:pt x="220" y="24"/>
                  </a:cubicBezTo>
                  <a:cubicBezTo>
                    <a:pt x="220" y="24"/>
                    <a:pt x="220" y="24"/>
                    <a:pt x="220" y="24"/>
                  </a:cubicBezTo>
                  <a:cubicBezTo>
                    <a:pt x="220" y="24"/>
                    <a:pt x="220" y="24"/>
                    <a:pt x="220" y="24"/>
                  </a:cubicBezTo>
                  <a:cubicBezTo>
                    <a:pt x="220" y="24"/>
                    <a:pt x="220" y="24"/>
                    <a:pt x="220" y="24"/>
                  </a:cubicBezTo>
                  <a:cubicBezTo>
                    <a:pt x="220" y="23"/>
                    <a:pt x="220" y="23"/>
                    <a:pt x="221" y="23"/>
                  </a:cubicBezTo>
                  <a:cubicBezTo>
                    <a:pt x="221" y="23"/>
                    <a:pt x="221" y="23"/>
                    <a:pt x="221" y="23"/>
                  </a:cubicBezTo>
                  <a:cubicBezTo>
                    <a:pt x="220" y="23"/>
                    <a:pt x="220" y="23"/>
                    <a:pt x="220" y="23"/>
                  </a:cubicBezTo>
                  <a:cubicBezTo>
                    <a:pt x="220" y="23"/>
                    <a:pt x="220" y="23"/>
                    <a:pt x="220" y="23"/>
                  </a:cubicBezTo>
                  <a:cubicBezTo>
                    <a:pt x="220" y="23"/>
                    <a:pt x="220" y="23"/>
                    <a:pt x="220" y="23"/>
                  </a:cubicBezTo>
                  <a:cubicBezTo>
                    <a:pt x="220" y="23"/>
                    <a:pt x="220" y="23"/>
                    <a:pt x="220" y="23"/>
                  </a:cubicBezTo>
                  <a:cubicBezTo>
                    <a:pt x="220" y="23"/>
                    <a:pt x="220" y="23"/>
                    <a:pt x="219" y="24"/>
                  </a:cubicBezTo>
                  <a:cubicBezTo>
                    <a:pt x="219" y="24"/>
                    <a:pt x="219" y="24"/>
                    <a:pt x="219" y="24"/>
                  </a:cubicBezTo>
                  <a:cubicBezTo>
                    <a:pt x="219" y="24"/>
                    <a:pt x="219" y="24"/>
                    <a:pt x="219" y="24"/>
                  </a:cubicBezTo>
                  <a:cubicBezTo>
                    <a:pt x="219" y="25"/>
                    <a:pt x="218" y="25"/>
                    <a:pt x="218" y="25"/>
                  </a:cubicBezTo>
                  <a:cubicBezTo>
                    <a:pt x="218" y="25"/>
                    <a:pt x="218" y="25"/>
                    <a:pt x="218" y="25"/>
                  </a:cubicBezTo>
                  <a:cubicBezTo>
                    <a:pt x="218" y="25"/>
                    <a:pt x="218" y="25"/>
                    <a:pt x="218" y="26"/>
                  </a:cubicBezTo>
                  <a:cubicBezTo>
                    <a:pt x="218" y="26"/>
                    <a:pt x="217" y="26"/>
                    <a:pt x="217" y="26"/>
                  </a:cubicBezTo>
                  <a:cubicBezTo>
                    <a:pt x="217" y="26"/>
                    <a:pt x="217" y="26"/>
                    <a:pt x="217" y="26"/>
                  </a:cubicBezTo>
                  <a:cubicBezTo>
                    <a:pt x="217" y="26"/>
                    <a:pt x="217" y="26"/>
                    <a:pt x="217" y="27"/>
                  </a:cubicBezTo>
                  <a:cubicBezTo>
                    <a:pt x="217" y="27"/>
                    <a:pt x="217" y="26"/>
                    <a:pt x="217" y="27"/>
                  </a:cubicBezTo>
                  <a:cubicBezTo>
                    <a:pt x="217" y="27"/>
                    <a:pt x="217" y="27"/>
                    <a:pt x="217" y="27"/>
                  </a:cubicBezTo>
                  <a:cubicBezTo>
                    <a:pt x="217" y="27"/>
                    <a:pt x="217" y="27"/>
                    <a:pt x="217" y="27"/>
                  </a:cubicBezTo>
                  <a:cubicBezTo>
                    <a:pt x="217" y="27"/>
                    <a:pt x="217" y="27"/>
                    <a:pt x="217" y="27"/>
                  </a:cubicBezTo>
                  <a:cubicBezTo>
                    <a:pt x="217" y="27"/>
                    <a:pt x="217" y="27"/>
                    <a:pt x="217" y="28"/>
                  </a:cubicBezTo>
                  <a:cubicBezTo>
                    <a:pt x="217" y="28"/>
                    <a:pt x="217" y="28"/>
                    <a:pt x="217" y="28"/>
                  </a:cubicBezTo>
                  <a:cubicBezTo>
                    <a:pt x="217" y="28"/>
                    <a:pt x="217" y="28"/>
                    <a:pt x="217" y="28"/>
                  </a:cubicBezTo>
                  <a:cubicBezTo>
                    <a:pt x="217" y="28"/>
                    <a:pt x="217" y="28"/>
                    <a:pt x="217" y="28"/>
                  </a:cubicBezTo>
                  <a:cubicBezTo>
                    <a:pt x="217" y="29"/>
                    <a:pt x="217" y="29"/>
                    <a:pt x="216" y="29"/>
                  </a:cubicBezTo>
                  <a:cubicBezTo>
                    <a:pt x="216" y="30"/>
                    <a:pt x="216" y="30"/>
                    <a:pt x="216" y="30"/>
                  </a:cubicBezTo>
                  <a:cubicBezTo>
                    <a:pt x="216" y="30"/>
                    <a:pt x="216" y="30"/>
                    <a:pt x="216" y="30"/>
                  </a:cubicBezTo>
                  <a:cubicBezTo>
                    <a:pt x="216" y="30"/>
                    <a:pt x="216" y="30"/>
                    <a:pt x="216" y="31"/>
                  </a:cubicBezTo>
                  <a:close/>
                  <a:moveTo>
                    <a:pt x="218" y="49"/>
                  </a:moveTo>
                  <a:cubicBezTo>
                    <a:pt x="218" y="49"/>
                    <a:pt x="218" y="49"/>
                    <a:pt x="218" y="49"/>
                  </a:cubicBezTo>
                  <a:cubicBezTo>
                    <a:pt x="218" y="49"/>
                    <a:pt x="219" y="49"/>
                    <a:pt x="219" y="49"/>
                  </a:cubicBezTo>
                  <a:cubicBezTo>
                    <a:pt x="219" y="49"/>
                    <a:pt x="220" y="49"/>
                    <a:pt x="220" y="49"/>
                  </a:cubicBezTo>
                  <a:cubicBezTo>
                    <a:pt x="220" y="49"/>
                    <a:pt x="220" y="49"/>
                    <a:pt x="220" y="49"/>
                  </a:cubicBezTo>
                  <a:cubicBezTo>
                    <a:pt x="220" y="49"/>
                    <a:pt x="220" y="49"/>
                    <a:pt x="220" y="49"/>
                  </a:cubicBezTo>
                  <a:cubicBezTo>
                    <a:pt x="221" y="49"/>
                    <a:pt x="221" y="49"/>
                    <a:pt x="221" y="49"/>
                  </a:cubicBezTo>
                  <a:cubicBezTo>
                    <a:pt x="221" y="49"/>
                    <a:pt x="221" y="49"/>
                    <a:pt x="221" y="48"/>
                  </a:cubicBezTo>
                  <a:cubicBezTo>
                    <a:pt x="221" y="48"/>
                    <a:pt x="221" y="48"/>
                    <a:pt x="221" y="48"/>
                  </a:cubicBezTo>
                  <a:cubicBezTo>
                    <a:pt x="221" y="48"/>
                    <a:pt x="221" y="48"/>
                    <a:pt x="221" y="48"/>
                  </a:cubicBezTo>
                  <a:cubicBezTo>
                    <a:pt x="221" y="48"/>
                    <a:pt x="221" y="48"/>
                    <a:pt x="221" y="48"/>
                  </a:cubicBezTo>
                  <a:cubicBezTo>
                    <a:pt x="220" y="48"/>
                    <a:pt x="220" y="48"/>
                    <a:pt x="220" y="48"/>
                  </a:cubicBezTo>
                  <a:cubicBezTo>
                    <a:pt x="220" y="47"/>
                    <a:pt x="220" y="47"/>
                    <a:pt x="220" y="47"/>
                  </a:cubicBezTo>
                  <a:cubicBezTo>
                    <a:pt x="220" y="47"/>
                    <a:pt x="220" y="47"/>
                    <a:pt x="219" y="47"/>
                  </a:cubicBezTo>
                  <a:cubicBezTo>
                    <a:pt x="219" y="47"/>
                    <a:pt x="219" y="47"/>
                    <a:pt x="219" y="47"/>
                  </a:cubicBezTo>
                  <a:cubicBezTo>
                    <a:pt x="219" y="47"/>
                    <a:pt x="219" y="47"/>
                    <a:pt x="219" y="47"/>
                  </a:cubicBezTo>
                  <a:cubicBezTo>
                    <a:pt x="219" y="47"/>
                    <a:pt x="219" y="47"/>
                    <a:pt x="219" y="47"/>
                  </a:cubicBezTo>
                  <a:cubicBezTo>
                    <a:pt x="219" y="46"/>
                    <a:pt x="218" y="46"/>
                    <a:pt x="218" y="46"/>
                  </a:cubicBezTo>
                  <a:cubicBezTo>
                    <a:pt x="218" y="47"/>
                    <a:pt x="218" y="46"/>
                    <a:pt x="218" y="47"/>
                  </a:cubicBezTo>
                  <a:cubicBezTo>
                    <a:pt x="218" y="47"/>
                    <a:pt x="217" y="47"/>
                    <a:pt x="217" y="47"/>
                  </a:cubicBezTo>
                  <a:cubicBezTo>
                    <a:pt x="217" y="47"/>
                    <a:pt x="217" y="47"/>
                    <a:pt x="217" y="47"/>
                  </a:cubicBezTo>
                  <a:cubicBezTo>
                    <a:pt x="217" y="47"/>
                    <a:pt x="217" y="47"/>
                    <a:pt x="216" y="47"/>
                  </a:cubicBezTo>
                  <a:cubicBezTo>
                    <a:pt x="216" y="47"/>
                    <a:pt x="216" y="47"/>
                    <a:pt x="216" y="48"/>
                  </a:cubicBezTo>
                  <a:cubicBezTo>
                    <a:pt x="216" y="48"/>
                    <a:pt x="216" y="48"/>
                    <a:pt x="216" y="48"/>
                  </a:cubicBezTo>
                  <a:cubicBezTo>
                    <a:pt x="216" y="48"/>
                    <a:pt x="216" y="48"/>
                    <a:pt x="216" y="49"/>
                  </a:cubicBezTo>
                  <a:cubicBezTo>
                    <a:pt x="216" y="49"/>
                    <a:pt x="217" y="49"/>
                    <a:pt x="217" y="49"/>
                  </a:cubicBezTo>
                  <a:cubicBezTo>
                    <a:pt x="217" y="49"/>
                    <a:pt x="217" y="49"/>
                    <a:pt x="217" y="49"/>
                  </a:cubicBezTo>
                  <a:cubicBezTo>
                    <a:pt x="217" y="49"/>
                    <a:pt x="218" y="49"/>
                    <a:pt x="218" y="49"/>
                  </a:cubicBezTo>
                  <a:close/>
                  <a:moveTo>
                    <a:pt x="222" y="23"/>
                  </a:moveTo>
                  <a:cubicBezTo>
                    <a:pt x="222" y="23"/>
                    <a:pt x="222" y="23"/>
                    <a:pt x="222" y="23"/>
                  </a:cubicBezTo>
                  <a:cubicBezTo>
                    <a:pt x="222" y="23"/>
                    <a:pt x="222" y="23"/>
                    <a:pt x="222" y="24"/>
                  </a:cubicBezTo>
                  <a:cubicBezTo>
                    <a:pt x="222" y="24"/>
                    <a:pt x="222" y="24"/>
                    <a:pt x="222" y="24"/>
                  </a:cubicBezTo>
                  <a:cubicBezTo>
                    <a:pt x="222" y="24"/>
                    <a:pt x="222" y="24"/>
                    <a:pt x="222" y="24"/>
                  </a:cubicBezTo>
                  <a:cubicBezTo>
                    <a:pt x="222" y="24"/>
                    <a:pt x="222" y="24"/>
                    <a:pt x="222" y="24"/>
                  </a:cubicBezTo>
                  <a:cubicBezTo>
                    <a:pt x="223" y="24"/>
                    <a:pt x="223" y="24"/>
                    <a:pt x="223" y="24"/>
                  </a:cubicBezTo>
                  <a:cubicBezTo>
                    <a:pt x="223" y="24"/>
                    <a:pt x="224" y="24"/>
                    <a:pt x="224" y="24"/>
                  </a:cubicBezTo>
                  <a:cubicBezTo>
                    <a:pt x="224" y="24"/>
                    <a:pt x="224" y="24"/>
                    <a:pt x="224" y="24"/>
                  </a:cubicBezTo>
                  <a:cubicBezTo>
                    <a:pt x="224" y="23"/>
                    <a:pt x="224" y="23"/>
                    <a:pt x="224" y="23"/>
                  </a:cubicBezTo>
                  <a:cubicBezTo>
                    <a:pt x="224" y="23"/>
                    <a:pt x="224" y="23"/>
                    <a:pt x="224" y="23"/>
                  </a:cubicBezTo>
                  <a:cubicBezTo>
                    <a:pt x="224" y="23"/>
                    <a:pt x="224" y="22"/>
                    <a:pt x="224" y="22"/>
                  </a:cubicBezTo>
                  <a:cubicBezTo>
                    <a:pt x="224" y="22"/>
                    <a:pt x="224" y="22"/>
                    <a:pt x="224" y="22"/>
                  </a:cubicBezTo>
                  <a:cubicBezTo>
                    <a:pt x="225" y="22"/>
                    <a:pt x="225" y="22"/>
                    <a:pt x="225" y="21"/>
                  </a:cubicBezTo>
                  <a:cubicBezTo>
                    <a:pt x="225" y="21"/>
                    <a:pt x="225" y="21"/>
                    <a:pt x="225" y="21"/>
                  </a:cubicBezTo>
                  <a:cubicBezTo>
                    <a:pt x="225" y="21"/>
                    <a:pt x="224" y="21"/>
                    <a:pt x="224" y="21"/>
                  </a:cubicBezTo>
                  <a:cubicBezTo>
                    <a:pt x="224" y="20"/>
                    <a:pt x="224" y="20"/>
                    <a:pt x="224" y="20"/>
                  </a:cubicBezTo>
                  <a:cubicBezTo>
                    <a:pt x="224" y="20"/>
                    <a:pt x="224" y="20"/>
                    <a:pt x="224" y="20"/>
                  </a:cubicBezTo>
                  <a:cubicBezTo>
                    <a:pt x="224" y="20"/>
                    <a:pt x="224" y="20"/>
                    <a:pt x="224" y="20"/>
                  </a:cubicBezTo>
                  <a:cubicBezTo>
                    <a:pt x="224" y="20"/>
                    <a:pt x="223" y="20"/>
                    <a:pt x="223" y="20"/>
                  </a:cubicBezTo>
                  <a:cubicBezTo>
                    <a:pt x="223" y="20"/>
                    <a:pt x="223" y="21"/>
                    <a:pt x="223" y="21"/>
                  </a:cubicBezTo>
                  <a:cubicBezTo>
                    <a:pt x="223" y="21"/>
                    <a:pt x="223" y="21"/>
                    <a:pt x="223" y="21"/>
                  </a:cubicBezTo>
                  <a:cubicBezTo>
                    <a:pt x="222" y="21"/>
                    <a:pt x="222" y="21"/>
                    <a:pt x="222" y="21"/>
                  </a:cubicBezTo>
                  <a:cubicBezTo>
                    <a:pt x="222" y="22"/>
                    <a:pt x="222" y="22"/>
                    <a:pt x="222" y="22"/>
                  </a:cubicBezTo>
                  <a:cubicBezTo>
                    <a:pt x="222" y="22"/>
                    <a:pt x="222" y="22"/>
                    <a:pt x="222" y="22"/>
                  </a:cubicBezTo>
                  <a:cubicBezTo>
                    <a:pt x="222" y="22"/>
                    <a:pt x="222" y="22"/>
                    <a:pt x="222" y="23"/>
                  </a:cubicBezTo>
                  <a:close/>
                  <a:moveTo>
                    <a:pt x="151" y="10"/>
                  </a:moveTo>
                  <a:cubicBezTo>
                    <a:pt x="151" y="11"/>
                    <a:pt x="151" y="11"/>
                    <a:pt x="151" y="11"/>
                  </a:cubicBezTo>
                  <a:cubicBezTo>
                    <a:pt x="151" y="11"/>
                    <a:pt x="151" y="11"/>
                    <a:pt x="151" y="11"/>
                  </a:cubicBezTo>
                  <a:cubicBezTo>
                    <a:pt x="151" y="11"/>
                    <a:pt x="151" y="11"/>
                    <a:pt x="152" y="11"/>
                  </a:cubicBezTo>
                  <a:cubicBezTo>
                    <a:pt x="152" y="11"/>
                    <a:pt x="152" y="11"/>
                    <a:pt x="152" y="11"/>
                  </a:cubicBezTo>
                  <a:cubicBezTo>
                    <a:pt x="152" y="11"/>
                    <a:pt x="152" y="11"/>
                    <a:pt x="152" y="11"/>
                  </a:cubicBezTo>
                  <a:cubicBezTo>
                    <a:pt x="152" y="11"/>
                    <a:pt x="152" y="11"/>
                    <a:pt x="152" y="11"/>
                  </a:cubicBezTo>
                  <a:cubicBezTo>
                    <a:pt x="152" y="11"/>
                    <a:pt x="152" y="10"/>
                    <a:pt x="152" y="10"/>
                  </a:cubicBezTo>
                  <a:cubicBezTo>
                    <a:pt x="152" y="10"/>
                    <a:pt x="152" y="10"/>
                    <a:pt x="152" y="10"/>
                  </a:cubicBezTo>
                  <a:cubicBezTo>
                    <a:pt x="151" y="10"/>
                    <a:pt x="151" y="10"/>
                    <a:pt x="151" y="10"/>
                  </a:cubicBezTo>
                  <a:cubicBezTo>
                    <a:pt x="151" y="10"/>
                    <a:pt x="151" y="10"/>
                    <a:pt x="151" y="10"/>
                  </a:cubicBezTo>
                  <a:cubicBezTo>
                    <a:pt x="151" y="10"/>
                    <a:pt x="151" y="10"/>
                    <a:pt x="151" y="10"/>
                  </a:cubicBezTo>
                  <a:close/>
                  <a:moveTo>
                    <a:pt x="152" y="10"/>
                  </a:moveTo>
                  <a:cubicBezTo>
                    <a:pt x="152" y="10"/>
                    <a:pt x="152" y="10"/>
                    <a:pt x="152" y="10"/>
                  </a:cubicBezTo>
                  <a:cubicBezTo>
                    <a:pt x="152" y="10"/>
                    <a:pt x="152" y="10"/>
                    <a:pt x="153" y="11"/>
                  </a:cubicBezTo>
                  <a:cubicBezTo>
                    <a:pt x="153" y="11"/>
                    <a:pt x="153" y="11"/>
                    <a:pt x="153" y="11"/>
                  </a:cubicBezTo>
                  <a:cubicBezTo>
                    <a:pt x="153" y="11"/>
                    <a:pt x="153" y="11"/>
                    <a:pt x="153" y="11"/>
                  </a:cubicBezTo>
                  <a:cubicBezTo>
                    <a:pt x="153" y="11"/>
                    <a:pt x="153" y="11"/>
                    <a:pt x="153" y="10"/>
                  </a:cubicBezTo>
                  <a:cubicBezTo>
                    <a:pt x="153" y="10"/>
                    <a:pt x="153" y="10"/>
                    <a:pt x="153" y="10"/>
                  </a:cubicBezTo>
                  <a:cubicBezTo>
                    <a:pt x="152" y="10"/>
                    <a:pt x="152" y="10"/>
                    <a:pt x="152" y="10"/>
                  </a:cubicBezTo>
                  <a:cubicBezTo>
                    <a:pt x="152" y="10"/>
                    <a:pt x="152" y="10"/>
                    <a:pt x="152" y="10"/>
                  </a:cubicBezTo>
                  <a:cubicBezTo>
                    <a:pt x="152" y="10"/>
                    <a:pt x="152" y="10"/>
                    <a:pt x="152" y="10"/>
                  </a:cubicBezTo>
                  <a:close/>
                  <a:moveTo>
                    <a:pt x="153" y="14"/>
                  </a:moveTo>
                  <a:cubicBezTo>
                    <a:pt x="153" y="14"/>
                    <a:pt x="153" y="14"/>
                    <a:pt x="152" y="14"/>
                  </a:cubicBezTo>
                  <a:cubicBezTo>
                    <a:pt x="152" y="14"/>
                    <a:pt x="152" y="14"/>
                    <a:pt x="152" y="14"/>
                  </a:cubicBezTo>
                  <a:cubicBezTo>
                    <a:pt x="152" y="14"/>
                    <a:pt x="152" y="14"/>
                    <a:pt x="152" y="14"/>
                  </a:cubicBezTo>
                  <a:cubicBezTo>
                    <a:pt x="152" y="14"/>
                    <a:pt x="152" y="14"/>
                    <a:pt x="152" y="14"/>
                  </a:cubicBezTo>
                  <a:cubicBezTo>
                    <a:pt x="152" y="14"/>
                    <a:pt x="152" y="14"/>
                    <a:pt x="152" y="14"/>
                  </a:cubicBezTo>
                  <a:cubicBezTo>
                    <a:pt x="152" y="14"/>
                    <a:pt x="152" y="14"/>
                    <a:pt x="152" y="14"/>
                  </a:cubicBezTo>
                  <a:cubicBezTo>
                    <a:pt x="152" y="14"/>
                    <a:pt x="152" y="14"/>
                    <a:pt x="152" y="14"/>
                  </a:cubicBezTo>
                  <a:cubicBezTo>
                    <a:pt x="153" y="15"/>
                    <a:pt x="153" y="15"/>
                    <a:pt x="153" y="15"/>
                  </a:cubicBezTo>
                  <a:cubicBezTo>
                    <a:pt x="153" y="15"/>
                    <a:pt x="153" y="15"/>
                    <a:pt x="153" y="15"/>
                  </a:cubicBezTo>
                  <a:cubicBezTo>
                    <a:pt x="153" y="15"/>
                    <a:pt x="153" y="15"/>
                    <a:pt x="153" y="14"/>
                  </a:cubicBezTo>
                  <a:cubicBezTo>
                    <a:pt x="153" y="14"/>
                    <a:pt x="153" y="14"/>
                    <a:pt x="153" y="14"/>
                  </a:cubicBezTo>
                  <a:cubicBezTo>
                    <a:pt x="153" y="14"/>
                    <a:pt x="153" y="14"/>
                    <a:pt x="153" y="14"/>
                  </a:cubicBezTo>
                  <a:cubicBezTo>
                    <a:pt x="153" y="14"/>
                    <a:pt x="153" y="14"/>
                    <a:pt x="153" y="14"/>
                  </a:cubicBezTo>
                  <a:close/>
                  <a:moveTo>
                    <a:pt x="152" y="15"/>
                  </a:moveTo>
                  <a:cubicBezTo>
                    <a:pt x="152" y="15"/>
                    <a:pt x="152" y="15"/>
                    <a:pt x="151" y="15"/>
                  </a:cubicBezTo>
                  <a:cubicBezTo>
                    <a:pt x="151" y="15"/>
                    <a:pt x="151" y="15"/>
                    <a:pt x="151" y="15"/>
                  </a:cubicBezTo>
                  <a:cubicBezTo>
                    <a:pt x="151" y="15"/>
                    <a:pt x="151" y="15"/>
                    <a:pt x="151" y="15"/>
                  </a:cubicBezTo>
                  <a:cubicBezTo>
                    <a:pt x="151" y="15"/>
                    <a:pt x="150" y="15"/>
                    <a:pt x="151" y="15"/>
                  </a:cubicBezTo>
                  <a:cubicBezTo>
                    <a:pt x="151" y="15"/>
                    <a:pt x="151" y="15"/>
                    <a:pt x="151" y="16"/>
                  </a:cubicBezTo>
                  <a:cubicBezTo>
                    <a:pt x="151" y="16"/>
                    <a:pt x="151" y="16"/>
                    <a:pt x="151" y="16"/>
                  </a:cubicBezTo>
                  <a:cubicBezTo>
                    <a:pt x="151" y="16"/>
                    <a:pt x="151" y="16"/>
                    <a:pt x="151" y="16"/>
                  </a:cubicBezTo>
                  <a:cubicBezTo>
                    <a:pt x="151" y="16"/>
                    <a:pt x="151" y="16"/>
                    <a:pt x="151" y="16"/>
                  </a:cubicBezTo>
                  <a:cubicBezTo>
                    <a:pt x="151" y="16"/>
                    <a:pt x="151" y="16"/>
                    <a:pt x="151" y="16"/>
                  </a:cubicBezTo>
                  <a:cubicBezTo>
                    <a:pt x="151" y="16"/>
                    <a:pt x="151" y="16"/>
                    <a:pt x="151" y="16"/>
                  </a:cubicBezTo>
                  <a:cubicBezTo>
                    <a:pt x="151" y="16"/>
                    <a:pt x="151" y="15"/>
                    <a:pt x="151" y="15"/>
                  </a:cubicBezTo>
                  <a:cubicBezTo>
                    <a:pt x="152" y="15"/>
                    <a:pt x="152" y="15"/>
                    <a:pt x="152" y="15"/>
                  </a:cubicBezTo>
                  <a:close/>
                  <a:moveTo>
                    <a:pt x="151" y="14"/>
                  </a:moveTo>
                  <a:cubicBezTo>
                    <a:pt x="151" y="15"/>
                    <a:pt x="151" y="14"/>
                    <a:pt x="151" y="14"/>
                  </a:cubicBezTo>
                  <a:cubicBezTo>
                    <a:pt x="151" y="14"/>
                    <a:pt x="151" y="14"/>
                    <a:pt x="151" y="14"/>
                  </a:cubicBezTo>
                  <a:cubicBezTo>
                    <a:pt x="151" y="14"/>
                    <a:pt x="151" y="14"/>
                    <a:pt x="150" y="14"/>
                  </a:cubicBezTo>
                  <a:cubicBezTo>
                    <a:pt x="150" y="14"/>
                    <a:pt x="150" y="14"/>
                    <a:pt x="150" y="14"/>
                  </a:cubicBezTo>
                  <a:cubicBezTo>
                    <a:pt x="150" y="14"/>
                    <a:pt x="150" y="14"/>
                    <a:pt x="150" y="14"/>
                  </a:cubicBezTo>
                  <a:cubicBezTo>
                    <a:pt x="151" y="14"/>
                    <a:pt x="151" y="14"/>
                    <a:pt x="151" y="14"/>
                  </a:cubicBezTo>
                  <a:close/>
                  <a:moveTo>
                    <a:pt x="149" y="14"/>
                  </a:moveTo>
                  <a:cubicBezTo>
                    <a:pt x="149" y="14"/>
                    <a:pt x="149" y="14"/>
                    <a:pt x="149" y="14"/>
                  </a:cubicBezTo>
                  <a:cubicBezTo>
                    <a:pt x="149" y="14"/>
                    <a:pt x="149" y="14"/>
                    <a:pt x="149" y="14"/>
                  </a:cubicBezTo>
                  <a:cubicBezTo>
                    <a:pt x="149" y="14"/>
                    <a:pt x="149" y="14"/>
                    <a:pt x="150" y="14"/>
                  </a:cubicBezTo>
                  <a:cubicBezTo>
                    <a:pt x="150" y="15"/>
                    <a:pt x="150" y="15"/>
                    <a:pt x="150" y="15"/>
                  </a:cubicBezTo>
                  <a:cubicBezTo>
                    <a:pt x="150" y="15"/>
                    <a:pt x="150" y="15"/>
                    <a:pt x="150" y="15"/>
                  </a:cubicBezTo>
                  <a:cubicBezTo>
                    <a:pt x="150" y="14"/>
                    <a:pt x="150" y="14"/>
                    <a:pt x="150" y="14"/>
                  </a:cubicBezTo>
                  <a:cubicBezTo>
                    <a:pt x="150" y="14"/>
                    <a:pt x="150" y="14"/>
                    <a:pt x="150" y="14"/>
                  </a:cubicBezTo>
                  <a:cubicBezTo>
                    <a:pt x="150" y="14"/>
                    <a:pt x="149" y="14"/>
                    <a:pt x="149" y="14"/>
                  </a:cubicBezTo>
                  <a:cubicBezTo>
                    <a:pt x="149" y="14"/>
                    <a:pt x="149" y="14"/>
                    <a:pt x="149" y="14"/>
                  </a:cubicBezTo>
                  <a:cubicBezTo>
                    <a:pt x="149" y="14"/>
                    <a:pt x="149" y="14"/>
                    <a:pt x="149" y="14"/>
                  </a:cubicBezTo>
                  <a:cubicBezTo>
                    <a:pt x="149" y="14"/>
                    <a:pt x="149" y="14"/>
                    <a:pt x="149" y="14"/>
                  </a:cubicBezTo>
                  <a:close/>
                  <a:moveTo>
                    <a:pt x="239" y="88"/>
                  </a:moveTo>
                  <a:cubicBezTo>
                    <a:pt x="239" y="88"/>
                    <a:pt x="239" y="88"/>
                    <a:pt x="239" y="88"/>
                  </a:cubicBezTo>
                  <a:cubicBezTo>
                    <a:pt x="239" y="88"/>
                    <a:pt x="239" y="88"/>
                    <a:pt x="239" y="88"/>
                  </a:cubicBezTo>
                  <a:cubicBezTo>
                    <a:pt x="239" y="88"/>
                    <a:pt x="239" y="88"/>
                    <a:pt x="239" y="88"/>
                  </a:cubicBezTo>
                  <a:cubicBezTo>
                    <a:pt x="239" y="88"/>
                    <a:pt x="240" y="88"/>
                    <a:pt x="240" y="88"/>
                  </a:cubicBezTo>
                  <a:cubicBezTo>
                    <a:pt x="240" y="88"/>
                    <a:pt x="240" y="88"/>
                    <a:pt x="240" y="88"/>
                  </a:cubicBezTo>
                  <a:cubicBezTo>
                    <a:pt x="240" y="88"/>
                    <a:pt x="240" y="88"/>
                    <a:pt x="240" y="88"/>
                  </a:cubicBezTo>
                  <a:cubicBezTo>
                    <a:pt x="240" y="88"/>
                    <a:pt x="240" y="88"/>
                    <a:pt x="240" y="88"/>
                  </a:cubicBezTo>
                  <a:cubicBezTo>
                    <a:pt x="240" y="88"/>
                    <a:pt x="240" y="88"/>
                    <a:pt x="240" y="88"/>
                  </a:cubicBezTo>
                  <a:cubicBezTo>
                    <a:pt x="240" y="88"/>
                    <a:pt x="240" y="88"/>
                    <a:pt x="240" y="88"/>
                  </a:cubicBezTo>
                  <a:cubicBezTo>
                    <a:pt x="240" y="88"/>
                    <a:pt x="239" y="88"/>
                    <a:pt x="239" y="88"/>
                  </a:cubicBezTo>
                  <a:close/>
                  <a:moveTo>
                    <a:pt x="221" y="92"/>
                  </a:moveTo>
                  <a:cubicBezTo>
                    <a:pt x="221" y="92"/>
                    <a:pt x="221" y="92"/>
                    <a:pt x="221" y="92"/>
                  </a:cubicBezTo>
                  <a:cubicBezTo>
                    <a:pt x="220" y="92"/>
                    <a:pt x="220" y="92"/>
                    <a:pt x="220" y="92"/>
                  </a:cubicBezTo>
                  <a:cubicBezTo>
                    <a:pt x="220" y="92"/>
                    <a:pt x="220" y="92"/>
                    <a:pt x="220" y="92"/>
                  </a:cubicBezTo>
                  <a:cubicBezTo>
                    <a:pt x="220" y="92"/>
                    <a:pt x="220" y="92"/>
                    <a:pt x="220" y="92"/>
                  </a:cubicBezTo>
                  <a:cubicBezTo>
                    <a:pt x="220" y="92"/>
                    <a:pt x="220" y="92"/>
                    <a:pt x="219" y="92"/>
                  </a:cubicBezTo>
                  <a:cubicBezTo>
                    <a:pt x="219" y="92"/>
                    <a:pt x="219" y="92"/>
                    <a:pt x="219" y="92"/>
                  </a:cubicBezTo>
                  <a:cubicBezTo>
                    <a:pt x="219" y="92"/>
                    <a:pt x="219" y="92"/>
                    <a:pt x="219" y="92"/>
                  </a:cubicBezTo>
                  <a:cubicBezTo>
                    <a:pt x="219" y="92"/>
                    <a:pt x="219" y="92"/>
                    <a:pt x="219" y="92"/>
                  </a:cubicBezTo>
                  <a:cubicBezTo>
                    <a:pt x="219" y="92"/>
                    <a:pt x="219" y="92"/>
                    <a:pt x="219" y="92"/>
                  </a:cubicBezTo>
                  <a:cubicBezTo>
                    <a:pt x="219" y="92"/>
                    <a:pt x="219" y="92"/>
                    <a:pt x="219" y="92"/>
                  </a:cubicBezTo>
                  <a:cubicBezTo>
                    <a:pt x="219" y="92"/>
                    <a:pt x="219" y="92"/>
                    <a:pt x="219" y="93"/>
                  </a:cubicBezTo>
                  <a:cubicBezTo>
                    <a:pt x="219" y="93"/>
                    <a:pt x="219" y="93"/>
                    <a:pt x="219" y="93"/>
                  </a:cubicBezTo>
                  <a:cubicBezTo>
                    <a:pt x="219" y="93"/>
                    <a:pt x="220" y="93"/>
                    <a:pt x="220" y="93"/>
                  </a:cubicBezTo>
                  <a:cubicBezTo>
                    <a:pt x="220" y="93"/>
                    <a:pt x="220" y="93"/>
                    <a:pt x="220" y="93"/>
                  </a:cubicBezTo>
                  <a:cubicBezTo>
                    <a:pt x="220" y="93"/>
                    <a:pt x="220" y="93"/>
                    <a:pt x="220" y="93"/>
                  </a:cubicBezTo>
                  <a:cubicBezTo>
                    <a:pt x="220" y="93"/>
                    <a:pt x="220" y="93"/>
                    <a:pt x="220" y="93"/>
                  </a:cubicBezTo>
                  <a:cubicBezTo>
                    <a:pt x="220" y="93"/>
                    <a:pt x="220" y="93"/>
                    <a:pt x="220" y="93"/>
                  </a:cubicBezTo>
                  <a:cubicBezTo>
                    <a:pt x="221" y="93"/>
                    <a:pt x="221" y="93"/>
                    <a:pt x="221" y="93"/>
                  </a:cubicBezTo>
                  <a:cubicBezTo>
                    <a:pt x="221" y="93"/>
                    <a:pt x="221" y="92"/>
                    <a:pt x="221" y="92"/>
                  </a:cubicBezTo>
                  <a:cubicBezTo>
                    <a:pt x="221" y="92"/>
                    <a:pt x="221" y="92"/>
                    <a:pt x="221" y="92"/>
                  </a:cubicBezTo>
                  <a:close/>
                  <a:moveTo>
                    <a:pt x="223" y="61"/>
                  </a:moveTo>
                  <a:cubicBezTo>
                    <a:pt x="223" y="61"/>
                    <a:pt x="223" y="61"/>
                    <a:pt x="222" y="61"/>
                  </a:cubicBezTo>
                  <a:cubicBezTo>
                    <a:pt x="222" y="61"/>
                    <a:pt x="222" y="61"/>
                    <a:pt x="222" y="61"/>
                  </a:cubicBezTo>
                  <a:cubicBezTo>
                    <a:pt x="222" y="61"/>
                    <a:pt x="222" y="61"/>
                    <a:pt x="222" y="61"/>
                  </a:cubicBezTo>
                  <a:cubicBezTo>
                    <a:pt x="222" y="61"/>
                    <a:pt x="222" y="61"/>
                    <a:pt x="222" y="61"/>
                  </a:cubicBezTo>
                  <a:cubicBezTo>
                    <a:pt x="222" y="61"/>
                    <a:pt x="222" y="61"/>
                    <a:pt x="222" y="61"/>
                  </a:cubicBezTo>
                  <a:cubicBezTo>
                    <a:pt x="222" y="61"/>
                    <a:pt x="222" y="61"/>
                    <a:pt x="222" y="61"/>
                  </a:cubicBezTo>
                  <a:cubicBezTo>
                    <a:pt x="221" y="61"/>
                    <a:pt x="221" y="61"/>
                    <a:pt x="221" y="61"/>
                  </a:cubicBezTo>
                  <a:cubicBezTo>
                    <a:pt x="221" y="62"/>
                    <a:pt x="221" y="61"/>
                    <a:pt x="221" y="62"/>
                  </a:cubicBezTo>
                  <a:cubicBezTo>
                    <a:pt x="221" y="62"/>
                    <a:pt x="220" y="62"/>
                    <a:pt x="220" y="62"/>
                  </a:cubicBezTo>
                  <a:cubicBezTo>
                    <a:pt x="220" y="62"/>
                    <a:pt x="220" y="62"/>
                    <a:pt x="220" y="62"/>
                  </a:cubicBezTo>
                  <a:cubicBezTo>
                    <a:pt x="220" y="62"/>
                    <a:pt x="220" y="62"/>
                    <a:pt x="220" y="62"/>
                  </a:cubicBezTo>
                  <a:cubicBezTo>
                    <a:pt x="220" y="62"/>
                    <a:pt x="220" y="62"/>
                    <a:pt x="220" y="62"/>
                  </a:cubicBezTo>
                  <a:cubicBezTo>
                    <a:pt x="220" y="62"/>
                    <a:pt x="220" y="62"/>
                    <a:pt x="220" y="62"/>
                  </a:cubicBezTo>
                  <a:cubicBezTo>
                    <a:pt x="220" y="62"/>
                    <a:pt x="220" y="62"/>
                    <a:pt x="220" y="62"/>
                  </a:cubicBezTo>
                  <a:cubicBezTo>
                    <a:pt x="220" y="63"/>
                    <a:pt x="220" y="63"/>
                    <a:pt x="220" y="63"/>
                  </a:cubicBezTo>
                  <a:cubicBezTo>
                    <a:pt x="220" y="63"/>
                    <a:pt x="220" y="63"/>
                    <a:pt x="220" y="63"/>
                  </a:cubicBezTo>
                  <a:cubicBezTo>
                    <a:pt x="220" y="63"/>
                    <a:pt x="220" y="63"/>
                    <a:pt x="220" y="63"/>
                  </a:cubicBezTo>
                  <a:cubicBezTo>
                    <a:pt x="220" y="63"/>
                    <a:pt x="220" y="63"/>
                    <a:pt x="220" y="63"/>
                  </a:cubicBezTo>
                  <a:cubicBezTo>
                    <a:pt x="220" y="63"/>
                    <a:pt x="220" y="62"/>
                    <a:pt x="220" y="62"/>
                  </a:cubicBezTo>
                  <a:cubicBezTo>
                    <a:pt x="221" y="62"/>
                    <a:pt x="221" y="62"/>
                    <a:pt x="221" y="62"/>
                  </a:cubicBezTo>
                  <a:cubicBezTo>
                    <a:pt x="221" y="62"/>
                    <a:pt x="221" y="62"/>
                    <a:pt x="221" y="62"/>
                  </a:cubicBezTo>
                  <a:cubicBezTo>
                    <a:pt x="221" y="62"/>
                    <a:pt x="221" y="62"/>
                    <a:pt x="221" y="62"/>
                  </a:cubicBezTo>
                  <a:cubicBezTo>
                    <a:pt x="222" y="62"/>
                    <a:pt x="222" y="62"/>
                    <a:pt x="222" y="62"/>
                  </a:cubicBezTo>
                  <a:cubicBezTo>
                    <a:pt x="222" y="62"/>
                    <a:pt x="222" y="62"/>
                    <a:pt x="222" y="62"/>
                  </a:cubicBezTo>
                  <a:cubicBezTo>
                    <a:pt x="222" y="62"/>
                    <a:pt x="221" y="62"/>
                    <a:pt x="221" y="62"/>
                  </a:cubicBezTo>
                  <a:cubicBezTo>
                    <a:pt x="221" y="62"/>
                    <a:pt x="221" y="62"/>
                    <a:pt x="221" y="63"/>
                  </a:cubicBezTo>
                  <a:cubicBezTo>
                    <a:pt x="221" y="63"/>
                    <a:pt x="221" y="63"/>
                    <a:pt x="221" y="63"/>
                  </a:cubicBezTo>
                  <a:cubicBezTo>
                    <a:pt x="221" y="63"/>
                    <a:pt x="221" y="63"/>
                    <a:pt x="221" y="63"/>
                  </a:cubicBezTo>
                  <a:cubicBezTo>
                    <a:pt x="221" y="63"/>
                    <a:pt x="221" y="63"/>
                    <a:pt x="222" y="63"/>
                  </a:cubicBezTo>
                  <a:cubicBezTo>
                    <a:pt x="222" y="63"/>
                    <a:pt x="222" y="62"/>
                    <a:pt x="222" y="62"/>
                  </a:cubicBezTo>
                  <a:cubicBezTo>
                    <a:pt x="222" y="62"/>
                    <a:pt x="222" y="62"/>
                    <a:pt x="222" y="62"/>
                  </a:cubicBezTo>
                  <a:cubicBezTo>
                    <a:pt x="222" y="62"/>
                    <a:pt x="222" y="62"/>
                    <a:pt x="222" y="62"/>
                  </a:cubicBezTo>
                  <a:cubicBezTo>
                    <a:pt x="222" y="62"/>
                    <a:pt x="222" y="62"/>
                    <a:pt x="222" y="62"/>
                  </a:cubicBezTo>
                  <a:cubicBezTo>
                    <a:pt x="222" y="62"/>
                    <a:pt x="222" y="62"/>
                    <a:pt x="222" y="62"/>
                  </a:cubicBezTo>
                  <a:cubicBezTo>
                    <a:pt x="222" y="62"/>
                    <a:pt x="222" y="62"/>
                    <a:pt x="222" y="62"/>
                  </a:cubicBezTo>
                  <a:cubicBezTo>
                    <a:pt x="222" y="62"/>
                    <a:pt x="223" y="62"/>
                    <a:pt x="223" y="62"/>
                  </a:cubicBezTo>
                  <a:cubicBezTo>
                    <a:pt x="223" y="62"/>
                    <a:pt x="222" y="62"/>
                    <a:pt x="222" y="62"/>
                  </a:cubicBezTo>
                  <a:cubicBezTo>
                    <a:pt x="222" y="62"/>
                    <a:pt x="222" y="62"/>
                    <a:pt x="222" y="61"/>
                  </a:cubicBezTo>
                  <a:cubicBezTo>
                    <a:pt x="222" y="61"/>
                    <a:pt x="222" y="61"/>
                    <a:pt x="222" y="61"/>
                  </a:cubicBezTo>
                  <a:cubicBezTo>
                    <a:pt x="222" y="61"/>
                    <a:pt x="222" y="61"/>
                    <a:pt x="222" y="61"/>
                  </a:cubicBezTo>
                  <a:cubicBezTo>
                    <a:pt x="222" y="61"/>
                    <a:pt x="223" y="61"/>
                    <a:pt x="223" y="61"/>
                  </a:cubicBezTo>
                  <a:close/>
                  <a:moveTo>
                    <a:pt x="222" y="93"/>
                  </a:moveTo>
                  <a:cubicBezTo>
                    <a:pt x="222" y="93"/>
                    <a:pt x="222" y="93"/>
                    <a:pt x="222" y="93"/>
                  </a:cubicBezTo>
                  <a:cubicBezTo>
                    <a:pt x="222" y="93"/>
                    <a:pt x="222" y="93"/>
                    <a:pt x="222" y="93"/>
                  </a:cubicBezTo>
                  <a:cubicBezTo>
                    <a:pt x="221" y="93"/>
                    <a:pt x="221" y="93"/>
                    <a:pt x="221" y="93"/>
                  </a:cubicBezTo>
                  <a:cubicBezTo>
                    <a:pt x="221" y="93"/>
                    <a:pt x="221" y="93"/>
                    <a:pt x="221" y="93"/>
                  </a:cubicBezTo>
                  <a:cubicBezTo>
                    <a:pt x="221" y="93"/>
                    <a:pt x="221" y="93"/>
                    <a:pt x="221" y="93"/>
                  </a:cubicBezTo>
                  <a:cubicBezTo>
                    <a:pt x="221" y="93"/>
                    <a:pt x="221" y="93"/>
                    <a:pt x="221" y="93"/>
                  </a:cubicBezTo>
                  <a:cubicBezTo>
                    <a:pt x="221" y="93"/>
                    <a:pt x="221" y="93"/>
                    <a:pt x="221" y="93"/>
                  </a:cubicBezTo>
                  <a:cubicBezTo>
                    <a:pt x="221" y="93"/>
                    <a:pt x="221" y="93"/>
                    <a:pt x="221" y="93"/>
                  </a:cubicBezTo>
                  <a:cubicBezTo>
                    <a:pt x="221" y="93"/>
                    <a:pt x="221" y="93"/>
                    <a:pt x="221" y="93"/>
                  </a:cubicBezTo>
                  <a:cubicBezTo>
                    <a:pt x="221" y="93"/>
                    <a:pt x="221" y="93"/>
                    <a:pt x="221" y="93"/>
                  </a:cubicBezTo>
                  <a:cubicBezTo>
                    <a:pt x="221" y="93"/>
                    <a:pt x="221" y="93"/>
                    <a:pt x="222" y="93"/>
                  </a:cubicBezTo>
                  <a:cubicBezTo>
                    <a:pt x="222" y="93"/>
                    <a:pt x="222" y="93"/>
                    <a:pt x="222" y="93"/>
                  </a:cubicBezTo>
                  <a:cubicBezTo>
                    <a:pt x="222" y="93"/>
                    <a:pt x="222" y="93"/>
                    <a:pt x="222" y="93"/>
                  </a:cubicBezTo>
                  <a:close/>
                  <a:moveTo>
                    <a:pt x="225" y="61"/>
                  </a:moveTo>
                  <a:cubicBezTo>
                    <a:pt x="225" y="61"/>
                    <a:pt x="225" y="61"/>
                    <a:pt x="225" y="61"/>
                  </a:cubicBezTo>
                  <a:cubicBezTo>
                    <a:pt x="225" y="61"/>
                    <a:pt x="225" y="61"/>
                    <a:pt x="225" y="61"/>
                  </a:cubicBezTo>
                  <a:cubicBezTo>
                    <a:pt x="225" y="61"/>
                    <a:pt x="224" y="61"/>
                    <a:pt x="224" y="61"/>
                  </a:cubicBezTo>
                  <a:cubicBezTo>
                    <a:pt x="224" y="61"/>
                    <a:pt x="224" y="61"/>
                    <a:pt x="224" y="61"/>
                  </a:cubicBezTo>
                  <a:cubicBezTo>
                    <a:pt x="224" y="61"/>
                    <a:pt x="224" y="61"/>
                    <a:pt x="224" y="61"/>
                  </a:cubicBezTo>
                  <a:cubicBezTo>
                    <a:pt x="224" y="61"/>
                    <a:pt x="224" y="61"/>
                    <a:pt x="224" y="61"/>
                  </a:cubicBezTo>
                  <a:cubicBezTo>
                    <a:pt x="224" y="61"/>
                    <a:pt x="224" y="61"/>
                    <a:pt x="224" y="61"/>
                  </a:cubicBezTo>
                  <a:cubicBezTo>
                    <a:pt x="224" y="61"/>
                    <a:pt x="224" y="62"/>
                    <a:pt x="224" y="62"/>
                  </a:cubicBezTo>
                  <a:cubicBezTo>
                    <a:pt x="225" y="62"/>
                    <a:pt x="225" y="62"/>
                    <a:pt x="225" y="62"/>
                  </a:cubicBezTo>
                  <a:cubicBezTo>
                    <a:pt x="225" y="62"/>
                    <a:pt x="225" y="61"/>
                    <a:pt x="225" y="62"/>
                  </a:cubicBezTo>
                  <a:cubicBezTo>
                    <a:pt x="225" y="62"/>
                    <a:pt x="225" y="62"/>
                    <a:pt x="225" y="62"/>
                  </a:cubicBezTo>
                  <a:cubicBezTo>
                    <a:pt x="225" y="62"/>
                    <a:pt x="225" y="62"/>
                    <a:pt x="225" y="62"/>
                  </a:cubicBezTo>
                  <a:cubicBezTo>
                    <a:pt x="225" y="62"/>
                    <a:pt x="225" y="62"/>
                    <a:pt x="225" y="62"/>
                  </a:cubicBezTo>
                  <a:cubicBezTo>
                    <a:pt x="225" y="61"/>
                    <a:pt x="225" y="61"/>
                    <a:pt x="225" y="61"/>
                  </a:cubicBezTo>
                  <a:close/>
                  <a:moveTo>
                    <a:pt x="224" y="61"/>
                  </a:moveTo>
                  <a:cubicBezTo>
                    <a:pt x="224" y="61"/>
                    <a:pt x="224" y="61"/>
                    <a:pt x="223" y="61"/>
                  </a:cubicBezTo>
                  <a:cubicBezTo>
                    <a:pt x="223" y="61"/>
                    <a:pt x="223" y="61"/>
                    <a:pt x="223" y="61"/>
                  </a:cubicBezTo>
                  <a:cubicBezTo>
                    <a:pt x="223" y="61"/>
                    <a:pt x="223" y="61"/>
                    <a:pt x="223" y="61"/>
                  </a:cubicBezTo>
                  <a:cubicBezTo>
                    <a:pt x="223" y="61"/>
                    <a:pt x="223" y="61"/>
                    <a:pt x="223" y="62"/>
                  </a:cubicBezTo>
                  <a:cubicBezTo>
                    <a:pt x="223" y="62"/>
                    <a:pt x="223" y="62"/>
                    <a:pt x="223" y="62"/>
                  </a:cubicBezTo>
                  <a:cubicBezTo>
                    <a:pt x="223" y="62"/>
                    <a:pt x="223" y="62"/>
                    <a:pt x="223" y="62"/>
                  </a:cubicBezTo>
                  <a:cubicBezTo>
                    <a:pt x="223" y="62"/>
                    <a:pt x="223" y="62"/>
                    <a:pt x="223" y="62"/>
                  </a:cubicBezTo>
                  <a:cubicBezTo>
                    <a:pt x="224" y="62"/>
                    <a:pt x="224" y="62"/>
                    <a:pt x="224" y="62"/>
                  </a:cubicBezTo>
                  <a:cubicBezTo>
                    <a:pt x="224" y="62"/>
                    <a:pt x="224" y="62"/>
                    <a:pt x="224" y="61"/>
                  </a:cubicBezTo>
                  <a:cubicBezTo>
                    <a:pt x="224" y="61"/>
                    <a:pt x="224" y="61"/>
                    <a:pt x="224" y="61"/>
                  </a:cubicBezTo>
                  <a:cubicBezTo>
                    <a:pt x="224" y="61"/>
                    <a:pt x="224" y="61"/>
                    <a:pt x="224" y="61"/>
                  </a:cubicBezTo>
                  <a:close/>
                  <a:moveTo>
                    <a:pt x="232" y="90"/>
                  </a:moveTo>
                  <a:cubicBezTo>
                    <a:pt x="232" y="90"/>
                    <a:pt x="232" y="90"/>
                    <a:pt x="232" y="90"/>
                  </a:cubicBezTo>
                  <a:cubicBezTo>
                    <a:pt x="232" y="90"/>
                    <a:pt x="232" y="90"/>
                    <a:pt x="231" y="90"/>
                  </a:cubicBezTo>
                  <a:cubicBezTo>
                    <a:pt x="231" y="90"/>
                    <a:pt x="231" y="90"/>
                    <a:pt x="231" y="90"/>
                  </a:cubicBezTo>
                  <a:cubicBezTo>
                    <a:pt x="231" y="90"/>
                    <a:pt x="231" y="90"/>
                    <a:pt x="231" y="90"/>
                  </a:cubicBezTo>
                  <a:cubicBezTo>
                    <a:pt x="231" y="90"/>
                    <a:pt x="231" y="90"/>
                    <a:pt x="231" y="90"/>
                  </a:cubicBezTo>
                  <a:cubicBezTo>
                    <a:pt x="231" y="90"/>
                    <a:pt x="231" y="90"/>
                    <a:pt x="231" y="90"/>
                  </a:cubicBezTo>
                  <a:cubicBezTo>
                    <a:pt x="231" y="90"/>
                    <a:pt x="231" y="90"/>
                    <a:pt x="231" y="91"/>
                  </a:cubicBezTo>
                  <a:cubicBezTo>
                    <a:pt x="231" y="91"/>
                    <a:pt x="231" y="91"/>
                    <a:pt x="231" y="91"/>
                  </a:cubicBezTo>
                  <a:cubicBezTo>
                    <a:pt x="231" y="91"/>
                    <a:pt x="231" y="91"/>
                    <a:pt x="231" y="91"/>
                  </a:cubicBezTo>
                  <a:cubicBezTo>
                    <a:pt x="231" y="91"/>
                    <a:pt x="231" y="91"/>
                    <a:pt x="232" y="92"/>
                  </a:cubicBezTo>
                  <a:cubicBezTo>
                    <a:pt x="232" y="92"/>
                    <a:pt x="232" y="92"/>
                    <a:pt x="232" y="91"/>
                  </a:cubicBezTo>
                  <a:cubicBezTo>
                    <a:pt x="232" y="91"/>
                    <a:pt x="232" y="91"/>
                    <a:pt x="232" y="91"/>
                  </a:cubicBezTo>
                  <a:cubicBezTo>
                    <a:pt x="233" y="91"/>
                    <a:pt x="233" y="91"/>
                    <a:pt x="232" y="91"/>
                  </a:cubicBezTo>
                  <a:cubicBezTo>
                    <a:pt x="232" y="90"/>
                    <a:pt x="232" y="90"/>
                    <a:pt x="232" y="90"/>
                  </a:cubicBezTo>
                  <a:close/>
                  <a:moveTo>
                    <a:pt x="218" y="92"/>
                  </a:moveTo>
                  <a:cubicBezTo>
                    <a:pt x="218" y="92"/>
                    <a:pt x="218" y="92"/>
                    <a:pt x="218" y="92"/>
                  </a:cubicBezTo>
                  <a:cubicBezTo>
                    <a:pt x="218" y="92"/>
                    <a:pt x="218" y="92"/>
                    <a:pt x="218" y="92"/>
                  </a:cubicBezTo>
                  <a:cubicBezTo>
                    <a:pt x="218" y="92"/>
                    <a:pt x="218" y="92"/>
                    <a:pt x="218" y="92"/>
                  </a:cubicBezTo>
                  <a:cubicBezTo>
                    <a:pt x="218" y="93"/>
                    <a:pt x="218" y="93"/>
                    <a:pt x="218" y="93"/>
                  </a:cubicBezTo>
                  <a:cubicBezTo>
                    <a:pt x="218" y="93"/>
                    <a:pt x="218" y="93"/>
                    <a:pt x="218" y="93"/>
                  </a:cubicBezTo>
                  <a:cubicBezTo>
                    <a:pt x="218" y="93"/>
                    <a:pt x="218" y="93"/>
                    <a:pt x="218" y="93"/>
                  </a:cubicBezTo>
                  <a:cubicBezTo>
                    <a:pt x="218" y="93"/>
                    <a:pt x="219" y="93"/>
                    <a:pt x="218" y="93"/>
                  </a:cubicBezTo>
                  <a:cubicBezTo>
                    <a:pt x="218" y="92"/>
                    <a:pt x="218" y="92"/>
                    <a:pt x="218" y="92"/>
                  </a:cubicBezTo>
                  <a:close/>
                  <a:moveTo>
                    <a:pt x="212" y="89"/>
                  </a:moveTo>
                  <a:cubicBezTo>
                    <a:pt x="212" y="89"/>
                    <a:pt x="212" y="89"/>
                    <a:pt x="212" y="89"/>
                  </a:cubicBezTo>
                  <a:cubicBezTo>
                    <a:pt x="212" y="89"/>
                    <a:pt x="212" y="89"/>
                    <a:pt x="211" y="89"/>
                  </a:cubicBezTo>
                  <a:cubicBezTo>
                    <a:pt x="211" y="89"/>
                    <a:pt x="211" y="89"/>
                    <a:pt x="211" y="89"/>
                  </a:cubicBezTo>
                  <a:cubicBezTo>
                    <a:pt x="211" y="89"/>
                    <a:pt x="211" y="89"/>
                    <a:pt x="211" y="89"/>
                  </a:cubicBezTo>
                  <a:cubicBezTo>
                    <a:pt x="211" y="89"/>
                    <a:pt x="211" y="89"/>
                    <a:pt x="211" y="89"/>
                  </a:cubicBezTo>
                  <a:cubicBezTo>
                    <a:pt x="211" y="89"/>
                    <a:pt x="211" y="88"/>
                    <a:pt x="211" y="88"/>
                  </a:cubicBezTo>
                  <a:cubicBezTo>
                    <a:pt x="211" y="88"/>
                    <a:pt x="211" y="88"/>
                    <a:pt x="211" y="88"/>
                  </a:cubicBezTo>
                  <a:cubicBezTo>
                    <a:pt x="211" y="88"/>
                    <a:pt x="211" y="88"/>
                    <a:pt x="210" y="88"/>
                  </a:cubicBezTo>
                  <a:cubicBezTo>
                    <a:pt x="210" y="88"/>
                    <a:pt x="210" y="88"/>
                    <a:pt x="210" y="88"/>
                  </a:cubicBezTo>
                  <a:cubicBezTo>
                    <a:pt x="210" y="88"/>
                    <a:pt x="210" y="88"/>
                    <a:pt x="210" y="89"/>
                  </a:cubicBezTo>
                  <a:cubicBezTo>
                    <a:pt x="210" y="89"/>
                    <a:pt x="210" y="89"/>
                    <a:pt x="210" y="89"/>
                  </a:cubicBezTo>
                  <a:cubicBezTo>
                    <a:pt x="210" y="89"/>
                    <a:pt x="210" y="89"/>
                    <a:pt x="209" y="89"/>
                  </a:cubicBezTo>
                  <a:cubicBezTo>
                    <a:pt x="209" y="89"/>
                    <a:pt x="209" y="89"/>
                    <a:pt x="209" y="89"/>
                  </a:cubicBezTo>
                  <a:cubicBezTo>
                    <a:pt x="209" y="89"/>
                    <a:pt x="209" y="89"/>
                    <a:pt x="209" y="89"/>
                  </a:cubicBezTo>
                  <a:cubicBezTo>
                    <a:pt x="209" y="89"/>
                    <a:pt x="209" y="89"/>
                    <a:pt x="208" y="89"/>
                  </a:cubicBezTo>
                  <a:cubicBezTo>
                    <a:pt x="208" y="89"/>
                    <a:pt x="208" y="89"/>
                    <a:pt x="208" y="89"/>
                  </a:cubicBezTo>
                  <a:cubicBezTo>
                    <a:pt x="208" y="89"/>
                    <a:pt x="208" y="89"/>
                    <a:pt x="208" y="89"/>
                  </a:cubicBezTo>
                  <a:cubicBezTo>
                    <a:pt x="208" y="89"/>
                    <a:pt x="208" y="89"/>
                    <a:pt x="208" y="89"/>
                  </a:cubicBezTo>
                  <a:cubicBezTo>
                    <a:pt x="208" y="89"/>
                    <a:pt x="208" y="89"/>
                    <a:pt x="208" y="89"/>
                  </a:cubicBezTo>
                  <a:cubicBezTo>
                    <a:pt x="207" y="89"/>
                    <a:pt x="207" y="89"/>
                    <a:pt x="207" y="89"/>
                  </a:cubicBezTo>
                  <a:cubicBezTo>
                    <a:pt x="207" y="89"/>
                    <a:pt x="207" y="89"/>
                    <a:pt x="207" y="89"/>
                  </a:cubicBezTo>
                  <a:cubicBezTo>
                    <a:pt x="207" y="89"/>
                    <a:pt x="207" y="89"/>
                    <a:pt x="207" y="89"/>
                  </a:cubicBezTo>
                  <a:cubicBezTo>
                    <a:pt x="207" y="89"/>
                    <a:pt x="207" y="89"/>
                    <a:pt x="207" y="89"/>
                  </a:cubicBezTo>
                  <a:cubicBezTo>
                    <a:pt x="207" y="89"/>
                    <a:pt x="207" y="89"/>
                    <a:pt x="207" y="89"/>
                  </a:cubicBezTo>
                  <a:cubicBezTo>
                    <a:pt x="207" y="89"/>
                    <a:pt x="206" y="89"/>
                    <a:pt x="206" y="89"/>
                  </a:cubicBezTo>
                  <a:cubicBezTo>
                    <a:pt x="206" y="89"/>
                    <a:pt x="206" y="89"/>
                    <a:pt x="206" y="89"/>
                  </a:cubicBezTo>
                  <a:cubicBezTo>
                    <a:pt x="206" y="89"/>
                    <a:pt x="206" y="89"/>
                    <a:pt x="206" y="89"/>
                  </a:cubicBezTo>
                  <a:cubicBezTo>
                    <a:pt x="206" y="90"/>
                    <a:pt x="206" y="90"/>
                    <a:pt x="206" y="90"/>
                  </a:cubicBezTo>
                  <a:cubicBezTo>
                    <a:pt x="206" y="90"/>
                    <a:pt x="206" y="90"/>
                    <a:pt x="206" y="90"/>
                  </a:cubicBezTo>
                  <a:cubicBezTo>
                    <a:pt x="206" y="90"/>
                    <a:pt x="206" y="90"/>
                    <a:pt x="206" y="90"/>
                  </a:cubicBezTo>
                  <a:cubicBezTo>
                    <a:pt x="206" y="90"/>
                    <a:pt x="206" y="90"/>
                    <a:pt x="206" y="90"/>
                  </a:cubicBezTo>
                  <a:cubicBezTo>
                    <a:pt x="206" y="90"/>
                    <a:pt x="206" y="90"/>
                    <a:pt x="206" y="90"/>
                  </a:cubicBezTo>
                  <a:cubicBezTo>
                    <a:pt x="206" y="90"/>
                    <a:pt x="205" y="90"/>
                    <a:pt x="205" y="90"/>
                  </a:cubicBezTo>
                  <a:cubicBezTo>
                    <a:pt x="205" y="90"/>
                    <a:pt x="205" y="90"/>
                    <a:pt x="205" y="90"/>
                  </a:cubicBezTo>
                  <a:cubicBezTo>
                    <a:pt x="205" y="91"/>
                    <a:pt x="206" y="91"/>
                    <a:pt x="206" y="91"/>
                  </a:cubicBezTo>
                  <a:cubicBezTo>
                    <a:pt x="206" y="91"/>
                    <a:pt x="205" y="91"/>
                    <a:pt x="205" y="91"/>
                  </a:cubicBezTo>
                  <a:cubicBezTo>
                    <a:pt x="205" y="91"/>
                    <a:pt x="205" y="91"/>
                    <a:pt x="205" y="91"/>
                  </a:cubicBezTo>
                  <a:cubicBezTo>
                    <a:pt x="205" y="91"/>
                    <a:pt x="205" y="91"/>
                    <a:pt x="205" y="91"/>
                  </a:cubicBezTo>
                  <a:cubicBezTo>
                    <a:pt x="205" y="91"/>
                    <a:pt x="206" y="91"/>
                    <a:pt x="206" y="91"/>
                  </a:cubicBezTo>
                  <a:cubicBezTo>
                    <a:pt x="206" y="91"/>
                    <a:pt x="206" y="91"/>
                    <a:pt x="206" y="91"/>
                  </a:cubicBezTo>
                  <a:cubicBezTo>
                    <a:pt x="206" y="91"/>
                    <a:pt x="206" y="91"/>
                    <a:pt x="206" y="91"/>
                  </a:cubicBezTo>
                  <a:cubicBezTo>
                    <a:pt x="206" y="91"/>
                    <a:pt x="206" y="91"/>
                    <a:pt x="206" y="91"/>
                  </a:cubicBezTo>
                  <a:cubicBezTo>
                    <a:pt x="206" y="91"/>
                    <a:pt x="206" y="91"/>
                    <a:pt x="207" y="91"/>
                  </a:cubicBezTo>
                  <a:cubicBezTo>
                    <a:pt x="207" y="91"/>
                    <a:pt x="207" y="90"/>
                    <a:pt x="207" y="90"/>
                  </a:cubicBezTo>
                  <a:cubicBezTo>
                    <a:pt x="207" y="90"/>
                    <a:pt x="207" y="90"/>
                    <a:pt x="207" y="90"/>
                  </a:cubicBezTo>
                  <a:cubicBezTo>
                    <a:pt x="207" y="90"/>
                    <a:pt x="208" y="91"/>
                    <a:pt x="208" y="91"/>
                  </a:cubicBezTo>
                  <a:cubicBezTo>
                    <a:pt x="208" y="91"/>
                    <a:pt x="208" y="91"/>
                    <a:pt x="208" y="91"/>
                  </a:cubicBezTo>
                  <a:cubicBezTo>
                    <a:pt x="208" y="91"/>
                    <a:pt x="208" y="91"/>
                    <a:pt x="208" y="91"/>
                  </a:cubicBezTo>
                  <a:cubicBezTo>
                    <a:pt x="208" y="91"/>
                    <a:pt x="208" y="91"/>
                    <a:pt x="209" y="91"/>
                  </a:cubicBezTo>
                  <a:cubicBezTo>
                    <a:pt x="209" y="91"/>
                    <a:pt x="209" y="91"/>
                    <a:pt x="209" y="91"/>
                  </a:cubicBezTo>
                  <a:cubicBezTo>
                    <a:pt x="209" y="91"/>
                    <a:pt x="209" y="91"/>
                    <a:pt x="209" y="91"/>
                  </a:cubicBezTo>
                  <a:cubicBezTo>
                    <a:pt x="210" y="91"/>
                    <a:pt x="210" y="91"/>
                    <a:pt x="210" y="91"/>
                  </a:cubicBezTo>
                  <a:cubicBezTo>
                    <a:pt x="210" y="91"/>
                    <a:pt x="210" y="91"/>
                    <a:pt x="210" y="91"/>
                  </a:cubicBezTo>
                  <a:cubicBezTo>
                    <a:pt x="210" y="90"/>
                    <a:pt x="210" y="90"/>
                    <a:pt x="210" y="90"/>
                  </a:cubicBezTo>
                  <a:cubicBezTo>
                    <a:pt x="211" y="90"/>
                    <a:pt x="211" y="90"/>
                    <a:pt x="211" y="90"/>
                  </a:cubicBezTo>
                  <a:cubicBezTo>
                    <a:pt x="211" y="89"/>
                    <a:pt x="212" y="89"/>
                    <a:pt x="212" y="89"/>
                  </a:cubicBezTo>
                  <a:cubicBezTo>
                    <a:pt x="212" y="89"/>
                    <a:pt x="212" y="90"/>
                    <a:pt x="212" y="89"/>
                  </a:cubicBezTo>
                  <a:cubicBezTo>
                    <a:pt x="212" y="89"/>
                    <a:pt x="212" y="89"/>
                    <a:pt x="212" y="89"/>
                  </a:cubicBezTo>
                  <a:cubicBezTo>
                    <a:pt x="212" y="89"/>
                    <a:pt x="212" y="89"/>
                    <a:pt x="212" y="89"/>
                  </a:cubicBezTo>
                  <a:close/>
                  <a:moveTo>
                    <a:pt x="215" y="60"/>
                  </a:moveTo>
                  <a:cubicBezTo>
                    <a:pt x="215" y="60"/>
                    <a:pt x="215" y="60"/>
                    <a:pt x="215" y="60"/>
                  </a:cubicBezTo>
                  <a:cubicBezTo>
                    <a:pt x="215" y="60"/>
                    <a:pt x="215" y="60"/>
                    <a:pt x="214" y="60"/>
                  </a:cubicBezTo>
                  <a:cubicBezTo>
                    <a:pt x="214" y="60"/>
                    <a:pt x="214" y="60"/>
                    <a:pt x="214" y="60"/>
                  </a:cubicBezTo>
                  <a:cubicBezTo>
                    <a:pt x="214" y="60"/>
                    <a:pt x="214" y="60"/>
                    <a:pt x="214" y="60"/>
                  </a:cubicBezTo>
                  <a:cubicBezTo>
                    <a:pt x="214" y="60"/>
                    <a:pt x="214" y="60"/>
                    <a:pt x="214" y="60"/>
                  </a:cubicBezTo>
                  <a:cubicBezTo>
                    <a:pt x="214" y="60"/>
                    <a:pt x="214" y="60"/>
                    <a:pt x="214" y="59"/>
                  </a:cubicBezTo>
                  <a:cubicBezTo>
                    <a:pt x="214" y="59"/>
                    <a:pt x="214" y="59"/>
                    <a:pt x="214" y="59"/>
                  </a:cubicBezTo>
                  <a:cubicBezTo>
                    <a:pt x="214" y="59"/>
                    <a:pt x="214" y="59"/>
                    <a:pt x="214" y="59"/>
                  </a:cubicBezTo>
                  <a:cubicBezTo>
                    <a:pt x="214" y="59"/>
                    <a:pt x="214" y="59"/>
                    <a:pt x="214" y="59"/>
                  </a:cubicBezTo>
                  <a:cubicBezTo>
                    <a:pt x="214" y="59"/>
                    <a:pt x="214" y="59"/>
                    <a:pt x="214" y="59"/>
                  </a:cubicBezTo>
                  <a:cubicBezTo>
                    <a:pt x="214" y="59"/>
                    <a:pt x="214" y="59"/>
                    <a:pt x="214" y="59"/>
                  </a:cubicBezTo>
                  <a:cubicBezTo>
                    <a:pt x="214" y="59"/>
                    <a:pt x="214" y="59"/>
                    <a:pt x="214" y="59"/>
                  </a:cubicBezTo>
                  <a:cubicBezTo>
                    <a:pt x="214" y="58"/>
                    <a:pt x="213" y="59"/>
                    <a:pt x="213" y="59"/>
                  </a:cubicBezTo>
                  <a:cubicBezTo>
                    <a:pt x="213" y="59"/>
                    <a:pt x="213" y="58"/>
                    <a:pt x="213" y="58"/>
                  </a:cubicBezTo>
                  <a:cubicBezTo>
                    <a:pt x="213" y="58"/>
                    <a:pt x="213" y="58"/>
                    <a:pt x="213" y="58"/>
                  </a:cubicBezTo>
                  <a:cubicBezTo>
                    <a:pt x="212" y="58"/>
                    <a:pt x="212" y="58"/>
                    <a:pt x="212" y="58"/>
                  </a:cubicBezTo>
                  <a:cubicBezTo>
                    <a:pt x="212" y="58"/>
                    <a:pt x="211" y="58"/>
                    <a:pt x="211" y="58"/>
                  </a:cubicBezTo>
                  <a:cubicBezTo>
                    <a:pt x="211" y="58"/>
                    <a:pt x="210" y="58"/>
                    <a:pt x="210" y="58"/>
                  </a:cubicBezTo>
                  <a:cubicBezTo>
                    <a:pt x="210" y="58"/>
                    <a:pt x="209" y="58"/>
                    <a:pt x="209" y="58"/>
                  </a:cubicBezTo>
                  <a:cubicBezTo>
                    <a:pt x="209" y="58"/>
                    <a:pt x="209" y="58"/>
                    <a:pt x="209" y="58"/>
                  </a:cubicBezTo>
                  <a:cubicBezTo>
                    <a:pt x="209" y="58"/>
                    <a:pt x="209" y="58"/>
                    <a:pt x="209" y="58"/>
                  </a:cubicBezTo>
                  <a:cubicBezTo>
                    <a:pt x="209" y="59"/>
                    <a:pt x="209" y="59"/>
                    <a:pt x="208" y="59"/>
                  </a:cubicBezTo>
                  <a:cubicBezTo>
                    <a:pt x="208" y="59"/>
                    <a:pt x="208" y="59"/>
                    <a:pt x="208" y="59"/>
                  </a:cubicBezTo>
                  <a:cubicBezTo>
                    <a:pt x="208" y="59"/>
                    <a:pt x="208" y="59"/>
                    <a:pt x="208" y="58"/>
                  </a:cubicBezTo>
                  <a:cubicBezTo>
                    <a:pt x="208" y="58"/>
                    <a:pt x="208" y="58"/>
                    <a:pt x="208" y="58"/>
                  </a:cubicBezTo>
                  <a:cubicBezTo>
                    <a:pt x="207" y="58"/>
                    <a:pt x="207" y="58"/>
                    <a:pt x="207" y="59"/>
                  </a:cubicBezTo>
                  <a:cubicBezTo>
                    <a:pt x="207" y="59"/>
                    <a:pt x="207" y="59"/>
                    <a:pt x="207" y="59"/>
                  </a:cubicBezTo>
                  <a:cubicBezTo>
                    <a:pt x="207" y="59"/>
                    <a:pt x="207" y="59"/>
                    <a:pt x="207" y="59"/>
                  </a:cubicBezTo>
                  <a:cubicBezTo>
                    <a:pt x="207" y="59"/>
                    <a:pt x="207" y="59"/>
                    <a:pt x="207" y="59"/>
                  </a:cubicBezTo>
                  <a:cubicBezTo>
                    <a:pt x="207" y="60"/>
                    <a:pt x="207" y="60"/>
                    <a:pt x="207" y="60"/>
                  </a:cubicBezTo>
                  <a:cubicBezTo>
                    <a:pt x="207" y="60"/>
                    <a:pt x="207" y="60"/>
                    <a:pt x="207" y="60"/>
                  </a:cubicBezTo>
                  <a:cubicBezTo>
                    <a:pt x="207" y="60"/>
                    <a:pt x="207" y="60"/>
                    <a:pt x="207" y="60"/>
                  </a:cubicBezTo>
                  <a:cubicBezTo>
                    <a:pt x="207" y="60"/>
                    <a:pt x="207" y="60"/>
                    <a:pt x="207" y="60"/>
                  </a:cubicBezTo>
                  <a:cubicBezTo>
                    <a:pt x="207" y="60"/>
                    <a:pt x="207" y="60"/>
                    <a:pt x="207" y="60"/>
                  </a:cubicBezTo>
                  <a:cubicBezTo>
                    <a:pt x="207" y="61"/>
                    <a:pt x="207" y="61"/>
                    <a:pt x="207" y="61"/>
                  </a:cubicBezTo>
                  <a:cubicBezTo>
                    <a:pt x="208" y="61"/>
                    <a:pt x="208" y="61"/>
                    <a:pt x="208" y="61"/>
                  </a:cubicBezTo>
                  <a:cubicBezTo>
                    <a:pt x="208" y="61"/>
                    <a:pt x="208" y="61"/>
                    <a:pt x="208" y="61"/>
                  </a:cubicBezTo>
                  <a:cubicBezTo>
                    <a:pt x="208" y="61"/>
                    <a:pt x="208" y="62"/>
                    <a:pt x="208" y="62"/>
                  </a:cubicBezTo>
                  <a:cubicBezTo>
                    <a:pt x="208" y="62"/>
                    <a:pt x="208" y="62"/>
                    <a:pt x="208" y="62"/>
                  </a:cubicBezTo>
                  <a:cubicBezTo>
                    <a:pt x="209" y="62"/>
                    <a:pt x="209" y="62"/>
                    <a:pt x="209" y="62"/>
                  </a:cubicBezTo>
                  <a:cubicBezTo>
                    <a:pt x="209" y="62"/>
                    <a:pt x="209" y="62"/>
                    <a:pt x="209" y="62"/>
                  </a:cubicBezTo>
                  <a:cubicBezTo>
                    <a:pt x="209" y="62"/>
                    <a:pt x="209" y="62"/>
                    <a:pt x="209" y="62"/>
                  </a:cubicBezTo>
                  <a:cubicBezTo>
                    <a:pt x="209" y="62"/>
                    <a:pt x="209" y="62"/>
                    <a:pt x="210" y="62"/>
                  </a:cubicBezTo>
                  <a:cubicBezTo>
                    <a:pt x="210" y="62"/>
                    <a:pt x="210" y="63"/>
                    <a:pt x="210" y="63"/>
                  </a:cubicBezTo>
                  <a:cubicBezTo>
                    <a:pt x="210" y="63"/>
                    <a:pt x="210" y="63"/>
                    <a:pt x="211" y="63"/>
                  </a:cubicBezTo>
                  <a:cubicBezTo>
                    <a:pt x="211" y="63"/>
                    <a:pt x="211" y="63"/>
                    <a:pt x="211" y="63"/>
                  </a:cubicBezTo>
                  <a:cubicBezTo>
                    <a:pt x="211" y="63"/>
                    <a:pt x="211" y="63"/>
                    <a:pt x="211" y="63"/>
                  </a:cubicBezTo>
                  <a:cubicBezTo>
                    <a:pt x="212" y="63"/>
                    <a:pt x="212" y="63"/>
                    <a:pt x="212" y="63"/>
                  </a:cubicBezTo>
                  <a:cubicBezTo>
                    <a:pt x="212" y="63"/>
                    <a:pt x="212" y="63"/>
                    <a:pt x="212" y="63"/>
                  </a:cubicBezTo>
                  <a:cubicBezTo>
                    <a:pt x="212" y="63"/>
                    <a:pt x="213" y="63"/>
                    <a:pt x="213" y="63"/>
                  </a:cubicBezTo>
                  <a:cubicBezTo>
                    <a:pt x="213" y="63"/>
                    <a:pt x="213" y="63"/>
                    <a:pt x="213" y="63"/>
                  </a:cubicBezTo>
                  <a:cubicBezTo>
                    <a:pt x="213" y="62"/>
                    <a:pt x="214" y="62"/>
                    <a:pt x="214" y="62"/>
                  </a:cubicBezTo>
                  <a:cubicBezTo>
                    <a:pt x="214" y="62"/>
                    <a:pt x="214" y="62"/>
                    <a:pt x="214" y="62"/>
                  </a:cubicBezTo>
                  <a:cubicBezTo>
                    <a:pt x="214" y="62"/>
                    <a:pt x="214" y="62"/>
                    <a:pt x="215" y="62"/>
                  </a:cubicBezTo>
                  <a:cubicBezTo>
                    <a:pt x="215" y="62"/>
                    <a:pt x="215" y="62"/>
                    <a:pt x="215" y="62"/>
                  </a:cubicBezTo>
                  <a:cubicBezTo>
                    <a:pt x="215" y="62"/>
                    <a:pt x="215" y="62"/>
                    <a:pt x="215" y="61"/>
                  </a:cubicBezTo>
                  <a:cubicBezTo>
                    <a:pt x="215" y="61"/>
                    <a:pt x="215" y="61"/>
                    <a:pt x="215" y="60"/>
                  </a:cubicBezTo>
                  <a:cubicBezTo>
                    <a:pt x="215" y="60"/>
                    <a:pt x="215" y="60"/>
                    <a:pt x="215" y="60"/>
                  </a:cubicBezTo>
                  <a:cubicBezTo>
                    <a:pt x="215" y="60"/>
                    <a:pt x="215" y="60"/>
                    <a:pt x="215" y="60"/>
                  </a:cubicBezTo>
                  <a:close/>
                  <a:moveTo>
                    <a:pt x="218" y="60"/>
                  </a:moveTo>
                  <a:cubicBezTo>
                    <a:pt x="218" y="60"/>
                    <a:pt x="218" y="60"/>
                    <a:pt x="218" y="60"/>
                  </a:cubicBezTo>
                  <a:cubicBezTo>
                    <a:pt x="218" y="60"/>
                    <a:pt x="218" y="60"/>
                    <a:pt x="218" y="60"/>
                  </a:cubicBezTo>
                  <a:cubicBezTo>
                    <a:pt x="218" y="60"/>
                    <a:pt x="218" y="60"/>
                    <a:pt x="218" y="59"/>
                  </a:cubicBezTo>
                  <a:cubicBezTo>
                    <a:pt x="217" y="59"/>
                    <a:pt x="217" y="59"/>
                    <a:pt x="217" y="59"/>
                  </a:cubicBezTo>
                  <a:cubicBezTo>
                    <a:pt x="217" y="59"/>
                    <a:pt x="217" y="59"/>
                    <a:pt x="217" y="59"/>
                  </a:cubicBezTo>
                  <a:cubicBezTo>
                    <a:pt x="217" y="59"/>
                    <a:pt x="217" y="59"/>
                    <a:pt x="217" y="60"/>
                  </a:cubicBezTo>
                  <a:cubicBezTo>
                    <a:pt x="217" y="60"/>
                    <a:pt x="217" y="60"/>
                    <a:pt x="217" y="60"/>
                  </a:cubicBezTo>
                  <a:cubicBezTo>
                    <a:pt x="217" y="60"/>
                    <a:pt x="217" y="60"/>
                    <a:pt x="217" y="60"/>
                  </a:cubicBezTo>
                  <a:cubicBezTo>
                    <a:pt x="217" y="60"/>
                    <a:pt x="217" y="60"/>
                    <a:pt x="218" y="60"/>
                  </a:cubicBezTo>
                  <a:cubicBezTo>
                    <a:pt x="218" y="60"/>
                    <a:pt x="218" y="60"/>
                    <a:pt x="218" y="60"/>
                  </a:cubicBezTo>
                  <a:close/>
                  <a:moveTo>
                    <a:pt x="204" y="92"/>
                  </a:moveTo>
                  <a:cubicBezTo>
                    <a:pt x="204" y="92"/>
                    <a:pt x="204" y="92"/>
                    <a:pt x="204" y="92"/>
                  </a:cubicBezTo>
                  <a:cubicBezTo>
                    <a:pt x="204" y="93"/>
                    <a:pt x="204" y="93"/>
                    <a:pt x="204" y="93"/>
                  </a:cubicBezTo>
                  <a:cubicBezTo>
                    <a:pt x="203" y="93"/>
                    <a:pt x="203" y="93"/>
                    <a:pt x="203" y="93"/>
                  </a:cubicBezTo>
                  <a:cubicBezTo>
                    <a:pt x="203" y="93"/>
                    <a:pt x="203" y="93"/>
                    <a:pt x="203" y="93"/>
                  </a:cubicBezTo>
                  <a:cubicBezTo>
                    <a:pt x="203" y="93"/>
                    <a:pt x="204" y="93"/>
                    <a:pt x="204" y="93"/>
                  </a:cubicBezTo>
                  <a:cubicBezTo>
                    <a:pt x="204" y="93"/>
                    <a:pt x="204" y="93"/>
                    <a:pt x="204" y="93"/>
                  </a:cubicBezTo>
                  <a:cubicBezTo>
                    <a:pt x="204" y="93"/>
                    <a:pt x="204" y="93"/>
                    <a:pt x="204" y="93"/>
                  </a:cubicBezTo>
                  <a:cubicBezTo>
                    <a:pt x="204" y="93"/>
                    <a:pt x="204" y="93"/>
                    <a:pt x="204" y="93"/>
                  </a:cubicBezTo>
                  <a:cubicBezTo>
                    <a:pt x="204" y="93"/>
                    <a:pt x="204" y="93"/>
                    <a:pt x="204" y="92"/>
                  </a:cubicBezTo>
                  <a:cubicBezTo>
                    <a:pt x="204" y="92"/>
                    <a:pt x="204" y="92"/>
                    <a:pt x="204" y="92"/>
                  </a:cubicBezTo>
                  <a:cubicBezTo>
                    <a:pt x="204" y="92"/>
                    <a:pt x="204" y="92"/>
                    <a:pt x="204" y="92"/>
                  </a:cubicBezTo>
                  <a:close/>
                  <a:moveTo>
                    <a:pt x="220" y="57"/>
                  </a:moveTo>
                  <a:cubicBezTo>
                    <a:pt x="220" y="57"/>
                    <a:pt x="220" y="57"/>
                    <a:pt x="220" y="57"/>
                  </a:cubicBezTo>
                  <a:cubicBezTo>
                    <a:pt x="219" y="57"/>
                    <a:pt x="219" y="57"/>
                    <a:pt x="219" y="57"/>
                  </a:cubicBezTo>
                  <a:cubicBezTo>
                    <a:pt x="219" y="58"/>
                    <a:pt x="219" y="58"/>
                    <a:pt x="219" y="58"/>
                  </a:cubicBezTo>
                  <a:cubicBezTo>
                    <a:pt x="219" y="58"/>
                    <a:pt x="219" y="58"/>
                    <a:pt x="219" y="58"/>
                  </a:cubicBezTo>
                  <a:cubicBezTo>
                    <a:pt x="219" y="58"/>
                    <a:pt x="219" y="58"/>
                    <a:pt x="220" y="58"/>
                  </a:cubicBezTo>
                  <a:cubicBezTo>
                    <a:pt x="220" y="58"/>
                    <a:pt x="220" y="58"/>
                    <a:pt x="220" y="58"/>
                  </a:cubicBezTo>
                  <a:cubicBezTo>
                    <a:pt x="220" y="57"/>
                    <a:pt x="220" y="57"/>
                    <a:pt x="220" y="57"/>
                  </a:cubicBezTo>
                  <a:cubicBezTo>
                    <a:pt x="220" y="57"/>
                    <a:pt x="220" y="57"/>
                    <a:pt x="220" y="57"/>
                  </a:cubicBezTo>
                  <a:cubicBezTo>
                    <a:pt x="220" y="57"/>
                    <a:pt x="220" y="57"/>
                    <a:pt x="220" y="57"/>
                  </a:cubicBezTo>
                  <a:close/>
                  <a:moveTo>
                    <a:pt x="216" y="88"/>
                  </a:moveTo>
                  <a:cubicBezTo>
                    <a:pt x="216" y="88"/>
                    <a:pt x="216" y="88"/>
                    <a:pt x="216" y="88"/>
                  </a:cubicBezTo>
                  <a:cubicBezTo>
                    <a:pt x="216" y="88"/>
                    <a:pt x="216" y="88"/>
                    <a:pt x="216" y="88"/>
                  </a:cubicBezTo>
                  <a:cubicBezTo>
                    <a:pt x="216" y="88"/>
                    <a:pt x="216" y="88"/>
                    <a:pt x="216" y="89"/>
                  </a:cubicBezTo>
                  <a:cubicBezTo>
                    <a:pt x="216" y="89"/>
                    <a:pt x="216" y="89"/>
                    <a:pt x="216" y="89"/>
                  </a:cubicBezTo>
                  <a:cubicBezTo>
                    <a:pt x="216" y="89"/>
                    <a:pt x="216" y="89"/>
                    <a:pt x="216" y="89"/>
                  </a:cubicBezTo>
                  <a:cubicBezTo>
                    <a:pt x="216" y="89"/>
                    <a:pt x="216" y="89"/>
                    <a:pt x="216" y="88"/>
                  </a:cubicBezTo>
                  <a:cubicBezTo>
                    <a:pt x="216" y="88"/>
                    <a:pt x="216" y="88"/>
                    <a:pt x="217" y="88"/>
                  </a:cubicBezTo>
                  <a:cubicBezTo>
                    <a:pt x="217" y="88"/>
                    <a:pt x="217" y="88"/>
                    <a:pt x="217" y="88"/>
                  </a:cubicBezTo>
                  <a:cubicBezTo>
                    <a:pt x="217" y="88"/>
                    <a:pt x="217" y="88"/>
                    <a:pt x="217" y="88"/>
                  </a:cubicBezTo>
                  <a:cubicBezTo>
                    <a:pt x="217" y="88"/>
                    <a:pt x="217" y="88"/>
                    <a:pt x="216" y="88"/>
                  </a:cubicBezTo>
                  <a:close/>
                  <a:moveTo>
                    <a:pt x="265" y="82"/>
                  </a:moveTo>
                  <a:cubicBezTo>
                    <a:pt x="265" y="82"/>
                    <a:pt x="265" y="82"/>
                    <a:pt x="265" y="82"/>
                  </a:cubicBezTo>
                  <a:cubicBezTo>
                    <a:pt x="265" y="82"/>
                    <a:pt x="265" y="82"/>
                    <a:pt x="265" y="82"/>
                  </a:cubicBezTo>
                  <a:cubicBezTo>
                    <a:pt x="265" y="82"/>
                    <a:pt x="265" y="82"/>
                    <a:pt x="265" y="82"/>
                  </a:cubicBezTo>
                  <a:cubicBezTo>
                    <a:pt x="265" y="82"/>
                    <a:pt x="265" y="82"/>
                    <a:pt x="265" y="82"/>
                  </a:cubicBezTo>
                  <a:cubicBezTo>
                    <a:pt x="265" y="82"/>
                    <a:pt x="265" y="82"/>
                    <a:pt x="265" y="82"/>
                  </a:cubicBezTo>
                  <a:cubicBezTo>
                    <a:pt x="265" y="83"/>
                    <a:pt x="264" y="83"/>
                    <a:pt x="264" y="83"/>
                  </a:cubicBezTo>
                  <a:cubicBezTo>
                    <a:pt x="264" y="83"/>
                    <a:pt x="264" y="83"/>
                    <a:pt x="264" y="83"/>
                  </a:cubicBezTo>
                  <a:cubicBezTo>
                    <a:pt x="264" y="83"/>
                    <a:pt x="264" y="83"/>
                    <a:pt x="265" y="83"/>
                  </a:cubicBezTo>
                  <a:cubicBezTo>
                    <a:pt x="265" y="83"/>
                    <a:pt x="265" y="83"/>
                    <a:pt x="265" y="83"/>
                  </a:cubicBezTo>
                  <a:cubicBezTo>
                    <a:pt x="265" y="83"/>
                    <a:pt x="265" y="83"/>
                    <a:pt x="265" y="83"/>
                  </a:cubicBezTo>
                  <a:cubicBezTo>
                    <a:pt x="265" y="83"/>
                    <a:pt x="265" y="83"/>
                    <a:pt x="265" y="83"/>
                  </a:cubicBezTo>
                  <a:cubicBezTo>
                    <a:pt x="265" y="83"/>
                    <a:pt x="265" y="83"/>
                    <a:pt x="265" y="83"/>
                  </a:cubicBezTo>
                  <a:cubicBezTo>
                    <a:pt x="265" y="83"/>
                    <a:pt x="265" y="83"/>
                    <a:pt x="265" y="83"/>
                  </a:cubicBezTo>
                  <a:cubicBezTo>
                    <a:pt x="265" y="83"/>
                    <a:pt x="265" y="83"/>
                    <a:pt x="265" y="83"/>
                  </a:cubicBezTo>
                  <a:cubicBezTo>
                    <a:pt x="265" y="82"/>
                    <a:pt x="265" y="82"/>
                    <a:pt x="265" y="82"/>
                  </a:cubicBezTo>
                  <a:cubicBezTo>
                    <a:pt x="265" y="82"/>
                    <a:pt x="265" y="82"/>
                    <a:pt x="265" y="82"/>
                  </a:cubicBezTo>
                  <a:cubicBezTo>
                    <a:pt x="265" y="82"/>
                    <a:pt x="265" y="82"/>
                    <a:pt x="265" y="82"/>
                  </a:cubicBezTo>
                  <a:cubicBezTo>
                    <a:pt x="265" y="82"/>
                    <a:pt x="265" y="82"/>
                    <a:pt x="265" y="82"/>
                  </a:cubicBezTo>
                  <a:close/>
                  <a:moveTo>
                    <a:pt x="265" y="81"/>
                  </a:moveTo>
                  <a:cubicBezTo>
                    <a:pt x="265" y="81"/>
                    <a:pt x="265" y="81"/>
                    <a:pt x="265" y="81"/>
                  </a:cubicBezTo>
                  <a:cubicBezTo>
                    <a:pt x="265" y="81"/>
                    <a:pt x="265" y="81"/>
                    <a:pt x="265" y="81"/>
                  </a:cubicBezTo>
                  <a:cubicBezTo>
                    <a:pt x="265" y="81"/>
                    <a:pt x="264" y="81"/>
                    <a:pt x="265" y="81"/>
                  </a:cubicBezTo>
                  <a:cubicBezTo>
                    <a:pt x="265" y="81"/>
                    <a:pt x="265" y="81"/>
                    <a:pt x="265" y="81"/>
                  </a:cubicBezTo>
                  <a:cubicBezTo>
                    <a:pt x="265" y="81"/>
                    <a:pt x="265" y="81"/>
                    <a:pt x="265" y="81"/>
                  </a:cubicBezTo>
                  <a:cubicBezTo>
                    <a:pt x="265" y="82"/>
                    <a:pt x="265" y="82"/>
                    <a:pt x="265" y="82"/>
                  </a:cubicBezTo>
                  <a:cubicBezTo>
                    <a:pt x="265" y="82"/>
                    <a:pt x="265" y="82"/>
                    <a:pt x="265" y="82"/>
                  </a:cubicBezTo>
                  <a:cubicBezTo>
                    <a:pt x="265" y="82"/>
                    <a:pt x="265" y="82"/>
                    <a:pt x="265" y="82"/>
                  </a:cubicBezTo>
                  <a:cubicBezTo>
                    <a:pt x="265" y="82"/>
                    <a:pt x="265" y="82"/>
                    <a:pt x="265" y="82"/>
                  </a:cubicBezTo>
                  <a:cubicBezTo>
                    <a:pt x="265" y="81"/>
                    <a:pt x="265" y="81"/>
                    <a:pt x="265" y="81"/>
                  </a:cubicBezTo>
                  <a:cubicBezTo>
                    <a:pt x="265" y="81"/>
                    <a:pt x="265" y="81"/>
                    <a:pt x="265" y="81"/>
                  </a:cubicBezTo>
                  <a:cubicBezTo>
                    <a:pt x="265" y="81"/>
                    <a:pt x="265" y="81"/>
                    <a:pt x="265" y="81"/>
                  </a:cubicBezTo>
                  <a:cubicBezTo>
                    <a:pt x="265" y="81"/>
                    <a:pt x="265" y="81"/>
                    <a:pt x="265" y="81"/>
                  </a:cubicBezTo>
                  <a:close/>
                  <a:moveTo>
                    <a:pt x="255" y="73"/>
                  </a:moveTo>
                  <a:cubicBezTo>
                    <a:pt x="254" y="73"/>
                    <a:pt x="254" y="73"/>
                    <a:pt x="254" y="73"/>
                  </a:cubicBezTo>
                  <a:cubicBezTo>
                    <a:pt x="254" y="73"/>
                    <a:pt x="254" y="73"/>
                    <a:pt x="254" y="73"/>
                  </a:cubicBezTo>
                  <a:cubicBezTo>
                    <a:pt x="254" y="73"/>
                    <a:pt x="254" y="74"/>
                    <a:pt x="254" y="74"/>
                  </a:cubicBezTo>
                  <a:cubicBezTo>
                    <a:pt x="254" y="74"/>
                    <a:pt x="254" y="74"/>
                    <a:pt x="254" y="75"/>
                  </a:cubicBezTo>
                  <a:cubicBezTo>
                    <a:pt x="254" y="75"/>
                    <a:pt x="254" y="75"/>
                    <a:pt x="254" y="75"/>
                  </a:cubicBezTo>
                  <a:cubicBezTo>
                    <a:pt x="254" y="75"/>
                    <a:pt x="253" y="75"/>
                    <a:pt x="253" y="76"/>
                  </a:cubicBezTo>
                  <a:cubicBezTo>
                    <a:pt x="253" y="76"/>
                    <a:pt x="253" y="76"/>
                    <a:pt x="253" y="76"/>
                  </a:cubicBezTo>
                  <a:cubicBezTo>
                    <a:pt x="253" y="76"/>
                    <a:pt x="253" y="76"/>
                    <a:pt x="253" y="77"/>
                  </a:cubicBezTo>
                  <a:cubicBezTo>
                    <a:pt x="253" y="77"/>
                    <a:pt x="253" y="77"/>
                    <a:pt x="253" y="77"/>
                  </a:cubicBezTo>
                  <a:cubicBezTo>
                    <a:pt x="253" y="77"/>
                    <a:pt x="253" y="77"/>
                    <a:pt x="253" y="77"/>
                  </a:cubicBezTo>
                  <a:cubicBezTo>
                    <a:pt x="253" y="77"/>
                    <a:pt x="253" y="77"/>
                    <a:pt x="253" y="78"/>
                  </a:cubicBezTo>
                  <a:cubicBezTo>
                    <a:pt x="252" y="78"/>
                    <a:pt x="252" y="78"/>
                    <a:pt x="252" y="78"/>
                  </a:cubicBezTo>
                  <a:cubicBezTo>
                    <a:pt x="253" y="78"/>
                    <a:pt x="253" y="78"/>
                    <a:pt x="253" y="77"/>
                  </a:cubicBezTo>
                  <a:cubicBezTo>
                    <a:pt x="253" y="77"/>
                    <a:pt x="253" y="77"/>
                    <a:pt x="253" y="77"/>
                  </a:cubicBezTo>
                  <a:cubicBezTo>
                    <a:pt x="253" y="77"/>
                    <a:pt x="253" y="77"/>
                    <a:pt x="253" y="77"/>
                  </a:cubicBezTo>
                  <a:cubicBezTo>
                    <a:pt x="253" y="77"/>
                    <a:pt x="253" y="77"/>
                    <a:pt x="253" y="77"/>
                  </a:cubicBezTo>
                  <a:cubicBezTo>
                    <a:pt x="253" y="77"/>
                    <a:pt x="253" y="77"/>
                    <a:pt x="253" y="77"/>
                  </a:cubicBezTo>
                  <a:cubicBezTo>
                    <a:pt x="253" y="76"/>
                    <a:pt x="253" y="76"/>
                    <a:pt x="253" y="76"/>
                  </a:cubicBezTo>
                  <a:cubicBezTo>
                    <a:pt x="254" y="76"/>
                    <a:pt x="254" y="76"/>
                    <a:pt x="254" y="76"/>
                  </a:cubicBezTo>
                  <a:cubicBezTo>
                    <a:pt x="254" y="75"/>
                    <a:pt x="254" y="75"/>
                    <a:pt x="254" y="75"/>
                  </a:cubicBezTo>
                  <a:cubicBezTo>
                    <a:pt x="254" y="75"/>
                    <a:pt x="254" y="74"/>
                    <a:pt x="255" y="74"/>
                  </a:cubicBezTo>
                  <a:cubicBezTo>
                    <a:pt x="255" y="74"/>
                    <a:pt x="255" y="74"/>
                    <a:pt x="255" y="73"/>
                  </a:cubicBezTo>
                  <a:cubicBezTo>
                    <a:pt x="255" y="73"/>
                    <a:pt x="255" y="73"/>
                    <a:pt x="255" y="73"/>
                  </a:cubicBezTo>
                  <a:cubicBezTo>
                    <a:pt x="255" y="73"/>
                    <a:pt x="255" y="73"/>
                    <a:pt x="255" y="73"/>
                  </a:cubicBezTo>
                  <a:close/>
                  <a:moveTo>
                    <a:pt x="265" y="78"/>
                  </a:moveTo>
                  <a:cubicBezTo>
                    <a:pt x="265" y="78"/>
                    <a:pt x="265" y="78"/>
                    <a:pt x="264" y="77"/>
                  </a:cubicBezTo>
                  <a:cubicBezTo>
                    <a:pt x="265" y="77"/>
                    <a:pt x="265" y="77"/>
                    <a:pt x="265" y="77"/>
                  </a:cubicBezTo>
                  <a:cubicBezTo>
                    <a:pt x="265" y="77"/>
                    <a:pt x="265" y="78"/>
                    <a:pt x="265" y="78"/>
                  </a:cubicBezTo>
                  <a:cubicBezTo>
                    <a:pt x="265" y="78"/>
                    <a:pt x="265" y="77"/>
                    <a:pt x="265" y="77"/>
                  </a:cubicBezTo>
                  <a:cubicBezTo>
                    <a:pt x="265" y="77"/>
                    <a:pt x="265" y="77"/>
                    <a:pt x="265" y="77"/>
                  </a:cubicBezTo>
                  <a:cubicBezTo>
                    <a:pt x="265" y="77"/>
                    <a:pt x="265" y="77"/>
                    <a:pt x="265" y="77"/>
                  </a:cubicBezTo>
                  <a:cubicBezTo>
                    <a:pt x="265" y="77"/>
                    <a:pt x="265" y="77"/>
                    <a:pt x="265" y="77"/>
                  </a:cubicBezTo>
                  <a:cubicBezTo>
                    <a:pt x="265" y="77"/>
                    <a:pt x="265" y="77"/>
                    <a:pt x="265" y="77"/>
                  </a:cubicBezTo>
                  <a:cubicBezTo>
                    <a:pt x="265" y="77"/>
                    <a:pt x="265" y="77"/>
                    <a:pt x="265" y="76"/>
                  </a:cubicBezTo>
                  <a:cubicBezTo>
                    <a:pt x="265" y="76"/>
                    <a:pt x="265" y="76"/>
                    <a:pt x="265" y="76"/>
                  </a:cubicBezTo>
                  <a:cubicBezTo>
                    <a:pt x="265" y="76"/>
                    <a:pt x="265" y="76"/>
                    <a:pt x="265" y="76"/>
                  </a:cubicBezTo>
                  <a:cubicBezTo>
                    <a:pt x="265" y="76"/>
                    <a:pt x="265" y="76"/>
                    <a:pt x="265" y="76"/>
                  </a:cubicBezTo>
                  <a:cubicBezTo>
                    <a:pt x="265" y="76"/>
                    <a:pt x="265" y="76"/>
                    <a:pt x="265" y="75"/>
                  </a:cubicBezTo>
                  <a:cubicBezTo>
                    <a:pt x="265" y="75"/>
                    <a:pt x="265" y="75"/>
                    <a:pt x="265" y="75"/>
                  </a:cubicBezTo>
                  <a:cubicBezTo>
                    <a:pt x="265" y="75"/>
                    <a:pt x="265" y="75"/>
                    <a:pt x="265" y="75"/>
                  </a:cubicBezTo>
                  <a:cubicBezTo>
                    <a:pt x="265" y="75"/>
                    <a:pt x="265" y="75"/>
                    <a:pt x="265" y="75"/>
                  </a:cubicBezTo>
                  <a:cubicBezTo>
                    <a:pt x="265" y="75"/>
                    <a:pt x="265" y="75"/>
                    <a:pt x="265" y="75"/>
                  </a:cubicBezTo>
                  <a:cubicBezTo>
                    <a:pt x="265" y="75"/>
                    <a:pt x="265" y="75"/>
                    <a:pt x="265" y="75"/>
                  </a:cubicBezTo>
                  <a:cubicBezTo>
                    <a:pt x="265" y="75"/>
                    <a:pt x="265" y="75"/>
                    <a:pt x="265" y="75"/>
                  </a:cubicBezTo>
                  <a:cubicBezTo>
                    <a:pt x="265" y="75"/>
                    <a:pt x="265" y="75"/>
                    <a:pt x="265" y="75"/>
                  </a:cubicBezTo>
                  <a:cubicBezTo>
                    <a:pt x="265" y="74"/>
                    <a:pt x="264" y="74"/>
                    <a:pt x="264" y="74"/>
                  </a:cubicBezTo>
                  <a:cubicBezTo>
                    <a:pt x="264" y="74"/>
                    <a:pt x="264" y="74"/>
                    <a:pt x="264" y="74"/>
                  </a:cubicBezTo>
                  <a:cubicBezTo>
                    <a:pt x="264" y="74"/>
                    <a:pt x="263" y="74"/>
                    <a:pt x="263" y="74"/>
                  </a:cubicBezTo>
                  <a:cubicBezTo>
                    <a:pt x="264" y="74"/>
                    <a:pt x="263" y="74"/>
                    <a:pt x="263" y="74"/>
                  </a:cubicBezTo>
                  <a:cubicBezTo>
                    <a:pt x="263" y="75"/>
                    <a:pt x="264" y="74"/>
                    <a:pt x="264" y="75"/>
                  </a:cubicBezTo>
                  <a:cubicBezTo>
                    <a:pt x="264" y="75"/>
                    <a:pt x="264" y="75"/>
                    <a:pt x="264" y="75"/>
                  </a:cubicBezTo>
                  <a:cubicBezTo>
                    <a:pt x="263" y="75"/>
                    <a:pt x="263" y="75"/>
                    <a:pt x="263" y="75"/>
                  </a:cubicBezTo>
                  <a:cubicBezTo>
                    <a:pt x="263" y="75"/>
                    <a:pt x="263" y="75"/>
                    <a:pt x="263" y="75"/>
                  </a:cubicBezTo>
                  <a:cubicBezTo>
                    <a:pt x="263" y="75"/>
                    <a:pt x="263" y="75"/>
                    <a:pt x="263" y="75"/>
                  </a:cubicBezTo>
                  <a:cubicBezTo>
                    <a:pt x="263" y="75"/>
                    <a:pt x="263" y="75"/>
                    <a:pt x="263" y="75"/>
                  </a:cubicBezTo>
                  <a:cubicBezTo>
                    <a:pt x="263" y="75"/>
                    <a:pt x="263" y="75"/>
                    <a:pt x="263" y="75"/>
                  </a:cubicBezTo>
                  <a:cubicBezTo>
                    <a:pt x="263" y="75"/>
                    <a:pt x="263" y="75"/>
                    <a:pt x="263" y="76"/>
                  </a:cubicBezTo>
                  <a:cubicBezTo>
                    <a:pt x="263" y="76"/>
                    <a:pt x="263" y="76"/>
                    <a:pt x="263" y="76"/>
                  </a:cubicBezTo>
                  <a:cubicBezTo>
                    <a:pt x="263" y="76"/>
                    <a:pt x="263" y="76"/>
                    <a:pt x="263" y="76"/>
                  </a:cubicBezTo>
                  <a:cubicBezTo>
                    <a:pt x="262" y="76"/>
                    <a:pt x="262" y="76"/>
                    <a:pt x="262" y="76"/>
                  </a:cubicBezTo>
                  <a:cubicBezTo>
                    <a:pt x="262" y="76"/>
                    <a:pt x="262" y="76"/>
                    <a:pt x="262" y="76"/>
                  </a:cubicBezTo>
                  <a:cubicBezTo>
                    <a:pt x="262" y="76"/>
                    <a:pt x="262" y="76"/>
                    <a:pt x="262" y="76"/>
                  </a:cubicBezTo>
                  <a:cubicBezTo>
                    <a:pt x="262" y="76"/>
                    <a:pt x="262" y="76"/>
                    <a:pt x="262" y="76"/>
                  </a:cubicBezTo>
                  <a:cubicBezTo>
                    <a:pt x="262" y="76"/>
                    <a:pt x="262" y="76"/>
                    <a:pt x="262" y="76"/>
                  </a:cubicBezTo>
                  <a:cubicBezTo>
                    <a:pt x="262" y="76"/>
                    <a:pt x="263" y="76"/>
                    <a:pt x="263" y="76"/>
                  </a:cubicBezTo>
                  <a:cubicBezTo>
                    <a:pt x="263" y="76"/>
                    <a:pt x="263" y="76"/>
                    <a:pt x="263" y="76"/>
                  </a:cubicBezTo>
                  <a:cubicBezTo>
                    <a:pt x="263" y="76"/>
                    <a:pt x="263" y="76"/>
                    <a:pt x="263" y="76"/>
                  </a:cubicBezTo>
                  <a:cubicBezTo>
                    <a:pt x="263" y="77"/>
                    <a:pt x="263" y="77"/>
                    <a:pt x="263" y="77"/>
                  </a:cubicBezTo>
                  <a:cubicBezTo>
                    <a:pt x="263" y="77"/>
                    <a:pt x="263" y="77"/>
                    <a:pt x="262" y="77"/>
                  </a:cubicBezTo>
                  <a:cubicBezTo>
                    <a:pt x="262" y="77"/>
                    <a:pt x="262" y="77"/>
                    <a:pt x="262" y="77"/>
                  </a:cubicBezTo>
                  <a:cubicBezTo>
                    <a:pt x="262" y="77"/>
                    <a:pt x="262" y="77"/>
                    <a:pt x="262" y="77"/>
                  </a:cubicBezTo>
                  <a:cubicBezTo>
                    <a:pt x="262" y="77"/>
                    <a:pt x="262" y="77"/>
                    <a:pt x="262" y="77"/>
                  </a:cubicBezTo>
                  <a:cubicBezTo>
                    <a:pt x="262" y="77"/>
                    <a:pt x="262" y="78"/>
                    <a:pt x="262" y="78"/>
                  </a:cubicBezTo>
                  <a:cubicBezTo>
                    <a:pt x="262" y="78"/>
                    <a:pt x="262" y="78"/>
                    <a:pt x="262" y="78"/>
                  </a:cubicBezTo>
                  <a:cubicBezTo>
                    <a:pt x="262" y="78"/>
                    <a:pt x="262" y="78"/>
                    <a:pt x="262" y="78"/>
                  </a:cubicBezTo>
                  <a:cubicBezTo>
                    <a:pt x="262" y="78"/>
                    <a:pt x="262" y="79"/>
                    <a:pt x="262" y="79"/>
                  </a:cubicBezTo>
                  <a:cubicBezTo>
                    <a:pt x="262" y="79"/>
                    <a:pt x="262" y="79"/>
                    <a:pt x="262" y="79"/>
                  </a:cubicBezTo>
                  <a:cubicBezTo>
                    <a:pt x="262" y="79"/>
                    <a:pt x="262" y="78"/>
                    <a:pt x="262" y="78"/>
                  </a:cubicBezTo>
                  <a:cubicBezTo>
                    <a:pt x="262" y="78"/>
                    <a:pt x="262" y="78"/>
                    <a:pt x="262" y="78"/>
                  </a:cubicBezTo>
                  <a:cubicBezTo>
                    <a:pt x="262" y="78"/>
                    <a:pt x="262" y="78"/>
                    <a:pt x="262" y="78"/>
                  </a:cubicBezTo>
                  <a:cubicBezTo>
                    <a:pt x="262" y="78"/>
                    <a:pt x="261" y="78"/>
                    <a:pt x="261" y="78"/>
                  </a:cubicBezTo>
                  <a:cubicBezTo>
                    <a:pt x="261" y="78"/>
                    <a:pt x="261" y="78"/>
                    <a:pt x="261" y="78"/>
                  </a:cubicBezTo>
                  <a:cubicBezTo>
                    <a:pt x="261" y="78"/>
                    <a:pt x="261" y="78"/>
                    <a:pt x="261" y="79"/>
                  </a:cubicBezTo>
                  <a:cubicBezTo>
                    <a:pt x="261" y="79"/>
                    <a:pt x="261" y="79"/>
                    <a:pt x="261" y="79"/>
                  </a:cubicBezTo>
                  <a:cubicBezTo>
                    <a:pt x="261" y="79"/>
                    <a:pt x="261" y="79"/>
                    <a:pt x="261" y="79"/>
                  </a:cubicBezTo>
                  <a:cubicBezTo>
                    <a:pt x="261" y="79"/>
                    <a:pt x="262" y="79"/>
                    <a:pt x="262" y="79"/>
                  </a:cubicBezTo>
                  <a:cubicBezTo>
                    <a:pt x="262" y="79"/>
                    <a:pt x="262" y="79"/>
                    <a:pt x="262" y="79"/>
                  </a:cubicBezTo>
                  <a:cubicBezTo>
                    <a:pt x="262" y="79"/>
                    <a:pt x="262" y="79"/>
                    <a:pt x="262" y="80"/>
                  </a:cubicBezTo>
                  <a:cubicBezTo>
                    <a:pt x="262" y="80"/>
                    <a:pt x="262" y="80"/>
                    <a:pt x="262" y="80"/>
                  </a:cubicBezTo>
                  <a:cubicBezTo>
                    <a:pt x="263" y="80"/>
                    <a:pt x="263" y="80"/>
                    <a:pt x="263" y="80"/>
                  </a:cubicBezTo>
                  <a:cubicBezTo>
                    <a:pt x="263" y="80"/>
                    <a:pt x="263" y="80"/>
                    <a:pt x="263" y="80"/>
                  </a:cubicBezTo>
                  <a:cubicBezTo>
                    <a:pt x="263" y="80"/>
                    <a:pt x="263" y="80"/>
                    <a:pt x="263" y="80"/>
                  </a:cubicBezTo>
                  <a:cubicBezTo>
                    <a:pt x="263" y="80"/>
                    <a:pt x="263" y="80"/>
                    <a:pt x="263" y="80"/>
                  </a:cubicBezTo>
                  <a:cubicBezTo>
                    <a:pt x="263" y="80"/>
                    <a:pt x="263" y="80"/>
                    <a:pt x="263" y="80"/>
                  </a:cubicBezTo>
                  <a:cubicBezTo>
                    <a:pt x="263" y="80"/>
                    <a:pt x="263" y="81"/>
                    <a:pt x="262" y="80"/>
                  </a:cubicBezTo>
                  <a:cubicBezTo>
                    <a:pt x="262" y="80"/>
                    <a:pt x="262" y="80"/>
                    <a:pt x="262" y="80"/>
                  </a:cubicBezTo>
                  <a:cubicBezTo>
                    <a:pt x="262" y="80"/>
                    <a:pt x="262" y="80"/>
                    <a:pt x="262" y="80"/>
                  </a:cubicBezTo>
                  <a:cubicBezTo>
                    <a:pt x="262" y="80"/>
                    <a:pt x="262" y="80"/>
                    <a:pt x="262" y="79"/>
                  </a:cubicBezTo>
                  <a:cubicBezTo>
                    <a:pt x="262" y="79"/>
                    <a:pt x="262" y="79"/>
                    <a:pt x="262" y="79"/>
                  </a:cubicBezTo>
                  <a:cubicBezTo>
                    <a:pt x="261" y="79"/>
                    <a:pt x="261" y="79"/>
                    <a:pt x="261" y="79"/>
                  </a:cubicBezTo>
                  <a:cubicBezTo>
                    <a:pt x="261" y="79"/>
                    <a:pt x="261" y="79"/>
                    <a:pt x="261" y="79"/>
                  </a:cubicBezTo>
                  <a:cubicBezTo>
                    <a:pt x="261" y="79"/>
                    <a:pt x="261" y="79"/>
                    <a:pt x="261" y="79"/>
                  </a:cubicBezTo>
                  <a:cubicBezTo>
                    <a:pt x="261" y="79"/>
                    <a:pt x="261" y="80"/>
                    <a:pt x="261" y="80"/>
                  </a:cubicBezTo>
                  <a:cubicBezTo>
                    <a:pt x="261" y="80"/>
                    <a:pt x="261" y="80"/>
                    <a:pt x="261" y="80"/>
                  </a:cubicBezTo>
                  <a:cubicBezTo>
                    <a:pt x="261" y="80"/>
                    <a:pt x="261" y="81"/>
                    <a:pt x="261" y="81"/>
                  </a:cubicBezTo>
                  <a:cubicBezTo>
                    <a:pt x="261" y="81"/>
                    <a:pt x="261" y="81"/>
                    <a:pt x="261" y="81"/>
                  </a:cubicBezTo>
                  <a:cubicBezTo>
                    <a:pt x="261" y="81"/>
                    <a:pt x="261" y="81"/>
                    <a:pt x="261" y="81"/>
                  </a:cubicBezTo>
                  <a:cubicBezTo>
                    <a:pt x="261" y="81"/>
                    <a:pt x="261" y="81"/>
                    <a:pt x="262" y="81"/>
                  </a:cubicBezTo>
                  <a:cubicBezTo>
                    <a:pt x="262" y="81"/>
                    <a:pt x="262" y="81"/>
                    <a:pt x="262" y="81"/>
                  </a:cubicBezTo>
                  <a:cubicBezTo>
                    <a:pt x="262" y="81"/>
                    <a:pt x="262" y="82"/>
                    <a:pt x="262" y="81"/>
                  </a:cubicBezTo>
                  <a:cubicBezTo>
                    <a:pt x="261" y="81"/>
                    <a:pt x="261" y="81"/>
                    <a:pt x="261" y="81"/>
                  </a:cubicBezTo>
                  <a:cubicBezTo>
                    <a:pt x="261" y="81"/>
                    <a:pt x="261" y="81"/>
                    <a:pt x="261" y="81"/>
                  </a:cubicBezTo>
                  <a:cubicBezTo>
                    <a:pt x="261" y="81"/>
                    <a:pt x="261" y="81"/>
                    <a:pt x="261" y="81"/>
                  </a:cubicBezTo>
                  <a:cubicBezTo>
                    <a:pt x="261" y="81"/>
                    <a:pt x="261" y="81"/>
                    <a:pt x="261" y="81"/>
                  </a:cubicBezTo>
                  <a:cubicBezTo>
                    <a:pt x="261" y="82"/>
                    <a:pt x="261" y="82"/>
                    <a:pt x="261" y="82"/>
                  </a:cubicBezTo>
                  <a:cubicBezTo>
                    <a:pt x="261" y="82"/>
                    <a:pt x="261" y="83"/>
                    <a:pt x="261" y="83"/>
                  </a:cubicBezTo>
                  <a:cubicBezTo>
                    <a:pt x="261" y="83"/>
                    <a:pt x="261" y="83"/>
                    <a:pt x="261" y="83"/>
                  </a:cubicBezTo>
                  <a:cubicBezTo>
                    <a:pt x="261" y="83"/>
                    <a:pt x="261" y="83"/>
                    <a:pt x="261" y="84"/>
                  </a:cubicBezTo>
                  <a:cubicBezTo>
                    <a:pt x="261" y="84"/>
                    <a:pt x="261" y="84"/>
                    <a:pt x="261" y="84"/>
                  </a:cubicBezTo>
                  <a:cubicBezTo>
                    <a:pt x="261" y="84"/>
                    <a:pt x="261" y="84"/>
                    <a:pt x="262" y="84"/>
                  </a:cubicBezTo>
                  <a:cubicBezTo>
                    <a:pt x="262" y="84"/>
                    <a:pt x="262" y="84"/>
                    <a:pt x="262" y="84"/>
                  </a:cubicBezTo>
                  <a:cubicBezTo>
                    <a:pt x="262" y="84"/>
                    <a:pt x="262" y="84"/>
                    <a:pt x="262" y="84"/>
                  </a:cubicBezTo>
                  <a:cubicBezTo>
                    <a:pt x="263" y="83"/>
                    <a:pt x="263" y="83"/>
                    <a:pt x="263" y="83"/>
                  </a:cubicBezTo>
                  <a:cubicBezTo>
                    <a:pt x="263" y="83"/>
                    <a:pt x="263" y="83"/>
                    <a:pt x="263" y="83"/>
                  </a:cubicBezTo>
                  <a:cubicBezTo>
                    <a:pt x="263" y="83"/>
                    <a:pt x="263" y="83"/>
                    <a:pt x="263" y="83"/>
                  </a:cubicBezTo>
                  <a:cubicBezTo>
                    <a:pt x="263" y="83"/>
                    <a:pt x="263" y="83"/>
                    <a:pt x="263" y="83"/>
                  </a:cubicBezTo>
                  <a:cubicBezTo>
                    <a:pt x="263" y="83"/>
                    <a:pt x="263" y="83"/>
                    <a:pt x="263" y="83"/>
                  </a:cubicBezTo>
                  <a:cubicBezTo>
                    <a:pt x="263" y="82"/>
                    <a:pt x="263" y="82"/>
                    <a:pt x="263" y="82"/>
                  </a:cubicBezTo>
                  <a:cubicBezTo>
                    <a:pt x="263" y="82"/>
                    <a:pt x="263" y="82"/>
                    <a:pt x="263" y="82"/>
                  </a:cubicBezTo>
                  <a:cubicBezTo>
                    <a:pt x="264" y="82"/>
                    <a:pt x="264" y="82"/>
                    <a:pt x="264" y="82"/>
                  </a:cubicBezTo>
                  <a:cubicBezTo>
                    <a:pt x="264" y="82"/>
                    <a:pt x="264" y="82"/>
                    <a:pt x="264" y="82"/>
                  </a:cubicBezTo>
                  <a:cubicBezTo>
                    <a:pt x="264" y="82"/>
                    <a:pt x="264" y="82"/>
                    <a:pt x="263" y="82"/>
                  </a:cubicBezTo>
                  <a:cubicBezTo>
                    <a:pt x="263" y="82"/>
                    <a:pt x="264" y="81"/>
                    <a:pt x="263" y="81"/>
                  </a:cubicBezTo>
                  <a:cubicBezTo>
                    <a:pt x="263" y="81"/>
                    <a:pt x="263" y="81"/>
                    <a:pt x="263" y="81"/>
                  </a:cubicBezTo>
                  <a:cubicBezTo>
                    <a:pt x="264" y="81"/>
                    <a:pt x="264" y="81"/>
                    <a:pt x="264" y="81"/>
                  </a:cubicBezTo>
                  <a:cubicBezTo>
                    <a:pt x="264" y="81"/>
                    <a:pt x="264" y="81"/>
                    <a:pt x="264" y="81"/>
                  </a:cubicBezTo>
                  <a:cubicBezTo>
                    <a:pt x="264" y="81"/>
                    <a:pt x="264" y="82"/>
                    <a:pt x="264" y="81"/>
                  </a:cubicBezTo>
                  <a:cubicBezTo>
                    <a:pt x="264" y="81"/>
                    <a:pt x="264" y="81"/>
                    <a:pt x="264" y="81"/>
                  </a:cubicBezTo>
                  <a:cubicBezTo>
                    <a:pt x="264" y="81"/>
                    <a:pt x="264" y="81"/>
                    <a:pt x="264" y="81"/>
                  </a:cubicBezTo>
                  <a:cubicBezTo>
                    <a:pt x="264" y="81"/>
                    <a:pt x="264" y="81"/>
                    <a:pt x="264" y="81"/>
                  </a:cubicBezTo>
                  <a:cubicBezTo>
                    <a:pt x="264" y="81"/>
                    <a:pt x="264" y="81"/>
                    <a:pt x="264" y="81"/>
                  </a:cubicBezTo>
                  <a:cubicBezTo>
                    <a:pt x="264" y="81"/>
                    <a:pt x="264" y="81"/>
                    <a:pt x="264" y="81"/>
                  </a:cubicBezTo>
                  <a:cubicBezTo>
                    <a:pt x="264" y="80"/>
                    <a:pt x="264" y="80"/>
                    <a:pt x="264" y="80"/>
                  </a:cubicBezTo>
                  <a:cubicBezTo>
                    <a:pt x="264" y="80"/>
                    <a:pt x="264" y="80"/>
                    <a:pt x="264" y="80"/>
                  </a:cubicBezTo>
                  <a:cubicBezTo>
                    <a:pt x="264" y="80"/>
                    <a:pt x="263" y="80"/>
                    <a:pt x="264" y="80"/>
                  </a:cubicBezTo>
                  <a:cubicBezTo>
                    <a:pt x="264" y="80"/>
                    <a:pt x="264" y="80"/>
                    <a:pt x="264" y="80"/>
                  </a:cubicBezTo>
                  <a:cubicBezTo>
                    <a:pt x="264" y="80"/>
                    <a:pt x="264" y="80"/>
                    <a:pt x="264" y="80"/>
                  </a:cubicBezTo>
                  <a:cubicBezTo>
                    <a:pt x="264" y="80"/>
                    <a:pt x="264" y="80"/>
                    <a:pt x="265" y="80"/>
                  </a:cubicBezTo>
                  <a:cubicBezTo>
                    <a:pt x="265" y="80"/>
                    <a:pt x="265" y="80"/>
                    <a:pt x="265" y="80"/>
                  </a:cubicBezTo>
                  <a:cubicBezTo>
                    <a:pt x="265" y="80"/>
                    <a:pt x="265" y="80"/>
                    <a:pt x="265" y="80"/>
                  </a:cubicBezTo>
                  <a:cubicBezTo>
                    <a:pt x="265" y="80"/>
                    <a:pt x="265" y="79"/>
                    <a:pt x="265" y="79"/>
                  </a:cubicBezTo>
                  <a:cubicBezTo>
                    <a:pt x="265" y="79"/>
                    <a:pt x="265" y="79"/>
                    <a:pt x="265" y="79"/>
                  </a:cubicBezTo>
                  <a:cubicBezTo>
                    <a:pt x="265" y="79"/>
                    <a:pt x="265" y="79"/>
                    <a:pt x="265" y="79"/>
                  </a:cubicBezTo>
                  <a:cubicBezTo>
                    <a:pt x="265" y="79"/>
                    <a:pt x="265" y="79"/>
                    <a:pt x="265" y="79"/>
                  </a:cubicBezTo>
                  <a:cubicBezTo>
                    <a:pt x="265" y="79"/>
                    <a:pt x="265" y="79"/>
                    <a:pt x="265" y="79"/>
                  </a:cubicBezTo>
                  <a:cubicBezTo>
                    <a:pt x="265" y="78"/>
                    <a:pt x="265" y="78"/>
                    <a:pt x="265" y="78"/>
                  </a:cubicBezTo>
                  <a:cubicBezTo>
                    <a:pt x="265" y="78"/>
                    <a:pt x="265" y="78"/>
                    <a:pt x="265" y="78"/>
                  </a:cubicBezTo>
                  <a:close/>
                  <a:moveTo>
                    <a:pt x="266" y="80"/>
                  </a:moveTo>
                  <a:cubicBezTo>
                    <a:pt x="266" y="80"/>
                    <a:pt x="266" y="80"/>
                    <a:pt x="266" y="80"/>
                  </a:cubicBezTo>
                  <a:cubicBezTo>
                    <a:pt x="266" y="80"/>
                    <a:pt x="266" y="80"/>
                    <a:pt x="266" y="80"/>
                  </a:cubicBezTo>
                  <a:cubicBezTo>
                    <a:pt x="266" y="80"/>
                    <a:pt x="266" y="80"/>
                    <a:pt x="266" y="80"/>
                  </a:cubicBezTo>
                  <a:cubicBezTo>
                    <a:pt x="266" y="80"/>
                    <a:pt x="266" y="80"/>
                    <a:pt x="266" y="80"/>
                  </a:cubicBezTo>
                  <a:cubicBezTo>
                    <a:pt x="266" y="80"/>
                    <a:pt x="266" y="81"/>
                    <a:pt x="266" y="81"/>
                  </a:cubicBezTo>
                  <a:cubicBezTo>
                    <a:pt x="266" y="81"/>
                    <a:pt x="266" y="81"/>
                    <a:pt x="266" y="81"/>
                  </a:cubicBezTo>
                  <a:cubicBezTo>
                    <a:pt x="266" y="81"/>
                    <a:pt x="266" y="81"/>
                    <a:pt x="266" y="81"/>
                  </a:cubicBezTo>
                  <a:cubicBezTo>
                    <a:pt x="266" y="81"/>
                    <a:pt x="266" y="81"/>
                    <a:pt x="266" y="81"/>
                  </a:cubicBezTo>
                  <a:cubicBezTo>
                    <a:pt x="266" y="81"/>
                    <a:pt x="266" y="81"/>
                    <a:pt x="266" y="81"/>
                  </a:cubicBezTo>
                  <a:cubicBezTo>
                    <a:pt x="266" y="81"/>
                    <a:pt x="266" y="81"/>
                    <a:pt x="266" y="81"/>
                  </a:cubicBezTo>
                  <a:cubicBezTo>
                    <a:pt x="266" y="81"/>
                    <a:pt x="266" y="80"/>
                    <a:pt x="266" y="80"/>
                  </a:cubicBezTo>
                  <a:cubicBezTo>
                    <a:pt x="266" y="80"/>
                    <a:pt x="266" y="80"/>
                    <a:pt x="266" y="80"/>
                  </a:cubicBezTo>
                  <a:cubicBezTo>
                    <a:pt x="266" y="80"/>
                    <a:pt x="266" y="80"/>
                    <a:pt x="266" y="80"/>
                  </a:cubicBezTo>
                  <a:cubicBezTo>
                    <a:pt x="266" y="80"/>
                    <a:pt x="266" y="80"/>
                    <a:pt x="266" y="80"/>
                  </a:cubicBezTo>
                  <a:cubicBezTo>
                    <a:pt x="266" y="80"/>
                    <a:pt x="266" y="80"/>
                    <a:pt x="266" y="80"/>
                  </a:cubicBezTo>
                  <a:close/>
                  <a:moveTo>
                    <a:pt x="239" y="63"/>
                  </a:moveTo>
                  <a:cubicBezTo>
                    <a:pt x="239" y="63"/>
                    <a:pt x="239" y="63"/>
                    <a:pt x="239" y="63"/>
                  </a:cubicBezTo>
                  <a:cubicBezTo>
                    <a:pt x="239" y="63"/>
                    <a:pt x="239" y="63"/>
                    <a:pt x="239" y="63"/>
                  </a:cubicBezTo>
                  <a:cubicBezTo>
                    <a:pt x="239" y="63"/>
                    <a:pt x="239" y="63"/>
                    <a:pt x="239" y="63"/>
                  </a:cubicBezTo>
                  <a:cubicBezTo>
                    <a:pt x="239" y="63"/>
                    <a:pt x="239" y="63"/>
                    <a:pt x="239" y="62"/>
                  </a:cubicBezTo>
                  <a:cubicBezTo>
                    <a:pt x="239" y="62"/>
                    <a:pt x="239" y="62"/>
                    <a:pt x="239" y="62"/>
                  </a:cubicBezTo>
                  <a:cubicBezTo>
                    <a:pt x="239" y="62"/>
                    <a:pt x="239" y="62"/>
                    <a:pt x="239" y="62"/>
                  </a:cubicBezTo>
                  <a:cubicBezTo>
                    <a:pt x="239" y="62"/>
                    <a:pt x="239" y="62"/>
                    <a:pt x="239" y="62"/>
                  </a:cubicBezTo>
                  <a:cubicBezTo>
                    <a:pt x="239" y="62"/>
                    <a:pt x="239" y="62"/>
                    <a:pt x="239" y="62"/>
                  </a:cubicBezTo>
                  <a:cubicBezTo>
                    <a:pt x="239" y="61"/>
                    <a:pt x="239" y="61"/>
                    <a:pt x="239" y="61"/>
                  </a:cubicBezTo>
                  <a:cubicBezTo>
                    <a:pt x="239" y="61"/>
                    <a:pt x="239" y="61"/>
                    <a:pt x="239" y="61"/>
                  </a:cubicBezTo>
                  <a:cubicBezTo>
                    <a:pt x="239" y="61"/>
                    <a:pt x="239" y="61"/>
                    <a:pt x="239" y="61"/>
                  </a:cubicBezTo>
                  <a:cubicBezTo>
                    <a:pt x="239" y="61"/>
                    <a:pt x="239" y="61"/>
                    <a:pt x="239" y="61"/>
                  </a:cubicBezTo>
                  <a:cubicBezTo>
                    <a:pt x="239" y="61"/>
                    <a:pt x="239" y="61"/>
                    <a:pt x="239" y="61"/>
                  </a:cubicBezTo>
                  <a:cubicBezTo>
                    <a:pt x="239" y="61"/>
                    <a:pt x="239" y="61"/>
                    <a:pt x="239" y="61"/>
                  </a:cubicBezTo>
                  <a:cubicBezTo>
                    <a:pt x="239" y="61"/>
                    <a:pt x="239" y="61"/>
                    <a:pt x="239" y="61"/>
                  </a:cubicBezTo>
                  <a:cubicBezTo>
                    <a:pt x="239" y="60"/>
                    <a:pt x="239" y="60"/>
                    <a:pt x="239" y="60"/>
                  </a:cubicBezTo>
                  <a:cubicBezTo>
                    <a:pt x="239" y="60"/>
                    <a:pt x="239" y="60"/>
                    <a:pt x="239" y="60"/>
                  </a:cubicBezTo>
                  <a:cubicBezTo>
                    <a:pt x="239" y="60"/>
                    <a:pt x="238" y="60"/>
                    <a:pt x="238" y="60"/>
                  </a:cubicBezTo>
                  <a:cubicBezTo>
                    <a:pt x="238" y="60"/>
                    <a:pt x="238" y="60"/>
                    <a:pt x="238" y="60"/>
                  </a:cubicBezTo>
                  <a:cubicBezTo>
                    <a:pt x="238" y="60"/>
                    <a:pt x="238" y="60"/>
                    <a:pt x="238" y="60"/>
                  </a:cubicBezTo>
                  <a:cubicBezTo>
                    <a:pt x="238" y="60"/>
                    <a:pt x="238" y="60"/>
                    <a:pt x="238" y="60"/>
                  </a:cubicBezTo>
                  <a:cubicBezTo>
                    <a:pt x="238" y="60"/>
                    <a:pt x="238" y="60"/>
                    <a:pt x="238" y="60"/>
                  </a:cubicBezTo>
                  <a:cubicBezTo>
                    <a:pt x="238" y="59"/>
                    <a:pt x="238" y="59"/>
                    <a:pt x="238" y="59"/>
                  </a:cubicBezTo>
                  <a:cubicBezTo>
                    <a:pt x="237" y="59"/>
                    <a:pt x="237" y="59"/>
                    <a:pt x="237" y="58"/>
                  </a:cubicBezTo>
                  <a:cubicBezTo>
                    <a:pt x="237" y="58"/>
                    <a:pt x="237" y="58"/>
                    <a:pt x="237" y="58"/>
                  </a:cubicBezTo>
                  <a:cubicBezTo>
                    <a:pt x="237" y="58"/>
                    <a:pt x="237" y="58"/>
                    <a:pt x="237" y="58"/>
                  </a:cubicBezTo>
                  <a:cubicBezTo>
                    <a:pt x="237" y="58"/>
                    <a:pt x="237" y="58"/>
                    <a:pt x="237" y="58"/>
                  </a:cubicBezTo>
                  <a:cubicBezTo>
                    <a:pt x="237" y="58"/>
                    <a:pt x="237" y="58"/>
                    <a:pt x="236" y="58"/>
                  </a:cubicBezTo>
                  <a:cubicBezTo>
                    <a:pt x="236" y="58"/>
                    <a:pt x="236" y="58"/>
                    <a:pt x="236" y="58"/>
                  </a:cubicBezTo>
                  <a:cubicBezTo>
                    <a:pt x="236" y="57"/>
                    <a:pt x="235" y="57"/>
                    <a:pt x="235" y="58"/>
                  </a:cubicBezTo>
                  <a:cubicBezTo>
                    <a:pt x="235" y="58"/>
                    <a:pt x="235" y="58"/>
                    <a:pt x="235" y="57"/>
                  </a:cubicBezTo>
                  <a:cubicBezTo>
                    <a:pt x="235" y="57"/>
                    <a:pt x="235" y="57"/>
                    <a:pt x="234" y="57"/>
                  </a:cubicBezTo>
                  <a:cubicBezTo>
                    <a:pt x="234" y="58"/>
                    <a:pt x="234" y="58"/>
                    <a:pt x="234" y="58"/>
                  </a:cubicBezTo>
                  <a:cubicBezTo>
                    <a:pt x="234" y="58"/>
                    <a:pt x="234" y="58"/>
                    <a:pt x="234" y="58"/>
                  </a:cubicBezTo>
                  <a:cubicBezTo>
                    <a:pt x="234" y="58"/>
                    <a:pt x="234" y="58"/>
                    <a:pt x="234" y="58"/>
                  </a:cubicBezTo>
                  <a:cubicBezTo>
                    <a:pt x="234" y="58"/>
                    <a:pt x="234" y="58"/>
                    <a:pt x="234" y="58"/>
                  </a:cubicBezTo>
                  <a:cubicBezTo>
                    <a:pt x="234" y="58"/>
                    <a:pt x="234" y="58"/>
                    <a:pt x="234" y="57"/>
                  </a:cubicBezTo>
                  <a:cubicBezTo>
                    <a:pt x="233" y="57"/>
                    <a:pt x="233" y="57"/>
                    <a:pt x="233" y="57"/>
                  </a:cubicBezTo>
                  <a:cubicBezTo>
                    <a:pt x="233" y="57"/>
                    <a:pt x="233" y="57"/>
                    <a:pt x="233" y="57"/>
                  </a:cubicBezTo>
                  <a:cubicBezTo>
                    <a:pt x="233" y="57"/>
                    <a:pt x="233" y="57"/>
                    <a:pt x="233" y="57"/>
                  </a:cubicBezTo>
                  <a:cubicBezTo>
                    <a:pt x="233" y="57"/>
                    <a:pt x="233" y="57"/>
                    <a:pt x="233" y="57"/>
                  </a:cubicBezTo>
                  <a:cubicBezTo>
                    <a:pt x="233" y="57"/>
                    <a:pt x="232" y="57"/>
                    <a:pt x="232" y="57"/>
                  </a:cubicBezTo>
                  <a:cubicBezTo>
                    <a:pt x="232" y="57"/>
                    <a:pt x="232" y="57"/>
                    <a:pt x="232" y="57"/>
                  </a:cubicBezTo>
                  <a:cubicBezTo>
                    <a:pt x="232" y="57"/>
                    <a:pt x="232" y="57"/>
                    <a:pt x="232" y="57"/>
                  </a:cubicBezTo>
                  <a:cubicBezTo>
                    <a:pt x="232" y="57"/>
                    <a:pt x="232" y="57"/>
                    <a:pt x="232" y="57"/>
                  </a:cubicBezTo>
                  <a:cubicBezTo>
                    <a:pt x="232" y="57"/>
                    <a:pt x="232" y="57"/>
                    <a:pt x="232" y="57"/>
                  </a:cubicBezTo>
                  <a:cubicBezTo>
                    <a:pt x="232" y="57"/>
                    <a:pt x="232" y="57"/>
                    <a:pt x="232" y="57"/>
                  </a:cubicBezTo>
                  <a:cubicBezTo>
                    <a:pt x="232" y="57"/>
                    <a:pt x="231" y="56"/>
                    <a:pt x="231" y="56"/>
                  </a:cubicBezTo>
                  <a:cubicBezTo>
                    <a:pt x="231" y="56"/>
                    <a:pt x="231" y="56"/>
                    <a:pt x="231" y="56"/>
                  </a:cubicBezTo>
                  <a:cubicBezTo>
                    <a:pt x="231" y="56"/>
                    <a:pt x="231" y="56"/>
                    <a:pt x="231" y="56"/>
                  </a:cubicBezTo>
                  <a:cubicBezTo>
                    <a:pt x="231" y="56"/>
                    <a:pt x="231" y="56"/>
                    <a:pt x="231" y="56"/>
                  </a:cubicBezTo>
                  <a:cubicBezTo>
                    <a:pt x="231" y="56"/>
                    <a:pt x="231" y="56"/>
                    <a:pt x="231" y="56"/>
                  </a:cubicBezTo>
                  <a:cubicBezTo>
                    <a:pt x="230" y="56"/>
                    <a:pt x="230" y="56"/>
                    <a:pt x="230" y="56"/>
                  </a:cubicBezTo>
                  <a:cubicBezTo>
                    <a:pt x="230" y="56"/>
                    <a:pt x="230" y="56"/>
                    <a:pt x="230" y="56"/>
                  </a:cubicBezTo>
                  <a:cubicBezTo>
                    <a:pt x="230" y="56"/>
                    <a:pt x="230" y="56"/>
                    <a:pt x="230" y="56"/>
                  </a:cubicBezTo>
                  <a:cubicBezTo>
                    <a:pt x="230" y="56"/>
                    <a:pt x="230" y="56"/>
                    <a:pt x="230" y="56"/>
                  </a:cubicBezTo>
                  <a:cubicBezTo>
                    <a:pt x="230" y="56"/>
                    <a:pt x="229" y="56"/>
                    <a:pt x="229" y="56"/>
                  </a:cubicBezTo>
                  <a:cubicBezTo>
                    <a:pt x="229" y="56"/>
                    <a:pt x="229" y="56"/>
                    <a:pt x="229" y="56"/>
                  </a:cubicBezTo>
                  <a:cubicBezTo>
                    <a:pt x="229" y="56"/>
                    <a:pt x="229" y="56"/>
                    <a:pt x="229" y="57"/>
                  </a:cubicBezTo>
                  <a:cubicBezTo>
                    <a:pt x="229" y="57"/>
                    <a:pt x="229" y="57"/>
                    <a:pt x="229" y="57"/>
                  </a:cubicBezTo>
                  <a:cubicBezTo>
                    <a:pt x="229" y="57"/>
                    <a:pt x="229" y="57"/>
                    <a:pt x="229" y="57"/>
                  </a:cubicBezTo>
                  <a:cubicBezTo>
                    <a:pt x="229" y="57"/>
                    <a:pt x="228" y="57"/>
                    <a:pt x="228" y="57"/>
                  </a:cubicBezTo>
                  <a:cubicBezTo>
                    <a:pt x="228" y="57"/>
                    <a:pt x="228" y="57"/>
                    <a:pt x="228" y="57"/>
                  </a:cubicBezTo>
                  <a:cubicBezTo>
                    <a:pt x="228" y="57"/>
                    <a:pt x="228" y="57"/>
                    <a:pt x="228" y="57"/>
                  </a:cubicBezTo>
                  <a:cubicBezTo>
                    <a:pt x="227" y="57"/>
                    <a:pt x="227" y="57"/>
                    <a:pt x="227" y="57"/>
                  </a:cubicBezTo>
                  <a:cubicBezTo>
                    <a:pt x="227" y="57"/>
                    <a:pt x="227" y="57"/>
                    <a:pt x="227" y="56"/>
                  </a:cubicBezTo>
                  <a:cubicBezTo>
                    <a:pt x="227" y="56"/>
                    <a:pt x="227" y="56"/>
                    <a:pt x="227" y="56"/>
                  </a:cubicBezTo>
                  <a:cubicBezTo>
                    <a:pt x="227" y="56"/>
                    <a:pt x="227" y="56"/>
                    <a:pt x="227" y="56"/>
                  </a:cubicBezTo>
                  <a:cubicBezTo>
                    <a:pt x="227" y="56"/>
                    <a:pt x="226" y="57"/>
                    <a:pt x="226" y="57"/>
                  </a:cubicBezTo>
                  <a:cubicBezTo>
                    <a:pt x="226" y="57"/>
                    <a:pt x="226" y="57"/>
                    <a:pt x="226" y="57"/>
                  </a:cubicBezTo>
                  <a:cubicBezTo>
                    <a:pt x="226" y="57"/>
                    <a:pt x="225" y="57"/>
                    <a:pt x="225" y="57"/>
                  </a:cubicBezTo>
                  <a:cubicBezTo>
                    <a:pt x="225" y="57"/>
                    <a:pt x="225" y="57"/>
                    <a:pt x="225" y="57"/>
                  </a:cubicBezTo>
                  <a:cubicBezTo>
                    <a:pt x="225" y="57"/>
                    <a:pt x="225" y="57"/>
                    <a:pt x="225" y="57"/>
                  </a:cubicBezTo>
                  <a:cubicBezTo>
                    <a:pt x="225" y="57"/>
                    <a:pt x="225" y="57"/>
                    <a:pt x="225" y="57"/>
                  </a:cubicBezTo>
                  <a:cubicBezTo>
                    <a:pt x="225" y="56"/>
                    <a:pt x="224" y="57"/>
                    <a:pt x="224" y="57"/>
                  </a:cubicBezTo>
                  <a:cubicBezTo>
                    <a:pt x="224" y="57"/>
                    <a:pt x="224" y="57"/>
                    <a:pt x="224" y="57"/>
                  </a:cubicBezTo>
                  <a:cubicBezTo>
                    <a:pt x="224" y="57"/>
                    <a:pt x="224" y="57"/>
                    <a:pt x="223" y="57"/>
                  </a:cubicBezTo>
                  <a:cubicBezTo>
                    <a:pt x="223" y="57"/>
                    <a:pt x="223" y="57"/>
                    <a:pt x="223" y="57"/>
                  </a:cubicBezTo>
                  <a:cubicBezTo>
                    <a:pt x="223" y="57"/>
                    <a:pt x="223" y="57"/>
                    <a:pt x="223" y="57"/>
                  </a:cubicBezTo>
                  <a:cubicBezTo>
                    <a:pt x="223" y="57"/>
                    <a:pt x="223" y="57"/>
                    <a:pt x="223" y="57"/>
                  </a:cubicBezTo>
                  <a:cubicBezTo>
                    <a:pt x="223" y="57"/>
                    <a:pt x="222" y="57"/>
                    <a:pt x="222" y="57"/>
                  </a:cubicBezTo>
                  <a:cubicBezTo>
                    <a:pt x="222" y="57"/>
                    <a:pt x="222" y="57"/>
                    <a:pt x="222" y="57"/>
                  </a:cubicBezTo>
                  <a:cubicBezTo>
                    <a:pt x="222" y="57"/>
                    <a:pt x="221" y="57"/>
                    <a:pt x="221" y="57"/>
                  </a:cubicBezTo>
                  <a:cubicBezTo>
                    <a:pt x="221" y="57"/>
                    <a:pt x="221" y="57"/>
                    <a:pt x="221" y="57"/>
                  </a:cubicBezTo>
                  <a:cubicBezTo>
                    <a:pt x="221" y="57"/>
                    <a:pt x="221" y="57"/>
                    <a:pt x="221" y="57"/>
                  </a:cubicBezTo>
                  <a:cubicBezTo>
                    <a:pt x="221" y="57"/>
                    <a:pt x="221" y="57"/>
                    <a:pt x="221" y="57"/>
                  </a:cubicBezTo>
                  <a:cubicBezTo>
                    <a:pt x="221" y="57"/>
                    <a:pt x="221" y="57"/>
                    <a:pt x="221" y="57"/>
                  </a:cubicBezTo>
                  <a:cubicBezTo>
                    <a:pt x="221" y="57"/>
                    <a:pt x="221" y="58"/>
                    <a:pt x="221" y="58"/>
                  </a:cubicBezTo>
                  <a:cubicBezTo>
                    <a:pt x="221" y="58"/>
                    <a:pt x="221" y="58"/>
                    <a:pt x="221" y="58"/>
                  </a:cubicBezTo>
                  <a:cubicBezTo>
                    <a:pt x="221" y="58"/>
                    <a:pt x="221" y="58"/>
                    <a:pt x="221" y="58"/>
                  </a:cubicBezTo>
                  <a:cubicBezTo>
                    <a:pt x="221" y="58"/>
                    <a:pt x="221" y="58"/>
                    <a:pt x="221" y="58"/>
                  </a:cubicBezTo>
                  <a:cubicBezTo>
                    <a:pt x="221" y="58"/>
                    <a:pt x="221" y="58"/>
                    <a:pt x="221" y="58"/>
                  </a:cubicBezTo>
                  <a:cubicBezTo>
                    <a:pt x="221" y="58"/>
                    <a:pt x="220" y="58"/>
                    <a:pt x="220" y="58"/>
                  </a:cubicBezTo>
                  <a:cubicBezTo>
                    <a:pt x="220" y="58"/>
                    <a:pt x="220" y="58"/>
                    <a:pt x="220" y="58"/>
                  </a:cubicBezTo>
                  <a:cubicBezTo>
                    <a:pt x="220" y="58"/>
                    <a:pt x="220" y="58"/>
                    <a:pt x="220" y="58"/>
                  </a:cubicBezTo>
                  <a:cubicBezTo>
                    <a:pt x="220" y="58"/>
                    <a:pt x="220" y="58"/>
                    <a:pt x="220" y="58"/>
                  </a:cubicBezTo>
                  <a:cubicBezTo>
                    <a:pt x="220" y="58"/>
                    <a:pt x="220" y="58"/>
                    <a:pt x="220" y="58"/>
                  </a:cubicBezTo>
                  <a:cubicBezTo>
                    <a:pt x="220" y="58"/>
                    <a:pt x="220" y="58"/>
                    <a:pt x="220" y="58"/>
                  </a:cubicBezTo>
                  <a:cubicBezTo>
                    <a:pt x="220" y="58"/>
                    <a:pt x="220" y="58"/>
                    <a:pt x="220" y="58"/>
                  </a:cubicBezTo>
                  <a:cubicBezTo>
                    <a:pt x="220" y="58"/>
                    <a:pt x="220" y="59"/>
                    <a:pt x="220" y="59"/>
                  </a:cubicBezTo>
                  <a:cubicBezTo>
                    <a:pt x="220" y="59"/>
                    <a:pt x="220" y="59"/>
                    <a:pt x="219" y="59"/>
                  </a:cubicBezTo>
                  <a:cubicBezTo>
                    <a:pt x="219" y="59"/>
                    <a:pt x="219" y="59"/>
                    <a:pt x="219" y="59"/>
                  </a:cubicBezTo>
                  <a:cubicBezTo>
                    <a:pt x="219" y="59"/>
                    <a:pt x="219" y="59"/>
                    <a:pt x="219" y="59"/>
                  </a:cubicBezTo>
                  <a:cubicBezTo>
                    <a:pt x="219" y="59"/>
                    <a:pt x="219" y="59"/>
                    <a:pt x="219" y="59"/>
                  </a:cubicBezTo>
                  <a:cubicBezTo>
                    <a:pt x="220" y="59"/>
                    <a:pt x="220" y="60"/>
                    <a:pt x="220" y="60"/>
                  </a:cubicBezTo>
                  <a:cubicBezTo>
                    <a:pt x="220" y="60"/>
                    <a:pt x="220" y="60"/>
                    <a:pt x="220" y="60"/>
                  </a:cubicBezTo>
                  <a:cubicBezTo>
                    <a:pt x="220" y="60"/>
                    <a:pt x="220" y="61"/>
                    <a:pt x="219" y="61"/>
                  </a:cubicBezTo>
                  <a:cubicBezTo>
                    <a:pt x="219" y="61"/>
                    <a:pt x="220" y="61"/>
                    <a:pt x="220" y="61"/>
                  </a:cubicBezTo>
                  <a:cubicBezTo>
                    <a:pt x="220" y="61"/>
                    <a:pt x="220" y="61"/>
                    <a:pt x="220" y="61"/>
                  </a:cubicBezTo>
                  <a:cubicBezTo>
                    <a:pt x="220" y="61"/>
                    <a:pt x="220" y="61"/>
                    <a:pt x="220" y="61"/>
                  </a:cubicBezTo>
                  <a:cubicBezTo>
                    <a:pt x="220" y="61"/>
                    <a:pt x="220" y="60"/>
                    <a:pt x="220" y="60"/>
                  </a:cubicBezTo>
                  <a:cubicBezTo>
                    <a:pt x="220" y="60"/>
                    <a:pt x="220" y="60"/>
                    <a:pt x="220" y="60"/>
                  </a:cubicBezTo>
                  <a:cubicBezTo>
                    <a:pt x="220" y="60"/>
                    <a:pt x="220" y="60"/>
                    <a:pt x="220" y="60"/>
                  </a:cubicBezTo>
                  <a:cubicBezTo>
                    <a:pt x="220" y="60"/>
                    <a:pt x="220" y="60"/>
                    <a:pt x="221" y="60"/>
                  </a:cubicBezTo>
                  <a:cubicBezTo>
                    <a:pt x="221" y="60"/>
                    <a:pt x="221" y="59"/>
                    <a:pt x="221" y="59"/>
                  </a:cubicBezTo>
                  <a:cubicBezTo>
                    <a:pt x="221" y="59"/>
                    <a:pt x="221" y="59"/>
                    <a:pt x="221" y="59"/>
                  </a:cubicBezTo>
                  <a:cubicBezTo>
                    <a:pt x="221" y="59"/>
                    <a:pt x="221" y="59"/>
                    <a:pt x="221" y="59"/>
                  </a:cubicBezTo>
                  <a:cubicBezTo>
                    <a:pt x="221" y="58"/>
                    <a:pt x="221" y="58"/>
                    <a:pt x="221" y="58"/>
                  </a:cubicBezTo>
                  <a:cubicBezTo>
                    <a:pt x="221" y="58"/>
                    <a:pt x="221" y="58"/>
                    <a:pt x="221" y="58"/>
                  </a:cubicBezTo>
                  <a:cubicBezTo>
                    <a:pt x="221" y="58"/>
                    <a:pt x="221" y="58"/>
                    <a:pt x="221" y="58"/>
                  </a:cubicBezTo>
                  <a:cubicBezTo>
                    <a:pt x="221" y="58"/>
                    <a:pt x="221" y="58"/>
                    <a:pt x="221" y="58"/>
                  </a:cubicBezTo>
                  <a:cubicBezTo>
                    <a:pt x="222" y="58"/>
                    <a:pt x="222" y="58"/>
                    <a:pt x="222" y="58"/>
                  </a:cubicBezTo>
                  <a:cubicBezTo>
                    <a:pt x="221" y="59"/>
                    <a:pt x="221" y="59"/>
                    <a:pt x="221" y="59"/>
                  </a:cubicBezTo>
                  <a:cubicBezTo>
                    <a:pt x="221" y="59"/>
                    <a:pt x="221" y="59"/>
                    <a:pt x="221" y="59"/>
                  </a:cubicBezTo>
                  <a:cubicBezTo>
                    <a:pt x="221" y="59"/>
                    <a:pt x="222" y="59"/>
                    <a:pt x="222" y="59"/>
                  </a:cubicBezTo>
                  <a:cubicBezTo>
                    <a:pt x="222" y="59"/>
                    <a:pt x="222" y="59"/>
                    <a:pt x="222" y="59"/>
                  </a:cubicBezTo>
                  <a:cubicBezTo>
                    <a:pt x="222" y="59"/>
                    <a:pt x="222" y="59"/>
                    <a:pt x="222" y="59"/>
                  </a:cubicBezTo>
                  <a:cubicBezTo>
                    <a:pt x="222" y="60"/>
                    <a:pt x="222" y="60"/>
                    <a:pt x="222" y="60"/>
                  </a:cubicBezTo>
                  <a:cubicBezTo>
                    <a:pt x="222" y="60"/>
                    <a:pt x="222" y="60"/>
                    <a:pt x="223" y="60"/>
                  </a:cubicBezTo>
                  <a:cubicBezTo>
                    <a:pt x="223" y="60"/>
                    <a:pt x="223" y="60"/>
                    <a:pt x="223" y="60"/>
                  </a:cubicBezTo>
                  <a:cubicBezTo>
                    <a:pt x="223" y="60"/>
                    <a:pt x="223" y="60"/>
                    <a:pt x="223" y="60"/>
                  </a:cubicBezTo>
                  <a:cubicBezTo>
                    <a:pt x="223" y="60"/>
                    <a:pt x="223" y="61"/>
                    <a:pt x="223" y="61"/>
                  </a:cubicBezTo>
                  <a:cubicBezTo>
                    <a:pt x="223" y="61"/>
                    <a:pt x="223" y="61"/>
                    <a:pt x="224" y="61"/>
                  </a:cubicBezTo>
                  <a:cubicBezTo>
                    <a:pt x="224" y="61"/>
                    <a:pt x="224" y="60"/>
                    <a:pt x="224" y="60"/>
                  </a:cubicBezTo>
                  <a:cubicBezTo>
                    <a:pt x="224" y="60"/>
                    <a:pt x="224" y="60"/>
                    <a:pt x="224" y="60"/>
                  </a:cubicBezTo>
                  <a:cubicBezTo>
                    <a:pt x="225" y="60"/>
                    <a:pt x="225" y="61"/>
                    <a:pt x="225" y="60"/>
                  </a:cubicBezTo>
                  <a:cubicBezTo>
                    <a:pt x="225" y="60"/>
                    <a:pt x="225" y="60"/>
                    <a:pt x="225" y="60"/>
                  </a:cubicBezTo>
                  <a:cubicBezTo>
                    <a:pt x="225" y="60"/>
                    <a:pt x="225" y="60"/>
                    <a:pt x="225" y="60"/>
                  </a:cubicBezTo>
                  <a:cubicBezTo>
                    <a:pt x="225" y="60"/>
                    <a:pt x="225" y="60"/>
                    <a:pt x="225" y="60"/>
                  </a:cubicBezTo>
                  <a:cubicBezTo>
                    <a:pt x="225" y="59"/>
                    <a:pt x="225" y="59"/>
                    <a:pt x="226" y="59"/>
                  </a:cubicBezTo>
                  <a:cubicBezTo>
                    <a:pt x="226" y="59"/>
                    <a:pt x="226" y="59"/>
                    <a:pt x="226" y="59"/>
                  </a:cubicBezTo>
                  <a:cubicBezTo>
                    <a:pt x="226" y="59"/>
                    <a:pt x="226" y="59"/>
                    <a:pt x="226" y="59"/>
                  </a:cubicBezTo>
                  <a:cubicBezTo>
                    <a:pt x="226" y="59"/>
                    <a:pt x="226" y="59"/>
                    <a:pt x="226" y="59"/>
                  </a:cubicBezTo>
                  <a:cubicBezTo>
                    <a:pt x="226" y="59"/>
                    <a:pt x="226" y="59"/>
                    <a:pt x="226" y="59"/>
                  </a:cubicBezTo>
                  <a:cubicBezTo>
                    <a:pt x="226" y="59"/>
                    <a:pt x="226" y="59"/>
                    <a:pt x="226" y="59"/>
                  </a:cubicBezTo>
                  <a:cubicBezTo>
                    <a:pt x="226" y="59"/>
                    <a:pt x="226" y="59"/>
                    <a:pt x="226" y="59"/>
                  </a:cubicBezTo>
                  <a:cubicBezTo>
                    <a:pt x="227" y="59"/>
                    <a:pt x="227" y="59"/>
                    <a:pt x="227" y="59"/>
                  </a:cubicBezTo>
                  <a:cubicBezTo>
                    <a:pt x="227" y="60"/>
                    <a:pt x="226" y="60"/>
                    <a:pt x="226" y="60"/>
                  </a:cubicBezTo>
                  <a:cubicBezTo>
                    <a:pt x="226" y="60"/>
                    <a:pt x="226" y="60"/>
                    <a:pt x="226" y="60"/>
                  </a:cubicBezTo>
                  <a:cubicBezTo>
                    <a:pt x="226" y="60"/>
                    <a:pt x="227" y="60"/>
                    <a:pt x="227" y="60"/>
                  </a:cubicBezTo>
                  <a:cubicBezTo>
                    <a:pt x="227" y="60"/>
                    <a:pt x="227" y="60"/>
                    <a:pt x="227" y="60"/>
                  </a:cubicBezTo>
                  <a:cubicBezTo>
                    <a:pt x="227" y="60"/>
                    <a:pt x="227" y="60"/>
                    <a:pt x="227" y="60"/>
                  </a:cubicBezTo>
                  <a:cubicBezTo>
                    <a:pt x="228" y="60"/>
                    <a:pt x="228" y="60"/>
                    <a:pt x="228" y="60"/>
                  </a:cubicBezTo>
                  <a:cubicBezTo>
                    <a:pt x="228" y="60"/>
                    <a:pt x="228" y="60"/>
                    <a:pt x="229" y="60"/>
                  </a:cubicBezTo>
                  <a:cubicBezTo>
                    <a:pt x="229" y="60"/>
                    <a:pt x="229" y="60"/>
                    <a:pt x="229" y="60"/>
                  </a:cubicBezTo>
                  <a:cubicBezTo>
                    <a:pt x="230" y="60"/>
                    <a:pt x="230" y="60"/>
                    <a:pt x="230" y="60"/>
                  </a:cubicBezTo>
                  <a:cubicBezTo>
                    <a:pt x="230" y="61"/>
                    <a:pt x="230" y="61"/>
                    <a:pt x="230" y="61"/>
                  </a:cubicBezTo>
                  <a:cubicBezTo>
                    <a:pt x="230" y="61"/>
                    <a:pt x="230" y="61"/>
                    <a:pt x="231" y="61"/>
                  </a:cubicBezTo>
                  <a:cubicBezTo>
                    <a:pt x="231" y="60"/>
                    <a:pt x="231" y="60"/>
                    <a:pt x="231" y="60"/>
                  </a:cubicBezTo>
                  <a:cubicBezTo>
                    <a:pt x="230" y="60"/>
                    <a:pt x="230" y="60"/>
                    <a:pt x="230" y="60"/>
                  </a:cubicBezTo>
                  <a:cubicBezTo>
                    <a:pt x="230" y="60"/>
                    <a:pt x="230" y="60"/>
                    <a:pt x="230" y="60"/>
                  </a:cubicBezTo>
                  <a:cubicBezTo>
                    <a:pt x="230" y="60"/>
                    <a:pt x="230" y="60"/>
                    <a:pt x="230" y="60"/>
                  </a:cubicBezTo>
                  <a:cubicBezTo>
                    <a:pt x="230" y="60"/>
                    <a:pt x="231" y="60"/>
                    <a:pt x="231" y="60"/>
                  </a:cubicBezTo>
                  <a:cubicBezTo>
                    <a:pt x="231" y="60"/>
                    <a:pt x="231" y="60"/>
                    <a:pt x="231" y="60"/>
                  </a:cubicBezTo>
                  <a:cubicBezTo>
                    <a:pt x="232" y="60"/>
                    <a:pt x="232" y="60"/>
                    <a:pt x="232" y="60"/>
                  </a:cubicBezTo>
                  <a:cubicBezTo>
                    <a:pt x="232" y="60"/>
                    <a:pt x="232" y="60"/>
                    <a:pt x="233" y="60"/>
                  </a:cubicBezTo>
                  <a:cubicBezTo>
                    <a:pt x="233" y="60"/>
                    <a:pt x="233" y="60"/>
                    <a:pt x="233" y="60"/>
                  </a:cubicBezTo>
                  <a:cubicBezTo>
                    <a:pt x="233" y="60"/>
                    <a:pt x="233" y="60"/>
                    <a:pt x="233" y="60"/>
                  </a:cubicBezTo>
                  <a:cubicBezTo>
                    <a:pt x="233" y="60"/>
                    <a:pt x="233" y="60"/>
                    <a:pt x="233" y="60"/>
                  </a:cubicBezTo>
                  <a:cubicBezTo>
                    <a:pt x="233" y="60"/>
                    <a:pt x="233" y="60"/>
                    <a:pt x="233" y="61"/>
                  </a:cubicBezTo>
                  <a:cubicBezTo>
                    <a:pt x="234" y="61"/>
                    <a:pt x="234" y="61"/>
                    <a:pt x="234" y="61"/>
                  </a:cubicBezTo>
                  <a:cubicBezTo>
                    <a:pt x="234" y="61"/>
                    <a:pt x="234" y="61"/>
                    <a:pt x="234" y="61"/>
                  </a:cubicBezTo>
                  <a:cubicBezTo>
                    <a:pt x="234" y="61"/>
                    <a:pt x="235" y="61"/>
                    <a:pt x="235" y="61"/>
                  </a:cubicBezTo>
                  <a:cubicBezTo>
                    <a:pt x="235" y="61"/>
                    <a:pt x="235" y="61"/>
                    <a:pt x="235" y="61"/>
                  </a:cubicBezTo>
                  <a:cubicBezTo>
                    <a:pt x="235" y="61"/>
                    <a:pt x="235" y="61"/>
                    <a:pt x="235" y="62"/>
                  </a:cubicBezTo>
                  <a:cubicBezTo>
                    <a:pt x="236" y="62"/>
                    <a:pt x="236" y="62"/>
                    <a:pt x="236" y="62"/>
                  </a:cubicBezTo>
                  <a:cubicBezTo>
                    <a:pt x="236" y="62"/>
                    <a:pt x="236" y="62"/>
                    <a:pt x="236" y="62"/>
                  </a:cubicBezTo>
                  <a:cubicBezTo>
                    <a:pt x="236" y="62"/>
                    <a:pt x="237" y="62"/>
                    <a:pt x="237" y="62"/>
                  </a:cubicBezTo>
                  <a:cubicBezTo>
                    <a:pt x="237" y="62"/>
                    <a:pt x="237" y="62"/>
                    <a:pt x="237" y="62"/>
                  </a:cubicBezTo>
                  <a:cubicBezTo>
                    <a:pt x="237" y="62"/>
                    <a:pt x="237" y="62"/>
                    <a:pt x="237" y="62"/>
                  </a:cubicBezTo>
                  <a:cubicBezTo>
                    <a:pt x="237" y="63"/>
                    <a:pt x="237" y="63"/>
                    <a:pt x="237" y="63"/>
                  </a:cubicBezTo>
                  <a:cubicBezTo>
                    <a:pt x="237" y="63"/>
                    <a:pt x="238" y="63"/>
                    <a:pt x="238" y="63"/>
                  </a:cubicBezTo>
                  <a:cubicBezTo>
                    <a:pt x="238" y="63"/>
                    <a:pt x="238" y="63"/>
                    <a:pt x="238" y="63"/>
                  </a:cubicBezTo>
                  <a:cubicBezTo>
                    <a:pt x="238" y="63"/>
                    <a:pt x="238" y="63"/>
                    <a:pt x="239" y="63"/>
                  </a:cubicBezTo>
                  <a:cubicBezTo>
                    <a:pt x="239" y="63"/>
                    <a:pt x="239" y="63"/>
                    <a:pt x="239" y="63"/>
                  </a:cubicBezTo>
                  <a:close/>
                  <a:moveTo>
                    <a:pt x="233" y="51"/>
                  </a:moveTo>
                  <a:cubicBezTo>
                    <a:pt x="233" y="51"/>
                    <a:pt x="233" y="51"/>
                    <a:pt x="233" y="51"/>
                  </a:cubicBezTo>
                  <a:cubicBezTo>
                    <a:pt x="233" y="51"/>
                    <a:pt x="233" y="51"/>
                    <a:pt x="233" y="51"/>
                  </a:cubicBezTo>
                  <a:cubicBezTo>
                    <a:pt x="233" y="51"/>
                    <a:pt x="232" y="51"/>
                    <a:pt x="232" y="51"/>
                  </a:cubicBezTo>
                  <a:cubicBezTo>
                    <a:pt x="232" y="51"/>
                    <a:pt x="232" y="51"/>
                    <a:pt x="232" y="51"/>
                  </a:cubicBezTo>
                  <a:cubicBezTo>
                    <a:pt x="232" y="51"/>
                    <a:pt x="232" y="51"/>
                    <a:pt x="231" y="51"/>
                  </a:cubicBezTo>
                  <a:cubicBezTo>
                    <a:pt x="231" y="51"/>
                    <a:pt x="231" y="51"/>
                    <a:pt x="231" y="51"/>
                  </a:cubicBezTo>
                  <a:cubicBezTo>
                    <a:pt x="231" y="51"/>
                    <a:pt x="231" y="51"/>
                    <a:pt x="231" y="51"/>
                  </a:cubicBezTo>
                  <a:cubicBezTo>
                    <a:pt x="230" y="51"/>
                    <a:pt x="230" y="51"/>
                    <a:pt x="230" y="51"/>
                  </a:cubicBezTo>
                  <a:cubicBezTo>
                    <a:pt x="230" y="51"/>
                    <a:pt x="230" y="50"/>
                    <a:pt x="230" y="50"/>
                  </a:cubicBezTo>
                  <a:cubicBezTo>
                    <a:pt x="230" y="50"/>
                    <a:pt x="229" y="50"/>
                    <a:pt x="229" y="50"/>
                  </a:cubicBezTo>
                  <a:cubicBezTo>
                    <a:pt x="229" y="50"/>
                    <a:pt x="229" y="50"/>
                    <a:pt x="229" y="50"/>
                  </a:cubicBezTo>
                  <a:cubicBezTo>
                    <a:pt x="229" y="50"/>
                    <a:pt x="229" y="50"/>
                    <a:pt x="229" y="50"/>
                  </a:cubicBezTo>
                  <a:cubicBezTo>
                    <a:pt x="229" y="50"/>
                    <a:pt x="230" y="50"/>
                    <a:pt x="230" y="50"/>
                  </a:cubicBezTo>
                  <a:cubicBezTo>
                    <a:pt x="230" y="50"/>
                    <a:pt x="230" y="49"/>
                    <a:pt x="230" y="49"/>
                  </a:cubicBezTo>
                  <a:cubicBezTo>
                    <a:pt x="230" y="49"/>
                    <a:pt x="230" y="49"/>
                    <a:pt x="231" y="49"/>
                  </a:cubicBezTo>
                  <a:cubicBezTo>
                    <a:pt x="231" y="49"/>
                    <a:pt x="231" y="49"/>
                    <a:pt x="231" y="49"/>
                  </a:cubicBezTo>
                  <a:cubicBezTo>
                    <a:pt x="231" y="49"/>
                    <a:pt x="231" y="49"/>
                    <a:pt x="231" y="49"/>
                  </a:cubicBezTo>
                  <a:cubicBezTo>
                    <a:pt x="231" y="49"/>
                    <a:pt x="231" y="49"/>
                    <a:pt x="231" y="49"/>
                  </a:cubicBezTo>
                  <a:cubicBezTo>
                    <a:pt x="232" y="49"/>
                    <a:pt x="232" y="49"/>
                    <a:pt x="232" y="49"/>
                  </a:cubicBezTo>
                  <a:cubicBezTo>
                    <a:pt x="232" y="49"/>
                    <a:pt x="232" y="49"/>
                    <a:pt x="232" y="49"/>
                  </a:cubicBezTo>
                  <a:cubicBezTo>
                    <a:pt x="232" y="49"/>
                    <a:pt x="233" y="49"/>
                    <a:pt x="233" y="49"/>
                  </a:cubicBezTo>
                  <a:cubicBezTo>
                    <a:pt x="233" y="49"/>
                    <a:pt x="233" y="49"/>
                    <a:pt x="233" y="49"/>
                  </a:cubicBezTo>
                  <a:cubicBezTo>
                    <a:pt x="233" y="49"/>
                    <a:pt x="233" y="49"/>
                    <a:pt x="233" y="49"/>
                  </a:cubicBezTo>
                  <a:cubicBezTo>
                    <a:pt x="233" y="49"/>
                    <a:pt x="233" y="49"/>
                    <a:pt x="233" y="49"/>
                  </a:cubicBezTo>
                  <a:cubicBezTo>
                    <a:pt x="233" y="49"/>
                    <a:pt x="233" y="49"/>
                    <a:pt x="233" y="49"/>
                  </a:cubicBezTo>
                  <a:cubicBezTo>
                    <a:pt x="233" y="49"/>
                    <a:pt x="234" y="49"/>
                    <a:pt x="234" y="49"/>
                  </a:cubicBezTo>
                  <a:cubicBezTo>
                    <a:pt x="234" y="49"/>
                    <a:pt x="234" y="50"/>
                    <a:pt x="233" y="50"/>
                  </a:cubicBezTo>
                  <a:cubicBezTo>
                    <a:pt x="233" y="50"/>
                    <a:pt x="233" y="50"/>
                    <a:pt x="233" y="50"/>
                  </a:cubicBezTo>
                  <a:cubicBezTo>
                    <a:pt x="233" y="50"/>
                    <a:pt x="233" y="50"/>
                    <a:pt x="233" y="50"/>
                  </a:cubicBezTo>
                  <a:cubicBezTo>
                    <a:pt x="233" y="50"/>
                    <a:pt x="233" y="50"/>
                    <a:pt x="233" y="51"/>
                  </a:cubicBezTo>
                  <a:cubicBezTo>
                    <a:pt x="233" y="51"/>
                    <a:pt x="234" y="51"/>
                    <a:pt x="234" y="51"/>
                  </a:cubicBezTo>
                  <a:cubicBezTo>
                    <a:pt x="234" y="51"/>
                    <a:pt x="234" y="51"/>
                    <a:pt x="234" y="51"/>
                  </a:cubicBezTo>
                  <a:cubicBezTo>
                    <a:pt x="234" y="51"/>
                    <a:pt x="234" y="51"/>
                    <a:pt x="234" y="51"/>
                  </a:cubicBezTo>
                  <a:cubicBezTo>
                    <a:pt x="234" y="51"/>
                    <a:pt x="233" y="51"/>
                    <a:pt x="233" y="51"/>
                  </a:cubicBezTo>
                  <a:cubicBezTo>
                    <a:pt x="233" y="51"/>
                    <a:pt x="233" y="51"/>
                    <a:pt x="233" y="51"/>
                  </a:cubicBezTo>
                  <a:close/>
                  <a:moveTo>
                    <a:pt x="234" y="40"/>
                  </a:moveTo>
                  <a:cubicBezTo>
                    <a:pt x="234" y="40"/>
                    <a:pt x="234" y="40"/>
                    <a:pt x="234" y="41"/>
                  </a:cubicBezTo>
                  <a:cubicBezTo>
                    <a:pt x="234" y="41"/>
                    <a:pt x="234" y="41"/>
                    <a:pt x="234" y="41"/>
                  </a:cubicBezTo>
                  <a:cubicBezTo>
                    <a:pt x="234" y="41"/>
                    <a:pt x="234" y="41"/>
                    <a:pt x="234" y="41"/>
                  </a:cubicBezTo>
                  <a:cubicBezTo>
                    <a:pt x="234" y="41"/>
                    <a:pt x="234" y="41"/>
                    <a:pt x="235" y="41"/>
                  </a:cubicBezTo>
                  <a:cubicBezTo>
                    <a:pt x="235" y="41"/>
                    <a:pt x="235" y="40"/>
                    <a:pt x="235" y="40"/>
                  </a:cubicBezTo>
                  <a:cubicBezTo>
                    <a:pt x="235" y="40"/>
                    <a:pt x="235" y="40"/>
                    <a:pt x="235" y="41"/>
                  </a:cubicBezTo>
                  <a:cubicBezTo>
                    <a:pt x="235" y="41"/>
                    <a:pt x="235" y="41"/>
                    <a:pt x="235" y="41"/>
                  </a:cubicBezTo>
                  <a:cubicBezTo>
                    <a:pt x="235" y="41"/>
                    <a:pt x="235" y="41"/>
                    <a:pt x="235" y="41"/>
                  </a:cubicBezTo>
                  <a:cubicBezTo>
                    <a:pt x="235" y="41"/>
                    <a:pt x="235" y="41"/>
                    <a:pt x="235" y="41"/>
                  </a:cubicBezTo>
                  <a:cubicBezTo>
                    <a:pt x="235" y="41"/>
                    <a:pt x="235" y="40"/>
                    <a:pt x="235" y="40"/>
                  </a:cubicBezTo>
                  <a:cubicBezTo>
                    <a:pt x="235" y="40"/>
                    <a:pt x="235" y="40"/>
                    <a:pt x="235" y="40"/>
                  </a:cubicBezTo>
                  <a:cubicBezTo>
                    <a:pt x="235" y="40"/>
                    <a:pt x="235" y="40"/>
                    <a:pt x="235" y="40"/>
                  </a:cubicBezTo>
                  <a:cubicBezTo>
                    <a:pt x="235" y="40"/>
                    <a:pt x="235" y="40"/>
                    <a:pt x="235" y="40"/>
                  </a:cubicBezTo>
                  <a:cubicBezTo>
                    <a:pt x="235" y="40"/>
                    <a:pt x="235" y="40"/>
                    <a:pt x="235" y="40"/>
                  </a:cubicBezTo>
                  <a:cubicBezTo>
                    <a:pt x="235" y="40"/>
                    <a:pt x="235" y="40"/>
                    <a:pt x="235" y="40"/>
                  </a:cubicBezTo>
                  <a:cubicBezTo>
                    <a:pt x="235" y="40"/>
                    <a:pt x="235" y="40"/>
                    <a:pt x="235" y="40"/>
                  </a:cubicBezTo>
                  <a:cubicBezTo>
                    <a:pt x="235" y="40"/>
                    <a:pt x="235" y="40"/>
                    <a:pt x="235" y="40"/>
                  </a:cubicBezTo>
                  <a:cubicBezTo>
                    <a:pt x="235" y="39"/>
                    <a:pt x="235" y="39"/>
                    <a:pt x="235" y="39"/>
                  </a:cubicBezTo>
                  <a:cubicBezTo>
                    <a:pt x="235" y="39"/>
                    <a:pt x="235" y="39"/>
                    <a:pt x="235" y="39"/>
                  </a:cubicBezTo>
                  <a:cubicBezTo>
                    <a:pt x="235" y="39"/>
                    <a:pt x="235" y="39"/>
                    <a:pt x="235" y="40"/>
                  </a:cubicBezTo>
                  <a:cubicBezTo>
                    <a:pt x="235" y="40"/>
                    <a:pt x="235" y="40"/>
                    <a:pt x="235" y="40"/>
                  </a:cubicBezTo>
                  <a:cubicBezTo>
                    <a:pt x="235" y="40"/>
                    <a:pt x="235" y="40"/>
                    <a:pt x="235" y="40"/>
                  </a:cubicBezTo>
                  <a:cubicBezTo>
                    <a:pt x="235" y="40"/>
                    <a:pt x="236" y="40"/>
                    <a:pt x="236" y="40"/>
                  </a:cubicBezTo>
                  <a:cubicBezTo>
                    <a:pt x="236" y="40"/>
                    <a:pt x="236" y="40"/>
                    <a:pt x="236" y="40"/>
                  </a:cubicBezTo>
                  <a:cubicBezTo>
                    <a:pt x="236" y="40"/>
                    <a:pt x="236" y="40"/>
                    <a:pt x="237" y="40"/>
                  </a:cubicBezTo>
                  <a:cubicBezTo>
                    <a:pt x="237" y="40"/>
                    <a:pt x="237" y="40"/>
                    <a:pt x="237" y="40"/>
                  </a:cubicBezTo>
                  <a:cubicBezTo>
                    <a:pt x="237" y="40"/>
                    <a:pt x="237" y="40"/>
                    <a:pt x="237" y="40"/>
                  </a:cubicBezTo>
                  <a:cubicBezTo>
                    <a:pt x="237" y="40"/>
                    <a:pt x="237" y="40"/>
                    <a:pt x="237" y="40"/>
                  </a:cubicBezTo>
                  <a:cubicBezTo>
                    <a:pt x="237" y="39"/>
                    <a:pt x="237" y="39"/>
                    <a:pt x="236" y="39"/>
                  </a:cubicBezTo>
                  <a:cubicBezTo>
                    <a:pt x="236" y="39"/>
                    <a:pt x="236" y="39"/>
                    <a:pt x="236" y="39"/>
                  </a:cubicBezTo>
                  <a:cubicBezTo>
                    <a:pt x="236" y="39"/>
                    <a:pt x="236" y="39"/>
                    <a:pt x="236" y="39"/>
                  </a:cubicBezTo>
                  <a:cubicBezTo>
                    <a:pt x="236" y="39"/>
                    <a:pt x="236" y="39"/>
                    <a:pt x="236" y="39"/>
                  </a:cubicBezTo>
                  <a:cubicBezTo>
                    <a:pt x="236" y="39"/>
                    <a:pt x="235" y="38"/>
                    <a:pt x="235" y="38"/>
                  </a:cubicBezTo>
                  <a:cubicBezTo>
                    <a:pt x="235" y="38"/>
                    <a:pt x="235" y="38"/>
                    <a:pt x="235" y="38"/>
                  </a:cubicBezTo>
                  <a:cubicBezTo>
                    <a:pt x="235" y="38"/>
                    <a:pt x="235" y="38"/>
                    <a:pt x="235" y="38"/>
                  </a:cubicBezTo>
                  <a:cubicBezTo>
                    <a:pt x="235" y="38"/>
                    <a:pt x="235" y="38"/>
                    <a:pt x="235" y="38"/>
                  </a:cubicBezTo>
                  <a:cubicBezTo>
                    <a:pt x="235" y="38"/>
                    <a:pt x="235" y="38"/>
                    <a:pt x="235" y="38"/>
                  </a:cubicBezTo>
                  <a:cubicBezTo>
                    <a:pt x="236" y="38"/>
                    <a:pt x="236" y="38"/>
                    <a:pt x="236" y="38"/>
                  </a:cubicBezTo>
                  <a:cubicBezTo>
                    <a:pt x="236" y="38"/>
                    <a:pt x="236" y="38"/>
                    <a:pt x="236" y="38"/>
                  </a:cubicBezTo>
                  <a:cubicBezTo>
                    <a:pt x="236" y="38"/>
                    <a:pt x="236" y="38"/>
                    <a:pt x="236" y="38"/>
                  </a:cubicBezTo>
                  <a:cubicBezTo>
                    <a:pt x="236" y="39"/>
                    <a:pt x="236" y="39"/>
                    <a:pt x="236" y="39"/>
                  </a:cubicBezTo>
                  <a:cubicBezTo>
                    <a:pt x="236" y="39"/>
                    <a:pt x="236" y="39"/>
                    <a:pt x="236" y="39"/>
                  </a:cubicBezTo>
                  <a:cubicBezTo>
                    <a:pt x="236" y="39"/>
                    <a:pt x="237" y="39"/>
                    <a:pt x="237" y="39"/>
                  </a:cubicBezTo>
                  <a:cubicBezTo>
                    <a:pt x="237" y="39"/>
                    <a:pt x="237" y="39"/>
                    <a:pt x="237" y="39"/>
                  </a:cubicBezTo>
                  <a:cubicBezTo>
                    <a:pt x="237" y="39"/>
                    <a:pt x="237" y="39"/>
                    <a:pt x="237" y="39"/>
                  </a:cubicBezTo>
                  <a:cubicBezTo>
                    <a:pt x="237" y="39"/>
                    <a:pt x="237" y="39"/>
                    <a:pt x="237" y="39"/>
                  </a:cubicBezTo>
                  <a:cubicBezTo>
                    <a:pt x="237" y="40"/>
                    <a:pt x="237" y="40"/>
                    <a:pt x="237" y="40"/>
                  </a:cubicBezTo>
                  <a:cubicBezTo>
                    <a:pt x="238" y="40"/>
                    <a:pt x="238" y="40"/>
                    <a:pt x="238" y="39"/>
                  </a:cubicBezTo>
                  <a:cubicBezTo>
                    <a:pt x="238" y="39"/>
                    <a:pt x="238" y="40"/>
                    <a:pt x="239" y="40"/>
                  </a:cubicBezTo>
                  <a:cubicBezTo>
                    <a:pt x="239" y="40"/>
                    <a:pt x="239" y="40"/>
                    <a:pt x="239" y="40"/>
                  </a:cubicBezTo>
                  <a:cubicBezTo>
                    <a:pt x="239" y="40"/>
                    <a:pt x="239" y="40"/>
                    <a:pt x="239" y="40"/>
                  </a:cubicBezTo>
                  <a:cubicBezTo>
                    <a:pt x="239" y="39"/>
                    <a:pt x="240" y="39"/>
                    <a:pt x="240" y="39"/>
                  </a:cubicBezTo>
                  <a:cubicBezTo>
                    <a:pt x="240" y="39"/>
                    <a:pt x="239" y="39"/>
                    <a:pt x="240" y="39"/>
                  </a:cubicBezTo>
                  <a:cubicBezTo>
                    <a:pt x="240" y="39"/>
                    <a:pt x="240" y="38"/>
                    <a:pt x="239" y="38"/>
                  </a:cubicBezTo>
                  <a:cubicBezTo>
                    <a:pt x="239" y="38"/>
                    <a:pt x="239" y="38"/>
                    <a:pt x="239" y="38"/>
                  </a:cubicBezTo>
                  <a:cubicBezTo>
                    <a:pt x="239" y="38"/>
                    <a:pt x="239" y="38"/>
                    <a:pt x="239" y="38"/>
                  </a:cubicBezTo>
                  <a:cubicBezTo>
                    <a:pt x="239" y="38"/>
                    <a:pt x="238" y="38"/>
                    <a:pt x="238" y="38"/>
                  </a:cubicBezTo>
                  <a:cubicBezTo>
                    <a:pt x="238" y="38"/>
                    <a:pt x="238" y="38"/>
                    <a:pt x="238" y="38"/>
                  </a:cubicBezTo>
                  <a:cubicBezTo>
                    <a:pt x="238" y="38"/>
                    <a:pt x="238" y="37"/>
                    <a:pt x="238" y="37"/>
                  </a:cubicBezTo>
                  <a:cubicBezTo>
                    <a:pt x="238" y="37"/>
                    <a:pt x="238" y="37"/>
                    <a:pt x="238" y="38"/>
                  </a:cubicBezTo>
                  <a:cubicBezTo>
                    <a:pt x="237" y="38"/>
                    <a:pt x="237" y="38"/>
                    <a:pt x="237" y="38"/>
                  </a:cubicBezTo>
                  <a:cubicBezTo>
                    <a:pt x="237" y="38"/>
                    <a:pt x="237" y="38"/>
                    <a:pt x="237" y="38"/>
                  </a:cubicBezTo>
                  <a:cubicBezTo>
                    <a:pt x="237" y="37"/>
                    <a:pt x="237" y="37"/>
                    <a:pt x="237" y="37"/>
                  </a:cubicBezTo>
                  <a:cubicBezTo>
                    <a:pt x="237" y="37"/>
                    <a:pt x="237" y="37"/>
                    <a:pt x="237" y="37"/>
                  </a:cubicBezTo>
                  <a:cubicBezTo>
                    <a:pt x="237" y="37"/>
                    <a:pt x="236" y="37"/>
                    <a:pt x="236" y="37"/>
                  </a:cubicBezTo>
                  <a:cubicBezTo>
                    <a:pt x="236" y="37"/>
                    <a:pt x="236" y="37"/>
                    <a:pt x="236" y="37"/>
                  </a:cubicBezTo>
                  <a:cubicBezTo>
                    <a:pt x="236" y="37"/>
                    <a:pt x="236" y="37"/>
                    <a:pt x="236" y="38"/>
                  </a:cubicBezTo>
                  <a:cubicBezTo>
                    <a:pt x="236" y="38"/>
                    <a:pt x="236" y="38"/>
                    <a:pt x="236" y="37"/>
                  </a:cubicBezTo>
                  <a:cubicBezTo>
                    <a:pt x="236" y="37"/>
                    <a:pt x="235" y="38"/>
                    <a:pt x="235" y="38"/>
                  </a:cubicBezTo>
                  <a:cubicBezTo>
                    <a:pt x="235" y="38"/>
                    <a:pt x="235" y="38"/>
                    <a:pt x="235" y="38"/>
                  </a:cubicBezTo>
                  <a:cubicBezTo>
                    <a:pt x="235" y="38"/>
                    <a:pt x="235" y="38"/>
                    <a:pt x="235" y="38"/>
                  </a:cubicBezTo>
                  <a:cubicBezTo>
                    <a:pt x="235" y="38"/>
                    <a:pt x="235" y="38"/>
                    <a:pt x="235" y="38"/>
                  </a:cubicBezTo>
                  <a:cubicBezTo>
                    <a:pt x="235" y="38"/>
                    <a:pt x="234" y="38"/>
                    <a:pt x="234" y="38"/>
                  </a:cubicBezTo>
                  <a:cubicBezTo>
                    <a:pt x="234" y="38"/>
                    <a:pt x="234" y="38"/>
                    <a:pt x="234" y="38"/>
                  </a:cubicBezTo>
                  <a:cubicBezTo>
                    <a:pt x="234" y="38"/>
                    <a:pt x="234" y="38"/>
                    <a:pt x="234" y="38"/>
                  </a:cubicBezTo>
                  <a:cubicBezTo>
                    <a:pt x="234" y="38"/>
                    <a:pt x="234" y="38"/>
                    <a:pt x="233" y="38"/>
                  </a:cubicBezTo>
                  <a:cubicBezTo>
                    <a:pt x="233" y="38"/>
                    <a:pt x="233" y="38"/>
                    <a:pt x="233" y="38"/>
                  </a:cubicBezTo>
                  <a:cubicBezTo>
                    <a:pt x="233" y="38"/>
                    <a:pt x="233" y="38"/>
                    <a:pt x="233" y="38"/>
                  </a:cubicBezTo>
                  <a:cubicBezTo>
                    <a:pt x="233" y="38"/>
                    <a:pt x="233" y="38"/>
                    <a:pt x="233" y="38"/>
                  </a:cubicBezTo>
                  <a:cubicBezTo>
                    <a:pt x="233" y="38"/>
                    <a:pt x="233" y="38"/>
                    <a:pt x="233" y="38"/>
                  </a:cubicBezTo>
                  <a:cubicBezTo>
                    <a:pt x="233" y="38"/>
                    <a:pt x="233" y="38"/>
                    <a:pt x="233" y="38"/>
                  </a:cubicBezTo>
                  <a:cubicBezTo>
                    <a:pt x="233" y="38"/>
                    <a:pt x="233" y="38"/>
                    <a:pt x="233" y="38"/>
                  </a:cubicBezTo>
                  <a:cubicBezTo>
                    <a:pt x="233" y="38"/>
                    <a:pt x="233" y="38"/>
                    <a:pt x="233" y="38"/>
                  </a:cubicBezTo>
                  <a:cubicBezTo>
                    <a:pt x="233" y="38"/>
                    <a:pt x="233" y="38"/>
                    <a:pt x="233" y="38"/>
                  </a:cubicBezTo>
                  <a:cubicBezTo>
                    <a:pt x="233" y="38"/>
                    <a:pt x="233" y="38"/>
                    <a:pt x="233" y="38"/>
                  </a:cubicBezTo>
                  <a:cubicBezTo>
                    <a:pt x="233" y="38"/>
                    <a:pt x="233" y="38"/>
                    <a:pt x="233" y="38"/>
                  </a:cubicBezTo>
                  <a:cubicBezTo>
                    <a:pt x="233" y="38"/>
                    <a:pt x="234" y="38"/>
                    <a:pt x="234" y="38"/>
                  </a:cubicBezTo>
                  <a:cubicBezTo>
                    <a:pt x="234" y="38"/>
                    <a:pt x="234" y="38"/>
                    <a:pt x="234" y="38"/>
                  </a:cubicBezTo>
                  <a:cubicBezTo>
                    <a:pt x="234" y="38"/>
                    <a:pt x="234" y="38"/>
                    <a:pt x="234" y="38"/>
                  </a:cubicBezTo>
                  <a:cubicBezTo>
                    <a:pt x="234" y="38"/>
                    <a:pt x="234" y="39"/>
                    <a:pt x="234" y="39"/>
                  </a:cubicBezTo>
                  <a:cubicBezTo>
                    <a:pt x="234" y="39"/>
                    <a:pt x="234" y="39"/>
                    <a:pt x="234" y="39"/>
                  </a:cubicBezTo>
                  <a:cubicBezTo>
                    <a:pt x="234" y="39"/>
                    <a:pt x="233" y="39"/>
                    <a:pt x="233" y="39"/>
                  </a:cubicBezTo>
                  <a:cubicBezTo>
                    <a:pt x="233" y="39"/>
                    <a:pt x="233" y="39"/>
                    <a:pt x="233" y="39"/>
                  </a:cubicBezTo>
                  <a:cubicBezTo>
                    <a:pt x="233" y="39"/>
                    <a:pt x="233" y="39"/>
                    <a:pt x="233" y="39"/>
                  </a:cubicBezTo>
                  <a:cubicBezTo>
                    <a:pt x="233" y="39"/>
                    <a:pt x="233" y="39"/>
                    <a:pt x="233" y="39"/>
                  </a:cubicBezTo>
                  <a:cubicBezTo>
                    <a:pt x="233" y="39"/>
                    <a:pt x="232" y="39"/>
                    <a:pt x="232" y="39"/>
                  </a:cubicBezTo>
                  <a:cubicBezTo>
                    <a:pt x="232" y="39"/>
                    <a:pt x="233" y="39"/>
                    <a:pt x="233" y="39"/>
                  </a:cubicBezTo>
                  <a:cubicBezTo>
                    <a:pt x="233" y="39"/>
                    <a:pt x="233" y="39"/>
                    <a:pt x="233" y="39"/>
                  </a:cubicBezTo>
                  <a:cubicBezTo>
                    <a:pt x="233" y="39"/>
                    <a:pt x="233" y="39"/>
                    <a:pt x="233" y="39"/>
                  </a:cubicBezTo>
                  <a:cubicBezTo>
                    <a:pt x="233" y="39"/>
                    <a:pt x="233" y="39"/>
                    <a:pt x="233" y="39"/>
                  </a:cubicBezTo>
                  <a:cubicBezTo>
                    <a:pt x="234" y="39"/>
                    <a:pt x="234" y="39"/>
                    <a:pt x="234" y="39"/>
                  </a:cubicBezTo>
                  <a:cubicBezTo>
                    <a:pt x="234" y="39"/>
                    <a:pt x="234" y="39"/>
                    <a:pt x="234" y="39"/>
                  </a:cubicBezTo>
                  <a:cubicBezTo>
                    <a:pt x="234" y="39"/>
                    <a:pt x="234" y="39"/>
                    <a:pt x="234" y="39"/>
                  </a:cubicBezTo>
                  <a:cubicBezTo>
                    <a:pt x="234" y="39"/>
                    <a:pt x="234" y="39"/>
                    <a:pt x="234" y="39"/>
                  </a:cubicBezTo>
                  <a:cubicBezTo>
                    <a:pt x="234" y="39"/>
                    <a:pt x="234" y="39"/>
                    <a:pt x="234" y="39"/>
                  </a:cubicBezTo>
                  <a:cubicBezTo>
                    <a:pt x="234" y="39"/>
                    <a:pt x="234" y="39"/>
                    <a:pt x="234" y="39"/>
                  </a:cubicBezTo>
                  <a:cubicBezTo>
                    <a:pt x="234" y="39"/>
                    <a:pt x="234" y="40"/>
                    <a:pt x="234" y="40"/>
                  </a:cubicBezTo>
                  <a:cubicBezTo>
                    <a:pt x="234" y="40"/>
                    <a:pt x="234" y="40"/>
                    <a:pt x="234" y="40"/>
                  </a:cubicBezTo>
                  <a:cubicBezTo>
                    <a:pt x="234" y="40"/>
                    <a:pt x="234" y="40"/>
                    <a:pt x="234" y="40"/>
                  </a:cubicBezTo>
                  <a:close/>
                  <a:moveTo>
                    <a:pt x="234" y="43"/>
                  </a:moveTo>
                  <a:cubicBezTo>
                    <a:pt x="234" y="43"/>
                    <a:pt x="234" y="43"/>
                    <a:pt x="234" y="43"/>
                  </a:cubicBezTo>
                  <a:cubicBezTo>
                    <a:pt x="234" y="43"/>
                    <a:pt x="235" y="43"/>
                    <a:pt x="235" y="43"/>
                  </a:cubicBezTo>
                  <a:cubicBezTo>
                    <a:pt x="235" y="43"/>
                    <a:pt x="235" y="43"/>
                    <a:pt x="236" y="43"/>
                  </a:cubicBezTo>
                  <a:cubicBezTo>
                    <a:pt x="236" y="43"/>
                    <a:pt x="236" y="43"/>
                    <a:pt x="236" y="43"/>
                  </a:cubicBezTo>
                  <a:cubicBezTo>
                    <a:pt x="236" y="43"/>
                    <a:pt x="236" y="43"/>
                    <a:pt x="236" y="43"/>
                  </a:cubicBezTo>
                  <a:cubicBezTo>
                    <a:pt x="237" y="43"/>
                    <a:pt x="237" y="43"/>
                    <a:pt x="237" y="43"/>
                  </a:cubicBezTo>
                  <a:cubicBezTo>
                    <a:pt x="237" y="43"/>
                    <a:pt x="237" y="43"/>
                    <a:pt x="237" y="43"/>
                  </a:cubicBezTo>
                  <a:cubicBezTo>
                    <a:pt x="237" y="43"/>
                    <a:pt x="237" y="43"/>
                    <a:pt x="237" y="43"/>
                  </a:cubicBezTo>
                  <a:cubicBezTo>
                    <a:pt x="237" y="43"/>
                    <a:pt x="237" y="43"/>
                    <a:pt x="237" y="43"/>
                  </a:cubicBezTo>
                  <a:cubicBezTo>
                    <a:pt x="237" y="43"/>
                    <a:pt x="236" y="42"/>
                    <a:pt x="236" y="43"/>
                  </a:cubicBezTo>
                  <a:cubicBezTo>
                    <a:pt x="236" y="43"/>
                    <a:pt x="236" y="43"/>
                    <a:pt x="236" y="43"/>
                  </a:cubicBezTo>
                  <a:cubicBezTo>
                    <a:pt x="236" y="43"/>
                    <a:pt x="236" y="43"/>
                    <a:pt x="236" y="43"/>
                  </a:cubicBezTo>
                  <a:cubicBezTo>
                    <a:pt x="236" y="43"/>
                    <a:pt x="236" y="43"/>
                    <a:pt x="236" y="43"/>
                  </a:cubicBezTo>
                  <a:cubicBezTo>
                    <a:pt x="236" y="43"/>
                    <a:pt x="236" y="43"/>
                    <a:pt x="236" y="43"/>
                  </a:cubicBezTo>
                  <a:cubicBezTo>
                    <a:pt x="236" y="43"/>
                    <a:pt x="236" y="43"/>
                    <a:pt x="236" y="43"/>
                  </a:cubicBezTo>
                  <a:cubicBezTo>
                    <a:pt x="236" y="43"/>
                    <a:pt x="236" y="43"/>
                    <a:pt x="236" y="43"/>
                  </a:cubicBezTo>
                  <a:cubicBezTo>
                    <a:pt x="236" y="43"/>
                    <a:pt x="236" y="43"/>
                    <a:pt x="236" y="43"/>
                  </a:cubicBezTo>
                  <a:cubicBezTo>
                    <a:pt x="236" y="43"/>
                    <a:pt x="235" y="43"/>
                    <a:pt x="235" y="43"/>
                  </a:cubicBezTo>
                  <a:cubicBezTo>
                    <a:pt x="235" y="43"/>
                    <a:pt x="235" y="43"/>
                    <a:pt x="235" y="43"/>
                  </a:cubicBezTo>
                  <a:cubicBezTo>
                    <a:pt x="235" y="43"/>
                    <a:pt x="235" y="43"/>
                    <a:pt x="235" y="43"/>
                  </a:cubicBezTo>
                  <a:cubicBezTo>
                    <a:pt x="235" y="43"/>
                    <a:pt x="235" y="43"/>
                    <a:pt x="235" y="43"/>
                  </a:cubicBezTo>
                  <a:cubicBezTo>
                    <a:pt x="235" y="43"/>
                    <a:pt x="235" y="43"/>
                    <a:pt x="235" y="43"/>
                  </a:cubicBezTo>
                  <a:cubicBezTo>
                    <a:pt x="235" y="43"/>
                    <a:pt x="235" y="43"/>
                    <a:pt x="235" y="43"/>
                  </a:cubicBezTo>
                  <a:cubicBezTo>
                    <a:pt x="235" y="43"/>
                    <a:pt x="235" y="43"/>
                    <a:pt x="234" y="43"/>
                  </a:cubicBezTo>
                  <a:cubicBezTo>
                    <a:pt x="234" y="43"/>
                    <a:pt x="234" y="43"/>
                    <a:pt x="234" y="43"/>
                  </a:cubicBezTo>
                  <a:cubicBezTo>
                    <a:pt x="234" y="43"/>
                    <a:pt x="234" y="43"/>
                    <a:pt x="234" y="43"/>
                  </a:cubicBezTo>
                  <a:cubicBezTo>
                    <a:pt x="234" y="43"/>
                    <a:pt x="234" y="43"/>
                    <a:pt x="234" y="43"/>
                  </a:cubicBezTo>
                  <a:cubicBezTo>
                    <a:pt x="234" y="43"/>
                    <a:pt x="234" y="43"/>
                    <a:pt x="234" y="43"/>
                  </a:cubicBezTo>
                  <a:cubicBezTo>
                    <a:pt x="234" y="43"/>
                    <a:pt x="234" y="43"/>
                    <a:pt x="234" y="43"/>
                  </a:cubicBezTo>
                  <a:cubicBezTo>
                    <a:pt x="234" y="43"/>
                    <a:pt x="234" y="43"/>
                    <a:pt x="234" y="43"/>
                  </a:cubicBezTo>
                  <a:cubicBezTo>
                    <a:pt x="234" y="43"/>
                    <a:pt x="234" y="43"/>
                    <a:pt x="234" y="43"/>
                  </a:cubicBezTo>
                  <a:cubicBezTo>
                    <a:pt x="234" y="43"/>
                    <a:pt x="234" y="43"/>
                    <a:pt x="234" y="43"/>
                  </a:cubicBezTo>
                  <a:cubicBezTo>
                    <a:pt x="234" y="43"/>
                    <a:pt x="234" y="43"/>
                    <a:pt x="234" y="43"/>
                  </a:cubicBezTo>
                  <a:close/>
                  <a:moveTo>
                    <a:pt x="236" y="45"/>
                  </a:moveTo>
                  <a:cubicBezTo>
                    <a:pt x="236" y="45"/>
                    <a:pt x="236" y="45"/>
                    <a:pt x="236" y="45"/>
                  </a:cubicBezTo>
                  <a:cubicBezTo>
                    <a:pt x="236" y="46"/>
                    <a:pt x="236" y="46"/>
                    <a:pt x="236" y="46"/>
                  </a:cubicBezTo>
                  <a:cubicBezTo>
                    <a:pt x="236" y="46"/>
                    <a:pt x="236" y="46"/>
                    <a:pt x="236" y="46"/>
                  </a:cubicBezTo>
                  <a:cubicBezTo>
                    <a:pt x="236" y="46"/>
                    <a:pt x="236" y="46"/>
                    <a:pt x="237" y="46"/>
                  </a:cubicBezTo>
                  <a:cubicBezTo>
                    <a:pt x="237" y="46"/>
                    <a:pt x="237" y="46"/>
                    <a:pt x="237" y="46"/>
                  </a:cubicBezTo>
                  <a:cubicBezTo>
                    <a:pt x="237" y="46"/>
                    <a:pt x="237" y="46"/>
                    <a:pt x="237" y="46"/>
                  </a:cubicBezTo>
                  <a:cubicBezTo>
                    <a:pt x="237" y="46"/>
                    <a:pt x="237" y="46"/>
                    <a:pt x="237" y="46"/>
                  </a:cubicBezTo>
                  <a:cubicBezTo>
                    <a:pt x="237" y="46"/>
                    <a:pt x="237" y="46"/>
                    <a:pt x="237" y="46"/>
                  </a:cubicBezTo>
                  <a:cubicBezTo>
                    <a:pt x="237" y="46"/>
                    <a:pt x="237" y="46"/>
                    <a:pt x="237" y="46"/>
                  </a:cubicBezTo>
                  <a:cubicBezTo>
                    <a:pt x="238" y="46"/>
                    <a:pt x="238" y="46"/>
                    <a:pt x="238" y="46"/>
                  </a:cubicBezTo>
                  <a:cubicBezTo>
                    <a:pt x="238" y="46"/>
                    <a:pt x="238" y="46"/>
                    <a:pt x="238" y="46"/>
                  </a:cubicBezTo>
                  <a:cubicBezTo>
                    <a:pt x="238" y="46"/>
                    <a:pt x="238" y="46"/>
                    <a:pt x="238" y="46"/>
                  </a:cubicBezTo>
                  <a:cubicBezTo>
                    <a:pt x="238" y="45"/>
                    <a:pt x="238" y="45"/>
                    <a:pt x="238" y="45"/>
                  </a:cubicBezTo>
                  <a:cubicBezTo>
                    <a:pt x="238" y="45"/>
                    <a:pt x="238" y="44"/>
                    <a:pt x="238" y="44"/>
                  </a:cubicBezTo>
                  <a:cubicBezTo>
                    <a:pt x="238" y="44"/>
                    <a:pt x="238" y="44"/>
                    <a:pt x="238" y="44"/>
                  </a:cubicBezTo>
                  <a:cubicBezTo>
                    <a:pt x="238" y="44"/>
                    <a:pt x="238" y="43"/>
                    <a:pt x="238" y="43"/>
                  </a:cubicBezTo>
                  <a:cubicBezTo>
                    <a:pt x="238" y="43"/>
                    <a:pt x="238" y="43"/>
                    <a:pt x="237" y="43"/>
                  </a:cubicBezTo>
                  <a:cubicBezTo>
                    <a:pt x="237" y="44"/>
                    <a:pt x="237" y="44"/>
                    <a:pt x="237" y="44"/>
                  </a:cubicBezTo>
                  <a:cubicBezTo>
                    <a:pt x="237" y="43"/>
                    <a:pt x="237" y="43"/>
                    <a:pt x="237" y="43"/>
                  </a:cubicBezTo>
                  <a:cubicBezTo>
                    <a:pt x="237" y="43"/>
                    <a:pt x="237" y="43"/>
                    <a:pt x="237" y="43"/>
                  </a:cubicBezTo>
                  <a:cubicBezTo>
                    <a:pt x="237" y="43"/>
                    <a:pt x="237" y="43"/>
                    <a:pt x="236" y="43"/>
                  </a:cubicBezTo>
                  <a:cubicBezTo>
                    <a:pt x="236" y="43"/>
                    <a:pt x="236" y="43"/>
                    <a:pt x="236" y="43"/>
                  </a:cubicBezTo>
                  <a:cubicBezTo>
                    <a:pt x="236" y="43"/>
                    <a:pt x="236" y="44"/>
                    <a:pt x="236" y="44"/>
                  </a:cubicBezTo>
                  <a:cubicBezTo>
                    <a:pt x="236" y="44"/>
                    <a:pt x="236" y="44"/>
                    <a:pt x="236" y="44"/>
                  </a:cubicBezTo>
                  <a:cubicBezTo>
                    <a:pt x="235" y="44"/>
                    <a:pt x="235" y="44"/>
                    <a:pt x="235" y="44"/>
                  </a:cubicBezTo>
                  <a:cubicBezTo>
                    <a:pt x="235" y="44"/>
                    <a:pt x="235" y="44"/>
                    <a:pt x="235" y="44"/>
                  </a:cubicBezTo>
                  <a:cubicBezTo>
                    <a:pt x="235" y="44"/>
                    <a:pt x="235" y="44"/>
                    <a:pt x="236" y="44"/>
                  </a:cubicBezTo>
                  <a:cubicBezTo>
                    <a:pt x="236" y="44"/>
                    <a:pt x="236" y="45"/>
                    <a:pt x="235" y="45"/>
                  </a:cubicBezTo>
                  <a:cubicBezTo>
                    <a:pt x="235" y="45"/>
                    <a:pt x="235" y="45"/>
                    <a:pt x="235" y="45"/>
                  </a:cubicBezTo>
                  <a:cubicBezTo>
                    <a:pt x="235" y="45"/>
                    <a:pt x="236" y="45"/>
                    <a:pt x="236" y="45"/>
                  </a:cubicBezTo>
                  <a:close/>
                  <a:moveTo>
                    <a:pt x="255" y="54"/>
                  </a:moveTo>
                  <a:cubicBezTo>
                    <a:pt x="255" y="54"/>
                    <a:pt x="255" y="54"/>
                    <a:pt x="255" y="54"/>
                  </a:cubicBezTo>
                  <a:cubicBezTo>
                    <a:pt x="255" y="54"/>
                    <a:pt x="255" y="54"/>
                    <a:pt x="255" y="54"/>
                  </a:cubicBezTo>
                  <a:cubicBezTo>
                    <a:pt x="255" y="54"/>
                    <a:pt x="255" y="54"/>
                    <a:pt x="255" y="54"/>
                  </a:cubicBezTo>
                  <a:cubicBezTo>
                    <a:pt x="255" y="54"/>
                    <a:pt x="255" y="54"/>
                    <a:pt x="255" y="54"/>
                  </a:cubicBezTo>
                  <a:cubicBezTo>
                    <a:pt x="255" y="54"/>
                    <a:pt x="255" y="54"/>
                    <a:pt x="255" y="54"/>
                  </a:cubicBezTo>
                  <a:cubicBezTo>
                    <a:pt x="255" y="54"/>
                    <a:pt x="255" y="54"/>
                    <a:pt x="255" y="54"/>
                  </a:cubicBezTo>
                  <a:cubicBezTo>
                    <a:pt x="255" y="54"/>
                    <a:pt x="255" y="54"/>
                    <a:pt x="255" y="54"/>
                  </a:cubicBezTo>
                  <a:cubicBezTo>
                    <a:pt x="255" y="54"/>
                    <a:pt x="255" y="54"/>
                    <a:pt x="255" y="54"/>
                  </a:cubicBezTo>
                  <a:cubicBezTo>
                    <a:pt x="255" y="54"/>
                    <a:pt x="254" y="54"/>
                    <a:pt x="254" y="54"/>
                  </a:cubicBezTo>
                  <a:cubicBezTo>
                    <a:pt x="254" y="54"/>
                    <a:pt x="255" y="54"/>
                    <a:pt x="255" y="54"/>
                  </a:cubicBezTo>
                  <a:close/>
                  <a:moveTo>
                    <a:pt x="257" y="52"/>
                  </a:moveTo>
                  <a:cubicBezTo>
                    <a:pt x="257" y="52"/>
                    <a:pt x="257" y="52"/>
                    <a:pt x="256" y="52"/>
                  </a:cubicBezTo>
                  <a:cubicBezTo>
                    <a:pt x="256" y="52"/>
                    <a:pt x="256" y="52"/>
                    <a:pt x="256" y="53"/>
                  </a:cubicBezTo>
                  <a:cubicBezTo>
                    <a:pt x="256" y="53"/>
                    <a:pt x="256" y="53"/>
                    <a:pt x="256" y="53"/>
                  </a:cubicBezTo>
                  <a:cubicBezTo>
                    <a:pt x="257" y="53"/>
                    <a:pt x="257" y="53"/>
                    <a:pt x="257" y="53"/>
                  </a:cubicBezTo>
                  <a:cubicBezTo>
                    <a:pt x="257" y="53"/>
                    <a:pt x="257" y="53"/>
                    <a:pt x="257" y="53"/>
                  </a:cubicBezTo>
                  <a:cubicBezTo>
                    <a:pt x="257" y="53"/>
                    <a:pt x="257" y="53"/>
                    <a:pt x="257" y="53"/>
                  </a:cubicBezTo>
                  <a:cubicBezTo>
                    <a:pt x="257" y="53"/>
                    <a:pt x="257" y="52"/>
                    <a:pt x="257" y="52"/>
                  </a:cubicBezTo>
                  <a:cubicBezTo>
                    <a:pt x="257" y="52"/>
                    <a:pt x="257" y="52"/>
                    <a:pt x="257" y="52"/>
                  </a:cubicBezTo>
                  <a:cubicBezTo>
                    <a:pt x="257" y="52"/>
                    <a:pt x="257" y="52"/>
                    <a:pt x="257" y="52"/>
                  </a:cubicBezTo>
                  <a:cubicBezTo>
                    <a:pt x="257" y="52"/>
                    <a:pt x="257" y="52"/>
                    <a:pt x="257" y="52"/>
                  </a:cubicBezTo>
                  <a:cubicBezTo>
                    <a:pt x="257" y="52"/>
                    <a:pt x="257" y="52"/>
                    <a:pt x="257" y="52"/>
                  </a:cubicBezTo>
                  <a:close/>
                  <a:moveTo>
                    <a:pt x="253" y="65"/>
                  </a:moveTo>
                  <a:cubicBezTo>
                    <a:pt x="253" y="65"/>
                    <a:pt x="253" y="65"/>
                    <a:pt x="253" y="66"/>
                  </a:cubicBezTo>
                  <a:cubicBezTo>
                    <a:pt x="254" y="66"/>
                    <a:pt x="254" y="66"/>
                    <a:pt x="254" y="66"/>
                  </a:cubicBezTo>
                  <a:cubicBezTo>
                    <a:pt x="254" y="66"/>
                    <a:pt x="254" y="66"/>
                    <a:pt x="254" y="66"/>
                  </a:cubicBezTo>
                  <a:cubicBezTo>
                    <a:pt x="254" y="66"/>
                    <a:pt x="254" y="66"/>
                    <a:pt x="254" y="66"/>
                  </a:cubicBezTo>
                  <a:cubicBezTo>
                    <a:pt x="255" y="66"/>
                    <a:pt x="255" y="66"/>
                    <a:pt x="255" y="66"/>
                  </a:cubicBezTo>
                  <a:cubicBezTo>
                    <a:pt x="255" y="66"/>
                    <a:pt x="255" y="66"/>
                    <a:pt x="255" y="66"/>
                  </a:cubicBezTo>
                  <a:cubicBezTo>
                    <a:pt x="255" y="66"/>
                    <a:pt x="255" y="66"/>
                    <a:pt x="255" y="66"/>
                  </a:cubicBezTo>
                  <a:cubicBezTo>
                    <a:pt x="255" y="66"/>
                    <a:pt x="255" y="66"/>
                    <a:pt x="255" y="66"/>
                  </a:cubicBezTo>
                  <a:cubicBezTo>
                    <a:pt x="255" y="66"/>
                    <a:pt x="255" y="66"/>
                    <a:pt x="255" y="66"/>
                  </a:cubicBezTo>
                  <a:cubicBezTo>
                    <a:pt x="255" y="66"/>
                    <a:pt x="254" y="66"/>
                    <a:pt x="254" y="66"/>
                  </a:cubicBezTo>
                  <a:cubicBezTo>
                    <a:pt x="254" y="66"/>
                    <a:pt x="254" y="66"/>
                    <a:pt x="254" y="66"/>
                  </a:cubicBezTo>
                  <a:cubicBezTo>
                    <a:pt x="254" y="66"/>
                    <a:pt x="254" y="65"/>
                    <a:pt x="254" y="65"/>
                  </a:cubicBezTo>
                  <a:cubicBezTo>
                    <a:pt x="254" y="65"/>
                    <a:pt x="254" y="65"/>
                    <a:pt x="254" y="65"/>
                  </a:cubicBezTo>
                  <a:cubicBezTo>
                    <a:pt x="254" y="65"/>
                    <a:pt x="253" y="65"/>
                    <a:pt x="253" y="65"/>
                  </a:cubicBezTo>
                  <a:close/>
                  <a:moveTo>
                    <a:pt x="266" y="63"/>
                  </a:moveTo>
                  <a:cubicBezTo>
                    <a:pt x="264" y="62"/>
                    <a:pt x="264" y="62"/>
                    <a:pt x="264" y="62"/>
                  </a:cubicBezTo>
                  <a:cubicBezTo>
                    <a:pt x="262" y="61"/>
                    <a:pt x="262" y="61"/>
                    <a:pt x="262" y="61"/>
                  </a:cubicBezTo>
                  <a:cubicBezTo>
                    <a:pt x="262" y="61"/>
                    <a:pt x="262" y="61"/>
                    <a:pt x="262" y="61"/>
                  </a:cubicBezTo>
                  <a:cubicBezTo>
                    <a:pt x="263" y="60"/>
                    <a:pt x="263" y="60"/>
                    <a:pt x="263" y="60"/>
                  </a:cubicBezTo>
                  <a:cubicBezTo>
                    <a:pt x="263" y="60"/>
                    <a:pt x="263" y="60"/>
                    <a:pt x="263" y="60"/>
                  </a:cubicBezTo>
                  <a:cubicBezTo>
                    <a:pt x="263" y="60"/>
                    <a:pt x="263" y="60"/>
                    <a:pt x="263" y="60"/>
                  </a:cubicBezTo>
                  <a:cubicBezTo>
                    <a:pt x="262" y="54"/>
                    <a:pt x="262" y="54"/>
                    <a:pt x="262" y="54"/>
                  </a:cubicBezTo>
                  <a:cubicBezTo>
                    <a:pt x="262" y="54"/>
                    <a:pt x="262" y="54"/>
                    <a:pt x="262" y="54"/>
                  </a:cubicBezTo>
                  <a:cubicBezTo>
                    <a:pt x="262" y="54"/>
                    <a:pt x="262" y="54"/>
                    <a:pt x="262" y="54"/>
                  </a:cubicBezTo>
                  <a:cubicBezTo>
                    <a:pt x="262" y="54"/>
                    <a:pt x="261" y="54"/>
                    <a:pt x="261" y="54"/>
                  </a:cubicBezTo>
                  <a:cubicBezTo>
                    <a:pt x="261" y="54"/>
                    <a:pt x="261" y="54"/>
                    <a:pt x="261" y="54"/>
                  </a:cubicBezTo>
                  <a:cubicBezTo>
                    <a:pt x="261" y="55"/>
                    <a:pt x="261" y="55"/>
                    <a:pt x="261" y="55"/>
                  </a:cubicBezTo>
                  <a:cubicBezTo>
                    <a:pt x="261" y="55"/>
                    <a:pt x="261" y="55"/>
                    <a:pt x="261" y="55"/>
                  </a:cubicBezTo>
                  <a:cubicBezTo>
                    <a:pt x="261" y="55"/>
                    <a:pt x="261" y="55"/>
                    <a:pt x="261" y="56"/>
                  </a:cubicBezTo>
                  <a:cubicBezTo>
                    <a:pt x="261" y="56"/>
                    <a:pt x="261" y="56"/>
                    <a:pt x="261" y="56"/>
                  </a:cubicBezTo>
                  <a:cubicBezTo>
                    <a:pt x="261" y="56"/>
                    <a:pt x="261" y="57"/>
                    <a:pt x="261" y="57"/>
                  </a:cubicBezTo>
                  <a:cubicBezTo>
                    <a:pt x="261" y="57"/>
                    <a:pt x="261" y="57"/>
                    <a:pt x="261" y="57"/>
                  </a:cubicBezTo>
                  <a:cubicBezTo>
                    <a:pt x="261" y="57"/>
                    <a:pt x="261" y="56"/>
                    <a:pt x="261" y="56"/>
                  </a:cubicBezTo>
                  <a:cubicBezTo>
                    <a:pt x="261" y="56"/>
                    <a:pt x="261" y="56"/>
                    <a:pt x="261" y="56"/>
                  </a:cubicBezTo>
                  <a:cubicBezTo>
                    <a:pt x="261" y="56"/>
                    <a:pt x="261" y="56"/>
                    <a:pt x="260" y="55"/>
                  </a:cubicBezTo>
                  <a:cubicBezTo>
                    <a:pt x="260" y="55"/>
                    <a:pt x="260" y="55"/>
                    <a:pt x="260" y="55"/>
                  </a:cubicBezTo>
                  <a:cubicBezTo>
                    <a:pt x="260" y="55"/>
                    <a:pt x="260" y="55"/>
                    <a:pt x="260" y="55"/>
                  </a:cubicBezTo>
                  <a:cubicBezTo>
                    <a:pt x="260" y="55"/>
                    <a:pt x="260" y="55"/>
                    <a:pt x="260" y="55"/>
                  </a:cubicBezTo>
                  <a:cubicBezTo>
                    <a:pt x="260" y="55"/>
                    <a:pt x="260" y="54"/>
                    <a:pt x="260" y="54"/>
                  </a:cubicBezTo>
                  <a:cubicBezTo>
                    <a:pt x="260" y="54"/>
                    <a:pt x="260" y="54"/>
                    <a:pt x="260" y="54"/>
                  </a:cubicBezTo>
                  <a:cubicBezTo>
                    <a:pt x="260" y="54"/>
                    <a:pt x="260" y="54"/>
                    <a:pt x="260" y="54"/>
                  </a:cubicBezTo>
                  <a:cubicBezTo>
                    <a:pt x="260" y="54"/>
                    <a:pt x="260" y="54"/>
                    <a:pt x="259" y="54"/>
                  </a:cubicBezTo>
                  <a:cubicBezTo>
                    <a:pt x="259" y="54"/>
                    <a:pt x="259" y="54"/>
                    <a:pt x="259" y="53"/>
                  </a:cubicBezTo>
                  <a:cubicBezTo>
                    <a:pt x="259" y="53"/>
                    <a:pt x="259" y="53"/>
                    <a:pt x="259" y="53"/>
                  </a:cubicBezTo>
                  <a:cubicBezTo>
                    <a:pt x="259" y="53"/>
                    <a:pt x="259" y="53"/>
                    <a:pt x="259" y="53"/>
                  </a:cubicBezTo>
                  <a:cubicBezTo>
                    <a:pt x="259" y="52"/>
                    <a:pt x="259" y="52"/>
                    <a:pt x="259" y="52"/>
                  </a:cubicBezTo>
                  <a:cubicBezTo>
                    <a:pt x="259" y="52"/>
                    <a:pt x="259" y="52"/>
                    <a:pt x="259" y="52"/>
                  </a:cubicBezTo>
                  <a:cubicBezTo>
                    <a:pt x="258" y="52"/>
                    <a:pt x="258" y="51"/>
                    <a:pt x="259" y="51"/>
                  </a:cubicBezTo>
                  <a:cubicBezTo>
                    <a:pt x="259" y="51"/>
                    <a:pt x="259" y="51"/>
                    <a:pt x="259" y="51"/>
                  </a:cubicBezTo>
                  <a:cubicBezTo>
                    <a:pt x="259" y="50"/>
                    <a:pt x="259" y="50"/>
                    <a:pt x="259" y="50"/>
                  </a:cubicBezTo>
                  <a:cubicBezTo>
                    <a:pt x="259" y="50"/>
                    <a:pt x="258" y="50"/>
                    <a:pt x="258" y="50"/>
                  </a:cubicBezTo>
                  <a:cubicBezTo>
                    <a:pt x="258" y="50"/>
                    <a:pt x="258" y="49"/>
                    <a:pt x="258" y="49"/>
                  </a:cubicBezTo>
                  <a:cubicBezTo>
                    <a:pt x="258" y="49"/>
                    <a:pt x="258" y="49"/>
                    <a:pt x="258" y="49"/>
                  </a:cubicBezTo>
                  <a:cubicBezTo>
                    <a:pt x="258" y="49"/>
                    <a:pt x="258" y="49"/>
                    <a:pt x="258" y="49"/>
                  </a:cubicBezTo>
                  <a:cubicBezTo>
                    <a:pt x="258" y="49"/>
                    <a:pt x="258" y="49"/>
                    <a:pt x="258" y="48"/>
                  </a:cubicBezTo>
                  <a:cubicBezTo>
                    <a:pt x="258" y="48"/>
                    <a:pt x="258" y="48"/>
                    <a:pt x="258" y="48"/>
                  </a:cubicBezTo>
                  <a:cubicBezTo>
                    <a:pt x="259" y="48"/>
                    <a:pt x="259" y="48"/>
                    <a:pt x="259" y="48"/>
                  </a:cubicBezTo>
                  <a:cubicBezTo>
                    <a:pt x="259" y="48"/>
                    <a:pt x="259" y="48"/>
                    <a:pt x="259" y="48"/>
                  </a:cubicBezTo>
                  <a:cubicBezTo>
                    <a:pt x="259" y="48"/>
                    <a:pt x="259" y="48"/>
                    <a:pt x="259" y="48"/>
                  </a:cubicBezTo>
                  <a:cubicBezTo>
                    <a:pt x="259" y="48"/>
                    <a:pt x="259" y="48"/>
                    <a:pt x="259" y="48"/>
                  </a:cubicBezTo>
                  <a:cubicBezTo>
                    <a:pt x="259" y="48"/>
                    <a:pt x="259" y="48"/>
                    <a:pt x="259" y="48"/>
                  </a:cubicBezTo>
                  <a:cubicBezTo>
                    <a:pt x="259" y="48"/>
                    <a:pt x="259" y="48"/>
                    <a:pt x="259" y="47"/>
                  </a:cubicBezTo>
                  <a:cubicBezTo>
                    <a:pt x="259" y="47"/>
                    <a:pt x="259" y="47"/>
                    <a:pt x="259" y="47"/>
                  </a:cubicBezTo>
                  <a:cubicBezTo>
                    <a:pt x="259" y="47"/>
                    <a:pt x="259" y="47"/>
                    <a:pt x="259" y="47"/>
                  </a:cubicBezTo>
                  <a:cubicBezTo>
                    <a:pt x="259" y="47"/>
                    <a:pt x="259" y="47"/>
                    <a:pt x="259" y="46"/>
                  </a:cubicBezTo>
                  <a:cubicBezTo>
                    <a:pt x="260" y="46"/>
                    <a:pt x="260" y="46"/>
                    <a:pt x="260" y="46"/>
                  </a:cubicBezTo>
                  <a:cubicBezTo>
                    <a:pt x="260" y="46"/>
                    <a:pt x="259" y="46"/>
                    <a:pt x="259" y="46"/>
                  </a:cubicBezTo>
                  <a:cubicBezTo>
                    <a:pt x="259" y="46"/>
                    <a:pt x="259" y="46"/>
                    <a:pt x="259" y="46"/>
                  </a:cubicBezTo>
                  <a:cubicBezTo>
                    <a:pt x="259" y="46"/>
                    <a:pt x="259" y="46"/>
                    <a:pt x="259" y="46"/>
                  </a:cubicBezTo>
                  <a:cubicBezTo>
                    <a:pt x="259" y="45"/>
                    <a:pt x="259" y="45"/>
                    <a:pt x="259" y="45"/>
                  </a:cubicBezTo>
                  <a:cubicBezTo>
                    <a:pt x="259" y="45"/>
                    <a:pt x="259" y="45"/>
                    <a:pt x="259" y="45"/>
                  </a:cubicBezTo>
                  <a:cubicBezTo>
                    <a:pt x="259" y="45"/>
                    <a:pt x="259" y="45"/>
                    <a:pt x="258" y="45"/>
                  </a:cubicBezTo>
                  <a:cubicBezTo>
                    <a:pt x="258" y="45"/>
                    <a:pt x="258" y="45"/>
                    <a:pt x="258" y="44"/>
                  </a:cubicBezTo>
                  <a:cubicBezTo>
                    <a:pt x="258" y="44"/>
                    <a:pt x="258" y="44"/>
                    <a:pt x="258" y="44"/>
                  </a:cubicBezTo>
                  <a:cubicBezTo>
                    <a:pt x="258" y="44"/>
                    <a:pt x="258" y="44"/>
                    <a:pt x="258" y="44"/>
                  </a:cubicBezTo>
                  <a:cubicBezTo>
                    <a:pt x="258" y="44"/>
                    <a:pt x="258" y="44"/>
                    <a:pt x="258" y="44"/>
                  </a:cubicBezTo>
                  <a:cubicBezTo>
                    <a:pt x="258" y="44"/>
                    <a:pt x="258" y="44"/>
                    <a:pt x="258" y="43"/>
                  </a:cubicBezTo>
                  <a:cubicBezTo>
                    <a:pt x="258" y="43"/>
                    <a:pt x="258" y="43"/>
                    <a:pt x="258" y="43"/>
                  </a:cubicBezTo>
                  <a:cubicBezTo>
                    <a:pt x="258" y="43"/>
                    <a:pt x="258" y="43"/>
                    <a:pt x="258" y="43"/>
                  </a:cubicBezTo>
                  <a:cubicBezTo>
                    <a:pt x="258" y="43"/>
                    <a:pt x="259" y="43"/>
                    <a:pt x="259" y="43"/>
                  </a:cubicBezTo>
                  <a:cubicBezTo>
                    <a:pt x="259" y="43"/>
                    <a:pt x="258" y="43"/>
                    <a:pt x="258" y="43"/>
                  </a:cubicBezTo>
                  <a:cubicBezTo>
                    <a:pt x="258" y="43"/>
                    <a:pt x="258" y="43"/>
                    <a:pt x="258" y="42"/>
                  </a:cubicBezTo>
                  <a:cubicBezTo>
                    <a:pt x="258" y="42"/>
                    <a:pt x="258" y="42"/>
                    <a:pt x="258" y="42"/>
                  </a:cubicBezTo>
                  <a:cubicBezTo>
                    <a:pt x="258" y="42"/>
                    <a:pt x="258" y="42"/>
                    <a:pt x="258" y="42"/>
                  </a:cubicBezTo>
                  <a:cubicBezTo>
                    <a:pt x="257" y="42"/>
                    <a:pt x="257" y="42"/>
                    <a:pt x="257" y="42"/>
                  </a:cubicBezTo>
                  <a:cubicBezTo>
                    <a:pt x="257" y="42"/>
                    <a:pt x="257" y="42"/>
                    <a:pt x="257" y="42"/>
                  </a:cubicBezTo>
                  <a:cubicBezTo>
                    <a:pt x="256" y="42"/>
                    <a:pt x="256" y="42"/>
                    <a:pt x="256" y="42"/>
                  </a:cubicBezTo>
                  <a:cubicBezTo>
                    <a:pt x="256" y="42"/>
                    <a:pt x="256" y="42"/>
                    <a:pt x="256" y="42"/>
                  </a:cubicBezTo>
                  <a:cubicBezTo>
                    <a:pt x="256" y="42"/>
                    <a:pt x="256" y="42"/>
                    <a:pt x="255" y="42"/>
                  </a:cubicBezTo>
                  <a:cubicBezTo>
                    <a:pt x="255" y="42"/>
                    <a:pt x="255" y="42"/>
                    <a:pt x="255" y="42"/>
                  </a:cubicBezTo>
                  <a:cubicBezTo>
                    <a:pt x="255" y="42"/>
                    <a:pt x="255" y="42"/>
                    <a:pt x="255" y="42"/>
                  </a:cubicBezTo>
                  <a:cubicBezTo>
                    <a:pt x="255" y="42"/>
                    <a:pt x="255" y="42"/>
                    <a:pt x="255" y="42"/>
                  </a:cubicBezTo>
                  <a:cubicBezTo>
                    <a:pt x="255" y="42"/>
                    <a:pt x="255" y="42"/>
                    <a:pt x="255" y="42"/>
                  </a:cubicBezTo>
                  <a:cubicBezTo>
                    <a:pt x="254" y="42"/>
                    <a:pt x="254" y="42"/>
                    <a:pt x="254" y="42"/>
                  </a:cubicBezTo>
                  <a:cubicBezTo>
                    <a:pt x="253" y="42"/>
                    <a:pt x="253" y="42"/>
                    <a:pt x="253" y="42"/>
                  </a:cubicBezTo>
                  <a:cubicBezTo>
                    <a:pt x="253" y="42"/>
                    <a:pt x="253" y="42"/>
                    <a:pt x="253" y="41"/>
                  </a:cubicBezTo>
                  <a:cubicBezTo>
                    <a:pt x="253" y="41"/>
                    <a:pt x="253" y="41"/>
                    <a:pt x="252" y="41"/>
                  </a:cubicBezTo>
                  <a:cubicBezTo>
                    <a:pt x="252" y="41"/>
                    <a:pt x="252" y="41"/>
                    <a:pt x="252" y="41"/>
                  </a:cubicBezTo>
                  <a:cubicBezTo>
                    <a:pt x="252" y="41"/>
                    <a:pt x="252" y="41"/>
                    <a:pt x="252" y="41"/>
                  </a:cubicBezTo>
                  <a:cubicBezTo>
                    <a:pt x="252" y="41"/>
                    <a:pt x="252" y="41"/>
                    <a:pt x="252" y="41"/>
                  </a:cubicBezTo>
                  <a:cubicBezTo>
                    <a:pt x="252" y="41"/>
                    <a:pt x="252" y="41"/>
                    <a:pt x="252" y="41"/>
                  </a:cubicBezTo>
                  <a:cubicBezTo>
                    <a:pt x="252" y="41"/>
                    <a:pt x="252" y="41"/>
                    <a:pt x="252" y="41"/>
                  </a:cubicBezTo>
                  <a:cubicBezTo>
                    <a:pt x="252" y="41"/>
                    <a:pt x="252" y="41"/>
                    <a:pt x="252" y="41"/>
                  </a:cubicBezTo>
                  <a:cubicBezTo>
                    <a:pt x="251" y="41"/>
                    <a:pt x="251" y="41"/>
                    <a:pt x="251" y="41"/>
                  </a:cubicBezTo>
                  <a:cubicBezTo>
                    <a:pt x="251" y="41"/>
                    <a:pt x="251" y="41"/>
                    <a:pt x="251" y="41"/>
                  </a:cubicBezTo>
                  <a:cubicBezTo>
                    <a:pt x="251" y="41"/>
                    <a:pt x="251" y="41"/>
                    <a:pt x="251" y="41"/>
                  </a:cubicBezTo>
                  <a:cubicBezTo>
                    <a:pt x="251" y="41"/>
                    <a:pt x="251" y="40"/>
                    <a:pt x="251" y="40"/>
                  </a:cubicBezTo>
                  <a:cubicBezTo>
                    <a:pt x="251" y="40"/>
                    <a:pt x="251" y="40"/>
                    <a:pt x="250" y="40"/>
                  </a:cubicBezTo>
                  <a:cubicBezTo>
                    <a:pt x="250" y="40"/>
                    <a:pt x="250" y="40"/>
                    <a:pt x="250" y="40"/>
                  </a:cubicBezTo>
                  <a:cubicBezTo>
                    <a:pt x="250" y="40"/>
                    <a:pt x="250" y="40"/>
                    <a:pt x="249" y="40"/>
                  </a:cubicBezTo>
                  <a:cubicBezTo>
                    <a:pt x="249" y="40"/>
                    <a:pt x="249" y="40"/>
                    <a:pt x="249" y="40"/>
                  </a:cubicBezTo>
                  <a:cubicBezTo>
                    <a:pt x="249" y="40"/>
                    <a:pt x="249" y="40"/>
                    <a:pt x="249" y="40"/>
                  </a:cubicBezTo>
                  <a:cubicBezTo>
                    <a:pt x="248" y="40"/>
                    <a:pt x="248" y="40"/>
                    <a:pt x="248" y="40"/>
                  </a:cubicBezTo>
                  <a:cubicBezTo>
                    <a:pt x="248" y="40"/>
                    <a:pt x="248" y="40"/>
                    <a:pt x="248" y="40"/>
                  </a:cubicBezTo>
                  <a:cubicBezTo>
                    <a:pt x="248" y="40"/>
                    <a:pt x="248" y="40"/>
                    <a:pt x="247" y="40"/>
                  </a:cubicBezTo>
                  <a:cubicBezTo>
                    <a:pt x="247" y="40"/>
                    <a:pt x="247" y="40"/>
                    <a:pt x="247" y="40"/>
                  </a:cubicBezTo>
                  <a:cubicBezTo>
                    <a:pt x="247" y="40"/>
                    <a:pt x="246" y="40"/>
                    <a:pt x="246" y="40"/>
                  </a:cubicBezTo>
                  <a:cubicBezTo>
                    <a:pt x="246" y="40"/>
                    <a:pt x="246" y="40"/>
                    <a:pt x="246" y="40"/>
                  </a:cubicBezTo>
                  <a:cubicBezTo>
                    <a:pt x="246" y="40"/>
                    <a:pt x="246" y="40"/>
                    <a:pt x="246" y="40"/>
                  </a:cubicBezTo>
                  <a:cubicBezTo>
                    <a:pt x="245" y="40"/>
                    <a:pt x="245" y="40"/>
                    <a:pt x="245" y="40"/>
                  </a:cubicBezTo>
                  <a:cubicBezTo>
                    <a:pt x="245" y="40"/>
                    <a:pt x="245" y="41"/>
                    <a:pt x="245" y="41"/>
                  </a:cubicBezTo>
                  <a:cubicBezTo>
                    <a:pt x="245" y="41"/>
                    <a:pt x="245" y="41"/>
                    <a:pt x="245" y="41"/>
                  </a:cubicBezTo>
                  <a:cubicBezTo>
                    <a:pt x="244" y="41"/>
                    <a:pt x="244" y="41"/>
                    <a:pt x="244" y="41"/>
                  </a:cubicBezTo>
                  <a:cubicBezTo>
                    <a:pt x="244" y="41"/>
                    <a:pt x="244" y="42"/>
                    <a:pt x="243" y="42"/>
                  </a:cubicBezTo>
                  <a:cubicBezTo>
                    <a:pt x="243" y="42"/>
                    <a:pt x="243" y="42"/>
                    <a:pt x="243" y="42"/>
                  </a:cubicBezTo>
                  <a:cubicBezTo>
                    <a:pt x="243" y="42"/>
                    <a:pt x="242" y="42"/>
                    <a:pt x="242" y="42"/>
                  </a:cubicBezTo>
                  <a:cubicBezTo>
                    <a:pt x="242" y="42"/>
                    <a:pt x="242" y="42"/>
                    <a:pt x="242" y="42"/>
                  </a:cubicBezTo>
                  <a:cubicBezTo>
                    <a:pt x="242" y="42"/>
                    <a:pt x="241" y="42"/>
                    <a:pt x="241" y="42"/>
                  </a:cubicBezTo>
                  <a:cubicBezTo>
                    <a:pt x="241" y="43"/>
                    <a:pt x="241" y="43"/>
                    <a:pt x="241" y="42"/>
                  </a:cubicBezTo>
                  <a:cubicBezTo>
                    <a:pt x="241" y="42"/>
                    <a:pt x="241" y="42"/>
                    <a:pt x="241" y="42"/>
                  </a:cubicBezTo>
                  <a:cubicBezTo>
                    <a:pt x="241" y="42"/>
                    <a:pt x="241" y="42"/>
                    <a:pt x="241" y="42"/>
                  </a:cubicBezTo>
                  <a:cubicBezTo>
                    <a:pt x="241" y="42"/>
                    <a:pt x="240" y="42"/>
                    <a:pt x="240" y="43"/>
                  </a:cubicBezTo>
                  <a:cubicBezTo>
                    <a:pt x="240" y="43"/>
                    <a:pt x="240" y="43"/>
                    <a:pt x="240" y="43"/>
                  </a:cubicBezTo>
                  <a:cubicBezTo>
                    <a:pt x="239" y="43"/>
                    <a:pt x="239" y="43"/>
                    <a:pt x="239" y="43"/>
                  </a:cubicBezTo>
                  <a:cubicBezTo>
                    <a:pt x="239" y="43"/>
                    <a:pt x="239" y="43"/>
                    <a:pt x="239" y="43"/>
                  </a:cubicBezTo>
                  <a:cubicBezTo>
                    <a:pt x="239" y="43"/>
                    <a:pt x="239" y="43"/>
                    <a:pt x="239" y="43"/>
                  </a:cubicBezTo>
                  <a:cubicBezTo>
                    <a:pt x="239" y="44"/>
                    <a:pt x="239" y="44"/>
                    <a:pt x="239" y="44"/>
                  </a:cubicBezTo>
                  <a:cubicBezTo>
                    <a:pt x="239" y="44"/>
                    <a:pt x="239" y="44"/>
                    <a:pt x="239" y="44"/>
                  </a:cubicBezTo>
                  <a:cubicBezTo>
                    <a:pt x="239" y="44"/>
                    <a:pt x="239" y="44"/>
                    <a:pt x="239" y="45"/>
                  </a:cubicBezTo>
                  <a:cubicBezTo>
                    <a:pt x="239" y="45"/>
                    <a:pt x="239" y="45"/>
                    <a:pt x="239" y="45"/>
                  </a:cubicBezTo>
                  <a:cubicBezTo>
                    <a:pt x="239" y="45"/>
                    <a:pt x="239" y="45"/>
                    <a:pt x="239" y="45"/>
                  </a:cubicBezTo>
                  <a:cubicBezTo>
                    <a:pt x="239" y="45"/>
                    <a:pt x="239" y="45"/>
                    <a:pt x="239" y="45"/>
                  </a:cubicBezTo>
                  <a:cubicBezTo>
                    <a:pt x="239" y="45"/>
                    <a:pt x="239" y="45"/>
                    <a:pt x="239" y="45"/>
                  </a:cubicBezTo>
                  <a:cubicBezTo>
                    <a:pt x="239" y="46"/>
                    <a:pt x="239" y="46"/>
                    <a:pt x="238" y="46"/>
                  </a:cubicBezTo>
                  <a:cubicBezTo>
                    <a:pt x="238" y="46"/>
                    <a:pt x="238" y="46"/>
                    <a:pt x="238" y="46"/>
                  </a:cubicBezTo>
                  <a:cubicBezTo>
                    <a:pt x="238" y="46"/>
                    <a:pt x="238" y="46"/>
                    <a:pt x="238" y="46"/>
                  </a:cubicBezTo>
                  <a:cubicBezTo>
                    <a:pt x="238" y="46"/>
                    <a:pt x="238" y="46"/>
                    <a:pt x="238" y="46"/>
                  </a:cubicBezTo>
                  <a:cubicBezTo>
                    <a:pt x="238" y="46"/>
                    <a:pt x="238" y="46"/>
                    <a:pt x="237" y="47"/>
                  </a:cubicBezTo>
                  <a:cubicBezTo>
                    <a:pt x="237" y="47"/>
                    <a:pt x="237" y="47"/>
                    <a:pt x="237" y="47"/>
                  </a:cubicBezTo>
                  <a:cubicBezTo>
                    <a:pt x="237" y="47"/>
                    <a:pt x="237" y="47"/>
                    <a:pt x="237" y="47"/>
                  </a:cubicBezTo>
                  <a:cubicBezTo>
                    <a:pt x="237" y="47"/>
                    <a:pt x="237" y="47"/>
                    <a:pt x="237" y="47"/>
                  </a:cubicBezTo>
                  <a:cubicBezTo>
                    <a:pt x="237" y="47"/>
                    <a:pt x="237" y="47"/>
                    <a:pt x="237" y="47"/>
                  </a:cubicBezTo>
                  <a:cubicBezTo>
                    <a:pt x="237" y="47"/>
                    <a:pt x="237" y="47"/>
                    <a:pt x="237" y="47"/>
                  </a:cubicBezTo>
                  <a:cubicBezTo>
                    <a:pt x="238" y="47"/>
                    <a:pt x="238" y="47"/>
                    <a:pt x="238" y="47"/>
                  </a:cubicBezTo>
                  <a:cubicBezTo>
                    <a:pt x="238" y="47"/>
                    <a:pt x="238" y="47"/>
                    <a:pt x="239" y="47"/>
                  </a:cubicBezTo>
                  <a:cubicBezTo>
                    <a:pt x="239" y="47"/>
                    <a:pt x="239" y="47"/>
                    <a:pt x="239" y="47"/>
                  </a:cubicBezTo>
                  <a:cubicBezTo>
                    <a:pt x="239" y="48"/>
                    <a:pt x="239" y="48"/>
                    <a:pt x="239" y="48"/>
                  </a:cubicBezTo>
                  <a:cubicBezTo>
                    <a:pt x="239" y="48"/>
                    <a:pt x="239" y="47"/>
                    <a:pt x="240" y="47"/>
                  </a:cubicBezTo>
                  <a:cubicBezTo>
                    <a:pt x="240" y="47"/>
                    <a:pt x="240" y="47"/>
                    <a:pt x="240" y="47"/>
                  </a:cubicBezTo>
                  <a:cubicBezTo>
                    <a:pt x="240" y="47"/>
                    <a:pt x="240" y="47"/>
                    <a:pt x="240" y="47"/>
                  </a:cubicBezTo>
                  <a:cubicBezTo>
                    <a:pt x="240" y="47"/>
                    <a:pt x="240" y="47"/>
                    <a:pt x="240" y="47"/>
                  </a:cubicBezTo>
                  <a:cubicBezTo>
                    <a:pt x="240" y="47"/>
                    <a:pt x="240" y="47"/>
                    <a:pt x="240" y="47"/>
                  </a:cubicBezTo>
                  <a:cubicBezTo>
                    <a:pt x="240" y="47"/>
                    <a:pt x="240" y="47"/>
                    <a:pt x="240" y="47"/>
                  </a:cubicBezTo>
                  <a:cubicBezTo>
                    <a:pt x="240" y="47"/>
                    <a:pt x="240" y="47"/>
                    <a:pt x="240" y="47"/>
                  </a:cubicBezTo>
                  <a:cubicBezTo>
                    <a:pt x="240" y="47"/>
                    <a:pt x="240" y="47"/>
                    <a:pt x="240" y="47"/>
                  </a:cubicBezTo>
                  <a:cubicBezTo>
                    <a:pt x="240" y="47"/>
                    <a:pt x="240" y="47"/>
                    <a:pt x="240" y="47"/>
                  </a:cubicBezTo>
                  <a:cubicBezTo>
                    <a:pt x="240" y="47"/>
                    <a:pt x="240" y="47"/>
                    <a:pt x="240" y="47"/>
                  </a:cubicBezTo>
                  <a:cubicBezTo>
                    <a:pt x="240" y="47"/>
                    <a:pt x="240" y="47"/>
                    <a:pt x="240" y="47"/>
                  </a:cubicBezTo>
                  <a:cubicBezTo>
                    <a:pt x="240" y="47"/>
                    <a:pt x="241" y="47"/>
                    <a:pt x="241" y="47"/>
                  </a:cubicBezTo>
                  <a:cubicBezTo>
                    <a:pt x="241" y="47"/>
                    <a:pt x="241" y="47"/>
                    <a:pt x="241" y="47"/>
                  </a:cubicBezTo>
                  <a:cubicBezTo>
                    <a:pt x="241" y="47"/>
                    <a:pt x="241" y="47"/>
                    <a:pt x="241" y="47"/>
                  </a:cubicBezTo>
                  <a:cubicBezTo>
                    <a:pt x="241" y="47"/>
                    <a:pt x="241" y="47"/>
                    <a:pt x="241" y="47"/>
                  </a:cubicBezTo>
                  <a:cubicBezTo>
                    <a:pt x="241" y="47"/>
                    <a:pt x="241" y="47"/>
                    <a:pt x="241" y="47"/>
                  </a:cubicBezTo>
                  <a:cubicBezTo>
                    <a:pt x="241" y="47"/>
                    <a:pt x="241" y="47"/>
                    <a:pt x="241" y="47"/>
                  </a:cubicBezTo>
                  <a:cubicBezTo>
                    <a:pt x="241" y="47"/>
                    <a:pt x="241" y="47"/>
                    <a:pt x="241" y="47"/>
                  </a:cubicBezTo>
                  <a:cubicBezTo>
                    <a:pt x="241" y="47"/>
                    <a:pt x="241" y="47"/>
                    <a:pt x="241" y="47"/>
                  </a:cubicBezTo>
                  <a:cubicBezTo>
                    <a:pt x="241" y="47"/>
                    <a:pt x="241" y="47"/>
                    <a:pt x="241" y="47"/>
                  </a:cubicBezTo>
                  <a:cubicBezTo>
                    <a:pt x="241" y="47"/>
                    <a:pt x="241" y="47"/>
                    <a:pt x="241" y="47"/>
                  </a:cubicBezTo>
                  <a:cubicBezTo>
                    <a:pt x="241" y="47"/>
                    <a:pt x="241" y="47"/>
                    <a:pt x="242" y="47"/>
                  </a:cubicBezTo>
                  <a:cubicBezTo>
                    <a:pt x="242" y="47"/>
                    <a:pt x="242" y="47"/>
                    <a:pt x="242" y="47"/>
                  </a:cubicBezTo>
                  <a:cubicBezTo>
                    <a:pt x="242" y="47"/>
                    <a:pt x="242" y="47"/>
                    <a:pt x="242" y="47"/>
                  </a:cubicBezTo>
                  <a:cubicBezTo>
                    <a:pt x="242" y="47"/>
                    <a:pt x="242" y="47"/>
                    <a:pt x="242" y="47"/>
                  </a:cubicBezTo>
                  <a:cubicBezTo>
                    <a:pt x="242" y="47"/>
                    <a:pt x="242" y="47"/>
                    <a:pt x="242" y="47"/>
                  </a:cubicBezTo>
                  <a:cubicBezTo>
                    <a:pt x="242" y="47"/>
                    <a:pt x="242" y="47"/>
                    <a:pt x="242" y="47"/>
                  </a:cubicBezTo>
                  <a:cubicBezTo>
                    <a:pt x="242" y="47"/>
                    <a:pt x="242" y="47"/>
                    <a:pt x="242" y="47"/>
                  </a:cubicBezTo>
                  <a:cubicBezTo>
                    <a:pt x="242" y="47"/>
                    <a:pt x="242" y="47"/>
                    <a:pt x="242" y="47"/>
                  </a:cubicBezTo>
                  <a:cubicBezTo>
                    <a:pt x="242" y="48"/>
                    <a:pt x="242" y="48"/>
                    <a:pt x="242" y="48"/>
                  </a:cubicBezTo>
                  <a:cubicBezTo>
                    <a:pt x="242" y="48"/>
                    <a:pt x="242" y="48"/>
                    <a:pt x="242" y="48"/>
                  </a:cubicBezTo>
                  <a:cubicBezTo>
                    <a:pt x="242" y="48"/>
                    <a:pt x="242" y="48"/>
                    <a:pt x="242" y="48"/>
                  </a:cubicBezTo>
                  <a:cubicBezTo>
                    <a:pt x="242" y="48"/>
                    <a:pt x="242" y="47"/>
                    <a:pt x="242" y="47"/>
                  </a:cubicBezTo>
                  <a:cubicBezTo>
                    <a:pt x="243" y="47"/>
                    <a:pt x="242" y="47"/>
                    <a:pt x="243" y="47"/>
                  </a:cubicBezTo>
                  <a:cubicBezTo>
                    <a:pt x="243" y="47"/>
                    <a:pt x="243" y="47"/>
                    <a:pt x="243" y="47"/>
                  </a:cubicBezTo>
                  <a:cubicBezTo>
                    <a:pt x="243" y="47"/>
                    <a:pt x="243" y="47"/>
                    <a:pt x="243" y="48"/>
                  </a:cubicBezTo>
                  <a:cubicBezTo>
                    <a:pt x="243" y="48"/>
                    <a:pt x="242" y="48"/>
                    <a:pt x="242" y="48"/>
                  </a:cubicBezTo>
                  <a:cubicBezTo>
                    <a:pt x="242" y="48"/>
                    <a:pt x="242" y="48"/>
                    <a:pt x="242" y="48"/>
                  </a:cubicBezTo>
                  <a:cubicBezTo>
                    <a:pt x="242" y="48"/>
                    <a:pt x="242" y="48"/>
                    <a:pt x="242" y="48"/>
                  </a:cubicBezTo>
                  <a:cubicBezTo>
                    <a:pt x="243" y="48"/>
                    <a:pt x="243" y="48"/>
                    <a:pt x="243" y="48"/>
                  </a:cubicBezTo>
                  <a:cubicBezTo>
                    <a:pt x="243" y="48"/>
                    <a:pt x="243" y="48"/>
                    <a:pt x="243" y="48"/>
                  </a:cubicBezTo>
                  <a:cubicBezTo>
                    <a:pt x="243" y="48"/>
                    <a:pt x="243" y="48"/>
                    <a:pt x="243" y="48"/>
                  </a:cubicBezTo>
                  <a:cubicBezTo>
                    <a:pt x="243" y="48"/>
                    <a:pt x="243" y="48"/>
                    <a:pt x="243" y="48"/>
                  </a:cubicBezTo>
                  <a:cubicBezTo>
                    <a:pt x="243" y="48"/>
                    <a:pt x="243" y="48"/>
                    <a:pt x="243" y="48"/>
                  </a:cubicBezTo>
                  <a:cubicBezTo>
                    <a:pt x="243" y="48"/>
                    <a:pt x="243" y="48"/>
                    <a:pt x="243" y="48"/>
                  </a:cubicBezTo>
                  <a:cubicBezTo>
                    <a:pt x="243" y="48"/>
                    <a:pt x="244" y="48"/>
                    <a:pt x="244" y="48"/>
                  </a:cubicBezTo>
                  <a:cubicBezTo>
                    <a:pt x="244" y="48"/>
                    <a:pt x="244" y="48"/>
                    <a:pt x="244" y="48"/>
                  </a:cubicBezTo>
                  <a:cubicBezTo>
                    <a:pt x="244" y="48"/>
                    <a:pt x="244" y="48"/>
                    <a:pt x="244" y="48"/>
                  </a:cubicBezTo>
                  <a:cubicBezTo>
                    <a:pt x="244" y="48"/>
                    <a:pt x="244" y="48"/>
                    <a:pt x="244" y="48"/>
                  </a:cubicBezTo>
                  <a:cubicBezTo>
                    <a:pt x="244" y="48"/>
                    <a:pt x="244" y="48"/>
                    <a:pt x="244" y="47"/>
                  </a:cubicBezTo>
                  <a:cubicBezTo>
                    <a:pt x="244" y="47"/>
                    <a:pt x="244" y="47"/>
                    <a:pt x="244" y="47"/>
                  </a:cubicBezTo>
                  <a:cubicBezTo>
                    <a:pt x="244" y="47"/>
                    <a:pt x="244" y="47"/>
                    <a:pt x="244" y="47"/>
                  </a:cubicBezTo>
                  <a:cubicBezTo>
                    <a:pt x="244" y="47"/>
                    <a:pt x="244" y="47"/>
                    <a:pt x="244" y="47"/>
                  </a:cubicBezTo>
                  <a:cubicBezTo>
                    <a:pt x="244" y="47"/>
                    <a:pt x="244" y="47"/>
                    <a:pt x="244" y="47"/>
                  </a:cubicBezTo>
                  <a:cubicBezTo>
                    <a:pt x="244" y="48"/>
                    <a:pt x="244" y="48"/>
                    <a:pt x="244" y="48"/>
                  </a:cubicBezTo>
                  <a:cubicBezTo>
                    <a:pt x="244" y="48"/>
                    <a:pt x="244" y="48"/>
                    <a:pt x="244" y="48"/>
                  </a:cubicBezTo>
                  <a:cubicBezTo>
                    <a:pt x="244" y="48"/>
                    <a:pt x="244" y="48"/>
                    <a:pt x="244" y="48"/>
                  </a:cubicBezTo>
                  <a:cubicBezTo>
                    <a:pt x="244" y="48"/>
                    <a:pt x="244" y="48"/>
                    <a:pt x="244" y="48"/>
                  </a:cubicBezTo>
                  <a:cubicBezTo>
                    <a:pt x="244" y="48"/>
                    <a:pt x="243" y="48"/>
                    <a:pt x="244" y="49"/>
                  </a:cubicBezTo>
                  <a:cubicBezTo>
                    <a:pt x="244" y="49"/>
                    <a:pt x="244" y="49"/>
                    <a:pt x="244" y="49"/>
                  </a:cubicBezTo>
                  <a:cubicBezTo>
                    <a:pt x="244" y="49"/>
                    <a:pt x="244" y="49"/>
                    <a:pt x="244" y="49"/>
                  </a:cubicBezTo>
                  <a:cubicBezTo>
                    <a:pt x="244" y="49"/>
                    <a:pt x="244" y="49"/>
                    <a:pt x="244" y="49"/>
                  </a:cubicBezTo>
                  <a:cubicBezTo>
                    <a:pt x="244" y="49"/>
                    <a:pt x="244" y="49"/>
                    <a:pt x="244" y="49"/>
                  </a:cubicBezTo>
                  <a:cubicBezTo>
                    <a:pt x="244" y="49"/>
                    <a:pt x="244" y="49"/>
                    <a:pt x="244" y="49"/>
                  </a:cubicBezTo>
                  <a:cubicBezTo>
                    <a:pt x="245" y="49"/>
                    <a:pt x="245" y="49"/>
                    <a:pt x="245" y="49"/>
                  </a:cubicBezTo>
                  <a:cubicBezTo>
                    <a:pt x="245" y="49"/>
                    <a:pt x="245" y="48"/>
                    <a:pt x="245" y="48"/>
                  </a:cubicBezTo>
                  <a:cubicBezTo>
                    <a:pt x="245" y="48"/>
                    <a:pt x="245" y="48"/>
                    <a:pt x="245" y="48"/>
                  </a:cubicBezTo>
                  <a:cubicBezTo>
                    <a:pt x="245" y="48"/>
                    <a:pt x="245" y="48"/>
                    <a:pt x="245" y="48"/>
                  </a:cubicBezTo>
                  <a:cubicBezTo>
                    <a:pt x="245" y="48"/>
                    <a:pt x="245" y="48"/>
                    <a:pt x="245" y="49"/>
                  </a:cubicBezTo>
                  <a:cubicBezTo>
                    <a:pt x="245" y="49"/>
                    <a:pt x="245" y="49"/>
                    <a:pt x="245" y="49"/>
                  </a:cubicBezTo>
                  <a:cubicBezTo>
                    <a:pt x="245" y="49"/>
                    <a:pt x="245" y="49"/>
                    <a:pt x="245" y="49"/>
                  </a:cubicBezTo>
                  <a:cubicBezTo>
                    <a:pt x="245" y="49"/>
                    <a:pt x="244" y="49"/>
                    <a:pt x="244" y="49"/>
                  </a:cubicBezTo>
                  <a:cubicBezTo>
                    <a:pt x="245" y="49"/>
                    <a:pt x="245" y="49"/>
                    <a:pt x="245" y="49"/>
                  </a:cubicBezTo>
                  <a:cubicBezTo>
                    <a:pt x="245" y="49"/>
                    <a:pt x="245" y="49"/>
                    <a:pt x="245" y="49"/>
                  </a:cubicBezTo>
                  <a:cubicBezTo>
                    <a:pt x="244" y="49"/>
                    <a:pt x="244" y="49"/>
                    <a:pt x="244" y="49"/>
                  </a:cubicBezTo>
                  <a:cubicBezTo>
                    <a:pt x="244" y="49"/>
                    <a:pt x="244" y="49"/>
                    <a:pt x="244" y="50"/>
                  </a:cubicBezTo>
                  <a:cubicBezTo>
                    <a:pt x="244" y="50"/>
                    <a:pt x="244" y="50"/>
                    <a:pt x="244" y="50"/>
                  </a:cubicBezTo>
                  <a:cubicBezTo>
                    <a:pt x="244" y="50"/>
                    <a:pt x="244" y="50"/>
                    <a:pt x="244" y="50"/>
                  </a:cubicBezTo>
                  <a:cubicBezTo>
                    <a:pt x="244" y="50"/>
                    <a:pt x="244" y="50"/>
                    <a:pt x="244" y="50"/>
                  </a:cubicBezTo>
                  <a:cubicBezTo>
                    <a:pt x="244" y="50"/>
                    <a:pt x="244" y="50"/>
                    <a:pt x="244" y="50"/>
                  </a:cubicBezTo>
                  <a:cubicBezTo>
                    <a:pt x="244" y="50"/>
                    <a:pt x="244" y="50"/>
                    <a:pt x="244" y="50"/>
                  </a:cubicBezTo>
                  <a:cubicBezTo>
                    <a:pt x="244" y="50"/>
                    <a:pt x="244" y="50"/>
                    <a:pt x="244" y="51"/>
                  </a:cubicBezTo>
                  <a:cubicBezTo>
                    <a:pt x="244" y="51"/>
                    <a:pt x="244" y="51"/>
                    <a:pt x="244" y="51"/>
                  </a:cubicBezTo>
                  <a:cubicBezTo>
                    <a:pt x="244" y="51"/>
                    <a:pt x="244" y="51"/>
                    <a:pt x="244" y="51"/>
                  </a:cubicBezTo>
                  <a:cubicBezTo>
                    <a:pt x="244" y="51"/>
                    <a:pt x="245" y="51"/>
                    <a:pt x="245" y="51"/>
                  </a:cubicBezTo>
                  <a:cubicBezTo>
                    <a:pt x="245" y="51"/>
                    <a:pt x="245" y="51"/>
                    <a:pt x="245" y="51"/>
                  </a:cubicBezTo>
                  <a:cubicBezTo>
                    <a:pt x="245" y="51"/>
                    <a:pt x="245" y="51"/>
                    <a:pt x="245" y="51"/>
                  </a:cubicBezTo>
                  <a:cubicBezTo>
                    <a:pt x="245" y="50"/>
                    <a:pt x="245" y="50"/>
                    <a:pt x="245" y="50"/>
                  </a:cubicBezTo>
                  <a:cubicBezTo>
                    <a:pt x="245" y="50"/>
                    <a:pt x="245" y="51"/>
                    <a:pt x="245" y="51"/>
                  </a:cubicBezTo>
                  <a:cubicBezTo>
                    <a:pt x="245" y="51"/>
                    <a:pt x="245" y="51"/>
                    <a:pt x="245" y="51"/>
                  </a:cubicBezTo>
                  <a:cubicBezTo>
                    <a:pt x="245" y="51"/>
                    <a:pt x="245" y="51"/>
                    <a:pt x="245" y="51"/>
                  </a:cubicBezTo>
                  <a:cubicBezTo>
                    <a:pt x="245" y="51"/>
                    <a:pt x="245" y="51"/>
                    <a:pt x="245" y="51"/>
                  </a:cubicBezTo>
                  <a:cubicBezTo>
                    <a:pt x="245" y="51"/>
                    <a:pt x="245" y="51"/>
                    <a:pt x="245" y="51"/>
                  </a:cubicBezTo>
                  <a:cubicBezTo>
                    <a:pt x="245" y="51"/>
                    <a:pt x="245" y="52"/>
                    <a:pt x="245" y="52"/>
                  </a:cubicBezTo>
                  <a:cubicBezTo>
                    <a:pt x="245" y="52"/>
                    <a:pt x="245" y="52"/>
                    <a:pt x="245" y="52"/>
                  </a:cubicBezTo>
                  <a:cubicBezTo>
                    <a:pt x="245" y="52"/>
                    <a:pt x="245" y="52"/>
                    <a:pt x="245" y="52"/>
                  </a:cubicBezTo>
                  <a:cubicBezTo>
                    <a:pt x="245" y="52"/>
                    <a:pt x="246" y="52"/>
                    <a:pt x="246" y="52"/>
                  </a:cubicBezTo>
                  <a:cubicBezTo>
                    <a:pt x="246" y="52"/>
                    <a:pt x="246" y="52"/>
                    <a:pt x="246" y="52"/>
                  </a:cubicBezTo>
                  <a:cubicBezTo>
                    <a:pt x="246" y="52"/>
                    <a:pt x="246" y="52"/>
                    <a:pt x="246" y="52"/>
                  </a:cubicBezTo>
                  <a:cubicBezTo>
                    <a:pt x="246" y="53"/>
                    <a:pt x="246" y="53"/>
                    <a:pt x="246" y="53"/>
                  </a:cubicBezTo>
                  <a:cubicBezTo>
                    <a:pt x="246" y="53"/>
                    <a:pt x="247" y="53"/>
                    <a:pt x="247" y="53"/>
                  </a:cubicBezTo>
                  <a:cubicBezTo>
                    <a:pt x="247" y="53"/>
                    <a:pt x="247" y="53"/>
                    <a:pt x="247" y="53"/>
                  </a:cubicBezTo>
                  <a:cubicBezTo>
                    <a:pt x="247" y="53"/>
                    <a:pt x="247" y="53"/>
                    <a:pt x="247" y="53"/>
                  </a:cubicBezTo>
                  <a:cubicBezTo>
                    <a:pt x="247" y="52"/>
                    <a:pt x="248" y="52"/>
                    <a:pt x="248" y="52"/>
                  </a:cubicBezTo>
                  <a:cubicBezTo>
                    <a:pt x="248" y="52"/>
                    <a:pt x="248" y="52"/>
                    <a:pt x="248" y="52"/>
                  </a:cubicBezTo>
                  <a:cubicBezTo>
                    <a:pt x="248" y="52"/>
                    <a:pt x="248" y="52"/>
                    <a:pt x="248" y="52"/>
                  </a:cubicBezTo>
                  <a:cubicBezTo>
                    <a:pt x="248" y="52"/>
                    <a:pt x="248" y="52"/>
                    <a:pt x="248" y="52"/>
                  </a:cubicBezTo>
                  <a:cubicBezTo>
                    <a:pt x="249" y="53"/>
                    <a:pt x="249" y="53"/>
                    <a:pt x="249" y="53"/>
                  </a:cubicBezTo>
                  <a:cubicBezTo>
                    <a:pt x="249" y="53"/>
                    <a:pt x="249" y="53"/>
                    <a:pt x="249" y="53"/>
                  </a:cubicBezTo>
                  <a:cubicBezTo>
                    <a:pt x="249" y="53"/>
                    <a:pt x="249" y="53"/>
                    <a:pt x="249" y="53"/>
                  </a:cubicBezTo>
                  <a:cubicBezTo>
                    <a:pt x="249" y="53"/>
                    <a:pt x="249" y="53"/>
                    <a:pt x="249" y="53"/>
                  </a:cubicBezTo>
                  <a:cubicBezTo>
                    <a:pt x="249" y="53"/>
                    <a:pt x="249" y="53"/>
                    <a:pt x="249" y="53"/>
                  </a:cubicBezTo>
                  <a:cubicBezTo>
                    <a:pt x="249" y="53"/>
                    <a:pt x="250" y="53"/>
                    <a:pt x="250" y="53"/>
                  </a:cubicBezTo>
                  <a:cubicBezTo>
                    <a:pt x="250" y="53"/>
                    <a:pt x="250" y="53"/>
                    <a:pt x="250" y="53"/>
                  </a:cubicBezTo>
                  <a:cubicBezTo>
                    <a:pt x="250" y="53"/>
                    <a:pt x="250" y="53"/>
                    <a:pt x="251" y="53"/>
                  </a:cubicBezTo>
                  <a:cubicBezTo>
                    <a:pt x="251" y="53"/>
                    <a:pt x="251" y="53"/>
                    <a:pt x="251" y="53"/>
                  </a:cubicBezTo>
                  <a:cubicBezTo>
                    <a:pt x="251" y="53"/>
                    <a:pt x="251" y="53"/>
                    <a:pt x="251" y="53"/>
                  </a:cubicBezTo>
                  <a:cubicBezTo>
                    <a:pt x="251" y="53"/>
                    <a:pt x="251" y="53"/>
                    <a:pt x="251" y="53"/>
                  </a:cubicBezTo>
                  <a:cubicBezTo>
                    <a:pt x="251" y="53"/>
                    <a:pt x="251" y="53"/>
                    <a:pt x="251" y="53"/>
                  </a:cubicBezTo>
                  <a:cubicBezTo>
                    <a:pt x="251" y="53"/>
                    <a:pt x="252" y="52"/>
                    <a:pt x="252" y="52"/>
                  </a:cubicBezTo>
                  <a:cubicBezTo>
                    <a:pt x="252" y="52"/>
                    <a:pt x="252" y="52"/>
                    <a:pt x="252" y="52"/>
                  </a:cubicBezTo>
                  <a:cubicBezTo>
                    <a:pt x="252" y="52"/>
                    <a:pt x="252" y="52"/>
                    <a:pt x="252" y="52"/>
                  </a:cubicBezTo>
                  <a:cubicBezTo>
                    <a:pt x="252" y="52"/>
                    <a:pt x="252" y="52"/>
                    <a:pt x="252" y="52"/>
                  </a:cubicBezTo>
                  <a:cubicBezTo>
                    <a:pt x="252" y="52"/>
                    <a:pt x="252" y="52"/>
                    <a:pt x="253" y="52"/>
                  </a:cubicBezTo>
                  <a:cubicBezTo>
                    <a:pt x="253" y="52"/>
                    <a:pt x="253" y="52"/>
                    <a:pt x="253" y="52"/>
                  </a:cubicBezTo>
                  <a:cubicBezTo>
                    <a:pt x="253" y="52"/>
                    <a:pt x="253" y="52"/>
                    <a:pt x="253" y="52"/>
                  </a:cubicBezTo>
                  <a:cubicBezTo>
                    <a:pt x="253" y="52"/>
                    <a:pt x="253" y="52"/>
                    <a:pt x="253" y="52"/>
                  </a:cubicBezTo>
                  <a:cubicBezTo>
                    <a:pt x="253" y="52"/>
                    <a:pt x="254" y="52"/>
                    <a:pt x="254" y="52"/>
                  </a:cubicBezTo>
                  <a:cubicBezTo>
                    <a:pt x="254" y="52"/>
                    <a:pt x="254" y="52"/>
                    <a:pt x="254" y="52"/>
                  </a:cubicBezTo>
                  <a:cubicBezTo>
                    <a:pt x="254" y="52"/>
                    <a:pt x="254" y="52"/>
                    <a:pt x="254" y="52"/>
                  </a:cubicBezTo>
                  <a:cubicBezTo>
                    <a:pt x="254" y="53"/>
                    <a:pt x="254" y="52"/>
                    <a:pt x="254" y="52"/>
                  </a:cubicBezTo>
                  <a:cubicBezTo>
                    <a:pt x="255" y="52"/>
                    <a:pt x="255" y="52"/>
                    <a:pt x="255" y="52"/>
                  </a:cubicBezTo>
                  <a:cubicBezTo>
                    <a:pt x="255" y="52"/>
                    <a:pt x="255" y="52"/>
                    <a:pt x="255" y="52"/>
                  </a:cubicBezTo>
                  <a:cubicBezTo>
                    <a:pt x="255" y="52"/>
                    <a:pt x="255" y="52"/>
                    <a:pt x="255" y="52"/>
                  </a:cubicBezTo>
                  <a:cubicBezTo>
                    <a:pt x="255" y="52"/>
                    <a:pt x="255" y="52"/>
                    <a:pt x="255" y="52"/>
                  </a:cubicBezTo>
                  <a:cubicBezTo>
                    <a:pt x="255" y="52"/>
                    <a:pt x="255" y="52"/>
                    <a:pt x="255" y="52"/>
                  </a:cubicBezTo>
                  <a:cubicBezTo>
                    <a:pt x="255" y="52"/>
                    <a:pt x="255" y="52"/>
                    <a:pt x="255" y="52"/>
                  </a:cubicBezTo>
                  <a:cubicBezTo>
                    <a:pt x="255" y="52"/>
                    <a:pt x="255" y="52"/>
                    <a:pt x="256" y="52"/>
                  </a:cubicBezTo>
                  <a:cubicBezTo>
                    <a:pt x="256" y="52"/>
                    <a:pt x="256" y="52"/>
                    <a:pt x="256" y="52"/>
                  </a:cubicBezTo>
                  <a:cubicBezTo>
                    <a:pt x="256" y="52"/>
                    <a:pt x="256" y="52"/>
                    <a:pt x="256" y="52"/>
                  </a:cubicBezTo>
                  <a:cubicBezTo>
                    <a:pt x="256" y="52"/>
                    <a:pt x="256" y="52"/>
                    <a:pt x="256" y="52"/>
                  </a:cubicBezTo>
                  <a:cubicBezTo>
                    <a:pt x="256" y="52"/>
                    <a:pt x="256" y="52"/>
                    <a:pt x="256" y="52"/>
                  </a:cubicBezTo>
                  <a:cubicBezTo>
                    <a:pt x="256" y="52"/>
                    <a:pt x="256" y="52"/>
                    <a:pt x="256" y="52"/>
                  </a:cubicBezTo>
                  <a:cubicBezTo>
                    <a:pt x="256" y="52"/>
                    <a:pt x="256" y="52"/>
                    <a:pt x="256" y="52"/>
                  </a:cubicBezTo>
                  <a:cubicBezTo>
                    <a:pt x="256" y="52"/>
                    <a:pt x="256" y="52"/>
                    <a:pt x="256" y="52"/>
                  </a:cubicBezTo>
                  <a:cubicBezTo>
                    <a:pt x="256" y="52"/>
                    <a:pt x="256" y="52"/>
                    <a:pt x="257" y="52"/>
                  </a:cubicBezTo>
                  <a:cubicBezTo>
                    <a:pt x="257" y="52"/>
                    <a:pt x="257" y="52"/>
                    <a:pt x="257" y="52"/>
                  </a:cubicBezTo>
                  <a:cubicBezTo>
                    <a:pt x="257" y="52"/>
                    <a:pt x="257" y="52"/>
                    <a:pt x="257" y="52"/>
                  </a:cubicBezTo>
                  <a:cubicBezTo>
                    <a:pt x="257" y="52"/>
                    <a:pt x="257" y="52"/>
                    <a:pt x="257" y="52"/>
                  </a:cubicBezTo>
                  <a:cubicBezTo>
                    <a:pt x="257" y="52"/>
                    <a:pt x="257" y="52"/>
                    <a:pt x="257" y="52"/>
                  </a:cubicBezTo>
                  <a:cubicBezTo>
                    <a:pt x="257" y="52"/>
                    <a:pt x="257" y="52"/>
                    <a:pt x="257" y="52"/>
                  </a:cubicBezTo>
                  <a:cubicBezTo>
                    <a:pt x="257" y="52"/>
                    <a:pt x="257" y="52"/>
                    <a:pt x="257" y="52"/>
                  </a:cubicBezTo>
                  <a:cubicBezTo>
                    <a:pt x="257" y="52"/>
                    <a:pt x="257" y="52"/>
                    <a:pt x="257" y="52"/>
                  </a:cubicBezTo>
                  <a:cubicBezTo>
                    <a:pt x="257" y="52"/>
                    <a:pt x="258" y="52"/>
                    <a:pt x="258" y="52"/>
                  </a:cubicBezTo>
                  <a:cubicBezTo>
                    <a:pt x="258" y="52"/>
                    <a:pt x="258" y="52"/>
                    <a:pt x="258" y="52"/>
                  </a:cubicBezTo>
                  <a:cubicBezTo>
                    <a:pt x="258" y="52"/>
                    <a:pt x="258" y="52"/>
                    <a:pt x="258" y="52"/>
                  </a:cubicBezTo>
                  <a:cubicBezTo>
                    <a:pt x="258" y="52"/>
                    <a:pt x="258" y="52"/>
                    <a:pt x="258" y="52"/>
                  </a:cubicBezTo>
                  <a:cubicBezTo>
                    <a:pt x="258" y="52"/>
                    <a:pt x="258" y="53"/>
                    <a:pt x="258" y="53"/>
                  </a:cubicBezTo>
                  <a:cubicBezTo>
                    <a:pt x="258" y="53"/>
                    <a:pt x="258" y="53"/>
                    <a:pt x="258" y="53"/>
                  </a:cubicBezTo>
                  <a:cubicBezTo>
                    <a:pt x="257" y="53"/>
                    <a:pt x="257" y="53"/>
                    <a:pt x="257" y="53"/>
                  </a:cubicBezTo>
                  <a:cubicBezTo>
                    <a:pt x="257" y="53"/>
                    <a:pt x="257" y="53"/>
                    <a:pt x="257" y="53"/>
                  </a:cubicBezTo>
                  <a:cubicBezTo>
                    <a:pt x="257" y="53"/>
                    <a:pt x="257" y="53"/>
                    <a:pt x="257" y="53"/>
                  </a:cubicBezTo>
                  <a:cubicBezTo>
                    <a:pt x="257" y="53"/>
                    <a:pt x="257" y="53"/>
                    <a:pt x="257" y="53"/>
                  </a:cubicBezTo>
                  <a:cubicBezTo>
                    <a:pt x="257" y="53"/>
                    <a:pt x="257" y="53"/>
                    <a:pt x="257" y="53"/>
                  </a:cubicBezTo>
                  <a:cubicBezTo>
                    <a:pt x="257" y="53"/>
                    <a:pt x="257" y="53"/>
                    <a:pt x="257" y="53"/>
                  </a:cubicBezTo>
                  <a:cubicBezTo>
                    <a:pt x="258" y="53"/>
                    <a:pt x="258" y="53"/>
                    <a:pt x="258" y="53"/>
                  </a:cubicBezTo>
                  <a:cubicBezTo>
                    <a:pt x="258" y="53"/>
                    <a:pt x="258" y="53"/>
                    <a:pt x="258" y="53"/>
                  </a:cubicBezTo>
                  <a:cubicBezTo>
                    <a:pt x="257" y="53"/>
                    <a:pt x="257" y="53"/>
                    <a:pt x="257" y="53"/>
                  </a:cubicBezTo>
                  <a:cubicBezTo>
                    <a:pt x="257" y="53"/>
                    <a:pt x="257" y="53"/>
                    <a:pt x="257" y="53"/>
                  </a:cubicBezTo>
                  <a:cubicBezTo>
                    <a:pt x="257" y="53"/>
                    <a:pt x="257" y="53"/>
                    <a:pt x="257" y="53"/>
                  </a:cubicBezTo>
                  <a:cubicBezTo>
                    <a:pt x="257" y="53"/>
                    <a:pt x="258" y="53"/>
                    <a:pt x="258" y="54"/>
                  </a:cubicBezTo>
                  <a:cubicBezTo>
                    <a:pt x="258" y="54"/>
                    <a:pt x="258" y="54"/>
                    <a:pt x="258" y="54"/>
                  </a:cubicBezTo>
                  <a:cubicBezTo>
                    <a:pt x="258" y="54"/>
                    <a:pt x="258" y="54"/>
                    <a:pt x="258" y="54"/>
                  </a:cubicBezTo>
                  <a:cubicBezTo>
                    <a:pt x="258" y="54"/>
                    <a:pt x="257" y="54"/>
                    <a:pt x="257" y="54"/>
                  </a:cubicBezTo>
                  <a:cubicBezTo>
                    <a:pt x="257" y="54"/>
                    <a:pt x="257" y="54"/>
                    <a:pt x="257" y="54"/>
                  </a:cubicBezTo>
                  <a:cubicBezTo>
                    <a:pt x="257" y="54"/>
                    <a:pt x="257" y="54"/>
                    <a:pt x="257" y="54"/>
                  </a:cubicBezTo>
                  <a:cubicBezTo>
                    <a:pt x="257" y="54"/>
                    <a:pt x="256" y="54"/>
                    <a:pt x="256" y="54"/>
                  </a:cubicBezTo>
                  <a:cubicBezTo>
                    <a:pt x="256" y="54"/>
                    <a:pt x="256" y="54"/>
                    <a:pt x="256" y="54"/>
                  </a:cubicBezTo>
                  <a:cubicBezTo>
                    <a:pt x="256" y="54"/>
                    <a:pt x="256" y="54"/>
                    <a:pt x="256" y="54"/>
                  </a:cubicBezTo>
                  <a:cubicBezTo>
                    <a:pt x="256" y="54"/>
                    <a:pt x="256" y="54"/>
                    <a:pt x="256" y="54"/>
                  </a:cubicBezTo>
                  <a:cubicBezTo>
                    <a:pt x="256" y="54"/>
                    <a:pt x="256" y="54"/>
                    <a:pt x="257" y="54"/>
                  </a:cubicBezTo>
                  <a:cubicBezTo>
                    <a:pt x="257" y="54"/>
                    <a:pt x="257" y="54"/>
                    <a:pt x="257" y="54"/>
                  </a:cubicBezTo>
                  <a:cubicBezTo>
                    <a:pt x="257" y="54"/>
                    <a:pt x="256" y="54"/>
                    <a:pt x="256" y="54"/>
                  </a:cubicBezTo>
                  <a:cubicBezTo>
                    <a:pt x="256" y="54"/>
                    <a:pt x="257" y="54"/>
                    <a:pt x="257" y="54"/>
                  </a:cubicBezTo>
                  <a:cubicBezTo>
                    <a:pt x="257" y="55"/>
                    <a:pt x="257" y="55"/>
                    <a:pt x="257" y="55"/>
                  </a:cubicBezTo>
                  <a:cubicBezTo>
                    <a:pt x="257" y="55"/>
                    <a:pt x="257" y="55"/>
                    <a:pt x="257" y="55"/>
                  </a:cubicBezTo>
                  <a:cubicBezTo>
                    <a:pt x="257" y="55"/>
                    <a:pt x="256" y="54"/>
                    <a:pt x="256" y="54"/>
                  </a:cubicBezTo>
                  <a:cubicBezTo>
                    <a:pt x="256" y="54"/>
                    <a:pt x="256" y="55"/>
                    <a:pt x="256" y="55"/>
                  </a:cubicBezTo>
                  <a:cubicBezTo>
                    <a:pt x="256" y="55"/>
                    <a:pt x="256" y="55"/>
                    <a:pt x="257" y="55"/>
                  </a:cubicBezTo>
                  <a:cubicBezTo>
                    <a:pt x="257" y="55"/>
                    <a:pt x="257" y="55"/>
                    <a:pt x="257" y="55"/>
                  </a:cubicBezTo>
                  <a:cubicBezTo>
                    <a:pt x="257" y="55"/>
                    <a:pt x="257" y="55"/>
                    <a:pt x="257" y="55"/>
                  </a:cubicBezTo>
                  <a:cubicBezTo>
                    <a:pt x="257" y="55"/>
                    <a:pt x="257" y="55"/>
                    <a:pt x="257" y="55"/>
                  </a:cubicBezTo>
                  <a:cubicBezTo>
                    <a:pt x="257" y="55"/>
                    <a:pt x="257" y="55"/>
                    <a:pt x="257" y="55"/>
                  </a:cubicBezTo>
                  <a:cubicBezTo>
                    <a:pt x="257" y="55"/>
                    <a:pt x="257" y="55"/>
                    <a:pt x="257" y="55"/>
                  </a:cubicBezTo>
                  <a:cubicBezTo>
                    <a:pt x="256" y="55"/>
                    <a:pt x="256" y="55"/>
                    <a:pt x="256" y="55"/>
                  </a:cubicBezTo>
                  <a:cubicBezTo>
                    <a:pt x="256" y="55"/>
                    <a:pt x="256" y="55"/>
                    <a:pt x="256" y="55"/>
                  </a:cubicBezTo>
                  <a:cubicBezTo>
                    <a:pt x="256" y="55"/>
                    <a:pt x="256" y="54"/>
                    <a:pt x="256" y="54"/>
                  </a:cubicBezTo>
                  <a:cubicBezTo>
                    <a:pt x="256" y="54"/>
                    <a:pt x="256" y="54"/>
                    <a:pt x="256" y="54"/>
                  </a:cubicBezTo>
                  <a:cubicBezTo>
                    <a:pt x="256" y="54"/>
                    <a:pt x="256" y="54"/>
                    <a:pt x="256" y="54"/>
                  </a:cubicBezTo>
                  <a:cubicBezTo>
                    <a:pt x="256" y="55"/>
                    <a:pt x="256" y="55"/>
                    <a:pt x="256" y="55"/>
                  </a:cubicBezTo>
                  <a:cubicBezTo>
                    <a:pt x="256" y="55"/>
                    <a:pt x="256" y="55"/>
                    <a:pt x="256" y="55"/>
                  </a:cubicBezTo>
                  <a:cubicBezTo>
                    <a:pt x="256" y="55"/>
                    <a:pt x="256" y="55"/>
                    <a:pt x="256" y="55"/>
                  </a:cubicBezTo>
                  <a:cubicBezTo>
                    <a:pt x="256" y="55"/>
                    <a:pt x="256" y="56"/>
                    <a:pt x="256" y="56"/>
                  </a:cubicBezTo>
                  <a:cubicBezTo>
                    <a:pt x="256" y="56"/>
                    <a:pt x="256" y="56"/>
                    <a:pt x="256" y="56"/>
                  </a:cubicBezTo>
                  <a:cubicBezTo>
                    <a:pt x="256" y="56"/>
                    <a:pt x="256" y="56"/>
                    <a:pt x="256" y="56"/>
                  </a:cubicBezTo>
                  <a:cubicBezTo>
                    <a:pt x="256" y="56"/>
                    <a:pt x="256" y="56"/>
                    <a:pt x="256" y="56"/>
                  </a:cubicBezTo>
                  <a:cubicBezTo>
                    <a:pt x="256" y="55"/>
                    <a:pt x="256" y="55"/>
                    <a:pt x="256" y="55"/>
                  </a:cubicBezTo>
                  <a:cubicBezTo>
                    <a:pt x="256" y="55"/>
                    <a:pt x="256" y="55"/>
                    <a:pt x="256" y="55"/>
                  </a:cubicBezTo>
                  <a:cubicBezTo>
                    <a:pt x="256" y="55"/>
                    <a:pt x="255" y="55"/>
                    <a:pt x="255" y="55"/>
                  </a:cubicBezTo>
                  <a:cubicBezTo>
                    <a:pt x="255" y="55"/>
                    <a:pt x="255" y="55"/>
                    <a:pt x="255" y="55"/>
                  </a:cubicBezTo>
                  <a:cubicBezTo>
                    <a:pt x="255" y="55"/>
                    <a:pt x="255" y="55"/>
                    <a:pt x="255" y="55"/>
                  </a:cubicBezTo>
                  <a:cubicBezTo>
                    <a:pt x="255" y="55"/>
                    <a:pt x="255" y="55"/>
                    <a:pt x="255" y="55"/>
                  </a:cubicBezTo>
                  <a:cubicBezTo>
                    <a:pt x="255" y="55"/>
                    <a:pt x="255" y="55"/>
                    <a:pt x="255" y="55"/>
                  </a:cubicBezTo>
                  <a:cubicBezTo>
                    <a:pt x="255" y="55"/>
                    <a:pt x="255" y="55"/>
                    <a:pt x="255" y="55"/>
                  </a:cubicBezTo>
                  <a:cubicBezTo>
                    <a:pt x="255" y="55"/>
                    <a:pt x="255" y="55"/>
                    <a:pt x="255" y="55"/>
                  </a:cubicBezTo>
                  <a:cubicBezTo>
                    <a:pt x="255" y="55"/>
                    <a:pt x="255" y="55"/>
                    <a:pt x="255" y="55"/>
                  </a:cubicBezTo>
                  <a:cubicBezTo>
                    <a:pt x="255" y="55"/>
                    <a:pt x="255" y="55"/>
                    <a:pt x="255" y="55"/>
                  </a:cubicBezTo>
                  <a:cubicBezTo>
                    <a:pt x="255" y="55"/>
                    <a:pt x="255" y="55"/>
                    <a:pt x="255" y="55"/>
                  </a:cubicBezTo>
                  <a:cubicBezTo>
                    <a:pt x="255" y="55"/>
                    <a:pt x="255" y="55"/>
                    <a:pt x="255" y="55"/>
                  </a:cubicBezTo>
                  <a:cubicBezTo>
                    <a:pt x="255" y="55"/>
                    <a:pt x="255" y="55"/>
                    <a:pt x="255" y="55"/>
                  </a:cubicBezTo>
                  <a:cubicBezTo>
                    <a:pt x="255" y="55"/>
                    <a:pt x="255" y="55"/>
                    <a:pt x="255" y="55"/>
                  </a:cubicBezTo>
                  <a:cubicBezTo>
                    <a:pt x="255" y="55"/>
                    <a:pt x="255" y="55"/>
                    <a:pt x="255" y="55"/>
                  </a:cubicBezTo>
                  <a:cubicBezTo>
                    <a:pt x="255" y="55"/>
                    <a:pt x="255" y="55"/>
                    <a:pt x="255" y="55"/>
                  </a:cubicBezTo>
                  <a:cubicBezTo>
                    <a:pt x="255" y="55"/>
                    <a:pt x="255" y="55"/>
                    <a:pt x="254" y="55"/>
                  </a:cubicBezTo>
                  <a:cubicBezTo>
                    <a:pt x="254" y="55"/>
                    <a:pt x="255" y="55"/>
                    <a:pt x="255" y="55"/>
                  </a:cubicBezTo>
                  <a:cubicBezTo>
                    <a:pt x="255" y="55"/>
                    <a:pt x="255" y="55"/>
                    <a:pt x="255" y="55"/>
                  </a:cubicBezTo>
                  <a:cubicBezTo>
                    <a:pt x="254" y="55"/>
                    <a:pt x="254" y="55"/>
                    <a:pt x="254" y="55"/>
                  </a:cubicBezTo>
                  <a:cubicBezTo>
                    <a:pt x="254" y="55"/>
                    <a:pt x="254" y="54"/>
                    <a:pt x="254" y="54"/>
                  </a:cubicBezTo>
                  <a:cubicBezTo>
                    <a:pt x="254" y="54"/>
                    <a:pt x="254" y="55"/>
                    <a:pt x="254" y="55"/>
                  </a:cubicBezTo>
                  <a:cubicBezTo>
                    <a:pt x="254" y="55"/>
                    <a:pt x="254" y="55"/>
                    <a:pt x="254" y="55"/>
                  </a:cubicBezTo>
                  <a:cubicBezTo>
                    <a:pt x="254" y="55"/>
                    <a:pt x="254" y="55"/>
                    <a:pt x="254" y="55"/>
                  </a:cubicBezTo>
                  <a:cubicBezTo>
                    <a:pt x="254" y="55"/>
                    <a:pt x="254" y="55"/>
                    <a:pt x="254" y="55"/>
                  </a:cubicBezTo>
                  <a:cubicBezTo>
                    <a:pt x="254" y="55"/>
                    <a:pt x="254" y="55"/>
                    <a:pt x="254" y="55"/>
                  </a:cubicBezTo>
                  <a:cubicBezTo>
                    <a:pt x="254" y="55"/>
                    <a:pt x="254" y="55"/>
                    <a:pt x="254" y="55"/>
                  </a:cubicBezTo>
                  <a:cubicBezTo>
                    <a:pt x="254" y="55"/>
                    <a:pt x="254" y="55"/>
                    <a:pt x="254" y="55"/>
                  </a:cubicBezTo>
                  <a:cubicBezTo>
                    <a:pt x="254" y="55"/>
                    <a:pt x="254" y="55"/>
                    <a:pt x="254" y="55"/>
                  </a:cubicBezTo>
                  <a:cubicBezTo>
                    <a:pt x="254" y="55"/>
                    <a:pt x="254" y="55"/>
                    <a:pt x="254" y="55"/>
                  </a:cubicBezTo>
                  <a:cubicBezTo>
                    <a:pt x="254" y="54"/>
                    <a:pt x="254" y="54"/>
                    <a:pt x="254" y="54"/>
                  </a:cubicBezTo>
                  <a:cubicBezTo>
                    <a:pt x="254" y="54"/>
                    <a:pt x="254" y="54"/>
                    <a:pt x="254" y="54"/>
                  </a:cubicBezTo>
                  <a:cubicBezTo>
                    <a:pt x="254" y="54"/>
                    <a:pt x="254" y="55"/>
                    <a:pt x="254" y="55"/>
                  </a:cubicBezTo>
                  <a:cubicBezTo>
                    <a:pt x="254" y="55"/>
                    <a:pt x="254" y="55"/>
                    <a:pt x="254" y="55"/>
                  </a:cubicBezTo>
                  <a:cubicBezTo>
                    <a:pt x="254" y="55"/>
                    <a:pt x="254" y="55"/>
                    <a:pt x="254" y="55"/>
                  </a:cubicBezTo>
                  <a:cubicBezTo>
                    <a:pt x="254" y="55"/>
                    <a:pt x="254" y="55"/>
                    <a:pt x="254" y="55"/>
                  </a:cubicBezTo>
                  <a:cubicBezTo>
                    <a:pt x="254" y="55"/>
                    <a:pt x="254" y="56"/>
                    <a:pt x="254" y="56"/>
                  </a:cubicBezTo>
                  <a:cubicBezTo>
                    <a:pt x="254" y="55"/>
                    <a:pt x="254" y="55"/>
                    <a:pt x="254" y="55"/>
                  </a:cubicBezTo>
                  <a:cubicBezTo>
                    <a:pt x="254" y="55"/>
                    <a:pt x="254" y="55"/>
                    <a:pt x="254" y="55"/>
                  </a:cubicBezTo>
                  <a:cubicBezTo>
                    <a:pt x="254" y="55"/>
                    <a:pt x="254" y="55"/>
                    <a:pt x="254" y="54"/>
                  </a:cubicBezTo>
                  <a:cubicBezTo>
                    <a:pt x="254" y="54"/>
                    <a:pt x="253" y="54"/>
                    <a:pt x="253" y="54"/>
                  </a:cubicBezTo>
                  <a:cubicBezTo>
                    <a:pt x="253" y="54"/>
                    <a:pt x="253" y="54"/>
                    <a:pt x="253" y="54"/>
                  </a:cubicBezTo>
                  <a:cubicBezTo>
                    <a:pt x="253" y="54"/>
                    <a:pt x="253" y="54"/>
                    <a:pt x="253" y="54"/>
                  </a:cubicBezTo>
                  <a:cubicBezTo>
                    <a:pt x="253" y="54"/>
                    <a:pt x="253" y="54"/>
                    <a:pt x="253" y="54"/>
                  </a:cubicBezTo>
                  <a:cubicBezTo>
                    <a:pt x="253" y="54"/>
                    <a:pt x="253" y="54"/>
                    <a:pt x="253" y="54"/>
                  </a:cubicBezTo>
                  <a:cubicBezTo>
                    <a:pt x="252" y="54"/>
                    <a:pt x="252" y="54"/>
                    <a:pt x="252" y="54"/>
                  </a:cubicBezTo>
                  <a:cubicBezTo>
                    <a:pt x="252" y="54"/>
                    <a:pt x="252" y="54"/>
                    <a:pt x="252" y="54"/>
                  </a:cubicBezTo>
                  <a:cubicBezTo>
                    <a:pt x="251" y="54"/>
                    <a:pt x="251" y="54"/>
                    <a:pt x="251" y="55"/>
                  </a:cubicBezTo>
                  <a:cubicBezTo>
                    <a:pt x="251" y="55"/>
                    <a:pt x="251" y="55"/>
                    <a:pt x="251" y="55"/>
                  </a:cubicBezTo>
                  <a:cubicBezTo>
                    <a:pt x="251" y="55"/>
                    <a:pt x="251" y="55"/>
                    <a:pt x="251" y="55"/>
                  </a:cubicBezTo>
                  <a:cubicBezTo>
                    <a:pt x="250" y="56"/>
                    <a:pt x="250" y="56"/>
                    <a:pt x="250" y="56"/>
                  </a:cubicBezTo>
                  <a:cubicBezTo>
                    <a:pt x="250" y="56"/>
                    <a:pt x="250" y="56"/>
                    <a:pt x="250" y="56"/>
                  </a:cubicBezTo>
                  <a:cubicBezTo>
                    <a:pt x="250" y="56"/>
                    <a:pt x="250" y="56"/>
                    <a:pt x="250" y="56"/>
                  </a:cubicBezTo>
                  <a:cubicBezTo>
                    <a:pt x="249" y="56"/>
                    <a:pt x="249" y="56"/>
                    <a:pt x="249" y="56"/>
                  </a:cubicBezTo>
                  <a:cubicBezTo>
                    <a:pt x="249" y="56"/>
                    <a:pt x="249" y="56"/>
                    <a:pt x="249" y="56"/>
                  </a:cubicBezTo>
                  <a:cubicBezTo>
                    <a:pt x="249" y="56"/>
                    <a:pt x="249" y="56"/>
                    <a:pt x="248" y="56"/>
                  </a:cubicBezTo>
                  <a:cubicBezTo>
                    <a:pt x="248" y="56"/>
                    <a:pt x="248" y="56"/>
                    <a:pt x="248" y="56"/>
                  </a:cubicBezTo>
                  <a:cubicBezTo>
                    <a:pt x="248" y="56"/>
                    <a:pt x="248" y="55"/>
                    <a:pt x="248" y="56"/>
                  </a:cubicBezTo>
                  <a:cubicBezTo>
                    <a:pt x="248" y="56"/>
                    <a:pt x="248" y="56"/>
                    <a:pt x="248" y="56"/>
                  </a:cubicBezTo>
                  <a:cubicBezTo>
                    <a:pt x="248" y="56"/>
                    <a:pt x="247" y="56"/>
                    <a:pt x="247" y="56"/>
                  </a:cubicBezTo>
                  <a:cubicBezTo>
                    <a:pt x="247" y="56"/>
                    <a:pt x="247" y="56"/>
                    <a:pt x="247" y="56"/>
                  </a:cubicBezTo>
                  <a:cubicBezTo>
                    <a:pt x="247" y="56"/>
                    <a:pt x="247" y="56"/>
                    <a:pt x="247" y="56"/>
                  </a:cubicBezTo>
                  <a:cubicBezTo>
                    <a:pt x="247" y="56"/>
                    <a:pt x="247" y="56"/>
                    <a:pt x="247" y="55"/>
                  </a:cubicBezTo>
                  <a:cubicBezTo>
                    <a:pt x="247" y="55"/>
                    <a:pt x="247" y="55"/>
                    <a:pt x="247" y="55"/>
                  </a:cubicBezTo>
                  <a:cubicBezTo>
                    <a:pt x="247" y="55"/>
                    <a:pt x="247" y="55"/>
                    <a:pt x="247" y="55"/>
                  </a:cubicBezTo>
                  <a:cubicBezTo>
                    <a:pt x="247" y="55"/>
                    <a:pt x="246" y="55"/>
                    <a:pt x="246" y="55"/>
                  </a:cubicBezTo>
                  <a:cubicBezTo>
                    <a:pt x="246" y="55"/>
                    <a:pt x="246" y="55"/>
                    <a:pt x="246" y="55"/>
                  </a:cubicBezTo>
                  <a:cubicBezTo>
                    <a:pt x="245" y="55"/>
                    <a:pt x="245" y="55"/>
                    <a:pt x="245" y="56"/>
                  </a:cubicBezTo>
                  <a:cubicBezTo>
                    <a:pt x="245" y="56"/>
                    <a:pt x="245" y="56"/>
                    <a:pt x="245" y="56"/>
                  </a:cubicBezTo>
                  <a:cubicBezTo>
                    <a:pt x="245" y="56"/>
                    <a:pt x="245" y="56"/>
                    <a:pt x="246" y="56"/>
                  </a:cubicBezTo>
                  <a:cubicBezTo>
                    <a:pt x="246" y="56"/>
                    <a:pt x="246" y="56"/>
                    <a:pt x="245" y="56"/>
                  </a:cubicBezTo>
                  <a:cubicBezTo>
                    <a:pt x="245" y="56"/>
                    <a:pt x="245" y="56"/>
                    <a:pt x="245" y="56"/>
                  </a:cubicBezTo>
                  <a:cubicBezTo>
                    <a:pt x="245" y="56"/>
                    <a:pt x="245" y="56"/>
                    <a:pt x="245" y="56"/>
                  </a:cubicBezTo>
                  <a:cubicBezTo>
                    <a:pt x="245" y="56"/>
                    <a:pt x="245" y="56"/>
                    <a:pt x="245" y="56"/>
                  </a:cubicBezTo>
                  <a:cubicBezTo>
                    <a:pt x="245" y="56"/>
                    <a:pt x="245" y="56"/>
                    <a:pt x="245" y="56"/>
                  </a:cubicBezTo>
                  <a:cubicBezTo>
                    <a:pt x="245" y="56"/>
                    <a:pt x="244" y="56"/>
                    <a:pt x="244" y="56"/>
                  </a:cubicBezTo>
                  <a:cubicBezTo>
                    <a:pt x="244" y="56"/>
                    <a:pt x="244" y="56"/>
                    <a:pt x="244" y="56"/>
                  </a:cubicBezTo>
                  <a:cubicBezTo>
                    <a:pt x="244" y="56"/>
                    <a:pt x="244" y="56"/>
                    <a:pt x="244" y="56"/>
                  </a:cubicBezTo>
                  <a:cubicBezTo>
                    <a:pt x="244" y="56"/>
                    <a:pt x="245" y="56"/>
                    <a:pt x="245" y="56"/>
                  </a:cubicBezTo>
                  <a:cubicBezTo>
                    <a:pt x="245" y="56"/>
                    <a:pt x="245" y="56"/>
                    <a:pt x="245" y="56"/>
                  </a:cubicBezTo>
                  <a:cubicBezTo>
                    <a:pt x="244" y="56"/>
                    <a:pt x="244" y="56"/>
                    <a:pt x="244" y="57"/>
                  </a:cubicBezTo>
                  <a:cubicBezTo>
                    <a:pt x="244" y="57"/>
                    <a:pt x="244" y="57"/>
                    <a:pt x="245" y="57"/>
                  </a:cubicBezTo>
                  <a:cubicBezTo>
                    <a:pt x="245" y="57"/>
                    <a:pt x="245" y="57"/>
                    <a:pt x="245" y="57"/>
                  </a:cubicBezTo>
                  <a:cubicBezTo>
                    <a:pt x="244" y="57"/>
                    <a:pt x="244" y="57"/>
                    <a:pt x="244" y="57"/>
                  </a:cubicBezTo>
                  <a:cubicBezTo>
                    <a:pt x="244" y="57"/>
                    <a:pt x="244" y="57"/>
                    <a:pt x="244" y="57"/>
                  </a:cubicBezTo>
                  <a:cubicBezTo>
                    <a:pt x="244" y="57"/>
                    <a:pt x="244" y="57"/>
                    <a:pt x="244" y="57"/>
                  </a:cubicBezTo>
                  <a:cubicBezTo>
                    <a:pt x="244" y="57"/>
                    <a:pt x="244" y="57"/>
                    <a:pt x="244" y="57"/>
                  </a:cubicBezTo>
                  <a:cubicBezTo>
                    <a:pt x="244" y="57"/>
                    <a:pt x="244" y="57"/>
                    <a:pt x="244" y="57"/>
                  </a:cubicBezTo>
                  <a:cubicBezTo>
                    <a:pt x="245" y="57"/>
                    <a:pt x="245" y="57"/>
                    <a:pt x="245" y="57"/>
                  </a:cubicBezTo>
                  <a:cubicBezTo>
                    <a:pt x="245" y="57"/>
                    <a:pt x="245" y="57"/>
                    <a:pt x="245" y="57"/>
                  </a:cubicBezTo>
                  <a:cubicBezTo>
                    <a:pt x="245" y="57"/>
                    <a:pt x="245" y="57"/>
                    <a:pt x="245" y="57"/>
                  </a:cubicBezTo>
                  <a:cubicBezTo>
                    <a:pt x="245" y="57"/>
                    <a:pt x="245" y="57"/>
                    <a:pt x="245" y="57"/>
                  </a:cubicBezTo>
                  <a:cubicBezTo>
                    <a:pt x="245" y="57"/>
                    <a:pt x="245" y="57"/>
                    <a:pt x="245" y="57"/>
                  </a:cubicBezTo>
                  <a:cubicBezTo>
                    <a:pt x="245" y="57"/>
                    <a:pt x="245" y="57"/>
                    <a:pt x="245" y="57"/>
                  </a:cubicBezTo>
                  <a:cubicBezTo>
                    <a:pt x="245" y="57"/>
                    <a:pt x="245" y="57"/>
                    <a:pt x="245" y="57"/>
                  </a:cubicBezTo>
                  <a:cubicBezTo>
                    <a:pt x="246" y="57"/>
                    <a:pt x="246" y="57"/>
                    <a:pt x="246" y="57"/>
                  </a:cubicBezTo>
                  <a:cubicBezTo>
                    <a:pt x="246" y="57"/>
                    <a:pt x="246" y="57"/>
                    <a:pt x="246" y="57"/>
                  </a:cubicBezTo>
                  <a:cubicBezTo>
                    <a:pt x="246" y="57"/>
                    <a:pt x="247" y="57"/>
                    <a:pt x="247" y="57"/>
                  </a:cubicBezTo>
                  <a:cubicBezTo>
                    <a:pt x="247" y="57"/>
                    <a:pt x="247" y="57"/>
                    <a:pt x="247" y="57"/>
                  </a:cubicBezTo>
                  <a:cubicBezTo>
                    <a:pt x="247" y="57"/>
                    <a:pt x="247" y="57"/>
                    <a:pt x="247" y="57"/>
                  </a:cubicBezTo>
                  <a:cubicBezTo>
                    <a:pt x="247" y="57"/>
                    <a:pt x="247" y="57"/>
                    <a:pt x="247" y="57"/>
                  </a:cubicBezTo>
                  <a:cubicBezTo>
                    <a:pt x="247" y="57"/>
                    <a:pt x="247" y="57"/>
                    <a:pt x="247" y="58"/>
                  </a:cubicBezTo>
                  <a:cubicBezTo>
                    <a:pt x="247" y="58"/>
                    <a:pt x="247" y="58"/>
                    <a:pt x="247" y="58"/>
                  </a:cubicBezTo>
                  <a:cubicBezTo>
                    <a:pt x="248" y="58"/>
                    <a:pt x="248" y="58"/>
                    <a:pt x="248" y="58"/>
                  </a:cubicBezTo>
                  <a:cubicBezTo>
                    <a:pt x="248" y="58"/>
                    <a:pt x="248" y="59"/>
                    <a:pt x="248" y="59"/>
                  </a:cubicBezTo>
                  <a:cubicBezTo>
                    <a:pt x="248" y="59"/>
                    <a:pt x="248" y="59"/>
                    <a:pt x="249" y="59"/>
                  </a:cubicBezTo>
                  <a:cubicBezTo>
                    <a:pt x="249" y="59"/>
                    <a:pt x="249" y="59"/>
                    <a:pt x="249" y="59"/>
                  </a:cubicBezTo>
                  <a:cubicBezTo>
                    <a:pt x="249" y="59"/>
                    <a:pt x="249" y="59"/>
                    <a:pt x="249" y="59"/>
                  </a:cubicBezTo>
                  <a:cubicBezTo>
                    <a:pt x="248" y="59"/>
                    <a:pt x="248" y="59"/>
                    <a:pt x="248" y="59"/>
                  </a:cubicBezTo>
                  <a:cubicBezTo>
                    <a:pt x="248" y="59"/>
                    <a:pt x="248" y="59"/>
                    <a:pt x="248" y="59"/>
                  </a:cubicBezTo>
                  <a:cubicBezTo>
                    <a:pt x="249" y="59"/>
                    <a:pt x="249" y="59"/>
                    <a:pt x="249" y="60"/>
                  </a:cubicBezTo>
                  <a:cubicBezTo>
                    <a:pt x="249" y="60"/>
                    <a:pt x="249" y="60"/>
                    <a:pt x="249" y="60"/>
                  </a:cubicBezTo>
                  <a:cubicBezTo>
                    <a:pt x="249" y="60"/>
                    <a:pt x="249" y="60"/>
                    <a:pt x="249" y="60"/>
                  </a:cubicBezTo>
                  <a:cubicBezTo>
                    <a:pt x="249" y="60"/>
                    <a:pt x="249" y="60"/>
                    <a:pt x="249" y="60"/>
                  </a:cubicBezTo>
                  <a:cubicBezTo>
                    <a:pt x="249" y="60"/>
                    <a:pt x="249" y="60"/>
                    <a:pt x="249" y="60"/>
                  </a:cubicBezTo>
                  <a:cubicBezTo>
                    <a:pt x="249" y="60"/>
                    <a:pt x="249" y="60"/>
                    <a:pt x="249" y="60"/>
                  </a:cubicBezTo>
                  <a:cubicBezTo>
                    <a:pt x="249" y="60"/>
                    <a:pt x="249" y="60"/>
                    <a:pt x="250" y="60"/>
                  </a:cubicBezTo>
                  <a:cubicBezTo>
                    <a:pt x="250" y="59"/>
                    <a:pt x="250" y="59"/>
                    <a:pt x="250" y="59"/>
                  </a:cubicBezTo>
                  <a:cubicBezTo>
                    <a:pt x="250" y="60"/>
                    <a:pt x="250" y="60"/>
                    <a:pt x="250" y="60"/>
                  </a:cubicBezTo>
                  <a:cubicBezTo>
                    <a:pt x="250" y="60"/>
                    <a:pt x="250" y="60"/>
                    <a:pt x="250" y="60"/>
                  </a:cubicBezTo>
                  <a:cubicBezTo>
                    <a:pt x="250" y="60"/>
                    <a:pt x="250" y="60"/>
                    <a:pt x="250" y="60"/>
                  </a:cubicBezTo>
                  <a:cubicBezTo>
                    <a:pt x="250" y="60"/>
                    <a:pt x="250" y="60"/>
                    <a:pt x="250" y="60"/>
                  </a:cubicBezTo>
                  <a:cubicBezTo>
                    <a:pt x="250" y="60"/>
                    <a:pt x="250" y="60"/>
                    <a:pt x="250" y="60"/>
                  </a:cubicBezTo>
                  <a:cubicBezTo>
                    <a:pt x="250" y="60"/>
                    <a:pt x="250" y="60"/>
                    <a:pt x="250" y="60"/>
                  </a:cubicBezTo>
                  <a:cubicBezTo>
                    <a:pt x="250" y="60"/>
                    <a:pt x="250" y="61"/>
                    <a:pt x="250" y="61"/>
                  </a:cubicBezTo>
                  <a:cubicBezTo>
                    <a:pt x="250" y="61"/>
                    <a:pt x="250" y="61"/>
                    <a:pt x="250" y="61"/>
                  </a:cubicBezTo>
                  <a:cubicBezTo>
                    <a:pt x="250" y="61"/>
                    <a:pt x="250" y="61"/>
                    <a:pt x="250" y="61"/>
                  </a:cubicBezTo>
                  <a:cubicBezTo>
                    <a:pt x="250" y="61"/>
                    <a:pt x="250" y="61"/>
                    <a:pt x="250" y="61"/>
                  </a:cubicBezTo>
                  <a:cubicBezTo>
                    <a:pt x="250" y="61"/>
                    <a:pt x="250" y="61"/>
                    <a:pt x="250" y="61"/>
                  </a:cubicBezTo>
                  <a:cubicBezTo>
                    <a:pt x="251" y="61"/>
                    <a:pt x="251" y="61"/>
                    <a:pt x="251" y="62"/>
                  </a:cubicBezTo>
                  <a:cubicBezTo>
                    <a:pt x="251" y="62"/>
                    <a:pt x="251" y="62"/>
                    <a:pt x="250" y="62"/>
                  </a:cubicBezTo>
                  <a:cubicBezTo>
                    <a:pt x="250" y="62"/>
                    <a:pt x="250" y="62"/>
                    <a:pt x="250" y="62"/>
                  </a:cubicBezTo>
                  <a:cubicBezTo>
                    <a:pt x="250" y="62"/>
                    <a:pt x="250" y="62"/>
                    <a:pt x="250" y="62"/>
                  </a:cubicBezTo>
                  <a:cubicBezTo>
                    <a:pt x="250" y="62"/>
                    <a:pt x="250" y="62"/>
                    <a:pt x="250" y="62"/>
                  </a:cubicBezTo>
                  <a:cubicBezTo>
                    <a:pt x="250" y="62"/>
                    <a:pt x="250" y="62"/>
                    <a:pt x="250" y="62"/>
                  </a:cubicBezTo>
                  <a:cubicBezTo>
                    <a:pt x="250" y="62"/>
                    <a:pt x="250" y="62"/>
                    <a:pt x="250" y="62"/>
                  </a:cubicBezTo>
                  <a:cubicBezTo>
                    <a:pt x="250" y="62"/>
                    <a:pt x="249" y="62"/>
                    <a:pt x="249" y="62"/>
                  </a:cubicBezTo>
                  <a:cubicBezTo>
                    <a:pt x="249" y="62"/>
                    <a:pt x="249" y="62"/>
                    <a:pt x="249" y="62"/>
                  </a:cubicBezTo>
                  <a:cubicBezTo>
                    <a:pt x="249" y="63"/>
                    <a:pt x="250" y="63"/>
                    <a:pt x="250" y="63"/>
                  </a:cubicBezTo>
                  <a:cubicBezTo>
                    <a:pt x="250" y="63"/>
                    <a:pt x="250" y="63"/>
                    <a:pt x="250" y="63"/>
                  </a:cubicBezTo>
                  <a:cubicBezTo>
                    <a:pt x="250" y="63"/>
                    <a:pt x="250" y="63"/>
                    <a:pt x="250" y="63"/>
                  </a:cubicBezTo>
                  <a:cubicBezTo>
                    <a:pt x="250" y="64"/>
                    <a:pt x="250" y="64"/>
                    <a:pt x="250" y="64"/>
                  </a:cubicBezTo>
                  <a:cubicBezTo>
                    <a:pt x="250" y="64"/>
                    <a:pt x="250" y="64"/>
                    <a:pt x="250" y="64"/>
                  </a:cubicBezTo>
                  <a:cubicBezTo>
                    <a:pt x="250" y="64"/>
                    <a:pt x="250" y="64"/>
                    <a:pt x="250" y="64"/>
                  </a:cubicBezTo>
                  <a:cubicBezTo>
                    <a:pt x="250" y="64"/>
                    <a:pt x="250" y="64"/>
                    <a:pt x="250" y="64"/>
                  </a:cubicBezTo>
                  <a:cubicBezTo>
                    <a:pt x="250" y="64"/>
                    <a:pt x="250" y="64"/>
                    <a:pt x="250" y="64"/>
                  </a:cubicBezTo>
                  <a:cubicBezTo>
                    <a:pt x="250" y="64"/>
                    <a:pt x="250" y="64"/>
                    <a:pt x="250" y="64"/>
                  </a:cubicBezTo>
                  <a:cubicBezTo>
                    <a:pt x="250" y="64"/>
                    <a:pt x="250" y="64"/>
                    <a:pt x="250" y="65"/>
                  </a:cubicBezTo>
                  <a:cubicBezTo>
                    <a:pt x="250" y="65"/>
                    <a:pt x="250" y="65"/>
                    <a:pt x="250" y="65"/>
                  </a:cubicBezTo>
                  <a:cubicBezTo>
                    <a:pt x="250" y="65"/>
                    <a:pt x="250" y="65"/>
                    <a:pt x="251" y="65"/>
                  </a:cubicBezTo>
                  <a:cubicBezTo>
                    <a:pt x="251" y="65"/>
                    <a:pt x="251" y="65"/>
                    <a:pt x="251" y="65"/>
                  </a:cubicBezTo>
                  <a:cubicBezTo>
                    <a:pt x="251" y="65"/>
                    <a:pt x="251" y="65"/>
                    <a:pt x="251" y="65"/>
                  </a:cubicBezTo>
                  <a:cubicBezTo>
                    <a:pt x="251" y="65"/>
                    <a:pt x="251" y="65"/>
                    <a:pt x="251" y="65"/>
                  </a:cubicBezTo>
                  <a:cubicBezTo>
                    <a:pt x="251" y="65"/>
                    <a:pt x="251" y="65"/>
                    <a:pt x="252" y="65"/>
                  </a:cubicBezTo>
                  <a:cubicBezTo>
                    <a:pt x="252" y="65"/>
                    <a:pt x="252" y="65"/>
                    <a:pt x="252" y="65"/>
                  </a:cubicBezTo>
                  <a:cubicBezTo>
                    <a:pt x="252" y="65"/>
                    <a:pt x="252" y="65"/>
                    <a:pt x="252" y="65"/>
                  </a:cubicBezTo>
                  <a:cubicBezTo>
                    <a:pt x="252" y="65"/>
                    <a:pt x="252" y="65"/>
                    <a:pt x="252" y="65"/>
                  </a:cubicBezTo>
                  <a:cubicBezTo>
                    <a:pt x="253" y="65"/>
                    <a:pt x="253" y="65"/>
                    <a:pt x="253" y="65"/>
                  </a:cubicBezTo>
                  <a:cubicBezTo>
                    <a:pt x="253" y="65"/>
                    <a:pt x="253" y="65"/>
                    <a:pt x="253" y="65"/>
                  </a:cubicBezTo>
                  <a:cubicBezTo>
                    <a:pt x="253" y="65"/>
                    <a:pt x="253" y="65"/>
                    <a:pt x="253" y="64"/>
                  </a:cubicBezTo>
                  <a:cubicBezTo>
                    <a:pt x="253" y="64"/>
                    <a:pt x="253" y="64"/>
                    <a:pt x="253" y="64"/>
                  </a:cubicBezTo>
                  <a:cubicBezTo>
                    <a:pt x="253" y="64"/>
                    <a:pt x="253" y="64"/>
                    <a:pt x="253" y="64"/>
                  </a:cubicBezTo>
                  <a:cubicBezTo>
                    <a:pt x="254" y="64"/>
                    <a:pt x="254" y="64"/>
                    <a:pt x="254" y="64"/>
                  </a:cubicBezTo>
                  <a:cubicBezTo>
                    <a:pt x="254" y="64"/>
                    <a:pt x="254" y="64"/>
                    <a:pt x="254" y="64"/>
                  </a:cubicBezTo>
                  <a:cubicBezTo>
                    <a:pt x="254" y="64"/>
                    <a:pt x="254" y="64"/>
                    <a:pt x="254" y="64"/>
                  </a:cubicBezTo>
                  <a:cubicBezTo>
                    <a:pt x="254" y="64"/>
                    <a:pt x="254" y="64"/>
                    <a:pt x="254" y="64"/>
                  </a:cubicBezTo>
                  <a:cubicBezTo>
                    <a:pt x="253" y="64"/>
                    <a:pt x="253" y="64"/>
                    <a:pt x="253" y="64"/>
                  </a:cubicBezTo>
                  <a:cubicBezTo>
                    <a:pt x="253" y="64"/>
                    <a:pt x="253" y="64"/>
                    <a:pt x="253" y="63"/>
                  </a:cubicBezTo>
                  <a:cubicBezTo>
                    <a:pt x="253" y="64"/>
                    <a:pt x="253" y="64"/>
                    <a:pt x="254" y="64"/>
                  </a:cubicBezTo>
                  <a:cubicBezTo>
                    <a:pt x="254" y="64"/>
                    <a:pt x="254" y="64"/>
                    <a:pt x="254" y="64"/>
                  </a:cubicBezTo>
                  <a:cubicBezTo>
                    <a:pt x="254" y="64"/>
                    <a:pt x="254" y="64"/>
                    <a:pt x="254" y="64"/>
                  </a:cubicBezTo>
                  <a:cubicBezTo>
                    <a:pt x="254" y="64"/>
                    <a:pt x="254" y="64"/>
                    <a:pt x="254" y="64"/>
                  </a:cubicBezTo>
                  <a:cubicBezTo>
                    <a:pt x="254" y="64"/>
                    <a:pt x="254" y="64"/>
                    <a:pt x="254" y="64"/>
                  </a:cubicBezTo>
                  <a:cubicBezTo>
                    <a:pt x="254" y="64"/>
                    <a:pt x="254" y="63"/>
                    <a:pt x="254" y="63"/>
                  </a:cubicBezTo>
                  <a:cubicBezTo>
                    <a:pt x="254" y="63"/>
                    <a:pt x="254" y="63"/>
                    <a:pt x="254" y="63"/>
                  </a:cubicBezTo>
                  <a:cubicBezTo>
                    <a:pt x="254" y="63"/>
                    <a:pt x="254" y="63"/>
                    <a:pt x="254" y="63"/>
                  </a:cubicBezTo>
                  <a:cubicBezTo>
                    <a:pt x="254" y="63"/>
                    <a:pt x="254" y="63"/>
                    <a:pt x="254" y="63"/>
                  </a:cubicBezTo>
                  <a:cubicBezTo>
                    <a:pt x="254" y="63"/>
                    <a:pt x="254" y="63"/>
                    <a:pt x="254" y="63"/>
                  </a:cubicBezTo>
                  <a:cubicBezTo>
                    <a:pt x="254" y="63"/>
                    <a:pt x="254" y="63"/>
                    <a:pt x="254" y="62"/>
                  </a:cubicBezTo>
                  <a:cubicBezTo>
                    <a:pt x="254" y="62"/>
                    <a:pt x="254" y="62"/>
                    <a:pt x="254" y="62"/>
                  </a:cubicBezTo>
                  <a:cubicBezTo>
                    <a:pt x="254" y="62"/>
                    <a:pt x="254" y="62"/>
                    <a:pt x="254" y="62"/>
                  </a:cubicBezTo>
                  <a:cubicBezTo>
                    <a:pt x="254" y="62"/>
                    <a:pt x="253" y="62"/>
                    <a:pt x="253" y="62"/>
                  </a:cubicBezTo>
                  <a:cubicBezTo>
                    <a:pt x="253" y="62"/>
                    <a:pt x="253" y="62"/>
                    <a:pt x="254" y="62"/>
                  </a:cubicBezTo>
                  <a:cubicBezTo>
                    <a:pt x="254" y="62"/>
                    <a:pt x="254" y="62"/>
                    <a:pt x="254" y="62"/>
                  </a:cubicBezTo>
                  <a:cubicBezTo>
                    <a:pt x="254" y="62"/>
                    <a:pt x="254" y="62"/>
                    <a:pt x="254" y="62"/>
                  </a:cubicBezTo>
                  <a:cubicBezTo>
                    <a:pt x="254" y="62"/>
                    <a:pt x="254" y="62"/>
                    <a:pt x="254" y="61"/>
                  </a:cubicBezTo>
                  <a:cubicBezTo>
                    <a:pt x="254" y="62"/>
                    <a:pt x="254" y="62"/>
                    <a:pt x="254" y="62"/>
                  </a:cubicBezTo>
                  <a:cubicBezTo>
                    <a:pt x="254" y="62"/>
                    <a:pt x="254" y="62"/>
                    <a:pt x="254" y="62"/>
                  </a:cubicBezTo>
                  <a:cubicBezTo>
                    <a:pt x="254" y="62"/>
                    <a:pt x="254" y="62"/>
                    <a:pt x="254" y="62"/>
                  </a:cubicBezTo>
                  <a:cubicBezTo>
                    <a:pt x="254" y="62"/>
                    <a:pt x="254" y="62"/>
                    <a:pt x="254" y="62"/>
                  </a:cubicBezTo>
                  <a:cubicBezTo>
                    <a:pt x="254" y="62"/>
                    <a:pt x="254" y="62"/>
                    <a:pt x="255" y="62"/>
                  </a:cubicBezTo>
                  <a:cubicBezTo>
                    <a:pt x="255" y="62"/>
                    <a:pt x="255" y="62"/>
                    <a:pt x="255" y="62"/>
                  </a:cubicBezTo>
                  <a:cubicBezTo>
                    <a:pt x="255" y="62"/>
                    <a:pt x="255" y="62"/>
                    <a:pt x="255" y="61"/>
                  </a:cubicBezTo>
                  <a:cubicBezTo>
                    <a:pt x="255" y="61"/>
                    <a:pt x="255" y="61"/>
                    <a:pt x="255" y="61"/>
                  </a:cubicBezTo>
                  <a:cubicBezTo>
                    <a:pt x="255" y="61"/>
                    <a:pt x="255" y="61"/>
                    <a:pt x="255" y="61"/>
                  </a:cubicBezTo>
                  <a:cubicBezTo>
                    <a:pt x="255" y="61"/>
                    <a:pt x="255" y="61"/>
                    <a:pt x="254" y="61"/>
                  </a:cubicBezTo>
                  <a:cubicBezTo>
                    <a:pt x="254" y="61"/>
                    <a:pt x="254" y="61"/>
                    <a:pt x="254" y="61"/>
                  </a:cubicBezTo>
                  <a:cubicBezTo>
                    <a:pt x="254" y="61"/>
                    <a:pt x="254" y="61"/>
                    <a:pt x="254" y="60"/>
                  </a:cubicBezTo>
                  <a:cubicBezTo>
                    <a:pt x="254" y="60"/>
                    <a:pt x="254" y="60"/>
                    <a:pt x="254" y="60"/>
                  </a:cubicBezTo>
                  <a:cubicBezTo>
                    <a:pt x="254" y="60"/>
                    <a:pt x="254" y="60"/>
                    <a:pt x="254" y="60"/>
                  </a:cubicBezTo>
                  <a:cubicBezTo>
                    <a:pt x="254" y="60"/>
                    <a:pt x="254" y="60"/>
                    <a:pt x="254" y="60"/>
                  </a:cubicBezTo>
                  <a:cubicBezTo>
                    <a:pt x="254" y="60"/>
                    <a:pt x="254" y="60"/>
                    <a:pt x="254" y="60"/>
                  </a:cubicBezTo>
                  <a:cubicBezTo>
                    <a:pt x="254" y="60"/>
                    <a:pt x="254" y="61"/>
                    <a:pt x="254" y="61"/>
                  </a:cubicBezTo>
                  <a:cubicBezTo>
                    <a:pt x="254" y="61"/>
                    <a:pt x="255" y="61"/>
                    <a:pt x="255" y="61"/>
                  </a:cubicBezTo>
                  <a:cubicBezTo>
                    <a:pt x="255" y="60"/>
                    <a:pt x="254" y="60"/>
                    <a:pt x="254" y="60"/>
                  </a:cubicBezTo>
                  <a:cubicBezTo>
                    <a:pt x="254" y="60"/>
                    <a:pt x="255" y="60"/>
                    <a:pt x="255" y="60"/>
                  </a:cubicBezTo>
                  <a:cubicBezTo>
                    <a:pt x="255" y="60"/>
                    <a:pt x="255" y="60"/>
                    <a:pt x="255" y="60"/>
                  </a:cubicBezTo>
                  <a:cubicBezTo>
                    <a:pt x="255" y="60"/>
                    <a:pt x="255" y="60"/>
                    <a:pt x="255" y="60"/>
                  </a:cubicBezTo>
                  <a:cubicBezTo>
                    <a:pt x="255" y="60"/>
                    <a:pt x="255" y="60"/>
                    <a:pt x="255" y="61"/>
                  </a:cubicBezTo>
                  <a:cubicBezTo>
                    <a:pt x="255" y="61"/>
                    <a:pt x="255" y="61"/>
                    <a:pt x="255" y="61"/>
                  </a:cubicBezTo>
                  <a:cubicBezTo>
                    <a:pt x="255" y="61"/>
                    <a:pt x="255" y="60"/>
                    <a:pt x="255" y="60"/>
                  </a:cubicBezTo>
                  <a:cubicBezTo>
                    <a:pt x="255" y="60"/>
                    <a:pt x="256" y="60"/>
                    <a:pt x="256" y="60"/>
                  </a:cubicBezTo>
                  <a:cubicBezTo>
                    <a:pt x="256" y="60"/>
                    <a:pt x="256" y="60"/>
                    <a:pt x="256" y="60"/>
                  </a:cubicBezTo>
                  <a:cubicBezTo>
                    <a:pt x="256" y="60"/>
                    <a:pt x="256" y="60"/>
                    <a:pt x="256" y="60"/>
                  </a:cubicBezTo>
                  <a:cubicBezTo>
                    <a:pt x="256" y="60"/>
                    <a:pt x="255" y="59"/>
                    <a:pt x="256" y="59"/>
                  </a:cubicBezTo>
                  <a:cubicBezTo>
                    <a:pt x="256" y="59"/>
                    <a:pt x="256" y="59"/>
                    <a:pt x="256" y="59"/>
                  </a:cubicBezTo>
                  <a:cubicBezTo>
                    <a:pt x="256" y="59"/>
                    <a:pt x="256" y="59"/>
                    <a:pt x="256" y="59"/>
                  </a:cubicBezTo>
                  <a:cubicBezTo>
                    <a:pt x="256" y="59"/>
                    <a:pt x="256" y="59"/>
                    <a:pt x="256" y="59"/>
                  </a:cubicBezTo>
                  <a:cubicBezTo>
                    <a:pt x="256" y="59"/>
                    <a:pt x="256" y="58"/>
                    <a:pt x="256" y="58"/>
                  </a:cubicBezTo>
                  <a:cubicBezTo>
                    <a:pt x="256" y="58"/>
                    <a:pt x="256" y="58"/>
                    <a:pt x="256" y="58"/>
                  </a:cubicBezTo>
                  <a:cubicBezTo>
                    <a:pt x="256" y="58"/>
                    <a:pt x="256" y="58"/>
                    <a:pt x="256" y="58"/>
                  </a:cubicBezTo>
                  <a:cubicBezTo>
                    <a:pt x="256" y="58"/>
                    <a:pt x="256" y="58"/>
                    <a:pt x="256" y="58"/>
                  </a:cubicBezTo>
                  <a:cubicBezTo>
                    <a:pt x="256" y="58"/>
                    <a:pt x="257" y="58"/>
                    <a:pt x="257" y="58"/>
                  </a:cubicBezTo>
                  <a:cubicBezTo>
                    <a:pt x="257" y="58"/>
                    <a:pt x="257" y="58"/>
                    <a:pt x="257" y="58"/>
                  </a:cubicBezTo>
                  <a:cubicBezTo>
                    <a:pt x="257" y="58"/>
                    <a:pt x="257" y="58"/>
                    <a:pt x="257" y="58"/>
                  </a:cubicBezTo>
                  <a:cubicBezTo>
                    <a:pt x="257" y="57"/>
                    <a:pt x="257" y="57"/>
                    <a:pt x="257" y="57"/>
                  </a:cubicBezTo>
                  <a:cubicBezTo>
                    <a:pt x="257" y="57"/>
                    <a:pt x="257" y="57"/>
                    <a:pt x="257" y="57"/>
                  </a:cubicBezTo>
                  <a:cubicBezTo>
                    <a:pt x="257" y="57"/>
                    <a:pt x="257" y="58"/>
                    <a:pt x="257" y="58"/>
                  </a:cubicBezTo>
                  <a:cubicBezTo>
                    <a:pt x="257" y="58"/>
                    <a:pt x="257" y="58"/>
                    <a:pt x="257" y="58"/>
                  </a:cubicBezTo>
                  <a:cubicBezTo>
                    <a:pt x="257" y="58"/>
                    <a:pt x="257" y="58"/>
                    <a:pt x="257" y="58"/>
                  </a:cubicBezTo>
                  <a:cubicBezTo>
                    <a:pt x="257" y="58"/>
                    <a:pt x="257" y="58"/>
                    <a:pt x="257" y="58"/>
                  </a:cubicBezTo>
                  <a:cubicBezTo>
                    <a:pt x="257" y="58"/>
                    <a:pt x="257" y="58"/>
                    <a:pt x="257" y="58"/>
                  </a:cubicBezTo>
                  <a:cubicBezTo>
                    <a:pt x="257" y="58"/>
                    <a:pt x="257" y="58"/>
                    <a:pt x="257" y="58"/>
                  </a:cubicBezTo>
                  <a:cubicBezTo>
                    <a:pt x="257" y="58"/>
                    <a:pt x="257" y="58"/>
                    <a:pt x="257" y="58"/>
                  </a:cubicBezTo>
                  <a:cubicBezTo>
                    <a:pt x="257" y="58"/>
                    <a:pt x="257" y="58"/>
                    <a:pt x="257" y="58"/>
                  </a:cubicBezTo>
                  <a:cubicBezTo>
                    <a:pt x="257" y="58"/>
                    <a:pt x="257" y="58"/>
                    <a:pt x="257" y="58"/>
                  </a:cubicBezTo>
                  <a:cubicBezTo>
                    <a:pt x="257" y="58"/>
                    <a:pt x="257" y="58"/>
                    <a:pt x="257" y="58"/>
                  </a:cubicBezTo>
                  <a:cubicBezTo>
                    <a:pt x="257" y="58"/>
                    <a:pt x="256" y="58"/>
                    <a:pt x="256" y="58"/>
                  </a:cubicBezTo>
                  <a:cubicBezTo>
                    <a:pt x="256" y="59"/>
                    <a:pt x="256" y="59"/>
                    <a:pt x="256" y="59"/>
                  </a:cubicBezTo>
                  <a:cubicBezTo>
                    <a:pt x="256" y="59"/>
                    <a:pt x="256" y="59"/>
                    <a:pt x="256" y="59"/>
                  </a:cubicBezTo>
                  <a:cubicBezTo>
                    <a:pt x="256" y="59"/>
                    <a:pt x="256" y="59"/>
                    <a:pt x="256" y="59"/>
                  </a:cubicBezTo>
                  <a:cubicBezTo>
                    <a:pt x="256" y="59"/>
                    <a:pt x="256" y="59"/>
                    <a:pt x="256" y="59"/>
                  </a:cubicBezTo>
                  <a:cubicBezTo>
                    <a:pt x="256" y="59"/>
                    <a:pt x="256" y="59"/>
                    <a:pt x="256" y="59"/>
                  </a:cubicBezTo>
                  <a:cubicBezTo>
                    <a:pt x="256" y="59"/>
                    <a:pt x="256" y="59"/>
                    <a:pt x="256" y="59"/>
                  </a:cubicBezTo>
                  <a:cubicBezTo>
                    <a:pt x="256" y="60"/>
                    <a:pt x="256" y="60"/>
                    <a:pt x="256" y="60"/>
                  </a:cubicBezTo>
                  <a:cubicBezTo>
                    <a:pt x="256" y="60"/>
                    <a:pt x="256" y="60"/>
                    <a:pt x="256" y="60"/>
                  </a:cubicBezTo>
                  <a:cubicBezTo>
                    <a:pt x="256" y="60"/>
                    <a:pt x="256" y="60"/>
                    <a:pt x="256" y="60"/>
                  </a:cubicBezTo>
                  <a:cubicBezTo>
                    <a:pt x="256" y="60"/>
                    <a:pt x="256" y="61"/>
                    <a:pt x="256" y="61"/>
                  </a:cubicBezTo>
                  <a:cubicBezTo>
                    <a:pt x="256" y="61"/>
                    <a:pt x="256" y="61"/>
                    <a:pt x="256" y="61"/>
                  </a:cubicBezTo>
                  <a:cubicBezTo>
                    <a:pt x="255" y="61"/>
                    <a:pt x="255" y="61"/>
                    <a:pt x="255" y="61"/>
                  </a:cubicBezTo>
                  <a:cubicBezTo>
                    <a:pt x="255" y="61"/>
                    <a:pt x="255" y="61"/>
                    <a:pt x="255" y="61"/>
                  </a:cubicBezTo>
                  <a:cubicBezTo>
                    <a:pt x="255" y="61"/>
                    <a:pt x="255" y="61"/>
                    <a:pt x="256" y="61"/>
                  </a:cubicBezTo>
                  <a:cubicBezTo>
                    <a:pt x="256" y="61"/>
                    <a:pt x="256" y="62"/>
                    <a:pt x="256" y="62"/>
                  </a:cubicBezTo>
                  <a:cubicBezTo>
                    <a:pt x="256" y="62"/>
                    <a:pt x="256" y="62"/>
                    <a:pt x="256" y="62"/>
                  </a:cubicBezTo>
                  <a:cubicBezTo>
                    <a:pt x="256" y="62"/>
                    <a:pt x="256" y="62"/>
                    <a:pt x="256" y="62"/>
                  </a:cubicBezTo>
                  <a:cubicBezTo>
                    <a:pt x="256" y="62"/>
                    <a:pt x="256" y="62"/>
                    <a:pt x="256" y="62"/>
                  </a:cubicBezTo>
                  <a:cubicBezTo>
                    <a:pt x="256" y="62"/>
                    <a:pt x="256" y="62"/>
                    <a:pt x="256" y="62"/>
                  </a:cubicBezTo>
                  <a:cubicBezTo>
                    <a:pt x="256" y="62"/>
                    <a:pt x="256" y="62"/>
                    <a:pt x="256" y="62"/>
                  </a:cubicBezTo>
                  <a:cubicBezTo>
                    <a:pt x="257" y="63"/>
                    <a:pt x="257" y="63"/>
                    <a:pt x="257" y="63"/>
                  </a:cubicBezTo>
                  <a:cubicBezTo>
                    <a:pt x="257" y="62"/>
                    <a:pt x="257" y="62"/>
                    <a:pt x="257" y="62"/>
                  </a:cubicBezTo>
                  <a:cubicBezTo>
                    <a:pt x="257" y="62"/>
                    <a:pt x="256" y="62"/>
                    <a:pt x="256" y="62"/>
                  </a:cubicBezTo>
                  <a:cubicBezTo>
                    <a:pt x="256" y="62"/>
                    <a:pt x="257" y="62"/>
                    <a:pt x="257" y="61"/>
                  </a:cubicBezTo>
                  <a:cubicBezTo>
                    <a:pt x="257" y="62"/>
                    <a:pt x="257" y="62"/>
                    <a:pt x="257" y="62"/>
                  </a:cubicBezTo>
                  <a:cubicBezTo>
                    <a:pt x="257" y="62"/>
                    <a:pt x="257" y="62"/>
                    <a:pt x="257" y="62"/>
                  </a:cubicBezTo>
                  <a:cubicBezTo>
                    <a:pt x="257" y="62"/>
                    <a:pt x="257" y="62"/>
                    <a:pt x="257" y="62"/>
                  </a:cubicBezTo>
                  <a:cubicBezTo>
                    <a:pt x="257" y="62"/>
                    <a:pt x="257" y="62"/>
                    <a:pt x="257" y="63"/>
                  </a:cubicBezTo>
                  <a:cubicBezTo>
                    <a:pt x="257" y="63"/>
                    <a:pt x="257" y="63"/>
                    <a:pt x="257" y="63"/>
                  </a:cubicBezTo>
                  <a:cubicBezTo>
                    <a:pt x="257" y="63"/>
                    <a:pt x="257" y="63"/>
                    <a:pt x="257" y="63"/>
                  </a:cubicBezTo>
                  <a:cubicBezTo>
                    <a:pt x="257" y="63"/>
                    <a:pt x="257" y="63"/>
                    <a:pt x="257" y="63"/>
                  </a:cubicBezTo>
                  <a:cubicBezTo>
                    <a:pt x="257" y="63"/>
                    <a:pt x="257" y="63"/>
                    <a:pt x="258" y="63"/>
                  </a:cubicBezTo>
                  <a:cubicBezTo>
                    <a:pt x="258" y="63"/>
                    <a:pt x="258" y="63"/>
                    <a:pt x="258" y="63"/>
                  </a:cubicBezTo>
                  <a:cubicBezTo>
                    <a:pt x="258" y="63"/>
                    <a:pt x="258" y="63"/>
                    <a:pt x="258" y="63"/>
                  </a:cubicBezTo>
                  <a:cubicBezTo>
                    <a:pt x="258" y="63"/>
                    <a:pt x="258" y="63"/>
                    <a:pt x="258" y="63"/>
                  </a:cubicBezTo>
                  <a:cubicBezTo>
                    <a:pt x="258" y="63"/>
                    <a:pt x="258" y="63"/>
                    <a:pt x="258" y="63"/>
                  </a:cubicBezTo>
                  <a:cubicBezTo>
                    <a:pt x="258" y="63"/>
                    <a:pt x="258" y="63"/>
                    <a:pt x="258" y="63"/>
                  </a:cubicBezTo>
                  <a:cubicBezTo>
                    <a:pt x="258" y="63"/>
                    <a:pt x="258" y="63"/>
                    <a:pt x="258" y="63"/>
                  </a:cubicBezTo>
                  <a:cubicBezTo>
                    <a:pt x="258" y="63"/>
                    <a:pt x="258" y="63"/>
                    <a:pt x="258" y="63"/>
                  </a:cubicBezTo>
                  <a:cubicBezTo>
                    <a:pt x="258" y="63"/>
                    <a:pt x="258" y="63"/>
                    <a:pt x="258" y="63"/>
                  </a:cubicBezTo>
                  <a:cubicBezTo>
                    <a:pt x="258" y="63"/>
                    <a:pt x="258" y="63"/>
                    <a:pt x="258" y="63"/>
                  </a:cubicBezTo>
                  <a:cubicBezTo>
                    <a:pt x="259" y="63"/>
                    <a:pt x="259" y="63"/>
                    <a:pt x="259" y="63"/>
                  </a:cubicBezTo>
                  <a:cubicBezTo>
                    <a:pt x="259" y="63"/>
                    <a:pt x="259" y="63"/>
                    <a:pt x="259" y="63"/>
                  </a:cubicBezTo>
                  <a:cubicBezTo>
                    <a:pt x="259" y="63"/>
                    <a:pt x="259" y="63"/>
                    <a:pt x="259" y="63"/>
                  </a:cubicBezTo>
                  <a:cubicBezTo>
                    <a:pt x="259" y="63"/>
                    <a:pt x="259" y="63"/>
                    <a:pt x="259" y="63"/>
                  </a:cubicBezTo>
                  <a:cubicBezTo>
                    <a:pt x="259" y="63"/>
                    <a:pt x="259" y="63"/>
                    <a:pt x="259" y="63"/>
                  </a:cubicBezTo>
                  <a:cubicBezTo>
                    <a:pt x="259" y="63"/>
                    <a:pt x="259" y="63"/>
                    <a:pt x="259" y="64"/>
                  </a:cubicBezTo>
                  <a:cubicBezTo>
                    <a:pt x="259" y="64"/>
                    <a:pt x="259" y="64"/>
                    <a:pt x="259" y="64"/>
                  </a:cubicBezTo>
                  <a:cubicBezTo>
                    <a:pt x="259" y="64"/>
                    <a:pt x="259" y="64"/>
                    <a:pt x="259" y="64"/>
                  </a:cubicBezTo>
                  <a:cubicBezTo>
                    <a:pt x="259" y="64"/>
                    <a:pt x="259" y="64"/>
                    <a:pt x="259" y="64"/>
                  </a:cubicBezTo>
                  <a:cubicBezTo>
                    <a:pt x="259" y="64"/>
                    <a:pt x="259" y="64"/>
                    <a:pt x="259" y="64"/>
                  </a:cubicBezTo>
                  <a:cubicBezTo>
                    <a:pt x="259" y="64"/>
                    <a:pt x="259" y="64"/>
                    <a:pt x="259" y="64"/>
                  </a:cubicBezTo>
                  <a:cubicBezTo>
                    <a:pt x="259" y="64"/>
                    <a:pt x="259" y="64"/>
                    <a:pt x="260" y="64"/>
                  </a:cubicBezTo>
                  <a:cubicBezTo>
                    <a:pt x="260" y="64"/>
                    <a:pt x="260" y="64"/>
                    <a:pt x="260" y="65"/>
                  </a:cubicBezTo>
                  <a:cubicBezTo>
                    <a:pt x="260" y="65"/>
                    <a:pt x="260" y="65"/>
                    <a:pt x="260" y="65"/>
                  </a:cubicBezTo>
                  <a:cubicBezTo>
                    <a:pt x="260" y="65"/>
                    <a:pt x="260" y="65"/>
                    <a:pt x="260" y="65"/>
                  </a:cubicBezTo>
                  <a:cubicBezTo>
                    <a:pt x="260" y="65"/>
                    <a:pt x="260" y="65"/>
                    <a:pt x="260" y="64"/>
                  </a:cubicBezTo>
                  <a:cubicBezTo>
                    <a:pt x="260" y="64"/>
                    <a:pt x="260" y="64"/>
                    <a:pt x="260" y="64"/>
                  </a:cubicBezTo>
                  <a:cubicBezTo>
                    <a:pt x="260" y="64"/>
                    <a:pt x="260" y="64"/>
                    <a:pt x="260" y="64"/>
                  </a:cubicBezTo>
                  <a:cubicBezTo>
                    <a:pt x="260" y="64"/>
                    <a:pt x="260" y="64"/>
                    <a:pt x="260" y="64"/>
                  </a:cubicBezTo>
                  <a:cubicBezTo>
                    <a:pt x="260" y="64"/>
                    <a:pt x="260" y="64"/>
                    <a:pt x="260" y="64"/>
                  </a:cubicBezTo>
                  <a:cubicBezTo>
                    <a:pt x="260" y="64"/>
                    <a:pt x="260" y="64"/>
                    <a:pt x="260" y="64"/>
                  </a:cubicBezTo>
                  <a:cubicBezTo>
                    <a:pt x="260" y="64"/>
                    <a:pt x="260" y="64"/>
                    <a:pt x="260" y="64"/>
                  </a:cubicBezTo>
                  <a:cubicBezTo>
                    <a:pt x="260" y="64"/>
                    <a:pt x="260" y="64"/>
                    <a:pt x="260" y="64"/>
                  </a:cubicBezTo>
                  <a:cubicBezTo>
                    <a:pt x="260" y="64"/>
                    <a:pt x="260" y="64"/>
                    <a:pt x="260" y="64"/>
                  </a:cubicBezTo>
                  <a:cubicBezTo>
                    <a:pt x="260" y="64"/>
                    <a:pt x="260" y="64"/>
                    <a:pt x="260" y="64"/>
                  </a:cubicBezTo>
                  <a:cubicBezTo>
                    <a:pt x="260" y="64"/>
                    <a:pt x="261" y="64"/>
                    <a:pt x="261" y="64"/>
                  </a:cubicBezTo>
                  <a:cubicBezTo>
                    <a:pt x="261" y="64"/>
                    <a:pt x="261" y="64"/>
                    <a:pt x="261" y="64"/>
                  </a:cubicBezTo>
                  <a:cubicBezTo>
                    <a:pt x="261" y="64"/>
                    <a:pt x="261" y="64"/>
                    <a:pt x="261" y="64"/>
                  </a:cubicBezTo>
                  <a:cubicBezTo>
                    <a:pt x="261" y="64"/>
                    <a:pt x="261" y="64"/>
                    <a:pt x="261" y="64"/>
                  </a:cubicBezTo>
                  <a:cubicBezTo>
                    <a:pt x="261" y="64"/>
                    <a:pt x="261" y="64"/>
                    <a:pt x="261" y="65"/>
                  </a:cubicBezTo>
                  <a:cubicBezTo>
                    <a:pt x="261" y="65"/>
                    <a:pt x="261" y="65"/>
                    <a:pt x="261" y="65"/>
                  </a:cubicBezTo>
                  <a:cubicBezTo>
                    <a:pt x="261" y="65"/>
                    <a:pt x="261" y="65"/>
                    <a:pt x="261" y="65"/>
                  </a:cubicBezTo>
                  <a:cubicBezTo>
                    <a:pt x="262" y="65"/>
                    <a:pt x="262" y="65"/>
                    <a:pt x="262" y="65"/>
                  </a:cubicBezTo>
                  <a:cubicBezTo>
                    <a:pt x="262" y="64"/>
                    <a:pt x="262" y="65"/>
                    <a:pt x="262" y="64"/>
                  </a:cubicBezTo>
                  <a:cubicBezTo>
                    <a:pt x="262" y="64"/>
                    <a:pt x="262" y="64"/>
                    <a:pt x="262" y="64"/>
                  </a:cubicBezTo>
                  <a:cubicBezTo>
                    <a:pt x="262" y="64"/>
                    <a:pt x="262" y="64"/>
                    <a:pt x="262" y="64"/>
                  </a:cubicBezTo>
                  <a:cubicBezTo>
                    <a:pt x="262" y="64"/>
                    <a:pt x="262" y="64"/>
                    <a:pt x="263" y="64"/>
                  </a:cubicBezTo>
                  <a:cubicBezTo>
                    <a:pt x="263" y="64"/>
                    <a:pt x="263" y="64"/>
                    <a:pt x="263" y="64"/>
                  </a:cubicBezTo>
                  <a:cubicBezTo>
                    <a:pt x="263" y="64"/>
                    <a:pt x="263" y="64"/>
                    <a:pt x="263" y="64"/>
                  </a:cubicBezTo>
                  <a:cubicBezTo>
                    <a:pt x="263" y="64"/>
                    <a:pt x="263" y="64"/>
                    <a:pt x="263" y="64"/>
                  </a:cubicBezTo>
                  <a:cubicBezTo>
                    <a:pt x="263" y="64"/>
                    <a:pt x="263" y="64"/>
                    <a:pt x="264" y="64"/>
                  </a:cubicBezTo>
                  <a:cubicBezTo>
                    <a:pt x="264" y="64"/>
                    <a:pt x="264" y="64"/>
                    <a:pt x="264" y="64"/>
                  </a:cubicBezTo>
                  <a:cubicBezTo>
                    <a:pt x="264" y="64"/>
                    <a:pt x="264" y="64"/>
                    <a:pt x="264" y="64"/>
                  </a:cubicBezTo>
                  <a:cubicBezTo>
                    <a:pt x="264" y="64"/>
                    <a:pt x="264" y="64"/>
                    <a:pt x="264" y="64"/>
                  </a:cubicBezTo>
                  <a:cubicBezTo>
                    <a:pt x="264" y="64"/>
                    <a:pt x="264" y="64"/>
                    <a:pt x="264" y="64"/>
                  </a:cubicBezTo>
                  <a:cubicBezTo>
                    <a:pt x="264" y="64"/>
                    <a:pt x="264" y="64"/>
                    <a:pt x="264" y="64"/>
                  </a:cubicBezTo>
                  <a:cubicBezTo>
                    <a:pt x="264" y="64"/>
                    <a:pt x="264" y="64"/>
                    <a:pt x="264" y="64"/>
                  </a:cubicBezTo>
                  <a:cubicBezTo>
                    <a:pt x="264" y="64"/>
                    <a:pt x="264" y="64"/>
                    <a:pt x="264" y="64"/>
                  </a:cubicBezTo>
                  <a:cubicBezTo>
                    <a:pt x="264" y="64"/>
                    <a:pt x="264" y="64"/>
                    <a:pt x="264" y="64"/>
                  </a:cubicBezTo>
                  <a:cubicBezTo>
                    <a:pt x="264" y="64"/>
                    <a:pt x="264" y="64"/>
                    <a:pt x="263" y="64"/>
                  </a:cubicBezTo>
                  <a:cubicBezTo>
                    <a:pt x="263" y="64"/>
                    <a:pt x="263" y="64"/>
                    <a:pt x="263" y="64"/>
                  </a:cubicBezTo>
                  <a:cubicBezTo>
                    <a:pt x="263" y="64"/>
                    <a:pt x="263" y="64"/>
                    <a:pt x="263" y="64"/>
                  </a:cubicBezTo>
                  <a:cubicBezTo>
                    <a:pt x="263" y="64"/>
                    <a:pt x="263" y="64"/>
                    <a:pt x="263" y="64"/>
                  </a:cubicBezTo>
                  <a:cubicBezTo>
                    <a:pt x="263" y="64"/>
                    <a:pt x="263" y="64"/>
                    <a:pt x="263" y="64"/>
                  </a:cubicBezTo>
                  <a:cubicBezTo>
                    <a:pt x="263" y="64"/>
                    <a:pt x="263" y="64"/>
                    <a:pt x="263" y="64"/>
                  </a:cubicBezTo>
                  <a:cubicBezTo>
                    <a:pt x="263" y="64"/>
                    <a:pt x="262" y="64"/>
                    <a:pt x="262" y="64"/>
                  </a:cubicBezTo>
                  <a:cubicBezTo>
                    <a:pt x="262" y="64"/>
                    <a:pt x="262" y="64"/>
                    <a:pt x="262" y="65"/>
                  </a:cubicBezTo>
                  <a:cubicBezTo>
                    <a:pt x="262" y="65"/>
                    <a:pt x="262" y="65"/>
                    <a:pt x="262" y="65"/>
                  </a:cubicBezTo>
                  <a:cubicBezTo>
                    <a:pt x="262" y="65"/>
                    <a:pt x="263" y="65"/>
                    <a:pt x="263" y="65"/>
                  </a:cubicBezTo>
                  <a:cubicBezTo>
                    <a:pt x="263" y="65"/>
                    <a:pt x="263" y="65"/>
                    <a:pt x="263" y="65"/>
                  </a:cubicBezTo>
                  <a:cubicBezTo>
                    <a:pt x="263" y="65"/>
                    <a:pt x="263" y="65"/>
                    <a:pt x="263" y="65"/>
                  </a:cubicBezTo>
                  <a:cubicBezTo>
                    <a:pt x="262" y="65"/>
                    <a:pt x="262" y="65"/>
                    <a:pt x="262" y="65"/>
                  </a:cubicBezTo>
                  <a:cubicBezTo>
                    <a:pt x="262" y="65"/>
                    <a:pt x="262" y="65"/>
                    <a:pt x="262" y="65"/>
                  </a:cubicBezTo>
                  <a:cubicBezTo>
                    <a:pt x="262" y="65"/>
                    <a:pt x="262" y="65"/>
                    <a:pt x="262" y="65"/>
                  </a:cubicBezTo>
                  <a:cubicBezTo>
                    <a:pt x="262" y="65"/>
                    <a:pt x="262" y="65"/>
                    <a:pt x="262" y="65"/>
                  </a:cubicBezTo>
                  <a:cubicBezTo>
                    <a:pt x="262" y="65"/>
                    <a:pt x="262" y="65"/>
                    <a:pt x="262" y="65"/>
                  </a:cubicBezTo>
                  <a:cubicBezTo>
                    <a:pt x="263" y="65"/>
                    <a:pt x="263" y="65"/>
                    <a:pt x="263" y="65"/>
                  </a:cubicBezTo>
                  <a:cubicBezTo>
                    <a:pt x="263" y="66"/>
                    <a:pt x="263" y="66"/>
                    <a:pt x="263" y="66"/>
                  </a:cubicBezTo>
                  <a:cubicBezTo>
                    <a:pt x="263" y="66"/>
                    <a:pt x="263" y="66"/>
                    <a:pt x="263" y="66"/>
                  </a:cubicBezTo>
                  <a:cubicBezTo>
                    <a:pt x="263" y="66"/>
                    <a:pt x="263" y="66"/>
                    <a:pt x="263" y="66"/>
                  </a:cubicBezTo>
                  <a:cubicBezTo>
                    <a:pt x="263" y="66"/>
                    <a:pt x="264" y="66"/>
                    <a:pt x="264" y="66"/>
                  </a:cubicBezTo>
                  <a:cubicBezTo>
                    <a:pt x="264" y="66"/>
                    <a:pt x="264" y="66"/>
                    <a:pt x="264" y="66"/>
                  </a:cubicBezTo>
                  <a:cubicBezTo>
                    <a:pt x="264" y="66"/>
                    <a:pt x="264" y="66"/>
                    <a:pt x="264" y="66"/>
                  </a:cubicBezTo>
                  <a:lnTo>
                    <a:pt x="266" y="63"/>
                  </a:lnTo>
                  <a:close/>
                  <a:moveTo>
                    <a:pt x="291" y="94"/>
                  </a:moveTo>
                  <a:cubicBezTo>
                    <a:pt x="291" y="94"/>
                    <a:pt x="291" y="94"/>
                    <a:pt x="291" y="94"/>
                  </a:cubicBezTo>
                  <a:cubicBezTo>
                    <a:pt x="291" y="94"/>
                    <a:pt x="291" y="94"/>
                    <a:pt x="291" y="94"/>
                  </a:cubicBezTo>
                  <a:cubicBezTo>
                    <a:pt x="291" y="95"/>
                    <a:pt x="291" y="94"/>
                    <a:pt x="290" y="94"/>
                  </a:cubicBezTo>
                  <a:cubicBezTo>
                    <a:pt x="290" y="94"/>
                    <a:pt x="290" y="94"/>
                    <a:pt x="289" y="94"/>
                  </a:cubicBezTo>
                  <a:cubicBezTo>
                    <a:pt x="289" y="94"/>
                    <a:pt x="289" y="94"/>
                    <a:pt x="289" y="94"/>
                  </a:cubicBezTo>
                  <a:cubicBezTo>
                    <a:pt x="289" y="94"/>
                    <a:pt x="289" y="94"/>
                    <a:pt x="289" y="94"/>
                  </a:cubicBezTo>
                  <a:cubicBezTo>
                    <a:pt x="289" y="94"/>
                    <a:pt x="289" y="94"/>
                    <a:pt x="289" y="94"/>
                  </a:cubicBezTo>
                  <a:cubicBezTo>
                    <a:pt x="290" y="93"/>
                    <a:pt x="290" y="93"/>
                    <a:pt x="290" y="93"/>
                  </a:cubicBezTo>
                  <a:cubicBezTo>
                    <a:pt x="290" y="93"/>
                    <a:pt x="290" y="93"/>
                    <a:pt x="290" y="93"/>
                  </a:cubicBezTo>
                  <a:cubicBezTo>
                    <a:pt x="290" y="93"/>
                    <a:pt x="290" y="93"/>
                    <a:pt x="290" y="93"/>
                  </a:cubicBezTo>
                  <a:cubicBezTo>
                    <a:pt x="291" y="93"/>
                    <a:pt x="291" y="94"/>
                    <a:pt x="291" y="94"/>
                  </a:cubicBezTo>
                  <a:close/>
                  <a:moveTo>
                    <a:pt x="291" y="92"/>
                  </a:moveTo>
                  <a:cubicBezTo>
                    <a:pt x="291" y="92"/>
                    <a:pt x="291" y="92"/>
                    <a:pt x="291" y="92"/>
                  </a:cubicBezTo>
                  <a:cubicBezTo>
                    <a:pt x="291" y="92"/>
                    <a:pt x="291" y="92"/>
                    <a:pt x="291" y="91"/>
                  </a:cubicBezTo>
                  <a:cubicBezTo>
                    <a:pt x="291" y="91"/>
                    <a:pt x="291" y="91"/>
                    <a:pt x="292" y="91"/>
                  </a:cubicBezTo>
                  <a:cubicBezTo>
                    <a:pt x="292" y="91"/>
                    <a:pt x="292" y="91"/>
                    <a:pt x="292" y="91"/>
                  </a:cubicBezTo>
                  <a:cubicBezTo>
                    <a:pt x="292" y="91"/>
                    <a:pt x="292" y="91"/>
                    <a:pt x="292" y="90"/>
                  </a:cubicBezTo>
                  <a:cubicBezTo>
                    <a:pt x="292" y="90"/>
                    <a:pt x="292" y="90"/>
                    <a:pt x="292" y="90"/>
                  </a:cubicBezTo>
                  <a:cubicBezTo>
                    <a:pt x="292" y="90"/>
                    <a:pt x="292" y="90"/>
                    <a:pt x="292" y="90"/>
                  </a:cubicBezTo>
                  <a:cubicBezTo>
                    <a:pt x="292" y="89"/>
                    <a:pt x="292" y="89"/>
                    <a:pt x="292" y="89"/>
                  </a:cubicBezTo>
                  <a:cubicBezTo>
                    <a:pt x="292" y="89"/>
                    <a:pt x="292" y="89"/>
                    <a:pt x="292" y="89"/>
                  </a:cubicBezTo>
                  <a:cubicBezTo>
                    <a:pt x="292" y="89"/>
                    <a:pt x="292" y="89"/>
                    <a:pt x="292" y="89"/>
                  </a:cubicBezTo>
                  <a:cubicBezTo>
                    <a:pt x="292" y="89"/>
                    <a:pt x="292" y="89"/>
                    <a:pt x="292" y="89"/>
                  </a:cubicBezTo>
                  <a:cubicBezTo>
                    <a:pt x="292" y="89"/>
                    <a:pt x="292" y="89"/>
                    <a:pt x="291" y="89"/>
                  </a:cubicBezTo>
                  <a:cubicBezTo>
                    <a:pt x="291" y="88"/>
                    <a:pt x="291" y="88"/>
                    <a:pt x="291" y="88"/>
                  </a:cubicBezTo>
                  <a:cubicBezTo>
                    <a:pt x="291" y="88"/>
                    <a:pt x="291" y="88"/>
                    <a:pt x="290" y="88"/>
                  </a:cubicBezTo>
                  <a:cubicBezTo>
                    <a:pt x="290" y="87"/>
                    <a:pt x="290" y="88"/>
                    <a:pt x="289" y="88"/>
                  </a:cubicBezTo>
                  <a:cubicBezTo>
                    <a:pt x="289" y="88"/>
                    <a:pt x="288" y="88"/>
                    <a:pt x="288" y="88"/>
                  </a:cubicBezTo>
                  <a:cubicBezTo>
                    <a:pt x="287" y="88"/>
                    <a:pt x="287" y="88"/>
                    <a:pt x="286" y="88"/>
                  </a:cubicBezTo>
                  <a:cubicBezTo>
                    <a:pt x="286" y="89"/>
                    <a:pt x="286" y="89"/>
                    <a:pt x="285" y="89"/>
                  </a:cubicBezTo>
                  <a:cubicBezTo>
                    <a:pt x="285" y="89"/>
                    <a:pt x="285" y="90"/>
                    <a:pt x="285" y="90"/>
                  </a:cubicBezTo>
                  <a:cubicBezTo>
                    <a:pt x="284" y="90"/>
                    <a:pt x="284" y="91"/>
                    <a:pt x="284" y="92"/>
                  </a:cubicBezTo>
                  <a:cubicBezTo>
                    <a:pt x="284" y="92"/>
                    <a:pt x="284" y="92"/>
                    <a:pt x="284" y="92"/>
                  </a:cubicBezTo>
                  <a:cubicBezTo>
                    <a:pt x="284" y="92"/>
                    <a:pt x="283" y="93"/>
                    <a:pt x="283" y="93"/>
                  </a:cubicBezTo>
                  <a:cubicBezTo>
                    <a:pt x="283" y="93"/>
                    <a:pt x="283" y="93"/>
                    <a:pt x="283" y="93"/>
                  </a:cubicBezTo>
                  <a:cubicBezTo>
                    <a:pt x="283" y="94"/>
                    <a:pt x="283" y="94"/>
                    <a:pt x="283" y="94"/>
                  </a:cubicBezTo>
                  <a:cubicBezTo>
                    <a:pt x="283" y="94"/>
                    <a:pt x="283" y="95"/>
                    <a:pt x="283" y="95"/>
                  </a:cubicBezTo>
                  <a:cubicBezTo>
                    <a:pt x="283" y="95"/>
                    <a:pt x="283" y="95"/>
                    <a:pt x="283" y="95"/>
                  </a:cubicBezTo>
                  <a:cubicBezTo>
                    <a:pt x="283" y="95"/>
                    <a:pt x="284" y="95"/>
                    <a:pt x="284" y="94"/>
                  </a:cubicBezTo>
                  <a:cubicBezTo>
                    <a:pt x="284" y="94"/>
                    <a:pt x="284" y="94"/>
                    <a:pt x="285" y="94"/>
                  </a:cubicBezTo>
                  <a:cubicBezTo>
                    <a:pt x="285" y="94"/>
                    <a:pt x="286" y="94"/>
                    <a:pt x="287" y="94"/>
                  </a:cubicBezTo>
                  <a:cubicBezTo>
                    <a:pt x="287" y="95"/>
                    <a:pt x="287" y="94"/>
                    <a:pt x="288" y="94"/>
                  </a:cubicBezTo>
                  <a:cubicBezTo>
                    <a:pt x="288" y="94"/>
                    <a:pt x="288" y="94"/>
                    <a:pt x="288" y="94"/>
                  </a:cubicBezTo>
                  <a:cubicBezTo>
                    <a:pt x="289" y="94"/>
                    <a:pt x="289" y="94"/>
                    <a:pt x="289" y="94"/>
                  </a:cubicBezTo>
                  <a:cubicBezTo>
                    <a:pt x="289" y="93"/>
                    <a:pt x="289" y="93"/>
                    <a:pt x="289" y="93"/>
                  </a:cubicBezTo>
                  <a:cubicBezTo>
                    <a:pt x="290" y="93"/>
                    <a:pt x="290" y="93"/>
                    <a:pt x="290" y="93"/>
                  </a:cubicBezTo>
                  <a:cubicBezTo>
                    <a:pt x="290" y="93"/>
                    <a:pt x="290" y="93"/>
                    <a:pt x="290" y="93"/>
                  </a:cubicBezTo>
                  <a:cubicBezTo>
                    <a:pt x="291" y="92"/>
                    <a:pt x="291" y="92"/>
                    <a:pt x="291" y="92"/>
                  </a:cubicBezTo>
                  <a:cubicBezTo>
                    <a:pt x="291" y="92"/>
                    <a:pt x="291" y="92"/>
                    <a:pt x="291" y="92"/>
                  </a:cubicBezTo>
                  <a:close/>
                  <a:moveTo>
                    <a:pt x="270" y="43"/>
                  </a:moveTo>
                  <a:cubicBezTo>
                    <a:pt x="270" y="43"/>
                    <a:pt x="270" y="43"/>
                    <a:pt x="270" y="43"/>
                  </a:cubicBezTo>
                  <a:cubicBezTo>
                    <a:pt x="270" y="43"/>
                    <a:pt x="270" y="43"/>
                    <a:pt x="270" y="43"/>
                  </a:cubicBezTo>
                  <a:cubicBezTo>
                    <a:pt x="270" y="44"/>
                    <a:pt x="270" y="44"/>
                    <a:pt x="270" y="44"/>
                  </a:cubicBezTo>
                  <a:cubicBezTo>
                    <a:pt x="270" y="44"/>
                    <a:pt x="270" y="44"/>
                    <a:pt x="270" y="45"/>
                  </a:cubicBezTo>
                  <a:cubicBezTo>
                    <a:pt x="270" y="45"/>
                    <a:pt x="270" y="45"/>
                    <a:pt x="270" y="45"/>
                  </a:cubicBezTo>
                  <a:cubicBezTo>
                    <a:pt x="271" y="45"/>
                    <a:pt x="271" y="45"/>
                    <a:pt x="271" y="45"/>
                  </a:cubicBezTo>
                  <a:cubicBezTo>
                    <a:pt x="271" y="45"/>
                    <a:pt x="272" y="45"/>
                    <a:pt x="272" y="45"/>
                  </a:cubicBezTo>
                  <a:cubicBezTo>
                    <a:pt x="272" y="45"/>
                    <a:pt x="272" y="45"/>
                    <a:pt x="272" y="45"/>
                  </a:cubicBezTo>
                  <a:cubicBezTo>
                    <a:pt x="272" y="45"/>
                    <a:pt x="273" y="45"/>
                    <a:pt x="273" y="45"/>
                  </a:cubicBezTo>
                  <a:cubicBezTo>
                    <a:pt x="273" y="45"/>
                    <a:pt x="273" y="45"/>
                    <a:pt x="273" y="45"/>
                  </a:cubicBezTo>
                  <a:cubicBezTo>
                    <a:pt x="273" y="45"/>
                    <a:pt x="273" y="45"/>
                    <a:pt x="274" y="45"/>
                  </a:cubicBezTo>
                  <a:cubicBezTo>
                    <a:pt x="274" y="45"/>
                    <a:pt x="274" y="45"/>
                    <a:pt x="274" y="45"/>
                  </a:cubicBezTo>
                  <a:cubicBezTo>
                    <a:pt x="274" y="45"/>
                    <a:pt x="274" y="45"/>
                    <a:pt x="274" y="44"/>
                  </a:cubicBezTo>
                  <a:cubicBezTo>
                    <a:pt x="273" y="44"/>
                    <a:pt x="274" y="44"/>
                    <a:pt x="273" y="44"/>
                  </a:cubicBezTo>
                  <a:cubicBezTo>
                    <a:pt x="273" y="44"/>
                    <a:pt x="273" y="44"/>
                    <a:pt x="273" y="44"/>
                  </a:cubicBezTo>
                  <a:cubicBezTo>
                    <a:pt x="273" y="44"/>
                    <a:pt x="273" y="44"/>
                    <a:pt x="272" y="44"/>
                  </a:cubicBezTo>
                  <a:cubicBezTo>
                    <a:pt x="272" y="44"/>
                    <a:pt x="272" y="44"/>
                    <a:pt x="272" y="44"/>
                  </a:cubicBezTo>
                  <a:cubicBezTo>
                    <a:pt x="272" y="44"/>
                    <a:pt x="272" y="44"/>
                    <a:pt x="272" y="44"/>
                  </a:cubicBezTo>
                  <a:cubicBezTo>
                    <a:pt x="272" y="44"/>
                    <a:pt x="272" y="44"/>
                    <a:pt x="272" y="43"/>
                  </a:cubicBezTo>
                  <a:cubicBezTo>
                    <a:pt x="272" y="43"/>
                    <a:pt x="272" y="43"/>
                    <a:pt x="272" y="43"/>
                  </a:cubicBezTo>
                  <a:cubicBezTo>
                    <a:pt x="272" y="43"/>
                    <a:pt x="272" y="43"/>
                    <a:pt x="272" y="43"/>
                  </a:cubicBezTo>
                  <a:cubicBezTo>
                    <a:pt x="272" y="43"/>
                    <a:pt x="271" y="43"/>
                    <a:pt x="271" y="43"/>
                  </a:cubicBezTo>
                  <a:cubicBezTo>
                    <a:pt x="271" y="43"/>
                    <a:pt x="271" y="43"/>
                    <a:pt x="271" y="43"/>
                  </a:cubicBezTo>
                  <a:cubicBezTo>
                    <a:pt x="271" y="42"/>
                    <a:pt x="271" y="42"/>
                    <a:pt x="271" y="42"/>
                  </a:cubicBezTo>
                  <a:cubicBezTo>
                    <a:pt x="271" y="42"/>
                    <a:pt x="271" y="42"/>
                    <a:pt x="271" y="42"/>
                  </a:cubicBezTo>
                  <a:cubicBezTo>
                    <a:pt x="270" y="42"/>
                    <a:pt x="270" y="42"/>
                    <a:pt x="270" y="42"/>
                  </a:cubicBezTo>
                  <a:cubicBezTo>
                    <a:pt x="270" y="42"/>
                    <a:pt x="270" y="42"/>
                    <a:pt x="270" y="42"/>
                  </a:cubicBezTo>
                  <a:cubicBezTo>
                    <a:pt x="270" y="42"/>
                    <a:pt x="270" y="42"/>
                    <a:pt x="270" y="42"/>
                  </a:cubicBezTo>
                  <a:cubicBezTo>
                    <a:pt x="270" y="42"/>
                    <a:pt x="269" y="42"/>
                    <a:pt x="269" y="42"/>
                  </a:cubicBezTo>
                  <a:cubicBezTo>
                    <a:pt x="269" y="42"/>
                    <a:pt x="269" y="42"/>
                    <a:pt x="269" y="42"/>
                  </a:cubicBezTo>
                  <a:cubicBezTo>
                    <a:pt x="269" y="42"/>
                    <a:pt x="269" y="42"/>
                    <a:pt x="269" y="42"/>
                  </a:cubicBezTo>
                  <a:cubicBezTo>
                    <a:pt x="269" y="42"/>
                    <a:pt x="269" y="42"/>
                    <a:pt x="269" y="42"/>
                  </a:cubicBezTo>
                  <a:cubicBezTo>
                    <a:pt x="269" y="42"/>
                    <a:pt x="269" y="42"/>
                    <a:pt x="269" y="42"/>
                  </a:cubicBezTo>
                  <a:cubicBezTo>
                    <a:pt x="269" y="42"/>
                    <a:pt x="268" y="42"/>
                    <a:pt x="268" y="42"/>
                  </a:cubicBezTo>
                  <a:cubicBezTo>
                    <a:pt x="268" y="42"/>
                    <a:pt x="268" y="42"/>
                    <a:pt x="268" y="42"/>
                  </a:cubicBezTo>
                  <a:cubicBezTo>
                    <a:pt x="268" y="42"/>
                    <a:pt x="268" y="42"/>
                    <a:pt x="267" y="42"/>
                  </a:cubicBezTo>
                  <a:cubicBezTo>
                    <a:pt x="267" y="42"/>
                    <a:pt x="267" y="41"/>
                    <a:pt x="267" y="42"/>
                  </a:cubicBezTo>
                  <a:cubicBezTo>
                    <a:pt x="267" y="42"/>
                    <a:pt x="267" y="42"/>
                    <a:pt x="267" y="42"/>
                  </a:cubicBezTo>
                  <a:cubicBezTo>
                    <a:pt x="267" y="42"/>
                    <a:pt x="267" y="42"/>
                    <a:pt x="267" y="42"/>
                  </a:cubicBezTo>
                  <a:cubicBezTo>
                    <a:pt x="267" y="42"/>
                    <a:pt x="268" y="42"/>
                    <a:pt x="268" y="43"/>
                  </a:cubicBezTo>
                  <a:cubicBezTo>
                    <a:pt x="268" y="43"/>
                    <a:pt x="268" y="43"/>
                    <a:pt x="268" y="43"/>
                  </a:cubicBezTo>
                  <a:cubicBezTo>
                    <a:pt x="268" y="43"/>
                    <a:pt x="268" y="43"/>
                    <a:pt x="268" y="43"/>
                  </a:cubicBezTo>
                  <a:cubicBezTo>
                    <a:pt x="268" y="43"/>
                    <a:pt x="268" y="43"/>
                    <a:pt x="268" y="43"/>
                  </a:cubicBezTo>
                  <a:cubicBezTo>
                    <a:pt x="268" y="43"/>
                    <a:pt x="268" y="43"/>
                    <a:pt x="268" y="42"/>
                  </a:cubicBezTo>
                  <a:cubicBezTo>
                    <a:pt x="268" y="43"/>
                    <a:pt x="269" y="43"/>
                    <a:pt x="269" y="43"/>
                  </a:cubicBezTo>
                  <a:cubicBezTo>
                    <a:pt x="269" y="43"/>
                    <a:pt x="269" y="43"/>
                    <a:pt x="269" y="43"/>
                  </a:cubicBezTo>
                  <a:cubicBezTo>
                    <a:pt x="269" y="43"/>
                    <a:pt x="269" y="43"/>
                    <a:pt x="270" y="43"/>
                  </a:cubicBezTo>
                  <a:close/>
                  <a:moveTo>
                    <a:pt x="277" y="50"/>
                  </a:moveTo>
                  <a:cubicBezTo>
                    <a:pt x="277" y="50"/>
                    <a:pt x="277" y="50"/>
                    <a:pt x="278" y="50"/>
                  </a:cubicBezTo>
                  <a:cubicBezTo>
                    <a:pt x="278" y="49"/>
                    <a:pt x="277" y="49"/>
                    <a:pt x="277" y="49"/>
                  </a:cubicBezTo>
                  <a:cubicBezTo>
                    <a:pt x="277" y="49"/>
                    <a:pt x="277" y="49"/>
                    <a:pt x="277" y="49"/>
                  </a:cubicBezTo>
                  <a:cubicBezTo>
                    <a:pt x="277" y="49"/>
                    <a:pt x="277" y="49"/>
                    <a:pt x="277" y="49"/>
                  </a:cubicBezTo>
                  <a:cubicBezTo>
                    <a:pt x="276" y="49"/>
                    <a:pt x="276" y="49"/>
                    <a:pt x="276" y="49"/>
                  </a:cubicBezTo>
                  <a:cubicBezTo>
                    <a:pt x="276" y="49"/>
                    <a:pt x="275" y="49"/>
                    <a:pt x="275" y="49"/>
                  </a:cubicBezTo>
                  <a:cubicBezTo>
                    <a:pt x="275" y="49"/>
                    <a:pt x="275" y="49"/>
                    <a:pt x="275" y="49"/>
                  </a:cubicBezTo>
                  <a:cubicBezTo>
                    <a:pt x="275" y="49"/>
                    <a:pt x="275" y="49"/>
                    <a:pt x="275" y="49"/>
                  </a:cubicBezTo>
                  <a:cubicBezTo>
                    <a:pt x="274" y="49"/>
                    <a:pt x="274" y="49"/>
                    <a:pt x="274" y="49"/>
                  </a:cubicBezTo>
                  <a:cubicBezTo>
                    <a:pt x="274" y="49"/>
                    <a:pt x="274" y="49"/>
                    <a:pt x="274" y="49"/>
                  </a:cubicBezTo>
                  <a:cubicBezTo>
                    <a:pt x="274" y="49"/>
                    <a:pt x="273" y="49"/>
                    <a:pt x="273" y="49"/>
                  </a:cubicBezTo>
                  <a:cubicBezTo>
                    <a:pt x="273" y="49"/>
                    <a:pt x="273" y="49"/>
                    <a:pt x="273" y="49"/>
                  </a:cubicBezTo>
                  <a:cubicBezTo>
                    <a:pt x="273" y="48"/>
                    <a:pt x="272" y="49"/>
                    <a:pt x="272" y="49"/>
                  </a:cubicBezTo>
                  <a:cubicBezTo>
                    <a:pt x="272" y="49"/>
                    <a:pt x="272" y="48"/>
                    <a:pt x="272" y="48"/>
                  </a:cubicBezTo>
                  <a:cubicBezTo>
                    <a:pt x="271" y="48"/>
                    <a:pt x="271" y="48"/>
                    <a:pt x="270" y="48"/>
                  </a:cubicBezTo>
                  <a:cubicBezTo>
                    <a:pt x="270" y="48"/>
                    <a:pt x="270" y="48"/>
                    <a:pt x="270" y="48"/>
                  </a:cubicBezTo>
                  <a:cubicBezTo>
                    <a:pt x="270" y="48"/>
                    <a:pt x="270" y="48"/>
                    <a:pt x="269" y="48"/>
                  </a:cubicBezTo>
                  <a:cubicBezTo>
                    <a:pt x="269" y="48"/>
                    <a:pt x="269" y="48"/>
                    <a:pt x="269" y="48"/>
                  </a:cubicBezTo>
                  <a:cubicBezTo>
                    <a:pt x="269" y="48"/>
                    <a:pt x="269" y="48"/>
                    <a:pt x="268" y="48"/>
                  </a:cubicBezTo>
                  <a:cubicBezTo>
                    <a:pt x="268" y="48"/>
                    <a:pt x="268" y="48"/>
                    <a:pt x="268" y="48"/>
                  </a:cubicBezTo>
                  <a:cubicBezTo>
                    <a:pt x="268" y="48"/>
                    <a:pt x="268" y="48"/>
                    <a:pt x="268" y="48"/>
                  </a:cubicBezTo>
                  <a:cubicBezTo>
                    <a:pt x="268" y="48"/>
                    <a:pt x="268" y="49"/>
                    <a:pt x="268" y="49"/>
                  </a:cubicBezTo>
                  <a:cubicBezTo>
                    <a:pt x="268" y="49"/>
                    <a:pt x="268" y="49"/>
                    <a:pt x="268" y="49"/>
                  </a:cubicBezTo>
                  <a:cubicBezTo>
                    <a:pt x="268" y="49"/>
                    <a:pt x="268" y="49"/>
                    <a:pt x="268" y="49"/>
                  </a:cubicBezTo>
                  <a:cubicBezTo>
                    <a:pt x="269" y="49"/>
                    <a:pt x="269" y="49"/>
                    <a:pt x="269" y="49"/>
                  </a:cubicBezTo>
                  <a:cubicBezTo>
                    <a:pt x="269" y="49"/>
                    <a:pt x="269" y="49"/>
                    <a:pt x="269" y="49"/>
                  </a:cubicBezTo>
                  <a:cubicBezTo>
                    <a:pt x="269" y="49"/>
                    <a:pt x="269" y="49"/>
                    <a:pt x="269" y="49"/>
                  </a:cubicBezTo>
                  <a:cubicBezTo>
                    <a:pt x="270" y="49"/>
                    <a:pt x="270" y="49"/>
                    <a:pt x="270" y="49"/>
                  </a:cubicBezTo>
                  <a:cubicBezTo>
                    <a:pt x="270" y="49"/>
                    <a:pt x="270" y="49"/>
                    <a:pt x="270" y="49"/>
                  </a:cubicBezTo>
                  <a:cubicBezTo>
                    <a:pt x="270" y="49"/>
                    <a:pt x="270" y="49"/>
                    <a:pt x="271" y="49"/>
                  </a:cubicBezTo>
                  <a:cubicBezTo>
                    <a:pt x="271" y="49"/>
                    <a:pt x="271" y="49"/>
                    <a:pt x="271" y="49"/>
                  </a:cubicBezTo>
                  <a:cubicBezTo>
                    <a:pt x="271" y="49"/>
                    <a:pt x="271" y="49"/>
                    <a:pt x="271" y="49"/>
                  </a:cubicBezTo>
                  <a:cubicBezTo>
                    <a:pt x="271" y="49"/>
                    <a:pt x="271" y="49"/>
                    <a:pt x="271" y="49"/>
                  </a:cubicBezTo>
                  <a:cubicBezTo>
                    <a:pt x="271" y="50"/>
                    <a:pt x="271" y="50"/>
                    <a:pt x="272" y="50"/>
                  </a:cubicBezTo>
                  <a:cubicBezTo>
                    <a:pt x="272" y="50"/>
                    <a:pt x="272" y="50"/>
                    <a:pt x="272" y="50"/>
                  </a:cubicBezTo>
                  <a:cubicBezTo>
                    <a:pt x="273" y="50"/>
                    <a:pt x="273" y="50"/>
                    <a:pt x="273" y="50"/>
                  </a:cubicBezTo>
                  <a:cubicBezTo>
                    <a:pt x="273" y="50"/>
                    <a:pt x="273" y="50"/>
                    <a:pt x="273" y="50"/>
                  </a:cubicBezTo>
                  <a:cubicBezTo>
                    <a:pt x="273" y="50"/>
                    <a:pt x="273" y="50"/>
                    <a:pt x="273" y="50"/>
                  </a:cubicBezTo>
                  <a:cubicBezTo>
                    <a:pt x="274" y="50"/>
                    <a:pt x="274" y="50"/>
                    <a:pt x="274" y="50"/>
                  </a:cubicBezTo>
                  <a:cubicBezTo>
                    <a:pt x="274" y="50"/>
                    <a:pt x="274" y="50"/>
                    <a:pt x="274" y="50"/>
                  </a:cubicBezTo>
                  <a:cubicBezTo>
                    <a:pt x="274" y="50"/>
                    <a:pt x="274" y="50"/>
                    <a:pt x="275" y="50"/>
                  </a:cubicBezTo>
                  <a:cubicBezTo>
                    <a:pt x="275" y="50"/>
                    <a:pt x="275" y="50"/>
                    <a:pt x="275" y="50"/>
                  </a:cubicBezTo>
                  <a:cubicBezTo>
                    <a:pt x="275" y="50"/>
                    <a:pt x="275" y="50"/>
                    <a:pt x="275" y="50"/>
                  </a:cubicBezTo>
                  <a:cubicBezTo>
                    <a:pt x="275" y="50"/>
                    <a:pt x="275" y="50"/>
                    <a:pt x="275" y="50"/>
                  </a:cubicBezTo>
                  <a:cubicBezTo>
                    <a:pt x="275" y="50"/>
                    <a:pt x="276" y="50"/>
                    <a:pt x="276" y="50"/>
                  </a:cubicBezTo>
                  <a:cubicBezTo>
                    <a:pt x="276" y="50"/>
                    <a:pt x="276" y="50"/>
                    <a:pt x="276" y="50"/>
                  </a:cubicBezTo>
                  <a:cubicBezTo>
                    <a:pt x="276" y="50"/>
                    <a:pt x="276" y="50"/>
                    <a:pt x="276" y="50"/>
                  </a:cubicBezTo>
                  <a:cubicBezTo>
                    <a:pt x="277" y="50"/>
                    <a:pt x="277" y="50"/>
                    <a:pt x="277" y="50"/>
                  </a:cubicBezTo>
                  <a:close/>
                  <a:moveTo>
                    <a:pt x="264" y="44"/>
                  </a:moveTo>
                  <a:cubicBezTo>
                    <a:pt x="264" y="44"/>
                    <a:pt x="264" y="44"/>
                    <a:pt x="264" y="44"/>
                  </a:cubicBezTo>
                  <a:cubicBezTo>
                    <a:pt x="264" y="44"/>
                    <a:pt x="264" y="44"/>
                    <a:pt x="264" y="44"/>
                  </a:cubicBezTo>
                  <a:cubicBezTo>
                    <a:pt x="263" y="44"/>
                    <a:pt x="263" y="44"/>
                    <a:pt x="263" y="44"/>
                  </a:cubicBezTo>
                  <a:cubicBezTo>
                    <a:pt x="263" y="44"/>
                    <a:pt x="263" y="44"/>
                    <a:pt x="263" y="44"/>
                  </a:cubicBezTo>
                  <a:cubicBezTo>
                    <a:pt x="263" y="44"/>
                    <a:pt x="263" y="44"/>
                    <a:pt x="264" y="45"/>
                  </a:cubicBezTo>
                  <a:cubicBezTo>
                    <a:pt x="264" y="45"/>
                    <a:pt x="264" y="45"/>
                    <a:pt x="264" y="45"/>
                  </a:cubicBezTo>
                  <a:cubicBezTo>
                    <a:pt x="264" y="45"/>
                    <a:pt x="264" y="45"/>
                    <a:pt x="264" y="45"/>
                  </a:cubicBezTo>
                  <a:cubicBezTo>
                    <a:pt x="264" y="45"/>
                    <a:pt x="264" y="45"/>
                    <a:pt x="264" y="45"/>
                  </a:cubicBezTo>
                  <a:cubicBezTo>
                    <a:pt x="265" y="45"/>
                    <a:pt x="265" y="44"/>
                    <a:pt x="265" y="44"/>
                  </a:cubicBezTo>
                  <a:cubicBezTo>
                    <a:pt x="264" y="44"/>
                    <a:pt x="264" y="45"/>
                    <a:pt x="264" y="44"/>
                  </a:cubicBezTo>
                  <a:cubicBezTo>
                    <a:pt x="264" y="44"/>
                    <a:pt x="264" y="44"/>
                    <a:pt x="264" y="44"/>
                  </a:cubicBezTo>
                  <a:close/>
                  <a:moveTo>
                    <a:pt x="290" y="84"/>
                  </a:moveTo>
                  <a:cubicBezTo>
                    <a:pt x="290" y="84"/>
                    <a:pt x="290" y="84"/>
                    <a:pt x="290" y="84"/>
                  </a:cubicBezTo>
                  <a:cubicBezTo>
                    <a:pt x="290" y="84"/>
                    <a:pt x="290" y="84"/>
                    <a:pt x="290" y="84"/>
                  </a:cubicBezTo>
                  <a:cubicBezTo>
                    <a:pt x="289" y="84"/>
                    <a:pt x="289" y="84"/>
                    <a:pt x="289" y="84"/>
                  </a:cubicBezTo>
                  <a:cubicBezTo>
                    <a:pt x="289" y="84"/>
                    <a:pt x="289" y="84"/>
                    <a:pt x="289" y="85"/>
                  </a:cubicBezTo>
                  <a:cubicBezTo>
                    <a:pt x="289" y="85"/>
                    <a:pt x="289" y="85"/>
                    <a:pt x="289" y="85"/>
                  </a:cubicBezTo>
                  <a:cubicBezTo>
                    <a:pt x="289" y="85"/>
                    <a:pt x="289" y="85"/>
                    <a:pt x="290" y="85"/>
                  </a:cubicBezTo>
                  <a:cubicBezTo>
                    <a:pt x="290" y="85"/>
                    <a:pt x="290" y="86"/>
                    <a:pt x="291" y="86"/>
                  </a:cubicBezTo>
                  <a:cubicBezTo>
                    <a:pt x="291" y="86"/>
                    <a:pt x="291" y="86"/>
                    <a:pt x="291" y="86"/>
                  </a:cubicBezTo>
                  <a:cubicBezTo>
                    <a:pt x="292" y="86"/>
                    <a:pt x="292" y="86"/>
                    <a:pt x="292" y="86"/>
                  </a:cubicBezTo>
                  <a:cubicBezTo>
                    <a:pt x="292" y="86"/>
                    <a:pt x="293" y="87"/>
                    <a:pt x="293" y="86"/>
                  </a:cubicBezTo>
                  <a:cubicBezTo>
                    <a:pt x="293" y="86"/>
                    <a:pt x="293" y="86"/>
                    <a:pt x="294" y="86"/>
                  </a:cubicBezTo>
                  <a:cubicBezTo>
                    <a:pt x="294" y="86"/>
                    <a:pt x="294" y="86"/>
                    <a:pt x="294" y="86"/>
                  </a:cubicBezTo>
                  <a:cubicBezTo>
                    <a:pt x="294" y="86"/>
                    <a:pt x="294" y="86"/>
                    <a:pt x="294" y="86"/>
                  </a:cubicBezTo>
                  <a:cubicBezTo>
                    <a:pt x="294" y="86"/>
                    <a:pt x="294" y="86"/>
                    <a:pt x="294" y="86"/>
                  </a:cubicBezTo>
                  <a:cubicBezTo>
                    <a:pt x="294" y="86"/>
                    <a:pt x="294" y="86"/>
                    <a:pt x="294" y="86"/>
                  </a:cubicBezTo>
                  <a:cubicBezTo>
                    <a:pt x="294" y="86"/>
                    <a:pt x="294" y="86"/>
                    <a:pt x="294" y="86"/>
                  </a:cubicBezTo>
                  <a:cubicBezTo>
                    <a:pt x="294" y="86"/>
                    <a:pt x="294" y="86"/>
                    <a:pt x="294" y="86"/>
                  </a:cubicBezTo>
                  <a:cubicBezTo>
                    <a:pt x="294" y="86"/>
                    <a:pt x="294" y="85"/>
                    <a:pt x="294" y="85"/>
                  </a:cubicBezTo>
                  <a:cubicBezTo>
                    <a:pt x="294" y="85"/>
                    <a:pt x="294" y="85"/>
                    <a:pt x="294" y="85"/>
                  </a:cubicBezTo>
                  <a:cubicBezTo>
                    <a:pt x="293" y="85"/>
                    <a:pt x="293" y="85"/>
                    <a:pt x="293" y="85"/>
                  </a:cubicBezTo>
                  <a:cubicBezTo>
                    <a:pt x="293" y="85"/>
                    <a:pt x="293" y="85"/>
                    <a:pt x="293" y="85"/>
                  </a:cubicBezTo>
                  <a:cubicBezTo>
                    <a:pt x="293" y="85"/>
                    <a:pt x="293" y="85"/>
                    <a:pt x="293" y="85"/>
                  </a:cubicBezTo>
                  <a:cubicBezTo>
                    <a:pt x="292" y="85"/>
                    <a:pt x="292" y="84"/>
                    <a:pt x="292" y="84"/>
                  </a:cubicBezTo>
                  <a:cubicBezTo>
                    <a:pt x="292" y="84"/>
                    <a:pt x="292" y="84"/>
                    <a:pt x="291" y="84"/>
                  </a:cubicBezTo>
                  <a:cubicBezTo>
                    <a:pt x="291" y="84"/>
                    <a:pt x="291" y="84"/>
                    <a:pt x="291" y="84"/>
                  </a:cubicBezTo>
                  <a:cubicBezTo>
                    <a:pt x="290" y="84"/>
                    <a:pt x="290" y="84"/>
                    <a:pt x="290" y="84"/>
                  </a:cubicBezTo>
                  <a:close/>
                  <a:moveTo>
                    <a:pt x="290" y="84"/>
                  </a:moveTo>
                  <a:cubicBezTo>
                    <a:pt x="290" y="84"/>
                    <a:pt x="290" y="84"/>
                    <a:pt x="290" y="84"/>
                  </a:cubicBezTo>
                  <a:cubicBezTo>
                    <a:pt x="290" y="83"/>
                    <a:pt x="290" y="83"/>
                    <a:pt x="290" y="83"/>
                  </a:cubicBezTo>
                  <a:cubicBezTo>
                    <a:pt x="290" y="83"/>
                    <a:pt x="290" y="83"/>
                    <a:pt x="290" y="83"/>
                  </a:cubicBezTo>
                  <a:cubicBezTo>
                    <a:pt x="290" y="83"/>
                    <a:pt x="290" y="83"/>
                    <a:pt x="290" y="83"/>
                  </a:cubicBezTo>
                  <a:cubicBezTo>
                    <a:pt x="290" y="83"/>
                    <a:pt x="290" y="83"/>
                    <a:pt x="290" y="83"/>
                  </a:cubicBezTo>
                  <a:cubicBezTo>
                    <a:pt x="290" y="83"/>
                    <a:pt x="289" y="83"/>
                    <a:pt x="289" y="83"/>
                  </a:cubicBezTo>
                  <a:cubicBezTo>
                    <a:pt x="289" y="83"/>
                    <a:pt x="289" y="83"/>
                    <a:pt x="289" y="83"/>
                  </a:cubicBezTo>
                  <a:cubicBezTo>
                    <a:pt x="289" y="84"/>
                    <a:pt x="289" y="84"/>
                    <a:pt x="289" y="84"/>
                  </a:cubicBezTo>
                  <a:cubicBezTo>
                    <a:pt x="289" y="84"/>
                    <a:pt x="290" y="84"/>
                    <a:pt x="290" y="84"/>
                  </a:cubicBezTo>
                  <a:cubicBezTo>
                    <a:pt x="290" y="84"/>
                    <a:pt x="290" y="84"/>
                    <a:pt x="290" y="84"/>
                  </a:cubicBezTo>
                  <a:cubicBezTo>
                    <a:pt x="290" y="84"/>
                    <a:pt x="290" y="84"/>
                    <a:pt x="290" y="84"/>
                  </a:cubicBezTo>
                  <a:cubicBezTo>
                    <a:pt x="290" y="84"/>
                    <a:pt x="290" y="84"/>
                    <a:pt x="290" y="84"/>
                  </a:cubicBezTo>
                  <a:cubicBezTo>
                    <a:pt x="290" y="84"/>
                    <a:pt x="290" y="84"/>
                    <a:pt x="290" y="84"/>
                  </a:cubicBezTo>
                  <a:cubicBezTo>
                    <a:pt x="290" y="84"/>
                    <a:pt x="290" y="84"/>
                    <a:pt x="290" y="84"/>
                  </a:cubicBezTo>
                  <a:cubicBezTo>
                    <a:pt x="290" y="84"/>
                    <a:pt x="290" y="84"/>
                    <a:pt x="290" y="84"/>
                  </a:cubicBezTo>
                  <a:cubicBezTo>
                    <a:pt x="290" y="84"/>
                    <a:pt x="290" y="84"/>
                    <a:pt x="290" y="84"/>
                  </a:cubicBezTo>
                  <a:close/>
                  <a:moveTo>
                    <a:pt x="291" y="84"/>
                  </a:moveTo>
                  <a:cubicBezTo>
                    <a:pt x="291" y="84"/>
                    <a:pt x="291" y="84"/>
                    <a:pt x="291" y="84"/>
                  </a:cubicBezTo>
                  <a:cubicBezTo>
                    <a:pt x="291" y="84"/>
                    <a:pt x="291" y="84"/>
                    <a:pt x="291" y="84"/>
                  </a:cubicBezTo>
                  <a:cubicBezTo>
                    <a:pt x="291" y="84"/>
                    <a:pt x="291" y="84"/>
                    <a:pt x="291" y="84"/>
                  </a:cubicBezTo>
                  <a:cubicBezTo>
                    <a:pt x="291" y="84"/>
                    <a:pt x="291" y="84"/>
                    <a:pt x="291" y="83"/>
                  </a:cubicBezTo>
                  <a:cubicBezTo>
                    <a:pt x="291" y="83"/>
                    <a:pt x="291" y="83"/>
                    <a:pt x="291" y="83"/>
                  </a:cubicBezTo>
                  <a:cubicBezTo>
                    <a:pt x="291" y="83"/>
                    <a:pt x="291" y="83"/>
                    <a:pt x="291" y="83"/>
                  </a:cubicBezTo>
                  <a:cubicBezTo>
                    <a:pt x="291" y="83"/>
                    <a:pt x="291" y="83"/>
                    <a:pt x="290" y="83"/>
                  </a:cubicBezTo>
                  <a:cubicBezTo>
                    <a:pt x="290" y="83"/>
                    <a:pt x="290" y="83"/>
                    <a:pt x="290" y="83"/>
                  </a:cubicBezTo>
                  <a:cubicBezTo>
                    <a:pt x="290" y="83"/>
                    <a:pt x="290" y="83"/>
                    <a:pt x="290" y="83"/>
                  </a:cubicBezTo>
                  <a:cubicBezTo>
                    <a:pt x="290" y="83"/>
                    <a:pt x="290" y="82"/>
                    <a:pt x="290" y="83"/>
                  </a:cubicBezTo>
                  <a:cubicBezTo>
                    <a:pt x="290" y="83"/>
                    <a:pt x="290" y="83"/>
                    <a:pt x="290" y="83"/>
                  </a:cubicBezTo>
                  <a:cubicBezTo>
                    <a:pt x="290" y="83"/>
                    <a:pt x="290" y="83"/>
                    <a:pt x="290" y="83"/>
                  </a:cubicBezTo>
                  <a:cubicBezTo>
                    <a:pt x="290" y="83"/>
                    <a:pt x="290" y="83"/>
                    <a:pt x="290" y="83"/>
                  </a:cubicBezTo>
                  <a:cubicBezTo>
                    <a:pt x="290" y="83"/>
                    <a:pt x="290" y="83"/>
                    <a:pt x="290" y="83"/>
                  </a:cubicBezTo>
                  <a:cubicBezTo>
                    <a:pt x="290" y="83"/>
                    <a:pt x="290" y="83"/>
                    <a:pt x="290" y="83"/>
                  </a:cubicBezTo>
                  <a:cubicBezTo>
                    <a:pt x="291" y="84"/>
                    <a:pt x="291" y="84"/>
                    <a:pt x="291" y="84"/>
                  </a:cubicBezTo>
                  <a:cubicBezTo>
                    <a:pt x="291" y="84"/>
                    <a:pt x="291" y="84"/>
                    <a:pt x="291" y="84"/>
                  </a:cubicBezTo>
                  <a:cubicBezTo>
                    <a:pt x="291" y="84"/>
                    <a:pt x="291" y="84"/>
                    <a:pt x="291" y="84"/>
                  </a:cubicBezTo>
                  <a:close/>
                  <a:moveTo>
                    <a:pt x="282" y="48"/>
                  </a:moveTo>
                  <a:cubicBezTo>
                    <a:pt x="282" y="48"/>
                    <a:pt x="282" y="48"/>
                    <a:pt x="282" y="48"/>
                  </a:cubicBezTo>
                  <a:cubicBezTo>
                    <a:pt x="282" y="48"/>
                    <a:pt x="282" y="48"/>
                    <a:pt x="282" y="48"/>
                  </a:cubicBezTo>
                  <a:cubicBezTo>
                    <a:pt x="282" y="48"/>
                    <a:pt x="282" y="48"/>
                    <a:pt x="282" y="48"/>
                  </a:cubicBezTo>
                  <a:cubicBezTo>
                    <a:pt x="282" y="48"/>
                    <a:pt x="282" y="48"/>
                    <a:pt x="282" y="48"/>
                  </a:cubicBezTo>
                  <a:close/>
                  <a:moveTo>
                    <a:pt x="306" y="84"/>
                  </a:moveTo>
                  <a:cubicBezTo>
                    <a:pt x="306" y="84"/>
                    <a:pt x="306" y="84"/>
                    <a:pt x="306" y="84"/>
                  </a:cubicBezTo>
                  <a:cubicBezTo>
                    <a:pt x="305" y="84"/>
                    <a:pt x="305" y="84"/>
                    <a:pt x="305" y="84"/>
                  </a:cubicBezTo>
                  <a:cubicBezTo>
                    <a:pt x="305" y="84"/>
                    <a:pt x="305" y="84"/>
                    <a:pt x="305" y="84"/>
                  </a:cubicBezTo>
                  <a:cubicBezTo>
                    <a:pt x="305" y="84"/>
                    <a:pt x="305" y="84"/>
                    <a:pt x="305" y="84"/>
                  </a:cubicBezTo>
                  <a:cubicBezTo>
                    <a:pt x="305" y="84"/>
                    <a:pt x="305" y="84"/>
                    <a:pt x="305" y="84"/>
                  </a:cubicBezTo>
                  <a:cubicBezTo>
                    <a:pt x="305" y="84"/>
                    <a:pt x="305" y="84"/>
                    <a:pt x="305" y="84"/>
                  </a:cubicBezTo>
                  <a:cubicBezTo>
                    <a:pt x="305" y="84"/>
                    <a:pt x="305" y="84"/>
                    <a:pt x="305" y="84"/>
                  </a:cubicBezTo>
                  <a:cubicBezTo>
                    <a:pt x="305" y="84"/>
                    <a:pt x="305" y="84"/>
                    <a:pt x="305" y="84"/>
                  </a:cubicBezTo>
                  <a:cubicBezTo>
                    <a:pt x="305" y="84"/>
                    <a:pt x="305" y="84"/>
                    <a:pt x="305" y="84"/>
                  </a:cubicBezTo>
                  <a:cubicBezTo>
                    <a:pt x="305" y="84"/>
                    <a:pt x="305" y="84"/>
                    <a:pt x="305" y="84"/>
                  </a:cubicBezTo>
                  <a:cubicBezTo>
                    <a:pt x="305" y="84"/>
                    <a:pt x="305" y="84"/>
                    <a:pt x="305" y="84"/>
                  </a:cubicBezTo>
                  <a:cubicBezTo>
                    <a:pt x="305" y="84"/>
                    <a:pt x="305" y="84"/>
                    <a:pt x="305" y="84"/>
                  </a:cubicBezTo>
                  <a:cubicBezTo>
                    <a:pt x="305" y="84"/>
                    <a:pt x="305" y="84"/>
                    <a:pt x="305" y="84"/>
                  </a:cubicBezTo>
                  <a:cubicBezTo>
                    <a:pt x="305" y="84"/>
                    <a:pt x="305" y="84"/>
                    <a:pt x="305" y="84"/>
                  </a:cubicBezTo>
                  <a:cubicBezTo>
                    <a:pt x="305" y="84"/>
                    <a:pt x="305" y="84"/>
                    <a:pt x="305" y="84"/>
                  </a:cubicBezTo>
                  <a:cubicBezTo>
                    <a:pt x="305" y="84"/>
                    <a:pt x="305" y="84"/>
                    <a:pt x="305" y="84"/>
                  </a:cubicBezTo>
                  <a:cubicBezTo>
                    <a:pt x="305" y="84"/>
                    <a:pt x="305" y="84"/>
                    <a:pt x="305" y="84"/>
                  </a:cubicBezTo>
                  <a:cubicBezTo>
                    <a:pt x="305" y="84"/>
                    <a:pt x="305" y="84"/>
                    <a:pt x="305" y="84"/>
                  </a:cubicBezTo>
                  <a:cubicBezTo>
                    <a:pt x="305" y="84"/>
                    <a:pt x="305" y="84"/>
                    <a:pt x="305" y="84"/>
                  </a:cubicBezTo>
                  <a:cubicBezTo>
                    <a:pt x="305" y="84"/>
                    <a:pt x="305" y="84"/>
                    <a:pt x="305" y="84"/>
                  </a:cubicBezTo>
                  <a:cubicBezTo>
                    <a:pt x="305" y="84"/>
                    <a:pt x="305" y="84"/>
                    <a:pt x="305" y="84"/>
                  </a:cubicBezTo>
                  <a:cubicBezTo>
                    <a:pt x="305" y="84"/>
                    <a:pt x="305" y="84"/>
                    <a:pt x="305" y="84"/>
                  </a:cubicBezTo>
                  <a:cubicBezTo>
                    <a:pt x="305" y="84"/>
                    <a:pt x="305" y="84"/>
                    <a:pt x="305" y="84"/>
                  </a:cubicBezTo>
                  <a:cubicBezTo>
                    <a:pt x="305" y="84"/>
                    <a:pt x="305" y="84"/>
                    <a:pt x="305" y="84"/>
                  </a:cubicBezTo>
                  <a:cubicBezTo>
                    <a:pt x="305" y="84"/>
                    <a:pt x="305" y="84"/>
                    <a:pt x="305" y="84"/>
                  </a:cubicBezTo>
                  <a:cubicBezTo>
                    <a:pt x="305" y="84"/>
                    <a:pt x="305" y="84"/>
                    <a:pt x="305" y="84"/>
                  </a:cubicBezTo>
                  <a:cubicBezTo>
                    <a:pt x="305" y="84"/>
                    <a:pt x="305" y="84"/>
                    <a:pt x="305" y="84"/>
                  </a:cubicBezTo>
                  <a:cubicBezTo>
                    <a:pt x="305" y="84"/>
                    <a:pt x="305" y="84"/>
                    <a:pt x="305" y="84"/>
                  </a:cubicBezTo>
                  <a:cubicBezTo>
                    <a:pt x="305" y="84"/>
                    <a:pt x="305" y="83"/>
                    <a:pt x="305" y="83"/>
                  </a:cubicBezTo>
                  <a:cubicBezTo>
                    <a:pt x="305" y="83"/>
                    <a:pt x="305" y="83"/>
                    <a:pt x="305" y="83"/>
                  </a:cubicBezTo>
                  <a:cubicBezTo>
                    <a:pt x="305" y="83"/>
                    <a:pt x="304" y="83"/>
                    <a:pt x="304" y="83"/>
                  </a:cubicBezTo>
                  <a:cubicBezTo>
                    <a:pt x="304" y="83"/>
                    <a:pt x="304" y="83"/>
                    <a:pt x="304" y="83"/>
                  </a:cubicBezTo>
                  <a:cubicBezTo>
                    <a:pt x="304" y="83"/>
                    <a:pt x="304" y="83"/>
                    <a:pt x="304" y="83"/>
                  </a:cubicBezTo>
                  <a:cubicBezTo>
                    <a:pt x="304" y="83"/>
                    <a:pt x="304" y="83"/>
                    <a:pt x="304" y="83"/>
                  </a:cubicBezTo>
                  <a:cubicBezTo>
                    <a:pt x="304" y="83"/>
                    <a:pt x="304" y="83"/>
                    <a:pt x="304" y="83"/>
                  </a:cubicBezTo>
                  <a:cubicBezTo>
                    <a:pt x="304" y="83"/>
                    <a:pt x="304" y="83"/>
                    <a:pt x="304" y="83"/>
                  </a:cubicBezTo>
                  <a:cubicBezTo>
                    <a:pt x="305" y="83"/>
                    <a:pt x="305" y="83"/>
                    <a:pt x="305" y="83"/>
                  </a:cubicBezTo>
                  <a:cubicBezTo>
                    <a:pt x="305" y="83"/>
                    <a:pt x="305" y="83"/>
                    <a:pt x="305" y="83"/>
                  </a:cubicBezTo>
                  <a:cubicBezTo>
                    <a:pt x="305" y="83"/>
                    <a:pt x="305" y="83"/>
                    <a:pt x="305" y="83"/>
                  </a:cubicBezTo>
                  <a:cubicBezTo>
                    <a:pt x="305" y="83"/>
                    <a:pt x="305" y="83"/>
                    <a:pt x="305" y="83"/>
                  </a:cubicBezTo>
                  <a:cubicBezTo>
                    <a:pt x="305" y="83"/>
                    <a:pt x="305" y="83"/>
                    <a:pt x="304" y="83"/>
                  </a:cubicBezTo>
                  <a:cubicBezTo>
                    <a:pt x="304" y="83"/>
                    <a:pt x="304" y="83"/>
                    <a:pt x="304" y="83"/>
                  </a:cubicBezTo>
                  <a:cubicBezTo>
                    <a:pt x="305" y="83"/>
                    <a:pt x="305" y="82"/>
                    <a:pt x="305" y="82"/>
                  </a:cubicBezTo>
                  <a:cubicBezTo>
                    <a:pt x="305" y="82"/>
                    <a:pt x="305" y="82"/>
                    <a:pt x="305" y="82"/>
                  </a:cubicBezTo>
                  <a:cubicBezTo>
                    <a:pt x="305" y="82"/>
                    <a:pt x="305" y="82"/>
                    <a:pt x="305" y="82"/>
                  </a:cubicBezTo>
                  <a:cubicBezTo>
                    <a:pt x="305" y="82"/>
                    <a:pt x="305" y="82"/>
                    <a:pt x="305" y="82"/>
                  </a:cubicBezTo>
                  <a:cubicBezTo>
                    <a:pt x="305" y="82"/>
                    <a:pt x="305" y="82"/>
                    <a:pt x="304" y="82"/>
                  </a:cubicBezTo>
                  <a:cubicBezTo>
                    <a:pt x="304" y="82"/>
                    <a:pt x="304" y="82"/>
                    <a:pt x="304" y="82"/>
                  </a:cubicBezTo>
                  <a:cubicBezTo>
                    <a:pt x="304" y="82"/>
                    <a:pt x="304" y="82"/>
                    <a:pt x="304" y="82"/>
                  </a:cubicBezTo>
                  <a:cubicBezTo>
                    <a:pt x="304" y="82"/>
                    <a:pt x="304" y="82"/>
                    <a:pt x="304" y="82"/>
                  </a:cubicBezTo>
                  <a:cubicBezTo>
                    <a:pt x="304" y="82"/>
                    <a:pt x="304" y="82"/>
                    <a:pt x="304" y="82"/>
                  </a:cubicBezTo>
                  <a:cubicBezTo>
                    <a:pt x="304" y="82"/>
                    <a:pt x="305" y="82"/>
                    <a:pt x="305" y="82"/>
                  </a:cubicBezTo>
                  <a:cubicBezTo>
                    <a:pt x="305" y="82"/>
                    <a:pt x="305" y="82"/>
                    <a:pt x="305" y="82"/>
                  </a:cubicBezTo>
                  <a:cubicBezTo>
                    <a:pt x="305" y="82"/>
                    <a:pt x="305" y="82"/>
                    <a:pt x="305" y="82"/>
                  </a:cubicBezTo>
                  <a:cubicBezTo>
                    <a:pt x="305" y="82"/>
                    <a:pt x="305" y="82"/>
                    <a:pt x="305" y="82"/>
                  </a:cubicBezTo>
                  <a:cubicBezTo>
                    <a:pt x="305" y="82"/>
                    <a:pt x="305" y="82"/>
                    <a:pt x="305" y="82"/>
                  </a:cubicBezTo>
                  <a:cubicBezTo>
                    <a:pt x="305" y="82"/>
                    <a:pt x="305" y="82"/>
                    <a:pt x="305" y="82"/>
                  </a:cubicBezTo>
                  <a:cubicBezTo>
                    <a:pt x="305" y="82"/>
                    <a:pt x="305" y="82"/>
                    <a:pt x="305" y="82"/>
                  </a:cubicBezTo>
                  <a:cubicBezTo>
                    <a:pt x="305" y="82"/>
                    <a:pt x="305" y="82"/>
                    <a:pt x="305" y="82"/>
                  </a:cubicBezTo>
                  <a:cubicBezTo>
                    <a:pt x="305" y="82"/>
                    <a:pt x="305" y="82"/>
                    <a:pt x="305" y="82"/>
                  </a:cubicBezTo>
                  <a:cubicBezTo>
                    <a:pt x="305" y="82"/>
                    <a:pt x="305" y="82"/>
                    <a:pt x="305" y="82"/>
                  </a:cubicBezTo>
                  <a:cubicBezTo>
                    <a:pt x="305" y="82"/>
                    <a:pt x="305" y="82"/>
                    <a:pt x="305" y="82"/>
                  </a:cubicBezTo>
                  <a:cubicBezTo>
                    <a:pt x="305" y="82"/>
                    <a:pt x="305" y="82"/>
                    <a:pt x="305" y="82"/>
                  </a:cubicBezTo>
                  <a:cubicBezTo>
                    <a:pt x="305" y="82"/>
                    <a:pt x="305" y="82"/>
                    <a:pt x="305" y="82"/>
                  </a:cubicBezTo>
                  <a:cubicBezTo>
                    <a:pt x="305" y="82"/>
                    <a:pt x="305" y="82"/>
                    <a:pt x="305" y="82"/>
                  </a:cubicBezTo>
                  <a:cubicBezTo>
                    <a:pt x="305" y="82"/>
                    <a:pt x="305" y="82"/>
                    <a:pt x="305" y="82"/>
                  </a:cubicBezTo>
                  <a:cubicBezTo>
                    <a:pt x="305" y="82"/>
                    <a:pt x="305" y="82"/>
                    <a:pt x="305" y="82"/>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1"/>
                    <a:pt x="305" y="81"/>
                    <a:pt x="305" y="81"/>
                  </a:cubicBezTo>
                  <a:cubicBezTo>
                    <a:pt x="305" y="80"/>
                    <a:pt x="305" y="80"/>
                    <a:pt x="305" y="80"/>
                  </a:cubicBezTo>
                  <a:cubicBezTo>
                    <a:pt x="305" y="80"/>
                    <a:pt x="305" y="80"/>
                    <a:pt x="305" y="80"/>
                  </a:cubicBezTo>
                  <a:cubicBezTo>
                    <a:pt x="305" y="80"/>
                    <a:pt x="305" y="80"/>
                    <a:pt x="305" y="80"/>
                  </a:cubicBezTo>
                  <a:cubicBezTo>
                    <a:pt x="305" y="80"/>
                    <a:pt x="305" y="80"/>
                    <a:pt x="305" y="80"/>
                  </a:cubicBezTo>
                  <a:cubicBezTo>
                    <a:pt x="305" y="80"/>
                    <a:pt x="305" y="80"/>
                    <a:pt x="305" y="80"/>
                  </a:cubicBezTo>
                  <a:cubicBezTo>
                    <a:pt x="305" y="80"/>
                    <a:pt x="305" y="80"/>
                    <a:pt x="305" y="80"/>
                  </a:cubicBezTo>
                  <a:cubicBezTo>
                    <a:pt x="305" y="80"/>
                    <a:pt x="305" y="80"/>
                    <a:pt x="305" y="80"/>
                  </a:cubicBezTo>
                  <a:cubicBezTo>
                    <a:pt x="305" y="71"/>
                    <a:pt x="305" y="71"/>
                    <a:pt x="305" y="71"/>
                  </a:cubicBezTo>
                  <a:cubicBezTo>
                    <a:pt x="305" y="55"/>
                    <a:pt x="305" y="55"/>
                    <a:pt x="305" y="55"/>
                  </a:cubicBezTo>
                  <a:cubicBezTo>
                    <a:pt x="305" y="55"/>
                    <a:pt x="305" y="55"/>
                    <a:pt x="305" y="55"/>
                  </a:cubicBezTo>
                  <a:cubicBezTo>
                    <a:pt x="305" y="55"/>
                    <a:pt x="305" y="55"/>
                    <a:pt x="305" y="55"/>
                  </a:cubicBezTo>
                  <a:cubicBezTo>
                    <a:pt x="305" y="55"/>
                    <a:pt x="305" y="55"/>
                    <a:pt x="304" y="55"/>
                  </a:cubicBezTo>
                  <a:cubicBezTo>
                    <a:pt x="304" y="55"/>
                    <a:pt x="304" y="55"/>
                    <a:pt x="304" y="55"/>
                  </a:cubicBezTo>
                  <a:cubicBezTo>
                    <a:pt x="304" y="55"/>
                    <a:pt x="304" y="55"/>
                    <a:pt x="304" y="55"/>
                  </a:cubicBezTo>
                  <a:cubicBezTo>
                    <a:pt x="304" y="55"/>
                    <a:pt x="303" y="55"/>
                    <a:pt x="303" y="55"/>
                  </a:cubicBezTo>
                  <a:cubicBezTo>
                    <a:pt x="303" y="55"/>
                    <a:pt x="303" y="55"/>
                    <a:pt x="303" y="55"/>
                  </a:cubicBezTo>
                  <a:cubicBezTo>
                    <a:pt x="304" y="55"/>
                    <a:pt x="304" y="54"/>
                    <a:pt x="304" y="54"/>
                  </a:cubicBezTo>
                  <a:cubicBezTo>
                    <a:pt x="304" y="54"/>
                    <a:pt x="303" y="54"/>
                    <a:pt x="303" y="54"/>
                  </a:cubicBezTo>
                  <a:cubicBezTo>
                    <a:pt x="303" y="54"/>
                    <a:pt x="303" y="54"/>
                    <a:pt x="303" y="54"/>
                  </a:cubicBezTo>
                  <a:cubicBezTo>
                    <a:pt x="303" y="54"/>
                    <a:pt x="303" y="54"/>
                    <a:pt x="303" y="54"/>
                  </a:cubicBezTo>
                  <a:cubicBezTo>
                    <a:pt x="303" y="54"/>
                    <a:pt x="303" y="54"/>
                    <a:pt x="303" y="54"/>
                  </a:cubicBezTo>
                  <a:cubicBezTo>
                    <a:pt x="302" y="54"/>
                    <a:pt x="302" y="54"/>
                    <a:pt x="302" y="54"/>
                  </a:cubicBezTo>
                  <a:cubicBezTo>
                    <a:pt x="302" y="54"/>
                    <a:pt x="302" y="54"/>
                    <a:pt x="302" y="54"/>
                  </a:cubicBezTo>
                  <a:cubicBezTo>
                    <a:pt x="302" y="54"/>
                    <a:pt x="302" y="54"/>
                    <a:pt x="301" y="54"/>
                  </a:cubicBezTo>
                  <a:cubicBezTo>
                    <a:pt x="301" y="54"/>
                    <a:pt x="301" y="54"/>
                    <a:pt x="301" y="54"/>
                  </a:cubicBezTo>
                  <a:cubicBezTo>
                    <a:pt x="301" y="54"/>
                    <a:pt x="301" y="54"/>
                    <a:pt x="301" y="54"/>
                  </a:cubicBezTo>
                  <a:cubicBezTo>
                    <a:pt x="301" y="54"/>
                    <a:pt x="301" y="54"/>
                    <a:pt x="301" y="54"/>
                  </a:cubicBezTo>
                  <a:cubicBezTo>
                    <a:pt x="301" y="54"/>
                    <a:pt x="301" y="54"/>
                    <a:pt x="301" y="54"/>
                  </a:cubicBezTo>
                  <a:cubicBezTo>
                    <a:pt x="301" y="54"/>
                    <a:pt x="301" y="54"/>
                    <a:pt x="301" y="54"/>
                  </a:cubicBezTo>
                  <a:cubicBezTo>
                    <a:pt x="300" y="54"/>
                    <a:pt x="300" y="54"/>
                    <a:pt x="300" y="54"/>
                  </a:cubicBezTo>
                  <a:cubicBezTo>
                    <a:pt x="300" y="54"/>
                    <a:pt x="300" y="54"/>
                    <a:pt x="300" y="54"/>
                  </a:cubicBezTo>
                  <a:cubicBezTo>
                    <a:pt x="300" y="53"/>
                    <a:pt x="300" y="53"/>
                    <a:pt x="300" y="53"/>
                  </a:cubicBezTo>
                  <a:cubicBezTo>
                    <a:pt x="300" y="53"/>
                    <a:pt x="300" y="53"/>
                    <a:pt x="299" y="53"/>
                  </a:cubicBezTo>
                  <a:cubicBezTo>
                    <a:pt x="299" y="53"/>
                    <a:pt x="299" y="53"/>
                    <a:pt x="299" y="53"/>
                  </a:cubicBezTo>
                  <a:cubicBezTo>
                    <a:pt x="299" y="53"/>
                    <a:pt x="298" y="53"/>
                    <a:pt x="298" y="53"/>
                  </a:cubicBezTo>
                  <a:cubicBezTo>
                    <a:pt x="298" y="53"/>
                    <a:pt x="297" y="53"/>
                    <a:pt x="297" y="53"/>
                  </a:cubicBezTo>
                  <a:cubicBezTo>
                    <a:pt x="297" y="53"/>
                    <a:pt x="297" y="53"/>
                    <a:pt x="297" y="53"/>
                  </a:cubicBezTo>
                  <a:cubicBezTo>
                    <a:pt x="297" y="53"/>
                    <a:pt x="297" y="53"/>
                    <a:pt x="296" y="53"/>
                  </a:cubicBezTo>
                  <a:cubicBezTo>
                    <a:pt x="296" y="53"/>
                    <a:pt x="296" y="53"/>
                    <a:pt x="296" y="53"/>
                  </a:cubicBezTo>
                  <a:cubicBezTo>
                    <a:pt x="296" y="53"/>
                    <a:pt x="296" y="53"/>
                    <a:pt x="295" y="52"/>
                  </a:cubicBezTo>
                  <a:cubicBezTo>
                    <a:pt x="295" y="52"/>
                    <a:pt x="295" y="52"/>
                    <a:pt x="295" y="52"/>
                  </a:cubicBezTo>
                  <a:cubicBezTo>
                    <a:pt x="295" y="52"/>
                    <a:pt x="294" y="52"/>
                    <a:pt x="294" y="52"/>
                  </a:cubicBezTo>
                  <a:cubicBezTo>
                    <a:pt x="293" y="52"/>
                    <a:pt x="293" y="51"/>
                    <a:pt x="293" y="51"/>
                  </a:cubicBezTo>
                  <a:cubicBezTo>
                    <a:pt x="293" y="51"/>
                    <a:pt x="292" y="51"/>
                    <a:pt x="292" y="51"/>
                  </a:cubicBezTo>
                  <a:cubicBezTo>
                    <a:pt x="292" y="51"/>
                    <a:pt x="292" y="51"/>
                    <a:pt x="292" y="51"/>
                  </a:cubicBezTo>
                  <a:cubicBezTo>
                    <a:pt x="292" y="51"/>
                    <a:pt x="292" y="51"/>
                    <a:pt x="292" y="51"/>
                  </a:cubicBezTo>
                  <a:cubicBezTo>
                    <a:pt x="292" y="51"/>
                    <a:pt x="291" y="51"/>
                    <a:pt x="291" y="51"/>
                  </a:cubicBezTo>
                  <a:cubicBezTo>
                    <a:pt x="291" y="51"/>
                    <a:pt x="291" y="51"/>
                    <a:pt x="291" y="51"/>
                  </a:cubicBezTo>
                  <a:cubicBezTo>
                    <a:pt x="291" y="51"/>
                    <a:pt x="291" y="50"/>
                    <a:pt x="290" y="50"/>
                  </a:cubicBezTo>
                  <a:cubicBezTo>
                    <a:pt x="290" y="50"/>
                    <a:pt x="290" y="50"/>
                    <a:pt x="290" y="50"/>
                  </a:cubicBezTo>
                  <a:cubicBezTo>
                    <a:pt x="290" y="50"/>
                    <a:pt x="290" y="50"/>
                    <a:pt x="290" y="50"/>
                  </a:cubicBezTo>
                  <a:cubicBezTo>
                    <a:pt x="290" y="50"/>
                    <a:pt x="290" y="50"/>
                    <a:pt x="290" y="50"/>
                  </a:cubicBezTo>
                  <a:cubicBezTo>
                    <a:pt x="290" y="50"/>
                    <a:pt x="290" y="50"/>
                    <a:pt x="289" y="49"/>
                  </a:cubicBezTo>
                  <a:cubicBezTo>
                    <a:pt x="289" y="49"/>
                    <a:pt x="289" y="49"/>
                    <a:pt x="289" y="49"/>
                  </a:cubicBezTo>
                  <a:cubicBezTo>
                    <a:pt x="289" y="49"/>
                    <a:pt x="289" y="49"/>
                    <a:pt x="288" y="49"/>
                  </a:cubicBezTo>
                  <a:cubicBezTo>
                    <a:pt x="288" y="49"/>
                    <a:pt x="288" y="49"/>
                    <a:pt x="287" y="49"/>
                  </a:cubicBezTo>
                  <a:cubicBezTo>
                    <a:pt x="287" y="49"/>
                    <a:pt x="287" y="49"/>
                    <a:pt x="287" y="49"/>
                  </a:cubicBezTo>
                  <a:cubicBezTo>
                    <a:pt x="287" y="49"/>
                    <a:pt x="287" y="48"/>
                    <a:pt x="287" y="48"/>
                  </a:cubicBezTo>
                  <a:cubicBezTo>
                    <a:pt x="286" y="48"/>
                    <a:pt x="286" y="48"/>
                    <a:pt x="286" y="48"/>
                  </a:cubicBezTo>
                  <a:cubicBezTo>
                    <a:pt x="286" y="48"/>
                    <a:pt x="285" y="48"/>
                    <a:pt x="285" y="48"/>
                  </a:cubicBezTo>
                  <a:cubicBezTo>
                    <a:pt x="285" y="48"/>
                    <a:pt x="285" y="48"/>
                    <a:pt x="285" y="48"/>
                  </a:cubicBezTo>
                  <a:cubicBezTo>
                    <a:pt x="285" y="48"/>
                    <a:pt x="285" y="48"/>
                    <a:pt x="285" y="48"/>
                  </a:cubicBezTo>
                  <a:cubicBezTo>
                    <a:pt x="285" y="48"/>
                    <a:pt x="285" y="48"/>
                    <a:pt x="285" y="48"/>
                  </a:cubicBezTo>
                  <a:cubicBezTo>
                    <a:pt x="285" y="47"/>
                    <a:pt x="285" y="47"/>
                    <a:pt x="285" y="47"/>
                  </a:cubicBezTo>
                  <a:cubicBezTo>
                    <a:pt x="284" y="47"/>
                    <a:pt x="284" y="47"/>
                    <a:pt x="284" y="47"/>
                  </a:cubicBezTo>
                  <a:cubicBezTo>
                    <a:pt x="284" y="47"/>
                    <a:pt x="284" y="47"/>
                    <a:pt x="284" y="47"/>
                  </a:cubicBezTo>
                  <a:cubicBezTo>
                    <a:pt x="284" y="47"/>
                    <a:pt x="284" y="47"/>
                    <a:pt x="284" y="47"/>
                  </a:cubicBezTo>
                  <a:cubicBezTo>
                    <a:pt x="284" y="47"/>
                    <a:pt x="283" y="47"/>
                    <a:pt x="283" y="47"/>
                  </a:cubicBezTo>
                  <a:cubicBezTo>
                    <a:pt x="283" y="48"/>
                    <a:pt x="283" y="48"/>
                    <a:pt x="282" y="48"/>
                  </a:cubicBezTo>
                  <a:cubicBezTo>
                    <a:pt x="282" y="48"/>
                    <a:pt x="282" y="48"/>
                    <a:pt x="282" y="48"/>
                  </a:cubicBezTo>
                  <a:cubicBezTo>
                    <a:pt x="282" y="48"/>
                    <a:pt x="281" y="48"/>
                    <a:pt x="281" y="48"/>
                  </a:cubicBezTo>
                  <a:cubicBezTo>
                    <a:pt x="281" y="49"/>
                    <a:pt x="281" y="49"/>
                    <a:pt x="280" y="49"/>
                  </a:cubicBezTo>
                  <a:cubicBezTo>
                    <a:pt x="280" y="49"/>
                    <a:pt x="280" y="49"/>
                    <a:pt x="280" y="49"/>
                  </a:cubicBezTo>
                  <a:cubicBezTo>
                    <a:pt x="280" y="49"/>
                    <a:pt x="281" y="49"/>
                    <a:pt x="281" y="50"/>
                  </a:cubicBezTo>
                  <a:cubicBezTo>
                    <a:pt x="281" y="50"/>
                    <a:pt x="280" y="50"/>
                    <a:pt x="280" y="50"/>
                  </a:cubicBezTo>
                  <a:cubicBezTo>
                    <a:pt x="280" y="49"/>
                    <a:pt x="280" y="49"/>
                    <a:pt x="280" y="49"/>
                  </a:cubicBezTo>
                  <a:cubicBezTo>
                    <a:pt x="280" y="49"/>
                    <a:pt x="280" y="49"/>
                    <a:pt x="280" y="49"/>
                  </a:cubicBezTo>
                  <a:cubicBezTo>
                    <a:pt x="280" y="49"/>
                    <a:pt x="280" y="50"/>
                    <a:pt x="280" y="50"/>
                  </a:cubicBezTo>
                  <a:cubicBezTo>
                    <a:pt x="279" y="50"/>
                    <a:pt x="279" y="50"/>
                    <a:pt x="279" y="50"/>
                  </a:cubicBezTo>
                  <a:cubicBezTo>
                    <a:pt x="279" y="50"/>
                    <a:pt x="279" y="50"/>
                    <a:pt x="279" y="50"/>
                  </a:cubicBezTo>
                  <a:cubicBezTo>
                    <a:pt x="279" y="49"/>
                    <a:pt x="279" y="49"/>
                    <a:pt x="279" y="49"/>
                  </a:cubicBezTo>
                  <a:cubicBezTo>
                    <a:pt x="279" y="49"/>
                    <a:pt x="279" y="50"/>
                    <a:pt x="279" y="50"/>
                  </a:cubicBezTo>
                  <a:cubicBezTo>
                    <a:pt x="279" y="50"/>
                    <a:pt x="279" y="50"/>
                    <a:pt x="279" y="50"/>
                  </a:cubicBezTo>
                  <a:cubicBezTo>
                    <a:pt x="279" y="50"/>
                    <a:pt x="279" y="50"/>
                    <a:pt x="279" y="50"/>
                  </a:cubicBezTo>
                  <a:cubicBezTo>
                    <a:pt x="279" y="50"/>
                    <a:pt x="279" y="50"/>
                    <a:pt x="279" y="50"/>
                  </a:cubicBezTo>
                  <a:cubicBezTo>
                    <a:pt x="280" y="51"/>
                    <a:pt x="280" y="51"/>
                    <a:pt x="280" y="51"/>
                  </a:cubicBezTo>
                  <a:cubicBezTo>
                    <a:pt x="280" y="51"/>
                    <a:pt x="280" y="51"/>
                    <a:pt x="280" y="51"/>
                  </a:cubicBezTo>
                  <a:cubicBezTo>
                    <a:pt x="280" y="51"/>
                    <a:pt x="280" y="51"/>
                    <a:pt x="279" y="51"/>
                  </a:cubicBezTo>
                  <a:cubicBezTo>
                    <a:pt x="279" y="51"/>
                    <a:pt x="279" y="52"/>
                    <a:pt x="279" y="52"/>
                  </a:cubicBezTo>
                  <a:cubicBezTo>
                    <a:pt x="279" y="52"/>
                    <a:pt x="279" y="52"/>
                    <a:pt x="278" y="52"/>
                  </a:cubicBezTo>
                  <a:cubicBezTo>
                    <a:pt x="278" y="52"/>
                    <a:pt x="278" y="52"/>
                    <a:pt x="278" y="52"/>
                  </a:cubicBezTo>
                  <a:cubicBezTo>
                    <a:pt x="277" y="52"/>
                    <a:pt x="277" y="52"/>
                    <a:pt x="277" y="52"/>
                  </a:cubicBezTo>
                  <a:cubicBezTo>
                    <a:pt x="277" y="52"/>
                    <a:pt x="277" y="52"/>
                    <a:pt x="277" y="52"/>
                  </a:cubicBezTo>
                  <a:cubicBezTo>
                    <a:pt x="277" y="52"/>
                    <a:pt x="277" y="52"/>
                    <a:pt x="277" y="53"/>
                  </a:cubicBezTo>
                  <a:cubicBezTo>
                    <a:pt x="276" y="52"/>
                    <a:pt x="276" y="52"/>
                    <a:pt x="276" y="53"/>
                  </a:cubicBezTo>
                  <a:cubicBezTo>
                    <a:pt x="276" y="53"/>
                    <a:pt x="276" y="53"/>
                    <a:pt x="276" y="53"/>
                  </a:cubicBezTo>
                  <a:cubicBezTo>
                    <a:pt x="276" y="53"/>
                    <a:pt x="276" y="53"/>
                    <a:pt x="276" y="52"/>
                  </a:cubicBezTo>
                  <a:cubicBezTo>
                    <a:pt x="275" y="52"/>
                    <a:pt x="275" y="52"/>
                    <a:pt x="275" y="52"/>
                  </a:cubicBezTo>
                  <a:cubicBezTo>
                    <a:pt x="275" y="52"/>
                    <a:pt x="275" y="52"/>
                    <a:pt x="275" y="52"/>
                  </a:cubicBezTo>
                  <a:cubicBezTo>
                    <a:pt x="275" y="52"/>
                    <a:pt x="274" y="52"/>
                    <a:pt x="274" y="52"/>
                  </a:cubicBezTo>
                  <a:cubicBezTo>
                    <a:pt x="274" y="52"/>
                    <a:pt x="274" y="53"/>
                    <a:pt x="274" y="53"/>
                  </a:cubicBezTo>
                  <a:cubicBezTo>
                    <a:pt x="274" y="53"/>
                    <a:pt x="274" y="53"/>
                    <a:pt x="274" y="53"/>
                  </a:cubicBezTo>
                  <a:cubicBezTo>
                    <a:pt x="274" y="54"/>
                    <a:pt x="274" y="54"/>
                    <a:pt x="274" y="54"/>
                  </a:cubicBezTo>
                  <a:cubicBezTo>
                    <a:pt x="273" y="54"/>
                    <a:pt x="273" y="55"/>
                    <a:pt x="273" y="55"/>
                  </a:cubicBezTo>
                  <a:cubicBezTo>
                    <a:pt x="273" y="55"/>
                    <a:pt x="272" y="55"/>
                    <a:pt x="272" y="56"/>
                  </a:cubicBezTo>
                  <a:cubicBezTo>
                    <a:pt x="272" y="56"/>
                    <a:pt x="272" y="56"/>
                    <a:pt x="271" y="56"/>
                  </a:cubicBezTo>
                  <a:cubicBezTo>
                    <a:pt x="271" y="56"/>
                    <a:pt x="271" y="56"/>
                    <a:pt x="271" y="56"/>
                  </a:cubicBezTo>
                  <a:cubicBezTo>
                    <a:pt x="271" y="56"/>
                    <a:pt x="271" y="56"/>
                    <a:pt x="271" y="56"/>
                  </a:cubicBezTo>
                  <a:cubicBezTo>
                    <a:pt x="271" y="57"/>
                    <a:pt x="271" y="57"/>
                    <a:pt x="271" y="57"/>
                  </a:cubicBezTo>
                  <a:cubicBezTo>
                    <a:pt x="271" y="57"/>
                    <a:pt x="271" y="57"/>
                    <a:pt x="271" y="57"/>
                  </a:cubicBezTo>
                  <a:cubicBezTo>
                    <a:pt x="271" y="57"/>
                    <a:pt x="271" y="57"/>
                    <a:pt x="271" y="58"/>
                  </a:cubicBezTo>
                  <a:cubicBezTo>
                    <a:pt x="271" y="58"/>
                    <a:pt x="271" y="58"/>
                    <a:pt x="270" y="58"/>
                  </a:cubicBezTo>
                  <a:cubicBezTo>
                    <a:pt x="270" y="58"/>
                    <a:pt x="270" y="58"/>
                    <a:pt x="270" y="58"/>
                  </a:cubicBezTo>
                  <a:cubicBezTo>
                    <a:pt x="270" y="58"/>
                    <a:pt x="270" y="58"/>
                    <a:pt x="270" y="58"/>
                  </a:cubicBezTo>
                  <a:cubicBezTo>
                    <a:pt x="270" y="58"/>
                    <a:pt x="270" y="58"/>
                    <a:pt x="270" y="58"/>
                  </a:cubicBezTo>
                  <a:cubicBezTo>
                    <a:pt x="270" y="59"/>
                    <a:pt x="269" y="59"/>
                    <a:pt x="269" y="59"/>
                  </a:cubicBezTo>
                  <a:cubicBezTo>
                    <a:pt x="269" y="59"/>
                    <a:pt x="269" y="59"/>
                    <a:pt x="268" y="60"/>
                  </a:cubicBezTo>
                  <a:cubicBezTo>
                    <a:pt x="268" y="60"/>
                    <a:pt x="268" y="60"/>
                    <a:pt x="268" y="60"/>
                  </a:cubicBezTo>
                  <a:cubicBezTo>
                    <a:pt x="268" y="60"/>
                    <a:pt x="268" y="60"/>
                    <a:pt x="268" y="60"/>
                  </a:cubicBezTo>
                  <a:cubicBezTo>
                    <a:pt x="267" y="60"/>
                    <a:pt x="267" y="60"/>
                    <a:pt x="267" y="60"/>
                  </a:cubicBezTo>
                  <a:cubicBezTo>
                    <a:pt x="267" y="60"/>
                    <a:pt x="267" y="60"/>
                    <a:pt x="267" y="60"/>
                  </a:cubicBezTo>
                  <a:cubicBezTo>
                    <a:pt x="267" y="60"/>
                    <a:pt x="266" y="60"/>
                    <a:pt x="266" y="60"/>
                  </a:cubicBezTo>
                  <a:cubicBezTo>
                    <a:pt x="266" y="60"/>
                    <a:pt x="266" y="60"/>
                    <a:pt x="266" y="60"/>
                  </a:cubicBezTo>
                  <a:cubicBezTo>
                    <a:pt x="266" y="60"/>
                    <a:pt x="266" y="60"/>
                    <a:pt x="266" y="60"/>
                  </a:cubicBezTo>
                  <a:cubicBezTo>
                    <a:pt x="265" y="60"/>
                    <a:pt x="265" y="60"/>
                    <a:pt x="265" y="60"/>
                  </a:cubicBezTo>
                  <a:cubicBezTo>
                    <a:pt x="265" y="60"/>
                    <a:pt x="265" y="60"/>
                    <a:pt x="265" y="60"/>
                  </a:cubicBezTo>
                  <a:cubicBezTo>
                    <a:pt x="265" y="60"/>
                    <a:pt x="265" y="60"/>
                    <a:pt x="264" y="60"/>
                  </a:cubicBezTo>
                  <a:cubicBezTo>
                    <a:pt x="264" y="60"/>
                    <a:pt x="264" y="60"/>
                    <a:pt x="264" y="60"/>
                  </a:cubicBezTo>
                  <a:cubicBezTo>
                    <a:pt x="264" y="60"/>
                    <a:pt x="264" y="59"/>
                    <a:pt x="264" y="59"/>
                  </a:cubicBezTo>
                  <a:cubicBezTo>
                    <a:pt x="264" y="59"/>
                    <a:pt x="264" y="59"/>
                    <a:pt x="264" y="59"/>
                  </a:cubicBezTo>
                  <a:cubicBezTo>
                    <a:pt x="264" y="59"/>
                    <a:pt x="264" y="59"/>
                    <a:pt x="264" y="59"/>
                  </a:cubicBezTo>
                  <a:cubicBezTo>
                    <a:pt x="264" y="59"/>
                    <a:pt x="264" y="59"/>
                    <a:pt x="264" y="59"/>
                  </a:cubicBezTo>
                  <a:cubicBezTo>
                    <a:pt x="264" y="59"/>
                    <a:pt x="264" y="59"/>
                    <a:pt x="264" y="59"/>
                  </a:cubicBezTo>
                  <a:cubicBezTo>
                    <a:pt x="264" y="59"/>
                    <a:pt x="264" y="59"/>
                    <a:pt x="264" y="59"/>
                  </a:cubicBezTo>
                  <a:cubicBezTo>
                    <a:pt x="264" y="59"/>
                    <a:pt x="264" y="59"/>
                    <a:pt x="264" y="59"/>
                  </a:cubicBezTo>
                  <a:cubicBezTo>
                    <a:pt x="264" y="59"/>
                    <a:pt x="263" y="59"/>
                    <a:pt x="263" y="59"/>
                  </a:cubicBezTo>
                  <a:cubicBezTo>
                    <a:pt x="263" y="58"/>
                    <a:pt x="263" y="58"/>
                    <a:pt x="263" y="58"/>
                  </a:cubicBezTo>
                  <a:cubicBezTo>
                    <a:pt x="263" y="58"/>
                    <a:pt x="263" y="58"/>
                    <a:pt x="263" y="58"/>
                  </a:cubicBezTo>
                  <a:cubicBezTo>
                    <a:pt x="263" y="58"/>
                    <a:pt x="264" y="58"/>
                    <a:pt x="264" y="58"/>
                  </a:cubicBezTo>
                  <a:cubicBezTo>
                    <a:pt x="264" y="58"/>
                    <a:pt x="264" y="58"/>
                    <a:pt x="264" y="57"/>
                  </a:cubicBezTo>
                  <a:cubicBezTo>
                    <a:pt x="264" y="57"/>
                    <a:pt x="264" y="57"/>
                    <a:pt x="264" y="57"/>
                  </a:cubicBezTo>
                  <a:cubicBezTo>
                    <a:pt x="264" y="57"/>
                    <a:pt x="264" y="57"/>
                    <a:pt x="263" y="57"/>
                  </a:cubicBezTo>
                  <a:cubicBezTo>
                    <a:pt x="263" y="57"/>
                    <a:pt x="264" y="57"/>
                    <a:pt x="264" y="57"/>
                  </a:cubicBezTo>
                  <a:cubicBezTo>
                    <a:pt x="263" y="57"/>
                    <a:pt x="264" y="57"/>
                    <a:pt x="263" y="57"/>
                  </a:cubicBezTo>
                  <a:cubicBezTo>
                    <a:pt x="263" y="57"/>
                    <a:pt x="263" y="57"/>
                    <a:pt x="263" y="57"/>
                  </a:cubicBezTo>
                  <a:cubicBezTo>
                    <a:pt x="263" y="57"/>
                    <a:pt x="263" y="58"/>
                    <a:pt x="263" y="58"/>
                  </a:cubicBezTo>
                  <a:cubicBezTo>
                    <a:pt x="263" y="58"/>
                    <a:pt x="263" y="58"/>
                    <a:pt x="263" y="58"/>
                  </a:cubicBezTo>
                  <a:cubicBezTo>
                    <a:pt x="263" y="57"/>
                    <a:pt x="263" y="57"/>
                    <a:pt x="263" y="57"/>
                  </a:cubicBezTo>
                  <a:cubicBezTo>
                    <a:pt x="262" y="57"/>
                    <a:pt x="263" y="57"/>
                    <a:pt x="263" y="57"/>
                  </a:cubicBezTo>
                  <a:cubicBezTo>
                    <a:pt x="263" y="57"/>
                    <a:pt x="263" y="57"/>
                    <a:pt x="262" y="57"/>
                  </a:cubicBezTo>
                  <a:cubicBezTo>
                    <a:pt x="262" y="57"/>
                    <a:pt x="262" y="56"/>
                    <a:pt x="262" y="56"/>
                  </a:cubicBezTo>
                  <a:cubicBezTo>
                    <a:pt x="262" y="56"/>
                    <a:pt x="262" y="56"/>
                    <a:pt x="262" y="56"/>
                  </a:cubicBezTo>
                  <a:cubicBezTo>
                    <a:pt x="262" y="55"/>
                    <a:pt x="262" y="55"/>
                    <a:pt x="262" y="55"/>
                  </a:cubicBezTo>
                  <a:cubicBezTo>
                    <a:pt x="262" y="55"/>
                    <a:pt x="262" y="55"/>
                    <a:pt x="262" y="54"/>
                  </a:cubicBezTo>
                  <a:cubicBezTo>
                    <a:pt x="262" y="54"/>
                    <a:pt x="262" y="54"/>
                    <a:pt x="262" y="54"/>
                  </a:cubicBezTo>
                  <a:cubicBezTo>
                    <a:pt x="263" y="60"/>
                    <a:pt x="263" y="60"/>
                    <a:pt x="263" y="60"/>
                  </a:cubicBezTo>
                  <a:cubicBezTo>
                    <a:pt x="263" y="60"/>
                    <a:pt x="263" y="60"/>
                    <a:pt x="263" y="60"/>
                  </a:cubicBezTo>
                  <a:cubicBezTo>
                    <a:pt x="263" y="60"/>
                    <a:pt x="263" y="60"/>
                    <a:pt x="263" y="60"/>
                  </a:cubicBezTo>
                  <a:cubicBezTo>
                    <a:pt x="262" y="61"/>
                    <a:pt x="262" y="61"/>
                    <a:pt x="262" y="61"/>
                  </a:cubicBezTo>
                  <a:cubicBezTo>
                    <a:pt x="262" y="61"/>
                    <a:pt x="262" y="61"/>
                    <a:pt x="262" y="61"/>
                  </a:cubicBezTo>
                  <a:cubicBezTo>
                    <a:pt x="264" y="62"/>
                    <a:pt x="264" y="62"/>
                    <a:pt x="264" y="62"/>
                  </a:cubicBezTo>
                  <a:cubicBezTo>
                    <a:pt x="266" y="63"/>
                    <a:pt x="266" y="63"/>
                    <a:pt x="266" y="63"/>
                  </a:cubicBezTo>
                  <a:cubicBezTo>
                    <a:pt x="264" y="66"/>
                    <a:pt x="264" y="66"/>
                    <a:pt x="264" y="66"/>
                  </a:cubicBezTo>
                  <a:cubicBezTo>
                    <a:pt x="264" y="66"/>
                    <a:pt x="264" y="66"/>
                    <a:pt x="264" y="66"/>
                  </a:cubicBezTo>
                  <a:cubicBezTo>
                    <a:pt x="264" y="66"/>
                    <a:pt x="264" y="66"/>
                    <a:pt x="264" y="66"/>
                  </a:cubicBezTo>
                  <a:cubicBezTo>
                    <a:pt x="264" y="66"/>
                    <a:pt x="264" y="66"/>
                    <a:pt x="264" y="66"/>
                  </a:cubicBezTo>
                  <a:cubicBezTo>
                    <a:pt x="264" y="66"/>
                    <a:pt x="264" y="66"/>
                    <a:pt x="264" y="66"/>
                  </a:cubicBezTo>
                  <a:cubicBezTo>
                    <a:pt x="264" y="66"/>
                    <a:pt x="264" y="67"/>
                    <a:pt x="264" y="67"/>
                  </a:cubicBezTo>
                  <a:cubicBezTo>
                    <a:pt x="265" y="67"/>
                    <a:pt x="265" y="67"/>
                    <a:pt x="265" y="67"/>
                  </a:cubicBezTo>
                  <a:cubicBezTo>
                    <a:pt x="265" y="67"/>
                    <a:pt x="265" y="67"/>
                    <a:pt x="265" y="67"/>
                  </a:cubicBezTo>
                  <a:cubicBezTo>
                    <a:pt x="265" y="67"/>
                    <a:pt x="265" y="67"/>
                    <a:pt x="265" y="67"/>
                  </a:cubicBezTo>
                  <a:cubicBezTo>
                    <a:pt x="266" y="67"/>
                    <a:pt x="266" y="67"/>
                    <a:pt x="266" y="67"/>
                  </a:cubicBezTo>
                  <a:cubicBezTo>
                    <a:pt x="266" y="68"/>
                    <a:pt x="266" y="68"/>
                    <a:pt x="266" y="68"/>
                  </a:cubicBezTo>
                  <a:cubicBezTo>
                    <a:pt x="266" y="68"/>
                    <a:pt x="266" y="68"/>
                    <a:pt x="267" y="68"/>
                  </a:cubicBezTo>
                  <a:cubicBezTo>
                    <a:pt x="267" y="67"/>
                    <a:pt x="268" y="67"/>
                    <a:pt x="268" y="68"/>
                  </a:cubicBezTo>
                  <a:cubicBezTo>
                    <a:pt x="268" y="68"/>
                    <a:pt x="269" y="68"/>
                    <a:pt x="269" y="68"/>
                  </a:cubicBezTo>
                  <a:cubicBezTo>
                    <a:pt x="269" y="68"/>
                    <a:pt x="269" y="68"/>
                    <a:pt x="270" y="68"/>
                  </a:cubicBezTo>
                  <a:cubicBezTo>
                    <a:pt x="270" y="68"/>
                    <a:pt x="270" y="68"/>
                    <a:pt x="270" y="68"/>
                  </a:cubicBezTo>
                  <a:cubicBezTo>
                    <a:pt x="270" y="68"/>
                    <a:pt x="270" y="68"/>
                    <a:pt x="271" y="68"/>
                  </a:cubicBezTo>
                  <a:cubicBezTo>
                    <a:pt x="271" y="68"/>
                    <a:pt x="271" y="68"/>
                    <a:pt x="271" y="68"/>
                  </a:cubicBezTo>
                  <a:cubicBezTo>
                    <a:pt x="271" y="68"/>
                    <a:pt x="271" y="68"/>
                    <a:pt x="271" y="68"/>
                  </a:cubicBezTo>
                  <a:cubicBezTo>
                    <a:pt x="271" y="68"/>
                    <a:pt x="271" y="68"/>
                    <a:pt x="271" y="68"/>
                  </a:cubicBezTo>
                  <a:cubicBezTo>
                    <a:pt x="271" y="68"/>
                    <a:pt x="271" y="68"/>
                    <a:pt x="271" y="68"/>
                  </a:cubicBezTo>
                  <a:cubicBezTo>
                    <a:pt x="271" y="68"/>
                    <a:pt x="271" y="68"/>
                    <a:pt x="271" y="68"/>
                  </a:cubicBezTo>
                  <a:cubicBezTo>
                    <a:pt x="271" y="68"/>
                    <a:pt x="271" y="68"/>
                    <a:pt x="271" y="68"/>
                  </a:cubicBezTo>
                  <a:cubicBezTo>
                    <a:pt x="271" y="68"/>
                    <a:pt x="271" y="68"/>
                    <a:pt x="271" y="68"/>
                  </a:cubicBezTo>
                  <a:cubicBezTo>
                    <a:pt x="272" y="68"/>
                    <a:pt x="272" y="68"/>
                    <a:pt x="272" y="68"/>
                  </a:cubicBezTo>
                  <a:cubicBezTo>
                    <a:pt x="272" y="68"/>
                    <a:pt x="272" y="68"/>
                    <a:pt x="272" y="69"/>
                  </a:cubicBezTo>
                  <a:cubicBezTo>
                    <a:pt x="272" y="69"/>
                    <a:pt x="272" y="69"/>
                    <a:pt x="272" y="69"/>
                  </a:cubicBezTo>
                  <a:cubicBezTo>
                    <a:pt x="272" y="69"/>
                    <a:pt x="272" y="69"/>
                    <a:pt x="272" y="69"/>
                  </a:cubicBezTo>
                  <a:cubicBezTo>
                    <a:pt x="272" y="69"/>
                    <a:pt x="272" y="69"/>
                    <a:pt x="272" y="69"/>
                  </a:cubicBezTo>
                  <a:cubicBezTo>
                    <a:pt x="272" y="69"/>
                    <a:pt x="273" y="69"/>
                    <a:pt x="273" y="69"/>
                  </a:cubicBezTo>
                  <a:cubicBezTo>
                    <a:pt x="273" y="69"/>
                    <a:pt x="273" y="69"/>
                    <a:pt x="273" y="69"/>
                  </a:cubicBezTo>
                  <a:cubicBezTo>
                    <a:pt x="274" y="69"/>
                    <a:pt x="274" y="69"/>
                    <a:pt x="274" y="69"/>
                  </a:cubicBezTo>
                  <a:cubicBezTo>
                    <a:pt x="274" y="69"/>
                    <a:pt x="274" y="69"/>
                    <a:pt x="274" y="69"/>
                  </a:cubicBezTo>
                  <a:cubicBezTo>
                    <a:pt x="274" y="69"/>
                    <a:pt x="274" y="69"/>
                    <a:pt x="274" y="69"/>
                  </a:cubicBezTo>
                  <a:cubicBezTo>
                    <a:pt x="274" y="69"/>
                    <a:pt x="274" y="69"/>
                    <a:pt x="274" y="69"/>
                  </a:cubicBezTo>
                  <a:cubicBezTo>
                    <a:pt x="274" y="69"/>
                    <a:pt x="275" y="69"/>
                    <a:pt x="275" y="69"/>
                  </a:cubicBezTo>
                  <a:cubicBezTo>
                    <a:pt x="275" y="69"/>
                    <a:pt x="275" y="69"/>
                    <a:pt x="275" y="70"/>
                  </a:cubicBezTo>
                  <a:cubicBezTo>
                    <a:pt x="275" y="70"/>
                    <a:pt x="275" y="70"/>
                    <a:pt x="275" y="70"/>
                  </a:cubicBezTo>
                  <a:cubicBezTo>
                    <a:pt x="275" y="70"/>
                    <a:pt x="275" y="70"/>
                    <a:pt x="275" y="70"/>
                  </a:cubicBezTo>
                  <a:cubicBezTo>
                    <a:pt x="275" y="70"/>
                    <a:pt x="275" y="70"/>
                    <a:pt x="276" y="70"/>
                  </a:cubicBezTo>
                  <a:cubicBezTo>
                    <a:pt x="276" y="70"/>
                    <a:pt x="276" y="70"/>
                    <a:pt x="276" y="70"/>
                  </a:cubicBezTo>
                  <a:cubicBezTo>
                    <a:pt x="276" y="70"/>
                    <a:pt x="276" y="70"/>
                    <a:pt x="276" y="70"/>
                  </a:cubicBezTo>
                  <a:cubicBezTo>
                    <a:pt x="276" y="70"/>
                    <a:pt x="276" y="70"/>
                    <a:pt x="276" y="70"/>
                  </a:cubicBezTo>
                  <a:cubicBezTo>
                    <a:pt x="277" y="70"/>
                    <a:pt x="277" y="70"/>
                    <a:pt x="277" y="70"/>
                  </a:cubicBezTo>
                  <a:cubicBezTo>
                    <a:pt x="277" y="70"/>
                    <a:pt x="277" y="70"/>
                    <a:pt x="277" y="70"/>
                  </a:cubicBezTo>
                  <a:cubicBezTo>
                    <a:pt x="277" y="70"/>
                    <a:pt x="277" y="70"/>
                    <a:pt x="277" y="70"/>
                  </a:cubicBezTo>
                  <a:cubicBezTo>
                    <a:pt x="277" y="70"/>
                    <a:pt x="277" y="70"/>
                    <a:pt x="277" y="70"/>
                  </a:cubicBezTo>
                  <a:cubicBezTo>
                    <a:pt x="277" y="70"/>
                    <a:pt x="277" y="70"/>
                    <a:pt x="277" y="70"/>
                  </a:cubicBezTo>
                  <a:cubicBezTo>
                    <a:pt x="277" y="70"/>
                    <a:pt x="277" y="70"/>
                    <a:pt x="277" y="70"/>
                  </a:cubicBezTo>
                  <a:cubicBezTo>
                    <a:pt x="277" y="70"/>
                    <a:pt x="277" y="70"/>
                    <a:pt x="277" y="70"/>
                  </a:cubicBezTo>
                  <a:cubicBezTo>
                    <a:pt x="277" y="70"/>
                    <a:pt x="277" y="70"/>
                    <a:pt x="277" y="70"/>
                  </a:cubicBezTo>
                  <a:cubicBezTo>
                    <a:pt x="277" y="70"/>
                    <a:pt x="277" y="70"/>
                    <a:pt x="277" y="70"/>
                  </a:cubicBezTo>
                  <a:cubicBezTo>
                    <a:pt x="277" y="70"/>
                    <a:pt x="277" y="70"/>
                    <a:pt x="277" y="70"/>
                  </a:cubicBezTo>
                  <a:cubicBezTo>
                    <a:pt x="277" y="70"/>
                    <a:pt x="277" y="70"/>
                    <a:pt x="277" y="70"/>
                  </a:cubicBezTo>
                  <a:cubicBezTo>
                    <a:pt x="277" y="70"/>
                    <a:pt x="277" y="70"/>
                    <a:pt x="277" y="71"/>
                  </a:cubicBezTo>
                  <a:cubicBezTo>
                    <a:pt x="277" y="71"/>
                    <a:pt x="277" y="71"/>
                    <a:pt x="277" y="71"/>
                  </a:cubicBezTo>
                  <a:cubicBezTo>
                    <a:pt x="277" y="71"/>
                    <a:pt x="277" y="71"/>
                    <a:pt x="277" y="71"/>
                  </a:cubicBezTo>
                  <a:cubicBezTo>
                    <a:pt x="277" y="71"/>
                    <a:pt x="277" y="71"/>
                    <a:pt x="277" y="71"/>
                  </a:cubicBezTo>
                  <a:cubicBezTo>
                    <a:pt x="277" y="71"/>
                    <a:pt x="278" y="71"/>
                    <a:pt x="278" y="71"/>
                  </a:cubicBezTo>
                  <a:cubicBezTo>
                    <a:pt x="278" y="70"/>
                    <a:pt x="278" y="70"/>
                    <a:pt x="278" y="70"/>
                  </a:cubicBezTo>
                  <a:cubicBezTo>
                    <a:pt x="278" y="70"/>
                    <a:pt x="278" y="70"/>
                    <a:pt x="278" y="70"/>
                  </a:cubicBezTo>
                  <a:cubicBezTo>
                    <a:pt x="278" y="70"/>
                    <a:pt x="278" y="70"/>
                    <a:pt x="278" y="70"/>
                  </a:cubicBezTo>
                  <a:cubicBezTo>
                    <a:pt x="278" y="70"/>
                    <a:pt x="278" y="70"/>
                    <a:pt x="278" y="70"/>
                  </a:cubicBezTo>
                  <a:cubicBezTo>
                    <a:pt x="278" y="70"/>
                    <a:pt x="278" y="70"/>
                    <a:pt x="278" y="70"/>
                  </a:cubicBezTo>
                  <a:cubicBezTo>
                    <a:pt x="278" y="70"/>
                    <a:pt x="278" y="70"/>
                    <a:pt x="278" y="71"/>
                  </a:cubicBezTo>
                  <a:cubicBezTo>
                    <a:pt x="278" y="71"/>
                    <a:pt x="278" y="71"/>
                    <a:pt x="278" y="71"/>
                  </a:cubicBezTo>
                  <a:cubicBezTo>
                    <a:pt x="278" y="71"/>
                    <a:pt x="278" y="70"/>
                    <a:pt x="278" y="70"/>
                  </a:cubicBezTo>
                  <a:cubicBezTo>
                    <a:pt x="278" y="70"/>
                    <a:pt x="278" y="70"/>
                    <a:pt x="278" y="71"/>
                  </a:cubicBezTo>
                  <a:cubicBezTo>
                    <a:pt x="278" y="71"/>
                    <a:pt x="278" y="71"/>
                    <a:pt x="278" y="71"/>
                  </a:cubicBezTo>
                  <a:cubicBezTo>
                    <a:pt x="278" y="71"/>
                    <a:pt x="278" y="71"/>
                    <a:pt x="278" y="71"/>
                  </a:cubicBezTo>
                  <a:cubicBezTo>
                    <a:pt x="278" y="71"/>
                    <a:pt x="278" y="71"/>
                    <a:pt x="279" y="71"/>
                  </a:cubicBezTo>
                  <a:cubicBezTo>
                    <a:pt x="279" y="71"/>
                    <a:pt x="279" y="71"/>
                    <a:pt x="279" y="70"/>
                  </a:cubicBezTo>
                  <a:cubicBezTo>
                    <a:pt x="279" y="70"/>
                    <a:pt x="279" y="70"/>
                    <a:pt x="279" y="70"/>
                  </a:cubicBezTo>
                  <a:cubicBezTo>
                    <a:pt x="279" y="70"/>
                    <a:pt x="279" y="70"/>
                    <a:pt x="279" y="70"/>
                  </a:cubicBezTo>
                  <a:cubicBezTo>
                    <a:pt x="279" y="70"/>
                    <a:pt x="279" y="71"/>
                    <a:pt x="279" y="71"/>
                  </a:cubicBezTo>
                  <a:cubicBezTo>
                    <a:pt x="279" y="71"/>
                    <a:pt x="279" y="71"/>
                    <a:pt x="279" y="71"/>
                  </a:cubicBezTo>
                  <a:cubicBezTo>
                    <a:pt x="279" y="71"/>
                    <a:pt x="279" y="71"/>
                    <a:pt x="279" y="71"/>
                  </a:cubicBezTo>
                  <a:cubicBezTo>
                    <a:pt x="279" y="71"/>
                    <a:pt x="279" y="71"/>
                    <a:pt x="279" y="71"/>
                  </a:cubicBezTo>
                  <a:cubicBezTo>
                    <a:pt x="279" y="71"/>
                    <a:pt x="279" y="71"/>
                    <a:pt x="279" y="70"/>
                  </a:cubicBezTo>
                  <a:cubicBezTo>
                    <a:pt x="279" y="70"/>
                    <a:pt x="279" y="70"/>
                    <a:pt x="279" y="70"/>
                  </a:cubicBezTo>
                  <a:cubicBezTo>
                    <a:pt x="279" y="70"/>
                    <a:pt x="279" y="70"/>
                    <a:pt x="279" y="70"/>
                  </a:cubicBezTo>
                  <a:cubicBezTo>
                    <a:pt x="279" y="70"/>
                    <a:pt x="279" y="71"/>
                    <a:pt x="279" y="71"/>
                  </a:cubicBezTo>
                  <a:cubicBezTo>
                    <a:pt x="279" y="71"/>
                    <a:pt x="279" y="71"/>
                    <a:pt x="279" y="71"/>
                  </a:cubicBezTo>
                  <a:cubicBezTo>
                    <a:pt x="279" y="71"/>
                    <a:pt x="279" y="71"/>
                    <a:pt x="279" y="71"/>
                  </a:cubicBezTo>
                  <a:cubicBezTo>
                    <a:pt x="279" y="71"/>
                    <a:pt x="279" y="71"/>
                    <a:pt x="279" y="71"/>
                  </a:cubicBezTo>
                  <a:cubicBezTo>
                    <a:pt x="279" y="71"/>
                    <a:pt x="279" y="71"/>
                    <a:pt x="279" y="71"/>
                  </a:cubicBezTo>
                  <a:cubicBezTo>
                    <a:pt x="279" y="71"/>
                    <a:pt x="279" y="71"/>
                    <a:pt x="279" y="71"/>
                  </a:cubicBezTo>
                  <a:cubicBezTo>
                    <a:pt x="279" y="71"/>
                    <a:pt x="279" y="71"/>
                    <a:pt x="279" y="71"/>
                  </a:cubicBezTo>
                  <a:cubicBezTo>
                    <a:pt x="279" y="71"/>
                    <a:pt x="279" y="71"/>
                    <a:pt x="279" y="71"/>
                  </a:cubicBezTo>
                  <a:cubicBezTo>
                    <a:pt x="280" y="71"/>
                    <a:pt x="280" y="71"/>
                    <a:pt x="280" y="71"/>
                  </a:cubicBezTo>
                  <a:cubicBezTo>
                    <a:pt x="280" y="71"/>
                    <a:pt x="280" y="71"/>
                    <a:pt x="280" y="71"/>
                  </a:cubicBezTo>
                  <a:cubicBezTo>
                    <a:pt x="280" y="71"/>
                    <a:pt x="280" y="71"/>
                    <a:pt x="280" y="71"/>
                  </a:cubicBezTo>
                  <a:cubicBezTo>
                    <a:pt x="280" y="71"/>
                    <a:pt x="280" y="71"/>
                    <a:pt x="280" y="71"/>
                  </a:cubicBezTo>
                  <a:cubicBezTo>
                    <a:pt x="280" y="71"/>
                    <a:pt x="280" y="71"/>
                    <a:pt x="280" y="71"/>
                  </a:cubicBezTo>
                  <a:cubicBezTo>
                    <a:pt x="280" y="71"/>
                    <a:pt x="280" y="71"/>
                    <a:pt x="280" y="71"/>
                  </a:cubicBezTo>
                  <a:cubicBezTo>
                    <a:pt x="280" y="71"/>
                    <a:pt x="280" y="71"/>
                    <a:pt x="280" y="71"/>
                  </a:cubicBezTo>
                  <a:cubicBezTo>
                    <a:pt x="280" y="71"/>
                    <a:pt x="280" y="71"/>
                    <a:pt x="280" y="71"/>
                  </a:cubicBezTo>
                  <a:cubicBezTo>
                    <a:pt x="280" y="71"/>
                    <a:pt x="280" y="71"/>
                    <a:pt x="280" y="71"/>
                  </a:cubicBezTo>
                  <a:cubicBezTo>
                    <a:pt x="280" y="71"/>
                    <a:pt x="280" y="71"/>
                    <a:pt x="280" y="71"/>
                  </a:cubicBezTo>
                  <a:cubicBezTo>
                    <a:pt x="280" y="71"/>
                    <a:pt x="280" y="71"/>
                    <a:pt x="280" y="71"/>
                  </a:cubicBezTo>
                  <a:cubicBezTo>
                    <a:pt x="280" y="71"/>
                    <a:pt x="280" y="71"/>
                    <a:pt x="280" y="71"/>
                  </a:cubicBezTo>
                  <a:cubicBezTo>
                    <a:pt x="280" y="71"/>
                    <a:pt x="280" y="71"/>
                    <a:pt x="280" y="71"/>
                  </a:cubicBezTo>
                  <a:cubicBezTo>
                    <a:pt x="280" y="71"/>
                    <a:pt x="280" y="71"/>
                    <a:pt x="280" y="71"/>
                  </a:cubicBezTo>
                  <a:cubicBezTo>
                    <a:pt x="280" y="71"/>
                    <a:pt x="281" y="71"/>
                    <a:pt x="281" y="71"/>
                  </a:cubicBezTo>
                  <a:cubicBezTo>
                    <a:pt x="281" y="71"/>
                    <a:pt x="281" y="71"/>
                    <a:pt x="281" y="71"/>
                  </a:cubicBezTo>
                  <a:cubicBezTo>
                    <a:pt x="280" y="71"/>
                    <a:pt x="280" y="71"/>
                    <a:pt x="280" y="71"/>
                  </a:cubicBezTo>
                  <a:cubicBezTo>
                    <a:pt x="280" y="71"/>
                    <a:pt x="280" y="71"/>
                    <a:pt x="280" y="71"/>
                  </a:cubicBezTo>
                  <a:cubicBezTo>
                    <a:pt x="281" y="71"/>
                    <a:pt x="281" y="72"/>
                    <a:pt x="281" y="71"/>
                  </a:cubicBezTo>
                  <a:cubicBezTo>
                    <a:pt x="281" y="71"/>
                    <a:pt x="281" y="71"/>
                    <a:pt x="281" y="71"/>
                  </a:cubicBezTo>
                  <a:cubicBezTo>
                    <a:pt x="281" y="71"/>
                    <a:pt x="281" y="71"/>
                    <a:pt x="281" y="71"/>
                  </a:cubicBezTo>
                  <a:cubicBezTo>
                    <a:pt x="281" y="71"/>
                    <a:pt x="281" y="71"/>
                    <a:pt x="281" y="71"/>
                  </a:cubicBezTo>
                  <a:cubicBezTo>
                    <a:pt x="281" y="71"/>
                    <a:pt x="281" y="71"/>
                    <a:pt x="281" y="72"/>
                  </a:cubicBezTo>
                  <a:cubicBezTo>
                    <a:pt x="281" y="72"/>
                    <a:pt x="281" y="72"/>
                    <a:pt x="281" y="72"/>
                  </a:cubicBezTo>
                  <a:cubicBezTo>
                    <a:pt x="281" y="72"/>
                    <a:pt x="281" y="72"/>
                    <a:pt x="281" y="72"/>
                  </a:cubicBezTo>
                  <a:cubicBezTo>
                    <a:pt x="281" y="72"/>
                    <a:pt x="281" y="72"/>
                    <a:pt x="281" y="72"/>
                  </a:cubicBezTo>
                  <a:cubicBezTo>
                    <a:pt x="281" y="72"/>
                    <a:pt x="281" y="72"/>
                    <a:pt x="281" y="72"/>
                  </a:cubicBezTo>
                  <a:cubicBezTo>
                    <a:pt x="281" y="72"/>
                    <a:pt x="281" y="72"/>
                    <a:pt x="281" y="72"/>
                  </a:cubicBezTo>
                  <a:cubicBezTo>
                    <a:pt x="281" y="72"/>
                    <a:pt x="281" y="72"/>
                    <a:pt x="281" y="72"/>
                  </a:cubicBezTo>
                  <a:cubicBezTo>
                    <a:pt x="281" y="72"/>
                    <a:pt x="281" y="71"/>
                    <a:pt x="282" y="71"/>
                  </a:cubicBezTo>
                  <a:cubicBezTo>
                    <a:pt x="282" y="72"/>
                    <a:pt x="282" y="72"/>
                    <a:pt x="282" y="72"/>
                  </a:cubicBezTo>
                  <a:cubicBezTo>
                    <a:pt x="282" y="72"/>
                    <a:pt x="282" y="72"/>
                    <a:pt x="282" y="72"/>
                  </a:cubicBezTo>
                  <a:cubicBezTo>
                    <a:pt x="282" y="72"/>
                    <a:pt x="281" y="72"/>
                    <a:pt x="281" y="72"/>
                  </a:cubicBezTo>
                  <a:cubicBezTo>
                    <a:pt x="281" y="72"/>
                    <a:pt x="281" y="72"/>
                    <a:pt x="281" y="72"/>
                  </a:cubicBezTo>
                  <a:cubicBezTo>
                    <a:pt x="281" y="72"/>
                    <a:pt x="282" y="72"/>
                    <a:pt x="282" y="72"/>
                  </a:cubicBezTo>
                  <a:cubicBezTo>
                    <a:pt x="282" y="72"/>
                    <a:pt x="282" y="72"/>
                    <a:pt x="282" y="72"/>
                  </a:cubicBezTo>
                  <a:cubicBezTo>
                    <a:pt x="282" y="72"/>
                    <a:pt x="282" y="72"/>
                    <a:pt x="282" y="72"/>
                  </a:cubicBezTo>
                  <a:cubicBezTo>
                    <a:pt x="282" y="72"/>
                    <a:pt x="282" y="72"/>
                    <a:pt x="282" y="72"/>
                  </a:cubicBezTo>
                  <a:cubicBezTo>
                    <a:pt x="282" y="72"/>
                    <a:pt x="282" y="72"/>
                    <a:pt x="282" y="72"/>
                  </a:cubicBezTo>
                  <a:cubicBezTo>
                    <a:pt x="282" y="72"/>
                    <a:pt x="282" y="71"/>
                    <a:pt x="282" y="71"/>
                  </a:cubicBezTo>
                  <a:cubicBezTo>
                    <a:pt x="282" y="71"/>
                    <a:pt x="282" y="71"/>
                    <a:pt x="282" y="71"/>
                  </a:cubicBezTo>
                  <a:cubicBezTo>
                    <a:pt x="282" y="71"/>
                    <a:pt x="282" y="71"/>
                    <a:pt x="282" y="71"/>
                  </a:cubicBezTo>
                  <a:cubicBezTo>
                    <a:pt x="282" y="71"/>
                    <a:pt x="282" y="71"/>
                    <a:pt x="283" y="71"/>
                  </a:cubicBezTo>
                  <a:cubicBezTo>
                    <a:pt x="283" y="71"/>
                    <a:pt x="283" y="71"/>
                    <a:pt x="283" y="71"/>
                  </a:cubicBezTo>
                  <a:cubicBezTo>
                    <a:pt x="282" y="72"/>
                    <a:pt x="282" y="72"/>
                    <a:pt x="282" y="72"/>
                  </a:cubicBezTo>
                  <a:cubicBezTo>
                    <a:pt x="282" y="72"/>
                    <a:pt x="282" y="72"/>
                    <a:pt x="282" y="72"/>
                  </a:cubicBezTo>
                  <a:cubicBezTo>
                    <a:pt x="282" y="72"/>
                    <a:pt x="282" y="72"/>
                    <a:pt x="282" y="72"/>
                  </a:cubicBezTo>
                  <a:cubicBezTo>
                    <a:pt x="282" y="72"/>
                    <a:pt x="282" y="72"/>
                    <a:pt x="282" y="72"/>
                  </a:cubicBezTo>
                  <a:cubicBezTo>
                    <a:pt x="282" y="72"/>
                    <a:pt x="282" y="72"/>
                    <a:pt x="282" y="72"/>
                  </a:cubicBezTo>
                  <a:cubicBezTo>
                    <a:pt x="282" y="72"/>
                    <a:pt x="282" y="72"/>
                    <a:pt x="282" y="72"/>
                  </a:cubicBezTo>
                  <a:cubicBezTo>
                    <a:pt x="282" y="72"/>
                    <a:pt x="283" y="72"/>
                    <a:pt x="283" y="72"/>
                  </a:cubicBezTo>
                  <a:cubicBezTo>
                    <a:pt x="283" y="72"/>
                    <a:pt x="283" y="72"/>
                    <a:pt x="283" y="72"/>
                  </a:cubicBezTo>
                  <a:cubicBezTo>
                    <a:pt x="283" y="72"/>
                    <a:pt x="283" y="72"/>
                    <a:pt x="283" y="72"/>
                  </a:cubicBezTo>
                  <a:cubicBezTo>
                    <a:pt x="283" y="72"/>
                    <a:pt x="283" y="72"/>
                    <a:pt x="283" y="72"/>
                  </a:cubicBezTo>
                  <a:cubicBezTo>
                    <a:pt x="283" y="72"/>
                    <a:pt x="283" y="72"/>
                    <a:pt x="282" y="72"/>
                  </a:cubicBezTo>
                  <a:cubicBezTo>
                    <a:pt x="282" y="72"/>
                    <a:pt x="282" y="72"/>
                    <a:pt x="282" y="72"/>
                  </a:cubicBezTo>
                  <a:cubicBezTo>
                    <a:pt x="282" y="73"/>
                    <a:pt x="283" y="73"/>
                    <a:pt x="283" y="73"/>
                  </a:cubicBezTo>
                  <a:cubicBezTo>
                    <a:pt x="283" y="73"/>
                    <a:pt x="283" y="73"/>
                    <a:pt x="283" y="73"/>
                  </a:cubicBezTo>
                  <a:cubicBezTo>
                    <a:pt x="283" y="72"/>
                    <a:pt x="283" y="72"/>
                    <a:pt x="283" y="72"/>
                  </a:cubicBezTo>
                  <a:cubicBezTo>
                    <a:pt x="283" y="72"/>
                    <a:pt x="283" y="72"/>
                    <a:pt x="283" y="72"/>
                  </a:cubicBezTo>
                  <a:cubicBezTo>
                    <a:pt x="283" y="73"/>
                    <a:pt x="283" y="73"/>
                    <a:pt x="283" y="73"/>
                  </a:cubicBezTo>
                  <a:cubicBezTo>
                    <a:pt x="283" y="73"/>
                    <a:pt x="283" y="73"/>
                    <a:pt x="283" y="73"/>
                  </a:cubicBezTo>
                  <a:cubicBezTo>
                    <a:pt x="283" y="73"/>
                    <a:pt x="283" y="73"/>
                    <a:pt x="283" y="73"/>
                  </a:cubicBezTo>
                  <a:cubicBezTo>
                    <a:pt x="283" y="73"/>
                    <a:pt x="283" y="73"/>
                    <a:pt x="283" y="73"/>
                  </a:cubicBezTo>
                  <a:cubicBezTo>
                    <a:pt x="283" y="73"/>
                    <a:pt x="283" y="73"/>
                    <a:pt x="283" y="73"/>
                  </a:cubicBezTo>
                  <a:cubicBezTo>
                    <a:pt x="284" y="73"/>
                    <a:pt x="284" y="73"/>
                    <a:pt x="283" y="73"/>
                  </a:cubicBezTo>
                  <a:cubicBezTo>
                    <a:pt x="283" y="73"/>
                    <a:pt x="283" y="73"/>
                    <a:pt x="283" y="73"/>
                  </a:cubicBezTo>
                  <a:cubicBezTo>
                    <a:pt x="283" y="74"/>
                    <a:pt x="283" y="74"/>
                    <a:pt x="283" y="74"/>
                  </a:cubicBezTo>
                  <a:cubicBezTo>
                    <a:pt x="283" y="74"/>
                    <a:pt x="283" y="74"/>
                    <a:pt x="283" y="74"/>
                  </a:cubicBezTo>
                  <a:cubicBezTo>
                    <a:pt x="283" y="74"/>
                    <a:pt x="283" y="74"/>
                    <a:pt x="283" y="74"/>
                  </a:cubicBezTo>
                  <a:cubicBezTo>
                    <a:pt x="283" y="74"/>
                    <a:pt x="284" y="74"/>
                    <a:pt x="284" y="73"/>
                  </a:cubicBezTo>
                  <a:cubicBezTo>
                    <a:pt x="284" y="73"/>
                    <a:pt x="284" y="73"/>
                    <a:pt x="284" y="73"/>
                  </a:cubicBezTo>
                  <a:cubicBezTo>
                    <a:pt x="284" y="74"/>
                    <a:pt x="284" y="74"/>
                    <a:pt x="284" y="74"/>
                  </a:cubicBezTo>
                  <a:cubicBezTo>
                    <a:pt x="284" y="74"/>
                    <a:pt x="284" y="74"/>
                    <a:pt x="284" y="74"/>
                  </a:cubicBezTo>
                  <a:cubicBezTo>
                    <a:pt x="284" y="74"/>
                    <a:pt x="284" y="74"/>
                    <a:pt x="284" y="74"/>
                  </a:cubicBezTo>
                  <a:cubicBezTo>
                    <a:pt x="284" y="74"/>
                    <a:pt x="284" y="74"/>
                    <a:pt x="284" y="74"/>
                  </a:cubicBezTo>
                  <a:cubicBezTo>
                    <a:pt x="284" y="73"/>
                    <a:pt x="284" y="73"/>
                    <a:pt x="285" y="73"/>
                  </a:cubicBezTo>
                  <a:cubicBezTo>
                    <a:pt x="285" y="73"/>
                    <a:pt x="285" y="73"/>
                    <a:pt x="285" y="73"/>
                  </a:cubicBezTo>
                  <a:cubicBezTo>
                    <a:pt x="285" y="73"/>
                    <a:pt x="285" y="73"/>
                    <a:pt x="285" y="73"/>
                  </a:cubicBezTo>
                  <a:cubicBezTo>
                    <a:pt x="285" y="73"/>
                    <a:pt x="285" y="73"/>
                    <a:pt x="285" y="73"/>
                  </a:cubicBezTo>
                  <a:cubicBezTo>
                    <a:pt x="285" y="73"/>
                    <a:pt x="285" y="73"/>
                    <a:pt x="285" y="73"/>
                  </a:cubicBezTo>
                  <a:cubicBezTo>
                    <a:pt x="285" y="73"/>
                    <a:pt x="285" y="73"/>
                    <a:pt x="285" y="73"/>
                  </a:cubicBezTo>
                  <a:cubicBezTo>
                    <a:pt x="285" y="73"/>
                    <a:pt x="285" y="73"/>
                    <a:pt x="285" y="73"/>
                  </a:cubicBezTo>
                  <a:cubicBezTo>
                    <a:pt x="285" y="73"/>
                    <a:pt x="285" y="74"/>
                    <a:pt x="285" y="74"/>
                  </a:cubicBezTo>
                  <a:cubicBezTo>
                    <a:pt x="284" y="74"/>
                    <a:pt x="284" y="74"/>
                    <a:pt x="284" y="74"/>
                  </a:cubicBezTo>
                  <a:cubicBezTo>
                    <a:pt x="284" y="74"/>
                    <a:pt x="284" y="74"/>
                    <a:pt x="284" y="74"/>
                  </a:cubicBezTo>
                  <a:cubicBezTo>
                    <a:pt x="284" y="74"/>
                    <a:pt x="285" y="74"/>
                    <a:pt x="285" y="74"/>
                  </a:cubicBezTo>
                  <a:cubicBezTo>
                    <a:pt x="285" y="74"/>
                    <a:pt x="285" y="74"/>
                    <a:pt x="285" y="74"/>
                  </a:cubicBezTo>
                  <a:cubicBezTo>
                    <a:pt x="285" y="74"/>
                    <a:pt x="285" y="74"/>
                    <a:pt x="285" y="74"/>
                  </a:cubicBezTo>
                  <a:cubicBezTo>
                    <a:pt x="285" y="75"/>
                    <a:pt x="285" y="75"/>
                    <a:pt x="285" y="75"/>
                  </a:cubicBezTo>
                  <a:cubicBezTo>
                    <a:pt x="285" y="75"/>
                    <a:pt x="285" y="74"/>
                    <a:pt x="285" y="74"/>
                  </a:cubicBezTo>
                  <a:cubicBezTo>
                    <a:pt x="285" y="74"/>
                    <a:pt x="285" y="74"/>
                    <a:pt x="285" y="74"/>
                  </a:cubicBezTo>
                  <a:cubicBezTo>
                    <a:pt x="285" y="74"/>
                    <a:pt x="285" y="74"/>
                    <a:pt x="285" y="74"/>
                  </a:cubicBezTo>
                  <a:cubicBezTo>
                    <a:pt x="285" y="74"/>
                    <a:pt x="285" y="74"/>
                    <a:pt x="285" y="74"/>
                  </a:cubicBezTo>
                  <a:cubicBezTo>
                    <a:pt x="285" y="74"/>
                    <a:pt x="285" y="74"/>
                    <a:pt x="285" y="74"/>
                  </a:cubicBezTo>
                  <a:cubicBezTo>
                    <a:pt x="285" y="74"/>
                    <a:pt x="285" y="74"/>
                    <a:pt x="285" y="74"/>
                  </a:cubicBezTo>
                  <a:cubicBezTo>
                    <a:pt x="285" y="74"/>
                    <a:pt x="285" y="74"/>
                    <a:pt x="285" y="74"/>
                  </a:cubicBezTo>
                  <a:cubicBezTo>
                    <a:pt x="285" y="74"/>
                    <a:pt x="285" y="74"/>
                    <a:pt x="285" y="74"/>
                  </a:cubicBezTo>
                  <a:cubicBezTo>
                    <a:pt x="286" y="74"/>
                    <a:pt x="286" y="74"/>
                    <a:pt x="286" y="74"/>
                  </a:cubicBezTo>
                  <a:cubicBezTo>
                    <a:pt x="286" y="74"/>
                    <a:pt x="286" y="74"/>
                    <a:pt x="286" y="74"/>
                  </a:cubicBezTo>
                  <a:cubicBezTo>
                    <a:pt x="286" y="74"/>
                    <a:pt x="286" y="74"/>
                    <a:pt x="286" y="74"/>
                  </a:cubicBezTo>
                  <a:cubicBezTo>
                    <a:pt x="286" y="74"/>
                    <a:pt x="286" y="74"/>
                    <a:pt x="286" y="74"/>
                  </a:cubicBezTo>
                  <a:cubicBezTo>
                    <a:pt x="286" y="74"/>
                    <a:pt x="286" y="74"/>
                    <a:pt x="286" y="74"/>
                  </a:cubicBezTo>
                  <a:cubicBezTo>
                    <a:pt x="286" y="74"/>
                    <a:pt x="286" y="74"/>
                    <a:pt x="286" y="74"/>
                  </a:cubicBezTo>
                  <a:cubicBezTo>
                    <a:pt x="286" y="74"/>
                    <a:pt x="286" y="74"/>
                    <a:pt x="286" y="74"/>
                  </a:cubicBezTo>
                  <a:cubicBezTo>
                    <a:pt x="286" y="74"/>
                    <a:pt x="286" y="74"/>
                    <a:pt x="286" y="74"/>
                  </a:cubicBezTo>
                  <a:cubicBezTo>
                    <a:pt x="286" y="74"/>
                    <a:pt x="286" y="74"/>
                    <a:pt x="286" y="74"/>
                  </a:cubicBezTo>
                  <a:cubicBezTo>
                    <a:pt x="286" y="74"/>
                    <a:pt x="285" y="74"/>
                    <a:pt x="285" y="75"/>
                  </a:cubicBezTo>
                  <a:cubicBezTo>
                    <a:pt x="285" y="75"/>
                    <a:pt x="285" y="75"/>
                    <a:pt x="286" y="75"/>
                  </a:cubicBezTo>
                  <a:cubicBezTo>
                    <a:pt x="286" y="75"/>
                    <a:pt x="286" y="75"/>
                    <a:pt x="286" y="75"/>
                  </a:cubicBezTo>
                  <a:cubicBezTo>
                    <a:pt x="286" y="75"/>
                    <a:pt x="286" y="75"/>
                    <a:pt x="286" y="75"/>
                  </a:cubicBezTo>
                  <a:cubicBezTo>
                    <a:pt x="286" y="75"/>
                    <a:pt x="286" y="75"/>
                    <a:pt x="286" y="74"/>
                  </a:cubicBezTo>
                  <a:cubicBezTo>
                    <a:pt x="286" y="74"/>
                    <a:pt x="286" y="74"/>
                    <a:pt x="286" y="74"/>
                  </a:cubicBezTo>
                  <a:cubicBezTo>
                    <a:pt x="286" y="74"/>
                    <a:pt x="286" y="74"/>
                    <a:pt x="286" y="74"/>
                  </a:cubicBezTo>
                  <a:cubicBezTo>
                    <a:pt x="287" y="74"/>
                    <a:pt x="287" y="74"/>
                    <a:pt x="287" y="74"/>
                  </a:cubicBezTo>
                  <a:cubicBezTo>
                    <a:pt x="287" y="74"/>
                    <a:pt x="287" y="74"/>
                    <a:pt x="287" y="74"/>
                  </a:cubicBezTo>
                  <a:cubicBezTo>
                    <a:pt x="287" y="74"/>
                    <a:pt x="287" y="74"/>
                    <a:pt x="287" y="74"/>
                  </a:cubicBezTo>
                  <a:cubicBezTo>
                    <a:pt x="287" y="74"/>
                    <a:pt x="287" y="74"/>
                    <a:pt x="287" y="74"/>
                  </a:cubicBezTo>
                  <a:cubicBezTo>
                    <a:pt x="287" y="74"/>
                    <a:pt x="287" y="74"/>
                    <a:pt x="287" y="74"/>
                  </a:cubicBezTo>
                  <a:cubicBezTo>
                    <a:pt x="287" y="74"/>
                    <a:pt x="287" y="74"/>
                    <a:pt x="287" y="74"/>
                  </a:cubicBezTo>
                  <a:cubicBezTo>
                    <a:pt x="287" y="74"/>
                    <a:pt x="287" y="74"/>
                    <a:pt x="287" y="74"/>
                  </a:cubicBezTo>
                  <a:cubicBezTo>
                    <a:pt x="287" y="74"/>
                    <a:pt x="287" y="74"/>
                    <a:pt x="287" y="74"/>
                  </a:cubicBezTo>
                  <a:cubicBezTo>
                    <a:pt x="287" y="74"/>
                    <a:pt x="287" y="74"/>
                    <a:pt x="287" y="74"/>
                  </a:cubicBezTo>
                  <a:cubicBezTo>
                    <a:pt x="287" y="74"/>
                    <a:pt x="287" y="74"/>
                    <a:pt x="287" y="74"/>
                  </a:cubicBezTo>
                  <a:cubicBezTo>
                    <a:pt x="287" y="74"/>
                    <a:pt x="287" y="74"/>
                    <a:pt x="287" y="74"/>
                  </a:cubicBezTo>
                  <a:cubicBezTo>
                    <a:pt x="287" y="74"/>
                    <a:pt x="287" y="75"/>
                    <a:pt x="287" y="75"/>
                  </a:cubicBezTo>
                  <a:cubicBezTo>
                    <a:pt x="287" y="75"/>
                    <a:pt x="287" y="75"/>
                    <a:pt x="287" y="75"/>
                  </a:cubicBezTo>
                  <a:cubicBezTo>
                    <a:pt x="287" y="75"/>
                    <a:pt x="287" y="75"/>
                    <a:pt x="287" y="75"/>
                  </a:cubicBezTo>
                  <a:cubicBezTo>
                    <a:pt x="287" y="75"/>
                    <a:pt x="287" y="75"/>
                    <a:pt x="287" y="75"/>
                  </a:cubicBezTo>
                  <a:cubicBezTo>
                    <a:pt x="287" y="75"/>
                    <a:pt x="287" y="75"/>
                    <a:pt x="287" y="75"/>
                  </a:cubicBezTo>
                  <a:cubicBezTo>
                    <a:pt x="287" y="75"/>
                    <a:pt x="287" y="75"/>
                    <a:pt x="287" y="75"/>
                  </a:cubicBezTo>
                  <a:cubicBezTo>
                    <a:pt x="286" y="75"/>
                    <a:pt x="286" y="75"/>
                    <a:pt x="286" y="75"/>
                  </a:cubicBezTo>
                  <a:cubicBezTo>
                    <a:pt x="286" y="74"/>
                    <a:pt x="286" y="75"/>
                    <a:pt x="286" y="75"/>
                  </a:cubicBezTo>
                  <a:cubicBezTo>
                    <a:pt x="286" y="75"/>
                    <a:pt x="286" y="75"/>
                    <a:pt x="286" y="75"/>
                  </a:cubicBezTo>
                  <a:cubicBezTo>
                    <a:pt x="286" y="75"/>
                    <a:pt x="286" y="75"/>
                    <a:pt x="286" y="75"/>
                  </a:cubicBezTo>
                  <a:cubicBezTo>
                    <a:pt x="286" y="75"/>
                    <a:pt x="285" y="75"/>
                    <a:pt x="285" y="75"/>
                  </a:cubicBezTo>
                  <a:cubicBezTo>
                    <a:pt x="285" y="76"/>
                    <a:pt x="285" y="76"/>
                    <a:pt x="285" y="76"/>
                  </a:cubicBezTo>
                  <a:cubicBezTo>
                    <a:pt x="285" y="76"/>
                    <a:pt x="286" y="76"/>
                    <a:pt x="286" y="76"/>
                  </a:cubicBezTo>
                  <a:cubicBezTo>
                    <a:pt x="286" y="76"/>
                    <a:pt x="286" y="76"/>
                    <a:pt x="286" y="76"/>
                  </a:cubicBezTo>
                  <a:cubicBezTo>
                    <a:pt x="286" y="76"/>
                    <a:pt x="286" y="76"/>
                    <a:pt x="286" y="76"/>
                  </a:cubicBezTo>
                  <a:cubicBezTo>
                    <a:pt x="286" y="76"/>
                    <a:pt x="286" y="76"/>
                    <a:pt x="286" y="76"/>
                  </a:cubicBezTo>
                  <a:cubicBezTo>
                    <a:pt x="286" y="76"/>
                    <a:pt x="286" y="76"/>
                    <a:pt x="287" y="76"/>
                  </a:cubicBezTo>
                  <a:cubicBezTo>
                    <a:pt x="287" y="76"/>
                    <a:pt x="287" y="76"/>
                    <a:pt x="287" y="76"/>
                  </a:cubicBezTo>
                  <a:cubicBezTo>
                    <a:pt x="287" y="76"/>
                    <a:pt x="287" y="76"/>
                    <a:pt x="287" y="76"/>
                  </a:cubicBezTo>
                  <a:cubicBezTo>
                    <a:pt x="287" y="76"/>
                    <a:pt x="287" y="76"/>
                    <a:pt x="287" y="76"/>
                  </a:cubicBezTo>
                  <a:cubicBezTo>
                    <a:pt x="287" y="76"/>
                    <a:pt x="287" y="76"/>
                    <a:pt x="287" y="76"/>
                  </a:cubicBezTo>
                  <a:cubicBezTo>
                    <a:pt x="287" y="76"/>
                    <a:pt x="287" y="76"/>
                    <a:pt x="287" y="76"/>
                  </a:cubicBezTo>
                  <a:cubicBezTo>
                    <a:pt x="287" y="76"/>
                    <a:pt x="288" y="76"/>
                    <a:pt x="288" y="76"/>
                  </a:cubicBezTo>
                  <a:cubicBezTo>
                    <a:pt x="288" y="76"/>
                    <a:pt x="288" y="75"/>
                    <a:pt x="288" y="75"/>
                  </a:cubicBezTo>
                  <a:cubicBezTo>
                    <a:pt x="288" y="75"/>
                    <a:pt x="288" y="75"/>
                    <a:pt x="289" y="75"/>
                  </a:cubicBezTo>
                  <a:cubicBezTo>
                    <a:pt x="289" y="75"/>
                    <a:pt x="289" y="75"/>
                    <a:pt x="289" y="76"/>
                  </a:cubicBezTo>
                  <a:cubicBezTo>
                    <a:pt x="289" y="76"/>
                    <a:pt x="289" y="75"/>
                    <a:pt x="289" y="75"/>
                  </a:cubicBezTo>
                  <a:cubicBezTo>
                    <a:pt x="289" y="75"/>
                    <a:pt x="289" y="75"/>
                    <a:pt x="289" y="75"/>
                  </a:cubicBezTo>
                  <a:cubicBezTo>
                    <a:pt x="289" y="75"/>
                    <a:pt x="288" y="75"/>
                    <a:pt x="288" y="75"/>
                  </a:cubicBezTo>
                  <a:cubicBezTo>
                    <a:pt x="288" y="75"/>
                    <a:pt x="288" y="75"/>
                    <a:pt x="288" y="76"/>
                  </a:cubicBezTo>
                  <a:cubicBezTo>
                    <a:pt x="288" y="76"/>
                    <a:pt x="288" y="76"/>
                    <a:pt x="288" y="76"/>
                  </a:cubicBezTo>
                  <a:cubicBezTo>
                    <a:pt x="288" y="76"/>
                    <a:pt x="288" y="76"/>
                    <a:pt x="287" y="76"/>
                  </a:cubicBezTo>
                  <a:cubicBezTo>
                    <a:pt x="287" y="76"/>
                    <a:pt x="287" y="76"/>
                    <a:pt x="287" y="76"/>
                  </a:cubicBezTo>
                  <a:cubicBezTo>
                    <a:pt x="287" y="76"/>
                    <a:pt x="287" y="76"/>
                    <a:pt x="287" y="76"/>
                  </a:cubicBezTo>
                  <a:cubicBezTo>
                    <a:pt x="286" y="76"/>
                    <a:pt x="286" y="76"/>
                    <a:pt x="286" y="76"/>
                  </a:cubicBezTo>
                  <a:cubicBezTo>
                    <a:pt x="286" y="77"/>
                    <a:pt x="286" y="77"/>
                    <a:pt x="286" y="77"/>
                  </a:cubicBezTo>
                  <a:cubicBezTo>
                    <a:pt x="286" y="77"/>
                    <a:pt x="287" y="77"/>
                    <a:pt x="287" y="77"/>
                  </a:cubicBezTo>
                  <a:cubicBezTo>
                    <a:pt x="287" y="77"/>
                    <a:pt x="288" y="77"/>
                    <a:pt x="288" y="77"/>
                  </a:cubicBezTo>
                  <a:cubicBezTo>
                    <a:pt x="288" y="77"/>
                    <a:pt x="288" y="77"/>
                    <a:pt x="288" y="77"/>
                  </a:cubicBezTo>
                  <a:cubicBezTo>
                    <a:pt x="288" y="76"/>
                    <a:pt x="288" y="76"/>
                    <a:pt x="288" y="76"/>
                  </a:cubicBezTo>
                  <a:cubicBezTo>
                    <a:pt x="288" y="76"/>
                    <a:pt x="288" y="76"/>
                    <a:pt x="288" y="76"/>
                  </a:cubicBezTo>
                  <a:cubicBezTo>
                    <a:pt x="288" y="76"/>
                    <a:pt x="288" y="76"/>
                    <a:pt x="288" y="76"/>
                  </a:cubicBezTo>
                  <a:cubicBezTo>
                    <a:pt x="288" y="76"/>
                    <a:pt x="288" y="76"/>
                    <a:pt x="288" y="76"/>
                  </a:cubicBezTo>
                  <a:cubicBezTo>
                    <a:pt x="288" y="76"/>
                    <a:pt x="288" y="76"/>
                    <a:pt x="289" y="76"/>
                  </a:cubicBezTo>
                  <a:cubicBezTo>
                    <a:pt x="289" y="76"/>
                    <a:pt x="289" y="76"/>
                    <a:pt x="289" y="76"/>
                  </a:cubicBezTo>
                  <a:cubicBezTo>
                    <a:pt x="289" y="76"/>
                    <a:pt x="289" y="76"/>
                    <a:pt x="289" y="76"/>
                  </a:cubicBezTo>
                  <a:cubicBezTo>
                    <a:pt x="289" y="76"/>
                    <a:pt x="288" y="76"/>
                    <a:pt x="288" y="76"/>
                  </a:cubicBezTo>
                  <a:cubicBezTo>
                    <a:pt x="288" y="76"/>
                    <a:pt x="288" y="76"/>
                    <a:pt x="288" y="76"/>
                  </a:cubicBezTo>
                  <a:cubicBezTo>
                    <a:pt x="288" y="76"/>
                    <a:pt x="288" y="76"/>
                    <a:pt x="288" y="76"/>
                  </a:cubicBezTo>
                  <a:cubicBezTo>
                    <a:pt x="288" y="76"/>
                    <a:pt x="288" y="76"/>
                    <a:pt x="288" y="76"/>
                  </a:cubicBezTo>
                  <a:cubicBezTo>
                    <a:pt x="288" y="76"/>
                    <a:pt x="288" y="76"/>
                    <a:pt x="288" y="77"/>
                  </a:cubicBezTo>
                  <a:cubicBezTo>
                    <a:pt x="288" y="77"/>
                    <a:pt x="288" y="77"/>
                    <a:pt x="288" y="77"/>
                  </a:cubicBezTo>
                  <a:cubicBezTo>
                    <a:pt x="288" y="77"/>
                    <a:pt x="288" y="77"/>
                    <a:pt x="288" y="77"/>
                  </a:cubicBezTo>
                  <a:cubicBezTo>
                    <a:pt x="287" y="77"/>
                    <a:pt x="287" y="77"/>
                    <a:pt x="287" y="77"/>
                  </a:cubicBezTo>
                  <a:cubicBezTo>
                    <a:pt x="287" y="77"/>
                    <a:pt x="287" y="77"/>
                    <a:pt x="287" y="77"/>
                  </a:cubicBezTo>
                  <a:cubicBezTo>
                    <a:pt x="287" y="77"/>
                    <a:pt x="287" y="77"/>
                    <a:pt x="287" y="78"/>
                  </a:cubicBezTo>
                  <a:cubicBezTo>
                    <a:pt x="287" y="78"/>
                    <a:pt x="287" y="78"/>
                    <a:pt x="287" y="78"/>
                  </a:cubicBezTo>
                  <a:cubicBezTo>
                    <a:pt x="287" y="78"/>
                    <a:pt x="287" y="78"/>
                    <a:pt x="287" y="78"/>
                  </a:cubicBezTo>
                  <a:cubicBezTo>
                    <a:pt x="287" y="78"/>
                    <a:pt x="287" y="79"/>
                    <a:pt x="287" y="79"/>
                  </a:cubicBezTo>
                  <a:cubicBezTo>
                    <a:pt x="288" y="79"/>
                    <a:pt x="288" y="79"/>
                    <a:pt x="288" y="79"/>
                  </a:cubicBezTo>
                  <a:cubicBezTo>
                    <a:pt x="288" y="79"/>
                    <a:pt x="288" y="79"/>
                    <a:pt x="288" y="79"/>
                  </a:cubicBezTo>
                  <a:cubicBezTo>
                    <a:pt x="288" y="79"/>
                    <a:pt x="288" y="79"/>
                    <a:pt x="288" y="80"/>
                  </a:cubicBezTo>
                  <a:cubicBezTo>
                    <a:pt x="288" y="80"/>
                    <a:pt x="288" y="80"/>
                    <a:pt x="288" y="80"/>
                  </a:cubicBezTo>
                  <a:cubicBezTo>
                    <a:pt x="288" y="80"/>
                    <a:pt x="288" y="80"/>
                    <a:pt x="288" y="80"/>
                  </a:cubicBezTo>
                  <a:cubicBezTo>
                    <a:pt x="288" y="80"/>
                    <a:pt x="288" y="80"/>
                    <a:pt x="288" y="81"/>
                  </a:cubicBezTo>
                  <a:cubicBezTo>
                    <a:pt x="288" y="81"/>
                    <a:pt x="288" y="81"/>
                    <a:pt x="288" y="81"/>
                  </a:cubicBezTo>
                  <a:cubicBezTo>
                    <a:pt x="288" y="81"/>
                    <a:pt x="289" y="81"/>
                    <a:pt x="289" y="81"/>
                  </a:cubicBezTo>
                  <a:cubicBezTo>
                    <a:pt x="289" y="82"/>
                    <a:pt x="289" y="82"/>
                    <a:pt x="289" y="82"/>
                  </a:cubicBezTo>
                  <a:cubicBezTo>
                    <a:pt x="290" y="82"/>
                    <a:pt x="290" y="82"/>
                    <a:pt x="290" y="82"/>
                  </a:cubicBezTo>
                  <a:cubicBezTo>
                    <a:pt x="290" y="82"/>
                    <a:pt x="290" y="83"/>
                    <a:pt x="291" y="83"/>
                  </a:cubicBezTo>
                  <a:cubicBezTo>
                    <a:pt x="291" y="83"/>
                    <a:pt x="291" y="83"/>
                    <a:pt x="291" y="83"/>
                  </a:cubicBezTo>
                  <a:cubicBezTo>
                    <a:pt x="291" y="83"/>
                    <a:pt x="291" y="83"/>
                    <a:pt x="291" y="83"/>
                  </a:cubicBezTo>
                  <a:cubicBezTo>
                    <a:pt x="291" y="83"/>
                    <a:pt x="291" y="83"/>
                    <a:pt x="291" y="83"/>
                  </a:cubicBezTo>
                  <a:cubicBezTo>
                    <a:pt x="291" y="84"/>
                    <a:pt x="291" y="84"/>
                    <a:pt x="291" y="84"/>
                  </a:cubicBezTo>
                  <a:cubicBezTo>
                    <a:pt x="291" y="84"/>
                    <a:pt x="291" y="84"/>
                    <a:pt x="292" y="84"/>
                  </a:cubicBezTo>
                  <a:cubicBezTo>
                    <a:pt x="292" y="84"/>
                    <a:pt x="292" y="84"/>
                    <a:pt x="292" y="84"/>
                  </a:cubicBezTo>
                  <a:cubicBezTo>
                    <a:pt x="292" y="84"/>
                    <a:pt x="292" y="84"/>
                    <a:pt x="292" y="84"/>
                  </a:cubicBezTo>
                  <a:cubicBezTo>
                    <a:pt x="292" y="84"/>
                    <a:pt x="292" y="84"/>
                    <a:pt x="292" y="84"/>
                  </a:cubicBezTo>
                  <a:cubicBezTo>
                    <a:pt x="293" y="84"/>
                    <a:pt x="293" y="84"/>
                    <a:pt x="293" y="85"/>
                  </a:cubicBezTo>
                  <a:cubicBezTo>
                    <a:pt x="293" y="85"/>
                    <a:pt x="293" y="85"/>
                    <a:pt x="293" y="85"/>
                  </a:cubicBezTo>
                  <a:cubicBezTo>
                    <a:pt x="293" y="85"/>
                    <a:pt x="293" y="85"/>
                    <a:pt x="293" y="85"/>
                  </a:cubicBezTo>
                  <a:cubicBezTo>
                    <a:pt x="294" y="85"/>
                    <a:pt x="294" y="85"/>
                    <a:pt x="294" y="85"/>
                  </a:cubicBezTo>
                  <a:cubicBezTo>
                    <a:pt x="294" y="85"/>
                    <a:pt x="294" y="85"/>
                    <a:pt x="294" y="86"/>
                  </a:cubicBezTo>
                  <a:cubicBezTo>
                    <a:pt x="295" y="86"/>
                    <a:pt x="295" y="86"/>
                    <a:pt x="295" y="86"/>
                  </a:cubicBezTo>
                  <a:cubicBezTo>
                    <a:pt x="295" y="86"/>
                    <a:pt x="295" y="86"/>
                    <a:pt x="295" y="86"/>
                  </a:cubicBezTo>
                  <a:cubicBezTo>
                    <a:pt x="295" y="86"/>
                    <a:pt x="295" y="86"/>
                    <a:pt x="295" y="86"/>
                  </a:cubicBezTo>
                  <a:cubicBezTo>
                    <a:pt x="295" y="86"/>
                    <a:pt x="295" y="86"/>
                    <a:pt x="295" y="86"/>
                  </a:cubicBezTo>
                  <a:cubicBezTo>
                    <a:pt x="295" y="87"/>
                    <a:pt x="295" y="87"/>
                    <a:pt x="295" y="87"/>
                  </a:cubicBezTo>
                  <a:cubicBezTo>
                    <a:pt x="295" y="87"/>
                    <a:pt x="296" y="87"/>
                    <a:pt x="296" y="87"/>
                  </a:cubicBezTo>
                  <a:cubicBezTo>
                    <a:pt x="296" y="86"/>
                    <a:pt x="296" y="86"/>
                    <a:pt x="296" y="86"/>
                  </a:cubicBezTo>
                  <a:cubicBezTo>
                    <a:pt x="296" y="86"/>
                    <a:pt x="296" y="86"/>
                    <a:pt x="296" y="86"/>
                  </a:cubicBezTo>
                  <a:cubicBezTo>
                    <a:pt x="296" y="86"/>
                    <a:pt x="296" y="87"/>
                    <a:pt x="297" y="87"/>
                  </a:cubicBezTo>
                  <a:cubicBezTo>
                    <a:pt x="297" y="87"/>
                    <a:pt x="297" y="86"/>
                    <a:pt x="297" y="86"/>
                  </a:cubicBezTo>
                  <a:cubicBezTo>
                    <a:pt x="297" y="86"/>
                    <a:pt x="297" y="86"/>
                    <a:pt x="297" y="86"/>
                  </a:cubicBezTo>
                  <a:cubicBezTo>
                    <a:pt x="297" y="86"/>
                    <a:pt x="297" y="86"/>
                    <a:pt x="297" y="86"/>
                  </a:cubicBezTo>
                  <a:cubicBezTo>
                    <a:pt x="297" y="86"/>
                    <a:pt x="297" y="86"/>
                    <a:pt x="297" y="86"/>
                  </a:cubicBezTo>
                  <a:cubicBezTo>
                    <a:pt x="297" y="86"/>
                    <a:pt x="298" y="86"/>
                    <a:pt x="298" y="86"/>
                  </a:cubicBezTo>
                  <a:cubicBezTo>
                    <a:pt x="298" y="86"/>
                    <a:pt x="297" y="86"/>
                    <a:pt x="297" y="86"/>
                  </a:cubicBezTo>
                  <a:cubicBezTo>
                    <a:pt x="297" y="86"/>
                    <a:pt x="297" y="86"/>
                    <a:pt x="297" y="86"/>
                  </a:cubicBezTo>
                  <a:cubicBezTo>
                    <a:pt x="297" y="86"/>
                    <a:pt x="297" y="86"/>
                    <a:pt x="297" y="87"/>
                  </a:cubicBezTo>
                  <a:cubicBezTo>
                    <a:pt x="297" y="87"/>
                    <a:pt x="297" y="87"/>
                    <a:pt x="297" y="87"/>
                  </a:cubicBezTo>
                  <a:cubicBezTo>
                    <a:pt x="297" y="87"/>
                    <a:pt x="297" y="87"/>
                    <a:pt x="296" y="87"/>
                  </a:cubicBezTo>
                  <a:cubicBezTo>
                    <a:pt x="296" y="87"/>
                    <a:pt x="296" y="87"/>
                    <a:pt x="296" y="87"/>
                  </a:cubicBezTo>
                  <a:cubicBezTo>
                    <a:pt x="296" y="87"/>
                    <a:pt x="296" y="87"/>
                    <a:pt x="296" y="87"/>
                  </a:cubicBezTo>
                  <a:cubicBezTo>
                    <a:pt x="296" y="86"/>
                    <a:pt x="296" y="86"/>
                    <a:pt x="296" y="86"/>
                  </a:cubicBezTo>
                  <a:cubicBezTo>
                    <a:pt x="296" y="86"/>
                    <a:pt x="296" y="87"/>
                    <a:pt x="296" y="87"/>
                  </a:cubicBezTo>
                  <a:cubicBezTo>
                    <a:pt x="296" y="87"/>
                    <a:pt x="296" y="87"/>
                    <a:pt x="296" y="87"/>
                  </a:cubicBezTo>
                  <a:cubicBezTo>
                    <a:pt x="296" y="87"/>
                    <a:pt x="296" y="87"/>
                    <a:pt x="295" y="87"/>
                  </a:cubicBezTo>
                  <a:cubicBezTo>
                    <a:pt x="295" y="87"/>
                    <a:pt x="295" y="87"/>
                    <a:pt x="295" y="87"/>
                  </a:cubicBezTo>
                  <a:cubicBezTo>
                    <a:pt x="295" y="87"/>
                    <a:pt x="295" y="86"/>
                    <a:pt x="295" y="86"/>
                  </a:cubicBezTo>
                  <a:cubicBezTo>
                    <a:pt x="295" y="86"/>
                    <a:pt x="295" y="86"/>
                    <a:pt x="295" y="86"/>
                  </a:cubicBezTo>
                  <a:cubicBezTo>
                    <a:pt x="295" y="86"/>
                    <a:pt x="294" y="86"/>
                    <a:pt x="294" y="86"/>
                  </a:cubicBezTo>
                  <a:cubicBezTo>
                    <a:pt x="294" y="86"/>
                    <a:pt x="295" y="86"/>
                    <a:pt x="295" y="86"/>
                  </a:cubicBezTo>
                  <a:cubicBezTo>
                    <a:pt x="295" y="86"/>
                    <a:pt x="295" y="86"/>
                    <a:pt x="295" y="86"/>
                  </a:cubicBezTo>
                  <a:cubicBezTo>
                    <a:pt x="295" y="87"/>
                    <a:pt x="295" y="87"/>
                    <a:pt x="295" y="87"/>
                  </a:cubicBezTo>
                  <a:cubicBezTo>
                    <a:pt x="295" y="87"/>
                    <a:pt x="294" y="87"/>
                    <a:pt x="294" y="87"/>
                  </a:cubicBezTo>
                  <a:cubicBezTo>
                    <a:pt x="294" y="87"/>
                    <a:pt x="294" y="87"/>
                    <a:pt x="294" y="87"/>
                  </a:cubicBezTo>
                  <a:cubicBezTo>
                    <a:pt x="294" y="87"/>
                    <a:pt x="294" y="86"/>
                    <a:pt x="294" y="86"/>
                  </a:cubicBezTo>
                  <a:cubicBezTo>
                    <a:pt x="294" y="86"/>
                    <a:pt x="294" y="86"/>
                    <a:pt x="294" y="86"/>
                  </a:cubicBezTo>
                  <a:cubicBezTo>
                    <a:pt x="294" y="86"/>
                    <a:pt x="294" y="86"/>
                    <a:pt x="294" y="86"/>
                  </a:cubicBezTo>
                  <a:cubicBezTo>
                    <a:pt x="293" y="86"/>
                    <a:pt x="293" y="86"/>
                    <a:pt x="293" y="86"/>
                  </a:cubicBezTo>
                  <a:cubicBezTo>
                    <a:pt x="293" y="87"/>
                    <a:pt x="293" y="87"/>
                    <a:pt x="293" y="87"/>
                  </a:cubicBezTo>
                  <a:cubicBezTo>
                    <a:pt x="293" y="87"/>
                    <a:pt x="292" y="87"/>
                    <a:pt x="292" y="87"/>
                  </a:cubicBezTo>
                  <a:cubicBezTo>
                    <a:pt x="292" y="87"/>
                    <a:pt x="292" y="87"/>
                    <a:pt x="292" y="86"/>
                  </a:cubicBezTo>
                  <a:cubicBezTo>
                    <a:pt x="292" y="86"/>
                    <a:pt x="292" y="86"/>
                    <a:pt x="292" y="86"/>
                  </a:cubicBezTo>
                  <a:cubicBezTo>
                    <a:pt x="292" y="86"/>
                    <a:pt x="291" y="86"/>
                    <a:pt x="291" y="86"/>
                  </a:cubicBezTo>
                  <a:cubicBezTo>
                    <a:pt x="291" y="86"/>
                    <a:pt x="291" y="86"/>
                    <a:pt x="291" y="86"/>
                  </a:cubicBezTo>
                  <a:cubicBezTo>
                    <a:pt x="291" y="86"/>
                    <a:pt x="291" y="86"/>
                    <a:pt x="291" y="86"/>
                  </a:cubicBezTo>
                  <a:cubicBezTo>
                    <a:pt x="290" y="86"/>
                    <a:pt x="290" y="86"/>
                    <a:pt x="290" y="86"/>
                  </a:cubicBezTo>
                  <a:cubicBezTo>
                    <a:pt x="290" y="86"/>
                    <a:pt x="290" y="86"/>
                    <a:pt x="290" y="86"/>
                  </a:cubicBezTo>
                  <a:cubicBezTo>
                    <a:pt x="290" y="86"/>
                    <a:pt x="290" y="86"/>
                    <a:pt x="290" y="86"/>
                  </a:cubicBezTo>
                  <a:cubicBezTo>
                    <a:pt x="290" y="86"/>
                    <a:pt x="290" y="86"/>
                    <a:pt x="290" y="86"/>
                  </a:cubicBezTo>
                  <a:cubicBezTo>
                    <a:pt x="290" y="86"/>
                    <a:pt x="290" y="86"/>
                    <a:pt x="290" y="86"/>
                  </a:cubicBezTo>
                  <a:cubicBezTo>
                    <a:pt x="290" y="87"/>
                    <a:pt x="290" y="87"/>
                    <a:pt x="290" y="87"/>
                  </a:cubicBezTo>
                  <a:cubicBezTo>
                    <a:pt x="290" y="87"/>
                    <a:pt x="290" y="87"/>
                    <a:pt x="291" y="87"/>
                  </a:cubicBezTo>
                  <a:cubicBezTo>
                    <a:pt x="291" y="87"/>
                    <a:pt x="291" y="87"/>
                    <a:pt x="291" y="87"/>
                  </a:cubicBezTo>
                  <a:cubicBezTo>
                    <a:pt x="291" y="87"/>
                    <a:pt x="291" y="87"/>
                    <a:pt x="291" y="87"/>
                  </a:cubicBezTo>
                  <a:cubicBezTo>
                    <a:pt x="291" y="88"/>
                    <a:pt x="292" y="88"/>
                    <a:pt x="292" y="88"/>
                  </a:cubicBezTo>
                  <a:cubicBezTo>
                    <a:pt x="292" y="89"/>
                    <a:pt x="292" y="89"/>
                    <a:pt x="292" y="89"/>
                  </a:cubicBezTo>
                  <a:cubicBezTo>
                    <a:pt x="292" y="89"/>
                    <a:pt x="292" y="89"/>
                    <a:pt x="292" y="89"/>
                  </a:cubicBezTo>
                  <a:cubicBezTo>
                    <a:pt x="292" y="89"/>
                    <a:pt x="292" y="89"/>
                    <a:pt x="293" y="89"/>
                  </a:cubicBezTo>
                  <a:cubicBezTo>
                    <a:pt x="293" y="89"/>
                    <a:pt x="293" y="89"/>
                    <a:pt x="293" y="89"/>
                  </a:cubicBezTo>
                  <a:cubicBezTo>
                    <a:pt x="293" y="89"/>
                    <a:pt x="292" y="89"/>
                    <a:pt x="292" y="89"/>
                  </a:cubicBezTo>
                  <a:cubicBezTo>
                    <a:pt x="292" y="89"/>
                    <a:pt x="292" y="90"/>
                    <a:pt x="292" y="90"/>
                  </a:cubicBezTo>
                  <a:cubicBezTo>
                    <a:pt x="292" y="90"/>
                    <a:pt x="292" y="90"/>
                    <a:pt x="292" y="90"/>
                  </a:cubicBezTo>
                  <a:cubicBezTo>
                    <a:pt x="292" y="90"/>
                    <a:pt x="292" y="90"/>
                    <a:pt x="292" y="90"/>
                  </a:cubicBezTo>
                  <a:cubicBezTo>
                    <a:pt x="292" y="90"/>
                    <a:pt x="292" y="91"/>
                    <a:pt x="292" y="91"/>
                  </a:cubicBezTo>
                  <a:cubicBezTo>
                    <a:pt x="292" y="91"/>
                    <a:pt x="292" y="91"/>
                    <a:pt x="292" y="91"/>
                  </a:cubicBezTo>
                  <a:cubicBezTo>
                    <a:pt x="292" y="91"/>
                    <a:pt x="291" y="91"/>
                    <a:pt x="291" y="91"/>
                  </a:cubicBezTo>
                  <a:cubicBezTo>
                    <a:pt x="291" y="91"/>
                    <a:pt x="291" y="92"/>
                    <a:pt x="291" y="92"/>
                  </a:cubicBezTo>
                  <a:cubicBezTo>
                    <a:pt x="291" y="92"/>
                    <a:pt x="291" y="92"/>
                    <a:pt x="291" y="92"/>
                  </a:cubicBezTo>
                  <a:cubicBezTo>
                    <a:pt x="291" y="92"/>
                    <a:pt x="291" y="92"/>
                    <a:pt x="291" y="92"/>
                  </a:cubicBezTo>
                  <a:cubicBezTo>
                    <a:pt x="291" y="92"/>
                    <a:pt x="291" y="92"/>
                    <a:pt x="291" y="92"/>
                  </a:cubicBezTo>
                  <a:cubicBezTo>
                    <a:pt x="291" y="92"/>
                    <a:pt x="291" y="92"/>
                    <a:pt x="291" y="92"/>
                  </a:cubicBezTo>
                  <a:cubicBezTo>
                    <a:pt x="291" y="93"/>
                    <a:pt x="291" y="92"/>
                    <a:pt x="291" y="93"/>
                  </a:cubicBezTo>
                  <a:cubicBezTo>
                    <a:pt x="291" y="93"/>
                    <a:pt x="291" y="93"/>
                    <a:pt x="291" y="93"/>
                  </a:cubicBezTo>
                  <a:cubicBezTo>
                    <a:pt x="291" y="93"/>
                    <a:pt x="291" y="93"/>
                    <a:pt x="291" y="94"/>
                  </a:cubicBezTo>
                  <a:cubicBezTo>
                    <a:pt x="291" y="94"/>
                    <a:pt x="291" y="94"/>
                    <a:pt x="292" y="94"/>
                  </a:cubicBezTo>
                  <a:cubicBezTo>
                    <a:pt x="292" y="94"/>
                    <a:pt x="292" y="94"/>
                    <a:pt x="292" y="94"/>
                  </a:cubicBezTo>
                  <a:cubicBezTo>
                    <a:pt x="292" y="94"/>
                    <a:pt x="292" y="94"/>
                    <a:pt x="292" y="94"/>
                  </a:cubicBezTo>
                  <a:cubicBezTo>
                    <a:pt x="292" y="94"/>
                    <a:pt x="292" y="94"/>
                    <a:pt x="292" y="93"/>
                  </a:cubicBezTo>
                  <a:cubicBezTo>
                    <a:pt x="292" y="93"/>
                    <a:pt x="292" y="93"/>
                    <a:pt x="292" y="93"/>
                  </a:cubicBezTo>
                  <a:cubicBezTo>
                    <a:pt x="292" y="93"/>
                    <a:pt x="292" y="93"/>
                    <a:pt x="292" y="93"/>
                  </a:cubicBezTo>
                  <a:cubicBezTo>
                    <a:pt x="292" y="93"/>
                    <a:pt x="292" y="93"/>
                    <a:pt x="292" y="93"/>
                  </a:cubicBezTo>
                  <a:cubicBezTo>
                    <a:pt x="292" y="93"/>
                    <a:pt x="292" y="93"/>
                    <a:pt x="292" y="93"/>
                  </a:cubicBezTo>
                  <a:cubicBezTo>
                    <a:pt x="292" y="93"/>
                    <a:pt x="292" y="93"/>
                    <a:pt x="292" y="93"/>
                  </a:cubicBezTo>
                  <a:cubicBezTo>
                    <a:pt x="292" y="93"/>
                    <a:pt x="292" y="93"/>
                    <a:pt x="292" y="93"/>
                  </a:cubicBezTo>
                  <a:cubicBezTo>
                    <a:pt x="293" y="93"/>
                    <a:pt x="293" y="93"/>
                    <a:pt x="293" y="93"/>
                  </a:cubicBezTo>
                  <a:cubicBezTo>
                    <a:pt x="293" y="93"/>
                    <a:pt x="293" y="93"/>
                    <a:pt x="293" y="93"/>
                  </a:cubicBezTo>
                  <a:cubicBezTo>
                    <a:pt x="293" y="92"/>
                    <a:pt x="293" y="92"/>
                    <a:pt x="293" y="92"/>
                  </a:cubicBezTo>
                  <a:cubicBezTo>
                    <a:pt x="293" y="92"/>
                    <a:pt x="293" y="92"/>
                    <a:pt x="293" y="92"/>
                  </a:cubicBezTo>
                  <a:cubicBezTo>
                    <a:pt x="293" y="92"/>
                    <a:pt x="293" y="92"/>
                    <a:pt x="294" y="92"/>
                  </a:cubicBezTo>
                  <a:cubicBezTo>
                    <a:pt x="294" y="92"/>
                    <a:pt x="294" y="92"/>
                    <a:pt x="294" y="92"/>
                  </a:cubicBezTo>
                  <a:cubicBezTo>
                    <a:pt x="294" y="92"/>
                    <a:pt x="294" y="92"/>
                    <a:pt x="294" y="92"/>
                  </a:cubicBezTo>
                  <a:cubicBezTo>
                    <a:pt x="294" y="92"/>
                    <a:pt x="293" y="93"/>
                    <a:pt x="293" y="93"/>
                  </a:cubicBezTo>
                  <a:cubicBezTo>
                    <a:pt x="294" y="93"/>
                    <a:pt x="294" y="93"/>
                    <a:pt x="294" y="93"/>
                  </a:cubicBezTo>
                  <a:cubicBezTo>
                    <a:pt x="294" y="93"/>
                    <a:pt x="294" y="93"/>
                    <a:pt x="294" y="93"/>
                  </a:cubicBezTo>
                  <a:cubicBezTo>
                    <a:pt x="294" y="93"/>
                    <a:pt x="294" y="93"/>
                    <a:pt x="294" y="93"/>
                  </a:cubicBezTo>
                  <a:cubicBezTo>
                    <a:pt x="294" y="93"/>
                    <a:pt x="294" y="93"/>
                    <a:pt x="294" y="93"/>
                  </a:cubicBezTo>
                  <a:cubicBezTo>
                    <a:pt x="294" y="93"/>
                    <a:pt x="295" y="93"/>
                    <a:pt x="295" y="93"/>
                  </a:cubicBezTo>
                  <a:cubicBezTo>
                    <a:pt x="295" y="93"/>
                    <a:pt x="295" y="93"/>
                    <a:pt x="295" y="93"/>
                  </a:cubicBezTo>
                  <a:cubicBezTo>
                    <a:pt x="295" y="93"/>
                    <a:pt x="296" y="93"/>
                    <a:pt x="296" y="93"/>
                  </a:cubicBezTo>
                  <a:cubicBezTo>
                    <a:pt x="296" y="93"/>
                    <a:pt x="296" y="93"/>
                    <a:pt x="296" y="93"/>
                  </a:cubicBezTo>
                  <a:cubicBezTo>
                    <a:pt x="296" y="93"/>
                    <a:pt x="296" y="93"/>
                    <a:pt x="296" y="93"/>
                  </a:cubicBezTo>
                  <a:cubicBezTo>
                    <a:pt x="297" y="93"/>
                    <a:pt x="297" y="93"/>
                    <a:pt x="298" y="93"/>
                  </a:cubicBezTo>
                  <a:cubicBezTo>
                    <a:pt x="298" y="93"/>
                    <a:pt x="298" y="93"/>
                    <a:pt x="298" y="93"/>
                  </a:cubicBezTo>
                  <a:cubicBezTo>
                    <a:pt x="298" y="93"/>
                    <a:pt x="298" y="93"/>
                    <a:pt x="298" y="93"/>
                  </a:cubicBezTo>
                  <a:cubicBezTo>
                    <a:pt x="298" y="93"/>
                    <a:pt x="298" y="92"/>
                    <a:pt x="299" y="92"/>
                  </a:cubicBezTo>
                  <a:cubicBezTo>
                    <a:pt x="299" y="92"/>
                    <a:pt x="299" y="92"/>
                    <a:pt x="299" y="92"/>
                  </a:cubicBezTo>
                  <a:cubicBezTo>
                    <a:pt x="299" y="92"/>
                    <a:pt x="299" y="92"/>
                    <a:pt x="299" y="92"/>
                  </a:cubicBezTo>
                  <a:cubicBezTo>
                    <a:pt x="299" y="92"/>
                    <a:pt x="299" y="92"/>
                    <a:pt x="299" y="92"/>
                  </a:cubicBezTo>
                  <a:cubicBezTo>
                    <a:pt x="299" y="92"/>
                    <a:pt x="299" y="92"/>
                    <a:pt x="299" y="92"/>
                  </a:cubicBezTo>
                  <a:cubicBezTo>
                    <a:pt x="299" y="92"/>
                    <a:pt x="299" y="91"/>
                    <a:pt x="299" y="91"/>
                  </a:cubicBezTo>
                  <a:cubicBezTo>
                    <a:pt x="299" y="91"/>
                    <a:pt x="299" y="91"/>
                    <a:pt x="299" y="91"/>
                  </a:cubicBezTo>
                  <a:cubicBezTo>
                    <a:pt x="299" y="92"/>
                    <a:pt x="299" y="92"/>
                    <a:pt x="299" y="92"/>
                  </a:cubicBezTo>
                  <a:cubicBezTo>
                    <a:pt x="299" y="92"/>
                    <a:pt x="299" y="92"/>
                    <a:pt x="299" y="92"/>
                  </a:cubicBezTo>
                  <a:cubicBezTo>
                    <a:pt x="299" y="92"/>
                    <a:pt x="299" y="92"/>
                    <a:pt x="299" y="92"/>
                  </a:cubicBezTo>
                  <a:cubicBezTo>
                    <a:pt x="299" y="92"/>
                    <a:pt x="299" y="92"/>
                    <a:pt x="299" y="92"/>
                  </a:cubicBezTo>
                  <a:cubicBezTo>
                    <a:pt x="299" y="92"/>
                    <a:pt x="299" y="92"/>
                    <a:pt x="299" y="92"/>
                  </a:cubicBezTo>
                  <a:cubicBezTo>
                    <a:pt x="299" y="92"/>
                    <a:pt x="299" y="92"/>
                    <a:pt x="299" y="92"/>
                  </a:cubicBezTo>
                  <a:cubicBezTo>
                    <a:pt x="299" y="92"/>
                    <a:pt x="299" y="92"/>
                    <a:pt x="299" y="93"/>
                  </a:cubicBezTo>
                  <a:cubicBezTo>
                    <a:pt x="299" y="93"/>
                    <a:pt x="299" y="93"/>
                    <a:pt x="298" y="93"/>
                  </a:cubicBezTo>
                  <a:cubicBezTo>
                    <a:pt x="298" y="93"/>
                    <a:pt x="298" y="93"/>
                    <a:pt x="298" y="93"/>
                  </a:cubicBezTo>
                  <a:cubicBezTo>
                    <a:pt x="298" y="93"/>
                    <a:pt x="298" y="93"/>
                    <a:pt x="298" y="93"/>
                  </a:cubicBezTo>
                  <a:cubicBezTo>
                    <a:pt x="298" y="93"/>
                    <a:pt x="299" y="93"/>
                    <a:pt x="299" y="93"/>
                  </a:cubicBezTo>
                  <a:cubicBezTo>
                    <a:pt x="299" y="93"/>
                    <a:pt x="299" y="93"/>
                    <a:pt x="299" y="94"/>
                  </a:cubicBezTo>
                  <a:cubicBezTo>
                    <a:pt x="299" y="94"/>
                    <a:pt x="299" y="94"/>
                    <a:pt x="300" y="94"/>
                  </a:cubicBezTo>
                  <a:cubicBezTo>
                    <a:pt x="300" y="94"/>
                    <a:pt x="300" y="94"/>
                    <a:pt x="300" y="94"/>
                  </a:cubicBezTo>
                  <a:cubicBezTo>
                    <a:pt x="300" y="94"/>
                    <a:pt x="300" y="94"/>
                    <a:pt x="300" y="94"/>
                  </a:cubicBezTo>
                  <a:cubicBezTo>
                    <a:pt x="300" y="94"/>
                    <a:pt x="300" y="94"/>
                    <a:pt x="300" y="94"/>
                  </a:cubicBezTo>
                  <a:cubicBezTo>
                    <a:pt x="300" y="94"/>
                    <a:pt x="300" y="94"/>
                    <a:pt x="300" y="94"/>
                  </a:cubicBezTo>
                  <a:cubicBezTo>
                    <a:pt x="300" y="94"/>
                    <a:pt x="300" y="95"/>
                    <a:pt x="300" y="95"/>
                  </a:cubicBezTo>
                  <a:cubicBezTo>
                    <a:pt x="300" y="95"/>
                    <a:pt x="301" y="95"/>
                    <a:pt x="301" y="95"/>
                  </a:cubicBezTo>
                  <a:cubicBezTo>
                    <a:pt x="301" y="95"/>
                    <a:pt x="301" y="95"/>
                    <a:pt x="301" y="95"/>
                  </a:cubicBezTo>
                  <a:cubicBezTo>
                    <a:pt x="301" y="95"/>
                    <a:pt x="301" y="95"/>
                    <a:pt x="301" y="95"/>
                  </a:cubicBezTo>
                  <a:cubicBezTo>
                    <a:pt x="301" y="95"/>
                    <a:pt x="301" y="95"/>
                    <a:pt x="301" y="95"/>
                  </a:cubicBezTo>
                  <a:cubicBezTo>
                    <a:pt x="302" y="95"/>
                    <a:pt x="302" y="95"/>
                    <a:pt x="302" y="95"/>
                  </a:cubicBezTo>
                  <a:cubicBezTo>
                    <a:pt x="302" y="95"/>
                    <a:pt x="302" y="95"/>
                    <a:pt x="302" y="95"/>
                  </a:cubicBezTo>
                  <a:cubicBezTo>
                    <a:pt x="302" y="95"/>
                    <a:pt x="302" y="95"/>
                    <a:pt x="302" y="95"/>
                  </a:cubicBezTo>
                  <a:cubicBezTo>
                    <a:pt x="302" y="95"/>
                    <a:pt x="302" y="95"/>
                    <a:pt x="301" y="95"/>
                  </a:cubicBezTo>
                  <a:cubicBezTo>
                    <a:pt x="301" y="95"/>
                    <a:pt x="301" y="95"/>
                    <a:pt x="301" y="95"/>
                  </a:cubicBezTo>
                  <a:cubicBezTo>
                    <a:pt x="301" y="95"/>
                    <a:pt x="301" y="96"/>
                    <a:pt x="302" y="96"/>
                  </a:cubicBezTo>
                  <a:cubicBezTo>
                    <a:pt x="302" y="96"/>
                    <a:pt x="302" y="96"/>
                    <a:pt x="302" y="96"/>
                  </a:cubicBezTo>
                  <a:cubicBezTo>
                    <a:pt x="302" y="97"/>
                    <a:pt x="302" y="97"/>
                    <a:pt x="303" y="97"/>
                  </a:cubicBezTo>
                  <a:cubicBezTo>
                    <a:pt x="303" y="97"/>
                    <a:pt x="303" y="97"/>
                    <a:pt x="303" y="98"/>
                  </a:cubicBezTo>
                  <a:cubicBezTo>
                    <a:pt x="303" y="98"/>
                    <a:pt x="303" y="98"/>
                    <a:pt x="304" y="98"/>
                  </a:cubicBezTo>
                  <a:cubicBezTo>
                    <a:pt x="304" y="98"/>
                    <a:pt x="304" y="98"/>
                    <a:pt x="304" y="99"/>
                  </a:cubicBezTo>
                  <a:cubicBezTo>
                    <a:pt x="304" y="99"/>
                    <a:pt x="304" y="99"/>
                    <a:pt x="305" y="99"/>
                  </a:cubicBezTo>
                  <a:cubicBezTo>
                    <a:pt x="305" y="99"/>
                    <a:pt x="305" y="99"/>
                    <a:pt x="305" y="99"/>
                  </a:cubicBezTo>
                  <a:cubicBezTo>
                    <a:pt x="305" y="99"/>
                    <a:pt x="305" y="99"/>
                    <a:pt x="306" y="100"/>
                  </a:cubicBezTo>
                  <a:lnTo>
                    <a:pt x="306" y="84"/>
                  </a:lnTo>
                  <a:close/>
                  <a:moveTo>
                    <a:pt x="241" y="92"/>
                  </a:moveTo>
                  <a:cubicBezTo>
                    <a:pt x="241" y="92"/>
                    <a:pt x="241" y="92"/>
                    <a:pt x="241" y="92"/>
                  </a:cubicBezTo>
                  <a:cubicBezTo>
                    <a:pt x="241" y="92"/>
                    <a:pt x="241" y="92"/>
                    <a:pt x="241" y="92"/>
                  </a:cubicBezTo>
                  <a:cubicBezTo>
                    <a:pt x="241" y="92"/>
                    <a:pt x="241" y="92"/>
                    <a:pt x="240" y="92"/>
                  </a:cubicBezTo>
                  <a:cubicBezTo>
                    <a:pt x="240" y="92"/>
                    <a:pt x="240" y="92"/>
                    <a:pt x="240" y="92"/>
                  </a:cubicBezTo>
                  <a:cubicBezTo>
                    <a:pt x="240" y="92"/>
                    <a:pt x="240" y="92"/>
                    <a:pt x="240" y="92"/>
                  </a:cubicBezTo>
                  <a:cubicBezTo>
                    <a:pt x="240" y="92"/>
                    <a:pt x="240" y="92"/>
                    <a:pt x="240" y="92"/>
                  </a:cubicBezTo>
                  <a:cubicBezTo>
                    <a:pt x="240" y="92"/>
                    <a:pt x="240" y="92"/>
                    <a:pt x="240" y="92"/>
                  </a:cubicBezTo>
                  <a:cubicBezTo>
                    <a:pt x="240" y="93"/>
                    <a:pt x="240" y="93"/>
                    <a:pt x="240" y="93"/>
                  </a:cubicBezTo>
                  <a:cubicBezTo>
                    <a:pt x="240" y="93"/>
                    <a:pt x="239" y="93"/>
                    <a:pt x="239" y="93"/>
                  </a:cubicBezTo>
                  <a:cubicBezTo>
                    <a:pt x="239" y="93"/>
                    <a:pt x="239" y="93"/>
                    <a:pt x="239" y="93"/>
                  </a:cubicBezTo>
                  <a:cubicBezTo>
                    <a:pt x="239" y="93"/>
                    <a:pt x="239" y="93"/>
                    <a:pt x="239" y="93"/>
                  </a:cubicBezTo>
                  <a:cubicBezTo>
                    <a:pt x="239" y="93"/>
                    <a:pt x="239" y="93"/>
                    <a:pt x="239" y="93"/>
                  </a:cubicBezTo>
                  <a:cubicBezTo>
                    <a:pt x="239" y="94"/>
                    <a:pt x="239" y="94"/>
                    <a:pt x="239" y="94"/>
                  </a:cubicBezTo>
                  <a:cubicBezTo>
                    <a:pt x="239" y="94"/>
                    <a:pt x="239" y="94"/>
                    <a:pt x="239" y="94"/>
                  </a:cubicBezTo>
                  <a:cubicBezTo>
                    <a:pt x="239" y="94"/>
                    <a:pt x="239" y="94"/>
                    <a:pt x="239" y="93"/>
                  </a:cubicBezTo>
                  <a:cubicBezTo>
                    <a:pt x="239" y="93"/>
                    <a:pt x="239" y="93"/>
                    <a:pt x="239" y="93"/>
                  </a:cubicBezTo>
                  <a:cubicBezTo>
                    <a:pt x="239" y="93"/>
                    <a:pt x="239" y="93"/>
                    <a:pt x="239" y="93"/>
                  </a:cubicBezTo>
                  <a:cubicBezTo>
                    <a:pt x="239" y="93"/>
                    <a:pt x="239" y="93"/>
                    <a:pt x="240" y="93"/>
                  </a:cubicBezTo>
                  <a:cubicBezTo>
                    <a:pt x="240" y="93"/>
                    <a:pt x="240" y="93"/>
                    <a:pt x="240" y="93"/>
                  </a:cubicBezTo>
                  <a:cubicBezTo>
                    <a:pt x="240" y="93"/>
                    <a:pt x="240" y="93"/>
                    <a:pt x="240" y="93"/>
                  </a:cubicBezTo>
                  <a:cubicBezTo>
                    <a:pt x="241" y="93"/>
                    <a:pt x="241" y="93"/>
                    <a:pt x="241" y="92"/>
                  </a:cubicBezTo>
                  <a:cubicBezTo>
                    <a:pt x="241" y="92"/>
                    <a:pt x="241" y="92"/>
                    <a:pt x="241" y="92"/>
                  </a:cubicBezTo>
                  <a:cubicBezTo>
                    <a:pt x="241" y="92"/>
                    <a:pt x="241" y="92"/>
                    <a:pt x="241" y="92"/>
                  </a:cubicBezTo>
                  <a:close/>
                  <a:moveTo>
                    <a:pt x="240" y="88"/>
                  </a:moveTo>
                  <a:cubicBezTo>
                    <a:pt x="241" y="88"/>
                    <a:pt x="241" y="88"/>
                    <a:pt x="241" y="88"/>
                  </a:cubicBezTo>
                  <a:cubicBezTo>
                    <a:pt x="241" y="88"/>
                    <a:pt x="241" y="88"/>
                    <a:pt x="241" y="87"/>
                  </a:cubicBezTo>
                  <a:cubicBezTo>
                    <a:pt x="241" y="87"/>
                    <a:pt x="241" y="87"/>
                    <a:pt x="241" y="87"/>
                  </a:cubicBezTo>
                  <a:cubicBezTo>
                    <a:pt x="241" y="87"/>
                    <a:pt x="241" y="87"/>
                    <a:pt x="241" y="87"/>
                  </a:cubicBezTo>
                  <a:cubicBezTo>
                    <a:pt x="240" y="87"/>
                    <a:pt x="240" y="87"/>
                    <a:pt x="240" y="87"/>
                  </a:cubicBezTo>
                  <a:cubicBezTo>
                    <a:pt x="240" y="87"/>
                    <a:pt x="240" y="87"/>
                    <a:pt x="240" y="88"/>
                  </a:cubicBezTo>
                  <a:cubicBezTo>
                    <a:pt x="240" y="88"/>
                    <a:pt x="240" y="88"/>
                    <a:pt x="240" y="88"/>
                  </a:cubicBezTo>
                  <a:cubicBezTo>
                    <a:pt x="240" y="88"/>
                    <a:pt x="240" y="88"/>
                    <a:pt x="240" y="88"/>
                  </a:cubicBezTo>
                  <a:cubicBezTo>
                    <a:pt x="240" y="88"/>
                    <a:pt x="240" y="88"/>
                    <a:pt x="240" y="88"/>
                  </a:cubicBezTo>
                  <a:cubicBezTo>
                    <a:pt x="240" y="88"/>
                    <a:pt x="240" y="88"/>
                    <a:pt x="240" y="88"/>
                  </a:cubicBezTo>
                  <a:close/>
                  <a:moveTo>
                    <a:pt x="252" y="75"/>
                  </a:moveTo>
                  <a:cubicBezTo>
                    <a:pt x="252" y="75"/>
                    <a:pt x="252" y="75"/>
                    <a:pt x="252" y="75"/>
                  </a:cubicBezTo>
                  <a:cubicBezTo>
                    <a:pt x="252" y="75"/>
                    <a:pt x="252" y="75"/>
                    <a:pt x="252" y="75"/>
                  </a:cubicBezTo>
                  <a:cubicBezTo>
                    <a:pt x="252" y="75"/>
                    <a:pt x="252" y="75"/>
                    <a:pt x="252" y="75"/>
                  </a:cubicBezTo>
                  <a:cubicBezTo>
                    <a:pt x="252" y="75"/>
                    <a:pt x="252" y="75"/>
                    <a:pt x="252" y="75"/>
                  </a:cubicBezTo>
                  <a:cubicBezTo>
                    <a:pt x="252" y="75"/>
                    <a:pt x="251" y="75"/>
                    <a:pt x="251" y="75"/>
                  </a:cubicBezTo>
                  <a:cubicBezTo>
                    <a:pt x="251" y="75"/>
                    <a:pt x="251" y="75"/>
                    <a:pt x="251" y="75"/>
                  </a:cubicBezTo>
                  <a:cubicBezTo>
                    <a:pt x="251" y="75"/>
                    <a:pt x="251" y="75"/>
                    <a:pt x="251" y="75"/>
                  </a:cubicBezTo>
                  <a:cubicBezTo>
                    <a:pt x="251" y="75"/>
                    <a:pt x="251" y="75"/>
                    <a:pt x="251" y="75"/>
                  </a:cubicBezTo>
                  <a:cubicBezTo>
                    <a:pt x="251" y="76"/>
                    <a:pt x="251" y="76"/>
                    <a:pt x="251" y="76"/>
                  </a:cubicBezTo>
                  <a:cubicBezTo>
                    <a:pt x="251" y="76"/>
                    <a:pt x="251" y="76"/>
                    <a:pt x="251" y="76"/>
                  </a:cubicBezTo>
                  <a:cubicBezTo>
                    <a:pt x="251" y="76"/>
                    <a:pt x="251" y="76"/>
                    <a:pt x="251" y="76"/>
                  </a:cubicBezTo>
                  <a:cubicBezTo>
                    <a:pt x="251" y="76"/>
                    <a:pt x="251" y="76"/>
                    <a:pt x="251" y="76"/>
                  </a:cubicBezTo>
                  <a:cubicBezTo>
                    <a:pt x="252" y="76"/>
                    <a:pt x="252" y="76"/>
                    <a:pt x="252" y="76"/>
                  </a:cubicBezTo>
                  <a:cubicBezTo>
                    <a:pt x="252" y="77"/>
                    <a:pt x="252" y="77"/>
                    <a:pt x="252" y="77"/>
                  </a:cubicBezTo>
                  <a:cubicBezTo>
                    <a:pt x="251" y="77"/>
                    <a:pt x="251" y="76"/>
                    <a:pt x="251" y="76"/>
                  </a:cubicBezTo>
                  <a:cubicBezTo>
                    <a:pt x="251" y="76"/>
                    <a:pt x="251" y="76"/>
                    <a:pt x="251" y="77"/>
                  </a:cubicBezTo>
                  <a:cubicBezTo>
                    <a:pt x="251" y="77"/>
                    <a:pt x="251" y="77"/>
                    <a:pt x="251" y="77"/>
                  </a:cubicBezTo>
                  <a:cubicBezTo>
                    <a:pt x="251" y="77"/>
                    <a:pt x="251" y="77"/>
                    <a:pt x="251" y="77"/>
                  </a:cubicBezTo>
                  <a:cubicBezTo>
                    <a:pt x="251" y="77"/>
                    <a:pt x="251" y="77"/>
                    <a:pt x="251" y="77"/>
                  </a:cubicBezTo>
                  <a:cubicBezTo>
                    <a:pt x="251" y="77"/>
                    <a:pt x="251" y="77"/>
                    <a:pt x="251" y="77"/>
                  </a:cubicBezTo>
                  <a:cubicBezTo>
                    <a:pt x="251" y="77"/>
                    <a:pt x="251" y="77"/>
                    <a:pt x="252" y="77"/>
                  </a:cubicBezTo>
                  <a:cubicBezTo>
                    <a:pt x="252" y="77"/>
                    <a:pt x="252" y="77"/>
                    <a:pt x="252" y="77"/>
                  </a:cubicBezTo>
                  <a:cubicBezTo>
                    <a:pt x="252" y="77"/>
                    <a:pt x="252" y="77"/>
                    <a:pt x="252" y="77"/>
                  </a:cubicBezTo>
                  <a:cubicBezTo>
                    <a:pt x="252" y="77"/>
                    <a:pt x="252" y="77"/>
                    <a:pt x="252" y="77"/>
                  </a:cubicBezTo>
                  <a:cubicBezTo>
                    <a:pt x="252" y="77"/>
                    <a:pt x="252" y="77"/>
                    <a:pt x="252" y="77"/>
                  </a:cubicBezTo>
                  <a:cubicBezTo>
                    <a:pt x="252" y="77"/>
                    <a:pt x="252" y="77"/>
                    <a:pt x="252" y="77"/>
                  </a:cubicBezTo>
                  <a:cubicBezTo>
                    <a:pt x="252" y="77"/>
                    <a:pt x="252" y="77"/>
                    <a:pt x="252" y="77"/>
                  </a:cubicBezTo>
                  <a:cubicBezTo>
                    <a:pt x="252" y="77"/>
                    <a:pt x="252" y="77"/>
                    <a:pt x="252" y="76"/>
                  </a:cubicBezTo>
                  <a:cubicBezTo>
                    <a:pt x="252" y="76"/>
                    <a:pt x="252" y="76"/>
                    <a:pt x="252" y="76"/>
                  </a:cubicBezTo>
                  <a:cubicBezTo>
                    <a:pt x="252" y="76"/>
                    <a:pt x="252" y="76"/>
                    <a:pt x="252" y="76"/>
                  </a:cubicBezTo>
                  <a:cubicBezTo>
                    <a:pt x="252" y="76"/>
                    <a:pt x="252" y="76"/>
                    <a:pt x="252" y="76"/>
                  </a:cubicBezTo>
                  <a:cubicBezTo>
                    <a:pt x="252" y="76"/>
                    <a:pt x="252" y="76"/>
                    <a:pt x="252" y="76"/>
                  </a:cubicBezTo>
                  <a:cubicBezTo>
                    <a:pt x="252" y="76"/>
                    <a:pt x="252" y="76"/>
                    <a:pt x="252" y="76"/>
                  </a:cubicBezTo>
                  <a:cubicBezTo>
                    <a:pt x="252" y="76"/>
                    <a:pt x="252" y="76"/>
                    <a:pt x="252" y="76"/>
                  </a:cubicBezTo>
                  <a:cubicBezTo>
                    <a:pt x="252" y="76"/>
                    <a:pt x="252" y="76"/>
                    <a:pt x="252" y="76"/>
                  </a:cubicBezTo>
                  <a:cubicBezTo>
                    <a:pt x="252" y="76"/>
                    <a:pt x="252" y="76"/>
                    <a:pt x="252" y="76"/>
                  </a:cubicBezTo>
                  <a:cubicBezTo>
                    <a:pt x="252" y="76"/>
                    <a:pt x="252" y="76"/>
                    <a:pt x="252" y="76"/>
                  </a:cubicBezTo>
                  <a:cubicBezTo>
                    <a:pt x="252" y="76"/>
                    <a:pt x="252" y="75"/>
                    <a:pt x="252" y="75"/>
                  </a:cubicBezTo>
                  <a:cubicBezTo>
                    <a:pt x="252" y="75"/>
                    <a:pt x="252" y="75"/>
                    <a:pt x="252" y="75"/>
                  </a:cubicBezTo>
                  <a:close/>
                  <a:moveTo>
                    <a:pt x="246" y="85"/>
                  </a:moveTo>
                  <a:cubicBezTo>
                    <a:pt x="246" y="85"/>
                    <a:pt x="246" y="85"/>
                    <a:pt x="246" y="85"/>
                  </a:cubicBezTo>
                  <a:cubicBezTo>
                    <a:pt x="246" y="85"/>
                    <a:pt x="246" y="85"/>
                    <a:pt x="245" y="85"/>
                  </a:cubicBezTo>
                  <a:cubicBezTo>
                    <a:pt x="245" y="85"/>
                    <a:pt x="245" y="86"/>
                    <a:pt x="245" y="86"/>
                  </a:cubicBezTo>
                  <a:cubicBezTo>
                    <a:pt x="244" y="86"/>
                    <a:pt x="244" y="86"/>
                    <a:pt x="245" y="85"/>
                  </a:cubicBezTo>
                  <a:cubicBezTo>
                    <a:pt x="244" y="85"/>
                    <a:pt x="244" y="85"/>
                    <a:pt x="244" y="86"/>
                  </a:cubicBezTo>
                  <a:cubicBezTo>
                    <a:pt x="244" y="86"/>
                    <a:pt x="244" y="86"/>
                    <a:pt x="244" y="86"/>
                  </a:cubicBezTo>
                  <a:cubicBezTo>
                    <a:pt x="244" y="86"/>
                    <a:pt x="243" y="86"/>
                    <a:pt x="243" y="86"/>
                  </a:cubicBezTo>
                  <a:cubicBezTo>
                    <a:pt x="243" y="86"/>
                    <a:pt x="243" y="86"/>
                    <a:pt x="243" y="86"/>
                  </a:cubicBezTo>
                  <a:cubicBezTo>
                    <a:pt x="243" y="86"/>
                    <a:pt x="243" y="87"/>
                    <a:pt x="243" y="87"/>
                  </a:cubicBezTo>
                  <a:cubicBezTo>
                    <a:pt x="243" y="87"/>
                    <a:pt x="243" y="87"/>
                    <a:pt x="243" y="87"/>
                  </a:cubicBezTo>
                  <a:cubicBezTo>
                    <a:pt x="243" y="87"/>
                    <a:pt x="243" y="88"/>
                    <a:pt x="242" y="88"/>
                  </a:cubicBezTo>
                  <a:cubicBezTo>
                    <a:pt x="242" y="87"/>
                    <a:pt x="242" y="87"/>
                    <a:pt x="242" y="87"/>
                  </a:cubicBezTo>
                  <a:cubicBezTo>
                    <a:pt x="242" y="88"/>
                    <a:pt x="242" y="88"/>
                    <a:pt x="242" y="88"/>
                  </a:cubicBezTo>
                  <a:cubicBezTo>
                    <a:pt x="242" y="88"/>
                    <a:pt x="242" y="88"/>
                    <a:pt x="241" y="88"/>
                  </a:cubicBezTo>
                  <a:cubicBezTo>
                    <a:pt x="241" y="89"/>
                    <a:pt x="241" y="89"/>
                    <a:pt x="241" y="89"/>
                  </a:cubicBezTo>
                  <a:cubicBezTo>
                    <a:pt x="242" y="89"/>
                    <a:pt x="242" y="89"/>
                    <a:pt x="242" y="89"/>
                  </a:cubicBezTo>
                  <a:cubicBezTo>
                    <a:pt x="242" y="89"/>
                    <a:pt x="241" y="89"/>
                    <a:pt x="241" y="89"/>
                  </a:cubicBezTo>
                  <a:cubicBezTo>
                    <a:pt x="241" y="89"/>
                    <a:pt x="241" y="89"/>
                    <a:pt x="241" y="90"/>
                  </a:cubicBezTo>
                  <a:cubicBezTo>
                    <a:pt x="241" y="90"/>
                    <a:pt x="241" y="90"/>
                    <a:pt x="241" y="90"/>
                  </a:cubicBezTo>
                  <a:cubicBezTo>
                    <a:pt x="241" y="90"/>
                    <a:pt x="241" y="90"/>
                    <a:pt x="241" y="90"/>
                  </a:cubicBezTo>
                  <a:cubicBezTo>
                    <a:pt x="241" y="90"/>
                    <a:pt x="241" y="90"/>
                    <a:pt x="241" y="90"/>
                  </a:cubicBezTo>
                  <a:cubicBezTo>
                    <a:pt x="241" y="90"/>
                    <a:pt x="241" y="90"/>
                    <a:pt x="241" y="90"/>
                  </a:cubicBezTo>
                  <a:cubicBezTo>
                    <a:pt x="241" y="91"/>
                    <a:pt x="241" y="91"/>
                    <a:pt x="241" y="91"/>
                  </a:cubicBezTo>
                  <a:cubicBezTo>
                    <a:pt x="241" y="91"/>
                    <a:pt x="241" y="91"/>
                    <a:pt x="241" y="91"/>
                  </a:cubicBezTo>
                  <a:cubicBezTo>
                    <a:pt x="241" y="91"/>
                    <a:pt x="242" y="91"/>
                    <a:pt x="242" y="91"/>
                  </a:cubicBezTo>
                  <a:cubicBezTo>
                    <a:pt x="242" y="91"/>
                    <a:pt x="242" y="91"/>
                    <a:pt x="242" y="91"/>
                  </a:cubicBezTo>
                  <a:cubicBezTo>
                    <a:pt x="242" y="91"/>
                    <a:pt x="242" y="91"/>
                    <a:pt x="242" y="92"/>
                  </a:cubicBezTo>
                  <a:cubicBezTo>
                    <a:pt x="242" y="92"/>
                    <a:pt x="242" y="91"/>
                    <a:pt x="242" y="91"/>
                  </a:cubicBezTo>
                  <a:cubicBezTo>
                    <a:pt x="242" y="91"/>
                    <a:pt x="242" y="91"/>
                    <a:pt x="243" y="91"/>
                  </a:cubicBezTo>
                  <a:cubicBezTo>
                    <a:pt x="243" y="90"/>
                    <a:pt x="243" y="90"/>
                    <a:pt x="243" y="90"/>
                  </a:cubicBezTo>
                  <a:cubicBezTo>
                    <a:pt x="243" y="90"/>
                    <a:pt x="243" y="90"/>
                    <a:pt x="243" y="90"/>
                  </a:cubicBezTo>
                  <a:cubicBezTo>
                    <a:pt x="244" y="89"/>
                    <a:pt x="244" y="89"/>
                    <a:pt x="244" y="89"/>
                  </a:cubicBezTo>
                  <a:cubicBezTo>
                    <a:pt x="244" y="89"/>
                    <a:pt x="244" y="89"/>
                    <a:pt x="244" y="89"/>
                  </a:cubicBezTo>
                  <a:cubicBezTo>
                    <a:pt x="244" y="89"/>
                    <a:pt x="244" y="88"/>
                    <a:pt x="244" y="88"/>
                  </a:cubicBezTo>
                  <a:cubicBezTo>
                    <a:pt x="245" y="88"/>
                    <a:pt x="244" y="88"/>
                    <a:pt x="245" y="88"/>
                  </a:cubicBezTo>
                  <a:cubicBezTo>
                    <a:pt x="245" y="88"/>
                    <a:pt x="245" y="88"/>
                    <a:pt x="245" y="88"/>
                  </a:cubicBezTo>
                  <a:cubicBezTo>
                    <a:pt x="245" y="87"/>
                    <a:pt x="245" y="88"/>
                    <a:pt x="245" y="87"/>
                  </a:cubicBezTo>
                  <a:cubicBezTo>
                    <a:pt x="245" y="87"/>
                    <a:pt x="245" y="87"/>
                    <a:pt x="245" y="87"/>
                  </a:cubicBezTo>
                  <a:cubicBezTo>
                    <a:pt x="245" y="87"/>
                    <a:pt x="245" y="87"/>
                    <a:pt x="245" y="87"/>
                  </a:cubicBezTo>
                  <a:cubicBezTo>
                    <a:pt x="245" y="87"/>
                    <a:pt x="245" y="87"/>
                    <a:pt x="244" y="87"/>
                  </a:cubicBezTo>
                  <a:cubicBezTo>
                    <a:pt x="244" y="86"/>
                    <a:pt x="245" y="86"/>
                    <a:pt x="245" y="86"/>
                  </a:cubicBezTo>
                  <a:cubicBezTo>
                    <a:pt x="245" y="86"/>
                    <a:pt x="245" y="86"/>
                    <a:pt x="245" y="86"/>
                  </a:cubicBezTo>
                  <a:cubicBezTo>
                    <a:pt x="245" y="86"/>
                    <a:pt x="245" y="86"/>
                    <a:pt x="245" y="86"/>
                  </a:cubicBezTo>
                  <a:cubicBezTo>
                    <a:pt x="245" y="86"/>
                    <a:pt x="245" y="86"/>
                    <a:pt x="246" y="86"/>
                  </a:cubicBezTo>
                  <a:cubicBezTo>
                    <a:pt x="246" y="86"/>
                    <a:pt x="246" y="86"/>
                    <a:pt x="246" y="86"/>
                  </a:cubicBezTo>
                  <a:cubicBezTo>
                    <a:pt x="246" y="86"/>
                    <a:pt x="247" y="86"/>
                    <a:pt x="247" y="86"/>
                  </a:cubicBezTo>
                  <a:cubicBezTo>
                    <a:pt x="247" y="86"/>
                    <a:pt x="246" y="86"/>
                    <a:pt x="246" y="86"/>
                  </a:cubicBezTo>
                  <a:cubicBezTo>
                    <a:pt x="246" y="85"/>
                    <a:pt x="246" y="85"/>
                    <a:pt x="246" y="85"/>
                  </a:cubicBezTo>
                  <a:close/>
                  <a:moveTo>
                    <a:pt x="219" y="59"/>
                  </a:moveTo>
                  <a:cubicBezTo>
                    <a:pt x="218" y="59"/>
                    <a:pt x="218" y="59"/>
                    <a:pt x="218" y="59"/>
                  </a:cubicBezTo>
                  <a:cubicBezTo>
                    <a:pt x="218" y="59"/>
                    <a:pt x="218" y="59"/>
                    <a:pt x="218" y="59"/>
                  </a:cubicBezTo>
                  <a:cubicBezTo>
                    <a:pt x="218" y="59"/>
                    <a:pt x="218" y="59"/>
                    <a:pt x="218" y="59"/>
                  </a:cubicBezTo>
                  <a:cubicBezTo>
                    <a:pt x="218" y="59"/>
                    <a:pt x="219" y="59"/>
                    <a:pt x="219" y="59"/>
                  </a:cubicBezTo>
                  <a:cubicBezTo>
                    <a:pt x="219" y="59"/>
                    <a:pt x="219" y="59"/>
                    <a:pt x="219" y="59"/>
                  </a:cubicBezTo>
                  <a:cubicBezTo>
                    <a:pt x="219" y="59"/>
                    <a:pt x="219" y="59"/>
                    <a:pt x="219" y="59"/>
                  </a:cubicBezTo>
                  <a:cubicBezTo>
                    <a:pt x="219" y="59"/>
                    <a:pt x="219" y="58"/>
                    <a:pt x="219" y="59"/>
                  </a:cubicBezTo>
                  <a:close/>
                  <a:moveTo>
                    <a:pt x="66" y="76"/>
                  </a:moveTo>
                  <a:cubicBezTo>
                    <a:pt x="66" y="76"/>
                    <a:pt x="66" y="76"/>
                    <a:pt x="66" y="76"/>
                  </a:cubicBezTo>
                  <a:cubicBezTo>
                    <a:pt x="65" y="76"/>
                    <a:pt x="65" y="76"/>
                    <a:pt x="65" y="76"/>
                  </a:cubicBezTo>
                  <a:cubicBezTo>
                    <a:pt x="65" y="76"/>
                    <a:pt x="65" y="76"/>
                    <a:pt x="65" y="76"/>
                  </a:cubicBezTo>
                  <a:cubicBezTo>
                    <a:pt x="65" y="75"/>
                    <a:pt x="64" y="75"/>
                    <a:pt x="64" y="75"/>
                  </a:cubicBezTo>
                  <a:cubicBezTo>
                    <a:pt x="64" y="75"/>
                    <a:pt x="64" y="75"/>
                    <a:pt x="64" y="75"/>
                  </a:cubicBezTo>
                  <a:cubicBezTo>
                    <a:pt x="64" y="75"/>
                    <a:pt x="64" y="75"/>
                    <a:pt x="64" y="75"/>
                  </a:cubicBezTo>
                  <a:cubicBezTo>
                    <a:pt x="63" y="75"/>
                    <a:pt x="63" y="75"/>
                    <a:pt x="63" y="74"/>
                  </a:cubicBezTo>
                  <a:cubicBezTo>
                    <a:pt x="63" y="74"/>
                    <a:pt x="63" y="74"/>
                    <a:pt x="63" y="74"/>
                  </a:cubicBezTo>
                  <a:cubicBezTo>
                    <a:pt x="63" y="74"/>
                    <a:pt x="63" y="74"/>
                    <a:pt x="62" y="74"/>
                  </a:cubicBezTo>
                  <a:cubicBezTo>
                    <a:pt x="62" y="74"/>
                    <a:pt x="62" y="74"/>
                    <a:pt x="62" y="75"/>
                  </a:cubicBezTo>
                  <a:cubicBezTo>
                    <a:pt x="62" y="75"/>
                    <a:pt x="62" y="75"/>
                    <a:pt x="62" y="75"/>
                  </a:cubicBezTo>
                  <a:cubicBezTo>
                    <a:pt x="62" y="75"/>
                    <a:pt x="62" y="75"/>
                    <a:pt x="62" y="75"/>
                  </a:cubicBezTo>
                  <a:cubicBezTo>
                    <a:pt x="63" y="75"/>
                    <a:pt x="63" y="76"/>
                    <a:pt x="63" y="76"/>
                  </a:cubicBezTo>
                  <a:cubicBezTo>
                    <a:pt x="63" y="76"/>
                    <a:pt x="63" y="76"/>
                    <a:pt x="63" y="76"/>
                  </a:cubicBezTo>
                  <a:cubicBezTo>
                    <a:pt x="63" y="76"/>
                    <a:pt x="63" y="76"/>
                    <a:pt x="63" y="76"/>
                  </a:cubicBezTo>
                  <a:cubicBezTo>
                    <a:pt x="63" y="76"/>
                    <a:pt x="63" y="76"/>
                    <a:pt x="63" y="76"/>
                  </a:cubicBezTo>
                  <a:cubicBezTo>
                    <a:pt x="63" y="76"/>
                    <a:pt x="63" y="76"/>
                    <a:pt x="63" y="76"/>
                  </a:cubicBezTo>
                  <a:cubicBezTo>
                    <a:pt x="63" y="77"/>
                    <a:pt x="63" y="77"/>
                    <a:pt x="63" y="77"/>
                  </a:cubicBezTo>
                  <a:cubicBezTo>
                    <a:pt x="63" y="77"/>
                    <a:pt x="63" y="77"/>
                    <a:pt x="63" y="77"/>
                  </a:cubicBezTo>
                  <a:cubicBezTo>
                    <a:pt x="63" y="77"/>
                    <a:pt x="63" y="77"/>
                    <a:pt x="63" y="77"/>
                  </a:cubicBezTo>
                  <a:cubicBezTo>
                    <a:pt x="63" y="77"/>
                    <a:pt x="63" y="77"/>
                    <a:pt x="63" y="77"/>
                  </a:cubicBezTo>
                  <a:cubicBezTo>
                    <a:pt x="63" y="77"/>
                    <a:pt x="62" y="77"/>
                    <a:pt x="62" y="77"/>
                  </a:cubicBezTo>
                  <a:cubicBezTo>
                    <a:pt x="62" y="77"/>
                    <a:pt x="62" y="76"/>
                    <a:pt x="62" y="76"/>
                  </a:cubicBezTo>
                  <a:cubicBezTo>
                    <a:pt x="62" y="76"/>
                    <a:pt x="61" y="76"/>
                    <a:pt x="61" y="76"/>
                  </a:cubicBezTo>
                  <a:cubicBezTo>
                    <a:pt x="61" y="76"/>
                    <a:pt x="61" y="76"/>
                    <a:pt x="61" y="76"/>
                  </a:cubicBezTo>
                  <a:cubicBezTo>
                    <a:pt x="61" y="76"/>
                    <a:pt x="61" y="75"/>
                    <a:pt x="61" y="75"/>
                  </a:cubicBezTo>
                  <a:cubicBezTo>
                    <a:pt x="61" y="75"/>
                    <a:pt x="61" y="75"/>
                    <a:pt x="61" y="75"/>
                  </a:cubicBezTo>
                  <a:cubicBezTo>
                    <a:pt x="61" y="75"/>
                    <a:pt x="61" y="75"/>
                    <a:pt x="61" y="75"/>
                  </a:cubicBezTo>
                  <a:cubicBezTo>
                    <a:pt x="61" y="75"/>
                    <a:pt x="61" y="75"/>
                    <a:pt x="61" y="75"/>
                  </a:cubicBezTo>
                  <a:cubicBezTo>
                    <a:pt x="61" y="75"/>
                    <a:pt x="61" y="75"/>
                    <a:pt x="60" y="75"/>
                  </a:cubicBezTo>
                  <a:cubicBezTo>
                    <a:pt x="60" y="75"/>
                    <a:pt x="60" y="74"/>
                    <a:pt x="60" y="74"/>
                  </a:cubicBezTo>
                  <a:cubicBezTo>
                    <a:pt x="60" y="74"/>
                    <a:pt x="60" y="74"/>
                    <a:pt x="59" y="74"/>
                  </a:cubicBezTo>
                  <a:cubicBezTo>
                    <a:pt x="59" y="74"/>
                    <a:pt x="59" y="74"/>
                    <a:pt x="59" y="74"/>
                  </a:cubicBezTo>
                  <a:cubicBezTo>
                    <a:pt x="59" y="74"/>
                    <a:pt x="59" y="73"/>
                    <a:pt x="59" y="73"/>
                  </a:cubicBezTo>
                  <a:cubicBezTo>
                    <a:pt x="59" y="73"/>
                    <a:pt x="59" y="73"/>
                    <a:pt x="59" y="73"/>
                  </a:cubicBezTo>
                  <a:cubicBezTo>
                    <a:pt x="59" y="73"/>
                    <a:pt x="58" y="73"/>
                    <a:pt x="58" y="73"/>
                  </a:cubicBezTo>
                  <a:cubicBezTo>
                    <a:pt x="58" y="72"/>
                    <a:pt x="58" y="72"/>
                    <a:pt x="58" y="72"/>
                  </a:cubicBezTo>
                  <a:cubicBezTo>
                    <a:pt x="58" y="72"/>
                    <a:pt x="58" y="72"/>
                    <a:pt x="58" y="72"/>
                  </a:cubicBezTo>
                  <a:cubicBezTo>
                    <a:pt x="58" y="72"/>
                    <a:pt x="58" y="72"/>
                    <a:pt x="58" y="72"/>
                  </a:cubicBezTo>
                  <a:cubicBezTo>
                    <a:pt x="58" y="72"/>
                    <a:pt x="58" y="72"/>
                    <a:pt x="58" y="72"/>
                  </a:cubicBezTo>
                  <a:cubicBezTo>
                    <a:pt x="58" y="72"/>
                    <a:pt x="57" y="71"/>
                    <a:pt x="57" y="71"/>
                  </a:cubicBezTo>
                  <a:cubicBezTo>
                    <a:pt x="57" y="71"/>
                    <a:pt x="57" y="71"/>
                    <a:pt x="57" y="71"/>
                  </a:cubicBezTo>
                  <a:cubicBezTo>
                    <a:pt x="57" y="71"/>
                    <a:pt x="57" y="71"/>
                    <a:pt x="57" y="71"/>
                  </a:cubicBezTo>
                  <a:cubicBezTo>
                    <a:pt x="57" y="71"/>
                    <a:pt x="57" y="71"/>
                    <a:pt x="57" y="71"/>
                  </a:cubicBezTo>
                  <a:cubicBezTo>
                    <a:pt x="56" y="71"/>
                    <a:pt x="56" y="71"/>
                    <a:pt x="56" y="71"/>
                  </a:cubicBezTo>
                  <a:cubicBezTo>
                    <a:pt x="56" y="71"/>
                    <a:pt x="56" y="71"/>
                    <a:pt x="56" y="71"/>
                  </a:cubicBezTo>
                  <a:cubicBezTo>
                    <a:pt x="56" y="71"/>
                    <a:pt x="56" y="71"/>
                    <a:pt x="56" y="71"/>
                  </a:cubicBezTo>
                  <a:cubicBezTo>
                    <a:pt x="56" y="71"/>
                    <a:pt x="56" y="71"/>
                    <a:pt x="56" y="70"/>
                  </a:cubicBezTo>
                  <a:cubicBezTo>
                    <a:pt x="56" y="70"/>
                    <a:pt x="56" y="70"/>
                    <a:pt x="56" y="70"/>
                  </a:cubicBezTo>
                  <a:cubicBezTo>
                    <a:pt x="56" y="70"/>
                    <a:pt x="56" y="70"/>
                    <a:pt x="56" y="70"/>
                  </a:cubicBezTo>
                  <a:cubicBezTo>
                    <a:pt x="56" y="70"/>
                    <a:pt x="56" y="70"/>
                    <a:pt x="56" y="70"/>
                  </a:cubicBezTo>
                  <a:cubicBezTo>
                    <a:pt x="56" y="70"/>
                    <a:pt x="55" y="70"/>
                    <a:pt x="55" y="70"/>
                  </a:cubicBezTo>
                  <a:cubicBezTo>
                    <a:pt x="55" y="70"/>
                    <a:pt x="55" y="70"/>
                    <a:pt x="55" y="70"/>
                  </a:cubicBezTo>
                  <a:cubicBezTo>
                    <a:pt x="55" y="70"/>
                    <a:pt x="55" y="70"/>
                    <a:pt x="55" y="70"/>
                  </a:cubicBezTo>
                  <a:cubicBezTo>
                    <a:pt x="55" y="70"/>
                    <a:pt x="54" y="70"/>
                    <a:pt x="54" y="70"/>
                  </a:cubicBezTo>
                  <a:cubicBezTo>
                    <a:pt x="54" y="70"/>
                    <a:pt x="54" y="70"/>
                    <a:pt x="54" y="70"/>
                  </a:cubicBezTo>
                  <a:cubicBezTo>
                    <a:pt x="54" y="70"/>
                    <a:pt x="54" y="69"/>
                    <a:pt x="54" y="69"/>
                  </a:cubicBezTo>
                  <a:cubicBezTo>
                    <a:pt x="54" y="69"/>
                    <a:pt x="54" y="69"/>
                    <a:pt x="54" y="69"/>
                  </a:cubicBezTo>
                  <a:cubicBezTo>
                    <a:pt x="54" y="69"/>
                    <a:pt x="53" y="68"/>
                    <a:pt x="53" y="68"/>
                  </a:cubicBezTo>
                  <a:cubicBezTo>
                    <a:pt x="53" y="68"/>
                    <a:pt x="52" y="68"/>
                    <a:pt x="52" y="68"/>
                  </a:cubicBezTo>
                  <a:cubicBezTo>
                    <a:pt x="52" y="68"/>
                    <a:pt x="52" y="68"/>
                    <a:pt x="52" y="68"/>
                  </a:cubicBezTo>
                  <a:cubicBezTo>
                    <a:pt x="52" y="68"/>
                    <a:pt x="52" y="68"/>
                    <a:pt x="51" y="68"/>
                  </a:cubicBezTo>
                  <a:cubicBezTo>
                    <a:pt x="51" y="68"/>
                    <a:pt x="51" y="67"/>
                    <a:pt x="51" y="67"/>
                  </a:cubicBezTo>
                  <a:cubicBezTo>
                    <a:pt x="51" y="67"/>
                    <a:pt x="51" y="67"/>
                    <a:pt x="51" y="67"/>
                  </a:cubicBezTo>
                  <a:cubicBezTo>
                    <a:pt x="51" y="67"/>
                    <a:pt x="50" y="67"/>
                    <a:pt x="50" y="66"/>
                  </a:cubicBezTo>
                  <a:cubicBezTo>
                    <a:pt x="50" y="66"/>
                    <a:pt x="50" y="66"/>
                    <a:pt x="50" y="66"/>
                  </a:cubicBezTo>
                  <a:cubicBezTo>
                    <a:pt x="50" y="66"/>
                    <a:pt x="49" y="66"/>
                    <a:pt x="49" y="66"/>
                  </a:cubicBezTo>
                  <a:cubicBezTo>
                    <a:pt x="49" y="65"/>
                    <a:pt x="49" y="65"/>
                    <a:pt x="49" y="65"/>
                  </a:cubicBezTo>
                  <a:cubicBezTo>
                    <a:pt x="49" y="65"/>
                    <a:pt x="48" y="65"/>
                    <a:pt x="48" y="65"/>
                  </a:cubicBezTo>
                  <a:cubicBezTo>
                    <a:pt x="48" y="64"/>
                    <a:pt x="47" y="64"/>
                    <a:pt x="47" y="64"/>
                  </a:cubicBezTo>
                  <a:cubicBezTo>
                    <a:pt x="47" y="64"/>
                    <a:pt x="47" y="64"/>
                    <a:pt x="47" y="64"/>
                  </a:cubicBezTo>
                  <a:cubicBezTo>
                    <a:pt x="47" y="64"/>
                    <a:pt x="47" y="64"/>
                    <a:pt x="47" y="64"/>
                  </a:cubicBezTo>
                  <a:cubicBezTo>
                    <a:pt x="47" y="64"/>
                    <a:pt x="47" y="64"/>
                    <a:pt x="47" y="64"/>
                  </a:cubicBezTo>
                  <a:cubicBezTo>
                    <a:pt x="47" y="63"/>
                    <a:pt x="47" y="63"/>
                    <a:pt x="47" y="63"/>
                  </a:cubicBezTo>
                  <a:cubicBezTo>
                    <a:pt x="47" y="63"/>
                    <a:pt x="47" y="63"/>
                    <a:pt x="47" y="63"/>
                  </a:cubicBezTo>
                  <a:cubicBezTo>
                    <a:pt x="47" y="63"/>
                    <a:pt x="47" y="63"/>
                    <a:pt x="47" y="63"/>
                  </a:cubicBezTo>
                  <a:cubicBezTo>
                    <a:pt x="47" y="62"/>
                    <a:pt x="47" y="62"/>
                    <a:pt x="47" y="62"/>
                  </a:cubicBezTo>
                  <a:cubicBezTo>
                    <a:pt x="47" y="62"/>
                    <a:pt x="46" y="62"/>
                    <a:pt x="46" y="62"/>
                  </a:cubicBezTo>
                  <a:cubicBezTo>
                    <a:pt x="46" y="62"/>
                    <a:pt x="46" y="61"/>
                    <a:pt x="46" y="61"/>
                  </a:cubicBezTo>
                  <a:cubicBezTo>
                    <a:pt x="46" y="61"/>
                    <a:pt x="45" y="61"/>
                    <a:pt x="45" y="61"/>
                  </a:cubicBezTo>
                  <a:cubicBezTo>
                    <a:pt x="45" y="61"/>
                    <a:pt x="44" y="60"/>
                    <a:pt x="44" y="60"/>
                  </a:cubicBezTo>
                  <a:cubicBezTo>
                    <a:pt x="44" y="60"/>
                    <a:pt x="44" y="60"/>
                    <a:pt x="44" y="60"/>
                  </a:cubicBezTo>
                  <a:cubicBezTo>
                    <a:pt x="44" y="60"/>
                    <a:pt x="43" y="59"/>
                    <a:pt x="43" y="59"/>
                  </a:cubicBezTo>
                  <a:cubicBezTo>
                    <a:pt x="43" y="59"/>
                    <a:pt x="42" y="59"/>
                    <a:pt x="42" y="59"/>
                  </a:cubicBezTo>
                  <a:cubicBezTo>
                    <a:pt x="42" y="59"/>
                    <a:pt x="42" y="58"/>
                    <a:pt x="42" y="58"/>
                  </a:cubicBezTo>
                  <a:cubicBezTo>
                    <a:pt x="42" y="58"/>
                    <a:pt x="42" y="58"/>
                    <a:pt x="42" y="58"/>
                  </a:cubicBezTo>
                  <a:cubicBezTo>
                    <a:pt x="42" y="58"/>
                    <a:pt x="41" y="57"/>
                    <a:pt x="41" y="57"/>
                  </a:cubicBezTo>
                  <a:cubicBezTo>
                    <a:pt x="41" y="57"/>
                    <a:pt x="41" y="57"/>
                    <a:pt x="41" y="56"/>
                  </a:cubicBezTo>
                  <a:cubicBezTo>
                    <a:pt x="41" y="56"/>
                    <a:pt x="41" y="56"/>
                    <a:pt x="41" y="56"/>
                  </a:cubicBezTo>
                  <a:cubicBezTo>
                    <a:pt x="41" y="56"/>
                    <a:pt x="41" y="56"/>
                    <a:pt x="40" y="56"/>
                  </a:cubicBezTo>
                  <a:cubicBezTo>
                    <a:pt x="40" y="55"/>
                    <a:pt x="40" y="55"/>
                    <a:pt x="39" y="55"/>
                  </a:cubicBezTo>
                  <a:cubicBezTo>
                    <a:pt x="39" y="55"/>
                    <a:pt x="39" y="55"/>
                    <a:pt x="39" y="54"/>
                  </a:cubicBezTo>
                  <a:cubicBezTo>
                    <a:pt x="39" y="54"/>
                    <a:pt x="38" y="54"/>
                    <a:pt x="38" y="54"/>
                  </a:cubicBezTo>
                  <a:cubicBezTo>
                    <a:pt x="38" y="54"/>
                    <a:pt x="38" y="53"/>
                    <a:pt x="38" y="53"/>
                  </a:cubicBezTo>
                  <a:cubicBezTo>
                    <a:pt x="38" y="53"/>
                    <a:pt x="38" y="53"/>
                    <a:pt x="38" y="53"/>
                  </a:cubicBezTo>
                  <a:cubicBezTo>
                    <a:pt x="38" y="53"/>
                    <a:pt x="38" y="52"/>
                    <a:pt x="38" y="52"/>
                  </a:cubicBezTo>
                  <a:cubicBezTo>
                    <a:pt x="38" y="52"/>
                    <a:pt x="37" y="52"/>
                    <a:pt x="37" y="52"/>
                  </a:cubicBezTo>
                  <a:cubicBezTo>
                    <a:pt x="38" y="52"/>
                    <a:pt x="38" y="52"/>
                    <a:pt x="38" y="52"/>
                  </a:cubicBezTo>
                  <a:cubicBezTo>
                    <a:pt x="38" y="52"/>
                    <a:pt x="38" y="52"/>
                    <a:pt x="38" y="52"/>
                  </a:cubicBezTo>
                  <a:cubicBezTo>
                    <a:pt x="38" y="51"/>
                    <a:pt x="38" y="51"/>
                    <a:pt x="38" y="51"/>
                  </a:cubicBezTo>
                  <a:cubicBezTo>
                    <a:pt x="38" y="51"/>
                    <a:pt x="38" y="51"/>
                    <a:pt x="38" y="51"/>
                  </a:cubicBezTo>
                  <a:cubicBezTo>
                    <a:pt x="38" y="51"/>
                    <a:pt x="38" y="50"/>
                    <a:pt x="38" y="50"/>
                  </a:cubicBezTo>
                  <a:cubicBezTo>
                    <a:pt x="38" y="50"/>
                    <a:pt x="37" y="50"/>
                    <a:pt x="37" y="49"/>
                  </a:cubicBezTo>
                  <a:cubicBezTo>
                    <a:pt x="37" y="49"/>
                    <a:pt x="36" y="49"/>
                    <a:pt x="36" y="48"/>
                  </a:cubicBezTo>
                  <a:cubicBezTo>
                    <a:pt x="36" y="48"/>
                    <a:pt x="36" y="48"/>
                    <a:pt x="36" y="48"/>
                  </a:cubicBezTo>
                  <a:cubicBezTo>
                    <a:pt x="36" y="48"/>
                    <a:pt x="36" y="47"/>
                    <a:pt x="36" y="47"/>
                  </a:cubicBezTo>
                  <a:cubicBezTo>
                    <a:pt x="36" y="47"/>
                    <a:pt x="36" y="47"/>
                    <a:pt x="36" y="47"/>
                  </a:cubicBezTo>
                  <a:cubicBezTo>
                    <a:pt x="36" y="47"/>
                    <a:pt x="36" y="46"/>
                    <a:pt x="36" y="46"/>
                  </a:cubicBezTo>
                  <a:cubicBezTo>
                    <a:pt x="35" y="46"/>
                    <a:pt x="35" y="46"/>
                    <a:pt x="35" y="46"/>
                  </a:cubicBezTo>
                  <a:cubicBezTo>
                    <a:pt x="35" y="46"/>
                    <a:pt x="35" y="46"/>
                    <a:pt x="35" y="46"/>
                  </a:cubicBezTo>
                  <a:cubicBezTo>
                    <a:pt x="35" y="46"/>
                    <a:pt x="35" y="46"/>
                    <a:pt x="35" y="46"/>
                  </a:cubicBezTo>
                  <a:cubicBezTo>
                    <a:pt x="35" y="46"/>
                    <a:pt x="35" y="45"/>
                    <a:pt x="35" y="45"/>
                  </a:cubicBezTo>
                  <a:cubicBezTo>
                    <a:pt x="35" y="45"/>
                    <a:pt x="34" y="45"/>
                    <a:pt x="35" y="45"/>
                  </a:cubicBezTo>
                  <a:cubicBezTo>
                    <a:pt x="35" y="45"/>
                    <a:pt x="34" y="45"/>
                    <a:pt x="34" y="45"/>
                  </a:cubicBezTo>
                  <a:cubicBezTo>
                    <a:pt x="35" y="45"/>
                    <a:pt x="35" y="45"/>
                    <a:pt x="35" y="45"/>
                  </a:cubicBezTo>
                  <a:cubicBezTo>
                    <a:pt x="35" y="45"/>
                    <a:pt x="35" y="45"/>
                    <a:pt x="35" y="45"/>
                  </a:cubicBezTo>
                  <a:cubicBezTo>
                    <a:pt x="35" y="44"/>
                    <a:pt x="35" y="44"/>
                    <a:pt x="35" y="44"/>
                  </a:cubicBezTo>
                  <a:cubicBezTo>
                    <a:pt x="34" y="44"/>
                    <a:pt x="34" y="44"/>
                    <a:pt x="34" y="44"/>
                  </a:cubicBezTo>
                  <a:cubicBezTo>
                    <a:pt x="34" y="44"/>
                    <a:pt x="34" y="44"/>
                    <a:pt x="34" y="43"/>
                  </a:cubicBezTo>
                  <a:cubicBezTo>
                    <a:pt x="34" y="43"/>
                    <a:pt x="34" y="43"/>
                    <a:pt x="34" y="43"/>
                  </a:cubicBezTo>
                  <a:cubicBezTo>
                    <a:pt x="34" y="43"/>
                    <a:pt x="33" y="42"/>
                    <a:pt x="33" y="42"/>
                  </a:cubicBezTo>
                  <a:cubicBezTo>
                    <a:pt x="33" y="42"/>
                    <a:pt x="33" y="42"/>
                    <a:pt x="33" y="41"/>
                  </a:cubicBezTo>
                  <a:cubicBezTo>
                    <a:pt x="32" y="41"/>
                    <a:pt x="32" y="41"/>
                    <a:pt x="32" y="41"/>
                  </a:cubicBezTo>
                  <a:cubicBezTo>
                    <a:pt x="32" y="40"/>
                    <a:pt x="31" y="40"/>
                    <a:pt x="31" y="40"/>
                  </a:cubicBezTo>
                  <a:cubicBezTo>
                    <a:pt x="31" y="40"/>
                    <a:pt x="31" y="40"/>
                    <a:pt x="31" y="40"/>
                  </a:cubicBezTo>
                  <a:cubicBezTo>
                    <a:pt x="31" y="40"/>
                    <a:pt x="31" y="39"/>
                    <a:pt x="31" y="39"/>
                  </a:cubicBezTo>
                  <a:cubicBezTo>
                    <a:pt x="31" y="39"/>
                    <a:pt x="30" y="39"/>
                    <a:pt x="30" y="39"/>
                  </a:cubicBezTo>
                  <a:cubicBezTo>
                    <a:pt x="30" y="39"/>
                    <a:pt x="31" y="39"/>
                    <a:pt x="30" y="38"/>
                  </a:cubicBezTo>
                  <a:cubicBezTo>
                    <a:pt x="30" y="38"/>
                    <a:pt x="30" y="38"/>
                    <a:pt x="30" y="38"/>
                  </a:cubicBezTo>
                  <a:cubicBezTo>
                    <a:pt x="30" y="38"/>
                    <a:pt x="29" y="37"/>
                    <a:pt x="29" y="37"/>
                  </a:cubicBezTo>
                  <a:cubicBezTo>
                    <a:pt x="29" y="37"/>
                    <a:pt x="29" y="37"/>
                    <a:pt x="29" y="37"/>
                  </a:cubicBezTo>
                  <a:cubicBezTo>
                    <a:pt x="28" y="37"/>
                    <a:pt x="28" y="37"/>
                    <a:pt x="28" y="37"/>
                  </a:cubicBezTo>
                  <a:cubicBezTo>
                    <a:pt x="28" y="36"/>
                    <a:pt x="28" y="36"/>
                    <a:pt x="28" y="36"/>
                  </a:cubicBezTo>
                  <a:cubicBezTo>
                    <a:pt x="28" y="36"/>
                    <a:pt x="27" y="36"/>
                    <a:pt x="27" y="36"/>
                  </a:cubicBezTo>
                  <a:cubicBezTo>
                    <a:pt x="27" y="36"/>
                    <a:pt x="27" y="36"/>
                    <a:pt x="27" y="36"/>
                  </a:cubicBezTo>
                  <a:cubicBezTo>
                    <a:pt x="27" y="36"/>
                    <a:pt x="27" y="36"/>
                    <a:pt x="26" y="36"/>
                  </a:cubicBezTo>
                  <a:cubicBezTo>
                    <a:pt x="26" y="36"/>
                    <a:pt x="26" y="36"/>
                    <a:pt x="26" y="36"/>
                  </a:cubicBezTo>
                  <a:cubicBezTo>
                    <a:pt x="26" y="36"/>
                    <a:pt x="26" y="35"/>
                    <a:pt x="26" y="35"/>
                  </a:cubicBezTo>
                  <a:cubicBezTo>
                    <a:pt x="26" y="35"/>
                    <a:pt x="26" y="35"/>
                    <a:pt x="26" y="35"/>
                  </a:cubicBezTo>
                  <a:cubicBezTo>
                    <a:pt x="26" y="35"/>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2"/>
                  </a:cubicBezTo>
                  <a:cubicBezTo>
                    <a:pt x="26" y="32"/>
                    <a:pt x="26" y="32"/>
                    <a:pt x="25" y="32"/>
                  </a:cubicBezTo>
                  <a:cubicBezTo>
                    <a:pt x="25" y="32"/>
                    <a:pt x="25" y="32"/>
                    <a:pt x="25" y="32"/>
                  </a:cubicBezTo>
                  <a:cubicBezTo>
                    <a:pt x="25" y="32"/>
                    <a:pt x="25" y="31"/>
                    <a:pt x="25" y="31"/>
                  </a:cubicBezTo>
                  <a:cubicBezTo>
                    <a:pt x="25" y="31"/>
                    <a:pt x="25" y="31"/>
                    <a:pt x="25" y="30"/>
                  </a:cubicBezTo>
                  <a:cubicBezTo>
                    <a:pt x="25" y="30"/>
                    <a:pt x="25" y="30"/>
                    <a:pt x="25" y="30"/>
                  </a:cubicBezTo>
                  <a:cubicBezTo>
                    <a:pt x="25" y="30"/>
                    <a:pt x="24" y="30"/>
                    <a:pt x="24" y="29"/>
                  </a:cubicBezTo>
                  <a:cubicBezTo>
                    <a:pt x="24" y="29"/>
                    <a:pt x="24" y="29"/>
                    <a:pt x="24" y="29"/>
                  </a:cubicBezTo>
                  <a:cubicBezTo>
                    <a:pt x="24" y="29"/>
                    <a:pt x="24" y="28"/>
                    <a:pt x="24" y="28"/>
                  </a:cubicBezTo>
                  <a:cubicBezTo>
                    <a:pt x="24" y="28"/>
                    <a:pt x="24" y="28"/>
                    <a:pt x="24" y="28"/>
                  </a:cubicBezTo>
                  <a:cubicBezTo>
                    <a:pt x="24" y="28"/>
                    <a:pt x="24" y="27"/>
                    <a:pt x="24" y="27"/>
                  </a:cubicBezTo>
                  <a:cubicBezTo>
                    <a:pt x="24" y="27"/>
                    <a:pt x="24" y="27"/>
                    <a:pt x="24" y="27"/>
                  </a:cubicBezTo>
                  <a:cubicBezTo>
                    <a:pt x="24" y="27"/>
                    <a:pt x="24" y="27"/>
                    <a:pt x="24" y="27"/>
                  </a:cubicBezTo>
                  <a:cubicBezTo>
                    <a:pt x="24" y="27"/>
                    <a:pt x="24" y="27"/>
                    <a:pt x="24" y="27"/>
                  </a:cubicBezTo>
                  <a:cubicBezTo>
                    <a:pt x="24" y="27"/>
                    <a:pt x="24" y="27"/>
                    <a:pt x="24" y="27"/>
                  </a:cubicBezTo>
                  <a:cubicBezTo>
                    <a:pt x="24" y="27"/>
                    <a:pt x="24" y="27"/>
                    <a:pt x="24" y="27"/>
                  </a:cubicBezTo>
                  <a:cubicBezTo>
                    <a:pt x="24" y="27"/>
                    <a:pt x="24" y="27"/>
                    <a:pt x="24" y="27"/>
                  </a:cubicBezTo>
                  <a:cubicBezTo>
                    <a:pt x="24" y="27"/>
                    <a:pt x="24" y="27"/>
                    <a:pt x="24" y="27"/>
                  </a:cubicBezTo>
                  <a:cubicBezTo>
                    <a:pt x="24" y="26"/>
                    <a:pt x="24" y="26"/>
                    <a:pt x="24" y="26"/>
                  </a:cubicBezTo>
                  <a:cubicBezTo>
                    <a:pt x="24" y="26"/>
                    <a:pt x="24" y="26"/>
                    <a:pt x="24" y="26"/>
                  </a:cubicBezTo>
                  <a:cubicBezTo>
                    <a:pt x="24" y="26"/>
                    <a:pt x="24" y="26"/>
                    <a:pt x="24" y="26"/>
                  </a:cubicBezTo>
                  <a:cubicBezTo>
                    <a:pt x="24" y="26"/>
                    <a:pt x="24" y="26"/>
                    <a:pt x="24" y="26"/>
                  </a:cubicBezTo>
                  <a:cubicBezTo>
                    <a:pt x="24" y="26"/>
                    <a:pt x="23" y="26"/>
                    <a:pt x="23" y="26"/>
                  </a:cubicBezTo>
                  <a:cubicBezTo>
                    <a:pt x="23" y="26"/>
                    <a:pt x="23" y="26"/>
                    <a:pt x="23" y="26"/>
                  </a:cubicBezTo>
                  <a:cubicBezTo>
                    <a:pt x="23" y="26"/>
                    <a:pt x="22" y="25"/>
                    <a:pt x="22" y="25"/>
                  </a:cubicBezTo>
                  <a:cubicBezTo>
                    <a:pt x="22" y="25"/>
                    <a:pt x="22" y="25"/>
                    <a:pt x="22" y="25"/>
                  </a:cubicBezTo>
                  <a:cubicBezTo>
                    <a:pt x="22" y="25"/>
                    <a:pt x="22" y="25"/>
                    <a:pt x="22" y="24"/>
                  </a:cubicBezTo>
                  <a:cubicBezTo>
                    <a:pt x="22" y="24"/>
                    <a:pt x="22" y="24"/>
                    <a:pt x="21" y="24"/>
                  </a:cubicBezTo>
                  <a:cubicBezTo>
                    <a:pt x="21" y="24"/>
                    <a:pt x="21" y="24"/>
                    <a:pt x="21" y="24"/>
                  </a:cubicBezTo>
                  <a:cubicBezTo>
                    <a:pt x="21" y="24"/>
                    <a:pt x="21" y="24"/>
                    <a:pt x="21" y="24"/>
                  </a:cubicBezTo>
                  <a:cubicBezTo>
                    <a:pt x="21" y="24"/>
                    <a:pt x="21" y="24"/>
                    <a:pt x="21" y="24"/>
                  </a:cubicBezTo>
                  <a:cubicBezTo>
                    <a:pt x="20" y="24"/>
                    <a:pt x="20" y="24"/>
                    <a:pt x="20" y="24"/>
                  </a:cubicBezTo>
                  <a:cubicBezTo>
                    <a:pt x="20" y="24"/>
                    <a:pt x="20" y="23"/>
                    <a:pt x="20" y="23"/>
                  </a:cubicBezTo>
                  <a:cubicBezTo>
                    <a:pt x="20" y="23"/>
                    <a:pt x="20" y="23"/>
                    <a:pt x="20" y="23"/>
                  </a:cubicBezTo>
                  <a:cubicBezTo>
                    <a:pt x="19" y="23"/>
                    <a:pt x="19" y="23"/>
                    <a:pt x="19" y="23"/>
                  </a:cubicBezTo>
                  <a:cubicBezTo>
                    <a:pt x="19" y="23"/>
                    <a:pt x="19" y="23"/>
                    <a:pt x="18" y="23"/>
                  </a:cubicBezTo>
                  <a:cubicBezTo>
                    <a:pt x="18" y="23"/>
                    <a:pt x="18" y="23"/>
                    <a:pt x="18" y="23"/>
                  </a:cubicBezTo>
                  <a:cubicBezTo>
                    <a:pt x="18" y="23"/>
                    <a:pt x="18" y="23"/>
                    <a:pt x="18" y="23"/>
                  </a:cubicBezTo>
                  <a:cubicBezTo>
                    <a:pt x="18" y="23"/>
                    <a:pt x="18" y="23"/>
                    <a:pt x="18" y="23"/>
                  </a:cubicBezTo>
                  <a:cubicBezTo>
                    <a:pt x="18" y="23"/>
                    <a:pt x="18" y="23"/>
                    <a:pt x="17" y="23"/>
                  </a:cubicBezTo>
                  <a:cubicBezTo>
                    <a:pt x="17" y="23"/>
                    <a:pt x="17" y="23"/>
                    <a:pt x="17" y="23"/>
                  </a:cubicBezTo>
                  <a:cubicBezTo>
                    <a:pt x="17" y="22"/>
                    <a:pt x="17" y="22"/>
                    <a:pt x="17" y="22"/>
                  </a:cubicBezTo>
                  <a:cubicBezTo>
                    <a:pt x="17" y="22"/>
                    <a:pt x="16" y="22"/>
                    <a:pt x="16" y="22"/>
                  </a:cubicBezTo>
                  <a:cubicBezTo>
                    <a:pt x="16" y="22"/>
                    <a:pt x="16" y="21"/>
                    <a:pt x="16" y="21"/>
                  </a:cubicBezTo>
                  <a:cubicBezTo>
                    <a:pt x="16" y="21"/>
                    <a:pt x="16" y="20"/>
                    <a:pt x="16" y="20"/>
                  </a:cubicBezTo>
                  <a:cubicBezTo>
                    <a:pt x="16" y="20"/>
                    <a:pt x="16" y="19"/>
                    <a:pt x="16" y="19"/>
                  </a:cubicBezTo>
                  <a:cubicBezTo>
                    <a:pt x="16" y="19"/>
                    <a:pt x="16" y="19"/>
                    <a:pt x="16" y="19"/>
                  </a:cubicBezTo>
                  <a:cubicBezTo>
                    <a:pt x="16" y="18"/>
                    <a:pt x="16" y="18"/>
                    <a:pt x="16" y="18"/>
                  </a:cubicBezTo>
                  <a:cubicBezTo>
                    <a:pt x="16" y="18"/>
                    <a:pt x="16" y="19"/>
                    <a:pt x="15" y="18"/>
                  </a:cubicBezTo>
                  <a:cubicBezTo>
                    <a:pt x="15" y="18"/>
                    <a:pt x="16" y="18"/>
                    <a:pt x="15" y="18"/>
                  </a:cubicBezTo>
                  <a:cubicBezTo>
                    <a:pt x="15" y="18"/>
                    <a:pt x="15" y="18"/>
                    <a:pt x="15" y="18"/>
                  </a:cubicBezTo>
                  <a:cubicBezTo>
                    <a:pt x="15" y="18"/>
                    <a:pt x="14" y="18"/>
                    <a:pt x="14" y="18"/>
                  </a:cubicBezTo>
                  <a:cubicBezTo>
                    <a:pt x="14" y="17"/>
                    <a:pt x="14" y="17"/>
                    <a:pt x="14" y="17"/>
                  </a:cubicBezTo>
                  <a:cubicBezTo>
                    <a:pt x="14" y="17"/>
                    <a:pt x="14" y="17"/>
                    <a:pt x="14" y="17"/>
                  </a:cubicBezTo>
                  <a:cubicBezTo>
                    <a:pt x="14" y="16"/>
                    <a:pt x="14" y="16"/>
                    <a:pt x="13" y="16"/>
                  </a:cubicBezTo>
                  <a:cubicBezTo>
                    <a:pt x="13" y="16"/>
                    <a:pt x="13" y="16"/>
                    <a:pt x="13" y="16"/>
                  </a:cubicBezTo>
                  <a:cubicBezTo>
                    <a:pt x="13" y="16"/>
                    <a:pt x="13" y="15"/>
                    <a:pt x="13" y="15"/>
                  </a:cubicBezTo>
                  <a:cubicBezTo>
                    <a:pt x="13" y="15"/>
                    <a:pt x="12" y="15"/>
                    <a:pt x="12" y="15"/>
                  </a:cubicBezTo>
                  <a:cubicBezTo>
                    <a:pt x="12" y="15"/>
                    <a:pt x="12" y="14"/>
                    <a:pt x="12" y="14"/>
                  </a:cubicBezTo>
                  <a:cubicBezTo>
                    <a:pt x="12" y="14"/>
                    <a:pt x="12" y="14"/>
                    <a:pt x="12" y="14"/>
                  </a:cubicBezTo>
                  <a:cubicBezTo>
                    <a:pt x="12" y="14"/>
                    <a:pt x="12" y="14"/>
                    <a:pt x="11" y="13"/>
                  </a:cubicBezTo>
                  <a:cubicBezTo>
                    <a:pt x="11" y="13"/>
                    <a:pt x="11" y="13"/>
                    <a:pt x="11" y="13"/>
                  </a:cubicBezTo>
                  <a:cubicBezTo>
                    <a:pt x="11" y="13"/>
                    <a:pt x="11" y="13"/>
                    <a:pt x="11" y="13"/>
                  </a:cubicBezTo>
                  <a:cubicBezTo>
                    <a:pt x="11" y="13"/>
                    <a:pt x="10" y="13"/>
                    <a:pt x="10" y="13"/>
                  </a:cubicBezTo>
                  <a:cubicBezTo>
                    <a:pt x="10" y="13"/>
                    <a:pt x="9" y="13"/>
                    <a:pt x="9" y="13"/>
                  </a:cubicBezTo>
                  <a:cubicBezTo>
                    <a:pt x="9" y="13"/>
                    <a:pt x="9" y="13"/>
                    <a:pt x="8" y="13"/>
                  </a:cubicBezTo>
                  <a:cubicBezTo>
                    <a:pt x="8" y="12"/>
                    <a:pt x="8" y="12"/>
                    <a:pt x="8" y="12"/>
                  </a:cubicBezTo>
                  <a:cubicBezTo>
                    <a:pt x="8" y="12"/>
                    <a:pt x="8" y="12"/>
                    <a:pt x="8" y="12"/>
                  </a:cubicBezTo>
                  <a:cubicBezTo>
                    <a:pt x="8" y="12"/>
                    <a:pt x="7" y="10"/>
                    <a:pt x="7" y="10"/>
                  </a:cubicBezTo>
                  <a:cubicBezTo>
                    <a:pt x="6" y="10"/>
                    <a:pt x="6" y="10"/>
                    <a:pt x="6" y="10"/>
                  </a:cubicBezTo>
                  <a:cubicBezTo>
                    <a:pt x="6" y="10"/>
                    <a:pt x="5" y="9"/>
                    <a:pt x="5" y="9"/>
                  </a:cubicBezTo>
                  <a:cubicBezTo>
                    <a:pt x="5" y="9"/>
                    <a:pt x="4" y="8"/>
                    <a:pt x="4" y="8"/>
                  </a:cubicBezTo>
                  <a:cubicBezTo>
                    <a:pt x="3" y="7"/>
                    <a:pt x="3" y="7"/>
                    <a:pt x="3" y="7"/>
                  </a:cubicBezTo>
                  <a:cubicBezTo>
                    <a:pt x="2" y="6"/>
                    <a:pt x="2" y="6"/>
                    <a:pt x="2" y="6"/>
                  </a:cubicBezTo>
                  <a:cubicBezTo>
                    <a:pt x="1" y="5"/>
                    <a:pt x="1" y="5"/>
                    <a:pt x="1" y="5"/>
                  </a:cubicBezTo>
                  <a:cubicBezTo>
                    <a:pt x="1" y="5"/>
                    <a:pt x="1" y="4"/>
                    <a:pt x="1" y="4"/>
                  </a:cubicBezTo>
                  <a:cubicBezTo>
                    <a:pt x="1" y="4"/>
                    <a:pt x="1" y="4"/>
                    <a:pt x="1" y="4"/>
                  </a:cubicBezTo>
                  <a:cubicBezTo>
                    <a:pt x="1" y="4"/>
                    <a:pt x="1" y="3"/>
                    <a:pt x="1" y="3"/>
                  </a:cubicBezTo>
                  <a:cubicBezTo>
                    <a:pt x="1" y="3"/>
                    <a:pt x="0" y="2"/>
                    <a:pt x="0" y="2"/>
                  </a:cubicBezTo>
                  <a:cubicBezTo>
                    <a:pt x="0" y="2"/>
                    <a:pt x="0" y="2"/>
                    <a:pt x="0" y="2"/>
                  </a:cubicBezTo>
                  <a:cubicBezTo>
                    <a:pt x="0" y="2"/>
                    <a:pt x="0" y="1"/>
                    <a:pt x="0" y="1"/>
                  </a:cubicBezTo>
                  <a:cubicBezTo>
                    <a:pt x="0" y="1"/>
                    <a:pt x="0" y="1"/>
                    <a:pt x="0" y="1"/>
                  </a:cubicBezTo>
                  <a:cubicBezTo>
                    <a:pt x="0" y="1"/>
                    <a:pt x="0" y="1"/>
                    <a:pt x="0" y="1"/>
                  </a:cubicBezTo>
                  <a:cubicBezTo>
                    <a:pt x="1" y="1"/>
                    <a:pt x="1" y="1"/>
                    <a:pt x="1" y="1"/>
                  </a:cubicBezTo>
                  <a:cubicBezTo>
                    <a:pt x="1" y="1"/>
                    <a:pt x="1" y="0"/>
                    <a:pt x="1" y="0"/>
                  </a:cubicBezTo>
                  <a:cubicBezTo>
                    <a:pt x="1" y="0"/>
                    <a:pt x="2" y="0"/>
                    <a:pt x="2" y="0"/>
                  </a:cubicBezTo>
                  <a:cubicBezTo>
                    <a:pt x="2" y="0"/>
                    <a:pt x="2" y="0"/>
                    <a:pt x="2" y="0"/>
                  </a:cubicBezTo>
                  <a:cubicBezTo>
                    <a:pt x="2" y="0"/>
                    <a:pt x="2" y="0"/>
                    <a:pt x="3" y="0"/>
                  </a:cubicBezTo>
                  <a:cubicBezTo>
                    <a:pt x="3" y="0"/>
                    <a:pt x="3" y="0"/>
                    <a:pt x="3" y="0"/>
                  </a:cubicBezTo>
                  <a:cubicBezTo>
                    <a:pt x="4" y="1"/>
                    <a:pt x="4" y="1"/>
                    <a:pt x="4" y="1"/>
                  </a:cubicBezTo>
                  <a:cubicBezTo>
                    <a:pt x="4" y="1"/>
                    <a:pt x="5" y="1"/>
                    <a:pt x="5" y="1"/>
                  </a:cubicBezTo>
                  <a:cubicBezTo>
                    <a:pt x="5" y="2"/>
                    <a:pt x="5" y="2"/>
                    <a:pt x="5" y="2"/>
                  </a:cubicBezTo>
                  <a:cubicBezTo>
                    <a:pt x="5" y="2"/>
                    <a:pt x="6" y="3"/>
                    <a:pt x="6" y="3"/>
                  </a:cubicBezTo>
                  <a:cubicBezTo>
                    <a:pt x="6" y="3"/>
                    <a:pt x="7" y="3"/>
                    <a:pt x="7" y="3"/>
                  </a:cubicBezTo>
                  <a:cubicBezTo>
                    <a:pt x="7" y="3"/>
                    <a:pt x="7" y="3"/>
                    <a:pt x="7" y="3"/>
                  </a:cubicBezTo>
                  <a:cubicBezTo>
                    <a:pt x="8" y="3"/>
                    <a:pt x="8" y="3"/>
                    <a:pt x="8" y="3"/>
                  </a:cubicBezTo>
                  <a:cubicBezTo>
                    <a:pt x="8" y="3"/>
                    <a:pt x="8" y="3"/>
                    <a:pt x="8" y="3"/>
                  </a:cubicBezTo>
                  <a:cubicBezTo>
                    <a:pt x="9" y="3"/>
                    <a:pt x="9" y="3"/>
                    <a:pt x="9" y="3"/>
                  </a:cubicBezTo>
                  <a:cubicBezTo>
                    <a:pt x="9" y="3"/>
                    <a:pt x="10" y="3"/>
                    <a:pt x="10" y="3"/>
                  </a:cubicBezTo>
                  <a:cubicBezTo>
                    <a:pt x="10" y="3"/>
                    <a:pt x="10" y="3"/>
                    <a:pt x="11" y="3"/>
                  </a:cubicBezTo>
                  <a:cubicBezTo>
                    <a:pt x="11" y="3"/>
                    <a:pt x="11" y="3"/>
                    <a:pt x="11" y="3"/>
                  </a:cubicBezTo>
                  <a:cubicBezTo>
                    <a:pt x="11" y="3"/>
                    <a:pt x="11" y="3"/>
                    <a:pt x="11" y="3"/>
                  </a:cubicBezTo>
                  <a:cubicBezTo>
                    <a:pt x="12" y="3"/>
                    <a:pt x="12" y="3"/>
                    <a:pt x="12" y="3"/>
                  </a:cubicBezTo>
                  <a:cubicBezTo>
                    <a:pt x="12" y="3"/>
                    <a:pt x="12" y="3"/>
                    <a:pt x="12" y="3"/>
                  </a:cubicBezTo>
                  <a:cubicBezTo>
                    <a:pt x="12" y="3"/>
                    <a:pt x="13" y="3"/>
                    <a:pt x="13" y="3"/>
                  </a:cubicBezTo>
                  <a:cubicBezTo>
                    <a:pt x="13" y="3"/>
                    <a:pt x="13" y="3"/>
                    <a:pt x="13" y="3"/>
                  </a:cubicBezTo>
                  <a:cubicBezTo>
                    <a:pt x="13" y="3"/>
                    <a:pt x="13" y="3"/>
                    <a:pt x="14" y="3"/>
                  </a:cubicBezTo>
                  <a:cubicBezTo>
                    <a:pt x="14" y="3"/>
                    <a:pt x="14" y="3"/>
                    <a:pt x="15" y="3"/>
                  </a:cubicBezTo>
                  <a:cubicBezTo>
                    <a:pt x="15" y="3"/>
                    <a:pt x="15" y="3"/>
                    <a:pt x="16" y="3"/>
                  </a:cubicBezTo>
                  <a:cubicBezTo>
                    <a:pt x="16" y="3"/>
                    <a:pt x="16" y="3"/>
                    <a:pt x="16" y="3"/>
                  </a:cubicBezTo>
                  <a:cubicBezTo>
                    <a:pt x="16" y="3"/>
                    <a:pt x="16" y="3"/>
                    <a:pt x="16" y="3"/>
                  </a:cubicBezTo>
                  <a:cubicBezTo>
                    <a:pt x="16" y="3"/>
                    <a:pt x="16" y="3"/>
                    <a:pt x="16" y="3"/>
                  </a:cubicBezTo>
                  <a:cubicBezTo>
                    <a:pt x="16" y="4"/>
                    <a:pt x="16" y="4"/>
                    <a:pt x="16" y="4"/>
                  </a:cubicBezTo>
                  <a:cubicBezTo>
                    <a:pt x="16" y="4"/>
                    <a:pt x="16" y="4"/>
                    <a:pt x="16" y="4"/>
                  </a:cubicBezTo>
                  <a:cubicBezTo>
                    <a:pt x="18" y="5"/>
                    <a:pt x="18" y="5"/>
                    <a:pt x="18" y="5"/>
                  </a:cubicBezTo>
                  <a:cubicBezTo>
                    <a:pt x="18" y="5"/>
                    <a:pt x="18" y="5"/>
                    <a:pt x="18" y="5"/>
                  </a:cubicBezTo>
                  <a:cubicBezTo>
                    <a:pt x="18" y="5"/>
                    <a:pt x="18" y="5"/>
                    <a:pt x="18" y="5"/>
                  </a:cubicBezTo>
                  <a:cubicBezTo>
                    <a:pt x="18" y="5"/>
                    <a:pt x="18" y="6"/>
                    <a:pt x="18" y="6"/>
                  </a:cubicBezTo>
                  <a:cubicBezTo>
                    <a:pt x="18" y="6"/>
                    <a:pt x="18" y="6"/>
                    <a:pt x="18" y="6"/>
                  </a:cubicBezTo>
                  <a:cubicBezTo>
                    <a:pt x="18" y="7"/>
                    <a:pt x="18" y="7"/>
                    <a:pt x="18" y="7"/>
                  </a:cubicBezTo>
                  <a:cubicBezTo>
                    <a:pt x="19" y="7"/>
                    <a:pt x="19" y="7"/>
                    <a:pt x="19" y="7"/>
                  </a:cubicBezTo>
                  <a:cubicBezTo>
                    <a:pt x="19" y="7"/>
                    <a:pt x="19" y="7"/>
                    <a:pt x="19" y="7"/>
                  </a:cubicBezTo>
                  <a:cubicBezTo>
                    <a:pt x="19" y="7"/>
                    <a:pt x="19" y="8"/>
                    <a:pt x="19" y="8"/>
                  </a:cubicBezTo>
                  <a:cubicBezTo>
                    <a:pt x="19" y="8"/>
                    <a:pt x="19" y="7"/>
                    <a:pt x="19" y="8"/>
                  </a:cubicBezTo>
                  <a:cubicBezTo>
                    <a:pt x="19" y="8"/>
                    <a:pt x="19" y="8"/>
                    <a:pt x="19" y="8"/>
                  </a:cubicBezTo>
                  <a:cubicBezTo>
                    <a:pt x="19" y="8"/>
                    <a:pt x="19" y="8"/>
                    <a:pt x="19" y="8"/>
                  </a:cubicBezTo>
                  <a:cubicBezTo>
                    <a:pt x="19" y="8"/>
                    <a:pt x="20" y="8"/>
                    <a:pt x="20" y="8"/>
                  </a:cubicBezTo>
                  <a:cubicBezTo>
                    <a:pt x="20" y="8"/>
                    <a:pt x="20" y="8"/>
                    <a:pt x="20" y="8"/>
                  </a:cubicBezTo>
                  <a:cubicBezTo>
                    <a:pt x="20" y="8"/>
                    <a:pt x="20" y="8"/>
                    <a:pt x="21" y="8"/>
                  </a:cubicBezTo>
                  <a:cubicBezTo>
                    <a:pt x="21" y="8"/>
                    <a:pt x="21" y="9"/>
                    <a:pt x="21" y="9"/>
                  </a:cubicBezTo>
                  <a:cubicBezTo>
                    <a:pt x="20" y="9"/>
                    <a:pt x="20" y="9"/>
                    <a:pt x="20" y="9"/>
                  </a:cubicBezTo>
                  <a:cubicBezTo>
                    <a:pt x="20" y="9"/>
                    <a:pt x="20" y="9"/>
                    <a:pt x="20" y="9"/>
                  </a:cubicBezTo>
                  <a:cubicBezTo>
                    <a:pt x="20" y="9"/>
                    <a:pt x="20" y="10"/>
                    <a:pt x="20" y="10"/>
                  </a:cubicBezTo>
                  <a:cubicBezTo>
                    <a:pt x="20" y="10"/>
                    <a:pt x="20" y="10"/>
                    <a:pt x="20" y="10"/>
                  </a:cubicBezTo>
                  <a:cubicBezTo>
                    <a:pt x="20" y="10"/>
                    <a:pt x="20" y="10"/>
                    <a:pt x="20" y="10"/>
                  </a:cubicBezTo>
                  <a:cubicBezTo>
                    <a:pt x="20" y="10"/>
                    <a:pt x="20" y="10"/>
                    <a:pt x="20" y="10"/>
                  </a:cubicBezTo>
                  <a:cubicBezTo>
                    <a:pt x="21" y="10"/>
                    <a:pt x="21" y="10"/>
                    <a:pt x="21" y="10"/>
                  </a:cubicBezTo>
                  <a:cubicBezTo>
                    <a:pt x="21" y="10"/>
                    <a:pt x="21" y="10"/>
                    <a:pt x="21" y="10"/>
                  </a:cubicBezTo>
                  <a:cubicBezTo>
                    <a:pt x="21" y="11"/>
                    <a:pt x="21" y="11"/>
                    <a:pt x="21" y="11"/>
                  </a:cubicBezTo>
                  <a:cubicBezTo>
                    <a:pt x="21" y="11"/>
                    <a:pt x="21" y="11"/>
                    <a:pt x="21" y="11"/>
                  </a:cubicBezTo>
                  <a:cubicBezTo>
                    <a:pt x="21" y="11"/>
                    <a:pt x="22" y="11"/>
                    <a:pt x="22" y="11"/>
                  </a:cubicBezTo>
                  <a:cubicBezTo>
                    <a:pt x="22" y="11"/>
                    <a:pt x="22" y="11"/>
                    <a:pt x="22" y="11"/>
                  </a:cubicBezTo>
                  <a:cubicBezTo>
                    <a:pt x="22" y="11"/>
                    <a:pt x="22" y="11"/>
                    <a:pt x="22" y="11"/>
                  </a:cubicBezTo>
                  <a:cubicBezTo>
                    <a:pt x="22" y="11"/>
                    <a:pt x="22" y="11"/>
                    <a:pt x="22" y="11"/>
                  </a:cubicBezTo>
                  <a:cubicBezTo>
                    <a:pt x="22" y="11"/>
                    <a:pt x="23" y="12"/>
                    <a:pt x="23" y="12"/>
                  </a:cubicBezTo>
                  <a:cubicBezTo>
                    <a:pt x="23" y="12"/>
                    <a:pt x="23" y="12"/>
                    <a:pt x="23" y="12"/>
                  </a:cubicBezTo>
                  <a:cubicBezTo>
                    <a:pt x="23" y="12"/>
                    <a:pt x="23" y="12"/>
                    <a:pt x="23" y="12"/>
                  </a:cubicBezTo>
                  <a:cubicBezTo>
                    <a:pt x="23" y="12"/>
                    <a:pt x="24" y="12"/>
                    <a:pt x="23" y="12"/>
                  </a:cubicBezTo>
                  <a:cubicBezTo>
                    <a:pt x="23" y="12"/>
                    <a:pt x="23" y="12"/>
                    <a:pt x="23" y="12"/>
                  </a:cubicBezTo>
                  <a:cubicBezTo>
                    <a:pt x="23" y="13"/>
                    <a:pt x="23" y="13"/>
                    <a:pt x="23" y="13"/>
                  </a:cubicBezTo>
                  <a:cubicBezTo>
                    <a:pt x="23" y="13"/>
                    <a:pt x="23" y="13"/>
                    <a:pt x="23" y="13"/>
                  </a:cubicBezTo>
                  <a:cubicBezTo>
                    <a:pt x="24" y="13"/>
                    <a:pt x="24" y="13"/>
                    <a:pt x="24" y="13"/>
                  </a:cubicBezTo>
                  <a:cubicBezTo>
                    <a:pt x="24" y="13"/>
                    <a:pt x="24" y="13"/>
                    <a:pt x="24" y="13"/>
                  </a:cubicBezTo>
                  <a:cubicBezTo>
                    <a:pt x="24" y="13"/>
                    <a:pt x="25" y="13"/>
                    <a:pt x="25" y="13"/>
                  </a:cubicBezTo>
                  <a:cubicBezTo>
                    <a:pt x="25" y="13"/>
                    <a:pt x="26" y="14"/>
                    <a:pt x="26" y="14"/>
                  </a:cubicBezTo>
                  <a:cubicBezTo>
                    <a:pt x="26" y="14"/>
                    <a:pt x="26" y="14"/>
                    <a:pt x="26" y="14"/>
                  </a:cubicBezTo>
                  <a:cubicBezTo>
                    <a:pt x="27" y="14"/>
                    <a:pt x="27" y="14"/>
                    <a:pt x="27" y="14"/>
                  </a:cubicBezTo>
                  <a:cubicBezTo>
                    <a:pt x="27" y="15"/>
                    <a:pt x="27" y="15"/>
                    <a:pt x="27" y="15"/>
                  </a:cubicBezTo>
                  <a:cubicBezTo>
                    <a:pt x="28" y="15"/>
                    <a:pt x="28" y="15"/>
                    <a:pt x="28" y="15"/>
                  </a:cubicBezTo>
                  <a:cubicBezTo>
                    <a:pt x="28" y="15"/>
                    <a:pt x="28" y="15"/>
                    <a:pt x="29" y="16"/>
                  </a:cubicBezTo>
                  <a:cubicBezTo>
                    <a:pt x="29" y="16"/>
                    <a:pt x="29" y="16"/>
                    <a:pt x="29" y="16"/>
                  </a:cubicBezTo>
                  <a:cubicBezTo>
                    <a:pt x="29" y="16"/>
                    <a:pt x="29" y="16"/>
                    <a:pt x="30" y="16"/>
                  </a:cubicBezTo>
                  <a:cubicBezTo>
                    <a:pt x="30" y="16"/>
                    <a:pt x="30" y="16"/>
                    <a:pt x="30" y="16"/>
                  </a:cubicBezTo>
                  <a:cubicBezTo>
                    <a:pt x="30" y="16"/>
                    <a:pt x="30" y="17"/>
                    <a:pt x="31" y="17"/>
                  </a:cubicBezTo>
                  <a:cubicBezTo>
                    <a:pt x="31" y="17"/>
                    <a:pt x="31" y="17"/>
                    <a:pt x="31" y="17"/>
                  </a:cubicBezTo>
                  <a:cubicBezTo>
                    <a:pt x="31" y="18"/>
                    <a:pt x="31" y="18"/>
                    <a:pt x="31" y="18"/>
                  </a:cubicBezTo>
                  <a:cubicBezTo>
                    <a:pt x="31" y="17"/>
                    <a:pt x="31" y="17"/>
                    <a:pt x="31" y="17"/>
                  </a:cubicBezTo>
                  <a:cubicBezTo>
                    <a:pt x="31" y="17"/>
                    <a:pt x="31" y="18"/>
                    <a:pt x="31" y="18"/>
                  </a:cubicBezTo>
                  <a:cubicBezTo>
                    <a:pt x="32" y="18"/>
                    <a:pt x="32" y="18"/>
                    <a:pt x="32" y="18"/>
                  </a:cubicBezTo>
                  <a:cubicBezTo>
                    <a:pt x="32" y="19"/>
                    <a:pt x="32" y="19"/>
                    <a:pt x="32" y="19"/>
                  </a:cubicBezTo>
                  <a:cubicBezTo>
                    <a:pt x="32" y="19"/>
                    <a:pt x="32" y="19"/>
                    <a:pt x="32" y="19"/>
                  </a:cubicBezTo>
                  <a:cubicBezTo>
                    <a:pt x="32" y="20"/>
                    <a:pt x="33" y="20"/>
                    <a:pt x="33" y="20"/>
                  </a:cubicBezTo>
                  <a:cubicBezTo>
                    <a:pt x="33" y="20"/>
                    <a:pt x="33" y="20"/>
                    <a:pt x="33" y="20"/>
                  </a:cubicBezTo>
                  <a:cubicBezTo>
                    <a:pt x="33" y="20"/>
                    <a:pt x="33" y="20"/>
                    <a:pt x="33" y="20"/>
                  </a:cubicBezTo>
                  <a:cubicBezTo>
                    <a:pt x="33" y="21"/>
                    <a:pt x="33" y="21"/>
                    <a:pt x="33" y="21"/>
                  </a:cubicBezTo>
                  <a:cubicBezTo>
                    <a:pt x="33" y="21"/>
                    <a:pt x="33" y="21"/>
                    <a:pt x="33" y="21"/>
                  </a:cubicBezTo>
                  <a:cubicBezTo>
                    <a:pt x="33" y="21"/>
                    <a:pt x="33" y="21"/>
                    <a:pt x="33" y="21"/>
                  </a:cubicBezTo>
                  <a:cubicBezTo>
                    <a:pt x="33" y="21"/>
                    <a:pt x="33" y="21"/>
                    <a:pt x="33" y="20"/>
                  </a:cubicBezTo>
                  <a:cubicBezTo>
                    <a:pt x="33" y="20"/>
                    <a:pt x="33" y="20"/>
                    <a:pt x="33" y="20"/>
                  </a:cubicBezTo>
                  <a:cubicBezTo>
                    <a:pt x="33" y="20"/>
                    <a:pt x="33" y="20"/>
                    <a:pt x="33" y="20"/>
                  </a:cubicBezTo>
                  <a:cubicBezTo>
                    <a:pt x="33" y="20"/>
                    <a:pt x="33" y="20"/>
                    <a:pt x="33" y="20"/>
                  </a:cubicBezTo>
                  <a:cubicBezTo>
                    <a:pt x="33" y="20"/>
                    <a:pt x="34" y="20"/>
                    <a:pt x="34" y="20"/>
                  </a:cubicBezTo>
                  <a:cubicBezTo>
                    <a:pt x="34" y="20"/>
                    <a:pt x="34" y="20"/>
                    <a:pt x="34" y="20"/>
                  </a:cubicBezTo>
                  <a:cubicBezTo>
                    <a:pt x="34" y="20"/>
                    <a:pt x="34" y="20"/>
                    <a:pt x="34" y="20"/>
                  </a:cubicBezTo>
                  <a:cubicBezTo>
                    <a:pt x="34" y="21"/>
                    <a:pt x="34" y="21"/>
                    <a:pt x="34" y="21"/>
                  </a:cubicBezTo>
                  <a:cubicBezTo>
                    <a:pt x="34" y="21"/>
                    <a:pt x="34" y="21"/>
                    <a:pt x="34" y="21"/>
                  </a:cubicBezTo>
                  <a:cubicBezTo>
                    <a:pt x="34" y="21"/>
                    <a:pt x="34" y="21"/>
                    <a:pt x="34" y="21"/>
                  </a:cubicBezTo>
                  <a:cubicBezTo>
                    <a:pt x="34" y="22"/>
                    <a:pt x="34" y="22"/>
                    <a:pt x="35" y="22"/>
                  </a:cubicBezTo>
                  <a:cubicBezTo>
                    <a:pt x="35" y="22"/>
                    <a:pt x="35" y="23"/>
                    <a:pt x="35" y="23"/>
                  </a:cubicBezTo>
                  <a:cubicBezTo>
                    <a:pt x="35" y="23"/>
                    <a:pt x="36" y="23"/>
                    <a:pt x="36" y="23"/>
                  </a:cubicBezTo>
                  <a:cubicBezTo>
                    <a:pt x="36" y="23"/>
                    <a:pt x="36" y="24"/>
                    <a:pt x="36" y="24"/>
                  </a:cubicBezTo>
                  <a:cubicBezTo>
                    <a:pt x="36" y="24"/>
                    <a:pt x="37" y="24"/>
                    <a:pt x="37" y="24"/>
                  </a:cubicBezTo>
                  <a:cubicBezTo>
                    <a:pt x="37" y="24"/>
                    <a:pt x="38" y="24"/>
                    <a:pt x="38" y="24"/>
                  </a:cubicBezTo>
                  <a:cubicBezTo>
                    <a:pt x="38" y="24"/>
                    <a:pt x="38" y="25"/>
                    <a:pt x="38" y="25"/>
                  </a:cubicBezTo>
                  <a:cubicBezTo>
                    <a:pt x="38" y="25"/>
                    <a:pt x="38" y="25"/>
                    <a:pt x="38" y="25"/>
                  </a:cubicBezTo>
                  <a:cubicBezTo>
                    <a:pt x="38" y="25"/>
                    <a:pt x="38" y="25"/>
                    <a:pt x="38" y="25"/>
                  </a:cubicBezTo>
                  <a:cubicBezTo>
                    <a:pt x="38" y="25"/>
                    <a:pt x="38" y="25"/>
                    <a:pt x="38" y="26"/>
                  </a:cubicBezTo>
                  <a:cubicBezTo>
                    <a:pt x="38" y="26"/>
                    <a:pt x="38" y="26"/>
                    <a:pt x="38" y="26"/>
                  </a:cubicBezTo>
                  <a:cubicBezTo>
                    <a:pt x="38" y="26"/>
                    <a:pt x="38" y="26"/>
                    <a:pt x="38" y="26"/>
                  </a:cubicBezTo>
                  <a:cubicBezTo>
                    <a:pt x="38" y="26"/>
                    <a:pt x="38" y="25"/>
                    <a:pt x="38" y="25"/>
                  </a:cubicBezTo>
                  <a:cubicBezTo>
                    <a:pt x="38" y="25"/>
                    <a:pt x="38" y="25"/>
                    <a:pt x="38" y="25"/>
                  </a:cubicBezTo>
                  <a:cubicBezTo>
                    <a:pt x="38" y="25"/>
                    <a:pt x="38" y="24"/>
                    <a:pt x="38" y="24"/>
                  </a:cubicBezTo>
                  <a:cubicBezTo>
                    <a:pt x="38" y="24"/>
                    <a:pt x="38" y="24"/>
                    <a:pt x="38" y="24"/>
                  </a:cubicBezTo>
                  <a:cubicBezTo>
                    <a:pt x="38" y="24"/>
                    <a:pt x="37" y="24"/>
                    <a:pt x="37" y="23"/>
                  </a:cubicBezTo>
                  <a:cubicBezTo>
                    <a:pt x="37" y="23"/>
                    <a:pt x="37" y="23"/>
                    <a:pt x="37" y="23"/>
                  </a:cubicBezTo>
                  <a:cubicBezTo>
                    <a:pt x="37" y="23"/>
                    <a:pt x="37" y="23"/>
                    <a:pt x="37" y="23"/>
                  </a:cubicBezTo>
                  <a:cubicBezTo>
                    <a:pt x="37" y="23"/>
                    <a:pt x="37" y="23"/>
                    <a:pt x="37" y="23"/>
                  </a:cubicBezTo>
                  <a:cubicBezTo>
                    <a:pt x="37" y="23"/>
                    <a:pt x="37" y="23"/>
                    <a:pt x="37" y="23"/>
                  </a:cubicBezTo>
                  <a:cubicBezTo>
                    <a:pt x="37" y="23"/>
                    <a:pt x="38" y="23"/>
                    <a:pt x="38" y="22"/>
                  </a:cubicBezTo>
                  <a:cubicBezTo>
                    <a:pt x="38" y="22"/>
                    <a:pt x="38" y="22"/>
                    <a:pt x="38" y="22"/>
                  </a:cubicBezTo>
                  <a:cubicBezTo>
                    <a:pt x="38" y="22"/>
                    <a:pt x="38" y="22"/>
                    <a:pt x="39" y="22"/>
                  </a:cubicBezTo>
                  <a:cubicBezTo>
                    <a:pt x="39" y="22"/>
                    <a:pt x="39" y="22"/>
                    <a:pt x="39" y="23"/>
                  </a:cubicBezTo>
                  <a:cubicBezTo>
                    <a:pt x="39" y="23"/>
                    <a:pt x="39" y="23"/>
                    <a:pt x="39" y="23"/>
                  </a:cubicBezTo>
                  <a:cubicBezTo>
                    <a:pt x="39" y="23"/>
                    <a:pt x="39" y="23"/>
                    <a:pt x="40" y="23"/>
                  </a:cubicBezTo>
                  <a:cubicBezTo>
                    <a:pt x="40" y="24"/>
                    <a:pt x="40" y="24"/>
                    <a:pt x="40" y="24"/>
                  </a:cubicBezTo>
                  <a:cubicBezTo>
                    <a:pt x="41" y="24"/>
                    <a:pt x="41" y="24"/>
                    <a:pt x="41" y="24"/>
                  </a:cubicBezTo>
                  <a:cubicBezTo>
                    <a:pt x="41" y="24"/>
                    <a:pt x="41" y="25"/>
                    <a:pt x="41" y="25"/>
                  </a:cubicBezTo>
                  <a:cubicBezTo>
                    <a:pt x="41" y="25"/>
                    <a:pt x="41" y="25"/>
                    <a:pt x="41" y="25"/>
                  </a:cubicBezTo>
                  <a:cubicBezTo>
                    <a:pt x="41" y="25"/>
                    <a:pt x="41" y="26"/>
                    <a:pt x="41" y="26"/>
                  </a:cubicBezTo>
                  <a:cubicBezTo>
                    <a:pt x="41" y="26"/>
                    <a:pt x="41" y="26"/>
                    <a:pt x="41" y="26"/>
                  </a:cubicBezTo>
                  <a:cubicBezTo>
                    <a:pt x="42" y="27"/>
                    <a:pt x="42" y="27"/>
                    <a:pt x="42" y="27"/>
                  </a:cubicBezTo>
                  <a:cubicBezTo>
                    <a:pt x="42" y="27"/>
                    <a:pt x="42" y="27"/>
                    <a:pt x="42" y="27"/>
                  </a:cubicBezTo>
                  <a:cubicBezTo>
                    <a:pt x="42" y="27"/>
                    <a:pt x="43" y="27"/>
                    <a:pt x="43" y="27"/>
                  </a:cubicBezTo>
                  <a:cubicBezTo>
                    <a:pt x="43" y="27"/>
                    <a:pt x="43" y="27"/>
                    <a:pt x="43" y="27"/>
                  </a:cubicBezTo>
                  <a:cubicBezTo>
                    <a:pt x="43" y="27"/>
                    <a:pt x="44" y="27"/>
                    <a:pt x="44" y="27"/>
                  </a:cubicBezTo>
                  <a:cubicBezTo>
                    <a:pt x="44" y="27"/>
                    <a:pt x="45" y="27"/>
                    <a:pt x="45" y="28"/>
                  </a:cubicBezTo>
                  <a:cubicBezTo>
                    <a:pt x="45" y="28"/>
                    <a:pt x="45" y="28"/>
                    <a:pt x="46" y="28"/>
                  </a:cubicBezTo>
                  <a:cubicBezTo>
                    <a:pt x="46" y="28"/>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0"/>
                    <a:pt x="47" y="31"/>
                  </a:cubicBezTo>
                  <a:cubicBezTo>
                    <a:pt x="47" y="31"/>
                    <a:pt x="47" y="31"/>
                    <a:pt x="47" y="31"/>
                  </a:cubicBezTo>
                  <a:cubicBezTo>
                    <a:pt x="47" y="31"/>
                    <a:pt x="48" y="32"/>
                    <a:pt x="48" y="32"/>
                  </a:cubicBezTo>
                  <a:cubicBezTo>
                    <a:pt x="48" y="32"/>
                    <a:pt x="48" y="32"/>
                    <a:pt x="48" y="32"/>
                  </a:cubicBezTo>
                  <a:cubicBezTo>
                    <a:pt x="48" y="32"/>
                    <a:pt x="48" y="32"/>
                    <a:pt x="48" y="33"/>
                  </a:cubicBezTo>
                  <a:cubicBezTo>
                    <a:pt x="48" y="33"/>
                    <a:pt x="49" y="33"/>
                    <a:pt x="49" y="33"/>
                  </a:cubicBezTo>
                  <a:cubicBezTo>
                    <a:pt x="49" y="33"/>
                    <a:pt x="50" y="33"/>
                    <a:pt x="50" y="33"/>
                  </a:cubicBezTo>
                  <a:cubicBezTo>
                    <a:pt x="50" y="33"/>
                    <a:pt x="50" y="33"/>
                    <a:pt x="50" y="33"/>
                  </a:cubicBezTo>
                  <a:cubicBezTo>
                    <a:pt x="50" y="33"/>
                    <a:pt x="51" y="33"/>
                    <a:pt x="51" y="33"/>
                  </a:cubicBezTo>
                  <a:cubicBezTo>
                    <a:pt x="51" y="33"/>
                    <a:pt x="51" y="33"/>
                    <a:pt x="51" y="33"/>
                  </a:cubicBezTo>
                  <a:cubicBezTo>
                    <a:pt x="51" y="33"/>
                    <a:pt x="52" y="33"/>
                    <a:pt x="52" y="33"/>
                  </a:cubicBezTo>
                  <a:cubicBezTo>
                    <a:pt x="52" y="34"/>
                    <a:pt x="52" y="34"/>
                    <a:pt x="52" y="34"/>
                  </a:cubicBezTo>
                  <a:cubicBezTo>
                    <a:pt x="52" y="34"/>
                    <a:pt x="53" y="34"/>
                    <a:pt x="53" y="34"/>
                  </a:cubicBezTo>
                  <a:cubicBezTo>
                    <a:pt x="53" y="35"/>
                    <a:pt x="53" y="35"/>
                    <a:pt x="53" y="35"/>
                  </a:cubicBezTo>
                  <a:cubicBezTo>
                    <a:pt x="53" y="35"/>
                    <a:pt x="52" y="35"/>
                    <a:pt x="51" y="35"/>
                  </a:cubicBezTo>
                  <a:cubicBezTo>
                    <a:pt x="51" y="35"/>
                    <a:pt x="51" y="36"/>
                    <a:pt x="50" y="36"/>
                  </a:cubicBezTo>
                  <a:cubicBezTo>
                    <a:pt x="50" y="36"/>
                    <a:pt x="50" y="36"/>
                    <a:pt x="50" y="36"/>
                  </a:cubicBezTo>
                  <a:cubicBezTo>
                    <a:pt x="50" y="36"/>
                    <a:pt x="50" y="36"/>
                    <a:pt x="49" y="36"/>
                  </a:cubicBezTo>
                  <a:cubicBezTo>
                    <a:pt x="49" y="36"/>
                    <a:pt x="49" y="36"/>
                    <a:pt x="49" y="36"/>
                  </a:cubicBezTo>
                  <a:cubicBezTo>
                    <a:pt x="49" y="36"/>
                    <a:pt x="49" y="36"/>
                    <a:pt x="49" y="36"/>
                  </a:cubicBezTo>
                  <a:cubicBezTo>
                    <a:pt x="49" y="36"/>
                    <a:pt x="49" y="36"/>
                    <a:pt x="49" y="36"/>
                  </a:cubicBezTo>
                  <a:cubicBezTo>
                    <a:pt x="49" y="37"/>
                    <a:pt x="49" y="37"/>
                    <a:pt x="49" y="37"/>
                  </a:cubicBezTo>
                  <a:cubicBezTo>
                    <a:pt x="49" y="37"/>
                    <a:pt x="50" y="36"/>
                    <a:pt x="50" y="36"/>
                  </a:cubicBezTo>
                  <a:cubicBezTo>
                    <a:pt x="50" y="36"/>
                    <a:pt x="50" y="36"/>
                    <a:pt x="50" y="36"/>
                  </a:cubicBezTo>
                  <a:cubicBezTo>
                    <a:pt x="51" y="36"/>
                    <a:pt x="51" y="36"/>
                    <a:pt x="51" y="36"/>
                  </a:cubicBezTo>
                  <a:cubicBezTo>
                    <a:pt x="51" y="36"/>
                    <a:pt x="51" y="36"/>
                    <a:pt x="52" y="36"/>
                  </a:cubicBezTo>
                  <a:cubicBezTo>
                    <a:pt x="52" y="36"/>
                    <a:pt x="53" y="35"/>
                    <a:pt x="53" y="35"/>
                  </a:cubicBezTo>
                  <a:cubicBezTo>
                    <a:pt x="53" y="35"/>
                    <a:pt x="53" y="35"/>
                    <a:pt x="53" y="35"/>
                  </a:cubicBezTo>
                  <a:cubicBezTo>
                    <a:pt x="53" y="35"/>
                    <a:pt x="53" y="35"/>
                    <a:pt x="53" y="35"/>
                  </a:cubicBezTo>
                  <a:cubicBezTo>
                    <a:pt x="53" y="34"/>
                    <a:pt x="53" y="34"/>
                    <a:pt x="54" y="34"/>
                  </a:cubicBezTo>
                  <a:cubicBezTo>
                    <a:pt x="54" y="34"/>
                    <a:pt x="54" y="34"/>
                    <a:pt x="54" y="34"/>
                  </a:cubicBezTo>
                  <a:cubicBezTo>
                    <a:pt x="54" y="34"/>
                    <a:pt x="55" y="34"/>
                    <a:pt x="55" y="34"/>
                  </a:cubicBezTo>
                  <a:cubicBezTo>
                    <a:pt x="55" y="34"/>
                    <a:pt x="55" y="35"/>
                    <a:pt x="55" y="35"/>
                  </a:cubicBezTo>
                  <a:cubicBezTo>
                    <a:pt x="55" y="35"/>
                    <a:pt x="56" y="35"/>
                    <a:pt x="56" y="35"/>
                  </a:cubicBezTo>
                  <a:cubicBezTo>
                    <a:pt x="56" y="35"/>
                    <a:pt x="56" y="35"/>
                    <a:pt x="56" y="35"/>
                  </a:cubicBezTo>
                  <a:cubicBezTo>
                    <a:pt x="56" y="35"/>
                    <a:pt x="56" y="35"/>
                    <a:pt x="56" y="35"/>
                  </a:cubicBezTo>
                  <a:cubicBezTo>
                    <a:pt x="56" y="35"/>
                    <a:pt x="57" y="35"/>
                    <a:pt x="57" y="36"/>
                  </a:cubicBezTo>
                  <a:cubicBezTo>
                    <a:pt x="57" y="36"/>
                    <a:pt x="57" y="36"/>
                    <a:pt x="57" y="36"/>
                  </a:cubicBezTo>
                  <a:cubicBezTo>
                    <a:pt x="57" y="37"/>
                    <a:pt x="57" y="37"/>
                    <a:pt x="57" y="37"/>
                  </a:cubicBezTo>
                  <a:cubicBezTo>
                    <a:pt x="57" y="37"/>
                    <a:pt x="57" y="37"/>
                    <a:pt x="57" y="37"/>
                  </a:cubicBezTo>
                  <a:cubicBezTo>
                    <a:pt x="57" y="38"/>
                    <a:pt x="57" y="38"/>
                    <a:pt x="57" y="38"/>
                  </a:cubicBezTo>
                  <a:cubicBezTo>
                    <a:pt x="57" y="38"/>
                    <a:pt x="57" y="38"/>
                    <a:pt x="57" y="38"/>
                  </a:cubicBezTo>
                  <a:cubicBezTo>
                    <a:pt x="57" y="38"/>
                    <a:pt x="57" y="38"/>
                    <a:pt x="57" y="38"/>
                  </a:cubicBezTo>
                  <a:cubicBezTo>
                    <a:pt x="56" y="38"/>
                    <a:pt x="56" y="38"/>
                    <a:pt x="56" y="38"/>
                  </a:cubicBezTo>
                  <a:cubicBezTo>
                    <a:pt x="56" y="38"/>
                    <a:pt x="56" y="38"/>
                    <a:pt x="56" y="38"/>
                  </a:cubicBezTo>
                  <a:cubicBezTo>
                    <a:pt x="56" y="38"/>
                    <a:pt x="56" y="38"/>
                    <a:pt x="56" y="38"/>
                  </a:cubicBezTo>
                  <a:cubicBezTo>
                    <a:pt x="56" y="38"/>
                    <a:pt x="56" y="38"/>
                    <a:pt x="56" y="38"/>
                  </a:cubicBezTo>
                  <a:cubicBezTo>
                    <a:pt x="56" y="38"/>
                    <a:pt x="56" y="38"/>
                    <a:pt x="56" y="38"/>
                  </a:cubicBezTo>
                  <a:cubicBezTo>
                    <a:pt x="56" y="38"/>
                    <a:pt x="56" y="38"/>
                    <a:pt x="56" y="38"/>
                  </a:cubicBezTo>
                  <a:cubicBezTo>
                    <a:pt x="56" y="38"/>
                    <a:pt x="55" y="38"/>
                    <a:pt x="55" y="38"/>
                  </a:cubicBezTo>
                  <a:cubicBezTo>
                    <a:pt x="55" y="38"/>
                    <a:pt x="55" y="38"/>
                    <a:pt x="55" y="38"/>
                  </a:cubicBezTo>
                  <a:cubicBezTo>
                    <a:pt x="55" y="39"/>
                    <a:pt x="55" y="39"/>
                    <a:pt x="55" y="39"/>
                  </a:cubicBezTo>
                  <a:cubicBezTo>
                    <a:pt x="55" y="39"/>
                    <a:pt x="55" y="39"/>
                    <a:pt x="55" y="39"/>
                  </a:cubicBezTo>
                  <a:cubicBezTo>
                    <a:pt x="55" y="39"/>
                    <a:pt x="55" y="39"/>
                    <a:pt x="55"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0"/>
                    <a:pt x="54" y="40"/>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5" y="41"/>
                    <a:pt x="55" y="41"/>
                  </a:cubicBezTo>
                  <a:cubicBezTo>
                    <a:pt x="55" y="41"/>
                    <a:pt x="55" y="41"/>
                    <a:pt x="55" y="41"/>
                  </a:cubicBezTo>
                  <a:cubicBezTo>
                    <a:pt x="55" y="41"/>
                    <a:pt x="55" y="42"/>
                    <a:pt x="55" y="42"/>
                  </a:cubicBezTo>
                  <a:cubicBezTo>
                    <a:pt x="55" y="42"/>
                    <a:pt x="55" y="42"/>
                    <a:pt x="55" y="42"/>
                  </a:cubicBezTo>
                  <a:cubicBezTo>
                    <a:pt x="55" y="42"/>
                    <a:pt x="55" y="42"/>
                    <a:pt x="55" y="42"/>
                  </a:cubicBezTo>
                  <a:cubicBezTo>
                    <a:pt x="55" y="42"/>
                    <a:pt x="54" y="42"/>
                    <a:pt x="54" y="42"/>
                  </a:cubicBezTo>
                  <a:cubicBezTo>
                    <a:pt x="54" y="42"/>
                    <a:pt x="55" y="42"/>
                    <a:pt x="55" y="42"/>
                  </a:cubicBezTo>
                  <a:cubicBezTo>
                    <a:pt x="55" y="43"/>
                    <a:pt x="55" y="43"/>
                    <a:pt x="55" y="43"/>
                  </a:cubicBezTo>
                  <a:cubicBezTo>
                    <a:pt x="55" y="43"/>
                    <a:pt x="55" y="43"/>
                    <a:pt x="55" y="43"/>
                  </a:cubicBezTo>
                  <a:cubicBezTo>
                    <a:pt x="55" y="43"/>
                    <a:pt x="55" y="43"/>
                    <a:pt x="55" y="43"/>
                  </a:cubicBezTo>
                  <a:cubicBezTo>
                    <a:pt x="55" y="43"/>
                    <a:pt x="55" y="43"/>
                    <a:pt x="55" y="43"/>
                  </a:cubicBezTo>
                  <a:cubicBezTo>
                    <a:pt x="55" y="43"/>
                    <a:pt x="56" y="43"/>
                    <a:pt x="56" y="43"/>
                  </a:cubicBezTo>
                  <a:cubicBezTo>
                    <a:pt x="56" y="43"/>
                    <a:pt x="56" y="43"/>
                    <a:pt x="56" y="44"/>
                  </a:cubicBezTo>
                  <a:cubicBezTo>
                    <a:pt x="56" y="44"/>
                    <a:pt x="56" y="43"/>
                    <a:pt x="56" y="44"/>
                  </a:cubicBezTo>
                  <a:cubicBezTo>
                    <a:pt x="56" y="44"/>
                    <a:pt x="57" y="44"/>
                    <a:pt x="57" y="44"/>
                  </a:cubicBezTo>
                  <a:cubicBezTo>
                    <a:pt x="57" y="44"/>
                    <a:pt x="57" y="44"/>
                    <a:pt x="57" y="44"/>
                  </a:cubicBezTo>
                  <a:cubicBezTo>
                    <a:pt x="57" y="44"/>
                    <a:pt x="57" y="44"/>
                    <a:pt x="57" y="44"/>
                  </a:cubicBezTo>
                  <a:cubicBezTo>
                    <a:pt x="57" y="44"/>
                    <a:pt x="57" y="45"/>
                    <a:pt x="57" y="45"/>
                  </a:cubicBezTo>
                  <a:cubicBezTo>
                    <a:pt x="57" y="45"/>
                    <a:pt x="58" y="45"/>
                    <a:pt x="58" y="45"/>
                  </a:cubicBezTo>
                  <a:cubicBezTo>
                    <a:pt x="58" y="45"/>
                    <a:pt x="58" y="45"/>
                    <a:pt x="58" y="44"/>
                  </a:cubicBezTo>
                  <a:cubicBezTo>
                    <a:pt x="58" y="44"/>
                    <a:pt x="58" y="44"/>
                    <a:pt x="58" y="44"/>
                  </a:cubicBezTo>
                  <a:cubicBezTo>
                    <a:pt x="58" y="44"/>
                    <a:pt x="58" y="44"/>
                    <a:pt x="58" y="44"/>
                  </a:cubicBezTo>
                  <a:cubicBezTo>
                    <a:pt x="58" y="44"/>
                    <a:pt x="59" y="44"/>
                    <a:pt x="59" y="44"/>
                  </a:cubicBezTo>
                  <a:cubicBezTo>
                    <a:pt x="59" y="44"/>
                    <a:pt x="59" y="44"/>
                    <a:pt x="59" y="45"/>
                  </a:cubicBezTo>
                  <a:cubicBezTo>
                    <a:pt x="59" y="45"/>
                    <a:pt x="60" y="45"/>
                    <a:pt x="60" y="45"/>
                  </a:cubicBezTo>
                  <a:cubicBezTo>
                    <a:pt x="60" y="45"/>
                    <a:pt x="60" y="45"/>
                    <a:pt x="60" y="45"/>
                  </a:cubicBezTo>
                  <a:cubicBezTo>
                    <a:pt x="60" y="45"/>
                    <a:pt x="60" y="45"/>
                    <a:pt x="60" y="45"/>
                  </a:cubicBezTo>
                  <a:cubicBezTo>
                    <a:pt x="60" y="45"/>
                    <a:pt x="60" y="45"/>
                    <a:pt x="60" y="45"/>
                  </a:cubicBezTo>
                  <a:cubicBezTo>
                    <a:pt x="60" y="45"/>
                    <a:pt x="60" y="45"/>
                    <a:pt x="60" y="45"/>
                  </a:cubicBezTo>
                  <a:cubicBezTo>
                    <a:pt x="61" y="45"/>
                    <a:pt x="61" y="44"/>
                    <a:pt x="61" y="44"/>
                  </a:cubicBezTo>
                  <a:cubicBezTo>
                    <a:pt x="61" y="44"/>
                    <a:pt x="61" y="44"/>
                    <a:pt x="61" y="44"/>
                  </a:cubicBezTo>
                  <a:cubicBezTo>
                    <a:pt x="61" y="45"/>
                    <a:pt x="61" y="45"/>
                    <a:pt x="61" y="45"/>
                  </a:cubicBezTo>
                  <a:cubicBezTo>
                    <a:pt x="61" y="45"/>
                    <a:pt x="61" y="45"/>
                    <a:pt x="61" y="46"/>
                  </a:cubicBezTo>
                  <a:cubicBezTo>
                    <a:pt x="61" y="46"/>
                    <a:pt x="61" y="46"/>
                    <a:pt x="61" y="46"/>
                  </a:cubicBezTo>
                  <a:cubicBezTo>
                    <a:pt x="61" y="46"/>
                    <a:pt x="62" y="46"/>
                    <a:pt x="62" y="46"/>
                  </a:cubicBezTo>
                  <a:cubicBezTo>
                    <a:pt x="62" y="47"/>
                    <a:pt x="62" y="47"/>
                    <a:pt x="62" y="47"/>
                  </a:cubicBezTo>
                  <a:cubicBezTo>
                    <a:pt x="62" y="47"/>
                    <a:pt x="62" y="47"/>
                    <a:pt x="62" y="47"/>
                  </a:cubicBezTo>
                  <a:cubicBezTo>
                    <a:pt x="62" y="47"/>
                    <a:pt x="62" y="48"/>
                    <a:pt x="62" y="48"/>
                  </a:cubicBezTo>
                  <a:cubicBezTo>
                    <a:pt x="62" y="48"/>
                    <a:pt x="62" y="48"/>
                    <a:pt x="62" y="48"/>
                  </a:cubicBezTo>
                  <a:cubicBezTo>
                    <a:pt x="62" y="48"/>
                    <a:pt x="62" y="48"/>
                    <a:pt x="62" y="48"/>
                  </a:cubicBezTo>
                  <a:cubicBezTo>
                    <a:pt x="61" y="48"/>
                    <a:pt x="61" y="48"/>
                    <a:pt x="61" y="48"/>
                  </a:cubicBezTo>
                  <a:cubicBezTo>
                    <a:pt x="61" y="48"/>
                    <a:pt x="61" y="48"/>
                    <a:pt x="61" y="48"/>
                  </a:cubicBezTo>
                  <a:cubicBezTo>
                    <a:pt x="61" y="48"/>
                    <a:pt x="61" y="48"/>
                    <a:pt x="61" y="48"/>
                  </a:cubicBezTo>
                  <a:cubicBezTo>
                    <a:pt x="61" y="49"/>
                    <a:pt x="61" y="49"/>
                    <a:pt x="61" y="49"/>
                  </a:cubicBezTo>
                  <a:cubicBezTo>
                    <a:pt x="61" y="49"/>
                    <a:pt x="61" y="48"/>
                    <a:pt x="62" y="49"/>
                  </a:cubicBezTo>
                  <a:cubicBezTo>
                    <a:pt x="62" y="49"/>
                    <a:pt x="62" y="49"/>
                    <a:pt x="62" y="49"/>
                  </a:cubicBezTo>
                  <a:cubicBezTo>
                    <a:pt x="62" y="49"/>
                    <a:pt x="62" y="49"/>
                    <a:pt x="62" y="49"/>
                  </a:cubicBezTo>
                  <a:cubicBezTo>
                    <a:pt x="62" y="49"/>
                    <a:pt x="62" y="50"/>
                    <a:pt x="62" y="50"/>
                  </a:cubicBezTo>
                  <a:cubicBezTo>
                    <a:pt x="62" y="50"/>
                    <a:pt x="62" y="50"/>
                    <a:pt x="62" y="50"/>
                  </a:cubicBezTo>
                  <a:cubicBezTo>
                    <a:pt x="62" y="50"/>
                    <a:pt x="62" y="50"/>
                    <a:pt x="62" y="50"/>
                  </a:cubicBezTo>
                  <a:cubicBezTo>
                    <a:pt x="62" y="50"/>
                    <a:pt x="62" y="51"/>
                    <a:pt x="62" y="51"/>
                  </a:cubicBezTo>
                  <a:cubicBezTo>
                    <a:pt x="62" y="51"/>
                    <a:pt x="62" y="50"/>
                    <a:pt x="62" y="50"/>
                  </a:cubicBezTo>
                  <a:cubicBezTo>
                    <a:pt x="62" y="50"/>
                    <a:pt x="62" y="50"/>
                    <a:pt x="62" y="50"/>
                  </a:cubicBezTo>
                  <a:cubicBezTo>
                    <a:pt x="62" y="50"/>
                    <a:pt x="62" y="50"/>
                    <a:pt x="63" y="50"/>
                  </a:cubicBezTo>
                  <a:cubicBezTo>
                    <a:pt x="63" y="50"/>
                    <a:pt x="63" y="50"/>
                    <a:pt x="63" y="50"/>
                  </a:cubicBezTo>
                  <a:cubicBezTo>
                    <a:pt x="63" y="51"/>
                    <a:pt x="63" y="51"/>
                    <a:pt x="63" y="51"/>
                  </a:cubicBezTo>
                  <a:cubicBezTo>
                    <a:pt x="63" y="51"/>
                    <a:pt x="63" y="51"/>
                    <a:pt x="63" y="51"/>
                  </a:cubicBezTo>
                  <a:cubicBezTo>
                    <a:pt x="63" y="51"/>
                    <a:pt x="63" y="51"/>
                    <a:pt x="63" y="51"/>
                  </a:cubicBezTo>
                  <a:cubicBezTo>
                    <a:pt x="63" y="51"/>
                    <a:pt x="63" y="51"/>
                    <a:pt x="63" y="51"/>
                  </a:cubicBezTo>
                  <a:cubicBezTo>
                    <a:pt x="63" y="51"/>
                    <a:pt x="63" y="51"/>
                    <a:pt x="64" y="51"/>
                  </a:cubicBezTo>
                  <a:cubicBezTo>
                    <a:pt x="64" y="51"/>
                    <a:pt x="64" y="51"/>
                    <a:pt x="64" y="51"/>
                  </a:cubicBezTo>
                  <a:cubicBezTo>
                    <a:pt x="64" y="51"/>
                    <a:pt x="64" y="51"/>
                    <a:pt x="64" y="51"/>
                  </a:cubicBezTo>
                  <a:cubicBezTo>
                    <a:pt x="64" y="51"/>
                    <a:pt x="65" y="52"/>
                    <a:pt x="65" y="52"/>
                  </a:cubicBezTo>
                  <a:cubicBezTo>
                    <a:pt x="65" y="52"/>
                    <a:pt x="65" y="52"/>
                    <a:pt x="65" y="52"/>
                  </a:cubicBezTo>
                  <a:cubicBezTo>
                    <a:pt x="64" y="52"/>
                    <a:pt x="64" y="52"/>
                    <a:pt x="64" y="53"/>
                  </a:cubicBezTo>
                  <a:cubicBezTo>
                    <a:pt x="64" y="53"/>
                    <a:pt x="64" y="53"/>
                    <a:pt x="64" y="53"/>
                  </a:cubicBezTo>
                  <a:cubicBezTo>
                    <a:pt x="64" y="53"/>
                    <a:pt x="64" y="53"/>
                    <a:pt x="64" y="53"/>
                  </a:cubicBezTo>
                  <a:cubicBezTo>
                    <a:pt x="64" y="53"/>
                    <a:pt x="63" y="53"/>
                    <a:pt x="63" y="53"/>
                  </a:cubicBezTo>
                  <a:cubicBezTo>
                    <a:pt x="63" y="53"/>
                    <a:pt x="63" y="53"/>
                    <a:pt x="63" y="53"/>
                  </a:cubicBezTo>
                  <a:cubicBezTo>
                    <a:pt x="63" y="53"/>
                    <a:pt x="63" y="53"/>
                    <a:pt x="63" y="53"/>
                  </a:cubicBezTo>
                  <a:cubicBezTo>
                    <a:pt x="63" y="54"/>
                    <a:pt x="63" y="54"/>
                    <a:pt x="63" y="54"/>
                  </a:cubicBezTo>
                  <a:cubicBezTo>
                    <a:pt x="63" y="53"/>
                    <a:pt x="63" y="53"/>
                    <a:pt x="63" y="53"/>
                  </a:cubicBezTo>
                  <a:cubicBezTo>
                    <a:pt x="63" y="53"/>
                    <a:pt x="63" y="53"/>
                    <a:pt x="63" y="53"/>
                  </a:cubicBezTo>
                  <a:cubicBezTo>
                    <a:pt x="63" y="53"/>
                    <a:pt x="64" y="54"/>
                    <a:pt x="64" y="54"/>
                  </a:cubicBezTo>
                  <a:cubicBezTo>
                    <a:pt x="64" y="54"/>
                    <a:pt x="64" y="54"/>
                    <a:pt x="64" y="54"/>
                  </a:cubicBezTo>
                  <a:cubicBezTo>
                    <a:pt x="64" y="53"/>
                    <a:pt x="64" y="53"/>
                    <a:pt x="64" y="53"/>
                  </a:cubicBezTo>
                  <a:cubicBezTo>
                    <a:pt x="64" y="53"/>
                    <a:pt x="64" y="53"/>
                    <a:pt x="64" y="53"/>
                  </a:cubicBezTo>
                  <a:cubicBezTo>
                    <a:pt x="64" y="53"/>
                    <a:pt x="64" y="53"/>
                    <a:pt x="64" y="53"/>
                  </a:cubicBezTo>
                  <a:cubicBezTo>
                    <a:pt x="64" y="53"/>
                    <a:pt x="65" y="53"/>
                    <a:pt x="65" y="53"/>
                  </a:cubicBezTo>
                  <a:cubicBezTo>
                    <a:pt x="65" y="53"/>
                    <a:pt x="65" y="53"/>
                    <a:pt x="65" y="53"/>
                  </a:cubicBezTo>
                  <a:cubicBezTo>
                    <a:pt x="65" y="53"/>
                    <a:pt x="65" y="53"/>
                    <a:pt x="65" y="53"/>
                  </a:cubicBezTo>
                  <a:cubicBezTo>
                    <a:pt x="65" y="53"/>
                    <a:pt x="65" y="53"/>
                    <a:pt x="65" y="54"/>
                  </a:cubicBezTo>
                  <a:cubicBezTo>
                    <a:pt x="65" y="54"/>
                    <a:pt x="65" y="53"/>
                    <a:pt x="65" y="53"/>
                  </a:cubicBezTo>
                  <a:cubicBezTo>
                    <a:pt x="65" y="53"/>
                    <a:pt x="65" y="53"/>
                    <a:pt x="65" y="53"/>
                  </a:cubicBezTo>
                  <a:cubicBezTo>
                    <a:pt x="65" y="53"/>
                    <a:pt x="65" y="53"/>
                    <a:pt x="65" y="53"/>
                  </a:cubicBezTo>
                  <a:cubicBezTo>
                    <a:pt x="66" y="54"/>
                    <a:pt x="66" y="54"/>
                    <a:pt x="66" y="54"/>
                  </a:cubicBezTo>
                  <a:cubicBezTo>
                    <a:pt x="66" y="53"/>
                    <a:pt x="66" y="53"/>
                    <a:pt x="66" y="53"/>
                  </a:cubicBezTo>
                  <a:cubicBezTo>
                    <a:pt x="66" y="53"/>
                    <a:pt x="66" y="53"/>
                    <a:pt x="66" y="53"/>
                  </a:cubicBezTo>
                  <a:cubicBezTo>
                    <a:pt x="66" y="53"/>
                    <a:pt x="66" y="54"/>
                    <a:pt x="66" y="54"/>
                  </a:cubicBezTo>
                  <a:cubicBezTo>
                    <a:pt x="66" y="53"/>
                    <a:pt x="66" y="53"/>
                    <a:pt x="66" y="53"/>
                  </a:cubicBezTo>
                  <a:cubicBezTo>
                    <a:pt x="66" y="53"/>
                    <a:pt x="66" y="53"/>
                    <a:pt x="66" y="53"/>
                  </a:cubicBezTo>
                  <a:cubicBezTo>
                    <a:pt x="66" y="53"/>
                    <a:pt x="67" y="53"/>
                    <a:pt x="67" y="53"/>
                  </a:cubicBezTo>
                  <a:cubicBezTo>
                    <a:pt x="67" y="53"/>
                    <a:pt x="67" y="53"/>
                    <a:pt x="67" y="53"/>
                  </a:cubicBezTo>
                  <a:cubicBezTo>
                    <a:pt x="67" y="53"/>
                    <a:pt x="67" y="53"/>
                    <a:pt x="67" y="53"/>
                  </a:cubicBezTo>
                  <a:cubicBezTo>
                    <a:pt x="67" y="53"/>
                    <a:pt x="68" y="54"/>
                    <a:pt x="68" y="54"/>
                  </a:cubicBezTo>
                  <a:cubicBezTo>
                    <a:pt x="68" y="54"/>
                    <a:pt x="69" y="54"/>
                    <a:pt x="69" y="54"/>
                  </a:cubicBezTo>
                  <a:cubicBezTo>
                    <a:pt x="69" y="54"/>
                    <a:pt x="69" y="54"/>
                    <a:pt x="69" y="54"/>
                  </a:cubicBezTo>
                  <a:cubicBezTo>
                    <a:pt x="69" y="54"/>
                    <a:pt x="69" y="54"/>
                    <a:pt x="69" y="54"/>
                  </a:cubicBezTo>
                  <a:cubicBezTo>
                    <a:pt x="69" y="54"/>
                    <a:pt x="69" y="54"/>
                    <a:pt x="69" y="54"/>
                  </a:cubicBezTo>
                  <a:cubicBezTo>
                    <a:pt x="69" y="54"/>
                    <a:pt x="69" y="54"/>
                    <a:pt x="69" y="54"/>
                  </a:cubicBezTo>
                  <a:cubicBezTo>
                    <a:pt x="69" y="54"/>
                    <a:pt x="69" y="54"/>
                    <a:pt x="69" y="54"/>
                  </a:cubicBezTo>
                  <a:cubicBezTo>
                    <a:pt x="69" y="54"/>
                    <a:pt x="69" y="55"/>
                    <a:pt x="70" y="56"/>
                  </a:cubicBezTo>
                  <a:cubicBezTo>
                    <a:pt x="70" y="55"/>
                    <a:pt x="70" y="55"/>
                    <a:pt x="70" y="55"/>
                  </a:cubicBezTo>
                  <a:cubicBezTo>
                    <a:pt x="70" y="55"/>
                    <a:pt x="70" y="55"/>
                    <a:pt x="71" y="56"/>
                  </a:cubicBezTo>
                  <a:cubicBezTo>
                    <a:pt x="71" y="56"/>
                    <a:pt x="71" y="56"/>
                    <a:pt x="71" y="56"/>
                  </a:cubicBezTo>
                  <a:cubicBezTo>
                    <a:pt x="70" y="56"/>
                    <a:pt x="70" y="57"/>
                    <a:pt x="70" y="57"/>
                  </a:cubicBezTo>
                  <a:cubicBezTo>
                    <a:pt x="71" y="57"/>
                    <a:pt x="71" y="57"/>
                    <a:pt x="71" y="57"/>
                  </a:cubicBezTo>
                  <a:cubicBezTo>
                    <a:pt x="71" y="57"/>
                    <a:pt x="71" y="57"/>
                    <a:pt x="71" y="57"/>
                  </a:cubicBezTo>
                  <a:cubicBezTo>
                    <a:pt x="71" y="57"/>
                    <a:pt x="72" y="57"/>
                    <a:pt x="72" y="57"/>
                  </a:cubicBezTo>
                  <a:cubicBezTo>
                    <a:pt x="72" y="57"/>
                    <a:pt x="72" y="57"/>
                    <a:pt x="72" y="57"/>
                  </a:cubicBezTo>
                  <a:cubicBezTo>
                    <a:pt x="72" y="57"/>
                    <a:pt x="72" y="57"/>
                    <a:pt x="72" y="57"/>
                  </a:cubicBezTo>
                  <a:cubicBezTo>
                    <a:pt x="72" y="57"/>
                    <a:pt x="72" y="57"/>
                    <a:pt x="72" y="58"/>
                  </a:cubicBezTo>
                  <a:cubicBezTo>
                    <a:pt x="72" y="58"/>
                    <a:pt x="72" y="58"/>
                    <a:pt x="72" y="58"/>
                  </a:cubicBezTo>
                  <a:cubicBezTo>
                    <a:pt x="72" y="58"/>
                    <a:pt x="72" y="59"/>
                    <a:pt x="72" y="59"/>
                  </a:cubicBezTo>
                  <a:cubicBezTo>
                    <a:pt x="72" y="59"/>
                    <a:pt x="73" y="59"/>
                    <a:pt x="73" y="59"/>
                  </a:cubicBezTo>
                  <a:cubicBezTo>
                    <a:pt x="73" y="59"/>
                    <a:pt x="73" y="59"/>
                    <a:pt x="73" y="59"/>
                  </a:cubicBezTo>
                  <a:cubicBezTo>
                    <a:pt x="72" y="59"/>
                    <a:pt x="71" y="60"/>
                    <a:pt x="71" y="61"/>
                  </a:cubicBezTo>
                  <a:cubicBezTo>
                    <a:pt x="71" y="61"/>
                    <a:pt x="71" y="61"/>
                    <a:pt x="71" y="61"/>
                  </a:cubicBezTo>
                  <a:cubicBezTo>
                    <a:pt x="71" y="61"/>
                    <a:pt x="71" y="62"/>
                    <a:pt x="71" y="62"/>
                  </a:cubicBezTo>
                  <a:cubicBezTo>
                    <a:pt x="71" y="62"/>
                    <a:pt x="71" y="62"/>
                    <a:pt x="71" y="62"/>
                  </a:cubicBezTo>
                  <a:cubicBezTo>
                    <a:pt x="71" y="63"/>
                    <a:pt x="71" y="63"/>
                    <a:pt x="71" y="63"/>
                  </a:cubicBezTo>
                  <a:cubicBezTo>
                    <a:pt x="71" y="63"/>
                    <a:pt x="72" y="63"/>
                    <a:pt x="72" y="63"/>
                  </a:cubicBezTo>
                  <a:cubicBezTo>
                    <a:pt x="72" y="63"/>
                    <a:pt x="72" y="63"/>
                    <a:pt x="71" y="64"/>
                  </a:cubicBezTo>
                  <a:cubicBezTo>
                    <a:pt x="71" y="64"/>
                    <a:pt x="71" y="64"/>
                    <a:pt x="71" y="64"/>
                  </a:cubicBezTo>
                  <a:cubicBezTo>
                    <a:pt x="71" y="64"/>
                    <a:pt x="71" y="64"/>
                    <a:pt x="71" y="65"/>
                  </a:cubicBezTo>
                  <a:cubicBezTo>
                    <a:pt x="71" y="65"/>
                    <a:pt x="71" y="65"/>
                    <a:pt x="71" y="65"/>
                  </a:cubicBezTo>
                  <a:cubicBezTo>
                    <a:pt x="71" y="65"/>
                    <a:pt x="71" y="65"/>
                    <a:pt x="71" y="65"/>
                  </a:cubicBezTo>
                  <a:cubicBezTo>
                    <a:pt x="71" y="65"/>
                    <a:pt x="71" y="65"/>
                    <a:pt x="71" y="65"/>
                  </a:cubicBezTo>
                  <a:cubicBezTo>
                    <a:pt x="71" y="65"/>
                    <a:pt x="71" y="65"/>
                    <a:pt x="71" y="66"/>
                  </a:cubicBezTo>
                  <a:cubicBezTo>
                    <a:pt x="71" y="66"/>
                    <a:pt x="71" y="66"/>
                    <a:pt x="71" y="66"/>
                  </a:cubicBezTo>
                  <a:cubicBezTo>
                    <a:pt x="71" y="67"/>
                    <a:pt x="71" y="67"/>
                    <a:pt x="71" y="67"/>
                  </a:cubicBezTo>
                  <a:cubicBezTo>
                    <a:pt x="71" y="67"/>
                    <a:pt x="71" y="67"/>
                    <a:pt x="71" y="67"/>
                  </a:cubicBezTo>
                  <a:cubicBezTo>
                    <a:pt x="71" y="67"/>
                    <a:pt x="71" y="67"/>
                    <a:pt x="71" y="67"/>
                  </a:cubicBezTo>
                  <a:cubicBezTo>
                    <a:pt x="71" y="67"/>
                    <a:pt x="71" y="68"/>
                    <a:pt x="71" y="68"/>
                  </a:cubicBezTo>
                  <a:cubicBezTo>
                    <a:pt x="71" y="68"/>
                    <a:pt x="71" y="68"/>
                    <a:pt x="71" y="68"/>
                  </a:cubicBezTo>
                  <a:cubicBezTo>
                    <a:pt x="71" y="68"/>
                    <a:pt x="71" y="68"/>
                    <a:pt x="71" y="68"/>
                  </a:cubicBezTo>
                  <a:cubicBezTo>
                    <a:pt x="71" y="68"/>
                    <a:pt x="71" y="69"/>
                    <a:pt x="71" y="69"/>
                  </a:cubicBezTo>
                  <a:cubicBezTo>
                    <a:pt x="71" y="69"/>
                    <a:pt x="71" y="69"/>
                    <a:pt x="71" y="69"/>
                  </a:cubicBezTo>
                  <a:cubicBezTo>
                    <a:pt x="71" y="69"/>
                    <a:pt x="71" y="69"/>
                    <a:pt x="71" y="69"/>
                  </a:cubicBezTo>
                  <a:cubicBezTo>
                    <a:pt x="71" y="69"/>
                    <a:pt x="71" y="69"/>
                    <a:pt x="71" y="70"/>
                  </a:cubicBezTo>
                  <a:cubicBezTo>
                    <a:pt x="71" y="70"/>
                    <a:pt x="71" y="70"/>
                    <a:pt x="71" y="70"/>
                  </a:cubicBezTo>
                  <a:cubicBezTo>
                    <a:pt x="71" y="70"/>
                    <a:pt x="71" y="70"/>
                    <a:pt x="71" y="70"/>
                  </a:cubicBezTo>
                  <a:cubicBezTo>
                    <a:pt x="71" y="71"/>
                    <a:pt x="71" y="71"/>
                    <a:pt x="71" y="71"/>
                  </a:cubicBezTo>
                  <a:cubicBezTo>
                    <a:pt x="71" y="71"/>
                    <a:pt x="71" y="71"/>
                    <a:pt x="71" y="72"/>
                  </a:cubicBezTo>
                  <a:cubicBezTo>
                    <a:pt x="71" y="72"/>
                    <a:pt x="71" y="72"/>
                    <a:pt x="71" y="72"/>
                  </a:cubicBezTo>
                  <a:cubicBezTo>
                    <a:pt x="71" y="72"/>
                    <a:pt x="71" y="73"/>
                    <a:pt x="71" y="73"/>
                  </a:cubicBezTo>
                  <a:cubicBezTo>
                    <a:pt x="71" y="73"/>
                    <a:pt x="71" y="73"/>
                    <a:pt x="71" y="73"/>
                  </a:cubicBezTo>
                  <a:cubicBezTo>
                    <a:pt x="71" y="73"/>
                    <a:pt x="71" y="74"/>
                    <a:pt x="71" y="74"/>
                  </a:cubicBezTo>
                  <a:cubicBezTo>
                    <a:pt x="71" y="74"/>
                    <a:pt x="71" y="74"/>
                    <a:pt x="71" y="75"/>
                  </a:cubicBezTo>
                  <a:cubicBezTo>
                    <a:pt x="71" y="75"/>
                    <a:pt x="71" y="75"/>
                    <a:pt x="71" y="75"/>
                  </a:cubicBezTo>
                  <a:cubicBezTo>
                    <a:pt x="71" y="75"/>
                    <a:pt x="71" y="75"/>
                    <a:pt x="71" y="75"/>
                  </a:cubicBezTo>
                  <a:cubicBezTo>
                    <a:pt x="71" y="75"/>
                    <a:pt x="71" y="75"/>
                    <a:pt x="71" y="76"/>
                  </a:cubicBezTo>
                  <a:cubicBezTo>
                    <a:pt x="71" y="76"/>
                    <a:pt x="71" y="76"/>
                    <a:pt x="70" y="76"/>
                  </a:cubicBezTo>
                  <a:cubicBezTo>
                    <a:pt x="70" y="76"/>
                    <a:pt x="70" y="77"/>
                    <a:pt x="70" y="77"/>
                  </a:cubicBezTo>
                  <a:cubicBezTo>
                    <a:pt x="70" y="77"/>
                    <a:pt x="70" y="77"/>
                    <a:pt x="70" y="77"/>
                  </a:cubicBezTo>
                  <a:cubicBezTo>
                    <a:pt x="70" y="77"/>
                    <a:pt x="70" y="77"/>
                    <a:pt x="70" y="77"/>
                  </a:cubicBezTo>
                  <a:cubicBezTo>
                    <a:pt x="70" y="77"/>
                    <a:pt x="70" y="76"/>
                    <a:pt x="69" y="76"/>
                  </a:cubicBezTo>
                  <a:cubicBezTo>
                    <a:pt x="69" y="76"/>
                    <a:pt x="69" y="76"/>
                    <a:pt x="69" y="76"/>
                  </a:cubicBezTo>
                  <a:cubicBezTo>
                    <a:pt x="69" y="76"/>
                    <a:pt x="69" y="76"/>
                    <a:pt x="69" y="76"/>
                  </a:cubicBezTo>
                  <a:cubicBezTo>
                    <a:pt x="69" y="76"/>
                    <a:pt x="69" y="76"/>
                    <a:pt x="69" y="75"/>
                  </a:cubicBezTo>
                  <a:cubicBezTo>
                    <a:pt x="68" y="75"/>
                    <a:pt x="68" y="75"/>
                    <a:pt x="68" y="75"/>
                  </a:cubicBezTo>
                  <a:cubicBezTo>
                    <a:pt x="68" y="74"/>
                    <a:pt x="68" y="74"/>
                    <a:pt x="67" y="74"/>
                  </a:cubicBezTo>
                  <a:cubicBezTo>
                    <a:pt x="67" y="74"/>
                    <a:pt x="67" y="74"/>
                    <a:pt x="67" y="74"/>
                  </a:cubicBezTo>
                  <a:cubicBezTo>
                    <a:pt x="67" y="74"/>
                    <a:pt x="67" y="74"/>
                    <a:pt x="67" y="74"/>
                  </a:cubicBezTo>
                  <a:cubicBezTo>
                    <a:pt x="67" y="74"/>
                    <a:pt x="67" y="74"/>
                    <a:pt x="67" y="74"/>
                  </a:cubicBezTo>
                  <a:cubicBezTo>
                    <a:pt x="67" y="75"/>
                    <a:pt x="67" y="75"/>
                    <a:pt x="67" y="75"/>
                  </a:cubicBezTo>
                  <a:cubicBezTo>
                    <a:pt x="67" y="75"/>
                    <a:pt x="67" y="75"/>
                    <a:pt x="67" y="75"/>
                  </a:cubicBezTo>
                  <a:cubicBezTo>
                    <a:pt x="67" y="75"/>
                    <a:pt x="66" y="75"/>
                    <a:pt x="66" y="75"/>
                  </a:cubicBezTo>
                  <a:cubicBezTo>
                    <a:pt x="66" y="75"/>
                    <a:pt x="66" y="75"/>
                    <a:pt x="67" y="75"/>
                  </a:cubicBezTo>
                  <a:cubicBezTo>
                    <a:pt x="67" y="75"/>
                    <a:pt x="66" y="75"/>
                    <a:pt x="66" y="76"/>
                  </a:cubicBezTo>
                  <a:cubicBezTo>
                    <a:pt x="67" y="76"/>
                    <a:pt x="67" y="76"/>
                    <a:pt x="67" y="76"/>
                  </a:cubicBezTo>
                  <a:cubicBezTo>
                    <a:pt x="67" y="76"/>
                    <a:pt x="66" y="76"/>
                    <a:pt x="66" y="76"/>
                  </a:cubicBezTo>
                  <a:cubicBezTo>
                    <a:pt x="66" y="76"/>
                    <a:pt x="66" y="76"/>
                    <a:pt x="66" y="76"/>
                  </a:cubicBezTo>
                  <a:cubicBezTo>
                    <a:pt x="66" y="76"/>
                    <a:pt x="66" y="76"/>
                    <a:pt x="66" y="76"/>
                  </a:cubicBezTo>
                  <a:cubicBezTo>
                    <a:pt x="67" y="76"/>
                    <a:pt x="67" y="76"/>
                    <a:pt x="67" y="76"/>
                  </a:cubicBezTo>
                  <a:cubicBezTo>
                    <a:pt x="67" y="76"/>
                    <a:pt x="67" y="76"/>
                    <a:pt x="66" y="76"/>
                  </a:cubicBezTo>
                  <a:cubicBezTo>
                    <a:pt x="66" y="76"/>
                    <a:pt x="66" y="76"/>
                    <a:pt x="66" y="76"/>
                  </a:cubicBezTo>
                  <a:close/>
                  <a:moveTo>
                    <a:pt x="189" y="109"/>
                  </a:moveTo>
                  <a:cubicBezTo>
                    <a:pt x="189" y="109"/>
                    <a:pt x="189" y="109"/>
                    <a:pt x="189" y="109"/>
                  </a:cubicBezTo>
                  <a:cubicBezTo>
                    <a:pt x="189" y="109"/>
                    <a:pt x="189" y="109"/>
                    <a:pt x="189" y="109"/>
                  </a:cubicBezTo>
                  <a:cubicBezTo>
                    <a:pt x="189" y="109"/>
                    <a:pt x="189" y="109"/>
                    <a:pt x="189" y="109"/>
                  </a:cubicBezTo>
                  <a:cubicBezTo>
                    <a:pt x="189" y="108"/>
                    <a:pt x="189" y="108"/>
                    <a:pt x="189" y="108"/>
                  </a:cubicBezTo>
                  <a:cubicBezTo>
                    <a:pt x="189" y="108"/>
                    <a:pt x="189" y="108"/>
                    <a:pt x="189" y="108"/>
                  </a:cubicBezTo>
                  <a:cubicBezTo>
                    <a:pt x="189" y="108"/>
                    <a:pt x="189" y="109"/>
                    <a:pt x="189" y="109"/>
                  </a:cubicBezTo>
                  <a:cubicBezTo>
                    <a:pt x="189" y="109"/>
                    <a:pt x="189" y="108"/>
                    <a:pt x="189" y="108"/>
                  </a:cubicBezTo>
                  <a:cubicBezTo>
                    <a:pt x="189" y="108"/>
                    <a:pt x="189" y="108"/>
                    <a:pt x="189" y="108"/>
                  </a:cubicBezTo>
                  <a:cubicBezTo>
                    <a:pt x="189" y="108"/>
                    <a:pt x="189" y="108"/>
                    <a:pt x="189" y="108"/>
                  </a:cubicBezTo>
                  <a:cubicBezTo>
                    <a:pt x="189" y="108"/>
                    <a:pt x="189" y="108"/>
                    <a:pt x="189" y="108"/>
                  </a:cubicBezTo>
                  <a:cubicBezTo>
                    <a:pt x="189" y="108"/>
                    <a:pt x="188" y="108"/>
                    <a:pt x="188" y="108"/>
                  </a:cubicBezTo>
                  <a:cubicBezTo>
                    <a:pt x="188" y="108"/>
                    <a:pt x="188" y="109"/>
                    <a:pt x="188" y="109"/>
                  </a:cubicBezTo>
                  <a:cubicBezTo>
                    <a:pt x="188" y="109"/>
                    <a:pt x="188" y="109"/>
                    <a:pt x="188" y="109"/>
                  </a:cubicBezTo>
                  <a:cubicBezTo>
                    <a:pt x="188" y="109"/>
                    <a:pt x="188" y="109"/>
                    <a:pt x="188" y="109"/>
                  </a:cubicBezTo>
                  <a:cubicBezTo>
                    <a:pt x="188" y="109"/>
                    <a:pt x="188" y="109"/>
                    <a:pt x="188" y="109"/>
                  </a:cubicBezTo>
                  <a:cubicBezTo>
                    <a:pt x="188" y="109"/>
                    <a:pt x="188" y="109"/>
                    <a:pt x="188" y="109"/>
                  </a:cubicBezTo>
                  <a:cubicBezTo>
                    <a:pt x="188" y="109"/>
                    <a:pt x="187" y="109"/>
                    <a:pt x="187" y="110"/>
                  </a:cubicBezTo>
                  <a:cubicBezTo>
                    <a:pt x="187" y="110"/>
                    <a:pt x="187" y="110"/>
                    <a:pt x="187" y="110"/>
                  </a:cubicBezTo>
                  <a:cubicBezTo>
                    <a:pt x="186" y="110"/>
                    <a:pt x="186" y="110"/>
                    <a:pt x="186" y="110"/>
                  </a:cubicBezTo>
                  <a:cubicBezTo>
                    <a:pt x="186" y="110"/>
                    <a:pt x="185" y="110"/>
                    <a:pt x="185" y="110"/>
                  </a:cubicBezTo>
                  <a:cubicBezTo>
                    <a:pt x="185" y="110"/>
                    <a:pt x="185" y="110"/>
                    <a:pt x="185" y="110"/>
                  </a:cubicBezTo>
                  <a:cubicBezTo>
                    <a:pt x="185" y="110"/>
                    <a:pt x="185" y="111"/>
                    <a:pt x="185" y="111"/>
                  </a:cubicBezTo>
                  <a:cubicBezTo>
                    <a:pt x="185" y="111"/>
                    <a:pt x="185" y="111"/>
                    <a:pt x="185" y="111"/>
                  </a:cubicBezTo>
                  <a:cubicBezTo>
                    <a:pt x="185" y="111"/>
                    <a:pt x="185" y="111"/>
                    <a:pt x="185" y="111"/>
                  </a:cubicBezTo>
                  <a:cubicBezTo>
                    <a:pt x="185" y="111"/>
                    <a:pt x="185" y="111"/>
                    <a:pt x="185" y="111"/>
                  </a:cubicBezTo>
                  <a:cubicBezTo>
                    <a:pt x="185" y="111"/>
                    <a:pt x="185" y="111"/>
                    <a:pt x="185" y="111"/>
                  </a:cubicBezTo>
                  <a:cubicBezTo>
                    <a:pt x="185" y="111"/>
                    <a:pt x="185" y="111"/>
                    <a:pt x="186" y="111"/>
                  </a:cubicBezTo>
                  <a:cubicBezTo>
                    <a:pt x="186" y="111"/>
                    <a:pt x="186" y="111"/>
                    <a:pt x="186" y="111"/>
                  </a:cubicBezTo>
                  <a:cubicBezTo>
                    <a:pt x="186" y="111"/>
                    <a:pt x="186" y="111"/>
                    <a:pt x="186" y="111"/>
                  </a:cubicBezTo>
                  <a:cubicBezTo>
                    <a:pt x="186" y="111"/>
                    <a:pt x="186" y="111"/>
                    <a:pt x="186" y="111"/>
                  </a:cubicBezTo>
                  <a:cubicBezTo>
                    <a:pt x="186" y="111"/>
                    <a:pt x="186" y="111"/>
                    <a:pt x="186" y="111"/>
                  </a:cubicBezTo>
                  <a:cubicBezTo>
                    <a:pt x="186" y="111"/>
                    <a:pt x="186" y="111"/>
                    <a:pt x="186" y="111"/>
                  </a:cubicBezTo>
                  <a:cubicBezTo>
                    <a:pt x="186" y="111"/>
                    <a:pt x="186" y="111"/>
                    <a:pt x="186" y="111"/>
                  </a:cubicBezTo>
                  <a:cubicBezTo>
                    <a:pt x="186" y="111"/>
                    <a:pt x="187" y="111"/>
                    <a:pt x="187" y="111"/>
                  </a:cubicBezTo>
                  <a:cubicBezTo>
                    <a:pt x="187" y="111"/>
                    <a:pt x="187" y="111"/>
                    <a:pt x="187" y="111"/>
                  </a:cubicBezTo>
                  <a:cubicBezTo>
                    <a:pt x="187" y="111"/>
                    <a:pt x="187" y="111"/>
                    <a:pt x="187" y="111"/>
                  </a:cubicBezTo>
                  <a:cubicBezTo>
                    <a:pt x="187" y="111"/>
                    <a:pt x="187" y="111"/>
                    <a:pt x="187" y="110"/>
                  </a:cubicBezTo>
                  <a:cubicBezTo>
                    <a:pt x="188" y="110"/>
                    <a:pt x="188" y="111"/>
                    <a:pt x="188" y="111"/>
                  </a:cubicBezTo>
                  <a:cubicBezTo>
                    <a:pt x="188" y="111"/>
                    <a:pt x="188" y="111"/>
                    <a:pt x="188" y="111"/>
                  </a:cubicBezTo>
                  <a:cubicBezTo>
                    <a:pt x="188" y="111"/>
                    <a:pt x="188" y="111"/>
                    <a:pt x="188" y="111"/>
                  </a:cubicBezTo>
                  <a:cubicBezTo>
                    <a:pt x="188" y="111"/>
                    <a:pt x="188" y="110"/>
                    <a:pt x="188" y="110"/>
                  </a:cubicBezTo>
                  <a:cubicBezTo>
                    <a:pt x="188" y="110"/>
                    <a:pt x="188" y="110"/>
                    <a:pt x="188" y="110"/>
                  </a:cubicBezTo>
                  <a:cubicBezTo>
                    <a:pt x="188" y="110"/>
                    <a:pt x="188" y="110"/>
                    <a:pt x="188" y="110"/>
                  </a:cubicBezTo>
                  <a:cubicBezTo>
                    <a:pt x="188" y="110"/>
                    <a:pt x="188" y="110"/>
                    <a:pt x="188" y="110"/>
                  </a:cubicBezTo>
                  <a:cubicBezTo>
                    <a:pt x="188" y="110"/>
                    <a:pt x="188" y="110"/>
                    <a:pt x="188" y="110"/>
                  </a:cubicBezTo>
                  <a:cubicBezTo>
                    <a:pt x="188" y="110"/>
                    <a:pt x="189" y="110"/>
                    <a:pt x="189" y="110"/>
                  </a:cubicBezTo>
                  <a:cubicBezTo>
                    <a:pt x="189" y="110"/>
                    <a:pt x="189" y="110"/>
                    <a:pt x="189" y="110"/>
                  </a:cubicBezTo>
                  <a:cubicBezTo>
                    <a:pt x="189" y="110"/>
                    <a:pt x="189" y="110"/>
                    <a:pt x="189" y="110"/>
                  </a:cubicBezTo>
                  <a:cubicBezTo>
                    <a:pt x="189" y="110"/>
                    <a:pt x="189" y="109"/>
                    <a:pt x="189" y="109"/>
                  </a:cubicBezTo>
                  <a:cubicBezTo>
                    <a:pt x="189" y="109"/>
                    <a:pt x="189" y="109"/>
                    <a:pt x="189" y="109"/>
                  </a:cubicBezTo>
                  <a:cubicBezTo>
                    <a:pt x="189" y="109"/>
                    <a:pt x="189" y="109"/>
                    <a:pt x="189" y="109"/>
                  </a:cubicBezTo>
                  <a:close/>
                  <a:moveTo>
                    <a:pt x="201" y="93"/>
                  </a:moveTo>
                  <a:cubicBezTo>
                    <a:pt x="201" y="93"/>
                    <a:pt x="201" y="93"/>
                    <a:pt x="201" y="92"/>
                  </a:cubicBezTo>
                  <a:cubicBezTo>
                    <a:pt x="201" y="92"/>
                    <a:pt x="201" y="92"/>
                    <a:pt x="201" y="92"/>
                  </a:cubicBezTo>
                  <a:cubicBezTo>
                    <a:pt x="201" y="92"/>
                    <a:pt x="200" y="92"/>
                    <a:pt x="200" y="92"/>
                  </a:cubicBezTo>
                  <a:cubicBezTo>
                    <a:pt x="200" y="92"/>
                    <a:pt x="200" y="92"/>
                    <a:pt x="200" y="92"/>
                  </a:cubicBezTo>
                  <a:cubicBezTo>
                    <a:pt x="200" y="92"/>
                    <a:pt x="200" y="92"/>
                    <a:pt x="200" y="92"/>
                  </a:cubicBezTo>
                  <a:cubicBezTo>
                    <a:pt x="199" y="92"/>
                    <a:pt x="199" y="92"/>
                    <a:pt x="199" y="92"/>
                  </a:cubicBezTo>
                  <a:cubicBezTo>
                    <a:pt x="199" y="92"/>
                    <a:pt x="198" y="92"/>
                    <a:pt x="198" y="92"/>
                  </a:cubicBezTo>
                  <a:cubicBezTo>
                    <a:pt x="198" y="92"/>
                    <a:pt x="198" y="92"/>
                    <a:pt x="198" y="92"/>
                  </a:cubicBezTo>
                  <a:cubicBezTo>
                    <a:pt x="198" y="92"/>
                    <a:pt x="198" y="92"/>
                    <a:pt x="198" y="92"/>
                  </a:cubicBezTo>
                  <a:cubicBezTo>
                    <a:pt x="198" y="92"/>
                    <a:pt x="198" y="92"/>
                    <a:pt x="198" y="92"/>
                  </a:cubicBezTo>
                  <a:cubicBezTo>
                    <a:pt x="198" y="92"/>
                    <a:pt x="198" y="92"/>
                    <a:pt x="198" y="92"/>
                  </a:cubicBezTo>
                  <a:cubicBezTo>
                    <a:pt x="197" y="92"/>
                    <a:pt x="197" y="92"/>
                    <a:pt x="197" y="92"/>
                  </a:cubicBezTo>
                  <a:cubicBezTo>
                    <a:pt x="197" y="92"/>
                    <a:pt x="197" y="92"/>
                    <a:pt x="197" y="92"/>
                  </a:cubicBezTo>
                  <a:cubicBezTo>
                    <a:pt x="197" y="92"/>
                    <a:pt x="197" y="92"/>
                    <a:pt x="197" y="92"/>
                  </a:cubicBezTo>
                  <a:cubicBezTo>
                    <a:pt x="197" y="92"/>
                    <a:pt x="197" y="92"/>
                    <a:pt x="197" y="92"/>
                  </a:cubicBezTo>
                  <a:cubicBezTo>
                    <a:pt x="196" y="92"/>
                    <a:pt x="196" y="92"/>
                    <a:pt x="196" y="92"/>
                  </a:cubicBezTo>
                  <a:cubicBezTo>
                    <a:pt x="196" y="92"/>
                    <a:pt x="196" y="93"/>
                    <a:pt x="196" y="93"/>
                  </a:cubicBezTo>
                  <a:cubicBezTo>
                    <a:pt x="196" y="93"/>
                    <a:pt x="196" y="93"/>
                    <a:pt x="196" y="93"/>
                  </a:cubicBezTo>
                  <a:cubicBezTo>
                    <a:pt x="196" y="93"/>
                    <a:pt x="196" y="93"/>
                    <a:pt x="196" y="93"/>
                  </a:cubicBezTo>
                  <a:cubicBezTo>
                    <a:pt x="196" y="93"/>
                    <a:pt x="197" y="93"/>
                    <a:pt x="197" y="93"/>
                  </a:cubicBezTo>
                  <a:cubicBezTo>
                    <a:pt x="197" y="93"/>
                    <a:pt x="197" y="93"/>
                    <a:pt x="197" y="93"/>
                  </a:cubicBezTo>
                  <a:cubicBezTo>
                    <a:pt x="197" y="93"/>
                    <a:pt x="197" y="93"/>
                    <a:pt x="197" y="93"/>
                  </a:cubicBezTo>
                  <a:cubicBezTo>
                    <a:pt x="197" y="93"/>
                    <a:pt x="197" y="93"/>
                    <a:pt x="196" y="93"/>
                  </a:cubicBezTo>
                  <a:cubicBezTo>
                    <a:pt x="196" y="93"/>
                    <a:pt x="196" y="93"/>
                    <a:pt x="196" y="93"/>
                  </a:cubicBezTo>
                  <a:cubicBezTo>
                    <a:pt x="196" y="93"/>
                    <a:pt x="196" y="93"/>
                    <a:pt x="196" y="93"/>
                  </a:cubicBezTo>
                  <a:cubicBezTo>
                    <a:pt x="196" y="93"/>
                    <a:pt x="196" y="93"/>
                    <a:pt x="196" y="94"/>
                  </a:cubicBezTo>
                  <a:cubicBezTo>
                    <a:pt x="196" y="94"/>
                    <a:pt x="196" y="94"/>
                    <a:pt x="196" y="94"/>
                  </a:cubicBezTo>
                  <a:cubicBezTo>
                    <a:pt x="196" y="94"/>
                    <a:pt x="196" y="94"/>
                    <a:pt x="196" y="94"/>
                  </a:cubicBezTo>
                  <a:cubicBezTo>
                    <a:pt x="196" y="94"/>
                    <a:pt x="196" y="94"/>
                    <a:pt x="196" y="94"/>
                  </a:cubicBezTo>
                  <a:cubicBezTo>
                    <a:pt x="196" y="94"/>
                    <a:pt x="196" y="94"/>
                    <a:pt x="196" y="94"/>
                  </a:cubicBezTo>
                  <a:cubicBezTo>
                    <a:pt x="196" y="94"/>
                    <a:pt x="196" y="94"/>
                    <a:pt x="196" y="94"/>
                  </a:cubicBezTo>
                  <a:cubicBezTo>
                    <a:pt x="196" y="94"/>
                    <a:pt x="197" y="94"/>
                    <a:pt x="197" y="94"/>
                  </a:cubicBezTo>
                  <a:cubicBezTo>
                    <a:pt x="197" y="94"/>
                    <a:pt x="197" y="94"/>
                    <a:pt x="197" y="94"/>
                  </a:cubicBezTo>
                  <a:cubicBezTo>
                    <a:pt x="197" y="94"/>
                    <a:pt x="197" y="94"/>
                    <a:pt x="197" y="94"/>
                  </a:cubicBezTo>
                  <a:cubicBezTo>
                    <a:pt x="197" y="94"/>
                    <a:pt x="197" y="94"/>
                    <a:pt x="197" y="94"/>
                  </a:cubicBezTo>
                  <a:cubicBezTo>
                    <a:pt x="197" y="94"/>
                    <a:pt x="197" y="94"/>
                    <a:pt x="198" y="94"/>
                  </a:cubicBezTo>
                  <a:cubicBezTo>
                    <a:pt x="198" y="94"/>
                    <a:pt x="198" y="94"/>
                    <a:pt x="198" y="94"/>
                  </a:cubicBezTo>
                  <a:cubicBezTo>
                    <a:pt x="198" y="94"/>
                    <a:pt x="198" y="94"/>
                    <a:pt x="199" y="94"/>
                  </a:cubicBezTo>
                  <a:cubicBezTo>
                    <a:pt x="199" y="94"/>
                    <a:pt x="199" y="94"/>
                    <a:pt x="199" y="94"/>
                  </a:cubicBezTo>
                  <a:cubicBezTo>
                    <a:pt x="199" y="94"/>
                    <a:pt x="199" y="94"/>
                    <a:pt x="199" y="94"/>
                  </a:cubicBezTo>
                  <a:cubicBezTo>
                    <a:pt x="200" y="94"/>
                    <a:pt x="200" y="94"/>
                    <a:pt x="200" y="94"/>
                  </a:cubicBezTo>
                  <a:cubicBezTo>
                    <a:pt x="200" y="94"/>
                    <a:pt x="201" y="94"/>
                    <a:pt x="201" y="93"/>
                  </a:cubicBezTo>
                  <a:cubicBezTo>
                    <a:pt x="201" y="93"/>
                    <a:pt x="201" y="93"/>
                    <a:pt x="201" y="93"/>
                  </a:cubicBezTo>
                  <a:cubicBezTo>
                    <a:pt x="201" y="93"/>
                    <a:pt x="201" y="93"/>
                    <a:pt x="201" y="93"/>
                  </a:cubicBezTo>
                  <a:close/>
                  <a:moveTo>
                    <a:pt x="201" y="99"/>
                  </a:moveTo>
                  <a:cubicBezTo>
                    <a:pt x="201" y="99"/>
                    <a:pt x="201" y="99"/>
                    <a:pt x="201" y="99"/>
                  </a:cubicBezTo>
                  <a:cubicBezTo>
                    <a:pt x="201" y="99"/>
                    <a:pt x="201" y="98"/>
                    <a:pt x="201" y="98"/>
                  </a:cubicBezTo>
                  <a:cubicBezTo>
                    <a:pt x="201" y="98"/>
                    <a:pt x="201" y="98"/>
                    <a:pt x="201" y="98"/>
                  </a:cubicBezTo>
                  <a:cubicBezTo>
                    <a:pt x="201" y="98"/>
                    <a:pt x="201" y="98"/>
                    <a:pt x="201" y="98"/>
                  </a:cubicBezTo>
                  <a:cubicBezTo>
                    <a:pt x="201" y="98"/>
                    <a:pt x="201" y="98"/>
                    <a:pt x="201" y="98"/>
                  </a:cubicBezTo>
                  <a:cubicBezTo>
                    <a:pt x="201" y="98"/>
                    <a:pt x="201" y="98"/>
                    <a:pt x="201" y="98"/>
                  </a:cubicBezTo>
                  <a:cubicBezTo>
                    <a:pt x="201" y="98"/>
                    <a:pt x="201" y="98"/>
                    <a:pt x="201" y="98"/>
                  </a:cubicBezTo>
                  <a:cubicBezTo>
                    <a:pt x="200" y="98"/>
                    <a:pt x="200" y="98"/>
                    <a:pt x="200" y="98"/>
                  </a:cubicBezTo>
                  <a:cubicBezTo>
                    <a:pt x="200" y="98"/>
                    <a:pt x="200" y="98"/>
                    <a:pt x="200" y="98"/>
                  </a:cubicBezTo>
                  <a:cubicBezTo>
                    <a:pt x="200" y="98"/>
                    <a:pt x="200" y="98"/>
                    <a:pt x="200" y="98"/>
                  </a:cubicBezTo>
                  <a:cubicBezTo>
                    <a:pt x="200" y="98"/>
                    <a:pt x="200" y="98"/>
                    <a:pt x="200" y="98"/>
                  </a:cubicBezTo>
                  <a:cubicBezTo>
                    <a:pt x="199" y="98"/>
                    <a:pt x="199" y="98"/>
                    <a:pt x="200" y="98"/>
                  </a:cubicBezTo>
                  <a:cubicBezTo>
                    <a:pt x="200" y="98"/>
                    <a:pt x="200" y="98"/>
                    <a:pt x="200" y="98"/>
                  </a:cubicBezTo>
                  <a:cubicBezTo>
                    <a:pt x="200" y="98"/>
                    <a:pt x="199" y="98"/>
                    <a:pt x="199" y="98"/>
                  </a:cubicBezTo>
                  <a:cubicBezTo>
                    <a:pt x="199" y="98"/>
                    <a:pt x="199" y="98"/>
                    <a:pt x="199" y="98"/>
                  </a:cubicBezTo>
                  <a:cubicBezTo>
                    <a:pt x="199" y="98"/>
                    <a:pt x="199" y="98"/>
                    <a:pt x="199" y="98"/>
                  </a:cubicBezTo>
                  <a:cubicBezTo>
                    <a:pt x="199" y="98"/>
                    <a:pt x="199" y="98"/>
                    <a:pt x="199" y="98"/>
                  </a:cubicBezTo>
                  <a:cubicBezTo>
                    <a:pt x="199" y="98"/>
                    <a:pt x="199" y="98"/>
                    <a:pt x="199" y="98"/>
                  </a:cubicBezTo>
                  <a:cubicBezTo>
                    <a:pt x="199" y="98"/>
                    <a:pt x="198" y="98"/>
                    <a:pt x="198" y="98"/>
                  </a:cubicBezTo>
                  <a:cubicBezTo>
                    <a:pt x="198" y="98"/>
                    <a:pt x="198" y="98"/>
                    <a:pt x="198" y="98"/>
                  </a:cubicBezTo>
                  <a:cubicBezTo>
                    <a:pt x="198" y="98"/>
                    <a:pt x="198" y="98"/>
                    <a:pt x="198" y="98"/>
                  </a:cubicBezTo>
                  <a:cubicBezTo>
                    <a:pt x="198" y="98"/>
                    <a:pt x="198" y="99"/>
                    <a:pt x="198" y="99"/>
                  </a:cubicBezTo>
                  <a:cubicBezTo>
                    <a:pt x="198" y="99"/>
                    <a:pt x="198" y="99"/>
                    <a:pt x="197" y="99"/>
                  </a:cubicBezTo>
                  <a:cubicBezTo>
                    <a:pt x="197" y="99"/>
                    <a:pt x="197" y="99"/>
                    <a:pt x="197" y="99"/>
                  </a:cubicBezTo>
                  <a:cubicBezTo>
                    <a:pt x="197" y="99"/>
                    <a:pt x="197" y="99"/>
                    <a:pt x="197" y="99"/>
                  </a:cubicBezTo>
                  <a:cubicBezTo>
                    <a:pt x="197" y="99"/>
                    <a:pt x="197" y="99"/>
                    <a:pt x="197" y="99"/>
                  </a:cubicBezTo>
                  <a:cubicBezTo>
                    <a:pt x="197" y="99"/>
                    <a:pt x="196" y="99"/>
                    <a:pt x="196" y="99"/>
                  </a:cubicBezTo>
                  <a:cubicBezTo>
                    <a:pt x="196" y="99"/>
                    <a:pt x="196" y="99"/>
                    <a:pt x="196" y="99"/>
                  </a:cubicBezTo>
                  <a:cubicBezTo>
                    <a:pt x="196" y="99"/>
                    <a:pt x="196" y="99"/>
                    <a:pt x="196" y="99"/>
                  </a:cubicBezTo>
                  <a:cubicBezTo>
                    <a:pt x="196" y="99"/>
                    <a:pt x="196" y="100"/>
                    <a:pt x="196" y="100"/>
                  </a:cubicBezTo>
                  <a:cubicBezTo>
                    <a:pt x="196" y="100"/>
                    <a:pt x="196" y="100"/>
                    <a:pt x="196" y="100"/>
                  </a:cubicBezTo>
                  <a:cubicBezTo>
                    <a:pt x="196" y="100"/>
                    <a:pt x="196" y="100"/>
                    <a:pt x="196" y="100"/>
                  </a:cubicBezTo>
                  <a:cubicBezTo>
                    <a:pt x="196" y="100"/>
                    <a:pt x="196" y="100"/>
                    <a:pt x="196" y="100"/>
                  </a:cubicBezTo>
                  <a:cubicBezTo>
                    <a:pt x="196" y="100"/>
                    <a:pt x="196" y="100"/>
                    <a:pt x="196" y="100"/>
                  </a:cubicBezTo>
                  <a:cubicBezTo>
                    <a:pt x="196" y="100"/>
                    <a:pt x="196" y="101"/>
                    <a:pt x="196" y="101"/>
                  </a:cubicBezTo>
                  <a:cubicBezTo>
                    <a:pt x="196" y="101"/>
                    <a:pt x="196" y="101"/>
                    <a:pt x="196" y="101"/>
                  </a:cubicBezTo>
                  <a:cubicBezTo>
                    <a:pt x="196" y="101"/>
                    <a:pt x="196" y="101"/>
                    <a:pt x="196" y="101"/>
                  </a:cubicBezTo>
                  <a:cubicBezTo>
                    <a:pt x="196" y="101"/>
                    <a:pt x="196" y="101"/>
                    <a:pt x="196" y="101"/>
                  </a:cubicBezTo>
                  <a:cubicBezTo>
                    <a:pt x="196" y="101"/>
                    <a:pt x="195" y="101"/>
                    <a:pt x="195" y="101"/>
                  </a:cubicBezTo>
                  <a:cubicBezTo>
                    <a:pt x="195" y="101"/>
                    <a:pt x="195" y="101"/>
                    <a:pt x="195" y="101"/>
                  </a:cubicBezTo>
                  <a:cubicBezTo>
                    <a:pt x="195" y="101"/>
                    <a:pt x="195" y="101"/>
                    <a:pt x="195" y="101"/>
                  </a:cubicBezTo>
                  <a:cubicBezTo>
                    <a:pt x="195" y="101"/>
                    <a:pt x="195" y="101"/>
                    <a:pt x="195" y="101"/>
                  </a:cubicBezTo>
                  <a:cubicBezTo>
                    <a:pt x="195" y="101"/>
                    <a:pt x="195" y="101"/>
                    <a:pt x="195" y="101"/>
                  </a:cubicBezTo>
                  <a:cubicBezTo>
                    <a:pt x="195" y="101"/>
                    <a:pt x="195" y="101"/>
                    <a:pt x="195" y="101"/>
                  </a:cubicBezTo>
                  <a:cubicBezTo>
                    <a:pt x="195" y="101"/>
                    <a:pt x="195" y="101"/>
                    <a:pt x="195" y="101"/>
                  </a:cubicBezTo>
                  <a:cubicBezTo>
                    <a:pt x="194" y="101"/>
                    <a:pt x="194" y="101"/>
                    <a:pt x="194" y="101"/>
                  </a:cubicBezTo>
                  <a:cubicBezTo>
                    <a:pt x="194" y="101"/>
                    <a:pt x="194" y="101"/>
                    <a:pt x="194" y="101"/>
                  </a:cubicBezTo>
                  <a:cubicBezTo>
                    <a:pt x="194" y="101"/>
                    <a:pt x="194" y="101"/>
                    <a:pt x="194" y="101"/>
                  </a:cubicBezTo>
                  <a:cubicBezTo>
                    <a:pt x="194" y="101"/>
                    <a:pt x="194" y="101"/>
                    <a:pt x="194" y="101"/>
                  </a:cubicBezTo>
                  <a:cubicBezTo>
                    <a:pt x="194" y="100"/>
                    <a:pt x="193" y="100"/>
                    <a:pt x="193" y="100"/>
                  </a:cubicBezTo>
                  <a:cubicBezTo>
                    <a:pt x="193" y="100"/>
                    <a:pt x="193" y="100"/>
                    <a:pt x="193" y="100"/>
                  </a:cubicBezTo>
                  <a:cubicBezTo>
                    <a:pt x="193" y="100"/>
                    <a:pt x="193" y="100"/>
                    <a:pt x="193" y="100"/>
                  </a:cubicBezTo>
                  <a:cubicBezTo>
                    <a:pt x="193" y="100"/>
                    <a:pt x="193" y="101"/>
                    <a:pt x="193" y="101"/>
                  </a:cubicBezTo>
                  <a:cubicBezTo>
                    <a:pt x="193" y="101"/>
                    <a:pt x="193" y="101"/>
                    <a:pt x="192" y="101"/>
                  </a:cubicBezTo>
                  <a:cubicBezTo>
                    <a:pt x="192" y="101"/>
                    <a:pt x="192" y="101"/>
                    <a:pt x="192" y="101"/>
                  </a:cubicBezTo>
                  <a:cubicBezTo>
                    <a:pt x="192" y="101"/>
                    <a:pt x="192" y="101"/>
                    <a:pt x="192" y="101"/>
                  </a:cubicBezTo>
                  <a:cubicBezTo>
                    <a:pt x="192" y="101"/>
                    <a:pt x="192" y="101"/>
                    <a:pt x="192" y="101"/>
                  </a:cubicBezTo>
                  <a:cubicBezTo>
                    <a:pt x="192" y="101"/>
                    <a:pt x="192" y="101"/>
                    <a:pt x="192" y="101"/>
                  </a:cubicBezTo>
                  <a:cubicBezTo>
                    <a:pt x="192" y="101"/>
                    <a:pt x="192" y="102"/>
                    <a:pt x="192" y="102"/>
                  </a:cubicBezTo>
                  <a:cubicBezTo>
                    <a:pt x="192" y="102"/>
                    <a:pt x="192" y="102"/>
                    <a:pt x="192" y="102"/>
                  </a:cubicBezTo>
                  <a:cubicBezTo>
                    <a:pt x="192" y="102"/>
                    <a:pt x="191" y="102"/>
                    <a:pt x="191" y="102"/>
                  </a:cubicBezTo>
                  <a:cubicBezTo>
                    <a:pt x="191" y="102"/>
                    <a:pt x="191" y="102"/>
                    <a:pt x="191" y="102"/>
                  </a:cubicBezTo>
                  <a:cubicBezTo>
                    <a:pt x="191" y="102"/>
                    <a:pt x="191" y="102"/>
                    <a:pt x="191" y="102"/>
                  </a:cubicBezTo>
                  <a:cubicBezTo>
                    <a:pt x="191" y="102"/>
                    <a:pt x="191" y="102"/>
                    <a:pt x="191" y="103"/>
                  </a:cubicBezTo>
                  <a:cubicBezTo>
                    <a:pt x="191" y="103"/>
                    <a:pt x="191" y="103"/>
                    <a:pt x="191" y="103"/>
                  </a:cubicBezTo>
                  <a:cubicBezTo>
                    <a:pt x="191" y="103"/>
                    <a:pt x="191" y="103"/>
                    <a:pt x="191" y="103"/>
                  </a:cubicBezTo>
                  <a:cubicBezTo>
                    <a:pt x="191" y="103"/>
                    <a:pt x="191" y="103"/>
                    <a:pt x="191" y="103"/>
                  </a:cubicBezTo>
                  <a:cubicBezTo>
                    <a:pt x="191" y="103"/>
                    <a:pt x="191" y="103"/>
                    <a:pt x="191" y="104"/>
                  </a:cubicBezTo>
                  <a:cubicBezTo>
                    <a:pt x="191" y="104"/>
                    <a:pt x="191" y="104"/>
                    <a:pt x="191" y="104"/>
                  </a:cubicBezTo>
                  <a:cubicBezTo>
                    <a:pt x="191" y="104"/>
                    <a:pt x="191" y="104"/>
                    <a:pt x="191" y="104"/>
                  </a:cubicBezTo>
                  <a:cubicBezTo>
                    <a:pt x="191" y="104"/>
                    <a:pt x="190" y="104"/>
                    <a:pt x="190" y="104"/>
                  </a:cubicBezTo>
                  <a:cubicBezTo>
                    <a:pt x="190" y="104"/>
                    <a:pt x="190" y="104"/>
                    <a:pt x="190" y="104"/>
                  </a:cubicBezTo>
                  <a:cubicBezTo>
                    <a:pt x="190" y="104"/>
                    <a:pt x="190" y="105"/>
                    <a:pt x="190" y="105"/>
                  </a:cubicBezTo>
                  <a:cubicBezTo>
                    <a:pt x="190" y="105"/>
                    <a:pt x="191" y="105"/>
                    <a:pt x="191" y="105"/>
                  </a:cubicBezTo>
                  <a:cubicBezTo>
                    <a:pt x="191" y="105"/>
                    <a:pt x="191" y="105"/>
                    <a:pt x="191" y="105"/>
                  </a:cubicBezTo>
                  <a:cubicBezTo>
                    <a:pt x="191" y="105"/>
                    <a:pt x="191" y="105"/>
                    <a:pt x="191" y="105"/>
                  </a:cubicBezTo>
                  <a:cubicBezTo>
                    <a:pt x="192" y="105"/>
                    <a:pt x="192" y="105"/>
                    <a:pt x="192" y="105"/>
                  </a:cubicBezTo>
                  <a:cubicBezTo>
                    <a:pt x="191" y="106"/>
                    <a:pt x="191" y="106"/>
                    <a:pt x="191" y="106"/>
                  </a:cubicBezTo>
                  <a:cubicBezTo>
                    <a:pt x="191" y="106"/>
                    <a:pt x="191" y="106"/>
                    <a:pt x="191" y="106"/>
                  </a:cubicBezTo>
                  <a:cubicBezTo>
                    <a:pt x="191" y="106"/>
                    <a:pt x="190" y="106"/>
                    <a:pt x="190" y="106"/>
                  </a:cubicBezTo>
                  <a:cubicBezTo>
                    <a:pt x="190" y="106"/>
                    <a:pt x="190" y="106"/>
                    <a:pt x="190" y="106"/>
                  </a:cubicBezTo>
                  <a:cubicBezTo>
                    <a:pt x="190" y="106"/>
                    <a:pt x="190" y="106"/>
                    <a:pt x="190" y="106"/>
                  </a:cubicBezTo>
                  <a:cubicBezTo>
                    <a:pt x="190" y="107"/>
                    <a:pt x="190" y="107"/>
                    <a:pt x="190" y="107"/>
                  </a:cubicBezTo>
                  <a:cubicBezTo>
                    <a:pt x="190" y="107"/>
                    <a:pt x="190" y="107"/>
                    <a:pt x="190" y="107"/>
                  </a:cubicBezTo>
                  <a:cubicBezTo>
                    <a:pt x="190" y="107"/>
                    <a:pt x="190" y="107"/>
                    <a:pt x="190" y="107"/>
                  </a:cubicBezTo>
                  <a:cubicBezTo>
                    <a:pt x="190" y="107"/>
                    <a:pt x="190" y="107"/>
                    <a:pt x="190" y="107"/>
                  </a:cubicBezTo>
                  <a:cubicBezTo>
                    <a:pt x="190" y="107"/>
                    <a:pt x="190" y="107"/>
                    <a:pt x="190" y="107"/>
                  </a:cubicBezTo>
                  <a:cubicBezTo>
                    <a:pt x="190" y="107"/>
                    <a:pt x="191" y="107"/>
                    <a:pt x="191" y="107"/>
                  </a:cubicBezTo>
                  <a:cubicBezTo>
                    <a:pt x="191" y="107"/>
                    <a:pt x="191" y="107"/>
                    <a:pt x="191" y="107"/>
                  </a:cubicBezTo>
                  <a:cubicBezTo>
                    <a:pt x="191" y="107"/>
                    <a:pt x="191" y="107"/>
                    <a:pt x="191" y="107"/>
                  </a:cubicBezTo>
                  <a:cubicBezTo>
                    <a:pt x="191" y="107"/>
                    <a:pt x="191" y="107"/>
                    <a:pt x="191" y="107"/>
                  </a:cubicBezTo>
                  <a:cubicBezTo>
                    <a:pt x="191" y="107"/>
                    <a:pt x="192" y="107"/>
                    <a:pt x="192" y="107"/>
                  </a:cubicBezTo>
                  <a:cubicBezTo>
                    <a:pt x="192" y="107"/>
                    <a:pt x="193" y="107"/>
                    <a:pt x="193" y="107"/>
                  </a:cubicBezTo>
                  <a:cubicBezTo>
                    <a:pt x="193" y="107"/>
                    <a:pt x="193" y="107"/>
                    <a:pt x="193" y="107"/>
                  </a:cubicBezTo>
                  <a:cubicBezTo>
                    <a:pt x="193" y="107"/>
                    <a:pt x="193" y="107"/>
                    <a:pt x="193" y="107"/>
                  </a:cubicBezTo>
                  <a:cubicBezTo>
                    <a:pt x="194" y="106"/>
                    <a:pt x="194" y="106"/>
                    <a:pt x="194" y="106"/>
                  </a:cubicBezTo>
                  <a:cubicBezTo>
                    <a:pt x="194" y="106"/>
                    <a:pt x="194" y="106"/>
                    <a:pt x="194" y="106"/>
                  </a:cubicBezTo>
                  <a:cubicBezTo>
                    <a:pt x="194" y="106"/>
                    <a:pt x="195" y="106"/>
                    <a:pt x="195" y="106"/>
                  </a:cubicBezTo>
                  <a:cubicBezTo>
                    <a:pt x="195" y="106"/>
                    <a:pt x="196" y="106"/>
                    <a:pt x="196" y="106"/>
                  </a:cubicBezTo>
                  <a:cubicBezTo>
                    <a:pt x="196" y="106"/>
                    <a:pt x="196" y="106"/>
                    <a:pt x="196" y="106"/>
                  </a:cubicBezTo>
                  <a:cubicBezTo>
                    <a:pt x="197" y="105"/>
                    <a:pt x="197" y="105"/>
                    <a:pt x="197" y="105"/>
                  </a:cubicBezTo>
                  <a:cubicBezTo>
                    <a:pt x="197" y="105"/>
                    <a:pt x="197" y="105"/>
                    <a:pt x="197" y="105"/>
                  </a:cubicBezTo>
                  <a:cubicBezTo>
                    <a:pt x="197" y="105"/>
                    <a:pt x="197" y="105"/>
                    <a:pt x="197" y="105"/>
                  </a:cubicBezTo>
                  <a:cubicBezTo>
                    <a:pt x="198" y="104"/>
                    <a:pt x="198" y="104"/>
                    <a:pt x="198" y="104"/>
                  </a:cubicBezTo>
                  <a:cubicBezTo>
                    <a:pt x="198" y="104"/>
                    <a:pt x="198" y="104"/>
                    <a:pt x="198" y="104"/>
                  </a:cubicBezTo>
                  <a:cubicBezTo>
                    <a:pt x="198" y="104"/>
                    <a:pt x="198" y="104"/>
                    <a:pt x="198" y="104"/>
                  </a:cubicBezTo>
                  <a:cubicBezTo>
                    <a:pt x="199" y="104"/>
                    <a:pt x="199" y="103"/>
                    <a:pt x="199" y="103"/>
                  </a:cubicBezTo>
                  <a:cubicBezTo>
                    <a:pt x="199" y="103"/>
                    <a:pt x="199" y="103"/>
                    <a:pt x="199" y="103"/>
                  </a:cubicBezTo>
                  <a:cubicBezTo>
                    <a:pt x="199" y="103"/>
                    <a:pt x="200" y="103"/>
                    <a:pt x="200" y="103"/>
                  </a:cubicBezTo>
                  <a:cubicBezTo>
                    <a:pt x="200" y="103"/>
                    <a:pt x="200" y="102"/>
                    <a:pt x="200" y="102"/>
                  </a:cubicBezTo>
                  <a:cubicBezTo>
                    <a:pt x="200" y="102"/>
                    <a:pt x="200" y="102"/>
                    <a:pt x="200" y="102"/>
                  </a:cubicBezTo>
                  <a:cubicBezTo>
                    <a:pt x="200" y="102"/>
                    <a:pt x="200" y="102"/>
                    <a:pt x="200" y="102"/>
                  </a:cubicBezTo>
                  <a:cubicBezTo>
                    <a:pt x="200" y="101"/>
                    <a:pt x="200" y="101"/>
                    <a:pt x="200" y="101"/>
                  </a:cubicBezTo>
                  <a:cubicBezTo>
                    <a:pt x="200" y="101"/>
                    <a:pt x="200" y="101"/>
                    <a:pt x="201" y="101"/>
                  </a:cubicBezTo>
                  <a:cubicBezTo>
                    <a:pt x="201" y="101"/>
                    <a:pt x="200" y="101"/>
                    <a:pt x="200" y="101"/>
                  </a:cubicBezTo>
                  <a:cubicBezTo>
                    <a:pt x="200" y="101"/>
                    <a:pt x="200" y="101"/>
                    <a:pt x="200" y="101"/>
                  </a:cubicBezTo>
                  <a:cubicBezTo>
                    <a:pt x="200" y="101"/>
                    <a:pt x="200" y="101"/>
                    <a:pt x="200" y="100"/>
                  </a:cubicBezTo>
                  <a:cubicBezTo>
                    <a:pt x="200" y="100"/>
                    <a:pt x="200" y="100"/>
                    <a:pt x="200" y="100"/>
                  </a:cubicBezTo>
                  <a:cubicBezTo>
                    <a:pt x="200" y="100"/>
                    <a:pt x="200" y="100"/>
                    <a:pt x="200" y="100"/>
                  </a:cubicBezTo>
                  <a:cubicBezTo>
                    <a:pt x="200" y="100"/>
                    <a:pt x="200" y="100"/>
                    <a:pt x="200" y="100"/>
                  </a:cubicBezTo>
                  <a:cubicBezTo>
                    <a:pt x="200" y="100"/>
                    <a:pt x="200" y="100"/>
                    <a:pt x="200" y="100"/>
                  </a:cubicBezTo>
                  <a:cubicBezTo>
                    <a:pt x="200" y="100"/>
                    <a:pt x="200" y="100"/>
                    <a:pt x="200" y="100"/>
                  </a:cubicBezTo>
                  <a:cubicBezTo>
                    <a:pt x="200" y="100"/>
                    <a:pt x="200" y="99"/>
                    <a:pt x="200" y="99"/>
                  </a:cubicBezTo>
                  <a:cubicBezTo>
                    <a:pt x="200" y="99"/>
                    <a:pt x="200" y="99"/>
                    <a:pt x="200" y="99"/>
                  </a:cubicBezTo>
                  <a:cubicBezTo>
                    <a:pt x="200" y="99"/>
                    <a:pt x="200" y="99"/>
                    <a:pt x="200" y="99"/>
                  </a:cubicBezTo>
                  <a:cubicBezTo>
                    <a:pt x="200" y="99"/>
                    <a:pt x="200" y="99"/>
                    <a:pt x="200" y="99"/>
                  </a:cubicBezTo>
                  <a:cubicBezTo>
                    <a:pt x="200" y="99"/>
                    <a:pt x="201" y="99"/>
                    <a:pt x="201" y="99"/>
                  </a:cubicBezTo>
                  <a:cubicBezTo>
                    <a:pt x="201" y="99"/>
                    <a:pt x="201" y="99"/>
                    <a:pt x="201" y="99"/>
                  </a:cubicBezTo>
                  <a:cubicBezTo>
                    <a:pt x="201" y="99"/>
                    <a:pt x="201" y="99"/>
                    <a:pt x="201" y="99"/>
                  </a:cubicBezTo>
                  <a:cubicBezTo>
                    <a:pt x="201" y="99"/>
                    <a:pt x="201" y="99"/>
                    <a:pt x="201" y="99"/>
                  </a:cubicBezTo>
                  <a:cubicBezTo>
                    <a:pt x="201" y="99"/>
                    <a:pt x="201" y="99"/>
                    <a:pt x="201" y="99"/>
                  </a:cubicBezTo>
                  <a:close/>
                  <a:moveTo>
                    <a:pt x="195" y="93"/>
                  </a:moveTo>
                  <a:cubicBezTo>
                    <a:pt x="195" y="93"/>
                    <a:pt x="195" y="93"/>
                    <a:pt x="195" y="93"/>
                  </a:cubicBezTo>
                  <a:cubicBezTo>
                    <a:pt x="195" y="92"/>
                    <a:pt x="195" y="92"/>
                    <a:pt x="195" y="92"/>
                  </a:cubicBezTo>
                  <a:cubicBezTo>
                    <a:pt x="195" y="92"/>
                    <a:pt x="195" y="92"/>
                    <a:pt x="195" y="92"/>
                  </a:cubicBezTo>
                  <a:cubicBezTo>
                    <a:pt x="195" y="92"/>
                    <a:pt x="195" y="92"/>
                    <a:pt x="195" y="92"/>
                  </a:cubicBezTo>
                  <a:cubicBezTo>
                    <a:pt x="195" y="92"/>
                    <a:pt x="195" y="93"/>
                    <a:pt x="195" y="93"/>
                  </a:cubicBezTo>
                  <a:cubicBezTo>
                    <a:pt x="195" y="93"/>
                    <a:pt x="195" y="93"/>
                    <a:pt x="195" y="93"/>
                  </a:cubicBezTo>
                  <a:cubicBezTo>
                    <a:pt x="195" y="93"/>
                    <a:pt x="195" y="93"/>
                    <a:pt x="195" y="93"/>
                  </a:cubicBezTo>
                  <a:cubicBezTo>
                    <a:pt x="195" y="93"/>
                    <a:pt x="195" y="93"/>
                    <a:pt x="195" y="93"/>
                  </a:cubicBezTo>
                  <a:cubicBezTo>
                    <a:pt x="195" y="93"/>
                    <a:pt x="195" y="93"/>
                    <a:pt x="195" y="93"/>
                  </a:cubicBezTo>
                  <a:cubicBezTo>
                    <a:pt x="195" y="93"/>
                    <a:pt x="195" y="93"/>
                    <a:pt x="194" y="93"/>
                  </a:cubicBezTo>
                  <a:cubicBezTo>
                    <a:pt x="194" y="93"/>
                    <a:pt x="194" y="93"/>
                    <a:pt x="194" y="93"/>
                  </a:cubicBezTo>
                  <a:cubicBezTo>
                    <a:pt x="194" y="93"/>
                    <a:pt x="194" y="93"/>
                    <a:pt x="194" y="93"/>
                  </a:cubicBezTo>
                  <a:cubicBezTo>
                    <a:pt x="194" y="93"/>
                    <a:pt x="194" y="93"/>
                    <a:pt x="194" y="93"/>
                  </a:cubicBezTo>
                  <a:cubicBezTo>
                    <a:pt x="194" y="93"/>
                    <a:pt x="194" y="93"/>
                    <a:pt x="194" y="94"/>
                  </a:cubicBezTo>
                  <a:cubicBezTo>
                    <a:pt x="194" y="94"/>
                    <a:pt x="194" y="94"/>
                    <a:pt x="194" y="94"/>
                  </a:cubicBezTo>
                  <a:cubicBezTo>
                    <a:pt x="194" y="94"/>
                    <a:pt x="194" y="94"/>
                    <a:pt x="194" y="94"/>
                  </a:cubicBezTo>
                  <a:cubicBezTo>
                    <a:pt x="194" y="94"/>
                    <a:pt x="194" y="94"/>
                    <a:pt x="194" y="94"/>
                  </a:cubicBezTo>
                  <a:cubicBezTo>
                    <a:pt x="194" y="94"/>
                    <a:pt x="194" y="94"/>
                    <a:pt x="194" y="94"/>
                  </a:cubicBezTo>
                  <a:cubicBezTo>
                    <a:pt x="194" y="93"/>
                    <a:pt x="194" y="93"/>
                    <a:pt x="194" y="93"/>
                  </a:cubicBezTo>
                  <a:cubicBezTo>
                    <a:pt x="194" y="93"/>
                    <a:pt x="193" y="93"/>
                    <a:pt x="193" y="93"/>
                  </a:cubicBezTo>
                  <a:cubicBezTo>
                    <a:pt x="193" y="93"/>
                    <a:pt x="193" y="93"/>
                    <a:pt x="193" y="94"/>
                  </a:cubicBezTo>
                  <a:cubicBezTo>
                    <a:pt x="193" y="94"/>
                    <a:pt x="193" y="94"/>
                    <a:pt x="193" y="94"/>
                  </a:cubicBezTo>
                  <a:cubicBezTo>
                    <a:pt x="193" y="94"/>
                    <a:pt x="193" y="94"/>
                    <a:pt x="193" y="94"/>
                  </a:cubicBezTo>
                  <a:cubicBezTo>
                    <a:pt x="193" y="94"/>
                    <a:pt x="193" y="94"/>
                    <a:pt x="193" y="94"/>
                  </a:cubicBezTo>
                  <a:cubicBezTo>
                    <a:pt x="193" y="94"/>
                    <a:pt x="193" y="94"/>
                    <a:pt x="193" y="94"/>
                  </a:cubicBezTo>
                  <a:cubicBezTo>
                    <a:pt x="193" y="94"/>
                    <a:pt x="193" y="94"/>
                    <a:pt x="193" y="94"/>
                  </a:cubicBezTo>
                  <a:cubicBezTo>
                    <a:pt x="193" y="94"/>
                    <a:pt x="193" y="94"/>
                    <a:pt x="193" y="94"/>
                  </a:cubicBezTo>
                  <a:cubicBezTo>
                    <a:pt x="193" y="94"/>
                    <a:pt x="193" y="94"/>
                    <a:pt x="193" y="94"/>
                  </a:cubicBezTo>
                  <a:cubicBezTo>
                    <a:pt x="193" y="94"/>
                    <a:pt x="193" y="94"/>
                    <a:pt x="193" y="94"/>
                  </a:cubicBezTo>
                  <a:cubicBezTo>
                    <a:pt x="193" y="94"/>
                    <a:pt x="194" y="94"/>
                    <a:pt x="194" y="94"/>
                  </a:cubicBezTo>
                  <a:cubicBezTo>
                    <a:pt x="194" y="94"/>
                    <a:pt x="194" y="95"/>
                    <a:pt x="194" y="95"/>
                  </a:cubicBezTo>
                  <a:cubicBezTo>
                    <a:pt x="194" y="95"/>
                    <a:pt x="194" y="95"/>
                    <a:pt x="194" y="95"/>
                  </a:cubicBezTo>
                  <a:cubicBezTo>
                    <a:pt x="194" y="95"/>
                    <a:pt x="194" y="95"/>
                    <a:pt x="194" y="95"/>
                  </a:cubicBezTo>
                  <a:cubicBezTo>
                    <a:pt x="194" y="95"/>
                    <a:pt x="194" y="95"/>
                    <a:pt x="194" y="95"/>
                  </a:cubicBezTo>
                  <a:cubicBezTo>
                    <a:pt x="194" y="95"/>
                    <a:pt x="194" y="95"/>
                    <a:pt x="194" y="95"/>
                  </a:cubicBezTo>
                  <a:cubicBezTo>
                    <a:pt x="194" y="95"/>
                    <a:pt x="194" y="95"/>
                    <a:pt x="194" y="95"/>
                  </a:cubicBezTo>
                  <a:cubicBezTo>
                    <a:pt x="194" y="95"/>
                    <a:pt x="195" y="95"/>
                    <a:pt x="195" y="94"/>
                  </a:cubicBezTo>
                  <a:cubicBezTo>
                    <a:pt x="195" y="94"/>
                    <a:pt x="195" y="94"/>
                    <a:pt x="195" y="94"/>
                  </a:cubicBezTo>
                  <a:cubicBezTo>
                    <a:pt x="195" y="94"/>
                    <a:pt x="195" y="94"/>
                    <a:pt x="195" y="94"/>
                  </a:cubicBezTo>
                  <a:cubicBezTo>
                    <a:pt x="195" y="94"/>
                    <a:pt x="195" y="94"/>
                    <a:pt x="195" y="94"/>
                  </a:cubicBezTo>
                  <a:cubicBezTo>
                    <a:pt x="195" y="93"/>
                    <a:pt x="195" y="93"/>
                    <a:pt x="195" y="93"/>
                  </a:cubicBezTo>
                  <a:cubicBezTo>
                    <a:pt x="195" y="93"/>
                    <a:pt x="195" y="93"/>
                    <a:pt x="195" y="93"/>
                  </a:cubicBezTo>
                  <a:cubicBezTo>
                    <a:pt x="195" y="93"/>
                    <a:pt x="195" y="93"/>
                    <a:pt x="195" y="93"/>
                  </a:cubicBezTo>
                  <a:cubicBezTo>
                    <a:pt x="195" y="93"/>
                    <a:pt x="195" y="93"/>
                    <a:pt x="195" y="93"/>
                  </a:cubicBezTo>
                  <a:cubicBezTo>
                    <a:pt x="195" y="93"/>
                    <a:pt x="195" y="93"/>
                    <a:pt x="195" y="93"/>
                  </a:cubicBezTo>
                  <a:close/>
                  <a:moveTo>
                    <a:pt x="164" y="96"/>
                  </a:moveTo>
                  <a:cubicBezTo>
                    <a:pt x="164" y="96"/>
                    <a:pt x="164" y="96"/>
                    <a:pt x="164" y="96"/>
                  </a:cubicBezTo>
                  <a:cubicBezTo>
                    <a:pt x="164" y="96"/>
                    <a:pt x="165" y="96"/>
                    <a:pt x="165" y="96"/>
                  </a:cubicBezTo>
                  <a:cubicBezTo>
                    <a:pt x="165" y="96"/>
                    <a:pt x="165" y="96"/>
                    <a:pt x="165" y="96"/>
                  </a:cubicBezTo>
                  <a:cubicBezTo>
                    <a:pt x="165" y="95"/>
                    <a:pt x="165" y="95"/>
                    <a:pt x="165" y="95"/>
                  </a:cubicBezTo>
                  <a:cubicBezTo>
                    <a:pt x="165" y="95"/>
                    <a:pt x="165" y="95"/>
                    <a:pt x="165" y="95"/>
                  </a:cubicBezTo>
                  <a:cubicBezTo>
                    <a:pt x="165" y="95"/>
                    <a:pt x="164" y="95"/>
                    <a:pt x="164" y="95"/>
                  </a:cubicBezTo>
                  <a:cubicBezTo>
                    <a:pt x="164" y="95"/>
                    <a:pt x="164" y="96"/>
                    <a:pt x="164" y="96"/>
                  </a:cubicBezTo>
                  <a:cubicBezTo>
                    <a:pt x="164" y="96"/>
                    <a:pt x="164" y="96"/>
                    <a:pt x="164" y="96"/>
                  </a:cubicBezTo>
                  <a:cubicBezTo>
                    <a:pt x="164" y="96"/>
                    <a:pt x="164" y="96"/>
                    <a:pt x="164" y="96"/>
                  </a:cubicBezTo>
                  <a:cubicBezTo>
                    <a:pt x="164" y="96"/>
                    <a:pt x="164" y="96"/>
                    <a:pt x="164" y="96"/>
                  </a:cubicBezTo>
                  <a:cubicBezTo>
                    <a:pt x="164" y="96"/>
                    <a:pt x="164" y="95"/>
                    <a:pt x="164" y="95"/>
                  </a:cubicBezTo>
                  <a:cubicBezTo>
                    <a:pt x="164" y="95"/>
                    <a:pt x="164" y="95"/>
                    <a:pt x="164" y="95"/>
                  </a:cubicBezTo>
                  <a:cubicBezTo>
                    <a:pt x="164" y="95"/>
                    <a:pt x="164" y="95"/>
                    <a:pt x="164" y="95"/>
                  </a:cubicBezTo>
                  <a:cubicBezTo>
                    <a:pt x="164" y="95"/>
                    <a:pt x="164" y="96"/>
                    <a:pt x="164" y="96"/>
                  </a:cubicBezTo>
                  <a:cubicBezTo>
                    <a:pt x="164" y="96"/>
                    <a:pt x="164" y="96"/>
                    <a:pt x="164" y="96"/>
                  </a:cubicBezTo>
                  <a:cubicBezTo>
                    <a:pt x="164" y="96"/>
                    <a:pt x="164" y="96"/>
                    <a:pt x="164" y="96"/>
                  </a:cubicBezTo>
                  <a:cubicBezTo>
                    <a:pt x="164" y="96"/>
                    <a:pt x="164" y="96"/>
                    <a:pt x="164" y="96"/>
                  </a:cubicBezTo>
                  <a:cubicBezTo>
                    <a:pt x="164" y="96"/>
                    <a:pt x="164" y="96"/>
                    <a:pt x="164" y="96"/>
                  </a:cubicBezTo>
                  <a:cubicBezTo>
                    <a:pt x="164" y="96"/>
                    <a:pt x="164" y="96"/>
                    <a:pt x="164" y="96"/>
                  </a:cubicBezTo>
                  <a:cubicBezTo>
                    <a:pt x="164" y="96"/>
                    <a:pt x="164" y="96"/>
                    <a:pt x="164" y="97"/>
                  </a:cubicBezTo>
                  <a:cubicBezTo>
                    <a:pt x="164" y="97"/>
                    <a:pt x="164" y="97"/>
                    <a:pt x="164" y="97"/>
                  </a:cubicBezTo>
                  <a:cubicBezTo>
                    <a:pt x="164" y="97"/>
                    <a:pt x="164" y="97"/>
                    <a:pt x="164" y="97"/>
                  </a:cubicBezTo>
                  <a:cubicBezTo>
                    <a:pt x="164" y="97"/>
                    <a:pt x="164" y="96"/>
                    <a:pt x="164" y="96"/>
                  </a:cubicBezTo>
                  <a:cubicBezTo>
                    <a:pt x="164" y="96"/>
                    <a:pt x="164" y="96"/>
                    <a:pt x="164" y="96"/>
                  </a:cubicBezTo>
                  <a:cubicBezTo>
                    <a:pt x="164" y="96"/>
                    <a:pt x="164" y="96"/>
                    <a:pt x="164" y="96"/>
                  </a:cubicBezTo>
                  <a:cubicBezTo>
                    <a:pt x="164" y="96"/>
                    <a:pt x="164" y="96"/>
                    <a:pt x="164" y="96"/>
                  </a:cubicBezTo>
                  <a:close/>
                  <a:moveTo>
                    <a:pt x="188" y="94"/>
                  </a:moveTo>
                  <a:cubicBezTo>
                    <a:pt x="188" y="94"/>
                    <a:pt x="188" y="94"/>
                    <a:pt x="188" y="94"/>
                  </a:cubicBezTo>
                  <a:cubicBezTo>
                    <a:pt x="188" y="94"/>
                    <a:pt x="188" y="93"/>
                    <a:pt x="188" y="93"/>
                  </a:cubicBezTo>
                  <a:cubicBezTo>
                    <a:pt x="189" y="93"/>
                    <a:pt x="189" y="93"/>
                    <a:pt x="189" y="93"/>
                  </a:cubicBezTo>
                  <a:cubicBezTo>
                    <a:pt x="189" y="93"/>
                    <a:pt x="188" y="93"/>
                    <a:pt x="188" y="93"/>
                  </a:cubicBezTo>
                  <a:cubicBezTo>
                    <a:pt x="188" y="93"/>
                    <a:pt x="188" y="93"/>
                    <a:pt x="188" y="93"/>
                  </a:cubicBezTo>
                  <a:cubicBezTo>
                    <a:pt x="188" y="93"/>
                    <a:pt x="188" y="93"/>
                    <a:pt x="188" y="93"/>
                  </a:cubicBezTo>
                  <a:cubicBezTo>
                    <a:pt x="188" y="93"/>
                    <a:pt x="188" y="93"/>
                    <a:pt x="188" y="93"/>
                  </a:cubicBezTo>
                  <a:cubicBezTo>
                    <a:pt x="188" y="93"/>
                    <a:pt x="188" y="93"/>
                    <a:pt x="188" y="93"/>
                  </a:cubicBezTo>
                  <a:cubicBezTo>
                    <a:pt x="188" y="93"/>
                    <a:pt x="187" y="93"/>
                    <a:pt x="187" y="93"/>
                  </a:cubicBezTo>
                  <a:cubicBezTo>
                    <a:pt x="187" y="93"/>
                    <a:pt x="187" y="93"/>
                    <a:pt x="187" y="93"/>
                  </a:cubicBezTo>
                  <a:cubicBezTo>
                    <a:pt x="187" y="93"/>
                    <a:pt x="187" y="93"/>
                    <a:pt x="187" y="93"/>
                  </a:cubicBezTo>
                  <a:cubicBezTo>
                    <a:pt x="187" y="94"/>
                    <a:pt x="187" y="94"/>
                    <a:pt x="187" y="94"/>
                  </a:cubicBezTo>
                  <a:cubicBezTo>
                    <a:pt x="187" y="94"/>
                    <a:pt x="187" y="94"/>
                    <a:pt x="187" y="94"/>
                  </a:cubicBezTo>
                  <a:cubicBezTo>
                    <a:pt x="187" y="94"/>
                    <a:pt x="187" y="94"/>
                    <a:pt x="187" y="94"/>
                  </a:cubicBezTo>
                  <a:cubicBezTo>
                    <a:pt x="187" y="94"/>
                    <a:pt x="187" y="94"/>
                    <a:pt x="187" y="94"/>
                  </a:cubicBezTo>
                  <a:cubicBezTo>
                    <a:pt x="187" y="94"/>
                    <a:pt x="187" y="94"/>
                    <a:pt x="188" y="94"/>
                  </a:cubicBezTo>
                  <a:cubicBezTo>
                    <a:pt x="188" y="94"/>
                    <a:pt x="188" y="94"/>
                    <a:pt x="188" y="94"/>
                  </a:cubicBezTo>
                  <a:close/>
                  <a:moveTo>
                    <a:pt x="187" y="94"/>
                  </a:moveTo>
                  <a:cubicBezTo>
                    <a:pt x="187" y="94"/>
                    <a:pt x="187" y="94"/>
                    <a:pt x="187" y="94"/>
                  </a:cubicBezTo>
                  <a:cubicBezTo>
                    <a:pt x="187" y="94"/>
                    <a:pt x="187" y="94"/>
                    <a:pt x="187" y="94"/>
                  </a:cubicBezTo>
                  <a:cubicBezTo>
                    <a:pt x="187" y="94"/>
                    <a:pt x="187" y="94"/>
                    <a:pt x="187" y="94"/>
                  </a:cubicBezTo>
                  <a:cubicBezTo>
                    <a:pt x="187" y="94"/>
                    <a:pt x="187" y="94"/>
                    <a:pt x="186" y="94"/>
                  </a:cubicBezTo>
                  <a:cubicBezTo>
                    <a:pt x="186" y="94"/>
                    <a:pt x="186" y="94"/>
                    <a:pt x="186" y="94"/>
                  </a:cubicBezTo>
                  <a:cubicBezTo>
                    <a:pt x="186" y="94"/>
                    <a:pt x="186" y="94"/>
                    <a:pt x="186" y="94"/>
                  </a:cubicBezTo>
                  <a:cubicBezTo>
                    <a:pt x="186" y="94"/>
                    <a:pt x="186" y="94"/>
                    <a:pt x="186" y="95"/>
                  </a:cubicBezTo>
                  <a:cubicBezTo>
                    <a:pt x="186" y="95"/>
                    <a:pt x="186" y="95"/>
                    <a:pt x="186" y="95"/>
                  </a:cubicBezTo>
                  <a:cubicBezTo>
                    <a:pt x="186" y="95"/>
                    <a:pt x="186" y="95"/>
                    <a:pt x="186" y="95"/>
                  </a:cubicBezTo>
                  <a:cubicBezTo>
                    <a:pt x="186" y="95"/>
                    <a:pt x="186" y="95"/>
                    <a:pt x="186" y="95"/>
                  </a:cubicBezTo>
                  <a:cubicBezTo>
                    <a:pt x="186" y="95"/>
                    <a:pt x="186" y="95"/>
                    <a:pt x="186" y="95"/>
                  </a:cubicBezTo>
                  <a:cubicBezTo>
                    <a:pt x="186" y="95"/>
                    <a:pt x="186" y="95"/>
                    <a:pt x="186" y="95"/>
                  </a:cubicBezTo>
                  <a:cubicBezTo>
                    <a:pt x="186" y="95"/>
                    <a:pt x="186" y="95"/>
                    <a:pt x="186" y="95"/>
                  </a:cubicBezTo>
                  <a:cubicBezTo>
                    <a:pt x="186" y="95"/>
                    <a:pt x="186" y="95"/>
                    <a:pt x="186" y="95"/>
                  </a:cubicBezTo>
                  <a:cubicBezTo>
                    <a:pt x="186" y="95"/>
                    <a:pt x="186" y="95"/>
                    <a:pt x="186" y="95"/>
                  </a:cubicBezTo>
                  <a:cubicBezTo>
                    <a:pt x="186" y="95"/>
                    <a:pt x="186" y="95"/>
                    <a:pt x="187" y="95"/>
                  </a:cubicBezTo>
                  <a:cubicBezTo>
                    <a:pt x="187" y="95"/>
                    <a:pt x="187" y="95"/>
                    <a:pt x="187" y="95"/>
                  </a:cubicBezTo>
                  <a:cubicBezTo>
                    <a:pt x="187" y="94"/>
                    <a:pt x="187" y="94"/>
                    <a:pt x="187" y="94"/>
                  </a:cubicBezTo>
                  <a:cubicBezTo>
                    <a:pt x="187" y="94"/>
                    <a:pt x="187" y="94"/>
                    <a:pt x="187" y="94"/>
                  </a:cubicBezTo>
                  <a:cubicBezTo>
                    <a:pt x="187" y="94"/>
                    <a:pt x="187" y="94"/>
                    <a:pt x="187" y="94"/>
                  </a:cubicBezTo>
                  <a:cubicBezTo>
                    <a:pt x="187" y="94"/>
                    <a:pt x="187" y="94"/>
                    <a:pt x="187" y="94"/>
                  </a:cubicBezTo>
                  <a:cubicBezTo>
                    <a:pt x="187" y="94"/>
                    <a:pt x="187" y="94"/>
                    <a:pt x="187" y="94"/>
                  </a:cubicBezTo>
                  <a:close/>
                  <a:moveTo>
                    <a:pt x="190" y="94"/>
                  </a:moveTo>
                  <a:cubicBezTo>
                    <a:pt x="191" y="94"/>
                    <a:pt x="191" y="94"/>
                    <a:pt x="191" y="94"/>
                  </a:cubicBezTo>
                  <a:cubicBezTo>
                    <a:pt x="191" y="94"/>
                    <a:pt x="191" y="94"/>
                    <a:pt x="191" y="94"/>
                  </a:cubicBezTo>
                  <a:cubicBezTo>
                    <a:pt x="191" y="94"/>
                    <a:pt x="191" y="94"/>
                    <a:pt x="191" y="94"/>
                  </a:cubicBezTo>
                  <a:cubicBezTo>
                    <a:pt x="191" y="94"/>
                    <a:pt x="191" y="94"/>
                    <a:pt x="191" y="94"/>
                  </a:cubicBezTo>
                  <a:cubicBezTo>
                    <a:pt x="191" y="94"/>
                    <a:pt x="191" y="94"/>
                    <a:pt x="191" y="94"/>
                  </a:cubicBezTo>
                  <a:cubicBezTo>
                    <a:pt x="191" y="94"/>
                    <a:pt x="191" y="94"/>
                    <a:pt x="191" y="94"/>
                  </a:cubicBezTo>
                  <a:cubicBezTo>
                    <a:pt x="191" y="94"/>
                    <a:pt x="191" y="94"/>
                    <a:pt x="191" y="94"/>
                  </a:cubicBezTo>
                  <a:cubicBezTo>
                    <a:pt x="191" y="93"/>
                    <a:pt x="191" y="93"/>
                    <a:pt x="192" y="93"/>
                  </a:cubicBezTo>
                  <a:cubicBezTo>
                    <a:pt x="192" y="93"/>
                    <a:pt x="192" y="93"/>
                    <a:pt x="192" y="93"/>
                  </a:cubicBezTo>
                  <a:cubicBezTo>
                    <a:pt x="192" y="93"/>
                    <a:pt x="192" y="93"/>
                    <a:pt x="192" y="93"/>
                  </a:cubicBezTo>
                  <a:cubicBezTo>
                    <a:pt x="192" y="93"/>
                    <a:pt x="192" y="93"/>
                    <a:pt x="192" y="93"/>
                  </a:cubicBezTo>
                  <a:cubicBezTo>
                    <a:pt x="192" y="93"/>
                    <a:pt x="192" y="93"/>
                    <a:pt x="193" y="93"/>
                  </a:cubicBezTo>
                  <a:cubicBezTo>
                    <a:pt x="193" y="93"/>
                    <a:pt x="193" y="93"/>
                    <a:pt x="193" y="93"/>
                  </a:cubicBezTo>
                  <a:cubicBezTo>
                    <a:pt x="193" y="93"/>
                    <a:pt x="193" y="93"/>
                    <a:pt x="193" y="93"/>
                  </a:cubicBezTo>
                  <a:cubicBezTo>
                    <a:pt x="193" y="93"/>
                    <a:pt x="193" y="93"/>
                    <a:pt x="193" y="93"/>
                  </a:cubicBezTo>
                  <a:cubicBezTo>
                    <a:pt x="192" y="93"/>
                    <a:pt x="192" y="93"/>
                    <a:pt x="192" y="93"/>
                  </a:cubicBezTo>
                  <a:cubicBezTo>
                    <a:pt x="192" y="93"/>
                    <a:pt x="192" y="93"/>
                    <a:pt x="192" y="93"/>
                  </a:cubicBezTo>
                  <a:cubicBezTo>
                    <a:pt x="192" y="93"/>
                    <a:pt x="192" y="93"/>
                    <a:pt x="192" y="93"/>
                  </a:cubicBezTo>
                  <a:cubicBezTo>
                    <a:pt x="192" y="93"/>
                    <a:pt x="192" y="93"/>
                    <a:pt x="192" y="92"/>
                  </a:cubicBezTo>
                  <a:cubicBezTo>
                    <a:pt x="192" y="92"/>
                    <a:pt x="192" y="92"/>
                    <a:pt x="192" y="92"/>
                  </a:cubicBezTo>
                  <a:cubicBezTo>
                    <a:pt x="192" y="92"/>
                    <a:pt x="191" y="93"/>
                    <a:pt x="191" y="93"/>
                  </a:cubicBezTo>
                  <a:cubicBezTo>
                    <a:pt x="191" y="93"/>
                    <a:pt x="191" y="93"/>
                    <a:pt x="191" y="93"/>
                  </a:cubicBezTo>
                  <a:cubicBezTo>
                    <a:pt x="191" y="93"/>
                    <a:pt x="191" y="93"/>
                    <a:pt x="191" y="93"/>
                  </a:cubicBezTo>
                  <a:cubicBezTo>
                    <a:pt x="191" y="93"/>
                    <a:pt x="191" y="93"/>
                    <a:pt x="191" y="93"/>
                  </a:cubicBezTo>
                  <a:cubicBezTo>
                    <a:pt x="191" y="93"/>
                    <a:pt x="191" y="93"/>
                    <a:pt x="191" y="93"/>
                  </a:cubicBezTo>
                  <a:cubicBezTo>
                    <a:pt x="191" y="93"/>
                    <a:pt x="191" y="93"/>
                    <a:pt x="191" y="93"/>
                  </a:cubicBezTo>
                  <a:cubicBezTo>
                    <a:pt x="190" y="93"/>
                    <a:pt x="191" y="93"/>
                    <a:pt x="191" y="93"/>
                  </a:cubicBezTo>
                  <a:cubicBezTo>
                    <a:pt x="191" y="93"/>
                    <a:pt x="191" y="93"/>
                    <a:pt x="191" y="93"/>
                  </a:cubicBezTo>
                  <a:cubicBezTo>
                    <a:pt x="191" y="93"/>
                    <a:pt x="191" y="93"/>
                    <a:pt x="191" y="93"/>
                  </a:cubicBezTo>
                  <a:cubicBezTo>
                    <a:pt x="190" y="93"/>
                    <a:pt x="191" y="93"/>
                    <a:pt x="190" y="93"/>
                  </a:cubicBezTo>
                  <a:cubicBezTo>
                    <a:pt x="190" y="93"/>
                    <a:pt x="190" y="93"/>
                    <a:pt x="190" y="93"/>
                  </a:cubicBezTo>
                  <a:cubicBezTo>
                    <a:pt x="190" y="93"/>
                    <a:pt x="190" y="93"/>
                    <a:pt x="190" y="93"/>
                  </a:cubicBezTo>
                  <a:cubicBezTo>
                    <a:pt x="190" y="93"/>
                    <a:pt x="190" y="93"/>
                    <a:pt x="190" y="94"/>
                  </a:cubicBezTo>
                  <a:cubicBezTo>
                    <a:pt x="190" y="94"/>
                    <a:pt x="190" y="94"/>
                    <a:pt x="190" y="94"/>
                  </a:cubicBezTo>
                  <a:cubicBezTo>
                    <a:pt x="190" y="94"/>
                    <a:pt x="190" y="94"/>
                    <a:pt x="190" y="94"/>
                  </a:cubicBezTo>
                  <a:cubicBezTo>
                    <a:pt x="190" y="94"/>
                    <a:pt x="190" y="93"/>
                    <a:pt x="190" y="93"/>
                  </a:cubicBezTo>
                  <a:cubicBezTo>
                    <a:pt x="190" y="93"/>
                    <a:pt x="190" y="93"/>
                    <a:pt x="190" y="93"/>
                  </a:cubicBezTo>
                  <a:cubicBezTo>
                    <a:pt x="190" y="93"/>
                    <a:pt x="190" y="93"/>
                    <a:pt x="190" y="93"/>
                  </a:cubicBezTo>
                  <a:cubicBezTo>
                    <a:pt x="190" y="93"/>
                    <a:pt x="190" y="93"/>
                    <a:pt x="190" y="93"/>
                  </a:cubicBezTo>
                  <a:cubicBezTo>
                    <a:pt x="190" y="93"/>
                    <a:pt x="190" y="93"/>
                    <a:pt x="190" y="93"/>
                  </a:cubicBezTo>
                  <a:cubicBezTo>
                    <a:pt x="190" y="93"/>
                    <a:pt x="190" y="93"/>
                    <a:pt x="190" y="93"/>
                  </a:cubicBezTo>
                  <a:cubicBezTo>
                    <a:pt x="190" y="93"/>
                    <a:pt x="189" y="93"/>
                    <a:pt x="189" y="93"/>
                  </a:cubicBezTo>
                  <a:cubicBezTo>
                    <a:pt x="189" y="93"/>
                    <a:pt x="189" y="93"/>
                    <a:pt x="189" y="93"/>
                  </a:cubicBezTo>
                  <a:cubicBezTo>
                    <a:pt x="189" y="93"/>
                    <a:pt x="189" y="93"/>
                    <a:pt x="189" y="93"/>
                  </a:cubicBezTo>
                  <a:cubicBezTo>
                    <a:pt x="189" y="93"/>
                    <a:pt x="189" y="93"/>
                    <a:pt x="189" y="93"/>
                  </a:cubicBezTo>
                  <a:cubicBezTo>
                    <a:pt x="189" y="93"/>
                    <a:pt x="189" y="93"/>
                    <a:pt x="189" y="93"/>
                  </a:cubicBezTo>
                  <a:cubicBezTo>
                    <a:pt x="189" y="93"/>
                    <a:pt x="189" y="93"/>
                    <a:pt x="189" y="93"/>
                  </a:cubicBezTo>
                  <a:cubicBezTo>
                    <a:pt x="189" y="93"/>
                    <a:pt x="189" y="93"/>
                    <a:pt x="189" y="93"/>
                  </a:cubicBezTo>
                  <a:cubicBezTo>
                    <a:pt x="189" y="93"/>
                    <a:pt x="189" y="93"/>
                    <a:pt x="190" y="93"/>
                  </a:cubicBezTo>
                  <a:cubicBezTo>
                    <a:pt x="190" y="93"/>
                    <a:pt x="190" y="93"/>
                    <a:pt x="190" y="94"/>
                  </a:cubicBezTo>
                  <a:cubicBezTo>
                    <a:pt x="190" y="94"/>
                    <a:pt x="189" y="94"/>
                    <a:pt x="189" y="94"/>
                  </a:cubicBezTo>
                  <a:cubicBezTo>
                    <a:pt x="189" y="94"/>
                    <a:pt x="189" y="94"/>
                    <a:pt x="189" y="94"/>
                  </a:cubicBezTo>
                  <a:cubicBezTo>
                    <a:pt x="189" y="94"/>
                    <a:pt x="189" y="94"/>
                    <a:pt x="189" y="94"/>
                  </a:cubicBezTo>
                  <a:cubicBezTo>
                    <a:pt x="189" y="94"/>
                    <a:pt x="189" y="94"/>
                    <a:pt x="189" y="94"/>
                  </a:cubicBezTo>
                  <a:cubicBezTo>
                    <a:pt x="189" y="94"/>
                    <a:pt x="189" y="94"/>
                    <a:pt x="188" y="94"/>
                  </a:cubicBezTo>
                  <a:cubicBezTo>
                    <a:pt x="188" y="94"/>
                    <a:pt x="188" y="95"/>
                    <a:pt x="188" y="95"/>
                  </a:cubicBezTo>
                  <a:cubicBezTo>
                    <a:pt x="188" y="95"/>
                    <a:pt x="188" y="95"/>
                    <a:pt x="188" y="95"/>
                  </a:cubicBezTo>
                  <a:cubicBezTo>
                    <a:pt x="188" y="95"/>
                    <a:pt x="188" y="95"/>
                    <a:pt x="188" y="95"/>
                  </a:cubicBezTo>
                  <a:cubicBezTo>
                    <a:pt x="188" y="95"/>
                    <a:pt x="188" y="95"/>
                    <a:pt x="188" y="95"/>
                  </a:cubicBezTo>
                  <a:cubicBezTo>
                    <a:pt x="188" y="95"/>
                    <a:pt x="188" y="95"/>
                    <a:pt x="188" y="95"/>
                  </a:cubicBezTo>
                  <a:cubicBezTo>
                    <a:pt x="188" y="95"/>
                    <a:pt x="188" y="95"/>
                    <a:pt x="188" y="95"/>
                  </a:cubicBezTo>
                  <a:cubicBezTo>
                    <a:pt x="189" y="95"/>
                    <a:pt x="189" y="95"/>
                    <a:pt x="189" y="95"/>
                  </a:cubicBezTo>
                  <a:cubicBezTo>
                    <a:pt x="189" y="95"/>
                    <a:pt x="189" y="95"/>
                    <a:pt x="189" y="95"/>
                  </a:cubicBezTo>
                  <a:cubicBezTo>
                    <a:pt x="189" y="95"/>
                    <a:pt x="189" y="95"/>
                    <a:pt x="189" y="95"/>
                  </a:cubicBezTo>
                  <a:cubicBezTo>
                    <a:pt x="189" y="95"/>
                    <a:pt x="189" y="95"/>
                    <a:pt x="189" y="95"/>
                  </a:cubicBezTo>
                  <a:cubicBezTo>
                    <a:pt x="189" y="95"/>
                    <a:pt x="189" y="95"/>
                    <a:pt x="189" y="95"/>
                  </a:cubicBezTo>
                  <a:cubicBezTo>
                    <a:pt x="189" y="95"/>
                    <a:pt x="189" y="95"/>
                    <a:pt x="189" y="95"/>
                  </a:cubicBezTo>
                  <a:cubicBezTo>
                    <a:pt x="189" y="95"/>
                    <a:pt x="189" y="95"/>
                    <a:pt x="189" y="95"/>
                  </a:cubicBezTo>
                  <a:cubicBezTo>
                    <a:pt x="189" y="95"/>
                    <a:pt x="189" y="95"/>
                    <a:pt x="189" y="95"/>
                  </a:cubicBezTo>
                  <a:cubicBezTo>
                    <a:pt x="189" y="95"/>
                    <a:pt x="189" y="95"/>
                    <a:pt x="189" y="95"/>
                  </a:cubicBezTo>
                  <a:cubicBezTo>
                    <a:pt x="189" y="95"/>
                    <a:pt x="190" y="95"/>
                    <a:pt x="190" y="95"/>
                  </a:cubicBezTo>
                  <a:cubicBezTo>
                    <a:pt x="190" y="95"/>
                    <a:pt x="190" y="95"/>
                    <a:pt x="190" y="95"/>
                  </a:cubicBezTo>
                  <a:cubicBezTo>
                    <a:pt x="190" y="95"/>
                    <a:pt x="190" y="95"/>
                    <a:pt x="190" y="95"/>
                  </a:cubicBezTo>
                  <a:cubicBezTo>
                    <a:pt x="190" y="95"/>
                    <a:pt x="190" y="95"/>
                    <a:pt x="190" y="95"/>
                  </a:cubicBezTo>
                  <a:cubicBezTo>
                    <a:pt x="190" y="95"/>
                    <a:pt x="190" y="95"/>
                    <a:pt x="190" y="95"/>
                  </a:cubicBezTo>
                  <a:cubicBezTo>
                    <a:pt x="190" y="95"/>
                    <a:pt x="190" y="95"/>
                    <a:pt x="190" y="95"/>
                  </a:cubicBezTo>
                  <a:cubicBezTo>
                    <a:pt x="190" y="95"/>
                    <a:pt x="190" y="95"/>
                    <a:pt x="190" y="95"/>
                  </a:cubicBezTo>
                  <a:cubicBezTo>
                    <a:pt x="190" y="95"/>
                    <a:pt x="190" y="95"/>
                    <a:pt x="190" y="95"/>
                  </a:cubicBezTo>
                  <a:cubicBezTo>
                    <a:pt x="190" y="95"/>
                    <a:pt x="190" y="95"/>
                    <a:pt x="190" y="95"/>
                  </a:cubicBezTo>
                  <a:cubicBezTo>
                    <a:pt x="190" y="95"/>
                    <a:pt x="190" y="95"/>
                    <a:pt x="190" y="95"/>
                  </a:cubicBezTo>
                  <a:cubicBezTo>
                    <a:pt x="190" y="95"/>
                    <a:pt x="190" y="95"/>
                    <a:pt x="190" y="94"/>
                  </a:cubicBezTo>
                  <a:cubicBezTo>
                    <a:pt x="190" y="94"/>
                    <a:pt x="190" y="94"/>
                    <a:pt x="190" y="94"/>
                  </a:cubicBezTo>
                  <a:close/>
                  <a:moveTo>
                    <a:pt x="189" y="106"/>
                  </a:moveTo>
                  <a:cubicBezTo>
                    <a:pt x="189" y="106"/>
                    <a:pt x="190" y="106"/>
                    <a:pt x="190" y="106"/>
                  </a:cubicBezTo>
                  <a:cubicBezTo>
                    <a:pt x="190" y="106"/>
                    <a:pt x="190" y="106"/>
                    <a:pt x="190" y="106"/>
                  </a:cubicBezTo>
                  <a:cubicBezTo>
                    <a:pt x="190" y="106"/>
                    <a:pt x="190" y="106"/>
                    <a:pt x="190" y="106"/>
                  </a:cubicBezTo>
                  <a:cubicBezTo>
                    <a:pt x="190" y="106"/>
                    <a:pt x="190" y="106"/>
                    <a:pt x="190" y="106"/>
                  </a:cubicBezTo>
                  <a:cubicBezTo>
                    <a:pt x="190" y="106"/>
                    <a:pt x="190" y="106"/>
                    <a:pt x="189" y="106"/>
                  </a:cubicBezTo>
                  <a:cubicBezTo>
                    <a:pt x="189" y="106"/>
                    <a:pt x="189" y="106"/>
                    <a:pt x="189" y="106"/>
                  </a:cubicBezTo>
                  <a:cubicBezTo>
                    <a:pt x="189" y="106"/>
                    <a:pt x="189" y="106"/>
                    <a:pt x="189" y="106"/>
                  </a:cubicBezTo>
                  <a:cubicBezTo>
                    <a:pt x="189" y="106"/>
                    <a:pt x="189" y="106"/>
                    <a:pt x="189" y="106"/>
                  </a:cubicBezTo>
                  <a:cubicBezTo>
                    <a:pt x="189" y="106"/>
                    <a:pt x="189" y="106"/>
                    <a:pt x="189" y="107"/>
                  </a:cubicBezTo>
                  <a:cubicBezTo>
                    <a:pt x="189" y="107"/>
                    <a:pt x="189" y="107"/>
                    <a:pt x="189" y="107"/>
                  </a:cubicBezTo>
                  <a:cubicBezTo>
                    <a:pt x="188" y="107"/>
                    <a:pt x="189" y="107"/>
                    <a:pt x="189" y="107"/>
                  </a:cubicBezTo>
                  <a:cubicBezTo>
                    <a:pt x="189" y="107"/>
                    <a:pt x="189" y="107"/>
                    <a:pt x="189" y="107"/>
                  </a:cubicBezTo>
                  <a:cubicBezTo>
                    <a:pt x="189" y="107"/>
                    <a:pt x="189" y="107"/>
                    <a:pt x="189" y="107"/>
                  </a:cubicBezTo>
                  <a:cubicBezTo>
                    <a:pt x="189" y="107"/>
                    <a:pt x="189" y="107"/>
                    <a:pt x="189" y="107"/>
                  </a:cubicBezTo>
                  <a:cubicBezTo>
                    <a:pt x="189" y="107"/>
                    <a:pt x="189" y="107"/>
                    <a:pt x="189" y="107"/>
                  </a:cubicBezTo>
                  <a:cubicBezTo>
                    <a:pt x="189" y="107"/>
                    <a:pt x="189" y="107"/>
                    <a:pt x="189" y="107"/>
                  </a:cubicBezTo>
                  <a:cubicBezTo>
                    <a:pt x="189" y="107"/>
                    <a:pt x="189" y="107"/>
                    <a:pt x="189" y="107"/>
                  </a:cubicBezTo>
                  <a:cubicBezTo>
                    <a:pt x="189" y="107"/>
                    <a:pt x="189" y="107"/>
                    <a:pt x="189" y="107"/>
                  </a:cubicBezTo>
                  <a:cubicBezTo>
                    <a:pt x="189" y="107"/>
                    <a:pt x="189" y="107"/>
                    <a:pt x="189" y="107"/>
                  </a:cubicBezTo>
                  <a:cubicBezTo>
                    <a:pt x="189" y="107"/>
                    <a:pt x="189" y="107"/>
                    <a:pt x="189" y="106"/>
                  </a:cubicBezTo>
                  <a:cubicBezTo>
                    <a:pt x="189" y="106"/>
                    <a:pt x="189" y="106"/>
                    <a:pt x="189" y="106"/>
                  </a:cubicBezTo>
                  <a:close/>
                  <a:moveTo>
                    <a:pt x="172" y="105"/>
                  </a:moveTo>
                  <a:cubicBezTo>
                    <a:pt x="172" y="105"/>
                    <a:pt x="171" y="104"/>
                    <a:pt x="171" y="104"/>
                  </a:cubicBezTo>
                  <a:cubicBezTo>
                    <a:pt x="171" y="104"/>
                    <a:pt x="171" y="104"/>
                    <a:pt x="171" y="104"/>
                  </a:cubicBezTo>
                  <a:cubicBezTo>
                    <a:pt x="171" y="104"/>
                    <a:pt x="171" y="104"/>
                    <a:pt x="171" y="104"/>
                  </a:cubicBezTo>
                  <a:cubicBezTo>
                    <a:pt x="171" y="104"/>
                    <a:pt x="171" y="104"/>
                    <a:pt x="171" y="104"/>
                  </a:cubicBezTo>
                  <a:cubicBezTo>
                    <a:pt x="171" y="104"/>
                    <a:pt x="170" y="104"/>
                    <a:pt x="170" y="104"/>
                  </a:cubicBezTo>
                  <a:cubicBezTo>
                    <a:pt x="170" y="103"/>
                    <a:pt x="170" y="103"/>
                    <a:pt x="170" y="103"/>
                  </a:cubicBezTo>
                  <a:cubicBezTo>
                    <a:pt x="170" y="103"/>
                    <a:pt x="170" y="103"/>
                    <a:pt x="170" y="103"/>
                  </a:cubicBezTo>
                  <a:cubicBezTo>
                    <a:pt x="170" y="103"/>
                    <a:pt x="170" y="103"/>
                    <a:pt x="170" y="103"/>
                  </a:cubicBezTo>
                  <a:cubicBezTo>
                    <a:pt x="170" y="103"/>
                    <a:pt x="170" y="103"/>
                    <a:pt x="170" y="103"/>
                  </a:cubicBezTo>
                  <a:cubicBezTo>
                    <a:pt x="170" y="103"/>
                    <a:pt x="170" y="103"/>
                    <a:pt x="170" y="103"/>
                  </a:cubicBezTo>
                  <a:cubicBezTo>
                    <a:pt x="170" y="103"/>
                    <a:pt x="170" y="102"/>
                    <a:pt x="170" y="102"/>
                  </a:cubicBezTo>
                  <a:cubicBezTo>
                    <a:pt x="170" y="102"/>
                    <a:pt x="169" y="102"/>
                    <a:pt x="169" y="102"/>
                  </a:cubicBezTo>
                  <a:cubicBezTo>
                    <a:pt x="169" y="102"/>
                    <a:pt x="169" y="102"/>
                    <a:pt x="169" y="102"/>
                  </a:cubicBezTo>
                  <a:cubicBezTo>
                    <a:pt x="169" y="102"/>
                    <a:pt x="169" y="102"/>
                    <a:pt x="169" y="103"/>
                  </a:cubicBezTo>
                  <a:cubicBezTo>
                    <a:pt x="169" y="103"/>
                    <a:pt x="168" y="103"/>
                    <a:pt x="168" y="103"/>
                  </a:cubicBezTo>
                  <a:cubicBezTo>
                    <a:pt x="168" y="102"/>
                    <a:pt x="168" y="102"/>
                    <a:pt x="168" y="102"/>
                  </a:cubicBezTo>
                  <a:cubicBezTo>
                    <a:pt x="168" y="102"/>
                    <a:pt x="168" y="102"/>
                    <a:pt x="168" y="102"/>
                  </a:cubicBezTo>
                  <a:cubicBezTo>
                    <a:pt x="168" y="102"/>
                    <a:pt x="168" y="102"/>
                    <a:pt x="168" y="102"/>
                  </a:cubicBezTo>
                  <a:cubicBezTo>
                    <a:pt x="168" y="102"/>
                    <a:pt x="168" y="102"/>
                    <a:pt x="168" y="102"/>
                  </a:cubicBezTo>
                  <a:cubicBezTo>
                    <a:pt x="168" y="102"/>
                    <a:pt x="168" y="101"/>
                    <a:pt x="168" y="101"/>
                  </a:cubicBezTo>
                  <a:cubicBezTo>
                    <a:pt x="168" y="101"/>
                    <a:pt x="168" y="101"/>
                    <a:pt x="167" y="101"/>
                  </a:cubicBezTo>
                  <a:cubicBezTo>
                    <a:pt x="167" y="101"/>
                    <a:pt x="167" y="101"/>
                    <a:pt x="167" y="101"/>
                  </a:cubicBezTo>
                  <a:cubicBezTo>
                    <a:pt x="167" y="101"/>
                    <a:pt x="167" y="101"/>
                    <a:pt x="167" y="101"/>
                  </a:cubicBezTo>
                  <a:cubicBezTo>
                    <a:pt x="167" y="101"/>
                    <a:pt x="167" y="101"/>
                    <a:pt x="167" y="101"/>
                  </a:cubicBezTo>
                  <a:cubicBezTo>
                    <a:pt x="167" y="101"/>
                    <a:pt x="166" y="100"/>
                    <a:pt x="166" y="100"/>
                  </a:cubicBezTo>
                  <a:cubicBezTo>
                    <a:pt x="166" y="100"/>
                    <a:pt x="166" y="100"/>
                    <a:pt x="166" y="100"/>
                  </a:cubicBezTo>
                  <a:cubicBezTo>
                    <a:pt x="166" y="100"/>
                    <a:pt x="165" y="101"/>
                    <a:pt x="165" y="101"/>
                  </a:cubicBezTo>
                  <a:cubicBezTo>
                    <a:pt x="165" y="101"/>
                    <a:pt x="165" y="101"/>
                    <a:pt x="164" y="101"/>
                  </a:cubicBezTo>
                  <a:cubicBezTo>
                    <a:pt x="164" y="101"/>
                    <a:pt x="164" y="101"/>
                    <a:pt x="164" y="101"/>
                  </a:cubicBezTo>
                  <a:cubicBezTo>
                    <a:pt x="164" y="101"/>
                    <a:pt x="164" y="100"/>
                    <a:pt x="164" y="100"/>
                  </a:cubicBezTo>
                  <a:cubicBezTo>
                    <a:pt x="164" y="100"/>
                    <a:pt x="164" y="100"/>
                    <a:pt x="164" y="100"/>
                  </a:cubicBezTo>
                  <a:cubicBezTo>
                    <a:pt x="164" y="100"/>
                    <a:pt x="163" y="100"/>
                    <a:pt x="163" y="100"/>
                  </a:cubicBezTo>
                  <a:cubicBezTo>
                    <a:pt x="163" y="100"/>
                    <a:pt x="163" y="101"/>
                    <a:pt x="163" y="101"/>
                  </a:cubicBezTo>
                  <a:cubicBezTo>
                    <a:pt x="163" y="101"/>
                    <a:pt x="163" y="101"/>
                    <a:pt x="163" y="101"/>
                  </a:cubicBezTo>
                  <a:cubicBezTo>
                    <a:pt x="163" y="101"/>
                    <a:pt x="163" y="100"/>
                    <a:pt x="163" y="100"/>
                  </a:cubicBezTo>
                  <a:cubicBezTo>
                    <a:pt x="163" y="100"/>
                    <a:pt x="162" y="100"/>
                    <a:pt x="162" y="100"/>
                  </a:cubicBezTo>
                  <a:cubicBezTo>
                    <a:pt x="162" y="100"/>
                    <a:pt x="162" y="101"/>
                    <a:pt x="162" y="101"/>
                  </a:cubicBezTo>
                  <a:cubicBezTo>
                    <a:pt x="162" y="101"/>
                    <a:pt x="162" y="101"/>
                    <a:pt x="162" y="101"/>
                  </a:cubicBezTo>
                  <a:cubicBezTo>
                    <a:pt x="162" y="101"/>
                    <a:pt x="162" y="101"/>
                    <a:pt x="162" y="101"/>
                  </a:cubicBezTo>
                  <a:cubicBezTo>
                    <a:pt x="162" y="101"/>
                    <a:pt x="162" y="100"/>
                    <a:pt x="162" y="100"/>
                  </a:cubicBezTo>
                  <a:cubicBezTo>
                    <a:pt x="162" y="100"/>
                    <a:pt x="161" y="100"/>
                    <a:pt x="161" y="100"/>
                  </a:cubicBezTo>
                  <a:cubicBezTo>
                    <a:pt x="161" y="101"/>
                    <a:pt x="161" y="101"/>
                    <a:pt x="161" y="101"/>
                  </a:cubicBezTo>
                  <a:cubicBezTo>
                    <a:pt x="161" y="101"/>
                    <a:pt x="161" y="101"/>
                    <a:pt x="161" y="101"/>
                  </a:cubicBezTo>
                  <a:cubicBezTo>
                    <a:pt x="161" y="101"/>
                    <a:pt x="161" y="101"/>
                    <a:pt x="161" y="101"/>
                  </a:cubicBezTo>
                  <a:cubicBezTo>
                    <a:pt x="161" y="101"/>
                    <a:pt x="160" y="101"/>
                    <a:pt x="160" y="101"/>
                  </a:cubicBezTo>
                  <a:cubicBezTo>
                    <a:pt x="160" y="101"/>
                    <a:pt x="160" y="101"/>
                    <a:pt x="160" y="101"/>
                  </a:cubicBezTo>
                  <a:cubicBezTo>
                    <a:pt x="160" y="101"/>
                    <a:pt x="160" y="101"/>
                    <a:pt x="160" y="101"/>
                  </a:cubicBezTo>
                  <a:cubicBezTo>
                    <a:pt x="160" y="101"/>
                    <a:pt x="160" y="101"/>
                    <a:pt x="160" y="101"/>
                  </a:cubicBezTo>
                  <a:cubicBezTo>
                    <a:pt x="159" y="101"/>
                    <a:pt x="159" y="101"/>
                    <a:pt x="159" y="101"/>
                  </a:cubicBezTo>
                  <a:cubicBezTo>
                    <a:pt x="159" y="101"/>
                    <a:pt x="159" y="101"/>
                    <a:pt x="159" y="102"/>
                  </a:cubicBezTo>
                  <a:cubicBezTo>
                    <a:pt x="159" y="102"/>
                    <a:pt x="159" y="102"/>
                    <a:pt x="159" y="102"/>
                  </a:cubicBezTo>
                  <a:cubicBezTo>
                    <a:pt x="159" y="102"/>
                    <a:pt x="159" y="102"/>
                    <a:pt x="159" y="102"/>
                  </a:cubicBezTo>
                  <a:cubicBezTo>
                    <a:pt x="159" y="102"/>
                    <a:pt x="159" y="102"/>
                    <a:pt x="160" y="102"/>
                  </a:cubicBezTo>
                  <a:cubicBezTo>
                    <a:pt x="160" y="103"/>
                    <a:pt x="160" y="103"/>
                    <a:pt x="160" y="103"/>
                  </a:cubicBezTo>
                  <a:cubicBezTo>
                    <a:pt x="160" y="103"/>
                    <a:pt x="160" y="103"/>
                    <a:pt x="160" y="103"/>
                  </a:cubicBezTo>
                  <a:cubicBezTo>
                    <a:pt x="160" y="103"/>
                    <a:pt x="161" y="103"/>
                    <a:pt x="161" y="103"/>
                  </a:cubicBezTo>
                  <a:cubicBezTo>
                    <a:pt x="161" y="103"/>
                    <a:pt x="161" y="103"/>
                    <a:pt x="161" y="103"/>
                  </a:cubicBezTo>
                  <a:cubicBezTo>
                    <a:pt x="162" y="103"/>
                    <a:pt x="161" y="103"/>
                    <a:pt x="161" y="103"/>
                  </a:cubicBezTo>
                  <a:cubicBezTo>
                    <a:pt x="161" y="103"/>
                    <a:pt x="162" y="103"/>
                    <a:pt x="162" y="103"/>
                  </a:cubicBezTo>
                  <a:cubicBezTo>
                    <a:pt x="162" y="103"/>
                    <a:pt x="162" y="103"/>
                    <a:pt x="162" y="103"/>
                  </a:cubicBezTo>
                  <a:cubicBezTo>
                    <a:pt x="162" y="103"/>
                    <a:pt x="162" y="103"/>
                    <a:pt x="162" y="103"/>
                  </a:cubicBezTo>
                  <a:cubicBezTo>
                    <a:pt x="162" y="103"/>
                    <a:pt x="162" y="103"/>
                    <a:pt x="162" y="103"/>
                  </a:cubicBezTo>
                  <a:cubicBezTo>
                    <a:pt x="162" y="103"/>
                    <a:pt x="162" y="103"/>
                    <a:pt x="162" y="103"/>
                  </a:cubicBezTo>
                  <a:cubicBezTo>
                    <a:pt x="162" y="103"/>
                    <a:pt x="162" y="103"/>
                    <a:pt x="163" y="103"/>
                  </a:cubicBezTo>
                  <a:cubicBezTo>
                    <a:pt x="163" y="103"/>
                    <a:pt x="163" y="103"/>
                    <a:pt x="163" y="103"/>
                  </a:cubicBezTo>
                  <a:cubicBezTo>
                    <a:pt x="163" y="103"/>
                    <a:pt x="163" y="103"/>
                    <a:pt x="163" y="103"/>
                  </a:cubicBezTo>
                  <a:cubicBezTo>
                    <a:pt x="163" y="103"/>
                    <a:pt x="163" y="103"/>
                    <a:pt x="163" y="103"/>
                  </a:cubicBezTo>
                  <a:cubicBezTo>
                    <a:pt x="163" y="103"/>
                    <a:pt x="163" y="103"/>
                    <a:pt x="164" y="103"/>
                  </a:cubicBezTo>
                  <a:cubicBezTo>
                    <a:pt x="164" y="103"/>
                    <a:pt x="164" y="104"/>
                    <a:pt x="164" y="104"/>
                  </a:cubicBezTo>
                  <a:cubicBezTo>
                    <a:pt x="164" y="104"/>
                    <a:pt x="164" y="103"/>
                    <a:pt x="164" y="103"/>
                  </a:cubicBezTo>
                  <a:cubicBezTo>
                    <a:pt x="164" y="103"/>
                    <a:pt x="164" y="103"/>
                    <a:pt x="164" y="103"/>
                  </a:cubicBezTo>
                  <a:cubicBezTo>
                    <a:pt x="164" y="103"/>
                    <a:pt x="164" y="104"/>
                    <a:pt x="164" y="104"/>
                  </a:cubicBezTo>
                  <a:cubicBezTo>
                    <a:pt x="164" y="104"/>
                    <a:pt x="164" y="104"/>
                    <a:pt x="164" y="104"/>
                  </a:cubicBezTo>
                  <a:cubicBezTo>
                    <a:pt x="164" y="104"/>
                    <a:pt x="165" y="104"/>
                    <a:pt x="165" y="104"/>
                  </a:cubicBezTo>
                  <a:cubicBezTo>
                    <a:pt x="165" y="104"/>
                    <a:pt x="165" y="104"/>
                    <a:pt x="165" y="104"/>
                  </a:cubicBezTo>
                  <a:cubicBezTo>
                    <a:pt x="165" y="104"/>
                    <a:pt x="165" y="104"/>
                    <a:pt x="165" y="104"/>
                  </a:cubicBezTo>
                  <a:cubicBezTo>
                    <a:pt x="165" y="104"/>
                    <a:pt x="165" y="105"/>
                    <a:pt x="165" y="105"/>
                  </a:cubicBezTo>
                  <a:cubicBezTo>
                    <a:pt x="165" y="105"/>
                    <a:pt x="166" y="105"/>
                    <a:pt x="166" y="105"/>
                  </a:cubicBezTo>
                  <a:cubicBezTo>
                    <a:pt x="166" y="105"/>
                    <a:pt x="166" y="105"/>
                    <a:pt x="166" y="105"/>
                  </a:cubicBezTo>
                  <a:cubicBezTo>
                    <a:pt x="166" y="105"/>
                    <a:pt x="166" y="105"/>
                    <a:pt x="166" y="105"/>
                  </a:cubicBezTo>
                  <a:cubicBezTo>
                    <a:pt x="166" y="105"/>
                    <a:pt x="166" y="105"/>
                    <a:pt x="166" y="105"/>
                  </a:cubicBezTo>
                  <a:cubicBezTo>
                    <a:pt x="166" y="105"/>
                    <a:pt x="166" y="105"/>
                    <a:pt x="166" y="105"/>
                  </a:cubicBezTo>
                  <a:cubicBezTo>
                    <a:pt x="166" y="105"/>
                    <a:pt x="166" y="106"/>
                    <a:pt x="166" y="106"/>
                  </a:cubicBezTo>
                  <a:cubicBezTo>
                    <a:pt x="166" y="106"/>
                    <a:pt x="166" y="106"/>
                    <a:pt x="166" y="106"/>
                  </a:cubicBezTo>
                  <a:cubicBezTo>
                    <a:pt x="166" y="106"/>
                    <a:pt x="166" y="106"/>
                    <a:pt x="166" y="106"/>
                  </a:cubicBezTo>
                  <a:cubicBezTo>
                    <a:pt x="167" y="106"/>
                    <a:pt x="167" y="106"/>
                    <a:pt x="167" y="106"/>
                  </a:cubicBezTo>
                  <a:cubicBezTo>
                    <a:pt x="167" y="106"/>
                    <a:pt x="167" y="106"/>
                    <a:pt x="167" y="106"/>
                  </a:cubicBezTo>
                  <a:cubicBezTo>
                    <a:pt x="167" y="106"/>
                    <a:pt x="167" y="106"/>
                    <a:pt x="167" y="106"/>
                  </a:cubicBezTo>
                  <a:cubicBezTo>
                    <a:pt x="167" y="106"/>
                    <a:pt x="168" y="107"/>
                    <a:pt x="168" y="107"/>
                  </a:cubicBezTo>
                  <a:cubicBezTo>
                    <a:pt x="168" y="107"/>
                    <a:pt x="168" y="107"/>
                    <a:pt x="168" y="107"/>
                  </a:cubicBezTo>
                  <a:cubicBezTo>
                    <a:pt x="168" y="107"/>
                    <a:pt x="168" y="107"/>
                    <a:pt x="168" y="107"/>
                  </a:cubicBezTo>
                  <a:cubicBezTo>
                    <a:pt x="169" y="107"/>
                    <a:pt x="169" y="107"/>
                    <a:pt x="169" y="107"/>
                  </a:cubicBezTo>
                  <a:cubicBezTo>
                    <a:pt x="169" y="107"/>
                    <a:pt x="169" y="107"/>
                    <a:pt x="169" y="107"/>
                  </a:cubicBezTo>
                  <a:cubicBezTo>
                    <a:pt x="169" y="107"/>
                    <a:pt x="169" y="107"/>
                    <a:pt x="169" y="107"/>
                  </a:cubicBezTo>
                  <a:cubicBezTo>
                    <a:pt x="169" y="107"/>
                    <a:pt x="169" y="107"/>
                    <a:pt x="169" y="107"/>
                  </a:cubicBezTo>
                  <a:cubicBezTo>
                    <a:pt x="169" y="107"/>
                    <a:pt x="170" y="107"/>
                    <a:pt x="170" y="107"/>
                  </a:cubicBezTo>
                  <a:cubicBezTo>
                    <a:pt x="170" y="107"/>
                    <a:pt x="170" y="107"/>
                    <a:pt x="170" y="107"/>
                  </a:cubicBezTo>
                  <a:cubicBezTo>
                    <a:pt x="170" y="107"/>
                    <a:pt x="170" y="107"/>
                    <a:pt x="170" y="106"/>
                  </a:cubicBezTo>
                  <a:cubicBezTo>
                    <a:pt x="170" y="106"/>
                    <a:pt x="170" y="106"/>
                    <a:pt x="170" y="107"/>
                  </a:cubicBezTo>
                  <a:cubicBezTo>
                    <a:pt x="170" y="107"/>
                    <a:pt x="170" y="107"/>
                    <a:pt x="170" y="107"/>
                  </a:cubicBezTo>
                  <a:cubicBezTo>
                    <a:pt x="170" y="107"/>
                    <a:pt x="170" y="107"/>
                    <a:pt x="170" y="107"/>
                  </a:cubicBezTo>
                  <a:cubicBezTo>
                    <a:pt x="170" y="107"/>
                    <a:pt x="171" y="106"/>
                    <a:pt x="171" y="106"/>
                  </a:cubicBezTo>
                  <a:cubicBezTo>
                    <a:pt x="171" y="106"/>
                    <a:pt x="171" y="106"/>
                    <a:pt x="171" y="106"/>
                  </a:cubicBezTo>
                  <a:cubicBezTo>
                    <a:pt x="171" y="106"/>
                    <a:pt x="171" y="106"/>
                    <a:pt x="171" y="106"/>
                  </a:cubicBezTo>
                  <a:cubicBezTo>
                    <a:pt x="171" y="106"/>
                    <a:pt x="171" y="106"/>
                    <a:pt x="171" y="106"/>
                  </a:cubicBezTo>
                  <a:cubicBezTo>
                    <a:pt x="171" y="106"/>
                    <a:pt x="171" y="106"/>
                    <a:pt x="172" y="106"/>
                  </a:cubicBezTo>
                  <a:cubicBezTo>
                    <a:pt x="172" y="106"/>
                    <a:pt x="172" y="106"/>
                    <a:pt x="172" y="106"/>
                  </a:cubicBezTo>
                  <a:cubicBezTo>
                    <a:pt x="172" y="106"/>
                    <a:pt x="172" y="105"/>
                    <a:pt x="172" y="105"/>
                  </a:cubicBezTo>
                  <a:cubicBezTo>
                    <a:pt x="172" y="105"/>
                    <a:pt x="172" y="105"/>
                    <a:pt x="172" y="105"/>
                  </a:cubicBezTo>
                  <a:cubicBezTo>
                    <a:pt x="172" y="105"/>
                    <a:pt x="172" y="105"/>
                    <a:pt x="172" y="105"/>
                  </a:cubicBezTo>
                  <a:close/>
                  <a:moveTo>
                    <a:pt x="177" y="109"/>
                  </a:moveTo>
                  <a:cubicBezTo>
                    <a:pt x="177" y="109"/>
                    <a:pt x="177" y="109"/>
                    <a:pt x="177" y="109"/>
                  </a:cubicBezTo>
                  <a:cubicBezTo>
                    <a:pt x="177" y="109"/>
                    <a:pt x="177" y="109"/>
                    <a:pt x="177" y="109"/>
                  </a:cubicBezTo>
                  <a:cubicBezTo>
                    <a:pt x="177" y="109"/>
                    <a:pt x="177" y="109"/>
                    <a:pt x="177" y="109"/>
                  </a:cubicBezTo>
                  <a:cubicBezTo>
                    <a:pt x="177" y="109"/>
                    <a:pt x="177" y="109"/>
                    <a:pt x="177" y="109"/>
                  </a:cubicBezTo>
                  <a:cubicBezTo>
                    <a:pt x="177" y="109"/>
                    <a:pt x="177" y="109"/>
                    <a:pt x="177" y="109"/>
                  </a:cubicBezTo>
                  <a:close/>
                  <a:moveTo>
                    <a:pt x="180" y="108"/>
                  </a:moveTo>
                  <a:cubicBezTo>
                    <a:pt x="180" y="108"/>
                    <a:pt x="179" y="108"/>
                    <a:pt x="179" y="108"/>
                  </a:cubicBezTo>
                  <a:cubicBezTo>
                    <a:pt x="179" y="108"/>
                    <a:pt x="179" y="108"/>
                    <a:pt x="179" y="108"/>
                  </a:cubicBezTo>
                  <a:cubicBezTo>
                    <a:pt x="179" y="108"/>
                    <a:pt x="179" y="108"/>
                    <a:pt x="179" y="108"/>
                  </a:cubicBezTo>
                  <a:cubicBezTo>
                    <a:pt x="179" y="108"/>
                    <a:pt x="179" y="108"/>
                    <a:pt x="179" y="108"/>
                  </a:cubicBezTo>
                  <a:cubicBezTo>
                    <a:pt x="179" y="108"/>
                    <a:pt x="179" y="108"/>
                    <a:pt x="179" y="108"/>
                  </a:cubicBezTo>
                  <a:cubicBezTo>
                    <a:pt x="179" y="108"/>
                    <a:pt x="178" y="108"/>
                    <a:pt x="178" y="108"/>
                  </a:cubicBezTo>
                  <a:cubicBezTo>
                    <a:pt x="178" y="108"/>
                    <a:pt x="178" y="109"/>
                    <a:pt x="178" y="109"/>
                  </a:cubicBezTo>
                  <a:cubicBezTo>
                    <a:pt x="178" y="109"/>
                    <a:pt x="178" y="109"/>
                    <a:pt x="178" y="109"/>
                  </a:cubicBezTo>
                  <a:cubicBezTo>
                    <a:pt x="178" y="109"/>
                    <a:pt x="178" y="109"/>
                    <a:pt x="178" y="109"/>
                  </a:cubicBezTo>
                  <a:cubicBezTo>
                    <a:pt x="178" y="109"/>
                    <a:pt x="178" y="109"/>
                    <a:pt x="178" y="109"/>
                  </a:cubicBezTo>
                  <a:cubicBezTo>
                    <a:pt x="178" y="109"/>
                    <a:pt x="178" y="109"/>
                    <a:pt x="178" y="109"/>
                  </a:cubicBezTo>
                  <a:cubicBezTo>
                    <a:pt x="178" y="109"/>
                    <a:pt x="178" y="109"/>
                    <a:pt x="179" y="109"/>
                  </a:cubicBezTo>
                  <a:cubicBezTo>
                    <a:pt x="179" y="109"/>
                    <a:pt x="179" y="109"/>
                    <a:pt x="179" y="109"/>
                  </a:cubicBezTo>
                  <a:cubicBezTo>
                    <a:pt x="179" y="109"/>
                    <a:pt x="179" y="109"/>
                    <a:pt x="179" y="109"/>
                  </a:cubicBezTo>
                  <a:cubicBezTo>
                    <a:pt x="179" y="109"/>
                    <a:pt x="179" y="109"/>
                    <a:pt x="179" y="109"/>
                  </a:cubicBezTo>
                  <a:cubicBezTo>
                    <a:pt x="179" y="109"/>
                    <a:pt x="180" y="109"/>
                    <a:pt x="180" y="109"/>
                  </a:cubicBezTo>
                  <a:cubicBezTo>
                    <a:pt x="180" y="108"/>
                    <a:pt x="180" y="108"/>
                    <a:pt x="180" y="108"/>
                  </a:cubicBezTo>
                  <a:cubicBezTo>
                    <a:pt x="180" y="108"/>
                    <a:pt x="180" y="108"/>
                    <a:pt x="180" y="108"/>
                  </a:cubicBezTo>
                  <a:cubicBezTo>
                    <a:pt x="180" y="108"/>
                    <a:pt x="180" y="108"/>
                    <a:pt x="180" y="108"/>
                  </a:cubicBezTo>
                  <a:close/>
                  <a:moveTo>
                    <a:pt x="163" y="95"/>
                  </a:moveTo>
                  <a:cubicBezTo>
                    <a:pt x="163" y="95"/>
                    <a:pt x="163" y="95"/>
                    <a:pt x="163" y="95"/>
                  </a:cubicBezTo>
                  <a:cubicBezTo>
                    <a:pt x="163" y="95"/>
                    <a:pt x="163" y="95"/>
                    <a:pt x="163" y="95"/>
                  </a:cubicBezTo>
                  <a:cubicBezTo>
                    <a:pt x="163" y="95"/>
                    <a:pt x="163" y="94"/>
                    <a:pt x="163" y="94"/>
                  </a:cubicBezTo>
                  <a:cubicBezTo>
                    <a:pt x="163" y="94"/>
                    <a:pt x="163" y="94"/>
                    <a:pt x="163" y="94"/>
                  </a:cubicBezTo>
                  <a:cubicBezTo>
                    <a:pt x="163" y="94"/>
                    <a:pt x="162" y="94"/>
                    <a:pt x="162" y="94"/>
                  </a:cubicBezTo>
                  <a:cubicBezTo>
                    <a:pt x="162" y="94"/>
                    <a:pt x="162" y="94"/>
                    <a:pt x="162" y="94"/>
                  </a:cubicBezTo>
                  <a:cubicBezTo>
                    <a:pt x="162" y="94"/>
                    <a:pt x="162" y="95"/>
                    <a:pt x="162" y="95"/>
                  </a:cubicBezTo>
                  <a:cubicBezTo>
                    <a:pt x="162" y="95"/>
                    <a:pt x="162" y="95"/>
                    <a:pt x="162" y="95"/>
                  </a:cubicBezTo>
                  <a:cubicBezTo>
                    <a:pt x="162" y="95"/>
                    <a:pt x="162" y="95"/>
                    <a:pt x="162" y="95"/>
                  </a:cubicBezTo>
                  <a:cubicBezTo>
                    <a:pt x="162" y="95"/>
                    <a:pt x="162" y="95"/>
                    <a:pt x="162" y="95"/>
                  </a:cubicBezTo>
                  <a:cubicBezTo>
                    <a:pt x="162" y="95"/>
                    <a:pt x="162" y="95"/>
                    <a:pt x="162" y="95"/>
                  </a:cubicBezTo>
                  <a:cubicBezTo>
                    <a:pt x="162" y="95"/>
                    <a:pt x="162" y="95"/>
                    <a:pt x="162" y="95"/>
                  </a:cubicBezTo>
                  <a:cubicBezTo>
                    <a:pt x="162" y="95"/>
                    <a:pt x="162" y="96"/>
                    <a:pt x="162" y="96"/>
                  </a:cubicBezTo>
                  <a:cubicBezTo>
                    <a:pt x="162" y="96"/>
                    <a:pt x="162" y="96"/>
                    <a:pt x="162" y="96"/>
                  </a:cubicBezTo>
                  <a:cubicBezTo>
                    <a:pt x="162" y="96"/>
                    <a:pt x="162" y="96"/>
                    <a:pt x="162" y="96"/>
                  </a:cubicBezTo>
                  <a:cubicBezTo>
                    <a:pt x="162" y="96"/>
                    <a:pt x="162" y="96"/>
                    <a:pt x="162" y="96"/>
                  </a:cubicBezTo>
                  <a:cubicBezTo>
                    <a:pt x="162" y="96"/>
                    <a:pt x="162" y="96"/>
                    <a:pt x="162" y="96"/>
                  </a:cubicBezTo>
                  <a:cubicBezTo>
                    <a:pt x="162" y="96"/>
                    <a:pt x="162" y="96"/>
                    <a:pt x="162" y="96"/>
                  </a:cubicBezTo>
                  <a:cubicBezTo>
                    <a:pt x="162" y="96"/>
                    <a:pt x="162" y="96"/>
                    <a:pt x="162" y="96"/>
                  </a:cubicBezTo>
                  <a:cubicBezTo>
                    <a:pt x="162" y="96"/>
                    <a:pt x="162" y="96"/>
                    <a:pt x="162" y="96"/>
                  </a:cubicBezTo>
                  <a:cubicBezTo>
                    <a:pt x="162" y="96"/>
                    <a:pt x="162" y="96"/>
                    <a:pt x="162" y="96"/>
                  </a:cubicBezTo>
                  <a:cubicBezTo>
                    <a:pt x="162" y="96"/>
                    <a:pt x="163" y="96"/>
                    <a:pt x="163" y="96"/>
                  </a:cubicBezTo>
                  <a:cubicBezTo>
                    <a:pt x="163" y="96"/>
                    <a:pt x="163" y="95"/>
                    <a:pt x="163" y="95"/>
                  </a:cubicBezTo>
                  <a:cubicBezTo>
                    <a:pt x="163" y="95"/>
                    <a:pt x="163" y="95"/>
                    <a:pt x="163" y="95"/>
                  </a:cubicBezTo>
                  <a:cubicBezTo>
                    <a:pt x="163" y="95"/>
                    <a:pt x="163" y="95"/>
                    <a:pt x="163" y="95"/>
                  </a:cubicBezTo>
                  <a:cubicBezTo>
                    <a:pt x="163" y="95"/>
                    <a:pt x="163" y="95"/>
                    <a:pt x="163" y="95"/>
                  </a:cubicBezTo>
                  <a:cubicBezTo>
                    <a:pt x="163" y="95"/>
                    <a:pt x="163" y="95"/>
                    <a:pt x="163" y="95"/>
                  </a:cubicBezTo>
                  <a:cubicBezTo>
                    <a:pt x="163" y="95"/>
                    <a:pt x="163" y="95"/>
                    <a:pt x="163" y="95"/>
                  </a:cubicBezTo>
                  <a:cubicBezTo>
                    <a:pt x="163" y="95"/>
                    <a:pt x="163" y="95"/>
                    <a:pt x="163" y="95"/>
                  </a:cubicBezTo>
                  <a:cubicBezTo>
                    <a:pt x="163" y="95"/>
                    <a:pt x="163" y="95"/>
                    <a:pt x="163" y="95"/>
                  </a:cubicBezTo>
                  <a:cubicBezTo>
                    <a:pt x="163" y="95"/>
                    <a:pt x="163" y="95"/>
                    <a:pt x="163" y="95"/>
                  </a:cubicBezTo>
                  <a:cubicBezTo>
                    <a:pt x="163" y="95"/>
                    <a:pt x="163" y="95"/>
                    <a:pt x="163" y="95"/>
                  </a:cubicBezTo>
                  <a:cubicBezTo>
                    <a:pt x="163" y="95"/>
                    <a:pt x="163" y="95"/>
                    <a:pt x="163" y="95"/>
                  </a:cubicBezTo>
                  <a:close/>
                  <a:moveTo>
                    <a:pt x="185" y="95"/>
                  </a:moveTo>
                  <a:cubicBezTo>
                    <a:pt x="185" y="95"/>
                    <a:pt x="185" y="95"/>
                    <a:pt x="185" y="95"/>
                  </a:cubicBezTo>
                  <a:cubicBezTo>
                    <a:pt x="185" y="95"/>
                    <a:pt x="185" y="95"/>
                    <a:pt x="185" y="95"/>
                  </a:cubicBezTo>
                  <a:cubicBezTo>
                    <a:pt x="185" y="95"/>
                    <a:pt x="185" y="95"/>
                    <a:pt x="185" y="95"/>
                  </a:cubicBezTo>
                  <a:cubicBezTo>
                    <a:pt x="185" y="95"/>
                    <a:pt x="185" y="94"/>
                    <a:pt x="185" y="94"/>
                  </a:cubicBezTo>
                  <a:cubicBezTo>
                    <a:pt x="185" y="94"/>
                    <a:pt x="185" y="94"/>
                    <a:pt x="185" y="94"/>
                  </a:cubicBezTo>
                  <a:cubicBezTo>
                    <a:pt x="185" y="94"/>
                    <a:pt x="185" y="94"/>
                    <a:pt x="185" y="94"/>
                  </a:cubicBezTo>
                  <a:cubicBezTo>
                    <a:pt x="185" y="94"/>
                    <a:pt x="186" y="94"/>
                    <a:pt x="186" y="94"/>
                  </a:cubicBezTo>
                  <a:cubicBezTo>
                    <a:pt x="186" y="94"/>
                    <a:pt x="186" y="94"/>
                    <a:pt x="186" y="94"/>
                  </a:cubicBezTo>
                  <a:cubicBezTo>
                    <a:pt x="186" y="94"/>
                    <a:pt x="186" y="94"/>
                    <a:pt x="186" y="94"/>
                  </a:cubicBezTo>
                  <a:cubicBezTo>
                    <a:pt x="186" y="94"/>
                    <a:pt x="186" y="94"/>
                    <a:pt x="186" y="94"/>
                  </a:cubicBezTo>
                  <a:cubicBezTo>
                    <a:pt x="186" y="94"/>
                    <a:pt x="186" y="94"/>
                    <a:pt x="186" y="94"/>
                  </a:cubicBezTo>
                  <a:cubicBezTo>
                    <a:pt x="186" y="94"/>
                    <a:pt x="186" y="93"/>
                    <a:pt x="186" y="93"/>
                  </a:cubicBezTo>
                  <a:cubicBezTo>
                    <a:pt x="186" y="93"/>
                    <a:pt x="186" y="93"/>
                    <a:pt x="186" y="94"/>
                  </a:cubicBezTo>
                  <a:cubicBezTo>
                    <a:pt x="186" y="94"/>
                    <a:pt x="186" y="94"/>
                    <a:pt x="186" y="94"/>
                  </a:cubicBezTo>
                  <a:cubicBezTo>
                    <a:pt x="186" y="94"/>
                    <a:pt x="186" y="93"/>
                    <a:pt x="186" y="93"/>
                  </a:cubicBezTo>
                  <a:cubicBezTo>
                    <a:pt x="187" y="93"/>
                    <a:pt x="187" y="93"/>
                    <a:pt x="187" y="93"/>
                  </a:cubicBezTo>
                  <a:cubicBezTo>
                    <a:pt x="187" y="93"/>
                    <a:pt x="187" y="93"/>
                    <a:pt x="186" y="93"/>
                  </a:cubicBezTo>
                  <a:cubicBezTo>
                    <a:pt x="186" y="93"/>
                    <a:pt x="186" y="93"/>
                    <a:pt x="186" y="93"/>
                  </a:cubicBezTo>
                  <a:cubicBezTo>
                    <a:pt x="186" y="93"/>
                    <a:pt x="186" y="93"/>
                    <a:pt x="186" y="93"/>
                  </a:cubicBezTo>
                  <a:cubicBezTo>
                    <a:pt x="186" y="93"/>
                    <a:pt x="186" y="93"/>
                    <a:pt x="186" y="93"/>
                  </a:cubicBezTo>
                  <a:cubicBezTo>
                    <a:pt x="186" y="93"/>
                    <a:pt x="186" y="93"/>
                    <a:pt x="186" y="93"/>
                  </a:cubicBezTo>
                  <a:cubicBezTo>
                    <a:pt x="186" y="92"/>
                    <a:pt x="186" y="92"/>
                    <a:pt x="186" y="92"/>
                  </a:cubicBezTo>
                  <a:cubicBezTo>
                    <a:pt x="186" y="92"/>
                    <a:pt x="186" y="92"/>
                    <a:pt x="186" y="92"/>
                  </a:cubicBezTo>
                  <a:cubicBezTo>
                    <a:pt x="186" y="92"/>
                    <a:pt x="186" y="92"/>
                    <a:pt x="186" y="92"/>
                  </a:cubicBezTo>
                  <a:cubicBezTo>
                    <a:pt x="186" y="92"/>
                    <a:pt x="186" y="92"/>
                    <a:pt x="186" y="92"/>
                  </a:cubicBezTo>
                  <a:cubicBezTo>
                    <a:pt x="186" y="92"/>
                    <a:pt x="186" y="92"/>
                    <a:pt x="186" y="92"/>
                  </a:cubicBezTo>
                  <a:cubicBezTo>
                    <a:pt x="186" y="92"/>
                    <a:pt x="186" y="92"/>
                    <a:pt x="186" y="92"/>
                  </a:cubicBezTo>
                  <a:cubicBezTo>
                    <a:pt x="186" y="92"/>
                    <a:pt x="185" y="92"/>
                    <a:pt x="185" y="92"/>
                  </a:cubicBezTo>
                  <a:cubicBezTo>
                    <a:pt x="185" y="92"/>
                    <a:pt x="185" y="92"/>
                    <a:pt x="185" y="92"/>
                  </a:cubicBezTo>
                  <a:cubicBezTo>
                    <a:pt x="185" y="92"/>
                    <a:pt x="185" y="92"/>
                    <a:pt x="185" y="92"/>
                  </a:cubicBezTo>
                  <a:cubicBezTo>
                    <a:pt x="185" y="92"/>
                    <a:pt x="185" y="92"/>
                    <a:pt x="185" y="92"/>
                  </a:cubicBezTo>
                  <a:cubicBezTo>
                    <a:pt x="185" y="92"/>
                    <a:pt x="185" y="92"/>
                    <a:pt x="185" y="92"/>
                  </a:cubicBezTo>
                  <a:cubicBezTo>
                    <a:pt x="185" y="92"/>
                    <a:pt x="185" y="93"/>
                    <a:pt x="185" y="93"/>
                  </a:cubicBezTo>
                  <a:cubicBezTo>
                    <a:pt x="185" y="93"/>
                    <a:pt x="185" y="93"/>
                    <a:pt x="185" y="93"/>
                  </a:cubicBezTo>
                  <a:cubicBezTo>
                    <a:pt x="185" y="93"/>
                    <a:pt x="185" y="93"/>
                    <a:pt x="185" y="92"/>
                  </a:cubicBezTo>
                  <a:cubicBezTo>
                    <a:pt x="185" y="92"/>
                    <a:pt x="185" y="92"/>
                    <a:pt x="185" y="92"/>
                  </a:cubicBezTo>
                  <a:cubicBezTo>
                    <a:pt x="185" y="92"/>
                    <a:pt x="186" y="92"/>
                    <a:pt x="186" y="92"/>
                  </a:cubicBezTo>
                  <a:cubicBezTo>
                    <a:pt x="186" y="92"/>
                    <a:pt x="186" y="93"/>
                    <a:pt x="186" y="93"/>
                  </a:cubicBezTo>
                  <a:cubicBezTo>
                    <a:pt x="186" y="93"/>
                    <a:pt x="186" y="93"/>
                    <a:pt x="186" y="93"/>
                  </a:cubicBezTo>
                  <a:cubicBezTo>
                    <a:pt x="186" y="93"/>
                    <a:pt x="186" y="93"/>
                    <a:pt x="186" y="93"/>
                  </a:cubicBezTo>
                  <a:cubicBezTo>
                    <a:pt x="186" y="93"/>
                    <a:pt x="186" y="93"/>
                    <a:pt x="186" y="93"/>
                  </a:cubicBezTo>
                  <a:cubicBezTo>
                    <a:pt x="186" y="93"/>
                    <a:pt x="185" y="93"/>
                    <a:pt x="185" y="93"/>
                  </a:cubicBezTo>
                  <a:cubicBezTo>
                    <a:pt x="185" y="93"/>
                    <a:pt x="185" y="93"/>
                    <a:pt x="185" y="93"/>
                  </a:cubicBezTo>
                  <a:cubicBezTo>
                    <a:pt x="185" y="93"/>
                    <a:pt x="185" y="94"/>
                    <a:pt x="185" y="94"/>
                  </a:cubicBezTo>
                  <a:cubicBezTo>
                    <a:pt x="185" y="94"/>
                    <a:pt x="185" y="94"/>
                    <a:pt x="185" y="94"/>
                  </a:cubicBezTo>
                  <a:cubicBezTo>
                    <a:pt x="185" y="94"/>
                    <a:pt x="184" y="94"/>
                    <a:pt x="184" y="94"/>
                  </a:cubicBezTo>
                  <a:cubicBezTo>
                    <a:pt x="184" y="94"/>
                    <a:pt x="184" y="94"/>
                    <a:pt x="184" y="94"/>
                  </a:cubicBezTo>
                  <a:cubicBezTo>
                    <a:pt x="184" y="94"/>
                    <a:pt x="184" y="94"/>
                    <a:pt x="184" y="94"/>
                  </a:cubicBezTo>
                  <a:cubicBezTo>
                    <a:pt x="184" y="94"/>
                    <a:pt x="184" y="94"/>
                    <a:pt x="184" y="94"/>
                  </a:cubicBezTo>
                  <a:cubicBezTo>
                    <a:pt x="183" y="94"/>
                    <a:pt x="183" y="94"/>
                    <a:pt x="183" y="94"/>
                  </a:cubicBezTo>
                  <a:cubicBezTo>
                    <a:pt x="183" y="94"/>
                    <a:pt x="183" y="94"/>
                    <a:pt x="183" y="94"/>
                  </a:cubicBezTo>
                  <a:cubicBezTo>
                    <a:pt x="183" y="95"/>
                    <a:pt x="183" y="95"/>
                    <a:pt x="183" y="95"/>
                  </a:cubicBezTo>
                  <a:cubicBezTo>
                    <a:pt x="183" y="95"/>
                    <a:pt x="183" y="95"/>
                    <a:pt x="183" y="95"/>
                  </a:cubicBezTo>
                  <a:cubicBezTo>
                    <a:pt x="183" y="95"/>
                    <a:pt x="183" y="95"/>
                    <a:pt x="183" y="95"/>
                  </a:cubicBezTo>
                  <a:cubicBezTo>
                    <a:pt x="183" y="95"/>
                    <a:pt x="183" y="95"/>
                    <a:pt x="183" y="95"/>
                  </a:cubicBezTo>
                  <a:cubicBezTo>
                    <a:pt x="183" y="95"/>
                    <a:pt x="183" y="95"/>
                    <a:pt x="183" y="95"/>
                  </a:cubicBezTo>
                  <a:cubicBezTo>
                    <a:pt x="183" y="95"/>
                    <a:pt x="182" y="95"/>
                    <a:pt x="182" y="95"/>
                  </a:cubicBezTo>
                  <a:cubicBezTo>
                    <a:pt x="182" y="95"/>
                    <a:pt x="182" y="95"/>
                    <a:pt x="182" y="95"/>
                  </a:cubicBezTo>
                  <a:cubicBezTo>
                    <a:pt x="182" y="95"/>
                    <a:pt x="182" y="95"/>
                    <a:pt x="182" y="95"/>
                  </a:cubicBezTo>
                  <a:cubicBezTo>
                    <a:pt x="182" y="96"/>
                    <a:pt x="182" y="96"/>
                    <a:pt x="182" y="96"/>
                  </a:cubicBezTo>
                  <a:cubicBezTo>
                    <a:pt x="182" y="96"/>
                    <a:pt x="181" y="96"/>
                    <a:pt x="181" y="96"/>
                  </a:cubicBezTo>
                  <a:cubicBezTo>
                    <a:pt x="181" y="95"/>
                    <a:pt x="181" y="95"/>
                    <a:pt x="181" y="95"/>
                  </a:cubicBezTo>
                  <a:cubicBezTo>
                    <a:pt x="181" y="95"/>
                    <a:pt x="180" y="95"/>
                    <a:pt x="180" y="95"/>
                  </a:cubicBezTo>
                  <a:cubicBezTo>
                    <a:pt x="180" y="95"/>
                    <a:pt x="180" y="95"/>
                    <a:pt x="180" y="95"/>
                  </a:cubicBezTo>
                  <a:cubicBezTo>
                    <a:pt x="180" y="95"/>
                    <a:pt x="180" y="95"/>
                    <a:pt x="180" y="95"/>
                  </a:cubicBezTo>
                  <a:cubicBezTo>
                    <a:pt x="180" y="95"/>
                    <a:pt x="180" y="95"/>
                    <a:pt x="180" y="95"/>
                  </a:cubicBezTo>
                  <a:cubicBezTo>
                    <a:pt x="180" y="95"/>
                    <a:pt x="180" y="95"/>
                    <a:pt x="180" y="95"/>
                  </a:cubicBezTo>
                  <a:cubicBezTo>
                    <a:pt x="180" y="95"/>
                    <a:pt x="180" y="95"/>
                    <a:pt x="180" y="94"/>
                  </a:cubicBezTo>
                  <a:cubicBezTo>
                    <a:pt x="180" y="94"/>
                    <a:pt x="180" y="94"/>
                    <a:pt x="180" y="94"/>
                  </a:cubicBezTo>
                  <a:cubicBezTo>
                    <a:pt x="180" y="94"/>
                    <a:pt x="180" y="94"/>
                    <a:pt x="180" y="94"/>
                  </a:cubicBezTo>
                  <a:cubicBezTo>
                    <a:pt x="180" y="94"/>
                    <a:pt x="180" y="94"/>
                    <a:pt x="180" y="94"/>
                  </a:cubicBezTo>
                  <a:cubicBezTo>
                    <a:pt x="180" y="94"/>
                    <a:pt x="179" y="94"/>
                    <a:pt x="179" y="94"/>
                  </a:cubicBezTo>
                  <a:cubicBezTo>
                    <a:pt x="179" y="94"/>
                    <a:pt x="179" y="95"/>
                    <a:pt x="179" y="95"/>
                  </a:cubicBezTo>
                  <a:cubicBezTo>
                    <a:pt x="179" y="95"/>
                    <a:pt x="179" y="95"/>
                    <a:pt x="179" y="95"/>
                  </a:cubicBezTo>
                  <a:cubicBezTo>
                    <a:pt x="179" y="95"/>
                    <a:pt x="179" y="95"/>
                    <a:pt x="179" y="95"/>
                  </a:cubicBezTo>
                  <a:cubicBezTo>
                    <a:pt x="179" y="95"/>
                    <a:pt x="179" y="95"/>
                    <a:pt x="179" y="95"/>
                  </a:cubicBezTo>
                  <a:cubicBezTo>
                    <a:pt x="179" y="95"/>
                    <a:pt x="178" y="95"/>
                    <a:pt x="178" y="95"/>
                  </a:cubicBezTo>
                  <a:cubicBezTo>
                    <a:pt x="178" y="95"/>
                    <a:pt x="178" y="95"/>
                    <a:pt x="178" y="95"/>
                  </a:cubicBezTo>
                  <a:cubicBezTo>
                    <a:pt x="178" y="95"/>
                    <a:pt x="178" y="95"/>
                    <a:pt x="178" y="95"/>
                  </a:cubicBezTo>
                  <a:cubicBezTo>
                    <a:pt x="178" y="95"/>
                    <a:pt x="178" y="95"/>
                    <a:pt x="177" y="95"/>
                  </a:cubicBezTo>
                  <a:cubicBezTo>
                    <a:pt x="177" y="95"/>
                    <a:pt x="177" y="95"/>
                    <a:pt x="177" y="95"/>
                  </a:cubicBezTo>
                  <a:cubicBezTo>
                    <a:pt x="177" y="95"/>
                    <a:pt x="177" y="95"/>
                    <a:pt x="177" y="94"/>
                  </a:cubicBezTo>
                  <a:cubicBezTo>
                    <a:pt x="177" y="94"/>
                    <a:pt x="177" y="94"/>
                    <a:pt x="177" y="94"/>
                  </a:cubicBezTo>
                  <a:cubicBezTo>
                    <a:pt x="177" y="94"/>
                    <a:pt x="177" y="94"/>
                    <a:pt x="177" y="94"/>
                  </a:cubicBezTo>
                  <a:cubicBezTo>
                    <a:pt x="177" y="95"/>
                    <a:pt x="177" y="95"/>
                    <a:pt x="177" y="95"/>
                  </a:cubicBezTo>
                  <a:cubicBezTo>
                    <a:pt x="177" y="95"/>
                    <a:pt x="177" y="95"/>
                    <a:pt x="177" y="95"/>
                  </a:cubicBezTo>
                  <a:cubicBezTo>
                    <a:pt x="177" y="95"/>
                    <a:pt x="177" y="95"/>
                    <a:pt x="177" y="95"/>
                  </a:cubicBezTo>
                  <a:cubicBezTo>
                    <a:pt x="177" y="95"/>
                    <a:pt x="177" y="95"/>
                    <a:pt x="177" y="95"/>
                  </a:cubicBezTo>
                  <a:cubicBezTo>
                    <a:pt x="177" y="95"/>
                    <a:pt x="177" y="95"/>
                    <a:pt x="177" y="95"/>
                  </a:cubicBezTo>
                  <a:cubicBezTo>
                    <a:pt x="177" y="95"/>
                    <a:pt x="177" y="95"/>
                    <a:pt x="177" y="95"/>
                  </a:cubicBezTo>
                  <a:cubicBezTo>
                    <a:pt x="176" y="95"/>
                    <a:pt x="176" y="95"/>
                    <a:pt x="176" y="95"/>
                  </a:cubicBezTo>
                  <a:cubicBezTo>
                    <a:pt x="176" y="95"/>
                    <a:pt x="176" y="95"/>
                    <a:pt x="176" y="95"/>
                  </a:cubicBezTo>
                  <a:cubicBezTo>
                    <a:pt x="176" y="95"/>
                    <a:pt x="176" y="95"/>
                    <a:pt x="176" y="95"/>
                  </a:cubicBezTo>
                  <a:cubicBezTo>
                    <a:pt x="176" y="95"/>
                    <a:pt x="176" y="95"/>
                    <a:pt x="176" y="95"/>
                  </a:cubicBezTo>
                  <a:cubicBezTo>
                    <a:pt x="176" y="95"/>
                    <a:pt x="176" y="95"/>
                    <a:pt x="176" y="95"/>
                  </a:cubicBezTo>
                  <a:cubicBezTo>
                    <a:pt x="176" y="95"/>
                    <a:pt x="176" y="95"/>
                    <a:pt x="176" y="95"/>
                  </a:cubicBezTo>
                  <a:cubicBezTo>
                    <a:pt x="176" y="95"/>
                    <a:pt x="175" y="95"/>
                    <a:pt x="175" y="95"/>
                  </a:cubicBezTo>
                  <a:cubicBezTo>
                    <a:pt x="175" y="95"/>
                    <a:pt x="175" y="95"/>
                    <a:pt x="175" y="95"/>
                  </a:cubicBezTo>
                  <a:cubicBezTo>
                    <a:pt x="175" y="95"/>
                    <a:pt x="175" y="95"/>
                    <a:pt x="175" y="95"/>
                  </a:cubicBezTo>
                  <a:cubicBezTo>
                    <a:pt x="175" y="95"/>
                    <a:pt x="175" y="94"/>
                    <a:pt x="175" y="94"/>
                  </a:cubicBezTo>
                  <a:cubicBezTo>
                    <a:pt x="175" y="94"/>
                    <a:pt x="175" y="94"/>
                    <a:pt x="175" y="94"/>
                  </a:cubicBezTo>
                  <a:cubicBezTo>
                    <a:pt x="175" y="94"/>
                    <a:pt x="174" y="94"/>
                    <a:pt x="174" y="94"/>
                  </a:cubicBezTo>
                  <a:cubicBezTo>
                    <a:pt x="174" y="94"/>
                    <a:pt x="174" y="94"/>
                    <a:pt x="174" y="94"/>
                  </a:cubicBezTo>
                  <a:cubicBezTo>
                    <a:pt x="174" y="94"/>
                    <a:pt x="174" y="94"/>
                    <a:pt x="174" y="94"/>
                  </a:cubicBezTo>
                  <a:cubicBezTo>
                    <a:pt x="174" y="94"/>
                    <a:pt x="174" y="94"/>
                    <a:pt x="173" y="94"/>
                  </a:cubicBezTo>
                  <a:cubicBezTo>
                    <a:pt x="173" y="94"/>
                    <a:pt x="173" y="94"/>
                    <a:pt x="173" y="94"/>
                  </a:cubicBezTo>
                  <a:cubicBezTo>
                    <a:pt x="173" y="94"/>
                    <a:pt x="173" y="94"/>
                    <a:pt x="173" y="94"/>
                  </a:cubicBezTo>
                  <a:cubicBezTo>
                    <a:pt x="173" y="94"/>
                    <a:pt x="173" y="94"/>
                    <a:pt x="173" y="94"/>
                  </a:cubicBezTo>
                  <a:cubicBezTo>
                    <a:pt x="173" y="94"/>
                    <a:pt x="173" y="93"/>
                    <a:pt x="173" y="93"/>
                  </a:cubicBezTo>
                  <a:cubicBezTo>
                    <a:pt x="173" y="94"/>
                    <a:pt x="173" y="94"/>
                    <a:pt x="173" y="94"/>
                  </a:cubicBezTo>
                  <a:cubicBezTo>
                    <a:pt x="173" y="94"/>
                    <a:pt x="172" y="94"/>
                    <a:pt x="172" y="94"/>
                  </a:cubicBezTo>
                  <a:cubicBezTo>
                    <a:pt x="172" y="94"/>
                    <a:pt x="172" y="94"/>
                    <a:pt x="172" y="94"/>
                  </a:cubicBezTo>
                  <a:cubicBezTo>
                    <a:pt x="172" y="94"/>
                    <a:pt x="171" y="94"/>
                    <a:pt x="171" y="94"/>
                  </a:cubicBezTo>
                  <a:cubicBezTo>
                    <a:pt x="171" y="94"/>
                    <a:pt x="171" y="93"/>
                    <a:pt x="171" y="93"/>
                  </a:cubicBezTo>
                  <a:cubicBezTo>
                    <a:pt x="171" y="93"/>
                    <a:pt x="171" y="93"/>
                    <a:pt x="171" y="93"/>
                  </a:cubicBezTo>
                  <a:cubicBezTo>
                    <a:pt x="171" y="93"/>
                    <a:pt x="170" y="93"/>
                    <a:pt x="170" y="93"/>
                  </a:cubicBezTo>
                  <a:cubicBezTo>
                    <a:pt x="170" y="93"/>
                    <a:pt x="170" y="93"/>
                    <a:pt x="170" y="93"/>
                  </a:cubicBezTo>
                  <a:cubicBezTo>
                    <a:pt x="170" y="93"/>
                    <a:pt x="170" y="93"/>
                    <a:pt x="170" y="93"/>
                  </a:cubicBezTo>
                  <a:cubicBezTo>
                    <a:pt x="170" y="93"/>
                    <a:pt x="170" y="93"/>
                    <a:pt x="170" y="93"/>
                  </a:cubicBezTo>
                  <a:cubicBezTo>
                    <a:pt x="170" y="93"/>
                    <a:pt x="170" y="93"/>
                    <a:pt x="170" y="93"/>
                  </a:cubicBezTo>
                  <a:cubicBezTo>
                    <a:pt x="170" y="93"/>
                    <a:pt x="170" y="93"/>
                    <a:pt x="170" y="93"/>
                  </a:cubicBezTo>
                  <a:cubicBezTo>
                    <a:pt x="170" y="93"/>
                    <a:pt x="169" y="93"/>
                    <a:pt x="169" y="93"/>
                  </a:cubicBezTo>
                  <a:cubicBezTo>
                    <a:pt x="169" y="93"/>
                    <a:pt x="169" y="93"/>
                    <a:pt x="169" y="93"/>
                  </a:cubicBezTo>
                  <a:cubicBezTo>
                    <a:pt x="169" y="93"/>
                    <a:pt x="169" y="93"/>
                    <a:pt x="169" y="93"/>
                  </a:cubicBezTo>
                  <a:cubicBezTo>
                    <a:pt x="169" y="93"/>
                    <a:pt x="169" y="93"/>
                    <a:pt x="169" y="93"/>
                  </a:cubicBezTo>
                  <a:cubicBezTo>
                    <a:pt x="169" y="93"/>
                    <a:pt x="169" y="93"/>
                    <a:pt x="169" y="93"/>
                  </a:cubicBezTo>
                  <a:cubicBezTo>
                    <a:pt x="169" y="93"/>
                    <a:pt x="169" y="93"/>
                    <a:pt x="169" y="93"/>
                  </a:cubicBezTo>
                  <a:cubicBezTo>
                    <a:pt x="169" y="93"/>
                    <a:pt x="169" y="93"/>
                    <a:pt x="169" y="93"/>
                  </a:cubicBezTo>
                  <a:cubicBezTo>
                    <a:pt x="169" y="93"/>
                    <a:pt x="168" y="93"/>
                    <a:pt x="168" y="93"/>
                  </a:cubicBezTo>
                  <a:cubicBezTo>
                    <a:pt x="168" y="93"/>
                    <a:pt x="168" y="93"/>
                    <a:pt x="168" y="93"/>
                  </a:cubicBezTo>
                  <a:cubicBezTo>
                    <a:pt x="168" y="93"/>
                    <a:pt x="168" y="93"/>
                    <a:pt x="168" y="93"/>
                  </a:cubicBezTo>
                  <a:cubicBezTo>
                    <a:pt x="168" y="93"/>
                    <a:pt x="168" y="93"/>
                    <a:pt x="168" y="93"/>
                  </a:cubicBezTo>
                  <a:cubicBezTo>
                    <a:pt x="168" y="93"/>
                    <a:pt x="167" y="93"/>
                    <a:pt x="167" y="93"/>
                  </a:cubicBezTo>
                  <a:cubicBezTo>
                    <a:pt x="167" y="93"/>
                    <a:pt x="167" y="94"/>
                    <a:pt x="167" y="94"/>
                  </a:cubicBezTo>
                  <a:cubicBezTo>
                    <a:pt x="167" y="94"/>
                    <a:pt x="167" y="94"/>
                    <a:pt x="167" y="94"/>
                  </a:cubicBezTo>
                  <a:cubicBezTo>
                    <a:pt x="167" y="94"/>
                    <a:pt x="167" y="94"/>
                    <a:pt x="167" y="94"/>
                  </a:cubicBezTo>
                  <a:cubicBezTo>
                    <a:pt x="167" y="94"/>
                    <a:pt x="167" y="94"/>
                    <a:pt x="167" y="94"/>
                  </a:cubicBezTo>
                  <a:cubicBezTo>
                    <a:pt x="167" y="94"/>
                    <a:pt x="167" y="94"/>
                    <a:pt x="167" y="94"/>
                  </a:cubicBezTo>
                  <a:cubicBezTo>
                    <a:pt x="167" y="94"/>
                    <a:pt x="167" y="94"/>
                    <a:pt x="167" y="94"/>
                  </a:cubicBezTo>
                  <a:cubicBezTo>
                    <a:pt x="167" y="94"/>
                    <a:pt x="167" y="94"/>
                    <a:pt x="167" y="94"/>
                  </a:cubicBezTo>
                  <a:cubicBezTo>
                    <a:pt x="167" y="94"/>
                    <a:pt x="167" y="94"/>
                    <a:pt x="167" y="94"/>
                  </a:cubicBezTo>
                  <a:cubicBezTo>
                    <a:pt x="167" y="94"/>
                    <a:pt x="167" y="94"/>
                    <a:pt x="167" y="94"/>
                  </a:cubicBezTo>
                  <a:cubicBezTo>
                    <a:pt x="167" y="94"/>
                    <a:pt x="167" y="94"/>
                    <a:pt x="167" y="94"/>
                  </a:cubicBezTo>
                  <a:cubicBezTo>
                    <a:pt x="167" y="94"/>
                    <a:pt x="167" y="94"/>
                    <a:pt x="167" y="94"/>
                  </a:cubicBezTo>
                  <a:cubicBezTo>
                    <a:pt x="167" y="94"/>
                    <a:pt x="166" y="94"/>
                    <a:pt x="166" y="94"/>
                  </a:cubicBezTo>
                  <a:cubicBezTo>
                    <a:pt x="166" y="94"/>
                    <a:pt x="166" y="94"/>
                    <a:pt x="166" y="94"/>
                  </a:cubicBezTo>
                  <a:cubicBezTo>
                    <a:pt x="166" y="94"/>
                    <a:pt x="166" y="94"/>
                    <a:pt x="166" y="94"/>
                  </a:cubicBezTo>
                  <a:cubicBezTo>
                    <a:pt x="166" y="94"/>
                    <a:pt x="166" y="94"/>
                    <a:pt x="166" y="94"/>
                  </a:cubicBezTo>
                  <a:cubicBezTo>
                    <a:pt x="166" y="94"/>
                    <a:pt x="166" y="94"/>
                    <a:pt x="166" y="94"/>
                  </a:cubicBezTo>
                  <a:cubicBezTo>
                    <a:pt x="166" y="94"/>
                    <a:pt x="166" y="94"/>
                    <a:pt x="166" y="94"/>
                  </a:cubicBezTo>
                  <a:cubicBezTo>
                    <a:pt x="166" y="94"/>
                    <a:pt x="166" y="94"/>
                    <a:pt x="166" y="94"/>
                  </a:cubicBezTo>
                  <a:cubicBezTo>
                    <a:pt x="166" y="94"/>
                    <a:pt x="166" y="94"/>
                    <a:pt x="166" y="94"/>
                  </a:cubicBezTo>
                  <a:cubicBezTo>
                    <a:pt x="166" y="94"/>
                    <a:pt x="165" y="94"/>
                    <a:pt x="165" y="94"/>
                  </a:cubicBezTo>
                  <a:cubicBezTo>
                    <a:pt x="165" y="94"/>
                    <a:pt x="165" y="94"/>
                    <a:pt x="165" y="94"/>
                  </a:cubicBezTo>
                  <a:cubicBezTo>
                    <a:pt x="165" y="94"/>
                    <a:pt x="165" y="94"/>
                    <a:pt x="165" y="94"/>
                  </a:cubicBezTo>
                  <a:cubicBezTo>
                    <a:pt x="165" y="95"/>
                    <a:pt x="165" y="95"/>
                    <a:pt x="165" y="95"/>
                  </a:cubicBezTo>
                  <a:cubicBezTo>
                    <a:pt x="165" y="95"/>
                    <a:pt x="165" y="95"/>
                    <a:pt x="165" y="95"/>
                  </a:cubicBezTo>
                  <a:cubicBezTo>
                    <a:pt x="165" y="95"/>
                    <a:pt x="165" y="95"/>
                    <a:pt x="165" y="95"/>
                  </a:cubicBezTo>
                  <a:cubicBezTo>
                    <a:pt x="165" y="95"/>
                    <a:pt x="165" y="95"/>
                    <a:pt x="165" y="96"/>
                  </a:cubicBezTo>
                  <a:cubicBezTo>
                    <a:pt x="165" y="96"/>
                    <a:pt x="165" y="96"/>
                    <a:pt x="165" y="96"/>
                  </a:cubicBezTo>
                  <a:cubicBezTo>
                    <a:pt x="165" y="96"/>
                    <a:pt x="165" y="96"/>
                    <a:pt x="165" y="96"/>
                  </a:cubicBezTo>
                  <a:cubicBezTo>
                    <a:pt x="165" y="96"/>
                    <a:pt x="165" y="97"/>
                    <a:pt x="165" y="97"/>
                  </a:cubicBezTo>
                  <a:cubicBezTo>
                    <a:pt x="165" y="97"/>
                    <a:pt x="165" y="97"/>
                    <a:pt x="165" y="97"/>
                  </a:cubicBezTo>
                  <a:cubicBezTo>
                    <a:pt x="165" y="97"/>
                    <a:pt x="165" y="97"/>
                    <a:pt x="165" y="97"/>
                  </a:cubicBezTo>
                  <a:cubicBezTo>
                    <a:pt x="165" y="97"/>
                    <a:pt x="165" y="97"/>
                    <a:pt x="165" y="97"/>
                  </a:cubicBezTo>
                  <a:cubicBezTo>
                    <a:pt x="165" y="97"/>
                    <a:pt x="165" y="97"/>
                    <a:pt x="166" y="97"/>
                  </a:cubicBezTo>
                  <a:cubicBezTo>
                    <a:pt x="166" y="97"/>
                    <a:pt x="166" y="97"/>
                    <a:pt x="166" y="97"/>
                  </a:cubicBezTo>
                  <a:cubicBezTo>
                    <a:pt x="166" y="97"/>
                    <a:pt x="166" y="97"/>
                    <a:pt x="166" y="97"/>
                  </a:cubicBezTo>
                  <a:cubicBezTo>
                    <a:pt x="166" y="97"/>
                    <a:pt x="166" y="97"/>
                    <a:pt x="166" y="97"/>
                  </a:cubicBezTo>
                  <a:cubicBezTo>
                    <a:pt x="166" y="97"/>
                    <a:pt x="167" y="97"/>
                    <a:pt x="167" y="97"/>
                  </a:cubicBezTo>
                  <a:cubicBezTo>
                    <a:pt x="167" y="97"/>
                    <a:pt x="167" y="97"/>
                    <a:pt x="167" y="97"/>
                  </a:cubicBezTo>
                  <a:cubicBezTo>
                    <a:pt x="167" y="97"/>
                    <a:pt x="167" y="97"/>
                    <a:pt x="167" y="97"/>
                  </a:cubicBezTo>
                  <a:cubicBezTo>
                    <a:pt x="167" y="97"/>
                    <a:pt x="168" y="97"/>
                    <a:pt x="168" y="97"/>
                  </a:cubicBezTo>
                  <a:cubicBezTo>
                    <a:pt x="168" y="97"/>
                    <a:pt x="168" y="97"/>
                    <a:pt x="168" y="97"/>
                  </a:cubicBezTo>
                  <a:cubicBezTo>
                    <a:pt x="168" y="97"/>
                    <a:pt x="168" y="97"/>
                    <a:pt x="168" y="97"/>
                  </a:cubicBezTo>
                  <a:cubicBezTo>
                    <a:pt x="168" y="97"/>
                    <a:pt x="168" y="97"/>
                    <a:pt x="169" y="97"/>
                  </a:cubicBezTo>
                  <a:cubicBezTo>
                    <a:pt x="169" y="97"/>
                    <a:pt x="169" y="97"/>
                    <a:pt x="169" y="97"/>
                  </a:cubicBezTo>
                  <a:cubicBezTo>
                    <a:pt x="170" y="97"/>
                    <a:pt x="170" y="97"/>
                    <a:pt x="170" y="97"/>
                  </a:cubicBezTo>
                  <a:cubicBezTo>
                    <a:pt x="170" y="97"/>
                    <a:pt x="170" y="97"/>
                    <a:pt x="170" y="97"/>
                  </a:cubicBezTo>
                  <a:cubicBezTo>
                    <a:pt x="170" y="97"/>
                    <a:pt x="170" y="97"/>
                    <a:pt x="171" y="97"/>
                  </a:cubicBezTo>
                  <a:cubicBezTo>
                    <a:pt x="171" y="97"/>
                    <a:pt x="171" y="97"/>
                    <a:pt x="171" y="97"/>
                  </a:cubicBezTo>
                  <a:cubicBezTo>
                    <a:pt x="171" y="97"/>
                    <a:pt x="171" y="97"/>
                    <a:pt x="171" y="97"/>
                  </a:cubicBezTo>
                  <a:cubicBezTo>
                    <a:pt x="171" y="97"/>
                    <a:pt x="172" y="97"/>
                    <a:pt x="172" y="97"/>
                  </a:cubicBezTo>
                  <a:cubicBezTo>
                    <a:pt x="172" y="97"/>
                    <a:pt x="172" y="97"/>
                    <a:pt x="172" y="97"/>
                  </a:cubicBezTo>
                  <a:cubicBezTo>
                    <a:pt x="172" y="97"/>
                    <a:pt x="172" y="97"/>
                    <a:pt x="172" y="97"/>
                  </a:cubicBezTo>
                  <a:cubicBezTo>
                    <a:pt x="172" y="97"/>
                    <a:pt x="172" y="97"/>
                    <a:pt x="172" y="97"/>
                  </a:cubicBezTo>
                  <a:cubicBezTo>
                    <a:pt x="172" y="97"/>
                    <a:pt x="172" y="97"/>
                    <a:pt x="172" y="97"/>
                  </a:cubicBezTo>
                  <a:cubicBezTo>
                    <a:pt x="172" y="97"/>
                    <a:pt x="172" y="98"/>
                    <a:pt x="172" y="98"/>
                  </a:cubicBezTo>
                  <a:cubicBezTo>
                    <a:pt x="173" y="98"/>
                    <a:pt x="173" y="98"/>
                    <a:pt x="173" y="98"/>
                  </a:cubicBezTo>
                  <a:cubicBezTo>
                    <a:pt x="173" y="98"/>
                    <a:pt x="173" y="98"/>
                    <a:pt x="173" y="98"/>
                  </a:cubicBezTo>
                  <a:cubicBezTo>
                    <a:pt x="173" y="98"/>
                    <a:pt x="173" y="98"/>
                    <a:pt x="173" y="98"/>
                  </a:cubicBezTo>
                  <a:cubicBezTo>
                    <a:pt x="173" y="97"/>
                    <a:pt x="174" y="97"/>
                    <a:pt x="174" y="97"/>
                  </a:cubicBezTo>
                  <a:cubicBezTo>
                    <a:pt x="174" y="97"/>
                    <a:pt x="174" y="97"/>
                    <a:pt x="174" y="97"/>
                  </a:cubicBezTo>
                  <a:cubicBezTo>
                    <a:pt x="174" y="97"/>
                    <a:pt x="174" y="97"/>
                    <a:pt x="174" y="97"/>
                  </a:cubicBezTo>
                  <a:cubicBezTo>
                    <a:pt x="174" y="97"/>
                    <a:pt x="175" y="97"/>
                    <a:pt x="175" y="97"/>
                  </a:cubicBezTo>
                  <a:cubicBezTo>
                    <a:pt x="175" y="97"/>
                    <a:pt x="175" y="97"/>
                    <a:pt x="175" y="97"/>
                  </a:cubicBezTo>
                  <a:cubicBezTo>
                    <a:pt x="175" y="97"/>
                    <a:pt x="175" y="97"/>
                    <a:pt x="175" y="97"/>
                  </a:cubicBezTo>
                  <a:cubicBezTo>
                    <a:pt x="175" y="97"/>
                    <a:pt x="175" y="97"/>
                    <a:pt x="175" y="97"/>
                  </a:cubicBezTo>
                  <a:cubicBezTo>
                    <a:pt x="175" y="97"/>
                    <a:pt x="175" y="97"/>
                    <a:pt x="175" y="97"/>
                  </a:cubicBezTo>
                  <a:cubicBezTo>
                    <a:pt x="175" y="97"/>
                    <a:pt x="175" y="97"/>
                    <a:pt x="175" y="97"/>
                  </a:cubicBezTo>
                  <a:cubicBezTo>
                    <a:pt x="175" y="97"/>
                    <a:pt x="176" y="97"/>
                    <a:pt x="176" y="97"/>
                  </a:cubicBezTo>
                  <a:cubicBezTo>
                    <a:pt x="176" y="97"/>
                    <a:pt x="176" y="97"/>
                    <a:pt x="176" y="97"/>
                  </a:cubicBezTo>
                  <a:cubicBezTo>
                    <a:pt x="176" y="97"/>
                    <a:pt x="177" y="97"/>
                    <a:pt x="177" y="97"/>
                  </a:cubicBezTo>
                  <a:cubicBezTo>
                    <a:pt x="177" y="97"/>
                    <a:pt x="177" y="97"/>
                    <a:pt x="177" y="97"/>
                  </a:cubicBezTo>
                  <a:cubicBezTo>
                    <a:pt x="177" y="97"/>
                    <a:pt x="177" y="97"/>
                    <a:pt x="177" y="97"/>
                  </a:cubicBezTo>
                  <a:cubicBezTo>
                    <a:pt x="177" y="97"/>
                    <a:pt x="177" y="97"/>
                    <a:pt x="177" y="97"/>
                  </a:cubicBezTo>
                  <a:cubicBezTo>
                    <a:pt x="177" y="97"/>
                    <a:pt x="177" y="97"/>
                    <a:pt x="177" y="97"/>
                  </a:cubicBezTo>
                  <a:cubicBezTo>
                    <a:pt x="177" y="97"/>
                    <a:pt x="177" y="97"/>
                    <a:pt x="177" y="97"/>
                  </a:cubicBezTo>
                  <a:cubicBezTo>
                    <a:pt x="177" y="97"/>
                    <a:pt x="177" y="97"/>
                    <a:pt x="177" y="97"/>
                  </a:cubicBezTo>
                  <a:cubicBezTo>
                    <a:pt x="177" y="97"/>
                    <a:pt x="178" y="97"/>
                    <a:pt x="178" y="97"/>
                  </a:cubicBezTo>
                  <a:cubicBezTo>
                    <a:pt x="178" y="97"/>
                    <a:pt x="178" y="97"/>
                    <a:pt x="178" y="97"/>
                  </a:cubicBezTo>
                  <a:cubicBezTo>
                    <a:pt x="178" y="97"/>
                    <a:pt x="178" y="97"/>
                    <a:pt x="178" y="97"/>
                  </a:cubicBezTo>
                  <a:cubicBezTo>
                    <a:pt x="178" y="97"/>
                    <a:pt x="178" y="97"/>
                    <a:pt x="178" y="97"/>
                  </a:cubicBezTo>
                  <a:cubicBezTo>
                    <a:pt x="178" y="97"/>
                    <a:pt x="179" y="97"/>
                    <a:pt x="179" y="97"/>
                  </a:cubicBezTo>
                  <a:cubicBezTo>
                    <a:pt x="179" y="97"/>
                    <a:pt x="179" y="97"/>
                    <a:pt x="179" y="97"/>
                  </a:cubicBezTo>
                  <a:cubicBezTo>
                    <a:pt x="179" y="97"/>
                    <a:pt x="179" y="97"/>
                    <a:pt x="179" y="97"/>
                  </a:cubicBezTo>
                  <a:cubicBezTo>
                    <a:pt x="179" y="97"/>
                    <a:pt x="179" y="97"/>
                    <a:pt x="179" y="97"/>
                  </a:cubicBezTo>
                  <a:cubicBezTo>
                    <a:pt x="179" y="97"/>
                    <a:pt x="180" y="97"/>
                    <a:pt x="180" y="97"/>
                  </a:cubicBezTo>
                  <a:cubicBezTo>
                    <a:pt x="180" y="97"/>
                    <a:pt x="180" y="96"/>
                    <a:pt x="180" y="96"/>
                  </a:cubicBezTo>
                  <a:cubicBezTo>
                    <a:pt x="180" y="96"/>
                    <a:pt x="180" y="96"/>
                    <a:pt x="180" y="96"/>
                  </a:cubicBezTo>
                  <a:cubicBezTo>
                    <a:pt x="180" y="96"/>
                    <a:pt x="181" y="96"/>
                    <a:pt x="181" y="96"/>
                  </a:cubicBezTo>
                  <a:cubicBezTo>
                    <a:pt x="181" y="96"/>
                    <a:pt x="181" y="96"/>
                    <a:pt x="181" y="96"/>
                  </a:cubicBezTo>
                  <a:cubicBezTo>
                    <a:pt x="181" y="96"/>
                    <a:pt x="181" y="96"/>
                    <a:pt x="181" y="96"/>
                  </a:cubicBezTo>
                  <a:cubicBezTo>
                    <a:pt x="182" y="96"/>
                    <a:pt x="182" y="96"/>
                    <a:pt x="182" y="96"/>
                  </a:cubicBezTo>
                  <a:cubicBezTo>
                    <a:pt x="182" y="96"/>
                    <a:pt x="182" y="96"/>
                    <a:pt x="182" y="96"/>
                  </a:cubicBezTo>
                  <a:cubicBezTo>
                    <a:pt x="182" y="96"/>
                    <a:pt x="182" y="96"/>
                    <a:pt x="183" y="96"/>
                  </a:cubicBezTo>
                  <a:cubicBezTo>
                    <a:pt x="183" y="96"/>
                    <a:pt x="183" y="96"/>
                    <a:pt x="183" y="96"/>
                  </a:cubicBezTo>
                  <a:cubicBezTo>
                    <a:pt x="183" y="96"/>
                    <a:pt x="183" y="96"/>
                    <a:pt x="183" y="96"/>
                  </a:cubicBezTo>
                  <a:cubicBezTo>
                    <a:pt x="183" y="96"/>
                    <a:pt x="184" y="96"/>
                    <a:pt x="184" y="96"/>
                  </a:cubicBezTo>
                  <a:cubicBezTo>
                    <a:pt x="184" y="96"/>
                    <a:pt x="184" y="96"/>
                    <a:pt x="184" y="96"/>
                  </a:cubicBezTo>
                  <a:cubicBezTo>
                    <a:pt x="184" y="95"/>
                    <a:pt x="185" y="95"/>
                    <a:pt x="185" y="95"/>
                  </a:cubicBezTo>
                  <a:cubicBezTo>
                    <a:pt x="185" y="95"/>
                    <a:pt x="185" y="95"/>
                    <a:pt x="185" y="95"/>
                  </a:cubicBezTo>
                  <a:cubicBezTo>
                    <a:pt x="185" y="95"/>
                    <a:pt x="185" y="95"/>
                    <a:pt x="185" y="95"/>
                  </a:cubicBezTo>
                  <a:close/>
                  <a:moveTo>
                    <a:pt x="188" y="46"/>
                  </a:moveTo>
                  <a:cubicBezTo>
                    <a:pt x="189" y="46"/>
                    <a:pt x="189" y="46"/>
                    <a:pt x="188" y="46"/>
                  </a:cubicBezTo>
                  <a:cubicBezTo>
                    <a:pt x="188" y="46"/>
                    <a:pt x="188" y="45"/>
                    <a:pt x="188" y="45"/>
                  </a:cubicBezTo>
                  <a:cubicBezTo>
                    <a:pt x="188" y="46"/>
                    <a:pt x="188" y="46"/>
                    <a:pt x="188" y="46"/>
                  </a:cubicBezTo>
                  <a:cubicBezTo>
                    <a:pt x="188" y="45"/>
                    <a:pt x="188" y="45"/>
                    <a:pt x="187" y="45"/>
                  </a:cubicBezTo>
                  <a:cubicBezTo>
                    <a:pt x="187" y="45"/>
                    <a:pt x="187" y="45"/>
                    <a:pt x="187" y="46"/>
                  </a:cubicBezTo>
                  <a:cubicBezTo>
                    <a:pt x="187" y="46"/>
                    <a:pt x="187" y="46"/>
                    <a:pt x="187" y="46"/>
                  </a:cubicBezTo>
                  <a:cubicBezTo>
                    <a:pt x="187" y="46"/>
                    <a:pt x="186" y="45"/>
                    <a:pt x="186" y="46"/>
                  </a:cubicBezTo>
                  <a:cubicBezTo>
                    <a:pt x="186" y="46"/>
                    <a:pt x="186" y="46"/>
                    <a:pt x="186" y="46"/>
                  </a:cubicBezTo>
                  <a:cubicBezTo>
                    <a:pt x="186" y="46"/>
                    <a:pt x="186" y="46"/>
                    <a:pt x="186" y="46"/>
                  </a:cubicBezTo>
                  <a:cubicBezTo>
                    <a:pt x="186" y="46"/>
                    <a:pt x="186" y="47"/>
                    <a:pt x="186" y="47"/>
                  </a:cubicBezTo>
                  <a:cubicBezTo>
                    <a:pt x="186" y="47"/>
                    <a:pt x="185" y="47"/>
                    <a:pt x="186" y="47"/>
                  </a:cubicBezTo>
                  <a:cubicBezTo>
                    <a:pt x="186" y="48"/>
                    <a:pt x="186" y="48"/>
                    <a:pt x="186" y="48"/>
                  </a:cubicBezTo>
                  <a:cubicBezTo>
                    <a:pt x="186" y="48"/>
                    <a:pt x="186" y="48"/>
                    <a:pt x="186" y="48"/>
                  </a:cubicBezTo>
                  <a:cubicBezTo>
                    <a:pt x="186" y="48"/>
                    <a:pt x="186" y="48"/>
                    <a:pt x="187" y="48"/>
                  </a:cubicBezTo>
                  <a:cubicBezTo>
                    <a:pt x="187" y="48"/>
                    <a:pt x="187" y="48"/>
                    <a:pt x="187" y="48"/>
                  </a:cubicBezTo>
                  <a:cubicBezTo>
                    <a:pt x="187" y="47"/>
                    <a:pt x="187" y="47"/>
                    <a:pt x="187" y="47"/>
                  </a:cubicBezTo>
                  <a:cubicBezTo>
                    <a:pt x="187" y="47"/>
                    <a:pt x="187" y="47"/>
                    <a:pt x="187" y="47"/>
                  </a:cubicBezTo>
                  <a:cubicBezTo>
                    <a:pt x="188" y="47"/>
                    <a:pt x="188" y="46"/>
                    <a:pt x="188" y="46"/>
                  </a:cubicBezTo>
                  <a:cubicBezTo>
                    <a:pt x="188" y="46"/>
                    <a:pt x="188" y="46"/>
                    <a:pt x="188" y="46"/>
                  </a:cubicBezTo>
                  <a:cubicBezTo>
                    <a:pt x="188" y="47"/>
                    <a:pt x="188" y="47"/>
                    <a:pt x="188" y="47"/>
                  </a:cubicBezTo>
                  <a:cubicBezTo>
                    <a:pt x="188" y="48"/>
                    <a:pt x="188" y="48"/>
                    <a:pt x="188" y="48"/>
                  </a:cubicBezTo>
                  <a:cubicBezTo>
                    <a:pt x="188" y="48"/>
                    <a:pt x="188" y="48"/>
                    <a:pt x="188" y="48"/>
                  </a:cubicBezTo>
                  <a:cubicBezTo>
                    <a:pt x="188" y="48"/>
                    <a:pt x="188" y="48"/>
                    <a:pt x="188" y="48"/>
                  </a:cubicBezTo>
                  <a:cubicBezTo>
                    <a:pt x="188" y="48"/>
                    <a:pt x="188" y="48"/>
                    <a:pt x="188" y="48"/>
                  </a:cubicBezTo>
                  <a:cubicBezTo>
                    <a:pt x="188" y="48"/>
                    <a:pt x="188" y="48"/>
                    <a:pt x="188" y="48"/>
                  </a:cubicBezTo>
                  <a:cubicBezTo>
                    <a:pt x="188" y="48"/>
                    <a:pt x="188" y="48"/>
                    <a:pt x="188" y="48"/>
                  </a:cubicBezTo>
                  <a:cubicBezTo>
                    <a:pt x="189" y="48"/>
                    <a:pt x="188" y="49"/>
                    <a:pt x="189" y="49"/>
                  </a:cubicBezTo>
                  <a:cubicBezTo>
                    <a:pt x="189" y="48"/>
                    <a:pt x="189" y="48"/>
                    <a:pt x="189" y="48"/>
                  </a:cubicBezTo>
                  <a:cubicBezTo>
                    <a:pt x="189" y="48"/>
                    <a:pt x="189" y="48"/>
                    <a:pt x="189" y="48"/>
                  </a:cubicBezTo>
                  <a:cubicBezTo>
                    <a:pt x="189" y="48"/>
                    <a:pt x="189" y="47"/>
                    <a:pt x="189" y="47"/>
                  </a:cubicBezTo>
                  <a:cubicBezTo>
                    <a:pt x="189" y="47"/>
                    <a:pt x="189" y="47"/>
                    <a:pt x="189" y="47"/>
                  </a:cubicBezTo>
                  <a:cubicBezTo>
                    <a:pt x="189" y="47"/>
                    <a:pt x="189" y="47"/>
                    <a:pt x="189" y="47"/>
                  </a:cubicBezTo>
                  <a:cubicBezTo>
                    <a:pt x="189" y="47"/>
                    <a:pt x="189" y="48"/>
                    <a:pt x="190" y="48"/>
                  </a:cubicBezTo>
                  <a:cubicBezTo>
                    <a:pt x="190" y="48"/>
                    <a:pt x="190" y="48"/>
                    <a:pt x="190" y="48"/>
                  </a:cubicBezTo>
                  <a:cubicBezTo>
                    <a:pt x="190" y="48"/>
                    <a:pt x="190" y="47"/>
                    <a:pt x="190" y="47"/>
                  </a:cubicBezTo>
                  <a:cubicBezTo>
                    <a:pt x="190" y="47"/>
                    <a:pt x="190" y="47"/>
                    <a:pt x="190" y="47"/>
                  </a:cubicBezTo>
                  <a:cubicBezTo>
                    <a:pt x="191" y="47"/>
                    <a:pt x="191" y="47"/>
                    <a:pt x="191" y="47"/>
                  </a:cubicBezTo>
                  <a:cubicBezTo>
                    <a:pt x="191" y="46"/>
                    <a:pt x="191" y="46"/>
                    <a:pt x="191" y="46"/>
                  </a:cubicBezTo>
                  <a:cubicBezTo>
                    <a:pt x="191" y="46"/>
                    <a:pt x="191" y="46"/>
                    <a:pt x="190" y="46"/>
                  </a:cubicBezTo>
                  <a:cubicBezTo>
                    <a:pt x="190" y="46"/>
                    <a:pt x="190" y="46"/>
                    <a:pt x="190" y="46"/>
                  </a:cubicBezTo>
                  <a:cubicBezTo>
                    <a:pt x="190" y="46"/>
                    <a:pt x="190" y="46"/>
                    <a:pt x="190" y="46"/>
                  </a:cubicBezTo>
                  <a:cubicBezTo>
                    <a:pt x="190" y="46"/>
                    <a:pt x="190" y="46"/>
                    <a:pt x="190" y="46"/>
                  </a:cubicBezTo>
                  <a:cubicBezTo>
                    <a:pt x="190" y="46"/>
                    <a:pt x="190" y="46"/>
                    <a:pt x="190" y="46"/>
                  </a:cubicBezTo>
                  <a:cubicBezTo>
                    <a:pt x="190" y="46"/>
                    <a:pt x="190" y="46"/>
                    <a:pt x="190" y="46"/>
                  </a:cubicBezTo>
                  <a:cubicBezTo>
                    <a:pt x="190" y="46"/>
                    <a:pt x="189" y="46"/>
                    <a:pt x="189" y="46"/>
                  </a:cubicBezTo>
                  <a:cubicBezTo>
                    <a:pt x="189" y="46"/>
                    <a:pt x="189" y="46"/>
                    <a:pt x="189" y="46"/>
                  </a:cubicBezTo>
                  <a:cubicBezTo>
                    <a:pt x="189" y="46"/>
                    <a:pt x="189" y="46"/>
                    <a:pt x="189" y="46"/>
                  </a:cubicBezTo>
                  <a:cubicBezTo>
                    <a:pt x="189" y="47"/>
                    <a:pt x="189" y="47"/>
                    <a:pt x="189" y="47"/>
                  </a:cubicBezTo>
                  <a:cubicBezTo>
                    <a:pt x="189" y="47"/>
                    <a:pt x="189" y="47"/>
                    <a:pt x="189" y="47"/>
                  </a:cubicBezTo>
                  <a:cubicBezTo>
                    <a:pt x="189" y="47"/>
                    <a:pt x="189" y="47"/>
                    <a:pt x="189" y="47"/>
                  </a:cubicBezTo>
                  <a:cubicBezTo>
                    <a:pt x="189" y="47"/>
                    <a:pt x="189" y="47"/>
                    <a:pt x="189" y="47"/>
                  </a:cubicBezTo>
                  <a:cubicBezTo>
                    <a:pt x="188" y="47"/>
                    <a:pt x="188" y="47"/>
                    <a:pt x="188" y="46"/>
                  </a:cubicBezTo>
                  <a:cubicBezTo>
                    <a:pt x="188" y="46"/>
                    <a:pt x="188" y="46"/>
                    <a:pt x="188" y="46"/>
                  </a:cubicBezTo>
                  <a:cubicBezTo>
                    <a:pt x="188" y="46"/>
                    <a:pt x="188" y="46"/>
                    <a:pt x="188" y="46"/>
                  </a:cubicBezTo>
                  <a:close/>
                  <a:moveTo>
                    <a:pt x="190" y="49"/>
                  </a:moveTo>
                  <a:cubicBezTo>
                    <a:pt x="190" y="49"/>
                    <a:pt x="191" y="49"/>
                    <a:pt x="191" y="49"/>
                  </a:cubicBezTo>
                  <a:cubicBezTo>
                    <a:pt x="191" y="49"/>
                    <a:pt x="191" y="49"/>
                    <a:pt x="191" y="49"/>
                  </a:cubicBezTo>
                  <a:cubicBezTo>
                    <a:pt x="191" y="49"/>
                    <a:pt x="191" y="49"/>
                    <a:pt x="191" y="49"/>
                  </a:cubicBezTo>
                  <a:cubicBezTo>
                    <a:pt x="191" y="48"/>
                    <a:pt x="191" y="48"/>
                    <a:pt x="191" y="48"/>
                  </a:cubicBezTo>
                  <a:cubicBezTo>
                    <a:pt x="191" y="48"/>
                    <a:pt x="191" y="48"/>
                    <a:pt x="191" y="48"/>
                  </a:cubicBezTo>
                  <a:cubicBezTo>
                    <a:pt x="191" y="48"/>
                    <a:pt x="191" y="48"/>
                    <a:pt x="191" y="48"/>
                  </a:cubicBezTo>
                  <a:cubicBezTo>
                    <a:pt x="191" y="48"/>
                    <a:pt x="191" y="48"/>
                    <a:pt x="191" y="48"/>
                  </a:cubicBezTo>
                  <a:cubicBezTo>
                    <a:pt x="191" y="48"/>
                    <a:pt x="190" y="48"/>
                    <a:pt x="190" y="48"/>
                  </a:cubicBezTo>
                  <a:cubicBezTo>
                    <a:pt x="190" y="48"/>
                    <a:pt x="190" y="48"/>
                    <a:pt x="190" y="48"/>
                  </a:cubicBezTo>
                  <a:cubicBezTo>
                    <a:pt x="190" y="48"/>
                    <a:pt x="190" y="48"/>
                    <a:pt x="190" y="48"/>
                  </a:cubicBezTo>
                  <a:cubicBezTo>
                    <a:pt x="190" y="49"/>
                    <a:pt x="190" y="49"/>
                    <a:pt x="190" y="49"/>
                  </a:cubicBezTo>
                  <a:close/>
                  <a:moveTo>
                    <a:pt x="188" y="50"/>
                  </a:moveTo>
                  <a:cubicBezTo>
                    <a:pt x="188" y="50"/>
                    <a:pt x="188" y="50"/>
                    <a:pt x="188" y="50"/>
                  </a:cubicBezTo>
                  <a:cubicBezTo>
                    <a:pt x="188" y="50"/>
                    <a:pt x="188" y="50"/>
                    <a:pt x="188" y="50"/>
                  </a:cubicBezTo>
                  <a:cubicBezTo>
                    <a:pt x="188" y="49"/>
                    <a:pt x="188" y="49"/>
                    <a:pt x="188" y="49"/>
                  </a:cubicBezTo>
                  <a:cubicBezTo>
                    <a:pt x="187" y="49"/>
                    <a:pt x="187" y="50"/>
                    <a:pt x="187" y="50"/>
                  </a:cubicBezTo>
                  <a:cubicBezTo>
                    <a:pt x="187" y="50"/>
                    <a:pt x="187" y="50"/>
                    <a:pt x="187" y="50"/>
                  </a:cubicBezTo>
                  <a:cubicBezTo>
                    <a:pt x="188" y="50"/>
                    <a:pt x="188" y="50"/>
                    <a:pt x="188" y="50"/>
                  </a:cubicBezTo>
                  <a:close/>
                  <a:moveTo>
                    <a:pt x="189" y="49"/>
                  </a:moveTo>
                  <a:cubicBezTo>
                    <a:pt x="189" y="49"/>
                    <a:pt x="189" y="49"/>
                    <a:pt x="189" y="49"/>
                  </a:cubicBezTo>
                  <a:cubicBezTo>
                    <a:pt x="189" y="49"/>
                    <a:pt x="189" y="49"/>
                    <a:pt x="189" y="50"/>
                  </a:cubicBezTo>
                  <a:cubicBezTo>
                    <a:pt x="189" y="50"/>
                    <a:pt x="189" y="49"/>
                    <a:pt x="189" y="49"/>
                  </a:cubicBezTo>
                  <a:cubicBezTo>
                    <a:pt x="189" y="49"/>
                    <a:pt x="189" y="49"/>
                    <a:pt x="189" y="49"/>
                  </a:cubicBezTo>
                  <a:cubicBezTo>
                    <a:pt x="190" y="49"/>
                    <a:pt x="189" y="49"/>
                    <a:pt x="189" y="49"/>
                  </a:cubicBezTo>
                  <a:cubicBezTo>
                    <a:pt x="189" y="49"/>
                    <a:pt x="189" y="49"/>
                    <a:pt x="189" y="49"/>
                  </a:cubicBezTo>
                  <a:close/>
                  <a:moveTo>
                    <a:pt x="179" y="40"/>
                  </a:moveTo>
                  <a:cubicBezTo>
                    <a:pt x="179" y="40"/>
                    <a:pt x="179" y="40"/>
                    <a:pt x="179" y="40"/>
                  </a:cubicBezTo>
                  <a:cubicBezTo>
                    <a:pt x="179" y="40"/>
                    <a:pt x="179" y="40"/>
                    <a:pt x="179" y="40"/>
                  </a:cubicBezTo>
                  <a:cubicBezTo>
                    <a:pt x="179" y="40"/>
                    <a:pt x="179" y="40"/>
                    <a:pt x="179" y="40"/>
                  </a:cubicBezTo>
                  <a:cubicBezTo>
                    <a:pt x="179" y="40"/>
                    <a:pt x="179" y="41"/>
                    <a:pt x="179" y="41"/>
                  </a:cubicBezTo>
                  <a:cubicBezTo>
                    <a:pt x="179" y="41"/>
                    <a:pt x="179" y="41"/>
                    <a:pt x="178" y="41"/>
                  </a:cubicBezTo>
                  <a:cubicBezTo>
                    <a:pt x="178" y="41"/>
                    <a:pt x="178" y="41"/>
                    <a:pt x="178" y="41"/>
                  </a:cubicBezTo>
                  <a:cubicBezTo>
                    <a:pt x="178" y="41"/>
                    <a:pt x="178" y="41"/>
                    <a:pt x="178" y="41"/>
                  </a:cubicBezTo>
                  <a:cubicBezTo>
                    <a:pt x="178" y="41"/>
                    <a:pt x="178" y="41"/>
                    <a:pt x="178" y="41"/>
                  </a:cubicBezTo>
                  <a:cubicBezTo>
                    <a:pt x="178" y="41"/>
                    <a:pt x="178" y="41"/>
                    <a:pt x="179" y="41"/>
                  </a:cubicBezTo>
                  <a:cubicBezTo>
                    <a:pt x="179" y="41"/>
                    <a:pt x="179" y="41"/>
                    <a:pt x="179" y="41"/>
                  </a:cubicBezTo>
                  <a:cubicBezTo>
                    <a:pt x="179" y="41"/>
                    <a:pt x="179" y="41"/>
                    <a:pt x="179" y="41"/>
                  </a:cubicBezTo>
                  <a:cubicBezTo>
                    <a:pt x="179" y="41"/>
                    <a:pt x="179" y="41"/>
                    <a:pt x="179" y="41"/>
                  </a:cubicBezTo>
                  <a:cubicBezTo>
                    <a:pt x="179" y="41"/>
                    <a:pt x="179" y="41"/>
                    <a:pt x="179" y="41"/>
                  </a:cubicBezTo>
                  <a:cubicBezTo>
                    <a:pt x="180" y="41"/>
                    <a:pt x="180" y="41"/>
                    <a:pt x="180" y="41"/>
                  </a:cubicBezTo>
                  <a:cubicBezTo>
                    <a:pt x="180" y="40"/>
                    <a:pt x="180" y="40"/>
                    <a:pt x="180" y="40"/>
                  </a:cubicBezTo>
                  <a:cubicBezTo>
                    <a:pt x="180" y="40"/>
                    <a:pt x="181" y="40"/>
                    <a:pt x="181" y="40"/>
                  </a:cubicBezTo>
                  <a:cubicBezTo>
                    <a:pt x="181" y="40"/>
                    <a:pt x="181" y="40"/>
                    <a:pt x="181" y="40"/>
                  </a:cubicBezTo>
                  <a:cubicBezTo>
                    <a:pt x="181" y="40"/>
                    <a:pt x="181" y="41"/>
                    <a:pt x="181" y="41"/>
                  </a:cubicBezTo>
                  <a:cubicBezTo>
                    <a:pt x="181" y="41"/>
                    <a:pt x="181" y="40"/>
                    <a:pt x="181" y="40"/>
                  </a:cubicBezTo>
                  <a:cubicBezTo>
                    <a:pt x="181" y="40"/>
                    <a:pt x="181" y="40"/>
                    <a:pt x="181" y="40"/>
                  </a:cubicBezTo>
                  <a:cubicBezTo>
                    <a:pt x="181" y="40"/>
                    <a:pt x="181" y="40"/>
                    <a:pt x="181" y="40"/>
                  </a:cubicBezTo>
                  <a:cubicBezTo>
                    <a:pt x="181" y="40"/>
                    <a:pt x="181" y="40"/>
                    <a:pt x="181" y="40"/>
                  </a:cubicBezTo>
                  <a:cubicBezTo>
                    <a:pt x="181" y="40"/>
                    <a:pt x="181" y="40"/>
                    <a:pt x="181" y="40"/>
                  </a:cubicBezTo>
                  <a:cubicBezTo>
                    <a:pt x="181" y="40"/>
                    <a:pt x="181" y="40"/>
                    <a:pt x="181" y="40"/>
                  </a:cubicBezTo>
                  <a:cubicBezTo>
                    <a:pt x="181" y="40"/>
                    <a:pt x="181" y="40"/>
                    <a:pt x="181" y="40"/>
                  </a:cubicBezTo>
                  <a:cubicBezTo>
                    <a:pt x="180" y="40"/>
                    <a:pt x="180" y="40"/>
                    <a:pt x="180" y="40"/>
                  </a:cubicBezTo>
                  <a:cubicBezTo>
                    <a:pt x="180" y="40"/>
                    <a:pt x="180" y="40"/>
                    <a:pt x="180" y="40"/>
                  </a:cubicBezTo>
                  <a:cubicBezTo>
                    <a:pt x="180" y="40"/>
                    <a:pt x="180" y="40"/>
                    <a:pt x="180" y="40"/>
                  </a:cubicBezTo>
                  <a:cubicBezTo>
                    <a:pt x="180" y="40"/>
                    <a:pt x="180" y="40"/>
                    <a:pt x="179" y="40"/>
                  </a:cubicBezTo>
                  <a:cubicBezTo>
                    <a:pt x="179" y="40"/>
                    <a:pt x="180" y="40"/>
                    <a:pt x="179" y="40"/>
                  </a:cubicBezTo>
                  <a:cubicBezTo>
                    <a:pt x="179" y="40"/>
                    <a:pt x="179" y="40"/>
                    <a:pt x="179" y="40"/>
                  </a:cubicBezTo>
                  <a:close/>
                  <a:moveTo>
                    <a:pt x="130" y="96"/>
                  </a:moveTo>
                  <a:cubicBezTo>
                    <a:pt x="130" y="96"/>
                    <a:pt x="130" y="96"/>
                    <a:pt x="130" y="96"/>
                  </a:cubicBezTo>
                  <a:cubicBezTo>
                    <a:pt x="130" y="96"/>
                    <a:pt x="129" y="96"/>
                    <a:pt x="129" y="96"/>
                  </a:cubicBezTo>
                  <a:cubicBezTo>
                    <a:pt x="129" y="96"/>
                    <a:pt x="129" y="96"/>
                    <a:pt x="129" y="96"/>
                  </a:cubicBezTo>
                  <a:cubicBezTo>
                    <a:pt x="129" y="96"/>
                    <a:pt x="129" y="96"/>
                    <a:pt x="129" y="96"/>
                  </a:cubicBezTo>
                  <a:cubicBezTo>
                    <a:pt x="128" y="96"/>
                    <a:pt x="128" y="96"/>
                    <a:pt x="128" y="96"/>
                  </a:cubicBezTo>
                  <a:cubicBezTo>
                    <a:pt x="128" y="96"/>
                    <a:pt x="128" y="96"/>
                    <a:pt x="128" y="96"/>
                  </a:cubicBezTo>
                  <a:cubicBezTo>
                    <a:pt x="128" y="96"/>
                    <a:pt x="128" y="96"/>
                    <a:pt x="128" y="96"/>
                  </a:cubicBezTo>
                  <a:cubicBezTo>
                    <a:pt x="128" y="96"/>
                    <a:pt x="128" y="95"/>
                    <a:pt x="127" y="95"/>
                  </a:cubicBezTo>
                  <a:cubicBezTo>
                    <a:pt x="127" y="95"/>
                    <a:pt x="127" y="95"/>
                    <a:pt x="127" y="95"/>
                  </a:cubicBezTo>
                  <a:cubicBezTo>
                    <a:pt x="127" y="96"/>
                    <a:pt x="127" y="96"/>
                    <a:pt x="127" y="96"/>
                  </a:cubicBezTo>
                  <a:cubicBezTo>
                    <a:pt x="127" y="96"/>
                    <a:pt x="127" y="95"/>
                    <a:pt x="127" y="95"/>
                  </a:cubicBezTo>
                  <a:cubicBezTo>
                    <a:pt x="126" y="95"/>
                    <a:pt x="126" y="95"/>
                    <a:pt x="126" y="95"/>
                  </a:cubicBezTo>
                  <a:cubicBezTo>
                    <a:pt x="126" y="95"/>
                    <a:pt x="126" y="95"/>
                    <a:pt x="126" y="95"/>
                  </a:cubicBezTo>
                  <a:cubicBezTo>
                    <a:pt x="126" y="95"/>
                    <a:pt x="126" y="95"/>
                    <a:pt x="126" y="95"/>
                  </a:cubicBezTo>
                  <a:cubicBezTo>
                    <a:pt x="126" y="95"/>
                    <a:pt x="126" y="95"/>
                    <a:pt x="126" y="95"/>
                  </a:cubicBezTo>
                  <a:cubicBezTo>
                    <a:pt x="125" y="95"/>
                    <a:pt x="125" y="95"/>
                    <a:pt x="125" y="95"/>
                  </a:cubicBezTo>
                  <a:cubicBezTo>
                    <a:pt x="125" y="95"/>
                    <a:pt x="125" y="95"/>
                    <a:pt x="125" y="95"/>
                  </a:cubicBezTo>
                  <a:cubicBezTo>
                    <a:pt x="125" y="95"/>
                    <a:pt x="125" y="95"/>
                    <a:pt x="125" y="95"/>
                  </a:cubicBezTo>
                  <a:cubicBezTo>
                    <a:pt x="125" y="95"/>
                    <a:pt x="125" y="95"/>
                    <a:pt x="125" y="95"/>
                  </a:cubicBezTo>
                  <a:cubicBezTo>
                    <a:pt x="125" y="95"/>
                    <a:pt x="125" y="95"/>
                    <a:pt x="125" y="95"/>
                  </a:cubicBezTo>
                  <a:cubicBezTo>
                    <a:pt x="124" y="95"/>
                    <a:pt x="124" y="95"/>
                    <a:pt x="124" y="95"/>
                  </a:cubicBezTo>
                  <a:cubicBezTo>
                    <a:pt x="124" y="95"/>
                    <a:pt x="124" y="95"/>
                    <a:pt x="124" y="95"/>
                  </a:cubicBezTo>
                  <a:cubicBezTo>
                    <a:pt x="124" y="95"/>
                    <a:pt x="124" y="95"/>
                    <a:pt x="124" y="95"/>
                  </a:cubicBezTo>
                  <a:cubicBezTo>
                    <a:pt x="124" y="95"/>
                    <a:pt x="124" y="94"/>
                    <a:pt x="124" y="94"/>
                  </a:cubicBezTo>
                  <a:cubicBezTo>
                    <a:pt x="124" y="94"/>
                    <a:pt x="124" y="95"/>
                    <a:pt x="124" y="95"/>
                  </a:cubicBezTo>
                  <a:cubicBezTo>
                    <a:pt x="123" y="95"/>
                    <a:pt x="123" y="94"/>
                    <a:pt x="123" y="94"/>
                  </a:cubicBezTo>
                  <a:cubicBezTo>
                    <a:pt x="123" y="94"/>
                    <a:pt x="123" y="94"/>
                    <a:pt x="123" y="94"/>
                  </a:cubicBezTo>
                  <a:cubicBezTo>
                    <a:pt x="122" y="94"/>
                    <a:pt x="122" y="94"/>
                    <a:pt x="122" y="94"/>
                  </a:cubicBezTo>
                  <a:cubicBezTo>
                    <a:pt x="122" y="94"/>
                    <a:pt x="122" y="94"/>
                    <a:pt x="122" y="94"/>
                  </a:cubicBezTo>
                  <a:cubicBezTo>
                    <a:pt x="122" y="94"/>
                    <a:pt x="122" y="94"/>
                    <a:pt x="122" y="94"/>
                  </a:cubicBezTo>
                  <a:cubicBezTo>
                    <a:pt x="121" y="94"/>
                    <a:pt x="121" y="93"/>
                    <a:pt x="121" y="93"/>
                  </a:cubicBezTo>
                  <a:cubicBezTo>
                    <a:pt x="121" y="93"/>
                    <a:pt x="120" y="93"/>
                    <a:pt x="120" y="93"/>
                  </a:cubicBezTo>
                  <a:cubicBezTo>
                    <a:pt x="120" y="93"/>
                    <a:pt x="120" y="93"/>
                    <a:pt x="119" y="93"/>
                  </a:cubicBezTo>
                  <a:cubicBezTo>
                    <a:pt x="119" y="93"/>
                    <a:pt x="119" y="93"/>
                    <a:pt x="119" y="93"/>
                  </a:cubicBezTo>
                  <a:cubicBezTo>
                    <a:pt x="119" y="94"/>
                    <a:pt x="119" y="94"/>
                    <a:pt x="118" y="94"/>
                  </a:cubicBezTo>
                  <a:cubicBezTo>
                    <a:pt x="118" y="94"/>
                    <a:pt x="118" y="94"/>
                    <a:pt x="118" y="94"/>
                  </a:cubicBezTo>
                  <a:cubicBezTo>
                    <a:pt x="118" y="94"/>
                    <a:pt x="118" y="94"/>
                    <a:pt x="118" y="94"/>
                  </a:cubicBezTo>
                  <a:cubicBezTo>
                    <a:pt x="118" y="94"/>
                    <a:pt x="118" y="94"/>
                    <a:pt x="118" y="94"/>
                  </a:cubicBezTo>
                  <a:cubicBezTo>
                    <a:pt x="118" y="94"/>
                    <a:pt x="118" y="94"/>
                    <a:pt x="118" y="94"/>
                  </a:cubicBezTo>
                  <a:cubicBezTo>
                    <a:pt x="118" y="94"/>
                    <a:pt x="118" y="94"/>
                    <a:pt x="118" y="94"/>
                  </a:cubicBezTo>
                  <a:cubicBezTo>
                    <a:pt x="118" y="94"/>
                    <a:pt x="118" y="94"/>
                    <a:pt x="117" y="94"/>
                  </a:cubicBezTo>
                  <a:cubicBezTo>
                    <a:pt x="117" y="94"/>
                    <a:pt x="117" y="94"/>
                    <a:pt x="117" y="94"/>
                  </a:cubicBezTo>
                  <a:cubicBezTo>
                    <a:pt x="117" y="94"/>
                    <a:pt x="117" y="94"/>
                    <a:pt x="117" y="94"/>
                  </a:cubicBezTo>
                  <a:cubicBezTo>
                    <a:pt x="117" y="94"/>
                    <a:pt x="117" y="94"/>
                    <a:pt x="117" y="94"/>
                  </a:cubicBezTo>
                  <a:cubicBezTo>
                    <a:pt x="117" y="94"/>
                    <a:pt x="117" y="94"/>
                    <a:pt x="116" y="94"/>
                  </a:cubicBezTo>
                  <a:cubicBezTo>
                    <a:pt x="116" y="94"/>
                    <a:pt x="116" y="94"/>
                    <a:pt x="116" y="94"/>
                  </a:cubicBezTo>
                  <a:cubicBezTo>
                    <a:pt x="116" y="94"/>
                    <a:pt x="115" y="94"/>
                    <a:pt x="115" y="94"/>
                  </a:cubicBezTo>
                  <a:cubicBezTo>
                    <a:pt x="115" y="94"/>
                    <a:pt x="115" y="94"/>
                    <a:pt x="115" y="94"/>
                  </a:cubicBezTo>
                  <a:cubicBezTo>
                    <a:pt x="114" y="93"/>
                    <a:pt x="114" y="93"/>
                    <a:pt x="114" y="93"/>
                  </a:cubicBezTo>
                  <a:cubicBezTo>
                    <a:pt x="114" y="93"/>
                    <a:pt x="114" y="94"/>
                    <a:pt x="114" y="94"/>
                  </a:cubicBezTo>
                  <a:cubicBezTo>
                    <a:pt x="114" y="94"/>
                    <a:pt x="114" y="94"/>
                    <a:pt x="114" y="93"/>
                  </a:cubicBezTo>
                  <a:cubicBezTo>
                    <a:pt x="114" y="93"/>
                    <a:pt x="113" y="93"/>
                    <a:pt x="113" y="93"/>
                  </a:cubicBezTo>
                  <a:cubicBezTo>
                    <a:pt x="113" y="93"/>
                    <a:pt x="113" y="93"/>
                    <a:pt x="113" y="93"/>
                  </a:cubicBezTo>
                  <a:cubicBezTo>
                    <a:pt x="113" y="93"/>
                    <a:pt x="113" y="93"/>
                    <a:pt x="113" y="93"/>
                  </a:cubicBezTo>
                  <a:cubicBezTo>
                    <a:pt x="112" y="93"/>
                    <a:pt x="112" y="93"/>
                    <a:pt x="112" y="93"/>
                  </a:cubicBezTo>
                  <a:cubicBezTo>
                    <a:pt x="112" y="93"/>
                    <a:pt x="112" y="93"/>
                    <a:pt x="112" y="93"/>
                  </a:cubicBezTo>
                  <a:cubicBezTo>
                    <a:pt x="112" y="93"/>
                    <a:pt x="112" y="93"/>
                    <a:pt x="112" y="93"/>
                  </a:cubicBezTo>
                  <a:cubicBezTo>
                    <a:pt x="112" y="93"/>
                    <a:pt x="112" y="93"/>
                    <a:pt x="111" y="93"/>
                  </a:cubicBezTo>
                  <a:cubicBezTo>
                    <a:pt x="111" y="93"/>
                    <a:pt x="111" y="93"/>
                    <a:pt x="111" y="93"/>
                  </a:cubicBezTo>
                  <a:cubicBezTo>
                    <a:pt x="111" y="93"/>
                    <a:pt x="111" y="93"/>
                    <a:pt x="111" y="93"/>
                  </a:cubicBezTo>
                  <a:cubicBezTo>
                    <a:pt x="111" y="93"/>
                    <a:pt x="111" y="93"/>
                    <a:pt x="111" y="93"/>
                  </a:cubicBezTo>
                  <a:cubicBezTo>
                    <a:pt x="111" y="93"/>
                    <a:pt x="111" y="93"/>
                    <a:pt x="111" y="93"/>
                  </a:cubicBezTo>
                  <a:cubicBezTo>
                    <a:pt x="111" y="93"/>
                    <a:pt x="110" y="93"/>
                    <a:pt x="110" y="93"/>
                  </a:cubicBezTo>
                  <a:cubicBezTo>
                    <a:pt x="110" y="93"/>
                    <a:pt x="110" y="93"/>
                    <a:pt x="110" y="93"/>
                  </a:cubicBezTo>
                  <a:cubicBezTo>
                    <a:pt x="110" y="93"/>
                    <a:pt x="110" y="93"/>
                    <a:pt x="110" y="93"/>
                  </a:cubicBezTo>
                  <a:cubicBezTo>
                    <a:pt x="110" y="93"/>
                    <a:pt x="110" y="93"/>
                    <a:pt x="110" y="94"/>
                  </a:cubicBezTo>
                  <a:cubicBezTo>
                    <a:pt x="110" y="94"/>
                    <a:pt x="110" y="94"/>
                    <a:pt x="110" y="94"/>
                  </a:cubicBezTo>
                  <a:cubicBezTo>
                    <a:pt x="110" y="94"/>
                    <a:pt x="110" y="94"/>
                    <a:pt x="110" y="94"/>
                  </a:cubicBezTo>
                  <a:cubicBezTo>
                    <a:pt x="110" y="94"/>
                    <a:pt x="110" y="93"/>
                    <a:pt x="110" y="93"/>
                  </a:cubicBezTo>
                  <a:cubicBezTo>
                    <a:pt x="110" y="93"/>
                    <a:pt x="109" y="93"/>
                    <a:pt x="109" y="93"/>
                  </a:cubicBezTo>
                  <a:cubicBezTo>
                    <a:pt x="109" y="93"/>
                    <a:pt x="109" y="93"/>
                    <a:pt x="109" y="93"/>
                  </a:cubicBezTo>
                  <a:cubicBezTo>
                    <a:pt x="109" y="93"/>
                    <a:pt x="109" y="93"/>
                    <a:pt x="109" y="93"/>
                  </a:cubicBezTo>
                  <a:cubicBezTo>
                    <a:pt x="109" y="93"/>
                    <a:pt x="109" y="93"/>
                    <a:pt x="109" y="93"/>
                  </a:cubicBezTo>
                  <a:cubicBezTo>
                    <a:pt x="109" y="93"/>
                    <a:pt x="109" y="93"/>
                    <a:pt x="109" y="93"/>
                  </a:cubicBezTo>
                  <a:cubicBezTo>
                    <a:pt x="109" y="93"/>
                    <a:pt x="109" y="93"/>
                    <a:pt x="108" y="93"/>
                  </a:cubicBezTo>
                  <a:cubicBezTo>
                    <a:pt x="108" y="93"/>
                    <a:pt x="108" y="93"/>
                    <a:pt x="108" y="93"/>
                  </a:cubicBezTo>
                  <a:cubicBezTo>
                    <a:pt x="108" y="93"/>
                    <a:pt x="108" y="93"/>
                    <a:pt x="108" y="93"/>
                  </a:cubicBezTo>
                  <a:cubicBezTo>
                    <a:pt x="108" y="93"/>
                    <a:pt x="108" y="93"/>
                    <a:pt x="108" y="93"/>
                  </a:cubicBezTo>
                  <a:cubicBezTo>
                    <a:pt x="108" y="93"/>
                    <a:pt x="108" y="93"/>
                    <a:pt x="108" y="93"/>
                  </a:cubicBezTo>
                  <a:cubicBezTo>
                    <a:pt x="108" y="93"/>
                    <a:pt x="107" y="93"/>
                    <a:pt x="107" y="93"/>
                  </a:cubicBezTo>
                  <a:cubicBezTo>
                    <a:pt x="107" y="93"/>
                    <a:pt x="107" y="93"/>
                    <a:pt x="107" y="93"/>
                  </a:cubicBezTo>
                  <a:cubicBezTo>
                    <a:pt x="107" y="93"/>
                    <a:pt x="107" y="93"/>
                    <a:pt x="107" y="93"/>
                  </a:cubicBezTo>
                  <a:cubicBezTo>
                    <a:pt x="106" y="93"/>
                    <a:pt x="106" y="93"/>
                    <a:pt x="106" y="93"/>
                  </a:cubicBezTo>
                  <a:cubicBezTo>
                    <a:pt x="106" y="93"/>
                    <a:pt x="106" y="93"/>
                    <a:pt x="106" y="93"/>
                  </a:cubicBezTo>
                  <a:cubicBezTo>
                    <a:pt x="106" y="93"/>
                    <a:pt x="106" y="93"/>
                    <a:pt x="106" y="93"/>
                  </a:cubicBezTo>
                  <a:cubicBezTo>
                    <a:pt x="105" y="93"/>
                    <a:pt x="105" y="93"/>
                    <a:pt x="105" y="93"/>
                  </a:cubicBezTo>
                  <a:cubicBezTo>
                    <a:pt x="105" y="93"/>
                    <a:pt x="105" y="93"/>
                    <a:pt x="105" y="93"/>
                  </a:cubicBezTo>
                  <a:cubicBezTo>
                    <a:pt x="105" y="93"/>
                    <a:pt x="105" y="93"/>
                    <a:pt x="104" y="93"/>
                  </a:cubicBezTo>
                  <a:cubicBezTo>
                    <a:pt x="104" y="93"/>
                    <a:pt x="104" y="93"/>
                    <a:pt x="104" y="93"/>
                  </a:cubicBezTo>
                  <a:cubicBezTo>
                    <a:pt x="104" y="93"/>
                    <a:pt x="104" y="93"/>
                    <a:pt x="104" y="93"/>
                  </a:cubicBezTo>
                  <a:cubicBezTo>
                    <a:pt x="103" y="93"/>
                    <a:pt x="104" y="93"/>
                    <a:pt x="103" y="92"/>
                  </a:cubicBezTo>
                  <a:cubicBezTo>
                    <a:pt x="103" y="92"/>
                    <a:pt x="102" y="92"/>
                    <a:pt x="102" y="92"/>
                  </a:cubicBezTo>
                  <a:cubicBezTo>
                    <a:pt x="102" y="92"/>
                    <a:pt x="101" y="92"/>
                    <a:pt x="101" y="91"/>
                  </a:cubicBezTo>
                  <a:cubicBezTo>
                    <a:pt x="101" y="91"/>
                    <a:pt x="101" y="91"/>
                    <a:pt x="100" y="91"/>
                  </a:cubicBezTo>
                  <a:cubicBezTo>
                    <a:pt x="100" y="91"/>
                    <a:pt x="100" y="91"/>
                    <a:pt x="100" y="91"/>
                  </a:cubicBezTo>
                  <a:cubicBezTo>
                    <a:pt x="100" y="91"/>
                    <a:pt x="99" y="91"/>
                    <a:pt x="99" y="91"/>
                  </a:cubicBezTo>
                  <a:cubicBezTo>
                    <a:pt x="99" y="91"/>
                    <a:pt x="99" y="90"/>
                    <a:pt x="99" y="90"/>
                  </a:cubicBezTo>
                  <a:cubicBezTo>
                    <a:pt x="98" y="90"/>
                    <a:pt x="98" y="90"/>
                    <a:pt x="98" y="90"/>
                  </a:cubicBezTo>
                  <a:cubicBezTo>
                    <a:pt x="97" y="90"/>
                    <a:pt x="97" y="90"/>
                    <a:pt x="96" y="90"/>
                  </a:cubicBezTo>
                  <a:cubicBezTo>
                    <a:pt x="96" y="90"/>
                    <a:pt x="96" y="90"/>
                    <a:pt x="96" y="90"/>
                  </a:cubicBezTo>
                  <a:cubicBezTo>
                    <a:pt x="95" y="90"/>
                    <a:pt x="95" y="90"/>
                    <a:pt x="95" y="90"/>
                  </a:cubicBezTo>
                  <a:cubicBezTo>
                    <a:pt x="95" y="90"/>
                    <a:pt x="95" y="90"/>
                    <a:pt x="95" y="89"/>
                  </a:cubicBezTo>
                  <a:cubicBezTo>
                    <a:pt x="95" y="89"/>
                    <a:pt x="95" y="89"/>
                    <a:pt x="94" y="89"/>
                  </a:cubicBezTo>
                  <a:cubicBezTo>
                    <a:pt x="94" y="89"/>
                    <a:pt x="93" y="89"/>
                    <a:pt x="93" y="89"/>
                  </a:cubicBezTo>
                  <a:cubicBezTo>
                    <a:pt x="93" y="89"/>
                    <a:pt x="92" y="89"/>
                    <a:pt x="92" y="89"/>
                  </a:cubicBezTo>
                  <a:cubicBezTo>
                    <a:pt x="92" y="89"/>
                    <a:pt x="92" y="89"/>
                    <a:pt x="92" y="89"/>
                  </a:cubicBezTo>
                  <a:cubicBezTo>
                    <a:pt x="92" y="89"/>
                    <a:pt x="92" y="89"/>
                    <a:pt x="92" y="89"/>
                  </a:cubicBezTo>
                  <a:cubicBezTo>
                    <a:pt x="92" y="89"/>
                    <a:pt x="92" y="89"/>
                    <a:pt x="92" y="89"/>
                  </a:cubicBezTo>
                  <a:cubicBezTo>
                    <a:pt x="92" y="90"/>
                    <a:pt x="92" y="90"/>
                    <a:pt x="92" y="90"/>
                  </a:cubicBezTo>
                  <a:cubicBezTo>
                    <a:pt x="92" y="90"/>
                    <a:pt x="92" y="90"/>
                    <a:pt x="92" y="90"/>
                  </a:cubicBezTo>
                  <a:cubicBezTo>
                    <a:pt x="92" y="90"/>
                    <a:pt x="91" y="89"/>
                    <a:pt x="91" y="89"/>
                  </a:cubicBezTo>
                  <a:cubicBezTo>
                    <a:pt x="91" y="89"/>
                    <a:pt x="91" y="89"/>
                    <a:pt x="91" y="89"/>
                  </a:cubicBezTo>
                  <a:cubicBezTo>
                    <a:pt x="91" y="89"/>
                    <a:pt x="91" y="89"/>
                    <a:pt x="91" y="89"/>
                  </a:cubicBezTo>
                  <a:cubicBezTo>
                    <a:pt x="91" y="89"/>
                    <a:pt x="91" y="89"/>
                    <a:pt x="91" y="89"/>
                  </a:cubicBezTo>
                  <a:cubicBezTo>
                    <a:pt x="91" y="89"/>
                    <a:pt x="90" y="89"/>
                    <a:pt x="90" y="89"/>
                  </a:cubicBezTo>
                  <a:cubicBezTo>
                    <a:pt x="90" y="89"/>
                    <a:pt x="90" y="89"/>
                    <a:pt x="90" y="89"/>
                  </a:cubicBezTo>
                  <a:cubicBezTo>
                    <a:pt x="90" y="89"/>
                    <a:pt x="89" y="89"/>
                    <a:pt x="89" y="89"/>
                  </a:cubicBezTo>
                  <a:cubicBezTo>
                    <a:pt x="89" y="89"/>
                    <a:pt x="89" y="89"/>
                    <a:pt x="89" y="89"/>
                  </a:cubicBezTo>
                  <a:cubicBezTo>
                    <a:pt x="89" y="89"/>
                    <a:pt x="89" y="89"/>
                    <a:pt x="89" y="89"/>
                  </a:cubicBezTo>
                  <a:cubicBezTo>
                    <a:pt x="89" y="89"/>
                    <a:pt x="89" y="90"/>
                    <a:pt x="89" y="90"/>
                  </a:cubicBezTo>
                  <a:cubicBezTo>
                    <a:pt x="89" y="90"/>
                    <a:pt x="89" y="90"/>
                    <a:pt x="88" y="90"/>
                  </a:cubicBezTo>
                  <a:cubicBezTo>
                    <a:pt x="88" y="90"/>
                    <a:pt x="87" y="90"/>
                    <a:pt x="87" y="90"/>
                  </a:cubicBezTo>
                  <a:cubicBezTo>
                    <a:pt x="87" y="90"/>
                    <a:pt x="86" y="90"/>
                    <a:pt x="86" y="90"/>
                  </a:cubicBezTo>
                  <a:cubicBezTo>
                    <a:pt x="86" y="90"/>
                    <a:pt x="86" y="90"/>
                    <a:pt x="85" y="90"/>
                  </a:cubicBezTo>
                  <a:cubicBezTo>
                    <a:pt x="85" y="90"/>
                    <a:pt x="85" y="89"/>
                    <a:pt x="85" y="89"/>
                  </a:cubicBezTo>
                  <a:cubicBezTo>
                    <a:pt x="84" y="89"/>
                    <a:pt x="84" y="89"/>
                    <a:pt x="84" y="89"/>
                  </a:cubicBezTo>
                  <a:cubicBezTo>
                    <a:pt x="84" y="89"/>
                    <a:pt x="84" y="89"/>
                    <a:pt x="84" y="89"/>
                  </a:cubicBezTo>
                  <a:cubicBezTo>
                    <a:pt x="84" y="89"/>
                    <a:pt x="84" y="89"/>
                    <a:pt x="83" y="89"/>
                  </a:cubicBezTo>
                  <a:cubicBezTo>
                    <a:pt x="83" y="89"/>
                    <a:pt x="83" y="89"/>
                    <a:pt x="83" y="89"/>
                  </a:cubicBezTo>
                  <a:cubicBezTo>
                    <a:pt x="83" y="89"/>
                    <a:pt x="82" y="88"/>
                    <a:pt x="82" y="88"/>
                  </a:cubicBezTo>
                  <a:cubicBezTo>
                    <a:pt x="82" y="88"/>
                    <a:pt x="82" y="88"/>
                    <a:pt x="82" y="88"/>
                  </a:cubicBezTo>
                  <a:cubicBezTo>
                    <a:pt x="82" y="88"/>
                    <a:pt x="82" y="88"/>
                    <a:pt x="82" y="88"/>
                  </a:cubicBezTo>
                  <a:cubicBezTo>
                    <a:pt x="82" y="88"/>
                    <a:pt x="82" y="88"/>
                    <a:pt x="82" y="88"/>
                  </a:cubicBezTo>
                  <a:cubicBezTo>
                    <a:pt x="81" y="88"/>
                    <a:pt x="81" y="88"/>
                    <a:pt x="81" y="88"/>
                  </a:cubicBezTo>
                  <a:cubicBezTo>
                    <a:pt x="80" y="88"/>
                    <a:pt x="80" y="88"/>
                    <a:pt x="80" y="88"/>
                  </a:cubicBezTo>
                  <a:cubicBezTo>
                    <a:pt x="80" y="88"/>
                    <a:pt x="80" y="88"/>
                    <a:pt x="79" y="88"/>
                  </a:cubicBezTo>
                  <a:cubicBezTo>
                    <a:pt x="79" y="87"/>
                    <a:pt x="79" y="88"/>
                    <a:pt x="79" y="87"/>
                  </a:cubicBezTo>
                  <a:cubicBezTo>
                    <a:pt x="78" y="87"/>
                    <a:pt x="78" y="87"/>
                    <a:pt x="77" y="87"/>
                  </a:cubicBezTo>
                  <a:cubicBezTo>
                    <a:pt x="77" y="87"/>
                    <a:pt x="76" y="87"/>
                    <a:pt x="76" y="87"/>
                  </a:cubicBezTo>
                  <a:cubicBezTo>
                    <a:pt x="76" y="87"/>
                    <a:pt x="75" y="87"/>
                    <a:pt x="75" y="87"/>
                  </a:cubicBezTo>
                  <a:cubicBezTo>
                    <a:pt x="75" y="87"/>
                    <a:pt x="75" y="87"/>
                    <a:pt x="75" y="87"/>
                  </a:cubicBezTo>
                  <a:cubicBezTo>
                    <a:pt x="75" y="87"/>
                    <a:pt x="75" y="87"/>
                    <a:pt x="75" y="87"/>
                  </a:cubicBezTo>
                  <a:cubicBezTo>
                    <a:pt x="74" y="87"/>
                    <a:pt x="74" y="87"/>
                    <a:pt x="74" y="87"/>
                  </a:cubicBezTo>
                  <a:cubicBezTo>
                    <a:pt x="74" y="87"/>
                    <a:pt x="74" y="86"/>
                    <a:pt x="74" y="86"/>
                  </a:cubicBezTo>
                  <a:cubicBezTo>
                    <a:pt x="74" y="86"/>
                    <a:pt x="74" y="86"/>
                    <a:pt x="74" y="86"/>
                  </a:cubicBezTo>
                  <a:cubicBezTo>
                    <a:pt x="74" y="86"/>
                    <a:pt x="74" y="86"/>
                    <a:pt x="75" y="86"/>
                  </a:cubicBezTo>
                  <a:cubicBezTo>
                    <a:pt x="75" y="86"/>
                    <a:pt x="75" y="86"/>
                    <a:pt x="75" y="85"/>
                  </a:cubicBezTo>
                  <a:cubicBezTo>
                    <a:pt x="75" y="85"/>
                    <a:pt x="75" y="85"/>
                    <a:pt x="75" y="85"/>
                  </a:cubicBezTo>
                  <a:cubicBezTo>
                    <a:pt x="75" y="85"/>
                    <a:pt x="75" y="85"/>
                    <a:pt x="75" y="85"/>
                  </a:cubicBezTo>
                  <a:cubicBezTo>
                    <a:pt x="75" y="85"/>
                    <a:pt x="76" y="84"/>
                    <a:pt x="75" y="84"/>
                  </a:cubicBezTo>
                  <a:cubicBezTo>
                    <a:pt x="75" y="84"/>
                    <a:pt x="75" y="84"/>
                    <a:pt x="75" y="84"/>
                  </a:cubicBezTo>
                  <a:cubicBezTo>
                    <a:pt x="75" y="84"/>
                    <a:pt x="75" y="84"/>
                    <a:pt x="75" y="84"/>
                  </a:cubicBezTo>
                  <a:cubicBezTo>
                    <a:pt x="74" y="84"/>
                    <a:pt x="74" y="84"/>
                    <a:pt x="74" y="84"/>
                  </a:cubicBezTo>
                  <a:cubicBezTo>
                    <a:pt x="74" y="84"/>
                    <a:pt x="74" y="84"/>
                    <a:pt x="74" y="84"/>
                  </a:cubicBezTo>
                  <a:cubicBezTo>
                    <a:pt x="74" y="84"/>
                    <a:pt x="74" y="84"/>
                    <a:pt x="73" y="84"/>
                  </a:cubicBezTo>
                  <a:cubicBezTo>
                    <a:pt x="73" y="84"/>
                    <a:pt x="73" y="84"/>
                    <a:pt x="73" y="84"/>
                  </a:cubicBezTo>
                  <a:cubicBezTo>
                    <a:pt x="73" y="84"/>
                    <a:pt x="72" y="84"/>
                    <a:pt x="72" y="83"/>
                  </a:cubicBezTo>
                  <a:cubicBezTo>
                    <a:pt x="72" y="83"/>
                    <a:pt x="72" y="83"/>
                    <a:pt x="72" y="83"/>
                  </a:cubicBezTo>
                  <a:cubicBezTo>
                    <a:pt x="71" y="83"/>
                    <a:pt x="71" y="83"/>
                    <a:pt x="71" y="83"/>
                  </a:cubicBezTo>
                  <a:cubicBezTo>
                    <a:pt x="71" y="83"/>
                    <a:pt x="71" y="83"/>
                    <a:pt x="71" y="83"/>
                  </a:cubicBezTo>
                  <a:cubicBezTo>
                    <a:pt x="70" y="83"/>
                    <a:pt x="70" y="83"/>
                    <a:pt x="70" y="83"/>
                  </a:cubicBezTo>
                  <a:cubicBezTo>
                    <a:pt x="70" y="83"/>
                    <a:pt x="70" y="83"/>
                    <a:pt x="70" y="83"/>
                  </a:cubicBezTo>
                  <a:cubicBezTo>
                    <a:pt x="70" y="83"/>
                    <a:pt x="70" y="83"/>
                    <a:pt x="69" y="83"/>
                  </a:cubicBezTo>
                  <a:cubicBezTo>
                    <a:pt x="69" y="83"/>
                    <a:pt x="69" y="83"/>
                    <a:pt x="69" y="83"/>
                  </a:cubicBezTo>
                  <a:cubicBezTo>
                    <a:pt x="68" y="84"/>
                    <a:pt x="69" y="84"/>
                    <a:pt x="68" y="83"/>
                  </a:cubicBezTo>
                  <a:cubicBezTo>
                    <a:pt x="68" y="83"/>
                    <a:pt x="68" y="83"/>
                    <a:pt x="68" y="83"/>
                  </a:cubicBezTo>
                  <a:cubicBezTo>
                    <a:pt x="68" y="83"/>
                    <a:pt x="68" y="83"/>
                    <a:pt x="68" y="83"/>
                  </a:cubicBezTo>
                  <a:cubicBezTo>
                    <a:pt x="67" y="83"/>
                    <a:pt x="67" y="83"/>
                    <a:pt x="67" y="83"/>
                  </a:cubicBezTo>
                  <a:cubicBezTo>
                    <a:pt x="67" y="83"/>
                    <a:pt x="67" y="83"/>
                    <a:pt x="67" y="83"/>
                  </a:cubicBezTo>
                  <a:cubicBezTo>
                    <a:pt x="67" y="83"/>
                    <a:pt x="67" y="83"/>
                    <a:pt x="67" y="83"/>
                  </a:cubicBezTo>
                  <a:cubicBezTo>
                    <a:pt x="67" y="83"/>
                    <a:pt x="67" y="83"/>
                    <a:pt x="67" y="83"/>
                  </a:cubicBezTo>
                  <a:cubicBezTo>
                    <a:pt x="66" y="83"/>
                    <a:pt x="66" y="83"/>
                    <a:pt x="67" y="83"/>
                  </a:cubicBezTo>
                  <a:cubicBezTo>
                    <a:pt x="67" y="83"/>
                    <a:pt x="67" y="83"/>
                    <a:pt x="67" y="83"/>
                  </a:cubicBezTo>
                  <a:cubicBezTo>
                    <a:pt x="67" y="83"/>
                    <a:pt x="67" y="83"/>
                    <a:pt x="67" y="82"/>
                  </a:cubicBezTo>
                  <a:cubicBezTo>
                    <a:pt x="67" y="82"/>
                    <a:pt x="67" y="82"/>
                    <a:pt x="67" y="82"/>
                  </a:cubicBezTo>
                  <a:cubicBezTo>
                    <a:pt x="67" y="82"/>
                    <a:pt x="67" y="82"/>
                    <a:pt x="67" y="82"/>
                  </a:cubicBezTo>
                  <a:cubicBezTo>
                    <a:pt x="67" y="82"/>
                    <a:pt x="67" y="82"/>
                    <a:pt x="68" y="82"/>
                  </a:cubicBezTo>
                  <a:cubicBezTo>
                    <a:pt x="68" y="82"/>
                    <a:pt x="68" y="82"/>
                    <a:pt x="68" y="82"/>
                  </a:cubicBezTo>
                  <a:cubicBezTo>
                    <a:pt x="68" y="83"/>
                    <a:pt x="68" y="83"/>
                    <a:pt x="68" y="83"/>
                  </a:cubicBezTo>
                  <a:cubicBezTo>
                    <a:pt x="68" y="83"/>
                    <a:pt x="68" y="83"/>
                    <a:pt x="68" y="83"/>
                  </a:cubicBezTo>
                  <a:cubicBezTo>
                    <a:pt x="68" y="83"/>
                    <a:pt x="68" y="83"/>
                    <a:pt x="68" y="83"/>
                  </a:cubicBezTo>
                  <a:cubicBezTo>
                    <a:pt x="68" y="83"/>
                    <a:pt x="68" y="82"/>
                    <a:pt x="69" y="82"/>
                  </a:cubicBezTo>
                  <a:cubicBezTo>
                    <a:pt x="69" y="82"/>
                    <a:pt x="69" y="82"/>
                    <a:pt x="69" y="82"/>
                  </a:cubicBezTo>
                  <a:cubicBezTo>
                    <a:pt x="69" y="82"/>
                    <a:pt x="69" y="82"/>
                    <a:pt x="69" y="82"/>
                  </a:cubicBezTo>
                  <a:cubicBezTo>
                    <a:pt x="69" y="82"/>
                    <a:pt x="69" y="82"/>
                    <a:pt x="69" y="81"/>
                  </a:cubicBezTo>
                  <a:cubicBezTo>
                    <a:pt x="69" y="81"/>
                    <a:pt x="69" y="81"/>
                    <a:pt x="69" y="81"/>
                  </a:cubicBezTo>
                  <a:cubicBezTo>
                    <a:pt x="69" y="81"/>
                    <a:pt x="69" y="81"/>
                    <a:pt x="69" y="81"/>
                  </a:cubicBezTo>
                  <a:cubicBezTo>
                    <a:pt x="70" y="81"/>
                    <a:pt x="70" y="81"/>
                    <a:pt x="70" y="81"/>
                  </a:cubicBezTo>
                  <a:cubicBezTo>
                    <a:pt x="70" y="81"/>
                    <a:pt x="70" y="81"/>
                    <a:pt x="70" y="81"/>
                  </a:cubicBezTo>
                  <a:cubicBezTo>
                    <a:pt x="70" y="81"/>
                    <a:pt x="71" y="81"/>
                    <a:pt x="71" y="80"/>
                  </a:cubicBezTo>
                  <a:cubicBezTo>
                    <a:pt x="71" y="80"/>
                    <a:pt x="70" y="80"/>
                    <a:pt x="71" y="80"/>
                  </a:cubicBezTo>
                  <a:cubicBezTo>
                    <a:pt x="71" y="79"/>
                    <a:pt x="71" y="79"/>
                    <a:pt x="71" y="79"/>
                  </a:cubicBezTo>
                  <a:cubicBezTo>
                    <a:pt x="71" y="78"/>
                    <a:pt x="71" y="78"/>
                    <a:pt x="71" y="78"/>
                  </a:cubicBezTo>
                  <a:cubicBezTo>
                    <a:pt x="71" y="78"/>
                    <a:pt x="71" y="78"/>
                    <a:pt x="71" y="78"/>
                  </a:cubicBezTo>
                  <a:cubicBezTo>
                    <a:pt x="72" y="78"/>
                    <a:pt x="72" y="78"/>
                    <a:pt x="72" y="77"/>
                  </a:cubicBezTo>
                  <a:cubicBezTo>
                    <a:pt x="72" y="77"/>
                    <a:pt x="72" y="77"/>
                    <a:pt x="72" y="77"/>
                  </a:cubicBezTo>
                  <a:cubicBezTo>
                    <a:pt x="72" y="77"/>
                    <a:pt x="72" y="77"/>
                    <a:pt x="72" y="77"/>
                  </a:cubicBezTo>
                  <a:cubicBezTo>
                    <a:pt x="72" y="77"/>
                    <a:pt x="72" y="77"/>
                    <a:pt x="72" y="77"/>
                  </a:cubicBezTo>
                  <a:cubicBezTo>
                    <a:pt x="72" y="77"/>
                    <a:pt x="72" y="77"/>
                    <a:pt x="72" y="77"/>
                  </a:cubicBezTo>
                  <a:cubicBezTo>
                    <a:pt x="72" y="78"/>
                    <a:pt x="73" y="78"/>
                    <a:pt x="73" y="78"/>
                  </a:cubicBezTo>
                  <a:cubicBezTo>
                    <a:pt x="73" y="78"/>
                    <a:pt x="73" y="78"/>
                    <a:pt x="73" y="78"/>
                  </a:cubicBezTo>
                  <a:cubicBezTo>
                    <a:pt x="73" y="78"/>
                    <a:pt x="73" y="78"/>
                    <a:pt x="73" y="77"/>
                  </a:cubicBezTo>
                  <a:cubicBezTo>
                    <a:pt x="73" y="77"/>
                    <a:pt x="73" y="77"/>
                    <a:pt x="73" y="77"/>
                  </a:cubicBezTo>
                  <a:cubicBezTo>
                    <a:pt x="74" y="77"/>
                    <a:pt x="74" y="77"/>
                    <a:pt x="74" y="77"/>
                  </a:cubicBezTo>
                  <a:cubicBezTo>
                    <a:pt x="74" y="77"/>
                    <a:pt x="74" y="77"/>
                    <a:pt x="74" y="77"/>
                  </a:cubicBezTo>
                  <a:cubicBezTo>
                    <a:pt x="74" y="77"/>
                    <a:pt x="74" y="77"/>
                    <a:pt x="75" y="78"/>
                  </a:cubicBezTo>
                  <a:cubicBezTo>
                    <a:pt x="75" y="78"/>
                    <a:pt x="75" y="78"/>
                    <a:pt x="75" y="78"/>
                  </a:cubicBezTo>
                  <a:cubicBezTo>
                    <a:pt x="75" y="78"/>
                    <a:pt x="75" y="78"/>
                    <a:pt x="75" y="78"/>
                  </a:cubicBezTo>
                  <a:cubicBezTo>
                    <a:pt x="75" y="78"/>
                    <a:pt x="76" y="78"/>
                    <a:pt x="76" y="78"/>
                  </a:cubicBezTo>
                  <a:cubicBezTo>
                    <a:pt x="76" y="78"/>
                    <a:pt x="76" y="78"/>
                    <a:pt x="76" y="78"/>
                  </a:cubicBezTo>
                  <a:cubicBezTo>
                    <a:pt x="76" y="78"/>
                    <a:pt x="76" y="78"/>
                    <a:pt x="76" y="78"/>
                  </a:cubicBezTo>
                  <a:cubicBezTo>
                    <a:pt x="76" y="78"/>
                    <a:pt x="77" y="78"/>
                    <a:pt x="77" y="78"/>
                  </a:cubicBezTo>
                  <a:cubicBezTo>
                    <a:pt x="77" y="78"/>
                    <a:pt x="77" y="78"/>
                    <a:pt x="77" y="78"/>
                  </a:cubicBezTo>
                  <a:cubicBezTo>
                    <a:pt x="77" y="78"/>
                    <a:pt x="77" y="78"/>
                    <a:pt x="77" y="78"/>
                  </a:cubicBezTo>
                  <a:cubicBezTo>
                    <a:pt x="77" y="78"/>
                    <a:pt x="77" y="78"/>
                    <a:pt x="77" y="78"/>
                  </a:cubicBezTo>
                  <a:cubicBezTo>
                    <a:pt x="77" y="78"/>
                    <a:pt x="77" y="78"/>
                    <a:pt x="77" y="78"/>
                  </a:cubicBezTo>
                  <a:cubicBezTo>
                    <a:pt x="77" y="78"/>
                    <a:pt x="77" y="78"/>
                    <a:pt x="77" y="78"/>
                  </a:cubicBezTo>
                  <a:cubicBezTo>
                    <a:pt x="77" y="78"/>
                    <a:pt x="78" y="78"/>
                    <a:pt x="78" y="78"/>
                  </a:cubicBezTo>
                  <a:cubicBezTo>
                    <a:pt x="78" y="78"/>
                    <a:pt x="78" y="78"/>
                    <a:pt x="78" y="78"/>
                  </a:cubicBezTo>
                  <a:cubicBezTo>
                    <a:pt x="78" y="78"/>
                    <a:pt x="78" y="78"/>
                    <a:pt x="78" y="78"/>
                  </a:cubicBezTo>
                  <a:cubicBezTo>
                    <a:pt x="78" y="78"/>
                    <a:pt x="78" y="78"/>
                    <a:pt x="78" y="78"/>
                  </a:cubicBezTo>
                  <a:cubicBezTo>
                    <a:pt x="79" y="78"/>
                    <a:pt x="79" y="78"/>
                    <a:pt x="79" y="78"/>
                  </a:cubicBezTo>
                  <a:cubicBezTo>
                    <a:pt x="78" y="78"/>
                    <a:pt x="78" y="78"/>
                    <a:pt x="78" y="78"/>
                  </a:cubicBezTo>
                  <a:cubicBezTo>
                    <a:pt x="78" y="78"/>
                    <a:pt x="79" y="78"/>
                    <a:pt x="79" y="77"/>
                  </a:cubicBezTo>
                  <a:cubicBezTo>
                    <a:pt x="78" y="77"/>
                    <a:pt x="78" y="77"/>
                    <a:pt x="78" y="77"/>
                  </a:cubicBezTo>
                  <a:cubicBezTo>
                    <a:pt x="78" y="77"/>
                    <a:pt x="79" y="77"/>
                    <a:pt x="79" y="77"/>
                  </a:cubicBezTo>
                  <a:cubicBezTo>
                    <a:pt x="79" y="77"/>
                    <a:pt x="79" y="77"/>
                    <a:pt x="79" y="77"/>
                  </a:cubicBezTo>
                  <a:cubicBezTo>
                    <a:pt x="79" y="77"/>
                    <a:pt x="79" y="77"/>
                    <a:pt x="79" y="77"/>
                  </a:cubicBezTo>
                  <a:cubicBezTo>
                    <a:pt x="80" y="77"/>
                    <a:pt x="79" y="78"/>
                    <a:pt x="80" y="77"/>
                  </a:cubicBezTo>
                  <a:cubicBezTo>
                    <a:pt x="80" y="77"/>
                    <a:pt x="80" y="77"/>
                    <a:pt x="80" y="77"/>
                  </a:cubicBezTo>
                  <a:cubicBezTo>
                    <a:pt x="81" y="77"/>
                    <a:pt x="81" y="77"/>
                    <a:pt x="81" y="78"/>
                  </a:cubicBezTo>
                  <a:cubicBezTo>
                    <a:pt x="81" y="78"/>
                    <a:pt x="81" y="78"/>
                    <a:pt x="81" y="78"/>
                  </a:cubicBezTo>
                  <a:cubicBezTo>
                    <a:pt x="81" y="78"/>
                    <a:pt x="81" y="78"/>
                    <a:pt x="82" y="79"/>
                  </a:cubicBezTo>
                  <a:cubicBezTo>
                    <a:pt x="82" y="79"/>
                    <a:pt x="83" y="79"/>
                    <a:pt x="83" y="79"/>
                  </a:cubicBezTo>
                  <a:cubicBezTo>
                    <a:pt x="83" y="79"/>
                    <a:pt x="83" y="79"/>
                    <a:pt x="83" y="79"/>
                  </a:cubicBezTo>
                  <a:cubicBezTo>
                    <a:pt x="83" y="79"/>
                    <a:pt x="83" y="79"/>
                    <a:pt x="83" y="79"/>
                  </a:cubicBezTo>
                  <a:cubicBezTo>
                    <a:pt x="84" y="79"/>
                    <a:pt x="84" y="79"/>
                    <a:pt x="84" y="79"/>
                  </a:cubicBezTo>
                  <a:cubicBezTo>
                    <a:pt x="84" y="79"/>
                    <a:pt x="84" y="79"/>
                    <a:pt x="84" y="79"/>
                  </a:cubicBezTo>
                  <a:cubicBezTo>
                    <a:pt x="84" y="79"/>
                    <a:pt x="84" y="79"/>
                    <a:pt x="85" y="79"/>
                  </a:cubicBezTo>
                  <a:cubicBezTo>
                    <a:pt x="85" y="79"/>
                    <a:pt x="85" y="79"/>
                    <a:pt x="85" y="79"/>
                  </a:cubicBezTo>
                  <a:cubicBezTo>
                    <a:pt x="85" y="79"/>
                    <a:pt x="84" y="79"/>
                    <a:pt x="85" y="79"/>
                  </a:cubicBezTo>
                  <a:cubicBezTo>
                    <a:pt x="85" y="79"/>
                    <a:pt x="85" y="80"/>
                    <a:pt x="86" y="80"/>
                  </a:cubicBezTo>
                  <a:cubicBezTo>
                    <a:pt x="86" y="80"/>
                    <a:pt x="86" y="80"/>
                    <a:pt x="87" y="80"/>
                  </a:cubicBezTo>
                  <a:cubicBezTo>
                    <a:pt x="87" y="79"/>
                    <a:pt x="87" y="79"/>
                    <a:pt x="87" y="79"/>
                  </a:cubicBezTo>
                  <a:cubicBezTo>
                    <a:pt x="87" y="79"/>
                    <a:pt x="87" y="79"/>
                    <a:pt x="87" y="79"/>
                  </a:cubicBezTo>
                  <a:cubicBezTo>
                    <a:pt x="87" y="79"/>
                    <a:pt x="87" y="79"/>
                    <a:pt x="87" y="79"/>
                  </a:cubicBezTo>
                  <a:cubicBezTo>
                    <a:pt x="87" y="80"/>
                    <a:pt x="87" y="80"/>
                    <a:pt x="87" y="80"/>
                  </a:cubicBezTo>
                  <a:cubicBezTo>
                    <a:pt x="87" y="80"/>
                    <a:pt x="87" y="80"/>
                    <a:pt x="87" y="80"/>
                  </a:cubicBezTo>
                  <a:cubicBezTo>
                    <a:pt x="87" y="79"/>
                    <a:pt x="87" y="79"/>
                    <a:pt x="87" y="79"/>
                  </a:cubicBezTo>
                  <a:cubicBezTo>
                    <a:pt x="87" y="79"/>
                    <a:pt x="88" y="79"/>
                    <a:pt x="88" y="80"/>
                  </a:cubicBezTo>
                  <a:cubicBezTo>
                    <a:pt x="88" y="80"/>
                    <a:pt x="88" y="80"/>
                    <a:pt x="88" y="81"/>
                  </a:cubicBezTo>
                  <a:cubicBezTo>
                    <a:pt x="89" y="81"/>
                    <a:pt x="89" y="81"/>
                    <a:pt x="89" y="81"/>
                  </a:cubicBezTo>
                  <a:cubicBezTo>
                    <a:pt x="89" y="81"/>
                    <a:pt x="89" y="81"/>
                    <a:pt x="89" y="81"/>
                  </a:cubicBezTo>
                  <a:cubicBezTo>
                    <a:pt x="89" y="81"/>
                    <a:pt x="89" y="82"/>
                    <a:pt x="89" y="82"/>
                  </a:cubicBezTo>
                  <a:cubicBezTo>
                    <a:pt x="89" y="82"/>
                    <a:pt x="89" y="82"/>
                    <a:pt x="89" y="83"/>
                  </a:cubicBezTo>
                  <a:cubicBezTo>
                    <a:pt x="89" y="83"/>
                    <a:pt x="89" y="83"/>
                    <a:pt x="90" y="83"/>
                  </a:cubicBezTo>
                  <a:cubicBezTo>
                    <a:pt x="90" y="83"/>
                    <a:pt x="90" y="83"/>
                    <a:pt x="90" y="83"/>
                  </a:cubicBezTo>
                  <a:cubicBezTo>
                    <a:pt x="90" y="83"/>
                    <a:pt x="90" y="83"/>
                    <a:pt x="90" y="83"/>
                  </a:cubicBezTo>
                  <a:cubicBezTo>
                    <a:pt x="90" y="83"/>
                    <a:pt x="90" y="83"/>
                    <a:pt x="91" y="83"/>
                  </a:cubicBezTo>
                  <a:cubicBezTo>
                    <a:pt x="91" y="83"/>
                    <a:pt x="91" y="83"/>
                    <a:pt x="91" y="83"/>
                  </a:cubicBezTo>
                  <a:cubicBezTo>
                    <a:pt x="91" y="83"/>
                    <a:pt x="91" y="83"/>
                    <a:pt x="91" y="83"/>
                  </a:cubicBezTo>
                  <a:cubicBezTo>
                    <a:pt x="91" y="83"/>
                    <a:pt x="91" y="83"/>
                    <a:pt x="91" y="83"/>
                  </a:cubicBezTo>
                  <a:cubicBezTo>
                    <a:pt x="91" y="83"/>
                    <a:pt x="91" y="83"/>
                    <a:pt x="91" y="83"/>
                  </a:cubicBezTo>
                  <a:cubicBezTo>
                    <a:pt x="92" y="83"/>
                    <a:pt x="92" y="83"/>
                    <a:pt x="92" y="83"/>
                  </a:cubicBezTo>
                  <a:cubicBezTo>
                    <a:pt x="92" y="83"/>
                    <a:pt x="92" y="83"/>
                    <a:pt x="92" y="83"/>
                  </a:cubicBezTo>
                  <a:cubicBezTo>
                    <a:pt x="93" y="83"/>
                    <a:pt x="92" y="83"/>
                    <a:pt x="92" y="83"/>
                  </a:cubicBezTo>
                  <a:cubicBezTo>
                    <a:pt x="92" y="83"/>
                    <a:pt x="93" y="84"/>
                    <a:pt x="94" y="84"/>
                  </a:cubicBezTo>
                  <a:cubicBezTo>
                    <a:pt x="95" y="83"/>
                    <a:pt x="95" y="83"/>
                    <a:pt x="95" y="83"/>
                  </a:cubicBezTo>
                  <a:cubicBezTo>
                    <a:pt x="95" y="83"/>
                    <a:pt x="96" y="83"/>
                    <a:pt x="96" y="83"/>
                  </a:cubicBezTo>
                  <a:cubicBezTo>
                    <a:pt x="96" y="83"/>
                    <a:pt x="97" y="83"/>
                    <a:pt x="97" y="84"/>
                  </a:cubicBezTo>
                  <a:cubicBezTo>
                    <a:pt x="97" y="84"/>
                    <a:pt x="98" y="84"/>
                    <a:pt x="98" y="84"/>
                  </a:cubicBezTo>
                  <a:cubicBezTo>
                    <a:pt x="99" y="84"/>
                    <a:pt x="99" y="84"/>
                    <a:pt x="99" y="84"/>
                  </a:cubicBezTo>
                  <a:cubicBezTo>
                    <a:pt x="99" y="84"/>
                    <a:pt x="100" y="83"/>
                    <a:pt x="100" y="83"/>
                  </a:cubicBezTo>
                  <a:cubicBezTo>
                    <a:pt x="100" y="83"/>
                    <a:pt x="100" y="83"/>
                    <a:pt x="100" y="84"/>
                  </a:cubicBezTo>
                  <a:cubicBezTo>
                    <a:pt x="100" y="84"/>
                    <a:pt x="100" y="84"/>
                    <a:pt x="101" y="84"/>
                  </a:cubicBezTo>
                  <a:cubicBezTo>
                    <a:pt x="101" y="84"/>
                    <a:pt x="101" y="84"/>
                    <a:pt x="101" y="84"/>
                  </a:cubicBezTo>
                  <a:cubicBezTo>
                    <a:pt x="101" y="84"/>
                    <a:pt x="101" y="84"/>
                    <a:pt x="101" y="84"/>
                  </a:cubicBezTo>
                  <a:cubicBezTo>
                    <a:pt x="101" y="84"/>
                    <a:pt x="101" y="84"/>
                    <a:pt x="101" y="84"/>
                  </a:cubicBezTo>
                  <a:cubicBezTo>
                    <a:pt x="102" y="84"/>
                    <a:pt x="102" y="84"/>
                    <a:pt x="102" y="84"/>
                  </a:cubicBezTo>
                  <a:cubicBezTo>
                    <a:pt x="102" y="84"/>
                    <a:pt x="102" y="84"/>
                    <a:pt x="102" y="83"/>
                  </a:cubicBezTo>
                  <a:cubicBezTo>
                    <a:pt x="102" y="83"/>
                    <a:pt x="103" y="83"/>
                    <a:pt x="103" y="83"/>
                  </a:cubicBezTo>
                  <a:cubicBezTo>
                    <a:pt x="102" y="83"/>
                    <a:pt x="102" y="83"/>
                    <a:pt x="102" y="83"/>
                  </a:cubicBezTo>
                  <a:cubicBezTo>
                    <a:pt x="103" y="83"/>
                    <a:pt x="103" y="83"/>
                    <a:pt x="103" y="83"/>
                  </a:cubicBezTo>
                  <a:cubicBezTo>
                    <a:pt x="103" y="82"/>
                    <a:pt x="103" y="82"/>
                    <a:pt x="103" y="82"/>
                  </a:cubicBezTo>
                  <a:cubicBezTo>
                    <a:pt x="103" y="82"/>
                    <a:pt x="103" y="82"/>
                    <a:pt x="103" y="81"/>
                  </a:cubicBezTo>
                  <a:cubicBezTo>
                    <a:pt x="103" y="81"/>
                    <a:pt x="103" y="81"/>
                    <a:pt x="104" y="81"/>
                  </a:cubicBezTo>
                  <a:cubicBezTo>
                    <a:pt x="104" y="81"/>
                    <a:pt x="104" y="81"/>
                    <a:pt x="104" y="80"/>
                  </a:cubicBezTo>
                  <a:cubicBezTo>
                    <a:pt x="104" y="80"/>
                    <a:pt x="105" y="80"/>
                    <a:pt x="105" y="80"/>
                  </a:cubicBezTo>
                  <a:cubicBezTo>
                    <a:pt x="105" y="80"/>
                    <a:pt x="105" y="80"/>
                    <a:pt x="105" y="80"/>
                  </a:cubicBezTo>
                  <a:cubicBezTo>
                    <a:pt x="106" y="80"/>
                    <a:pt x="106" y="80"/>
                    <a:pt x="106" y="80"/>
                  </a:cubicBezTo>
                  <a:cubicBezTo>
                    <a:pt x="106" y="80"/>
                    <a:pt x="106" y="81"/>
                    <a:pt x="106" y="81"/>
                  </a:cubicBezTo>
                  <a:cubicBezTo>
                    <a:pt x="106" y="81"/>
                    <a:pt x="106" y="81"/>
                    <a:pt x="106" y="81"/>
                  </a:cubicBezTo>
                  <a:cubicBezTo>
                    <a:pt x="106" y="82"/>
                    <a:pt x="106" y="82"/>
                    <a:pt x="107" y="82"/>
                  </a:cubicBezTo>
                  <a:cubicBezTo>
                    <a:pt x="107" y="82"/>
                    <a:pt x="107" y="82"/>
                    <a:pt x="107" y="82"/>
                  </a:cubicBezTo>
                  <a:cubicBezTo>
                    <a:pt x="108" y="82"/>
                    <a:pt x="108" y="82"/>
                    <a:pt x="108" y="82"/>
                  </a:cubicBezTo>
                  <a:cubicBezTo>
                    <a:pt x="109" y="82"/>
                    <a:pt x="109" y="82"/>
                    <a:pt x="109" y="82"/>
                  </a:cubicBezTo>
                  <a:cubicBezTo>
                    <a:pt x="109" y="82"/>
                    <a:pt x="109" y="82"/>
                    <a:pt x="109" y="82"/>
                  </a:cubicBezTo>
                  <a:cubicBezTo>
                    <a:pt x="110" y="82"/>
                    <a:pt x="110" y="82"/>
                    <a:pt x="110" y="83"/>
                  </a:cubicBezTo>
                  <a:cubicBezTo>
                    <a:pt x="110" y="83"/>
                    <a:pt x="110" y="83"/>
                    <a:pt x="110" y="83"/>
                  </a:cubicBezTo>
                  <a:cubicBezTo>
                    <a:pt x="110" y="83"/>
                    <a:pt x="110" y="83"/>
                    <a:pt x="111" y="83"/>
                  </a:cubicBezTo>
                  <a:cubicBezTo>
                    <a:pt x="111" y="83"/>
                    <a:pt x="111" y="83"/>
                    <a:pt x="111" y="83"/>
                  </a:cubicBezTo>
                  <a:cubicBezTo>
                    <a:pt x="112" y="83"/>
                    <a:pt x="112" y="83"/>
                    <a:pt x="112" y="83"/>
                  </a:cubicBezTo>
                  <a:cubicBezTo>
                    <a:pt x="112" y="83"/>
                    <a:pt x="112" y="83"/>
                    <a:pt x="112" y="83"/>
                  </a:cubicBezTo>
                  <a:cubicBezTo>
                    <a:pt x="112" y="83"/>
                    <a:pt x="112" y="83"/>
                    <a:pt x="112" y="83"/>
                  </a:cubicBezTo>
                  <a:cubicBezTo>
                    <a:pt x="112" y="83"/>
                    <a:pt x="112" y="84"/>
                    <a:pt x="113" y="84"/>
                  </a:cubicBezTo>
                  <a:cubicBezTo>
                    <a:pt x="113" y="84"/>
                    <a:pt x="113" y="84"/>
                    <a:pt x="113" y="84"/>
                  </a:cubicBezTo>
                  <a:cubicBezTo>
                    <a:pt x="114" y="84"/>
                    <a:pt x="114" y="84"/>
                    <a:pt x="114" y="84"/>
                  </a:cubicBezTo>
                  <a:cubicBezTo>
                    <a:pt x="114" y="84"/>
                    <a:pt x="114" y="83"/>
                    <a:pt x="115" y="83"/>
                  </a:cubicBezTo>
                  <a:cubicBezTo>
                    <a:pt x="115" y="83"/>
                    <a:pt x="115" y="83"/>
                    <a:pt x="115" y="84"/>
                  </a:cubicBezTo>
                  <a:cubicBezTo>
                    <a:pt x="115" y="84"/>
                    <a:pt x="115" y="84"/>
                    <a:pt x="116" y="84"/>
                  </a:cubicBezTo>
                  <a:cubicBezTo>
                    <a:pt x="116" y="84"/>
                    <a:pt x="116" y="84"/>
                    <a:pt x="116" y="84"/>
                  </a:cubicBezTo>
                  <a:cubicBezTo>
                    <a:pt x="116" y="83"/>
                    <a:pt x="116" y="83"/>
                    <a:pt x="116" y="83"/>
                  </a:cubicBezTo>
                  <a:cubicBezTo>
                    <a:pt x="116" y="83"/>
                    <a:pt x="116" y="83"/>
                    <a:pt x="116" y="84"/>
                  </a:cubicBezTo>
                  <a:cubicBezTo>
                    <a:pt x="116" y="84"/>
                    <a:pt x="116" y="84"/>
                    <a:pt x="116" y="84"/>
                  </a:cubicBezTo>
                  <a:cubicBezTo>
                    <a:pt x="116" y="84"/>
                    <a:pt x="116" y="84"/>
                    <a:pt x="116" y="84"/>
                  </a:cubicBezTo>
                  <a:cubicBezTo>
                    <a:pt x="116" y="84"/>
                    <a:pt x="116" y="84"/>
                    <a:pt x="116" y="84"/>
                  </a:cubicBezTo>
                  <a:cubicBezTo>
                    <a:pt x="116" y="84"/>
                    <a:pt x="117" y="84"/>
                    <a:pt x="117" y="84"/>
                  </a:cubicBezTo>
                  <a:cubicBezTo>
                    <a:pt x="117" y="84"/>
                    <a:pt x="116" y="84"/>
                    <a:pt x="116" y="85"/>
                  </a:cubicBezTo>
                  <a:cubicBezTo>
                    <a:pt x="116" y="85"/>
                    <a:pt x="117" y="85"/>
                    <a:pt x="117" y="85"/>
                  </a:cubicBezTo>
                  <a:cubicBezTo>
                    <a:pt x="117" y="85"/>
                    <a:pt x="116" y="85"/>
                    <a:pt x="116" y="85"/>
                  </a:cubicBezTo>
                  <a:cubicBezTo>
                    <a:pt x="116" y="85"/>
                    <a:pt x="116" y="85"/>
                    <a:pt x="116" y="85"/>
                  </a:cubicBezTo>
                  <a:cubicBezTo>
                    <a:pt x="117" y="85"/>
                    <a:pt x="117" y="85"/>
                    <a:pt x="117" y="85"/>
                  </a:cubicBezTo>
                  <a:cubicBezTo>
                    <a:pt x="117" y="86"/>
                    <a:pt x="117" y="86"/>
                    <a:pt x="117" y="86"/>
                  </a:cubicBezTo>
                  <a:cubicBezTo>
                    <a:pt x="117" y="86"/>
                    <a:pt x="117" y="86"/>
                    <a:pt x="117" y="86"/>
                  </a:cubicBezTo>
                  <a:cubicBezTo>
                    <a:pt x="117" y="86"/>
                    <a:pt x="117" y="86"/>
                    <a:pt x="117" y="86"/>
                  </a:cubicBezTo>
                  <a:cubicBezTo>
                    <a:pt x="117" y="86"/>
                    <a:pt x="118" y="86"/>
                    <a:pt x="118" y="86"/>
                  </a:cubicBezTo>
                  <a:cubicBezTo>
                    <a:pt x="118" y="86"/>
                    <a:pt x="118" y="86"/>
                    <a:pt x="118" y="87"/>
                  </a:cubicBezTo>
                  <a:cubicBezTo>
                    <a:pt x="118" y="87"/>
                    <a:pt x="118" y="87"/>
                    <a:pt x="118" y="87"/>
                  </a:cubicBezTo>
                  <a:cubicBezTo>
                    <a:pt x="118" y="87"/>
                    <a:pt x="118" y="87"/>
                    <a:pt x="118" y="87"/>
                  </a:cubicBezTo>
                  <a:cubicBezTo>
                    <a:pt x="118" y="87"/>
                    <a:pt x="118" y="87"/>
                    <a:pt x="118" y="88"/>
                  </a:cubicBezTo>
                  <a:cubicBezTo>
                    <a:pt x="118" y="88"/>
                    <a:pt x="118" y="88"/>
                    <a:pt x="118" y="88"/>
                  </a:cubicBezTo>
                  <a:cubicBezTo>
                    <a:pt x="118" y="88"/>
                    <a:pt x="118" y="88"/>
                    <a:pt x="118" y="88"/>
                  </a:cubicBezTo>
                  <a:cubicBezTo>
                    <a:pt x="118" y="88"/>
                    <a:pt x="118" y="88"/>
                    <a:pt x="118" y="88"/>
                  </a:cubicBezTo>
                  <a:cubicBezTo>
                    <a:pt x="118" y="88"/>
                    <a:pt x="118" y="88"/>
                    <a:pt x="118" y="88"/>
                  </a:cubicBezTo>
                  <a:cubicBezTo>
                    <a:pt x="118" y="89"/>
                    <a:pt x="119" y="89"/>
                    <a:pt x="119" y="89"/>
                  </a:cubicBezTo>
                  <a:cubicBezTo>
                    <a:pt x="119" y="89"/>
                    <a:pt x="119" y="89"/>
                    <a:pt x="119" y="89"/>
                  </a:cubicBezTo>
                  <a:cubicBezTo>
                    <a:pt x="119" y="89"/>
                    <a:pt x="119" y="89"/>
                    <a:pt x="119" y="89"/>
                  </a:cubicBezTo>
                  <a:cubicBezTo>
                    <a:pt x="119" y="89"/>
                    <a:pt x="119" y="89"/>
                    <a:pt x="119" y="89"/>
                  </a:cubicBezTo>
                  <a:cubicBezTo>
                    <a:pt x="119" y="89"/>
                    <a:pt x="120" y="89"/>
                    <a:pt x="120" y="89"/>
                  </a:cubicBezTo>
                  <a:cubicBezTo>
                    <a:pt x="120" y="89"/>
                    <a:pt x="120" y="89"/>
                    <a:pt x="120" y="89"/>
                  </a:cubicBezTo>
                  <a:cubicBezTo>
                    <a:pt x="120" y="89"/>
                    <a:pt x="120" y="89"/>
                    <a:pt x="120" y="89"/>
                  </a:cubicBezTo>
                  <a:cubicBezTo>
                    <a:pt x="120" y="89"/>
                    <a:pt x="120" y="89"/>
                    <a:pt x="120" y="89"/>
                  </a:cubicBezTo>
                  <a:cubicBezTo>
                    <a:pt x="120" y="89"/>
                    <a:pt x="120" y="89"/>
                    <a:pt x="120" y="89"/>
                  </a:cubicBezTo>
                  <a:cubicBezTo>
                    <a:pt x="121" y="89"/>
                    <a:pt x="121" y="89"/>
                    <a:pt x="121" y="90"/>
                  </a:cubicBezTo>
                  <a:cubicBezTo>
                    <a:pt x="121" y="90"/>
                    <a:pt x="121" y="90"/>
                    <a:pt x="121" y="90"/>
                  </a:cubicBezTo>
                  <a:cubicBezTo>
                    <a:pt x="121" y="90"/>
                    <a:pt x="121" y="90"/>
                    <a:pt x="121" y="90"/>
                  </a:cubicBezTo>
                  <a:cubicBezTo>
                    <a:pt x="122" y="90"/>
                    <a:pt x="122" y="89"/>
                    <a:pt x="122" y="89"/>
                  </a:cubicBezTo>
                  <a:cubicBezTo>
                    <a:pt x="122" y="89"/>
                    <a:pt x="122" y="89"/>
                    <a:pt x="122" y="89"/>
                  </a:cubicBezTo>
                  <a:cubicBezTo>
                    <a:pt x="123" y="89"/>
                    <a:pt x="123" y="89"/>
                    <a:pt x="123" y="89"/>
                  </a:cubicBezTo>
                  <a:cubicBezTo>
                    <a:pt x="123" y="89"/>
                    <a:pt x="124" y="89"/>
                    <a:pt x="124" y="89"/>
                  </a:cubicBezTo>
                  <a:cubicBezTo>
                    <a:pt x="124" y="89"/>
                    <a:pt x="124" y="89"/>
                    <a:pt x="124" y="89"/>
                  </a:cubicBezTo>
                  <a:cubicBezTo>
                    <a:pt x="124" y="89"/>
                    <a:pt x="125" y="89"/>
                    <a:pt x="125" y="89"/>
                  </a:cubicBezTo>
                  <a:cubicBezTo>
                    <a:pt x="125" y="89"/>
                    <a:pt x="125" y="89"/>
                    <a:pt x="125" y="89"/>
                  </a:cubicBezTo>
                  <a:cubicBezTo>
                    <a:pt x="125" y="89"/>
                    <a:pt x="125" y="89"/>
                    <a:pt x="125" y="89"/>
                  </a:cubicBezTo>
                  <a:cubicBezTo>
                    <a:pt x="126" y="89"/>
                    <a:pt x="126" y="89"/>
                    <a:pt x="126" y="89"/>
                  </a:cubicBezTo>
                  <a:cubicBezTo>
                    <a:pt x="126" y="88"/>
                    <a:pt x="126" y="88"/>
                    <a:pt x="126" y="89"/>
                  </a:cubicBezTo>
                  <a:cubicBezTo>
                    <a:pt x="126" y="89"/>
                    <a:pt x="126" y="89"/>
                    <a:pt x="126" y="89"/>
                  </a:cubicBezTo>
                  <a:cubicBezTo>
                    <a:pt x="126" y="89"/>
                    <a:pt x="127" y="89"/>
                    <a:pt x="127" y="89"/>
                  </a:cubicBezTo>
                  <a:cubicBezTo>
                    <a:pt x="127" y="89"/>
                    <a:pt x="127" y="89"/>
                    <a:pt x="127" y="89"/>
                  </a:cubicBezTo>
                  <a:cubicBezTo>
                    <a:pt x="127" y="89"/>
                    <a:pt x="127" y="89"/>
                    <a:pt x="128" y="89"/>
                  </a:cubicBezTo>
                  <a:cubicBezTo>
                    <a:pt x="128" y="89"/>
                    <a:pt x="127" y="90"/>
                    <a:pt x="128" y="90"/>
                  </a:cubicBezTo>
                  <a:cubicBezTo>
                    <a:pt x="128" y="90"/>
                    <a:pt x="128" y="89"/>
                    <a:pt x="128" y="90"/>
                  </a:cubicBezTo>
                  <a:cubicBezTo>
                    <a:pt x="129" y="90"/>
                    <a:pt x="129" y="90"/>
                    <a:pt x="129" y="90"/>
                  </a:cubicBezTo>
                  <a:cubicBezTo>
                    <a:pt x="129" y="90"/>
                    <a:pt x="129" y="91"/>
                    <a:pt x="129" y="91"/>
                  </a:cubicBezTo>
                  <a:cubicBezTo>
                    <a:pt x="129" y="91"/>
                    <a:pt x="129" y="91"/>
                    <a:pt x="129" y="91"/>
                  </a:cubicBezTo>
                  <a:cubicBezTo>
                    <a:pt x="129" y="91"/>
                    <a:pt x="129" y="92"/>
                    <a:pt x="129" y="92"/>
                  </a:cubicBezTo>
                  <a:cubicBezTo>
                    <a:pt x="129" y="92"/>
                    <a:pt x="128" y="92"/>
                    <a:pt x="128" y="92"/>
                  </a:cubicBezTo>
                  <a:cubicBezTo>
                    <a:pt x="128" y="93"/>
                    <a:pt x="128" y="93"/>
                    <a:pt x="128" y="93"/>
                  </a:cubicBezTo>
                  <a:cubicBezTo>
                    <a:pt x="128" y="93"/>
                    <a:pt x="128" y="93"/>
                    <a:pt x="128" y="93"/>
                  </a:cubicBezTo>
                  <a:cubicBezTo>
                    <a:pt x="128" y="93"/>
                    <a:pt x="128" y="94"/>
                    <a:pt x="128" y="94"/>
                  </a:cubicBezTo>
                  <a:cubicBezTo>
                    <a:pt x="128" y="94"/>
                    <a:pt x="128" y="94"/>
                    <a:pt x="128" y="94"/>
                  </a:cubicBezTo>
                  <a:cubicBezTo>
                    <a:pt x="128" y="94"/>
                    <a:pt x="128" y="94"/>
                    <a:pt x="128" y="94"/>
                  </a:cubicBezTo>
                  <a:cubicBezTo>
                    <a:pt x="128" y="94"/>
                    <a:pt x="128" y="94"/>
                    <a:pt x="128" y="95"/>
                  </a:cubicBezTo>
                  <a:cubicBezTo>
                    <a:pt x="128" y="95"/>
                    <a:pt x="128" y="95"/>
                    <a:pt x="128" y="95"/>
                  </a:cubicBezTo>
                  <a:cubicBezTo>
                    <a:pt x="128" y="95"/>
                    <a:pt x="128" y="94"/>
                    <a:pt x="128" y="94"/>
                  </a:cubicBezTo>
                  <a:cubicBezTo>
                    <a:pt x="128" y="94"/>
                    <a:pt x="128" y="94"/>
                    <a:pt x="128" y="94"/>
                  </a:cubicBezTo>
                  <a:cubicBezTo>
                    <a:pt x="128" y="94"/>
                    <a:pt x="128" y="95"/>
                    <a:pt x="129" y="95"/>
                  </a:cubicBezTo>
                  <a:cubicBezTo>
                    <a:pt x="129" y="95"/>
                    <a:pt x="129" y="95"/>
                    <a:pt x="129" y="95"/>
                  </a:cubicBezTo>
                  <a:cubicBezTo>
                    <a:pt x="129" y="95"/>
                    <a:pt x="129" y="95"/>
                    <a:pt x="129" y="95"/>
                  </a:cubicBezTo>
                  <a:cubicBezTo>
                    <a:pt x="129" y="95"/>
                    <a:pt x="129" y="96"/>
                    <a:pt x="129" y="96"/>
                  </a:cubicBezTo>
                  <a:cubicBezTo>
                    <a:pt x="129" y="96"/>
                    <a:pt x="129" y="96"/>
                    <a:pt x="130" y="96"/>
                  </a:cubicBezTo>
                  <a:cubicBezTo>
                    <a:pt x="130" y="96"/>
                    <a:pt x="130" y="96"/>
                    <a:pt x="130" y="96"/>
                  </a:cubicBezTo>
                  <a:cubicBezTo>
                    <a:pt x="130" y="96"/>
                    <a:pt x="130" y="96"/>
                    <a:pt x="130" y="96"/>
                  </a:cubicBezTo>
                  <a:close/>
                  <a:moveTo>
                    <a:pt x="126" y="84"/>
                  </a:moveTo>
                  <a:cubicBezTo>
                    <a:pt x="126" y="84"/>
                    <a:pt x="126" y="84"/>
                    <a:pt x="126" y="84"/>
                  </a:cubicBezTo>
                  <a:cubicBezTo>
                    <a:pt x="126" y="84"/>
                    <a:pt x="126" y="84"/>
                    <a:pt x="126" y="84"/>
                  </a:cubicBezTo>
                  <a:cubicBezTo>
                    <a:pt x="126" y="84"/>
                    <a:pt x="126" y="84"/>
                    <a:pt x="126" y="84"/>
                  </a:cubicBezTo>
                  <a:cubicBezTo>
                    <a:pt x="127" y="84"/>
                    <a:pt x="126" y="84"/>
                    <a:pt x="126" y="84"/>
                  </a:cubicBezTo>
                  <a:cubicBezTo>
                    <a:pt x="126" y="84"/>
                    <a:pt x="126" y="84"/>
                    <a:pt x="126" y="84"/>
                  </a:cubicBezTo>
                  <a:cubicBezTo>
                    <a:pt x="126" y="84"/>
                    <a:pt x="126" y="84"/>
                    <a:pt x="125" y="83"/>
                  </a:cubicBezTo>
                  <a:cubicBezTo>
                    <a:pt x="125" y="83"/>
                    <a:pt x="125" y="84"/>
                    <a:pt x="124" y="84"/>
                  </a:cubicBezTo>
                  <a:cubicBezTo>
                    <a:pt x="124" y="84"/>
                    <a:pt x="123" y="84"/>
                    <a:pt x="123" y="84"/>
                  </a:cubicBezTo>
                  <a:cubicBezTo>
                    <a:pt x="122" y="84"/>
                    <a:pt x="122" y="84"/>
                    <a:pt x="121" y="84"/>
                  </a:cubicBezTo>
                  <a:cubicBezTo>
                    <a:pt x="121" y="84"/>
                    <a:pt x="120" y="84"/>
                    <a:pt x="120" y="84"/>
                  </a:cubicBezTo>
                  <a:cubicBezTo>
                    <a:pt x="120" y="84"/>
                    <a:pt x="119" y="84"/>
                    <a:pt x="119" y="84"/>
                  </a:cubicBezTo>
                  <a:cubicBezTo>
                    <a:pt x="119" y="84"/>
                    <a:pt x="118" y="84"/>
                    <a:pt x="118" y="84"/>
                  </a:cubicBezTo>
                  <a:cubicBezTo>
                    <a:pt x="118" y="84"/>
                    <a:pt x="118" y="84"/>
                    <a:pt x="118" y="84"/>
                  </a:cubicBezTo>
                  <a:cubicBezTo>
                    <a:pt x="118" y="84"/>
                    <a:pt x="118" y="84"/>
                    <a:pt x="117" y="84"/>
                  </a:cubicBezTo>
                  <a:cubicBezTo>
                    <a:pt x="117" y="84"/>
                    <a:pt x="117" y="84"/>
                    <a:pt x="117" y="85"/>
                  </a:cubicBezTo>
                  <a:cubicBezTo>
                    <a:pt x="117" y="85"/>
                    <a:pt x="117" y="85"/>
                    <a:pt x="117" y="85"/>
                  </a:cubicBezTo>
                  <a:cubicBezTo>
                    <a:pt x="117" y="85"/>
                    <a:pt x="117" y="85"/>
                    <a:pt x="117" y="85"/>
                  </a:cubicBezTo>
                  <a:cubicBezTo>
                    <a:pt x="117" y="85"/>
                    <a:pt x="117" y="85"/>
                    <a:pt x="117" y="85"/>
                  </a:cubicBezTo>
                  <a:cubicBezTo>
                    <a:pt x="117" y="85"/>
                    <a:pt x="117" y="85"/>
                    <a:pt x="117" y="85"/>
                  </a:cubicBezTo>
                  <a:cubicBezTo>
                    <a:pt x="117" y="85"/>
                    <a:pt x="117" y="85"/>
                    <a:pt x="117" y="85"/>
                  </a:cubicBezTo>
                  <a:cubicBezTo>
                    <a:pt x="117" y="86"/>
                    <a:pt x="117" y="85"/>
                    <a:pt x="118" y="85"/>
                  </a:cubicBezTo>
                  <a:cubicBezTo>
                    <a:pt x="118" y="85"/>
                    <a:pt x="118" y="85"/>
                    <a:pt x="118" y="86"/>
                  </a:cubicBezTo>
                  <a:cubicBezTo>
                    <a:pt x="118" y="86"/>
                    <a:pt x="118" y="86"/>
                    <a:pt x="119" y="86"/>
                  </a:cubicBezTo>
                  <a:cubicBezTo>
                    <a:pt x="119" y="86"/>
                    <a:pt x="119" y="86"/>
                    <a:pt x="119" y="86"/>
                  </a:cubicBezTo>
                  <a:cubicBezTo>
                    <a:pt x="119" y="86"/>
                    <a:pt x="120" y="86"/>
                    <a:pt x="120" y="86"/>
                  </a:cubicBezTo>
                  <a:cubicBezTo>
                    <a:pt x="120" y="86"/>
                    <a:pt x="120" y="86"/>
                    <a:pt x="121" y="86"/>
                  </a:cubicBezTo>
                  <a:cubicBezTo>
                    <a:pt x="121" y="86"/>
                    <a:pt x="121" y="86"/>
                    <a:pt x="121" y="86"/>
                  </a:cubicBezTo>
                  <a:cubicBezTo>
                    <a:pt x="122" y="86"/>
                    <a:pt x="122" y="86"/>
                    <a:pt x="122" y="86"/>
                  </a:cubicBezTo>
                  <a:cubicBezTo>
                    <a:pt x="122" y="86"/>
                    <a:pt x="122" y="86"/>
                    <a:pt x="123" y="86"/>
                  </a:cubicBezTo>
                  <a:cubicBezTo>
                    <a:pt x="123" y="86"/>
                    <a:pt x="123" y="86"/>
                    <a:pt x="123" y="86"/>
                  </a:cubicBezTo>
                  <a:cubicBezTo>
                    <a:pt x="123" y="86"/>
                    <a:pt x="123" y="85"/>
                    <a:pt x="123" y="85"/>
                  </a:cubicBezTo>
                  <a:cubicBezTo>
                    <a:pt x="123" y="85"/>
                    <a:pt x="123" y="85"/>
                    <a:pt x="123" y="85"/>
                  </a:cubicBezTo>
                  <a:cubicBezTo>
                    <a:pt x="123" y="85"/>
                    <a:pt x="124" y="85"/>
                    <a:pt x="124" y="85"/>
                  </a:cubicBezTo>
                  <a:cubicBezTo>
                    <a:pt x="124" y="85"/>
                    <a:pt x="124" y="85"/>
                    <a:pt x="124" y="85"/>
                  </a:cubicBezTo>
                  <a:cubicBezTo>
                    <a:pt x="124" y="85"/>
                    <a:pt x="124" y="85"/>
                    <a:pt x="125" y="85"/>
                  </a:cubicBezTo>
                  <a:cubicBezTo>
                    <a:pt x="125" y="85"/>
                    <a:pt x="125" y="85"/>
                    <a:pt x="125" y="85"/>
                  </a:cubicBezTo>
                  <a:cubicBezTo>
                    <a:pt x="125" y="85"/>
                    <a:pt x="125" y="85"/>
                    <a:pt x="125" y="85"/>
                  </a:cubicBezTo>
                  <a:cubicBezTo>
                    <a:pt x="125" y="85"/>
                    <a:pt x="125" y="85"/>
                    <a:pt x="125" y="85"/>
                  </a:cubicBezTo>
                  <a:cubicBezTo>
                    <a:pt x="125" y="85"/>
                    <a:pt x="125" y="85"/>
                    <a:pt x="125" y="85"/>
                  </a:cubicBezTo>
                  <a:cubicBezTo>
                    <a:pt x="125" y="85"/>
                    <a:pt x="125" y="85"/>
                    <a:pt x="125" y="85"/>
                  </a:cubicBezTo>
                  <a:cubicBezTo>
                    <a:pt x="125" y="85"/>
                    <a:pt x="125" y="85"/>
                    <a:pt x="125" y="85"/>
                  </a:cubicBezTo>
                  <a:cubicBezTo>
                    <a:pt x="126" y="85"/>
                    <a:pt x="126" y="85"/>
                    <a:pt x="126" y="85"/>
                  </a:cubicBezTo>
                  <a:cubicBezTo>
                    <a:pt x="126" y="85"/>
                    <a:pt x="126" y="85"/>
                    <a:pt x="126" y="85"/>
                  </a:cubicBezTo>
                  <a:cubicBezTo>
                    <a:pt x="126" y="85"/>
                    <a:pt x="126" y="85"/>
                    <a:pt x="126" y="85"/>
                  </a:cubicBezTo>
                  <a:cubicBezTo>
                    <a:pt x="126" y="85"/>
                    <a:pt x="126" y="85"/>
                    <a:pt x="125" y="85"/>
                  </a:cubicBezTo>
                  <a:cubicBezTo>
                    <a:pt x="125" y="85"/>
                    <a:pt x="126" y="85"/>
                    <a:pt x="126" y="84"/>
                  </a:cubicBezTo>
                  <a:close/>
                  <a:moveTo>
                    <a:pt x="47" y="73"/>
                  </a:moveTo>
                  <a:cubicBezTo>
                    <a:pt x="47" y="73"/>
                    <a:pt x="47" y="73"/>
                    <a:pt x="47" y="73"/>
                  </a:cubicBezTo>
                  <a:cubicBezTo>
                    <a:pt x="47" y="73"/>
                    <a:pt x="47" y="73"/>
                    <a:pt x="47" y="73"/>
                  </a:cubicBezTo>
                  <a:cubicBezTo>
                    <a:pt x="47" y="73"/>
                    <a:pt x="47" y="73"/>
                    <a:pt x="47" y="73"/>
                  </a:cubicBezTo>
                  <a:cubicBezTo>
                    <a:pt x="47" y="73"/>
                    <a:pt x="47" y="73"/>
                    <a:pt x="46" y="73"/>
                  </a:cubicBezTo>
                  <a:cubicBezTo>
                    <a:pt x="46" y="73"/>
                    <a:pt x="46" y="73"/>
                    <a:pt x="46" y="73"/>
                  </a:cubicBezTo>
                  <a:cubicBezTo>
                    <a:pt x="46" y="73"/>
                    <a:pt x="46" y="73"/>
                    <a:pt x="46" y="73"/>
                  </a:cubicBezTo>
                  <a:cubicBezTo>
                    <a:pt x="46" y="73"/>
                    <a:pt x="46" y="73"/>
                    <a:pt x="46" y="73"/>
                  </a:cubicBezTo>
                  <a:cubicBezTo>
                    <a:pt x="46" y="73"/>
                    <a:pt x="46" y="73"/>
                    <a:pt x="46" y="73"/>
                  </a:cubicBezTo>
                  <a:cubicBezTo>
                    <a:pt x="46" y="73"/>
                    <a:pt x="46" y="73"/>
                    <a:pt x="46" y="73"/>
                  </a:cubicBezTo>
                  <a:cubicBezTo>
                    <a:pt x="46" y="74"/>
                    <a:pt x="46" y="74"/>
                    <a:pt x="47" y="74"/>
                  </a:cubicBezTo>
                  <a:cubicBezTo>
                    <a:pt x="47" y="74"/>
                    <a:pt x="47" y="74"/>
                    <a:pt x="47" y="74"/>
                  </a:cubicBezTo>
                  <a:cubicBezTo>
                    <a:pt x="47" y="74"/>
                    <a:pt x="47" y="74"/>
                    <a:pt x="47" y="74"/>
                  </a:cubicBezTo>
                  <a:cubicBezTo>
                    <a:pt x="47" y="74"/>
                    <a:pt x="47" y="74"/>
                    <a:pt x="47" y="74"/>
                  </a:cubicBezTo>
                  <a:cubicBezTo>
                    <a:pt x="47" y="74"/>
                    <a:pt x="47" y="74"/>
                    <a:pt x="48" y="74"/>
                  </a:cubicBezTo>
                  <a:cubicBezTo>
                    <a:pt x="48" y="74"/>
                    <a:pt x="48" y="74"/>
                    <a:pt x="48" y="74"/>
                  </a:cubicBezTo>
                  <a:cubicBezTo>
                    <a:pt x="48" y="74"/>
                    <a:pt x="48" y="74"/>
                    <a:pt x="48" y="74"/>
                  </a:cubicBezTo>
                  <a:cubicBezTo>
                    <a:pt x="48" y="74"/>
                    <a:pt x="48" y="74"/>
                    <a:pt x="48" y="74"/>
                  </a:cubicBezTo>
                  <a:cubicBezTo>
                    <a:pt x="48" y="74"/>
                    <a:pt x="48" y="74"/>
                    <a:pt x="48" y="74"/>
                  </a:cubicBezTo>
                  <a:cubicBezTo>
                    <a:pt x="48" y="74"/>
                    <a:pt x="48" y="74"/>
                    <a:pt x="48" y="73"/>
                  </a:cubicBezTo>
                  <a:cubicBezTo>
                    <a:pt x="48" y="73"/>
                    <a:pt x="48" y="73"/>
                    <a:pt x="47" y="73"/>
                  </a:cubicBezTo>
                  <a:close/>
                  <a:moveTo>
                    <a:pt x="67" y="82"/>
                  </a:moveTo>
                  <a:cubicBezTo>
                    <a:pt x="67" y="82"/>
                    <a:pt x="67" y="82"/>
                    <a:pt x="67" y="81"/>
                  </a:cubicBezTo>
                  <a:cubicBezTo>
                    <a:pt x="67" y="81"/>
                    <a:pt x="67" y="81"/>
                    <a:pt x="67" y="81"/>
                  </a:cubicBezTo>
                  <a:cubicBezTo>
                    <a:pt x="67" y="81"/>
                    <a:pt x="67" y="81"/>
                    <a:pt x="67" y="81"/>
                  </a:cubicBezTo>
                  <a:cubicBezTo>
                    <a:pt x="67" y="81"/>
                    <a:pt x="66" y="81"/>
                    <a:pt x="66" y="81"/>
                  </a:cubicBezTo>
                  <a:cubicBezTo>
                    <a:pt x="66" y="81"/>
                    <a:pt x="66" y="81"/>
                    <a:pt x="66" y="81"/>
                  </a:cubicBezTo>
                  <a:cubicBezTo>
                    <a:pt x="66" y="81"/>
                    <a:pt x="66" y="81"/>
                    <a:pt x="66" y="82"/>
                  </a:cubicBezTo>
                  <a:cubicBezTo>
                    <a:pt x="66" y="82"/>
                    <a:pt x="66" y="82"/>
                    <a:pt x="66" y="82"/>
                  </a:cubicBezTo>
                  <a:cubicBezTo>
                    <a:pt x="66" y="82"/>
                    <a:pt x="66" y="82"/>
                    <a:pt x="66" y="82"/>
                  </a:cubicBezTo>
                  <a:cubicBezTo>
                    <a:pt x="66" y="82"/>
                    <a:pt x="66" y="82"/>
                    <a:pt x="66" y="82"/>
                  </a:cubicBezTo>
                  <a:cubicBezTo>
                    <a:pt x="66" y="82"/>
                    <a:pt x="66" y="82"/>
                    <a:pt x="66" y="82"/>
                  </a:cubicBezTo>
                  <a:cubicBezTo>
                    <a:pt x="66" y="82"/>
                    <a:pt x="66" y="82"/>
                    <a:pt x="66" y="82"/>
                  </a:cubicBezTo>
                  <a:cubicBezTo>
                    <a:pt x="66" y="82"/>
                    <a:pt x="66" y="82"/>
                    <a:pt x="66" y="82"/>
                  </a:cubicBezTo>
                  <a:cubicBezTo>
                    <a:pt x="67" y="82"/>
                    <a:pt x="67" y="82"/>
                    <a:pt x="67" y="82"/>
                  </a:cubicBezTo>
                  <a:close/>
                  <a:moveTo>
                    <a:pt x="82" y="57"/>
                  </a:moveTo>
                  <a:cubicBezTo>
                    <a:pt x="83" y="57"/>
                    <a:pt x="82" y="57"/>
                    <a:pt x="82" y="58"/>
                  </a:cubicBezTo>
                  <a:cubicBezTo>
                    <a:pt x="82" y="58"/>
                    <a:pt x="82" y="58"/>
                    <a:pt x="82" y="58"/>
                  </a:cubicBezTo>
                  <a:cubicBezTo>
                    <a:pt x="83" y="58"/>
                    <a:pt x="83" y="59"/>
                    <a:pt x="83" y="59"/>
                  </a:cubicBezTo>
                  <a:cubicBezTo>
                    <a:pt x="83" y="59"/>
                    <a:pt x="82" y="59"/>
                    <a:pt x="82" y="59"/>
                  </a:cubicBezTo>
                  <a:cubicBezTo>
                    <a:pt x="82" y="59"/>
                    <a:pt x="83" y="59"/>
                    <a:pt x="83" y="59"/>
                  </a:cubicBezTo>
                  <a:cubicBezTo>
                    <a:pt x="83" y="59"/>
                    <a:pt x="83" y="59"/>
                    <a:pt x="83" y="59"/>
                  </a:cubicBezTo>
                  <a:cubicBezTo>
                    <a:pt x="83" y="59"/>
                    <a:pt x="84" y="59"/>
                    <a:pt x="84" y="59"/>
                  </a:cubicBezTo>
                  <a:cubicBezTo>
                    <a:pt x="84" y="59"/>
                    <a:pt x="84" y="59"/>
                    <a:pt x="84" y="59"/>
                  </a:cubicBezTo>
                  <a:cubicBezTo>
                    <a:pt x="84" y="58"/>
                    <a:pt x="84" y="58"/>
                    <a:pt x="84" y="58"/>
                  </a:cubicBezTo>
                  <a:cubicBezTo>
                    <a:pt x="84" y="58"/>
                    <a:pt x="84" y="58"/>
                    <a:pt x="84" y="58"/>
                  </a:cubicBezTo>
                  <a:cubicBezTo>
                    <a:pt x="84" y="58"/>
                    <a:pt x="84" y="58"/>
                    <a:pt x="84" y="58"/>
                  </a:cubicBezTo>
                  <a:cubicBezTo>
                    <a:pt x="84" y="58"/>
                    <a:pt x="84" y="58"/>
                    <a:pt x="84" y="58"/>
                  </a:cubicBezTo>
                  <a:cubicBezTo>
                    <a:pt x="85" y="59"/>
                    <a:pt x="85" y="58"/>
                    <a:pt x="85" y="59"/>
                  </a:cubicBezTo>
                  <a:cubicBezTo>
                    <a:pt x="85" y="59"/>
                    <a:pt x="85" y="59"/>
                    <a:pt x="85" y="59"/>
                  </a:cubicBezTo>
                  <a:cubicBezTo>
                    <a:pt x="85" y="59"/>
                    <a:pt x="85" y="59"/>
                    <a:pt x="85" y="59"/>
                  </a:cubicBezTo>
                  <a:cubicBezTo>
                    <a:pt x="85" y="59"/>
                    <a:pt x="85" y="59"/>
                    <a:pt x="85" y="59"/>
                  </a:cubicBezTo>
                  <a:cubicBezTo>
                    <a:pt x="85" y="59"/>
                    <a:pt x="85" y="59"/>
                    <a:pt x="86" y="59"/>
                  </a:cubicBezTo>
                  <a:cubicBezTo>
                    <a:pt x="86" y="59"/>
                    <a:pt x="86" y="59"/>
                    <a:pt x="86" y="59"/>
                  </a:cubicBezTo>
                  <a:cubicBezTo>
                    <a:pt x="86" y="59"/>
                    <a:pt x="86" y="59"/>
                    <a:pt x="86" y="59"/>
                  </a:cubicBezTo>
                  <a:cubicBezTo>
                    <a:pt x="86" y="59"/>
                    <a:pt x="86" y="59"/>
                    <a:pt x="86" y="59"/>
                  </a:cubicBezTo>
                  <a:cubicBezTo>
                    <a:pt x="86" y="59"/>
                    <a:pt x="86" y="59"/>
                    <a:pt x="86" y="59"/>
                  </a:cubicBezTo>
                  <a:cubicBezTo>
                    <a:pt x="86" y="59"/>
                    <a:pt x="86" y="59"/>
                    <a:pt x="86" y="59"/>
                  </a:cubicBezTo>
                  <a:cubicBezTo>
                    <a:pt x="86" y="59"/>
                    <a:pt x="86" y="59"/>
                    <a:pt x="86" y="59"/>
                  </a:cubicBezTo>
                  <a:cubicBezTo>
                    <a:pt x="87" y="59"/>
                    <a:pt x="86" y="58"/>
                    <a:pt x="87" y="58"/>
                  </a:cubicBezTo>
                  <a:cubicBezTo>
                    <a:pt x="87" y="58"/>
                    <a:pt x="87" y="58"/>
                    <a:pt x="87" y="58"/>
                  </a:cubicBezTo>
                  <a:cubicBezTo>
                    <a:pt x="87" y="58"/>
                    <a:pt x="87" y="57"/>
                    <a:pt x="87" y="57"/>
                  </a:cubicBezTo>
                  <a:cubicBezTo>
                    <a:pt x="87" y="57"/>
                    <a:pt x="87" y="57"/>
                    <a:pt x="87" y="57"/>
                  </a:cubicBezTo>
                  <a:cubicBezTo>
                    <a:pt x="87" y="57"/>
                    <a:pt x="87" y="56"/>
                    <a:pt x="87" y="56"/>
                  </a:cubicBezTo>
                  <a:cubicBezTo>
                    <a:pt x="87" y="56"/>
                    <a:pt x="87" y="56"/>
                    <a:pt x="87" y="56"/>
                  </a:cubicBezTo>
                  <a:cubicBezTo>
                    <a:pt x="87" y="56"/>
                    <a:pt x="87" y="55"/>
                    <a:pt x="86" y="55"/>
                  </a:cubicBezTo>
                  <a:cubicBezTo>
                    <a:pt x="86" y="55"/>
                    <a:pt x="86" y="56"/>
                    <a:pt x="86" y="55"/>
                  </a:cubicBezTo>
                  <a:cubicBezTo>
                    <a:pt x="86" y="55"/>
                    <a:pt x="86" y="55"/>
                    <a:pt x="86" y="55"/>
                  </a:cubicBezTo>
                  <a:cubicBezTo>
                    <a:pt x="86" y="55"/>
                    <a:pt x="86" y="55"/>
                    <a:pt x="86" y="55"/>
                  </a:cubicBezTo>
                  <a:cubicBezTo>
                    <a:pt x="86" y="55"/>
                    <a:pt x="86" y="55"/>
                    <a:pt x="86" y="55"/>
                  </a:cubicBezTo>
                  <a:cubicBezTo>
                    <a:pt x="86" y="55"/>
                    <a:pt x="85" y="55"/>
                    <a:pt x="85" y="55"/>
                  </a:cubicBezTo>
                  <a:cubicBezTo>
                    <a:pt x="85" y="55"/>
                    <a:pt x="85" y="55"/>
                    <a:pt x="85" y="55"/>
                  </a:cubicBezTo>
                  <a:cubicBezTo>
                    <a:pt x="85" y="55"/>
                    <a:pt x="85" y="55"/>
                    <a:pt x="85" y="55"/>
                  </a:cubicBezTo>
                  <a:cubicBezTo>
                    <a:pt x="85" y="55"/>
                    <a:pt x="85" y="55"/>
                    <a:pt x="85" y="55"/>
                  </a:cubicBezTo>
                  <a:cubicBezTo>
                    <a:pt x="85" y="55"/>
                    <a:pt x="85" y="55"/>
                    <a:pt x="85" y="55"/>
                  </a:cubicBezTo>
                  <a:cubicBezTo>
                    <a:pt x="85" y="55"/>
                    <a:pt x="85" y="55"/>
                    <a:pt x="84" y="55"/>
                  </a:cubicBezTo>
                  <a:cubicBezTo>
                    <a:pt x="84" y="55"/>
                    <a:pt x="84" y="55"/>
                    <a:pt x="84" y="55"/>
                  </a:cubicBezTo>
                  <a:cubicBezTo>
                    <a:pt x="84" y="55"/>
                    <a:pt x="84" y="55"/>
                    <a:pt x="84" y="55"/>
                  </a:cubicBezTo>
                  <a:cubicBezTo>
                    <a:pt x="84" y="55"/>
                    <a:pt x="84" y="55"/>
                    <a:pt x="84" y="55"/>
                  </a:cubicBezTo>
                  <a:cubicBezTo>
                    <a:pt x="84" y="55"/>
                    <a:pt x="83" y="55"/>
                    <a:pt x="83" y="55"/>
                  </a:cubicBezTo>
                  <a:cubicBezTo>
                    <a:pt x="83" y="55"/>
                    <a:pt x="83" y="55"/>
                    <a:pt x="83" y="55"/>
                  </a:cubicBezTo>
                  <a:cubicBezTo>
                    <a:pt x="83" y="55"/>
                    <a:pt x="83" y="55"/>
                    <a:pt x="83" y="55"/>
                  </a:cubicBezTo>
                  <a:cubicBezTo>
                    <a:pt x="83" y="55"/>
                    <a:pt x="83" y="55"/>
                    <a:pt x="83" y="55"/>
                  </a:cubicBezTo>
                  <a:cubicBezTo>
                    <a:pt x="83" y="55"/>
                    <a:pt x="83" y="55"/>
                    <a:pt x="83" y="55"/>
                  </a:cubicBezTo>
                  <a:cubicBezTo>
                    <a:pt x="83" y="55"/>
                    <a:pt x="83" y="56"/>
                    <a:pt x="83" y="56"/>
                  </a:cubicBezTo>
                  <a:cubicBezTo>
                    <a:pt x="83" y="56"/>
                    <a:pt x="83" y="56"/>
                    <a:pt x="83" y="56"/>
                  </a:cubicBezTo>
                  <a:cubicBezTo>
                    <a:pt x="83" y="56"/>
                    <a:pt x="83" y="56"/>
                    <a:pt x="83" y="56"/>
                  </a:cubicBezTo>
                  <a:cubicBezTo>
                    <a:pt x="83" y="56"/>
                    <a:pt x="83" y="56"/>
                    <a:pt x="83" y="56"/>
                  </a:cubicBezTo>
                  <a:cubicBezTo>
                    <a:pt x="83" y="56"/>
                    <a:pt x="83" y="57"/>
                    <a:pt x="83" y="57"/>
                  </a:cubicBezTo>
                  <a:cubicBezTo>
                    <a:pt x="82" y="57"/>
                    <a:pt x="82" y="57"/>
                    <a:pt x="82" y="57"/>
                  </a:cubicBezTo>
                  <a:cubicBezTo>
                    <a:pt x="82" y="57"/>
                    <a:pt x="82" y="57"/>
                    <a:pt x="82" y="57"/>
                  </a:cubicBezTo>
                  <a:cubicBezTo>
                    <a:pt x="82" y="57"/>
                    <a:pt x="82" y="57"/>
                    <a:pt x="82" y="57"/>
                  </a:cubicBezTo>
                  <a:close/>
                  <a:moveTo>
                    <a:pt x="81" y="57"/>
                  </a:moveTo>
                  <a:cubicBezTo>
                    <a:pt x="81" y="57"/>
                    <a:pt x="81" y="57"/>
                    <a:pt x="81" y="57"/>
                  </a:cubicBezTo>
                  <a:cubicBezTo>
                    <a:pt x="81" y="57"/>
                    <a:pt x="81" y="57"/>
                    <a:pt x="81" y="57"/>
                  </a:cubicBezTo>
                  <a:cubicBezTo>
                    <a:pt x="82" y="58"/>
                    <a:pt x="82" y="57"/>
                    <a:pt x="82" y="57"/>
                  </a:cubicBezTo>
                  <a:cubicBezTo>
                    <a:pt x="82" y="57"/>
                    <a:pt x="82" y="57"/>
                    <a:pt x="82" y="57"/>
                  </a:cubicBezTo>
                  <a:cubicBezTo>
                    <a:pt x="82" y="57"/>
                    <a:pt x="82" y="57"/>
                    <a:pt x="82" y="57"/>
                  </a:cubicBezTo>
                  <a:cubicBezTo>
                    <a:pt x="81" y="57"/>
                    <a:pt x="82" y="57"/>
                    <a:pt x="82" y="57"/>
                  </a:cubicBezTo>
                  <a:cubicBezTo>
                    <a:pt x="82" y="57"/>
                    <a:pt x="82" y="57"/>
                    <a:pt x="82" y="57"/>
                  </a:cubicBezTo>
                  <a:cubicBezTo>
                    <a:pt x="82" y="57"/>
                    <a:pt x="82" y="57"/>
                    <a:pt x="82" y="57"/>
                  </a:cubicBezTo>
                  <a:cubicBezTo>
                    <a:pt x="82" y="57"/>
                    <a:pt x="82" y="57"/>
                    <a:pt x="82" y="57"/>
                  </a:cubicBezTo>
                  <a:cubicBezTo>
                    <a:pt x="81" y="57"/>
                    <a:pt x="81" y="57"/>
                    <a:pt x="81" y="56"/>
                  </a:cubicBezTo>
                  <a:cubicBezTo>
                    <a:pt x="81" y="56"/>
                    <a:pt x="81" y="56"/>
                    <a:pt x="81" y="56"/>
                  </a:cubicBezTo>
                  <a:cubicBezTo>
                    <a:pt x="81" y="56"/>
                    <a:pt x="81" y="56"/>
                    <a:pt x="81" y="56"/>
                  </a:cubicBezTo>
                  <a:cubicBezTo>
                    <a:pt x="81" y="56"/>
                    <a:pt x="81" y="56"/>
                    <a:pt x="81" y="57"/>
                  </a:cubicBezTo>
                  <a:cubicBezTo>
                    <a:pt x="81" y="57"/>
                    <a:pt x="81" y="57"/>
                    <a:pt x="81" y="57"/>
                  </a:cubicBezTo>
                  <a:cubicBezTo>
                    <a:pt x="81" y="57"/>
                    <a:pt x="81" y="57"/>
                    <a:pt x="81" y="57"/>
                  </a:cubicBezTo>
                  <a:cubicBezTo>
                    <a:pt x="81" y="57"/>
                    <a:pt x="81" y="57"/>
                    <a:pt x="81" y="57"/>
                  </a:cubicBezTo>
                  <a:cubicBezTo>
                    <a:pt x="81" y="57"/>
                    <a:pt x="81" y="57"/>
                    <a:pt x="81" y="57"/>
                  </a:cubicBezTo>
                  <a:cubicBezTo>
                    <a:pt x="81" y="57"/>
                    <a:pt x="81" y="57"/>
                    <a:pt x="81" y="57"/>
                  </a:cubicBezTo>
                  <a:close/>
                  <a:moveTo>
                    <a:pt x="77" y="57"/>
                  </a:moveTo>
                  <a:cubicBezTo>
                    <a:pt x="77" y="57"/>
                    <a:pt x="77" y="57"/>
                    <a:pt x="77" y="57"/>
                  </a:cubicBezTo>
                  <a:cubicBezTo>
                    <a:pt x="77" y="57"/>
                    <a:pt x="77" y="57"/>
                    <a:pt x="77" y="57"/>
                  </a:cubicBezTo>
                  <a:cubicBezTo>
                    <a:pt x="77" y="57"/>
                    <a:pt x="77" y="57"/>
                    <a:pt x="77" y="57"/>
                  </a:cubicBezTo>
                  <a:cubicBezTo>
                    <a:pt x="77" y="57"/>
                    <a:pt x="77" y="57"/>
                    <a:pt x="77" y="57"/>
                  </a:cubicBezTo>
                  <a:cubicBezTo>
                    <a:pt x="77" y="57"/>
                    <a:pt x="77" y="57"/>
                    <a:pt x="77" y="57"/>
                  </a:cubicBezTo>
                  <a:cubicBezTo>
                    <a:pt x="77" y="57"/>
                    <a:pt x="77" y="57"/>
                    <a:pt x="77" y="57"/>
                  </a:cubicBezTo>
                  <a:cubicBezTo>
                    <a:pt x="77" y="57"/>
                    <a:pt x="77" y="58"/>
                    <a:pt x="77" y="58"/>
                  </a:cubicBezTo>
                  <a:cubicBezTo>
                    <a:pt x="77" y="58"/>
                    <a:pt x="77" y="58"/>
                    <a:pt x="77" y="58"/>
                  </a:cubicBezTo>
                  <a:cubicBezTo>
                    <a:pt x="77" y="58"/>
                    <a:pt x="77" y="58"/>
                    <a:pt x="77" y="58"/>
                  </a:cubicBezTo>
                  <a:cubicBezTo>
                    <a:pt x="77" y="58"/>
                    <a:pt x="77" y="58"/>
                    <a:pt x="77" y="58"/>
                  </a:cubicBezTo>
                  <a:cubicBezTo>
                    <a:pt x="78" y="58"/>
                    <a:pt x="78" y="58"/>
                    <a:pt x="78" y="58"/>
                  </a:cubicBezTo>
                  <a:cubicBezTo>
                    <a:pt x="78" y="58"/>
                    <a:pt x="78" y="58"/>
                    <a:pt x="78" y="58"/>
                  </a:cubicBezTo>
                  <a:cubicBezTo>
                    <a:pt x="78" y="57"/>
                    <a:pt x="78" y="57"/>
                    <a:pt x="78" y="57"/>
                  </a:cubicBezTo>
                  <a:cubicBezTo>
                    <a:pt x="78" y="57"/>
                    <a:pt x="78" y="57"/>
                    <a:pt x="78" y="57"/>
                  </a:cubicBezTo>
                  <a:cubicBezTo>
                    <a:pt x="78" y="57"/>
                    <a:pt x="78" y="57"/>
                    <a:pt x="78" y="57"/>
                  </a:cubicBezTo>
                  <a:cubicBezTo>
                    <a:pt x="78" y="57"/>
                    <a:pt x="78" y="57"/>
                    <a:pt x="78" y="57"/>
                  </a:cubicBezTo>
                  <a:cubicBezTo>
                    <a:pt x="78" y="57"/>
                    <a:pt x="78" y="57"/>
                    <a:pt x="78" y="57"/>
                  </a:cubicBezTo>
                  <a:cubicBezTo>
                    <a:pt x="77" y="57"/>
                    <a:pt x="77" y="57"/>
                    <a:pt x="77" y="57"/>
                  </a:cubicBezTo>
                  <a:cubicBezTo>
                    <a:pt x="77" y="57"/>
                    <a:pt x="77" y="57"/>
                    <a:pt x="77" y="57"/>
                  </a:cubicBezTo>
                  <a:close/>
                  <a:moveTo>
                    <a:pt x="66" y="51"/>
                  </a:moveTo>
                  <a:cubicBezTo>
                    <a:pt x="66" y="51"/>
                    <a:pt x="67" y="51"/>
                    <a:pt x="67" y="51"/>
                  </a:cubicBezTo>
                  <a:cubicBezTo>
                    <a:pt x="67" y="51"/>
                    <a:pt x="67" y="52"/>
                    <a:pt x="67" y="52"/>
                  </a:cubicBezTo>
                  <a:cubicBezTo>
                    <a:pt x="67" y="52"/>
                    <a:pt x="67" y="52"/>
                    <a:pt x="67" y="52"/>
                  </a:cubicBezTo>
                  <a:cubicBezTo>
                    <a:pt x="67" y="52"/>
                    <a:pt x="67" y="52"/>
                    <a:pt x="67" y="52"/>
                  </a:cubicBezTo>
                  <a:cubicBezTo>
                    <a:pt x="68" y="52"/>
                    <a:pt x="68" y="52"/>
                    <a:pt x="68" y="52"/>
                  </a:cubicBezTo>
                  <a:cubicBezTo>
                    <a:pt x="68" y="52"/>
                    <a:pt x="68" y="52"/>
                    <a:pt x="68" y="52"/>
                  </a:cubicBezTo>
                  <a:cubicBezTo>
                    <a:pt x="68" y="52"/>
                    <a:pt x="68" y="52"/>
                    <a:pt x="68" y="52"/>
                  </a:cubicBezTo>
                  <a:cubicBezTo>
                    <a:pt x="68" y="52"/>
                    <a:pt x="68" y="52"/>
                    <a:pt x="68" y="52"/>
                  </a:cubicBezTo>
                  <a:cubicBezTo>
                    <a:pt x="68" y="52"/>
                    <a:pt x="68" y="52"/>
                    <a:pt x="68" y="52"/>
                  </a:cubicBezTo>
                  <a:cubicBezTo>
                    <a:pt x="68" y="52"/>
                    <a:pt x="69" y="52"/>
                    <a:pt x="69" y="52"/>
                  </a:cubicBezTo>
                  <a:cubicBezTo>
                    <a:pt x="69" y="51"/>
                    <a:pt x="69" y="51"/>
                    <a:pt x="69" y="52"/>
                  </a:cubicBezTo>
                  <a:cubicBezTo>
                    <a:pt x="69" y="52"/>
                    <a:pt x="69" y="52"/>
                    <a:pt x="69" y="52"/>
                  </a:cubicBezTo>
                  <a:cubicBezTo>
                    <a:pt x="69" y="52"/>
                    <a:pt x="69" y="52"/>
                    <a:pt x="69" y="52"/>
                  </a:cubicBezTo>
                  <a:cubicBezTo>
                    <a:pt x="70" y="52"/>
                    <a:pt x="70" y="52"/>
                    <a:pt x="70" y="52"/>
                  </a:cubicBezTo>
                  <a:cubicBezTo>
                    <a:pt x="70" y="52"/>
                    <a:pt x="70" y="52"/>
                    <a:pt x="70" y="52"/>
                  </a:cubicBezTo>
                  <a:cubicBezTo>
                    <a:pt x="70" y="52"/>
                    <a:pt x="70" y="52"/>
                    <a:pt x="70" y="52"/>
                  </a:cubicBezTo>
                  <a:cubicBezTo>
                    <a:pt x="70" y="52"/>
                    <a:pt x="70" y="52"/>
                    <a:pt x="71" y="52"/>
                  </a:cubicBezTo>
                  <a:cubicBezTo>
                    <a:pt x="71" y="52"/>
                    <a:pt x="70" y="52"/>
                    <a:pt x="70" y="52"/>
                  </a:cubicBezTo>
                  <a:cubicBezTo>
                    <a:pt x="70" y="53"/>
                    <a:pt x="71" y="53"/>
                    <a:pt x="71" y="53"/>
                  </a:cubicBezTo>
                  <a:cubicBezTo>
                    <a:pt x="71" y="53"/>
                    <a:pt x="71" y="53"/>
                    <a:pt x="71" y="53"/>
                  </a:cubicBezTo>
                  <a:cubicBezTo>
                    <a:pt x="71" y="53"/>
                    <a:pt x="71" y="53"/>
                    <a:pt x="71" y="53"/>
                  </a:cubicBezTo>
                  <a:cubicBezTo>
                    <a:pt x="71" y="53"/>
                    <a:pt x="71" y="53"/>
                    <a:pt x="71" y="54"/>
                  </a:cubicBezTo>
                  <a:cubicBezTo>
                    <a:pt x="71" y="54"/>
                    <a:pt x="71" y="54"/>
                    <a:pt x="71" y="54"/>
                  </a:cubicBezTo>
                  <a:cubicBezTo>
                    <a:pt x="72" y="54"/>
                    <a:pt x="71" y="54"/>
                    <a:pt x="71" y="55"/>
                  </a:cubicBezTo>
                  <a:cubicBezTo>
                    <a:pt x="71" y="55"/>
                    <a:pt x="71" y="55"/>
                    <a:pt x="71" y="55"/>
                  </a:cubicBezTo>
                  <a:cubicBezTo>
                    <a:pt x="71" y="55"/>
                    <a:pt x="71" y="55"/>
                    <a:pt x="71" y="55"/>
                  </a:cubicBezTo>
                  <a:cubicBezTo>
                    <a:pt x="71" y="55"/>
                    <a:pt x="71" y="55"/>
                    <a:pt x="71" y="55"/>
                  </a:cubicBezTo>
                  <a:cubicBezTo>
                    <a:pt x="71" y="56"/>
                    <a:pt x="71" y="56"/>
                    <a:pt x="71" y="56"/>
                  </a:cubicBezTo>
                  <a:cubicBezTo>
                    <a:pt x="71" y="56"/>
                    <a:pt x="72" y="56"/>
                    <a:pt x="72" y="56"/>
                  </a:cubicBezTo>
                  <a:cubicBezTo>
                    <a:pt x="72" y="56"/>
                    <a:pt x="72" y="56"/>
                    <a:pt x="72" y="56"/>
                  </a:cubicBezTo>
                  <a:cubicBezTo>
                    <a:pt x="72" y="56"/>
                    <a:pt x="72" y="56"/>
                    <a:pt x="72" y="56"/>
                  </a:cubicBezTo>
                  <a:cubicBezTo>
                    <a:pt x="72" y="57"/>
                    <a:pt x="73" y="57"/>
                    <a:pt x="73" y="57"/>
                  </a:cubicBezTo>
                  <a:cubicBezTo>
                    <a:pt x="73" y="57"/>
                    <a:pt x="73" y="57"/>
                    <a:pt x="73" y="57"/>
                  </a:cubicBezTo>
                  <a:cubicBezTo>
                    <a:pt x="73" y="57"/>
                    <a:pt x="73" y="57"/>
                    <a:pt x="73" y="57"/>
                  </a:cubicBezTo>
                  <a:cubicBezTo>
                    <a:pt x="73" y="57"/>
                    <a:pt x="73" y="57"/>
                    <a:pt x="73" y="57"/>
                  </a:cubicBezTo>
                  <a:cubicBezTo>
                    <a:pt x="73" y="57"/>
                    <a:pt x="74" y="57"/>
                    <a:pt x="74" y="57"/>
                  </a:cubicBezTo>
                  <a:cubicBezTo>
                    <a:pt x="74" y="57"/>
                    <a:pt x="74" y="57"/>
                    <a:pt x="74" y="57"/>
                  </a:cubicBezTo>
                  <a:cubicBezTo>
                    <a:pt x="74" y="57"/>
                    <a:pt x="74" y="57"/>
                    <a:pt x="74" y="57"/>
                  </a:cubicBezTo>
                  <a:cubicBezTo>
                    <a:pt x="74" y="57"/>
                    <a:pt x="74" y="57"/>
                    <a:pt x="74" y="57"/>
                  </a:cubicBezTo>
                  <a:cubicBezTo>
                    <a:pt x="74" y="57"/>
                    <a:pt x="74" y="57"/>
                    <a:pt x="74" y="57"/>
                  </a:cubicBezTo>
                  <a:cubicBezTo>
                    <a:pt x="74" y="57"/>
                    <a:pt x="75" y="57"/>
                    <a:pt x="75" y="58"/>
                  </a:cubicBezTo>
                  <a:cubicBezTo>
                    <a:pt x="75" y="58"/>
                    <a:pt x="75" y="58"/>
                    <a:pt x="75" y="58"/>
                  </a:cubicBezTo>
                  <a:cubicBezTo>
                    <a:pt x="75" y="58"/>
                    <a:pt x="75" y="58"/>
                    <a:pt x="75" y="58"/>
                  </a:cubicBezTo>
                  <a:cubicBezTo>
                    <a:pt x="75" y="58"/>
                    <a:pt x="75" y="58"/>
                    <a:pt x="75" y="58"/>
                  </a:cubicBezTo>
                  <a:cubicBezTo>
                    <a:pt x="75" y="58"/>
                    <a:pt x="76" y="58"/>
                    <a:pt x="76" y="58"/>
                  </a:cubicBezTo>
                  <a:cubicBezTo>
                    <a:pt x="76" y="58"/>
                    <a:pt x="76" y="58"/>
                    <a:pt x="76" y="58"/>
                  </a:cubicBezTo>
                  <a:cubicBezTo>
                    <a:pt x="77" y="58"/>
                    <a:pt x="77" y="58"/>
                    <a:pt x="77" y="58"/>
                  </a:cubicBezTo>
                  <a:cubicBezTo>
                    <a:pt x="77" y="58"/>
                    <a:pt x="77" y="58"/>
                    <a:pt x="77" y="58"/>
                  </a:cubicBezTo>
                  <a:cubicBezTo>
                    <a:pt x="77" y="58"/>
                    <a:pt x="77" y="58"/>
                    <a:pt x="77" y="58"/>
                  </a:cubicBezTo>
                  <a:cubicBezTo>
                    <a:pt x="77" y="58"/>
                    <a:pt x="77" y="58"/>
                    <a:pt x="77" y="58"/>
                  </a:cubicBezTo>
                  <a:cubicBezTo>
                    <a:pt x="77" y="58"/>
                    <a:pt x="77" y="58"/>
                    <a:pt x="77" y="58"/>
                  </a:cubicBezTo>
                  <a:cubicBezTo>
                    <a:pt x="76" y="58"/>
                    <a:pt x="76" y="57"/>
                    <a:pt x="76" y="57"/>
                  </a:cubicBezTo>
                  <a:cubicBezTo>
                    <a:pt x="76" y="57"/>
                    <a:pt x="76" y="57"/>
                    <a:pt x="76" y="57"/>
                  </a:cubicBezTo>
                  <a:cubicBezTo>
                    <a:pt x="76" y="57"/>
                    <a:pt x="76" y="57"/>
                    <a:pt x="76" y="57"/>
                  </a:cubicBezTo>
                  <a:cubicBezTo>
                    <a:pt x="76" y="57"/>
                    <a:pt x="76" y="57"/>
                    <a:pt x="76" y="57"/>
                  </a:cubicBezTo>
                  <a:cubicBezTo>
                    <a:pt x="76" y="56"/>
                    <a:pt x="76" y="56"/>
                    <a:pt x="76" y="56"/>
                  </a:cubicBezTo>
                  <a:cubicBezTo>
                    <a:pt x="76" y="56"/>
                    <a:pt x="76" y="55"/>
                    <a:pt x="77" y="55"/>
                  </a:cubicBezTo>
                  <a:cubicBezTo>
                    <a:pt x="77" y="55"/>
                    <a:pt x="77" y="55"/>
                    <a:pt x="77" y="55"/>
                  </a:cubicBezTo>
                  <a:cubicBezTo>
                    <a:pt x="77" y="55"/>
                    <a:pt x="77" y="55"/>
                    <a:pt x="77" y="55"/>
                  </a:cubicBezTo>
                  <a:cubicBezTo>
                    <a:pt x="77" y="55"/>
                    <a:pt x="77" y="55"/>
                    <a:pt x="77" y="55"/>
                  </a:cubicBezTo>
                  <a:cubicBezTo>
                    <a:pt x="77" y="55"/>
                    <a:pt x="77" y="55"/>
                    <a:pt x="76" y="55"/>
                  </a:cubicBezTo>
                  <a:cubicBezTo>
                    <a:pt x="76" y="55"/>
                    <a:pt x="76" y="54"/>
                    <a:pt x="75" y="54"/>
                  </a:cubicBezTo>
                  <a:cubicBezTo>
                    <a:pt x="75" y="54"/>
                    <a:pt x="75" y="54"/>
                    <a:pt x="75" y="54"/>
                  </a:cubicBezTo>
                  <a:cubicBezTo>
                    <a:pt x="75" y="54"/>
                    <a:pt x="75" y="54"/>
                    <a:pt x="74" y="54"/>
                  </a:cubicBezTo>
                  <a:cubicBezTo>
                    <a:pt x="74" y="54"/>
                    <a:pt x="74" y="54"/>
                    <a:pt x="74" y="54"/>
                  </a:cubicBezTo>
                  <a:cubicBezTo>
                    <a:pt x="74" y="54"/>
                    <a:pt x="74" y="54"/>
                    <a:pt x="74" y="54"/>
                  </a:cubicBezTo>
                  <a:cubicBezTo>
                    <a:pt x="74" y="53"/>
                    <a:pt x="74" y="53"/>
                    <a:pt x="74" y="53"/>
                  </a:cubicBezTo>
                  <a:cubicBezTo>
                    <a:pt x="74" y="53"/>
                    <a:pt x="73" y="53"/>
                    <a:pt x="73" y="53"/>
                  </a:cubicBezTo>
                  <a:cubicBezTo>
                    <a:pt x="73" y="53"/>
                    <a:pt x="73" y="53"/>
                    <a:pt x="73" y="52"/>
                  </a:cubicBezTo>
                  <a:cubicBezTo>
                    <a:pt x="73" y="52"/>
                    <a:pt x="73" y="52"/>
                    <a:pt x="73" y="52"/>
                  </a:cubicBezTo>
                  <a:cubicBezTo>
                    <a:pt x="73" y="52"/>
                    <a:pt x="73" y="52"/>
                    <a:pt x="73" y="51"/>
                  </a:cubicBezTo>
                  <a:cubicBezTo>
                    <a:pt x="73" y="51"/>
                    <a:pt x="73" y="51"/>
                    <a:pt x="73" y="51"/>
                  </a:cubicBezTo>
                  <a:cubicBezTo>
                    <a:pt x="73" y="51"/>
                    <a:pt x="73" y="50"/>
                    <a:pt x="73" y="50"/>
                  </a:cubicBezTo>
                  <a:cubicBezTo>
                    <a:pt x="73" y="50"/>
                    <a:pt x="73" y="50"/>
                    <a:pt x="73" y="50"/>
                  </a:cubicBezTo>
                  <a:cubicBezTo>
                    <a:pt x="73" y="50"/>
                    <a:pt x="73" y="50"/>
                    <a:pt x="73" y="50"/>
                  </a:cubicBezTo>
                  <a:cubicBezTo>
                    <a:pt x="73" y="50"/>
                    <a:pt x="73" y="50"/>
                    <a:pt x="73" y="50"/>
                  </a:cubicBezTo>
                  <a:cubicBezTo>
                    <a:pt x="73" y="49"/>
                    <a:pt x="73" y="49"/>
                    <a:pt x="72" y="49"/>
                  </a:cubicBezTo>
                  <a:cubicBezTo>
                    <a:pt x="72" y="49"/>
                    <a:pt x="72" y="49"/>
                    <a:pt x="72" y="49"/>
                  </a:cubicBezTo>
                  <a:cubicBezTo>
                    <a:pt x="72" y="49"/>
                    <a:pt x="72" y="49"/>
                    <a:pt x="72" y="49"/>
                  </a:cubicBezTo>
                  <a:cubicBezTo>
                    <a:pt x="72" y="49"/>
                    <a:pt x="72" y="48"/>
                    <a:pt x="72" y="48"/>
                  </a:cubicBezTo>
                  <a:cubicBezTo>
                    <a:pt x="72" y="48"/>
                    <a:pt x="72" y="48"/>
                    <a:pt x="72" y="48"/>
                  </a:cubicBezTo>
                  <a:cubicBezTo>
                    <a:pt x="72" y="48"/>
                    <a:pt x="72" y="48"/>
                    <a:pt x="72" y="48"/>
                  </a:cubicBezTo>
                  <a:cubicBezTo>
                    <a:pt x="71" y="48"/>
                    <a:pt x="71" y="48"/>
                    <a:pt x="71" y="48"/>
                  </a:cubicBezTo>
                  <a:cubicBezTo>
                    <a:pt x="71" y="48"/>
                    <a:pt x="71" y="48"/>
                    <a:pt x="71" y="48"/>
                  </a:cubicBezTo>
                  <a:cubicBezTo>
                    <a:pt x="71" y="48"/>
                    <a:pt x="71" y="48"/>
                    <a:pt x="71" y="48"/>
                  </a:cubicBezTo>
                  <a:cubicBezTo>
                    <a:pt x="71" y="48"/>
                    <a:pt x="71" y="48"/>
                    <a:pt x="70" y="48"/>
                  </a:cubicBezTo>
                  <a:cubicBezTo>
                    <a:pt x="70" y="48"/>
                    <a:pt x="70" y="48"/>
                    <a:pt x="70" y="48"/>
                  </a:cubicBezTo>
                  <a:cubicBezTo>
                    <a:pt x="70" y="48"/>
                    <a:pt x="70" y="48"/>
                    <a:pt x="70" y="48"/>
                  </a:cubicBezTo>
                  <a:cubicBezTo>
                    <a:pt x="70" y="48"/>
                    <a:pt x="70" y="48"/>
                    <a:pt x="70" y="48"/>
                  </a:cubicBezTo>
                  <a:cubicBezTo>
                    <a:pt x="70" y="48"/>
                    <a:pt x="70" y="48"/>
                    <a:pt x="70" y="49"/>
                  </a:cubicBezTo>
                  <a:cubicBezTo>
                    <a:pt x="70" y="49"/>
                    <a:pt x="70" y="49"/>
                    <a:pt x="70" y="49"/>
                  </a:cubicBezTo>
                  <a:cubicBezTo>
                    <a:pt x="70" y="49"/>
                    <a:pt x="70" y="49"/>
                    <a:pt x="70" y="49"/>
                  </a:cubicBezTo>
                  <a:cubicBezTo>
                    <a:pt x="70" y="49"/>
                    <a:pt x="71" y="50"/>
                    <a:pt x="71" y="50"/>
                  </a:cubicBezTo>
                  <a:cubicBezTo>
                    <a:pt x="71" y="50"/>
                    <a:pt x="71" y="50"/>
                    <a:pt x="70" y="50"/>
                  </a:cubicBezTo>
                  <a:cubicBezTo>
                    <a:pt x="70" y="49"/>
                    <a:pt x="70" y="49"/>
                    <a:pt x="70" y="49"/>
                  </a:cubicBezTo>
                  <a:cubicBezTo>
                    <a:pt x="70" y="49"/>
                    <a:pt x="70" y="49"/>
                    <a:pt x="70" y="49"/>
                  </a:cubicBezTo>
                  <a:cubicBezTo>
                    <a:pt x="70" y="49"/>
                    <a:pt x="70" y="49"/>
                    <a:pt x="70" y="49"/>
                  </a:cubicBezTo>
                  <a:cubicBezTo>
                    <a:pt x="70" y="49"/>
                    <a:pt x="70" y="49"/>
                    <a:pt x="70" y="49"/>
                  </a:cubicBezTo>
                  <a:cubicBezTo>
                    <a:pt x="69" y="48"/>
                    <a:pt x="69" y="48"/>
                    <a:pt x="69" y="48"/>
                  </a:cubicBezTo>
                  <a:cubicBezTo>
                    <a:pt x="69" y="48"/>
                    <a:pt x="69" y="48"/>
                    <a:pt x="69" y="48"/>
                  </a:cubicBezTo>
                  <a:cubicBezTo>
                    <a:pt x="69" y="48"/>
                    <a:pt x="68" y="48"/>
                    <a:pt x="68" y="48"/>
                  </a:cubicBezTo>
                  <a:cubicBezTo>
                    <a:pt x="68" y="48"/>
                    <a:pt x="68" y="48"/>
                    <a:pt x="68" y="48"/>
                  </a:cubicBezTo>
                  <a:cubicBezTo>
                    <a:pt x="68" y="48"/>
                    <a:pt x="68" y="48"/>
                    <a:pt x="68" y="49"/>
                  </a:cubicBezTo>
                  <a:cubicBezTo>
                    <a:pt x="68" y="49"/>
                    <a:pt x="67" y="49"/>
                    <a:pt x="68" y="49"/>
                  </a:cubicBezTo>
                  <a:cubicBezTo>
                    <a:pt x="68" y="49"/>
                    <a:pt x="68" y="49"/>
                    <a:pt x="68" y="49"/>
                  </a:cubicBezTo>
                  <a:cubicBezTo>
                    <a:pt x="68" y="49"/>
                    <a:pt x="68" y="49"/>
                    <a:pt x="68" y="49"/>
                  </a:cubicBezTo>
                  <a:cubicBezTo>
                    <a:pt x="68" y="50"/>
                    <a:pt x="67" y="50"/>
                    <a:pt x="67" y="50"/>
                  </a:cubicBezTo>
                  <a:cubicBezTo>
                    <a:pt x="67" y="50"/>
                    <a:pt x="67" y="50"/>
                    <a:pt x="66" y="51"/>
                  </a:cubicBezTo>
                  <a:cubicBezTo>
                    <a:pt x="66" y="51"/>
                    <a:pt x="66" y="51"/>
                    <a:pt x="66" y="51"/>
                  </a:cubicBezTo>
                  <a:cubicBezTo>
                    <a:pt x="66" y="51"/>
                    <a:pt x="66" y="51"/>
                    <a:pt x="66" y="51"/>
                  </a:cubicBezTo>
                  <a:cubicBezTo>
                    <a:pt x="66" y="51"/>
                    <a:pt x="66" y="51"/>
                    <a:pt x="66" y="51"/>
                  </a:cubicBezTo>
                  <a:cubicBezTo>
                    <a:pt x="66" y="51"/>
                    <a:pt x="66" y="51"/>
                    <a:pt x="66" y="51"/>
                  </a:cubicBezTo>
                  <a:cubicBezTo>
                    <a:pt x="66" y="52"/>
                    <a:pt x="66" y="52"/>
                    <a:pt x="66" y="51"/>
                  </a:cubicBezTo>
                  <a:close/>
                  <a:moveTo>
                    <a:pt x="137" y="93"/>
                  </a:moveTo>
                  <a:cubicBezTo>
                    <a:pt x="137" y="93"/>
                    <a:pt x="136" y="93"/>
                    <a:pt x="136" y="93"/>
                  </a:cubicBezTo>
                  <a:cubicBezTo>
                    <a:pt x="136" y="93"/>
                    <a:pt x="136" y="93"/>
                    <a:pt x="136" y="93"/>
                  </a:cubicBezTo>
                  <a:cubicBezTo>
                    <a:pt x="136" y="92"/>
                    <a:pt x="136" y="92"/>
                    <a:pt x="135" y="92"/>
                  </a:cubicBezTo>
                  <a:cubicBezTo>
                    <a:pt x="135" y="92"/>
                    <a:pt x="135" y="92"/>
                    <a:pt x="135" y="92"/>
                  </a:cubicBezTo>
                  <a:cubicBezTo>
                    <a:pt x="135" y="92"/>
                    <a:pt x="135" y="92"/>
                    <a:pt x="135" y="92"/>
                  </a:cubicBezTo>
                  <a:cubicBezTo>
                    <a:pt x="134" y="92"/>
                    <a:pt x="134" y="92"/>
                    <a:pt x="134" y="92"/>
                  </a:cubicBezTo>
                  <a:cubicBezTo>
                    <a:pt x="134" y="92"/>
                    <a:pt x="134" y="92"/>
                    <a:pt x="133" y="92"/>
                  </a:cubicBezTo>
                  <a:cubicBezTo>
                    <a:pt x="133" y="92"/>
                    <a:pt x="133" y="92"/>
                    <a:pt x="133" y="92"/>
                  </a:cubicBezTo>
                  <a:cubicBezTo>
                    <a:pt x="133" y="92"/>
                    <a:pt x="133" y="92"/>
                    <a:pt x="133" y="92"/>
                  </a:cubicBezTo>
                  <a:cubicBezTo>
                    <a:pt x="132" y="93"/>
                    <a:pt x="132" y="92"/>
                    <a:pt x="132" y="92"/>
                  </a:cubicBezTo>
                  <a:cubicBezTo>
                    <a:pt x="132" y="92"/>
                    <a:pt x="131" y="93"/>
                    <a:pt x="131" y="92"/>
                  </a:cubicBezTo>
                  <a:cubicBezTo>
                    <a:pt x="131" y="92"/>
                    <a:pt x="131" y="92"/>
                    <a:pt x="131" y="92"/>
                  </a:cubicBezTo>
                  <a:cubicBezTo>
                    <a:pt x="130" y="92"/>
                    <a:pt x="130" y="92"/>
                    <a:pt x="130" y="92"/>
                  </a:cubicBezTo>
                  <a:cubicBezTo>
                    <a:pt x="130" y="92"/>
                    <a:pt x="130" y="92"/>
                    <a:pt x="129" y="92"/>
                  </a:cubicBezTo>
                  <a:cubicBezTo>
                    <a:pt x="129" y="92"/>
                    <a:pt x="129" y="92"/>
                    <a:pt x="129" y="92"/>
                  </a:cubicBezTo>
                  <a:cubicBezTo>
                    <a:pt x="129" y="92"/>
                    <a:pt x="129" y="92"/>
                    <a:pt x="129" y="92"/>
                  </a:cubicBezTo>
                  <a:cubicBezTo>
                    <a:pt x="129" y="92"/>
                    <a:pt x="129" y="92"/>
                    <a:pt x="129" y="92"/>
                  </a:cubicBezTo>
                  <a:cubicBezTo>
                    <a:pt x="129" y="92"/>
                    <a:pt x="129" y="92"/>
                    <a:pt x="129" y="92"/>
                  </a:cubicBezTo>
                  <a:cubicBezTo>
                    <a:pt x="129" y="92"/>
                    <a:pt x="129" y="92"/>
                    <a:pt x="129" y="93"/>
                  </a:cubicBezTo>
                  <a:cubicBezTo>
                    <a:pt x="129" y="93"/>
                    <a:pt x="129" y="93"/>
                    <a:pt x="129" y="93"/>
                  </a:cubicBezTo>
                  <a:cubicBezTo>
                    <a:pt x="129" y="93"/>
                    <a:pt x="129" y="93"/>
                    <a:pt x="129" y="93"/>
                  </a:cubicBezTo>
                  <a:cubicBezTo>
                    <a:pt x="129" y="93"/>
                    <a:pt x="129" y="94"/>
                    <a:pt x="129" y="94"/>
                  </a:cubicBezTo>
                  <a:cubicBezTo>
                    <a:pt x="130" y="94"/>
                    <a:pt x="130" y="94"/>
                    <a:pt x="130" y="94"/>
                  </a:cubicBezTo>
                  <a:cubicBezTo>
                    <a:pt x="130" y="94"/>
                    <a:pt x="130" y="94"/>
                    <a:pt x="130" y="94"/>
                  </a:cubicBezTo>
                  <a:cubicBezTo>
                    <a:pt x="131" y="94"/>
                    <a:pt x="131" y="94"/>
                    <a:pt x="131" y="94"/>
                  </a:cubicBezTo>
                  <a:cubicBezTo>
                    <a:pt x="131" y="94"/>
                    <a:pt x="131" y="94"/>
                    <a:pt x="131" y="94"/>
                  </a:cubicBezTo>
                  <a:cubicBezTo>
                    <a:pt x="131" y="94"/>
                    <a:pt x="132" y="94"/>
                    <a:pt x="132" y="94"/>
                  </a:cubicBezTo>
                  <a:cubicBezTo>
                    <a:pt x="132" y="94"/>
                    <a:pt x="132" y="95"/>
                    <a:pt x="132" y="95"/>
                  </a:cubicBezTo>
                  <a:cubicBezTo>
                    <a:pt x="133" y="95"/>
                    <a:pt x="133" y="95"/>
                    <a:pt x="133" y="95"/>
                  </a:cubicBezTo>
                  <a:cubicBezTo>
                    <a:pt x="133" y="95"/>
                    <a:pt x="133" y="96"/>
                    <a:pt x="133" y="96"/>
                  </a:cubicBezTo>
                  <a:cubicBezTo>
                    <a:pt x="134" y="96"/>
                    <a:pt x="134" y="96"/>
                    <a:pt x="134" y="96"/>
                  </a:cubicBezTo>
                  <a:cubicBezTo>
                    <a:pt x="134" y="96"/>
                    <a:pt x="134" y="96"/>
                    <a:pt x="134" y="96"/>
                  </a:cubicBezTo>
                  <a:cubicBezTo>
                    <a:pt x="133" y="97"/>
                    <a:pt x="133" y="97"/>
                    <a:pt x="133" y="97"/>
                  </a:cubicBezTo>
                  <a:cubicBezTo>
                    <a:pt x="133" y="97"/>
                    <a:pt x="133" y="97"/>
                    <a:pt x="133" y="97"/>
                  </a:cubicBezTo>
                  <a:cubicBezTo>
                    <a:pt x="133" y="97"/>
                    <a:pt x="133" y="97"/>
                    <a:pt x="134" y="97"/>
                  </a:cubicBezTo>
                  <a:cubicBezTo>
                    <a:pt x="134" y="97"/>
                    <a:pt x="134" y="97"/>
                    <a:pt x="134" y="97"/>
                  </a:cubicBezTo>
                  <a:cubicBezTo>
                    <a:pt x="134" y="97"/>
                    <a:pt x="134" y="97"/>
                    <a:pt x="134" y="96"/>
                  </a:cubicBezTo>
                  <a:cubicBezTo>
                    <a:pt x="134" y="96"/>
                    <a:pt x="134" y="96"/>
                    <a:pt x="134" y="96"/>
                  </a:cubicBezTo>
                  <a:cubicBezTo>
                    <a:pt x="134" y="96"/>
                    <a:pt x="134" y="96"/>
                    <a:pt x="134" y="96"/>
                  </a:cubicBezTo>
                  <a:cubicBezTo>
                    <a:pt x="134" y="96"/>
                    <a:pt x="134" y="96"/>
                    <a:pt x="134" y="96"/>
                  </a:cubicBezTo>
                  <a:cubicBezTo>
                    <a:pt x="134" y="96"/>
                    <a:pt x="134" y="96"/>
                    <a:pt x="134" y="96"/>
                  </a:cubicBezTo>
                  <a:cubicBezTo>
                    <a:pt x="135" y="95"/>
                    <a:pt x="135" y="95"/>
                    <a:pt x="135" y="95"/>
                  </a:cubicBezTo>
                  <a:cubicBezTo>
                    <a:pt x="135" y="95"/>
                    <a:pt x="135" y="95"/>
                    <a:pt x="135" y="95"/>
                  </a:cubicBezTo>
                  <a:cubicBezTo>
                    <a:pt x="136" y="95"/>
                    <a:pt x="136" y="95"/>
                    <a:pt x="136" y="95"/>
                  </a:cubicBezTo>
                  <a:cubicBezTo>
                    <a:pt x="136" y="95"/>
                    <a:pt x="136" y="95"/>
                    <a:pt x="136" y="95"/>
                  </a:cubicBezTo>
                  <a:cubicBezTo>
                    <a:pt x="136" y="95"/>
                    <a:pt x="136" y="95"/>
                    <a:pt x="136" y="95"/>
                  </a:cubicBezTo>
                  <a:cubicBezTo>
                    <a:pt x="136" y="95"/>
                    <a:pt x="137" y="95"/>
                    <a:pt x="137" y="94"/>
                  </a:cubicBezTo>
                  <a:cubicBezTo>
                    <a:pt x="137" y="94"/>
                    <a:pt x="137" y="94"/>
                    <a:pt x="137" y="94"/>
                  </a:cubicBezTo>
                  <a:cubicBezTo>
                    <a:pt x="137" y="94"/>
                    <a:pt x="137" y="94"/>
                    <a:pt x="137" y="94"/>
                  </a:cubicBezTo>
                  <a:cubicBezTo>
                    <a:pt x="137" y="94"/>
                    <a:pt x="137" y="94"/>
                    <a:pt x="137" y="94"/>
                  </a:cubicBezTo>
                  <a:cubicBezTo>
                    <a:pt x="137" y="93"/>
                    <a:pt x="137" y="93"/>
                    <a:pt x="137" y="93"/>
                  </a:cubicBezTo>
                  <a:close/>
                  <a:moveTo>
                    <a:pt x="136" y="96"/>
                  </a:moveTo>
                  <a:cubicBezTo>
                    <a:pt x="136" y="96"/>
                    <a:pt x="136" y="96"/>
                    <a:pt x="136" y="96"/>
                  </a:cubicBezTo>
                  <a:cubicBezTo>
                    <a:pt x="136" y="96"/>
                    <a:pt x="136" y="96"/>
                    <a:pt x="136" y="96"/>
                  </a:cubicBezTo>
                  <a:cubicBezTo>
                    <a:pt x="136" y="96"/>
                    <a:pt x="136" y="96"/>
                    <a:pt x="136" y="96"/>
                  </a:cubicBezTo>
                  <a:cubicBezTo>
                    <a:pt x="136" y="96"/>
                    <a:pt x="136" y="96"/>
                    <a:pt x="136" y="96"/>
                  </a:cubicBezTo>
                  <a:cubicBezTo>
                    <a:pt x="136" y="96"/>
                    <a:pt x="136" y="96"/>
                    <a:pt x="135" y="96"/>
                  </a:cubicBezTo>
                  <a:cubicBezTo>
                    <a:pt x="135" y="96"/>
                    <a:pt x="135" y="96"/>
                    <a:pt x="136" y="96"/>
                  </a:cubicBezTo>
                  <a:cubicBezTo>
                    <a:pt x="136" y="96"/>
                    <a:pt x="136" y="97"/>
                    <a:pt x="136" y="97"/>
                  </a:cubicBezTo>
                  <a:cubicBezTo>
                    <a:pt x="136" y="97"/>
                    <a:pt x="136" y="97"/>
                    <a:pt x="136" y="97"/>
                  </a:cubicBezTo>
                  <a:cubicBezTo>
                    <a:pt x="137" y="97"/>
                    <a:pt x="137" y="97"/>
                    <a:pt x="137" y="96"/>
                  </a:cubicBezTo>
                  <a:cubicBezTo>
                    <a:pt x="137" y="96"/>
                    <a:pt x="137" y="96"/>
                    <a:pt x="136" y="96"/>
                  </a:cubicBezTo>
                  <a:close/>
                  <a:moveTo>
                    <a:pt x="13" y="23"/>
                  </a:moveTo>
                  <a:cubicBezTo>
                    <a:pt x="13" y="23"/>
                    <a:pt x="13" y="23"/>
                    <a:pt x="13" y="23"/>
                  </a:cubicBezTo>
                  <a:cubicBezTo>
                    <a:pt x="13" y="23"/>
                    <a:pt x="14" y="23"/>
                    <a:pt x="14" y="23"/>
                  </a:cubicBezTo>
                  <a:cubicBezTo>
                    <a:pt x="14" y="23"/>
                    <a:pt x="14" y="23"/>
                    <a:pt x="14" y="24"/>
                  </a:cubicBezTo>
                  <a:cubicBezTo>
                    <a:pt x="14" y="24"/>
                    <a:pt x="14" y="24"/>
                    <a:pt x="14" y="24"/>
                  </a:cubicBezTo>
                  <a:cubicBezTo>
                    <a:pt x="14" y="24"/>
                    <a:pt x="14" y="24"/>
                    <a:pt x="14" y="24"/>
                  </a:cubicBezTo>
                  <a:cubicBezTo>
                    <a:pt x="14" y="24"/>
                    <a:pt x="14" y="24"/>
                    <a:pt x="14" y="23"/>
                  </a:cubicBezTo>
                  <a:cubicBezTo>
                    <a:pt x="14" y="23"/>
                    <a:pt x="14" y="23"/>
                    <a:pt x="14" y="23"/>
                  </a:cubicBezTo>
                  <a:cubicBezTo>
                    <a:pt x="14" y="23"/>
                    <a:pt x="14" y="23"/>
                    <a:pt x="14" y="23"/>
                  </a:cubicBezTo>
                  <a:cubicBezTo>
                    <a:pt x="14" y="23"/>
                    <a:pt x="14" y="23"/>
                    <a:pt x="14" y="23"/>
                  </a:cubicBezTo>
                  <a:cubicBezTo>
                    <a:pt x="14" y="23"/>
                    <a:pt x="13" y="23"/>
                    <a:pt x="13" y="23"/>
                  </a:cubicBezTo>
                  <a:cubicBezTo>
                    <a:pt x="13" y="23"/>
                    <a:pt x="13" y="23"/>
                    <a:pt x="13" y="23"/>
                  </a:cubicBezTo>
                  <a:cubicBezTo>
                    <a:pt x="13" y="23"/>
                    <a:pt x="13" y="23"/>
                    <a:pt x="13" y="23"/>
                  </a:cubicBezTo>
                  <a:cubicBezTo>
                    <a:pt x="13" y="23"/>
                    <a:pt x="13" y="23"/>
                    <a:pt x="13" y="23"/>
                  </a:cubicBezTo>
                  <a:cubicBezTo>
                    <a:pt x="13" y="23"/>
                    <a:pt x="13" y="23"/>
                    <a:pt x="13" y="23"/>
                  </a:cubicBezTo>
                  <a:close/>
                  <a:moveTo>
                    <a:pt x="10" y="23"/>
                  </a:moveTo>
                  <a:cubicBezTo>
                    <a:pt x="9"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lose/>
                  <a:moveTo>
                    <a:pt x="8" y="21"/>
                  </a:moveTo>
                  <a:cubicBezTo>
                    <a:pt x="8" y="21"/>
                    <a:pt x="8" y="21"/>
                    <a:pt x="8" y="21"/>
                  </a:cubicBezTo>
                  <a:cubicBezTo>
                    <a:pt x="8" y="21"/>
                    <a:pt x="8" y="21"/>
                    <a:pt x="8" y="21"/>
                  </a:cubicBezTo>
                  <a:cubicBezTo>
                    <a:pt x="8" y="21"/>
                    <a:pt x="8" y="21"/>
                    <a:pt x="8" y="21"/>
                  </a:cubicBezTo>
                  <a:cubicBezTo>
                    <a:pt x="8" y="21"/>
                    <a:pt x="8" y="21"/>
                    <a:pt x="8" y="21"/>
                  </a:cubicBezTo>
                  <a:cubicBezTo>
                    <a:pt x="8" y="21"/>
                    <a:pt x="8" y="21"/>
                    <a:pt x="8" y="21"/>
                  </a:cubicBezTo>
                  <a:cubicBezTo>
                    <a:pt x="8" y="21"/>
                    <a:pt x="7" y="21"/>
                    <a:pt x="7" y="21"/>
                  </a:cubicBezTo>
                  <a:cubicBezTo>
                    <a:pt x="7" y="21"/>
                    <a:pt x="7" y="20"/>
                    <a:pt x="7" y="20"/>
                  </a:cubicBezTo>
                  <a:cubicBezTo>
                    <a:pt x="7" y="20"/>
                    <a:pt x="7" y="20"/>
                    <a:pt x="7" y="20"/>
                  </a:cubicBezTo>
                  <a:cubicBezTo>
                    <a:pt x="7" y="20"/>
                    <a:pt x="7" y="20"/>
                    <a:pt x="6" y="20"/>
                  </a:cubicBezTo>
                  <a:cubicBezTo>
                    <a:pt x="6" y="20"/>
                    <a:pt x="6" y="20"/>
                    <a:pt x="6" y="20"/>
                  </a:cubicBezTo>
                  <a:cubicBezTo>
                    <a:pt x="6" y="20"/>
                    <a:pt x="6" y="20"/>
                    <a:pt x="6" y="20"/>
                  </a:cubicBezTo>
                  <a:cubicBezTo>
                    <a:pt x="6" y="20"/>
                    <a:pt x="6" y="20"/>
                    <a:pt x="6" y="20"/>
                  </a:cubicBezTo>
                  <a:cubicBezTo>
                    <a:pt x="6" y="20"/>
                    <a:pt x="6" y="19"/>
                    <a:pt x="6" y="19"/>
                  </a:cubicBezTo>
                  <a:cubicBezTo>
                    <a:pt x="6" y="19"/>
                    <a:pt x="6" y="19"/>
                    <a:pt x="6" y="19"/>
                  </a:cubicBezTo>
                  <a:cubicBezTo>
                    <a:pt x="5" y="19"/>
                    <a:pt x="5" y="19"/>
                    <a:pt x="5" y="19"/>
                  </a:cubicBezTo>
                  <a:cubicBezTo>
                    <a:pt x="5" y="19"/>
                    <a:pt x="5" y="19"/>
                    <a:pt x="5" y="19"/>
                  </a:cubicBezTo>
                  <a:cubicBezTo>
                    <a:pt x="5" y="19"/>
                    <a:pt x="5" y="19"/>
                    <a:pt x="5" y="19"/>
                  </a:cubicBezTo>
                  <a:cubicBezTo>
                    <a:pt x="5" y="19"/>
                    <a:pt x="5" y="19"/>
                    <a:pt x="5" y="18"/>
                  </a:cubicBezTo>
                  <a:cubicBezTo>
                    <a:pt x="5" y="18"/>
                    <a:pt x="4" y="18"/>
                    <a:pt x="4" y="18"/>
                  </a:cubicBezTo>
                  <a:cubicBezTo>
                    <a:pt x="4" y="18"/>
                    <a:pt x="4" y="18"/>
                    <a:pt x="4" y="18"/>
                  </a:cubicBezTo>
                  <a:cubicBezTo>
                    <a:pt x="4" y="19"/>
                    <a:pt x="4" y="19"/>
                    <a:pt x="4" y="19"/>
                  </a:cubicBezTo>
                  <a:cubicBezTo>
                    <a:pt x="4" y="19"/>
                    <a:pt x="4" y="19"/>
                    <a:pt x="4" y="19"/>
                  </a:cubicBezTo>
                  <a:cubicBezTo>
                    <a:pt x="3" y="19"/>
                    <a:pt x="3" y="19"/>
                    <a:pt x="3" y="19"/>
                  </a:cubicBezTo>
                  <a:cubicBezTo>
                    <a:pt x="3" y="19"/>
                    <a:pt x="4" y="19"/>
                    <a:pt x="4" y="20"/>
                  </a:cubicBezTo>
                  <a:cubicBezTo>
                    <a:pt x="4" y="20"/>
                    <a:pt x="4" y="20"/>
                    <a:pt x="4" y="20"/>
                  </a:cubicBezTo>
                  <a:cubicBezTo>
                    <a:pt x="4" y="20"/>
                    <a:pt x="4" y="20"/>
                    <a:pt x="4" y="20"/>
                  </a:cubicBezTo>
                  <a:cubicBezTo>
                    <a:pt x="4" y="20"/>
                    <a:pt x="4" y="20"/>
                    <a:pt x="4" y="20"/>
                  </a:cubicBezTo>
                  <a:cubicBezTo>
                    <a:pt x="5" y="20"/>
                    <a:pt x="5" y="20"/>
                    <a:pt x="5" y="21"/>
                  </a:cubicBezTo>
                  <a:cubicBezTo>
                    <a:pt x="5" y="21"/>
                    <a:pt x="5" y="21"/>
                    <a:pt x="5" y="21"/>
                  </a:cubicBezTo>
                  <a:cubicBezTo>
                    <a:pt x="5" y="21"/>
                    <a:pt x="5" y="21"/>
                    <a:pt x="5" y="21"/>
                  </a:cubicBezTo>
                  <a:cubicBezTo>
                    <a:pt x="6" y="21"/>
                    <a:pt x="6" y="20"/>
                    <a:pt x="6" y="20"/>
                  </a:cubicBezTo>
                  <a:cubicBezTo>
                    <a:pt x="6" y="20"/>
                    <a:pt x="6" y="21"/>
                    <a:pt x="6" y="21"/>
                  </a:cubicBezTo>
                  <a:cubicBezTo>
                    <a:pt x="6" y="21"/>
                    <a:pt x="6" y="21"/>
                    <a:pt x="7" y="21"/>
                  </a:cubicBezTo>
                  <a:cubicBezTo>
                    <a:pt x="7" y="21"/>
                    <a:pt x="7" y="21"/>
                    <a:pt x="7" y="21"/>
                  </a:cubicBezTo>
                  <a:cubicBezTo>
                    <a:pt x="7" y="21"/>
                    <a:pt x="7" y="21"/>
                    <a:pt x="7" y="22"/>
                  </a:cubicBezTo>
                  <a:cubicBezTo>
                    <a:pt x="8" y="22"/>
                    <a:pt x="8" y="22"/>
                    <a:pt x="8" y="22"/>
                  </a:cubicBezTo>
                  <a:cubicBezTo>
                    <a:pt x="8" y="22"/>
                    <a:pt x="8" y="22"/>
                    <a:pt x="8" y="22"/>
                  </a:cubicBezTo>
                  <a:cubicBezTo>
                    <a:pt x="8" y="22"/>
                    <a:pt x="9" y="22"/>
                    <a:pt x="9" y="22"/>
                  </a:cubicBezTo>
                  <a:cubicBezTo>
                    <a:pt x="9" y="22"/>
                    <a:pt x="9" y="21"/>
                    <a:pt x="8" y="21"/>
                  </a:cubicBezTo>
                  <a:close/>
                  <a:moveTo>
                    <a:pt x="10" y="24"/>
                  </a:moveTo>
                  <a:cubicBezTo>
                    <a:pt x="10" y="24"/>
                    <a:pt x="10" y="24"/>
                    <a:pt x="10" y="24"/>
                  </a:cubicBezTo>
                  <a:cubicBezTo>
                    <a:pt x="10" y="24"/>
                    <a:pt x="10" y="24"/>
                    <a:pt x="9" y="24"/>
                  </a:cubicBezTo>
                  <a:cubicBezTo>
                    <a:pt x="9" y="24"/>
                    <a:pt x="9" y="24"/>
                    <a:pt x="10" y="24"/>
                  </a:cubicBezTo>
                  <a:cubicBezTo>
                    <a:pt x="10" y="24"/>
                    <a:pt x="10" y="24"/>
                    <a:pt x="10" y="24"/>
                  </a:cubicBezTo>
                  <a:cubicBezTo>
                    <a:pt x="10" y="24"/>
                    <a:pt x="10" y="24"/>
                    <a:pt x="10" y="24"/>
                  </a:cubicBezTo>
                  <a:close/>
                  <a:moveTo>
                    <a:pt x="13" y="24"/>
                  </a:move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lose/>
                  <a:moveTo>
                    <a:pt x="143" y="7"/>
                  </a:moveTo>
                  <a:cubicBezTo>
                    <a:pt x="142" y="7"/>
                    <a:pt x="139" y="6"/>
                    <a:pt x="139" y="6"/>
                  </a:cubicBezTo>
                  <a:cubicBezTo>
                    <a:pt x="138" y="7"/>
                    <a:pt x="138" y="7"/>
                    <a:pt x="138" y="8"/>
                  </a:cubicBezTo>
                  <a:cubicBezTo>
                    <a:pt x="137" y="8"/>
                    <a:pt x="136" y="13"/>
                    <a:pt x="136" y="15"/>
                  </a:cubicBezTo>
                  <a:cubicBezTo>
                    <a:pt x="136" y="16"/>
                    <a:pt x="135" y="17"/>
                    <a:pt x="134" y="19"/>
                  </a:cubicBezTo>
                  <a:cubicBezTo>
                    <a:pt x="132" y="20"/>
                    <a:pt x="133" y="20"/>
                    <a:pt x="133" y="21"/>
                  </a:cubicBezTo>
                  <a:cubicBezTo>
                    <a:pt x="132" y="22"/>
                    <a:pt x="131" y="24"/>
                    <a:pt x="130" y="25"/>
                  </a:cubicBezTo>
                  <a:cubicBezTo>
                    <a:pt x="130" y="26"/>
                    <a:pt x="131" y="27"/>
                    <a:pt x="131" y="28"/>
                  </a:cubicBezTo>
                  <a:cubicBezTo>
                    <a:pt x="130" y="28"/>
                    <a:pt x="128" y="28"/>
                    <a:pt x="127" y="28"/>
                  </a:cubicBezTo>
                  <a:cubicBezTo>
                    <a:pt x="126" y="28"/>
                    <a:pt x="125" y="29"/>
                    <a:pt x="124" y="29"/>
                  </a:cubicBezTo>
                  <a:cubicBezTo>
                    <a:pt x="122" y="30"/>
                    <a:pt x="121" y="28"/>
                    <a:pt x="120" y="28"/>
                  </a:cubicBezTo>
                  <a:cubicBezTo>
                    <a:pt x="118" y="27"/>
                    <a:pt x="117" y="28"/>
                    <a:pt x="116" y="29"/>
                  </a:cubicBezTo>
                  <a:cubicBezTo>
                    <a:pt x="115" y="29"/>
                    <a:pt x="113" y="31"/>
                    <a:pt x="112" y="31"/>
                  </a:cubicBezTo>
                  <a:cubicBezTo>
                    <a:pt x="111" y="32"/>
                    <a:pt x="108" y="31"/>
                    <a:pt x="107" y="31"/>
                  </a:cubicBezTo>
                  <a:cubicBezTo>
                    <a:pt x="106" y="31"/>
                    <a:pt x="104" y="32"/>
                    <a:pt x="104" y="32"/>
                  </a:cubicBezTo>
                  <a:cubicBezTo>
                    <a:pt x="103" y="32"/>
                    <a:pt x="102" y="32"/>
                    <a:pt x="102" y="31"/>
                  </a:cubicBezTo>
                  <a:cubicBezTo>
                    <a:pt x="102" y="31"/>
                    <a:pt x="100" y="29"/>
                    <a:pt x="100" y="29"/>
                  </a:cubicBezTo>
                  <a:cubicBezTo>
                    <a:pt x="100" y="29"/>
                    <a:pt x="100" y="28"/>
                    <a:pt x="99" y="27"/>
                  </a:cubicBezTo>
                  <a:cubicBezTo>
                    <a:pt x="99" y="27"/>
                    <a:pt x="99" y="27"/>
                    <a:pt x="99" y="27"/>
                  </a:cubicBezTo>
                  <a:cubicBezTo>
                    <a:pt x="99" y="27"/>
                    <a:pt x="98" y="27"/>
                    <a:pt x="98" y="27"/>
                  </a:cubicBezTo>
                  <a:cubicBezTo>
                    <a:pt x="98" y="27"/>
                    <a:pt x="98" y="27"/>
                    <a:pt x="98" y="27"/>
                  </a:cubicBezTo>
                  <a:cubicBezTo>
                    <a:pt x="98" y="27"/>
                    <a:pt x="98" y="27"/>
                    <a:pt x="98" y="27"/>
                  </a:cubicBezTo>
                  <a:cubicBezTo>
                    <a:pt x="98" y="27"/>
                    <a:pt x="98" y="27"/>
                    <a:pt x="98" y="27"/>
                  </a:cubicBezTo>
                  <a:cubicBezTo>
                    <a:pt x="98" y="27"/>
                    <a:pt x="97" y="27"/>
                    <a:pt x="97" y="27"/>
                  </a:cubicBezTo>
                  <a:cubicBezTo>
                    <a:pt x="97" y="27"/>
                    <a:pt x="97" y="27"/>
                    <a:pt x="97" y="27"/>
                  </a:cubicBezTo>
                  <a:cubicBezTo>
                    <a:pt x="97" y="26"/>
                    <a:pt x="97" y="26"/>
                    <a:pt x="97" y="26"/>
                  </a:cubicBezTo>
                  <a:cubicBezTo>
                    <a:pt x="97" y="26"/>
                    <a:pt x="96" y="26"/>
                    <a:pt x="96" y="26"/>
                  </a:cubicBezTo>
                  <a:cubicBezTo>
                    <a:pt x="96" y="26"/>
                    <a:pt x="96" y="26"/>
                    <a:pt x="96" y="26"/>
                  </a:cubicBezTo>
                  <a:cubicBezTo>
                    <a:pt x="96" y="25"/>
                    <a:pt x="96" y="25"/>
                    <a:pt x="96" y="25"/>
                  </a:cubicBezTo>
                  <a:cubicBezTo>
                    <a:pt x="96" y="25"/>
                    <a:pt x="96" y="25"/>
                    <a:pt x="96" y="25"/>
                  </a:cubicBezTo>
                  <a:cubicBezTo>
                    <a:pt x="96" y="25"/>
                    <a:pt x="96" y="25"/>
                    <a:pt x="96" y="25"/>
                  </a:cubicBezTo>
                  <a:cubicBezTo>
                    <a:pt x="96" y="25"/>
                    <a:pt x="96" y="25"/>
                    <a:pt x="96" y="25"/>
                  </a:cubicBezTo>
                  <a:cubicBezTo>
                    <a:pt x="96" y="26"/>
                    <a:pt x="96" y="26"/>
                    <a:pt x="95" y="26"/>
                  </a:cubicBezTo>
                  <a:cubicBezTo>
                    <a:pt x="95" y="26"/>
                    <a:pt x="95" y="26"/>
                    <a:pt x="95" y="26"/>
                  </a:cubicBezTo>
                  <a:cubicBezTo>
                    <a:pt x="95" y="26"/>
                    <a:pt x="95" y="26"/>
                    <a:pt x="94" y="26"/>
                  </a:cubicBezTo>
                  <a:cubicBezTo>
                    <a:pt x="94" y="26"/>
                    <a:pt x="94" y="26"/>
                    <a:pt x="94" y="26"/>
                  </a:cubicBezTo>
                  <a:cubicBezTo>
                    <a:pt x="94" y="26"/>
                    <a:pt x="94" y="26"/>
                    <a:pt x="94" y="26"/>
                  </a:cubicBezTo>
                  <a:cubicBezTo>
                    <a:pt x="94" y="26"/>
                    <a:pt x="94" y="26"/>
                    <a:pt x="94" y="26"/>
                  </a:cubicBezTo>
                  <a:cubicBezTo>
                    <a:pt x="94" y="26"/>
                    <a:pt x="94" y="27"/>
                    <a:pt x="94" y="27"/>
                  </a:cubicBezTo>
                  <a:cubicBezTo>
                    <a:pt x="94" y="27"/>
                    <a:pt x="94" y="27"/>
                    <a:pt x="94" y="27"/>
                  </a:cubicBezTo>
                  <a:cubicBezTo>
                    <a:pt x="94" y="27"/>
                    <a:pt x="94" y="27"/>
                    <a:pt x="94" y="27"/>
                  </a:cubicBezTo>
                  <a:cubicBezTo>
                    <a:pt x="94" y="27"/>
                    <a:pt x="94" y="27"/>
                    <a:pt x="94" y="28"/>
                  </a:cubicBezTo>
                  <a:cubicBezTo>
                    <a:pt x="94" y="28"/>
                    <a:pt x="94" y="28"/>
                    <a:pt x="93" y="28"/>
                  </a:cubicBezTo>
                  <a:cubicBezTo>
                    <a:pt x="93" y="28"/>
                    <a:pt x="93" y="28"/>
                    <a:pt x="93" y="28"/>
                  </a:cubicBezTo>
                  <a:cubicBezTo>
                    <a:pt x="93" y="28"/>
                    <a:pt x="93" y="28"/>
                    <a:pt x="93" y="28"/>
                  </a:cubicBezTo>
                  <a:cubicBezTo>
                    <a:pt x="92" y="29"/>
                    <a:pt x="92" y="29"/>
                    <a:pt x="92" y="29"/>
                  </a:cubicBezTo>
                  <a:cubicBezTo>
                    <a:pt x="92" y="29"/>
                    <a:pt x="92" y="30"/>
                    <a:pt x="92" y="30"/>
                  </a:cubicBezTo>
                  <a:cubicBezTo>
                    <a:pt x="92" y="30"/>
                    <a:pt x="92" y="30"/>
                    <a:pt x="92" y="30"/>
                  </a:cubicBezTo>
                  <a:cubicBezTo>
                    <a:pt x="92" y="30"/>
                    <a:pt x="92" y="30"/>
                    <a:pt x="92" y="30"/>
                  </a:cubicBezTo>
                  <a:cubicBezTo>
                    <a:pt x="92" y="31"/>
                    <a:pt x="92" y="31"/>
                    <a:pt x="92" y="31"/>
                  </a:cubicBezTo>
                  <a:cubicBezTo>
                    <a:pt x="92" y="31"/>
                    <a:pt x="92" y="31"/>
                    <a:pt x="92" y="31"/>
                  </a:cubicBezTo>
                  <a:cubicBezTo>
                    <a:pt x="92" y="31"/>
                    <a:pt x="92" y="31"/>
                    <a:pt x="92" y="31"/>
                  </a:cubicBezTo>
                  <a:cubicBezTo>
                    <a:pt x="92" y="31"/>
                    <a:pt x="92" y="31"/>
                    <a:pt x="92" y="31"/>
                  </a:cubicBezTo>
                  <a:cubicBezTo>
                    <a:pt x="91" y="31"/>
                    <a:pt x="92" y="32"/>
                    <a:pt x="92" y="32"/>
                  </a:cubicBezTo>
                  <a:cubicBezTo>
                    <a:pt x="92" y="32"/>
                    <a:pt x="92" y="32"/>
                    <a:pt x="92" y="32"/>
                  </a:cubicBezTo>
                  <a:cubicBezTo>
                    <a:pt x="92" y="32"/>
                    <a:pt x="92" y="32"/>
                    <a:pt x="92" y="33"/>
                  </a:cubicBezTo>
                  <a:cubicBezTo>
                    <a:pt x="92" y="33"/>
                    <a:pt x="92" y="33"/>
                    <a:pt x="92" y="33"/>
                  </a:cubicBezTo>
                  <a:cubicBezTo>
                    <a:pt x="92" y="33"/>
                    <a:pt x="92" y="33"/>
                    <a:pt x="92" y="33"/>
                  </a:cubicBezTo>
                  <a:cubicBezTo>
                    <a:pt x="91" y="33"/>
                    <a:pt x="91" y="33"/>
                    <a:pt x="91" y="34"/>
                  </a:cubicBezTo>
                  <a:cubicBezTo>
                    <a:pt x="91" y="34"/>
                    <a:pt x="91" y="34"/>
                    <a:pt x="91" y="34"/>
                  </a:cubicBezTo>
                  <a:cubicBezTo>
                    <a:pt x="92" y="34"/>
                    <a:pt x="91" y="34"/>
                    <a:pt x="92" y="34"/>
                  </a:cubicBezTo>
                  <a:cubicBezTo>
                    <a:pt x="92" y="34"/>
                    <a:pt x="92" y="34"/>
                    <a:pt x="92" y="35"/>
                  </a:cubicBezTo>
                  <a:cubicBezTo>
                    <a:pt x="92" y="35"/>
                    <a:pt x="92" y="35"/>
                    <a:pt x="92" y="35"/>
                  </a:cubicBezTo>
                  <a:cubicBezTo>
                    <a:pt x="92" y="36"/>
                    <a:pt x="92" y="36"/>
                    <a:pt x="92" y="36"/>
                  </a:cubicBezTo>
                  <a:cubicBezTo>
                    <a:pt x="92" y="36"/>
                    <a:pt x="92" y="36"/>
                    <a:pt x="92" y="36"/>
                  </a:cubicBezTo>
                  <a:cubicBezTo>
                    <a:pt x="92" y="36"/>
                    <a:pt x="92" y="36"/>
                    <a:pt x="92" y="37"/>
                  </a:cubicBezTo>
                  <a:cubicBezTo>
                    <a:pt x="92" y="37"/>
                    <a:pt x="92" y="37"/>
                    <a:pt x="93" y="37"/>
                  </a:cubicBezTo>
                  <a:cubicBezTo>
                    <a:pt x="93" y="37"/>
                    <a:pt x="93" y="37"/>
                    <a:pt x="93" y="37"/>
                  </a:cubicBezTo>
                  <a:cubicBezTo>
                    <a:pt x="93" y="37"/>
                    <a:pt x="93" y="38"/>
                    <a:pt x="93" y="38"/>
                  </a:cubicBezTo>
                  <a:cubicBezTo>
                    <a:pt x="93" y="38"/>
                    <a:pt x="93" y="38"/>
                    <a:pt x="94" y="38"/>
                  </a:cubicBezTo>
                  <a:cubicBezTo>
                    <a:pt x="94" y="38"/>
                    <a:pt x="94" y="38"/>
                    <a:pt x="94" y="38"/>
                  </a:cubicBezTo>
                  <a:cubicBezTo>
                    <a:pt x="94" y="39"/>
                    <a:pt x="94" y="39"/>
                    <a:pt x="94" y="39"/>
                  </a:cubicBezTo>
                  <a:cubicBezTo>
                    <a:pt x="94" y="39"/>
                    <a:pt x="94" y="39"/>
                    <a:pt x="94" y="39"/>
                  </a:cubicBezTo>
                  <a:cubicBezTo>
                    <a:pt x="94" y="39"/>
                    <a:pt x="94" y="39"/>
                    <a:pt x="94" y="39"/>
                  </a:cubicBezTo>
                  <a:cubicBezTo>
                    <a:pt x="94" y="39"/>
                    <a:pt x="93" y="39"/>
                    <a:pt x="93" y="39"/>
                  </a:cubicBezTo>
                  <a:cubicBezTo>
                    <a:pt x="94" y="39"/>
                    <a:pt x="94" y="39"/>
                    <a:pt x="94" y="39"/>
                  </a:cubicBezTo>
                  <a:cubicBezTo>
                    <a:pt x="94" y="39"/>
                    <a:pt x="94" y="39"/>
                    <a:pt x="94" y="39"/>
                  </a:cubicBezTo>
                  <a:cubicBezTo>
                    <a:pt x="94" y="40"/>
                    <a:pt x="94" y="40"/>
                    <a:pt x="94" y="40"/>
                  </a:cubicBezTo>
                  <a:cubicBezTo>
                    <a:pt x="93" y="40"/>
                    <a:pt x="93" y="40"/>
                    <a:pt x="93" y="40"/>
                  </a:cubicBezTo>
                  <a:cubicBezTo>
                    <a:pt x="93" y="40"/>
                    <a:pt x="93" y="41"/>
                    <a:pt x="93" y="41"/>
                  </a:cubicBezTo>
                  <a:cubicBezTo>
                    <a:pt x="93" y="41"/>
                    <a:pt x="93" y="41"/>
                    <a:pt x="93" y="41"/>
                  </a:cubicBezTo>
                  <a:cubicBezTo>
                    <a:pt x="93" y="41"/>
                    <a:pt x="94" y="41"/>
                    <a:pt x="94" y="41"/>
                  </a:cubicBezTo>
                  <a:cubicBezTo>
                    <a:pt x="94" y="41"/>
                    <a:pt x="93" y="41"/>
                    <a:pt x="93" y="41"/>
                  </a:cubicBezTo>
                  <a:cubicBezTo>
                    <a:pt x="93" y="41"/>
                    <a:pt x="93" y="42"/>
                    <a:pt x="93" y="42"/>
                  </a:cubicBezTo>
                  <a:cubicBezTo>
                    <a:pt x="93" y="42"/>
                    <a:pt x="94" y="42"/>
                    <a:pt x="94" y="42"/>
                  </a:cubicBezTo>
                  <a:cubicBezTo>
                    <a:pt x="94" y="43"/>
                    <a:pt x="94" y="43"/>
                    <a:pt x="94" y="43"/>
                  </a:cubicBezTo>
                  <a:cubicBezTo>
                    <a:pt x="94" y="42"/>
                    <a:pt x="94" y="43"/>
                    <a:pt x="94" y="43"/>
                  </a:cubicBezTo>
                  <a:cubicBezTo>
                    <a:pt x="95" y="43"/>
                    <a:pt x="95" y="43"/>
                    <a:pt x="95" y="43"/>
                  </a:cubicBezTo>
                  <a:cubicBezTo>
                    <a:pt x="95" y="43"/>
                    <a:pt x="95" y="43"/>
                    <a:pt x="96" y="43"/>
                  </a:cubicBezTo>
                  <a:cubicBezTo>
                    <a:pt x="96" y="43"/>
                    <a:pt x="96" y="43"/>
                    <a:pt x="96" y="43"/>
                  </a:cubicBezTo>
                  <a:cubicBezTo>
                    <a:pt x="97" y="44"/>
                    <a:pt x="96" y="44"/>
                    <a:pt x="96" y="44"/>
                  </a:cubicBezTo>
                  <a:cubicBezTo>
                    <a:pt x="96" y="44"/>
                    <a:pt x="95" y="44"/>
                    <a:pt x="95" y="44"/>
                  </a:cubicBezTo>
                  <a:cubicBezTo>
                    <a:pt x="95" y="44"/>
                    <a:pt x="95" y="44"/>
                    <a:pt x="95" y="44"/>
                  </a:cubicBezTo>
                  <a:cubicBezTo>
                    <a:pt x="95" y="44"/>
                    <a:pt x="95" y="43"/>
                    <a:pt x="95" y="43"/>
                  </a:cubicBezTo>
                  <a:cubicBezTo>
                    <a:pt x="94" y="43"/>
                    <a:pt x="94" y="43"/>
                    <a:pt x="94" y="43"/>
                  </a:cubicBezTo>
                  <a:cubicBezTo>
                    <a:pt x="94" y="43"/>
                    <a:pt x="94" y="44"/>
                    <a:pt x="94" y="44"/>
                  </a:cubicBezTo>
                  <a:cubicBezTo>
                    <a:pt x="94" y="44"/>
                    <a:pt x="94" y="44"/>
                    <a:pt x="94" y="45"/>
                  </a:cubicBezTo>
                  <a:cubicBezTo>
                    <a:pt x="95" y="45"/>
                    <a:pt x="95" y="45"/>
                    <a:pt x="95" y="45"/>
                  </a:cubicBezTo>
                  <a:cubicBezTo>
                    <a:pt x="95" y="45"/>
                    <a:pt x="95" y="45"/>
                    <a:pt x="95" y="45"/>
                  </a:cubicBezTo>
                  <a:cubicBezTo>
                    <a:pt x="96" y="45"/>
                    <a:pt x="95" y="45"/>
                    <a:pt x="96" y="45"/>
                  </a:cubicBezTo>
                  <a:cubicBezTo>
                    <a:pt x="96" y="44"/>
                    <a:pt x="96" y="45"/>
                    <a:pt x="96" y="45"/>
                  </a:cubicBezTo>
                  <a:cubicBezTo>
                    <a:pt x="96" y="45"/>
                    <a:pt x="97" y="45"/>
                    <a:pt x="97" y="45"/>
                  </a:cubicBezTo>
                  <a:cubicBezTo>
                    <a:pt x="97" y="45"/>
                    <a:pt x="97" y="45"/>
                    <a:pt x="97" y="45"/>
                  </a:cubicBezTo>
                  <a:cubicBezTo>
                    <a:pt x="97" y="45"/>
                    <a:pt x="97" y="45"/>
                    <a:pt x="97" y="45"/>
                  </a:cubicBezTo>
                  <a:cubicBezTo>
                    <a:pt x="97" y="45"/>
                    <a:pt x="97" y="45"/>
                    <a:pt x="97" y="45"/>
                  </a:cubicBezTo>
                  <a:cubicBezTo>
                    <a:pt x="97" y="45"/>
                    <a:pt x="97" y="45"/>
                    <a:pt x="96" y="45"/>
                  </a:cubicBezTo>
                  <a:cubicBezTo>
                    <a:pt x="96" y="45"/>
                    <a:pt x="96" y="45"/>
                    <a:pt x="96" y="45"/>
                  </a:cubicBezTo>
                  <a:cubicBezTo>
                    <a:pt x="96" y="45"/>
                    <a:pt x="96" y="45"/>
                    <a:pt x="96" y="45"/>
                  </a:cubicBezTo>
                  <a:cubicBezTo>
                    <a:pt x="96" y="45"/>
                    <a:pt x="96" y="46"/>
                    <a:pt x="96" y="46"/>
                  </a:cubicBezTo>
                  <a:cubicBezTo>
                    <a:pt x="96" y="46"/>
                    <a:pt x="96" y="47"/>
                    <a:pt x="96" y="47"/>
                  </a:cubicBezTo>
                  <a:cubicBezTo>
                    <a:pt x="95" y="47"/>
                    <a:pt x="95" y="47"/>
                    <a:pt x="95" y="47"/>
                  </a:cubicBezTo>
                  <a:cubicBezTo>
                    <a:pt x="96" y="47"/>
                    <a:pt x="96" y="47"/>
                    <a:pt x="96" y="47"/>
                  </a:cubicBezTo>
                  <a:cubicBezTo>
                    <a:pt x="96" y="47"/>
                    <a:pt x="96" y="47"/>
                    <a:pt x="96" y="47"/>
                  </a:cubicBezTo>
                  <a:cubicBezTo>
                    <a:pt x="97" y="47"/>
                    <a:pt x="97" y="47"/>
                    <a:pt x="97" y="47"/>
                  </a:cubicBezTo>
                  <a:cubicBezTo>
                    <a:pt x="97" y="47"/>
                    <a:pt x="97" y="47"/>
                    <a:pt x="97" y="47"/>
                  </a:cubicBezTo>
                  <a:cubicBezTo>
                    <a:pt x="97" y="47"/>
                    <a:pt x="97" y="47"/>
                    <a:pt x="98" y="47"/>
                  </a:cubicBezTo>
                  <a:cubicBezTo>
                    <a:pt x="98" y="47"/>
                    <a:pt x="98" y="46"/>
                    <a:pt x="98" y="46"/>
                  </a:cubicBezTo>
                  <a:cubicBezTo>
                    <a:pt x="98" y="46"/>
                    <a:pt x="98" y="46"/>
                    <a:pt x="98" y="46"/>
                  </a:cubicBezTo>
                  <a:cubicBezTo>
                    <a:pt x="98" y="46"/>
                    <a:pt x="98" y="46"/>
                    <a:pt x="98" y="46"/>
                  </a:cubicBezTo>
                  <a:cubicBezTo>
                    <a:pt x="98" y="45"/>
                    <a:pt x="98" y="46"/>
                    <a:pt x="98" y="46"/>
                  </a:cubicBezTo>
                  <a:cubicBezTo>
                    <a:pt x="98" y="46"/>
                    <a:pt x="98" y="46"/>
                    <a:pt x="98" y="46"/>
                  </a:cubicBezTo>
                  <a:cubicBezTo>
                    <a:pt x="98" y="46"/>
                    <a:pt x="98" y="46"/>
                    <a:pt x="98" y="46"/>
                  </a:cubicBezTo>
                  <a:cubicBezTo>
                    <a:pt x="99" y="46"/>
                    <a:pt x="99" y="46"/>
                    <a:pt x="99" y="46"/>
                  </a:cubicBezTo>
                  <a:cubicBezTo>
                    <a:pt x="99" y="46"/>
                    <a:pt x="99" y="46"/>
                    <a:pt x="99" y="47"/>
                  </a:cubicBezTo>
                  <a:cubicBezTo>
                    <a:pt x="99" y="47"/>
                    <a:pt x="99" y="47"/>
                    <a:pt x="99" y="47"/>
                  </a:cubicBezTo>
                  <a:cubicBezTo>
                    <a:pt x="99" y="47"/>
                    <a:pt x="99" y="47"/>
                    <a:pt x="99" y="47"/>
                  </a:cubicBezTo>
                  <a:cubicBezTo>
                    <a:pt x="99" y="47"/>
                    <a:pt x="99" y="47"/>
                    <a:pt x="99" y="47"/>
                  </a:cubicBezTo>
                  <a:cubicBezTo>
                    <a:pt x="99" y="47"/>
                    <a:pt x="99" y="47"/>
                    <a:pt x="100" y="47"/>
                  </a:cubicBezTo>
                  <a:cubicBezTo>
                    <a:pt x="100" y="47"/>
                    <a:pt x="100" y="48"/>
                    <a:pt x="100" y="48"/>
                  </a:cubicBezTo>
                  <a:cubicBezTo>
                    <a:pt x="100" y="48"/>
                    <a:pt x="100" y="48"/>
                    <a:pt x="100" y="48"/>
                  </a:cubicBezTo>
                  <a:cubicBezTo>
                    <a:pt x="100" y="49"/>
                    <a:pt x="100" y="49"/>
                    <a:pt x="100" y="49"/>
                  </a:cubicBezTo>
                  <a:cubicBezTo>
                    <a:pt x="100" y="49"/>
                    <a:pt x="100" y="49"/>
                    <a:pt x="100" y="49"/>
                  </a:cubicBezTo>
                  <a:cubicBezTo>
                    <a:pt x="100" y="49"/>
                    <a:pt x="100" y="50"/>
                    <a:pt x="100" y="50"/>
                  </a:cubicBezTo>
                  <a:cubicBezTo>
                    <a:pt x="100" y="50"/>
                    <a:pt x="99" y="50"/>
                    <a:pt x="99" y="50"/>
                  </a:cubicBezTo>
                  <a:cubicBezTo>
                    <a:pt x="99" y="50"/>
                    <a:pt x="99" y="50"/>
                    <a:pt x="99" y="51"/>
                  </a:cubicBezTo>
                  <a:cubicBezTo>
                    <a:pt x="99" y="51"/>
                    <a:pt x="99" y="51"/>
                    <a:pt x="99" y="51"/>
                  </a:cubicBezTo>
                  <a:cubicBezTo>
                    <a:pt x="99" y="51"/>
                    <a:pt x="100" y="51"/>
                    <a:pt x="100" y="52"/>
                  </a:cubicBezTo>
                  <a:cubicBezTo>
                    <a:pt x="100" y="52"/>
                    <a:pt x="100" y="52"/>
                    <a:pt x="100" y="52"/>
                  </a:cubicBezTo>
                  <a:cubicBezTo>
                    <a:pt x="100" y="53"/>
                    <a:pt x="100" y="53"/>
                    <a:pt x="100" y="53"/>
                  </a:cubicBezTo>
                  <a:cubicBezTo>
                    <a:pt x="100" y="53"/>
                    <a:pt x="100" y="53"/>
                    <a:pt x="100" y="54"/>
                  </a:cubicBezTo>
                  <a:cubicBezTo>
                    <a:pt x="100" y="54"/>
                    <a:pt x="100" y="54"/>
                    <a:pt x="100" y="54"/>
                  </a:cubicBezTo>
                  <a:cubicBezTo>
                    <a:pt x="101" y="54"/>
                    <a:pt x="101" y="54"/>
                    <a:pt x="101" y="54"/>
                  </a:cubicBezTo>
                  <a:cubicBezTo>
                    <a:pt x="101" y="54"/>
                    <a:pt x="101" y="54"/>
                    <a:pt x="101" y="55"/>
                  </a:cubicBezTo>
                  <a:cubicBezTo>
                    <a:pt x="101" y="55"/>
                    <a:pt x="101" y="55"/>
                    <a:pt x="101" y="55"/>
                  </a:cubicBezTo>
                  <a:cubicBezTo>
                    <a:pt x="101" y="55"/>
                    <a:pt x="101" y="55"/>
                    <a:pt x="101" y="55"/>
                  </a:cubicBezTo>
                  <a:cubicBezTo>
                    <a:pt x="101" y="55"/>
                    <a:pt x="101" y="55"/>
                    <a:pt x="101" y="55"/>
                  </a:cubicBezTo>
                  <a:cubicBezTo>
                    <a:pt x="101" y="55"/>
                    <a:pt x="101" y="55"/>
                    <a:pt x="101" y="55"/>
                  </a:cubicBezTo>
                  <a:cubicBezTo>
                    <a:pt x="101" y="56"/>
                    <a:pt x="101" y="56"/>
                    <a:pt x="101" y="56"/>
                  </a:cubicBezTo>
                  <a:cubicBezTo>
                    <a:pt x="101" y="56"/>
                    <a:pt x="101" y="56"/>
                    <a:pt x="101" y="56"/>
                  </a:cubicBezTo>
                  <a:cubicBezTo>
                    <a:pt x="101" y="56"/>
                    <a:pt x="101" y="56"/>
                    <a:pt x="101" y="57"/>
                  </a:cubicBezTo>
                  <a:cubicBezTo>
                    <a:pt x="101" y="57"/>
                    <a:pt x="101" y="57"/>
                    <a:pt x="101" y="57"/>
                  </a:cubicBezTo>
                  <a:cubicBezTo>
                    <a:pt x="101" y="57"/>
                    <a:pt x="101" y="57"/>
                    <a:pt x="102" y="57"/>
                  </a:cubicBezTo>
                  <a:cubicBezTo>
                    <a:pt x="102" y="57"/>
                    <a:pt x="101" y="57"/>
                    <a:pt x="101" y="58"/>
                  </a:cubicBezTo>
                  <a:cubicBezTo>
                    <a:pt x="101" y="58"/>
                    <a:pt x="101" y="58"/>
                    <a:pt x="101" y="58"/>
                  </a:cubicBezTo>
                  <a:cubicBezTo>
                    <a:pt x="101" y="58"/>
                    <a:pt x="101" y="58"/>
                    <a:pt x="101" y="58"/>
                  </a:cubicBezTo>
                  <a:cubicBezTo>
                    <a:pt x="101" y="58"/>
                    <a:pt x="102" y="58"/>
                    <a:pt x="102" y="58"/>
                  </a:cubicBezTo>
                  <a:cubicBezTo>
                    <a:pt x="102" y="58"/>
                    <a:pt x="102" y="58"/>
                    <a:pt x="102" y="58"/>
                  </a:cubicBezTo>
                  <a:cubicBezTo>
                    <a:pt x="102" y="58"/>
                    <a:pt x="102" y="58"/>
                    <a:pt x="102" y="58"/>
                  </a:cubicBezTo>
                  <a:cubicBezTo>
                    <a:pt x="102" y="59"/>
                    <a:pt x="102" y="58"/>
                    <a:pt x="102" y="58"/>
                  </a:cubicBezTo>
                  <a:cubicBezTo>
                    <a:pt x="103" y="58"/>
                    <a:pt x="103" y="58"/>
                    <a:pt x="103" y="57"/>
                  </a:cubicBezTo>
                  <a:cubicBezTo>
                    <a:pt x="103" y="57"/>
                    <a:pt x="104" y="57"/>
                    <a:pt x="104" y="58"/>
                  </a:cubicBezTo>
                  <a:cubicBezTo>
                    <a:pt x="104" y="58"/>
                    <a:pt x="104" y="58"/>
                    <a:pt x="104" y="58"/>
                  </a:cubicBezTo>
                  <a:cubicBezTo>
                    <a:pt x="104" y="58"/>
                    <a:pt x="104" y="58"/>
                    <a:pt x="104" y="58"/>
                  </a:cubicBezTo>
                  <a:cubicBezTo>
                    <a:pt x="104" y="58"/>
                    <a:pt x="104" y="58"/>
                    <a:pt x="104" y="59"/>
                  </a:cubicBezTo>
                  <a:cubicBezTo>
                    <a:pt x="104" y="59"/>
                    <a:pt x="104" y="59"/>
                    <a:pt x="104" y="59"/>
                  </a:cubicBezTo>
                  <a:cubicBezTo>
                    <a:pt x="105" y="59"/>
                    <a:pt x="105" y="58"/>
                    <a:pt x="105" y="58"/>
                  </a:cubicBezTo>
                  <a:cubicBezTo>
                    <a:pt x="105" y="58"/>
                    <a:pt x="105" y="58"/>
                    <a:pt x="105" y="58"/>
                  </a:cubicBezTo>
                  <a:cubicBezTo>
                    <a:pt x="105" y="58"/>
                    <a:pt x="105" y="58"/>
                    <a:pt x="105" y="58"/>
                  </a:cubicBezTo>
                  <a:cubicBezTo>
                    <a:pt x="106" y="58"/>
                    <a:pt x="106" y="58"/>
                    <a:pt x="106" y="59"/>
                  </a:cubicBezTo>
                  <a:cubicBezTo>
                    <a:pt x="106" y="59"/>
                    <a:pt x="106" y="59"/>
                    <a:pt x="106" y="59"/>
                  </a:cubicBezTo>
                  <a:cubicBezTo>
                    <a:pt x="107" y="59"/>
                    <a:pt x="107" y="59"/>
                    <a:pt x="107" y="59"/>
                  </a:cubicBezTo>
                  <a:cubicBezTo>
                    <a:pt x="107" y="59"/>
                    <a:pt x="107" y="58"/>
                    <a:pt x="107" y="58"/>
                  </a:cubicBezTo>
                  <a:cubicBezTo>
                    <a:pt x="108" y="58"/>
                    <a:pt x="108" y="58"/>
                    <a:pt x="108" y="58"/>
                  </a:cubicBezTo>
                  <a:cubicBezTo>
                    <a:pt x="108" y="58"/>
                    <a:pt x="108" y="58"/>
                    <a:pt x="108" y="58"/>
                  </a:cubicBezTo>
                  <a:cubicBezTo>
                    <a:pt x="108" y="58"/>
                    <a:pt x="109" y="58"/>
                    <a:pt x="109" y="58"/>
                  </a:cubicBezTo>
                  <a:cubicBezTo>
                    <a:pt x="109" y="58"/>
                    <a:pt x="109" y="58"/>
                    <a:pt x="109" y="58"/>
                  </a:cubicBezTo>
                  <a:cubicBezTo>
                    <a:pt x="109" y="58"/>
                    <a:pt x="109" y="57"/>
                    <a:pt x="110" y="57"/>
                  </a:cubicBezTo>
                  <a:cubicBezTo>
                    <a:pt x="110" y="57"/>
                    <a:pt x="109" y="58"/>
                    <a:pt x="109" y="58"/>
                  </a:cubicBezTo>
                  <a:cubicBezTo>
                    <a:pt x="110" y="58"/>
                    <a:pt x="110" y="58"/>
                    <a:pt x="110" y="58"/>
                  </a:cubicBezTo>
                  <a:cubicBezTo>
                    <a:pt x="110" y="58"/>
                    <a:pt x="110" y="58"/>
                    <a:pt x="110" y="58"/>
                  </a:cubicBezTo>
                  <a:cubicBezTo>
                    <a:pt x="110" y="58"/>
                    <a:pt x="110" y="58"/>
                    <a:pt x="110" y="58"/>
                  </a:cubicBezTo>
                  <a:cubicBezTo>
                    <a:pt x="110" y="58"/>
                    <a:pt x="111" y="58"/>
                    <a:pt x="111" y="58"/>
                  </a:cubicBezTo>
                  <a:cubicBezTo>
                    <a:pt x="111" y="58"/>
                    <a:pt x="111" y="58"/>
                    <a:pt x="111" y="58"/>
                  </a:cubicBezTo>
                  <a:cubicBezTo>
                    <a:pt x="111" y="58"/>
                    <a:pt x="111" y="58"/>
                    <a:pt x="111" y="58"/>
                  </a:cubicBezTo>
                  <a:cubicBezTo>
                    <a:pt x="111" y="58"/>
                    <a:pt x="111" y="57"/>
                    <a:pt x="111" y="57"/>
                  </a:cubicBezTo>
                  <a:cubicBezTo>
                    <a:pt x="111" y="57"/>
                    <a:pt x="111" y="57"/>
                    <a:pt x="111" y="57"/>
                  </a:cubicBezTo>
                  <a:cubicBezTo>
                    <a:pt x="111" y="57"/>
                    <a:pt x="111" y="57"/>
                    <a:pt x="111" y="57"/>
                  </a:cubicBezTo>
                  <a:cubicBezTo>
                    <a:pt x="111" y="57"/>
                    <a:pt x="111" y="57"/>
                    <a:pt x="111" y="57"/>
                  </a:cubicBezTo>
                  <a:cubicBezTo>
                    <a:pt x="111" y="57"/>
                    <a:pt x="111" y="58"/>
                    <a:pt x="112" y="58"/>
                  </a:cubicBezTo>
                  <a:cubicBezTo>
                    <a:pt x="112" y="58"/>
                    <a:pt x="112" y="58"/>
                    <a:pt x="112" y="58"/>
                  </a:cubicBezTo>
                  <a:cubicBezTo>
                    <a:pt x="112" y="58"/>
                    <a:pt x="112" y="59"/>
                    <a:pt x="112" y="59"/>
                  </a:cubicBezTo>
                  <a:cubicBezTo>
                    <a:pt x="112" y="59"/>
                    <a:pt x="112" y="59"/>
                    <a:pt x="112" y="59"/>
                  </a:cubicBezTo>
                  <a:cubicBezTo>
                    <a:pt x="112" y="59"/>
                    <a:pt x="112" y="60"/>
                    <a:pt x="112" y="60"/>
                  </a:cubicBezTo>
                  <a:cubicBezTo>
                    <a:pt x="112" y="60"/>
                    <a:pt x="112" y="61"/>
                    <a:pt x="112" y="61"/>
                  </a:cubicBezTo>
                  <a:cubicBezTo>
                    <a:pt x="112" y="61"/>
                    <a:pt x="112" y="61"/>
                    <a:pt x="112" y="62"/>
                  </a:cubicBezTo>
                  <a:cubicBezTo>
                    <a:pt x="112" y="62"/>
                    <a:pt x="112" y="62"/>
                    <a:pt x="112" y="62"/>
                  </a:cubicBezTo>
                  <a:cubicBezTo>
                    <a:pt x="112" y="62"/>
                    <a:pt x="112" y="62"/>
                    <a:pt x="112" y="62"/>
                  </a:cubicBezTo>
                  <a:cubicBezTo>
                    <a:pt x="113" y="62"/>
                    <a:pt x="113" y="62"/>
                    <a:pt x="113" y="61"/>
                  </a:cubicBezTo>
                  <a:cubicBezTo>
                    <a:pt x="113" y="61"/>
                    <a:pt x="114" y="61"/>
                    <a:pt x="114" y="61"/>
                  </a:cubicBezTo>
                  <a:cubicBezTo>
                    <a:pt x="114" y="60"/>
                    <a:pt x="114" y="60"/>
                    <a:pt x="115" y="60"/>
                  </a:cubicBezTo>
                  <a:cubicBezTo>
                    <a:pt x="115" y="60"/>
                    <a:pt x="115" y="60"/>
                    <a:pt x="115" y="60"/>
                  </a:cubicBezTo>
                  <a:cubicBezTo>
                    <a:pt x="116" y="60"/>
                    <a:pt x="116" y="60"/>
                    <a:pt x="116" y="60"/>
                  </a:cubicBezTo>
                  <a:cubicBezTo>
                    <a:pt x="116" y="60"/>
                    <a:pt x="116" y="60"/>
                    <a:pt x="116" y="61"/>
                  </a:cubicBezTo>
                  <a:cubicBezTo>
                    <a:pt x="116" y="61"/>
                    <a:pt x="117" y="61"/>
                    <a:pt x="117" y="61"/>
                  </a:cubicBezTo>
                  <a:cubicBezTo>
                    <a:pt x="117" y="61"/>
                    <a:pt x="117" y="61"/>
                    <a:pt x="117" y="61"/>
                  </a:cubicBezTo>
                  <a:cubicBezTo>
                    <a:pt x="117" y="61"/>
                    <a:pt x="117" y="61"/>
                    <a:pt x="117" y="61"/>
                  </a:cubicBezTo>
                  <a:cubicBezTo>
                    <a:pt x="117" y="61"/>
                    <a:pt x="117" y="61"/>
                    <a:pt x="117" y="60"/>
                  </a:cubicBezTo>
                  <a:cubicBezTo>
                    <a:pt x="118" y="60"/>
                    <a:pt x="118" y="60"/>
                    <a:pt x="119" y="60"/>
                  </a:cubicBezTo>
                  <a:cubicBezTo>
                    <a:pt x="119" y="60"/>
                    <a:pt x="119" y="60"/>
                    <a:pt x="119" y="59"/>
                  </a:cubicBezTo>
                  <a:cubicBezTo>
                    <a:pt x="119" y="59"/>
                    <a:pt x="119" y="59"/>
                    <a:pt x="120" y="59"/>
                  </a:cubicBezTo>
                  <a:cubicBezTo>
                    <a:pt x="120" y="59"/>
                    <a:pt x="120" y="59"/>
                    <a:pt x="120" y="59"/>
                  </a:cubicBezTo>
                  <a:cubicBezTo>
                    <a:pt x="120" y="59"/>
                    <a:pt x="120" y="59"/>
                    <a:pt x="119" y="59"/>
                  </a:cubicBezTo>
                  <a:cubicBezTo>
                    <a:pt x="119" y="59"/>
                    <a:pt x="119" y="58"/>
                    <a:pt x="120" y="58"/>
                  </a:cubicBezTo>
                  <a:cubicBezTo>
                    <a:pt x="120" y="58"/>
                    <a:pt x="120" y="58"/>
                    <a:pt x="120" y="58"/>
                  </a:cubicBezTo>
                  <a:cubicBezTo>
                    <a:pt x="120" y="58"/>
                    <a:pt x="120" y="58"/>
                    <a:pt x="120" y="57"/>
                  </a:cubicBezTo>
                  <a:cubicBezTo>
                    <a:pt x="120" y="57"/>
                    <a:pt x="120" y="57"/>
                    <a:pt x="120" y="57"/>
                  </a:cubicBezTo>
                  <a:cubicBezTo>
                    <a:pt x="120" y="57"/>
                    <a:pt x="120" y="57"/>
                    <a:pt x="120" y="57"/>
                  </a:cubicBezTo>
                  <a:cubicBezTo>
                    <a:pt x="120" y="57"/>
                    <a:pt x="120" y="57"/>
                    <a:pt x="120" y="57"/>
                  </a:cubicBezTo>
                  <a:cubicBezTo>
                    <a:pt x="120" y="57"/>
                    <a:pt x="120" y="58"/>
                    <a:pt x="120" y="58"/>
                  </a:cubicBezTo>
                  <a:cubicBezTo>
                    <a:pt x="120" y="58"/>
                    <a:pt x="120" y="58"/>
                    <a:pt x="120" y="58"/>
                  </a:cubicBezTo>
                  <a:cubicBezTo>
                    <a:pt x="120" y="58"/>
                    <a:pt x="121" y="58"/>
                    <a:pt x="121" y="58"/>
                  </a:cubicBezTo>
                  <a:cubicBezTo>
                    <a:pt x="121" y="58"/>
                    <a:pt x="121" y="58"/>
                    <a:pt x="121" y="58"/>
                  </a:cubicBezTo>
                  <a:cubicBezTo>
                    <a:pt x="121" y="58"/>
                    <a:pt x="121" y="58"/>
                    <a:pt x="121" y="58"/>
                  </a:cubicBezTo>
                  <a:cubicBezTo>
                    <a:pt x="121" y="59"/>
                    <a:pt x="121" y="59"/>
                    <a:pt x="121" y="59"/>
                  </a:cubicBezTo>
                  <a:cubicBezTo>
                    <a:pt x="121" y="59"/>
                    <a:pt x="122" y="59"/>
                    <a:pt x="122" y="59"/>
                  </a:cubicBezTo>
                  <a:cubicBezTo>
                    <a:pt x="122" y="59"/>
                    <a:pt x="122" y="59"/>
                    <a:pt x="122" y="59"/>
                  </a:cubicBezTo>
                  <a:cubicBezTo>
                    <a:pt x="122" y="59"/>
                    <a:pt x="122" y="59"/>
                    <a:pt x="122" y="59"/>
                  </a:cubicBezTo>
                  <a:cubicBezTo>
                    <a:pt x="122" y="59"/>
                    <a:pt x="122" y="59"/>
                    <a:pt x="122" y="59"/>
                  </a:cubicBezTo>
                  <a:cubicBezTo>
                    <a:pt x="122" y="59"/>
                    <a:pt x="122" y="59"/>
                    <a:pt x="122" y="59"/>
                  </a:cubicBezTo>
                  <a:cubicBezTo>
                    <a:pt x="122" y="59"/>
                    <a:pt x="122" y="59"/>
                    <a:pt x="122" y="59"/>
                  </a:cubicBezTo>
                  <a:cubicBezTo>
                    <a:pt x="122" y="59"/>
                    <a:pt x="122" y="59"/>
                    <a:pt x="122" y="60"/>
                  </a:cubicBezTo>
                  <a:cubicBezTo>
                    <a:pt x="122" y="60"/>
                    <a:pt x="122" y="60"/>
                    <a:pt x="122" y="60"/>
                  </a:cubicBezTo>
                  <a:cubicBezTo>
                    <a:pt x="122" y="60"/>
                    <a:pt x="122" y="60"/>
                    <a:pt x="123" y="59"/>
                  </a:cubicBezTo>
                  <a:cubicBezTo>
                    <a:pt x="123" y="59"/>
                    <a:pt x="123" y="59"/>
                    <a:pt x="123" y="59"/>
                  </a:cubicBezTo>
                  <a:cubicBezTo>
                    <a:pt x="123" y="59"/>
                    <a:pt x="123" y="59"/>
                    <a:pt x="123" y="59"/>
                  </a:cubicBezTo>
                  <a:cubicBezTo>
                    <a:pt x="123" y="59"/>
                    <a:pt x="123" y="59"/>
                    <a:pt x="123" y="59"/>
                  </a:cubicBezTo>
                  <a:cubicBezTo>
                    <a:pt x="124" y="59"/>
                    <a:pt x="124" y="59"/>
                    <a:pt x="124" y="59"/>
                  </a:cubicBezTo>
                  <a:cubicBezTo>
                    <a:pt x="124" y="59"/>
                    <a:pt x="124" y="59"/>
                    <a:pt x="124" y="59"/>
                  </a:cubicBezTo>
                  <a:cubicBezTo>
                    <a:pt x="124" y="59"/>
                    <a:pt x="124" y="59"/>
                    <a:pt x="124" y="60"/>
                  </a:cubicBezTo>
                  <a:cubicBezTo>
                    <a:pt x="124" y="60"/>
                    <a:pt x="124" y="60"/>
                    <a:pt x="124" y="60"/>
                  </a:cubicBezTo>
                  <a:cubicBezTo>
                    <a:pt x="124" y="60"/>
                    <a:pt x="124" y="60"/>
                    <a:pt x="124" y="60"/>
                  </a:cubicBezTo>
                  <a:cubicBezTo>
                    <a:pt x="124" y="60"/>
                    <a:pt x="124" y="61"/>
                    <a:pt x="124" y="61"/>
                  </a:cubicBezTo>
                  <a:cubicBezTo>
                    <a:pt x="124" y="61"/>
                    <a:pt x="124" y="61"/>
                    <a:pt x="124" y="61"/>
                  </a:cubicBezTo>
                  <a:cubicBezTo>
                    <a:pt x="125" y="61"/>
                    <a:pt x="125" y="61"/>
                    <a:pt x="125" y="61"/>
                  </a:cubicBezTo>
                  <a:cubicBezTo>
                    <a:pt x="125" y="61"/>
                    <a:pt x="126" y="60"/>
                    <a:pt x="126" y="60"/>
                  </a:cubicBezTo>
                  <a:cubicBezTo>
                    <a:pt x="126" y="60"/>
                    <a:pt x="126" y="60"/>
                    <a:pt x="127" y="60"/>
                  </a:cubicBezTo>
                  <a:cubicBezTo>
                    <a:pt x="127" y="60"/>
                    <a:pt x="127" y="60"/>
                    <a:pt x="127" y="59"/>
                  </a:cubicBezTo>
                  <a:cubicBezTo>
                    <a:pt x="127" y="59"/>
                    <a:pt x="127" y="59"/>
                    <a:pt x="127" y="59"/>
                  </a:cubicBezTo>
                  <a:cubicBezTo>
                    <a:pt x="127" y="59"/>
                    <a:pt x="127" y="58"/>
                    <a:pt x="127" y="58"/>
                  </a:cubicBezTo>
                  <a:cubicBezTo>
                    <a:pt x="127" y="58"/>
                    <a:pt x="127" y="59"/>
                    <a:pt x="127" y="59"/>
                  </a:cubicBezTo>
                  <a:cubicBezTo>
                    <a:pt x="127" y="59"/>
                    <a:pt x="127" y="59"/>
                    <a:pt x="127" y="59"/>
                  </a:cubicBezTo>
                  <a:cubicBezTo>
                    <a:pt x="127" y="59"/>
                    <a:pt x="127" y="59"/>
                    <a:pt x="127" y="59"/>
                  </a:cubicBezTo>
                  <a:cubicBezTo>
                    <a:pt x="127" y="60"/>
                    <a:pt x="127" y="60"/>
                    <a:pt x="127" y="60"/>
                  </a:cubicBezTo>
                  <a:cubicBezTo>
                    <a:pt x="127" y="60"/>
                    <a:pt x="127" y="60"/>
                    <a:pt x="128" y="60"/>
                  </a:cubicBezTo>
                  <a:cubicBezTo>
                    <a:pt x="128" y="60"/>
                    <a:pt x="128" y="60"/>
                    <a:pt x="128" y="60"/>
                  </a:cubicBezTo>
                  <a:cubicBezTo>
                    <a:pt x="128" y="60"/>
                    <a:pt x="128" y="60"/>
                    <a:pt x="128" y="60"/>
                  </a:cubicBezTo>
                  <a:cubicBezTo>
                    <a:pt x="128" y="60"/>
                    <a:pt x="128" y="59"/>
                    <a:pt x="129" y="59"/>
                  </a:cubicBezTo>
                  <a:cubicBezTo>
                    <a:pt x="129" y="59"/>
                    <a:pt x="128" y="60"/>
                    <a:pt x="128" y="60"/>
                  </a:cubicBezTo>
                  <a:cubicBezTo>
                    <a:pt x="128" y="60"/>
                    <a:pt x="128" y="60"/>
                    <a:pt x="128" y="60"/>
                  </a:cubicBezTo>
                  <a:cubicBezTo>
                    <a:pt x="128" y="60"/>
                    <a:pt x="128" y="60"/>
                    <a:pt x="128" y="60"/>
                  </a:cubicBezTo>
                  <a:cubicBezTo>
                    <a:pt x="128" y="60"/>
                    <a:pt x="128" y="60"/>
                    <a:pt x="129" y="60"/>
                  </a:cubicBezTo>
                  <a:cubicBezTo>
                    <a:pt x="129" y="60"/>
                    <a:pt x="129" y="60"/>
                    <a:pt x="129" y="60"/>
                  </a:cubicBezTo>
                  <a:cubicBezTo>
                    <a:pt x="129" y="60"/>
                    <a:pt x="129" y="60"/>
                    <a:pt x="129" y="60"/>
                  </a:cubicBezTo>
                  <a:cubicBezTo>
                    <a:pt x="129" y="60"/>
                    <a:pt x="129" y="61"/>
                    <a:pt x="129" y="61"/>
                  </a:cubicBezTo>
                  <a:cubicBezTo>
                    <a:pt x="129" y="61"/>
                    <a:pt x="130" y="61"/>
                    <a:pt x="130" y="61"/>
                  </a:cubicBezTo>
                  <a:cubicBezTo>
                    <a:pt x="130" y="61"/>
                    <a:pt x="130" y="61"/>
                    <a:pt x="130" y="60"/>
                  </a:cubicBezTo>
                  <a:cubicBezTo>
                    <a:pt x="130" y="60"/>
                    <a:pt x="130" y="60"/>
                    <a:pt x="130" y="60"/>
                  </a:cubicBezTo>
                  <a:cubicBezTo>
                    <a:pt x="130" y="60"/>
                    <a:pt x="130" y="60"/>
                    <a:pt x="130" y="60"/>
                  </a:cubicBezTo>
                  <a:cubicBezTo>
                    <a:pt x="130" y="60"/>
                    <a:pt x="130" y="59"/>
                    <a:pt x="130" y="59"/>
                  </a:cubicBezTo>
                  <a:cubicBezTo>
                    <a:pt x="130" y="59"/>
                    <a:pt x="130" y="59"/>
                    <a:pt x="130" y="59"/>
                  </a:cubicBezTo>
                  <a:cubicBezTo>
                    <a:pt x="130" y="59"/>
                    <a:pt x="130" y="59"/>
                    <a:pt x="130" y="60"/>
                  </a:cubicBezTo>
                  <a:cubicBezTo>
                    <a:pt x="130" y="60"/>
                    <a:pt x="130" y="60"/>
                    <a:pt x="130" y="60"/>
                  </a:cubicBezTo>
                  <a:cubicBezTo>
                    <a:pt x="130" y="60"/>
                    <a:pt x="130" y="60"/>
                    <a:pt x="130" y="61"/>
                  </a:cubicBezTo>
                  <a:cubicBezTo>
                    <a:pt x="130" y="61"/>
                    <a:pt x="130" y="61"/>
                    <a:pt x="130" y="61"/>
                  </a:cubicBezTo>
                  <a:cubicBezTo>
                    <a:pt x="130" y="61"/>
                    <a:pt x="130" y="61"/>
                    <a:pt x="131" y="61"/>
                  </a:cubicBezTo>
                  <a:cubicBezTo>
                    <a:pt x="131" y="62"/>
                    <a:pt x="131" y="62"/>
                    <a:pt x="131" y="62"/>
                  </a:cubicBezTo>
                  <a:cubicBezTo>
                    <a:pt x="131" y="62"/>
                    <a:pt x="131" y="63"/>
                    <a:pt x="131" y="63"/>
                  </a:cubicBezTo>
                  <a:cubicBezTo>
                    <a:pt x="131" y="63"/>
                    <a:pt x="131" y="63"/>
                    <a:pt x="131" y="64"/>
                  </a:cubicBezTo>
                  <a:cubicBezTo>
                    <a:pt x="131" y="64"/>
                    <a:pt x="131" y="64"/>
                    <a:pt x="131" y="64"/>
                  </a:cubicBezTo>
                  <a:cubicBezTo>
                    <a:pt x="131" y="65"/>
                    <a:pt x="131" y="65"/>
                    <a:pt x="131" y="65"/>
                  </a:cubicBezTo>
                  <a:cubicBezTo>
                    <a:pt x="131" y="65"/>
                    <a:pt x="131" y="65"/>
                    <a:pt x="131" y="65"/>
                  </a:cubicBezTo>
                  <a:cubicBezTo>
                    <a:pt x="131" y="65"/>
                    <a:pt x="131" y="65"/>
                    <a:pt x="131" y="65"/>
                  </a:cubicBezTo>
                  <a:cubicBezTo>
                    <a:pt x="131" y="65"/>
                    <a:pt x="131" y="65"/>
                    <a:pt x="132" y="65"/>
                  </a:cubicBezTo>
                  <a:cubicBezTo>
                    <a:pt x="132" y="65"/>
                    <a:pt x="132" y="65"/>
                    <a:pt x="132" y="65"/>
                  </a:cubicBezTo>
                  <a:cubicBezTo>
                    <a:pt x="132" y="64"/>
                    <a:pt x="133" y="64"/>
                    <a:pt x="133" y="64"/>
                  </a:cubicBezTo>
                  <a:cubicBezTo>
                    <a:pt x="133" y="64"/>
                    <a:pt x="133" y="64"/>
                    <a:pt x="133" y="64"/>
                  </a:cubicBezTo>
                  <a:cubicBezTo>
                    <a:pt x="134" y="64"/>
                    <a:pt x="134" y="64"/>
                    <a:pt x="135" y="63"/>
                  </a:cubicBezTo>
                  <a:cubicBezTo>
                    <a:pt x="135" y="63"/>
                    <a:pt x="135" y="63"/>
                    <a:pt x="135" y="63"/>
                  </a:cubicBezTo>
                  <a:cubicBezTo>
                    <a:pt x="135" y="63"/>
                    <a:pt x="136" y="63"/>
                    <a:pt x="136" y="63"/>
                  </a:cubicBezTo>
                  <a:cubicBezTo>
                    <a:pt x="136" y="63"/>
                    <a:pt x="136" y="63"/>
                    <a:pt x="137" y="62"/>
                  </a:cubicBezTo>
                  <a:cubicBezTo>
                    <a:pt x="137" y="62"/>
                    <a:pt x="138" y="62"/>
                    <a:pt x="138" y="62"/>
                  </a:cubicBezTo>
                  <a:cubicBezTo>
                    <a:pt x="138" y="62"/>
                    <a:pt x="139" y="61"/>
                    <a:pt x="139" y="61"/>
                  </a:cubicBezTo>
                  <a:cubicBezTo>
                    <a:pt x="139" y="61"/>
                    <a:pt x="139" y="61"/>
                    <a:pt x="140" y="61"/>
                  </a:cubicBezTo>
                  <a:cubicBezTo>
                    <a:pt x="140" y="61"/>
                    <a:pt x="140" y="61"/>
                    <a:pt x="140" y="61"/>
                  </a:cubicBezTo>
                  <a:cubicBezTo>
                    <a:pt x="140" y="61"/>
                    <a:pt x="140" y="61"/>
                    <a:pt x="140" y="60"/>
                  </a:cubicBezTo>
                  <a:cubicBezTo>
                    <a:pt x="140" y="60"/>
                    <a:pt x="140" y="60"/>
                    <a:pt x="140" y="60"/>
                  </a:cubicBezTo>
                  <a:cubicBezTo>
                    <a:pt x="140" y="60"/>
                    <a:pt x="140" y="59"/>
                    <a:pt x="140" y="59"/>
                  </a:cubicBezTo>
                  <a:cubicBezTo>
                    <a:pt x="140" y="59"/>
                    <a:pt x="141" y="59"/>
                    <a:pt x="141" y="59"/>
                  </a:cubicBezTo>
                  <a:cubicBezTo>
                    <a:pt x="141" y="59"/>
                    <a:pt x="141" y="59"/>
                    <a:pt x="141" y="59"/>
                  </a:cubicBezTo>
                  <a:cubicBezTo>
                    <a:pt x="141" y="58"/>
                    <a:pt x="141" y="58"/>
                    <a:pt x="141" y="58"/>
                  </a:cubicBezTo>
                  <a:cubicBezTo>
                    <a:pt x="141" y="58"/>
                    <a:pt x="141" y="58"/>
                    <a:pt x="141" y="58"/>
                  </a:cubicBezTo>
                  <a:cubicBezTo>
                    <a:pt x="141" y="58"/>
                    <a:pt x="141" y="58"/>
                    <a:pt x="141" y="58"/>
                  </a:cubicBezTo>
                  <a:cubicBezTo>
                    <a:pt x="140" y="58"/>
                    <a:pt x="140" y="58"/>
                    <a:pt x="140" y="58"/>
                  </a:cubicBezTo>
                  <a:cubicBezTo>
                    <a:pt x="140" y="58"/>
                    <a:pt x="141" y="58"/>
                    <a:pt x="141" y="58"/>
                  </a:cubicBezTo>
                  <a:cubicBezTo>
                    <a:pt x="141" y="58"/>
                    <a:pt x="141" y="58"/>
                    <a:pt x="141" y="58"/>
                  </a:cubicBezTo>
                  <a:cubicBezTo>
                    <a:pt x="141" y="58"/>
                    <a:pt x="141" y="58"/>
                    <a:pt x="142" y="58"/>
                  </a:cubicBezTo>
                  <a:cubicBezTo>
                    <a:pt x="142" y="58"/>
                    <a:pt x="141" y="58"/>
                    <a:pt x="141" y="58"/>
                  </a:cubicBezTo>
                  <a:cubicBezTo>
                    <a:pt x="141" y="58"/>
                    <a:pt x="141" y="58"/>
                    <a:pt x="141" y="57"/>
                  </a:cubicBezTo>
                  <a:cubicBezTo>
                    <a:pt x="141" y="57"/>
                    <a:pt x="141" y="57"/>
                    <a:pt x="141" y="57"/>
                  </a:cubicBezTo>
                  <a:cubicBezTo>
                    <a:pt x="141" y="57"/>
                    <a:pt x="141" y="57"/>
                    <a:pt x="141" y="57"/>
                  </a:cubicBezTo>
                  <a:cubicBezTo>
                    <a:pt x="141" y="57"/>
                    <a:pt x="141" y="57"/>
                    <a:pt x="141" y="57"/>
                  </a:cubicBezTo>
                  <a:cubicBezTo>
                    <a:pt x="141" y="57"/>
                    <a:pt x="141" y="57"/>
                    <a:pt x="141" y="57"/>
                  </a:cubicBezTo>
                  <a:cubicBezTo>
                    <a:pt x="141" y="57"/>
                    <a:pt x="140" y="57"/>
                    <a:pt x="140" y="57"/>
                  </a:cubicBezTo>
                  <a:cubicBezTo>
                    <a:pt x="140" y="57"/>
                    <a:pt x="141" y="57"/>
                    <a:pt x="140" y="57"/>
                  </a:cubicBezTo>
                  <a:cubicBezTo>
                    <a:pt x="140" y="57"/>
                    <a:pt x="140" y="56"/>
                    <a:pt x="141" y="56"/>
                  </a:cubicBezTo>
                  <a:cubicBezTo>
                    <a:pt x="141" y="56"/>
                    <a:pt x="140" y="56"/>
                    <a:pt x="141" y="56"/>
                  </a:cubicBezTo>
                  <a:cubicBezTo>
                    <a:pt x="141" y="56"/>
                    <a:pt x="141" y="56"/>
                    <a:pt x="141" y="56"/>
                  </a:cubicBezTo>
                  <a:cubicBezTo>
                    <a:pt x="141" y="56"/>
                    <a:pt x="141" y="56"/>
                    <a:pt x="141" y="57"/>
                  </a:cubicBezTo>
                  <a:cubicBezTo>
                    <a:pt x="141" y="57"/>
                    <a:pt x="141" y="57"/>
                    <a:pt x="141" y="57"/>
                  </a:cubicBezTo>
                  <a:cubicBezTo>
                    <a:pt x="141" y="57"/>
                    <a:pt x="141" y="57"/>
                    <a:pt x="141" y="56"/>
                  </a:cubicBezTo>
                  <a:cubicBezTo>
                    <a:pt x="141" y="57"/>
                    <a:pt x="141" y="57"/>
                    <a:pt x="141" y="57"/>
                  </a:cubicBezTo>
                  <a:cubicBezTo>
                    <a:pt x="141" y="57"/>
                    <a:pt x="141" y="57"/>
                    <a:pt x="142" y="57"/>
                  </a:cubicBezTo>
                  <a:cubicBezTo>
                    <a:pt x="142" y="57"/>
                    <a:pt x="142" y="56"/>
                    <a:pt x="142" y="56"/>
                  </a:cubicBezTo>
                  <a:cubicBezTo>
                    <a:pt x="142" y="56"/>
                    <a:pt x="142" y="56"/>
                    <a:pt x="142" y="56"/>
                  </a:cubicBezTo>
                  <a:cubicBezTo>
                    <a:pt x="142" y="56"/>
                    <a:pt x="142" y="56"/>
                    <a:pt x="142" y="55"/>
                  </a:cubicBezTo>
                  <a:cubicBezTo>
                    <a:pt x="142" y="55"/>
                    <a:pt x="142" y="55"/>
                    <a:pt x="142" y="55"/>
                  </a:cubicBezTo>
                  <a:cubicBezTo>
                    <a:pt x="142" y="54"/>
                    <a:pt x="142" y="54"/>
                    <a:pt x="142" y="54"/>
                  </a:cubicBezTo>
                  <a:cubicBezTo>
                    <a:pt x="142" y="54"/>
                    <a:pt x="142" y="54"/>
                    <a:pt x="142" y="54"/>
                  </a:cubicBezTo>
                  <a:cubicBezTo>
                    <a:pt x="142" y="54"/>
                    <a:pt x="142" y="54"/>
                    <a:pt x="142" y="54"/>
                  </a:cubicBezTo>
                  <a:cubicBezTo>
                    <a:pt x="142" y="54"/>
                    <a:pt x="142" y="54"/>
                    <a:pt x="142" y="54"/>
                  </a:cubicBezTo>
                  <a:cubicBezTo>
                    <a:pt x="142" y="54"/>
                    <a:pt x="142" y="54"/>
                    <a:pt x="142" y="54"/>
                  </a:cubicBezTo>
                  <a:cubicBezTo>
                    <a:pt x="142" y="54"/>
                    <a:pt x="142" y="54"/>
                    <a:pt x="142" y="54"/>
                  </a:cubicBezTo>
                  <a:cubicBezTo>
                    <a:pt x="142" y="54"/>
                    <a:pt x="142" y="54"/>
                    <a:pt x="142" y="54"/>
                  </a:cubicBezTo>
                  <a:cubicBezTo>
                    <a:pt x="142" y="54"/>
                    <a:pt x="142" y="54"/>
                    <a:pt x="142" y="54"/>
                  </a:cubicBezTo>
                  <a:cubicBezTo>
                    <a:pt x="142" y="54"/>
                    <a:pt x="142" y="54"/>
                    <a:pt x="142" y="54"/>
                  </a:cubicBezTo>
                  <a:cubicBezTo>
                    <a:pt x="142" y="54"/>
                    <a:pt x="142" y="54"/>
                    <a:pt x="142" y="54"/>
                  </a:cubicBezTo>
                  <a:cubicBezTo>
                    <a:pt x="142" y="54"/>
                    <a:pt x="142" y="54"/>
                    <a:pt x="142" y="54"/>
                  </a:cubicBezTo>
                  <a:cubicBezTo>
                    <a:pt x="142" y="54"/>
                    <a:pt x="142" y="54"/>
                    <a:pt x="142" y="54"/>
                  </a:cubicBezTo>
                  <a:cubicBezTo>
                    <a:pt x="142" y="54"/>
                    <a:pt x="142" y="54"/>
                    <a:pt x="142" y="54"/>
                  </a:cubicBezTo>
                  <a:cubicBezTo>
                    <a:pt x="142" y="54"/>
                    <a:pt x="142" y="54"/>
                    <a:pt x="142" y="54"/>
                  </a:cubicBezTo>
                  <a:cubicBezTo>
                    <a:pt x="142" y="54"/>
                    <a:pt x="142" y="54"/>
                    <a:pt x="142" y="54"/>
                  </a:cubicBezTo>
                  <a:cubicBezTo>
                    <a:pt x="142" y="54"/>
                    <a:pt x="142" y="54"/>
                    <a:pt x="142" y="54"/>
                  </a:cubicBezTo>
                  <a:cubicBezTo>
                    <a:pt x="142" y="54"/>
                    <a:pt x="142" y="54"/>
                    <a:pt x="142" y="54"/>
                  </a:cubicBezTo>
                  <a:cubicBezTo>
                    <a:pt x="142" y="54"/>
                    <a:pt x="143" y="54"/>
                    <a:pt x="143" y="54"/>
                  </a:cubicBezTo>
                  <a:cubicBezTo>
                    <a:pt x="143" y="54"/>
                    <a:pt x="143" y="54"/>
                    <a:pt x="143" y="54"/>
                  </a:cubicBezTo>
                  <a:cubicBezTo>
                    <a:pt x="143" y="54"/>
                    <a:pt x="143" y="54"/>
                    <a:pt x="143" y="54"/>
                  </a:cubicBezTo>
                  <a:cubicBezTo>
                    <a:pt x="143" y="54"/>
                    <a:pt x="143" y="54"/>
                    <a:pt x="143" y="54"/>
                  </a:cubicBezTo>
                  <a:cubicBezTo>
                    <a:pt x="143" y="54"/>
                    <a:pt x="143" y="54"/>
                    <a:pt x="143" y="54"/>
                  </a:cubicBezTo>
                  <a:cubicBezTo>
                    <a:pt x="143" y="54"/>
                    <a:pt x="143" y="54"/>
                    <a:pt x="143" y="54"/>
                  </a:cubicBezTo>
                  <a:cubicBezTo>
                    <a:pt x="143" y="54"/>
                    <a:pt x="143" y="54"/>
                    <a:pt x="143" y="54"/>
                  </a:cubicBezTo>
                  <a:cubicBezTo>
                    <a:pt x="143" y="54"/>
                    <a:pt x="143" y="54"/>
                    <a:pt x="143" y="53"/>
                  </a:cubicBezTo>
                  <a:cubicBezTo>
                    <a:pt x="143" y="53"/>
                    <a:pt x="143" y="53"/>
                    <a:pt x="143" y="53"/>
                  </a:cubicBezTo>
                  <a:cubicBezTo>
                    <a:pt x="143" y="53"/>
                    <a:pt x="143" y="53"/>
                    <a:pt x="143" y="53"/>
                  </a:cubicBezTo>
                  <a:cubicBezTo>
                    <a:pt x="143" y="53"/>
                    <a:pt x="143" y="53"/>
                    <a:pt x="143" y="53"/>
                  </a:cubicBezTo>
                  <a:cubicBezTo>
                    <a:pt x="143" y="53"/>
                    <a:pt x="143" y="53"/>
                    <a:pt x="143" y="53"/>
                  </a:cubicBezTo>
                  <a:cubicBezTo>
                    <a:pt x="143" y="53"/>
                    <a:pt x="143" y="52"/>
                    <a:pt x="143" y="52"/>
                  </a:cubicBezTo>
                  <a:cubicBezTo>
                    <a:pt x="143" y="52"/>
                    <a:pt x="143" y="52"/>
                    <a:pt x="143" y="52"/>
                  </a:cubicBezTo>
                  <a:cubicBezTo>
                    <a:pt x="143" y="52"/>
                    <a:pt x="143" y="52"/>
                    <a:pt x="143" y="52"/>
                  </a:cubicBezTo>
                  <a:cubicBezTo>
                    <a:pt x="143" y="52"/>
                    <a:pt x="143" y="52"/>
                    <a:pt x="143" y="52"/>
                  </a:cubicBezTo>
                  <a:cubicBezTo>
                    <a:pt x="143" y="51"/>
                    <a:pt x="144" y="51"/>
                    <a:pt x="143" y="51"/>
                  </a:cubicBezTo>
                  <a:cubicBezTo>
                    <a:pt x="143" y="51"/>
                    <a:pt x="143" y="51"/>
                    <a:pt x="143" y="51"/>
                  </a:cubicBezTo>
                  <a:cubicBezTo>
                    <a:pt x="143" y="52"/>
                    <a:pt x="143" y="51"/>
                    <a:pt x="143" y="51"/>
                  </a:cubicBezTo>
                  <a:cubicBezTo>
                    <a:pt x="143" y="51"/>
                    <a:pt x="143" y="51"/>
                    <a:pt x="143" y="51"/>
                  </a:cubicBezTo>
                  <a:cubicBezTo>
                    <a:pt x="143" y="51"/>
                    <a:pt x="143" y="51"/>
                    <a:pt x="143" y="51"/>
                  </a:cubicBezTo>
                  <a:cubicBezTo>
                    <a:pt x="143" y="51"/>
                    <a:pt x="143" y="51"/>
                    <a:pt x="143" y="51"/>
                  </a:cubicBezTo>
                  <a:cubicBezTo>
                    <a:pt x="143" y="51"/>
                    <a:pt x="143" y="51"/>
                    <a:pt x="143" y="51"/>
                  </a:cubicBezTo>
                  <a:cubicBezTo>
                    <a:pt x="143" y="51"/>
                    <a:pt x="143" y="51"/>
                    <a:pt x="143" y="51"/>
                  </a:cubicBezTo>
                  <a:cubicBezTo>
                    <a:pt x="143" y="51"/>
                    <a:pt x="143" y="51"/>
                    <a:pt x="143" y="51"/>
                  </a:cubicBezTo>
                  <a:cubicBezTo>
                    <a:pt x="143" y="51"/>
                    <a:pt x="142" y="51"/>
                    <a:pt x="142" y="51"/>
                  </a:cubicBezTo>
                  <a:cubicBezTo>
                    <a:pt x="142" y="51"/>
                    <a:pt x="142" y="51"/>
                    <a:pt x="142" y="51"/>
                  </a:cubicBezTo>
                  <a:cubicBezTo>
                    <a:pt x="142" y="51"/>
                    <a:pt x="142" y="51"/>
                    <a:pt x="142" y="51"/>
                  </a:cubicBezTo>
                  <a:cubicBezTo>
                    <a:pt x="142" y="51"/>
                    <a:pt x="142" y="51"/>
                    <a:pt x="142" y="51"/>
                  </a:cubicBezTo>
                  <a:cubicBezTo>
                    <a:pt x="142" y="51"/>
                    <a:pt x="142" y="51"/>
                    <a:pt x="142" y="51"/>
                  </a:cubicBezTo>
                  <a:cubicBezTo>
                    <a:pt x="142" y="51"/>
                    <a:pt x="142" y="51"/>
                    <a:pt x="142" y="51"/>
                  </a:cubicBezTo>
                  <a:cubicBezTo>
                    <a:pt x="142" y="51"/>
                    <a:pt x="142" y="51"/>
                    <a:pt x="142" y="51"/>
                  </a:cubicBezTo>
                  <a:cubicBezTo>
                    <a:pt x="142" y="51"/>
                    <a:pt x="142" y="51"/>
                    <a:pt x="142" y="51"/>
                  </a:cubicBezTo>
                  <a:cubicBezTo>
                    <a:pt x="142" y="50"/>
                    <a:pt x="143" y="50"/>
                    <a:pt x="143" y="50"/>
                  </a:cubicBezTo>
                  <a:cubicBezTo>
                    <a:pt x="143" y="50"/>
                    <a:pt x="143" y="50"/>
                    <a:pt x="143" y="50"/>
                  </a:cubicBezTo>
                  <a:cubicBezTo>
                    <a:pt x="143" y="50"/>
                    <a:pt x="143" y="50"/>
                    <a:pt x="143" y="50"/>
                  </a:cubicBezTo>
                  <a:cubicBezTo>
                    <a:pt x="142" y="50"/>
                    <a:pt x="142" y="50"/>
                    <a:pt x="142" y="50"/>
                  </a:cubicBezTo>
                  <a:cubicBezTo>
                    <a:pt x="142" y="50"/>
                    <a:pt x="142" y="50"/>
                    <a:pt x="142" y="50"/>
                  </a:cubicBezTo>
                  <a:cubicBezTo>
                    <a:pt x="142" y="49"/>
                    <a:pt x="142" y="49"/>
                    <a:pt x="142" y="49"/>
                  </a:cubicBezTo>
                  <a:cubicBezTo>
                    <a:pt x="142" y="50"/>
                    <a:pt x="142" y="50"/>
                    <a:pt x="142" y="49"/>
                  </a:cubicBezTo>
                  <a:cubicBezTo>
                    <a:pt x="142" y="49"/>
                    <a:pt x="142" y="49"/>
                    <a:pt x="142" y="49"/>
                  </a:cubicBezTo>
                  <a:cubicBezTo>
                    <a:pt x="142" y="49"/>
                    <a:pt x="142" y="49"/>
                    <a:pt x="142" y="49"/>
                  </a:cubicBezTo>
                  <a:cubicBezTo>
                    <a:pt x="142" y="49"/>
                    <a:pt x="142" y="49"/>
                    <a:pt x="142" y="49"/>
                  </a:cubicBezTo>
                  <a:cubicBezTo>
                    <a:pt x="142" y="49"/>
                    <a:pt x="142" y="49"/>
                    <a:pt x="142" y="49"/>
                  </a:cubicBezTo>
                  <a:cubicBezTo>
                    <a:pt x="142" y="49"/>
                    <a:pt x="142" y="49"/>
                    <a:pt x="142" y="49"/>
                  </a:cubicBezTo>
                  <a:cubicBezTo>
                    <a:pt x="141" y="49"/>
                    <a:pt x="141" y="49"/>
                    <a:pt x="141" y="49"/>
                  </a:cubicBezTo>
                  <a:cubicBezTo>
                    <a:pt x="141" y="49"/>
                    <a:pt x="141" y="49"/>
                    <a:pt x="141" y="49"/>
                  </a:cubicBezTo>
                  <a:cubicBezTo>
                    <a:pt x="141" y="49"/>
                    <a:pt x="141" y="49"/>
                    <a:pt x="141" y="49"/>
                  </a:cubicBezTo>
                  <a:cubicBezTo>
                    <a:pt x="141" y="49"/>
                    <a:pt x="141" y="49"/>
                    <a:pt x="141" y="49"/>
                  </a:cubicBezTo>
                  <a:cubicBezTo>
                    <a:pt x="141" y="49"/>
                    <a:pt x="141" y="49"/>
                    <a:pt x="141" y="49"/>
                  </a:cubicBezTo>
                  <a:cubicBezTo>
                    <a:pt x="141" y="49"/>
                    <a:pt x="141" y="49"/>
                    <a:pt x="141" y="49"/>
                  </a:cubicBezTo>
                  <a:cubicBezTo>
                    <a:pt x="141" y="49"/>
                    <a:pt x="141" y="49"/>
                    <a:pt x="141" y="49"/>
                  </a:cubicBezTo>
                  <a:cubicBezTo>
                    <a:pt x="141" y="49"/>
                    <a:pt x="141" y="49"/>
                    <a:pt x="141" y="48"/>
                  </a:cubicBezTo>
                  <a:cubicBezTo>
                    <a:pt x="141" y="48"/>
                    <a:pt x="142" y="48"/>
                    <a:pt x="142" y="48"/>
                  </a:cubicBezTo>
                  <a:cubicBezTo>
                    <a:pt x="142" y="48"/>
                    <a:pt x="142" y="48"/>
                    <a:pt x="142" y="48"/>
                  </a:cubicBezTo>
                  <a:cubicBezTo>
                    <a:pt x="142" y="48"/>
                    <a:pt x="142" y="48"/>
                    <a:pt x="142" y="48"/>
                  </a:cubicBezTo>
                  <a:cubicBezTo>
                    <a:pt x="142" y="48"/>
                    <a:pt x="142" y="48"/>
                    <a:pt x="142" y="48"/>
                  </a:cubicBezTo>
                  <a:cubicBezTo>
                    <a:pt x="142" y="48"/>
                    <a:pt x="142" y="48"/>
                    <a:pt x="142" y="48"/>
                  </a:cubicBezTo>
                  <a:cubicBezTo>
                    <a:pt x="142" y="48"/>
                    <a:pt x="142" y="48"/>
                    <a:pt x="143" y="48"/>
                  </a:cubicBezTo>
                  <a:cubicBezTo>
                    <a:pt x="143" y="48"/>
                    <a:pt x="143" y="48"/>
                    <a:pt x="143" y="48"/>
                  </a:cubicBezTo>
                  <a:cubicBezTo>
                    <a:pt x="143" y="48"/>
                    <a:pt x="143" y="48"/>
                    <a:pt x="143" y="48"/>
                  </a:cubicBezTo>
                  <a:cubicBezTo>
                    <a:pt x="143" y="47"/>
                    <a:pt x="143" y="47"/>
                    <a:pt x="143" y="47"/>
                  </a:cubicBezTo>
                  <a:cubicBezTo>
                    <a:pt x="143" y="47"/>
                    <a:pt x="143" y="47"/>
                    <a:pt x="143" y="47"/>
                  </a:cubicBezTo>
                  <a:cubicBezTo>
                    <a:pt x="143" y="47"/>
                    <a:pt x="143" y="47"/>
                    <a:pt x="143" y="46"/>
                  </a:cubicBezTo>
                  <a:cubicBezTo>
                    <a:pt x="143" y="46"/>
                    <a:pt x="143" y="46"/>
                    <a:pt x="144" y="46"/>
                  </a:cubicBezTo>
                  <a:cubicBezTo>
                    <a:pt x="144" y="46"/>
                    <a:pt x="144" y="46"/>
                    <a:pt x="144" y="46"/>
                  </a:cubicBezTo>
                  <a:cubicBezTo>
                    <a:pt x="144" y="46"/>
                    <a:pt x="144" y="46"/>
                    <a:pt x="144" y="46"/>
                  </a:cubicBezTo>
                  <a:cubicBezTo>
                    <a:pt x="144" y="46"/>
                    <a:pt x="144" y="46"/>
                    <a:pt x="144" y="46"/>
                  </a:cubicBezTo>
                  <a:cubicBezTo>
                    <a:pt x="144" y="46"/>
                    <a:pt x="144" y="46"/>
                    <a:pt x="144" y="45"/>
                  </a:cubicBezTo>
                  <a:cubicBezTo>
                    <a:pt x="144" y="45"/>
                    <a:pt x="144" y="45"/>
                    <a:pt x="144" y="45"/>
                  </a:cubicBezTo>
                  <a:cubicBezTo>
                    <a:pt x="145" y="45"/>
                    <a:pt x="144" y="45"/>
                    <a:pt x="144" y="45"/>
                  </a:cubicBezTo>
                  <a:cubicBezTo>
                    <a:pt x="144" y="45"/>
                    <a:pt x="144" y="45"/>
                    <a:pt x="144" y="45"/>
                  </a:cubicBezTo>
                  <a:cubicBezTo>
                    <a:pt x="144" y="45"/>
                    <a:pt x="144" y="45"/>
                    <a:pt x="144" y="45"/>
                  </a:cubicBezTo>
                  <a:cubicBezTo>
                    <a:pt x="144" y="45"/>
                    <a:pt x="144" y="45"/>
                    <a:pt x="144" y="45"/>
                  </a:cubicBezTo>
                  <a:cubicBezTo>
                    <a:pt x="144" y="45"/>
                    <a:pt x="144" y="45"/>
                    <a:pt x="144" y="45"/>
                  </a:cubicBezTo>
                  <a:cubicBezTo>
                    <a:pt x="144" y="45"/>
                    <a:pt x="144" y="45"/>
                    <a:pt x="144" y="45"/>
                  </a:cubicBezTo>
                  <a:cubicBezTo>
                    <a:pt x="144" y="45"/>
                    <a:pt x="144" y="45"/>
                    <a:pt x="144" y="45"/>
                  </a:cubicBezTo>
                  <a:cubicBezTo>
                    <a:pt x="144" y="45"/>
                    <a:pt x="144" y="45"/>
                    <a:pt x="144" y="45"/>
                  </a:cubicBezTo>
                  <a:cubicBezTo>
                    <a:pt x="144" y="45"/>
                    <a:pt x="144" y="45"/>
                    <a:pt x="144" y="45"/>
                  </a:cubicBezTo>
                  <a:cubicBezTo>
                    <a:pt x="144" y="45"/>
                    <a:pt x="144" y="44"/>
                    <a:pt x="144" y="44"/>
                  </a:cubicBezTo>
                  <a:cubicBezTo>
                    <a:pt x="144" y="44"/>
                    <a:pt x="144" y="44"/>
                    <a:pt x="144" y="44"/>
                  </a:cubicBezTo>
                  <a:cubicBezTo>
                    <a:pt x="144" y="44"/>
                    <a:pt x="144" y="44"/>
                    <a:pt x="144" y="44"/>
                  </a:cubicBezTo>
                  <a:cubicBezTo>
                    <a:pt x="144" y="44"/>
                    <a:pt x="144" y="44"/>
                    <a:pt x="144" y="44"/>
                  </a:cubicBezTo>
                  <a:cubicBezTo>
                    <a:pt x="144" y="44"/>
                    <a:pt x="144" y="44"/>
                    <a:pt x="144" y="44"/>
                  </a:cubicBezTo>
                  <a:cubicBezTo>
                    <a:pt x="144" y="44"/>
                    <a:pt x="144" y="44"/>
                    <a:pt x="144" y="44"/>
                  </a:cubicBezTo>
                  <a:cubicBezTo>
                    <a:pt x="144" y="44"/>
                    <a:pt x="144" y="44"/>
                    <a:pt x="144" y="45"/>
                  </a:cubicBezTo>
                  <a:cubicBezTo>
                    <a:pt x="145" y="45"/>
                    <a:pt x="145" y="45"/>
                    <a:pt x="145" y="45"/>
                  </a:cubicBezTo>
                  <a:cubicBezTo>
                    <a:pt x="145" y="45"/>
                    <a:pt x="145" y="45"/>
                    <a:pt x="145" y="45"/>
                  </a:cubicBezTo>
                  <a:cubicBezTo>
                    <a:pt x="145" y="45"/>
                    <a:pt x="145" y="45"/>
                    <a:pt x="145" y="45"/>
                  </a:cubicBezTo>
                  <a:cubicBezTo>
                    <a:pt x="145" y="45"/>
                    <a:pt x="145" y="45"/>
                    <a:pt x="145" y="45"/>
                  </a:cubicBezTo>
                  <a:cubicBezTo>
                    <a:pt x="145" y="45"/>
                    <a:pt x="145" y="45"/>
                    <a:pt x="145" y="45"/>
                  </a:cubicBezTo>
                  <a:cubicBezTo>
                    <a:pt x="145" y="45"/>
                    <a:pt x="145" y="45"/>
                    <a:pt x="145" y="45"/>
                  </a:cubicBezTo>
                  <a:cubicBezTo>
                    <a:pt x="145" y="45"/>
                    <a:pt x="145" y="45"/>
                    <a:pt x="145" y="45"/>
                  </a:cubicBezTo>
                  <a:cubicBezTo>
                    <a:pt x="145" y="45"/>
                    <a:pt x="145" y="45"/>
                    <a:pt x="145" y="45"/>
                  </a:cubicBezTo>
                  <a:cubicBezTo>
                    <a:pt x="145" y="45"/>
                    <a:pt x="145" y="45"/>
                    <a:pt x="146" y="45"/>
                  </a:cubicBezTo>
                  <a:cubicBezTo>
                    <a:pt x="146" y="45"/>
                    <a:pt x="146" y="45"/>
                    <a:pt x="146" y="45"/>
                  </a:cubicBezTo>
                  <a:cubicBezTo>
                    <a:pt x="146" y="45"/>
                    <a:pt x="146" y="45"/>
                    <a:pt x="146" y="45"/>
                  </a:cubicBezTo>
                  <a:cubicBezTo>
                    <a:pt x="146" y="44"/>
                    <a:pt x="146" y="44"/>
                    <a:pt x="146" y="44"/>
                  </a:cubicBezTo>
                  <a:cubicBezTo>
                    <a:pt x="146" y="44"/>
                    <a:pt x="146" y="44"/>
                    <a:pt x="146" y="44"/>
                  </a:cubicBezTo>
                  <a:cubicBezTo>
                    <a:pt x="146" y="44"/>
                    <a:pt x="146" y="44"/>
                    <a:pt x="146" y="44"/>
                  </a:cubicBezTo>
                  <a:cubicBezTo>
                    <a:pt x="147" y="44"/>
                    <a:pt x="147" y="44"/>
                    <a:pt x="147" y="44"/>
                  </a:cubicBezTo>
                  <a:cubicBezTo>
                    <a:pt x="147" y="43"/>
                    <a:pt x="147" y="43"/>
                    <a:pt x="147" y="43"/>
                  </a:cubicBezTo>
                  <a:cubicBezTo>
                    <a:pt x="147" y="43"/>
                    <a:pt x="147" y="43"/>
                    <a:pt x="147" y="43"/>
                  </a:cubicBezTo>
                  <a:cubicBezTo>
                    <a:pt x="147" y="43"/>
                    <a:pt x="147" y="43"/>
                    <a:pt x="147" y="43"/>
                  </a:cubicBezTo>
                  <a:cubicBezTo>
                    <a:pt x="147" y="43"/>
                    <a:pt x="147" y="43"/>
                    <a:pt x="147" y="43"/>
                  </a:cubicBezTo>
                  <a:cubicBezTo>
                    <a:pt x="147" y="43"/>
                    <a:pt x="147" y="43"/>
                    <a:pt x="147" y="43"/>
                  </a:cubicBezTo>
                  <a:cubicBezTo>
                    <a:pt x="147" y="43"/>
                    <a:pt x="147" y="43"/>
                    <a:pt x="147" y="43"/>
                  </a:cubicBezTo>
                  <a:cubicBezTo>
                    <a:pt x="147" y="42"/>
                    <a:pt x="147" y="42"/>
                    <a:pt x="148" y="42"/>
                  </a:cubicBezTo>
                  <a:cubicBezTo>
                    <a:pt x="148" y="42"/>
                    <a:pt x="148" y="42"/>
                    <a:pt x="148" y="42"/>
                  </a:cubicBezTo>
                  <a:cubicBezTo>
                    <a:pt x="148" y="43"/>
                    <a:pt x="148" y="42"/>
                    <a:pt x="148" y="42"/>
                  </a:cubicBezTo>
                  <a:cubicBezTo>
                    <a:pt x="148" y="42"/>
                    <a:pt x="148" y="42"/>
                    <a:pt x="148" y="42"/>
                  </a:cubicBezTo>
                  <a:cubicBezTo>
                    <a:pt x="148" y="42"/>
                    <a:pt x="148" y="42"/>
                    <a:pt x="148" y="42"/>
                  </a:cubicBezTo>
                  <a:cubicBezTo>
                    <a:pt x="148" y="42"/>
                    <a:pt x="148" y="42"/>
                    <a:pt x="148" y="42"/>
                  </a:cubicBezTo>
                  <a:cubicBezTo>
                    <a:pt x="148" y="42"/>
                    <a:pt x="148" y="42"/>
                    <a:pt x="148" y="42"/>
                  </a:cubicBezTo>
                  <a:cubicBezTo>
                    <a:pt x="148" y="42"/>
                    <a:pt x="148" y="42"/>
                    <a:pt x="148" y="42"/>
                  </a:cubicBezTo>
                  <a:cubicBezTo>
                    <a:pt x="148" y="42"/>
                    <a:pt x="148" y="42"/>
                    <a:pt x="148" y="42"/>
                  </a:cubicBezTo>
                  <a:cubicBezTo>
                    <a:pt x="148" y="42"/>
                    <a:pt x="148" y="42"/>
                    <a:pt x="148" y="42"/>
                  </a:cubicBezTo>
                  <a:cubicBezTo>
                    <a:pt x="148" y="42"/>
                    <a:pt x="148" y="43"/>
                    <a:pt x="148" y="43"/>
                  </a:cubicBezTo>
                  <a:cubicBezTo>
                    <a:pt x="148" y="43"/>
                    <a:pt x="148" y="43"/>
                    <a:pt x="148" y="43"/>
                  </a:cubicBezTo>
                  <a:cubicBezTo>
                    <a:pt x="148" y="43"/>
                    <a:pt x="148" y="43"/>
                    <a:pt x="148" y="43"/>
                  </a:cubicBezTo>
                  <a:cubicBezTo>
                    <a:pt x="148" y="43"/>
                    <a:pt x="148" y="43"/>
                    <a:pt x="148" y="43"/>
                  </a:cubicBezTo>
                  <a:cubicBezTo>
                    <a:pt x="148" y="43"/>
                    <a:pt x="148" y="42"/>
                    <a:pt x="148" y="42"/>
                  </a:cubicBezTo>
                  <a:cubicBezTo>
                    <a:pt x="148" y="42"/>
                    <a:pt x="148" y="42"/>
                    <a:pt x="148" y="42"/>
                  </a:cubicBezTo>
                  <a:cubicBezTo>
                    <a:pt x="148" y="42"/>
                    <a:pt x="148" y="42"/>
                    <a:pt x="148" y="42"/>
                  </a:cubicBezTo>
                  <a:cubicBezTo>
                    <a:pt x="148" y="42"/>
                    <a:pt x="148" y="42"/>
                    <a:pt x="148" y="42"/>
                  </a:cubicBezTo>
                  <a:cubicBezTo>
                    <a:pt x="148" y="42"/>
                    <a:pt x="148" y="42"/>
                    <a:pt x="148" y="42"/>
                  </a:cubicBezTo>
                  <a:cubicBezTo>
                    <a:pt x="149" y="42"/>
                    <a:pt x="149" y="42"/>
                    <a:pt x="149" y="43"/>
                  </a:cubicBezTo>
                  <a:cubicBezTo>
                    <a:pt x="149" y="43"/>
                    <a:pt x="149" y="43"/>
                    <a:pt x="149" y="43"/>
                  </a:cubicBezTo>
                  <a:cubicBezTo>
                    <a:pt x="149" y="42"/>
                    <a:pt x="149" y="42"/>
                    <a:pt x="149" y="42"/>
                  </a:cubicBezTo>
                  <a:cubicBezTo>
                    <a:pt x="149" y="42"/>
                    <a:pt x="148" y="42"/>
                    <a:pt x="148" y="42"/>
                  </a:cubicBezTo>
                  <a:cubicBezTo>
                    <a:pt x="149" y="42"/>
                    <a:pt x="149" y="42"/>
                    <a:pt x="149" y="42"/>
                  </a:cubicBezTo>
                  <a:cubicBezTo>
                    <a:pt x="149" y="42"/>
                    <a:pt x="149" y="42"/>
                    <a:pt x="149" y="42"/>
                  </a:cubicBezTo>
                  <a:cubicBezTo>
                    <a:pt x="149" y="42"/>
                    <a:pt x="149" y="42"/>
                    <a:pt x="149" y="42"/>
                  </a:cubicBezTo>
                  <a:cubicBezTo>
                    <a:pt x="149" y="42"/>
                    <a:pt x="149" y="42"/>
                    <a:pt x="149" y="42"/>
                  </a:cubicBezTo>
                  <a:cubicBezTo>
                    <a:pt x="149" y="42"/>
                    <a:pt x="149" y="42"/>
                    <a:pt x="149" y="42"/>
                  </a:cubicBezTo>
                  <a:cubicBezTo>
                    <a:pt x="149" y="42"/>
                    <a:pt x="149" y="42"/>
                    <a:pt x="149" y="42"/>
                  </a:cubicBezTo>
                  <a:cubicBezTo>
                    <a:pt x="149" y="42"/>
                    <a:pt x="149" y="42"/>
                    <a:pt x="149" y="42"/>
                  </a:cubicBezTo>
                  <a:cubicBezTo>
                    <a:pt x="149" y="42"/>
                    <a:pt x="149" y="42"/>
                    <a:pt x="149" y="42"/>
                  </a:cubicBezTo>
                  <a:cubicBezTo>
                    <a:pt x="149" y="42"/>
                    <a:pt x="149" y="42"/>
                    <a:pt x="149" y="42"/>
                  </a:cubicBezTo>
                  <a:cubicBezTo>
                    <a:pt x="150" y="42"/>
                    <a:pt x="150" y="42"/>
                    <a:pt x="150" y="42"/>
                  </a:cubicBezTo>
                  <a:cubicBezTo>
                    <a:pt x="150" y="42"/>
                    <a:pt x="150" y="42"/>
                    <a:pt x="150" y="42"/>
                  </a:cubicBezTo>
                  <a:cubicBezTo>
                    <a:pt x="150" y="42"/>
                    <a:pt x="150" y="42"/>
                    <a:pt x="150" y="42"/>
                  </a:cubicBezTo>
                  <a:cubicBezTo>
                    <a:pt x="150" y="42"/>
                    <a:pt x="150" y="42"/>
                    <a:pt x="150" y="42"/>
                  </a:cubicBezTo>
                  <a:cubicBezTo>
                    <a:pt x="150" y="42"/>
                    <a:pt x="150" y="42"/>
                    <a:pt x="150" y="42"/>
                  </a:cubicBezTo>
                  <a:cubicBezTo>
                    <a:pt x="150" y="42"/>
                    <a:pt x="150" y="42"/>
                    <a:pt x="150" y="42"/>
                  </a:cubicBezTo>
                  <a:cubicBezTo>
                    <a:pt x="150" y="41"/>
                    <a:pt x="150" y="41"/>
                    <a:pt x="149" y="41"/>
                  </a:cubicBezTo>
                  <a:cubicBezTo>
                    <a:pt x="149" y="41"/>
                    <a:pt x="149" y="41"/>
                    <a:pt x="149" y="42"/>
                  </a:cubicBezTo>
                  <a:cubicBezTo>
                    <a:pt x="149" y="42"/>
                    <a:pt x="149" y="42"/>
                    <a:pt x="149" y="42"/>
                  </a:cubicBezTo>
                  <a:cubicBezTo>
                    <a:pt x="149" y="42"/>
                    <a:pt x="149" y="41"/>
                    <a:pt x="149" y="41"/>
                  </a:cubicBezTo>
                  <a:cubicBezTo>
                    <a:pt x="149" y="41"/>
                    <a:pt x="149" y="41"/>
                    <a:pt x="149" y="41"/>
                  </a:cubicBezTo>
                  <a:cubicBezTo>
                    <a:pt x="149" y="41"/>
                    <a:pt x="149" y="41"/>
                    <a:pt x="149" y="41"/>
                  </a:cubicBezTo>
                  <a:cubicBezTo>
                    <a:pt x="149" y="41"/>
                    <a:pt x="149" y="41"/>
                    <a:pt x="149" y="41"/>
                  </a:cubicBezTo>
                  <a:cubicBezTo>
                    <a:pt x="149" y="41"/>
                    <a:pt x="149" y="41"/>
                    <a:pt x="149" y="41"/>
                  </a:cubicBezTo>
                  <a:cubicBezTo>
                    <a:pt x="149" y="41"/>
                    <a:pt x="149" y="41"/>
                    <a:pt x="149" y="41"/>
                  </a:cubicBezTo>
                  <a:cubicBezTo>
                    <a:pt x="149" y="41"/>
                    <a:pt x="149" y="41"/>
                    <a:pt x="149" y="41"/>
                  </a:cubicBezTo>
                  <a:cubicBezTo>
                    <a:pt x="149" y="41"/>
                    <a:pt x="149" y="41"/>
                    <a:pt x="149" y="41"/>
                  </a:cubicBezTo>
                  <a:cubicBezTo>
                    <a:pt x="149" y="41"/>
                    <a:pt x="149" y="41"/>
                    <a:pt x="149" y="41"/>
                  </a:cubicBezTo>
                  <a:cubicBezTo>
                    <a:pt x="149" y="41"/>
                    <a:pt x="149" y="41"/>
                    <a:pt x="149" y="41"/>
                  </a:cubicBezTo>
                  <a:cubicBezTo>
                    <a:pt x="149" y="41"/>
                    <a:pt x="149" y="41"/>
                    <a:pt x="149" y="41"/>
                  </a:cubicBezTo>
                  <a:cubicBezTo>
                    <a:pt x="149" y="41"/>
                    <a:pt x="149" y="41"/>
                    <a:pt x="149" y="41"/>
                  </a:cubicBezTo>
                  <a:cubicBezTo>
                    <a:pt x="149" y="41"/>
                    <a:pt x="149" y="41"/>
                    <a:pt x="149" y="41"/>
                  </a:cubicBezTo>
                  <a:cubicBezTo>
                    <a:pt x="149" y="41"/>
                    <a:pt x="149" y="41"/>
                    <a:pt x="149" y="41"/>
                  </a:cubicBezTo>
                  <a:cubicBezTo>
                    <a:pt x="149" y="41"/>
                    <a:pt x="149" y="41"/>
                    <a:pt x="149" y="41"/>
                  </a:cubicBezTo>
                  <a:cubicBezTo>
                    <a:pt x="149" y="41"/>
                    <a:pt x="149" y="41"/>
                    <a:pt x="149" y="41"/>
                  </a:cubicBezTo>
                  <a:cubicBezTo>
                    <a:pt x="150" y="41"/>
                    <a:pt x="150" y="41"/>
                    <a:pt x="150" y="40"/>
                  </a:cubicBezTo>
                  <a:cubicBezTo>
                    <a:pt x="150" y="40"/>
                    <a:pt x="150" y="40"/>
                    <a:pt x="150" y="40"/>
                  </a:cubicBezTo>
                  <a:cubicBezTo>
                    <a:pt x="150" y="40"/>
                    <a:pt x="150" y="40"/>
                    <a:pt x="150" y="40"/>
                  </a:cubicBezTo>
                  <a:cubicBezTo>
                    <a:pt x="149" y="40"/>
                    <a:pt x="149" y="40"/>
                    <a:pt x="149" y="40"/>
                  </a:cubicBezTo>
                  <a:cubicBezTo>
                    <a:pt x="149" y="40"/>
                    <a:pt x="150" y="40"/>
                    <a:pt x="150" y="40"/>
                  </a:cubicBezTo>
                  <a:cubicBezTo>
                    <a:pt x="150" y="40"/>
                    <a:pt x="150" y="40"/>
                    <a:pt x="150" y="40"/>
                  </a:cubicBezTo>
                  <a:cubicBezTo>
                    <a:pt x="150" y="40"/>
                    <a:pt x="150" y="40"/>
                    <a:pt x="150" y="40"/>
                  </a:cubicBezTo>
                  <a:cubicBezTo>
                    <a:pt x="150" y="39"/>
                    <a:pt x="150" y="39"/>
                    <a:pt x="150" y="39"/>
                  </a:cubicBezTo>
                  <a:cubicBezTo>
                    <a:pt x="150" y="39"/>
                    <a:pt x="150" y="39"/>
                    <a:pt x="150" y="39"/>
                  </a:cubicBezTo>
                  <a:cubicBezTo>
                    <a:pt x="150" y="39"/>
                    <a:pt x="149" y="40"/>
                    <a:pt x="149" y="40"/>
                  </a:cubicBezTo>
                  <a:cubicBezTo>
                    <a:pt x="149" y="40"/>
                    <a:pt x="149" y="40"/>
                    <a:pt x="149" y="40"/>
                  </a:cubicBezTo>
                  <a:cubicBezTo>
                    <a:pt x="149" y="40"/>
                    <a:pt x="149" y="40"/>
                    <a:pt x="149" y="40"/>
                  </a:cubicBezTo>
                  <a:cubicBezTo>
                    <a:pt x="149" y="40"/>
                    <a:pt x="149" y="40"/>
                    <a:pt x="149" y="40"/>
                  </a:cubicBezTo>
                  <a:cubicBezTo>
                    <a:pt x="149" y="40"/>
                    <a:pt x="149" y="40"/>
                    <a:pt x="149" y="40"/>
                  </a:cubicBezTo>
                  <a:cubicBezTo>
                    <a:pt x="149" y="40"/>
                    <a:pt x="149" y="40"/>
                    <a:pt x="149" y="40"/>
                  </a:cubicBezTo>
                  <a:cubicBezTo>
                    <a:pt x="149" y="39"/>
                    <a:pt x="149" y="39"/>
                    <a:pt x="149" y="39"/>
                  </a:cubicBezTo>
                  <a:cubicBezTo>
                    <a:pt x="149" y="39"/>
                    <a:pt x="149" y="39"/>
                    <a:pt x="149" y="39"/>
                  </a:cubicBezTo>
                  <a:cubicBezTo>
                    <a:pt x="149" y="39"/>
                    <a:pt x="149" y="39"/>
                    <a:pt x="149" y="39"/>
                  </a:cubicBezTo>
                  <a:cubicBezTo>
                    <a:pt x="149" y="39"/>
                    <a:pt x="149" y="39"/>
                    <a:pt x="149" y="39"/>
                  </a:cubicBezTo>
                  <a:cubicBezTo>
                    <a:pt x="149" y="39"/>
                    <a:pt x="149" y="39"/>
                    <a:pt x="149" y="39"/>
                  </a:cubicBezTo>
                  <a:cubicBezTo>
                    <a:pt x="149" y="39"/>
                    <a:pt x="149" y="39"/>
                    <a:pt x="149" y="39"/>
                  </a:cubicBezTo>
                  <a:cubicBezTo>
                    <a:pt x="149" y="39"/>
                    <a:pt x="149" y="39"/>
                    <a:pt x="149" y="39"/>
                  </a:cubicBezTo>
                  <a:cubicBezTo>
                    <a:pt x="149" y="39"/>
                    <a:pt x="149" y="39"/>
                    <a:pt x="149" y="39"/>
                  </a:cubicBezTo>
                  <a:cubicBezTo>
                    <a:pt x="149" y="38"/>
                    <a:pt x="148" y="38"/>
                    <a:pt x="149" y="38"/>
                  </a:cubicBezTo>
                  <a:cubicBezTo>
                    <a:pt x="149" y="38"/>
                    <a:pt x="149" y="38"/>
                    <a:pt x="149" y="38"/>
                  </a:cubicBezTo>
                  <a:cubicBezTo>
                    <a:pt x="149" y="38"/>
                    <a:pt x="149" y="38"/>
                    <a:pt x="149" y="38"/>
                  </a:cubicBezTo>
                  <a:cubicBezTo>
                    <a:pt x="149" y="38"/>
                    <a:pt x="149" y="37"/>
                    <a:pt x="149" y="37"/>
                  </a:cubicBezTo>
                  <a:cubicBezTo>
                    <a:pt x="149" y="37"/>
                    <a:pt x="149" y="37"/>
                    <a:pt x="149" y="37"/>
                  </a:cubicBezTo>
                  <a:cubicBezTo>
                    <a:pt x="149" y="37"/>
                    <a:pt x="149" y="37"/>
                    <a:pt x="149" y="37"/>
                  </a:cubicBezTo>
                  <a:cubicBezTo>
                    <a:pt x="149" y="36"/>
                    <a:pt x="149" y="36"/>
                    <a:pt x="149" y="36"/>
                  </a:cubicBezTo>
                  <a:cubicBezTo>
                    <a:pt x="149" y="36"/>
                    <a:pt x="149" y="36"/>
                    <a:pt x="149" y="36"/>
                  </a:cubicBezTo>
                  <a:cubicBezTo>
                    <a:pt x="149" y="36"/>
                    <a:pt x="149" y="36"/>
                    <a:pt x="149" y="36"/>
                  </a:cubicBezTo>
                  <a:cubicBezTo>
                    <a:pt x="149" y="36"/>
                    <a:pt x="149" y="36"/>
                    <a:pt x="149" y="36"/>
                  </a:cubicBezTo>
                  <a:cubicBezTo>
                    <a:pt x="149" y="36"/>
                    <a:pt x="149" y="36"/>
                    <a:pt x="149" y="36"/>
                  </a:cubicBezTo>
                  <a:cubicBezTo>
                    <a:pt x="149" y="36"/>
                    <a:pt x="149" y="36"/>
                    <a:pt x="149" y="36"/>
                  </a:cubicBezTo>
                  <a:cubicBezTo>
                    <a:pt x="149" y="35"/>
                    <a:pt x="149" y="35"/>
                    <a:pt x="149" y="35"/>
                  </a:cubicBezTo>
                  <a:cubicBezTo>
                    <a:pt x="149" y="35"/>
                    <a:pt x="149" y="35"/>
                    <a:pt x="149" y="35"/>
                  </a:cubicBezTo>
                  <a:cubicBezTo>
                    <a:pt x="149" y="35"/>
                    <a:pt x="149" y="35"/>
                    <a:pt x="149" y="34"/>
                  </a:cubicBezTo>
                  <a:cubicBezTo>
                    <a:pt x="149" y="34"/>
                    <a:pt x="149" y="34"/>
                    <a:pt x="149" y="34"/>
                  </a:cubicBezTo>
                  <a:cubicBezTo>
                    <a:pt x="149" y="34"/>
                    <a:pt x="149" y="34"/>
                    <a:pt x="149" y="34"/>
                  </a:cubicBezTo>
                  <a:cubicBezTo>
                    <a:pt x="149" y="34"/>
                    <a:pt x="149" y="34"/>
                    <a:pt x="149" y="34"/>
                  </a:cubicBezTo>
                  <a:cubicBezTo>
                    <a:pt x="150" y="34"/>
                    <a:pt x="150" y="34"/>
                    <a:pt x="149" y="34"/>
                  </a:cubicBezTo>
                  <a:cubicBezTo>
                    <a:pt x="149" y="33"/>
                    <a:pt x="150" y="33"/>
                    <a:pt x="150" y="33"/>
                  </a:cubicBezTo>
                  <a:cubicBezTo>
                    <a:pt x="150" y="33"/>
                    <a:pt x="150" y="33"/>
                    <a:pt x="150" y="33"/>
                  </a:cubicBezTo>
                  <a:cubicBezTo>
                    <a:pt x="150" y="33"/>
                    <a:pt x="150" y="33"/>
                    <a:pt x="150" y="33"/>
                  </a:cubicBezTo>
                  <a:cubicBezTo>
                    <a:pt x="150" y="33"/>
                    <a:pt x="150" y="33"/>
                    <a:pt x="150" y="33"/>
                  </a:cubicBezTo>
                  <a:cubicBezTo>
                    <a:pt x="150" y="32"/>
                    <a:pt x="150" y="32"/>
                    <a:pt x="150" y="32"/>
                  </a:cubicBezTo>
                  <a:cubicBezTo>
                    <a:pt x="150" y="32"/>
                    <a:pt x="150" y="32"/>
                    <a:pt x="150" y="32"/>
                  </a:cubicBezTo>
                  <a:cubicBezTo>
                    <a:pt x="150" y="32"/>
                    <a:pt x="151" y="31"/>
                    <a:pt x="151" y="31"/>
                  </a:cubicBezTo>
                  <a:cubicBezTo>
                    <a:pt x="151" y="31"/>
                    <a:pt x="151" y="31"/>
                    <a:pt x="151" y="31"/>
                  </a:cubicBezTo>
                  <a:cubicBezTo>
                    <a:pt x="151" y="31"/>
                    <a:pt x="151" y="31"/>
                    <a:pt x="151" y="31"/>
                  </a:cubicBezTo>
                  <a:cubicBezTo>
                    <a:pt x="151" y="31"/>
                    <a:pt x="151" y="31"/>
                    <a:pt x="151" y="31"/>
                  </a:cubicBezTo>
                  <a:cubicBezTo>
                    <a:pt x="151" y="31"/>
                    <a:pt x="151" y="31"/>
                    <a:pt x="151" y="31"/>
                  </a:cubicBezTo>
                  <a:cubicBezTo>
                    <a:pt x="151" y="31"/>
                    <a:pt x="151" y="31"/>
                    <a:pt x="152" y="31"/>
                  </a:cubicBezTo>
                  <a:cubicBezTo>
                    <a:pt x="152" y="31"/>
                    <a:pt x="152" y="31"/>
                    <a:pt x="152" y="31"/>
                  </a:cubicBezTo>
                  <a:cubicBezTo>
                    <a:pt x="152" y="31"/>
                    <a:pt x="152" y="31"/>
                    <a:pt x="152" y="31"/>
                  </a:cubicBezTo>
                  <a:cubicBezTo>
                    <a:pt x="152" y="31"/>
                    <a:pt x="152" y="32"/>
                    <a:pt x="152" y="31"/>
                  </a:cubicBezTo>
                  <a:cubicBezTo>
                    <a:pt x="152" y="31"/>
                    <a:pt x="152" y="31"/>
                    <a:pt x="152" y="31"/>
                  </a:cubicBezTo>
                  <a:cubicBezTo>
                    <a:pt x="152" y="31"/>
                    <a:pt x="152" y="31"/>
                    <a:pt x="152" y="31"/>
                  </a:cubicBezTo>
                  <a:cubicBezTo>
                    <a:pt x="152" y="31"/>
                    <a:pt x="152" y="31"/>
                    <a:pt x="152" y="31"/>
                  </a:cubicBezTo>
                  <a:cubicBezTo>
                    <a:pt x="152" y="31"/>
                    <a:pt x="152" y="31"/>
                    <a:pt x="152" y="30"/>
                  </a:cubicBezTo>
                  <a:cubicBezTo>
                    <a:pt x="152" y="30"/>
                    <a:pt x="152" y="30"/>
                    <a:pt x="152" y="30"/>
                  </a:cubicBezTo>
                  <a:cubicBezTo>
                    <a:pt x="152" y="30"/>
                    <a:pt x="152" y="30"/>
                    <a:pt x="152" y="30"/>
                  </a:cubicBezTo>
                  <a:cubicBezTo>
                    <a:pt x="152" y="30"/>
                    <a:pt x="152" y="30"/>
                    <a:pt x="151" y="29"/>
                  </a:cubicBezTo>
                  <a:cubicBezTo>
                    <a:pt x="151" y="29"/>
                    <a:pt x="151" y="29"/>
                    <a:pt x="151" y="29"/>
                  </a:cubicBezTo>
                  <a:cubicBezTo>
                    <a:pt x="151" y="29"/>
                    <a:pt x="151" y="29"/>
                    <a:pt x="152" y="29"/>
                  </a:cubicBezTo>
                  <a:cubicBezTo>
                    <a:pt x="152" y="29"/>
                    <a:pt x="152" y="29"/>
                    <a:pt x="152" y="29"/>
                  </a:cubicBezTo>
                  <a:cubicBezTo>
                    <a:pt x="152" y="29"/>
                    <a:pt x="152" y="29"/>
                    <a:pt x="152" y="29"/>
                  </a:cubicBezTo>
                  <a:cubicBezTo>
                    <a:pt x="152" y="30"/>
                    <a:pt x="152" y="30"/>
                    <a:pt x="152" y="30"/>
                  </a:cubicBezTo>
                  <a:cubicBezTo>
                    <a:pt x="152" y="30"/>
                    <a:pt x="152" y="30"/>
                    <a:pt x="152" y="30"/>
                  </a:cubicBezTo>
                  <a:cubicBezTo>
                    <a:pt x="152" y="30"/>
                    <a:pt x="152" y="31"/>
                    <a:pt x="153" y="31"/>
                  </a:cubicBezTo>
                  <a:cubicBezTo>
                    <a:pt x="153" y="31"/>
                    <a:pt x="153" y="31"/>
                    <a:pt x="153" y="31"/>
                  </a:cubicBezTo>
                  <a:cubicBezTo>
                    <a:pt x="153" y="31"/>
                    <a:pt x="153" y="31"/>
                    <a:pt x="153" y="31"/>
                  </a:cubicBezTo>
                  <a:cubicBezTo>
                    <a:pt x="153" y="31"/>
                    <a:pt x="154" y="31"/>
                    <a:pt x="154" y="31"/>
                  </a:cubicBezTo>
                  <a:cubicBezTo>
                    <a:pt x="154" y="31"/>
                    <a:pt x="154" y="31"/>
                    <a:pt x="154" y="31"/>
                  </a:cubicBezTo>
                  <a:cubicBezTo>
                    <a:pt x="154" y="31"/>
                    <a:pt x="154" y="31"/>
                    <a:pt x="154" y="31"/>
                  </a:cubicBezTo>
                  <a:cubicBezTo>
                    <a:pt x="154" y="31"/>
                    <a:pt x="154" y="31"/>
                    <a:pt x="154" y="31"/>
                  </a:cubicBezTo>
                  <a:cubicBezTo>
                    <a:pt x="154" y="31"/>
                    <a:pt x="155" y="31"/>
                    <a:pt x="155" y="31"/>
                  </a:cubicBezTo>
                  <a:cubicBezTo>
                    <a:pt x="155" y="31"/>
                    <a:pt x="155" y="31"/>
                    <a:pt x="155" y="31"/>
                  </a:cubicBezTo>
                  <a:cubicBezTo>
                    <a:pt x="155" y="31"/>
                    <a:pt x="155" y="31"/>
                    <a:pt x="155" y="31"/>
                  </a:cubicBezTo>
                  <a:cubicBezTo>
                    <a:pt x="155" y="31"/>
                    <a:pt x="155" y="31"/>
                    <a:pt x="155" y="31"/>
                  </a:cubicBezTo>
                  <a:cubicBezTo>
                    <a:pt x="156" y="31"/>
                    <a:pt x="156" y="31"/>
                    <a:pt x="156" y="31"/>
                  </a:cubicBezTo>
                  <a:cubicBezTo>
                    <a:pt x="156" y="31"/>
                    <a:pt x="156" y="31"/>
                    <a:pt x="156" y="31"/>
                  </a:cubicBezTo>
                  <a:cubicBezTo>
                    <a:pt x="156" y="31"/>
                    <a:pt x="156" y="31"/>
                    <a:pt x="156" y="31"/>
                  </a:cubicBezTo>
                  <a:cubicBezTo>
                    <a:pt x="156" y="31"/>
                    <a:pt x="156" y="31"/>
                    <a:pt x="156" y="31"/>
                  </a:cubicBezTo>
                  <a:cubicBezTo>
                    <a:pt x="157" y="31"/>
                    <a:pt x="157" y="31"/>
                    <a:pt x="157" y="31"/>
                  </a:cubicBezTo>
                  <a:cubicBezTo>
                    <a:pt x="157" y="31"/>
                    <a:pt x="157" y="31"/>
                    <a:pt x="157" y="31"/>
                  </a:cubicBezTo>
                  <a:cubicBezTo>
                    <a:pt x="157" y="31"/>
                    <a:pt x="157" y="31"/>
                    <a:pt x="157" y="31"/>
                  </a:cubicBezTo>
                  <a:cubicBezTo>
                    <a:pt x="158" y="31"/>
                    <a:pt x="158" y="31"/>
                    <a:pt x="158" y="31"/>
                  </a:cubicBezTo>
                  <a:cubicBezTo>
                    <a:pt x="158" y="31"/>
                    <a:pt x="158" y="30"/>
                    <a:pt x="158" y="30"/>
                  </a:cubicBezTo>
                  <a:cubicBezTo>
                    <a:pt x="158" y="30"/>
                    <a:pt x="158" y="30"/>
                    <a:pt x="158" y="30"/>
                  </a:cubicBezTo>
                  <a:cubicBezTo>
                    <a:pt x="158" y="30"/>
                    <a:pt x="158" y="30"/>
                    <a:pt x="158" y="30"/>
                  </a:cubicBezTo>
                  <a:cubicBezTo>
                    <a:pt x="158" y="30"/>
                    <a:pt x="158" y="30"/>
                    <a:pt x="158" y="30"/>
                  </a:cubicBezTo>
                  <a:cubicBezTo>
                    <a:pt x="158" y="30"/>
                    <a:pt x="158" y="30"/>
                    <a:pt x="158" y="30"/>
                  </a:cubicBezTo>
                  <a:cubicBezTo>
                    <a:pt x="158" y="30"/>
                    <a:pt x="158" y="30"/>
                    <a:pt x="158" y="30"/>
                  </a:cubicBezTo>
                  <a:cubicBezTo>
                    <a:pt x="158" y="30"/>
                    <a:pt x="159" y="30"/>
                    <a:pt x="159" y="30"/>
                  </a:cubicBezTo>
                  <a:cubicBezTo>
                    <a:pt x="159" y="30"/>
                    <a:pt x="159" y="30"/>
                    <a:pt x="159" y="30"/>
                  </a:cubicBezTo>
                  <a:cubicBezTo>
                    <a:pt x="159" y="29"/>
                    <a:pt x="159" y="29"/>
                    <a:pt x="158" y="29"/>
                  </a:cubicBezTo>
                  <a:cubicBezTo>
                    <a:pt x="158" y="29"/>
                    <a:pt x="158" y="29"/>
                    <a:pt x="158" y="29"/>
                  </a:cubicBezTo>
                  <a:cubicBezTo>
                    <a:pt x="158" y="29"/>
                    <a:pt x="158" y="29"/>
                    <a:pt x="158" y="29"/>
                  </a:cubicBezTo>
                  <a:cubicBezTo>
                    <a:pt x="158" y="29"/>
                    <a:pt x="158" y="29"/>
                    <a:pt x="158" y="29"/>
                  </a:cubicBezTo>
                  <a:cubicBezTo>
                    <a:pt x="158" y="29"/>
                    <a:pt x="158" y="29"/>
                    <a:pt x="158" y="29"/>
                  </a:cubicBezTo>
                  <a:cubicBezTo>
                    <a:pt x="158" y="29"/>
                    <a:pt x="158" y="29"/>
                    <a:pt x="158" y="29"/>
                  </a:cubicBezTo>
                  <a:cubicBezTo>
                    <a:pt x="158" y="29"/>
                    <a:pt x="158" y="29"/>
                    <a:pt x="158" y="29"/>
                  </a:cubicBezTo>
                  <a:cubicBezTo>
                    <a:pt x="158" y="29"/>
                    <a:pt x="158" y="29"/>
                    <a:pt x="157" y="29"/>
                  </a:cubicBezTo>
                  <a:cubicBezTo>
                    <a:pt x="157" y="29"/>
                    <a:pt x="157" y="29"/>
                    <a:pt x="157" y="29"/>
                  </a:cubicBezTo>
                  <a:cubicBezTo>
                    <a:pt x="157" y="29"/>
                    <a:pt x="157" y="29"/>
                    <a:pt x="157" y="29"/>
                  </a:cubicBezTo>
                  <a:cubicBezTo>
                    <a:pt x="157" y="29"/>
                    <a:pt x="157" y="29"/>
                    <a:pt x="157" y="29"/>
                  </a:cubicBezTo>
                  <a:cubicBezTo>
                    <a:pt x="157" y="29"/>
                    <a:pt x="157" y="29"/>
                    <a:pt x="157" y="29"/>
                  </a:cubicBezTo>
                  <a:cubicBezTo>
                    <a:pt x="157" y="29"/>
                    <a:pt x="157" y="29"/>
                    <a:pt x="157" y="29"/>
                  </a:cubicBezTo>
                  <a:cubicBezTo>
                    <a:pt x="157" y="29"/>
                    <a:pt x="157" y="29"/>
                    <a:pt x="157" y="29"/>
                  </a:cubicBezTo>
                  <a:cubicBezTo>
                    <a:pt x="157" y="29"/>
                    <a:pt x="157" y="29"/>
                    <a:pt x="157" y="28"/>
                  </a:cubicBezTo>
                  <a:cubicBezTo>
                    <a:pt x="157" y="28"/>
                    <a:pt x="157" y="28"/>
                    <a:pt x="157" y="28"/>
                  </a:cubicBezTo>
                  <a:cubicBezTo>
                    <a:pt x="157" y="28"/>
                    <a:pt x="157" y="28"/>
                    <a:pt x="157" y="28"/>
                  </a:cubicBezTo>
                  <a:cubicBezTo>
                    <a:pt x="156" y="28"/>
                    <a:pt x="156" y="28"/>
                    <a:pt x="156" y="28"/>
                  </a:cubicBezTo>
                  <a:cubicBezTo>
                    <a:pt x="156" y="27"/>
                    <a:pt x="156" y="27"/>
                    <a:pt x="156" y="27"/>
                  </a:cubicBezTo>
                  <a:cubicBezTo>
                    <a:pt x="156" y="27"/>
                    <a:pt x="155" y="27"/>
                    <a:pt x="155" y="27"/>
                  </a:cubicBezTo>
                  <a:cubicBezTo>
                    <a:pt x="155" y="27"/>
                    <a:pt x="155" y="27"/>
                    <a:pt x="155" y="27"/>
                  </a:cubicBezTo>
                  <a:cubicBezTo>
                    <a:pt x="155" y="27"/>
                    <a:pt x="155" y="27"/>
                    <a:pt x="155" y="27"/>
                  </a:cubicBezTo>
                  <a:cubicBezTo>
                    <a:pt x="155" y="27"/>
                    <a:pt x="155" y="27"/>
                    <a:pt x="155" y="27"/>
                  </a:cubicBezTo>
                  <a:cubicBezTo>
                    <a:pt x="155" y="27"/>
                    <a:pt x="154" y="27"/>
                    <a:pt x="154" y="27"/>
                  </a:cubicBezTo>
                  <a:cubicBezTo>
                    <a:pt x="154" y="27"/>
                    <a:pt x="155" y="27"/>
                    <a:pt x="155" y="27"/>
                  </a:cubicBezTo>
                  <a:cubicBezTo>
                    <a:pt x="155" y="27"/>
                    <a:pt x="155" y="27"/>
                    <a:pt x="155" y="27"/>
                  </a:cubicBezTo>
                  <a:cubicBezTo>
                    <a:pt x="155" y="26"/>
                    <a:pt x="154" y="26"/>
                    <a:pt x="154" y="26"/>
                  </a:cubicBezTo>
                  <a:cubicBezTo>
                    <a:pt x="154" y="26"/>
                    <a:pt x="154" y="26"/>
                    <a:pt x="154" y="26"/>
                  </a:cubicBezTo>
                  <a:cubicBezTo>
                    <a:pt x="154" y="26"/>
                    <a:pt x="154" y="26"/>
                    <a:pt x="154" y="26"/>
                  </a:cubicBezTo>
                  <a:cubicBezTo>
                    <a:pt x="154" y="26"/>
                    <a:pt x="153" y="26"/>
                    <a:pt x="153" y="26"/>
                  </a:cubicBezTo>
                  <a:cubicBezTo>
                    <a:pt x="153" y="26"/>
                    <a:pt x="153" y="26"/>
                    <a:pt x="153" y="26"/>
                  </a:cubicBezTo>
                  <a:cubicBezTo>
                    <a:pt x="153" y="26"/>
                    <a:pt x="153" y="26"/>
                    <a:pt x="153" y="26"/>
                  </a:cubicBezTo>
                  <a:cubicBezTo>
                    <a:pt x="153" y="26"/>
                    <a:pt x="153" y="26"/>
                    <a:pt x="153" y="26"/>
                  </a:cubicBezTo>
                  <a:cubicBezTo>
                    <a:pt x="153" y="26"/>
                    <a:pt x="152" y="25"/>
                    <a:pt x="152" y="25"/>
                  </a:cubicBezTo>
                  <a:cubicBezTo>
                    <a:pt x="152" y="25"/>
                    <a:pt x="152" y="25"/>
                    <a:pt x="152" y="25"/>
                  </a:cubicBezTo>
                  <a:cubicBezTo>
                    <a:pt x="152" y="25"/>
                    <a:pt x="152" y="25"/>
                    <a:pt x="152" y="25"/>
                  </a:cubicBezTo>
                  <a:cubicBezTo>
                    <a:pt x="152" y="25"/>
                    <a:pt x="152" y="25"/>
                    <a:pt x="152" y="25"/>
                  </a:cubicBezTo>
                  <a:cubicBezTo>
                    <a:pt x="152" y="25"/>
                    <a:pt x="152" y="25"/>
                    <a:pt x="152" y="25"/>
                  </a:cubicBezTo>
                  <a:cubicBezTo>
                    <a:pt x="152" y="25"/>
                    <a:pt x="152" y="25"/>
                    <a:pt x="152" y="25"/>
                  </a:cubicBezTo>
                  <a:cubicBezTo>
                    <a:pt x="151" y="25"/>
                    <a:pt x="151" y="25"/>
                    <a:pt x="151" y="24"/>
                  </a:cubicBezTo>
                  <a:cubicBezTo>
                    <a:pt x="151" y="24"/>
                    <a:pt x="151" y="24"/>
                    <a:pt x="151" y="24"/>
                  </a:cubicBezTo>
                  <a:cubicBezTo>
                    <a:pt x="151" y="24"/>
                    <a:pt x="151" y="24"/>
                    <a:pt x="151" y="24"/>
                  </a:cubicBezTo>
                  <a:cubicBezTo>
                    <a:pt x="151" y="24"/>
                    <a:pt x="151" y="24"/>
                    <a:pt x="151" y="24"/>
                  </a:cubicBezTo>
                  <a:cubicBezTo>
                    <a:pt x="151" y="24"/>
                    <a:pt x="151" y="24"/>
                    <a:pt x="151" y="24"/>
                  </a:cubicBezTo>
                  <a:cubicBezTo>
                    <a:pt x="151" y="24"/>
                    <a:pt x="151" y="24"/>
                    <a:pt x="151" y="24"/>
                  </a:cubicBezTo>
                  <a:cubicBezTo>
                    <a:pt x="151" y="24"/>
                    <a:pt x="151" y="24"/>
                    <a:pt x="151" y="24"/>
                  </a:cubicBezTo>
                  <a:cubicBezTo>
                    <a:pt x="151" y="23"/>
                    <a:pt x="151" y="23"/>
                    <a:pt x="151" y="23"/>
                  </a:cubicBezTo>
                  <a:cubicBezTo>
                    <a:pt x="151" y="23"/>
                    <a:pt x="151" y="23"/>
                    <a:pt x="150" y="23"/>
                  </a:cubicBezTo>
                  <a:cubicBezTo>
                    <a:pt x="150" y="23"/>
                    <a:pt x="150" y="23"/>
                    <a:pt x="150" y="23"/>
                  </a:cubicBezTo>
                  <a:cubicBezTo>
                    <a:pt x="150" y="23"/>
                    <a:pt x="150" y="23"/>
                    <a:pt x="150" y="23"/>
                  </a:cubicBezTo>
                  <a:cubicBezTo>
                    <a:pt x="150" y="23"/>
                    <a:pt x="150" y="23"/>
                    <a:pt x="150" y="23"/>
                  </a:cubicBezTo>
                  <a:cubicBezTo>
                    <a:pt x="150" y="23"/>
                    <a:pt x="150" y="23"/>
                    <a:pt x="150" y="23"/>
                  </a:cubicBezTo>
                  <a:cubicBezTo>
                    <a:pt x="150" y="23"/>
                    <a:pt x="150" y="23"/>
                    <a:pt x="150" y="23"/>
                  </a:cubicBezTo>
                  <a:cubicBezTo>
                    <a:pt x="150" y="23"/>
                    <a:pt x="150" y="23"/>
                    <a:pt x="150" y="23"/>
                  </a:cubicBezTo>
                  <a:cubicBezTo>
                    <a:pt x="150" y="23"/>
                    <a:pt x="150" y="23"/>
                    <a:pt x="150" y="23"/>
                  </a:cubicBezTo>
                  <a:cubicBezTo>
                    <a:pt x="150" y="23"/>
                    <a:pt x="150" y="23"/>
                    <a:pt x="150" y="23"/>
                  </a:cubicBezTo>
                  <a:cubicBezTo>
                    <a:pt x="150" y="23"/>
                    <a:pt x="150" y="23"/>
                    <a:pt x="150" y="23"/>
                  </a:cubicBezTo>
                  <a:cubicBezTo>
                    <a:pt x="151" y="23"/>
                    <a:pt x="151" y="23"/>
                    <a:pt x="151" y="23"/>
                  </a:cubicBezTo>
                  <a:cubicBezTo>
                    <a:pt x="151" y="23"/>
                    <a:pt x="151" y="23"/>
                    <a:pt x="151" y="23"/>
                  </a:cubicBezTo>
                  <a:cubicBezTo>
                    <a:pt x="151" y="23"/>
                    <a:pt x="151" y="23"/>
                    <a:pt x="151" y="23"/>
                  </a:cubicBezTo>
                  <a:cubicBezTo>
                    <a:pt x="151" y="23"/>
                    <a:pt x="151" y="23"/>
                    <a:pt x="151" y="23"/>
                  </a:cubicBezTo>
                  <a:cubicBezTo>
                    <a:pt x="151" y="23"/>
                    <a:pt x="151" y="23"/>
                    <a:pt x="151" y="23"/>
                  </a:cubicBezTo>
                  <a:cubicBezTo>
                    <a:pt x="151" y="23"/>
                    <a:pt x="150" y="23"/>
                    <a:pt x="150" y="23"/>
                  </a:cubicBezTo>
                  <a:cubicBezTo>
                    <a:pt x="150" y="22"/>
                    <a:pt x="150" y="22"/>
                    <a:pt x="150" y="22"/>
                  </a:cubicBezTo>
                  <a:cubicBezTo>
                    <a:pt x="150" y="22"/>
                    <a:pt x="150" y="22"/>
                    <a:pt x="150" y="22"/>
                  </a:cubicBezTo>
                  <a:cubicBezTo>
                    <a:pt x="150" y="22"/>
                    <a:pt x="150" y="22"/>
                    <a:pt x="150" y="22"/>
                  </a:cubicBezTo>
                  <a:cubicBezTo>
                    <a:pt x="150" y="22"/>
                    <a:pt x="150" y="22"/>
                    <a:pt x="150" y="22"/>
                  </a:cubicBezTo>
                  <a:cubicBezTo>
                    <a:pt x="151" y="22"/>
                    <a:pt x="151" y="23"/>
                    <a:pt x="151" y="23"/>
                  </a:cubicBezTo>
                  <a:cubicBezTo>
                    <a:pt x="151" y="23"/>
                    <a:pt x="151" y="23"/>
                    <a:pt x="151" y="23"/>
                  </a:cubicBezTo>
                  <a:cubicBezTo>
                    <a:pt x="151" y="23"/>
                    <a:pt x="151" y="23"/>
                    <a:pt x="151" y="23"/>
                  </a:cubicBezTo>
                  <a:cubicBezTo>
                    <a:pt x="151" y="23"/>
                    <a:pt x="151" y="22"/>
                    <a:pt x="151" y="22"/>
                  </a:cubicBezTo>
                  <a:cubicBezTo>
                    <a:pt x="151" y="22"/>
                    <a:pt x="151" y="22"/>
                    <a:pt x="151" y="22"/>
                  </a:cubicBezTo>
                  <a:cubicBezTo>
                    <a:pt x="151" y="22"/>
                    <a:pt x="151" y="22"/>
                    <a:pt x="151" y="22"/>
                  </a:cubicBezTo>
                  <a:cubicBezTo>
                    <a:pt x="151" y="22"/>
                    <a:pt x="151" y="22"/>
                    <a:pt x="151" y="22"/>
                  </a:cubicBezTo>
                  <a:cubicBezTo>
                    <a:pt x="151" y="22"/>
                    <a:pt x="151" y="22"/>
                    <a:pt x="151" y="22"/>
                  </a:cubicBezTo>
                  <a:cubicBezTo>
                    <a:pt x="151" y="22"/>
                    <a:pt x="151" y="22"/>
                    <a:pt x="151" y="22"/>
                  </a:cubicBezTo>
                  <a:cubicBezTo>
                    <a:pt x="151" y="22"/>
                    <a:pt x="151" y="22"/>
                    <a:pt x="151" y="22"/>
                  </a:cubicBezTo>
                  <a:cubicBezTo>
                    <a:pt x="151" y="22"/>
                    <a:pt x="151" y="22"/>
                    <a:pt x="151" y="22"/>
                  </a:cubicBezTo>
                  <a:cubicBezTo>
                    <a:pt x="151" y="22"/>
                    <a:pt x="151" y="22"/>
                    <a:pt x="151" y="22"/>
                  </a:cubicBezTo>
                  <a:cubicBezTo>
                    <a:pt x="151" y="22"/>
                    <a:pt x="151" y="22"/>
                    <a:pt x="152" y="22"/>
                  </a:cubicBezTo>
                  <a:cubicBezTo>
                    <a:pt x="152" y="22"/>
                    <a:pt x="152" y="22"/>
                    <a:pt x="152" y="22"/>
                  </a:cubicBezTo>
                  <a:cubicBezTo>
                    <a:pt x="152" y="22"/>
                    <a:pt x="152" y="22"/>
                    <a:pt x="152" y="22"/>
                  </a:cubicBezTo>
                  <a:cubicBezTo>
                    <a:pt x="152" y="22"/>
                    <a:pt x="152" y="22"/>
                    <a:pt x="152" y="22"/>
                  </a:cubicBezTo>
                  <a:cubicBezTo>
                    <a:pt x="152" y="22"/>
                    <a:pt x="152" y="22"/>
                    <a:pt x="152" y="22"/>
                  </a:cubicBezTo>
                  <a:cubicBezTo>
                    <a:pt x="152" y="22"/>
                    <a:pt x="152" y="21"/>
                    <a:pt x="152" y="21"/>
                  </a:cubicBezTo>
                  <a:cubicBezTo>
                    <a:pt x="152" y="21"/>
                    <a:pt x="152" y="21"/>
                    <a:pt x="152" y="21"/>
                  </a:cubicBezTo>
                  <a:cubicBezTo>
                    <a:pt x="152" y="21"/>
                    <a:pt x="152" y="21"/>
                    <a:pt x="152" y="21"/>
                  </a:cubicBezTo>
                  <a:cubicBezTo>
                    <a:pt x="152" y="21"/>
                    <a:pt x="152" y="20"/>
                    <a:pt x="151" y="20"/>
                  </a:cubicBezTo>
                  <a:cubicBezTo>
                    <a:pt x="151" y="20"/>
                    <a:pt x="151" y="20"/>
                    <a:pt x="151" y="20"/>
                  </a:cubicBezTo>
                  <a:cubicBezTo>
                    <a:pt x="151" y="20"/>
                    <a:pt x="151" y="20"/>
                    <a:pt x="151" y="20"/>
                  </a:cubicBezTo>
                  <a:cubicBezTo>
                    <a:pt x="151" y="20"/>
                    <a:pt x="150" y="20"/>
                    <a:pt x="150" y="19"/>
                  </a:cubicBezTo>
                  <a:cubicBezTo>
                    <a:pt x="150" y="19"/>
                    <a:pt x="150" y="19"/>
                    <a:pt x="150" y="19"/>
                  </a:cubicBezTo>
                  <a:cubicBezTo>
                    <a:pt x="150" y="19"/>
                    <a:pt x="150" y="19"/>
                    <a:pt x="150" y="19"/>
                  </a:cubicBezTo>
                  <a:cubicBezTo>
                    <a:pt x="150" y="19"/>
                    <a:pt x="150" y="19"/>
                    <a:pt x="150" y="19"/>
                  </a:cubicBezTo>
                  <a:cubicBezTo>
                    <a:pt x="150" y="19"/>
                    <a:pt x="150" y="19"/>
                    <a:pt x="150" y="18"/>
                  </a:cubicBezTo>
                  <a:cubicBezTo>
                    <a:pt x="150" y="18"/>
                    <a:pt x="150" y="18"/>
                    <a:pt x="150" y="18"/>
                  </a:cubicBezTo>
                  <a:cubicBezTo>
                    <a:pt x="149" y="18"/>
                    <a:pt x="149" y="18"/>
                    <a:pt x="149" y="18"/>
                  </a:cubicBezTo>
                  <a:cubicBezTo>
                    <a:pt x="149" y="18"/>
                    <a:pt x="149" y="18"/>
                    <a:pt x="149" y="18"/>
                  </a:cubicBezTo>
                  <a:cubicBezTo>
                    <a:pt x="149" y="18"/>
                    <a:pt x="149" y="18"/>
                    <a:pt x="150" y="18"/>
                  </a:cubicBezTo>
                  <a:cubicBezTo>
                    <a:pt x="150" y="18"/>
                    <a:pt x="149" y="18"/>
                    <a:pt x="149" y="18"/>
                  </a:cubicBezTo>
                  <a:cubicBezTo>
                    <a:pt x="149" y="18"/>
                    <a:pt x="149" y="18"/>
                    <a:pt x="149" y="18"/>
                  </a:cubicBezTo>
                  <a:cubicBezTo>
                    <a:pt x="149" y="18"/>
                    <a:pt x="149" y="18"/>
                    <a:pt x="149" y="18"/>
                  </a:cubicBezTo>
                  <a:cubicBezTo>
                    <a:pt x="149" y="18"/>
                    <a:pt x="149" y="18"/>
                    <a:pt x="149" y="18"/>
                  </a:cubicBezTo>
                  <a:cubicBezTo>
                    <a:pt x="150" y="18"/>
                    <a:pt x="150" y="18"/>
                    <a:pt x="150" y="17"/>
                  </a:cubicBezTo>
                  <a:cubicBezTo>
                    <a:pt x="150" y="17"/>
                    <a:pt x="149" y="17"/>
                    <a:pt x="149" y="17"/>
                  </a:cubicBezTo>
                  <a:cubicBezTo>
                    <a:pt x="149" y="17"/>
                    <a:pt x="149" y="17"/>
                    <a:pt x="149" y="17"/>
                  </a:cubicBezTo>
                  <a:cubicBezTo>
                    <a:pt x="149" y="17"/>
                    <a:pt x="149" y="17"/>
                    <a:pt x="149" y="17"/>
                  </a:cubicBezTo>
                  <a:cubicBezTo>
                    <a:pt x="149" y="17"/>
                    <a:pt x="149" y="17"/>
                    <a:pt x="149" y="17"/>
                  </a:cubicBezTo>
                  <a:cubicBezTo>
                    <a:pt x="149" y="17"/>
                    <a:pt x="149" y="17"/>
                    <a:pt x="149" y="17"/>
                  </a:cubicBezTo>
                  <a:cubicBezTo>
                    <a:pt x="149" y="17"/>
                    <a:pt x="149" y="17"/>
                    <a:pt x="149" y="17"/>
                  </a:cubicBezTo>
                  <a:cubicBezTo>
                    <a:pt x="149" y="17"/>
                    <a:pt x="149" y="17"/>
                    <a:pt x="149" y="17"/>
                  </a:cubicBezTo>
                  <a:cubicBezTo>
                    <a:pt x="149" y="17"/>
                    <a:pt x="149" y="17"/>
                    <a:pt x="149" y="17"/>
                  </a:cubicBezTo>
                  <a:cubicBezTo>
                    <a:pt x="149" y="17"/>
                    <a:pt x="149" y="17"/>
                    <a:pt x="149" y="17"/>
                  </a:cubicBezTo>
                  <a:cubicBezTo>
                    <a:pt x="149" y="17"/>
                    <a:pt x="149" y="17"/>
                    <a:pt x="149" y="17"/>
                  </a:cubicBezTo>
                  <a:cubicBezTo>
                    <a:pt x="149" y="17"/>
                    <a:pt x="149" y="17"/>
                    <a:pt x="148" y="17"/>
                  </a:cubicBezTo>
                  <a:cubicBezTo>
                    <a:pt x="148" y="17"/>
                    <a:pt x="149" y="17"/>
                    <a:pt x="149" y="17"/>
                  </a:cubicBezTo>
                  <a:cubicBezTo>
                    <a:pt x="149" y="17"/>
                    <a:pt x="148" y="17"/>
                    <a:pt x="148" y="17"/>
                  </a:cubicBezTo>
                  <a:cubicBezTo>
                    <a:pt x="148" y="17"/>
                    <a:pt x="149" y="17"/>
                    <a:pt x="149" y="17"/>
                  </a:cubicBezTo>
                  <a:cubicBezTo>
                    <a:pt x="149" y="17"/>
                    <a:pt x="149" y="17"/>
                    <a:pt x="149" y="17"/>
                  </a:cubicBezTo>
                  <a:cubicBezTo>
                    <a:pt x="149" y="17"/>
                    <a:pt x="149" y="16"/>
                    <a:pt x="149" y="16"/>
                  </a:cubicBezTo>
                  <a:cubicBezTo>
                    <a:pt x="149" y="16"/>
                    <a:pt x="149" y="16"/>
                    <a:pt x="149" y="16"/>
                  </a:cubicBezTo>
                  <a:cubicBezTo>
                    <a:pt x="148" y="16"/>
                    <a:pt x="148" y="16"/>
                    <a:pt x="148" y="16"/>
                  </a:cubicBezTo>
                  <a:cubicBezTo>
                    <a:pt x="148" y="16"/>
                    <a:pt x="148" y="16"/>
                    <a:pt x="148" y="16"/>
                  </a:cubicBezTo>
                  <a:cubicBezTo>
                    <a:pt x="148" y="16"/>
                    <a:pt x="148" y="16"/>
                    <a:pt x="148" y="16"/>
                  </a:cubicBezTo>
                  <a:cubicBezTo>
                    <a:pt x="148" y="16"/>
                    <a:pt x="148" y="16"/>
                    <a:pt x="148" y="16"/>
                  </a:cubicBezTo>
                  <a:cubicBezTo>
                    <a:pt x="148" y="16"/>
                    <a:pt x="148" y="16"/>
                    <a:pt x="148" y="16"/>
                  </a:cubicBezTo>
                  <a:cubicBezTo>
                    <a:pt x="148" y="16"/>
                    <a:pt x="148" y="16"/>
                    <a:pt x="147" y="16"/>
                  </a:cubicBezTo>
                  <a:cubicBezTo>
                    <a:pt x="147" y="16"/>
                    <a:pt x="147" y="16"/>
                    <a:pt x="147" y="16"/>
                  </a:cubicBezTo>
                  <a:cubicBezTo>
                    <a:pt x="148" y="16"/>
                    <a:pt x="148" y="16"/>
                    <a:pt x="148" y="16"/>
                  </a:cubicBezTo>
                  <a:cubicBezTo>
                    <a:pt x="148" y="16"/>
                    <a:pt x="148" y="16"/>
                    <a:pt x="147" y="16"/>
                  </a:cubicBezTo>
                  <a:cubicBezTo>
                    <a:pt x="147" y="16"/>
                    <a:pt x="147" y="16"/>
                    <a:pt x="147" y="16"/>
                  </a:cubicBezTo>
                  <a:cubicBezTo>
                    <a:pt x="147" y="16"/>
                    <a:pt x="147" y="16"/>
                    <a:pt x="147" y="16"/>
                  </a:cubicBezTo>
                  <a:cubicBezTo>
                    <a:pt x="147" y="16"/>
                    <a:pt x="147" y="16"/>
                    <a:pt x="147" y="16"/>
                  </a:cubicBezTo>
                  <a:cubicBezTo>
                    <a:pt x="147" y="16"/>
                    <a:pt x="146" y="16"/>
                    <a:pt x="146" y="16"/>
                  </a:cubicBezTo>
                  <a:cubicBezTo>
                    <a:pt x="146" y="15"/>
                    <a:pt x="147" y="15"/>
                    <a:pt x="146" y="15"/>
                  </a:cubicBezTo>
                  <a:cubicBezTo>
                    <a:pt x="146" y="15"/>
                    <a:pt x="146" y="15"/>
                    <a:pt x="146" y="15"/>
                  </a:cubicBezTo>
                  <a:cubicBezTo>
                    <a:pt x="146" y="15"/>
                    <a:pt x="146" y="15"/>
                    <a:pt x="147" y="15"/>
                  </a:cubicBezTo>
                  <a:cubicBezTo>
                    <a:pt x="147" y="15"/>
                    <a:pt x="147" y="15"/>
                    <a:pt x="147" y="15"/>
                  </a:cubicBezTo>
                  <a:cubicBezTo>
                    <a:pt x="147" y="15"/>
                    <a:pt x="147" y="15"/>
                    <a:pt x="148" y="15"/>
                  </a:cubicBezTo>
                  <a:cubicBezTo>
                    <a:pt x="148" y="15"/>
                    <a:pt x="148" y="15"/>
                    <a:pt x="148" y="15"/>
                  </a:cubicBezTo>
                  <a:cubicBezTo>
                    <a:pt x="148" y="15"/>
                    <a:pt x="148" y="15"/>
                    <a:pt x="148" y="15"/>
                  </a:cubicBezTo>
                  <a:cubicBezTo>
                    <a:pt x="148" y="15"/>
                    <a:pt x="148" y="15"/>
                    <a:pt x="148" y="15"/>
                  </a:cubicBezTo>
                  <a:cubicBezTo>
                    <a:pt x="148" y="15"/>
                    <a:pt x="148" y="15"/>
                    <a:pt x="148" y="15"/>
                  </a:cubicBezTo>
                  <a:cubicBezTo>
                    <a:pt x="147" y="15"/>
                    <a:pt x="147" y="15"/>
                    <a:pt x="147" y="15"/>
                  </a:cubicBezTo>
                  <a:cubicBezTo>
                    <a:pt x="147" y="15"/>
                    <a:pt x="148" y="14"/>
                    <a:pt x="148" y="14"/>
                  </a:cubicBezTo>
                  <a:cubicBezTo>
                    <a:pt x="148" y="14"/>
                    <a:pt x="148" y="14"/>
                    <a:pt x="147" y="14"/>
                  </a:cubicBezTo>
                  <a:cubicBezTo>
                    <a:pt x="147" y="14"/>
                    <a:pt x="147" y="14"/>
                    <a:pt x="147" y="14"/>
                  </a:cubicBezTo>
                  <a:cubicBezTo>
                    <a:pt x="147" y="14"/>
                    <a:pt x="147" y="14"/>
                    <a:pt x="146" y="14"/>
                  </a:cubicBezTo>
                  <a:cubicBezTo>
                    <a:pt x="146" y="14"/>
                    <a:pt x="146" y="14"/>
                    <a:pt x="146" y="13"/>
                  </a:cubicBezTo>
                  <a:cubicBezTo>
                    <a:pt x="146" y="13"/>
                    <a:pt x="146" y="13"/>
                    <a:pt x="146" y="13"/>
                  </a:cubicBezTo>
                  <a:cubicBezTo>
                    <a:pt x="146" y="13"/>
                    <a:pt x="146" y="13"/>
                    <a:pt x="145" y="13"/>
                  </a:cubicBezTo>
                  <a:cubicBezTo>
                    <a:pt x="145" y="13"/>
                    <a:pt x="145" y="13"/>
                    <a:pt x="145" y="13"/>
                  </a:cubicBezTo>
                  <a:cubicBezTo>
                    <a:pt x="145" y="13"/>
                    <a:pt x="145" y="13"/>
                    <a:pt x="145" y="13"/>
                  </a:cubicBezTo>
                  <a:cubicBezTo>
                    <a:pt x="145" y="13"/>
                    <a:pt x="146" y="13"/>
                    <a:pt x="146" y="13"/>
                  </a:cubicBezTo>
                  <a:cubicBezTo>
                    <a:pt x="146" y="13"/>
                    <a:pt x="146" y="13"/>
                    <a:pt x="147" y="13"/>
                  </a:cubicBezTo>
                  <a:cubicBezTo>
                    <a:pt x="147" y="13"/>
                    <a:pt x="147" y="13"/>
                    <a:pt x="147" y="13"/>
                  </a:cubicBezTo>
                  <a:cubicBezTo>
                    <a:pt x="147" y="13"/>
                    <a:pt x="147" y="13"/>
                    <a:pt x="148" y="13"/>
                  </a:cubicBezTo>
                  <a:cubicBezTo>
                    <a:pt x="148" y="13"/>
                    <a:pt x="148" y="13"/>
                    <a:pt x="148" y="12"/>
                  </a:cubicBezTo>
                  <a:cubicBezTo>
                    <a:pt x="148" y="12"/>
                    <a:pt x="148" y="12"/>
                    <a:pt x="148" y="12"/>
                  </a:cubicBezTo>
                  <a:cubicBezTo>
                    <a:pt x="148" y="12"/>
                    <a:pt x="148" y="12"/>
                    <a:pt x="148" y="12"/>
                  </a:cubicBezTo>
                  <a:cubicBezTo>
                    <a:pt x="148" y="12"/>
                    <a:pt x="148" y="12"/>
                    <a:pt x="148" y="12"/>
                  </a:cubicBezTo>
                  <a:cubicBezTo>
                    <a:pt x="148" y="12"/>
                    <a:pt x="148" y="12"/>
                    <a:pt x="148" y="12"/>
                  </a:cubicBezTo>
                  <a:cubicBezTo>
                    <a:pt x="148" y="12"/>
                    <a:pt x="148" y="12"/>
                    <a:pt x="149" y="13"/>
                  </a:cubicBezTo>
                  <a:cubicBezTo>
                    <a:pt x="149" y="13"/>
                    <a:pt x="149" y="13"/>
                    <a:pt x="149" y="13"/>
                  </a:cubicBezTo>
                  <a:cubicBezTo>
                    <a:pt x="149" y="13"/>
                    <a:pt x="149" y="12"/>
                    <a:pt x="150" y="12"/>
                  </a:cubicBezTo>
                  <a:cubicBezTo>
                    <a:pt x="150" y="12"/>
                    <a:pt x="150" y="12"/>
                    <a:pt x="150" y="12"/>
                  </a:cubicBezTo>
                  <a:cubicBezTo>
                    <a:pt x="150" y="12"/>
                    <a:pt x="150" y="12"/>
                    <a:pt x="150" y="12"/>
                  </a:cubicBezTo>
                  <a:cubicBezTo>
                    <a:pt x="149" y="12"/>
                    <a:pt x="149" y="12"/>
                    <a:pt x="149" y="12"/>
                  </a:cubicBezTo>
                  <a:cubicBezTo>
                    <a:pt x="149" y="12"/>
                    <a:pt x="149" y="11"/>
                    <a:pt x="149" y="11"/>
                  </a:cubicBezTo>
                  <a:cubicBezTo>
                    <a:pt x="149" y="12"/>
                    <a:pt x="150" y="12"/>
                    <a:pt x="150" y="12"/>
                  </a:cubicBezTo>
                  <a:cubicBezTo>
                    <a:pt x="150" y="12"/>
                    <a:pt x="150" y="12"/>
                    <a:pt x="150" y="12"/>
                  </a:cubicBezTo>
                  <a:cubicBezTo>
                    <a:pt x="150" y="11"/>
                    <a:pt x="150" y="11"/>
                    <a:pt x="150" y="11"/>
                  </a:cubicBezTo>
                  <a:cubicBezTo>
                    <a:pt x="150" y="11"/>
                    <a:pt x="150" y="11"/>
                    <a:pt x="150" y="11"/>
                  </a:cubicBezTo>
                  <a:cubicBezTo>
                    <a:pt x="150" y="11"/>
                    <a:pt x="150" y="11"/>
                    <a:pt x="150" y="11"/>
                  </a:cubicBezTo>
                  <a:cubicBezTo>
                    <a:pt x="150" y="11"/>
                    <a:pt x="150" y="11"/>
                    <a:pt x="150" y="11"/>
                  </a:cubicBezTo>
                  <a:cubicBezTo>
                    <a:pt x="149" y="11"/>
                    <a:pt x="149" y="11"/>
                    <a:pt x="149" y="11"/>
                  </a:cubicBezTo>
                  <a:cubicBezTo>
                    <a:pt x="149" y="11"/>
                    <a:pt x="149" y="11"/>
                    <a:pt x="149" y="11"/>
                  </a:cubicBezTo>
                  <a:cubicBezTo>
                    <a:pt x="149" y="11"/>
                    <a:pt x="149" y="11"/>
                    <a:pt x="149" y="10"/>
                  </a:cubicBezTo>
                  <a:cubicBezTo>
                    <a:pt x="149" y="10"/>
                    <a:pt x="148" y="10"/>
                    <a:pt x="148" y="10"/>
                  </a:cubicBezTo>
                  <a:cubicBezTo>
                    <a:pt x="148" y="10"/>
                    <a:pt x="148" y="10"/>
                    <a:pt x="148" y="10"/>
                  </a:cubicBezTo>
                  <a:cubicBezTo>
                    <a:pt x="148" y="10"/>
                    <a:pt x="148" y="10"/>
                    <a:pt x="148" y="10"/>
                  </a:cubicBezTo>
                  <a:cubicBezTo>
                    <a:pt x="148" y="10"/>
                    <a:pt x="148" y="10"/>
                    <a:pt x="148" y="10"/>
                  </a:cubicBezTo>
                  <a:cubicBezTo>
                    <a:pt x="148" y="10"/>
                    <a:pt x="148" y="10"/>
                    <a:pt x="148" y="10"/>
                  </a:cubicBezTo>
                  <a:cubicBezTo>
                    <a:pt x="148" y="10"/>
                    <a:pt x="148" y="10"/>
                    <a:pt x="148" y="10"/>
                  </a:cubicBezTo>
                  <a:cubicBezTo>
                    <a:pt x="148" y="10"/>
                    <a:pt x="148" y="10"/>
                    <a:pt x="148" y="10"/>
                  </a:cubicBezTo>
                  <a:cubicBezTo>
                    <a:pt x="147" y="10"/>
                    <a:pt x="147" y="10"/>
                    <a:pt x="147" y="10"/>
                  </a:cubicBezTo>
                  <a:cubicBezTo>
                    <a:pt x="148" y="10"/>
                    <a:pt x="148" y="10"/>
                    <a:pt x="148" y="10"/>
                  </a:cubicBezTo>
                  <a:cubicBezTo>
                    <a:pt x="148" y="10"/>
                    <a:pt x="148" y="10"/>
                    <a:pt x="148" y="10"/>
                  </a:cubicBezTo>
                  <a:cubicBezTo>
                    <a:pt x="148" y="9"/>
                    <a:pt x="147" y="10"/>
                    <a:pt x="147" y="9"/>
                  </a:cubicBezTo>
                  <a:cubicBezTo>
                    <a:pt x="147" y="9"/>
                    <a:pt x="147" y="9"/>
                    <a:pt x="147" y="9"/>
                  </a:cubicBezTo>
                  <a:cubicBezTo>
                    <a:pt x="147" y="9"/>
                    <a:pt x="147" y="9"/>
                    <a:pt x="147" y="9"/>
                  </a:cubicBezTo>
                  <a:cubicBezTo>
                    <a:pt x="147" y="9"/>
                    <a:pt x="147" y="9"/>
                    <a:pt x="147" y="9"/>
                  </a:cubicBezTo>
                  <a:cubicBezTo>
                    <a:pt x="147" y="9"/>
                    <a:pt x="147" y="9"/>
                    <a:pt x="147" y="9"/>
                  </a:cubicBezTo>
                  <a:cubicBezTo>
                    <a:pt x="147" y="9"/>
                    <a:pt x="147" y="9"/>
                    <a:pt x="147" y="9"/>
                  </a:cubicBezTo>
                  <a:cubicBezTo>
                    <a:pt x="147" y="9"/>
                    <a:pt x="147" y="9"/>
                    <a:pt x="147" y="9"/>
                  </a:cubicBezTo>
                  <a:cubicBezTo>
                    <a:pt x="147" y="9"/>
                    <a:pt x="147" y="9"/>
                    <a:pt x="147" y="9"/>
                  </a:cubicBezTo>
                  <a:cubicBezTo>
                    <a:pt x="148" y="9"/>
                    <a:pt x="148" y="9"/>
                    <a:pt x="148" y="9"/>
                  </a:cubicBezTo>
                  <a:cubicBezTo>
                    <a:pt x="148" y="9"/>
                    <a:pt x="148" y="9"/>
                    <a:pt x="148" y="9"/>
                  </a:cubicBezTo>
                  <a:cubicBezTo>
                    <a:pt x="148" y="9"/>
                    <a:pt x="148" y="9"/>
                    <a:pt x="148" y="9"/>
                  </a:cubicBezTo>
                  <a:cubicBezTo>
                    <a:pt x="148" y="9"/>
                    <a:pt x="148" y="9"/>
                    <a:pt x="148" y="9"/>
                  </a:cubicBezTo>
                  <a:cubicBezTo>
                    <a:pt x="148" y="9"/>
                    <a:pt x="148" y="9"/>
                    <a:pt x="148" y="9"/>
                  </a:cubicBezTo>
                  <a:cubicBezTo>
                    <a:pt x="149" y="9"/>
                    <a:pt x="149" y="9"/>
                    <a:pt x="149" y="9"/>
                  </a:cubicBezTo>
                  <a:cubicBezTo>
                    <a:pt x="149" y="9"/>
                    <a:pt x="149" y="9"/>
                    <a:pt x="149" y="9"/>
                  </a:cubicBezTo>
                  <a:cubicBezTo>
                    <a:pt x="149" y="9"/>
                    <a:pt x="149" y="9"/>
                    <a:pt x="149" y="9"/>
                  </a:cubicBezTo>
                  <a:cubicBezTo>
                    <a:pt x="149" y="9"/>
                    <a:pt x="149" y="9"/>
                    <a:pt x="148" y="9"/>
                  </a:cubicBezTo>
                  <a:cubicBezTo>
                    <a:pt x="149" y="9"/>
                    <a:pt x="149" y="9"/>
                    <a:pt x="149" y="9"/>
                  </a:cubicBezTo>
                  <a:cubicBezTo>
                    <a:pt x="149" y="9"/>
                    <a:pt x="149" y="9"/>
                    <a:pt x="149" y="9"/>
                  </a:cubicBezTo>
                  <a:cubicBezTo>
                    <a:pt x="149" y="9"/>
                    <a:pt x="149" y="9"/>
                    <a:pt x="149" y="8"/>
                  </a:cubicBezTo>
                  <a:cubicBezTo>
                    <a:pt x="149" y="8"/>
                    <a:pt x="149" y="8"/>
                    <a:pt x="149" y="8"/>
                  </a:cubicBezTo>
                  <a:cubicBezTo>
                    <a:pt x="149" y="8"/>
                    <a:pt x="149" y="8"/>
                    <a:pt x="149" y="8"/>
                  </a:cubicBezTo>
                  <a:cubicBezTo>
                    <a:pt x="149" y="8"/>
                    <a:pt x="149" y="8"/>
                    <a:pt x="149" y="8"/>
                  </a:cubicBezTo>
                  <a:cubicBezTo>
                    <a:pt x="149" y="8"/>
                    <a:pt x="148" y="8"/>
                    <a:pt x="148" y="8"/>
                  </a:cubicBezTo>
                  <a:cubicBezTo>
                    <a:pt x="148" y="7"/>
                    <a:pt x="149" y="7"/>
                    <a:pt x="149" y="7"/>
                  </a:cubicBezTo>
                  <a:cubicBezTo>
                    <a:pt x="149" y="7"/>
                    <a:pt x="147" y="6"/>
                    <a:pt x="147" y="6"/>
                  </a:cubicBezTo>
                  <a:cubicBezTo>
                    <a:pt x="147" y="6"/>
                    <a:pt x="144" y="7"/>
                    <a:pt x="143" y="7"/>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19" name="Freeform 825">
              <a:extLst>
                <a:ext uri="{FF2B5EF4-FFF2-40B4-BE49-F238E27FC236}">
                  <a16:creationId xmlns:a16="http://schemas.microsoft.com/office/drawing/2014/main" id="{5A234172-7073-14D5-36EC-87DAB85CC0EE}"/>
                </a:ext>
              </a:extLst>
            </p:cNvPr>
            <p:cNvSpPr>
              <a:spLocks noEditPoints="1"/>
            </p:cNvSpPr>
            <p:nvPr/>
          </p:nvSpPr>
          <p:spPr bwMode="auto">
            <a:xfrm>
              <a:off x="8251825" y="4216400"/>
              <a:ext cx="233362" cy="433388"/>
            </a:xfrm>
            <a:custGeom>
              <a:avLst/>
              <a:gdLst>
                <a:gd name="T0" fmla="*/ 54 w 56"/>
                <a:gd name="T1" fmla="*/ 75 h 104"/>
                <a:gd name="T2" fmla="*/ 54 w 56"/>
                <a:gd name="T3" fmla="*/ 80 h 104"/>
                <a:gd name="T4" fmla="*/ 53 w 56"/>
                <a:gd name="T5" fmla="*/ 83 h 104"/>
                <a:gd name="T6" fmla="*/ 48 w 56"/>
                <a:gd name="T7" fmla="*/ 87 h 104"/>
                <a:gd name="T8" fmla="*/ 41 w 56"/>
                <a:gd name="T9" fmla="*/ 92 h 104"/>
                <a:gd name="T10" fmla="*/ 36 w 56"/>
                <a:gd name="T11" fmla="*/ 90 h 104"/>
                <a:gd name="T12" fmla="*/ 37 w 56"/>
                <a:gd name="T13" fmla="*/ 94 h 104"/>
                <a:gd name="T14" fmla="*/ 36 w 56"/>
                <a:gd name="T15" fmla="*/ 95 h 104"/>
                <a:gd name="T16" fmla="*/ 34 w 56"/>
                <a:gd name="T17" fmla="*/ 96 h 104"/>
                <a:gd name="T18" fmla="*/ 30 w 56"/>
                <a:gd name="T19" fmla="*/ 99 h 104"/>
                <a:gd name="T20" fmla="*/ 25 w 56"/>
                <a:gd name="T21" fmla="*/ 104 h 104"/>
                <a:gd name="T22" fmla="*/ 26 w 56"/>
                <a:gd name="T23" fmla="*/ 101 h 104"/>
                <a:gd name="T24" fmla="*/ 27 w 56"/>
                <a:gd name="T25" fmla="*/ 94 h 104"/>
                <a:gd name="T26" fmla="*/ 22 w 56"/>
                <a:gd name="T27" fmla="*/ 91 h 104"/>
                <a:gd name="T28" fmla="*/ 27 w 56"/>
                <a:gd name="T29" fmla="*/ 87 h 104"/>
                <a:gd name="T30" fmla="*/ 33 w 56"/>
                <a:gd name="T31" fmla="*/ 88 h 104"/>
                <a:gd name="T32" fmla="*/ 32 w 56"/>
                <a:gd name="T33" fmla="*/ 84 h 104"/>
                <a:gd name="T34" fmla="*/ 37 w 56"/>
                <a:gd name="T35" fmla="*/ 80 h 104"/>
                <a:gd name="T36" fmla="*/ 42 w 56"/>
                <a:gd name="T37" fmla="*/ 72 h 104"/>
                <a:gd name="T38" fmla="*/ 40 w 56"/>
                <a:gd name="T39" fmla="*/ 64 h 104"/>
                <a:gd name="T40" fmla="*/ 40 w 56"/>
                <a:gd name="T41" fmla="*/ 59 h 104"/>
                <a:gd name="T42" fmla="*/ 40 w 56"/>
                <a:gd name="T43" fmla="*/ 54 h 104"/>
                <a:gd name="T44" fmla="*/ 40 w 56"/>
                <a:gd name="T45" fmla="*/ 51 h 104"/>
                <a:gd name="T46" fmla="*/ 35 w 56"/>
                <a:gd name="T47" fmla="*/ 48 h 104"/>
                <a:gd name="T48" fmla="*/ 30 w 56"/>
                <a:gd name="T49" fmla="*/ 44 h 104"/>
                <a:gd name="T50" fmla="*/ 26 w 56"/>
                <a:gd name="T51" fmla="*/ 37 h 104"/>
                <a:gd name="T52" fmla="*/ 21 w 56"/>
                <a:gd name="T53" fmla="*/ 34 h 104"/>
                <a:gd name="T54" fmla="*/ 15 w 56"/>
                <a:gd name="T55" fmla="*/ 31 h 104"/>
                <a:gd name="T56" fmla="*/ 15 w 56"/>
                <a:gd name="T57" fmla="*/ 27 h 104"/>
                <a:gd name="T58" fmla="*/ 20 w 56"/>
                <a:gd name="T59" fmla="*/ 24 h 104"/>
                <a:gd name="T60" fmla="*/ 19 w 56"/>
                <a:gd name="T61" fmla="*/ 20 h 104"/>
                <a:gd name="T62" fmla="*/ 13 w 56"/>
                <a:gd name="T63" fmla="*/ 17 h 104"/>
                <a:gd name="T64" fmla="*/ 6 w 56"/>
                <a:gd name="T65" fmla="*/ 15 h 104"/>
                <a:gd name="T66" fmla="*/ 4 w 56"/>
                <a:gd name="T67" fmla="*/ 10 h 104"/>
                <a:gd name="T68" fmla="*/ 0 w 56"/>
                <a:gd name="T69" fmla="*/ 6 h 104"/>
                <a:gd name="T70" fmla="*/ 6 w 56"/>
                <a:gd name="T71" fmla="*/ 4 h 104"/>
                <a:gd name="T72" fmla="*/ 13 w 56"/>
                <a:gd name="T73" fmla="*/ 3 h 104"/>
                <a:gd name="T74" fmla="*/ 21 w 56"/>
                <a:gd name="T75" fmla="*/ 0 h 104"/>
                <a:gd name="T76" fmla="*/ 30 w 56"/>
                <a:gd name="T77" fmla="*/ 2 h 104"/>
                <a:gd name="T78" fmla="*/ 36 w 56"/>
                <a:gd name="T79" fmla="*/ 11 h 104"/>
                <a:gd name="T80" fmla="*/ 40 w 56"/>
                <a:gd name="T81" fmla="*/ 13 h 104"/>
                <a:gd name="T82" fmla="*/ 35 w 56"/>
                <a:gd name="T83" fmla="*/ 16 h 104"/>
                <a:gd name="T84" fmla="*/ 30 w 56"/>
                <a:gd name="T85" fmla="*/ 17 h 104"/>
                <a:gd name="T86" fmla="*/ 26 w 56"/>
                <a:gd name="T87" fmla="*/ 24 h 104"/>
                <a:gd name="T88" fmla="*/ 26 w 56"/>
                <a:gd name="T89" fmla="*/ 29 h 104"/>
                <a:gd name="T90" fmla="*/ 26 w 56"/>
                <a:gd name="T91" fmla="*/ 33 h 104"/>
                <a:gd name="T92" fmla="*/ 31 w 56"/>
                <a:gd name="T93" fmla="*/ 37 h 104"/>
                <a:gd name="T94" fmla="*/ 39 w 56"/>
                <a:gd name="T95" fmla="*/ 46 h 104"/>
                <a:gd name="T96" fmla="*/ 48 w 56"/>
                <a:gd name="T97" fmla="*/ 53 h 104"/>
                <a:gd name="T98" fmla="*/ 51 w 56"/>
                <a:gd name="T99" fmla="*/ 61 h 104"/>
                <a:gd name="T100" fmla="*/ 53 w 56"/>
                <a:gd name="T101" fmla="*/ 69 h 104"/>
                <a:gd name="T102" fmla="*/ 18 w 56"/>
                <a:gd name="T103" fmla="*/ 91 h 104"/>
                <a:gd name="T104" fmla="*/ 20 w 56"/>
                <a:gd name="T105" fmla="*/ 93 h 104"/>
                <a:gd name="T106" fmla="*/ 18 w 56"/>
                <a:gd name="T107" fmla="*/ 91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6" h="104">
                  <a:moveTo>
                    <a:pt x="56" y="74"/>
                  </a:moveTo>
                  <a:cubicBezTo>
                    <a:pt x="56" y="75"/>
                    <a:pt x="56" y="75"/>
                    <a:pt x="55" y="75"/>
                  </a:cubicBezTo>
                  <a:cubicBezTo>
                    <a:pt x="55" y="75"/>
                    <a:pt x="55" y="74"/>
                    <a:pt x="54" y="74"/>
                  </a:cubicBezTo>
                  <a:cubicBezTo>
                    <a:pt x="54" y="75"/>
                    <a:pt x="54" y="75"/>
                    <a:pt x="54" y="75"/>
                  </a:cubicBezTo>
                  <a:cubicBezTo>
                    <a:pt x="54" y="76"/>
                    <a:pt x="55" y="77"/>
                    <a:pt x="55" y="77"/>
                  </a:cubicBezTo>
                  <a:cubicBezTo>
                    <a:pt x="55" y="77"/>
                    <a:pt x="54" y="78"/>
                    <a:pt x="54" y="78"/>
                  </a:cubicBezTo>
                  <a:cubicBezTo>
                    <a:pt x="54" y="78"/>
                    <a:pt x="53" y="78"/>
                    <a:pt x="53" y="78"/>
                  </a:cubicBezTo>
                  <a:cubicBezTo>
                    <a:pt x="53" y="79"/>
                    <a:pt x="53" y="79"/>
                    <a:pt x="54" y="80"/>
                  </a:cubicBezTo>
                  <a:cubicBezTo>
                    <a:pt x="54" y="80"/>
                    <a:pt x="54" y="80"/>
                    <a:pt x="54" y="80"/>
                  </a:cubicBezTo>
                  <a:cubicBezTo>
                    <a:pt x="54" y="80"/>
                    <a:pt x="53" y="81"/>
                    <a:pt x="53" y="81"/>
                  </a:cubicBezTo>
                  <a:cubicBezTo>
                    <a:pt x="53" y="81"/>
                    <a:pt x="54" y="82"/>
                    <a:pt x="54" y="82"/>
                  </a:cubicBezTo>
                  <a:cubicBezTo>
                    <a:pt x="54" y="82"/>
                    <a:pt x="54" y="82"/>
                    <a:pt x="53" y="83"/>
                  </a:cubicBezTo>
                  <a:cubicBezTo>
                    <a:pt x="53" y="83"/>
                    <a:pt x="52" y="83"/>
                    <a:pt x="52" y="83"/>
                  </a:cubicBezTo>
                  <a:cubicBezTo>
                    <a:pt x="52" y="84"/>
                    <a:pt x="52" y="84"/>
                    <a:pt x="52" y="85"/>
                  </a:cubicBezTo>
                  <a:cubicBezTo>
                    <a:pt x="51" y="85"/>
                    <a:pt x="50" y="86"/>
                    <a:pt x="50" y="86"/>
                  </a:cubicBezTo>
                  <a:cubicBezTo>
                    <a:pt x="49" y="86"/>
                    <a:pt x="48" y="87"/>
                    <a:pt x="48" y="87"/>
                  </a:cubicBezTo>
                  <a:cubicBezTo>
                    <a:pt x="48" y="88"/>
                    <a:pt x="48" y="88"/>
                    <a:pt x="47" y="89"/>
                  </a:cubicBezTo>
                  <a:cubicBezTo>
                    <a:pt x="47" y="89"/>
                    <a:pt x="46" y="89"/>
                    <a:pt x="46" y="89"/>
                  </a:cubicBezTo>
                  <a:cubicBezTo>
                    <a:pt x="46" y="89"/>
                    <a:pt x="45" y="90"/>
                    <a:pt x="44" y="90"/>
                  </a:cubicBezTo>
                  <a:cubicBezTo>
                    <a:pt x="44" y="91"/>
                    <a:pt x="42" y="92"/>
                    <a:pt x="41" y="92"/>
                  </a:cubicBezTo>
                  <a:cubicBezTo>
                    <a:pt x="41" y="91"/>
                    <a:pt x="39" y="91"/>
                    <a:pt x="39" y="91"/>
                  </a:cubicBezTo>
                  <a:cubicBezTo>
                    <a:pt x="39" y="91"/>
                    <a:pt x="38" y="90"/>
                    <a:pt x="38" y="90"/>
                  </a:cubicBezTo>
                  <a:cubicBezTo>
                    <a:pt x="38" y="90"/>
                    <a:pt x="37" y="91"/>
                    <a:pt x="37" y="91"/>
                  </a:cubicBezTo>
                  <a:cubicBezTo>
                    <a:pt x="37" y="91"/>
                    <a:pt x="36" y="90"/>
                    <a:pt x="36" y="90"/>
                  </a:cubicBezTo>
                  <a:cubicBezTo>
                    <a:pt x="36" y="90"/>
                    <a:pt x="37" y="91"/>
                    <a:pt x="37" y="91"/>
                  </a:cubicBezTo>
                  <a:cubicBezTo>
                    <a:pt x="37" y="91"/>
                    <a:pt x="36" y="91"/>
                    <a:pt x="36" y="91"/>
                  </a:cubicBezTo>
                  <a:cubicBezTo>
                    <a:pt x="37" y="92"/>
                    <a:pt x="37" y="92"/>
                    <a:pt x="37" y="92"/>
                  </a:cubicBezTo>
                  <a:cubicBezTo>
                    <a:pt x="37" y="92"/>
                    <a:pt x="38" y="94"/>
                    <a:pt x="37" y="94"/>
                  </a:cubicBezTo>
                  <a:cubicBezTo>
                    <a:pt x="37" y="94"/>
                    <a:pt x="37" y="94"/>
                    <a:pt x="37" y="94"/>
                  </a:cubicBezTo>
                  <a:cubicBezTo>
                    <a:pt x="37" y="94"/>
                    <a:pt x="36" y="94"/>
                    <a:pt x="36" y="94"/>
                  </a:cubicBezTo>
                  <a:cubicBezTo>
                    <a:pt x="36" y="94"/>
                    <a:pt x="36" y="94"/>
                    <a:pt x="36" y="94"/>
                  </a:cubicBezTo>
                  <a:cubicBezTo>
                    <a:pt x="36" y="94"/>
                    <a:pt x="36" y="95"/>
                    <a:pt x="36" y="95"/>
                  </a:cubicBezTo>
                  <a:cubicBezTo>
                    <a:pt x="36" y="95"/>
                    <a:pt x="36" y="96"/>
                    <a:pt x="36" y="96"/>
                  </a:cubicBezTo>
                  <a:cubicBezTo>
                    <a:pt x="36" y="96"/>
                    <a:pt x="35" y="96"/>
                    <a:pt x="35" y="96"/>
                  </a:cubicBezTo>
                  <a:cubicBezTo>
                    <a:pt x="35" y="95"/>
                    <a:pt x="34" y="95"/>
                    <a:pt x="34" y="95"/>
                  </a:cubicBezTo>
                  <a:cubicBezTo>
                    <a:pt x="34" y="95"/>
                    <a:pt x="34" y="96"/>
                    <a:pt x="34" y="96"/>
                  </a:cubicBezTo>
                  <a:cubicBezTo>
                    <a:pt x="34" y="96"/>
                    <a:pt x="34" y="97"/>
                    <a:pt x="34" y="97"/>
                  </a:cubicBezTo>
                  <a:cubicBezTo>
                    <a:pt x="34" y="97"/>
                    <a:pt x="33" y="98"/>
                    <a:pt x="33" y="98"/>
                  </a:cubicBezTo>
                  <a:cubicBezTo>
                    <a:pt x="32" y="98"/>
                    <a:pt x="32" y="99"/>
                    <a:pt x="32" y="99"/>
                  </a:cubicBezTo>
                  <a:cubicBezTo>
                    <a:pt x="31" y="99"/>
                    <a:pt x="31" y="99"/>
                    <a:pt x="30" y="99"/>
                  </a:cubicBezTo>
                  <a:cubicBezTo>
                    <a:pt x="30" y="99"/>
                    <a:pt x="30" y="100"/>
                    <a:pt x="30" y="100"/>
                  </a:cubicBezTo>
                  <a:cubicBezTo>
                    <a:pt x="30" y="100"/>
                    <a:pt x="30" y="101"/>
                    <a:pt x="30" y="101"/>
                  </a:cubicBezTo>
                  <a:cubicBezTo>
                    <a:pt x="29" y="102"/>
                    <a:pt x="28" y="103"/>
                    <a:pt x="27" y="103"/>
                  </a:cubicBezTo>
                  <a:cubicBezTo>
                    <a:pt x="27" y="103"/>
                    <a:pt x="26" y="104"/>
                    <a:pt x="25" y="104"/>
                  </a:cubicBezTo>
                  <a:cubicBezTo>
                    <a:pt x="25" y="103"/>
                    <a:pt x="24" y="103"/>
                    <a:pt x="24" y="103"/>
                  </a:cubicBezTo>
                  <a:cubicBezTo>
                    <a:pt x="24" y="103"/>
                    <a:pt x="24" y="103"/>
                    <a:pt x="25" y="102"/>
                  </a:cubicBezTo>
                  <a:cubicBezTo>
                    <a:pt x="25" y="102"/>
                    <a:pt x="26" y="102"/>
                    <a:pt x="26" y="102"/>
                  </a:cubicBezTo>
                  <a:cubicBezTo>
                    <a:pt x="26" y="102"/>
                    <a:pt x="26" y="101"/>
                    <a:pt x="26" y="101"/>
                  </a:cubicBezTo>
                  <a:cubicBezTo>
                    <a:pt x="25" y="101"/>
                    <a:pt x="25" y="101"/>
                    <a:pt x="25" y="100"/>
                  </a:cubicBezTo>
                  <a:cubicBezTo>
                    <a:pt x="25" y="100"/>
                    <a:pt x="25" y="96"/>
                    <a:pt x="25" y="96"/>
                  </a:cubicBezTo>
                  <a:cubicBezTo>
                    <a:pt x="25" y="95"/>
                    <a:pt x="26" y="95"/>
                    <a:pt x="26" y="95"/>
                  </a:cubicBezTo>
                  <a:cubicBezTo>
                    <a:pt x="27" y="94"/>
                    <a:pt x="27" y="94"/>
                    <a:pt x="27" y="94"/>
                  </a:cubicBezTo>
                  <a:cubicBezTo>
                    <a:pt x="28" y="93"/>
                    <a:pt x="28" y="93"/>
                    <a:pt x="28" y="93"/>
                  </a:cubicBezTo>
                  <a:cubicBezTo>
                    <a:pt x="28" y="93"/>
                    <a:pt x="23" y="93"/>
                    <a:pt x="23" y="93"/>
                  </a:cubicBezTo>
                  <a:cubicBezTo>
                    <a:pt x="23" y="93"/>
                    <a:pt x="23" y="92"/>
                    <a:pt x="23" y="92"/>
                  </a:cubicBezTo>
                  <a:cubicBezTo>
                    <a:pt x="23" y="91"/>
                    <a:pt x="23" y="91"/>
                    <a:pt x="22" y="91"/>
                  </a:cubicBezTo>
                  <a:cubicBezTo>
                    <a:pt x="23" y="90"/>
                    <a:pt x="24" y="89"/>
                    <a:pt x="24" y="89"/>
                  </a:cubicBezTo>
                  <a:cubicBezTo>
                    <a:pt x="24" y="89"/>
                    <a:pt x="24" y="89"/>
                    <a:pt x="25" y="89"/>
                  </a:cubicBezTo>
                  <a:cubicBezTo>
                    <a:pt x="25" y="89"/>
                    <a:pt x="25" y="88"/>
                    <a:pt x="26" y="88"/>
                  </a:cubicBezTo>
                  <a:cubicBezTo>
                    <a:pt x="26" y="88"/>
                    <a:pt x="26" y="87"/>
                    <a:pt x="27" y="87"/>
                  </a:cubicBezTo>
                  <a:cubicBezTo>
                    <a:pt x="27" y="87"/>
                    <a:pt x="28" y="87"/>
                    <a:pt x="28" y="87"/>
                  </a:cubicBezTo>
                  <a:cubicBezTo>
                    <a:pt x="29" y="87"/>
                    <a:pt x="29" y="87"/>
                    <a:pt x="30" y="87"/>
                  </a:cubicBezTo>
                  <a:cubicBezTo>
                    <a:pt x="31" y="87"/>
                    <a:pt x="31" y="87"/>
                    <a:pt x="31" y="87"/>
                  </a:cubicBezTo>
                  <a:cubicBezTo>
                    <a:pt x="32" y="87"/>
                    <a:pt x="32" y="87"/>
                    <a:pt x="33" y="88"/>
                  </a:cubicBezTo>
                  <a:cubicBezTo>
                    <a:pt x="33" y="88"/>
                    <a:pt x="34" y="88"/>
                    <a:pt x="34" y="88"/>
                  </a:cubicBezTo>
                  <a:cubicBezTo>
                    <a:pt x="35" y="88"/>
                    <a:pt x="35" y="87"/>
                    <a:pt x="35" y="87"/>
                  </a:cubicBezTo>
                  <a:cubicBezTo>
                    <a:pt x="35" y="86"/>
                    <a:pt x="34" y="85"/>
                    <a:pt x="34" y="85"/>
                  </a:cubicBezTo>
                  <a:cubicBezTo>
                    <a:pt x="34" y="85"/>
                    <a:pt x="32" y="85"/>
                    <a:pt x="32" y="84"/>
                  </a:cubicBezTo>
                  <a:cubicBezTo>
                    <a:pt x="32" y="83"/>
                    <a:pt x="32" y="83"/>
                    <a:pt x="32" y="82"/>
                  </a:cubicBezTo>
                  <a:cubicBezTo>
                    <a:pt x="32" y="82"/>
                    <a:pt x="33" y="81"/>
                    <a:pt x="34" y="81"/>
                  </a:cubicBezTo>
                  <a:cubicBezTo>
                    <a:pt x="34" y="81"/>
                    <a:pt x="35" y="81"/>
                    <a:pt x="36" y="81"/>
                  </a:cubicBezTo>
                  <a:cubicBezTo>
                    <a:pt x="36" y="81"/>
                    <a:pt x="36" y="80"/>
                    <a:pt x="37" y="80"/>
                  </a:cubicBezTo>
                  <a:cubicBezTo>
                    <a:pt x="38" y="79"/>
                    <a:pt x="38" y="79"/>
                    <a:pt x="39" y="79"/>
                  </a:cubicBezTo>
                  <a:cubicBezTo>
                    <a:pt x="40" y="78"/>
                    <a:pt x="41" y="77"/>
                    <a:pt x="41" y="77"/>
                  </a:cubicBezTo>
                  <a:cubicBezTo>
                    <a:pt x="42" y="76"/>
                    <a:pt x="42" y="76"/>
                    <a:pt x="42" y="75"/>
                  </a:cubicBezTo>
                  <a:cubicBezTo>
                    <a:pt x="43" y="74"/>
                    <a:pt x="42" y="73"/>
                    <a:pt x="42" y="72"/>
                  </a:cubicBezTo>
                  <a:cubicBezTo>
                    <a:pt x="43" y="71"/>
                    <a:pt x="42" y="70"/>
                    <a:pt x="43" y="69"/>
                  </a:cubicBezTo>
                  <a:cubicBezTo>
                    <a:pt x="43" y="68"/>
                    <a:pt x="42" y="68"/>
                    <a:pt x="42" y="67"/>
                  </a:cubicBezTo>
                  <a:cubicBezTo>
                    <a:pt x="42" y="67"/>
                    <a:pt x="41" y="66"/>
                    <a:pt x="41" y="66"/>
                  </a:cubicBezTo>
                  <a:cubicBezTo>
                    <a:pt x="40" y="65"/>
                    <a:pt x="40" y="65"/>
                    <a:pt x="40" y="64"/>
                  </a:cubicBezTo>
                  <a:cubicBezTo>
                    <a:pt x="40" y="64"/>
                    <a:pt x="40" y="64"/>
                    <a:pt x="40" y="63"/>
                  </a:cubicBezTo>
                  <a:cubicBezTo>
                    <a:pt x="40" y="63"/>
                    <a:pt x="41" y="62"/>
                    <a:pt x="41" y="62"/>
                  </a:cubicBezTo>
                  <a:cubicBezTo>
                    <a:pt x="41" y="61"/>
                    <a:pt x="41" y="61"/>
                    <a:pt x="40" y="60"/>
                  </a:cubicBezTo>
                  <a:cubicBezTo>
                    <a:pt x="40" y="59"/>
                    <a:pt x="40" y="59"/>
                    <a:pt x="40" y="59"/>
                  </a:cubicBezTo>
                  <a:cubicBezTo>
                    <a:pt x="40" y="58"/>
                    <a:pt x="40" y="58"/>
                    <a:pt x="40" y="58"/>
                  </a:cubicBezTo>
                  <a:cubicBezTo>
                    <a:pt x="41" y="57"/>
                    <a:pt x="42" y="57"/>
                    <a:pt x="42" y="56"/>
                  </a:cubicBezTo>
                  <a:cubicBezTo>
                    <a:pt x="42" y="56"/>
                    <a:pt x="42" y="55"/>
                    <a:pt x="42" y="55"/>
                  </a:cubicBezTo>
                  <a:cubicBezTo>
                    <a:pt x="41" y="55"/>
                    <a:pt x="40" y="55"/>
                    <a:pt x="40" y="54"/>
                  </a:cubicBezTo>
                  <a:cubicBezTo>
                    <a:pt x="40" y="54"/>
                    <a:pt x="40" y="53"/>
                    <a:pt x="40" y="53"/>
                  </a:cubicBezTo>
                  <a:cubicBezTo>
                    <a:pt x="41" y="52"/>
                    <a:pt x="41" y="52"/>
                    <a:pt x="41" y="52"/>
                  </a:cubicBezTo>
                  <a:cubicBezTo>
                    <a:pt x="41" y="51"/>
                    <a:pt x="41" y="51"/>
                    <a:pt x="41" y="51"/>
                  </a:cubicBezTo>
                  <a:cubicBezTo>
                    <a:pt x="41" y="51"/>
                    <a:pt x="40" y="51"/>
                    <a:pt x="40" y="51"/>
                  </a:cubicBezTo>
                  <a:cubicBezTo>
                    <a:pt x="39" y="51"/>
                    <a:pt x="39" y="50"/>
                    <a:pt x="38" y="50"/>
                  </a:cubicBezTo>
                  <a:cubicBezTo>
                    <a:pt x="38" y="49"/>
                    <a:pt x="37" y="50"/>
                    <a:pt x="37" y="49"/>
                  </a:cubicBezTo>
                  <a:cubicBezTo>
                    <a:pt x="36" y="49"/>
                    <a:pt x="36" y="49"/>
                    <a:pt x="36" y="48"/>
                  </a:cubicBezTo>
                  <a:cubicBezTo>
                    <a:pt x="36" y="48"/>
                    <a:pt x="36" y="48"/>
                    <a:pt x="35" y="48"/>
                  </a:cubicBezTo>
                  <a:cubicBezTo>
                    <a:pt x="35" y="47"/>
                    <a:pt x="34" y="47"/>
                    <a:pt x="34" y="47"/>
                  </a:cubicBezTo>
                  <a:cubicBezTo>
                    <a:pt x="34" y="46"/>
                    <a:pt x="33" y="45"/>
                    <a:pt x="33" y="45"/>
                  </a:cubicBezTo>
                  <a:cubicBezTo>
                    <a:pt x="33" y="45"/>
                    <a:pt x="32" y="45"/>
                    <a:pt x="32" y="44"/>
                  </a:cubicBezTo>
                  <a:cubicBezTo>
                    <a:pt x="31" y="44"/>
                    <a:pt x="30" y="44"/>
                    <a:pt x="30" y="44"/>
                  </a:cubicBezTo>
                  <a:cubicBezTo>
                    <a:pt x="30" y="43"/>
                    <a:pt x="30" y="43"/>
                    <a:pt x="30" y="42"/>
                  </a:cubicBezTo>
                  <a:cubicBezTo>
                    <a:pt x="29" y="42"/>
                    <a:pt x="28" y="41"/>
                    <a:pt x="28" y="41"/>
                  </a:cubicBezTo>
                  <a:cubicBezTo>
                    <a:pt x="28" y="40"/>
                    <a:pt x="28" y="39"/>
                    <a:pt x="27" y="39"/>
                  </a:cubicBezTo>
                  <a:cubicBezTo>
                    <a:pt x="27" y="39"/>
                    <a:pt x="26" y="38"/>
                    <a:pt x="26" y="37"/>
                  </a:cubicBezTo>
                  <a:cubicBezTo>
                    <a:pt x="26" y="37"/>
                    <a:pt x="25" y="37"/>
                    <a:pt x="25" y="37"/>
                  </a:cubicBezTo>
                  <a:cubicBezTo>
                    <a:pt x="24" y="36"/>
                    <a:pt x="23" y="35"/>
                    <a:pt x="23" y="35"/>
                  </a:cubicBezTo>
                  <a:cubicBezTo>
                    <a:pt x="23" y="35"/>
                    <a:pt x="23" y="34"/>
                    <a:pt x="22" y="34"/>
                  </a:cubicBezTo>
                  <a:cubicBezTo>
                    <a:pt x="22" y="34"/>
                    <a:pt x="21" y="34"/>
                    <a:pt x="21" y="34"/>
                  </a:cubicBezTo>
                  <a:cubicBezTo>
                    <a:pt x="20" y="34"/>
                    <a:pt x="20" y="33"/>
                    <a:pt x="20" y="33"/>
                  </a:cubicBezTo>
                  <a:cubicBezTo>
                    <a:pt x="19" y="33"/>
                    <a:pt x="18" y="33"/>
                    <a:pt x="18" y="33"/>
                  </a:cubicBezTo>
                  <a:cubicBezTo>
                    <a:pt x="17" y="33"/>
                    <a:pt x="17" y="32"/>
                    <a:pt x="17" y="32"/>
                  </a:cubicBezTo>
                  <a:cubicBezTo>
                    <a:pt x="16" y="32"/>
                    <a:pt x="15" y="31"/>
                    <a:pt x="15" y="31"/>
                  </a:cubicBezTo>
                  <a:cubicBezTo>
                    <a:pt x="15" y="31"/>
                    <a:pt x="15" y="30"/>
                    <a:pt x="15" y="30"/>
                  </a:cubicBezTo>
                  <a:cubicBezTo>
                    <a:pt x="16" y="30"/>
                    <a:pt x="16" y="29"/>
                    <a:pt x="15" y="29"/>
                  </a:cubicBezTo>
                  <a:cubicBezTo>
                    <a:pt x="15" y="29"/>
                    <a:pt x="14" y="28"/>
                    <a:pt x="14" y="28"/>
                  </a:cubicBezTo>
                  <a:cubicBezTo>
                    <a:pt x="14" y="28"/>
                    <a:pt x="15" y="27"/>
                    <a:pt x="15" y="27"/>
                  </a:cubicBezTo>
                  <a:cubicBezTo>
                    <a:pt x="15" y="27"/>
                    <a:pt x="16" y="27"/>
                    <a:pt x="17" y="27"/>
                  </a:cubicBezTo>
                  <a:cubicBezTo>
                    <a:pt x="17" y="26"/>
                    <a:pt x="18" y="26"/>
                    <a:pt x="18" y="26"/>
                  </a:cubicBezTo>
                  <a:cubicBezTo>
                    <a:pt x="19" y="26"/>
                    <a:pt x="19" y="26"/>
                    <a:pt x="19" y="25"/>
                  </a:cubicBezTo>
                  <a:cubicBezTo>
                    <a:pt x="19" y="25"/>
                    <a:pt x="19" y="24"/>
                    <a:pt x="20" y="24"/>
                  </a:cubicBezTo>
                  <a:cubicBezTo>
                    <a:pt x="20" y="23"/>
                    <a:pt x="20" y="23"/>
                    <a:pt x="20" y="23"/>
                  </a:cubicBezTo>
                  <a:cubicBezTo>
                    <a:pt x="20" y="23"/>
                    <a:pt x="21" y="23"/>
                    <a:pt x="21" y="22"/>
                  </a:cubicBezTo>
                  <a:cubicBezTo>
                    <a:pt x="21" y="22"/>
                    <a:pt x="21" y="22"/>
                    <a:pt x="20" y="21"/>
                  </a:cubicBezTo>
                  <a:cubicBezTo>
                    <a:pt x="19" y="21"/>
                    <a:pt x="19" y="21"/>
                    <a:pt x="19" y="20"/>
                  </a:cubicBezTo>
                  <a:cubicBezTo>
                    <a:pt x="19" y="20"/>
                    <a:pt x="19" y="19"/>
                    <a:pt x="19" y="19"/>
                  </a:cubicBezTo>
                  <a:cubicBezTo>
                    <a:pt x="18" y="19"/>
                    <a:pt x="17" y="18"/>
                    <a:pt x="17" y="18"/>
                  </a:cubicBezTo>
                  <a:cubicBezTo>
                    <a:pt x="16" y="18"/>
                    <a:pt x="16" y="17"/>
                    <a:pt x="16" y="17"/>
                  </a:cubicBezTo>
                  <a:cubicBezTo>
                    <a:pt x="15" y="17"/>
                    <a:pt x="14" y="17"/>
                    <a:pt x="13" y="17"/>
                  </a:cubicBezTo>
                  <a:cubicBezTo>
                    <a:pt x="13" y="18"/>
                    <a:pt x="13" y="18"/>
                    <a:pt x="12" y="18"/>
                  </a:cubicBezTo>
                  <a:cubicBezTo>
                    <a:pt x="12" y="18"/>
                    <a:pt x="11" y="17"/>
                    <a:pt x="11" y="17"/>
                  </a:cubicBezTo>
                  <a:cubicBezTo>
                    <a:pt x="10" y="17"/>
                    <a:pt x="8" y="17"/>
                    <a:pt x="8" y="17"/>
                  </a:cubicBezTo>
                  <a:cubicBezTo>
                    <a:pt x="8" y="17"/>
                    <a:pt x="7" y="16"/>
                    <a:pt x="6" y="15"/>
                  </a:cubicBezTo>
                  <a:cubicBezTo>
                    <a:pt x="6" y="15"/>
                    <a:pt x="5" y="14"/>
                    <a:pt x="5" y="14"/>
                  </a:cubicBezTo>
                  <a:cubicBezTo>
                    <a:pt x="5" y="13"/>
                    <a:pt x="4" y="13"/>
                    <a:pt x="4" y="13"/>
                  </a:cubicBezTo>
                  <a:cubicBezTo>
                    <a:pt x="5" y="12"/>
                    <a:pt x="5" y="12"/>
                    <a:pt x="5" y="11"/>
                  </a:cubicBezTo>
                  <a:cubicBezTo>
                    <a:pt x="4" y="11"/>
                    <a:pt x="4" y="11"/>
                    <a:pt x="4" y="10"/>
                  </a:cubicBezTo>
                  <a:cubicBezTo>
                    <a:pt x="3" y="10"/>
                    <a:pt x="3" y="9"/>
                    <a:pt x="3" y="9"/>
                  </a:cubicBezTo>
                  <a:cubicBezTo>
                    <a:pt x="2" y="8"/>
                    <a:pt x="2" y="8"/>
                    <a:pt x="1" y="7"/>
                  </a:cubicBezTo>
                  <a:cubicBezTo>
                    <a:pt x="0" y="7"/>
                    <a:pt x="0" y="7"/>
                    <a:pt x="0" y="7"/>
                  </a:cubicBezTo>
                  <a:cubicBezTo>
                    <a:pt x="0" y="6"/>
                    <a:pt x="0" y="6"/>
                    <a:pt x="0" y="6"/>
                  </a:cubicBezTo>
                  <a:cubicBezTo>
                    <a:pt x="0" y="6"/>
                    <a:pt x="1" y="5"/>
                    <a:pt x="1" y="5"/>
                  </a:cubicBezTo>
                  <a:cubicBezTo>
                    <a:pt x="1" y="4"/>
                    <a:pt x="3" y="4"/>
                    <a:pt x="3" y="4"/>
                  </a:cubicBezTo>
                  <a:cubicBezTo>
                    <a:pt x="4" y="5"/>
                    <a:pt x="5" y="5"/>
                    <a:pt x="5" y="5"/>
                  </a:cubicBezTo>
                  <a:cubicBezTo>
                    <a:pt x="5" y="5"/>
                    <a:pt x="6" y="4"/>
                    <a:pt x="6" y="4"/>
                  </a:cubicBezTo>
                  <a:cubicBezTo>
                    <a:pt x="7" y="4"/>
                    <a:pt x="7" y="5"/>
                    <a:pt x="7" y="5"/>
                  </a:cubicBezTo>
                  <a:cubicBezTo>
                    <a:pt x="8" y="4"/>
                    <a:pt x="8" y="4"/>
                    <a:pt x="9" y="4"/>
                  </a:cubicBezTo>
                  <a:cubicBezTo>
                    <a:pt x="9" y="4"/>
                    <a:pt x="10" y="5"/>
                    <a:pt x="11" y="4"/>
                  </a:cubicBezTo>
                  <a:cubicBezTo>
                    <a:pt x="12" y="4"/>
                    <a:pt x="13" y="3"/>
                    <a:pt x="13" y="3"/>
                  </a:cubicBezTo>
                  <a:cubicBezTo>
                    <a:pt x="14" y="3"/>
                    <a:pt x="15" y="3"/>
                    <a:pt x="15" y="3"/>
                  </a:cubicBezTo>
                  <a:cubicBezTo>
                    <a:pt x="15" y="3"/>
                    <a:pt x="17" y="1"/>
                    <a:pt x="17" y="1"/>
                  </a:cubicBezTo>
                  <a:cubicBezTo>
                    <a:pt x="17" y="0"/>
                    <a:pt x="17" y="1"/>
                    <a:pt x="19" y="0"/>
                  </a:cubicBezTo>
                  <a:cubicBezTo>
                    <a:pt x="20" y="0"/>
                    <a:pt x="21" y="0"/>
                    <a:pt x="21" y="0"/>
                  </a:cubicBezTo>
                  <a:cubicBezTo>
                    <a:pt x="21" y="0"/>
                    <a:pt x="22" y="1"/>
                    <a:pt x="22" y="1"/>
                  </a:cubicBezTo>
                  <a:cubicBezTo>
                    <a:pt x="22" y="1"/>
                    <a:pt x="24" y="2"/>
                    <a:pt x="25" y="2"/>
                  </a:cubicBezTo>
                  <a:cubicBezTo>
                    <a:pt x="25" y="2"/>
                    <a:pt x="27" y="2"/>
                    <a:pt x="28" y="3"/>
                  </a:cubicBezTo>
                  <a:cubicBezTo>
                    <a:pt x="28" y="3"/>
                    <a:pt x="30" y="2"/>
                    <a:pt x="30" y="2"/>
                  </a:cubicBezTo>
                  <a:cubicBezTo>
                    <a:pt x="30" y="2"/>
                    <a:pt x="30" y="4"/>
                    <a:pt x="30" y="4"/>
                  </a:cubicBezTo>
                  <a:cubicBezTo>
                    <a:pt x="29" y="5"/>
                    <a:pt x="29" y="6"/>
                    <a:pt x="29" y="6"/>
                  </a:cubicBezTo>
                  <a:cubicBezTo>
                    <a:pt x="29" y="7"/>
                    <a:pt x="30" y="8"/>
                    <a:pt x="30" y="8"/>
                  </a:cubicBezTo>
                  <a:cubicBezTo>
                    <a:pt x="30" y="9"/>
                    <a:pt x="35" y="11"/>
                    <a:pt x="36" y="11"/>
                  </a:cubicBezTo>
                  <a:cubicBezTo>
                    <a:pt x="37" y="12"/>
                    <a:pt x="38" y="11"/>
                    <a:pt x="39" y="11"/>
                  </a:cubicBezTo>
                  <a:cubicBezTo>
                    <a:pt x="39" y="12"/>
                    <a:pt x="40" y="12"/>
                    <a:pt x="40" y="12"/>
                  </a:cubicBezTo>
                  <a:cubicBezTo>
                    <a:pt x="40" y="12"/>
                    <a:pt x="40" y="12"/>
                    <a:pt x="40" y="12"/>
                  </a:cubicBezTo>
                  <a:cubicBezTo>
                    <a:pt x="40" y="13"/>
                    <a:pt x="40" y="13"/>
                    <a:pt x="40" y="13"/>
                  </a:cubicBezTo>
                  <a:cubicBezTo>
                    <a:pt x="39" y="14"/>
                    <a:pt x="38" y="13"/>
                    <a:pt x="38" y="14"/>
                  </a:cubicBezTo>
                  <a:cubicBezTo>
                    <a:pt x="38" y="14"/>
                    <a:pt x="37" y="14"/>
                    <a:pt x="37" y="14"/>
                  </a:cubicBezTo>
                  <a:cubicBezTo>
                    <a:pt x="36" y="14"/>
                    <a:pt x="35" y="14"/>
                    <a:pt x="35" y="14"/>
                  </a:cubicBezTo>
                  <a:cubicBezTo>
                    <a:pt x="35" y="15"/>
                    <a:pt x="35" y="16"/>
                    <a:pt x="35" y="16"/>
                  </a:cubicBezTo>
                  <a:cubicBezTo>
                    <a:pt x="34" y="16"/>
                    <a:pt x="34" y="17"/>
                    <a:pt x="34" y="17"/>
                  </a:cubicBezTo>
                  <a:cubicBezTo>
                    <a:pt x="33" y="17"/>
                    <a:pt x="33" y="16"/>
                    <a:pt x="32" y="17"/>
                  </a:cubicBezTo>
                  <a:cubicBezTo>
                    <a:pt x="32" y="17"/>
                    <a:pt x="31" y="17"/>
                    <a:pt x="31" y="17"/>
                  </a:cubicBezTo>
                  <a:cubicBezTo>
                    <a:pt x="31" y="17"/>
                    <a:pt x="30" y="16"/>
                    <a:pt x="30" y="17"/>
                  </a:cubicBezTo>
                  <a:cubicBezTo>
                    <a:pt x="30" y="18"/>
                    <a:pt x="30" y="21"/>
                    <a:pt x="30" y="22"/>
                  </a:cubicBezTo>
                  <a:cubicBezTo>
                    <a:pt x="30" y="22"/>
                    <a:pt x="29" y="23"/>
                    <a:pt x="29" y="23"/>
                  </a:cubicBezTo>
                  <a:cubicBezTo>
                    <a:pt x="28" y="23"/>
                    <a:pt x="29" y="24"/>
                    <a:pt x="28" y="24"/>
                  </a:cubicBezTo>
                  <a:cubicBezTo>
                    <a:pt x="28" y="24"/>
                    <a:pt x="27" y="24"/>
                    <a:pt x="26" y="24"/>
                  </a:cubicBezTo>
                  <a:cubicBezTo>
                    <a:pt x="26" y="24"/>
                    <a:pt x="26" y="25"/>
                    <a:pt x="26" y="26"/>
                  </a:cubicBezTo>
                  <a:cubicBezTo>
                    <a:pt x="26" y="26"/>
                    <a:pt x="25" y="27"/>
                    <a:pt x="26" y="27"/>
                  </a:cubicBezTo>
                  <a:cubicBezTo>
                    <a:pt x="26" y="27"/>
                    <a:pt x="26" y="28"/>
                    <a:pt x="26" y="28"/>
                  </a:cubicBezTo>
                  <a:cubicBezTo>
                    <a:pt x="26" y="28"/>
                    <a:pt x="26" y="29"/>
                    <a:pt x="26" y="29"/>
                  </a:cubicBezTo>
                  <a:cubicBezTo>
                    <a:pt x="26" y="30"/>
                    <a:pt x="25" y="30"/>
                    <a:pt x="25" y="31"/>
                  </a:cubicBezTo>
                  <a:cubicBezTo>
                    <a:pt x="25" y="31"/>
                    <a:pt x="25" y="31"/>
                    <a:pt x="25" y="32"/>
                  </a:cubicBezTo>
                  <a:cubicBezTo>
                    <a:pt x="25" y="32"/>
                    <a:pt x="26" y="32"/>
                    <a:pt x="26" y="32"/>
                  </a:cubicBezTo>
                  <a:cubicBezTo>
                    <a:pt x="26" y="32"/>
                    <a:pt x="26" y="33"/>
                    <a:pt x="26" y="33"/>
                  </a:cubicBezTo>
                  <a:cubicBezTo>
                    <a:pt x="26" y="33"/>
                    <a:pt x="25" y="33"/>
                    <a:pt x="26" y="34"/>
                  </a:cubicBezTo>
                  <a:cubicBezTo>
                    <a:pt x="26" y="34"/>
                    <a:pt x="27" y="34"/>
                    <a:pt x="28" y="34"/>
                  </a:cubicBezTo>
                  <a:cubicBezTo>
                    <a:pt x="28" y="35"/>
                    <a:pt x="28" y="35"/>
                    <a:pt x="29" y="35"/>
                  </a:cubicBezTo>
                  <a:cubicBezTo>
                    <a:pt x="29" y="36"/>
                    <a:pt x="30" y="36"/>
                    <a:pt x="31" y="37"/>
                  </a:cubicBezTo>
                  <a:cubicBezTo>
                    <a:pt x="31" y="37"/>
                    <a:pt x="31" y="37"/>
                    <a:pt x="32" y="37"/>
                  </a:cubicBezTo>
                  <a:cubicBezTo>
                    <a:pt x="32" y="37"/>
                    <a:pt x="32" y="40"/>
                    <a:pt x="32" y="40"/>
                  </a:cubicBezTo>
                  <a:cubicBezTo>
                    <a:pt x="32" y="41"/>
                    <a:pt x="33" y="42"/>
                    <a:pt x="33" y="42"/>
                  </a:cubicBezTo>
                  <a:cubicBezTo>
                    <a:pt x="34" y="43"/>
                    <a:pt x="38" y="46"/>
                    <a:pt x="39" y="46"/>
                  </a:cubicBezTo>
                  <a:cubicBezTo>
                    <a:pt x="40" y="46"/>
                    <a:pt x="41" y="47"/>
                    <a:pt x="42" y="47"/>
                  </a:cubicBezTo>
                  <a:cubicBezTo>
                    <a:pt x="42" y="48"/>
                    <a:pt x="43" y="49"/>
                    <a:pt x="44" y="49"/>
                  </a:cubicBezTo>
                  <a:cubicBezTo>
                    <a:pt x="44" y="50"/>
                    <a:pt x="44" y="50"/>
                    <a:pt x="45" y="50"/>
                  </a:cubicBezTo>
                  <a:cubicBezTo>
                    <a:pt x="46" y="51"/>
                    <a:pt x="47" y="52"/>
                    <a:pt x="48" y="53"/>
                  </a:cubicBezTo>
                  <a:cubicBezTo>
                    <a:pt x="49" y="54"/>
                    <a:pt x="48" y="54"/>
                    <a:pt x="49" y="55"/>
                  </a:cubicBezTo>
                  <a:cubicBezTo>
                    <a:pt x="49" y="56"/>
                    <a:pt x="50" y="57"/>
                    <a:pt x="50" y="57"/>
                  </a:cubicBezTo>
                  <a:cubicBezTo>
                    <a:pt x="50" y="58"/>
                    <a:pt x="50" y="59"/>
                    <a:pt x="51" y="59"/>
                  </a:cubicBezTo>
                  <a:cubicBezTo>
                    <a:pt x="51" y="60"/>
                    <a:pt x="51" y="60"/>
                    <a:pt x="51" y="61"/>
                  </a:cubicBezTo>
                  <a:cubicBezTo>
                    <a:pt x="52" y="61"/>
                    <a:pt x="52" y="63"/>
                    <a:pt x="52" y="64"/>
                  </a:cubicBezTo>
                  <a:cubicBezTo>
                    <a:pt x="53" y="64"/>
                    <a:pt x="53" y="65"/>
                    <a:pt x="53" y="65"/>
                  </a:cubicBezTo>
                  <a:cubicBezTo>
                    <a:pt x="53" y="66"/>
                    <a:pt x="53" y="66"/>
                    <a:pt x="53" y="67"/>
                  </a:cubicBezTo>
                  <a:cubicBezTo>
                    <a:pt x="53" y="68"/>
                    <a:pt x="53" y="68"/>
                    <a:pt x="53" y="69"/>
                  </a:cubicBezTo>
                  <a:cubicBezTo>
                    <a:pt x="53" y="69"/>
                    <a:pt x="53" y="70"/>
                    <a:pt x="54" y="71"/>
                  </a:cubicBezTo>
                  <a:cubicBezTo>
                    <a:pt x="54" y="71"/>
                    <a:pt x="54" y="71"/>
                    <a:pt x="55" y="72"/>
                  </a:cubicBezTo>
                  <a:cubicBezTo>
                    <a:pt x="56" y="74"/>
                    <a:pt x="56" y="74"/>
                    <a:pt x="56" y="74"/>
                  </a:cubicBezTo>
                  <a:close/>
                  <a:moveTo>
                    <a:pt x="18" y="91"/>
                  </a:moveTo>
                  <a:cubicBezTo>
                    <a:pt x="18" y="92"/>
                    <a:pt x="19" y="92"/>
                    <a:pt x="19" y="92"/>
                  </a:cubicBezTo>
                  <a:cubicBezTo>
                    <a:pt x="19" y="92"/>
                    <a:pt x="18" y="92"/>
                    <a:pt x="19" y="93"/>
                  </a:cubicBezTo>
                  <a:cubicBezTo>
                    <a:pt x="19" y="93"/>
                    <a:pt x="18" y="94"/>
                    <a:pt x="19" y="94"/>
                  </a:cubicBezTo>
                  <a:cubicBezTo>
                    <a:pt x="20" y="94"/>
                    <a:pt x="20" y="94"/>
                    <a:pt x="20" y="93"/>
                  </a:cubicBezTo>
                  <a:cubicBezTo>
                    <a:pt x="20" y="92"/>
                    <a:pt x="20" y="92"/>
                    <a:pt x="20" y="91"/>
                  </a:cubicBezTo>
                  <a:cubicBezTo>
                    <a:pt x="20" y="91"/>
                    <a:pt x="20" y="91"/>
                    <a:pt x="20" y="91"/>
                  </a:cubicBezTo>
                  <a:cubicBezTo>
                    <a:pt x="19" y="91"/>
                    <a:pt x="19" y="91"/>
                    <a:pt x="19" y="91"/>
                  </a:cubicBezTo>
                  <a:cubicBezTo>
                    <a:pt x="18" y="91"/>
                    <a:pt x="18" y="91"/>
                    <a:pt x="18" y="91"/>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20" name="Freeform 826">
              <a:extLst>
                <a:ext uri="{FF2B5EF4-FFF2-40B4-BE49-F238E27FC236}">
                  <a16:creationId xmlns:a16="http://schemas.microsoft.com/office/drawing/2014/main" id="{D8785354-7455-4482-946E-3093DCF81ADF}"/>
                </a:ext>
              </a:extLst>
            </p:cNvPr>
            <p:cNvSpPr>
              <a:spLocks/>
            </p:cNvSpPr>
            <p:nvPr/>
          </p:nvSpPr>
          <p:spPr bwMode="auto">
            <a:xfrm>
              <a:off x="6958013" y="3441700"/>
              <a:ext cx="482600" cy="317500"/>
            </a:xfrm>
            <a:custGeom>
              <a:avLst/>
              <a:gdLst>
                <a:gd name="T0" fmla="*/ 80 w 116"/>
                <a:gd name="T1" fmla="*/ 76 h 76"/>
                <a:gd name="T2" fmla="*/ 82 w 116"/>
                <a:gd name="T3" fmla="*/ 70 h 76"/>
                <a:gd name="T4" fmla="*/ 84 w 116"/>
                <a:gd name="T5" fmla="*/ 67 h 76"/>
                <a:gd name="T6" fmla="*/ 82 w 116"/>
                <a:gd name="T7" fmla="*/ 62 h 76"/>
                <a:gd name="T8" fmla="*/ 79 w 116"/>
                <a:gd name="T9" fmla="*/ 60 h 76"/>
                <a:gd name="T10" fmla="*/ 77 w 116"/>
                <a:gd name="T11" fmla="*/ 57 h 76"/>
                <a:gd name="T12" fmla="*/ 81 w 116"/>
                <a:gd name="T13" fmla="*/ 54 h 76"/>
                <a:gd name="T14" fmla="*/ 85 w 116"/>
                <a:gd name="T15" fmla="*/ 54 h 76"/>
                <a:gd name="T16" fmla="*/ 87 w 116"/>
                <a:gd name="T17" fmla="*/ 51 h 76"/>
                <a:gd name="T18" fmla="*/ 89 w 116"/>
                <a:gd name="T19" fmla="*/ 50 h 76"/>
                <a:gd name="T20" fmla="*/ 89 w 116"/>
                <a:gd name="T21" fmla="*/ 46 h 76"/>
                <a:gd name="T22" fmla="*/ 91 w 116"/>
                <a:gd name="T23" fmla="*/ 44 h 76"/>
                <a:gd name="T24" fmla="*/ 97 w 116"/>
                <a:gd name="T25" fmla="*/ 43 h 76"/>
                <a:gd name="T26" fmla="*/ 99 w 116"/>
                <a:gd name="T27" fmla="*/ 43 h 76"/>
                <a:gd name="T28" fmla="*/ 98 w 116"/>
                <a:gd name="T29" fmla="*/ 47 h 76"/>
                <a:gd name="T30" fmla="*/ 100 w 116"/>
                <a:gd name="T31" fmla="*/ 50 h 76"/>
                <a:gd name="T32" fmla="*/ 102 w 116"/>
                <a:gd name="T33" fmla="*/ 51 h 76"/>
                <a:gd name="T34" fmla="*/ 102 w 116"/>
                <a:gd name="T35" fmla="*/ 49 h 76"/>
                <a:gd name="T36" fmla="*/ 105 w 116"/>
                <a:gd name="T37" fmla="*/ 49 h 76"/>
                <a:gd name="T38" fmla="*/ 109 w 116"/>
                <a:gd name="T39" fmla="*/ 47 h 76"/>
                <a:gd name="T40" fmla="*/ 112 w 116"/>
                <a:gd name="T41" fmla="*/ 46 h 76"/>
                <a:gd name="T42" fmla="*/ 116 w 116"/>
                <a:gd name="T43" fmla="*/ 45 h 76"/>
                <a:gd name="T44" fmla="*/ 111 w 116"/>
                <a:gd name="T45" fmla="*/ 42 h 76"/>
                <a:gd name="T46" fmla="*/ 107 w 116"/>
                <a:gd name="T47" fmla="*/ 40 h 76"/>
                <a:gd name="T48" fmla="*/ 105 w 116"/>
                <a:gd name="T49" fmla="*/ 40 h 76"/>
                <a:gd name="T50" fmla="*/ 102 w 116"/>
                <a:gd name="T51" fmla="*/ 41 h 76"/>
                <a:gd name="T52" fmla="*/ 98 w 116"/>
                <a:gd name="T53" fmla="*/ 38 h 76"/>
                <a:gd name="T54" fmla="*/ 100 w 116"/>
                <a:gd name="T55" fmla="*/ 34 h 76"/>
                <a:gd name="T56" fmla="*/ 101 w 116"/>
                <a:gd name="T57" fmla="*/ 31 h 76"/>
                <a:gd name="T58" fmla="*/ 94 w 116"/>
                <a:gd name="T59" fmla="*/ 36 h 76"/>
                <a:gd name="T60" fmla="*/ 88 w 116"/>
                <a:gd name="T61" fmla="*/ 39 h 76"/>
                <a:gd name="T62" fmla="*/ 84 w 116"/>
                <a:gd name="T63" fmla="*/ 43 h 76"/>
                <a:gd name="T64" fmla="*/ 85 w 116"/>
                <a:gd name="T65" fmla="*/ 46 h 76"/>
                <a:gd name="T66" fmla="*/ 81 w 116"/>
                <a:gd name="T67" fmla="*/ 41 h 76"/>
                <a:gd name="T68" fmla="*/ 68 w 116"/>
                <a:gd name="T69" fmla="*/ 34 h 76"/>
                <a:gd name="T70" fmla="*/ 68 w 116"/>
                <a:gd name="T71" fmla="*/ 24 h 76"/>
                <a:gd name="T72" fmla="*/ 64 w 116"/>
                <a:gd name="T73" fmla="*/ 21 h 76"/>
                <a:gd name="T74" fmla="*/ 54 w 116"/>
                <a:gd name="T75" fmla="*/ 18 h 76"/>
                <a:gd name="T76" fmla="*/ 35 w 116"/>
                <a:gd name="T77" fmla="*/ 13 h 76"/>
                <a:gd name="T78" fmla="*/ 17 w 116"/>
                <a:gd name="T79" fmla="*/ 0 h 76"/>
                <a:gd name="T80" fmla="*/ 6 w 116"/>
                <a:gd name="T81" fmla="*/ 40 h 76"/>
                <a:gd name="T82" fmla="*/ 7 w 116"/>
                <a:gd name="T83" fmla="*/ 38 h 76"/>
                <a:gd name="T84" fmla="*/ 12 w 116"/>
                <a:gd name="T85" fmla="*/ 32 h 76"/>
                <a:gd name="T86" fmla="*/ 15 w 116"/>
                <a:gd name="T87" fmla="*/ 28 h 76"/>
                <a:gd name="T88" fmla="*/ 18 w 116"/>
                <a:gd name="T89" fmla="*/ 26 h 76"/>
                <a:gd name="T90" fmla="*/ 27 w 116"/>
                <a:gd name="T91" fmla="*/ 32 h 76"/>
                <a:gd name="T92" fmla="*/ 29 w 116"/>
                <a:gd name="T93" fmla="*/ 35 h 76"/>
                <a:gd name="T94" fmla="*/ 28 w 116"/>
                <a:gd name="T95" fmla="*/ 37 h 76"/>
                <a:gd name="T96" fmla="*/ 29 w 116"/>
                <a:gd name="T97" fmla="*/ 40 h 76"/>
                <a:gd name="T98" fmla="*/ 34 w 116"/>
                <a:gd name="T99" fmla="*/ 40 h 76"/>
                <a:gd name="T100" fmla="*/ 37 w 116"/>
                <a:gd name="T101" fmla="*/ 40 h 76"/>
                <a:gd name="T102" fmla="*/ 43 w 116"/>
                <a:gd name="T103" fmla="*/ 48 h 76"/>
                <a:gd name="T104" fmla="*/ 64 w 116"/>
                <a:gd name="T105" fmla="*/ 66 h 76"/>
                <a:gd name="T106" fmla="*/ 72 w 116"/>
                <a:gd name="T107" fmla="*/ 68 h 76"/>
                <a:gd name="T108" fmla="*/ 71 w 116"/>
                <a:gd name="T109" fmla="*/ 74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16" h="76">
                  <a:moveTo>
                    <a:pt x="76" y="76"/>
                  </a:moveTo>
                  <a:cubicBezTo>
                    <a:pt x="78" y="75"/>
                    <a:pt x="78" y="75"/>
                    <a:pt x="78" y="75"/>
                  </a:cubicBezTo>
                  <a:cubicBezTo>
                    <a:pt x="80" y="76"/>
                    <a:pt x="80" y="76"/>
                    <a:pt x="80" y="76"/>
                  </a:cubicBezTo>
                  <a:cubicBezTo>
                    <a:pt x="80" y="73"/>
                    <a:pt x="80" y="73"/>
                    <a:pt x="80" y="73"/>
                  </a:cubicBezTo>
                  <a:cubicBezTo>
                    <a:pt x="80" y="73"/>
                    <a:pt x="81" y="73"/>
                    <a:pt x="81" y="72"/>
                  </a:cubicBezTo>
                  <a:cubicBezTo>
                    <a:pt x="81" y="72"/>
                    <a:pt x="82" y="70"/>
                    <a:pt x="82" y="70"/>
                  </a:cubicBezTo>
                  <a:cubicBezTo>
                    <a:pt x="83" y="69"/>
                    <a:pt x="83" y="69"/>
                    <a:pt x="83" y="69"/>
                  </a:cubicBezTo>
                  <a:cubicBezTo>
                    <a:pt x="83" y="69"/>
                    <a:pt x="84" y="69"/>
                    <a:pt x="84" y="69"/>
                  </a:cubicBezTo>
                  <a:cubicBezTo>
                    <a:pt x="84" y="69"/>
                    <a:pt x="84" y="67"/>
                    <a:pt x="84" y="67"/>
                  </a:cubicBezTo>
                  <a:cubicBezTo>
                    <a:pt x="84" y="67"/>
                    <a:pt x="82" y="65"/>
                    <a:pt x="82" y="65"/>
                  </a:cubicBezTo>
                  <a:cubicBezTo>
                    <a:pt x="82" y="65"/>
                    <a:pt x="81" y="62"/>
                    <a:pt x="81" y="62"/>
                  </a:cubicBezTo>
                  <a:cubicBezTo>
                    <a:pt x="81" y="62"/>
                    <a:pt x="82" y="62"/>
                    <a:pt x="82" y="62"/>
                  </a:cubicBezTo>
                  <a:cubicBezTo>
                    <a:pt x="82" y="61"/>
                    <a:pt x="82" y="60"/>
                    <a:pt x="82" y="60"/>
                  </a:cubicBezTo>
                  <a:cubicBezTo>
                    <a:pt x="81" y="60"/>
                    <a:pt x="81" y="60"/>
                    <a:pt x="81" y="60"/>
                  </a:cubicBezTo>
                  <a:cubicBezTo>
                    <a:pt x="79" y="60"/>
                    <a:pt x="79" y="60"/>
                    <a:pt x="79" y="60"/>
                  </a:cubicBezTo>
                  <a:cubicBezTo>
                    <a:pt x="79" y="60"/>
                    <a:pt x="79" y="59"/>
                    <a:pt x="79" y="59"/>
                  </a:cubicBezTo>
                  <a:cubicBezTo>
                    <a:pt x="78" y="59"/>
                    <a:pt x="77" y="58"/>
                    <a:pt x="77" y="58"/>
                  </a:cubicBezTo>
                  <a:cubicBezTo>
                    <a:pt x="77" y="58"/>
                    <a:pt x="77" y="57"/>
                    <a:pt x="77" y="57"/>
                  </a:cubicBezTo>
                  <a:cubicBezTo>
                    <a:pt x="77" y="56"/>
                    <a:pt x="78" y="55"/>
                    <a:pt x="78" y="55"/>
                  </a:cubicBezTo>
                  <a:cubicBezTo>
                    <a:pt x="78" y="55"/>
                    <a:pt x="79" y="54"/>
                    <a:pt x="79" y="54"/>
                  </a:cubicBezTo>
                  <a:cubicBezTo>
                    <a:pt x="79" y="54"/>
                    <a:pt x="81" y="54"/>
                    <a:pt x="81" y="54"/>
                  </a:cubicBezTo>
                  <a:cubicBezTo>
                    <a:pt x="81" y="54"/>
                    <a:pt x="83" y="55"/>
                    <a:pt x="83" y="55"/>
                  </a:cubicBezTo>
                  <a:cubicBezTo>
                    <a:pt x="84" y="55"/>
                    <a:pt x="84" y="55"/>
                    <a:pt x="84" y="55"/>
                  </a:cubicBezTo>
                  <a:cubicBezTo>
                    <a:pt x="84" y="55"/>
                    <a:pt x="84" y="55"/>
                    <a:pt x="85" y="54"/>
                  </a:cubicBezTo>
                  <a:cubicBezTo>
                    <a:pt x="85" y="53"/>
                    <a:pt x="86" y="53"/>
                    <a:pt x="86" y="53"/>
                  </a:cubicBezTo>
                  <a:cubicBezTo>
                    <a:pt x="86" y="52"/>
                    <a:pt x="87" y="51"/>
                    <a:pt x="87" y="51"/>
                  </a:cubicBezTo>
                  <a:cubicBezTo>
                    <a:pt x="87" y="51"/>
                    <a:pt x="87" y="51"/>
                    <a:pt x="87" y="51"/>
                  </a:cubicBezTo>
                  <a:cubicBezTo>
                    <a:pt x="86" y="51"/>
                    <a:pt x="85" y="50"/>
                    <a:pt x="85" y="50"/>
                  </a:cubicBezTo>
                  <a:cubicBezTo>
                    <a:pt x="87" y="50"/>
                    <a:pt x="87" y="50"/>
                    <a:pt x="87" y="50"/>
                  </a:cubicBezTo>
                  <a:cubicBezTo>
                    <a:pt x="89" y="50"/>
                    <a:pt x="89" y="50"/>
                    <a:pt x="89" y="50"/>
                  </a:cubicBezTo>
                  <a:cubicBezTo>
                    <a:pt x="90" y="49"/>
                    <a:pt x="90" y="49"/>
                    <a:pt x="90" y="49"/>
                  </a:cubicBezTo>
                  <a:cubicBezTo>
                    <a:pt x="90" y="47"/>
                    <a:pt x="90" y="47"/>
                    <a:pt x="90" y="47"/>
                  </a:cubicBezTo>
                  <a:cubicBezTo>
                    <a:pt x="89" y="46"/>
                    <a:pt x="89" y="46"/>
                    <a:pt x="89" y="46"/>
                  </a:cubicBezTo>
                  <a:cubicBezTo>
                    <a:pt x="90" y="46"/>
                    <a:pt x="90" y="46"/>
                    <a:pt x="90" y="46"/>
                  </a:cubicBezTo>
                  <a:cubicBezTo>
                    <a:pt x="90" y="46"/>
                    <a:pt x="90" y="45"/>
                    <a:pt x="90" y="45"/>
                  </a:cubicBezTo>
                  <a:cubicBezTo>
                    <a:pt x="90" y="44"/>
                    <a:pt x="91" y="44"/>
                    <a:pt x="91" y="44"/>
                  </a:cubicBezTo>
                  <a:cubicBezTo>
                    <a:pt x="92" y="45"/>
                    <a:pt x="92" y="45"/>
                    <a:pt x="92" y="45"/>
                  </a:cubicBezTo>
                  <a:cubicBezTo>
                    <a:pt x="92" y="45"/>
                    <a:pt x="93" y="46"/>
                    <a:pt x="93" y="45"/>
                  </a:cubicBezTo>
                  <a:cubicBezTo>
                    <a:pt x="93" y="45"/>
                    <a:pt x="97" y="43"/>
                    <a:pt x="97" y="43"/>
                  </a:cubicBezTo>
                  <a:cubicBezTo>
                    <a:pt x="98" y="42"/>
                    <a:pt x="98" y="42"/>
                    <a:pt x="98" y="42"/>
                  </a:cubicBezTo>
                  <a:cubicBezTo>
                    <a:pt x="98" y="43"/>
                    <a:pt x="98" y="43"/>
                    <a:pt x="98" y="43"/>
                  </a:cubicBezTo>
                  <a:cubicBezTo>
                    <a:pt x="99" y="43"/>
                    <a:pt x="99" y="43"/>
                    <a:pt x="99" y="43"/>
                  </a:cubicBezTo>
                  <a:cubicBezTo>
                    <a:pt x="99" y="43"/>
                    <a:pt x="99" y="44"/>
                    <a:pt x="99" y="44"/>
                  </a:cubicBezTo>
                  <a:cubicBezTo>
                    <a:pt x="99" y="44"/>
                    <a:pt x="100" y="45"/>
                    <a:pt x="100" y="45"/>
                  </a:cubicBezTo>
                  <a:cubicBezTo>
                    <a:pt x="98" y="47"/>
                    <a:pt x="98" y="47"/>
                    <a:pt x="98" y="47"/>
                  </a:cubicBezTo>
                  <a:cubicBezTo>
                    <a:pt x="98" y="48"/>
                    <a:pt x="98" y="48"/>
                    <a:pt x="98" y="48"/>
                  </a:cubicBezTo>
                  <a:cubicBezTo>
                    <a:pt x="99" y="49"/>
                    <a:pt x="99" y="49"/>
                    <a:pt x="99" y="49"/>
                  </a:cubicBezTo>
                  <a:cubicBezTo>
                    <a:pt x="100" y="50"/>
                    <a:pt x="100" y="50"/>
                    <a:pt x="100" y="50"/>
                  </a:cubicBezTo>
                  <a:cubicBezTo>
                    <a:pt x="101" y="50"/>
                    <a:pt x="101" y="50"/>
                    <a:pt x="101" y="50"/>
                  </a:cubicBezTo>
                  <a:cubicBezTo>
                    <a:pt x="101" y="50"/>
                    <a:pt x="101" y="50"/>
                    <a:pt x="101" y="50"/>
                  </a:cubicBezTo>
                  <a:cubicBezTo>
                    <a:pt x="102" y="50"/>
                    <a:pt x="102" y="51"/>
                    <a:pt x="102" y="51"/>
                  </a:cubicBezTo>
                  <a:cubicBezTo>
                    <a:pt x="102" y="51"/>
                    <a:pt x="102" y="52"/>
                    <a:pt x="102" y="52"/>
                  </a:cubicBezTo>
                  <a:cubicBezTo>
                    <a:pt x="102" y="52"/>
                    <a:pt x="102" y="51"/>
                    <a:pt x="102" y="51"/>
                  </a:cubicBezTo>
                  <a:cubicBezTo>
                    <a:pt x="103" y="50"/>
                    <a:pt x="102" y="49"/>
                    <a:pt x="102" y="49"/>
                  </a:cubicBezTo>
                  <a:cubicBezTo>
                    <a:pt x="102" y="49"/>
                    <a:pt x="102" y="48"/>
                    <a:pt x="102" y="48"/>
                  </a:cubicBezTo>
                  <a:cubicBezTo>
                    <a:pt x="103" y="48"/>
                    <a:pt x="104" y="48"/>
                    <a:pt x="104" y="48"/>
                  </a:cubicBezTo>
                  <a:cubicBezTo>
                    <a:pt x="104" y="48"/>
                    <a:pt x="105" y="49"/>
                    <a:pt x="105" y="49"/>
                  </a:cubicBezTo>
                  <a:cubicBezTo>
                    <a:pt x="105" y="49"/>
                    <a:pt x="106" y="50"/>
                    <a:pt x="106" y="50"/>
                  </a:cubicBezTo>
                  <a:cubicBezTo>
                    <a:pt x="107" y="49"/>
                    <a:pt x="108" y="49"/>
                    <a:pt x="108" y="49"/>
                  </a:cubicBezTo>
                  <a:cubicBezTo>
                    <a:pt x="108" y="48"/>
                    <a:pt x="109" y="48"/>
                    <a:pt x="109" y="47"/>
                  </a:cubicBezTo>
                  <a:cubicBezTo>
                    <a:pt x="109" y="47"/>
                    <a:pt x="111" y="47"/>
                    <a:pt x="111" y="47"/>
                  </a:cubicBezTo>
                  <a:cubicBezTo>
                    <a:pt x="111" y="46"/>
                    <a:pt x="111" y="46"/>
                    <a:pt x="111" y="46"/>
                  </a:cubicBezTo>
                  <a:cubicBezTo>
                    <a:pt x="111" y="46"/>
                    <a:pt x="112" y="46"/>
                    <a:pt x="112" y="46"/>
                  </a:cubicBezTo>
                  <a:cubicBezTo>
                    <a:pt x="113" y="46"/>
                    <a:pt x="113" y="47"/>
                    <a:pt x="113" y="47"/>
                  </a:cubicBezTo>
                  <a:cubicBezTo>
                    <a:pt x="113" y="46"/>
                    <a:pt x="114" y="45"/>
                    <a:pt x="114" y="45"/>
                  </a:cubicBezTo>
                  <a:cubicBezTo>
                    <a:pt x="114" y="45"/>
                    <a:pt x="116" y="45"/>
                    <a:pt x="116" y="45"/>
                  </a:cubicBezTo>
                  <a:cubicBezTo>
                    <a:pt x="115" y="44"/>
                    <a:pt x="115" y="44"/>
                    <a:pt x="115" y="44"/>
                  </a:cubicBezTo>
                  <a:cubicBezTo>
                    <a:pt x="115" y="44"/>
                    <a:pt x="113" y="44"/>
                    <a:pt x="113" y="44"/>
                  </a:cubicBezTo>
                  <a:cubicBezTo>
                    <a:pt x="112" y="44"/>
                    <a:pt x="111" y="43"/>
                    <a:pt x="111" y="42"/>
                  </a:cubicBezTo>
                  <a:cubicBezTo>
                    <a:pt x="111" y="42"/>
                    <a:pt x="109" y="42"/>
                    <a:pt x="109" y="42"/>
                  </a:cubicBezTo>
                  <a:cubicBezTo>
                    <a:pt x="109" y="42"/>
                    <a:pt x="110" y="41"/>
                    <a:pt x="109" y="41"/>
                  </a:cubicBezTo>
                  <a:cubicBezTo>
                    <a:pt x="108" y="40"/>
                    <a:pt x="107" y="41"/>
                    <a:pt x="107" y="40"/>
                  </a:cubicBezTo>
                  <a:cubicBezTo>
                    <a:pt x="107" y="40"/>
                    <a:pt x="107" y="39"/>
                    <a:pt x="107" y="38"/>
                  </a:cubicBezTo>
                  <a:cubicBezTo>
                    <a:pt x="106" y="38"/>
                    <a:pt x="105" y="38"/>
                    <a:pt x="105" y="38"/>
                  </a:cubicBezTo>
                  <a:cubicBezTo>
                    <a:pt x="105" y="38"/>
                    <a:pt x="105" y="40"/>
                    <a:pt x="105" y="40"/>
                  </a:cubicBezTo>
                  <a:cubicBezTo>
                    <a:pt x="104" y="40"/>
                    <a:pt x="104" y="40"/>
                    <a:pt x="104" y="40"/>
                  </a:cubicBezTo>
                  <a:cubicBezTo>
                    <a:pt x="104" y="41"/>
                    <a:pt x="104" y="41"/>
                    <a:pt x="104" y="41"/>
                  </a:cubicBezTo>
                  <a:cubicBezTo>
                    <a:pt x="104" y="41"/>
                    <a:pt x="103" y="41"/>
                    <a:pt x="102" y="41"/>
                  </a:cubicBezTo>
                  <a:cubicBezTo>
                    <a:pt x="102" y="41"/>
                    <a:pt x="101" y="41"/>
                    <a:pt x="100" y="41"/>
                  </a:cubicBezTo>
                  <a:cubicBezTo>
                    <a:pt x="100" y="41"/>
                    <a:pt x="100" y="39"/>
                    <a:pt x="100" y="39"/>
                  </a:cubicBezTo>
                  <a:cubicBezTo>
                    <a:pt x="100" y="39"/>
                    <a:pt x="98" y="38"/>
                    <a:pt x="98" y="38"/>
                  </a:cubicBezTo>
                  <a:cubicBezTo>
                    <a:pt x="98" y="38"/>
                    <a:pt x="96" y="38"/>
                    <a:pt x="96" y="38"/>
                  </a:cubicBezTo>
                  <a:cubicBezTo>
                    <a:pt x="97" y="37"/>
                    <a:pt x="97" y="37"/>
                    <a:pt x="97" y="37"/>
                  </a:cubicBezTo>
                  <a:cubicBezTo>
                    <a:pt x="100" y="34"/>
                    <a:pt x="100" y="34"/>
                    <a:pt x="100" y="34"/>
                  </a:cubicBezTo>
                  <a:cubicBezTo>
                    <a:pt x="101" y="32"/>
                    <a:pt x="101" y="32"/>
                    <a:pt x="101" y="32"/>
                  </a:cubicBezTo>
                  <a:cubicBezTo>
                    <a:pt x="102" y="32"/>
                    <a:pt x="102" y="32"/>
                    <a:pt x="102" y="32"/>
                  </a:cubicBezTo>
                  <a:cubicBezTo>
                    <a:pt x="101" y="31"/>
                    <a:pt x="101" y="31"/>
                    <a:pt x="101" y="31"/>
                  </a:cubicBezTo>
                  <a:cubicBezTo>
                    <a:pt x="99" y="33"/>
                    <a:pt x="99" y="33"/>
                    <a:pt x="99" y="33"/>
                  </a:cubicBezTo>
                  <a:cubicBezTo>
                    <a:pt x="99" y="33"/>
                    <a:pt x="98" y="33"/>
                    <a:pt x="97" y="33"/>
                  </a:cubicBezTo>
                  <a:cubicBezTo>
                    <a:pt x="97" y="33"/>
                    <a:pt x="94" y="36"/>
                    <a:pt x="94" y="36"/>
                  </a:cubicBezTo>
                  <a:cubicBezTo>
                    <a:pt x="91" y="37"/>
                    <a:pt x="91" y="37"/>
                    <a:pt x="91" y="37"/>
                  </a:cubicBezTo>
                  <a:cubicBezTo>
                    <a:pt x="90" y="38"/>
                    <a:pt x="90" y="38"/>
                    <a:pt x="90" y="38"/>
                  </a:cubicBezTo>
                  <a:cubicBezTo>
                    <a:pt x="88" y="39"/>
                    <a:pt x="88" y="39"/>
                    <a:pt x="88" y="39"/>
                  </a:cubicBezTo>
                  <a:cubicBezTo>
                    <a:pt x="88" y="41"/>
                    <a:pt x="88" y="41"/>
                    <a:pt x="88" y="41"/>
                  </a:cubicBezTo>
                  <a:cubicBezTo>
                    <a:pt x="86" y="42"/>
                    <a:pt x="86" y="42"/>
                    <a:pt x="86" y="42"/>
                  </a:cubicBezTo>
                  <a:cubicBezTo>
                    <a:pt x="84" y="43"/>
                    <a:pt x="84" y="43"/>
                    <a:pt x="84" y="43"/>
                  </a:cubicBezTo>
                  <a:cubicBezTo>
                    <a:pt x="84" y="43"/>
                    <a:pt x="85" y="44"/>
                    <a:pt x="85" y="45"/>
                  </a:cubicBezTo>
                  <a:cubicBezTo>
                    <a:pt x="86" y="45"/>
                    <a:pt x="86" y="46"/>
                    <a:pt x="86" y="46"/>
                  </a:cubicBezTo>
                  <a:cubicBezTo>
                    <a:pt x="85" y="46"/>
                    <a:pt x="85" y="46"/>
                    <a:pt x="85" y="46"/>
                  </a:cubicBezTo>
                  <a:cubicBezTo>
                    <a:pt x="81" y="44"/>
                    <a:pt x="81" y="44"/>
                    <a:pt x="81" y="44"/>
                  </a:cubicBezTo>
                  <a:cubicBezTo>
                    <a:pt x="82" y="42"/>
                    <a:pt x="82" y="42"/>
                    <a:pt x="82" y="42"/>
                  </a:cubicBezTo>
                  <a:cubicBezTo>
                    <a:pt x="81" y="41"/>
                    <a:pt x="81" y="41"/>
                    <a:pt x="81" y="41"/>
                  </a:cubicBezTo>
                  <a:cubicBezTo>
                    <a:pt x="72" y="41"/>
                    <a:pt x="72" y="41"/>
                    <a:pt x="72" y="41"/>
                  </a:cubicBezTo>
                  <a:cubicBezTo>
                    <a:pt x="71" y="34"/>
                    <a:pt x="71" y="34"/>
                    <a:pt x="71" y="34"/>
                  </a:cubicBezTo>
                  <a:cubicBezTo>
                    <a:pt x="68" y="34"/>
                    <a:pt x="68" y="34"/>
                    <a:pt x="68" y="34"/>
                  </a:cubicBezTo>
                  <a:cubicBezTo>
                    <a:pt x="68" y="34"/>
                    <a:pt x="68" y="29"/>
                    <a:pt x="68" y="29"/>
                  </a:cubicBezTo>
                  <a:cubicBezTo>
                    <a:pt x="68" y="29"/>
                    <a:pt x="68" y="24"/>
                    <a:pt x="68" y="24"/>
                  </a:cubicBezTo>
                  <a:cubicBezTo>
                    <a:pt x="68" y="24"/>
                    <a:pt x="68" y="24"/>
                    <a:pt x="68" y="24"/>
                  </a:cubicBezTo>
                  <a:cubicBezTo>
                    <a:pt x="67" y="25"/>
                    <a:pt x="67" y="25"/>
                    <a:pt x="67" y="25"/>
                  </a:cubicBezTo>
                  <a:cubicBezTo>
                    <a:pt x="66" y="25"/>
                    <a:pt x="66" y="25"/>
                    <a:pt x="66" y="25"/>
                  </a:cubicBezTo>
                  <a:cubicBezTo>
                    <a:pt x="64" y="21"/>
                    <a:pt x="64" y="21"/>
                    <a:pt x="64" y="21"/>
                  </a:cubicBezTo>
                  <a:cubicBezTo>
                    <a:pt x="61" y="18"/>
                    <a:pt x="61" y="18"/>
                    <a:pt x="61" y="18"/>
                  </a:cubicBezTo>
                  <a:cubicBezTo>
                    <a:pt x="58" y="19"/>
                    <a:pt x="58" y="19"/>
                    <a:pt x="58" y="19"/>
                  </a:cubicBezTo>
                  <a:cubicBezTo>
                    <a:pt x="54" y="18"/>
                    <a:pt x="54" y="18"/>
                    <a:pt x="54" y="18"/>
                  </a:cubicBezTo>
                  <a:cubicBezTo>
                    <a:pt x="46" y="18"/>
                    <a:pt x="46" y="18"/>
                    <a:pt x="46" y="18"/>
                  </a:cubicBezTo>
                  <a:cubicBezTo>
                    <a:pt x="40" y="19"/>
                    <a:pt x="40" y="19"/>
                    <a:pt x="40" y="19"/>
                  </a:cubicBezTo>
                  <a:cubicBezTo>
                    <a:pt x="35" y="13"/>
                    <a:pt x="35" y="13"/>
                    <a:pt x="35" y="13"/>
                  </a:cubicBezTo>
                  <a:cubicBezTo>
                    <a:pt x="34" y="11"/>
                    <a:pt x="34" y="11"/>
                    <a:pt x="34" y="11"/>
                  </a:cubicBezTo>
                  <a:cubicBezTo>
                    <a:pt x="27" y="5"/>
                    <a:pt x="27" y="5"/>
                    <a:pt x="27" y="5"/>
                  </a:cubicBezTo>
                  <a:cubicBezTo>
                    <a:pt x="17" y="0"/>
                    <a:pt x="17" y="0"/>
                    <a:pt x="17" y="0"/>
                  </a:cubicBezTo>
                  <a:cubicBezTo>
                    <a:pt x="0" y="5"/>
                    <a:pt x="0" y="5"/>
                    <a:pt x="0" y="5"/>
                  </a:cubicBezTo>
                  <a:cubicBezTo>
                    <a:pt x="0" y="40"/>
                    <a:pt x="0" y="40"/>
                    <a:pt x="0" y="40"/>
                  </a:cubicBezTo>
                  <a:cubicBezTo>
                    <a:pt x="6" y="40"/>
                    <a:pt x="6" y="40"/>
                    <a:pt x="6" y="40"/>
                  </a:cubicBezTo>
                  <a:cubicBezTo>
                    <a:pt x="8" y="40"/>
                    <a:pt x="8" y="40"/>
                    <a:pt x="8" y="40"/>
                  </a:cubicBezTo>
                  <a:cubicBezTo>
                    <a:pt x="8" y="40"/>
                    <a:pt x="8" y="39"/>
                    <a:pt x="8" y="39"/>
                  </a:cubicBezTo>
                  <a:cubicBezTo>
                    <a:pt x="7" y="38"/>
                    <a:pt x="7" y="38"/>
                    <a:pt x="7" y="38"/>
                  </a:cubicBezTo>
                  <a:cubicBezTo>
                    <a:pt x="7" y="37"/>
                    <a:pt x="7" y="34"/>
                    <a:pt x="7" y="34"/>
                  </a:cubicBezTo>
                  <a:cubicBezTo>
                    <a:pt x="7" y="34"/>
                    <a:pt x="9" y="32"/>
                    <a:pt x="9" y="32"/>
                  </a:cubicBezTo>
                  <a:cubicBezTo>
                    <a:pt x="12" y="32"/>
                    <a:pt x="12" y="32"/>
                    <a:pt x="12" y="32"/>
                  </a:cubicBezTo>
                  <a:cubicBezTo>
                    <a:pt x="12" y="32"/>
                    <a:pt x="13" y="29"/>
                    <a:pt x="13" y="29"/>
                  </a:cubicBezTo>
                  <a:cubicBezTo>
                    <a:pt x="13" y="29"/>
                    <a:pt x="16" y="30"/>
                    <a:pt x="16" y="30"/>
                  </a:cubicBezTo>
                  <a:cubicBezTo>
                    <a:pt x="16" y="30"/>
                    <a:pt x="15" y="28"/>
                    <a:pt x="15" y="28"/>
                  </a:cubicBezTo>
                  <a:cubicBezTo>
                    <a:pt x="15" y="28"/>
                    <a:pt x="15" y="27"/>
                    <a:pt x="15" y="27"/>
                  </a:cubicBezTo>
                  <a:cubicBezTo>
                    <a:pt x="15" y="27"/>
                    <a:pt x="17" y="27"/>
                    <a:pt x="17" y="27"/>
                  </a:cubicBezTo>
                  <a:cubicBezTo>
                    <a:pt x="17" y="27"/>
                    <a:pt x="18" y="26"/>
                    <a:pt x="18" y="26"/>
                  </a:cubicBezTo>
                  <a:cubicBezTo>
                    <a:pt x="23" y="30"/>
                    <a:pt x="23" y="30"/>
                    <a:pt x="23" y="30"/>
                  </a:cubicBezTo>
                  <a:cubicBezTo>
                    <a:pt x="27" y="31"/>
                    <a:pt x="27" y="31"/>
                    <a:pt x="27" y="31"/>
                  </a:cubicBezTo>
                  <a:cubicBezTo>
                    <a:pt x="27" y="32"/>
                    <a:pt x="27" y="32"/>
                    <a:pt x="27" y="32"/>
                  </a:cubicBezTo>
                  <a:cubicBezTo>
                    <a:pt x="26" y="33"/>
                    <a:pt x="26" y="33"/>
                    <a:pt x="26" y="33"/>
                  </a:cubicBezTo>
                  <a:cubicBezTo>
                    <a:pt x="26" y="33"/>
                    <a:pt x="26" y="33"/>
                    <a:pt x="27" y="34"/>
                  </a:cubicBezTo>
                  <a:cubicBezTo>
                    <a:pt x="27" y="34"/>
                    <a:pt x="29" y="35"/>
                    <a:pt x="29" y="35"/>
                  </a:cubicBezTo>
                  <a:cubicBezTo>
                    <a:pt x="27" y="35"/>
                    <a:pt x="27" y="35"/>
                    <a:pt x="27" y="35"/>
                  </a:cubicBezTo>
                  <a:cubicBezTo>
                    <a:pt x="27" y="35"/>
                    <a:pt x="27" y="36"/>
                    <a:pt x="27" y="36"/>
                  </a:cubicBezTo>
                  <a:cubicBezTo>
                    <a:pt x="28" y="36"/>
                    <a:pt x="28" y="37"/>
                    <a:pt x="28" y="37"/>
                  </a:cubicBezTo>
                  <a:cubicBezTo>
                    <a:pt x="28" y="37"/>
                    <a:pt x="28" y="38"/>
                    <a:pt x="28" y="38"/>
                  </a:cubicBezTo>
                  <a:cubicBezTo>
                    <a:pt x="28" y="39"/>
                    <a:pt x="28" y="39"/>
                    <a:pt x="28" y="39"/>
                  </a:cubicBezTo>
                  <a:cubicBezTo>
                    <a:pt x="29" y="40"/>
                    <a:pt x="29" y="40"/>
                    <a:pt x="29" y="40"/>
                  </a:cubicBezTo>
                  <a:cubicBezTo>
                    <a:pt x="33" y="40"/>
                    <a:pt x="33" y="40"/>
                    <a:pt x="33" y="40"/>
                  </a:cubicBezTo>
                  <a:cubicBezTo>
                    <a:pt x="34" y="40"/>
                    <a:pt x="34" y="40"/>
                    <a:pt x="34" y="40"/>
                  </a:cubicBezTo>
                  <a:cubicBezTo>
                    <a:pt x="34" y="40"/>
                    <a:pt x="34" y="40"/>
                    <a:pt x="34" y="40"/>
                  </a:cubicBezTo>
                  <a:cubicBezTo>
                    <a:pt x="35" y="41"/>
                    <a:pt x="35" y="41"/>
                    <a:pt x="35" y="41"/>
                  </a:cubicBezTo>
                  <a:cubicBezTo>
                    <a:pt x="36" y="41"/>
                    <a:pt x="36" y="41"/>
                    <a:pt x="36" y="41"/>
                  </a:cubicBezTo>
                  <a:cubicBezTo>
                    <a:pt x="37" y="40"/>
                    <a:pt x="37" y="40"/>
                    <a:pt x="37" y="40"/>
                  </a:cubicBezTo>
                  <a:cubicBezTo>
                    <a:pt x="41" y="43"/>
                    <a:pt x="41" y="43"/>
                    <a:pt x="41" y="43"/>
                  </a:cubicBezTo>
                  <a:cubicBezTo>
                    <a:pt x="41" y="45"/>
                    <a:pt x="41" y="45"/>
                    <a:pt x="41" y="45"/>
                  </a:cubicBezTo>
                  <a:cubicBezTo>
                    <a:pt x="41" y="45"/>
                    <a:pt x="43" y="48"/>
                    <a:pt x="43" y="48"/>
                  </a:cubicBezTo>
                  <a:cubicBezTo>
                    <a:pt x="43" y="48"/>
                    <a:pt x="43" y="51"/>
                    <a:pt x="43" y="51"/>
                  </a:cubicBezTo>
                  <a:cubicBezTo>
                    <a:pt x="54" y="59"/>
                    <a:pt x="54" y="59"/>
                    <a:pt x="54" y="59"/>
                  </a:cubicBezTo>
                  <a:cubicBezTo>
                    <a:pt x="64" y="66"/>
                    <a:pt x="64" y="66"/>
                    <a:pt x="64" y="66"/>
                  </a:cubicBezTo>
                  <a:cubicBezTo>
                    <a:pt x="68" y="66"/>
                    <a:pt x="68" y="66"/>
                    <a:pt x="68" y="66"/>
                  </a:cubicBezTo>
                  <a:cubicBezTo>
                    <a:pt x="68" y="66"/>
                    <a:pt x="70" y="67"/>
                    <a:pt x="70" y="67"/>
                  </a:cubicBezTo>
                  <a:cubicBezTo>
                    <a:pt x="70" y="67"/>
                    <a:pt x="72" y="68"/>
                    <a:pt x="72" y="68"/>
                  </a:cubicBezTo>
                  <a:cubicBezTo>
                    <a:pt x="72" y="70"/>
                    <a:pt x="72" y="70"/>
                    <a:pt x="72" y="70"/>
                  </a:cubicBezTo>
                  <a:cubicBezTo>
                    <a:pt x="72" y="70"/>
                    <a:pt x="71" y="70"/>
                    <a:pt x="71" y="70"/>
                  </a:cubicBezTo>
                  <a:cubicBezTo>
                    <a:pt x="71" y="71"/>
                    <a:pt x="71" y="74"/>
                    <a:pt x="71" y="74"/>
                  </a:cubicBezTo>
                  <a:cubicBezTo>
                    <a:pt x="74" y="74"/>
                    <a:pt x="74" y="74"/>
                    <a:pt x="74" y="74"/>
                  </a:cubicBezTo>
                  <a:lnTo>
                    <a:pt x="76" y="76"/>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21" name="Freeform 828">
              <a:extLst>
                <a:ext uri="{FF2B5EF4-FFF2-40B4-BE49-F238E27FC236}">
                  <a16:creationId xmlns:a16="http://schemas.microsoft.com/office/drawing/2014/main" id="{4AA43DA6-498C-3842-335A-096CB00E5FE6}"/>
                </a:ext>
              </a:extLst>
            </p:cNvPr>
            <p:cNvSpPr>
              <a:spLocks/>
            </p:cNvSpPr>
            <p:nvPr/>
          </p:nvSpPr>
          <p:spPr bwMode="auto">
            <a:xfrm>
              <a:off x="6858000" y="3551238"/>
              <a:ext cx="398462" cy="277813"/>
            </a:xfrm>
            <a:custGeom>
              <a:avLst/>
              <a:gdLst>
                <a:gd name="T0" fmla="*/ 18 w 96"/>
                <a:gd name="T1" fmla="*/ 43 h 67"/>
                <a:gd name="T2" fmla="*/ 27 w 96"/>
                <a:gd name="T3" fmla="*/ 41 h 67"/>
                <a:gd name="T4" fmla="*/ 32 w 96"/>
                <a:gd name="T5" fmla="*/ 40 h 67"/>
                <a:gd name="T6" fmla="*/ 39 w 96"/>
                <a:gd name="T7" fmla="*/ 45 h 67"/>
                <a:gd name="T8" fmla="*/ 44 w 96"/>
                <a:gd name="T9" fmla="*/ 46 h 67"/>
                <a:gd name="T10" fmla="*/ 47 w 96"/>
                <a:gd name="T11" fmla="*/ 50 h 67"/>
                <a:gd name="T12" fmla="*/ 53 w 96"/>
                <a:gd name="T13" fmla="*/ 54 h 67"/>
                <a:gd name="T14" fmla="*/ 59 w 96"/>
                <a:gd name="T15" fmla="*/ 58 h 67"/>
                <a:gd name="T16" fmla="*/ 58 w 96"/>
                <a:gd name="T17" fmla="*/ 62 h 67"/>
                <a:gd name="T18" fmla="*/ 60 w 96"/>
                <a:gd name="T19" fmla="*/ 63 h 67"/>
                <a:gd name="T20" fmla="*/ 66 w 96"/>
                <a:gd name="T21" fmla="*/ 66 h 67"/>
                <a:gd name="T22" fmla="*/ 68 w 96"/>
                <a:gd name="T23" fmla="*/ 66 h 67"/>
                <a:gd name="T24" fmla="*/ 72 w 96"/>
                <a:gd name="T25" fmla="*/ 65 h 67"/>
                <a:gd name="T26" fmla="*/ 72 w 96"/>
                <a:gd name="T27" fmla="*/ 61 h 67"/>
                <a:gd name="T28" fmla="*/ 78 w 96"/>
                <a:gd name="T29" fmla="*/ 60 h 67"/>
                <a:gd name="T30" fmla="*/ 82 w 96"/>
                <a:gd name="T31" fmla="*/ 54 h 67"/>
                <a:gd name="T32" fmla="*/ 85 w 96"/>
                <a:gd name="T33" fmla="*/ 49 h 67"/>
                <a:gd name="T34" fmla="*/ 89 w 96"/>
                <a:gd name="T35" fmla="*/ 48 h 67"/>
                <a:gd name="T36" fmla="*/ 93 w 96"/>
                <a:gd name="T37" fmla="*/ 48 h 67"/>
                <a:gd name="T38" fmla="*/ 96 w 96"/>
                <a:gd name="T39" fmla="*/ 44 h 67"/>
                <a:gd name="T40" fmla="*/ 92 w 96"/>
                <a:gd name="T41" fmla="*/ 40 h 67"/>
                <a:gd name="T42" fmla="*/ 67 w 96"/>
                <a:gd name="T43" fmla="*/ 25 h 67"/>
                <a:gd name="T44" fmla="*/ 65 w 96"/>
                <a:gd name="T45" fmla="*/ 17 h 67"/>
                <a:gd name="T46" fmla="*/ 59 w 96"/>
                <a:gd name="T47" fmla="*/ 15 h 67"/>
                <a:gd name="T48" fmla="*/ 57 w 96"/>
                <a:gd name="T49" fmla="*/ 14 h 67"/>
                <a:gd name="T50" fmla="*/ 52 w 96"/>
                <a:gd name="T51" fmla="*/ 12 h 67"/>
                <a:gd name="T52" fmla="*/ 51 w 96"/>
                <a:gd name="T53" fmla="*/ 9 h 67"/>
                <a:gd name="T54" fmla="*/ 50 w 96"/>
                <a:gd name="T55" fmla="*/ 7 h 67"/>
                <a:gd name="T56" fmla="*/ 47 w 96"/>
                <a:gd name="T57" fmla="*/ 4 h 67"/>
                <a:gd name="T58" fmla="*/ 39 w 96"/>
                <a:gd name="T59" fmla="*/ 1 h 67"/>
                <a:gd name="T60" fmla="*/ 37 w 96"/>
                <a:gd name="T61" fmla="*/ 3 h 67"/>
                <a:gd name="T62" fmla="*/ 31 w 96"/>
                <a:gd name="T63" fmla="*/ 8 h 67"/>
                <a:gd name="T64" fmla="*/ 32 w 96"/>
                <a:gd name="T65" fmla="*/ 14 h 67"/>
                <a:gd name="T66" fmla="*/ 20 w 96"/>
                <a:gd name="T67" fmla="*/ 14 h 67"/>
                <a:gd name="T68" fmla="*/ 10 w 96"/>
                <a:gd name="T69" fmla="*/ 4 h 67"/>
                <a:gd name="T70" fmla="*/ 0 w 96"/>
                <a:gd name="T71" fmla="*/ 9 h 67"/>
                <a:gd name="T72" fmla="*/ 2 w 96"/>
                <a:gd name="T73" fmla="*/ 13 h 67"/>
                <a:gd name="T74" fmla="*/ 7 w 96"/>
                <a:gd name="T75" fmla="*/ 7 h 67"/>
                <a:gd name="T76" fmla="*/ 15 w 96"/>
                <a:gd name="T77" fmla="*/ 16 h 67"/>
                <a:gd name="T78" fmla="*/ 13 w 96"/>
                <a:gd name="T79" fmla="*/ 17 h 67"/>
                <a:gd name="T80" fmla="*/ 10 w 96"/>
                <a:gd name="T81" fmla="*/ 20 h 67"/>
                <a:gd name="T82" fmla="*/ 5 w 96"/>
                <a:gd name="T83" fmla="*/ 18 h 67"/>
                <a:gd name="T84" fmla="*/ 2 w 96"/>
                <a:gd name="T85" fmla="*/ 24 h 67"/>
                <a:gd name="T86" fmla="*/ 8 w 96"/>
                <a:gd name="T87" fmla="*/ 25 h 67"/>
                <a:gd name="T88" fmla="*/ 7 w 96"/>
                <a:gd name="T89" fmla="*/ 29 h 67"/>
                <a:gd name="T90" fmla="*/ 7 w 96"/>
                <a:gd name="T91" fmla="*/ 31 h 67"/>
                <a:gd name="T92" fmla="*/ 10 w 96"/>
                <a:gd name="T93" fmla="*/ 35 h 67"/>
                <a:gd name="T94" fmla="*/ 9 w 96"/>
                <a:gd name="T95" fmla="*/ 46 h 67"/>
                <a:gd name="T96" fmla="*/ 13 w 96"/>
                <a:gd name="T97" fmla="*/ 48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96" h="67">
                  <a:moveTo>
                    <a:pt x="15" y="47"/>
                  </a:moveTo>
                  <a:cubicBezTo>
                    <a:pt x="15" y="47"/>
                    <a:pt x="15" y="46"/>
                    <a:pt x="15" y="45"/>
                  </a:cubicBezTo>
                  <a:cubicBezTo>
                    <a:pt x="16" y="45"/>
                    <a:pt x="17" y="44"/>
                    <a:pt x="18" y="43"/>
                  </a:cubicBezTo>
                  <a:cubicBezTo>
                    <a:pt x="18" y="43"/>
                    <a:pt x="19" y="42"/>
                    <a:pt x="20" y="42"/>
                  </a:cubicBezTo>
                  <a:cubicBezTo>
                    <a:pt x="20" y="42"/>
                    <a:pt x="25" y="42"/>
                    <a:pt x="25" y="42"/>
                  </a:cubicBezTo>
                  <a:cubicBezTo>
                    <a:pt x="25" y="42"/>
                    <a:pt x="27" y="41"/>
                    <a:pt x="27" y="41"/>
                  </a:cubicBezTo>
                  <a:cubicBezTo>
                    <a:pt x="29" y="40"/>
                    <a:pt x="29" y="40"/>
                    <a:pt x="29" y="40"/>
                  </a:cubicBezTo>
                  <a:cubicBezTo>
                    <a:pt x="31" y="41"/>
                    <a:pt x="31" y="41"/>
                    <a:pt x="31" y="41"/>
                  </a:cubicBezTo>
                  <a:cubicBezTo>
                    <a:pt x="32" y="40"/>
                    <a:pt x="32" y="40"/>
                    <a:pt x="32" y="40"/>
                  </a:cubicBezTo>
                  <a:cubicBezTo>
                    <a:pt x="33" y="43"/>
                    <a:pt x="33" y="43"/>
                    <a:pt x="33" y="43"/>
                  </a:cubicBezTo>
                  <a:cubicBezTo>
                    <a:pt x="33" y="43"/>
                    <a:pt x="36" y="44"/>
                    <a:pt x="36" y="44"/>
                  </a:cubicBezTo>
                  <a:cubicBezTo>
                    <a:pt x="37" y="44"/>
                    <a:pt x="39" y="45"/>
                    <a:pt x="39" y="45"/>
                  </a:cubicBezTo>
                  <a:cubicBezTo>
                    <a:pt x="39" y="45"/>
                    <a:pt x="40" y="46"/>
                    <a:pt x="40" y="46"/>
                  </a:cubicBezTo>
                  <a:cubicBezTo>
                    <a:pt x="40" y="46"/>
                    <a:pt x="42" y="45"/>
                    <a:pt x="42" y="45"/>
                  </a:cubicBezTo>
                  <a:cubicBezTo>
                    <a:pt x="42" y="45"/>
                    <a:pt x="44" y="46"/>
                    <a:pt x="44" y="46"/>
                  </a:cubicBezTo>
                  <a:cubicBezTo>
                    <a:pt x="44" y="46"/>
                    <a:pt x="45" y="46"/>
                    <a:pt x="46" y="46"/>
                  </a:cubicBezTo>
                  <a:cubicBezTo>
                    <a:pt x="46" y="46"/>
                    <a:pt x="47" y="47"/>
                    <a:pt x="47" y="47"/>
                  </a:cubicBezTo>
                  <a:cubicBezTo>
                    <a:pt x="47" y="48"/>
                    <a:pt x="47" y="50"/>
                    <a:pt x="47" y="50"/>
                  </a:cubicBezTo>
                  <a:cubicBezTo>
                    <a:pt x="49" y="50"/>
                    <a:pt x="49" y="50"/>
                    <a:pt x="49" y="50"/>
                  </a:cubicBezTo>
                  <a:cubicBezTo>
                    <a:pt x="49" y="50"/>
                    <a:pt x="50" y="50"/>
                    <a:pt x="51" y="50"/>
                  </a:cubicBezTo>
                  <a:cubicBezTo>
                    <a:pt x="51" y="51"/>
                    <a:pt x="53" y="54"/>
                    <a:pt x="53" y="54"/>
                  </a:cubicBezTo>
                  <a:cubicBezTo>
                    <a:pt x="59" y="54"/>
                    <a:pt x="59" y="54"/>
                    <a:pt x="59" y="54"/>
                  </a:cubicBezTo>
                  <a:cubicBezTo>
                    <a:pt x="59" y="57"/>
                    <a:pt x="59" y="57"/>
                    <a:pt x="59" y="57"/>
                  </a:cubicBezTo>
                  <a:cubicBezTo>
                    <a:pt x="59" y="58"/>
                    <a:pt x="59" y="58"/>
                    <a:pt x="59" y="58"/>
                  </a:cubicBezTo>
                  <a:cubicBezTo>
                    <a:pt x="59" y="58"/>
                    <a:pt x="59" y="59"/>
                    <a:pt x="59" y="59"/>
                  </a:cubicBezTo>
                  <a:cubicBezTo>
                    <a:pt x="59" y="59"/>
                    <a:pt x="58" y="60"/>
                    <a:pt x="58" y="60"/>
                  </a:cubicBezTo>
                  <a:cubicBezTo>
                    <a:pt x="58" y="62"/>
                    <a:pt x="58" y="62"/>
                    <a:pt x="58" y="62"/>
                  </a:cubicBezTo>
                  <a:cubicBezTo>
                    <a:pt x="59" y="62"/>
                    <a:pt x="59" y="62"/>
                    <a:pt x="59" y="62"/>
                  </a:cubicBezTo>
                  <a:cubicBezTo>
                    <a:pt x="59" y="63"/>
                    <a:pt x="59" y="63"/>
                    <a:pt x="59" y="63"/>
                  </a:cubicBezTo>
                  <a:cubicBezTo>
                    <a:pt x="60" y="63"/>
                    <a:pt x="60" y="63"/>
                    <a:pt x="60" y="63"/>
                  </a:cubicBezTo>
                  <a:cubicBezTo>
                    <a:pt x="61" y="64"/>
                    <a:pt x="61" y="64"/>
                    <a:pt x="61" y="64"/>
                  </a:cubicBezTo>
                  <a:cubicBezTo>
                    <a:pt x="65" y="64"/>
                    <a:pt x="65" y="64"/>
                    <a:pt x="65" y="64"/>
                  </a:cubicBezTo>
                  <a:cubicBezTo>
                    <a:pt x="65" y="64"/>
                    <a:pt x="66" y="66"/>
                    <a:pt x="66" y="66"/>
                  </a:cubicBezTo>
                  <a:cubicBezTo>
                    <a:pt x="66" y="67"/>
                    <a:pt x="67" y="67"/>
                    <a:pt x="67" y="67"/>
                  </a:cubicBezTo>
                  <a:cubicBezTo>
                    <a:pt x="67" y="65"/>
                    <a:pt x="67" y="65"/>
                    <a:pt x="67" y="65"/>
                  </a:cubicBezTo>
                  <a:cubicBezTo>
                    <a:pt x="67" y="65"/>
                    <a:pt x="68" y="66"/>
                    <a:pt x="68" y="66"/>
                  </a:cubicBezTo>
                  <a:cubicBezTo>
                    <a:pt x="68" y="66"/>
                    <a:pt x="69" y="66"/>
                    <a:pt x="69" y="66"/>
                  </a:cubicBezTo>
                  <a:cubicBezTo>
                    <a:pt x="70" y="66"/>
                    <a:pt x="70" y="65"/>
                    <a:pt x="70" y="65"/>
                  </a:cubicBezTo>
                  <a:cubicBezTo>
                    <a:pt x="71" y="65"/>
                    <a:pt x="72" y="65"/>
                    <a:pt x="72" y="65"/>
                  </a:cubicBezTo>
                  <a:cubicBezTo>
                    <a:pt x="72" y="63"/>
                    <a:pt x="72" y="63"/>
                    <a:pt x="72" y="63"/>
                  </a:cubicBezTo>
                  <a:cubicBezTo>
                    <a:pt x="73" y="62"/>
                    <a:pt x="73" y="62"/>
                    <a:pt x="73" y="62"/>
                  </a:cubicBezTo>
                  <a:cubicBezTo>
                    <a:pt x="72" y="61"/>
                    <a:pt x="72" y="61"/>
                    <a:pt x="72" y="61"/>
                  </a:cubicBezTo>
                  <a:cubicBezTo>
                    <a:pt x="72" y="60"/>
                    <a:pt x="72" y="60"/>
                    <a:pt x="72" y="60"/>
                  </a:cubicBezTo>
                  <a:cubicBezTo>
                    <a:pt x="75" y="60"/>
                    <a:pt x="75" y="60"/>
                    <a:pt x="75" y="60"/>
                  </a:cubicBezTo>
                  <a:cubicBezTo>
                    <a:pt x="78" y="60"/>
                    <a:pt x="78" y="60"/>
                    <a:pt x="78" y="60"/>
                  </a:cubicBezTo>
                  <a:cubicBezTo>
                    <a:pt x="78" y="60"/>
                    <a:pt x="78" y="58"/>
                    <a:pt x="78" y="58"/>
                  </a:cubicBezTo>
                  <a:cubicBezTo>
                    <a:pt x="78" y="58"/>
                    <a:pt x="82" y="57"/>
                    <a:pt x="82" y="57"/>
                  </a:cubicBezTo>
                  <a:cubicBezTo>
                    <a:pt x="82" y="57"/>
                    <a:pt x="82" y="54"/>
                    <a:pt x="82" y="54"/>
                  </a:cubicBezTo>
                  <a:cubicBezTo>
                    <a:pt x="82" y="54"/>
                    <a:pt x="83" y="52"/>
                    <a:pt x="83" y="52"/>
                  </a:cubicBezTo>
                  <a:cubicBezTo>
                    <a:pt x="83" y="51"/>
                    <a:pt x="83" y="51"/>
                    <a:pt x="83" y="50"/>
                  </a:cubicBezTo>
                  <a:cubicBezTo>
                    <a:pt x="83" y="50"/>
                    <a:pt x="85" y="50"/>
                    <a:pt x="85" y="49"/>
                  </a:cubicBezTo>
                  <a:cubicBezTo>
                    <a:pt x="85" y="49"/>
                    <a:pt x="86" y="49"/>
                    <a:pt x="86" y="49"/>
                  </a:cubicBezTo>
                  <a:cubicBezTo>
                    <a:pt x="89" y="49"/>
                    <a:pt x="89" y="49"/>
                    <a:pt x="89" y="49"/>
                  </a:cubicBezTo>
                  <a:cubicBezTo>
                    <a:pt x="89" y="49"/>
                    <a:pt x="89" y="48"/>
                    <a:pt x="89" y="48"/>
                  </a:cubicBezTo>
                  <a:cubicBezTo>
                    <a:pt x="89" y="48"/>
                    <a:pt x="89" y="47"/>
                    <a:pt x="89" y="47"/>
                  </a:cubicBezTo>
                  <a:cubicBezTo>
                    <a:pt x="89" y="46"/>
                    <a:pt x="91" y="47"/>
                    <a:pt x="91" y="47"/>
                  </a:cubicBezTo>
                  <a:cubicBezTo>
                    <a:pt x="93" y="48"/>
                    <a:pt x="93" y="48"/>
                    <a:pt x="93" y="48"/>
                  </a:cubicBezTo>
                  <a:cubicBezTo>
                    <a:pt x="95" y="48"/>
                    <a:pt x="95" y="48"/>
                    <a:pt x="95" y="48"/>
                  </a:cubicBezTo>
                  <a:cubicBezTo>
                    <a:pt x="95" y="48"/>
                    <a:pt x="95" y="45"/>
                    <a:pt x="95" y="44"/>
                  </a:cubicBezTo>
                  <a:cubicBezTo>
                    <a:pt x="95" y="44"/>
                    <a:pt x="96" y="44"/>
                    <a:pt x="96" y="44"/>
                  </a:cubicBezTo>
                  <a:cubicBezTo>
                    <a:pt x="96" y="42"/>
                    <a:pt x="96" y="42"/>
                    <a:pt x="96" y="42"/>
                  </a:cubicBezTo>
                  <a:cubicBezTo>
                    <a:pt x="96" y="42"/>
                    <a:pt x="94" y="41"/>
                    <a:pt x="94" y="41"/>
                  </a:cubicBezTo>
                  <a:cubicBezTo>
                    <a:pt x="94" y="41"/>
                    <a:pt x="92" y="40"/>
                    <a:pt x="92" y="40"/>
                  </a:cubicBezTo>
                  <a:cubicBezTo>
                    <a:pt x="88" y="40"/>
                    <a:pt x="88" y="40"/>
                    <a:pt x="88" y="40"/>
                  </a:cubicBezTo>
                  <a:cubicBezTo>
                    <a:pt x="78" y="33"/>
                    <a:pt x="78" y="33"/>
                    <a:pt x="78" y="33"/>
                  </a:cubicBezTo>
                  <a:cubicBezTo>
                    <a:pt x="67" y="25"/>
                    <a:pt x="67" y="25"/>
                    <a:pt x="67" y="25"/>
                  </a:cubicBezTo>
                  <a:cubicBezTo>
                    <a:pt x="67" y="25"/>
                    <a:pt x="67" y="22"/>
                    <a:pt x="67" y="22"/>
                  </a:cubicBezTo>
                  <a:cubicBezTo>
                    <a:pt x="67" y="22"/>
                    <a:pt x="65" y="19"/>
                    <a:pt x="65" y="19"/>
                  </a:cubicBezTo>
                  <a:cubicBezTo>
                    <a:pt x="65" y="17"/>
                    <a:pt x="65" y="17"/>
                    <a:pt x="65" y="17"/>
                  </a:cubicBezTo>
                  <a:cubicBezTo>
                    <a:pt x="61" y="14"/>
                    <a:pt x="61" y="14"/>
                    <a:pt x="61" y="14"/>
                  </a:cubicBezTo>
                  <a:cubicBezTo>
                    <a:pt x="60" y="15"/>
                    <a:pt x="60" y="15"/>
                    <a:pt x="60" y="15"/>
                  </a:cubicBezTo>
                  <a:cubicBezTo>
                    <a:pt x="59" y="15"/>
                    <a:pt x="59" y="15"/>
                    <a:pt x="59" y="15"/>
                  </a:cubicBezTo>
                  <a:cubicBezTo>
                    <a:pt x="58" y="14"/>
                    <a:pt x="58" y="14"/>
                    <a:pt x="58" y="14"/>
                  </a:cubicBezTo>
                  <a:cubicBezTo>
                    <a:pt x="58" y="14"/>
                    <a:pt x="58" y="14"/>
                    <a:pt x="58" y="14"/>
                  </a:cubicBezTo>
                  <a:cubicBezTo>
                    <a:pt x="57" y="14"/>
                    <a:pt x="57" y="14"/>
                    <a:pt x="57" y="14"/>
                  </a:cubicBezTo>
                  <a:cubicBezTo>
                    <a:pt x="53" y="14"/>
                    <a:pt x="53" y="14"/>
                    <a:pt x="53" y="14"/>
                  </a:cubicBezTo>
                  <a:cubicBezTo>
                    <a:pt x="52" y="13"/>
                    <a:pt x="52" y="13"/>
                    <a:pt x="52" y="13"/>
                  </a:cubicBezTo>
                  <a:cubicBezTo>
                    <a:pt x="52" y="12"/>
                    <a:pt x="52" y="12"/>
                    <a:pt x="52" y="12"/>
                  </a:cubicBezTo>
                  <a:cubicBezTo>
                    <a:pt x="52" y="12"/>
                    <a:pt x="52" y="11"/>
                    <a:pt x="52" y="11"/>
                  </a:cubicBezTo>
                  <a:cubicBezTo>
                    <a:pt x="52" y="11"/>
                    <a:pt x="52" y="10"/>
                    <a:pt x="51" y="10"/>
                  </a:cubicBezTo>
                  <a:cubicBezTo>
                    <a:pt x="51" y="10"/>
                    <a:pt x="51" y="9"/>
                    <a:pt x="51" y="9"/>
                  </a:cubicBezTo>
                  <a:cubicBezTo>
                    <a:pt x="53" y="9"/>
                    <a:pt x="53" y="9"/>
                    <a:pt x="53" y="9"/>
                  </a:cubicBezTo>
                  <a:cubicBezTo>
                    <a:pt x="53" y="9"/>
                    <a:pt x="51" y="8"/>
                    <a:pt x="51" y="8"/>
                  </a:cubicBezTo>
                  <a:cubicBezTo>
                    <a:pt x="50" y="7"/>
                    <a:pt x="50" y="7"/>
                    <a:pt x="50" y="7"/>
                  </a:cubicBezTo>
                  <a:cubicBezTo>
                    <a:pt x="51" y="6"/>
                    <a:pt x="51" y="6"/>
                    <a:pt x="51" y="6"/>
                  </a:cubicBezTo>
                  <a:cubicBezTo>
                    <a:pt x="51" y="5"/>
                    <a:pt x="51" y="5"/>
                    <a:pt x="51" y="5"/>
                  </a:cubicBezTo>
                  <a:cubicBezTo>
                    <a:pt x="47" y="4"/>
                    <a:pt x="47" y="4"/>
                    <a:pt x="47" y="4"/>
                  </a:cubicBezTo>
                  <a:cubicBezTo>
                    <a:pt x="42" y="0"/>
                    <a:pt x="42" y="0"/>
                    <a:pt x="42" y="0"/>
                  </a:cubicBezTo>
                  <a:cubicBezTo>
                    <a:pt x="42" y="0"/>
                    <a:pt x="41" y="1"/>
                    <a:pt x="41" y="1"/>
                  </a:cubicBezTo>
                  <a:cubicBezTo>
                    <a:pt x="41" y="1"/>
                    <a:pt x="39" y="1"/>
                    <a:pt x="39" y="1"/>
                  </a:cubicBezTo>
                  <a:cubicBezTo>
                    <a:pt x="39" y="1"/>
                    <a:pt x="39" y="2"/>
                    <a:pt x="39" y="2"/>
                  </a:cubicBezTo>
                  <a:cubicBezTo>
                    <a:pt x="39" y="2"/>
                    <a:pt x="40" y="4"/>
                    <a:pt x="40" y="4"/>
                  </a:cubicBezTo>
                  <a:cubicBezTo>
                    <a:pt x="40" y="4"/>
                    <a:pt x="37" y="3"/>
                    <a:pt x="37" y="3"/>
                  </a:cubicBezTo>
                  <a:cubicBezTo>
                    <a:pt x="37" y="3"/>
                    <a:pt x="36" y="6"/>
                    <a:pt x="36" y="6"/>
                  </a:cubicBezTo>
                  <a:cubicBezTo>
                    <a:pt x="33" y="6"/>
                    <a:pt x="33" y="6"/>
                    <a:pt x="33" y="6"/>
                  </a:cubicBezTo>
                  <a:cubicBezTo>
                    <a:pt x="33" y="6"/>
                    <a:pt x="31" y="8"/>
                    <a:pt x="31" y="8"/>
                  </a:cubicBezTo>
                  <a:cubicBezTo>
                    <a:pt x="31" y="8"/>
                    <a:pt x="31" y="11"/>
                    <a:pt x="31" y="12"/>
                  </a:cubicBezTo>
                  <a:cubicBezTo>
                    <a:pt x="31" y="12"/>
                    <a:pt x="31" y="12"/>
                    <a:pt x="32" y="13"/>
                  </a:cubicBezTo>
                  <a:cubicBezTo>
                    <a:pt x="32" y="13"/>
                    <a:pt x="32" y="14"/>
                    <a:pt x="32" y="14"/>
                  </a:cubicBezTo>
                  <a:cubicBezTo>
                    <a:pt x="30" y="14"/>
                    <a:pt x="30" y="14"/>
                    <a:pt x="30" y="14"/>
                  </a:cubicBezTo>
                  <a:cubicBezTo>
                    <a:pt x="24" y="14"/>
                    <a:pt x="24" y="14"/>
                    <a:pt x="24" y="14"/>
                  </a:cubicBezTo>
                  <a:cubicBezTo>
                    <a:pt x="20" y="14"/>
                    <a:pt x="20" y="14"/>
                    <a:pt x="20" y="14"/>
                  </a:cubicBezTo>
                  <a:cubicBezTo>
                    <a:pt x="18" y="10"/>
                    <a:pt x="18" y="10"/>
                    <a:pt x="18" y="10"/>
                  </a:cubicBezTo>
                  <a:cubicBezTo>
                    <a:pt x="18" y="10"/>
                    <a:pt x="15" y="6"/>
                    <a:pt x="14" y="5"/>
                  </a:cubicBezTo>
                  <a:cubicBezTo>
                    <a:pt x="13" y="4"/>
                    <a:pt x="10" y="4"/>
                    <a:pt x="10" y="4"/>
                  </a:cubicBezTo>
                  <a:cubicBezTo>
                    <a:pt x="10" y="4"/>
                    <a:pt x="7" y="5"/>
                    <a:pt x="7" y="5"/>
                  </a:cubicBezTo>
                  <a:cubicBezTo>
                    <a:pt x="7" y="5"/>
                    <a:pt x="3" y="6"/>
                    <a:pt x="3" y="7"/>
                  </a:cubicBezTo>
                  <a:cubicBezTo>
                    <a:pt x="3" y="7"/>
                    <a:pt x="1" y="8"/>
                    <a:pt x="0" y="9"/>
                  </a:cubicBezTo>
                  <a:cubicBezTo>
                    <a:pt x="0" y="10"/>
                    <a:pt x="1" y="10"/>
                    <a:pt x="1" y="11"/>
                  </a:cubicBezTo>
                  <a:cubicBezTo>
                    <a:pt x="1" y="11"/>
                    <a:pt x="1" y="11"/>
                    <a:pt x="1" y="12"/>
                  </a:cubicBezTo>
                  <a:cubicBezTo>
                    <a:pt x="1" y="13"/>
                    <a:pt x="2" y="13"/>
                    <a:pt x="2" y="13"/>
                  </a:cubicBezTo>
                  <a:cubicBezTo>
                    <a:pt x="3" y="12"/>
                    <a:pt x="3" y="11"/>
                    <a:pt x="2" y="11"/>
                  </a:cubicBezTo>
                  <a:cubicBezTo>
                    <a:pt x="2" y="10"/>
                    <a:pt x="3" y="9"/>
                    <a:pt x="3" y="9"/>
                  </a:cubicBezTo>
                  <a:cubicBezTo>
                    <a:pt x="4" y="8"/>
                    <a:pt x="5" y="7"/>
                    <a:pt x="7" y="7"/>
                  </a:cubicBezTo>
                  <a:cubicBezTo>
                    <a:pt x="8" y="7"/>
                    <a:pt x="9" y="7"/>
                    <a:pt x="10" y="8"/>
                  </a:cubicBezTo>
                  <a:cubicBezTo>
                    <a:pt x="10" y="8"/>
                    <a:pt x="10" y="9"/>
                    <a:pt x="10" y="9"/>
                  </a:cubicBezTo>
                  <a:cubicBezTo>
                    <a:pt x="11" y="12"/>
                    <a:pt x="13" y="14"/>
                    <a:pt x="15" y="16"/>
                  </a:cubicBezTo>
                  <a:cubicBezTo>
                    <a:pt x="16" y="16"/>
                    <a:pt x="16" y="17"/>
                    <a:pt x="16" y="17"/>
                  </a:cubicBezTo>
                  <a:cubicBezTo>
                    <a:pt x="15" y="18"/>
                    <a:pt x="15" y="18"/>
                    <a:pt x="15" y="18"/>
                  </a:cubicBezTo>
                  <a:cubicBezTo>
                    <a:pt x="14" y="18"/>
                    <a:pt x="14" y="17"/>
                    <a:pt x="13" y="17"/>
                  </a:cubicBezTo>
                  <a:cubicBezTo>
                    <a:pt x="13" y="18"/>
                    <a:pt x="13" y="18"/>
                    <a:pt x="13" y="18"/>
                  </a:cubicBezTo>
                  <a:cubicBezTo>
                    <a:pt x="13" y="19"/>
                    <a:pt x="14" y="19"/>
                    <a:pt x="14" y="19"/>
                  </a:cubicBezTo>
                  <a:cubicBezTo>
                    <a:pt x="13" y="19"/>
                    <a:pt x="11" y="20"/>
                    <a:pt x="10" y="20"/>
                  </a:cubicBezTo>
                  <a:cubicBezTo>
                    <a:pt x="10" y="20"/>
                    <a:pt x="10" y="20"/>
                    <a:pt x="9" y="20"/>
                  </a:cubicBezTo>
                  <a:cubicBezTo>
                    <a:pt x="9" y="20"/>
                    <a:pt x="9" y="19"/>
                    <a:pt x="9" y="18"/>
                  </a:cubicBezTo>
                  <a:cubicBezTo>
                    <a:pt x="7" y="19"/>
                    <a:pt x="6" y="19"/>
                    <a:pt x="5" y="18"/>
                  </a:cubicBezTo>
                  <a:cubicBezTo>
                    <a:pt x="4" y="18"/>
                    <a:pt x="3" y="18"/>
                    <a:pt x="3" y="18"/>
                  </a:cubicBezTo>
                  <a:cubicBezTo>
                    <a:pt x="3" y="19"/>
                    <a:pt x="3" y="19"/>
                    <a:pt x="2" y="19"/>
                  </a:cubicBezTo>
                  <a:cubicBezTo>
                    <a:pt x="2" y="21"/>
                    <a:pt x="2" y="22"/>
                    <a:pt x="2" y="24"/>
                  </a:cubicBezTo>
                  <a:cubicBezTo>
                    <a:pt x="2" y="24"/>
                    <a:pt x="2" y="25"/>
                    <a:pt x="2" y="25"/>
                  </a:cubicBezTo>
                  <a:cubicBezTo>
                    <a:pt x="3" y="25"/>
                    <a:pt x="3" y="25"/>
                    <a:pt x="3" y="25"/>
                  </a:cubicBezTo>
                  <a:cubicBezTo>
                    <a:pt x="5" y="25"/>
                    <a:pt x="6" y="25"/>
                    <a:pt x="8" y="25"/>
                  </a:cubicBezTo>
                  <a:cubicBezTo>
                    <a:pt x="8" y="26"/>
                    <a:pt x="8" y="26"/>
                    <a:pt x="7" y="26"/>
                  </a:cubicBezTo>
                  <a:cubicBezTo>
                    <a:pt x="7" y="26"/>
                    <a:pt x="7" y="27"/>
                    <a:pt x="7" y="27"/>
                  </a:cubicBezTo>
                  <a:cubicBezTo>
                    <a:pt x="7" y="28"/>
                    <a:pt x="7" y="28"/>
                    <a:pt x="7" y="29"/>
                  </a:cubicBezTo>
                  <a:cubicBezTo>
                    <a:pt x="7" y="30"/>
                    <a:pt x="6" y="30"/>
                    <a:pt x="5" y="30"/>
                  </a:cubicBezTo>
                  <a:cubicBezTo>
                    <a:pt x="5" y="30"/>
                    <a:pt x="4" y="31"/>
                    <a:pt x="4" y="31"/>
                  </a:cubicBezTo>
                  <a:cubicBezTo>
                    <a:pt x="5" y="31"/>
                    <a:pt x="7" y="31"/>
                    <a:pt x="7" y="31"/>
                  </a:cubicBezTo>
                  <a:cubicBezTo>
                    <a:pt x="8" y="32"/>
                    <a:pt x="8" y="33"/>
                    <a:pt x="9" y="34"/>
                  </a:cubicBezTo>
                  <a:cubicBezTo>
                    <a:pt x="9" y="34"/>
                    <a:pt x="9" y="34"/>
                    <a:pt x="10" y="34"/>
                  </a:cubicBezTo>
                  <a:cubicBezTo>
                    <a:pt x="10" y="34"/>
                    <a:pt x="11" y="35"/>
                    <a:pt x="10" y="35"/>
                  </a:cubicBezTo>
                  <a:cubicBezTo>
                    <a:pt x="10" y="35"/>
                    <a:pt x="10" y="36"/>
                    <a:pt x="10" y="36"/>
                  </a:cubicBezTo>
                  <a:cubicBezTo>
                    <a:pt x="9" y="37"/>
                    <a:pt x="9" y="39"/>
                    <a:pt x="9" y="41"/>
                  </a:cubicBezTo>
                  <a:cubicBezTo>
                    <a:pt x="9" y="43"/>
                    <a:pt x="9" y="44"/>
                    <a:pt x="9" y="46"/>
                  </a:cubicBezTo>
                  <a:cubicBezTo>
                    <a:pt x="10" y="46"/>
                    <a:pt x="10" y="46"/>
                    <a:pt x="10" y="47"/>
                  </a:cubicBezTo>
                  <a:cubicBezTo>
                    <a:pt x="10" y="47"/>
                    <a:pt x="10" y="48"/>
                    <a:pt x="10" y="48"/>
                  </a:cubicBezTo>
                  <a:cubicBezTo>
                    <a:pt x="13" y="48"/>
                    <a:pt x="13" y="48"/>
                    <a:pt x="13" y="48"/>
                  </a:cubicBezTo>
                  <a:cubicBezTo>
                    <a:pt x="13" y="48"/>
                    <a:pt x="15" y="48"/>
                    <a:pt x="15" y="47"/>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22" name="Freeform 830">
              <a:extLst>
                <a:ext uri="{FF2B5EF4-FFF2-40B4-BE49-F238E27FC236}">
                  <a16:creationId xmlns:a16="http://schemas.microsoft.com/office/drawing/2014/main" id="{D4956539-BD78-79A7-2BDA-03A8AE6165F5}"/>
                </a:ext>
              </a:extLst>
            </p:cNvPr>
            <p:cNvSpPr>
              <a:spLocks/>
            </p:cNvSpPr>
            <p:nvPr/>
          </p:nvSpPr>
          <p:spPr bwMode="auto">
            <a:xfrm>
              <a:off x="8123238" y="4300538"/>
              <a:ext cx="244475" cy="428625"/>
            </a:xfrm>
            <a:custGeom>
              <a:avLst/>
              <a:gdLst>
                <a:gd name="T0" fmla="*/ 55 w 59"/>
                <a:gd name="T1" fmla="*/ 31 h 103"/>
                <a:gd name="T2" fmla="*/ 52 w 59"/>
                <a:gd name="T3" fmla="*/ 25 h 103"/>
                <a:gd name="T4" fmla="*/ 46 w 59"/>
                <a:gd name="T5" fmla="*/ 17 h 103"/>
                <a:gd name="T6" fmla="*/ 41 w 59"/>
                <a:gd name="T7" fmla="*/ 17 h 103"/>
                <a:gd name="T8" fmla="*/ 36 w 59"/>
                <a:gd name="T9" fmla="*/ 18 h 103"/>
                <a:gd name="T10" fmla="*/ 30 w 59"/>
                <a:gd name="T11" fmla="*/ 18 h 103"/>
                <a:gd name="T12" fmla="*/ 26 w 59"/>
                <a:gd name="T13" fmla="*/ 17 h 103"/>
                <a:gd name="T14" fmla="*/ 25 w 59"/>
                <a:gd name="T15" fmla="*/ 10 h 103"/>
                <a:gd name="T16" fmla="*/ 21 w 59"/>
                <a:gd name="T17" fmla="*/ 8 h 103"/>
                <a:gd name="T18" fmla="*/ 19 w 59"/>
                <a:gd name="T19" fmla="*/ 1 h 103"/>
                <a:gd name="T20" fmla="*/ 14 w 59"/>
                <a:gd name="T21" fmla="*/ 1 h 103"/>
                <a:gd name="T22" fmla="*/ 10 w 59"/>
                <a:gd name="T23" fmla="*/ 6 h 103"/>
                <a:gd name="T24" fmla="*/ 4 w 59"/>
                <a:gd name="T25" fmla="*/ 11 h 103"/>
                <a:gd name="T26" fmla="*/ 2 w 59"/>
                <a:gd name="T27" fmla="*/ 17 h 103"/>
                <a:gd name="T28" fmla="*/ 10 w 59"/>
                <a:gd name="T29" fmla="*/ 27 h 103"/>
                <a:gd name="T30" fmla="*/ 10 w 59"/>
                <a:gd name="T31" fmla="*/ 33 h 103"/>
                <a:gd name="T32" fmla="*/ 11 w 59"/>
                <a:gd name="T33" fmla="*/ 42 h 103"/>
                <a:gd name="T34" fmla="*/ 18 w 59"/>
                <a:gd name="T35" fmla="*/ 56 h 103"/>
                <a:gd name="T36" fmla="*/ 17 w 59"/>
                <a:gd name="T37" fmla="*/ 66 h 103"/>
                <a:gd name="T38" fmla="*/ 13 w 59"/>
                <a:gd name="T39" fmla="*/ 73 h 103"/>
                <a:gd name="T40" fmla="*/ 13 w 59"/>
                <a:gd name="T41" fmla="*/ 77 h 103"/>
                <a:gd name="T42" fmla="*/ 11 w 59"/>
                <a:gd name="T43" fmla="*/ 84 h 103"/>
                <a:gd name="T44" fmla="*/ 15 w 59"/>
                <a:gd name="T45" fmla="*/ 87 h 103"/>
                <a:gd name="T46" fmla="*/ 19 w 59"/>
                <a:gd name="T47" fmla="*/ 91 h 103"/>
                <a:gd name="T48" fmla="*/ 23 w 59"/>
                <a:gd name="T49" fmla="*/ 97 h 103"/>
                <a:gd name="T50" fmla="*/ 29 w 59"/>
                <a:gd name="T51" fmla="*/ 97 h 103"/>
                <a:gd name="T52" fmla="*/ 31 w 59"/>
                <a:gd name="T53" fmla="*/ 102 h 103"/>
                <a:gd name="T54" fmla="*/ 37 w 59"/>
                <a:gd name="T55" fmla="*/ 102 h 103"/>
                <a:gd name="T56" fmla="*/ 35 w 59"/>
                <a:gd name="T57" fmla="*/ 98 h 103"/>
                <a:gd name="T58" fmla="*/ 30 w 59"/>
                <a:gd name="T59" fmla="*/ 94 h 103"/>
                <a:gd name="T60" fmla="*/ 27 w 59"/>
                <a:gd name="T61" fmla="*/ 92 h 103"/>
                <a:gd name="T62" fmla="*/ 27 w 59"/>
                <a:gd name="T63" fmla="*/ 89 h 103"/>
                <a:gd name="T64" fmla="*/ 26 w 59"/>
                <a:gd name="T65" fmla="*/ 85 h 103"/>
                <a:gd name="T66" fmla="*/ 23 w 59"/>
                <a:gd name="T67" fmla="*/ 83 h 103"/>
                <a:gd name="T68" fmla="*/ 22 w 59"/>
                <a:gd name="T69" fmla="*/ 79 h 103"/>
                <a:gd name="T70" fmla="*/ 18 w 59"/>
                <a:gd name="T71" fmla="*/ 79 h 103"/>
                <a:gd name="T72" fmla="*/ 17 w 59"/>
                <a:gd name="T73" fmla="*/ 75 h 103"/>
                <a:gd name="T74" fmla="*/ 17 w 59"/>
                <a:gd name="T75" fmla="*/ 72 h 103"/>
                <a:gd name="T76" fmla="*/ 19 w 59"/>
                <a:gd name="T77" fmla="*/ 67 h 103"/>
                <a:gd name="T78" fmla="*/ 20 w 59"/>
                <a:gd name="T79" fmla="*/ 60 h 103"/>
                <a:gd name="T80" fmla="*/ 21 w 59"/>
                <a:gd name="T81" fmla="*/ 56 h 103"/>
                <a:gd name="T82" fmla="*/ 22 w 59"/>
                <a:gd name="T83" fmla="*/ 52 h 103"/>
                <a:gd name="T84" fmla="*/ 24 w 59"/>
                <a:gd name="T85" fmla="*/ 50 h 103"/>
                <a:gd name="T86" fmla="*/ 27 w 59"/>
                <a:gd name="T87" fmla="*/ 53 h 103"/>
                <a:gd name="T88" fmla="*/ 29 w 59"/>
                <a:gd name="T89" fmla="*/ 56 h 103"/>
                <a:gd name="T90" fmla="*/ 33 w 59"/>
                <a:gd name="T91" fmla="*/ 55 h 103"/>
                <a:gd name="T92" fmla="*/ 39 w 59"/>
                <a:gd name="T93" fmla="*/ 60 h 103"/>
                <a:gd name="T94" fmla="*/ 38 w 59"/>
                <a:gd name="T95" fmla="*/ 52 h 103"/>
                <a:gd name="T96" fmla="*/ 42 w 59"/>
                <a:gd name="T97" fmla="*/ 43 h 103"/>
                <a:gd name="T98" fmla="*/ 50 w 59"/>
                <a:gd name="T99" fmla="*/ 42 h 103"/>
                <a:gd name="T100" fmla="*/ 57 w 59"/>
                <a:gd name="T101" fmla="*/ 43 h 103"/>
                <a:gd name="T102" fmla="*/ 58 w 59"/>
                <a:gd name="T103" fmla="*/ 37 h 1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9" h="103">
                  <a:moveTo>
                    <a:pt x="58" y="34"/>
                  </a:moveTo>
                  <a:cubicBezTo>
                    <a:pt x="58" y="33"/>
                    <a:pt x="57" y="33"/>
                    <a:pt x="57" y="33"/>
                  </a:cubicBezTo>
                  <a:cubicBezTo>
                    <a:pt x="57" y="32"/>
                    <a:pt x="57" y="32"/>
                    <a:pt x="57" y="31"/>
                  </a:cubicBezTo>
                  <a:cubicBezTo>
                    <a:pt x="56" y="31"/>
                    <a:pt x="55" y="31"/>
                    <a:pt x="55" y="31"/>
                  </a:cubicBezTo>
                  <a:cubicBezTo>
                    <a:pt x="54" y="31"/>
                    <a:pt x="54" y="30"/>
                    <a:pt x="53" y="30"/>
                  </a:cubicBezTo>
                  <a:cubicBezTo>
                    <a:pt x="53" y="30"/>
                    <a:pt x="52" y="29"/>
                    <a:pt x="52" y="29"/>
                  </a:cubicBezTo>
                  <a:cubicBezTo>
                    <a:pt x="52" y="28"/>
                    <a:pt x="52" y="28"/>
                    <a:pt x="53" y="27"/>
                  </a:cubicBezTo>
                  <a:cubicBezTo>
                    <a:pt x="53" y="26"/>
                    <a:pt x="52" y="25"/>
                    <a:pt x="52" y="25"/>
                  </a:cubicBezTo>
                  <a:cubicBezTo>
                    <a:pt x="52" y="25"/>
                    <a:pt x="52" y="25"/>
                    <a:pt x="52" y="24"/>
                  </a:cubicBezTo>
                  <a:cubicBezTo>
                    <a:pt x="52" y="23"/>
                    <a:pt x="52" y="21"/>
                    <a:pt x="51" y="20"/>
                  </a:cubicBezTo>
                  <a:cubicBezTo>
                    <a:pt x="50" y="20"/>
                    <a:pt x="49" y="19"/>
                    <a:pt x="48" y="18"/>
                  </a:cubicBezTo>
                  <a:cubicBezTo>
                    <a:pt x="47" y="17"/>
                    <a:pt x="47" y="17"/>
                    <a:pt x="46" y="17"/>
                  </a:cubicBezTo>
                  <a:cubicBezTo>
                    <a:pt x="46" y="16"/>
                    <a:pt x="45" y="16"/>
                    <a:pt x="44" y="16"/>
                  </a:cubicBezTo>
                  <a:cubicBezTo>
                    <a:pt x="44" y="15"/>
                    <a:pt x="43" y="15"/>
                    <a:pt x="43" y="15"/>
                  </a:cubicBezTo>
                  <a:cubicBezTo>
                    <a:pt x="42" y="16"/>
                    <a:pt x="42" y="16"/>
                    <a:pt x="42" y="16"/>
                  </a:cubicBezTo>
                  <a:cubicBezTo>
                    <a:pt x="41" y="16"/>
                    <a:pt x="41" y="16"/>
                    <a:pt x="41" y="17"/>
                  </a:cubicBezTo>
                  <a:cubicBezTo>
                    <a:pt x="40" y="17"/>
                    <a:pt x="40" y="17"/>
                    <a:pt x="40" y="18"/>
                  </a:cubicBezTo>
                  <a:cubicBezTo>
                    <a:pt x="40" y="18"/>
                    <a:pt x="40" y="19"/>
                    <a:pt x="39" y="19"/>
                  </a:cubicBezTo>
                  <a:cubicBezTo>
                    <a:pt x="39" y="19"/>
                    <a:pt x="37" y="19"/>
                    <a:pt x="37" y="19"/>
                  </a:cubicBezTo>
                  <a:cubicBezTo>
                    <a:pt x="36" y="19"/>
                    <a:pt x="36" y="18"/>
                    <a:pt x="36" y="18"/>
                  </a:cubicBezTo>
                  <a:cubicBezTo>
                    <a:pt x="35" y="18"/>
                    <a:pt x="34" y="18"/>
                    <a:pt x="33" y="18"/>
                  </a:cubicBezTo>
                  <a:cubicBezTo>
                    <a:pt x="33" y="17"/>
                    <a:pt x="32" y="17"/>
                    <a:pt x="32" y="17"/>
                  </a:cubicBezTo>
                  <a:cubicBezTo>
                    <a:pt x="31" y="17"/>
                    <a:pt x="31" y="17"/>
                    <a:pt x="31" y="17"/>
                  </a:cubicBezTo>
                  <a:cubicBezTo>
                    <a:pt x="30" y="17"/>
                    <a:pt x="30" y="17"/>
                    <a:pt x="30" y="18"/>
                  </a:cubicBezTo>
                  <a:cubicBezTo>
                    <a:pt x="30" y="18"/>
                    <a:pt x="30" y="19"/>
                    <a:pt x="29" y="19"/>
                  </a:cubicBezTo>
                  <a:cubicBezTo>
                    <a:pt x="28" y="19"/>
                    <a:pt x="28" y="19"/>
                    <a:pt x="27" y="19"/>
                  </a:cubicBezTo>
                  <a:cubicBezTo>
                    <a:pt x="27" y="20"/>
                    <a:pt x="27" y="21"/>
                    <a:pt x="26" y="20"/>
                  </a:cubicBezTo>
                  <a:cubicBezTo>
                    <a:pt x="26" y="20"/>
                    <a:pt x="26" y="18"/>
                    <a:pt x="26" y="17"/>
                  </a:cubicBezTo>
                  <a:cubicBezTo>
                    <a:pt x="26" y="17"/>
                    <a:pt x="26" y="16"/>
                    <a:pt x="26" y="15"/>
                  </a:cubicBezTo>
                  <a:cubicBezTo>
                    <a:pt x="26" y="15"/>
                    <a:pt x="25" y="14"/>
                    <a:pt x="26" y="13"/>
                  </a:cubicBezTo>
                  <a:cubicBezTo>
                    <a:pt x="26" y="13"/>
                    <a:pt x="26" y="13"/>
                    <a:pt x="26" y="12"/>
                  </a:cubicBezTo>
                  <a:cubicBezTo>
                    <a:pt x="26" y="11"/>
                    <a:pt x="25" y="10"/>
                    <a:pt x="25" y="10"/>
                  </a:cubicBezTo>
                  <a:cubicBezTo>
                    <a:pt x="26" y="9"/>
                    <a:pt x="26" y="9"/>
                    <a:pt x="26" y="9"/>
                  </a:cubicBezTo>
                  <a:cubicBezTo>
                    <a:pt x="26" y="8"/>
                    <a:pt x="27" y="7"/>
                    <a:pt x="26" y="7"/>
                  </a:cubicBezTo>
                  <a:cubicBezTo>
                    <a:pt x="25" y="7"/>
                    <a:pt x="24" y="7"/>
                    <a:pt x="23" y="7"/>
                  </a:cubicBezTo>
                  <a:cubicBezTo>
                    <a:pt x="22" y="8"/>
                    <a:pt x="21" y="8"/>
                    <a:pt x="21" y="8"/>
                  </a:cubicBezTo>
                  <a:cubicBezTo>
                    <a:pt x="21" y="7"/>
                    <a:pt x="21" y="6"/>
                    <a:pt x="21" y="6"/>
                  </a:cubicBezTo>
                  <a:cubicBezTo>
                    <a:pt x="21" y="6"/>
                    <a:pt x="21" y="5"/>
                    <a:pt x="21" y="5"/>
                  </a:cubicBezTo>
                  <a:cubicBezTo>
                    <a:pt x="21" y="4"/>
                    <a:pt x="21" y="3"/>
                    <a:pt x="21" y="2"/>
                  </a:cubicBezTo>
                  <a:cubicBezTo>
                    <a:pt x="21" y="2"/>
                    <a:pt x="19" y="1"/>
                    <a:pt x="19" y="1"/>
                  </a:cubicBezTo>
                  <a:cubicBezTo>
                    <a:pt x="19" y="1"/>
                    <a:pt x="18" y="2"/>
                    <a:pt x="17" y="2"/>
                  </a:cubicBezTo>
                  <a:cubicBezTo>
                    <a:pt x="17" y="1"/>
                    <a:pt x="17" y="1"/>
                    <a:pt x="17" y="0"/>
                  </a:cubicBezTo>
                  <a:cubicBezTo>
                    <a:pt x="17" y="0"/>
                    <a:pt x="17" y="0"/>
                    <a:pt x="16" y="0"/>
                  </a:cubicBezTo>
                  <a:cubicBezTo>
                    <a:pt x="15" y="0"/>
                    <a:pt x="14" y="1"/>
                    <a:pt x="14" y="1"/>
                  </a:cubicBezTo>
                  <a:cubicBezTo>
                    <a:pt x="14" y="2"/>
                    <a:pt x="14" y="2"/>
                    <a:pt x="14" y="3"/>
                  </a:cubicBezTo>
                  <a:cubicBezTo>
                    <a:pt x="14" y="3"/>
                    <a:pt x="13" y="3"/>
                    <a:pt x="13" y="3"/>
                  </a:cubicBezTo>
                  <a:cubicBezTo>
                    <a:pt x="12" y="3"/>
                    <a:pt x="12" y="3"/>
                    <a:pt x="11" y="4"/>
                  </a:cubicBezTo>
                  <a:cubicBezTo>
                    <a:pt x="11" y="4"/>
                    <a:pt x="11" y="6"/>
                    <a:pt x="10" y="6"/>
                  </a:cubicBezTo>
                  <a:cubicBezTo>
                    <a:pt x="10" y="6"/>
                    <a:pt x="9" y="7"/>
                    <a:pt x="8" y="7"/>
                  </a:cubicBezTo>
                  <a:cubicBezTo>
                    <a:pt x="8" y="7"/>
                    <a:pt x="7" y="7"/>
                    <a:pt x="6" y="7"/>
                  </a:cubicBezTo>
                  <a:cubicBezTo>
                    <a:pt x="6" y="7"/>
                    <a:pt x="5" y="7"/>
                    <a:pt x="4" y="8"/>
                  </a:cubicBezTo>
                  <a:cubicBezTo>
                    <a:pt x="4" y="8"/>
                    <a:pt x="4" y="10"/>
                    <a:pt x="4" y="11"/>
                  </a:cubicBezTo>
                  <a:cubicBezTo>
                    <a:pt x="4" y="11"/>
                    <a:pt x="3" y="12"/>
                    <a:pt x="3" y="12"/>
                  </a:cubicBezTo>
                  <a:cubicBezTo>
                    <a:pt x="3" y="13"/>
                    <a:pt x="4" y="14"/>
                    <a:pt x="4" y="14"/>
                  </a:cubicBezTo>
                  <a:cubicBezTo>
                    <a:pt x="3" y="15"/>
                    <a:pt x="2" y="15"/>
                    <a:pt x="1" y="16"/>
                  </a:cubicBezTo>
                  <a:cubicBezTo>
                    <a:pt x="0" y="17"/>
                    <a:pt x="1" y="17"/>
                    <a:pt x="2" y="17"/>
                  </a:cubicBezTo>
                  <a:cubicBezTo>
                    <a:pt x="2" y="17"/>
                    <a:pt x="3" y="17"/>
                    <a:pt x="4" y="19"/>
                  </a:cubicBezTo>
                  <a:cubicBezTo>
                    <a:pt x="5" y="22"/>
                    <a:pt x="6" y="21"/>
                    <a:pt x="6" y="22"/>
                  </a:cubicBezTo>
                  <a:cubicBezTo>
                    <a:pt x="6" y="22"/>
                    <a:pt x="7" y="24"/>
                    <a:pt x="8" y="25"/>
                  </a:cubicBezTo>
                  <a:cubicBezTo>
                    <a:pt x="8" y="26"/>
                    <a:pt x="10" y="27"/>
                    <a:pt x="10" y="27"/>
                  </a:cubicBezTo>
                  <a:cubicBezTo>
                    <a:pt x="10" y="27"/>
                    <a:pt x="10" y="28"/>
                    <a:pt x="10" y="29"/>
                  </a:cubicBezTo>
                  <a:cubicBezTo>
                    <a:pt x="11" y="29"/>
                    <a:pt x="12" y="30"/>
                    <a:pt x="12" y="30"/>
                  </a:cubicBezTo>
                  <a:cubicBezTo>
                    <a:pt x="12" y="31"/>
                    <a:pt x="11" y="31"/>
                    <a:pt x="10" y="32"/>
                  </a:cubicBezTo>
                  <a:cubicBezTo>
                    <a:pt x="10" y="32"/>
                    <a:pt x="10" y="33"/>
                    <a:pt x="10" y="33"/>
                  </a:cubicBezTo>
                  <a:cubicBezTo>
                    <a:pt x="10" y="34"/>
                    <a:pt x="10" y="34"/>
                    <a:pt x="10" y="35"/>
                  </a:cubicBezTo>
                  <a:cubicBezTo>
                    <a:pt x="10" y="36"/>
                    <a:pt x="10" y="36"/>
                    <a:pt x="10" y="37"/>
                  </a:cubicBezTo>
                  <a:cubicBezTo>
                    <a:pt x="9" y="37"/>
                    <a:pt x="9" y="38"/>
                    <a:pt x="9" y="39"/>
                  </a:cubicBezTo>
                  <a:cubicBezTo>
                    <a:pt x="9" y="39"/>
                    <a:pt x="10" y="41"/>
                    <a:pt x="11" y="42"/>
                  </a:cubicBezTo>
                  <a:cubicBezTo>
                    <a:pt x="12" y="43"/>
                    <a:pt x="14" y="44"/>
                    <a:pt x="15" y="46"/>
                  </a:cubicBezTo>
                  <a:cubicBezTo>
                    <a:pt x="16" y="47"/>
                    <a:pt x="16" y="48"/>
                    <a:pt x="16" y="50"/>
                  </a:cubicBezTo>
                  <a:cubicBezTo>
                    <a:pt x="16" y="52"/>
                    <a:pt x="16" y="52"/>
                    <a:pt x="16" y="52"/>
                  </a:cubicBezTo>
                  <a:cubicBezTo>
                    <a:pt x="17" y="53"/>
                    <a:pt x="17" y="54"/>
                    <a:pt x="18" y="56"/>
                  </a:cubicBezTo>
                  <a:cubicBezTo>
                    <a:pt x="18" y="57"/>
                    <a:pt x="18" y="58"/>
                    <a:pt x="18" y="59"/>
                  </a:cubicBezTo>
                  <a:cubicBezTo>
                    <a:pt x="18" y="60"/>
                    <a:pt x="18" y="61"/>
                    <a:pt x="18" y="61"/>
                  </a:cubicBezTo>
                  <a:cubicBezTo>
                    <a:pt x="18" y="62"/>
                    <a:pt x="18" y="62"/>
                    <a:pt x="18" y="63"/>
                  </a:cubicBezTo>
                  <a:cubicBezTo>
                    <a:pt x="17" y="63"/>
                    <a:pt x="17" y="65"/>
                    <a:pt x="17" y="66"/>
                  </a:cubicBezTo>
                  <a:cubicBezTo>
                    <a:pt x="16" y="66"/>
                    <a:pt x="15" y="67"/>
                    <a:pt x="15" y="68"/>
                  </a:cubicBezTo>
                  <a:cubicBezTo>
                    <a:pt x="15" y="68"/>
                    <a:pt x="14" y="69"/>
                    <a:pt x="14" y="70"/>
                  </a:cubicBezTo>
                  <a:cubicBezTo>
                    <a:pt x="14" y="71"/>
                    <a:pt x="13" y="73"/>
                    <a:pt x="13" y="73"/>
                  </a:cubicBezTo>
                  <a:cubicBezTo>
                    <a:pt x="13" y="73"/>
                    <a:pt x="13" y="73"/>
                    <a:pt x="13" y="73"/>
                  </a:cubicBezTo>
                  <a:cubicBezTo>
                    <a:pt x="13" y="74"/>
                    <a:pt x="13" y="74"/>
                    <a:pt x="13" y="74"/>
                  </a:cubicBezTo>
                  <a:cubicBezTo>
                    <a:pt x="13" y="75"/>
                    <a:pt x="13" y="75"/>
                    <a:pt x="13" y="76"/>
                  </a:cubicBezTo>
                  <a:cubicBezTo>
                    <a:pt x="13" y="76"/>
                    <a:pt x="13" y="76"/>
                    <a:pt x="13" y="77"/>
                  </a:cubicBezTo>
                  <a:cubicBezTo>
                    <a:pt x="13" y="77"/>
                    <a:pt x="13" y="77"/>
                    <a:pt x="13" y="77"/>
                  </a:cubicBezTo>
                  <a:cubicBezTo>
                    <a:pt x="13" y="77"/>
                    <a:pt x="12" y="78"/>
                    <a:pt x="12" y="78"/>
                  </a:cubicBezTo>
                  <a:cubicBezTo>
                    <a:pt x="12" y="78"/>
                    <a:pt x="12" y="79"/>
                    <a:pt x="12" y="80"/>
                  </a:cubicBezTo>
                  <a:cubicBezTo>
                    <a:pt x="12" y="81"/>
                    <a:pt x="11" y="80"/>
                    <a:pt x="11" y="81"/>
                  </a:cubicBezTo>
                  <a:cubicBezTo>
                    <a:pt x="11" y="82"/>
                    <a:pt x="11" y="83"/>
                    <a:pt x="11" y="84"/>
                  </a:cubicBezTo>
                  <a:cubicBezTo>
                    <a:pt x="11" y="85"/>
                    <a:pt x="11" y="85"/>
                    <a:pt x="12" y="86"/>
                  </a:cubicBezTo>
                  <a:cubicBezTo>
                    <a:pt x="13" y="87"/>
                    <a:pt x="13" y="86"/>
                    <a:pt x="13" y="85"/>
                  </a:cubicBezTo>
                  <a:cubicBezTo>
                    <a:pt x="13" y="85"/>
                    <a:pt x="14" y="85"/>
                    <a:pt x="14" y="85"/>
                  </a:cubicBezTo>
                  <a:cubicBezTo>
                    <a:pt x="15" y="86"/>
                    <a:pt x="14" y="86"/>
                    <a:pt x="15" y="87"/>
                  </a:cubicBezTo>
                  <a:cubicBezTo>
                    <a:pt x="16" y="87"/>
                    <a:pt x="16" y="87"/>
                    <a:pt x="16" y="88"/>
                  </a:cubicBezTo>
                  <a:cubicBezTo>
                    <a:pt x="16" y="88"/>
                    <a:pt x="17" y="89"/>
                    <a:pt x="17" y="89"/>
                  </a:cubicBezTo>
                  <a:cubicBezTo>
                    <a:pt x="17" y="89"/>
                    <a:pt x="18" y="90"/>
                    <a:pt x="18" y="90"/>
                  </a:cubicBezTo>
                  <a:cubicBezTo>
                    <a:pt x="19" y="90"/>
                    <a:pt x="19" y="91"/>
                    <a:pt x="19" y="91"/>
                  </a:cubicBezTo>
                  <a:cubicBezTo>
                    <a:pt x="20" y="92"/>
                    <a:pt x="19" y="92"/>
                    <a:pt x="20" y="92"/>
                  </a:cubicBezTo>
                  <a:cubicBezTo>
                    <a:pt x="21" y="93"/>
                    <a:pt x="21" y="93"/>
                    <a:pt x="22" y="94"/>
                  </a:cubicBezTo>
                  <a:cubicBezTo>
                    <a:pt x="22" y="94"/>
                    <a:pt x="21" y="94"/>
                    <a:pt x="21" y="95"/>
                  </a:cubicBezTo>
                  <a:cubicBezTo>
                    <a:pt x="21" y="95"/>
                    <a:pt x="23" y="96"/>
                    <a:pt x="23" y="97"/>
                  </a:cubicBezTo>
                  <a:cubicBezTo>
                    <a:pt x="24" y="97"/>
                    <a:pt x="24" y="98"/>
                    <a:pt x="25" y="98"/>
                  </a:cubicBezTo>
                  <a:cubicBezTo>
                    <a:pt x="25" y="98"/>
                    <a:pt x="25" y="97"/>
                    <a:pt x="25" y="97"/>
                  </a:cubicBezTo>
                  <a:cubicBezTo>
                    <a:pt x="26" y="96"/>
                    <a:pt x="26" y="95"/>
                    <a:pt x="27" y="96"/>
                  </a:cubicBezTo>
                  <a:cubicBezTo>
                    <a:pt x="28" y="96"/>
                    <a:pt x="28" y="97"/>
                    <a:pt x="29" y="97"/>
                  </a:cubicBezTo>
                  <a:cubicBezTo>
                    <a:pt x="29" y="97"/>
                    <a:pt x="29" y="98"/>
                    <a:pt x="30" y="98"/>
                  </a:cubicBezTo>
                  <a:cubicBezTo>
                    <a:pt x="31" y="98"/>
                    <a:pt x="32" y="98"/>
                    <a:pt x="32" y="99"/>
                  </a:cubicBezTo>
                  <a:cubicBezTo>
                    <a:pt x="32" y="99"/>
                    <a:pt x="32" y="100"/>
                    <a:pt x="32" y="100"/>
                  </a:cubicBezTo>
                  <a:cubicBezTo>
                    <a:pt x="31" y="101"/>
                    <a:pt x="31" y="101"/>
                    <a:pt x="31" y="102"/>
                  </a:cubicBezTo>
                  <a:cubicBezTo>
                    <a:pt x="31" y="102"/>
                    <a:pt x="31" y="103"/>
                    <a:pt x="32" y="103"/>
                  </a:cubicBezTo>
                  <a:cubicBezTo>
                    <a:pt x="33" y="103"/>
                    <a:pt x="35" y="102"/>
                    <a:pt x="35" y="102"/>
                  </a:cubicBezTo>
                  <a:cubicBezTo>
                    <a:pt x="35" y="102"/>
                    <a:pt x="36" y="102"/>
                    <a:pt x="36" y="102"/>
                  </a:cubicBezTo>
                  <a:cubicBezTo>
                    <a:pt x="37" y="102"/>
                    <a:pt x="37" y="102"/>
                    <a:pt x="37" y="102"/>
                  </a:cubicBezTo>
                  <a:cubicBezTo>
                    <a:pt x="38" y="102"/>
                    <a:pt x="38" y="101"/>
                    <a:pt x="38" y="100"/>
                  </a:cubicBezTo>
                  <a:cubicBezTo>
                    <a:pt x="38" y="100"/>
                    <a:pt x="38" y="100"/>
                    <a:pt x="38" y="100"/>
                  </a:cubicBezTo>
                  <a:cubicBezTo>
                    <a:pt x="37" y="100"/>
                    <a:pt x="37" y="99"/>
                    <a:pt x="37" y="99"/>
                  </a:cubicBezTo>
                  <a:cubicBezTo>
                    <a:pt x="36" y="99"/>
                    <a:pt x="36" y="98"/>
                    <a:pt x="35" y="98"/>
                  </a:cubicBezTo>
                  <a:cubicBezTo>
                    <a:pt x="35" y="97"/>
                    <a:pt x="35" y="96"/>
                    <a:pt x="35" y="96"/>
                  </a:cubicBezTo>
                  <a:cubicBezTo>
                    <a:pt x="35" y="96"/>
                    <a:pt x="34" y="95"/>
                    <a:pt x="33" y="95"/>
                  </a:cubicBezTo>
                  <a:cubicBezTo>
                    <a:pt x="32" y="95"/>
                    <a:pt x="32" y="95"/>
                    <a:pt x="32" y="95"/>
                  </a:cubicBezTo>
                  <a:cubicBezTo>
                    <a:pt x="31" y="95"/>
                    <a:pt x="31" y="95"/>
                    <a:pt x="30" y="94"/>
                  </a:cubicBezTo>
                  <a:cubicBezTo>
                    <a:pt x="30" y="94"/>
                    <a:pt x="29" y="93"/>
                    <a:pt x="28" y="93"/>
                  </a:cubicBezTo>
                  <a:cubicBezTo>
                    <a:pt x="28" y="92"/>
                    <a:pt x="28" y="92"/>
                    <a:pt x="28" y="92"/>
                  </a:cubicBezTo>
                  <a:cubicBezTo>
                    <a:pt x="28" y="91"/>
                    <a:pt x="27" y="91"/>
                    <a:pt x="27" y="91"/>
                  </a:cubicBezTo>
                  <a:cubicBezTo>
                    <a:pt x="27" y="91"/>
                    <a:pt x="27" y="92"/>
                    <a:pt x="27" y="92"/>
                  </a:cubicBezTo>
                  <a:cubicBezTo>
                    <a:pt x="27" y="92"/>
                    <a:pt x="26" y="92"/>
                    <a:pt x="26" y="92"/>
                  </a:cubicBezTo>
                  <a:cubicBezTo>
                    <a:pt x="25" y="91"/>
                    <a:pt x="25" y="91"/>
                    <a:pt x="25" y="91"/>
                  </a:cubicBezTo>
                  <a:cubicBezTo>
                    <a:pt x="25" y="90"/>
                    <a:pt x="26" y="90"/>
                    <a:pt x="27" y="90"/>
                  </a:cubicBezTo>
                  <a:cubicBezTo>
                    <a:pt x="27" y="90"/>
                    <a:pt x="27" y="90"/>
                    <a:pt x="27" y="89"/>
                  </a:cubicBezTo>
                  <a:cubicBezTo>
                    <a:pt x="27" y="89"/>
                    <a:pt x="27" y="88"/>
                    <a:pt x="27" y="87"/>
                  </a:cubicBezTo>
                  <a:cubicBezTo>
                    <a:pt x="27" y="87"/>
                    <a:pt x="27" y="87"/>
                    <a:pt x="26" y="86"/>
                  </a:cubicBezTo>
                  <a:cubicBezTo>
                    <a:pt x="26" y="86"/>
                    <a:pt x="26" y="86"/>
                    <a:pt x="26" y="86"/>
                  </a:cubicBezTo>
                  <a:cubicBezTo>
                    <a:pt x="26" y="86"/>
                    <a:pt x="26" y="85"/>
                    <a:pt x="26" y="85"/>
                  </a:cubicBezTo>
                  <a:cubicBezTo>
                    <a:pt x="26" y="85"/>
                    <a:pt x="26" y="85"/>
                    <a:pt x="25" y="84"/>
                  </a:cubicBezTo>
                  <a:cubicBezTo>
                    <a:pt x="25" y="83"/>
                    <a:pt x="25" y="83"/>
                    <a:pt x="25" y="84"/>
                  </a:cubicBezTo>
                  <a:cubicBezTo>
                    <a:pt x="25" y="84"/>
                    <a:pt x="24" y="84"/>
                    <a:pt x="24" y="84"/>
                  </a:cubicBezTo>
                  <a:cubicBezTo>
                    <a:pt x="24" y="84"/>
                    <a:pt x="23" y="84"/>
                    <a:pt x="23" y="83"/>
                  </a:cubicBezTo>
                  <a:cubicBezTo>
                    <a:pt x="23" y="83"/>
                    <a:pt x="23" y="83"/>
                    <a:pt x="23" y="83"/>
                  </a:cubicBezTo>
                  <a:cubicBezTo>
                    <a:pt x="23" y="83"/>
                    <a:pt x="23" y="82"/>
                    <a:pt x="23" y="81"/>
                  </a:cubicBezTo>
                  <a:cubicBezTo>
                    <a:pt x="23" y="81"/>
                    <a:pt x="22" y="81"/>
                    <a:pt x="22" y="81"/>
                  </a:cubicBezTo>
                  <a:cubicBezTo>
                    <a:pt x="22" y="81"/>
                    <a:pt x="22" y="80"/>
                    <a:pt x="22" y="79"/>
                  </a:cubicBezTo>
                  <a:cubicBezTo>
                    <a:pt x="22" y="79"/>
                    <a:pt x="21" y="79"/>
                    <a:pt x="21" y="78"/>
                  </a:cubicBezTo>
                  <a:cubicBezTo>
                    <a:pt x="21" y="78"/>
                    <a:pt x="20" y="78"/>
                    <a:pt x="20" y="79"/>
                  </a:cubicBezTo>
                  <a:cubicBezTo>
                    <a:pt x="19" y="79"/>
                    <a:pt x="19" y="80"/>
                    <a:pt x="18" y="80"/>
                  </a:cubicBezTo>
                  <a:cubicBezTo>
                    <a:pt x="18" y="80"/>
                    <a:pt x="18" y="79"/>
                    <a:pt x="18" y="79"/>
                  </a:cubicBezTo>
                  <a:cubicBezTo>
                    <a:pt x="18" y="78"/>
                    <a:pt x="19" y="78"/>
                    <a:pt x="18" y="78"/>
                  </a:cubicBezTo>
                  <a:cubicBezTo>
                    <a:pt x="18" y="77"/>
                    <a:pt x="18" y="77"/>
                    <a:pt x="18" y="77"/>
                  </a:cubicBezTo>
                  <a:cubicBezTo>
                    <a:pt x="18" y="77"/>
                    <a:pt x="17" y="76"/>
                    <a:pt x="17" y="76"/>
                  </a:cubicBezTo>
                  <a:cubicBezTo>
                    <a:pt x="17" y="76"/>
                    <a:pt x="17" y="75"/>
                    <a:pt x="17" y="75"/>
                  </a:cubicBezTo>
                  <a:cubicBezTo>
                    <a:pt x="17" y="74"/>
                    <a:pt x="17" y="74"/>
                    <a:pt x="17" y="74"/>
                  </a:cubicBezTo>
                  <a:cubicBezTo>
                    <a:pt x="17" y="74"/>
                    <a:pt x="17" y="73"/>
                    <a:pt x="17" y="73"/>
                  </a:cubicBezTo>
                  <a:cubicBezTo>
                    <a:pt x="18" y="73"/>
                    <a:pt x="17" y="72"/>
                    <a:pt x="17" y="72"/>
                  </a:cubicBezTo>
                  <a:cubicBezTo>
                    <a:pt x="17" y="72"/>
                    <a:pt x="17" y="72"/>
                    <a:pt x="17" y="72"/>
                  </a:cubicBezTo>
                  <a:cubicBezTo>
                    <a:pt x="17" y="72"/>
                    <a:pt x="17" y="71"/>
                    <a:pt x="17" y="71"/>
                  </a:cubicBezTo>
                  <a:cubicBezTo>
                    <a:pt x="17" y="71"/>
                    <a:pt x="17" y="70"/>
                    <a:pt x="17" y="70"/>
                  </a:cubicBezTo>
                  <a:cubicBezTo>
                    <a:pt x="17" y="70"/>
                    <a:pt x="17" y="69"/>
                    <a:pt x="18" y="69"/>
                  </a:cubicBezTo>
                  <a:cubicBezTo>
                    <a:pt x="18" y="69"/>
                    <a:pt x="19" y="68"/>
                    <a:pt x="19" y="67"/>
                  </a:cubicBezTo>
                  <a:cubicBezTo>
                    <a:pt x="19" y="67"/>
                    <a:pt x="19" y="66"/>
                    <a:pt x="19" y="66"/>
                  </a:cubicBezTo>
                  <a:cubicBezTo>
                    <a:pt x="19" y="65"/>
                    <a:pt x="19" y="64"/>
                    <a:pt x="19" y="64"/>
                  </a:cubicBezTo>
                  <a:cubicBezTo>
                    <a:pt x="19" y="63"/>
                    <a:pt x="20" y="62"/>
                    <a:pt x="20" y="62"/>
                  </a:cubicBezTo>
                  <a:cubicBezTo>
                    <a:pt x="20" y="61"/>
                    <a:pt x="20" y="61"/>
                    <a:pt x="20" y="60"/>
                  </a:cubicBezTo>
                  <a:cubicBezTo>
                    <a:pt x="21" y="60"/>
                    <a:pt x="21" y="60"/>
                    <a:pt x="21" y="59"/>
                  </a:cubicBezTo>
                  <a:cubicBezTo>
                    <a:pt x="21" y="59"/>
                    <a:pt x="21" y="59"/>
                    <a:pt x="21" y="58"/>
                  </a:cubicBezTo>
                  <a:cubicBezTo>
                    <a:pt x="22" y="58"/>
                    <a:pt x="22" y="57"/>
                    <a:pt x="22" y="57"/>
                  </a:cubicBezTo>
                  <a:cubicBezTo>
                    <a:pt x="22" y="57"/>
                    <a:pt x="22" y="56"/>
                    <a:pt x="21" y="56"/>
                  </a:cubicBezTo>
                  <a:cubicBezTo>
                    <a:pt x="21" y="56"/>
                    <a:pt x="21" y="55"/>
                    <a:pt x="21" y="55"/>
                  </a:cubicBezTo>
                  <a:cubicBezTo>
                    <a:pt x="21" y="55"/>
                    <a:pt x="21" y="54"/>
                    <a:pt x="22" y="54"/>
                  </a:cubicBezTo>
                  <a:cubicBezTo>
                    <a:pt x="22" y="53"/>
                    <a:pt x="22" y="53"/>
                    <a:pt x="22" y="53"/>
                  </a:cubicBezTo>
                  <a:cubicBezTo>
                    <a:pt x="22" y="52"/>
                    <a:pt x="22" y="52"/>
                    <a:pt x="22" y="52"/>
                  </a:cubicBezTo>
                  <a:cubicBezTo>
                    <a:pt x="22" y="52"/>
                    <a:pt x="21" y="51"/>
                    <a:pt x="21" y="51"/>
                  </a:cubicBezTo>
                  <a:cubicBezTo>
                    <a:pt x="21" y="51"/>
                    <a:pt x="21" y="51"/>
                    <a:pt x="21" y="50"/>
                  </a:cubicBezTo>
                  <a:cubicBezTo>
                    <a:pt x="21" y="50"/>
                    <a:pt x="22" y="50"/>
                    <a:pt x="23" y="50"/>
                  </a:cubicBezTo>
                  <a:cubicBezTo>
                    <a:pt x="23" y="50"/>
                    <a:pt x="24" y="50"/>
                    <a:pt x="24" y="50"/>
                  </a:cubicBezTo>
                  <a:cubicBezTo>
                    <a:pt x="25" y="50"/>
                    <a:pt x="26" y="50"/>
                    <a:pt x="26" y="50"/>
                  </a:cubicBezTo>
                  <a:cubicBezTo>
                    <a:pt x="27" y="50"/>
                    <a:pt x="27" y="50"/>
                    <a:pt x="27" y="51"/>
                  </a:cubicBezTo>
                  <a:cubicBezTo>
                    <a:pt x="28" y="51"/>
                    <a:pt x="27" y="51"/>
                    <a:pt x="27" y="52"/>
                  </a:cubicBezTo>
                  <a:cubicBezTo>
                    <a:pt x="27" y="52"/>
                    <a:pt x="27" y="52"/>
                    <a:pt x="27" y="53"/>
                  </a:cubicBezTo>
                  <a:cubicBezTo>
                    <a:pt x="27" y="53"/>
                    <a:pt x="28" y="54"/>
                    <a:pt x="28" y="54"/>
                  </a:cubicBezTo>
                  <a:cubicBezTo>
                    <a:pt x="28" y="54"/>
                    <a:pt x="27" y="55"/>
                    <a:pt x="27" y="55"/>
                  </a:cubicBezTo>
                  <a:cubicBezTo>
                    <a:pt x="27" y="55"/>
                    <a:pt x="27" y="55"/>
                    <a:pt x="28" y="55"/>
                  </a:cubicBezTo>
                  <a:cubicBezTo>
                    <a:pt x="28" y="55"/>
                    <a:pt x="29" y="56"/>
                    <a:pt x="29" y="56"/>
                  </a:cubicBezTo>
                  <a:cubicBezTo>
                    <a:pt x="29" y="56"/>
                    <a:pt x="29" y="56"/>
                    <a:pt x="30" y="56"/>
                  </a:cubicBezTo>
                  <a:cubicBezTo>
                    <a:pt x="30" y="55"/>
                    <a:pt x="31" y="56"/>
                    <a:pt x="31" y="56"/>
                  </a:cubicBezTo>
                  <a:cubicBezTo>
                    <a:pt x="31" y="56"/>
                    <a:pt x="32" y="56"/>
                    <a:pt x="33" y="56"/>
                  </a:cubicBezTo>
                  <a:cubicBezTo>
                    <a:pt x="33" y="56"/>
                    <a:pt x="33" y="56"/>
                    <a:pt x="33" y="55"/>
                  </a:cubicBezTo>
                  <a:cubicBezTo>
                    <a:pt x="33" y="55"/>
                    <a:pt x="34" y="55"/>
                    <a:pt x="34" y="55"/>
                  </a:cubicBezTo>
                  <a:cubicBezTo>
                    <a:pt x="34" y="56"/>
                    <a:pt x="35" y="56"/>
                    <a:pt x="35" y="57"/>
                  </a:cubicBezTo>
                  <a:cubicBezTo>
                    <a:pt x="36" y="57"/>
                    <a:pt x="38" y="59"/>
                    <a:pt x="38" y="59"/>
                  </a:cubicBezTo>
                  <a:cubicBezTo>
                    <a:pt x="38" y="59"/>
                    <a:pt x="39" y="59"/>
                    <a:pt x="39" y="60"/>
                  </a:cubicBezTo>
                  <a:cubicBezTo>
                    <a:pt x="39" y="60"/>
                    <a:pt x="39" y="59"/>
                    <a:pt x="40" y="59"/>
                  </a:cubicBezTo>
                  <a:cubicBezTo>
                    <a:pt x="40" y="59"/>
                    <a:pt x="40" y="58"/>
                    <a:pt x="40" y="57"/>
                  </a:cubicBezTo>
                  <a:cubicBezTo>
                    <a:pt x="40" y="57"/>
                    <a:pt x="40" y="54"/>
                    <a:pt x="39" y="54"/>
                  </a:cubicBezTo>
                  <a:cubicBezTo>
                    <a:pt x="39" y="54"/>
                    <a:pt x="38" y="53"/>
                    <a:pt x="38" y="52"/>
                  </a:cubicBezTo>
                  <a:cubicBezTo>
                    <a:pt x="38" y="52"/>
                    <a:pt x="38" y="50"/>
                    <a:pt x="38" y="49"/>
                  </a:cubicBezTo>
                  <a:cubicBezTo>
                    <a:pt x="38" y="49"/>
                    <a:pt x="38" y="48"/>
                    <a:pt x="39" y="48"/>
                  </a:cubicBezTo>
                  <a:cubicBezTo>
                    <a:pt x="39" y="47"/>
                    <a:pt x="39" y="46"/>
                    <a:pt x="40" y="45"/>
                  </a:cubicBezTo>
                  <a:cubicBezTo>
                    <a:pt x="40" y="44"/>
                    <a:pt x="41" y="43"/>
                    <a:pt x="42" y="43"/>
                  </a:cubicBezTo>
                  <a:cubicBezTo>
                    <a:pt x="42" y="43"/>
                    <a:pt x="43" y="43"/>
                    <a:pt x="44" y="43"/>
                  </a:cubicBezTo>
                  <a:cubicBezTo>
                    <a:pt x="45" y="43"/>
                    <a:pt x="46" y="42"/>
                    <a:pt x="46" y="42"/>
                  </a:cubicBezTo>
                  <a:cubicBezTo>
                    <a:pt x="47" y="42"/>
                    <a:pt x="48" y="43"/>
                    <a:pt x="48" y="43"/>
                  </a:cubicBezTo>
                  <a:cubicBezTo>
                    <a:pt x="49" y="43"/>
                    <a:pt x="50" y="42"/>
                    <a:pt x="50" y="42"/>
                  </a:cubicBezTo>
                  <a:cubicBezTo>
                    <a:pt x="51" y="42"/>
                    <a:pt x="52" y="43"/>
                    <a:pt x="52" y="43"/>
                  </a:cubicBezTo>
                  <a:cubicBezTo>
                    <a:pt x="53" y="43"/>
                    <a:pt x="54" y="42"/>
                    <a:pt x="54" y="42"/>
                  </a:cubicBezTo>
                  <a:cubicBezTo>
                    <a:pt x="55" y="42"/>
                    <a:pt x="55" y="43"/>
                    <a:pt x="56" y="43"/>
                  </a:cubicBezTo>
                  <a:cubicBezTo>
                    <a:pt x="56" y="43"/>
                    <a:pt x="57" y="43"/>
                    <a:pt x="57" y="43"/>
                  </a:cubicBezTo>
                  <a:cubicBezTo>
                    <a:pt x="58" y="42"/>
                    <a:pt x="58" y="42"/>
                    <a:pt x="58" y="42"/>
                  </a:cubicBezTo>
                  <a:cubicBezTo>
                    <a:pt x="58" y="42"/>
                    <a:pt x="59" y="42"/>
                    <a:pt x="59" y="41"/>
                  </a:cubicBezTo>
                  <a:cubicBezTo>
                    <a:pt x="59" y="41"/>
                    <a:pt x="59" y="39"/>
                    <a:pt x="59" y="39"/>
                  </a:cubicBezTo>
                  <a:cubicBezTo>
                    <a:pt x="58" y="39"/>
                    <a:pt x="58" y="38"/>
                    <a:pt x="58" y="37"/>
                  </a:cubicBezTo>
                  <a:cubicBezTo>
                    <a:pt x="59" y="37"/>
                    <a:pt x="59" y="36"/>
                    <a:pt x="59" y="36"/>
                  </a:cubicBezTo>
                  <a:cubicBezTo>
                    <a:pt x="59" y="36"/>
                    <a:pt x="59" y="35"/>
                    <a:pt x="59" y="35"/>
                  </a:cubicBezTo>
                  <a:cubicBezTo>
                    <a:pt x="59" y="35"/>
                    <a:pt x="59" y="34"/>
                    <a:pt x="58" y="34"/>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23" name="Freeform 831">
              <a:extLst>
                <a:ext uri="{FF2B5EF4-FFF2-40B4-BE49-F238E27FC236}">
                  <a16:creationId xmlns:a16="http://schemas.microsoft.com/office/drawing/2014/main" id="{2D2CBECE-526E-AEC9-E8F7-76949E63CC97}"/>
                </a:ext>
              </a:extLst>
            </p:cNvPr>
            <p:cNvSpPr>
              <a:spLocks/>
            </p:cNvSpPr>
            <p:nvPr/>
          </p:nvSpPr>
          <p:spPr bwMode="auto">
            <a:xfrm>
              <a:off x="7278688" y="3617913"/>
              <a:ext cx="220662" cy="157163"/>
            </a:xfrm>
            <a:custGeom>
              <a:avLst/>
              <a:gdLst>
                <a:gd name="T0" fmla="*/ 51 w 53"/>
                <a:gd name="T1" fmla="*/ 26 h 38"/>
                <a:gd name="T2" fmla="*/ 48 w 53"/>
                <a:gd name="T3" fmla="*/ 22 h 38"/>
                <a:gd name="T4" fmla="*/ 44 w 53"/>
                <a:gd name="T5" fmla="*/ 22 h 38"/>
                <a:gd name="T6" fmla="*/ 44 w 53"/>
                <a:gd name="T7" fmla="*/ 18 h 38"/>
                <a:gd name="T8" fmla="*/ 42 w 53"/>
                <a:gd name="T9" fmla="*/ 14 h 38"/>
                <a:gd name="T10" fmla="*/ 38 w 53"/>
                <a:gd name="T11" fmla="*/ 15 h 38"/>
                <a:gd name="T12" fmla="*/ 35 w 53"/>
                <a:gd name="T13" fmla="*/ 15 h 38"/>
                <a:gd name="T14" fmla="*/ 32 w 53"/>
                <a:gd name="T15" fmla="*/ 15 h 38"/>
                <a:gd name="T16" fmla="*/ 30 w 53"/>
                <a:gd name="T17" fmla="*/ 14 h 38"/>
                <a:gd name="T18" fmla="*/ 28 w 53"/>
                <a:gd name="T19" fmla="*/ 13 h 38"/>
                <a:gd name="T20" fmla="*/ 25 w 53"/>
                <a:gd name="T21" fmla="*/ 14 h 38"/>
                <a:gd name="T22" fmla="*/ 22 w 53"/>
                <a:gd name="T23" fmla="*/ 13 h 38"/>
                <a:gd name="T24" fmla="*/ 14 w 53"/>
                <a:gd name="T25" fmla="*/ 13 h 38"/>
                <a:gd name="T26" fmla="*/ 13 w 53"/>
                <a:gd name="T27" fmla="*/ 10 h 38"/>
                <a:gd name="T28" fmla="*/ 14 w 53"/>
                <a:gd name="T29" fmla="*/ 9 h 38"/>
                <a:gd name="T30" fmla="*/ 17 w 53"/>
                <a:gd name="T31" fmla="*/ 8 h 38"/>
                <a:gd name="T32" fmla="*/ 20 w 53"/>
                <a:gd name="T33" fmla="*/ 9 h 38"/>
                <a:gd name="T34" fmla="*/ 22 w 53"/>
                <a:gd name="T35" fmla="*/ 9 h 38"/>
                <a:gd name="T36" fmla="*/ 22 w 53"/>
                <a:gd name="T37" fmla="*/ 7 h 38"/>
                <a:gd name="T38" fmla="*/ 21 w 53"/>
                <a:gd name="T39" fmla="*/ 5 h 38"/>
                <a:gd name="T40" fmla="*/ 22 w 53"/>
                <a:gd name="T41" fmla="*/ 2 h 38"/>
                <a:gd name="T42" fmla="*/ 21 w 53"/>
                <a:gd name="T43" fmla="*/ 1 h 38"/>
                <a:gd name="T44" fmla="*/ 20 w 53"/>
                <a:gd name="T45" fmla="*/ 1 h 38"/>
                <a:gd name="T46" fmla="*/ 15 w 53"/>
                <a:gd name="T47" fmla="*/ 3 h 38"/>
                <a:gd name="T48" fmla="*/ 13 w 53"/>
                <a:gd name="T49" fmla="*/ 3 h 38"/>
                <a:gd name="T50" fmla="*/ 12 w 53"/>
                <a:gd name="T51" fmla="*/ 4 h 38"/>
                <a:gd name="T52" fmla="*/ 13 w 53"/>
                <a:gd name="T53" fmla="*/ 7 h 38"/>
                <a:gd name="T54" fmla="*/ 10 w 53"/>
                <a:gd name="T55" fmla="*/ 8 h 38"/>
                <a:gd name="T56" fmla="*/ 10 w 53"/>
                <a:gd name="T57" fmla="*/ 9 h 38"/>
                <a:gd name="T58" fmla="*/ 9 w 53"/>
                <a:gd name="T59" fmla="*/ 11 h 38"/>
                <a:gd name="T60" fmla="*/ 7 w 53"/>
                <a:gd name="T61" fmla="*/ 13 h 38"/>
                <a:gd name="T62" fmla="*/ 4 w 53"/>
                <a:gd name="T63" fmla="*/ 12 h 38"/>
                <a:gd name="T64" fmla="*/ 1 w 53"/>
                <a:gd name="T65" fmla="*/ 13 h 38"/>
                <a:gd name="T66" fmla="*/ 0 w 53"/>
                <a:gd name="T67" fmla="*/ 16 h 38"/>
                <a:gd name="T68" fmla="*/ 2 w 53"/>
                <a:gd name="T69" fmla="*/ 18 h 38"/>
                <a:gd name="T70" fmla="*/ 5 w 53"/>
                <a:gd name="T71" fmla="*/ 18 h 38"/>
                <a:gd name="T72" fmla="*/ 4 w 53"/>
                <a:gd name="T73" fmla="*/ 20 h 38"/>
                <a:gd name="T74" fmla="*/ 7 w 53"/>
                <a:gd name="T75" fmla="*/ 25 h 38"/>
                <a:gd name="T76" fmla="*/ 6 w 53"/>
                <a:gd name="T77" fmla="*/ 27 h 38"/>
                <a:gd name="T78" fmla="*/ 4 w 53"/>
                <a:gd name="T79" fmla="*/ 30 h 38"/>
                <a:gd name="T80" fmla="*/ 3 w 53"/>
                <a:gd name="T81" fmla="*/ 34 h 38"/>
                <a:gd name="T82" fmla="*/ 7 w 53"/>
                <a:gd name="T83" fmla="*/ 35 h 38"/>
                <a:gd name="T84" fmla="*/ 11 w 53"/>
                <a:gd name="T85" fmla="*/ 32 h 38"/>
                <a:gd name="T86" fmla="*/ 13 w 53"/>
                <a:gd name="T87" fmla="*/ 34 h 38"/>
                <a:gd name="T88" fmla="*/ 19 w 53"/>
                <a:gd name="T89" fmla="*/ 30 h 38"/>
                <a:gd name="T90" fmla="*/ 21 w 53"/>
                <a:gd name="T91" fmla="*/ 25 h 38"/>
                <a:gd name="T92" fmla="*/ 25 w 53"/>
                <a:gd name="T93" fmla="*/ 22 h 38"/>
                <a:gd name="T94" fmla="*/ 27 w 53"/>
                <a:gd name="T95" fmla="*/ 24 h 38"/>
                <a:gd name="T96" fmla="*/ 26 w 53"/>
                <a:gd name="T97" fmla="*/ 26 h 38"/>
                <a:gd name="T98" fmla="*/ 28 w 53"/>
                <a:gd name="T99" fmla="*/ 27 h 38"/>
                <a:gd name="T100" fmla="*/ 28 w 53"/>
                <a:gd name="T101" fmla="*/ 32 h 38"/>
                <a:gd name="T102" fmla="*/ 29 w 53"/>
                <a:gd name="T103" fmla="*/ 38 h 38"/>
                <a:gd name="T104" fmla="*/ 33 w 53"/>
                <a:gd name="T105" fmla="*/ 35 h 38"/>
                <a:gd name="T106" fmla="*/ 37 w 53"/>
                <a:gd name="T107" fmla="*/ 34 h 38"/>
                <a:gd name="T108" fmla="*/ 40 w 53"/>
                <a:gd name="T109" fmla="*/ 32 h 38"/>
                <a:gd name="T110" fmla="*/ 42 w 53"/>
                <a:gd name="T111" fmla="*/ 33 h 38"/>
                <a:gd name="T112" fmla="*/ 45 w 53"/>
                <a:gd name="T113" fmla="*/ 32 h 38"/>
                <a:gd name="T114" fmla="*/ 50 w 53"/>
                <a:gd name="T115" fmla="*/ 31 h 38"/>
                <a:gd name="T116" fmla="*/ 52 w 53"/>
                <a:gd name="T117" fmla="*/ 32 h 38"/>
                <a:gd name="T118" fmla="*/ 52 w 53"/>
                <a:gd name="T119" fmla="*/ 28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53" h="38">
                  <a:moveTo>
                    <a:pt x="52" y="28"/>
                  </a:moveTo>
                  <a:cubicBezTo>
                    <a:pt x="52" y="28"/>
                    <a:pt x="51" y="26"/>
                    <a:pt x="51" y="26"/>
                  </a:cubicBezTo>
                  <a:cubicBezTo>
                    <a:pt x="50" y="25"/>
                    <a:pt x="50" y="24"/>
                    <a:pt x="50" y="24"/>
                  </a:cubicBezTo>
                  <a:cubicBezTo>
                    <a:pt x="50" y="23"/>
                    <a:pt x="48" y="22"/>
                    <a:pt x="48" y="22"/>
                  </a:cubicBezTo>
                  <a:cubicBezTo>
                    <a:pt x="48" y="22"/>
                    <a:pt x="47" y="22"/>
                    <a:pt x="46" y="22"/>
                  </a:cubicBezTo>
                  <a:cubicBezTo>
                    <a:pt x="46" y="22"/>
                    <a:pt x="45" y="22"/>
                    <a:pt x="44" y="22"/>
                  </a:cubicBezTo>
                  <a:cubicBezTo>
                    <a:pt x="44" y="22"/>
                    <a:pt x="43" y="19"/>
                    <a:pt x="43" y="19"/>
                  </a:cubicBezTo>
                  <a:cubicBezTo>
                    <a:pt x="44" y="18"/>
                    <a:pt x="44" y="18"/>
                    <a:pt x="44" y="18"/>
                  </a:cubicBezTo>
                  <a:cubicBezTo>
                    <a:pt x="42" y="15"/>
                    <a:pt x="42" y="15"/>
                    <a:pt x="42" y="15"/>
                  </a:cubicBezTo>
                  <a:cubicBezTo>
                    <a:pt x="42" y="14"/>
                    <a:pt x="42" y="14"/>
                    <a:pt x="42" y="14"/>
                  </a:cubicBezTo>
                  <a:cubicBezTo>
                    <a:pt x="41" y="14"/>
                    <a:pt x="41" y="14"/>
                    <a:pt x="41" y="14"/>
                  </a:cubicBezTo>
                  <a:cubicBezTo>
                    <a:pt x="41" y="14"/>
                    <a:pt x="38" y="15"/>
                    <a:pt x="38" y="15"/>
                  </a:cubicBezTo>
                  <a:cubicBezTo>
                    <a:pt x="38" y="14"/>
                    <a:pt x="37" y="14"/>
                    <a:pt x="36" y="14"/>
                  </a:cubicBezTo>
                  <a:cubicBezTo>
                    <a:pt x="36" y="14"/>
                    <a:pt x="35" y="15"/>
                    <a:pt x="35" y="15"/>
                  </a:cubicBezTo>
                  <a:cubicBezTo>
                    <a:pt x="34" y="15"/>
                    <a:pt x="33" y="16"/>
                    <a:pt x="33" y="16"/>
                  </a:cubicBezTo>
                  <a:cubicBezTo>
                    <a:pt x="32" y="15"/>
                    <a:pt x="32" y="15"/>
                    <a:pt x="32" y="15"/>
                  </a:cubicBezTo>
                  <a:cubicBezTo>
                    <a:pt x="32" y="15"/>
                    <a:pt x="30" y="15"/>
                    <a:pt x="30" y="15"/>
                  </a:cubicBezTo>
                  <a:cubicBezTo>
                    <a:pt x="30" y="15"/>
                    <a:pt x="30" y="14"/>
                    <a:pt x="30" y="14"/>
                  </a:cubicBezTo>
                  <a:cubicBezTo>
                    <a:pt x="30" y="14"/>
                    <a:pt x="29" y="14"/>
                    <a:pt x="29" y="14"/>
                  </a:cubicBezTo>
                  <a:cubicBezTo>
                    <a:pt x="28" y="13"/>
                    <a:pt x="28" y="13"/>
                    <a:pt x="28" y="13"/>
                  </a:cubicBezTo>
                  <a:cubicBezTo>
                    <a:pt x="28" y="13"/>
                    <a:pt x="27" y="13"/>
                    <a:pt x="27" y="13"/>
                  </a:cubicBezTo>
                  <a:cubicBezTo>
                    <a:pt x="27" y="13"/>
                    <a:pt x="25" y="14"/>
                    <a:pt x="25" y="14"/>
                  </a:cubicBezTo>
                  <a:cubicBezTo>
                    <a:pt x="23" y="14"/>
                    <a:pt x="23" y="14"/>
                    <a:pt x="23" y="14"/>
                  </a:cubicBezTo>
                  <a:cubicBezTo>
                    <a:pt x="22" y="13"/>
                    <a:pt x="22" y="13"/>
                    <a:pt x="22" y="13"/>
                  </a:cubicBezTo>
                  <a:cubicBezTo>
                    <a:pt x="16" y="13"/>
                    <a:pt x="16" y="13"/>
                    <a:pt x="16" y="13"/>
                  </a:cubicBezTo>
                  <a:cubicBezTo>
                    <a:pt x="14" y="13"/>
                    <a:pt x="14" y="13"/>
                    <a:pt x="14" y="13"/>
                  </a:cubicBezTo>
                  <a:cubicBezTo>
                    <a:pt x="13" y="12"/>
                    <a:pt x="13" y="12"/>
                    <a:pt x="13" y="12"/>
                  </a:cubicBezTo>
                  <a:cubicBezTo>
                    <a:pt x="13" y="12"/>
                    <a:pt x="13" y="11"/>
                    <a:pt x="13" y="10"/>
                  </a:cubicBezTo>
                  <a:cubicBezTo>
                    <a:pt x="13" y="10"/>
                    <a:pt x="13" y="9"/>
                    <a:pt x="13" y="9"/>
                  </a:cubicBezTo>
                  <a:cubicBezTo>
                    <a:pt x="14" y="9"/>
                    <a:pt x="14" y="9"/>
                    <a:pt x="14" y="9"/>
                  </a:cubicBezTo>
                  <a:cubicBezTo>
                    <a:pt x="15" y="8"/>
                    <a:pt x="15" y="8"/>
                    <a:pt x="15" y="8"/>
                  </a:cubicBezTo>
                  <a:cubicBezTo>
                    <a:pt x="17" y="8"/>
                    <a:pt x="17" y="8"/>
                    <a:pt x="17" y="8"/>
                  </a:cubicBezTo>
                  <a:cubicBezTo>
                    <a:pt x="19" y="8"/>
                    <a:pt x="19" y="8"/>
                    <a:pt x="19" y="8"/>
                  </a:cubicBezTo>
                  <a:cubicBezTo>
                    <a:pt x="20" y="9"/>
                    <a:pt x="20" y="9"/>
                    <a:pt x="20" y="9"/>
                  </a:cubicBezTo>
                  <a:cubicBezTo>
                    <a:pt x="22" y="10"/>
                    <a:pt x="22" y="10"/>
                    <a:pt x="22" y="10"/>
                  </a:cubicBezTo>
                  <a:cubicBezTo>
                    <a:pt x="22" y="9"/>
                    <a:pt x="22" y="9"/>
                    <a:pt x="22" y="9"/>
                  </a:cubicBezTo>
                  <a:cubicBezTo>
                    <a:pt x="23" y="8"/>
                    <a:pt x="23" y="8"/>
                    <a:pt x="23" y="8"/>
                  </a:cubicBezTo>
                  <a:cubicBezTo>
                    <a:pt x="22" y="7"/>
                    <a:pt x="22" y="7"/>
                    <a:pt x="22" y="7"/>
                  </a:cubicBezTo>
                  <a:cubicBezTo>
                    <a:pt x="21" y="6"/>
                    <a:pt x="21" y="6"/>
                    <a:pt x="21" y="6"/>
                  </a:cubicBezTo>
                  <a:cubicBezTo>
                    <a:pt x="21" y="5"/>
                    <a:pt x="21" y="5"/>
                    <a:pt x="21" y="5"/>
                  </a:cubicBezTo>
                  <a:cubicBezTo>
                    <a:pt x="23" y="3"/>
                    <a:pt x="23" y="3"/>
                    <a:pt x="23" y="3"/>
                  </a:cubicBezTo>
                  <a:cubicBezTo>
                    <a:pt x="23" y="3"/>
                    <a:pt x="22" y="2"/>
                    <a:pt x="22" y="2"/>
                  </a:cubicBezTo>
                  <a:cubicBezTo>
                    <a:pt x="22" y="2"/>
                    <a:pt x="22" y="1"/>
                    <a:pt x="22" y="1"/>
                  </a:cubicBezTo>
                  <a:cubicBezTo>
                    <a:pt x="21" y="1"/>
                    <a:pt x="21" y="1"/>
                    <a:pt x="21" y="1"/>
                  </a:cubicBezTo>
                  <a:cubicBezTo>
                    <a:pt x="21" y="0"/>
                    <a:pt x="21" y="0"/>
                    <a:pt x="21" y="0"/>
                  </a:cubicBezTo>
                  <a:cubicBezTo>
                    <a:pt x="20" y="1"/>
                    <a:pt x="20" y="1"/>
                    <a:pt x="20" y="1"/>
                  </a:cubicBezTo>
                  <a:cubicBezTo>
                    <a:pt x="20" y="1"/>
                    <a:pt x="16" y="3"/>
                    <a:pt x="16" y="3"/>
                  </a:cubicBezTo>
                  <a:cubicBezTo>
                    <a:pt x="16" y="4"/>
                    <a:pt x="15" y="3"/>
                    <a:pt x="15" y="3"/>
                  </a:cubicBezTo>
                  <a:cubicBezTo>
                    <a:pt x="14" y="2"/>
                    <a:pt x="14" y="2"/>
                    <a:pt x="14" y="2"/>
                  </a:cubicBezTo>
                  <a:cubicBezTo>
                    <a:pt x="14" y="2"/>
                    <a:pt x="13" y="2"/>
                    <a:pt x="13" y="3"/>
                  </a:cubicBezTo>
                  <a:cubicBezTo>
                    <a:pt x="13" y="3"/>
                    <a:pt x="13" y="4"/>
                    <a:pt x="13" y="4"/>
                  </a:cubicBezTo>
                  <a:cubicBezTo>
                    <a:pt x="12" y="4"/>
                    <a:pt x="12" y="4"/>
                    <a:pt x="12" y="4"/>
                  </a:cubicBezTo>
                  <a:cubicBezTo>
                    <a:pt x="13" y="5"/>
                    <a:pt x="13" y="5"/>
                    <a:pt x="13" y="5"/>
                  </a:cubicBezTo>
                  <a:cubicBezTo>
                    <a:pt x="13" y="7"/>
                    <a:pt x="13" y="7"/>
                    <a:pt x="13" y="7"/>
                  </a:cubicBezTo>
                  <a:cubicBezTo>
                    <a:pt x="12" y="8"/>
                    <a:pt x="12" y="8"/>
                    <a:pt x="12" y="8"/>
                  </a:cubicBezTo>
                  <a:cubicBezTo>
                    <a:pt x="10" y="8"/>
                    <a:pt x="10" y="8"/>
                    <a:pt x="10" y="8"/>
                  </a:cubicBezTo>
                  <a:cubicBezTo>
                    <a:pt x="8" y="8"/>
                    <a:pt x="8" y="8"/>
                    <a:pt x="8" y="8"/>
                  </a:cubicBezTo>
                  <a:cubicBezTo>
                    <a:pt x="8" y="8"/>
                    <a:pt x="9" y="9"/>
                    <a:pt x="10" y="9"/>
                  </a:cubicBezTo>
                  <a:cubicBezTo>
                    <a:pt x="10" y="9"/>
                    <a:pt x="10" y="9"/>
                    <a:pt x="10" y="9"/>
                  </a:cubicBezTo>
                  <a:cubicBezTo>
                    <a:pt x="10" y="9"/>
                    <a:pt x="9" y="10"/>
                    <a:pt x="9" y="11"/>
                  </a:cubicBezTo>
                  <a:cubicBezTo>
                    <a:pt x="9" y="11"/>
                    <a:pt x="8" y="11"/>
                    <a:pt x="8" y="12"/>
                  </a:cubicBezTo>
                  <a:cubicBezTo>
                    <a:pt x="7" y="13"/>
                    <a:pt x="7" y="13"/>
                    <a:pt x="7" y="13"/>
                  </a:cubicBezTo>
                  <a:cubicBezTo>
                    <a:pt x="6" y="13"/>
                    <a:pt x="6" y="13"/>
                    <a:pt x="6" y="13"/>
                  </a:cubicBezTo>
                  <a:cubicBezTo>
                    <a:pt x="6" y="13"/>
                    <a:pt x="4" y="12"/>
                    <a:pt x="4" y="12"/>
                  </a:cubicBezTo>
                  <a:cubicBezTo>
                    <a:pt x="4" y="12"/>
                    <a:pt x="2" y="12"/>
                    <a:pt x="2" y="12"/>
                  </a:cubicBezTo>
                  <a:cubicBezTo>
                    <a:pt x="2" y="12"/>
                    <a:pt x="1" y="13"/>
                    <a:pt x="1" y="13"/>
                  </a:cubicBezTo>
                  <a:cubicBezTo>
                    <a:pt x="1" y="13"/>
                    <a:pt x="0" y="14"/>
                    <a:pt x="0" y="15"/>
                  </a:cubicBezTo>
                  <a:cubicBezTo>
                    <a:pt x="0" y="15"/>
                    <a:pt x="0" y="16"/>
                    <a:pt x="0" y="16"/>
                  </a:cubicBezTo>
                  <a:cubicBezTo>
                    <a:pt x="0" y="16"/>
                    <a:pt x="1" y="17"/>
                    <a:pt x="2" y="17"/>
                  </a:cubicBezTo>
                  <a:cubicBezTo>
                    <a:pt x="2" y="17"/>
                    <a:pt x="2" y="18"/>
                    <a:pt x="2" y="18"/>
                  </a:cubicBezTo>
                  <a:cubicBezTo>
                    <a:pt x="4" y="18"/>
                    <a:pt x="4" y="18"/>
                    <a:pt x="4" y="18"/>
                  </a:cubicBezTo>
                  <a:cubicBezTo>
                    <a:pt x="5" y="18"/>
                    <a:pt x="5" y="18"/>
                    <a:pt x="5" y="18"/>
                  </a:cubicBezTo>
                  <a:cubicBezTo>
                    <a:pt x="5" y="18"/>
                    <a:pt x="5" y="19"/>
                    <a:pt x="5" y="20"/>
                  </a:cubicBezTo>
                  <a:cubicBezTo>
                    <a:pt x="5" y="20"/>
                    <a:pt x="4" y="20"/>
                    <a:pt x="4" y="20"/>
                  </a:cubicBezTo>
                  <a:cubicBezTo>
                    <a:pt x="4" y="20"/>
                    <a:pt x="5" y="23"/>
                    <a:pt x="5" y="23"/>
                  </a:cubicBezTo>
                  <a:cubicBezTo>
                    <a:pt x="5" y="23"/>
                    <a:pt x="7" y="25"/>
                    <a:pt x="7" y="25"/>
                  </a:cubicBezTo>
                  <a:cubicBezTo>
                    <a:pt x="7" y="25"/>
                    <a:pt x="7" y="27"/>
                    <a:pt x="7" y="27"/>
                  </a:cubicBezTo>
                  <a:cubicBezTo>
                    <a:pt x="7" y="27"/>
                    <a:pt x="6" y="27"/>
                    <a:pt x="6" y="27"/>
                  </a:cubicBezTo>
                  <a:cubicBezTo>
                    <a:pt x="5" y="28"/>
                    <a:pt x="5" y="28"/>
                    <a:pt x="5" y="28"/>
                  </a:cubicBezTo>
                  <a:cubicBezTo>
                    <a:pt x="5" y="28"/>
                    <a:pt x="4" y="30"/>
                    <a:pt x="4" y="30"/>
                  </a:cubicBezTo>
                  <a:cubicBezTo>
                    <a:pt x="4" y="31"/>
                    <a:pt x="3" y="31"/>
                    <a:pt x="3" y="31"/>
                  </a:cubicBezTo>
                  <a:cubicBezTo>
                    <a:pt x="3" y="34"/>
                    <a:pt x="3" y="34"/>
                    <a:pt x="3" y="34"/>
                  </a:cubicBezTo>
                  <a:cubicBezTo>
                    <a:pt x="4" y="36"/>
                    <a:pt x="4" y="36"/>
                    <a:pt x="4" y="36"/>
                  </a:cubicBezTo>
                  <a:cubicBezTo>
                    <a:pt x="7" y="35"/>
                    <a:pt x="7" y="35"/>
                    <a:pt x="7" y="35"/>
                  </a:cubicBezTo>
                  <a:cubicBezTo>
                    <a:pt x="9" y="33"/>
                    <a:pt x="9" y="33"/>
                    <a:pt x="9" y="33"/>
                  </a:cubicBezTo>
                  <a:cubicBezTo>
                    <a:pt x="11" y="32"/>
                    <a:pt x="11" y="32"/>
                    <a:pt x="11" y="32"/>
                  </a:cubicBezTo>
                  <a:cubicBezTo>
                    <a:pt x="13" y="34"/>
                    <a:pt x="13" y="34"/>
                    <a:pt x="13" y="34"/>
                  </a:cubicBezTo>
                  <a:cubicBezTo>
                    <a:pt x="13" y="34"/>
                    <a:pt x="13" y="34"/>
                    <a:pt x="13" y="34"/>
                  </a:cubicBezTo>
                  <a:cubicBezTo>
                    <a:pt x="13" y="33"/>
                    <a:pt x="15" y="31"/>
                    <a:pt x="15" y="31"/>
                  </a:cubicBezTo>
                  <a:cubicBezTo>
                    <a:pt x="19" y="30"/>
                    <a:pt x="19" y="30"/>
                    <a:pt x="19" y="30"/>
                  </a:cubicBezTo>
                  <a:cubicBezTo>
                    <a:pt x="19" y="30"/>
                    <a:pt x="19" y="27"/>
                    <a:pt x="19" y="27"/>
                  </a:cubicBezTo>
                  <a:cubicBezTo>
                    <a:pt x="19" y="27"/>
                    <a:pt x="21" y="25"/>
                    <a:pt x="21" y="25"/>
                  </a:cubicBezTo>
                  <a:cubicBezTo>
                    <a:pt x="21" y="24"/>
                    <a:pt x="23" y="22"/>
                    <a:pt x="23" y="22"/>
                  </a:cubicBezTo>
                  <a:cubicBezTo>
                    <a:pt x="23" y="22"/>
                    <a:pt x="25" y="22"/>
                    <a:pt x="25" y="22"/>
                  </a:cubicBezTo>
                  <a:cubicBezTo>
                    <a:pt x="25" y="22"/>
                    <a:pt x="25" y="23"/>
                    <a:pt x="25" y="23"/>
                  </a:cubicBezTo>
                  <a:cubicBezTo>
                    <a:pt x="25" y="23"/>
                    <a:pt x="27" y="24"/>
                    <a:pt x="27" y="24"/>
                  </a:cubicBezTo>
                  <a:cubicBezTo>
                    <a:pt x="27" y="25"/>
                    <a:pt x="27" y="25"/>
                    <a:pt x="27" y="25"/>
                  </a:cubicBezTo>
                  <a:cubicBezTo>
                    <a:pt x="26" y="26"/>
                    <a:pt x="26" y="26"/>
                    <a:pt x="26" y="26"/>
                  </a:cubicBezTo>
                  <a:cubicBezTo>
                    <a:pt x="26" y="27"/>
                    <a:pt x="26" y="27"/>
                    <a:pt x="26" y="27"/>
                  </a:cubicBezTo>
                  <a:cubicBezTo>
                    <a:pt x="28" y="27"/>
                    <a:pt x="28" y="27"/>
                    <a:pt x="28" y="27"/>
                  </a:cubicBezTo>
                  <a:cubicBezTo>
                    <a:pt x="28" y="31"/>
                    <a:pt x="28" y="31"/>
                    <a:pt x="28" y="31"/>
                  </a:cubicBezTo>
                  <a:cubicBezTo>
                    <a:pt x="28" y="32"/>
                    <a:pt x="28" y="32"/>
                    <a:pt x="28" y="32"/>
                  </a:cubicBezTo>
                  <a:cubicBezTo>
                    <a:pt x="28" y="35"/>
                    <a:pt x="28" y="35"/>
                    <a:pt x="28" y="35"/>
                  </a:cubicBezTo>
                  <a:cubicBezTo>
                    <a:pt x="29" y="38"/>
                    <a:pt x="29" y="38"/>
                    <a:pt x="29" y="38"/>
                  </a:cubicBezTo>
                  <a:cubicBezTo>
                    <a:pt x="31" y="37"/>
                    <a:pt x="31" y="37"/>
                    <a:pt x="31" y="37"/>
                  </a:cubicBezTo>
                  <a:cubicBezTo>
                    <a:pt x="33" y="35"/>
                    <a:pt x="33" y="35"/>
                    <a:pt x="33" y="35"/>
                  </a:cubicBezTo>
                  <a:cubicBezTo>
                    <a:pt x="36" y="35"/>
                    <a:pt x="36" y="35"/>
                    <a:pt x="36" y="35"/>
                  </a:cubicBezTo>
                  <a:cubicBezTo>
                    <a:pt x="36" y="35"/>
                    <a:pt x="37" y="34"/>
                    <a:pt x="37" y="34"/>
                  </a:cubicBezTo>
                  <a:cubicBezTo>
                    <a:pt x="37" y="33"/>
                    <a:pt x="39" y="32"/>
                    <a:pt x="39" y="32"/>
                  </a:cubicBezTo>
                  <a:cubicBezTo>
                    <a:pt x="39" y="32"/>
                    <a:pt x="40" y="32"/>
                    <a:pt x="40" y="32"/>
                  </a:cubicBezTo>
                  <a:cubicBezTo>
                    <a:pt x="41" y="32"/>
                    <a:pt x="43" y="32"/>
                    <a:pt x="43" y="32"/>
                  </a:cubicBezTo>
                  <a:cubicBezTo>
                    <a:pt x="42" y="33"/>
                    <a:pt x="42" y="33"/>
                    <a:pt x="42" y="33"/>
                  </a:cubicBezTo>
                  <a:cubicBezTo>
                    <a:pt x="44" y="33"/>
                    <a:pt x="44" y="33"/>
                    <a:pt x="44" y="33"/>
                  </a:cubicBezTo>
                  <a:cubicBezTo>
                    <a:pt x="45" y="32"/>
                    <a:pt x="45" y="32"/>
                    <a:pt x="45" y="32"/>
                  </a:cubicBezTo>
                  <a:cubicBezTo>
                    <a:pt x="45" y="32"/>
                    <a:pt x="46" y="32"/>
                    <a:pt x="46" y="31"/>
                  </a:cubicBezTo>
                  <a:cubicBezTo>
                    <a:pt x="47" y="31"/>
                    <a:pt x="50" y="31"/>
                    <a:pt x="50" y="31"/>
                  </a:cubicBezTo>
                  <a:cubicBezTo>
                    <a:pt x="51" y="33"/>
                    <a:pt x="51" y="33"/>
                    <a:pt x="51" y="33"/>
                  </a:cubicBezTo>
                  <a:cubicBezTo>
                    <a:pt x="52" y="32"/>
                    <a:pt x="52" y="32"/>
                    <a:pt x="52" y="32"/>
                  </a:cubicBezTo>
                  <a:cubicBezTo>
                    <a:pt x="52" y="32"/>
                    <a:pt x="53" y="31"/>
                    <a:pt x="53" y="31"/>
                  </a:cubicBezTo>
                  <a:cubicBezTo>
                    <a:pt x="53" y="31"/>
                    <a:pt x="52" y="29"/>
                    <a:pt x="52" y="28"/>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24" name="Freeform 832">
              <a:extLst>
                <a:ext uri="{FF2B5EF4-FFF2-40B4-BE49-F238E27FC236}">
                  <a16:creationId xmlns:a16="http://schemas.microsoft.com/office/drawing/2014/main" id="{8998D11E-01D3-3873-4422-193F5C200ACF}"/>
                </a:ext>
              </a:extLst>
            </p:cNvPr>
            <p:cNvSpPr>
              <a:spLocks/>
            </p:cNvSpPr>
            <p:nvPr/>
          </p:nvSpPr>
          <p:spPr bwMode="auto">
            <a:xfrm>
              <a:off x="8764588" y="4146550"/>
              <a:ext cx="53975" cy="103188"/>
            </a:xfrm>
            <a:custGeom>
              <a:avLst/>
              <a:gdLst>
                <a:gd name="T0" fmla="*/ 13 w 13"/>
                <a:gd name="T1" fmla="*/ 2 h 25"/>
                <a:gd name="T2" fmla="*/ 12 w 13"/>
                <a:gd name="T3" fmla="*/ 1 h 25"/>
                <a:gd name="T4" fmla="*/ 9 w 13"/>
                <a:gd name="T5" fmla="*/ 1 h 25"/>
                <a:gd name="T6" fmla="*/ 6 w 13"/>
                <a:gd name="T7" fmla="*/ 4 h 25"/>
                <a:gd name="T8" fmla="*/ 4 w 13"/>
                <a:gd name="T9" fmla="*/ 7 h 25"/>
                <a:gd name="T10" fmla="*/ 2 w 13"/>
                <a:gd name="T11" fmla="*/ 10 h 25"/>
                <a:gd name="T12" fmla="*/ 0 w 13"/>
                <a:gd name="T13" fmla="*/ 15 h 25"/>
                <a:gd name="T14" fmla="*/ 0 w 13"/>
                <a:gd name="T15" fmla="*/ 16 h 25"/>
                <a:gd name="T16" fmla="*/ 2 w 13"/>
                <a:gd name="T17" fmla="*/ 21 h 25"/>
                <a:gd name="T18" fmla="*/ 4 w 13"/>
                <a:gd name="T19" fmla="*/ 22 h 25"/>
                <a:gd name="T20" fmla="*/ 4 w 13"/>
                <a:gd name="T21" fmla="*/ 23 h 25"/>
                <a:gd name="T22" fmla="*/ 5 w 13"/>
                <a:gd name="T23" fmla="*/ 25 h 25"/>
                <a:gd name="T24" fmla="*/ 5 w 13"/>
                <a:gd name="T25" fmla="*/ 24 h 25"/>
                <a:gd name="T26" fmla="*/ 5 w 13"/>
                <a:gd name="T27" fmla="*/ 23 h 25"/>
                <a:gd name="T28" fmla="*/ 5 w 13"/>
                <a:gd name="T29" fmla="*/ 22 h 25"/>
                <a:gd name="T30" fmla="*/ 5 w 13"/>
                <a:gd name="T31" fmla="*/ 22 h 25"/>
                <a:gd name="T32" fmla="*/ 5 w 13"/>
                <a:gd name="T33" fmla="*/ 22 h 25"/>
                <a:gd name="T34" fmla="*/ 8 w 13"/>
                <a:gd name="T35" fmla="*/ 19 h 25"/>
                <a:gd name="T36" fmla="*/ 10 w 13"/>
                <a:gd name="T37" fmla="*/ 9 h 25"/>
                <a:gd name="T38" fmla="*/ 11 w 13"/>
                <a:gd name="T39" fmla="*/ 7 h 25"/>
                <a:gd name="T40" fmla="*/ 12 w 13"/>
                <a:gd name="T41" fmla="*/ 5 h 25"/>
                <a:gd name="T42" fmla="*/ 12 w 13"/>
                <a:gd name="T43" fmla="*/ 4 h 25"/>
                <a:gd name="T44" fmla="*/ 12 w 13"/>
                <a:gd name="T45" fmla="*/ 4 h 25"/>
                <a:gd name="T46" fmla="*/ 13 w 13"/>
                <a:gd name="T47" fmla="*/ 2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3" h="25">
                  <a:moveTo>
                    <a:pt x="13" y="2"/>
                  </a:moveTo>
                  <a:cubicBezTo>
                    <a:pt x="13" y="2"/>
                    <a:pt x="12" y="2"/>
                    <a:pt x="12" y="1"/>
                  </a:cubicBezTo>
                  <a:cubicBezTo>
                    <a:pt x="11" y="1"/>
                    <a:pt x="10" y="0"/>
                    <a:pt x="9" y="1"/>
                  </a:cubicBezTo>
                  <a:cubicBezTo>
                    <a:pt x="8" y="2"/>
                    <a:pt x="6" y="2"/>
                    <a:pt x="6" y="4"/>
                  </a:cubicBezTo>
                  <a:cubicBezTo>
                    <a:pt x="5" y="4"/>
                    <a:pt x="4" y="6"/>
                    <a:pt x="4" y="7"/>
                  </a:cubicBezTo>
                  <a:cubicBezTo>
                    <a:pt x="3" y="8"/>
                    <a:pt x="2" y="9"/>
                    <a:pt x="2" y="10"/>
                  </a:cubicBezTo>
                  <a:cubicBezTo>
                    <a:pt x="1" y="11"/>
                    <a:pt x="1" y="13"/>
                    <a:pt x="0" y="15"/>
                  </a:cubicBezTo>
                  <a:cubicBezTo>
                    <a:pt x="0" y="15"/>
                    <a:pt x="0" y="15"/>
                    <a:pt x="0" y="16"/>
                  </a:cubicBezTo>
                  <a:cubicBezTo>
                    <a:pt x="0" y="18"/>
                    <a:pt x="1" y="21"/>
                    <a:pt x="2" y="21"/>
                  </a:cubicBezTo>
                  <a:cubicBezTo>
                    <a:pt x="3" y="22"/>
                    <a:pt x="3" y="22"/>
                    <a:pt x="4" y="22"/>
                  </a:cubicBezTo>
                  <a:cubicBezTo>
                    <a:pt x="4" y="22"/>
                    <a:pt x="3" y="23"/>
                    <a:pt x="4" y="23"/>
                  </a:cubicBezTo>
                  <a:cubicBezTo>
                    <a:pt x="4" y="23"/>
                    <a:pt x="4" y="25"/>
                    <a:pt x="5" y="25"/>
                  </a:cubicBezTo>
                  <a:cubicBezTo>
                    <a:pt x="5" y="25"/>
                    <a:pt x="5" y="24"/>
                    <a:pt x="5" y="24"/>
                  </a:cubicBezTo>
                  <a:cubicBezTo>
                    <a:pt x="5" y="24"/>
                    <a:pt x="5" y="23"/>
                    <a:pt x="5" y="23"/>
                  </a:cubicBezTo>
                  <a:cubicBezTo>
                    <a:pt x="5" y="23"/>
                    <a:pt x="5" y="23"/>
                    <a:pt x="5" y="22"/>
                  </a:cubicBezTo>
                  <a:cubicBezTo>
                    <a:pt x="5" y="22"/>
                    <a:pt x="5" y="22"/>
                    <a:pt x="5" y="22"/>
                  </a:cubicBezTo>
                  <a:cubicBezTo>
                    <a:pt x="5" y="22"/>
                    <a:pt x="5" y="22"/>
                    <a:pt x="5" y="22"/>
                  </a:cubicBezTo>
                  <a:cubicBezTo>
                    <a:pt x="6" y="21"/>
                    <a:pt x="7" y="20"/>
                    <a:pt x="8" y="19"/>
                  </a:cubicBezTo>
                  <a:cubicBezTo>
                    <a:pt x="9" y="15"/>
                    <a:pt x="10" y="12"/>
                    <a:pt x="10" y="9"/>
                  </a:cubicBezTo>
                  <a:cubicBezTo>
                    <a:pt x="11" y="8"/>
                    <a:pt x="11" y="7"/>
                    <a:pt x="11" y="7"/>
                  </a:cubicBezTo>
                  <a:cubicBezTo>
                    <a:pt x="12" y="6"/>
                    <a:pt x="12" y="6"/>
                    <a:pt x="12" y="5"/>
                  </a:cubicBezTo>
                  <a:cubicBezTo>
                    <a:pt x="12" y="5"/>
                    <a:pt x="12" y="5"/>
                    <a:pt x="12" y="4"/>
                  </a:cubicBezTo>
                  <a:cubicBezTo>
                    <a:pt x="12" y="4"/>
                    <a:pt x="12" y="4"/>
                    <a:pt x="12" y="4"/>
                  </a:cubicBezTo>
                  <a:cubicBezTo>
                    <a:pt x="12" y="3"/>
                    <a:pt x="13" y="3"/>
                    <a:pt x="13" y="2"/>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25" name="Freeform 834">
              <a:extLst>
                <a:ext uri="{FF2B5EF4-FFF2-40B4-BE49-F238E27FC236}">
                  <a16:creationId xmlns:a16="http://schemas.microsoft.com/office/drawing/2014/main" id="{DE307AAB-46B5-9CF6-46F2-6E1FB8274F11}"/>
                </a:ext>
              </a:extLst>
            </p:cNvPr>
            <p:cNvSpPr>
              <a:spLocks/>
            </p:cNvSpPr>
            <p:nvPr/>
          </p:nvSpPr>
          <p:spPr bwMode="auto">
            <a:xfrm>
              <a:off x="7627938" y="4605338"/>
              <a:ext cx="61912" cy="115888"/>
            </a:xfrm>
            <a:custGeom>
              <a:avLst/>
              <a:gdLst>
                <a:gd name="T0" fmla="*/ 15 w 15"/>
                <a:gd name="T1" fmla="*/ 20 h 28"/>
                <a:gd name="T2" fmla="*/ 14 w 15"/>
                <a:gd name="T3" fmla="*/ 22 h 28"/>
                <a:gd name="T4" fmla="*/ 9 w 15"/>
                <a:gd name="T5" fmla="*/ 26 h 28"/>
                <a:gd name="T6" fmla="*/ 8 w 15"/>
                <a:gd name="T7" fmla="*/ 26 h 28"/>
                <a:gd name="T8" fmla="*/ 4 w 15"/>
                <a:gd name="T9" fmla="*/ 27 h 28"/>
                <a:gd name="T10" fmla="*/ 1 w 15"/>
                <a:gd name="T11" fmla="*/ 23 h 28"/>
                <a:gd name="T12" fmla="*/ 0 w 15"/>
                <a:gd name="T13" fmla="*/ 17 h 28"/>
                <a:gd name="T14" fmla="*/ 1 w 15"/>
                <a:gd name="T15" fmla="*/ 14 h 28"/>
                <a:gd name="T16" fmla="*/ 3 w 15"/>
                <a:gd name="T17" fmla="*/ 4 h 28"/>
                <a:gd name="T18" fmla="*/ 3 w 15"/>
                <a:gd name="T19" fmla="*/ 2 h 28"/>
                <a:gd name="T20" fmla="*/ 3 w 15"/>
                <a:gd name="T21" fmla="*/ 2 h 28"/>
                <a:gd name="T22" fmla="*/ 3 w 15"/>
                <a:gd name="T23" fmla="*/ 2 h 28"/>
                <a:gd name="T24" fmla="*/ 2 w 15"/>
                <a:gd name="T25" fmla="*/ 1 h 28"/>
                <a:gd name="T26" fmla="*/ 3 w 15"/>
                <a:gd name="T27" fmla="*/ 0 h 28"/>
                <a:gd name="T28" fmla="*/ 4 w 15"/>
                <a:gd name="T29" fmla="*/ 1 h 28"/>
                <a:gd name="T30" fmla="*/ 3 w 15"/>
                <a:gd name="T31" fmla="*/ 2 h 28"/>
                <a:gd name="T32" fmla="*/ 4 w 15"/>
                <a:gd name="T33" fmla="*/ 3 h 28"/>
                <a:gd name="T34" fmla="*/ 6 w 15"/>
                <a:gd name="T35" fmla="*/ 3 h 28"/>
                <a:gd name="T36" fmla="*/ 8 w 15"/>
                <a:gd name="T37" fmla="*/ 5 h 28"/>
                <a:gd name="T38" fmla="*/ 9 w 15"/>
                <a:gd name="T39" fmla="*/ 7 h 28"/>
                <a:gd name="T40" fmla="*/ 11 w 15"/>
                <a:gd name="T41" fmla="*/ 11 h 28"/>
                <a:gd name="T42" fmla="*/ 11 w 15"/>
                <a:gd name="T43" fmla="*/ 13 h 28"/>
                <a:gd name="T44" fmla="*/ 15 w 15"/>
                <a:gd name="T45" fmla="*/ 2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 h="28">
                  <a:moveTo>
                    <a:pt x="15" y="20"/>
                  </a:moveTo>
                  <a:cubicBezTo>
                    <a:pt x="15" y="20"/>
                    <a:pt x="14" y="21"/>
                    <a:pt x="14" y="22"/>
                  </a:cubicBezTo>
                  <a:cubicBezTo>
                    <a:pt x="13" y="24"/>
                    <a:pt x="11" y="26"/>
                    <a:pt x="9" y="26"/>
                  </a:cubicBezTo>
                  <a:cubicBezTo>
                    <a:pt x="8" y="26"/>
                    <a:pt x="8" y="26"/>
                    <a:pt x="8" y="26"/>
                  </a:cubicBezTo>
                  <a:cubicBezTo>
                    <a:pt x="7" y="27"/>
                    <a:pt x="6" y="28"/>
                    <a:pt x="4" y="27"/>
                  </a:cubicBezTo>
                  <a:cubicBezTo>
                    <a:pt x="3" y="26"/>
                    <a:pt x="2" y="25"/>
                    <a:pt x="1" y="23"/>
                  </a:cubicBezTo>
                  <a:cubicBezTo>
                    <a:pt x="1" y="21"/>
                    <a:pt x="1" y="19"/>
                    <a:pt x="0" y="17"/>
                  </a:cubicBezTo>
                  <a:cubicBezTo>
                    <a:pt x="0" y="16"/>
                    <a:pt x="1" y="15"/>
                    <a:pt x="1" y="14"/>
                  </a:cubicBezTo>
                  <a:cubicBezTo>
                    <a:pt x="1" y="10"/>
                    <a:pt x="1" y="7"/>
                    <a:pt x="3" y="4"/>
                  </a:cubicBezTo>
                  <a:cubicBezTo>
                    <a:pt x="3" y="3"/>
                    <a:pt x="3" y="3"/>
                    <a:pt x="3" y="2"/>
                  </a:cubicBezTo>
                  <a:cubicBezTo>
                    <a:pt x="3" y="2"/>
                    <a:pt x="3" y="2"/>
                    <a:pt x="3" y="2"/>
                  </a:cubicBezTo>
                  <a:cubicBezTo>
                    <a:pt x="3" y="2"/>
                    <a:pt x="3" y="2"/>
                    <a:pt x="3" y="2"/>
                  </a:cubicBezTo>
                  <a:cubicBezTo>
                    <a:pt x="2" y="1"/>
                    <a:pt x="2" y="1"/>
                    <a:pt x="2" y="1"/>
                  </a:cubicBezTo>
                  <a:cubicBezTo>
                    <a:pt x="2" y="1"/>
                    <a:pt x="2" y="0"/>
                    <a:pt x="3" y="0"/>
                  </a:cubicBezTo>
                  <a:cubicBezTo>
                    <a:pt x="3" y="0"/>
                    <a:pt x="4" y="1"/>
                    <a:pt x="4" y="1"/>
                  </a:cubicBezTo>
                  <a:cubicBezTo>
                    <a:pt x="4" y="2"/>
                    <a:pt x="4" y="2"/>
                    <a:pt x="3" y="2"/>
                  </a:cubicBezTo>
                  <a:cubicBezTo>
                    <a:pt x="4" y="3"/>
                    <a:pt x="4" y="3"/>
                    <a:pt x="4" y="3"/>
                  </a:cubicBezTo>
                  <a:cubicBezTo>
                    <a:pt x="5" y="2"/>
                    <a:pt x="5" y="2"/>
                    <a:pt x="6" y="3"/>
                  </a:cubicBezTo>
                  <a:cubicBezTo>
                    <a:pt x="6" y="3"/>
                    <a:pt x="7" y="4"/>
                    <a:pt x="8" y="5"/>
                  </a:cubicBezTo>
                  <a:cubicBezTo>
                    <a:pt x="8" y="6"/>
                    <a:pt x="8" y="6"/>
                    <a:pt x="9" y="7"/>
                  </a:cubicBezTo>
                  <a:cubicBezTo>
                    <a:pt x="10" y="8"/>
                    <a:pt x="11" y="10"/>
                    <a:pt x="11" y="11"/>
                  </a:cubicBezTo>
                  <a:cubicBezTo>
                    <a:pt x="12" y="12"/>
                    <a:pt x="11" y="12"/>
                    <a:pt x="11" y="13"/>
                  </a:cubicBezTo>
                  <a:cubicBezTo>
                    <a:pt x="13" y="15"/>
                    <a:pt x="15" y="17"/>
                    <a:pt x="15" y="20"/>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26" name="Freeform 835">
              <a:extLst>
                <a:ext uri="{FF2B5EF4-FFF2-40B4-BE49-F238E27FC236}">
                  <a16:creationId xmlns:a16="http://schemas.microsoft.com/office/drawing/2014/main" id="{A69FFD20-7A7B-D614-C7EA-5D592F4C8D26}"/>
                </a:ext>
              </a:extLst>
            </p:cNvPr>
            <p:cNvSpPr>
              <a:spLocks noEditPoints="1"/>
            </p:cNvSpPr>
            <p:nvPr/>
          </p:nvSpPr>
          <p:spPr bwMode="auto">
            <a:xfrm>
              <a:off x="8934450" y="3708400"/>
              <a:ext cx="95250" cy="184150"/>
            </a:xfrm>
            <a:custGeom>
              <a:avLst/>
              <a:gdLst>
                <a:gd name="T0" fmla="*/ 1 w 23"/>
                <a:gd name="T1" fmla="*/ 17 h 44"/>
                <a:gd name="T2" fmla="*/ 2 w 23"/>
                <a:gd name="T3" fmla="*/ 17 h 44"/>
                <a:gd name="T4" fmla="*/ 5 w 23"/>
                <a:gd name="T5" fmla="*/ 42 h 44"/>
                <a:gd name="T6" fmla="*/ 1 w 23"/>
                <a:gd name="T7" fmla="*/ 42 h 44"/>
                <a:gd name="T8" fmla="*/ 1 w 23"/>
                <a:gd name="T9" fmla="*/ 43 h 44"/>
                <a:gd name="T10" fmla="*/ 1 w 23"/>
                <a:gd name="T11" fmla="*/ 44 h 44"/>
                <a:gd name="T12" fmla="*/ 2 w 23"/>
                <a:gd name="T13" fmla="*/ 44 h 44"/>
                <a:gd name="T14" fmla="*/ 5 w 23"/>
                <a:gd name="T15" fmla="*/ 42 h 44"/>
                <a:gd name="T16" fmla="*/ 14 w 23"/>
                <a:gd name="T17" fmla="*/ 2 h 44"/>
                <a:gd name="T18" fmla="*/ 8 w 23"/>
                <a:gd name="T19" fmla="*/ 2 h 44"/>
                <a:gd name="T20" fmla="*/ 6 w 23"/>
                <a:gd name="T21" fmla="*/ 3 h 44"/>
                <a:gd name="T22" fmla="*/ 2 w 23"/>
                <a:gd name="T23" fmla="*/ 7 h 44"/>
                <a:gd name="T24" fmla="*/ 1 w 23"/>
                <a:gd name="T25" fmla="*/ 7 h 44"/>
                <a:gd name="T26" fmla="*/ 3 w 23"/>
                <a:gd name="T27" fmla="*/ 8 h 44"/>
                <a:gd name="T28" fmla="*/ 4 w 23"/>
                <a:gd name="T29" fmla="*/ 10 h 44"/>
                <a:gd name="T30" fmla="*/ 3 w 23"/>
                <a:gd name="T31" fmla="*/ 12 h 44"/>
                <a:gd name="T32" fmla="*/ 2 w 23"/>
                <a:gd name="T33" fmla="*/ 13 h 44"/>
                <a:gd name="T34" fmla="*/ 0 w 23"/>
                <a:gd name="T35" fmla="*/ 14 h 44"/>
                <a:gd name="T36" fmla="*/ 1 w 23"/>
                <a:gd name="T37" fmla="*/ 15 h 44"/>
                <a:gd name="T38" fmla="*/ 2 w 23"/>
                <a:gd name="T39" fmla="*/ 17 h 44"/>
                <a:gd name="T40" fmla="*/ 2 w 23"/>
                <a:gd name="T41" fmla="*/ 19 h 44"/>
                <a:gd name="T42" fmla="*/ 3 w 23"/>
                <a:gd name="T43" fmla="*/ 21 h 44"/>
                <a:gd name="T44" fmla="*/ 3 w 23"/>
                <a:gd name="T45" fmla="*/ 24 h 44"/>
                <a:gd name="T46" fmla="*/ 1 w 23"/>
                <a:gd name="T47" fmla="*/ 27 h 44"/>
                <a:gd name="T48" fmla="*/ 2 w 23"/>
                <a:gd name="T49" fmla="*/ 28 h 44"/>
                <a:gd name="T50" fmla="*/ 1 w 23"/>
                <a:gd name="T51" fmla="*/ 29 h 44"/>
                <a:gd name="T52" fmla="*/ 1 w 23"/>
                <a:gd name="T53" fmla="*/ 31 h 44"/>
                <a:gd name="T54" fmla="*/ 2 w 23"/>
                <a:gd name="T55" fmla="*/ 34 h 44"/>
                <a:gd name="T56" fmla="*/ 7 w 23"/>
                <a:gd name="T57" fmla="*/ 33 h 44"/>
                <a:gd name="T58" fmla="*/ 11 w 23"/>
                <a:gd name="T59" fmla="*/ 31 h 44"/>
                <a:gd name="T60" fmla="*/ 11 w 23"/>
                <a:gd name="T61" fmla="*/ 30 h 44"/>
                <a:gd name="T62" fmla="*/ 12 w 23"/>
                <a:gd name="T63" fmla="*/ 32 h 44"/>
                <a:gd name="T64" fmla="*/ 12 w 23"/>
                <a:gd name="T65" fmla="*/ 31 h 44"/>
                <a:gd name="T66" fmla="*/ 12 w 23"/>
                <a:gd name="T67" fmla="*/ 30 h 44"/>
                <a:gd name="T68" fmla="*/ 14 w 23"/>
                <a:gd name="T69" fmla="*/ 30 h 44"/>
                <a:gd name="T70" fmla="*/ 15 w 23"/>
                <a:gd name="T71" fmla="*/ 30 h 44"/>
                <a:gd name="T72" fmla="*/ 17 w 23"/>
                <a:gd name="T73" fmla="*/ 31 h 44"/>
                <a:gd name="T74" fmla="*/ 17 w 23"/>
                <a:gd name="T75" fmla="*/ 30 h 44"/>
                <a:gd name="T76" fmla="*/ 16 w 23"/>
                <a:gd name="T77" fmla="*/ 29 h 44"/>
                <a:gd name="T78" fmla="*/ 17 w 23"/>
                <a:gd name="T79" fmla="*/ 29 h 44"/>
                <a:gd name="T80" fmla="*/ 19 w 23"/>
                <a:gd name="T81" fmla="*/ 28 h 44"/>
                <a:gd name="T82" fmla="*/ 23 w 23"/>
                <a:gd name="T83" fmla="*/ 21 h 44"/>
                <a:gd name="T84" fmla="*/ 22 w 23"/>
                <a:gd name="T85" fmla="*/ 17 h 44"/>
                <a:gd name="T86" fmla="*/ 22 w 23"/>
                <a:gd name="T87" fmla="*/ 17 h 44"/>
                <a:gd name="T88" fmla="*/ 20 w 23"/>
                <a:gd name="T89" fmla="*/ 9 h 44"/>
                <a:gd name="T90" fmla="*/ 16 w 23"/>
                <a:gd name="T91" fmla="*/ 1 h 44"/>
                <a:gd name="T92" fmla="*/ 14 w 23"/>
                <a:gd name="T93" fmla="*/ 1 h 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3" h="44">
                  <a:moveTo>
                    <a:pt x="2" y="17"/>
                  </a:moveTo>
                  <a:cubicBezTo>
                    <a:pt x="2" y="17"/>
                    <a:pt x="2" y="17"/>
                    <a:pt x="1" y="17"/>
                  </a:cubicBezTo>
                  <a:cubicBezTo>
                    <a:pt x="1" y="17"/>
                    <a:pt x="1" y="17"/>
                    <a:pt x="1" y="17"/>
                  </a:cubicBezTo>
                  <a:cubicBezTo>
                    <a:pt x="1" y="17"/>
                    <a:pt x="1" y="17"/>
                    <a:pt x="2" y="17"/>
                  </a:cubicBezTo>
                  <a:cubicBezTo>
                    <a:pt x="2" y="17"/>
                    <a:pt x="2" y="17"/>
                    <a:pt x="2" y="17"/>
                  </a:cubicBezTo>
                  <a:close/>
                  <a:moveTo>
                    <a:pt x="5" y="42"/>
                  </a:moveTo>
                  <a:cubicBezTo>
                    <a:pt x="5" y="41"/>
                    <a:pt x="4" y="41"/>
                    <a:pt x="3" y="41"/>
                  </a:cubicBezTo>
                  <a:cubicBezTo>
                    <a:pt x="2" y="41"/>
                    <a:pt x="2" y="42"/>
                    <a:pt x="1" y="42"/>
                  </a:cubicBezTo>
                  <a:cubicBezTo>
                    <a:pt x="1" y="42"/>
                    <a:pt x="0" y="42"/>
                    <a:pt x="0" y="43"/>
                  </a:cubicBezTo>
                  <a:cubicBezTo>
                    <a:pt x="0" y="43"/>
                    <a:pt x="0" y="43"/>
                    <a:pt x="1" y="43"/>
                  </a:cubicBezTo>
                  <a:cubicBezTo>
                    <a:pt x="1" y="44"/>
                    <a:pt x="1" y="44"/>
                    <a:pt x="1" y="44"/>
                  </a:cubicBezTo>
                  <a:cubicBezTo>
                    <a:pt x="1" y="44"/>
                    <a:pt x="1" y="44"/>
                    <a:pt x="1" y="44"/>
                  </a:cubicBezTo>
                  <a:cubicBezTo>
                    <a:pt x="1" y="44"/>
                    <a:pt x="2" y="44"/>
                    <a:pt x="2" y="44"/>
                  </a:cubicBezTo>
                  <a:cubicBezTo>
                    <a:pt x="2" y="44"/>
                    <a:pt x="2" y="44"/>
                    <a:pt x="2" y="44"/>
                  </a:cubicBezTo>
                  <a:cubicBezTo>
                    <a:pt x="3" y="44"/>
                    <a:pt x="3" y="44"/>
                    <a:pt x="4" y="44"/>
                  </a:cubicBezTo>
                  <a:cubicBezTo>
                    <a:pt x="4" y="43"/>
                    <a:pt x="5" y="43"/>
                    <a:pt x="5" y="42"/>
                  </a:cubicBezTo>
                  <a:cubicBezTo>
                    <a:pt x="5" y="42"/>
                    <a:pt x="5" y="42"/>
                    <a:pt x="5" y="42"/>
                  </a:cubicBezTo>
                  <a:close/>
                  <a:moveTo>
                    <a:pt x="14" y="2"/>
                  </a:moveTo>
                  <a:cubicBezTo>
                    <a:pt x="13" y="2"/>
                    <a:pt x="13" y="2"/>
                    <a:pt x="13" y="2"/>
                  </a:cubicBezTo>
                  <a:cubicBezTo>
                    <a:pt x="11" y="2"/>
                    <a:pt x="10" y="2"/>
                    <a:pt x="8" y="2"/>
                  </a:cubicBezTo>
                  <a:cubicBezTo>
                    <a:pt x="8" y="2"/>
                    <a:pt x="7" y="2"/>
                    <a:pt x="7" y="2"/>
                  </a:cubicBezTo>
                  <a:cubicBezTo>
                    <a:pt x="6" y="2"/>
                    <a:pt x="6" y="3"/>
                    <a:pt x="6" y="3"/>
                  </a:cubicBezTo>
                  <a:cubicBezTo>
                    <a:pt x="5" y="4"/>
                    <a:pt x="4" y="5"/>
                    <a:pt x="3" y="6"/>
                  </a:cubicBezTo>
                  <a:cubicBezTo>
                    <a:pt x="3" y="6"/>
                    <a:pt x="3" y="7"/>
                    <a:pt x="2" y="7"/>
                  </a:cubicBezTo>
                  <a:cubicBezTo>
                    <a:pt x="2" y="7"/>
                    <a:pt x="2" y="7"/>
                    <a:pt x="1" y="7"/>
                  </a:cubicBezTo>
                  <a:cubicBezTo>
                    <a:pt x="1" y="7"/>
                    <a:pt x="1" y="7"/>
                    <a:pt x="1" y="7"/>
                  </a:cubicBezTo>
                  <a:cubicBezTo>
                    <a:pt x="2" y="8"/>
                    <a:pt x="3" y="8"/>
                    <a:pt x="3" y="8"/>
                  </a:cubicBezTo>
                  <a:cubicBezTo>
                    <a:pt x="3" y="8"/>
                    <a:pt x="3" y="8"/>
                    <a:pt x="3" y="8"/>
                  </a:cubicBezTo>
                  <a:cubicBezTo>
                    <a:pt x="2" y="9"/>
                    <a:pt x="3" y="9"/>
                    <a:pt x="4" y="10"/>
                  </a:cubicBezTo>
                  <a:cubicBezTo>
                    <a:pt x="4" y="10"/>
                    <a:pt x="4" y="10"/>
                    <a:pt x="4" y="10"/>
                  </a:cubicBezTo>
                  <a:cubicBezTo>
                    <a:pt x="4" y="11"/>
                    <a:pt x="4" y="11"/>
                    <a:pt x="4" y="12"/>
                  </a:cubicBezTo>
                  <a:cubicBezTo>
                    <a:pt x="3" y="12"/>
                    <a:pt x="3" y="12"/>
                    <a:pt x="3" y="12"/>
                  </a:cubicBezTo>
                  <a:cubicBezTo>
                    <a:pt x="2" y="12"/>
                    <a:pt x="2" y="12"/>
                    <a:pt x="2" y="13"/>
                  </a:cubicBezTo>
                  <a:cubicBezTo>
                    <a:pt x="2" y="13"/>
                    <a:pt x="2" y="13"/>
                    <a:pt x="2" y="13"/>
                  </a:cubicBezTo>
                  <a:cubicBezTo>
                    <a:pt x="1" y="13"/>
                    <a:pt x="1" y="13"/>
                    <a:pt x="1" y="13"/>
                  </a:cubicBezTo>
                  <a:cubicBezTo>
                    <a:pt x="1" y="13"/>
                    <a:pt x="1" y="14"/>
                    <a:pt x="0" y="14"/>
                  </a:cubicBezTo>
                  <a:cubicBezTo>
                    <a:pt x="0" y="15"/>
                    <a:pt x="0" y="15"/>
                    <a:pt x="1" y="15"/>
                  </a:cubicBezTo>
                  <a:cubicBezTo>
                    <a:pt x="1" y="16"/>
                    <a:pt x="1" y="16"/>
                    <a:pt x="1" y="15"/>
                  </a:cubicBezTo>
                  <a:cubicBezTo>
                    <a:pt x="2" y="16"/>
                    <a:pt x="2" y="16"/>
                    <a:pt x="2" y="17"/>
                  </a:cubicBezTo>
                  <a:cubicBezTo>
                    <a:pt x="2" y="17"/>
                    <a:pt x="2" y="17"/>
                    <a:pt x="2" y="17"/>
                  </a:cubicBezTo>
                  <a:cubicBezTo>
                    <a:pt x="2" y="17"/>
                    <a:pt x="2" y="17"/>
                    <a:pt x="2" y="18"/>
                  </a:cubicBezTo>
                  <a:cubicBezTo>
                    <a:pt x="2" y="18"/>
                    <a:pt x="2" y="18"/>
                    <a:pt x="2" y="19"/>
                  </a:cubicBezTo>
                  <a:cubicBezTo>
                    <a:pt x="3" y="19"/>
                    <a:pt x="3" y="19"/>
                    <a:pt x="3" y="20"/>
                  </a:cubicBezTo>
                  <a:cubicBezTo>
                    <a:pt x="3" y="20"/>
                    <a:pt x="3" y="20"/>
                    <a:pt x="3" y="21"/>
                  </a:cubicBezTo>
                  <a:cubicBezTo>
                    <a:pt x="3" y="21"/>
                    <a:pt x="3" y="22"/>
                    <a:pt x="3" y="23"/>
                  </a:cubicBezTo>
                  <a:cubicBezTo>
                    <a:pt x="3" y="23"/>
                    <a:pt x="3" y="23"/>
                    <a:pt x="3" y="24"/>
                  </a:cubicBezTo>
                  <a:cubicBezTo>
                    <a:pt x="3" y="24"/>
                    <a:pt x="2" y="25"/>
                    <a:pt x="2" y="26"/>
                  </a:cubicBezTo>
                  <a:cubicBezTo>
                    <a:pt x="2" y="26"/>
                    <a:pt x="2" y="26"/>
                    <a:pt x="1" y="27"/>
                  </a:cubicBezTo>
                  <a:cubicBezTo>
                    <a:pt x="1" y="27"/>
                    <a:pt x="1" y="27"/>
                    <a:pt x="1" y="27"/>
                  </a:cubicBezTo>
                  <a:cubicBezTo>
                    <a:pt x="1" y="27"/>
                    <a:pt x="1" y="28"/>
                    <a:pt x="2" y="28"/>
                  </a:cubicBezTo>
                  <a:cubicBezTo>
                    <a:pt x="2" y="28"/>
                    <a:pt x="2" y="28"/>
                    <a:pt x="2" y="28"/>
                  </a:cubicBezTo>
                  <a:cubicBezTo>
                    <a:pt x="1" y="28"/>
                    <a:pt x="1" y="29"/>
                    <a:pt x="1" y="29"/>
                  </a:cubicBezTo>
                  <a:cubicBezTo>
                    <a:pt x="1" y="29"/>
                    <a:pt x="1" y="29"/>
                    <a:pt x="1" y="29"/>
                  </a:cubicBezTo>
                  <a:cubicBezTo>
                    <a:pt x="1" y="30"/>
                    <a:pt x="1" y="30"/>
                    <a:pt x="1" y="31"/>
                  </a:cubicBezTo>
                  <a:cubicBezTo>
                    <a:pt x="1" y="32"/>
                    <a:pt x="0" y="33"/>
                    <a:pt x="0" y="34"/>
                  </a:cubicBezTo>
                  <a:cubicBezTo>
                    <a:pt x="1" y="34"/>
                    <a:pt x="1" y="35"/>
                    <a:pt x="2" y="34"/>
                  </a:cubicBezTo>
                  <a:cubicBezTo>
                    <a:pt x="4" y="35"/>
                    <a:pt x="5" y="33"/>
                    <a:pt x="7" y="32"/>
                  </a:cubicBezTo>
                  <a:cubicBezTo>
                    <a:pt x="7" y="33"/>
                    <a:pt x="7" y="33"/>
                    <a:pt x="7" y="33"/>
                  </a:cubicBezTo>
                  <a:cubicBezTo>
                    <a:pt x="8" y="34"/>
                    <a:pt x="11" y="32"/>
                    <a:pt x="11" y="31"/>
                  </a:cubicBezTo>
                  <a:cubicBezTo>
                    <a:pt x="11" y="31"/>
                    <a:pt x="11" y="31"/>
                    <a:pt x="11" y="31"/>
                  </a:cubicBezTo>
                  <a:cubicBezTo>
                    <a:pt x="11" y="31"/>
                    <a:pt x="10" y="30"/>
                    <a:pt x="10" y="30"/>
                  </a:cubicBezTo>
                  <a:cubicBezTo>
                    <a:pt x="10" y="30"/>
                    <a:pt x="10" y="30"/>
                    <a:pt x="11" y="30"/>
                  </a:cubicBezTo>
                  <a:cubicBezTo>
                    <a:pt x="11" y="30"/>
                    <a:pt x="11" y="31"/>
                    <a:pt x="11" y="31"/>
                  </a:cubicBezTo>
                  <a:cubicBezTo>
                    <a:pt x="11" y="31"/>
                    <a:pt x="11" y="32"/>
                    <a:pt x="12" y="32"/>
                  </a:cubicBezTo>
                  <a:cubicBezTo>
                    <a:pt x="12" y="32"/>
                    <a:pt x="12" y="32"/>
                    <a:pt x="12" y="32"/>
                  </a:cubicBezTo>
                  <a:cubicBezTo>
                    <a:pt x="12" y="31"/>
                    <a:pt x="12" y="31"/>
                    <a:pt x="12" y="31"/>
                  </a:cubicBezTo>
                  <a:cubicBezTo>
                    <a:pt x="12" y="31"/>
                    <a:pt x="12" y="31"/>
                    <a:pt x="12" y="31"/>
                  </a:cubicBezTo>
                  <a:cubicBezTo>
                    <a:pt x="12" y="30"/>
                    <a:pt x="12" y="30"/>
                    <a:pt x="12" y="30"/>
                  </a:cubicBezTo>
                  <a:cubicBezTo>
                    <a:pt x="12" y="30"/>
                    <a:pt x="12" y="30"/>
                    <a:pt x="13" y="30"/>
                  </a:cubicBezTo>
                  <a:cubicBezTo>
                    <a:pt x="13" y="30"/>
                    <a:pt x="13" y="30"/>
                    <a:pt x="14" y="30"/>
                  </a:cubicBezTo>
                  <a:cubicBezTo>
                    <a:pt x="14" y="30"/>
                    <a:pt x="14" y="30"/>
                    <a:pt x="14" y="30"/>
                  </a:cubicBezTo>
                  <a:cubicBezTo>
                    <a:pt x="14" y="30"/>
                    <a:pt x="15" y="30"/>
                    <a:pt x="15" y="30"/>
                  </a:cubicBezTo>
                  <a:cubicBezTo>
                    <a:pt x="15" y="31"/>
                    <a:pt x="16" y="31"/>
                    <a:pt x="16" y="31"/>
                  </a:cubicBezTo>
                  <a:cubicBezTo>
                    <a:pt x="16" y="32"/>
                    <a:pt x="17" y="31"/>
                    <a:pt x="17" y="31"/>
                  </a:cubicBezTo>
                  <a:cubicBezTo>
                    <a:pt x="17" y="31"/>
                    <a:pt x="17" y="31"/>
                    <a:pt x="17" y="30"/>
                  </a:cubicBezTo>
                  <a:cubicBezTo>
                    <a:pt x="17" y="30"/>
                    <a:pt x="17" y="30"/>
                    <a:pt x="17" y="30"/>
                  </a:cubicBezTo>
                  <a:cubicBezTo>
                    <a:pt x="17" y="30"/>
                    <a:pt x="17" y="30"/>
                    <a:pt x="17" y="30"/>
                  </a:cubicBezTo>
                  <a:cubicBezTo>
                    <a:pt x="16" y="30"/>
                    <a:pt x="16" y="30"/>
                    <a:pt x="16" y="29"/>
                  </a:cubicBezTo>
                  <a:cubicBezTo>
                    <a:pt x="16" y="29"/>
                    <a:pt x="16" y="29"/>
                    <a:pt x="16" y="29"/>
                  </a:cubicBezTo>
                  <a:cubicBezTo>
                    <a:pt x="16" y="29"/>
                    <a:pt x="16" y="29"/>
                    <a:pt x="17" y="29"/>
                  </a:cubicBezTo>
                  <a:cubicBezTo>
                    <a:pt x="17" y="29"/>
                    <a:pt x="18" y="29"/>
                    <a:pt x="18" y="29"/>
                  </a:cubicBezTo>
                  <a:cubicBezTo>
                    <a:pt x="18" y="29"/>
                    <a:pt x="19" y="28"/>
                    <a:pt x="19" y="28"/>
                  </a:cubicBezTo>
                  <a:cubicBezTo>
                    <a:pt x="21" y="29"/>
                    <a:pt x="21" y="28"/>
                    <a:pt x="21" y="27"/>
                  </a:cubicBezTo>
                  <a:cubicBezTo>
                    <a:pt x="23" y="25"/>
                    <a:pt x="22" y="23"/>
                    <a:pt x="23" y="21"/>
                  </a:cubicBezTo>
                  <a:cubicBezTo>
                    <a:pt x="23" y="20"/>
                    <a:pt x="22" y="20"/>
                    <a:pt x="22" y="20"/>
                  </a:cubicBezTo>
                  <a:cubicBezTo>
                    <a:pt x="22" y="19"/>
                    <a:pt x="22" y="18"/>
                    <a:pt x="22" y="17"/>
                  </a:cubicBezTo>
                  <a:cubicBezTo>
                    <a:pt x="22" y="17"/>
                    <a:pt x="22" y="17"/>
                    <a:pt x="22" y="17"/>
                  </a:cubicBezTo>
                  <a:cubicBezTo>
                    <a:pt x="22" y="17"/>
                    <a:pt x="22" y="17"/>
                    <a:pt x="22" y="17"/>
                  </a:cubicBezTo>
                  <a:cubicBezTo>
                    <a:pt x="22" y="16"/>
                    <a:pt x="22" y="15"/>
                    <a:pt x="22" y="15"/>
                  </a:cubicBezTo>
                  <a:cubicBezTo>
                    <a:pt x="22" y="13"/>
                    <a:pt x="22" y="10"/>
                    <a:pt x="20" y="9"/>
                  </a:cubicBezTo>
                  <a:cubicBezTo>
                    <a:pt x="20" y="9"/>
                    <a:pt x="20" y="9"/>
                    <a:pt x="20" y="9"/>
                  </a:cubicBezTo>
                  <a:cubicBezTo>
                    <a:pt x="18" y="6"/>
                    <a:pt x="17" y="4"/>
                    <a:pt x="16" y="1"/>
                  </a:cubicBezTo>
                  <a:cubicBezTo>
                    <a:pt x="16" y="1"/>
                    <a:pt x="16" y="0"/>
                    <a:pt x="15" y="0"/>
                  </a:cubicBezTo>
                  <a:cubicBezTo>
                    <a:pt x="15" y="0"/>
                    <a:pt x="15" y="1"/>
                    <a:pt x="14" y="1"/>
                  </a:cubicBezTo>
                  <a:cubicBezTo>
                    <a:pt x="14" y="1"/>
                    <a:pt x="14" y="2"/>
                    <a:pt x="14" y="2"/>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27" name="Freeform 837">
              <a:extLst>
                <a:ext uri="{FF2B5EF4-FFF2-40B4-BE49-F238E27FC236}">
                  <a16:creationId xmlns:a16="http://schemas.microsoft.com/office/drawing/2014/main" id="{D5456EC6-E0B9-6343-6E0B-731514EA4F6B}"/>
                </a:ext>
              </a:extLst>
            </p:cNvPr>
            <p:cNvSpPr>
              <a:spLocks noEditPoints="1"/>
            </p:cNvSpPr>
            <p:nvPr/>
          </p:nvSpPr>
          <p:spPr bwMode="auto">
            <a:xfrm>
              <a:off x="6145213" y="614363"/>
              <a:ext cx="4662487" cy="2994025"/>
            </a:xfrm>
            <a:custGeom>
              <a:avLst/>
              <a:gdLst>
                <a:gd name="T0" fmla="*/ 450 w 1120"/>
                <a:gd name="T1" fmla="*/ 93 h 719"/>
                <a:gd name="T2" fmla="*/ 530 w 1120"/>
                <a:gd name="T3" fmla="*/ 133 h 719"/>
                <a:gd name="T4" fmla="*/ 520 w 1120"/>
                <a:gd name="T5" fmla="*/ 113 h 719"/>
                <a:gd name="T6" fmla="*/ 138 w 1120"/>
                <a:gd name="T7" fmla="*/ 68 h 719"/>
                <a:gd name="T8" fmla="*/ 433 w 1120"/>
                <a:gd name="T9" fmla="*/ 88 h 719"/>
                <a:gd name="T10" fmla="*/ 197 w 1120"/>
                <a:gd name="T11" fmla="*/ 28 h 719"/>
                <a:gd name="T12" fmla="*/ 213 w 1120"/>
                <a:gd name="T13" fmla="*/ 6 h 719"/>
                <a:gd name="T14" fmla="*/ 357 w 1120"/>
                <a:gd name="T15" fmla="*/ 46 h 719"/>
                <a:gd name="T16" fmla="*/ 474 w 1120"/>
                <a:gd name="T17" fmla="*/ 55 h 719"/>
                <a:gd name="T18" fmla="*/ 152 w 1120"/>
                <a:gd name="T19" fmla="*/ 72 h 719"/>
                <a:gd name="T20" fmla="*/ 223 w 1120"/>
                <a:gd name="T21" fmla="*/ 28 h 719"/>
                <a:gd name="T22" fmla="*/ 210 w 1120"/>
                <a:gd name="T23" fmla="*/ 33 h 719"/>
                <a:gd name="T24" fmla="*/ 485 w 1120"/>
                <a:gd name="T25" fmla="*/ 133 h 719"/>
                <a:gd name="T26" fmla="*/ 187 w 1120"/>
                <a:gd name="T27" fmla="*/ 22 h 719"/>
                <a:gd name="T28" fmla="*/ 208 w 1120"/>
                <a:gd name="T29" fmla="*/ 75 h 719"/>
                <a:gd name="T30" fmla="*/ 193 w 1120"/>
                <a:gd name="T31" fmla="*/ 297 h 719"/>
                <a:gd name="T32" fmla="*/ 271 w 1120"/>
                <a:gd name="T33" fmla="*/ 186 h 719"/>
                <a:gd name="T34" fmla="*/ 185 w 1120"/>
                <a:gd name="T35" fmla="*/ 267 h 719"/>
                <a:gd name="T36" fmla="*/ 376 w 1120"/>
                <a:gd name="T37" fmla="*/ 212 h 719"/>
                <a:gd name="T38" fmla="*/ 217 w 1120"/>
                <a:gd name="T39" fmla="*/ 369 h 719"/>
                <a:gd name="T40" fmla="*/ 692 w 1120"/>
                <a:gd name="T41" fmla="*/ 305 h 719"/>
                <a:gd name="T42" fmla="*/ 690 w 1120"/>
                <a:gd name="T43" fmla="*/ 286 h 719"/>
                <a:gd name="T44" fmla="*/ 672 w 1120"/>
                <a:gd name="T45" fmla="*/ 298 h 719"/>
                <a:gd name="T46" fmla="*/ 750 w 1120"/>
                <a:gd name="T47" fmla="*/ 212 h 719"/>
                <a:gd name="T48" fmla="*/ 734 w 1120"/>
                <a:gd name="T49" fmla="*/ 259 h 719"/>
                <a:gd name="T50" fmla="*/ 848 w 1120"/>
                <a:gd name="T51" fmla="*/ 208 h 719"/>
                <a:gd name="T52" fmla="*/ 672 w 1120"/>
                <a:gd name="T53" fmla="*/ 300 h 719"/>
                <a:gd name="T54" fmla="*/ 673 w 1120"/>
                <a:gd name="T55" fmla="*/ 306 h 719"/>
                <a:gd name="T56" fmla="*/ 985 w 1120"/>
                <a:gd name="T57" fmla="*/ 353 h 719"/>
                <a:gd name="T58" fmla="*/ 804 w 1120"/>
                <a:gd name="T59" fmla="*/ 311 h 719"/>
                <a:gd name="T60" fmla="*/ 688 w 1120"/>
                <a:gd name="T61" fmla="*/ 319 h 719"/>
                <a:gd name="T62" fmla="*/ 675 w 1120"/>
                <a:gd name="T63" fmla="*/ 277 h 719"/>
                <a:gd name="T64" fmla="*/ 587 w 1120"/>
                <a:gd name="T65" fmla="*/ 280 h 719"/>
                <a:gd name="T66" fmla="*/ 526 w 1120"/>
                <a:gd name="T67" fmla="*/ 294 h 719"/>
                <a:gd name="T68" fmla="*/ 546 w 1120"/>
                <a:gd name="T69" fmla="*/ 197 h 719"/>
                <a:gd name="T70" fmla="*/ 471 w 1120"/>
                <a:gd name="T71" fmla="*/ 213 h 719"/>
                <a:gd name="T72" fmla="*/ 362 w 1120"/>
                <a:gd name="T73" fmla="*/ 282 h 719"/>
                <a:gd name="T74" fmla="*/ 346 w 1120"/>
                <a:gd name="T75" fmla="*/ 327 h 719"/>
                <a:gd name="T76" fmla="*/ 313 w 1120"/>
                <a:gd name="T77" fmla="*/ 384 h 719"/>
                <a:gd name="T78" fmla="*/ 209 w 1120"/>
                <a:gd name="T79" fmla="*/ 376 h 719"/>
                <a:gd name="T80" fmla="*/ 126 w 1120"/>
                <a:gd name="T81" fmla="*/ 384 h 719"/>
                <a:gd name="T82" fmla="*/ 63 w 1120"/>
                <a:gd name="T83" fmla="*/ 445 h 719"/>
                <a:gd name="T84" fmla="*/ 42 w 1120"/>
                <a:gd name="T85" fmla="*/ 417 h 719"/>
                <a:gd name="T86" fmla="*/ 67 w 1120"/>
                <a:gd name="T87" fmla="*/ 377 h 719"/>
                <a:gd name="T88" fmla="*/ 9 w 1120"/>
                <a:gd name="T89" fmla="*/ 385 h 719"/>
                <a:gd name="T90" fmla="*/ 5 w 1120"/>
                <a:gd name="T91" fmla="*/ 525 h 719"/>
                <a:gd name="T92" fmla="*/ 48 w 1120"/>
                <a:gd name="T93" fmla="*/ 615 h 719"/>
                <a:gd name="T94" fmla="*/ 64 w 1120"/>
                <a:gd name="T95" fmla="*/ 681 h 719"/>
                <a:gd name="T96" fmla="*/ 147 w 1120"/>
                <a:gd name="T97" fmla="*/ 667 h 719"/>
                <a:gd name="T98" fmla="*/ 231 w 1120"/>
                <a:gd name="T99" fmla="*/ 625 h 719"/>
                <a:gd name="T100" fmla="*/ 308 w 1120"/>
                <a:gd name="T101" fmla="*/ 589 h 719"/>
                <a:gd name="T102" fmla="*/ 419 w 1120"/>
                <a:gd name="T103" fmla="*/ 639 h 719"/>
                <a:gd name="T104" fmla="*/ 562 w 1120"/>
                <a:gd name="T105" fmla="*/ 643 h 719"/>
                <a:gd name="T106" fmla="*/ 701 w 1120"/>
                <a:gd name="T107" fmla="*/ 646 h 719"/>
                <a:gd name="T108" fmla="*/ 767 w 1120"/>
                <a:gd name="T109" fmla="*/ 624 h 719"/>
                <a:gd name="T110" fmla="*/ 818 w 1120"/>
                <a:gd name="T111" fmla="*/ 523 h 719"/>
                <a:gd name="T112" fmla="*/ 901 w 1120"/>
                <a:gd name="T113" fmla="*/ 501 h 719"/>
                <a:gd name="T114" fmla="*/ 871 w 1120"/>
                <a:gd name="T115" fmla="*/ 559 h 719"/>
                <a:gd name="T116" fmla="*/ 914 w 1120"/>
                <a:gd name="T117" fmla="*/ 544 h 719"/>
                <a:gd name="T118" fmla="*/ 1017 w 1120"/>
                <a:gd name="T119" fmla="*/ 479 h 719"/>
                <a:gd name="T120" fmla="*/ 1086 w 1120"/>
                <a:gd name="T121" fmla="*/ 432 h 719"/>
                <a:gd name="T122" fmla="*/ 872 w 1120"/>
                <a:gd name="T123" fmla="*/ 626 h 719"/>
                <a:gd name="T124" fmla="*/ 785 w 1120"/>
                <a:gd name="T125" fmla="*/ 608 h 7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120" h="719">
                  <a:moveTo>
                    <a:pt x="88" y="448"/>
                  </a:moveTo>
                  <a:cubicBezTo>
                    <a:pt x="87" y="447"/>
                    <a:pt x="85" y="446"/>
                    <a:pt x="87" y="446"/>
                  </a:cubicBezTo>
                  <a:cubicBezTo>
                    <a:pt x="88" y="446"/>
                    <a:pt x="88" y="447"/>
                    <a:pt x="88" y="447"/>
                  </a:cubicBezTo>
                  <a:cubicBezTo>
                    <a:pt x="88" y="447"/>
                    <a:pt x="88" y="449"/>
                    <a:pt x="88" y="448"/>
                  </a:cubicBezTo>
                  <a:cubicBezTo>
                    <a:pt x="88" y="448"/>
                    <a:pt x="88" y="448"/>
                    <a:pt x="88" y="448"/>
                  </a:cubicBezTo>
                  <a:close/>
                  <a:moveTo>
                    <a:pt x="86" y="448"/>
                  </a:moveTo>
                  <a:cubicBezTo>
                    <a:pt x="86" y="448"/>
                    <a:pt x="87" y="450"/>
                    <a:pt x="88" y="450"/>
                  </a:cubicBezTo>
                  <a:cubicBezTo>
                    <a:pt x="88" y="450"/>
                    <a:pt x="88" y="449"/>
                    <a:pt x="88" y="449"/>
                  </a:cubicBezTo>
                  <a:cubicBezTo>
                    <a:pt x="88" y="449"/>
                    <a:pt x="88" y="449"/>
                    <a:pt x="87" y="449"/>
                  </a:cubicBezTo>
                  <a:cubicBezTo>
                    <a:pt x="87" y="448"/>
                    <a:pt x="87" y="448"/>
                    <a:pt x="86" y="448"/>
                  </a:cubicBezTo>
                  <a:cubicBezTo>
                    <a:pt x="86" y="447"/>
                    <a:pt x="85" y="447"/>
                    <a:pt x="85" y="448"/>
                  </a:cubicBezTo>
                  <a:cubicBezTo>
                    <a:pt x="85" y="448"/>
                    <a:pt x="85" y="448"/>
                    <a:pt x="86" y="448"/>
                  </a:cubicBezTo>
                  <a:close/>
                  <a:moveTo>
                    <a:pt x="1086" y="444"/>
                  </a:moveTo>
                  <a:cubicBezTo>
                    <a:pt x="1085" y="444"/>
                    <a:pt x="1084" y="445"/>
                    <a:pt x="1084" y="446"/>
                  </a:cubicBezTo>
                  <a:cubicBezTo>
                    <a:pt x="1084" y="447"/>
                    <a:pt x="1084" y="446"/>
                    <a:pt x="1085" y="447"/>
                  </a:cubicBezTo>
                  <a:cubicBezTo>
                    <a:pt x="1086" y="446"/>
                    <a:pt x="1087" y="446"/>
                    <a:pt x="1087" y="445"/>
                  </a:cubicBezTo>
                  <a:cubicBezTo>
                    <a:pt x="1087" y="445"/>
                    <a:pt x="1087" y="444"/>
                    <a:pt x="1086" y="444"/>
                  </a:cubicBezTo>
                  <a:close/>
                  <a:moveTo>
                    <a:pt x="1086" y="510"/>
                  </a:moveTo>
                  <a:cubicBezTo>
                    <a:pt x="1086" y="511"/>
                    <a:pt x="1085" y="511"/>
                    <a:pt x="1085" y="511"/>
                  </a:cubicBezTo>
                  <a:cubicBezTo>
                    <a:pt x="1083" y="511"/>
                    <a:pt x="1083" y="509"/>
                    <a:pt x="1082" y="508"/>
                  </a:cubicBezTo>
                  <a:cubicBezTo>
                    <a:pt x="1082" y="508"/>
                    <a:pt x="1082" y="508"/>
                    <a:pt x="1082" y="508"/>
                  </a:cubicBezTo>
                  <a:cubicBezTo>
                    <a:pt x="1082" y="508"/>
                    <a:pt x="1082" y="508"/>
                    <a:pt x="1082" y="508"/>
                  </a:cubicBezTo>
                  <a:cubicBezTo>
                    <a:pt x="1083" y="509"/>
                    <a:pt x="1084" y="509"/>
                    <a:pt x="1085" y="510"/>
                  </a:cubicBezTo>
                  <a:cubicBezTo>
                    <a:pt x="1086" y="510"/>
                    <a:pt x="1086" y="510"/>
                    <a:pt x="1086" y="510"/>
                  </a:cubicBezTo>
                  <a:close/>
                  <a:moveTo>
                    <a:pt x="1118" y="429"/>
                  </a:moveTo>
                  <a:cubicBezTo>
                    <a:pt x="1118" y="429"/>
                    <a:pt x="1118" y="429"/>
                    <a:pt x="1118" y="429"/>
                  </a:cubicBezTo>
                  <a:cubicBezTo>
                    <a:pt x="1118" y="429"/>
                    <a:pt x="1118" y="429"/>
                    <a:pt x="1118" y="429"/>
                  </a:cubicBezTo>
                  <a:cubicBezTo>
                    <a:pt x="1118" y="429"/>
                    <a:pt x="1118" y="429"/>
                    <a:pt x="1118" y="429"/>
                  </a:cubicBezTo>
                  <a:close/>
                  <a:moveTo>
                    <a:pt x="1117" y="429"/>
                  </a:moveTo>
                  <a:cubicBezTo>
                    <a:pt x="1117" y="429"/>
                    <a:pt x="1118" y="429"/>
                    <a:pt x="1118" y="429"/>
                  </a:cubicBezTo>
                  <a:cubicBezTo>
                    <a:pt x="1117" y="429"/>
                    <a:pt x="1117" y="428"/>
                    <a:pt x="1117" y="429"/>
                  </a:cubicBezTo>
                  <a:close/>
                  <a:moveTo>
                    <a:pt x="1100" y="552"/>
                  </a:moveTo>
                  <a:cubicBezTo>
                    <a:pt x="1100" y="552"/>
                    <a:pt x="1100" y="552"/>
                    <a:pt x="1100" y="552"/>
                  </a:cubicBezTo>
                  <a:cubicBezTo>
                    <a:pt x="1100" y="552"/>
                    <a:pt x="1100" y="552"/>
                    <a:pt x="1100" y="551"/>
                  </a:cubicBezTo>
                  <a:cubicBezTo>
                    <a:pt x="1100" y="551"/>
                    <a:pt x="1100" y="551"/>
                    <a:pt x="1100" y="551"/>
                  </a:cubicBezTo>
                  <a:cubicBezTo>
                    <a:pt x="1100" y="551"/>
                    <a:pt x="1100" y="551"/>
                    <a:pt x="1100" y="552"/>
                  </a:cubicBezTo>
                  <a:close/>
                  <a:moveTo>
                    <a:pt x="1119" y="429"/>
                  </a:moveTo>
                  <a:cubicBezTo>
                    <a:pt x="1119" y="430"/>
                    <a:pt x="1119" y="430"/>
                    <a:pt x="1120" y="430"/>
                  </a:cubicBezTo>
                  <a:cubicBezTo>
                    <a:pt x="1120" y="430"/>
                    <a:pt x="1119" y="429"/>
                    <a:pt x="1119" y="429"/>
                  </a:cubicBezTo>
                  <a:close/>
                  <a:moveTo>
                    <a:pt x="454" y="78"/>
                  </a:moveTo>
                  <a:cubicBezTo>
                    <a:pt x="454" y="78"/>
                    <a:pt x="454" y="78"/>
                    <a:pt x="454" y="78"/>
                  </a:cubicBezTo>
                  <a:cubicBezTo>
                    <a:pt x="454" y="78"/>
                    <a:pt x="454" y="78"/>
                    <a:pt x="454" y="78"/>
                  </a:cubicBezTo>
                  <a:cubicBezTo>
                    <a:pt x="454" y="78"/>
                    <a:pt x="454" y="78"/>
                    <a:pt x="454" y="78"/>
                  </a:cubicBezTo>
                  <a:cubicBezTo>
                    <a:pt x="454" y="78"/>
                    <a:pt x="454" y="78"/>
                    <a:pt x="454" y="78"/>
                  </a:cubicBezTo>
                  <a:cubicBezTo>
                    <a:pt x="454" y="78"/>
                    <a:pt x="454" y="78"/>
                    <a:pt x="454" y="78"/>
                  </a:cubicBezTo>
                  <a:close/>
                  <a:moveTo>
                    <a:pt x="490" y="124"/>
                  </a:moveTo>
                  <a:cubicBezTo>
                    <a:pt x="489" y="124"/>
                    <a:pt x="488" y="124"/>
                    <a:pt x="488" y="124"/>
                  </a:cubicBezTo>
                  <a:cubicBezTo>
                    <a:pt x="488" y="124"/>
                    <a:pt x="488" y="124"/>
                    <a:pt x="488" y="124"/>
                  </a:cubicBezTo>
                  <a:cubicBezTo>
                    <a:pt x="487" y="124"/>
                    <a:pt x="487" y="124"/>
                    <a:pt x="487" y="124"/>
                  </a:cubicBezTo>
                  <a:cubicBezTo>
                    <a:pt x="486" y="125"/>
                    <a:pt x="485" y="125"/>
                    <a:pt x="484" y="124"/>
                  </a:cubicBezTo>
                  <a:cubicBezTo>
                    <a:pt x="484" y="124"/>
                    <a:pt x="484" y="124"/>
                    <a:pt x="483" y="124"/>
                  </a:cubicBezTo>
                  <a:cubicBezTo>
                    <a:pt x="483" y="124"/>
                    <a:pt x="483" y="124"/>
                    <a:pt x="483" y="124"/>
                  </a:cubicBezTo>
                  <a:cubicBezTo>
                    <a:pt x="483" y="124"/>
                    <a:pt x="483" y="124"/>
                    <a:pt x="483" y="124"/>
                  </a:cubicBezTo>
                  <a:cubicBezTo>
                    <a:pt x="483" y="125"/>
                    <a:pt x="483" y="126"/>
                    <a:pt x="482" y="125"/>
                  </a:cubicBezTo>
                  <a:cubicBezTo>
                    <a:pt x="482" y="125"/>
                    <a:pt x="482" y="125"/>
                    <a:pt x="482" y="125"/>
                  </a:cubicBezTo>
                  <a:cubicBezTo>
                    <a:pt x="482" y="125"/>
                    <a:pt x="482" y="125"/>
                    <a:pt x="482" y="125"/>
                  </a:cubicBezTo>
                  <a:cubicBezTo>
                    <a:pt x="481" y="125"/>
                    <a:pt x="481" y="125"/>
                    <a:pt x="481" y="125"/>
                  </a:cubicBezTo>
                  <a:cubicBezTo>
                    <a:pt x="481" y="125"/>
                    <a:pt x="481" y="125"/>
                    <a:pt x="481" y="125"/>
                  </a:cubicBezTo>
                  <a:cubicBezTo>
                    <a:pt x="481" y="125"/>
                    <a:pt x="481" y="125"/>
                    <a:pt x="481" y="125"/>
                  </a:cubicBezTo>
                  <a:cubicBezTo>
                    <a:pt x="481" y="125"/>
                    <a:pt x="481" y="125"/>
                    <a:pt x="481" y="125"/>
                  </a:cubicBezTo>
                  <a:cubicBezTo>
                    <a:pt x="481" y="124"/>
                    <a:pt x="480" y="125"/>
                    <a:pt x="480" y="124"/>
                  </a:cubicBezTo>
                  <a:cubicBezTo>
                    <a:pt x="479" y="124"/>
                    <a:pt x="479" y="124"/>
                    <a:pt x="478" y="124"/>
                  </a:cubicBezTo>
                  <a:cubicBezTo>
                    <a:pt x="477" y="124"/>
                    <a:pt x="476" y="124"/>
                    <a:pt x="475" y="123"/>
                  </a:cubicBezTo>
                  <a:cubicBezTo>
                    <a:pt x="475" y="122"/>
                    <a:pt x="475" y="122"/>
                    <a:pt x="474" y="122"/>
                  </a:cubicBezTo>
                  <a:cubicBezTo>
                    <a:pt x="473" y="121"/>
                    <a:pt x="472" y="120"/>
                    <a:pt x="472" y="119"/>
                  </a:cubicBezTo>
                  <a:cubicBezTo>
                    <a:pt x="472" y="119"/>
                    <a:pt x="472" y="118"/>
                    <a:pt x="472" y="118"/>
                  </a:cubicBezTo>
                  <a:cubicBezTo>
                    <a:pt x="472" y="118"/>
                    <a:pt x="472" y="118"/>
                    <a:pt x="472" y="118"/>
                  </a:cubicBezTo>
                  <a:cubicBezTo>
                    <a:pt x="472" y="118"/>
                    <a:pt x="472" y="118"/>
                    <a:pt x="472" y="118"/>
                  </a:cubicBezTo>
                  <a:cubicBezTo>
                    <a:pt x="471" y="118"/>
                    <a:pt x="471" y="118"/>
                    <a:pt x="470" y="118"/>
                  </a:cubicBezTo>
                  <a:cubicBezTo>
                    <a:pt x="469" y="118"/>
                    <a:pt x="468" y="117"/>
                    <a:pt x="468" y="117"/>
                  </a:cubicBezTo>
                  <a:cubicBezTo>
                    <a:pt x="467" y="118"/>
                    <a:pt x="465" y="118"/>
                    <a:pt x="464" y="118"/>
                  </a:cubicBezTo>
                  <a:cubicBezTo>
                    <a:pt x="464" y="117"/>
                    <a:pt x="464" y="117"/>
                    <a:pt x="464" y="116"/>
                  </a:cubicBezTo>
                  <a:cubicBezTo>
                    <a:pt x="464" y="115"/>
                    <a:pt x="463" y="115"/>
                    <a:pt x="463" y="114"/>
                  </a:cubicBezTo>
                  <a:cubicBezTo>
                    <a:pt x="463" y="114"/>
                    <a:pt x="462" y="114"/>
                    <a:pt x="462" y="114"/>
                  </a:cubicBezTo>
                  <a:cubicBezTo>
                    <a:pt x="461" y="115"/>
                    <a:pt x="461" y="115"/>
                    <a:pt x="461" y="116"/>
                  </a:cubicBezTo>
                  <a:cubicBezTo>
                    <a:pt x="459" y="117"/>
                    <a:pt x="458" y="116"/>
                    <a:pt x="458" y="115"/>
                  </a:cubicBezTo>
                  <a:cubicBezTo>
                    <a:pt x="457" y="114"/>
                    <a:pt x="456" y="113"/>
                    <a:pt x="457" y="111"/>
                  </a:cubicBezTo>
                  <a:cubicBezTo>
                    <a:pt x="457" y="111"/>
                    <a:pt x="457" y="111"/>
                    <a:pt x="457" y="111"/>
                  </a:cubicBezTo>
                  <a:cubicBezTo>
                    <a:pt x="454" y="109"/>
                    <a:pt x="455" y="107"/>
                    <a:pt x="455" y="105"/>
                  </a:cubicBezTo>
                  <a:cubicBezTo>
                    <a:pt x="454" y="104"/>
                    <a:pt x="455" y="102"/>
                    <a:pt x="455" y="100"/>
                  </a:cubicBezTo>
                  <a:cubicBezTo>
                    <a:pt x="455" y="100"/>
                    <a:pt x="455" y="100"/>
                    <a:pt x="455" y="100"/>
                  </a:cubicBezTo>
                  <a:cubicBezTo>
                    <a:pt x="454" y="100"/>
                    <a:pt x="454" y="100"/>
                    <a:pt x="454" y="100"/>
                  </a:cubicBezTo>
                  <a:cubicBezTo>
                    <a:pt x="453" y="100"/>
                    <a:pt x="452" y="100"/>
                    <a:pt x="452" y="101"/>
                  </a:cubicBezTo>
                  <a:cubicBezTo>
                    <a:pt x="452" y="101"/>
                    <a:pt x="452" y="101"/>
                    <a:pt x="451" y="101"/>
                  </a:cubicBezTo>
                  <a:cubicBezTo>
                    <a:pt x="451" y="101"/>
                    <a:pt x="451" y="101"/>
                    <a:pt x="451" y="101"/>
                  </a:cubicBezTo>
                  <a:cubicBezTo>
                    <a:pt x="452" y="101"/>
                    <a:pt x="450" y="100"/>
                    <a:pt x="451" y="100"/>
                  </a:cubicBezTo>
                  <a:cubicBezTo>
                    <a:pt x="452" y="99"/>
                    <a:pt x="452" y="99"/>
                    <a:pt x="452" y="98"/>
                  </a:cubicBezTo>
                  <a:cubicBezTo>
                    <a:pt x="451" y="98"/>
                    <a:pt x="451" y="97"/>
                    <a:pt x="450" y="97"/>
                  </a:cubicBezTo>
                  <a:cubicBezTo>
                    <a:pt x="449" y="97"/>
                    <a:pt x="448" y="98"/>
                    <a:pt x="449" y="99"/>
                  </a:cubicBezTo>
                  <a:cubicBezTo>
                    <a:pt x="449" y="100"/>
                    <a:pt x="448" y="101"/>
                    <a:pt x="448" y="101"/>
                  </a:cubicBezTo>
                  <a:cubicBezTo>
                    <a:pt x="447" y="101"/>
                    <a:pt x="447" y="100"/>
                    <a:pt x="447" y="100"/>
                  </a:cubicBezTo>
                  <a:cubicBezTo>
                    <a:pt x="447" y="99"/>
                    <a:pt x="446" y="98"/>
                    <a:pt x="445" y="98"/>
                  </a:cubicBezTo>
                  <a:cubicBezTo>
                    <a:pt x="445" y="98"/>
                    <a:pt x="444" y="98"/>
                    <a:pt x="444" y="97"/>
                  </a:cubicBezTo>
                  <a:cubicBezTo>
                    <a:pt x="444" y="97"/>
                    <a:pt x="445" y="96"/>
                    <a:pt x="445" y="97"/>
                  </a:cubicBezTo>
                  <a:cubicBezTo>
                    <a:pt x="448" y="97"/>
                    <a:pt x="449" y="95"/>
                    <a:pt x="450" y="93"/>
                  </a:cubicBezTo>
                  <a:cubicBezTo>
                    <a:pt x="451" y="91"/>
                    <a:pt x="452" y="89"/>
                    <a:pt x="454" y="88"/>
                  </a:cubicBezTo>
                  <a:cubicBezTo>
                    <a:pt x="455" y="88"/>
                    <a:pt x="455" y="88"/>
                    <a:pt x="455" y="87"/>
                  </a:cubicBezTo>
                  <a:cubicBezTo>
                    <a:pt x="455" y="87"/>
                    <a:pt x="455" y="87"/>
                    <a:pt x="455" y="87"/>
                  </a:cubicBezTo>
                  <a:cubicBezTo>
                    <a:pt x="455" y="87"/>
                    <a:pt x="455" y="86"/>
                    <a:pt x="455" y="86"/>
                  </a:cubicBezTo>
                  <a:cubicBezTo>
                    <a:pt x="453" y="85"/>
                    <a:pt x="454" y="84"/>
                    <a:pt x="454" y="83"/>
                  </a:cubicBezTo>
                  <a:cubicBezTo>
                    <a:pt x="454" y="83"/>
                    <a:pt x="454" y="83"/>
                    <a:pt x="454" y="83"/>
                  </a:cubicBezTo>
                  <a:cubicBezTo>
                    <a:pt x="454" y="81"/>
                    <a:pt x="455" y="80"/>
                    <a:pt x="456" y="80"/>
                  </a:cubicBezTo>
                  <a:cubicBezTo>
                    <a:pt x="456" y="80"/>
                    <a:pt x="456" y="80"/>
                    <a:pt x="456" y="80"/>
                  </a:cubicBezTo>
                  <a:cubicBezTo>
                    <a:pt x="456" y="80"/>
                    <a:pt x="457" y="80"/>
                    <a:pt x="457" y="80"/>
                  </a:cubicBezTo>
                  <a:cubicBezTo>
                    <a:pt x="457" y="79"/>
                    <a:pt x="457" y="79"/>
                    <a:pt x="458" y="78"/>
                  </a:cubicBezTo>
                  <a:cubicBezTo>
                    <a:pt x="458" y="78"/>
                    <a:pt x="459" y="77"/>
                    <a:pt x="459" y="76"/>
                  </a:cubicBezTo>
                  <a:cubicBezTo>
                    <a:pt x="460" y="77"/>
                    <a:pt x="459" y="78"/>
                    <a:pt x="460" y="79"/>
                  </a:cubicBezTo>
                  <a:cubicBezTo>
                    <a:pt x="460" y="79"/>
                    <a:pt x="460" y="79"/>
                    <a:pt x="460" y="79"/>
                  </a:cubicBezTo>
                  <a:cubicBezTo>
                    <a:pt x="460" y="79"/>
                    <a:pt x="460" y="79"/>
                    <a:pt x="460" y="79"/>
                  </a:cubicBezTo>
                  <a:cubicBezTo>
                    <a:pt x="461" y="79"/>
                    <a:pt x="461" y="79"/>
                    <a:pt x="461" y="79"/>
                  </a:cubicBezTo>
                  <a:cubicBezTo>
                    <a:pt x="462" y="78"/>
                    <a:pt x="461" y="77"/>
                    <a:pt x="462" y="76"/>
                  </a:cubicBezTo>
                  <a:cubicBezTo>
                    <a:pt x="463" y="76"/>
                    <a:pt x="464" y="76"/>
                    <a:pt x="465" y="76"/>
                  </a:cubicBezTo>
                  <a:cubicBezTo>
                    <a:pt x="466" y="77"/>
                    <a:pt x="467" y="76"/>
                    <a:pt x="469" y="76"/>
                  </a:cubicBezTo>
                  <a:cubicBezTo>
                    <a:pt x="469" y="76"/>
                    <a:pt x="469" y="76"/>
                    <a:pt x="469" y="76"/>
                  </a:cubicBezTo>
                  <a:cubicBezTo>
                    <a:pt x="470" y="75"/>
                    <a:pt x="472" y="76"/>
                    <a:pt x="473" y="74"/>
                  </a:cubicBezTo>
                  <a:cubicBezTo>
                    <a:pt x="474" y="73"/>
                    <a:pt x="476" y="74"/>
                    <a:pt x="477" y="75"/>
                  </a:cubicBezTo>
                  <a:cubicBezTo>
                    <a:pt x="478" y="75"/>
                    <a:pt x="478" y="75"/>
                    <a:pt x="479" y="76"/>
                  </a:cubicBezTo>
                  <a:cubicBezTo>
                    <a:pt x="479" y="76"/>
                    <a:pt x="479" y="76"/>
                    <a:pt x="479" y="76"/>
                  </a:cubicBezTo>
                  <a:cubicBezTo>
                    <a:pt x="479" y="76"/>
                    <a:pt x="480" y="76"/>
                    <a:pt x="479" y="77"/>
                  </a:cubicBezTo>
                  <a:cubicBezTo>
                    <a:pt x="480" y="78"/>
                    <a:pt x="480" y="78"/>
                    <a:pt x="479" y="79"/>
                  </a:cubicBezTo>
                  <a:cubicBezTo>
                    <a:pt x="479" y="79"/>
                    <a:pt x="479" y="80"/>
                    <a:pt x="478" y="80"/>
                  </a:cubicBezTo>
                  <a:cubicBezTo>
                    <a:pt x="478" y="80"/>
                    <a:pt x="478" y="80"/>
                    <a:pt x="478" y="80"/>
                  </a:cubicBezTo>
                  <a:cubicBezTo>
                    <a:pt x="480" y="83"/>
                    <a:pt x="480" y="84"/>
                    <a:pt x="478" y="85"/>
                  </a:cubicBezTo>
                  <a:cubicBezTo>
                    <a:pt x="478" y="86"/>
                    <a:pt x="476" y="86"/>
                    <a:pt x="476" y="86"/>
                  </a:cubicBezTo>
                  <a:cubicBezTo>
                    <a:pt x="476" y="87"/>
                    <a:pt x="476" y="87"/>
                    <a:pt x="474" y="87"/>
                  </a:cubicBezTo>
                  <a:cubicBezTo>
                    <a:pt x="474" y="88"/>
                    <a:pt x="473" y="88"/>
                    <a:pt x="473" y="88"/>
                  </a:cubicBezTo>
                  <a:cubicBezTo>
                    <a:pt x="473" y="88"/>
                    <a:pt x="473" y="88"/>
                    <a:pt x="473" y="88"/>
                  </a:cubicBezTo>
                  <a:cubicBezTo>
                    <a:pt x="472" y="89"/>
                    <a:pt x="471" y="89"/>
                    <a:pt x="470" y="90"/>
                  </a:cubicBezTo>
                  <a:cubicBezTo>
                    <a:pt x="470" y="90"/>
                    <a:pt x="469" y="90"/>
                    <a:pt x="470" y="91"/>
                  </a:cubicBezTo>
                  <a:cubicBezTo>
                    <a:pt x="470" y="91"/>
                    <a:pt x="470" y="91"/>
                    <a:pt x="471" y="91"/>
                  </a:cubicBezTo>
                  <a:cubicBezTo>
                    <a:pt x="473" y="90"/>
                    <a:pt x="474" y="88"/>
                    <a:pt x="476" y="88"/>
                  </a:cubicBezTo>
                  <a:cubicBezTo>
                    <a:pt x="476" y="88"/>
                    <a:pt x="477" y="87"/>
                    <a:pt x="477" y="88"/>
                  </a:cubicBezTo>
                  <a:cubicBezTo>
                    <a:pt x="478" y="89"/>
                    <a:pt x="477" y="89"/>
                    <a:pt x="477" y="89"/>
                  </a:cubicBezTo>
                  <a:cubicBezTo>
                    <a:pt x="476" y="90"/>
                    <a:pt x="475" y="90"/>
                    <a:pt x="475" y="91"/>
                  </a:cubicBezTo>
                  <a:cubicBezTo>
                    <a:pt x="474" y="92"/>
                    <a:pt x="473" y="93"/>
                    <a:pt x="474" y="94"/>
                  </a:cubicBezTo>
                  <a:cubicBezTo>
                    <a:pt x="474" y="94"/>
                    <a:pt x="474" y="94"/>
                    <a:pt x="474" y="94"/>
                  </a:cubicBezTo>
                  <a:cubicBezTo>
                    <a:pt x="474" y="94"/>
                    <a:pt x="474" y="94"/>
                    <a:pt x="474" y="94"/>
                  </a:cubicBezTo>
                  <a:cubicBezTo>
                    <a:pt x="474" y="94"/>
                    <a:pt x="474" y="94"/>
                    <a:pt x="474" y="94"/>
                  </a:cubicBezTo>
                  <a:cubicBezTo>
                    <a:pt x="474" y="94"/>
                    <a:pt x="474" y="94"/>
                    <a:pt x="474" y="94"/>
                  </a:cubicBezTo>
                  <a:cubicBezTo>
                    <a:pt x="474" y="94"/>
                    <a:pt x="474" y="94"/>
                    <a:pt x="474" y="94"/>
                  </a:cubicBezTo>
                  <a:cubicBezTo>
                    <a:pt x="474" y="93"/>
                    <a:pt x="474" y="92"/>
                    <a:pt x="475" y="92"/>
                  </a:cubicBezTo>
                  <a:cubicBezTo>
                    <a:pt x="476" y="91"/>
                    <a:pt x="476" y="91"/>
                    <a:pt x="477" y="90"/>
                  </a:cubicBezTo>
                  <a:cubicBezTo>
                    <a:pt x="478" y="90"/>
                    <a:pt x="478" y="89"/>
                    <a:pt x="479" y="88"/>
                  </a:cubicBezTo>
                  <a:cubicBezTo>
                    <a:pt x="479" y="88"/>
                    <a:pt x="479" y="88"/>
                    <a:pt x="479" y="88"/>
                  </a:cubicBezTo>
                  <a:cubicBezTo>
                    <a:pt x="479" y="88"/>
                    <a:pt x="479" y="88"/>
                    <a:pt x="479" y="88"/>
                  </a:cubicBezTo>
                  <a:cubicBezTo>
                    <a:pt x="479" y="88"/>
                    <a:pt x="479" y="88"/>
                    <a:pt x="479" y="88"/>
                  </a:cubicBezTo>
                  <a:cubicBezTo>
                    <a:pt x="481" y="87"/>
                    <a:pt x="481" y="87"/>
                    <a:pt x="480" y="85"/>
                  </a:cubicBezTo>
                  <a:cubicBezTo>
                    <a:pt x="480" y="84"/>
                    <a:pt x="480" y="84"/>
                    <a:pt x="481" y="84"/>
                  </a:cubicBezTo>
                  <a:cubicBezTo>
                    <a:pt x="481" y="84"/>
                    <a:pt x="482" y="83"/>
                    <a:pt x="482" y="83"/>
                  </a:cubicBezTo>
                  <a:cubicBezTo>
                    <a:pt x="482" y="82"/>
                    <a:pt x="482" y="82"/>
                    <a:pt x="482" y="82"/>
                  </a:cubicBezTo>
                  <a:cubicBezTo>
                    <a:pt x="482" y="82"/>
                    <a:pt x="482" y="82"/>
                    <a:pt x="482" y="82"/>
                  </a:cubicBezTo>
                  <a:cubicBezTo>
                    <a:pt x="482" y="82"/>
                    <a:pt x="482" y="82"/>
                    <a:pt x="482" y="82"/>
                  </a:cubicBezTo>
                  <a:cubicBezTo>
                    <a:pt x="483" y="82"/>
                    <a:pt x="483" y="82"/>
                    <a:pt x="483" y="82"/>
                  </a:cubicBezTo>
                  <a:cubicBezTo>
                    <a:pt x="483" y="82"/>
                    <a:pt x="483" y="81"/>
                    <a:pt x="483" y="80"/>
                  </a:cubicBezTo>
                  <a:cubicBezTo>
                    <a:pt x="482" y="79"/>
                    <a:pt x="483" y="78"/>
                    <a:pt x="484" y="78"/>
                  </a:cubicBezTo>
                  <a:cubicBezTo>
                    <a:pt x="484" y="80"/>
                    <a:pt x="486" y="78"/>
                    <a:pt x="486" y="78"/>
                  </a:cubicBezTo>
                  <a:cubicBezTo>
                    <a:pt x="487" y="78"/>
                    <a:pt x="487" y="78"/>
                    <a:pt x="488" y="78"/>
                  </a:cubicBezTo>
                  <a:cubicBezTo>
                    <a:pt x="488" y="78"/>
                    <a:pt x="487" y="79"/>
                    <a:pt x="488" y="79"/>
                  </a:cubicBezTo>
                  <a:cubicBezTo>
                    <a:pt x="488" y="79"/>
                    <a:pt x="488" y="79"/>
                    <a:pt x="489" y="79"/>
                  </a:cubicBezTo>
                  <a:cubicBezTo>
                    <a:pt x="489" y="80"/>
                    <a:pt x="488" y="80"/>
                    <a:pt x="488" y="80"/>
                  </a:cubicBezTo>
                  <a:cubicBezTo>
                    <a:pt x="491" y="80"/>
                    <a:pt x="491" y="83"/>
                    <a:pt x="492" y="84"/>
                  </a:cubicBezTo>
                  <a:cubicBezTo>
                    <a:pt x="493" y="84"/>
                    <a:pt x="492" y="85"/>
                    <a:pt x="492" y="85"/>
                  </a:cubicBezTo>
                  <a:cubicBezTo>
                    <a:pt x="492" y="85"/>
                    <a:pt x="493" y="86"/>
                    <a:pt x="493" y="86"/>
                  </a:cubicBezTo>
                  <a:cubicBezTo>
                    <a:pt x="493" y="86"/>
                    <a:pt x="493" y="86"/>
                    <a:pt x="493" y="86"/>
                  </a:cubicBezTo>
                  <a:cubicBezTo>
                    <a:pt x="494" y="87"/>
                    <a:pt x="494" y="88"/>
                    <a:pt x="494" y="89"/>
                  </a:cubicBezTo>
                  <a:cubicBezTo>
                    <a:pt x="494" y="90"/>
                    <a:pt x="493" y="90"/>
                    <a:pt x="492" y="90"/>
                  </a:cubicBezTo>
                  <a:cubicBezTo>
                    <a:pt x="493" y="91"/>
                    <a:pt x="493" y="92"/>
                    <a:pt x="492" y="93"/>
                  </a:cubicBezTo>
                  <a:cubicBezTo>
                    <a:pt x="492" y="93"/>
                    <a:pt x="492" y="94"/>
                    <a:pt x="492" y="94"/>
                  </a:cubicBezTo>
                  <a:cubicBezTo>
                    <a:pt x="492" y="94"/>
                    <a:pt x="492" y="94"/>
                    <a:pt x="492" y="94"/>
                  </a:cubicBezTo>
                  <a:cubicBezTo>
                    <a:pt x="493" y="94"/>
                    <a:pt x="493" y="95"/>
                    <a:pt x="492" y="96"/>
                  </a:cubicBezTo>
                  <a:cubicBezTo>
                    <a:pt x="492" y="96"/>
                    <a:pt x="491" y="97"/>
                    <a:pt x="492" y="98"/>
                  </a:cubicBezTo>
                  <a:cubicBezTo>
                    <a:pt x="492" y="98"/>
                    <a:pt x="492" y="98"/>
                    <a:pt x="492" y="98"/>
                  </a:cubicBezTo>
                  <a:cubicBezTo>
                    <a:pt x="492" y="99"/>
                    <a:pt x="492" y="99"/>
                    <a:pt x="492" y="99"/>
                  </a:cubicBezTo>
                  <a:cubicBezTo>
                    <a:pt x="492" y="100"/>
                    <a:pt x="492" y="101"/>
                    <a:pt x="492" y="102"/>
                  </a:cubicBezTo>
                  <a:cubicBezTo>
                    <a:pt x="492" y="102"/>
                    <a:pt x="492" y="103"/>
                    <a:pt x="492" y="104"/>
                  </a:cubicBezTo>
                  <a:cubicBezTo>
                    <a:pt x="492" y="104"/>
                    <a:pt x="492" y="104"/>
                    <a:pt x="492" y="104"/>
                  </a:cubicBezTo>
                  <a:cubicBezTo>
                    <a:pt x="492" y="104"/>
                    <a:pt x="492" y="104"/>
                    <a:pt x="492" y="104"/>
                  </a:cubicBezTo>
                  <a:cubicBezTo>
                    <a:pt x="491" y="105"/>
                    <a:pt x="492" y="106"/>
                    <a:pt x="492" y="107"/>
                  </a:cubicBezTo>
                  <a:cubicBezTo>
                    <a:pt x="492" y="108"/>
                    <a:pt x="491" y="108"/>
                    <a:pt x="490" y="108"/>
                  </a:cubicBezTo>
                  <a:cubicBezTo>
                    <a:pt x="490" y="109"/>
                    <a:pt x="490" y="108"/>
                    <a:pt x="489" y="108"/>
                  </a:cubicBezTo>
                  <a:cubicBezTo>
                    <a:pt x="489" y="107"/>
                    <a:pt x="489" y="107"/>
                    <a:pt x="489" y="107"/>
                  </a:cubicBezTo>
                  <a:cubicBezTo>
                    <a:pt x="488" y="107"/>
                    <a:pt x="488" y="106"/>
                    <a:pt x="488" y="107"/>
                  </a:cubicBezTo>
                  <a:cubicBezTo>
                    <a:pt x="487" y="107"/>
                    <a:pt x="487" y="108"/>
                    <a:pt x="488" y="108"/>
                  </a:cubicBezTo>
                  <a:cubicBezTo>
                    <a:pt x="488" y="109"/>
                    <a:pt x="489" y="110"/>
                    <a:pt x="490" y="111"/>
                  </a:cubicBezTo>
                  <a:cubicBezTo>
                    <a:pt x="490" y="111"/>
                    <a:pt x="491" y="112"/>
                    <a:pt x="491" y="112"/>
                  </a:cubicBezTo>
                  <a:cubicBezTo>
                    <a:pt x="490" y="113"/>
                    <a:pt x="491" y="114"/>
                    <a:pt x="491" y="114"/>
                  </a:cubicBezTo>
                  <a:cubicBezTo>
                    <a:pt x="492" y="114"/>
                    <a:pt x="493" y="115"/>
                    <a:pt x="493" y="116"/>
                  </a:cubicBezTo>
                  <a:cubicBezTo>
                    <a:pt x="493" y="117"/>
                    <a:pt x="493" y="119"/>
                    <a:pt x="493" y="121"/>
                  </a:cubicBezTo>
                  <a:cubicBezTo>
                    <a:pt x="492" y="122"/>
                    <a:pt x="491" y="123"/>
                    <a:pt x="490" y="124"/>
                  </a:cubicBezTo>
                  <a:close/>
                  <a:moveTo>
                    <a:pt x="530" y="133"/>
                  </a:moveTo>
                  <a:cubicBezTo>
                    <a:pt x="530" y="133"/>
                    <a:pt x="530" y="134"/>
                    <a:pt x="530" y="134"/>
                  </a:cubicBezTo>
                  <a:cubicBezTo>
                    <a:pt x="530" y="134"/>
                    <a:pt x="530" y="134"/>
                    <a:pt x="530" y="134"/>
                  </a:cubicBezTo>
                  <a:cubicBezTo>
                    <a:pt x="529" y="136"/>
                    <a:pt x="528" y="138"/>
                    <a:pt x="527" y="140"/>
                  </a:cubicBezTo>
                  <a:cubicBezTo>
                    <a:pt x="526" y="141"/>
                    <a:pt x="526" y="142"/>
                    <a:pt x="524" y="141"/>
                  </a:cubicBezTo>
                  <a:cubicBezTo>
                    <a:pt x="524" y="141"/>
                    <a:pt x="524" y="141"/>
                    <a:pt x="524" y="141"/>
                  </a:cubicBezTo>
                  <a:cubicBezTo>
                    <a:pt x="524" y="142"/>
                    <a:pt x="523" y="141"/>
                    <a:pt x="522" y="142"/>
                  </a:cubicBezTo>
                  <a:cubicBezTo>
                    <a:pt x="521" y="142"/>
                    <a:pt x="520" y="143"/>
                    <a:pt x="518" y="144"/>
                  </a:cubicBezTo>
                  <a:cubicBezTo>
                    <a:pt x="518" y="144"/>
                    <a:pt x="518" y="144"/>
                    <a:pt x="518" y="144"/>
                  </a:cubicBezTo>
                  <a:cubicBezTo>
                    <a:pt x="518" y="145"/>
                    <a:pt x="517" y="144"/>
                    <a:pt x="516" y="144"/>
                  </a:cubicBezTo>
                  <a:cubicBezTo>
                    <a:pt x="516" y="144"/>
                    <a:pt x="515" y="145"/>
                    <a:pt x="515" y="145"/>
                  </a:cubicBezTo>
                  <a:cubicBezTo>
                    <a:pt x="515" y="145"/>
                    <a:pt x="515" y="145"/>
                    <a:pt x="515" y="145"/>
                  </a:cubicBezTo>
                  <a:cubicBezTo>
                    <a:pt x="515" y="145"/>
                    <a:pt x="515" y="145"/>
                    <a:pt x="515" y="145"/>
                  </a:cubicBezTo>
                  <a:cubicBezTo>
                    <a:pt x="514" y="145"/>
                    <a:pt x="514" y="145"/>
                    <a:pt x="513" y="145"/>
                  </a:cubicBezTo>
                  <a:cubicBezTo>
                    <a:pt x="513" y="145"/>
                    <a:pt x="513" y="145"/>
                    <a:pt x="513" y="145"/>
                  </a:cubicBezTo>
                  <a:cubicBezTo>
                    <a:pt x="513" y="145"/>
                    <a:pt x="513" y="145"/>
                    <a:pt x="513" y="145"/>
                  </a:cubicBezTo>
                  <a:cubicBezTo>
                    <a:pt x="512" y="145"/>
                    <a:pt x="513" y="147"/>
                    <a:pt x="512" y="147"/>
                  </a:cubicBezTo>
                  <a:cubicBezTo>
                    <a:pt x="511" y="147"/>
                    <a:pt x="512" y="146"/>
                    <a:pt x="511" y="145"/>
                  </a:cubicBezTo>
                  <a:cubicBezTo>
                    <a:pt x="511" y="145"/>
                    <a:pt x="511" y="145"/>
                    <a:pt x="511" y="145"/>
                  </a:cubicBezTo>
                  <a:cubicBezTo>
                    <a:pt x="511" y="145"/>
                    <a:pt x="511" y="145"/>
                    <a:pt x="511" y="145"/>
                  </a:cubicBezTo>
                  <a:cubicBezTo>
                    <a:pt x="510" y="145"/>
                    <a:pt x="509" y="145"/>
                    <a:pt x="508" y="145"/>
                  </a:cubicBezTo>
                  <a:cubicBezTo>
                    <a:pt x="508" y="146"/>
                    <a:pt x="507" y="146"/>
                    <a:pt x="506" y="146"/>
                  </a:cubicBezTo>
                  <a:cubicBezTo>
                    <a:pt x="506" y="146"/>
                    <a:pt x="506" y="146"/>
                    <a:pt x="506" y="146"/>
                  </a:cubicBezTo>
                  <a:cubicBezTo>
                    <a:pt x="506" y="146"/>
                    <a:pt x="506" y="146"/>
                    <a:pt x="506" y="146"/>
                  </a:cubicBezTo>
                  <a:cubicBezTo>
                    <a:pt x="506" y="146"/>
                    <a:pt x="505" y="146"/>
                    <a:pt x="505" y="146"/>
                  </a:cubicBezTo>
                  <a:cubicBezTo>
                    <a:pt x="505" y="146"/>
                    <a:pt x="505" y="146"/>
                    <a:pt x="505" y="146"/>
                  </a:cubicBezTo>
                  <a:cubicBezTo>
                    <a:pt x="505" y="146"/>
                    <a:pt x="505" y="146"/>
                    <a:pt x="505" y="146"/>
                  </a:cubicBezTo>
                  <a:cubicBezTo>
                    <a:pt x="504" y="146"/>
                    <a:pt x="503" y="146"/>
                    <a:pt x="502" y="146"/>
                  </a:cubicBezTo>
                  <a:cubicBezTo>
                    <a:pt x="500" y="146"/>
                    <a:pt x="500" y="148"/>
                    <a:pt x="499" y="149"/>
                  </a:cubicBezTo>
                  <a:cubicBezTo>
                    <a:pt x="497" y="150"/>
                    <a:pt x="495" y="152"/>
                    <a:pt x="493" y="153"/>
                  </a:cubicBezTo>
                  <a:cubicBezTo>
                    <a:pt x="493" y="154"/>
                    <a:pt x="492" y="154"/>
                    <a:pt x="492" y="153"/>
                  </a:cubicBezTo>
                  <a:cubicBezTo>
                    <a:pt x="491" y="153"/>
                    <a:pt x="490" y="153"/>
                    <a:pt x="490" y="154"/>
                  </a:cubicBezTo>
                  <a:cubicBezTo>
                    <a:pt x="488" y="151"/>
                    <a:pt x="489" y="148"/>
                    <a:pt x="491" y="145"/>
                  </a:cubicBezTo>
                  <a:cubicBezTo>
                    <a:pt x="492" y="142"/>
                    <a:pt x="493" y="139"/>
                    <a:pt x="495" y="137"/>
                  </a:cubicBezTo>
                  <a:cubicBezTo>
                    <a:pt x="495" y="136"/>
                    <a:pt x="495" y="135"/>
                    <a:pt x="495" y="135"/>
                  </a:cubicBezTo>
                  <a:cubicBezTo>
                    <a:pt x="495" y="134"/>
                    <a:pt x="495" y="133"/>
                    <a:pt x="496" y="132"/>
                  </a:cubicBezTo>
                  <a:cubicBezTo>
                    <a:pt x="496" y="132"/>
                    <a:pt x="496" y="132"/>
                    <a:pt x="496" y="132"/>
                  </a:cubicBezTo>
                  <a:cubicBezTo>
                    <a:pt x="495" y="131"/>
                    <a:pt x="496" y="130"/>
                    <a:pt x="496" y="129"/>
                  </a:cubicBezTo>
                  <a:cubicBezTo>
                    <a:pt x="496" y="129"/>
                    <a:pt x="496" y="129"/>
                    <a:pt x="496" y="129"/>
                  </a:cubicBezTo>
                  <a:cubicBezTo>
                    <a:pt x="496" y="128"/>
                    <a:pt x="496" y="126"/>
                    <a:pt x="497" y="125"/>
                  </a:cubicBezTo>
                  <a:cubicBezTo>
                    <a:pt x="497" y="125"/>
                    <a:pt x="498" y="124"/>
                    <a:pt x="498" y="125"/>
                  </a:cubicBezTo>
                  <a:cubicBezTo>
                    <a:pt x="499" y="126"/>
                    <a:pt x="499" y="126"/>
                    <a:pt x="500" y="126"/>
                  </a:cubicBezTo>
                  <a:cubicBezTo>
                    <a:pt x="500" y="126"/>
                    <a:pt x="500" y="126"/>
                    <a:pt x="500" y="126"/>
                  </a:cubicBezTo>
                  <a:cubicBezTo>
                    <a:pt x="500" y="126"/>
                    <a:pt x="500" y="126"/>
                    <a:pt x="500" y="126"/>
                  </a:cubicBezTo>
                  <a:cubicBezTo>
                    <a:pt x="500" y="126"/>
                    <a:pt x="500" y="126"/>
                    <a:pt x="500" y="126"/>
                  </a:cubicBezTo>
                  <a:cubicBezTo>
                    <a:pt x="499" y="125"/>
                    <a:pt x="499" y="125"/>
                    <a:pt x="499" y="124"/>
                  </a:cubicBezTo>
                  <a:cubicBezTo>
                    <a:pt x="498" y="122"/>
                    <a:pt x="499" y="120"/>
                    <a:pt x="499" y="118"/>
                  </a:cubicBezTo>
                  <a:cubicBezTo>
                    <a:pt x="500" y="117"/>
                    <a:pt x="500" y="117"/>
                    <a:pt x="501" y="118"/>
                  </a:cubicBezTo>
                  <a:cubicBezTo>
                    <a:pt x="502" y="118"/>
                    <a:pt x="502" y="118"/>
                    <a:pt x="502" y="118"/>
                  </a:cubicBezTo>
                  <a:cubicBezTo>
                    <a:pt x="502" y="118"/>
                    <a:pt x="502" y="118"/>
                    <a:pt x="502" y="118"/>
                  </a:cubicBezTo>
                  <a:cubicBezTo>
                    <a:pt x="502" y="118"/>
                    <a:pt x="502" y="118"/>
                    <a:pt x="502" y="118"/>
                  </a:cubicBezTo>
                  <a:cubicBezTo>
                    <a:pt x="503" y="118"/>
                    <a:pt x="503" y="118"/>
                    <a:pt x="503" y="118"/>
                  </a:cubicBezTo>
                  <a:cubicBezTo>
                    <a:pt x="503" y="118"/>
                    <a:pt x="502" y="117"/>
                    <a:pt x="502" y="117"/>
                  </a:cubicBezTo>
                  <a:cubicBezTo>
                    <a:pt x="502" y="117"/>
                    <a:pt x="501" y="117"/>
                    <a:pt x="501" y="117"/>
                  </a:cubicBezTo>
                  <a:cubicBezTo>
                    <a:pt x="500" y="116"/>
                    <a:pt x="500" y="116"/>
                    <a:pt x="500" y="115"/>
                  </a:cubicBezTo>
                  <a:cubicBezTo>
                    <a:pt x="500" y="114"/>
                    <a:pt x="501" y="113"/>
                    <a:pt x="502" y="114"/>
                  </a:cubicBezTo>
                  <a:cubicBezTo>
                    <a:pt x="502" y="114"/>
                    <a:pt x="502" y="114"/>
                    <a:pt x="502" y="114"/>
                  </a:cubicBezTo>
                  <a:cubicBezTo>
                    <a:pt x="502" y="114"/>
                    <a:pt x="502" y="114"/>
                    <a:pt x="502" y="114"/>
                  </a:cubicBezTo>
                  <a:cubicBezTo>
                    <a:pt x="501" y="112"/>
                    <a:pt x="501" y="109"/>
                    <a:pt x="503" y="109"/>
                  </a:cubicBezTo>
                  <a:cubicBezTo>
                    <a:pt x="503" y="109"/>
                    <a:pt x="503" y="109"/>
                    <a:pt x="503" y="109"/>
                  </a:cubicBezTo>
                  <a:cubicBezTo>
                    <a:pt x="504" y="108"/>
                    <a:pt x="504" y="108"/>
                    <a:pt x="504" y="107"/>
                  </a:cubicBezTo>
                  <a:cubicBezTo>
                    <a:pt x="504" y="106"/>
                    <a:pt x="504" y="106"/>
                    <a:pt x="504" y="105"/>
                  </a:cubicBezTo>
                  <a:cubicBezTo>
                    <a:pt x="504" y="105"/>
                    <a:pt x="505" y="105"/>
                    <a:pt x="505" y="105"/>
                  </a:cubicBezTo>
                  <a:cubicBezTo>
                    <a:pt x="506" y="105"/>
                    <a:pt x="505" y="105"/>
                    <a:pt x="506" y="105"/>
                  </a:cubicBezTo>
                  <a:cubicBezTo>
                    <a:pt x="506" y="106"/>
                    <a:pt x="506" y="106"/>
                    <a:pt x="506" y="106"/>
                  </a:cubicBezTo>
                  <a:cubicBezTo>
                    <a:pt x="506" y="106"/>
                    <a:pt x="506" y="106"/>
                    <a:pt x="506" y="106"/>
                  </a:cubicBezTo>
                  <a:cubicBezTo>
                    <a:pt x="507" y="107"/>
                    <a:pt x="506" y="107"/>
                    <a:pt x="506" y="108"/>
                  </a:cubicBezTo>
                  <a:cubicBezTo>
                    <a:pt x="506" y="109"/>
                    <a:pt x="506" y="109"/>
                    <a:pt x="507" y="109"/>
                  </a:cubicBezTo>
                  <a:cubicBezTo>
                    <a:pt x="507" y="109"/>
                    <a:pt x="508" y="110"/>
                    <a:pt x="508" y="110"/>
                  </a:cubicBezTo>
                  <a:cubicBezTo>
                    <a:pt x="509" y="109"/>
                    <a:pt x="508" y="109"/>
                    <a:pt x="508" y="109"/>
                  </a:cubicBezTo>
                  <a:cubicBezTo>
                    <a:pt x="508" y="107"/>
                    <a:pt x="508" y="106"/>
                    <a:pt x="508" y="104"/>
                  </a:cubicBezTo>
                  <a:cubicBezTo>
                    <a:pt x="508" y="102"/>
                    <a:pt x="509" y="102"/>
                    <a:pt x="510" y="103"/>
                  </a:cubicBezTo>
                  <a:cubicBezTo>
                    <a:pt x="512" y="104"/>
                    <a:pt x="513" y="105"/>
                    <a:pt x="514" y="107"/>
                  </a:cubicBezTo>
                  <a:cubicBezTo>
                    <a:pt x="515" y="107"/>
                    <a:pt x="514" y="107"/>
                    <a:pt x="514" y="108"/>
                  </a:cubicBezTo>
                  <a:cubicBezTo>
                    <a:pt x="513" y="109"/>
                    <a:pt x="513" y="110"/>
                    <a:pt x="512" y="111"/>
                  </a:cubicBezTo>
                  <a:cubicBezTo>
                    <a:pt x="512" y="111"/>
                    <a:pt x="512" y="111"/>
                    <a:pt x="512" y="111"/>
                  </a:cubicBezTo>
                  <a:cubicBezTo>
                    <a:pt x="512" y="111"/>
                    <a:pt x="512" y="111"/>
                    <a:pt x="512" y="111"/>
                  </a:cubicBezTo>
                  <a:cubicBezTo>
                    <a:pt x="512" y="111"/>
                    <a:pt x="512" y="112"/>
                    <a:pt x="512" y="113"/>
                  </a:cubicBezTo>
                  <a:cubicBezTo>
                    <a:pt x="512" y="113"/>
                    <a:pt x="512" y="114"/>
                    <a:pt x="512" y="114"/>
                  </a:cubicBezTo>
                  <a:cubicBezTo>
                    <a:pt x="512" y="114"/>
                    <a:pt x="512" y="114"/>
                    <a:pt x="512" y="114"/>
                  </a:cubicBezTo>
                  <a:cubicBezTo>
                    <a:pt x="512" y="114"/>
                    <a:pt x="512" y="114"/>
                    <a:pt x="512" y="114"/>
                  </a:cubicBezTo>
                  <a:cubicBezTo>
                    <a:pt x="512" y="116"/>
                    <a:pt x="512" y="117"/>
                    <a:pt x="512" y="118"/>
                  </a:cubicBezTo>
                  <a:cubicBezTo>
                    <a:pt x="511" y="120"/>
                    <a:pt x="510" y="122"/>
                    <a:pt x="509" y="124"/>
                  </a:cubicBezTo>
                  <a:cubicBezTo>
                    <a:pt x="509" y="124"/>
                    <a:pt x="509" y="124"/>
                    <a:pt x="509" y="124"/>
                  </a:cubicBezTo>
                  <a:cubicBezTo>
                    <a:pt x="509" y="124"/>
                    <a:pt x="509" y="124"/>
                    <a:pt x="509" y="124"/>
                  </a:cubicBezTo>
                  <a:cubicBezTo>
                    <a:pt x="510" y="125"/>
                    <a:pt x="510" y="124"/>
                    <a:pt x="511" y="124"/>
                  </a:cubicBezTo>
                  <a:cubicBezTo>
                    <a:pt x="512" y="121"/>
                    <a:pt x="513" y="119"/>
                    <a:pt x="513" y="117"/>
                  </a:cubicBezTo>
                  <a:cubicBezTo>
                    <a:pt x="513" y="117"/>
                    <a:pt x="513" y="116"/>
                    <a:pt x="514" y="116"/>
                  </a:cubicBezTo>
                  <a:cubicBezTo>
                    <a:pt x="515" y="116"/>
                    <a:pt x="515" y="115"/>
                    <a:pt x="516" y="114"/>
                  </a:cubicBezTo>
                  <a:cubicBezTo>
                    <a:pt x="517" y="114"/>
                    <a:pt x="517" y="112"/>
                    <a:pt x="517" y="111"/>
                  </a:cubicBezTo>
                  <a:cubicBezTo>
                    <a:pt x="518" y="112"/>
                    <a:pt x="518" y="112"/>
                    <a:pt x="518" y="113"/>
                  </a:cubicBezTo>
                  <a:cubicBezTo>
                    <a:pt x="519" y="113"/>
                    <a:pt x="519" y="112"/>
                    <a:pt x="519" y="111"/>
                  </a:cubicBezTo>
                  <a:cubicBezTo>
                    <a:pt x="519" y="111"/>
                    <a:pt x="519" y="111"/>
                    <a:pt x="519" y="111"/>
                  </a:cubicBezTo>
                  <a:cubicBezTo>
                    <a:pt x="519" y="111"/>
                    <a:pt x="519" y="111"/>
                    <a:pt x="519" y="111"/>
                  </a:cubicBezTo>
                  <a:cubicBezTo>
                    <a:pt x="520" y="112"/>
                    <a:pt x="519" y="112"/>
                    <a:pt x="520" y="113"/>
                  </a:cubicBezTo>
                  <a:cubicBezTo>
                    <a:pt x="520" y="113"/>
                    <a:pt x="520" y="113"/>
                    <a:pt x="520" y="113"/>
                  </a:cubicBezTo>
                  <a:cubicBezTo>
                    <a:pt x="520" y="113"/>
                    <a:pt x="520" y="113"/>
                    <a:pt x="520" y="113"/>
                  </a:cubicBezTo>
                  <a:cubicBezTo>
                    <a:pt x="520" y="113"/>
                    <a:pt x="520" y="113"/>
                    <a:pt x="520" y="113"/>
                  </a:cubicBezTo>
                  <a:cubicBezTo>
                    <a:pt x="521" y="113"/>
                    <a:pt x="521" y="114"/>
                    <a:pt x="520" y="115"/>
                  </a:cubicBezTo>
                  <a:cubicBezTo>
                    <a:pt x="520" y="115"/>
                    <a:pt x="520" y="116"/>
                    <a:pt x="521" y="116"/>
                  </a:cubicBezTo>
                  <a:cubicBezTo>
                    <a:pt x="521" y="116"/>
                    <a:pt x="521" y="116"/>
                    <a:pt x="521" y="116"/>
                  </a:cubicBezTo>
                  <a:cubicBezTo>
                    <a:pt x="521" y="116"/>
                    <a:pt x="521" y="116"/>
                    <a:pt x="521" y="116"/>
                  </a:cubicBezTo>
                  <a:cubicBezTo>
                    <a:pt x="521" y="116"/>
                    <a:pt x="521" y="117"/>
                    <a:pt x="521" y="117"/>
                  </a:cubicBezTo>
                  <a:cubicBezTo>
                    <a:pt x="522" y="117"/>
                    <a:pt x="522" y="117"/>
                    <a:pt x="523" y="116"/>
                  </a:cubicBezTo>
                  <a:cubicBezTo>
                    <a:pt x="522" y="117"/>
                    <a:pt x="522" y="118"/>
                    <a:pt x="521" y="117"/>
                  </a:cubicBezTo>
                  <a:cubicBezTo>
                    <a:pt x="521" y="117"/>
                    <a:pt x="521" y="117"/>
                    <a:pt x="521" y="118"/>
                  </a:cubicBezTo>
                  <a:cubicBezTo>
                    <a:pt x="523" y="118"/>
                    <a:pt x="523" y="119"/>
                    <a:pt x="523" y="120"/>
                  </a:cubicBezTo>
                  <a:cubicBezTo>
                    <a:pt x="523" y="120"/>
                    <a:pt x="523" y="120"/>
                    <a:pt x="523" y="120"/>
                  </a:cubicBezTo>
                  <a:cubicBezTo>
                    <a:pt x="524" y="121"/>
                    <a:pt x="524" y="121"/>
                    <a:pt x="524" y="122"/>
                  </a:cubicBezTo>
                  <a:cubicBezTo>
                    <a:pt x="524" y="122"/>
                    <a:pt x="524" y="122"/>
                    <a:pt x="524" y="123"/>
                  </a:cubicBezTo>
                  <a:cubicBezTo>
                    <a:pt x="524" y="123"/>
                    <a:pt x="523" y="123"/>
                    <a:pt x="523" y="124"/>
                  </a:cubicBezTo>
                  <a:cubicBezTo>
                    <a:pt x="523" y="124"/>
                    <a:pt x="523" y="124"/>
                    <a:pt x="523" y="124"/>
                  </a:cubicBezTo>
                  <a:cubicBezTo>
                    <a:pt x="524" y="124"/>
                    <a:pt x="524" y="124"/>
                    <a:pt x="524" y="124"/>
                  </a:cubicBezTo>
                  <a:cubicBezTo>
                    <a:pt x="524" y="124"/>
                    <a:pt x="524" y="124"/>
                    <a:pt x="524" y="124"/>
                  </a:cubicBezTo>
                  <a:cubicBezTo>
                    <a:pt x="524" y="124"/>
                    <a:pt x="524" y="124"/>
                    <a:pt x="524" y="124"/>
                  </a:cubicBezTo>
                  <a:cubicBezTo>
                    <a:pt x="525" y="124"/>
                    <a:pt x="524" y="125"/>
                    <a:pt x="525" y="125"/>
                  </a:cubicBezTo>
                  <a:cubicBezTo>
                    <a:pt x="525" y="125"/>
                    <a:pt x="525" y="124"/>
                    <a:pt x="525" y="124"/>
                  </a:cubicBezTo>
                  <a:cubicBezTo>
                    <a:pt x="525" y="123"/>
                    <a:pt x="525" y="123"/>
                    <a:pt x="526" y="123"/>
                  </a:cubicBezTo>
                  <a:cubicBezTo>
                    <a:pt x="527" y="124"/>
                    <a:pt x="528" y="124"/>
                    <a:pt x="529" y="125"/>
                  </a:cubicBezTo>
                  <a:cubicBezTo>
                    <a:pt x="529" y="126"/>
                    <a:pt x="529" y="127"/>
                    <a:pt x="529" y="128"/>
                  </a:cubicBezTo>
                  <a:cubicBezTo>
                    <a:pt x="529" y="128"/>
                    <a:pt x="529" y="128"/>
                    <a:pt x="529" y="128"/>
                  </a:cubicBezTo>
                  <a:cubicBezTo>
                    <a:pt x="529" y="128"/>
                    <a:pt x="529" y="128"/>
                    <a:pt x="529" y="128"/>
                  </a:cubicBezTo>
                  <a:cubicBezTo>
                    <a:pt x="530" y="128"/>
                    <a:pt x="529" y="129"/>
                    <a:pt x="529" y="129"/>
                  </a:cubicBezTo>
                  <a:cubicBezTo>
                    <a:pt x="529" y="129"/>
                    <a:pt x="529" y="129"/>
                    <a:pt x="529" y="129"/>
                  </a:cubicBezTo>
                  <a:cubicBezTo>
                    <a:pt x="529" y="129"/>
                    <a:pt x="529" y="129"/>
                    <a:pt x="529" y="129"/>
                  </a:cubicBezTo>
                  <a:cubicBezTo>
                    <a:pt x="530" y="130"/>
                    <a:pt x="529" y="131"/>
                    <a:pt x="530" y="133"/>
                  </a:cubicBezTo>
                  <a:cubicBezTo>
                    <a:pt x="530" y="133"/>
                    <a:pt x="530" y="133"/>
                    <a:pt x="530" y="133"/>
                  </a:cubicBezTo>
                  <a:close/>
                  <a:moveTo>
                    <a:pt x="517" y="144"/>
                  </a:moveTo>
                  <a:cubicBezTo>
                    <a:pt x="517" y="144"/>
                    <a:pt x="517" y="144"/>
                    <a:pt x="517" y="144"/>
                  </a:cubicBezTo>
                  <a:cubicBezTo>
                    <a:pt x="517" y="144"/>
                    <a:pt x="517" y="144"/>
                    <a:pt x="517" y="144"/>
                  </a:cubicBezTo>
                  <a:cubicBezTo>
                    <a:pt x="517" y="144"/>
                    <a:pt x="517" y="144"/>
                    <a:pt x="517" y="144"/>
                  </a:cubicBezTo>
                  <a:close/>
                  <a:moveTo>
                    <a:pt x="165" y="51"/>
                  </a:moveTo>
                  <a:cubicBezTo>
                    <a:pt x="164" y="50"/>
                    <a:pt x="163" y="49"/>
                    <a:pt x="162" y="48"/>
                  </a:cubicBezTo>
                  <a:cubicBezTo>
                    <a:pt x="162" y="48"/>
                    <a:pt x="162" y="48"/>
                    <a:pt x="162" y="48"/>
                  </a:cubicBezTo>
                  <a:cubicBezTo>
                    <a:pt x="161" y="49"/>
                    <a:pt x="160" y="49"/>
                    <a:pt x="159" y="48"/>
                  </a:cubicBezTo>
                  <a:cubicBezTo>
                    <a:pt x="159" y="49"/>
                    <a:pt x="157" y="49"/>
                    <a:pt x="157" y="50"/>
                  </a:cubicBezTo>
                  <a:cubicBezTo>
                    <a:pt x="156" y="51"/>
                    <a:pt x="156" y="51"/>
                    <a:pt x="155" y="50"/>
                  </a:cubicBezTo>
                  <a:cubicBezTo>
                    <a:pt x="155" y="50"/>
                    <a:pt x="156" y="49"/>
                    <a:pt x="156" y="49"/>
                  </a:cubicBezTo>
                  <a:cubicBezTo>
                    <a:pt x="156" y="49"/>
                    <a:pt x="157" y="48"/>
                    <a:pt x="156" y="47"/>
                  </a:cubicBezTo>
                  <a:cubicBezTo>
                    <a:pt x="156" y="47"/>
                    <a:pt x="156" y="47"/>
                    <a:pt x="156" y="47"/>
                  </a:cubicBezTo>
                  <a:cubicBezTo>
                    <a:pt x="157" y="47"/>
                    <a:pt x="158" y="47"/>
                    <a:pt x="158" y="47"/>
                  </a:cubicBezTo>
                  <a:cubicBezTo>
                    <a:pt x="158" y="47"/>
                    <a:pt x="158" y="46"/>
                    <a:pt x="158" y="46"/>
                  </a:cubicBezTo>
                  <a:cubicBezTo>
                    <a:pt x="160" y="46"/>
                    <a:pt x="160" y="45"/>
                    <a:pt x="160" y="43"/>
                  </a:cubicBezTo>
                  <a:cubicBezTo>
                    <a:pt x="160" y="43"/>
                    <a:pt x="160" y="42"/>
                    <a:pt x="159" y="42"/>
                  </a:cubicBezTo>
                  <a:cubicBezTo>
                    <a:pt x="159" y="42"/>
                    <a:pt x="159" y="42"/>
                    <a:pt x="159" y="42"/>
                  </a:cubicBezTo>
                  <a:cubicBezTo>
                    <a:pt x="159" y="42"/>
                    <a:pt x="159" y="41"/>
                    <a:pt x="159" y="42"/>
                  </a:cubicBezTo>
                  <a:cubicBezTo>
                    <a:pt x="158" y="43"/>
                    <a:pt x="157" y="44"/>
                    <a:pt x="156" y="44"/>
                  </a:cubicBezTo>
                  <a:cubicBezTo>
                    <a:pt x="156" y="44"/>
                    <a:pt x="156" y="44"/>
                    <a:pt x="156" y="44"/>
                  </a:cubicBezTo>
                  <a:cubicBezTo>
                    <a:pt x="155" y="44"/>
                    <a:pt x="155" y="45"/>
                    <a:pt x="155" y="45"/>
                  </a:cubicBezTo>
                  <a:cubicBezTo>
                    <a:pt x="154" y="45"/>
                    <a:pt x="154" y="46"/>
                    <a:pt x="154" y="45"/>
                  </a:cubicBezTo>
                  <a:cubicBezTo>
                    <a:pt x="154" y="45"/>
                    <a:pt x="153" y="44"/>
                    <a:pt x="154" y="44"/>
                  </a:cubicBezTo>
                  <a:cubicBezTo>
                    <a:pt x="154" y="43"/>
                    <a:pt x="154" y="43"/>
                    <a:pt x="154" y="43"/>
                  </a:cubicBezTo>
                  <a:cubicBezTo>
                    <a:pt x="154" y="43"/>
                    <a:pt x="155" y="43"/>
                    <a:pt x="155" y="43"/>
                  </a:cubicBezTo>
                  <a:cubicBezTo>
                    <a:pt x="155" y="43"/>
                    <a:pt x="156" y="43"/>
                    <a:pt x="156" y="42"/>
                  </a:cubicBezTo>
                  <a:cubicBezTo>
                    <a:pt x="155" y="42"/>
                    <a:pt x="155" y="41"/>
                    <a:pt x="154" y="42"/>
                  </a:cubicBezTo>
                  <a:cubicBezTo>
                    <a:pt x="154" y="42"/>
                    <a:pt x="154" y="42"/>
                    <a:pt x="153" y="42"/>
                  </a:cubicBezTo>
                  <a:cubicBezTo>
                    <a:pt x="153" y="42"/>
                    <a:pt x="153" y="42"/>
                    <a:pt x="153" y="42"/>
                  </a:cubicBezTo>
                  <a:cubicBezTo>
                    <a:pt x="153" y="42"/>
                    <a:pt x="153" y="42"/>
                    <a:pt x="153" y="42"/>
                  </a:cubicBezTo>
                  <a:cubicBezTo>
                    <a:pt x="153" y="42"/>
                    <a:pt x="152" y="43"/>
                    <a:pt x="152" y="43"/>
                  </a:cubicBezTo>
                  <a:cubicBezTo>
                    <a:pt x="151" y="45"/>
                    <a:pt x="150" y="46"/>
                    <a:pt x="148" y="47"/>
                  </a:cubicBezTo>
                  <a:cubicBezTo>
                    <a:pt x="148" y="48"/>
                    <a:pt x="147" y="48"/>
                    <a:pt x="147" y="48"/>
                  </a:cubicBezTo>
                  <a:cubicBezTo>
                    <a:pt x="148" y="49"/>
                    <a:pt x="147" y="50"/>
                    <a:pt x="146" y="50"/>
                  </a:cubicBezTo>
                  <a:cubicBezTo>
                    <a:pt x="146" y="50"/>
                    <a:pt x="147" y="51"/>
                    <a:pt x="147" y="51"/>
                  </a:cubicBezTo>
                  <a:cubicBezTo>
                    <a:pt x="147" y="51"/>
                    <a:pt x="147" y="51"/>
                    <a:pt x="147" y="51"/>
                  </a:cubicBezTo>
                  <a:cubicBezTo>
                    <a:pt x="147" y="50"/>
                    <a:pt x="147" y="50"/>
                    <a:pt x="148" y="50"/>
                  </a:cubicBezTo>
                  <a:cubicBezTo>
                    <a:pt x="149" y="50"/>
                    <a:pt x="148" y="51"/>
                    <a:pt x="148" y="51"/>
                  </a:cubicBezTo>
                  <a:cubicBezTo>
                    <a:pt x="148" y="51"/>
                    <a:pt x="148" y="52"/>
                    <a:pt x="148" y="52"/>
                  </a:cubicBezTo>
                  <a:cubicBezTo>
                    <a:pt x="148" y="52"/>
                    <a:pt x="149" y="52"/>
                    <a:pt x="149" y="52"/>
                  </a:cubicBezTo>
                  <a:cubicBezTo>
                    <a:pt x="150" y="51"/>
                    <a:pt x="150" y="51"/>
                    <a:pt x="151" y="52"/>
                  </a:cubicBezTo>
                  <a:cubicBezTo>
                    <a:pt x="151" y="53"/>
                    <a:pt x="151" y="54"/>
                    <a:pt x="150" y="54"/>
                  </a:cubicBezTo>
                  <a:cubicBezTo>
                    <a:pt x="149" y="54"/>
                    <a:pt x="148" y="55"/>
                    <a:pt x="149" y="56"/>
                  </a:cubicBezTo>
                  <a:cubicBezTo>
                    <a:pt x="149" y="56"/>
                    <a:pt x="149" y="56"/>
                    <a:pt x="149" y="56"/>
                  </a:cubicBezTo>
                  <a:cubicBezTo>
                    <a:pt x="148" y="57"/>
                    <a:pt x="148" y="57"/>
                    <a:pt x="148" y="58"/>
                  </a:cubicBezTo>
                  <a:cubicBezTo>
                    <a:pt x="148" y="59"/>
                    <a:pt x="148" y="59"/>
                    <a:pt x="147" y="59"/>
                  </a:cubicBezTo>
                  <a:cubicBezTo>
                    <a:pt x="146" y="59"/>
                    <a:pt x="146" y="59"/>
                    <a:pt x="145" y="60"/>
                  </a:cubicBezTo>
                  <a:cubicBezTo>
                    <a:pt x="145" y="62"/>
                    <a:pt x="145" y="61"/>
                    <a:pt x="144" y="60"/>
                  </a:cubicBezTo>
                  <a:cubicBezTo>
                    <a:pt x="144" y="60"/>
                    <a:pt x="143" y="59"/>
                    <a:pt x="143" y="59"/>
                  </a:cubicBezTo>
                  <a:cubicBezTo>
                    <a:pt x="143" y="58"/>
                    <a:pt x="143" y="58"/>
                    <a:pt x="142" y="58"/>
                  </a:cubicBezTo>
                  <a:cubicBezTo>
                    <a:pt x="141" y="59"/>
                    <a:pt x="140" y="58"/>
                    <a:pt x="140" y="59"/>
                  </a:cubicBezTo>
                  <a:cubicBezTo>
                    <a:pt x="139" y="59"/>
                    <a:pt x="137" y="60"/>
                    <a:pt x="136" y="61"/>
                  </a:cubicBezTo>
                  <a:cubicBezTo>
                    <a:pt x="136" y="62"/>
                    <a:pt x="136" y="62"/>
                    <a:pt x="136" y="62"/>
                  </a:cubicBezTo>
                  <a:cubicBezTo>
                    <a:pt x="136" y="63"/>
                    <a:pt x="137" y="62"/>
                    <a:pt x="137" y="62"/>
                  </a:cubicBezTo>
                  <a:cubicBezTo>
                    <a:pt x="138" y="61"/>
                    <a:pt x="139" y="62"/>
                    <a:pt x="140" y="62"/>
                  </a:cubicBezTo>
                  <a:cubicBezTo>
                    <a:pt x="140" y="62"/>
                    <a:pt x="142" y="63"/>
                    <a:pt x="141" y="64"/>
                  </a:cubicBezTo>
                  <a:cubicBezTo>
                    <a:pt x="141" y="65"/>
                    <a:pt x="140" y="65"/>
                    <a:pt x="140" y="64"/>
                  </a:cubicBezTo>
                  <a:cubicBezTo>
                    <a:pt x="139" y="64"/>
                    <a:pt x="139" y="64"/>
                    <a:pt x="138" y="64"/>
                  </a:cubicBezTo>
                  <a:cubicBezTo>
                    <a:pt x="138" y="64"/>
                    <a:pt x="138" y="64"/>
                    <a:pt x="137" y="64"/>
                  </a:cubicBezTo>
                  <a:cubicBezTo>
                    <a:pt x="137" y="65"/>
                    <a:pt x="137" y="65"/>
                    <a:pt x="138" y="65"/>
                  </a:cubicBezTo>
                  <a:cubicBezTo>
                    <a:pt x="138" y="66"/>
                    <a:pt x="138" y="66"/>
                    <a:pt x="139" y="66"/>
                  </a:cubicBezTo>
                  <a:cubicBezTo>
                    <a:pt x="139" y="66"/>
                    <a:pt x="140" y="66"/>
                    <a:pt x="140" y="67"/>
                  </a:cubicBezTo>
                  <a:cubicBezTo>
                    <a:pt x="140" y="68"/>
                    <a:pt x="139" y="69"/>
                    <a:pt x="138" y="68"/>
                  </a:cubicBezTo>
                  <a:cubicBezTo>
                    <a:pt x="138" y="68"/>
                    <a:pt x="137" y="69"/>
                    <a:pt x="136" y="67"/>
                  </a:cubicBezTo>
                  <a:cubicBezTo>
                    <a:pt x="136" y="67"/>
                    <a:pt x="136" y="67"/>
                    <a:pt x="136" y="68"/>
                  </a:cubicBezTo>
                  <a:cubicBezTo>
                    <a:pt x="135" y="68"/>
                    <a:pt x="135" y="68"/>
                    <a:pt x="135" y="68"/>
                  </a:cubicBezTo>
                  <a:cubicBezTo>
                    <a:pt x="134" y="68"/>
                    <a:pt x="135" y="67"/>
                    <a:pt x="135" y="67"/>
                  </a:cubicBezTo>
                  <a:cubicBezTo>
                    <a:pt x="135" y="66"/>
                    <a:pt x="135" y="65"/>
                    <a:pt x="135" y="65"/>
                  </a:cubicBezTo>
                  <a:cubicBezTo>
                    <a:pt x="134" y="65"/>
                    <a:pt x="134" y="65"/>
                    <a:pt x="133" y="66"/>
                  </a:cubicBezTo>
                  <a:cubicBezTo>
                    <a:pt x="133" y="66"/>
                    <a:pt x="133" y="67"/>
                    <a:pt x="132" y="67"/>
                  </a:cubicBezTo>
                  <a:cubicBezTo>
                    <a:pt x="131" y="68"/>
                    <a:pt x="131" y="68"/>
                    <a:pt x="131" y="69"/>
                  </a:cubicBezTo>
                  <a:cubicBezTo>
                    <a:pt x="132" y="70"/>
                    <a:pt x="133" y="71"/>
                    <a:pt x="133" y="72"/>
                  </a:cubicBezTo>
                  <a:cubicBezTo>
                    <a:pt x="133" y="73"/>
                    <a:pt x="133" y="73"/>
                    <a:pt x="135" y="73"/>
                  </a:cubicBezTo>
                  <a:cubicBezTo>
                    <a:pt x="135" y="73"/>
                    <a:pt x="135" y="73"/>
                    <a:pt x="136" y="73"/>
                  </a:cubicBezTo>
                  <a:cubicBezTo>
                    <a:pt x="136" y="72"/>
                    <a:pt x="135" y="72"/>
                    <a:pt x="136" y="71"/>
                  </a:cubicBezTo>
                  <a:cubicBezTo>
                    <a:pt x="136" y="71"/>
                    <a:pt x="137" y="71"/>
                    <a:pt x="137" y="71"/>
                  </a:cubicBezTo>
                  <a:cubicBezTo>
                    <a:pt x="137" y="71"/>
                    <a:pt x="137" y="71"/>
                    <a:pt x="137" y="71"/>
                  </a:cubicBezTo>
                  <a:cubicBezTo>
                    <a:pt x="138" y="71"/>
                    <a:pt x="138" y="71"/>
                    <a:pt x="138" y="71"/>
                  </a:cubicBezTo>
                  <a:cubicBezTo>
                    <a:pt x="139" y="71"/>
                    <a:pt x="139" y="70"/>
                    <a:pt x="140" y="71"/>
                  </a:cubicBezTo>
                  <a:cubicBezTo>
                    <a:pt x="140" y="71"/>
                    <a:pt x="139" y="71"/>
                    <a:pt x="139" y="72"/>
                  </a:cubicBezTo>
                  <a:cubicBezTo>
                    <a:pt x="139" y="72"/>
                    <a:pt x="139" y="72"/>
                    <a:pt x="139" y="73"/>
                  </a:cubicBezTo>
                  <a:cubicBezTo>
                    <a:pt x="140" y="73"/>
                    <a:pt x="140" y="73"/>
                    <a:pt x="140" y="73"/>
                  </a:cubicBezTo>
                  <a:cubicBezTo>
                    <a:pt x="138" y="73"/>
                    <a:pt x="138" y="75"/>
                    <a:pt x="138" y="77"/>
                  </a:cubicBezTo>
                  <a:cubicBezTo>
                    <a:pt x="138" y="77"/>
                    <a:pt x="138" y="78"/>
                    <a:pt x="138" y="78"/>
                  </a:cubicBezTo>
                  <a:cubicBezTo>
                    <a:pt x="139" y="78"/>
                    <a:pt x="140" y="78"/>
                    <a:pt x="140" y="76"/>
                  </a:cubicBezTo>
                  <a:cubicBezTo>
                    <a:pt x="140" y="76"/>
                    <a:pt x="140" y="76"/>
                    <a:pt x="140" y="76"/>
                  </a:cubicBezTo>
                  <a:cubicBezTo>
                    <a:pt x="141" y="76"/>
                    <a:pt x="141" y="76"/>
                    <a:pt x="142" y="76"/>
                  </a:cubicBezTo>
                  <a:cubicBezTo>
                    <a:pt x="142" y="76"/>
                    <a:pt x="142" y="77"/>
                    <a:pt x="142" y="77"/>
                  </a:cubicBezTo>
                  <a:cubicBezTo>
                    <a:pt x="142" y="77"/>
                    <a:pt x="143" y="76"/>
                    <a:pt x="143" y="76"/>
                  </a:cubicBezTo>
                  <a:cubicBezTo>
                    <a:pt x="143" y="76"/>
                    <a:pt x="143" y="76"/>
                    <a:pt x="143" y="76"/>
                  </a:cubicBezTo>
                  <a:cubicBezTo>
                    <a:pt x="143" y="75"/>
                    <a:pt x="143" y="75"/>
                    <a:pt x="143" y="74"/>
                  </a:cubicBezTo>
                  <a:cubicBezTo>
                    <a:pt x="143" y="74"/>
                    <a:pt x="143" y="73"/>
                    <a:pt x="143" y="73"/>
                  </a:cubicBezTo>
                  <a:cubicBezTo>
                    <a:pt x="143" y="73"/>
                    <a:pt x="144" y="73"/>
                    <a:pt x="144" y="74"/>
                  </a:cubicBezTo>
                  <a:cubicBezTo>
                    <a:pt x="144" y="74"/>
                    <a:pt x="145" y="74"/>
                    <a:pt x="145" y="74"/>
                  </a:cubicBezTo>
                  <a:cubicBezTo>
                    <a:pt x="146" y="75"/>
                    <a:pt x="146" y="74"/>
                    <a:pt x="147" y="74"/>
                  </a:cubicBezTo>
                  <a:cubicBezTo>
                    <a:pt x="147" y="73"/>
                    <a:pt x="147" y="73"/>
                    <a:pt x="146" y="72"/>
                  </a:cubicBezTo>
                  <a:cubicBezTo>
                    <a:pt x="146" y="72"/>
                    <a:pt x="146" y="72"/>
                    <a:pt x="146" y="71"/>
                  </a:cubicBezTo>
                  <a:cubicBezTo>
                    <a:pt x="147" y="70"/>
                    <a:pt x="146" y="69"/>
                    <a:pt x="144" y="69"/>
                  </a:cubicBezTo>
                  <a:cubicBezTo>
                    <a:pt x="144" y="69"/>
                    <a:pt x="144" y="68"/>
                    <a:pt x="144" y="68"/>
                  </a:cubicBezTo>
                  <a:cubicBezTo>
                    <a:pt x="144" y="68"/>
                    <a:pt x="144" y="68"/>
                    <a:pt x="144" y="68"/>
                  </a:cubicBezTo>
                  <a:cubicBezTo>
                    <a:pt x="144" y="68"/>
                    <a:pt x="144" y="68"/>
                    <a:pt x="144" y="68"/>
                  </a:cubicBezTo>
                  <a:cubicBezTo>
                    <a:pt x="144" y="67"/>
                    <a:pt x="144" y="67"/>
                    <a:pt x="144" y="67"/>
                  </a:cubicBezTo>
                  <a:cubicBezTo>
                    <a:pt x="144" y="67"/>
                    <a:pt x="145" y="67"/>
                    <a:pt x="145" y="67"/>
                  </a:cubicBezTo>
                  <a:cubicBezTo>
                    <a:pt x="145" y="67"/>
                    <a:pt x="145" y="67"/>
                    <a:pt x="145" y="67"/>
                  </a:cubicBezTo>
                  <a:cubicBezTo>
                    <a:pt x="145" y="67"/>
                    <a:pt x="145" y="67"/>
                    <a:pt x="145" y="67"/>
                  </a:cubicBezTo>
                  <a:cubicBezTo>
                    <a:pt x="145" y="66"/>
                    <a:pt x="144" y="65"/>
                    <a:pt x="145" y="65"/>
                  </a:cubicBezTo>
                  <a:cubicBezTo>
                    <a:pt x="146" y="65"/>
                    <a:pt x="147" y="65"/>
                    <a:pt x="148" y="66"/>
                  </a:cubicBezTo>
                  <a:cubicBezTo>
                    <a:pt x="150" y="67"/>
                    <a:pt x="150" y="67"/>
                    <a:pt x="152" y="65"/>
                  </a:cubicBezTo>
                  <a:cubicBezTo>
                    <a:pt x="152" y="64"/>
                    <a:pt x="152" y="63"/>
                    <a:pt x="152" y="63"/>
                  </a:cubicBezTo>
                  <a:cubicBezTo>
                    <a:pt x="152" y="63"/>
                    <a:pt x="152" y="63"/>
                    <a:pt x="152" y="63"/>
                  </a:cubicBezTo>
                  <a:cubicBezTo>
                    <a:pt x="151" y="62"/>
                    <a:pt x="151" y="61"/>
                    <a:pt x="152" y="61"/>
                  </a:cubicBezTo>
                  <a:cubicBezTo>
                    <a:pt x="153" y="61"/>
                    <a:pt x="154" y="59"/>
                    <a:pt x="156" y="59"/>
                  </a:cubicBezTo>
                  <a:cubicBezTo>
                    <a:pt x="157" y="59"/>
                    <a:pt x="158" y="60"/>
                    <a:pt x="159" y="59"/>
                  </a:cubicBezTo>
                  <a:cubicBezTo>
                    <a:pt x="159" y="59"/>
                    <a:pt x="159" y="59"/>
                    <a:pt x="159" y="59"/>
                  </a:cubicBezTo>
                  <a:cubicBezTo>
                    <a:pt x="160" y="59"/>
                    <a:pt x="161" y="58"/>
                    <a:pt x="161" y="57"/>
                  </a:cubicBezTo>
                  <a:cubicBezTo>
                    <a:pt x="161" y="56"/>
                    <a:pt x="161" y="56"/>
                    <a:pt x="161" y="55"/>
                  </a:cubicBezTo>
                  <a:cubicBezTo>
                    <a:pt x="163" y="55"/>
                    <a:pt x="164" y="53"/>
                    <a:pt x="165" y="52"/>
                  </a:cubicBezTo>
                  <a:cubicBezTo>
                    <a:pt x="165" y="52"/>
                    <a:pt x="166" y="51"/>
                    <a:pt x="165" y="51"/>
                  </a:cubicBezTo>
                  <a:close/>
                  <a:moveTo>
                    <a:pt x="236" y="48"/>
                  </a:moveTo>
                  <a:cubicBezTo>
                    <a:pt x="236" y="48"/>
                    <a:pt x="236" y="48"/>
                    <a:pt x="236" y="48"/>
                  </a:cubicBezTo>
                  <a:cubicBezTo>
                    <a:pt x="236" y="48"/>
                    <a:pt x="236" y="47"/>
                    <a:pt x="236" y="47"/>
                  </a:cubicBezTo>
                  <a:cubicBezTo>
                    <a:pt x="236" y="47"/>
                    <a:pt x="236" y="47"/>
                    <a:pt x="236" y="47"/>
                  </a:cubicBezTo>
                  <a:cubicBezTo>
                    <a:pt x="235" y="44"/>
                    <a:pt x="233" y="44"/>
                    <a:pt x="231" y="46"/>
                  </a:cubicBezTo>
                  <a:cubicBezTo>
                    <a:pt x="231" y="46"/>
                    <a:pt x="231" y="47"/>
                    <a:pt x="230" y="47"/>
                  </a:cubicBezTo>
                  <a:cubicBezTo>
                    <a:pt x="229" y="46"/>
                    <a:pt x="228" y="47"/>
                    <a:pt x="228" y="47"/>
                  </a:cubicBezTo>
                  <a:cubicBezTo>
                    <a:pt x="226" y="48"/>
                    <a:pt x="225" y="49"/>
                    <a:pt x="224" y="48"/>
                  </a:cubicBezTo>
                  <a:cubicBezTo>
                    <a:pt x="223" y="48"/>
                    <a:pt x="222" y="48"/>
                    <a:pt x="221" y="48"/>
                  </a:cubicBezTo>
                  <a:cubicBezTo>
                    <a:pt x="222" y="48"/>
                    <a:pt x="222" y="48"/>
                    <a:pt x="222" y="48"/>
                  </a:cubicBezTo>
                  <a:cubicBezTo>
                    <a:pt x="222" y="48"/>
                    <a:pt x="223" y="48"/>
                    <a:pt x="223" y="47"/>
                  </a:cubicBezTo>
                  <a:cubicBezTo>
                    <a:pt x="223" y="47"/>
                    <a:pt x="222" y="46"/>
                    <a:pt x="221" y="46"/>
                  </a:cubicBezTo>
                  <a:cubicBezTo>
                    <a:pt x="220" y="47"/>
                    <a:pt x="219" y="48"/>
                    <a:pt x="219" y="50"/>
                  </a:cubicBezTo>
                  <a:cubicBezTo>
                    <a:pt x="218" y="50"/>
                    <a:pt x="218" y="50"/>
                    <a:pt x="218" y="51"/>
                  </a:cubicBezTo>
                  <a:cubicBezTo>
                    <a:pt x="217" y="52"/>
                    <a:pt x="217" y="53"/>
                    <a:pt x="217" y="55"/>
                  </a:cubicBezTo>
                  <a:cubicBezTo>
                    <a:pt x="218" y="55"/>
                    <a:pt x="218" y="55"/>
                    <a:pt x="217" y="56"/>
                  </a:cubicBezTo>
                  <a:cubicBezTo>
                    <a:pt x="216" y="57"/>
                    <a:pt x="217" y="58"/>
                    <a:pt x="217" y="59"/>
                  </a:cubicBezTo>
                  <a:cubicBezTo>
                    <a:pt x="217" y="60"/>
                    <a:pt x="217" y="61"/>
                    <a:pt x="218" y="63"/>
                  </a:cubicBezTo>
                  <a:cubicBezTo>
                    <a:pt x="218" y="64"/>
                    <a:pt x="219" y="65"/>
                    <a:pt x="220" y="64"/>
                  </a:cubicBezTo>
                  <a:cubicBezTo>
                    <a:pt x="221" y="64"/>
                    <a:pt x="221" y="64"/>
                    <a:pt x="222" y="63"/>
                  </a:cubicBezTo>
                  <a:cubicBezTo>
                    <a:pt x="224" y="62"/>
                    <a:pt x="224" y="62"/>
                    <a:pt x="225" y="64"/>
                  </a:cubicBezTo>
                  <a:cubicBezTo>
                    <a:pt x="226" y="66"/>
                    <a:pt x="228" y="66"/>
                    <a:pt x="230" y="65"/>
                  </a:cubicBezTo>
                  <a:cubicBezTo>
                    <a:pt x="231" y="64"/>
                    <a:pt x="231" y="62"/>
                    <a:pt x="232" y="61"/>
                  </a:cubicBezTo>
                  <a:cubicBezTo>
                    <a:pt x="232" y="61"/>
                    <a:pt x="232" y="61"/>
                    <a:pt x="232" y="61"/>
                  </a:cubicBezTo>
                  <a:cubicBezTo>
                    <a:pt x="232" y="59"/>
                    <a:pt x="232" y="58"/>
                    <a:pt x="234" y="58"/>
                  </a:cubicBezTo>
                  <a:cubicBezTo>
                    <a:pt x="234" y="57"/>
                    <a:pt x="235" y="57"/>
                    <a:pt x="235" y="56"/>
                  </a:cubicBezTo>
                  <a:cubicBezTo>
                    <a:pt x="235" y="55"/>
                    <a:pt x="236" y="54"/>
                    <a:pt x="236" y="53"/>
                  </a:cubicBezTo>
                  <a:cubicBezTo>
                    <a:pt x="237" y="52"/>
                    <a:pt x="237" y="50"/>
                    <a:pt x="236" y="48"/>
                  </a:cubicBezTo>
                  <a:close/>
                  <a:moveTo>
                    <a:pt x="450" y="80"/>
                  </a:moveTo>
                  <a:cubicBezTo>
                    <a:pt x="450" y="80"/>
                    <a:pt x="450" y="80"/>
                    <a:pt x="450" y="80"/>
                  </a:cubicBezTo>
                  <a:cubicBezTo>
                    <a:pt x="450" y="80"/>
                    <a:pt x="450" y="80"/>
                    <a:pt x="450" y="80"/>
                  </a:cubicBezTo>
                  <a:cubicBezTo>
                    <a:pt x="450" y="80"/>
                    <a:pt x="450" y="80"/>
                    <a:pt x="450" y="80"/>
                  </a:cubicBezTo>
                  <a:cubicBezTo>
                    <a:pt x="450" y="80"/>
                    <a:pt x="450" y="80"/>
                    <a:pt x="450" y="80"/>
                  </a:cubicBezTo>
                  <a:close/>
                  <a:moveTo>
                    <a:pt x="433" y="77"/>
                  </a:moveTo>
                  <a:cubicBezTo>
                    <a:pt x="432" y="77"/>
                    <a:pt x="432" y="78"/>
                    <a:pt x="432" y="78"/>
                  </a:cubicBezTo>
                  <a:cubicBezTo>
                    <a:pt x="432" y="78"/>
                    <a:pt x="432" y="78"/>
                    <a:pt x="432" y="78"/>
                  </a:cubicBezTo>
                  <a:cubicBezTo>
                    <a:pt x="434" y="79"/>
                    <a:pt x="434" y="80"/>
                    <a:pt x="433" y="81"/>
                  </a:cubicBezTo>
                  <a:cubicBezTo>
                    <a:pt x="432" y="82"/>
                    <a:pt x="432" y="82"/>
                    <a:pt x="432" y="83"/>
                  </a:cubicBezTo>
                  <a:cubicBezTo>
                    <a:pt x="433" y="83"/>
                    <a:pt x="432" y="84"/>
                    <a:pt x="432" y="85"/>
                  </a:cubicBezTo>
                  <a:cubicBezTo>
                    <a:pt x="431" y="86"/>
                    <a:pt x="432" y="88"/>
                    <a:pt x="433" y="88"/>
                  </a:cubicBezTo>
                  <a:cubicBezTo>
                    <a:pt x="435" y="88"/>
                    <a:pt x="437" y="89"/>
                    <a:pt x="439" y="89"/>
                  </a:cubicBezTo>
                  <a:cubicBezTo>
                    <a:pt x="439" y="88"/>
                    <a:pt x="439" y="89"/>
                    <a:pt x="440" y="89"/>
                  </a:cubicBezTo>
                  <a:cubicBezTo>
                    <a:pt x="440" y="90"/>
                    <a:pt x="439" y="90"/>
                    <a:pt x="439" y="90"/>
                  </a:cubicBezTo>
                  <a:cubicBezTo>
                    <a:pt x="437" y="91"/>
                    <a:pt x="436" y="91"/>
                    <a:pt x="435" y="90"/>
                  </a:cubicBezTo>
                  <a:cubicBezTo>
                    <a:pt x="435" y="90"/>
                    <a:pt x="434" y="90"/>
                    <a:pt x="434" y="90"/>
                  </a:cubicBezTo>
                  <a:cubicBezTo>
                    <a:pt x="433" y="90"/>
                    <a:pt x="433" y="90"/>
                    <a:pt x="433" y="91"/>
                  </a:cubicBezTo>
                  <a:cubicBezTo>
                    <a:pt x="432" y="91"/>
                    <a:pt x="432" y="92"/>
                    <a:pt x="433" y="92"/>
                  </a:cubicBezTo>
                  <a:cubicBezTo>
                    <a:pt x="434" y="93"/>
                    <a:pt x="434" y="94"/>
                    <a:pt x="436" y="94"/>
                  </a:cubicBezTo>
                  <a:cubicBezTo>
                    <a:pt x="436" y="95"/>
                    <a:pt x="437" y="95"/>
                    <a:pt x="438" y="94"/>
                  </a:cubicBezTo>
                  <a:cubicBezTo>
                    <a:pt x="438" y="94"/>
                    <a:pt x="438" y="94"/>
                    <a:pt x="438" y="94"/>
                  </a:cubicBezTo>
                  <a:cubicBezTo>
                    <a:pt x="440" y="93"/>
                    <a:pt x="442" y="94"/>
                    <a:pt x="443" y="93"/>
                  </a:cubicBezTo>
                  <a:cubicBezTo>
                    <a:pt x="443" y="93"/>
                    <a:pt x="443" y="93"/>
                    <a:pt x="443" y="93"/>
                  </a:cubicBezTo>
                  <a:cubicBezTo>
                    <a:pt x="444" y="93"/>
                    <a:pt x="445" y="92"/>
                    <a:pt x="446" y="92"/>
                  </a:cubicBezTo>
                  <a:cubicBezTo>
                    <a:pt x="446" y="92"/>
                    <a:pt x="447" y="92"/>
                    <a:pt x="447" y="91"/>
                  </a:cubicBezTo>
                  <a:cubicBezTo>
                    <a:pt x="448" y="89"/>
                    <a:pt x="450" y="87"/>
                    <a:pt x="451" y="85"/>
                  </a:cubicBezTo>
                  <a:cubicBezTo>
                    <a:pt x="452" y="84"/>
                    <a:pt x="452" y="84"/>
                    <a:pt x="451" y="83"/>
                  </a:cubicBezTo>
                  <a:cubicBezTo>
                    <a:pt x="451" y="83"/>
                    <a:pt x="451" y="83"/>
                    <a:pt x="451" y="83"/>
                  </a:cubicBezTo>
                  <a:cubicBezTo>
                    <a:pt x="451" y="83"/>
                    <a:pt x="451" y="83"/>
                    <a:pt x="451" y="83"/>
                  </a:cubicBezTo>
                  <a:cubicBezTo>
                    <a:pt x="451" y="83"/>
                    <a:pt x="451" y="83"/>
                    <a:pt x="450" y="82"/>
                  </a:cubicBezTo>
                  <a:cubicBezTo>
                    <a:pt x="449" y="82"/>
                    <a:pt x="449" y="82"/>
                    <a:pt x="450" y="80"/>
                  </a:cubicBezTo>
                  <a:cubicBezTo>
                    <a:pt x="449" y="80"/>
                    <a:pt x="447" y="80"/>
                    <a:pt x="447" y="80"/>
                  </a:cubicBezTo>
                  <a:cubicBezTo>
                    <a:pt x="446" y="79"/>
                    <a:pt x="445" y="79"/>
                    <a:pt x="444" y="79"/>
                  </a:cubicBezTo>
                  <a:cubicBezTo>
                    <a:pt x="442" y="79"/>
                    <a:pt x="441" y="78"/>
                    <a:pt x="439" y="78"/>
                  </a:cubicBezTo>
                  <a:cubicBezTo>
                    <a:pt x="439" y="78"/>
                    <a:pt x="438" y="78"/>
                    <a:pt x="438" y="78"/>
                  </a:cubicBezTo>
                  <a:cubicBezTo>
                    <a:pt x="438" y="77"/>
                    <a:pt x="438" y="77"/>
                    <a:pt x="438" y="77"/>
                  </a:cubicBezTo>
                  <a:cubicBezTo>
                    <a:pt x="436" y="78"/>
                    <a:pt x="434" y="77"/>
                    <a:pt x="433" y="77"/>
                  </a:cubicBezTo>
                  <a:close/>
                  <a:moveTo>
                    <a:pt x="132" y="58"/>
                  </a:moveTo>
                  <a:cubicBezTo>
                    <a:pt x="133" y="56"/>
                    <a:pt x="133" y="56"/>
                    <a:pt x="135" y="56"/>
                  </a:cubicBezTo>
                  <a:cubicBezTo>
                    <a:pt x="135" y="57"/>
                    <a:pt x="135" y="57"/>
                    <a:pt x="135" y="56"/>
                  </a:cubicBezTo>
                  <a:cubicBezTo>
                    <a:pt x="136" y="56"/>
                    <a:pt x="136" y="56"/>
                    <a:pt x="135" y="55"/>
                  </a:cubicBezTo>
                  <a:cubicBezTo>
                    <a:pt x="135" y="54"/>
                    <a:pt x="135" y="53"/>
                    <a:pt x="135" y="52"/>
                  </a:cubicBezTo>
                  <a:cubicBezTo>
                    <a:pt x="136" y="52"/>
                    <a:pt x="136" y="53"/>
                    <a:pt x="136" y="53"/>
                  </a:cubicBezTo>
                  <a:cubicBezTo>
                    <a:pt x="137" y="52"/>
                    <a:pt x="136" y="51"/>
                    <a:pt x="136" y="51"/>
                  </a:cubicBezTo>
                  <a:cubicBezTo>
                    <a:pt x="136" y="51"/>
                    <a:pt x="136" y="51"/>
                    <a:pt x="136" y="50"/>
                  </a:cubicBezTo>
                  <a:cubicBezTo>
                    <a:pt x="136" y="50"/>
                    <a:pt x="137" y="50"/>
                    <a:pt x="137" y="50"/>
                  </a:cubicBezTo>
                  <a:cubicBezTo>
                    <a:pt x="137" y="49"/>
                    <a:pt x="137" y="48"/>
                    <a:pt x="139" y="49"/>
                  </a:cubicBezTo>
                  <a:cubicBezTo>
                    <a:pt x="139" y="49"/>
                    <a:pt x="139" y="50"/>
                    <a:pt x="139" y="50"/>
                  </a:cubicBezTo>
                  <a:cubicBezTo>
                    <a:pt x="139" y="50"/>
                    <a:pt x="139" y="50"/>
                    <a:pt x="139" y="50"/>
                  </a:cubicBezTo>
                  <a:cubicBezTo>
                    <a:pt x="139" y="50"/>
                    <a:pt x="139" y="50"/>
                    <a:pt x="139" y="50"/>
                  </a:cubicBezTo>
                  <a:cubicBezTo>
                    <a:pt x="139" y="50"/>
                    <a:pt x="139" y="51"/>
                    <a:pt x="139" y="51"/>
                  </a:cubicBezTo>
                  <a:cubicBezTo>
                    <a:pt x="140" y="51"/>
                    <a:pt x="140" y="52"/>
                    <a:pt x="140" y="52"/>
                  </a:cubicBezTo>
                  <a:cubicBezTo>
                    <a:pt x="140" y="54"/>
                    <a:pt x="141" y="54"/>
                    <a:pt x="142" y="54"/>
                  </a:cubicBezTo>
                  <a:cubicBezTo>
                    <a:pt x="142" y="54"/>
                    <a:pt x="143" y="54"/>
                    <a:pt x="143" y="55"/>
                  </a:cubicBezTo>
                  <a:cubicBezTo>
                    <a:pt x="143" y="55"/>
                    <a:pt x="144" y="56"/>
                    <a:pt x="145" y="55"/>
                  </a:cubicBezTo>
                  <a:cubicBezTo>
                    <a:pt x="145" y="55"/>
                    <a:pt x="145" y="54"/>
                    <a:pt x="145" y="53"/>
                  </a:cubicBezTo>
                  <a:cubicBezTo>
                    <a:pt x="144" y="52"/>
                    <a:pt x="142" y="51"/>
                    <a:pt x="144" y="49"/>
                  </a:cubicBezTo>
                  <a:cubicBezTo>
                    <a:pt x="144" y="49"/>
                    <a:pt x="144" y="48"/>
                    <a:pt x="143" y="48"/>
                  </a:cubicBezTo>
                  <a:cubicBezTo>
                    <a:pt x="143" y="48"/>
                    <a:pt x="143" y="48"/>
                    <a:pt x="143" y="48"/>
                  </a:cubicBezTo>
                  <a:cubicBezTo>
                    <a:pt x="142" y="46"/>
                    <a:pt x="141" y="47"/>
                    <a:pt x="139" y="48"/>
                  </a:cubicBezTo>
                  <a:cubicBezTo>
                    <a:pt x="139" y="48"/>
                    <a:pt x="139" y="48"/>
                    <a:pt x="139" y="48"/>
                  </a:cubicBezTo>
                  <a:cubicBezTo>
                    <a:pt x="139" y="47"/>
                    <a:pt x="138" y="46"/>
                    <a:pt x="136" y="46"/>
                  </a:cubicBezTo>
                  <a:cubicBezTo>
                    <a:pt x="136" y="46"/>
                    <a:pt x="136" y="46"/>
                    <a:pt x="136" y="46"/>
                  </a:cubicBezTo>
                  <a:cubicBezTo>
                    <a:pt x="135" y="46"/>
                    <a:pt x="134" y="46"/>
                    <a:pt x="134" y="47"/>
                  </a:cubicBezTo>
                  <a:cubicBezTo>
                    <a:pt x="134" y="48"/>
                    <a:pt x="134" y="48"/>
                    <a:pt x="134" y="48"/>
                  </a:cubicBezTo>
                  <a:cubicBezTo>
                    <a:pt x="133" y="49"/>
                    <a:pt x="132" y="50"/>
                    <a:pt x="131" y="51"/>
                  </a:cubicBezTo>
                  <a:cubicBezTo>
                    <a:pt x="131" y="51"/>
                    <a:pt x="131" y="51"/>
                    <a:pt x="131" y="51"/>
                  </a:cubicBezTo>
                  <a:cubicBezTo>
                    <a:pt x="131" y="51"/>
                    <a:pt x="131" y="51"/>
                    <a:pt x="131" y="51"/>
                  </a:cubicBezTo>
                  <a:cubicBezTo>
                    <a:pt x="130" y="51"/>
                    <a:pt x="129" y="51"/>
                    <a:pt x="129" y="52"/>
                  </a:cubicBezTo>
                  <a:cubicBezTo>
                    <a:pt x="128" y="52"/>
                    <a:pt x="127" y="53"/>
                    <a:pt x="127" y="53"/>
                  </a:cubicBezTo>
                  <a:cubicBezTo>
                    <a:pt x="124" y="54"/>
                    <a:pt x="122" y="54"/>
                    <a:pt x="120" y="55"/>
                  </a:cubicBezTo>
                  <a:cubicBezTo>
                    <a:pt x="119" y="56"/>
                    <a:pt x="119" y="56"/>
                    <a:pt x="119" y="56"/>
                  </a:cubicBezTo>
                  <a:cubicBezTo>
                    <a:pt x="119" y="56"/>
                    <a:pt x="119" y="57"/>
                    <a:pt x="119" y="57"/>
                  </a:cubicBezTo>
                  <a:cubicBezTo>
                    <a:pt x="120" y="57"/>
                    <a:pt x="120" y="57"/>
                    <a:pt x="121" y="58"/>
                  </a:cubicBezTo>
                  <a:cubicBezTo>
                    <a:pt x="122" y="58"/>
                    <a:pt x="122" y="58"/>
                    <a:pt x="122" y="58"/>
                  </a:cubicBezTo>
                  <a:cubicBezTo>
                    <a:pt x="123" y="60"/>
                    <a:pt x="123" y="59"/>
                    <a:pt x="124" y="59"/>
                  </a:cubicBezTo>
                  <a:cubicBezTo>
                    <a:pt x="124" y="58"/>
                    <a:pt x="124" y="58"/>
                    <a:pt x="125" y="58"/>
                  </a:cubicBezTo>
                  <a:cubicBezTo>
                    <a:pt x="125" y="58"/>
                    <a:pt x="126" y="58"/>
                    <a:pt x="126" y="58"/>
                  </a:cubicBezTo>
                  <a:cubicBezTo>
                    <a:pt x="126" y="58"/>
                    <a:pt x="126" y="58"/>
                    <a:pt x="126" y="58"/>
                  </a:cubicBezTo>
                  <a:cubicBezTo>
                    <a:pt x="126" y="58"/>
                    <a:pt x="126" y="58"/>
                    <a:pt x="126" y="58"/>
                  </a:cubicBezTo>
                  <a:cubicBezTo>
                    <a:pt x="126" y="58"/>
                    <a:pt x="126" y="58"/>
                    <a:pt x="127" y="59"/>
                  </a:cubicBezTo>
                  <a:cubicBezTo>
                    <a:pt x="127" y="59"/>
                    <a:pt x="127" y="60"/>
                    <a:pt x="126" y="61"/>
                  </a:cubicBezTo>
                  <a:cubicBezTo>
                    <a:pt x="126" y="62"/>
                    <a:pt x="127" y="62"/>
                    <a:pt x="127" y="63"/>
                  </a:cubicBezTo>
                  <a:cubicBezTo>
                    <a:pt x="128" y="63"/>
                    <a:pt x="129" y="62"/>
                    <a:pt x="129" y="61"/>
                  </a:cubicBezTo>
                  <a:cubicBezTo>
                    <a:pt x="129" y="60"/>
                    <a:pt x="130" y="60"/>
                    <a:pt x="130" y="59"/>
                  </a:cubicBezTo>
                  <a:cubicBezTo>
                    <a:pt x="130" y="58"/>
                    <a:pt x="130" y="58"/>
                    <a:pt x="131" y="59"/>
                  </a:cubicBezTo>
                  <a:cubicBezTo>
                    <a:pt x="132" y="59"/>
                    <a:pt x="132" y="59"/>
                    <a:pt x="132" y="58"/>
                  </a:cubicBezTo>
                  <a:close/>
                  <a:moveTo>
                    <a:pt x="191" y="28"/>
                  </a:moveTo>
                  <a:cubicBezTo>
                    <a:pt x="191" y="28"/>
                    <a:pt x="191" y="29"/>
                    <a:pt x="191" y="29"/>
                  </a:cubicBezTo>
                  <a:cubicBezTo>
                    <a:pt x="191" y="30"/>
                    <a:pt x="192" y="31"/>
                    <a:pt x="192" y="31"/>
                  </a:cubicBezTo>
                  <a:cubicBezTo>
                    <a:pt x="193" y="31"/>
                    <a:pt x="194" y="31"/>
                    <a:pt x="195" y="30"/>
                  </a:cubicBezTo>
                  <a:cubicBezTo>
                    <a:pt x="195" y="30"/>
                    <a:pt x="196" y="30"/>
                    <a:pt x="196" y="30"/>
                  </a:cubicBezTo>
                  <a:cubicBezTo>
                    <a:pt x="197" y="30"/>
                    <a:pt x="197" y="31"/>
                    <a:pt x="196" y="31"/>
                  </a:cubicBezTo>
                  <a:cubicBezTo>
                    <a:pt x="196" y="32"/>
                    <a:pt x="196" y="32"/>
                    <a:pt x="197" y="32"/>
                  </a:cubicBezTo>
                  <a:cubicBezTo>
                    <a:pt x="197" y="32"/>
                    <a:pt x="198" y="32"/>
                    <a:pt x="198" y="32"/>
                  </a:cubicBezTo>
                  <a:cubicBezTo>
                    <a:pt x="199" y="31"/>
                    <a:pt x="199" y="31"/>
                    <a:pt x="200" y="30"/>
                  </a:cubicBezTo>
                  <a:cubicBezTo>
                    <a:pt x="201" y="29"/>
                    <a:pt x="202" y="28"/>
                    <a:pt x="203" y="27"/>
                  </a:cubicBezTo>
                  <a:cubicBezTo>
                    <a:pt x="205" y="27"/>
                    <a:pt x="206" y="27"/>
                    <a:pt x="207" y="26"/>
                  </a:cubicBezTo>
                  <a:cubicBezTo>
                    <a:pt x="206" y="26"/>
                    <a:pt x="206" y="25"/>
                    <a:pt x="205" y="25"/>
                  </a:cubicBezTo>
                  <a:cubicBezTo>
                    <a:pt x="204" y="26"/>
                    <a:pt x="204" y="25"/>
                    <a:pt x="204" y="24"/>
                  </a:cubicBezTo>
                  <a:cubicBezTo>
                    <a:pt x="204" y="24"/>
                    <a:pt x="203" y="24"/>
                    <a:pt x="203" y="23"/>
                  </a:cubicBezTo>
                  <a:cubicBezTo>
                    <a:pt x="202" y="22"/>
                    <a:pt x="200" y="22"/>
                    <a:pt x="199" y="21"/>
                  </a:cubicBezTo>
                  <a:cubicBezTo>
                    <a:pt x="198" y="21"/>
                    <a:pt x="196" y="21"/>
                    <a:pt x="197" y="22"/>
                  </a:cubicBezTo>
                  <a:cubicBezTo>
                    <a:pt x="198" y="23"/>
                    <a:pt x="197" y="26"/>
                    <a:pt x="198" y="27"/>
                  </a:cubicBezTo>
                  <a:cubicBezTo>
                    <a:pt x="198" y="27"/>
                    <a:pt x="198" y="27"/>
                    <a:pt x="198" y="28"/>
                  </a:cubicBezTo>
                  <a:cubicBezTo>
                    <a:pt x="198" y="28"/>
                    <a:pt x="198" y="28"/>
                    <a:pt x="197" y="28"/>
                  </a:cubicBezTo>
                  <a:cubicBezTo>
                    <a:pt x="196" y="27"/>
                    <a:pt x="195" y="26"/>
                    <a:pt x="194" y="26"/>
                  </a:cubicBezTo>
                  <a:cubicBezTo>
                    <a:pt x="194" y="25"/>
                    <a:pt x="193" y="26"/>
                    <a:pt x="192" y="25"/>
                  </a:cubicBezTo>
                  <a:cubicBezTo>
                    <a:pt x="191" y="24"/>
                    <a:pt x="191" y="25"/>
                    <a:pt x="191" y="25"/>
                  </a:cubicBezTo>
                  <a:cubicBezTo>
                    <a:pt x="191" y="26"/>
                    <a:pt x="190" y="27"/>
                    <a:pt x="191" y="28"/>
                  </a:cubicBezTo>
                  <a:close/>
                  <a:moveTo>
                    <a:pt x="258" y="37"/>
                  </a:moveTo>
                  <a:cubicBezTo>
                    <a:pt x="258" y="37"/>
                    <a:pt x="258" y="37"/>
                    <a:pt x="258" y="37"/>
                  </a:cubicBezTo>
                  <a:cubicBezTo>
                    <a:pt x="257" y="36"/>
                    <a:pt x="258" y="36"/>
                    <a:pt x="257" y="35"/>
                  </a:cubicBezTo>
                  <a:cubicBezTo>
                    <a:pt x="257" y="35"/>
                    <a:pt x="257" y="35"/>
                    <a:pt x="257" y="35"/>
                  </a:cubicBezTo>
                  <a:cubicBezTo>
                    <a:pt x="257" y="34"/>
                    <a:pt x="256" y="33"/>
                    <a:pt x="255" y="32"/>
                  </a:cubicBezTo>
                  <a:cubicBezTo>
                    <a:pt x="254" y="31"/>
                    <a:pt x="253" y="30"/>
                    <a:pt x="252" y="31"/>
                  </a:cubicBezTo>
                  <a:cubicBezTo>
                    <a:pt x="251" y="31"/>
                    <a:pt x="250" y="32"/>
                    <a:pt x="250" y="33"/>
                  </a:cubicBezTo>
                  <a:cubicBezTo>
                    <a:pt x="249" y="35"/>
                    <a:pt x="249" y="37"/>
                    <a:pt x="249" y="38"/>
                  </a:cubicBezTo>
                  <a:cubicBezTo>
                    <a:pt x="250" y="40"/>
                    <a:pt x="249" y="41"/>
                    <a:pt x="247" y="41"/>
                  </a:cubicBezTo>
                  <a:cubicBezTo>
                    <a:pt x="244" y="40"/>
                    <a:pt x="243" y="41"/>
                    <a:pt x="242" y="43"/>
                  </a:cubicBezTo>
                  <a:cubicBezTo>
                    <a:pt x="242" y="43"/>
                    <a:pt x="242" y="43"/>
                    <a:pt x="242" y="43"/>
                  </a:cubicBezTo>
                  <a:cubicBezTo>
                    <a:pt x="241" y="44"/>
                    <a:pt x="240" y="46"/>
                    <a:pt x="239" y="47"/>
                  </a:cubicBezTo>
                  <a:cubicBezTo>
                    <a:pt x="238" y="48"/>
                    <a:pt x="238" y="49"/>
                    <a:pt x="239" y="49"/>
                  </a:cubicBezTo>
                  <a:cubicBezTo>
                    <a:pt x="240" y="50"/>
                    <a:pt x="241" y="52"/>
                    <a:pt x="242" y="53"/>
                  </a:cubicBezTo>
                  <a:cubicBezTo>
                    <a:pt x="242" y="54"/>
                    <a:pt x="242" y="55"/>
                    <a:pt x="243" y="54"/>
                  </a:cubicBezTo>
                  <a:cubicBezTo>
                    <a:pt x="244" y="53"/>
                    <a:pt x="246" y="52"/>
                    <a:pt x="247" y="53"/>
                  </a:cubicBezTo>
                  <a:cubicBezTo>
                    <a:pt x="248" y="53"/>
                    <a:pt x="248" y="53"/>
                    <a:pt x="249" y="52"/>
                  </a:cubicBezTo>
                  <a:cubicBezTo>
                    <a:pt x="249" y="52"/>
                    <a:pt x="249" y="52"/>
                    <a:pt x="249" y="52"/>
                  </a:cubicBezTo>
                  <a:cubicBezTo>
                    <a:pt x="250" y="52"/>
                    <a:pt x="250" y="52"/>
                    <a:pt x="251" y="52"/>
                  </a:cubicBezTo>
                  <a:cubicBezTo>
                    <a:pt x="251" y="52"/>
                    <a:pt x="251" y="52"/>
                    <a:pt x="251" y="52"/>
                  </a:cubicBezTo>
                  <a:cubicBezTo>
                    <a:pt x="252" y="51"/>
                    <a:pt x="254" y="50"/>
                    <a:pt x="255" y="48"/>
                  </a:cubicBezTo>
                  <a:cubicBezTo>
                    <a:pt x="256" y="47"/>
                    <a:pt x="256" y="46"/>
                    <a:pt x="257" y="45"/>
                  </a:cubicBezTo>
                  <a:cubicBezTo>
                    <a:pt x="258" y="43"/>
                    <a:pt x="258" y="41"/>
                    <a:pt x="256" y="40"/>
                  </a:cubicBezTo>
                  <a:cubicBezTo>
                    <a:pt x="257" y="40"/>
                    <a:pt x="257" y="39"/>
                    <a:pt x="258" y="39"/>
                  </a:cubicBezTo>
                  <a:cubicBezTo>
                    <a:pt x="258" y="38"/>
                    <a:pt x="258" y="38"/>
                    <a:pt x="258" y="37"/>
                  </a:cubicBezTo>
                  <a:close/>
                  <a:moveTo>
                    <a:pt x="177" y="67"/>
                  </a:moveTo>
                  <a:cubicBezTo>
                    <a:pt x="176" y="65"/>
                    <a:pt x="176" y="65"/>
                    <a:pt x="174" y="65"/>
                  </a:cubicBezTo>
                  <a:cubicBezTo>
                    <a:pt x="173" y="65"/>
                    <a:pt x="172" y="66"/>
                    <a:pt x="173" y="67"/>
                  </a:cubicBezTo>
                  <a:cubicBezTo>
                    <a:pt x="173" y="68"/>
                    <a:pt x="173" y="68"/>
                    <a:pt x="172" y="68"/>
                  </a:cubicBezTo>
                  <a:cubicBezTo>
                    <a:pt x="172" y="69"/>
                    <a:pt x="171" y="70"/>
                    <a:pt x="170" y="70"/>
                  </a:cubicBezTo>
                  <a:cubicBezTo>
                    <a:pt x="169" y="70"/>
                    <a:pt x="168" y="70"/>
                    <a:pt x="169" y="72"/>
                  </a:cubicBezTo>
                  <a:cubicBezTo>
                    <a:pt x="169" y="73"/>
                    <a:pt x="171" y="73"/>
                    <a:pt x="172" y="74"/>
                  </a:cubicBezTo>
                  <a:cubicBezTo>
                    <a:pt x="172" y="75"/>
                    <a:pt x="173" y="74"/>
                    <a:pt x="173" y="74"/>
                  </a:cubicBezTo>
                  <a:cubicBezTo>
                    <a:pt x="173" y="74"/>
                    <a:pt x="173" y="74"/>
                    <a:pt x="173" y="74"/>
                  </a:cubicBezTo>
                  <a:cubicBezTo>
                    <a:pt x="173" y="74"/>
                    <a:pt x="173" y="74"/>
                    <a:pt x="173" y="74"/>
                  </a:cubicBezTo>
                  <a:cubicBezTo>
                    <a:pt x="174" y="74"/>
                    <a:pt x="174" y="74"/>
                    <a:pt x="174" y="74"/>
                  </a:cubicBezTo>
                  <a:cubicBezTo>
                    <a:pt x="174" y="74"/>
                    <a:pt x="174" y="74"/>
                    <a:pt x="174" y="74"/>
                  </a:cubicBezTo>
                  <a:cubicBezTo>
                    <a:pt x="174" y="74"/>
                    <a:pt x="175" y="74"/>
                    <a:pt x="176" y="74"/>
                  </a:cubicBezTo>
                  <a:cubicBezTo>
                    <a:pt x="176" y="74"/>
                    <a:pt x="176" y="74"/>
                    <a:pt x="176" y="74"/>
                  </a:cubicBezTo>
                  <a:cubicBezTo>
                    <a:pt x="176" y="74"/>
                    <a:pt x="176" y="74"/>
                    <a:pt x="176" y="74"/>
                  </a:cubicBezTo>
                  <a:cubicBezTo>
                    <a:pt x="176" y="75"/>
                    <a:pt x="177" y="75"/>
                    <a:pt x="177" y="74"/>
                  </a:cubicBezTo>
                  <a:cubicBezTo>
                    <a:pt x="178" y="74"/>
                    <a:pt x="178" y="73"/>
                    <a:pt x="178" y="73"/>
                  </a:cubicBezTo>
                  <a:cubicBezTo>
                    <a:pt x="178" y="73"/>
                    <a:pt x="178" y="73"/>
                    <a:pt x="178" y="73"/>
                  </a:cubicBezTo>
                  <a:cubicBezTo>
                    <a:pt x="178" y="73"/>
                    <a:pt x="178" y="73"/>
                    <a:pt x="178" y="73"/>
                  </a:cubicBezTo>
                  <a:cubicBezTo>
                    <a:pt x="178" y="72"/>
                    <a:pt x="178" y="72"/>
                    <a:pt x="179" y="72"/>
                  </a:cubicBezTo>
                  <a:cubicBezTo>
                    <a:pt x="179" y="73"/>
                    <a:pt x="179" y="72"/>
                    <a:pt x="180" y="72"/>
                  </a:cubicBezTo>
                  <a:cubicBezTo>
                    <a:pt x="180" y="71"/>
                    <a:pt x="180" y="71"/>
                    <a:pt x="179" y="70"/>
                  </a:cubicBezTo>
                  <a:cubicBezTo>
                    <a:pt x="178" y="69"/>
                    <a:pt x="177" y="68"/>
                    <a:pt x="177" y="67"/>
                  </a:cubicBezTo>
                  <a:close/>
                  <a:moveTo>
                    <a:pt x="222" y="40"/>
                  </a:moveTo>
                  <a:cubicBezTo>
                    <a:pt x="221" y="40"/>
                    <a:pt x="221" y="40"/>
                    <a:pt x="222" y="41"/>
                  </a:cubicBezTo>
                  <a:cubicBezTo>
                    <a:pt x="223" y="42"/>
                    <a:pt x="224" y="43"/>
                    <a:pt x="226" y="44"/>
                  </a:cubicBezTo>
                  <a:cubicBezTo>
                    <a:pt x="226" y="44"/>
                    <a:pt x="227" y="44"/>
                    <a:pt x="227" y="44"/>
                  </a:cubicBezTo>
                  <a:cubicBezTo>
                    <a:pt x="227" y="44"/>
                    <a:pt x="227" y="44"/>
                    <a:pt x="227" y="44"/>
                  </a:cubicBezTo>
                  <a:cubicBezTo>
                    <a:pt x="228" y="44"/>
                    <a:pt x="229" y="43"/>
                    <a:pt x="230" y="42"/>
                  </a:cubicBezTo>
                  <a:cubicBezTo>
                    <a:pt x="230" y="41"/>
                    <a:pt x="231" y="39"/>
                    <a:pt x="232" y="38"/>
                  </a:cubicBezTo>
                  <a:cubicBezTo>
                    <a:pt x="232" y="38"/>
                    <a:pt x="232" y="37"/>
                    <a:pt x="232" y="37"/>
                  </a:cubicBezTo>
                  <a:cubicBezTo>
                    <a:pt x="232" y="37"/>
                    <a:pt x="232" y="37"/>
                    <a:pt x="232" y="37"/>
                  </a:cubicBezTo>
                  <a:cubicBezTo>
                    <a:pt x="231" y="37"/>
                    <a:pt x="231" y="36"/>
                    <a:pt x="232" y="36"/>
                  </a:cubicBezTo>
                  <a:cubicBezTo>
                    <a:pt x="232" y="35"/>
                    <a:pt x="232" y="34"/>
                    <a:pt x="231" y="34"/>
                  </a:cubicBezTo>
                  <a:cubicBezTo>
                    <a:pt x="230" y="34"/>
                    <a:pt x="229" y="34"/>
                    <a:pt x="228" y="34"/>
                  </a:cubicBezTo>
                  <a:cubicBezTo>
                    <a:pt x="226" y="36"/>
                    <a:pt x="224" y="38"/>
                    <a:pt x="222" y="40"/>
                  </a:cubicBezTo>
                  <a:close/>
                  <a:moveTo>
                    <a:pt x="201" y="19"/>
                  </a:moveTo>
                  <a:cubicBezTo>
                    <a:pt x="201" y="19"/>
                    <a:pt x="202" y="19"/>
                    <a:pt x="202" y="20"/>
                  </a:cubicBezTo>
                  <a:cubicBezTo>
                    <a:pt x="203" y="20"/>
                    <a:pt x="203" y="20"/>
                    <a:pt x="204" y="20"/>
                  </a:cubicBezTo>
                  <a:cubicBezTo>
                    <a:pt x="204" y="20"/>
                    <a:pt x="204" y="20"/>
                    <a:pt x="204" y="20"/>
                  </a:cubicBezTo>
                  <a:cubicBezTo>
                    <a:pt x="204" y="20"/>
                    <a:pt x="204" y="20"/>
                    <a:pt x="204" y="20"/>
                  </a:cubicBezTo>
                  <a:cubicBezTo>
                    <a:pt x="205" y="21"/>
                    <a:pt x="205" y="22"/>
                    <a:pt x="207" y="22"/>
                  </a:cubicBezTo>
                  <a:cubicBezTo>
                    <a:pt x="207" y="23"/>
                    <a:pt x="208" y="22"/>
                    <a:pt x="208" y="23"/>
                  </a:cubicBezTo>
                  <a:cubicBezTo>
                    <a:pt x="208" y="23"/>
                    <a:pt x="208" y="23"/>
                    <a:pt x="208" y="23"/>
                  </a:cubicBezTo>
                  <a:cubicBezTo>
                    <a:pt x="208" y="23"/>
                    <a:pt x="208" y="23"/>
                    <a:pt x="208" y="23"/>
                  </a:cubicBezTo>
                  <a:cubicBezTo>
                    <a:pt x="210" y="23"/>
                    <a:pt x="210" y="22"/>
                    <a:pt x="211" y="21"/>
                  </a:cubicBezTo>
                  <a:cubicBezTo>
                    <a:pt x="212" y="20"/>
                    <a:pt x="212" y="20"/>
                    <a:pt x="211" y="19"/>
                  </a:cubicBezTo>
                  <a:cubicBezTo>
                    <a:pt x="211" y="19"/>
                    <a:pt x="211" y="19"/>
                    <a:pt x="211" y="19"/>
                  </a:cubicBezTo>
                  <a:cubicBezTo>
                    <a:pt x="210" y="19"/>
                    <a:pt x="210" y="17"/>
                    <a:pt x="209" y="17"/>
                  </a:cubicBezTo>
                  <a:cubicBezTo>
                    <a:pt x="208" y="17"/>
                    <a:pt x="207" y="17"/>
                    <a:pt x="207" y="16"/>
                  </a:cubicBezTo>
                  <a:cubicBezTo>
                    <a:pt x="206" y="15"/>
                    <a:pt x="207" y="14"/>
                    <a:pt x="206" y="14"/>
                  </a:cubicBezTo>
                  <a:cubicBezTo>
                    <a:pt x="206" y="14"/>
                    <a:pt x="206" y="14"/>
                    <a:pt x="206" y="14"/>
                  </a:cubicBezTo>
                  <a:cubicBezTo>
                    <a:pt x="206" y="14"/>
                    <a:pt x="206" y="14"/>
                    <a:pt x="206" y="14"/>
                  </a:cubicBezTo>
                  <a:cubicBezTo>
                    <a:pt x="205" y="14"/>
                    <a:pt x="204" y="14"/>
                    <a:pt x="204" y="15"/>
                  </a:cubicBezTo>
                  <a:cubicBezTo>
                    <a:pt x="203" y="15"/>
                    <a:pt x="203" y="15"/>
                    <a:pt x="202" y="15"/>
                  </a:cubicBezTo>
                  <a:cubicBezTo>
                    <a:pt x="201" y="15"/>
                    <a:pt x="200" y="15"/>
                    <a:pt x="201" y="17"/>
                  </a:cubicBezTo>
                  <a:cubicBezTo>
                    <a:pt x="201" y="17"/>
                    <a:pt x="200" y="17"/>
                    <a:pt x="200" y="17"/>
                  </a:cubicBezTo>
                  <a:cubicBezTo>
                    <a:pt x="200" y="18"/>
                    <a:pt x="200" y="18"/>
                    <a:pt x="200" y="19"/>
                  </a:cubicBezTo>
                  <a:cubicBezTo>
                    <a:pt x="200" y="19"/>
                    <a:pt x="201" y="20"/>
                    <a:pt x="201" y="19"/>
                  </a:cubicBezTo>
                  <a:close/>
                  <a:moveTo>
                    <a:pt x="208" y="7"/>
                  </a:moveTo>
                  <a:cubicBezTo>
                    <a:pt x="208" y="7"/>
                    <a:pt x="208" y="8"/>
                    <a:pt x="209" y="8"/>
                  </a:cubicBezTo>
                  <a:cubicBezTo>
                    <a:pt x="210" y="8"/>
                    <a:pt x="211" y="7"/>
                    <a:pt x="211" y="6"/>
                  </a:cubicBezTo>
                  <a:cubicBezTo>
                    <a:pt x="212" y="6"/>
                    <a:pt x="212" y="6"/>
                    <a:pt x="213" y="6"/>
                  </a:cubicBezTo>
                  <a:cubicBezTo>
                    <a:pt x="213" y="6"/>
                    <a:pt x="213" y="6"/>
                    <a:pt x="213" y="6"/>
                  </a:cubicBezTo>
                  <a:cubicBezTo>
                    <a:pt x="213" y="6"/>
                    <a:pt x="213" y="6"/>
                    <a:pt x="213" y="6"/>
                  </a:cubicBezTo>
                  <a:cubicBezTo>
                    <a:pt x="213" y="6"/>
                    <a:pt x="213" y="6"/>
                    <a:pt x="213" y="6"/>
                  </a:cubicBezTo>
                  <a:cubicBezTo>
                    <a:pt x="213" y="6"/>
                    <a:pt x="213" y="6"/>
                    <a:pt x="213" y="6"/>
                  </a:cubicBezTo>
                  <a:cubicBezTo>
                    <a:pt x="214" y="6"/>
                    <a:pt x="215" y="7"/>
                    <a:pt x="215" y="6"/>
                  </a:cubicBezTo>
                  <a:cubicBezTo>
                    <a:pt x="215" y="6"/>
                    <a:pt x="215" y="6"/>
                    <a:pt x="215" y="6"/>
                  </a:cubicBezTo>
                  <a:cubicBezTo>
                    <a:pt x="216" y="6"/>
                    <a:pt x="217" y="5"/>
                    <a:pt x="216" y="4"/>
                  </a:cubicBezTo>
                  <a:cubicBezTo>
                    <a:pt x="216" y="4"/>
                    <a:pt x="217" y="3"/>
                    <a:pt x="217" y="3"/>
                  </a:cubicBezTo>
                  <a:cubicBezTo>
                    <a:pt x="217" y="2"/>
                    <a:pt x="217" y="2"/>
                    <a:pt x="217" y="1"/>
                  </a:cubicBezTo>
                  <a:cubicBezTo>
                    <a:pt x="217" y="1"/>
                    <a:pt x="217" y="1"/>
                    <a:pt x="217" y="1"/>
                  </a:cubicBezTo>
                  <a:cubicBezTo>
                    <a:pt x="215" y="0"/>
                    <a:pt x="214" y="0"/>
                    <a:pt x="212" y="1"/>
                  </a:cubicBezTo>
                  <a:cubicBezTo>
                    <a:pt x="211" y="1"/>
                    <a:pt x="211" y="1"/>
                    <a:pt x="210" y="1"/>
                  </a:cubicBezTo>
                  <a:cubicBezTo>
                    <a:pt x="208" y="1"/>
                    <a:pt x="207" y="2"/>
                    <a:pt x="208" y="3"/>
                  </a:cubicBezTo>
                  <a:cubicBezTo>
                    <a:pt x="208" y="4"/>
                    <a:pt x="208" y="4"/>
                    <a:pt x="208" y="5"/>
                  </a:cubicBezTo>
                  <a:cubicBezTo>
                    <a:pt x="207" y="5"/>
                    <a:pt x="207" y="6"/>
                    <a:pt x="208" y="7"/>
                  </a:cubicBezTo>
                  <a:close/>
                  <a:moveTo>
                    <a:pt x="198" y="56"/>
                  </a:moveTo>
                  <a:cubicBezTo>
                    <a:pt x="198" y="56"/>
                    <a:pt x="199" y="56"/>
                    <a:pt x="199" y="56"/>
                  </a:cubicBezTo>
                  <a:cubicBezTo>
                    <a:pt x="199" y="56"/>
                    <a:pt x="199" y="56"/>
                    <a:pt x="199" y="56"/>
                  </a:cubicBezTo>
                  <a:cubicBezTo>
                    <a:pt x="200" y="55"/>
                    <a:pt x="200" y="54"/>
                    <a:pt x="201" y="54"/>
                  </a:cubicBezTo>
                  <a:cubicBezTo>
                    <a:pt x="201" y="53"/>
                    <a:pt x="201" y="53"/>
                    <a:pt x="201" y="53"/>
                  </a:cubicBezTo>
                  <a:cubicBezTo>
                    <a:pt x="201" y="53"/>
                    <a:pt x="201" y="53"/>
                    <a:pt x="201" y="53"/>
                  </a:cubicBezTo>
                  <a:cubicBezTo>
                    <a:pt x="201" y="53"/>
                    <a:pt x="201" y="53"/>
                    <a:pt x="201" y="53"/>
                  </a:cubicBezTo>
                  <a:cubicBezTo>
                    <a:pt x="202" y="53"/>
                    <a:pt x="204" y="53"/>
                    <a:pt x="205" y="52"/>
                  </a:cubicBezTo>
                  <a:cubicBezTo>
                    <a:pt x="206" y="50"/>
                    <a:pt x="206" y="49"/>
                    <a:pt x="205" y="48"/>
                  </a:cubicBezTo>
                  <a:cubicBezTo>
                    <a:pt x="205" y="48"/>
                    <a:pt x="205" y="47"/>
                    <a:pt x="205" y="47"/>
                  </a:cubicBezTo>
                  <a:cubicBezTo>
                    <a:pt x="206" y="47"/>
                    <a:pt x="206" y="47"/>
                    <a:pt x="206" y="47"/>
                  </a:cubicBezTo>
                  <a:cubicBezTo>
                    <a:pt x="206" y="47"/>
                    <a:pt x="206" y="47"/>
                    <a:pt x="206" y="47"/>
                  </a:cubicBezTo>
                  <a:cubicBezTo>
                    <a:pt x="206" y="47"/>
                    <a:pt x="206" y="47"/>
                    <a:pt x="206" y="47"/>
                  </a:cubicBezTo>
                  <a:cubicBezTo>
                    <a:pt x="208" y="46"/>
                    <a:pt x="208" y="44"/>
                    <a:pt x="210" y="43"/>
                  </a:cubicBezTo>
                  <a:cubicBezTo>
                    <a:pt x="210" y="43"/>
                    <a:pt x="210" y="43"/>
                    <a:pt x="209" y="43"/>
                  </a:cubicBezTo>
                  <a:cubicBezTo>
                    <a:pt x="209" y="42"/>
                    <a:pt x="208" y="42"/>
                    <a:pt x="208" y="42"/>
                  </a:cubicBezTo>
                  <a:cubicBezTo>
                    <a:pt x="208" y="42"/>
                    <a:pt x="208" y="42"/>
                    <a:pt x="208" y="41"/>
                  </a:cubicBezTo>
                  <a:cubicBezTo>
                    <a:pt x="208" y="41"/>
                    <a:pt x="208" y="41"/>
                    <a:pt x="208" y="41"/>
                  </a:cubicBezTo>
                  <a:cubicBezTo>
                    <a:pt x="208" y="41"/>
                    <a:pt x="208" y="41"/>
                    <a:pt x="208" y="41"/>
                  </a:cubicBezTo>
                  <a:cubicBezTo>
                    <a:pt x="208" y="41"/>
                    <a:pt x="209" y="41"/>
                    <a:pt x="209" y="41"/>
                  </a:cubicBezTo>
                  <a:cubicBezTo>
                    <a:pt x="208" y="41"/>
                    <a:pt x="208" y="40"/>
                    <a:pt x="207" y="40"/>
                  </a:cubicBezTo>
                  <a:cubicBezTo>
                    <a:pt x="207" y="40"/>
                    <a:pt x="207" y="41"/>
                    <a:pt x="207" y="41"/>
                  </a:cubicBezTo>
                  <a:cubicBezTo>
                    <a:pt x="207" y="41"/>
                    <a:pt x="207" y="41"/>
                    <a:pt x="207" y="41"/>
                  </a:cubicBezTo>
                  <a:cubicBezTo>
                    <a:pt x="207" y="41"/>
                    <a:pt x="207" y="41"/>
                    <a:pt x="207" y="41"/>
                  </a:cubicBezTo>
                  <a:cubicBezTo>
                    <a:pt x="207" y="41"/>
                    <a:pt x="206" y="41"/>
                    <a:pt x="206" y="40"/>
                  </a:cubicBezTo>
                  <a:cubicBezTo>
                    <a:pt x="205" y="40"/>
                    <a:pt x="205" y="38"/>
                    <a:pt x="204" y="38"/>
                  </a:cubicBezTo>
                  <a:cubicBezTo>
                    <a:pt x="202" y="37"/>
                    <a:pt x="200" y="37"/>
                    <a:pt x="199" y="35"/>
                  </a:cubicBezTo>
                  <a:cubicBezTo>
                    <a:pt x="199" y="35"/>
                    <a:pt x="199" y="35"/>
                    <a:pt x="198" y="35"/>
                  </a:cubicBezTo>
                  <a:cubicBezTo>
                    <a:pt x="197" y="36"/>
                    <a:pt x="196" y="35"/>
                    <a:pt x="195" y="34"/>
                  </a:cubicBezTo>
                  <a:cubicBezTo>
                    <a:pt x="195" y="36"/>
                    <a:pt x="197" y="37"/>
                    <a:pt x="198" y="38"/>
                  </a:cubicBezTo>
                  <a:cubicBezTo>
                    <a:pt x="199" y="38"/>
                    <a:pt x="200" y="39"/>
                    <a:pt x="200" y="40"/>
                  </a:cubicBezTo>
                  <a:cubicBezTo>
                    <a:pt x="200" y="41"/>
                    <a:pt x="201" y="42"/>
                    <a:pt x="202" y="42"/>
                  </a:cubicBezTo>
                  <a:cubicBezTo>
                    <a:pt x="202" y="42"/>
                    <a:pt x="203" y="43"/>
                    <a:pt x="203" y="43"/>
                  </a:cubicBezTo>
                  <a:cubicBezTo>
                    <a:pt x="203" y="45"/>
                    <a:pt x="203" y="46"/>
                    <a:pt x="204" y="46"/>
                  </a:cubicBezTo>
                  <a:cubicBezTo>
                    <a:pt x="204" y="46"/>
                    <a:pt x="204" y="46"/>
                    <a:pt x="204" y="46"/>
                  </a:cubicBezTo>
                  <a:cubicBezTo>
                    <a:pt x="204" y="46"/>
                    <a:pt x="204" y="46"/>
                    <a:pt x="204" y="46"/>
                  </a:cubicBezTo>
                  <a:cubicBezTo>
                    <a:pt x="202" y="45"/>
                    <a:pt x="201" y="45"/>
                    <a:pt x="200" y="44"/>
                  </a:cubicBezTo>
                  <a:cubicBezTo>
                    <a:pt x="199" y="42"/>
                    <a:pt x="198" y="40"/>
                    <a:pt x="196" y="39"/>
                  </a:cubicBezTo>
                  <a:cubicBezTo>
                    <a:pt x="195" y="38"/>
                    <a:pt x="194" y="38"/>
                    <a:pt x="193" y="38"/>
                  </a:cubicBezTo>
                  <a:cubicBezTo>
                    <a:pt x="192" y="39"/>
                    <a:pt x="191" y="39"/>
                    <a:pt x="190" y="39"/>
                  </a:cubicBezTo>
                  <a:cubicBezTo>
                    <a:pt x="189" y="37"/>
                    <a:pt x="188" y="36"/>
                    <a:pt x="186" y="35"/>
                  </a:cubicBezTo>
                  <a:cubicBezTo>
                    <a:pt x="186" y="35"/>
                    <a:pt x="186" y="34"/>
                    <a:pt x="185" y="34"/>
                  </a:cubicBezTo>
                  <a:cubicBezTo>
                    <a:pt x="185" y="35"/>
                    <a:pt x="185" y="35"/>
                    <a:pt x="185" y="35"/>
                  </a:cubicBezTo>
                  <a:cubicBezTo>
                    <a:pt x="185" y="36"/>
                    <a:pt x="185" y="37"/>
                    <a:pt x="184" y="37"/>
                  </a:cubicBezTo>
                  <a:cubicBezTo>
                    <a:pt x="184" y="38"/>
                    <a:pt x="184" y="38"/>
                    <a:pt x="185" y="39"/>
                  </a:cubicBezTo>
                  <a:cubicBezTo>
                    <a:pt x="186" y="39"/>
                    <a:pt x="187" y="40"/>
                    <a:pt x="187" y="41"/>
                  </a:cubicBezTo>
                  <a:cubicBezTo>
                    <a:pt x="187" y="42"/>
                    <a:pt x="187" y="42"/>
                    <a:pt x="188" y="42"/>
                  </a:cubicBezTo>
                  <a:cubicBezTo>
                    <a:pt x="190" y="42"/>
                    <a:pt x="193" y="44"/>
                    <a:pt x="193" y="45"/>
                  </a:cubicBezTo>
                  <a:cubicBezTo>
                    <a:pt x="193" y="46"/>
                    <a:pt x="193" y="47"/>
                    <a:pt x="194" y="47"/>
                  </a:cubicBezTo>
                  <a:cubicBezTo>
                    <a:pt x="195" y="48"/>
                    <a:pt x="196" y="48"/>
                    <a:pt x="197" y="48"/>
                  </a:cubicBezTo>
                  <a:cubicBezTo>
                    <a:pt x="199" y="48"/>
                    <a:pt x="200" y="50"/>
                    <a:pt x="201" y="52"/>
                  </a:cubicBezTo>
                  <a:cubicBezTo>
                    <a:pt x="201" y="52"/>
                    <a:pt x="201" y="52"/>
                    <a:pt x="201" y="52"/>
                  </a:cubicBezTo>
                  <a:cubicBezTo>
                    <a:pt x="200" y="52"/>
                    <a:pt x="200" y="51"/>
                    <a:pt x="199" y="50"/>
                  </a:cubicBezTo>
                  <a:cubicBezTo>
                    <a:pt x="199" y="50"/>
                    <a:pt x="198" y="49"/>
                    <a:pt x="197" y="49"/>
                  </a:cubicBezTo>
                  <a:cubicBezTo>
                    <a:pt x="196" y="50"/>
                    <a:pt x="195" y="50"/>
                    <a:pt x="194" y="50"/>
                  </a:cubicBezTo>
                  <a:cubicBezTo>
                    <a:pt x="194" y="50"/>
                    <a:pt x="193" y="50"/>
                    <a:pt x="193" y="50"/>
                  </a:cubicBezTo>
                  <a:cubicBezTo>
                    <a:pt x="192" y="51"/>
                    <a:pt x="192" y="52"/>
                    <a:pt x="191" y="52"/>
                  </a:cubicBezTo>
                  <a:cubicBezTo>
                    <a:pt x="190" y="52"/>
                    <a:pt x="190" y="52"/>
                    <a:pt x="190" y="52"/>
                  </a:cubicBezTo>
                  <a:cubicBezTo>
                    <a:pt x="190" y="53"/>
                    <a:pt x="191" y="53"/>
                    <a:pt x="191" y="53"/>
                  </a:cubicBezTo>
                  <a:cubicBezTo>
                    <a:pt x="191" y="53"/>
                    <a:pt x="192" y="52"/>
                    <a:pt x="192" y="53"/>
                  </a:cubicBezTo>
                  <a:cubicBezTo>
                    <a:pt x="191" y="55"/>
                    <a:pt x="191" y="55"/>
                    <a:pt x="193" y="56"/>
                  </a:cubicBezTo>
                  <a:cubicBezTo>
                    <a:pt x="195" y="56"/>
                    <a:pt x="196" y="56"/>
                    <a:pt x="198" y="56"/>
                  </a:cubicBezTo>
                  <a:close/>
                  <a:moveTo>
                    <a:pt x="183" y="48"/>
                  </a:moveTo>
                  <a:cubicBezTo>
                    <a:pt x="183" y="48"/>
                    <a:pt x="184" y="48"/>
                    <a:pt x="185" y="48"/>
                  </a:cubicBezTo>
                  <a:cubicBezTo>
                    <a:pt x="185" y="49"/>
                    <a:pt x="185" y="50"/>
                    <a:pt x="185" y="51"/>
                  </a:cubicBezTo>
                  <a:cubicBezTo>
                    <a:pt x="186" y="51"/>
                    <a:pt x="186" y="52"/>
                    <a:pt x="187" y="51"/>
                  </a:cubicBezTo>
                  <a:cubicBezTo>
                    <a:pt x="188" y="51"/>
                    <a:pt x="188" y="51"/>
                    <a:pt x="189" y="51"/>
                  </a:cubicBezTo>
                  <a:cubicBezTo>
                    <a:pt x="190" y="50"/>
                    <a:pt x="190" y="51"/>
                    <a:pt x="191" y="50"/>
                  </a:cubicBezTo>
                  <a:cubicBezTo>
                    <a:pt x="191" y="50"/>
                    <a:pt x="191" y="50"/>
                    <a:pt x="191" y="50"/>
                  </a:cubicBezTo>
                  <a:cubicBezTo>
                    <a:pt x="191" y="50"/>
                    <a:pt x="192" y="50"/>
                    <a:pt x="192" y="50"/>
                  </a:cubicBezTo>
                  <a:cubicBezTo>
                    <a:pt x="192" y="50"/>
                    <a:pt x="193" y="50"/>
                    <a:pt x="193" y="49"/>
                  </a:cubicBezTo>
                  <a:cubicBezTo>
                    <a:pt x="193" y="48"/>
                    <a:pt x="193" y="48"/>
                    <a:pt x="192" y="48"/>
                  </a:cubicBezTo>
                  <a:cubicBezTo>
                    <a:pt x="191" y="47"/>
                    <a:pt x="190" y="46"/>
                    <a:pt x="189" y="45"/>
                  </a:cubicBezTo>
                  <a:cubicBezTo>
                    <a:pt x="188" y="44"/>
                    <a:pt x="188" y="44"/>
                    <a:pt x="187" y="45"/>
                  </a:cubicBezTo>
                  <a:cubicBezTo>
                    <a:pt x="186" y="46"/>
                    <a:pt x="186" y="46"/>
                    <a:pt x="186" y="45"/>
                  </a:cubicBezTo>
                  <a:cubicBezTo>
                    <a:pt x="185" y="44"/>
                    <a:pt x="185" y="44"/>
                    <a:pt x="185" y="45"/>
                  </a:cubicBezTo>
                  <a:cubicBezTo>
                    <a:pt x="184" y="46"/>
                    <a:pt x="183" y="46"/>
                    <a:pt x="182" y="46"/>
                  </a:cubicBezTo>
                  <a:cubicBezTo>
                    <a:pt x="181" y="46"/>
                    <a:pt x="181" y="47"/>
                    <a:pt x="181" y="47"/>
                  </a:cubicBezTo>
                  <a:cubicBezTo>
                    <a:pt x="181" y="48"/>
                    <a:pt x="182" y="49"/>
                    <a:pt x="183" y="48"/>
                  </a:cubicBezTo>
                  <a:close/>
                  <a:moveTo>
                    <a:pt x="360" y="42"/>
                  </a:moveTo>
                  <a:cubicBezTo>
                    <a:pt x="356" y="39"/>
                    <a:pt x="352" y="40"/>
                    <a:pt x="351" y="44"/>
                  </a:cubicBezTo>
                  <a:cubicBezTo>
                    <a:pt x="351" y="45"/>
                    <a:pt x="351" y="46"/>
                    <a:pt x="352" y="46"/>
                  </a:cubicBezTo>
                  <a:cubicBezTo>
                    <a:pt x="353" y="47"/>
                    <a:pt x="355" y="47"/>
                    <a:pt x="357" y="46"/>
                  </a:cubicBezTo>
                  <a:cubicBezTo>
                    <a:pt x="357" y="46"/>
                    <a:pt x="357" y="46"/>
                    <a:pt x="357" y="46"/>
                  </a:cubicBezTo>
                  <a:cubicBezTo>
                    <a:pt x="358" y="46"/>
                    <a:pt x="359" y="45"/>
                    <a:pt x="360" y="44"/>
                  </a:cubicBezTo>
                  <a:cubicBezTo>
                    <a:pt x="360" y="43"/>
                    <a:pt x="360" y="43"/>
                    <a:pt x="360" y="42"/>
                  </a:cubicBezTo>
                  <a:close/>
                  <a:moveTo>
                    <a:pt x="220" y="78"/>
                  </a:moveTo>
                  <a:cubicBezTo>
                    <a:pt x="220" y="77"/>
                    <a:pt x="219" y="77"/>
                    <a:pt x="218" y="77"/>
                  </a:cubicBezTo>
                  <a:cubicBezTo>
                    <a:pt x="217" y="77"/>
                    <a:pt x="213" y="79"/>
                    <a:pt x="213" y="80"/>
                  </a:cubicBezTo>
                  <a:cubicBezTo>
                    <a:pt x="213" y="80"/>
                    <a:pt x="213" y="80"/>
                    <a:pt x="213" y="80"/>
                  </a:cubicBezTo>
                  <a:cubicBezTo>
                    <a:pt x="215" y="81"/>
                    <a:pt x="216" y="82"/>
                    <a:pt x="216" y="83"/>
                  </a:cubicBezTo>
                  <a:cubicBezTo>
                    <a:pt x="217" y="84"/>
                    <a:pt x="217" y="84"/>
                    <a:pt x="218" y="83"/>
                  </a:cubicBezTo>
                  <a:cubicBezTo>
                    <a:pt x="218" y="83"/>
                    <a:pt x="219" y="83"/>
                    <a:pt x="219" y="82"/>
                  </a:cubicBezTo>
                  <a:cubicBezTo>
                    <a:pt x="219" y="82"/>
                    <a:pt x="219" y="82"/>
                    <a:pt x="219" y="82"/>
                  </a:cubicBezTo>
                  <a:cubicBezTo>
                    <a:pt x="219" y="82"/>
                    <a:pt x="219" y="82"/>
                    <a:pt x="219" y="82"/>
                  </a:cubicBezTo>
                  <a:cubicBezTo>
                    <a:pt x="220" y="82"/>
                    <a:pt x="220" y="82"/>
                    <a:pt x="220" y="81"/>
                  </a:cubicBezTo>
                  <a:cubicBezTo>
                    <a:pt x="222" y="80"/>
                    <a:pt x="220" y="79"/>
                    <a:pt x="220" y="78"/>
                  </a:cubicBezTo>
                  <a:close/>
                  <a:moveTo>
                    <a:pt x="450" y="80"/>
                  </a:moveTo>
                  <a:cubicBezTo>
                    <a:pt x="448" y="79"/>
                    <a:pt x="446" y="78"/>
                    <a:pt x="445" y="76"/>
                  </a:cubicBezTo>
                  <a:cubicBezTo>
                    <a:pt x="445" y="76"/>
                    <a:pt x="444" y="75"/>
                    <a:pt x="445" y="75"/>
                  </a:cubicBezTo>
                  <a:cubicBezTo>
                    <a:pt x="445" y="74"/>
                    <a:pt x="445" y="74"/>
                    <a:pt x="444" y="73"/>
                  </a:cubicBezTo>
                  <a:cubicBezTo>
                    <a:pt x="444" y="73"/>
                    <a:pt x="443" y="72"/>
                    <a:pt x="442" y="72"/>
                  </a:cubicBezTo>
                  <a:cubicBezTo>
                    <a:pt x="442" y="72"/>
                    <a:pt x="442" y="72"/>
                    <a:pt x="442" y="72"/>
                  </a:cubicBezTo>
                  <a:cubicBezTo>
                    <a:pt x="442" y="72"/>
                    <a:pt x="441" y="72"/>
                    <a:pt x="441" y="72"/>
                  </a:cubicBezTo>
                  <a:cubicBezTo>
                    <a:pt x="441" y="72"/>
                    <a:pt x="440" y="71"/>
                    <a:pt x="440" y="71"/>
                  </a:cubicBezTo>
                  <a:cubicBezTo>
                    <a:pt x="440" y="71"/>
                    <a:pt x="441" y="70"/>
                    <a:pt x="441" y="70"/>
                  </a:cubicBezTo>
                  <a:cubicBezTo>
                    <a:pt x="443" y="70"/>
                    <a:pt x="446" y="69"/>
                    <a:pt x="447" y="72"/>
                  </a:cubicBezTo>
                  <a:cubicBezTo>
                    <a:pt x="448" y="70"/>
                    <a:pt x="448" y="69"/>
                    <a:pt x="446" y="68"/>
                  </a:cubicBezTo>
                  <a:cubicBezTo>
                    <a:pt x="446" y="68"/>
                    <a:pt x="446" y="68"/>
                    <a:pt x="446" y="68"/>
                  </a:cubicBezTo>
                  <a:cubicBezTo>
                    <a:pt x="444" y="68"/>
                    <a:pt x="443" y="69"/>
                    <a:pt x="441" y="69"/>
                  </a:cubicBezTo>
                  <a:cubicBezTo>
                    <a:pt x="441" y="69"/>
                    <a:pt x="440" y="69"/>
                    <a:pt x="441" y="68"/>
                  </a:cubicBezTo>
                  <a:cubicBezTo>
                    <a:pt x="441" y="68"/>
                    <a:pt x="440" y="68"/>
                    <a:pt x="440" y="68"/>
                  </a:cubicBezTo>
                  <a:cubicBezTo>
                    <a:pt x="439" y="68"/>
                    <a:pt x="439" y="68"/>
                    <a:pt x="438" y="68"/>
                  </a:cubicBezTo>
                  <a:cubicBezTo>
                    <a:pt x="439" y="67"/>
                    <a:pt x="439" y="66"/>
                    <a:pt x="440" y="67"/>
                  </a:cubicBezTo>
                  <a:cubicBezTo>
                    <a:pt x="441" y="68"/>
                    <a:pt x="443" y="67"/>
                    <a:pt x="443" y="66"/>
                  </a:cubicBezTo>
                  <a:cubicBezTo>
                    <a:pt x="443" y="66"/>
                    <a:pt x="443" y="66"/>
                    <a:pt x="443" y="65"/>
                  </a:cubicBezTo>
                  <a:cubicBezTo>
                    <a:pt x="443" y="65"/>
                    <a:pt x="443" y="65"/>
                    <a:pt x="443" y="65"/>
                  </a:cubicBezTo>
                  <a:cubicBezTo>
                    <a:pt x="442" y="65"/>
                    <a:pt x="442" y="66"/>
                    <a:pt x="441" y="65"/>
                  </a:cubicBezTo>
                  <a:cubicBezTo>
                    <a:pt x="440" y="65"/>
                    <a:pt x="440" y="65"/>
                    <a:pt x="439" y="64"/>
                  </a:cubicBezTo>
                  <a:cubicBezTo>
                    <a:pt x="440" y="64"/>
                    <a:pt x="442" y="64"/>
                    <a:pt x="441" y="63"/>
                  </a:cubicBezTo>
                  <a:cubicBezTo>
                    <a:pt x="441" y="62"/>
                    <a:pt x="442" y="62"/>
                    <a:pt x="442" y="62"/>
                  </a:cubicBezTo>
                  <a:cubicBezTo>
                    <a:pt x="443" y="62"/>
                    <a:pt x="444" y="62"/>
                    <a:pt x="444" y="61"/>
                  </a:cubicBezTo>
                  <a:cubicBezTo>
                    <a:pt x="444" y="61"/>
                    <a:pt x="444" y="61"/>
                    <a:pt x="444" y="61"/>
                  </a:cubicBezTo>
                  <a:cubicBezTo>
                    <a:pt x="444" y="61"/>
                    <a:pt x="443" y="61"/>
                    <a:pt x="443" y="61"/>
                  </a:cubicBezTo>
                  <a:cubicBezTo>
                    <a:pt x="443" y="61"/>
                    <a:pt x="443" y="60"/>
                    <a:pt x="443" y="60"/>
                  </a:cubicBezTo>
                  <a:cubicBezTo>
                    <a:pt x="444" y="60"/>
                    <a:pt x="444" y="59"/>
                    <a:pt x="444" y="57"/>
                  </a:cubicBezTo>
                  <a:cubicBezTo>
                    <a:pt x="444" y="56"/>
                    <a:pt x="445" y="54"/>
                    <a:pt x="446" y="53"/>
                  </a:cubicBezTo>
                  <a:cubicBezTo>
                    <a:pt x="446" y="53"/>
                    <a:pt x="447" y="52"/>
                    <a:pt x="447" y="52"/>
                  </a:cubicBezTo>
                  <a:cubicBezTo>
                    <a:pt x="448" y="51"/>
                    <a:pt x="447" y="51"/>
                    <a:pt x="447" y="50"/>
                  </a:cubicBezTo>
                  <a:cubicBezTo>
                    <a:pt x="447" y="50"/>
                    <a:pt x="447" y="50"/>
                    <a:pt x="447" y="50"/>
                  </a:cubicBezTo>
                  <a:cubicBezTo>
                    <a:pt x="447" y="50"/>
                    <a:pt x="448" y="49"/>
                    <a:pt x="447" y="49"/>
                  </a:cubicBezTo>
                  <a:cubicBezTo>
                    <a:pt x="447" y="49"/>
                    <a:pt x="446" y="50"/>
                    <a:pt x="446" y="51"/>
                  </a:cubicBezTo>
                  <a:cubicBezTo>
                    <a:pt x="445" y="51"/>
                    <a:pt x="445" y="51"/>
                    <a:pt x="444" y="51"/>
                  </a:cubicBezTo>
                  <a:cubicBezTo>
                    <a:pt x="444" y="51"/>
                    <a:pt x="443" y="51"/>
                    <a:pt x="443" y="51"/>
                  </a:cubicBezTo>
                  <a:cubicBezTo>
                    <a:pt x="442" y="50"/>
                    <a:pt x="443" y="50"/>
                    <a:pt x="443" y="50"/>
                  </a:cubicBezTo>
                  <a:cubicBezTo>
                    <a:pt x="444" y="49"/>
                    <a:pt x="444" y="48"/>
                    <a:pt x="444" y="47"/>
                  </a:cubicBezTo>
                  <a:cubicBezTo>
                    <a:pt x="444" y="47"/>
                    <a:pt x="444" y="46"/>
                    <a:pt x="445" y="46"/>
                  </a:cubicBezTo>
                  <a:cubicBezTo>
                    <a:pt x="446" y="45"/>
                    <a:pt x="447" y="44"/>
                    <a:pt x="446" y="43"/>
                  </a:cubicBezTo>
                  <a:cubicBezTo>
                    <a:pt x="446" y="42"/>
                    <a:pt x="447" y="42"/>
                    <a:pt x="448" y="41"/>
                  </a:cubicBezTo>
                  <a:cubicBezTo>
                    <a:pt x="448" y="41"/>
                    <a:pt x="449" y="39"/>
                    <a:pt x="450" y="40"/>
                  </a:cubicBezTo>
                  <a:cubicBezTo>
                    <a:pt x="450" y="40"/>
                    <a:pt x="451" y="40"/>
                    <a:pt x="451" y="40"/>
                  </a:cubicBezTo>
                  <a:cubicBezTo>
                    <a:pt x="450" y="38"/>
                    <a:pt x="451" y="38"/>
                    <a:pt x="452" y="38"/>
                  </a:cubicBezTo>
                  <a:cubicBezTo>
                    <a:pt x="453" y="37"/>
                    <a:pt x="454" y="36"/>
                    <a:pt x="456" y="35"/>
                  </a:cubicBezTo>
                  <a:cubicBezTo>
                    <a:pt x="458" y="35"/>
                    <a:pt x="459" y="33"/>
                    <a:pt x="460" y="32"/>
                  </a:cubicBezTo>
                  <a:cubicBezTo>
                    <a:pt x="461" y="31"/>
                    <a:pt x="461" y="30"/>
                    <a:pt x="462" y="31"/>
                  </a:cubicBezTo>
                  <a:cubicBezTo>
                    <a:pt x="463" y="31"/>
                    <a:pt x="463" y="30"/>
                    <a:pt x="463" y="30"/>
                  </a:cubicBezTo>
                  <a:cubicBezTo>
                    <a:pt x="463" y="30"/>
                    <a:pt x="463" y="30"/>
                    <a:pt x="463" y="30"/>
                  </a:cubicBezTo>
                  <a:cubicBezTo>
                    <a:pt x="463" y="30"/>
                    <a:pt x="463" y="30"/>
                    <a:pt x="463" y="30"/>
                  </a:cubicBezTo>
                  <a:cubicBezTo>
                    <a:pt x="463" y="30"/>
                    <a:pt x="463" y="30"/>
                    <a:pt x="463" y="30"/>
                  </a:cubicBezTo>
                  <a:cubicBezTo>
                    <a:pt x="462" y="30"/>
                    <a:pt x="462" y="30"/>
                    <a:pt x="461" y="30"/>
                  </a:cubicBezTo>
                  <a:cubicBezTo>
                    <a:pt x="460" y="30"/>
                    <a:pt x="460" y="30"/>
                    <a:pt x="460" y="29"/>
                  </a:cubicBezTo>
                  <a:cubicBezTo>
                    <a:pt x="460" y="28"/>
                    <a:pt x="460" y="28"/>
                    <a:pt x="460" y="28"/>
                  </a:cubicBezTo>
                  <a:cubicBezTo>
                    <a:pt x="461" y="28"/>
                    <a:pt x="461" y="28"/>
                    <a:pt x="461" y="28"/>
                  </a:cubicBezTo>
                  <a:cubicBezTo>
                    <a:pt x="463" y="27"/>
                    <a:pt x="464" y="27"/>
                    <a:pt x="466" y="29"/>
                  </a:cubicBezTo>
                  <a:cubicBezTo>
                    <a:pt x="466" y="29"/>
                    <a:pt x="466" y="30"/>
                    <a:pt x="465" y="31"/>
                  </a:cubicBezTo>
                  <a:cubicBezTo>
                    <a:pt x="465" y="31"/>
                    <a:pt x="465" y="31"/>
                    <a:pt x="465" y="31"/>
                  </a:cubicBezTo>
                  <a:cubicBezTo>
                    <a:pt x="465" y="31"/>
                    <a:pt x="465" y="31"/>
                    <a:pt x="465" y="31"/>
                  </a:cubicBezTo>
                  <a:cubicBezTo>
                    <a:pt x="465" y="31"/>
                    <a:pt x="464" y="32"/>
                    <a:pt x="466" y="32"/>
                  </a:cubicBezTo>
                  <a:cubicBezTo>
                    <a:pt x="467" y="32"/>
                    <a:pt x="466" y="33"/>
                    <a:pt x="467" y="33"/>
                  </a:cubicBezTo>
                  <a:cubicBezTo>
                    <a:pt x="467" y="33"/>
                    <a:pt x="467" y="33"/>
                    <a:pt x="467" y="33"/>
                  </a:cubicBezTo>
                  <a:cubicBezTo>
                    <a:pt x="467" y="33"/>
                    <a:pt x="467" y="33"/>
                    <a:pt x="467" y="33"/>
                  </a:cubicBezTo>
                  <a:cubicBezTo>
                    <a:pt x="468" y="33"/>
                    <a:pt x="468" y="34"/>
                    <a:pt x="468" y="34"/>
                  </a:cubicBezTo>
                  <a:cubicBezTo>
                    <a:pt x="468" y="35"/>
                    <a:pt x="469" y="36"/>
                    <a:pt x="469" y="37"/>
                  </a:cubicBezTo>
                  <a:cubicBezTo>
                    <a:pt x="469" y="37"/>
                    <a:pt x="469" y="37"/>
                    <a:pt x="469" y="37"/>
                  </a:cubicBezTo>
                  <a:cubicBezTo>
                    <a:pt x="470" y="37"/>
                    <a:pt x="470" y="38"/>
                    <a:pt x="470" y="39"/>
                  </a:cubicBezTo>
                  <a:cubicBezTo>
                    <a:pt x="470" y="39"/>
                    <a:pt x="470" y="39"/>
                    <a:pt x="471" y="40"/>
                  </a:cubicBezTo>
                  <a:cubicBezTo>
                    <a:pt x="471" y="40"/>
                    <a:pt x="471" y="40"/>
                    <a:pt x="471" y="40"/>
                  </a:cubicBezTo>
                  <a:cubicBezTo>
                    <a:pt x="471" y="40"/>
                    <a:pt x="471" y="41"/>
                    <a:pt x="471" y="42"/>
                  </a:cubicBezTo>
                  <a:cubicBezTo>
                    <a:pt x="471" y="42"/>
                    <a:pt x="471" y="43"/>
                    <a:pt x="471" y="43"/>
                  </a:cubicBezTo>
                  <a:cubicBezTo>
                    <a:pt x="473" y="44"/>
                    <a:pt x="474" y="46"/>
                    <a:pt x="476" y="47"/>
                  </a:cubicBezTo>
                  <a:cubicBezTo>
                    <a:pt x="476" y="47"/>
                    <a:pt x="476" y="48"/>
                    <a:pt x="476" y="48"/>
                  </a:cubicBezTo>
                  <a:cubicBezTo>
                    <a:pt x="478" y="48"/>
                    <a:pt x="479" y="49"/>
                    <a:pt x="478" y="51"/>
                  </a:cubicBezTo>
                  <a:cubicBezTo>
                    <a:pt x="478" y="51"/>
                    <a:pt x="478" y="51"/>
                    <a:pt x="479" y="51"/>
                  </a:cubicBezTo>
                  <a:cubicBezTo>
                    <a:pt x="479" y="52"/>
                    <a:pt x="480" y="53"/>
                    <a:pt x="479" y="53"/>
                  </a:cubicBezTo>
                  <a:cubicBezTo>
                    <a:pt x="478" y="54"/>
                    <a:pt x="477" y="55"/>
                    <a:pt x="476" y="54"/>
                  </a:cubicBezTo>
                  <a:cubicBezTo>
                    <a:pt x="476" y="55"/>
                    <a:pt x="476" y="56"/>
                    <a:pt x="475" y="55"/>
                  </a:cubicBezTo>
                  <a:cubicBezTo>
                    <a:pt x="474" y="55"/>
                    <a:pt x="474" y="55"/>
                    <a:pt x="474" y="55"/>
                  </a:cubicBezTo>
                  <a:cubicBezTo>
                    <a:pt x="474" y="55"/>
                    <a:pt x="474" y="55"/>
                    <a:pt x="474" y="55"/>
                  </a:cubicBezTo>
                  <a:cubicBezTo>
                    <a:pt x="474" y="56"/>
                    <a:pt x="474" y="57"/>
                    <a:pt x="474" y="58"/>
                  </a:cubicBezTo>
                  <a:cubicBezTo>
                    <a:pt x="474" y="58"/>
                    <a:pt x="474" y="58"/>
                    <a:pt x="474" y="58"/>
                  </a:cubicBezTo>
                  <a:cubicBezTo>
                    <a:pt x="474" y="58"/>
                    <a:pt x="474" y="58"/>
                    <a:pt x="474" y="58"/>
                  </a:cubicBezTo>
                  <a:cubicBezTo>
                    <a:pt x="474" y="59"/>
                    <a:pt x="474" y="60"/>
                    <a:pt x="474" y="61"/>
                  </a:cubicBezTo>
                  <a:cubicBezTo>
                    <a:pt x="474" y="61"/>
                    <a:pt x="474" y="61"/>
                    <a:pt x="474" y="61"/>
                  </a:cubicBezTo>
                  <a:cubicBezTo>
                    <a:pt x="474" y="61"/>
                    <a:pt x="474" y="61"/>
                    <a:pt x="474" y="61"/>
                  </a:cubicBezTo>
                  <a:cubicBezTo>
                    <a:pt x="474" y="62"/>
                    <a:pt x="474" y="63"/>
                    <a:pt x="474" y="63"/>
                  </a:cubicBezTo>
                  <a:cubicBezTo>
                    <a:pt x="474" y="63"/>
                    <a:pt x="474" y="63"/>
                    <a:pt x="474" y="63"/>
                  </a:cubicBezTo>
                  <a:cubicBezTo>
                    <a:pt x="474" y="63"/>
                    <a:pt x="474" y="63"/>
                    <a:pt x="474" y="63"/>
                  </a:cubicBezTo>
                  <a:cubicBezTo>
                    <a:pt x="475" y="64"/>
                    <a:pt x="474" y="66"/>
                    <a:pt x="474" y="67"/>
                  </a:cubicBezTo>
                  <a:cubicBezTo>
                    <a:pt x="475" y="67"/>
                    <a:pt x="475" y="67"/>
                    <a:pt x="475" y="67"/>
                  </a:cubicBezTo>
                  <a:cubicBezTo>
                    <a:pt x="475" y="67"/>
                    <a:pt x="475" y="67"/>
                    <a:pt x="475" y="67"/>
                  </a:cubicBezTo>
                  <a:cubicBezTo>
                    <a:pt x="476" y="68"/>
                    <a:pt x="476" y="68"/>
                    <a:pt x="475" y="69"/>
                  </a:cubicBezTo>
                  <a:cubicBezTo>
                    <a:pt x="475" y="69"/>
                    <a:pt x="475" y="69"/>
                    <a:pt x="475" y="69"/>
                  </a:cubicBezTo>
                  <a:cubicBezTo>
                    <a:pt x="475" y="69"/>
                    <a:pt x="475" y="69"/>
                    <a:pt x="475" y="69"/>
                  </a:cubicBezTo>
                  <a:cubicBezTo>
                    <a:pt x="475" y="69"/>
                    <a:pt x="475" y="69"/>
                    <a:pt x="475" y="69"/>
                  </a:cubicBezTo>
                  <a:cubicBezTo>
                    <a:pt x="475" y="69"/>
                    <a:pt x="475" y="69"/>
                    <a:pt x="475" y="69"/>
                  </a:cubicBezTo>
                  <a:cubicBezTo>
                    <a:pt x="476" y="69"/>
                    <a:pt x="476" y="69"/>
                    <a:pt x="476" y="70"/>
                  </a:cubicBezTo>
                  <a:cubicBezTo>
                    <a:pt x="476" y="70"/>
                    <a:pt x="475" y="70"/>
                    <a:pt x="475" y="70"/>
                  </a:cubicBezTo>
                  <a:cubicBezTo>
                    <a:pt x="475" y="70"/>
                    <a:pt x="474" y="71"/>
                    <a:pt x="474" y="71"/>
                  </a:cubicBezTo>
                  <a:cubicBezTo>
                    <a:pt x="474" y="72"/>
                    <a:pt x="473" y="71"/>
                    <a:pt x="473" y="71"/>
                  </a:cubicBezTo>
                  <a:cubicBezTo>
                    <a:pt x="473" y="71"/>
                    <a:pt x="473" y="71"/>
                    <a:pt x="473" y="71"/>
                  </a:cubicBezTo>
                  <a:cubicBezTo>
                    <a:pt x="473" y="71"/>
                    <a:pt x="473" y="71"/>
                    <a:pt x="473" y="71"/>
                  </a:cubicBezTo>
                  <a:cubicBezTo>
                    <a:pt x="472" y="72"/>
                    <a:pt x="471" y="72"/>
                    <a:pt x="470" y="72"/>
                  </a:cubicBezTo>
                  <a:cubicBezTo>
                    <a:pt x="470" y="72"/>
                    <a:pt x="469" y="72"/>
                    <a:pt x="469" y="72"/>
                  </a:cubicBezTo>
                  <a:cubicBezTo>
                    <a:pt x="469" y="72"/>
                    <a:pt x="469" y="72"/>
                    <a:pt x="469" y="72"/>
                  </a:cubicBezTo>
                  <a:cubicBezTo>
                    <a:pt x="469" y="72"/>
                    <a:pt x="469" y="72"/>
                    <a:pt x="469" y="72"/>
                  </a:cubicBezTo>
                  <a:cubicBezTo>
                    <a:pt x="469" y="72"/>
                    <a:pt x="469" y="72"/>
                    <a:pt x="469" y="72"/>
                  </a:cubicBezTo>
                  <a:cubicBezTo>
                    <a:pt x="469" y="72"/>
                    <a:pt x="469" y="72"/>
                    <a:pt x="469" y="72"/>
                  </a:cubicBezTo>
                  <a:cubicBezTo>
                    <a:pt x="469" y="72"/>
                    <a:pt x="469" y="72"/>
                    <a:pt x="469" y="72"/>
                  </a:cubicBezTo>
                  <a:cubicBezTo>
                    <a:pt x="468" y="72"/>
                    <a:pt x="467" y="72"/>
                    <a:pt x="466" y="72"/>
                  </a:cubicBezTo>
                  <a:cubicBezTo>
                    <a:pt x="466" y="72"/>
                    <a:pt x="466" y="72"/>
                    <a:pt x="466" y="72"/>
                  </a:cubicBezTo>
                  <a:cubicBezTo>
                    <a:pt x="466" y="72"/>
                    <a:pt x="466" y="72"/>
                    <a:pt x="466" y="72"/>
                  </a:cubicBezTo>
                  <a:cubicBezTo>
                    <a:pt x="465" y="73"/>
                    <a:pt x="464" y="72"/>
                    <a:pt x="463" y="72"/>
                  </a:cubicBezTo>
                  <a:cubicBezTo>
                    <a:pt x="462" y="73"/>
                    <a:pt x="461" y="74"/>
                    <a:pt x="460" y="74"/>
                  </a:cubicBezTo>
                  <a:cubicBezTo>
                    <a:pt x="460" y="75"/>
                    <a:pt x="459" y="75"/>
                    <a:pt x="458" y="75"/>
                  </a:cubicBezTo>
                  <a:cubicBezTo>
                    <a:pt x="457" y="75"/>
                    <a:pt x="456" y="75"/>
                    <a:pt x="455" y="76"/>
                  </a:cubicBezTo>
                  <a:cubicBezTo>
                    <a:pt x="455" y="77"/>
                    <a:pt x="454" y="78"/>
                    <a:pt x="454" y="78"/>
                  </a:cubicBezTo>
                  <a:cubicBezTo>
                    <a:pt x="453" y="78"/>
                    <a:pt x="453" y="79"/>
                    <a:pt x="452" y="79"/>
                  </a:cubicBezTo>
                  <a:cubicBezTo>
                    <a:pt x="452" y="79"/>
                    <a:pt x="452" y="79"/>
                    <a:pt x="452" y="79"/>
                  </a:cubicBezTo>
                  <a:cubicBezTo>
                    <a:pt x="452" y="80"/>
                    <a:pt x="450" y="79"/>
                    <a:pt x="450" y="80"/>
                  </a:cubicBezTo>
                  <a:close/>
                  <a:moveTo>
                    <a:pt x="340" y="98"/>
                  </a:moveTo>
                  <a:cubicBezTo>
                    <a:pt x="339" y="98"/>
                    <a:pt x="337" y="97"/>
                    <a:pt x="336" y="96"/>
                  </a:cubicBezTo>
                  <a:cubicBezTo>
                    <a:pt x="335" y="95"/>
                    <a:pt x="334" y="95"/>
                    <a:pt x="333" y="95"/>
                  </a:cubicBezTo>
                  <a:cubicBezTo>
                    <a:pt x="333" y="95"/>
                    <a:pt x="333" y="94"/>
                    <a:pt x="332" y="94"/>
                  </a:cubicBezTo>
                  <a:cubicBezTo>
                    <a:pt x="332" y="94"/>
                    <a:pt x="332" y="94"/>
                    <a:pt x="332" y="94"/>
                  </a:cubicBezTo>
                  <a:cubicBezTo>
                    <a:pt x="332" y="94"/>
                    <a:pt x="331" y="93"/>
                    <a:pt x="331" y="94"/>
                  </a:cubicBezTo>
                  <a:cubicBezTo>
                    <a:pt x="330" y="95"/>
                    <a:pt x="332" y="99"/>
                    <a:pt x="333" y="98"/>
                  </a:cubicBezTo>
                  <a:cubicBezTo>
                    <a:pt x="334" y="98"/>
                    <a:pt x="335" y="99"/>
                    <a:pt x="335" y="100"/>
                  </a:cubicBezTo>
                  <a:cubicBezTo>
                    <a:pt x="335" y="100"/>
                    <a:pt x="335" y="100"/>
                    <a:pt x="335" y="100"/>
                  </a:cubicBezTo>
                  <a:cubicBezTo>
                    <a:pt x="337" y="100"/>
                    <a:pt x="338" y="101"/>
                    <a:pt x="340" y="100"/>
                  </a:cubicBezTo>
                  <a:cubicBezTo>
                    <a:pt x="340" y="100"/>
                    <a:pt x="341" y="99"/>
                    <a:pt x="340" y="98"/>
                  </a:cubicBezTo>
                  <a:close/>
                  <a:moveTo>
                    <a:pt x="162" y="81"/>
                  </a:moveTo>
                  <a:cubicBezTo>
                    <a:pt x="161" y="81"/>
                    <a:pt x="161" y="80"/>
                    <a:pt x="162" y="80"/>
                  </a:cubicBezTo>
                  <a:cubicBezTo>
                    <a:pt x="162" y="79"/>
                    <a:pt x="162" y="79"/>
                    <a:pt x="162" y="78"/>
                  </a:cubicBezTo>
                  <a:cubicBezTo>
                    <a:pt x="162" y="78"/>
                    <a:pt x="162" y="78"/>
                    <a:pt x="162" y="78"/>
                  </a:cubicBezTo>
                  <a:cubicBezTo>
                    <a:pt x="162" y="78"/>
                    <a:pt x="162" y="78"/>
                    <a:pt x="162" y="78"/>
                  </a:cubicBezTo>
                  <a:cubicBezTo>
                    <a:pt x="161" y="78"/>
                    <a:pt x="161" y="77"/>
                    <a:pt x="161" y="77"/>
                  </a:cubicBezTo>
                  <a:cubicBezTo>
                    <a:pt x="161" y="77"/>
                    <a:pt x="160" y="76"/>
                    <a:pt x="160" y="77"/>
                  </a:cubicBezTo>
                  <a:cubicBezTo>
                    <a:pt x="159" y="78"/>
                    <a:pt x="158" y="78"/>
                    <a:pt x="157" y="80"/>
                  </a:cubicBezTo>
                  <a:cubicBezTo>
                    <a:pt x="157" y="81"/>
                    <a:pt x="157" y="81"/>
                    <a:pt x="156" y="81"/>
                  </a:cubicBezTo>
                  <a:cubicBezTo>
                    <a:pt x="156" y="81"/>
                    <a:pt x="156" y="80"/>
                    <a:pt x="155" y="81"/>
                  </a:cubicBezTo>
                  <a:cubicBezTo>
                    <a:pt x="154" y="81"/>
                    <a:pt x="153" y="81"/>
                    <a:pt x="154" y="82"/>
                  </a:cubicBezTo>
                  <a:cubicBezTo>
                    <a:pt x="154" y="83"/>
                    <a:pt x="155" y="83"/>
                    <a:pt x="155" y="82"/>
                  </a:cubicBezTo>
                  <a:cubicBezTo>
                    <a:pt x="155" y="82"/>
                    <a:pt x="156" y="82"/>
                    <a:pt x="156" y="82"/>
                  </a:cubicBezTo>
                  <a:cubicBezTo>
                    <a:pt x="156" y="82"/>
                    <a:pt x="156" y="82"/>
                    <a:pt x="156" y="82"/>
                  </a:cubicBezTo>
                  <a:cubicBezTo>
                    <a:pt x="156" y="83"/>
                    <a:pt x="156" y="83"/>
                    <a:pt x="156" y="83"/>
                  </a:cubicBezTo>
                  <a:cubicBezTo>
                    <a:pt x="157" y="83"/>
                    <a:pt x="157" y="83"/>
                    <a:pt x="157" y="83"/>
                  </a:cubicBezTo>
                  <a:cubicBezTo>
                    <a:pt x="157" y="83"/>
                    <a:pt x="157" y="83"/>
                    <a:pt x="157" y="83"/>
                  </a:cubicBezTo>
                  <a:cubicBezTo>
                    <a:pt x="157" y="83"/>
                    <a:pt x="157" y="83"/>
                    <a:pt x="157" y="83"/>
                  </a:cubicBezTo>
                  <a:cubicBezTo>
                    <a:pt x="157" y="83"/>
                    <a:pt x="157" y="83"/>
                    <a:pt x="157" y="83"/>
                  </a:cubicBezTo>
                  <a:cubicBezTo>
                    <a:pt x="157" y="84"/>
                    <a:pt x="158" y="83"/>
                    <a:pt x="159" y="83"/>
                  </a:cubicBezTo>
                  <a:cubicBezTo>
                    <a:pt x="159" y="83"/>
                    <a:pt x="159" y="83"/>
                    <a:pt x="159" y="83"/>
                  </a:cubicBezTo>
                  <a:cubicBezTo>
                    <a:pt x="159" y="83"/>
                    <a:pt x="159" y="83"/>
                    <a:pt x="159" y="83"/>
                  </a:cubicBezTo>
                  <a:cubicBezTo>
                    <a:pt x="160" y="84"/>
                    <a:pt x="160" y="84"/>
                    <a:pt x="160" y="84"/>
                  </a:cubicBezTo>
                  <a:cubicBezTo>
                    <a:pt x="161" y="84"/>
                    <a:pt x="162" y="84"/>
                    <a:pt x="163" y="84"/>
                  </a:cubicBezTo>
                  <a:cubicBezTo>
                    <a:pt x="163" y="84"/>
                    <a:pt x="163" y="84"/>
                    <a:pt x="163" y="84"/>
                  </a:cubicBezTo>
                  <a:cubicBezTo>
                    <a:pt x="163" y="84"/>
                    <a:pt x="163" y="84"/>
                    <a:pt x="163" y="84"/>
                  </a:cubicBezTo>
                  <a:cubicBezTo>
                    <a:pt x="163" y="83"/>
                    <a:pt x="163" y="82"/>
                    <a:pt x="162" y="81"/>
                  </a:cubicBezTo>
                  <a:close/>
                  <a:moveTo>
                    <a:pt x="206" y="29"/>
                  </a:moveTo>
                  <a:cubicBezTo>
                    <a:pt x="204" y="29"/>
                    <a:pt x="203" y="31"/>
                    <a:pt x="201" y="32"/>
                  </a:cubicBezTo>
                  <a:cubicBezTo>
                    <a:pt x="200" y="32"/>
                    <a:pt x="200" y="32"/>
                    <a:pt x="201" y="33"/>
                  </a:cubicBezTo>
                  <a:cubicBezTo>
                    <a:pt x="202" y="33"/>
                    <a:pt x="202" y="34"/>
                    <a:pt x="203" y="35"/>
                  </a:cubicBezTo>
                  <a:cubicBezTo>
                    <a:pt x="204" y="35"/>
                    <a:pt x="204" y="35"/>
                    <a:pt x="205" y="35"/>
                  </a:cubicBezTo>
                  <a:cubicBezTo>
                    <a:pt x="205" y="35"/>
                    <a:pt x="205" y="35"/>
                    <a:pt x="205" y="35"/>
                  </a:cubicBezTo>
                  <a:cubicBezTo>
                    <a:pt x="206" y="34"/>
                    <a:pt x="207" y="34"/>
                    <a:pt x="207" y="33"/>
                  </a:cubicBezTo>
                  <a:cubicBezTo>
                    <a:pt x="207" y="32"/>
                    <a:pt x="207" y="32"/>
                    <a:pt x="207" y="31"/>
                  </a:cubicBezTo>
                  <a:cubicBezTo>
                    <a:pt x="208" y="31"/>
                    <a:pt x="208" y="31"/>
                    <a:pt x="208" y="30"/>
                  </a:cubicBezTo>
                  <a:cubicBezTo>
                    <a:pt x="208" y="29"/>
                    <a:pt x="207" y="29"/>
                    <a:pt x="206" y="29"/>
                  </a:cubicBezTo>
                  <a:close/>
                  <a:moveTo>
                    <a:pt x="154" y="77"/>
                  </a:moveTo>
                  <a:cubicBezTo>
                    <a:pt x="154" y="76"/>
                    <a:pt x="154" y="76"/>
                    <a:pt x="154" y="76"/>
                  </a:cubicBezTo>
                  <a:cubicBezTo>
                    <a:pt x="156" y="75"/>
                    <a:pt x="155" y="74"/>
                    <a:pt x="156" y="74"/>
                  </a:cubicBezTo>
                  <a:cubicBezTo>
                    <a:pt x="156" y="73"/>
                    <a:pt x="156" y="73"/>
                    <a:pt x="156" y="72"/>
                  </a:cubicBezTo>
                  <a:cubicBezTo>
                    <a:pt x="156" y="72"/>
                    <a:pt x="156" y="72"/>
                    <a:pt x="156" y="72"/>
                  </a:cubicBezTo>
                  <a:cubicBezTo>
                    <a:pt x="154" y="71"/>
                    <a:pt x="153" y="71"/>
                    <a:pt x="152" y="72"/>
                  </a:cubicBezTo>
                  <a:cubicBezTo>
                    <a:pt x="151" y="72"/>
                    <a:pt x="151" y="73"/>
                    <a:pt x="151" y="73"/>
                  </a:cubicBezTo>
                  <a:cubicBezTo>
                    <a:pt x="150" y="73"/>
                    <a:pt x="150" y="74"/>
                    <a:pt x="151" y="75"/>
                  </a:cubicBezTo>
                  <a:cubicBezTo>
                    <a:pt x="151" y="76"/>
                    <a:pt x="152" y="76"/>
                    <a:pt x="152" y="77"/>
                  </a:cubicBezTo>
                  <a:cubicBezTo>
                    <a:pt x="152" y="78"/>
                    <a:pt x="153" y="79"/>
                    <a:pt x="153" y="78"/>
                  </a:cubicBezTo>
                  <a:cubicBezTo>
                    <a:pt x="154" y="78"/>
                    <a:pt x="155" y="78"/>
                    <a:pt x="154" y="77"/>
                  </a:cubicBezTo>
                  <a:close/>
                  <a:moveTo>
                    <a:pt x="215" y="26"/>
                  </a:moveTo>
                  <a:cubicBezTo>
                    <a:pt x="217" y="25"/>
                    <a:pt x="217" y="24"/>
                    <a:pt x="216" y="23"/>
                  </a:cubicBezTo>
                  <a:cubicBezTo>
                    <a:pt x="216" y="23"/>
                    <a:pt x="217" y="22"/>
                    <a:pt x="216" y="22"/>
                  </a:cubicBezTo>
                  <a:cubicBezTo>
                    <a:pt x="216" y="22"/>
                    <a:pt x="216" y="22"/>
                    <a:pt x="216" y="22"/>
                  </a:cubicBezTo>
                  <a:cubicBezTo>
                    <a:pt x="216" y="22"/>
                    <a:pt x="216" y="22"/>
                    <a:pt x="216" y="22"/>
                  </a:cubicBezTo>
                  <a:cubicBezTo>
                    <a:pt x="215" y="21"/>
                    <a:pt x="216" y="21"/>
                    <a:pt x="216" y="20"/>
                  </a:cubicBezTo>
                  <a:cubicBezTo>
                    <a:pt x="214" y="20"/>
                    <a:pt x="213" y="20"/>
                    <a:pt x="212" y="22"/>
                  </a:cubicBezTo>
                  <a:cubicBezTo>
                    <a:pt x="211" y="23"/>
                    <a:pt x="211" y="24"/>
                    <a:pt x="212" y="25"/>
                  </a:cubicBezTo>
                  <a:cubicBezTo>
                    <a:pt x="213" y="26"/>
                    <a:pt x="214" y="26"/>
                    <a:pt x="215" y="26"/>
                  </a:cubicBezTo>
                  <a:close/>
                  <a:moveTo>
                    <a:pt x="210" y="42"/>
                  </a:moveTo>
                  <a:cubicBezTo>
                    <a:pt x="211" y="42"/>
                    <a:pt x="211" y="42"/>
                    <a:pt x="212" y="42"/>
                  </a:cubicBezTo>
                  <a:cubicBezTo>
                    <a:pt x="212" y="42"/>
                    <a:pt x="212" y="42"/>
                    <a:pt x="212" y="42"/>
                  </a:cubicBezTo>
                  <a:cubicBezTo>
                    <a:pt x="212" y="42"/>
                    <a:pt x="212" y="42"/>
                    <a:pt x="212" y="42"/>
                  </a:cubicBezTo>
                  <a:cubicBezTo>
                    <a:pt x="212" y="41"/>
                    <a:pt x="212" y="41"/>
                    <a:pt x="212" y="40"/>
                  </a:cubicBezTo>
                  <a:cubicBezTo>
                    <a:pt x="213" y="39"/>
                    <a:pt x="213" y="38"/>
                    <a:pt x="211" y="37"/>
                  </a:cubicBezTo>
                  <a:cubicBezTo>
                    <a:pt x="211" y="37"/>
                    <a:pt x="211" y="37"/>
                    <a:pt x="211" y="37"/>
                  </a:cubicBezTo>
                  <a:cubicBezTo>
                    <a:pt x="211" y="37"/>
                    <a:pt x="211" y="37"/>
                    <a:pt x="211" y="37"/>
                  </a:cubicBezTo>
                  <a:cubicBezTo>
                    <a:pt x="211" y="37"/>
                    <a:pt x="211" y="37"/>
                    <a:pt x="211" y="37"/>
                  </a:cubicBezTo>
                  <a:cubicBezTo>
                    <a:pt x="211" y="37"/>
                    <a:pt x="211" y="37"/>
                    <a:pt x="211" y="37"/>
                  </a:cubicBezTo>
                  <a:cubicBezTo>
                    <a:pt x="211" y="37"/>
                    <a:pt x="211" y="37"/>
                    <a:pt x="211" y="37"/>
                  </a:cubicBezTo>
                  <a:cubicBezTo>
                    <a:pt x="211" y="37"/>
                    <a:pt x="211" y="37"/>
                    <a:pt x="210" y="36"/>
                  </a:cubicBezTo>
                  <a:cubicBezTo>
                    <a:pt x="210" y="36"/>
                    <a:pt x="209" y="34"/>
                    <a:pt x="208" y="36"/>
                  </a:cubicBezTo>
                  <a:cubicBezTo>
                    <a:pt x="208" y="37"/>
                    <a:pt x="208" y="37"/>
                    <a:pt x="208" y="37"/>
                  </a:cubicBezTo>
                  <a:cubicBezTo>
                    <a:pt x="206" y="37"/>
                    <a:pt x="207" y="38"/>
                    <a:pt x="207" y="38"/>
                  </a:cubicBezTo>
                  <a:cubicBezTo>
                    <a:pt x="208" y="39"/>
                    <a:pt x="209" y="40"/>
                    <a:pt x="209" y="41"/>
                  </a:cubicBezTo>
                  <a:cubicBezTo>
                    <a:pt x="209" y="41"/>
                    <a:pt x="209" y="42"/>
                    <a:pt x="210" y="42"/>
                  </a:cubicBezTo>
                  <a:close/>
                  <a:moveTo>
                    <a:pt x="209" y="41"/>
                  </a:moveTo>
                  <a:cubicBezTo>
                    <a:pt x="209" y="41"/>
                    <a:pt x="209" y="41"/>
                    <a:pt x="209" y="41"/>
                  </a:cubicBezTo>
                  <a:cubicBezTo>
                    <a:pt x="209" y="41"/>
                    <a:pt x="209" y="41"/>
                    <a:pt x="209" y="41"/>
                  </a:cubicBezTo>
                  <a:cubicBezTo>
                    <a:pt x="209" y="41"/>
                    <a:pt x="209" y="41"/>
                    <a:pt x="209" y="41"/>
                  </a:cubicBezTo>
                  <a:cubicBezTo>
                    <a:pt x="209" y="41"/>
                    <a:pt x="209" y="41"/>
                    <a:pt x="209" y="41"/>
                  </a:cubicBezTo>
                  <a:cubicBezTo>
                    <a:pt x="209" y="41"/>
                    <a:pt x="209" y="41"/>
                    <a:pt x="209" y="41"/>
                  </a:cubicBezTo>
                  <a:close/>
                  <a:moveTo>
                    <a:pt x="442" y="102"/>
                  </a:moveTo>
                  <a:cubicBezTo>
                    <a:pt x="442" y="101"/>
                    <a:pt x="442" y="101"/>
                    <a:pt x="442" y="101"/>
                  </a:cubicBezTo>
                  <a:cubicBezTo>
                    <a:pt x="441" y="101"/>
                    <a:pt x="441" y="101"/>
                    <a:pt x="440" y="101"/>
                  </a:cubicBezTo>
                  <a:cubicBezTo>
                    <a:pt x="439" y="102"/>
                    <a:pt x="438" y="101"/>
                    <a:pt x="436" y="100"/>
                  </a:cubicBezTo>
                  <a:cubicBezTo>
                    <a:pt x="435" y="99"/>
                    <a:pt x="434" y="98"/>
                    <a:pt x="433" y="98"/>
                  </a:cubicBezTo>
                  <a:cubicBezTo>
                    <a:pt x="432" y="97"/>
                    <a:pt x="431" y="97"/>
                    <a:pt x="431" y="98"/>
                  </a:cubicBezTo>
                  <a:cubicBezTo>
                    <a:pt x="431" y="99"/>
                    <a:pt x="432" y="99"/>
                    <a:pt x="432" y="99"/>
                  </a:cubicBezTo>
                  <a:cubicBezTo>
                    <a:pt x="433" y="99"/>
                    <a:pt x="434" y="100"/>
                    <a:pt x="434" y="101"/>
                  </a:cubicBezTo>
                  <a:cubicBezTo>
                    <a:pt x="434" y="101"/>
                    <a:pt x="434" y="102"/>
                    <a:pt x="435" y="102"/>
                  </a:cubicBezTo>
                  <a:cubicBezTo>
                    <a:pt x="436" y="102"/>
                    <a:pt x="437" y="103"/>
                    <a:pt x="439" y="104"/>
                  </a:cubicBezTo>
                  <a:cubicBezTo>
                    <a:pt x="439" y="104"/>
                    <a:pt x="440" y="104"/>
                    <a:pt x="441" y="104"/>
                  </a:cubicBezTo>
                  <a:cubicBezTo>
                    <a:pt x="441" y="103"/>
                    <a:pt x="442" y="103"/>
                    <a:pt x="442" y="102"/>
                  </a:cubicBezTo>
                  <a:close/>
                  <a:moveTo>
                    <a:pt x="183" y="63"/>
                  </a:moveTo>
                  <a:cubicBezTo>
                    <a:pt x="183" y="62"/>
                    <a:pt x="184" y="62"/>
                    <a:pt x="184" y="61"/>
                  </a:cubicBezTo>
                  <a:cubicBezTo>
                    <a:pt x="183" y="60"/>
                    <a:pt x="183" y="58"/>
                    <a:pt x="181" y="59"/>
                  </a:cubicBezTo>
                  <a:cubicBezTo>
                    <a:pt x="181" y="58"/>
                    <a:pt x="183" y="57"/>
                    <a:pt x="182" y="56"/>
                  </a:cubicBezTo>
                  <a:cubicBezTo>
                    <a:pt x="181" y="56"/>
                    <a:pt x="181" y="56"/>
                    <a:pt x="180" y="56"/>
                  </a:cubicBezTo>
                  <a:cubicBezTo>
                    <a:pt x="180" y="57"/>
                    <a:pt x="179" y="57"/>
                    <a:pt x="179" y="58"/>
                  </a:cubicBezTo>
                  <a:cubicBezTo>
                    <a:pt x="180" y="59"/>
                    <a:pt x="180" y="60"/>
                    <a:pt x="180" y="60"/>
                  </a:cubicBezTo>
                  <a:cubicBezTo>
                    <a:pt x="179" y="62"/>
                    <a:pt x="181" y="64"/>
                    <a:pt x="182" y="64"/>
                  </a:cubicBezTo>
                  <a:cubicBezTo>
                    <a:pt x="183" y="64"/>
                    <a:pt x="183" y="63"/>
                    <a:pt x="183" y="63"/>
                  </a:cubicBezTo>
                  <a:close/>
                  <a:moveTo>
                    <a:pt x="156" y="34"/>
                  </a:moveTo>
                  <a:cubicBezTo>
                    <a:pt x="156" y="35"/>
                    <a:pt x="156" y="36"/>
                    <a:pt x="156" y="38"/>
                  </a:cubicBezTo>
                  <a:cubicBezTo>
                    <a:pt x="157" y="37"/>
                    <a:pt x="158" y="37"/>
                    <a:pt x="158" y="36"/>
                  </a:cubicBezTo>
                  <a:cubicBezTo>
                    <a:pt x="159" y="35"/>
                    <a:pt x="159" y="35"/>
                    <a:pt x="160" y="34"/>
                  </a:cubicBezTo>
                  <a:cubicBezTo>
                    <a:pt x="160" y="34"/>
                    <a:pt x="160" y="33"/>
                    <a:pt x="160" y="32"/>
                  </a:cubicBezTo>
                  <a:cubicBezTo>
                    <a:pt x="160" y="32"/>
                    <a:pt x="160" y="32"/>
                    <a:pt x="160" y="32"/>
                  </a:cubicBezTo>
                  <a:cubicBezTo>
                    <a:pt x="159" y="32"/>
                    <a:pt x="158" y="30"/>
                    <a:pt x="157" y="31"/>
                  </a:cubicBezTo>
                  <a:cubicBezTo>
                    <a:pt x="157" y="32"/>
                    <a:pt x="155" y="32"/>
                    <a:pt x="156" y="34"/>
                  </a:cubicBezTo>
                  <a:cubicBezTo>
                    <a:pt x="156" y="34"/>
                    <a:pt x="156" y="34"/>
                    <a:pt x="156" y="34"/>
                  </a:cubicBezTo>
                  <a:close/>
                  <a:moveTo>
                    <a:pt x="204" y="55"/>
                  </a:moveTo>
                  <a:cubicBezTo>
                    <a:pt x="204" y="56"/>
                    <a:pt x="203" y="56"/>
                    <a:pt x="203" y="57"/>
                  </a:cubicBezTo>
                  <a:cubicBezTo>
                    <a:pt x="203" y="58"/>
                    <a:pt x="204" y="59"/>
                    <a:pt x="204" y="59"/>
                  </a:cubicBezTo>
                  <a:cubicBezTo>
                    <a:pt x="205" y="59"/>
                    <a:pt x="206" y="60"/>
                    <a:pt x="207" y="59"/>
                  </a:cubicBezTo>
                  <a:cubicBezTo>
                    <a:pt x="207" y="58"/>
                    <a:pt x="208" y="57"/>
                    <a:pt x="208" y="56"/>
                  </a:cubicBezTo>
                  <a:cubicBezTo>
                    <a:pt x="208" y="55"/>
                    <a:pt x="208" y="55"/>
                    <a:pt x="207" y="55"/>
                  </a:cubicBezTo>
                  <a:cubicBezTo>
                    <a:pt x="206" y="55"/>
                    <a:pt x="205" y="55"/>
                    <a:pt x="204" y="55"/>
                  </a:cubicBezTo>
                  <a:close/>
                  <a:moveTo>
                    <a:pt x="175" y="56"/>
                  </a:moveTo>
                  <a:cubicBezTo>
                    <a:pt x="176" y="56"/>
                    <a:pt x="176" y="57"/>
                    <a:pt x="176" y="57"/>
                  </a:cubicBezTo>
                  <a:cubicBezTo>
                    <a:pt x="175" y="58"/>
                    <a:pt x="175" y="59"/>
                    <a:pt x="176" y="60"/>
                  </a:cubicBezTo>
                  <a:cubicBezTo>
                    <a:pt x="176" y="61"/>
                    <a:pt x="176" y="61"/>
                    <a:pt x="177" y="61"/>
                  </a:cubicBezTo>
                  <a:cubicBezTo>
                    <a:pt x="177" y="61"/>
                    <a:pt x="177" y="61"/>
                    <a:pt x="177" y="60"/>
                  </a:cubicBezTo>
                  <a:cubicBezTo>
                    <a:pt x="178" y="59"/>
                    <a:pt x="177" y="59"/>
                    <a:pt x="177" y="58"/>
                  </a:cubicBezTo>
                  <a:cubicBezTo>
                    <a:pt x="177" y="57"/>
                    <a:pt x="177" y="56"/>
                    <a:pt x="176" y="55"/>
                  </a:cubicBezTo>
                  <a:cubicBezTo>
                    <a:pt x="176" y="55"/>
                    <a:pt x="176" y="55"/>
                    <a:pt x="176" y="55"/>
                  </a:cubicBezTo>
                  <a:cubicBezTo>
                    <a:pt x="176" y="55"/>
                    <a:pt x="176" y="55"/>
                    <a:pt x="176" y="55"/>
                  </a:cubicBezTo>
                  <a:cubicBezTo>
                    <a:pt x="176" y="54"/>
                    <a:pt x="175" y="54"/>
                    <a:pt x="175" y="55"/>
                  </a:cubicBezTo>
                  <a:cubicBezTo>
                    <a:pt x="174" y="56"/>
                    <a:pt x="175" y="56"/>
                    <a:pt x="175" y="56"/>
                  </a:cubicBezTo>
                  <a:close/>
                  <a:moveTo>
                    <a:pt x="190" y="67"/>
                  </a:moveTo>
                  <a:cubicBezTo>
                    <a:pt x="190" y="67"/>
                    <a:pt x="189" y="67"/>
                    <a:pt x="189" y="67"/>
                  </a:cubicBezTo>
                  <a:cubicBezTo>
                    <a:pt x="189" y="68"/>
                    <a:pt x="188" y="68"/>
                    <a:pt x="189" y="69"/>
                  </a:cubicBezTo>
                  <a:cubicBezTo>
                    <a:pt x="189" y="70"/>
                    <a:pt x="188" y="70"/>
                    <a:pt x="188" y="70"/>
                  </a:cubicBezTo>
                  <a:cubicBezTo>
                    <a:pt x="188" y="70"/>
                    <a:pt x="187" y="70"/>
                    <a:pt x="187" y="71"/>
                  </a:cubicBezTo>
                  <a:cubicBezTo>
                    <a:pt x="187" y="71"/>
                    <a:pt x="188" y="72"/>
                    <a:pt x="189" y="72"/>
                  </a:cubicBezTo>
                  <a:cubicBezTo>
                    <a:pt x="190" y="71"/>
                    <a:pt x="191" y="70"/>
                    <a:pt x="191" y="69"/>
                  </a:cubicBezTo>
                  <a:cubicBezTo>
                    <a:pt x="191" y="68"/>
                    <a:pt x="190" y="68"/>
                    <a:pt x="190" y="67"/>
                  </a:cubicBezTo>
                  <a:close/>
                  <a:moveTo>
                    <a:pt x="221" y="27"/>
                  </a:moveTo>
                  <a:cubicBezTo>
                    <a:pt x="222" y="27"/>
                    <a:pt x="223" y="28"/>
                    <a:pt x="223" y="28"/>
                  </a:cubicBezTo>
                  <a:cubicBezTo>
                    <a:pt x="224" y="29"/>
                    <a:pt x="225" y="28"/>
                    <a:pt x="225" y="28"/>
                  </a:cubicBezTo>
                  <a:cubicBezTo>
                    <a:pt x="225" y="27"/>
                    <a:pt x="225" y="26"/>
                    <a:pt x="224" y="26"/>
                  </a:cubicBezTo>
                  <a:cubicBezTo>
                    <a:pt x="224" y="26"/>
                    <a:pt x="223" y="26"/>
                    <a:pt x="221" y="25"/>
                  </a:cubicBezTo>
                  <a:cubicBezTo>
                    <a:pt x="221" y="25"/>
                    <a:pt x="220" y="26"/>
                    <a:pt x="220" y="26"/>
                  </a:cubicBezTo>
                  <a:cubicBezTo>
                    <a:pt x="220" y="27"/>
                    <a:pt x="221" y="27"/>
                    <a:pt x="221" y="27"/>
                  </a:cubicBezTo>
                  <a:close/>
                  <a:moveTo>
                    <a:pt x="182" y="68"/>
                  </a:moveTo>
                  <a:cubicBezTo>
                    <a:pt x="181" y="68"/>
                    <a:pt x="181" y="69"/>
                    <a:pt x="181" y="70"/>
                  </a:cubicBezTo>
                  <a:cubicBezTo>
                    <a:pt x="182" y="71"/>
                    <a:pt x="181" y="72"/>
                    <a:pt x="182" y="73"/>
                  </a:cubicBezTo>
                  <a:cubicBezTo>
                    <a:pt x="183" y="72"/>
                    <a:pt x="184" y="71"/>
                    <a:pt x="183" y="69"/>
                  </a:cubicBezTo>
                  <a:cubicBezTo>
                    <a:pt x="183" y="69"/>
                    <a:pt x="183" y="68"/>
                    <a:pt x="182" y="68"/>
                  </a:cubicBezTo>
                  <a:close/>
                  <a:moveTo>
                    <a:pt x="215" y="31"/>
                  </a:moveTo>
                  <a:cubicBezTo>
                    <a:pt x="216" y="31"/>
                    <a:pt x="217" y="31"/>
                    <a:pt x="217" y="31"/>
                  </a:cubicBezTo>
                  <a:cubicBezTo>
                    <a:pt x="217" y="31"/>
                    <a:pt x="217" y="31"/>
                    <a:pt x="217" y="31"/>
                  </a:cubicBezTo>
                  <a:cubicBezTo>
                    <a:pt x="217" y="31"/>
                    <a:pt x="217" y="31"/>
                    <a:pt x="217" y="31"/>
                  </a:cubicBezTo>
                  <a:cubicBezTo>
                    <a:pt x="218" y="31"/>
                    <a:pt x="218" y="31"/>
                    <a:pt x="218" y="32"/>
                  </a:cubicBezTo>
                  <a:cubicBezTo>
                    <a:pt x="218" y="32"/>
                    <a:pt x="219" y="32"/>
                    <a:pt x="219" y="32"/>
                  </a:cubicBezTo>
                  <a:cubicBezTo>
                    <a:pt x="220" y="32"/>
                    <a:pt x="220" y="31"/>
                    <a:pt x="220" y="31"/>
                  </a:cubicBezTo>
                  <a:cubicBezTo>
                    <a:pt x="220" y="30"/>
                    <a:pt x="219" y="30"/>
                    <a:pt x="219" y="30"/>
                  </a:cubicBezTo>
                  <a:cubicBezTo>
                    <a:pt x="218" y="30"/>
                    <a:pt x="216" y="30"/>
                    <a:pt x="215" y="30"/>
                  </a:cubicBezTo>
                  <a:cubicBezTo>
                    <a:pt x="214" y="30"/>
                    <a:pt x="214" y="30"/>
                    <a:pt x="215" y="31"/>
                  </a:cubicBezTo>
                  <a:close/>
                  <a:moveTo>
                    <a:pt x="235" y="13"/>
                  </a:moveTo>
                  <a:cubicBezTo>
                    <a:pt x="234" y="13"/>
                    <a:pt x="234" y="13"/>
                    <a:pt x="234" y="13"/>
                  </a:cubicBezTo>
                  <a:cubicBezTo>
                    <a:pt x="233" y="14"/>
                    <a:pt x="235" y="16"/>
                    <a:pt x="236" y="16"/>
                  </a:cubicBezTo>
                  <a:cubicBezTo>
                    <a:pt x="236" y="16"/>
                    <a:pt x="237" y="15"/>
                    <a:pt x="237" y="15"/>
                  </a:cubicBezTo>
                  <a:cubicBezTo>
                    <a:pt x="237" y="13"/>
                    <a:pt x="236" y="13"/>
                    <a:pt x="235" y="13"/>
                  </a:cubicBezTo>
                  <a:close/>
                  <a:moveTo>
                    <a:pt x="214" y="83"/>
                  </a:moveTo>
                  <a:cubicBezTo>
                    <a:pt x="213" y="83"/>
                    <a:pt x="213" y="82"/>
                    <a:pt x="212" y="81"/>
                  </a:cubicBezTo>
                  <a:cubicBezTo>
                    <a:pt x="212" y="81"/>
                    <a:pt x="212" y="81"/>
                    <a:pt x="212" y="81"/>
                  </a:cubicBezTo>
                  <a:cubicBezTo>
                    <a:pt x="211" y="81"/>
                    <a:pt x="210" y="81"/>
                    <a:pt x="210" y="82"/>
                  </a:cubicBezTo>
                  <a:cubicBezTo>
                    <a:pt x="210" y="82"/>
                    <a:pt x="209" y="82"/>
                    <a:pt x="210" y="82"/>
                  </a:cubicBezTo>
                  <a:cubicBezTo>
                    <a:pt x="211" y="83"/>
                    <a:pt x="211" y="82"/>
                    <a:pt x="212" y="82"/>
                  </a:cubicBezTo>
                  <a:cubicBezTo>
                    <a:pt x="212" y="82"/>
                    <a:pt x="212" y="82"/>
                    <a:pt x="212" y="82"/>
                  </a:cubicBezTo>
                  <a:cubicBezTo>
                    <a:pt x="212" y="82"/>
                    <a:pt x="212" y="82"/>
                    <a:pt x="212" y="82"/>
                  </a:cubicBezTo>
                  <a:cubicBezTo>
                    <a:pt x="212" y="83"/>
                    <a:pt x="212" y="84"/>
                    <a:pt x="213" y="84"/>
                  </a:cubicBezTo>
                  <a:cubicBezTo>
                    <a:pt x="213" y="84"/>
                    <a:pt x="213" y="84"/>
                    <a:pt x="214" y="84"/>
                  </a:cubicBezTo>
                  <a:cubicBezTo>
                    <a:pt x="214" y="84"/>
                    <a:pt x="214" y="83"/>
                    <a:pt x="214" y="83"/>
                  </a:cubicBezTo>
                  <a:close/>
                  <a:moveTo>
                    <a:pt x="212" y="13"/>
                  </a:moveTo>
                  <a:cubicBezTo>
                    <a:pt x="212" y="12"/>
                    <a:pt x="213" y="12"/>
                    <a:pt x="212" y="12"/>
                  </a:cubicBezTo>
                  <a:cubicBezTo>
                    <a:pt x="212" y="11"/>
                    <a:pt x="212" y="11"/>
                    <a:pt x="212" y="11"/>
                  </a:cubicBezTo>
                  <a:cubicBezTo>
                    <a:pt x="211" y="11"/>
                    <a:pt x="211" y="10"/>
                    <a:pt x="210" y="11"/>
                  </a:cubicBezTo>
                  <a:cubicBezTo>
                    <a:pt x="210" y="12"/>
                    <a:pt x="209" y="12"/>
                    <a:pt x="210" y="13"/>
                  </a:cubicBezTo>
                  <a:cubicBezTo>
                    <a:pt x="211" y="13"/>
                    <a:pt x="211" y="13"/>
                    <a:pt x="212" y="13"/>
                  </a:cubicBezTo>
                  <a:close/>
                  <a:moveTo>
                    <a:pt x="196" y="66"/>
                  </a:moveTo>
                  <a:cubicBezTo>
                    <a:pt x="196" y="65"/>
                    <a:pt x="194" y="64"/>
                    <a:pt x="193" y="64"/>
                  </a:cubicBezTo>
                  <a:cubicBezTo>
                    <a:pt x="193" y="64"/>
                    <a:pt x="193" y="64"/>
                    <a:pt x="193" y="64"/>
                  </a:cubicBezTo>
                  <a:cubicBezTo>
                    <a:pt x="193" y="65"/>
                    <a:pt x="192" y="65"/>
                    <a:pt x="193" y="65"/>
                  </a:cubicBezTo>
                  <a:cubicBezTo>
                    <a:pt x="194" y="66"/>
                    <a:pt x="195" y="66"/>
                    <a:pt x="195" y="66"/>
                  </a:cubicBezTo>
                  <a:cubicBezTo>
                    <a:pt x="196" y="67"/>
                    <a:pt x="196" y="66"/>
                    <a:pt x="196" y="66"/>
                  </a:cubicBezTo>
                  <a:close/>
                  <a:moveTo>
                    <a:pt x="150" y="77"/>
                  </a:moveTo>
                  <a:cubicBezTo>
                    <a:pt x="149" y="76"/>
                    <a:pt x="149" y="78"/>
                    <a:pt x="149" y="78"/>
                  </a:cubicBezTo>
                  <a:cubicBezTo>
                    <a:pt x="149" y="78"/>
                    <a:pt x="148" y="78"/>
                    <a:pt x="148" y="79"/>
                  </a:cubicBezTo>
                  <a:cubicBezTo>
                    <a:pt x="148" y="79"/>
                    <a:pt x="148" y="79"/>
                    <a:pt x="148" y="79"/>
                  </a:cubicBezTo>
                  <a:cubicBezTo>
                    <a:pt x="148" y="79"/>
                    <a:pt x="148" y="79"/>
                    <a:pt x="148" y="79"/>
                  </a:cubicBezTo>
                  <a:cubicBezTo>
                    <a:pt x="148" y="79"/>
                    <a:pt x="148" y="79"/>
                    <a:pt x="148" y="79"/>
                  </a:cubicBezTo>
                  <a:cubicBezTo>
                    <a:pt x="148" y="79"/>
                    <a:pt x="148" y="80"/>
                    <a:pt x="148" y="80"/>
                  </a:cubicBezTo>
                  <a:cubicBezTo>
                    <a:pt x="148" y="81"/>
                    <a:pt x="148" y="81"/>
                    <a:pt x="149" y="80"/>
                  </a:cubicBezTo>
                  <a:cubicBezTo>
                    <a:pt x="149" y="80"/>
                    <a:pt x="149" y="80"/>
                    <a:pt x="149" y="80"/>
                  </a:cubicBezTo>
                  <a:cubicBezTo>
                    <a:pt x="150" y="80"/>
                    <a:pt x="151" y="79"/>
                    <a:pt x="151" y="79"/>
                  </a:cubicBezTo>
                  <a:cubicBezTo>
                    <a:pt x="151" y="78"/>
                    <a:pt x="150" y="77"/>
                    <a:pt x="150" y="77"/>
                  </a:cubicBezTo>
                  <a:close/>
                  <a:moveTo>
                    <a:pt x="444" y="115"/>
                  </a:moveTo>
                  <a:cubicBezTo>
                    <a:pt x="443" y="114"/>
                    <a:pt x="442" y="113"/>
                    <a:pt x="441" y="113"/>
                  </a:cubicBezTo>
                  <a:cubicBezTo>
                    <a:pt x="441" y="113"/>
                    <a:pt x="440" y="113"/>
                    <a:pt x="440" y="113"/>
                  </a:cubicBezTo>
                  <a:cubicBezTo>
                    <a:pt x="440" y="113"/>
                    <a:pt x="440" y="114"/>
                    <a:pt x="441" y="114"/>
                  </a:cubicBezTo>
                  <a:cubicBezTo>
                    <a:pt x="441" y="115"/>
                    <a:pt x="443" y="115"/>
                    <a:pt x="444" y="116"/>
                  </a:cubicBezTo>
                  <a:cubicBezTo>
                    <a:pt x="444" y="116"/>
                    <a:pt x="444" y="115"/>
                    <a:pt x="444" y="115"/>
                  </a:cubicBezTo>
                  <a:cubicBezTo>
                    <a:pt x="444" y="115"/>
                    <a:pt x="445" y="115"/>
                    <a:pt x="444" y="115"/>
                  </a:cubicBezTo>
                  <a:close/>
                  <a:moveTo>
                    <a:pt x="451" y="80"/>
                  </a:moveTo>
                  <a:cubicBezTo>
                    <a:pt x="451" y="81"/>
                    <a:pt x="451" y="81"/>
                    <a:pt x="451" y="81"/>
                  </a:cubicBezTo>
                  <a:cubicBezTo>
                    <a:pt x="452" y="82"/>
                    <a:pt x="452" y="82"/>
                    <a:pt x="452" y="81"/>
                  </a:cubicBezTo>
                  <a:cubicBezTo>
                    <a:pt x="453" y="81"/>
                    <a:pt x="454" y="80"/>
                    <a:pt x="454" y="79"/>
                  </a:cubicBezTo>
                  <a:cubicBezTo>
                    <a:pt x="455" y="78"/>
                    <a:pt x="454" y="78"/>
                    <a:pt x="454" y="78"/>
                  </a:cubicBezTo>
                  <a:cubicBezTo>
                    <a:pt x="453" y="79"/>
                    <a:pt x="452" y="79"/>
                    <a:pt x="451" y="80"/>
                  </a:cubicBezTo>
                  <a:close/>
                  <a:moveTo>
                    <a:pt x="442" y="74"/>
                  </a:moveTo>
                  <a:cubicBezTo>
                    <a:pt x="442" y="74"/>
                    <a:pt x="441" y="74"/>
                    <a:pt x="441" y="74"/>
                  </a:cubicBezTo>
                  <a:cubicBezTo>
                    <a:pt x="441" y="73"/>
                    <a:pt x="440" y="73"/>
                    <a:pt x="440" y="74"/>
                  </a:cubicBezTo>
                  <a:cubicBezTo>
                    <a:pt x="440" y="74"/>
                    <a:pt x="440" y="74"/>
                    <a:pt x="440" y="75"/>
                  </a:cubicBezTo>
                  <a:cubicBezTo>
                    <a:pt x="440" y="76"/>
                    <a:pt x="441" y="75"/>
                    <a:pt x="442" y="75"/>
                  </a:cubicBezTo>
                  <a:cubicBezTo>
                    <a:pt x="442" y="75"/>
                    <a:pt x="443" y="76"/>
                    <a:pt x="443" y="75"/>
                  </a:cubicBezTo>
                  <a:cubicBezTo>
                    <a:pt x="444" y="74"/>
                    <a:pt x="442" y="75"/>
                    <a:pt x="442" y="74"/>
                  </a:cubicBezTo>
                  <a:close/>
                  <a:moveTo>
                    <a:pt x="493" y="91"/>
                  </a:moveTo>
                  <a:cubicBezTo>
                    <a:pt x="494" y="93"/>
                    <a:pt x="493" y="94"/>
                    <a:pt x="493" y="95"/>
                  </a:cubicBezTo>
                  <a:cubicBezTo>
                    <a:pt x="493" y="94"/>
                    <a:pt x="494" y="93"/>
                    <a:pt x="495" y="93"/>
                  </a:cubicBezTo>
                  <a:cubicBezTo>
                    <a:pt x="495" y="93"/>
                    <a:pt x="495" y="92"/>
                    <a:pt x="495" y="92"/>
                  </a:cubicBezTo>
                  <a:cubicBezTo>
                    <a:pt x="494" y="92"/>
                    <a:pt x="494" y="91"/>
                    <a:pt x="493" y="91"/>
                  </a:cubicBezTo>
                  <a:cubicBezTo>
                    <a:pt x="493" y="91"/>
                    <a:pt x="493" y="91"/>
                    <a:pt x="493" y="91"/>
                  </a:cubicBezTo>
                  <a:close/>
                  <a:moveTo>
                    <a:pt x="213" y="36"/>
                  </a:moveTo>
                  <a:cubicBezTo>
                    <a:pt x="213" y="36"/>
                    <a:pt x="213" y="35"/>
                    <a:pt x="213" y="35"/>
                  </a:cubicBezTo>
                  <a:cubicBezTo>
                    <a:pt x="213" y="35"/>
                    <a:pt x="212" y="34"/>
                    <a:pt x="212" y="35"/>
                  </a:cubicBezTo>
                  <a:cubicBezTo>
                    <a:pt x="211" y="35"/>
                    <a:pt x="211" y="35"/>
                    <a:pt x="211" y="36"/>
                  </a:cubicBezTo>
                  <a:cubicBezTo>
                    <a:pt x="211" y="36"/>
                    <a:pt x="211" y="37"/>
                    <a:pt x="211" y="37"/>
                  </a:cubicBezTo>
                  <a:cubicBezTo>
                    <a:pt x="212" y="37"/>
                    <a:pt x="212" y="37"/>
                    <a:pt x="213" y="36"/>
                  </a:cubicBezTo>
                  <a:close/>
                  <a:moveTo>
                    <a:pt x="209" y="34"/>
                  </a:moveTo>
                  <a:cubicBezTo>
                    <a:pt x="209" y="34"/>
                    <a:pt x="210" y="35"/>
                    <a:pt x="210" y="35"/>
                  </a:cubicBezTo>
                  <a:cubicBezTo>
                    <a:pt x="211" y="34"/>
                    <a:pt x="212" y="34"/>
                    <a:pt x="211" y="33"/>
                  </a:cubicBezTo>
                  <a:cubicBezTo>
                    <a:pt x="211" y="33"/>
                    <a:pt x="210" y="32"/>
                    <a:pt x="210" y="33"/>
                  </a:cubicBezTo>
                  <a:cubicBezTo>
                    <a:pt x="209" y="33"/>
                    <a:pt x="208" y="33"/>
                    <a:pt x="209" y="34"/>
                  </a:cubicBezTo>
                  <a:close/>
                  <a:moveTo>
                    <a:pt x="445" y="102"/>
                  </a:moveTo>
                  <a:cubicBezTo>
                    <a:pt x="444" y="102"/>
                    <a:pt x="444" y="102"/>
                    <a:pt x="444" y="102"/>
                  </a:cubicBezTo>
                  <a:cubicBezTo>
                    <a:pt x="444" y="103"/>
                    <a:pt x="444" y="103"/>
                    <a:pt x="445" y="103"/>
                  </a:cubicBezTo>
                  <a:cubicBezTo>
                    <a:pt x="445" y="103"/>
                    <a:pt x="445" y="103"/>
                    <a:pt x="446" y="103"/>
                  </a:cubicBezTo>
                  <a:cubicBezTo>
                    <a:pt x="446" y="102"/>
                    <a:pt x="445" y="102"/>
                    <a:pt x="445" y="102"/>
                  </a:cubicBezTo>
                  <a:close/>
                  <a:moveTo>
                    <a:pt x="212" y="56"/>
                  </a:moveTo>
                  <a:cubicBezTo>
                    <a:pt x="212" y="56"/>
                    <a:pt x="211" y="56"/>
                    <a:pt x="211" y="57"/>
                  </a:cubicBezTo>
                  <a:cubicBezTo>
                    <a:pt x="211" y="57"/>
                    <a:pt x="212" y="58"/>
                    <a:pt x="213" y="58"/>
                  </a:cubicBezTo>
                  <a:cubicBezTo>
                    <a:pt x="213" y="57"/>
                    <a:pt x="213" y="57"/>
                    <a:pt x="213" y="56"/>
                  </a:cubicBezTo>
                  <a:cubicBezTo>
                    <a:pt x="213" y="56"/>
                    <a:pt x="213" y="56"/>
                    <a:pt x="213" y="56"/>
                  </a:cubicBezTo>
                  <a:cubicBezTo>
                    <a:pt x="213" y="56"/>
                    <a:pt x="213" y="56"/>
                    <a:pt x="213" y="56"/>
                  </a:cubicBezTo>
                  <a:cubicBezTo>
                    <a:pt x="213" y="55"/>
                    <a:pt x="213" y="55"/>
                    <a:pt x="212" y="56"/>
                  </a:cubicBezTo>
                  <a:close/>
                  <a:moveTo>
                    <a:pt x="189" y="63"/>
                  </a:moveTo>
                  <a:cubicBezTo>
                    <a:pt x="189" y="63"/>
                    <a:pt x="189" y="63"/>
                    <a:pt x="189" y="63"/>
                  </a:cubicBezTo>
                  <a:cubicBezTo>
                    <a:pt x="189" y="63"/>
                    <a:pt x="189" y="63"/>
                    <a:pt x="189" y="63"/>
                  </a:cubicBezTo>
                  <a:cubicBezTo>
                    <a:pt x="189" y="63"/>
                    <a:pt x="189" y="64"/>
                    <a:pt x="188" y="64"/>
                  </a:cubicBezTo>
                  <a:cubicBezTo>
                    <a:pt x="187" y="64"/>
                    <a:pt x="187" y="64"/>
                    <a:pt x="188" y="65"/>
                  </a:cubicBezTo>
                  <a:cubicBezTo>
                    <a:pt x="189" y="66"/>
                    <a:pt x="189" y="65"/>
                    <a:pt x="189" y="64"/>
                  </a:cubicBezTo>
                  <a:cubicBezTo>
                    <a:pt x="189" y="64"/>
                    <a:pt x="189" y="64"/>
                    <a:pt x="189" y="64"/>
                  </a:cubicBezTo>
                  <a:cubicBezTo>
                    <a:pt x="189" y="64"/>
                    <a:pt x="189" y="64"/>
                    <a:pt x="189" y="64"/>
                  </a:cubicBezTo>
                  <a:cubicBezTo>
                    <a:pt x="190" y="64"/>
                    <a:pt x="190" y="63"/>
                    <a:pt x="189" y="63"/>
                  </a:cubicBezTo>
                  <a:close/>
                  <a:moveTo>
                    <a:pt x="429" y="96"/>
                  </a:moveTo>
                  <a:cubicBezTo>
                    <a:pt x="429" y="97"/>
                    <a:pt x="428" y="97"/>
                    <a:pt x="429" y="98"/>
                  </a:cubicBezTo>
                  <a:cubicBezTo>
                    <a:pt x="429" y="98"/>
                    <a:pt x="429" y="98"/>
                    <a:pt x="430" y="98"/>
                  </a:cubicBezTo>
                  <a:cubicBezTo>
                    <a:pt x="430" y="98"/>
                    <a:pt x="430" y="98"/>
                    <a:pt x="430" y="98"/>
                  </a:cubicBezTo>
                  <a:cubicBezTo>
                    <a:pt x="430" y="98"/>
                    <a:pt x="431" y="97"/>
                    <a:pt x="431" y="97"/>
                  </a:cubicBezTo>
                  <a:cubicBezTo>
                    <a:pt x="430" y="96"/>
                    <a:pt x="430" y="96"/>
                    <a:pt x="429" y="96"/>
                  </a:cubicBezTo>
                  <a:close/>
                  <a:moveTo>
                    <a:pt x="171" y="67"/>
                  </a:moveTo>
                  <a:cubicBezTo>
                    <a:pt x="171" y="67"/>
                    <a:pt x="170" y="67"/>
                    <a:pt x="170" y="66"/>
                  </a:cubicBezTo>
                  <a:cubicBezTo>
                    <a:pt x="169" y="66"/>
                    <a:pt x="169" y="66"/>
                    <a:pt x="169" y="66"/>
                  </a:cubicBezTo>
                  <a:cubicBezTo>
                    <a:pt x="169" y="66"/>
                    <a:pt x="169" y="67"/>
                    <a:pt x="169" y="67"/>
                  </a:cubicBezTo>
                  <a:cubicBezTo>
                    <a:pt x="169" y="68"/>
                    <a:pt x="170" y="68"/>
                    <a:pt x="171" y="67"/>
                  </a:cubicBezTo>
                  <a:close/>
                  <a:moveTo>
                    <a:pt x="222" y="73"/>
                  </a:moveTo>
                  <a:cubicBezTo>
                    <a:pt x="221" y="73"/>
                    <a:pt x="221" y="73"/>
                    <a:pt x="221" y="73"/>
                  </a:cubicBezTo>
                  <a:cubicBezTo>
                    <a:pt x="221" y="74"/>
                    <a:pt x="222" y="75"/>
                    <a:pt x="222" y="75"/>
                  </a:cubicBezTo>
                  <a:cubicBezTo>
                    <a:pt x="222" y="75"/>
                    <a:pt x="223" y="75"/>
                    <a:pt x="223" y="74"/>
                  </a:cubicBezTo>
                  <a:cubicBezTo>
                    <a:pt x="223" y="74"/>
                    <a:pt x="222" y="73"/>
                    <a:pt x="222" y="73"/>
                  </a:cubicBezTo>
                  <a:close/>
                  <a:moveTo>
                    <a:pt x="516" y="111"/>
                  </a:moveTo>
                  <a:cubicBezTo>
                    <a:pt x="516" y="111"/>
                    <a:pt x="517" y="111"/>
                    <a:pt x="517" y="111"/>
                  </a:cubicBezTo>
                  <a:cubicBezTo>
                    <a:pt x="517" y="110"/>
                    <a:pt x="516" y="110"/>
                    <a:pt x="516" y="110"/>
                  </a:cubicBezTo>
                  <a:cubicBezTo>
                    <a:pt x="515" y="110"/>
                    <a:pt x="515" y="110"/>
                    <a:pt x="515" y="111"/>
                  </a:cubicBezTo>
                  <a:cubicBezTo>
                    <a:pt x="515" y="111"/>
                    <a:pt x="515" y="111"/>
                    <a:pt x="516" y="111"/>
                  </a:cubicBezTo>
                  <a:close/>
                  <a:moveTo>
                    <a:pt x="221" y="83"/>
                  </a:moveTo>
                  <a:cubicBezTo>
                    <a:pt x="221" y="83"/>
                    <a:pt x="220" y="83"/>
                    <a:pt x="220" y="84"/>
                  </a:cubicBezTo>
                  <a:cubicBezTo>
                    <a:pt x="220" y="84"/>
                    <a:pt x="220" y="84"/>
                    <a:pt x="221" y="84"/>
                  </a:cubicBezTo>
                  <a:cubicBezTo>
                    <a:pt x="221" y="84"/>
                    <a:pt x="221" y="84"/>
                    <a:pt x="221" y="84"/>
                  </a:cubicBezTo>
                  <a:cubicBezTo>
                    <a:pt x="221" y="83"/>
                    <a:pt x="221" y="83"/>
                    <a:pt x="221" y="83"/>
                  </a:cubicBezTo>
                  <a:close/>
                  <a:moveTo>
                    <a:pt x="180" y="67"/>
                  </a:moveTo>
                  <a:cubicBezTo>
                    <a:pt x="180" y="67"/>
                    <a:pt x="180" y="67"/>
                    <a:pt x="180" y="68"/>
                  </a:cubicBezTo>
                  <a:cubicBezTo>
                    <a:pt x="180" y="68"/>
                    <a:pt x="180" y="68"/>
                    <a:pt x="180" y="68"/>
                  </a:cubicBezTo>
                  <a:cubicBezTo>
                    <a:pt x="181" y="68"/>
                    <a:pt x="180" y="68"/>
                    <a:pt x="181" y="67"/>
                  </a:cubicBezTo>
                  <a:cubicBezTo>
                    <a:pt x="181" y="67"/>
                    <a:pt x="181" y="67"/>
                    <a:pt x="180" y="67"/>
                  </a:cubicBezTo>
                  <a:close/>
                  <a:moveTo>
                    <a:pt x="197" y="61"/>
                  </a:moveTo>
                  <a:cubicBezTo>
                    <a:pt x="197" y="61"/>
                    <a:pt x="198" y="62"/>
                    <a:pt x="198" y="62"/>
                  </a:cubicBezTo>
                  <a:cubicBezTo>
                    <a:pt x="198" y="62"/>
                    <a:pt x="199" y="61"/>
                    <a:pt x="199" y="61"/>
                  </a:cubicBezTo>
                  <a:cubicBezTo>
                    <a:pt x="199" y="61"/>
                    <a:pt x="198" y="60"/>
                    <a:pt x="198" y="60"/>
                  </a:cubicBezTo>
                  <a:cubicBezTo>
                    <a:pt x="198" y="60"/>
                    <a:pt x="197" y="61"/>
                    <a:pt x="197" y="61"/>
                  </a:cubicBezTo>
                  <a:close/>
                  <a:moveTo>
                    <a:pt x="183" y="24"/>
                  </a:moveTo>
                  <a:cubicBezTo>
                    <a:pt x="182" y="25"/>
                    <a:pt x="183" y="25"/>
                    <a:pt x="183" y="26"/>
                  </a:cubicBezTo>
                  <a:cubicBezTo>
                    <a:pt x="184" y="25"/>
                    <a:pt x="183" y="25"/>
                    <a:pt x="183" y="24"/>
                  </a:cubicBezTo>
                  <a:close/>
                  <a:moveTo>
                    <a:pt x="493" y="102"/>
                  </a:moveTo>
                  <a:cubicBezTo>
                    <a:pt x="493" y="102"/>
                    <a:pt x="493" y="103"/>
                    <a:pt x="493" y="103"/>
                  </a:cubicBezTo>
                  <a:cubicBezTo>
                    <a:pt x="493" y="103"/>
                    <a:pt x="493" y="102"/>
                    <a:pt x="494" y="102"/>
                  </a:cubicBezTo>
                  <a:cubicBezTo>
                    <a:pt x="494" y="102"/>
                    <a:pt x="494" y="101"/>
                    <a:pt x="493" y="101"/>
                  </a:cubicBezTo>
                  <a:cubicBezTo>
                    <a:pt x="493" y="101"/>
                    <a:pt x="493" y="102"/>
                    <a:pt x="493" y="102"/>
                  </a:cubicBezTo>
                  <a:close/>
                  <a:moveTo>
                    <a:pt x="186" y="61"/>
                  </a:moveTo>
                  <a:cubicBezTo>
                    <a:pt x="186" y="62"/>
                    <a:pt x="186" y="62"/>
                    <a:pt x="186" y="62"/>
                  </a:cubicBezTo>
                  <a:cubicBezTo>
                    <a:pt x="187" y="63"/>
                    <a:pt x="188" y="62"/>
                    <a:pt x="188" y="61"/>
                  </a:cubicBezTo>
                  <a:cubicBezTo>
                    <a:pt x="188" y="61"/>
                    <a:pt x="188" y="60"/>
                    <a:pt x="187" y="59"/>
                  </a:cubicBezTo>
                  <a:cubicBezTo>
                    <a:pt x="186" y="58"/>
                    <a:pt x="186" y="59"/>
                    <a:pt x="185" y="59"/>
                  </a:cubicBezTo>
                  <a:cubicBezTo>
                    <a:pt x="185" y="60"/>
                    <a:pt x="185" y="60"/>
                    <a:pt x="185" y="61"/>
                  </a:cubicBezTo>
                  <a:cubicBezTo>
                    <a:pt x="185" y="61"/>
                    <a:pt x="185" y="61"/>
                    <a:pt x="185" y="61"/>
                  </a:cubicBezTo>
                  <a:cubicBezTo>
                    <a:pt x="184" y="62"/>
                    <a:pt x="184" y="63"/>
                    <a:pt x="184" y="64"/>
                  </a:cubicBezTo>
                  <a:cubicBezTo>
                    <a:pt x="183" y="65"/>
                    <a:pt x="184" y="66"/>
                    <a:pt x="185" y="66"/>
                  </a:cubicBezTo>
                  <a:cubicBezTo>
                    <a:pt x="186" y="67"/>
                    <a:pt x="186" y="66"/>
                    <a:pt x="186" y="65"/>
                  </a:cubicBezTo>
                  <a:cubicBezTo>
                    <a:pt x="187" y="65"/>
                    <a:pt x="185" y="65"/>
                    <a:pt x="186" y="64"/>
                  </a:cubicBezTo>
                  <a:cubicBezTo>
                    <a:pt x="186" y="63"/>
                    <a:pt x="186" y="62"/>
                    <a:pt x="186" y="62"/>
                  </a:cubicBezTo>
                  <a:cubicBezTo>
                    <a:pt x="185" y="61"/>
                    <a:pt x="186" y="61"/>
                    <a:pt x="186" y="61"/>
                  </a:cubicBezTo>
                  <a:close/>
                  <a:moveTo>
                    <a:pt x="186" y="64"/>
                  </a:moveTo>
                  <a:cubicBezTo>
                    <a:pt x="186" y="64"/>
                    <a:pt x="186" y="64"/>
                    <a:pt x="186" y="64"/>
                  </a:cubicBezTo>
                  <a:cubicBezTo>
                    <a:pt x="186" y="64"/>
                    <a:pt x="186" y="64"/>
                    <a:pt x="186" y="64"/>
                  </a:cubicBezTo>
                  <a:close/>
                  <a:moveTo>
                    <a:pt x="450" y="145"/>
                  </a:moveTo>
                  <a:cubicBezTo>
                    <a:pt x="450" y="145"/>
                    <a:pt x="450" y="145"/>
                    <a:pt x="450" y="145"/>
                  </a:cubicBezTo>
                  <a:cubicBezTo>
                    <a:pt x="450" y="146"/>
                    <a:pt x="450" y="146"/>
                    <a:pt x="450" y="146"/>
                  </a:cubicBezTo>
                  <a:cubicBezTo>
                    <a:pt x="451" y="146"/>
                    <a:pt x="451" y="146"/>
                    <a:pt x="451" y="146"/>
                  </a:cubicBezTo>
                  <a:cubicBezTo>
                    <a:pt x="450" y="146"/>
                    <a:pt x="451" y="145"/>
                    <a:pt x="450" y="145"/>
                  </a:cubicBezTo>
                  <a:close/>
                  <a:moveTo>
                    <a:pt x="485" y="133"/>
                  </a:moveTo>
                  <a:cubicBezTo>
                    <a:pt x="485" y="133"/>
                    <a:pt x="485" y="133"/>
                    <a:pt x="485" y="133"/>
                  </a:cubicBezTo>
                  <a:cubicBezTo>
                    <a:pt x="485" y="133"/>
                    <a:pt x="485" y="133"/>
                    <a:pt x="485" y="133"/>
                  </a:cubicBezTo>
                  <a:cubicBezTo>
                    <a:pt x="485" y="133"/>
                    <a:pt x="485" y="132"/>
                    <a:pt x="485" y="132"/>
                  </a:cubicBezTo>
                  <a:cubicBezTo>
                    <a:pt x="485" y="131"/>
                    <a:pt x="485" y="130"/>
                    <a:pt x="485" y="130"/>
                  </a:cubicBezTo>
                  <a:cubicBezTo>
                    <a:pt x="483" y="130"/>
                    <a:pt x="484" y="131"/>
                    <a:pt x="484" y="132"/>
                  </a:cubicBezTo>
                  <a:cubicBezTo>
                    <a:pt x="484" y="133"/>
                    <a:pt x="484" y="135"/>
                    <a:pt x="485" y="136"/>
                  </a:cubicBezTo>
                  <a:cubicBezTo>
                    <a:pt x="485" y="135"/>
                    <a:pt x="485" y="134"/>
                    <a:pt x="485" y="133"/>
                  </a:cubicBezTo>
                  <a:close/>
                  <a:moveTo>
                    <a:pt x="546" y="146"/>
                  </a:moveTo>
                  <a:cubicBezTo>
                    <a:pt x="546" y="146"/>
                    <a:pt x="546" y="146"/>
                    <a:pt x="546" y="146"/>
                  </a:cubicBezTo>
                  <a:cubicBezTo>
                    <a:pt x="546" y="146"/>
                    <a:pt x="546" y="145"/>
                    <a:pt x="545" y="145"/>
                  </a:cubicBezTo>
                  <a:cubicBezTo>
                    <a:pt x="544" y="144"/>
                    <a:pt x="543" y="144"/>
                    <a:pt x="542" y="145"/>
                  </a:cubicBezTo>
                  <a:cubicBezTo>
                    <a:pt x="541" y="145"/>
                    <a:pt x="541" y="145"/>
                    <a:pt x="540" y="145"/>
                  </a:cubicBezTo>
                  <a:cubicBezTo>
                    <a:pt x="539" y="144"/>
                    <a:pt x="540" y="144"/>
                    <a:pt x="540" y="143"/>
                  </a:cubicBezTo>
                  <a:cubicBezTo>
                    <a:pt x="540" y="143"/>
                    <a:pt x="540" y="143"/>
                    <a:pt x="540" y="143"/>
                  </a:cubicBezTo>
                  <a:cubicBezTo>
                    <a:pt x="540" y="143"/>
                    <a:pt x="540" y="143"/>
                    <a:pt x="540" y="143"/>
                  </a:cubicBezTo>
                  <a:cubicBezTo>
                    <a:pt x="540" y="143"/>
                    <a:pt x="540" y="142"/>
                    <a:pt x="540" y="141"/>
                  </a:cubicBezTo>
                  <a:cubicBezTo>
                    <a:pt x="539" y="140"/>
                    <a:pt x="539" y="139"/>
                    <a:pt x="538" y="138"/>
                  </a:cubicBezTo>
                  <a:cubicBezTo>
                    <a:pt x="538" y="138"/>
                    <a:pt x="537" y="138"/>
                    <a:pt x="537" y="138"/>
                  </a:cubicBezTo>
                  <a:cubicBezTo>
                    <a:pt x="537" y="139"/>
                    <a:pt x="537" y="141"/>
                    <a:pt x="536" y="142"/>
                  </a:cubicBezTo>
                  <a:cubicBezTo>
                    <a:pt x="536" y="142"/>
                    <a:pt x="536" y="142"/>
                    <a:pt x="536" y="142"/>
                  </a:cubicBezTo>
                  <a:cubicBezTo>
                    <a:pt x="534" y="142"/>
                    <a:pt x="534" y="143"/>
                    <a:pt x="534" y="145"/>
                  </a:cubicBezTo>
                  <a:cubicBezTo>
                    <a:pt x="534" y="145"/>
                    <a:pt x="534" y="145"/>
                    <a:pt x="534" y="145"/>
                  </a:cubicBezTo>
                  <a:cubicBezTo>
                    <a:pt x="534" y="145"/>
                    <a:pt x="534" y="145"/>
                    <a:pt x="534" y="145"/>
                  </a:cubicBezTo>
                  <a:cubicBezTo>
                    <a:pt x="534" y="145"/>
                    <a:pt x="534" y="145"/>
                    <a:pt x="534" y="145"/>
                  </a:cubicBezTo>
                  <a:cubicBezTo>
                    <a:pt x="534" y="145"/>
                    <a:pt x="534" y="145"/>
                    <a:pt x="534" y="145"/>
                  </a:cubicBezTo>
                  <a:cubicBezTo>
                    <a:pt x="534" y="146"/>
                    <a:pt x="534" y="146"/>
                    <a:pt x="535" y="147"/>
                  </a:cubicBezTo>
                  <a:cubicBezTo>
                    <a:pt x="536" y="147"/>
                    <a:pt x="536" y="148"/>
                    <a:pt x="537" y="149"/>
                  </a:cubicBezTo>
                  <a:cubicBezTo>
                    <a:pt x="538" y="150"/>
                    <a:pt x="540" y="149"/>
                    <a:pt x="541" y="150"/>
                  </a:cubicBezTo>
                  <a:cubicBezTo>
                    <a:pt x="541" y="150"/>
                    <a:pt x="541" y="150"/>
                    <a:pt x="541" y="150"/>
                  </a:cubicBezTo>
                  <a:cubicBezTo>
                    <a:pt x="541" y="150"/>
                    <a:pt x="541" y="150"/>
                    <a:pt x="541" y="150"/>
                  </a:cubicBezTo>
                  <a:cubicBezTo>
                    <a:pt x="541" y="150"/>
                    <a:pt x="541" y="150"/>
                    <a:pt x="541" y="150"/>
                  </a:cubicBezTo>
                  <a:cubicBezTo>
                    <a:pt x="541" y="150"/>
                    <a:pt x="542" y="150"/>
                    <a:pt x="542" y="150"/>
                  </a:cubicBezTo>
                  <a:cubicBezTo>
                    <a:pt x="542" y="150"/>
                    <a:pt x="542" y="150"/>
                    <a:pt x="542" y="150"/>
                  </a:cubicBezTo>
                  <a:cubicBezTo>
                    <a:pt x="542" y="150"/>
                    <a:pt x="542" y="150"/>
                    <a:pt x="542" y="150"/>
                  </a:cubicBezTo>
                  <a:cubicBezTo>
                    <a:pt x="543" y="150"/>
                    <a:pt x="543" y="151"/>
                    <a:pt x="544" y="151"/>
                  </a:cubicBezTo>
                  <a:cubicBezTo>
                    <a:pt x="545" y="151"/>
                    <a:pt x="545" y="150"/>
                    <a:pt x="546" y="149"/>
                  </a:cubicBezTo>
                  <a:cubicBezTo>
                    <a:pt x="546" y="149"/>
                    <a:pt x="546" y="149"/>
                    <a:pt x="546" y="148"/>
                  </a:cubicBezTo>
                  <a:cubicBezTo>
                    <a:pt x="546" y="148"/>
                    <a:pt x="546" y="148"/>
                    <a:pt x="546" y="148"/>
                  </a:cubicBezTo>
                  <a:cubicBezTo>
                    <a:pt x="547" y="148"/>
                    <a:pt x="547" y="147"/>
                    <a:pt x="546" y="146"/>
                  </a:cubicBezTo>
                  <a:close/>
                  <a:moveTo>
                    <a:pt x="210" y="16"/>
                  </a:moveTo>
                  <a:cubicBezTo>
                    <a:pt x="210" y="16"/>
                    <a:pt x="209" y="16"/>
                    <a:pt x="209" y="16"/>
                  </a:cubicBezTo>
                  <a:cubicBezTo>
                    <a:pt x="209" y="16"/>
                    <a:pt x="210" y="16"/>
                    <a:pt x="210" y="16"/>
                  </a:cubicBezTo>
                  <a:cubicBezTo>
                    <a:pt x="210" y="16"/>
                    <a:pt x="210" y="16"/>
                    <a:pt x="210" y="16"/>
                  </a:cubicBezTo>
                  <a:cubicBezTo>
                    <a:pt x="210" y="16"/>
                    <a:pt x="210" y="15"/>
                    <a:pt x="210" y="16"/>
                  </a:cubicBezTo>
                  <a:close/>
                  <a:moveTo>
                    <a:pt x="235" y="11"/>
                  </a:moveTo>
                  <a:cubicBezTo>
                    <a:pt x="235" y="11"/>
                    <a:pt x="235" y="11"/>
                    <a:pt x="235" y="11"/>
                  </a:cubicBezTo>
                  <a:cubicBezTo>
                    <a:pt x="235" y="11"/>
                    <a:pt x="235" y="11"/>
                    <a:pt x="235" y="11"/>
                  </a:cubicBezTo>
                  <a:cubicBezTo>
                    <a:pt x="234" y="11"/>
                    <a:pt x="234" y="11"/>
                    <a:pt x="234" y="11"/>
                  </a:cubicBezTo>
                  <a:cubicBezTo>
                    <a:pt x="234" y="11"/>
                    <a:pt x="234" y="11"/>
                    <a:pt x="235" y="11"/>
                  </a:cubicBezTo>
                  <a:close/>
                  <a:moveTo>
                    <a:pt x="443" y="79"/>
                  </a:moveTo>
                  <a:cubicBezTo>
                    <a:pt x="443" y="79"/>
                    <a:pt x="443" y="79"/>
                    <a:pt x="443" y="79"/>
                  </a:cubicBezTo>
                  <a:cubicBezTo>
                    <a:pt x="443" y="79"/>
                    <a:pt x="444" y="79"/>
                    <a:pt x="444" y="78"/>
                  </a:cubicBezTo>
                  <a:cubicBezTo>
                    <a:pt x="444" y="78"/>
                    <a:pt x="443" y="78"/>
                    <a:pt x="443" y="78"/>
                  </a:cubicBezTo>
                  <a:cubicBezTo>
                    <a:pt x="443" y="78"/>
                    <a:pt x="443" y="78"/>
                    <a:pt x="443" y="79"/>
                  </a:cubicBezTo>
                  <a:close/>
                  <a:moveTo>
                    <a:pt x="184" y="27"/>
                  </a:moveTo>
                  <a:cubicBezTo>
                    <a:pt x="184" y="27"/>
                    <a:pt x="184" y="27"/>
                    <a:pt x="184" y="27"/>
                  </a:cubicBezTo>
                  <a:cubicBezTo>
                    <a:pt x="184" y="27"/>
                    <a:pt x="184" y="27"/>
                    <a:pt x="184" y="27"/>
                  </a:cubicBezTo>
                  <a:cubicBezTo>
                    <a:pt x="183" y="26"/>
                    <a:pt x="183" y="27"/>
                    <a:pt x="183" y="27"/>
                  </a:cubicBezTo>
                  <a:cubicBezTo>
                    <a:pt x="183" y="27"/>
                    <a:pt x="184" y="27"/>
                    <a:pt x="184" y="27"/>
                  </a:cubicBezTo>
                  <a:close/>
                  <a:moveTo>
                    <a:pt x="182" y="36"/>
                  </a:moveTo>
                  <a:cubicBezTo>
                    <a:pt x="183" y="36"/>
                    <a:pt x="183" y="35"/>
                    <a:pt x="183" y="35"/>
                  </a:cubicBezTo>
                  <a:cubicBezTo>
                    <a:pt x="183" y="35"/>
                    <a:pt x="183" y="35"/>
                    <a:pt x="182" y="35"/>
                  </a:cubicBezTo>
                  <a:cubicBezTo>
                    <a:pt x="182" y="35"/>
                    <a:pt x="182" y="35"/>
                    <a:pt x="182" y="35"/>
                  </a:cubicBezTo>
                  <a:cubicBezTo>
                    <a:pt x="182" y="35"/>
                    <a:pt x="182" y="36"/>
                    <a:pt x="182" y="36"/>
                  </a:cubicBezTo>
                  <a:close/>
                  <a:moveTo>
                    <a:pt x="466" y="75"/>
                  </a:moveTo>
                  <a:cubicBezTo>
                    <a:pt x="466" y="75"/>
                    <a:pt x="466" y="75"/>
                    <a:pt x="466" y="75"/>
                  </a:cubicBezTo>
                  <a:cubicBezTo>
                    <a:pt x="466" y="75"/>
                    <a:pt x="466" y="75"/>
                    <a:pt x="466" y="75"/>
                  </a:cubicBezTo>
                  <a:cubicBezTo>
                    <a:pt x="466" y="75"/>
                    <a:pt x="466" y="75"/>
                    <a:pt x="466" y="75"/>
                  </a:cubicBezTo>
                  <a:cubicBezTo>
                    <a:pt x="466" y="75"/>
                    <a:pt x="466" y="74"/>
                    <a:pt x="466" y="75"/>
                  </a:cubicBezTo>
                  <a:close/>
                  <a:moveTo>
                    <a:pt x="214" y="46"/>
                  </a:moveTo>
                  <a:cubicBezTo>
                    <a:pt x="214" y="46"/>
                    <a:pt x="214" y="46"/>
                    <a:pt x="214" y="46"/>
                  </a:cubicBezTo>
                  <a:cubicBezTo>
                    <a:pt x="214" y="46"/>
                    <a:pt x="214" y="44"/>
                    <a:pt x="213" y="44"/>
                  </a:cubicBezTo>
                  <a:cubicBezTo>
                    <a:pt x="211" y="45"/>
                    <a:pt x="209" y="45"/>
                    <a:pt x="208" y="47"/>
                  </a:cubicBezTo>
                  <a:cubicBezTo>
                    <a:pt x="208" y="47"/>
                    <a:pt x="208" y="47"/>
                    <a:pt x="208" y="48"/>
                  </a:cubicBezTo>
                  <a:cubicBezTo>
                    <a:pt x="207" y="48"/>
                    <a:pt x="207" y="49"/>
                    <a:pt x="208" y="50"/>
                  </a:cubicBezTo>
                  <a:cubicBezTo>
                    <a:pt x="208" y="50"/>
                    <a:pt x="209" y="50"/>
                    <a:pt x="209" y="50"/>
                  </a:cubicBezTo>
                  <a:cubicBezTo>
                    <a:pt x="211" y="52"/>
                    <a:pt x="211" y="51"/>
                    <a:pt x="212" y="50"/>
                  </a:cubicBezTo>
                  <a:cubicBezTo>
                    <a:pt x="213" y="50"/>
                    <a:pt x="214" y="50"/>
                    <a:pt x="214" y="49"/>
                  </a:cubicBezTo>
                  <a:cubicBezTo>
                    <a:pt x="214" y="49"/>
                    <a:pt x="214" y="49"/>
                    <a:pt x="214" y="49"/>
                  </a:cubicBezTo>
                  <a:cubicBezTo>
                    <a:pt x="214" y="49"/>
                    <a:pt x="214" y="49"/>
                    <a:pt x="214" y="49"/>
                  </a:cubicBezTo>
                  <a:cubicBezTo>
                    <a:pt x="214" y="49"/>
                    <a:pt x="214" y="48"/>
                    <a:pt x="214" y="48"/>
                  </a:cubicBezTo>
                  <a:cubicBezTo>
                    <a:pt x="215" y="47"/>
                    <a:pt x="215" y="47"/>
                    <a:pt x="214" y="46"/>
                  </a:cubicBezTo>
                  <a:close/>
                  <a:moveTo>
                    <a:pt x="210" y="30"/>
                  </a:moveTo>
                  <a:cubicBezTo>
                    <a:pt x="210" y="30"/>
                    <a:pt x="210" y="30"/>
                    <a:pt x="210" y="30"/>
                  </a:cubicBezTo>
                  <a:cubicBezTo>
                    <a:pt x="209" y="30"/>
                    <a:pt x="209" y="30"/>
                    <a:pt x="209" y="30"/>
                  </a:cubicBezTo>
                  <a:cubicBezTo>
                    <a:pt x="209" y="30"/>
                    <a:pt x="209" y="30"/>
                    <a:pt x="209" y="30"/>
                  </a:cubicBezTo>
                  <a:cubicBezTo>
                    <a:pt x="210" y="30"/>
                    <a:pt x="210" y="30"/>
                    <a:pt x="210" y="30"/>
                  </a:cubicBezTo>
                  <a:close/>
                  <a:moveTo>
                    <a:pt x="213" y="19"/>
                  </a:moveTo>
                  <a:cubicBezTo>
                    <a:pt x="213" y="19"/>
                    <a:pt x="213" y="19"/>
                    <a:pt x="213" y="19"/>
                  </a:cubicBezTo>
                  <a:cubicBezTo>
                    <a:pt x="213" y="19"/>
                    <a:pt x="213" y="19"/>
                    <a:pt x="213" y="19"/>
                  </a:cubicBezTo>
                  <a:cubicBezTo>
                    <a:pt x="213" y="19"/>
                    <a:pt x="213" y="19"/>
                    <a:pt x="212" y="19"/>
                  </a:cubicBezTo>
                  <a:cubicBezTo>
                    <a:pt x="212" y="19"/>
                    <a:pt x="213" y="19"/>
                    <a:pt x="213" y="19"/>
                  </a:cubicBezTo>
                  <a:close/>
                  <a:moveTo>
                    <a:pt x="516" y="113"/>
                  </a:moveTo>
                  <a:cubicBezTo>
                    <a:pt x="516" y="113"/>
                    <a:pt x="516" y="113"/>
                    <a:pt x="516" y="113"/>
                  </a:cubicBezTo>
                  <a:cubicBezTo>
                    <a:pt x="516" y="113"/>
                    <a:pt x="516" y="113"/>
                    <a:pt x="517" y="113"/>
                  </a:cubicBezTo>
                  <a:cubicBezTo>
                    <a:pt x="516" y="113"/>
                    <a:pt x="516" y="112"/>
                    <a:pt x="516" y="112"/>
                  </a:cubicBezTo>
                  <a:cubicBezTo>
                    <a:pt x="516" y="112"/>
                    <a:pt x="516" y="112"/>
                    <a:pt x="516" y="113"/>
                  </a:cubicBezTo>
                  <a:close/>
                  <a:moveTo>
                    <a:pt x="187" y="22"/>
                  </a:moveTo>
                  <a:cubicBezTo>
                    <a:pt x="187" y="22"/>
                    <a:pt x="187" y="22"/>
                    <a:pt x="187" y="22"/>
                  </a:cubicBezTo>
                  <a:cubicBezTo>
                    <a:pt x="187" y="22"/>
                    <a:pt x="187" y="22"/>
                    <a:pt x="187" y="22"/>
                  </a:cubicBezTo>
                  <a:cubicBezTo>
                    <a:pt x="187" y="22"/>
                    <a:pt x="186" y="22"/>
                    <a:pt x="186" y="22"/>
                  </a:cubicBezTo>
                  <a:cubicBezTo>
                    <a:pt x="186" y="22"/>
                    <a:pt x="186" y="22"/>
                    <a:pt x="187" y="22"/>
                  </a:cubicBezTo>
                  <a:close/>
                  <a:moveTo>
                    <a:pt x="433" y="37"/>
                  </a:moveTo>
                  <a:cubicBezTo>
                    <a:pt x="433" y="37"/>
                    <a:pt x="433" y="37"/>
                    <a:pt x="433" y="37"/>
                  </a:cubicBezTo>
                  <a:cubicBezTo>
                    <a:pt x="435" y="37"/>
                    <a:pt x="436" y="35"/>
                    <a:pt x="436" y="33"/>
                  </a:cubicBezTo>
                  <a:cubicBezTo>
                    <a:pt x="436" y="33"/>
                    <a:pt x="437" y="32"/>
                    <a:pt x="436" y="31"/>
                  </a:cubicBezTo>
                  <a:cubicBezTo>
                    <a:pt x="436" y="31"/>
                    <a:pt x="436" y="31"/>
                    <a:pt x="436" y="31"/>
                  </a:cubicBezTo>
                  <a:cubicBezTo>
                    <a:pt x="436" y="31"/>
                    <a:pt x="436" y="31"/>
                    <a:pt x="436" y="31"/>
                  </a:cubicBezTo>
                  <a:cubicBezTo>
                    <a:pt x="433" y="30"/>
                    <a:pt x="431" y="30"/>
                    <a:pt x="428" y="31"/>
                  </a:cubicBezTo>
                  <a:cubicBezTo>
                    <a:pt x="427" y="31"/>
                    <a:pt x="426" y="31"/>
                    <a:pt x="426" y="32"/>
                  </a:cubicBezTo>
                  <a:cubicBezTo>
                    <a:pt x="425" y="33"/>
                    <a:pt x="425" y="35"/>
                    <a:pt x="426" y="35"/>
                  </a:cubicBezTo>
                  <a:cubicBezTo>
                    <a:pt x="428" y="37"/>
                    <a:pt x="429" y="37"/>
                    <a:pt x="431" y="37"/>
                  </a:cubicBezTo>
                  <a:cubicBezTo>
                    <a:pt x="431" y="37"/>
                    <a:pt x="431" y="37"/>
                    <a:pt x="431" y="37"/>
                  </a:cubicBezTo>
                  <a:cubicBezTo>
                    <a:pt x="432" y="38"/>
                    <a:pt x="432" y="38"/>
                    <a:pt x="433" y="37"/>
                  </a:cubicBezTo>
                  <a:close/>
                  <a:moveTo>
                    <a:pt x="222" y="66"/>
                  </a:moveTo>
                  <a:cubicBezTo>
                    <a:pt x="222" y="66"/>
                    <a:pt x="222" y="66"/>
                    <a:pt x="222" y="66"/>
                  </a:cubicBezTo>
                  <a:cubicBezTo>
                    <a:pt x="222" y="66"/>
                    <a:pt x="222" y="66"/>
                    <a:pt x="222" y="66"/>
                  </a:cubicBezTo>
                  <a:cubicBezTo>
                    <a:pt x="222" y="66"/>
                    <a:pt x="222" y="66"/>
                    <a:pt x="222" y="67"/>
                  </a:cubicBezTo>
                  <a:cubicBezTo>
                    <a:pt x="222" y="67"/>
                    <a:pt x="223" y="67"/>
                    <a:pt x="223" y="66"/>
                  </a:cubicBezTo>
                  <a:cubicBezTo>
                    <a:pt x="223" y="66"/>
                    <a:pt x="223" y="66"/>
                    <a:pt x="222" y="66"/>
                  </a:cubicBezTo>
                  <a:close/>
                  <a:moveTo>
                    <a:pt x="213" y="69"/>
                  </a:moveTo>
                  <a:cubicBezTo>
                    <a:pt x="213" y="69"/>
                    <a:pt x="213" y="69"/>
                    <a:pt x="213" y="69"/>
                  </a:cubicBezTo>
                  <a:cubicBezTo>
                    <a:pt x="214" y="69"/>
                    <a:pt x="214" y="69"/>
                    <a:pt x="214" y="69"/>
                  </a:cubicBezTo>
                  <a:cubicBezTo>
                    <a:pt x="213" y="69"/>
                    <a:pt x="213" y="69"/>
                    <a:pt x="213" y="69"/>
                  </a:cubicBezTo>
                  <a:cubicBezTo>
                    <a:pt x="213" y="69"/>
                    <a:pt x="213" y="69"/>
                    <a:pt x="213" y="69"/>
                  </a:cubicBezTo>
                  <a:close/>
                  <a:moveTo>
                    <a:pt x="239" y="10"/>
                  </a:moveTo>
                  <a:cubicBezTo>
                    <a:pt x="239" y="12"/>
                    <a:pt x="240" y="13"/>
                    <a:pt x="241" y="13"/>
                  </a:cubicBezTo>
                  <a:cubicBezTo>
                    <a:pt x="242" y="14"/>
                    <a:pt x="242" y="13"/>
                    <a:pt x="243" y="13"/>
                  </a:cubicBezTo>
                  <a:cubicBezTo>
                    <a:pt x="243" y="13"/>
                    <a:pt x="243" y="13"/>
                    <a:pt x="243" y="13"/>
                  </a:cubicBezTo>
                  <a:cubicBezTo>
                    <a:pt x="243" y="13"/>
                    <a:pt x="243" y="13"/>
                    <a:pt x="243" y="13"/>
                  </a:cubicBezTo>
                  <a:cubicBezTo>
                    <a:pt x="243" y="13"/>
                    <a:pt x="243" y="13"/>
                    <a:pt x="243" y="13"/>
                  </a:cubicBezTo>
                  <a:cubicBezTo>
                    <a:pt x="244" y="14"/>
                    <a:pt x="244" y="14"/>
                    <a:pt x="245" y="13"/>
                  </a:cubicBezTo>
                  <a:cubicBezTo>
                    <a:pt x="245" y="13"/>
                    <a:pt x="245" y="13"/>
                    <a:pt x="245" y="13"/>
                  </a:cubicBezTo>
                  <a:cubicBezTo>
                    <a:pt x="246" y="13"/>
                    <a:pt x="247" y="12"/>
                    <a:pt x="247" y="11"/>
                  </a:cubicBezTo>
                  <a:cubicBezTo>
                    <a:pt x="247" y="11"/>
                    <a:pt x="247" y="11"/>
                    <a:pt x="247" y="11"/>
                  </a:cubicBezTo>
                  <a:cubicBezTo>
                    <a:pt x="248" y="10"/>
                    <a:pt x="248" y="10"/>
                    <a:pt x="247" y="9"/>
                  </a:cubicBezTo>
                  <a:cubicBezTo>
                    <a:pt x="247" y="9"/>
                    <a:pt x="247" y="9"/>
                    <a:pt x="247" y="9"/>
                  </a:cubicBezTo>
                  <a:cubicBezTo>
                    <a:pt x="246" y="8"/>
                    <a:pt x="245" y="7"/>
                    <a:pt x="243" y="7"/>
                  </a:cubicBezTo>
                  <a:cubicBezTo>
                    <a:pt x="242" y="7"/>
                    <a:pt x="240" y="7"/>
                    <a:pt x="238" y="7"/>
                  </a:cubicBezTo>
                  <a:cubicBezTo>
                    <a:pt x="237" y="7"/>
                    <a:pt x="237" y="8"/>
                    <a:pt x="236" y="9"/>
                  </a:cubicBezTo>
                  <a:cubicBezTo>
                    <a:pt x="236" y="9"/>
                    <a:pt x="237" y="10"/>
                    <a:pt x="237" y="10"/>
                  </a:cubicBezTo>
                  <a:cubicBezTo>
                    <a:pt x="238" y="10"/>
                    <a:pt x="238" y="10"/>
                    <a:pt x="239" y="10"/>
                  </a:cubicBezTo>
                  <a:close/>
                  <a:moveTo>
                    <a:pt x="215" y="75"/>
                  </a:moveTo>
                  <a:cubicBezTo>
                    <a:pt x="215" y="75"/>
                    <a:pt x="215" y="75"/>
                    <a:pt x="215" y="76"/>
                  </a:cubicBezTo>
                  <a:cubicBezTo>
                    <a:pt x="215" y="76"/>
                    <a:pt x="216" y="76"/>
                    <a:pt x="216" y="75"/>
                  </a:cubicBezTo>
                  <a:cubicBezTo>
                    <a:pt x="216" y="75"/>
                    <a:pt x="216" y="75"/>
                    <a:pt x="216" y="75"/>
                  </a:cubicBezTo>
                  <a:cubicBezTo>
                    <a:pt x="216" y="75"/>
                    <a:pt x="216" y="75"/>
                    <a:pt x="216" y="75"/>
                  </a:cubicBezTo>
                  <a:cubicBezTo>
                    <a:pt x="216" y="75"/>
                    <a:pt x="216" y="75"/>
                    <a:pt x="215" y="75"/>
                  </a:cubicBezTo>
                  <a:close/>
                  <a:moveTo>
                    <a:pt x="454" y="80"/>
                  </a:moveTo>
                  <a:cubicBezTo>
                    <a:pt x="454" y="80"/>
                    <a:pt x="454" y="80"/>
                    <a:pt x="455" y="80"/>
                  </a:cubicBezTo>
                  <a:cubicBezTo>
                    <a:pt x="455" y="80"/>
                    <a:pt x="455" y="80"/>
                    <a:pt x="455" y="80"/>
                  </a:cubicBezTo>
                  <a:cubicBezTo>
                    <a:pt x="455" y="80"/>
                    <a:pt x="455" y="80"/>
                    <a:pt x="455" y="80"/>
                  </a:cubicBezTo>
                  <a:cubicBezTo>
                    <a:pt x="454" y="80"/>
                    <a:pt x="454" y="80"/>
                    <a:pt x="454" y="80"/>
                  </a:cubicBezTo>
                  <a:close/>
                  <a:moveTo>
                    <a:pt x="201" y="67"/>
                  </a:moveTo>
                  <a:cubicBezTo>
                    <a:pt x="200" y="66"/>
                    <a:pt x="199" y="66"/>
                    <a:pt x="199" y="67"/>
                  </a:cubicBezTo>
                  <a:cubicBezTo>
                    <a:pt x="199" y="68"/>
                    <a:pt x="198" y="68"/>
                    <a:pt x="197" y="67"/>
                  </a:cubicBezTo>
                  <a:cubicBezTo>
                    <a:pt x="197" y="67"/>
                    <a:pt x="197" y="67"/>
                    <a:pt x="196" y="67"/>
                  </a:cubicBezTo>
                  <a:cubicBezTo>
                    <a:pt x="195" y="67"/>
                    <a:pt x="193" y="68"/>
                    <a:pt x="194" y="69"/>
                  </a:cubicBezTo>
                  <a:cubicBezTo>
                    <a:pt x="194" y="70"/>
                    <a:pt x="194" y="71"/>
                    <a:pt x="195" y="72"/>
                  </a:cubicBezTo>
                  <a:cubicBezTo>
                    <a:pt x="195" y="73"/>
                    <a:pt x="195" y="74"/>
                    <a:pt x="194" y="75"/>
                  </a:cubicBezTo>
                  <a:cubicBezTo>
                    <a:pt x="193" y="76"/>
                    <a:pt x="193" y="76"/>
                    <a:pt x="195" y="78"/>
                  </a:cubicBezTo>
                  <a:cubicBezTo>
                    <a:pt x="196" y="78"/>
                    <a:pt x="197" y="78"/>
                    <a:pt x="198" y="78"/>
                  </a:cubicBezTo>
                  <a:cubicBezTo>
                    <a:pt x="198" y="78"/>
                    <a:pt x="198" y="78"/>
                    <a:pt x="198" y="78"/>
                  </a:cubicBezTo>
                  <a:cubicBezTo>
                    <a:pt x="198" y="78"/>
                    <a:pt x="198" y="78"/>
                    <a:pt x="198" y="78"/>
                  </a:cubicBezTo>
                  <a:cubicBezTo>
                    <a:pt x="198" y="78"/>
                    <a:pt x="199" y="79"/>
                    <a:pt x="199" y="78"/>
                  </a:cubicBezTo>
                  <a:cubicBezTo>
                    <a:pt x="200" y="78"/>
                    <a:pt x="200" y="78"/>
                    <a:pt x="201" y="78"/>
                  </a:cubicBezTo>
                  <a:cubicBezTo>
                    <a:pt x="201" y="78"/>
                    <a:pt x="201" y="78"/>
                    <a:pt x="201" y="78"/>
                  </a:cubicBezTo>
                  <a:cubicBezTo>
                    <a:pt x="201" y="78"/>
                    <a:pt x="201" y="78"/>
                    <a:pt x="201" y="78"/>
                  </a:cubicBezTo>
                  <a:cubicBezTo>
                    <a:pt x="201" y="77"/>
                    <a:pt x="202" y="76"/>
                    <a:pt x="202" y="75"/>
                  </a:cubicBezTo>
                  <a:cubicBezTo>
                    <a:pt x="201" y="74"/>
                    <a:pt x="201" y="73"/>
                    <a:pt x="202" y="73"/>
                  </a:cubicBezTo>
                  <a:cubicBezTo>
                    <a:pt x="201" y="71"/>
                    <a:pt x="202" y="69"/>
                    <a:pt x="202" y="68"/>
                  </a:cubicBezTo>
                  <a:cubicBezTo>
                    <a:pt x="202" y="68"/>
                    <a:pt x="202" y="68"/>
                    <a:pt x="202" y="68"/>
                  </a:cubicBezTo>
                  <a:cubicBezTo>
                    <a:pt x="202" y="67"/>
                    <a:pt x="201" y="67"/>
                    <a:pt x="201" y="67"/>
                  </a:cubicBezTo>
                  <a:close/>
                  <a:moveTo>
                    <a:pt x="208" y="74"/>
                  </a:moveTo>
                  <a:cubicBezTo>
                    <a:pt x="208" y="74"/>
                    <a:pt x="208" y="74"/>
                    <a:pt x="209" y="74"/>
                  </a:cubicBezTo>
                  <a:cubicBezTo>
                    <a:pt x="209" y="74"/>
                    <a:pt x="210" y="75"/>
                    <a:pt x="210" y="74"/>
                  </a:cubicBezTo>
                  <a:cubicBezTo>
                    <a:pt x="211" y="73"/>
                    <a:pt x="211" y="72"/>
                    <a:pt x="210" y="71"/>
                  </a:cubicBezTo>
                  <a:cubicBezTo>
                    <a:pt x="208" y="71"/>
                    <a:pt x="208" y="71"/>
                    <a:pt x="209" y="69"/>
                  </a:cubicBezTo>
                  <a:cubicBezTo>
                    <a:pt x="210" y="69"/>
                    <a:pt x="210" y="69"/>
                    <a:pt x="210" y="68"/>
                  </a:cubicBezTo>
                  <a:cubicBezTo>
                    <a:pt x="211" y="68"/>
                    <a:pt x="211" y="69"/>
                    <a:pt x="212" y="68"/>
                  </a:cubicBezTo>
                  <a:cubicBezTo>
                    <a:pt x="212" y="67"/>
                    <a:pt x="213" y="68"/>
                    <a:pt x="213" y="68"/>
                  </a:cubicBezTo>
                  <a:cubicBezTo>
                    <a:pt x="214" y="68"/>
                    <a:pt x="215" y="67"/>
                    <a:pt x="216" y="68"/>
                  </a:cubicBezTo>
                  <a:cubicBezTo>
                    <a:pt x="216" y="68"/>
                    <a:pt x="217" y="67"/>
                    <a:pt x="216" y="66"/>
                  </a:cubicBezTo>
                  <a:cubicBezTo>
                    <a:pt x="216" y="65"/>
                    <a:pt x="215" y="64"/>
                    <a:pt x="214" y="63"/>
                  </a:cubicBezTo>
                  <a:cubicBezTo>
                    <a:pt x="212" y="62"/>
                    <a:pt x="210" y="61"/>
                    <a:pt x="208" y="61"/>
                  </a:cubicBezTo>
                  <a:cubicBezTo>
                    <a:pt x="206" y="61"/>
                    <a:pt x="205" y="62"/>
                    <a:pt x="203" y="62"/>
                  </a:cubicBezTo>
                  <a:cubicBezTo>
                    <a:pt x="203" y="62"/>
                    <a:pt x="202" y="62"/>
                    <a:pt x="202" y="62"/>
                  </a:cubicBezTo>
                  <a:cubicBezTo>
                    <a:pt x="202" y="62"/>
                    <a:pt x="201" y="62"/>
                    <a:pt x="202" y="63"/>
                  </a:cubicBezTo>
                  <a:cubicBezTo>
                    <a:pt x="203" y="65"/>
                    <a:pt x="203" y="66"/>
                    <a:pt x="202" y="68"/>
                  </a:cubicBezTo>
                  <a:cubicBezTo>
                    <a:pt x="202" y="68"/>
                    <a:pt x="202" y="68"/>
                    <a:pt x="202" y="68"/>
                  </a:cubicBezTo>
                  <a:cubicBezTo>
                    <a:pt x="203" y="69"/>
                    <a:pt x="202" y="70"/>
                    <a:pt x="202" y="72"/>
                  </a:cubicBezTo>
                  <a:cubicBezTo>
                    <a:pt x="202" y="72"/>
                    <a:pt x="202" y="72"/>
                    <a:pt x="202" y="72"/>
                  </a:cubicBezTo>
                  <a:cubicBezTo>
                    <a:pt x="203" y="72"/>
                    <a:pt x="203" y="72"/>
                    <a:pt x="203" y="73"/>
                  </a:cubicBezTo>
                  <a:cubicBezTo>
                    <a:pt x="203" y="74"/>
                    <a:pt x="203" y="74"/>
                    <a:pt x="204" y="75"/>
                  </a:cubicBezTo>
                  <a:cubicBezTo>
                    <a:pt x="205" y="75"/>
                    <a:pt x="206" y="76"/>
                    <a:pt x="207" y="77"/>
                  </a:cubicBezTo>
                  <a:cubicBezTo>
                    <a:pt x="207" y="77"/>
                    <a:pt x="207" y="77"/>
                    <a:pt x="208" y="77"/>
                  </a:cubicBezTo>
                  <a:cubicBezTo>
                    <a:pt x="208" y="76"/>
                    <a:pt x="208" y="76"/>
                    <a:pt x="208" y="75"/>
                  </a:cubicBezTo>
                  <a:cubicBezTo>
                    <a:pt x="208" y="75"/>
                    <a:pt x="207" y="75"/>
                    <a:pt x="208" y="74"/>
                  </a:cubicBezTo>
                  <a:close/>
                  <a:moveTo>
                    <a:pt x="930" y="526"/>
                  </a:moveTo>
                  <a:cubicBezTo>
                    <a:pt x="930" y="526"/>
                    <a:pt x="930" y="526"/>
                    <a:pt x="929" y="526"/>
                  </a:cubicBezTo>
                  <a:cubicBezTo>
                    <a:pt x="929" y="526"/>
                    <a:pt x="929" y="526"/>
                    <a:pt x="928" y="526"/>
                  </a:cubicBezTo>
                  <a:cubicBezTo>
                    <a:pt x="927" y="527"/>
                    <a:pt x="926" y="528"/>
                    <a:pt x="925" y="529"/>
                  </a:cubicBezTo>
                  <a:cubicBezTo>
                    <a:pt x="925" y="529"/>
                    <a:pt x="924" y="530"/>
                    <a:pt x="924" y="531"/>
                  </a:cubicBezTo>
                  <a:cubicBezTo>
                    <a:pt x="924" y="531"/>
                    <a:pt x="924" y="532"/>
                    <a:pt x="923" y="532"/>
                  </a:cubicBezTo>
                  <a:cubicBezTo>
                    <a:pt x="923" y="532"/>
                    <a:pt x="923" y="533"/>
                    <a:pt x="923" y="533"/>
                  </a:cubicBezTo>
                  <a:cubicBezTo>
                    <a:pt x="923" y="533"/>
                    <a:pt x="923" y="533"/>
                    <a:pt x="924" y="533"/>
                  </a:cubicBezTo>
                  <a:cubicBezTo>
                    <a:pt x="924" y="533"/>
                    <a:pt x="924" y="533"/>
                    <a:pt x="924" y="533"/>
                  </a:cubicBezTo>
                  <a:cubicBezTo>
                    <a:pt x="924" y="533"/>
                    <a:pt x="924" y="533"/>
                    <a:pt x="924" y="533"/>
                  </a:cubicBezTo>
                  <a:cubicBezTo>
                    <a:pt x="924" y="533"/>
                    <a:pt x="924" y="533"/>
                    <a:pt x="924" y="533"/>
                  </a:cubicBezTo>
                  <a:cubicBezTo>
                    <a:pt x="924" y="533"/>
                    <a:pt x="924" y="533"/>
                    <a:pt x="924" y="533"/>
                  </a:cubicBezTo>
                  <a:cubicBezTo>
                    <a:pt x="926" y="531"/>
                    <a:pt x="928" y="530"/>
                    <a:pt x="930" y="530"/>
                  </a:cubicBezTo>
                  <a:cubicBezTo>
                    <a:pt x="930" y="530"/>
                    <a:pt x="930" y="530"/>
                    <a:pt x="931" y="529"/>
                  </a:cubicBezTo>
                  <a:cubicBezTo>
                    <a:pt x="932" y="528"/>
                    <a:pt x="931" y="527"/>
                    <a:pt x="930" y="526"/>
                  </a:cubicBezTo>
                  <a:cubicBezTo>
                    <a:pt x="930" y="526"/>
                    <a:pt x="930" y="526"/>
                    <a:pt x="930" y="526"/>
                  </a:cubicBezTo>
                  <a:close/>
                  <a:moveTo>
                    <a:pt x="922" y="535"/>
                  </a:moveTo>
                  <a:cubicBezTo>
                    <a:pt x="922" y="535"/>
                    <a:pt x="922" y="535"/>
                    <a:pt x="922" y="535"/>
                  </a:cubicBezTo>
                  <a:cubicBezTo>
                    <a:pt x="923" y="535"/>
                    <a:pt x="923" y="535"/>
                    <a:pt x="923" y="534"/>
                  </a:cubicBezTo>
                  <a:cubicBezTo>
                    <a:pt x="923" y="534"/>
                    <a:pt x="922" y="534"/>
                    <a:pt x="922" y="535"/>
                  </a:cubicBezTo>
                  <a:close/>
                  <a:moveTo>
                    <a:pt x="943" y="580"/>
                  </a:moveTo>
                  <a:cubicBezTo>
                    <a:pt x="944" y="581"/>
                    <a:pt x="944" y="581"/>
                    <a:pt x="944" y="582"/>
                  </a:cubicBezTo>
                  <a:cubicBezTo>
                    <a:pt x="945" y="582"/>
                    <a:pt x="945" y="582"/>
                    <a:pt x="945" y="581"/>
                  </a:cubicBezTo>
                  <a:cubicBezTo>
                    <a:pt x="945" y="581"/>
                    <a:pt x="945" y="581"/>
                    <a:pt x="945" y="581"/>
                  </a:cubicBezTo>
                  <a:cubicBezTo>
                    <a:pt x="944" y="580"/>
                    <a:pt x="944" y="579"/>
                    <a:pt x="943" y="578"/>
                  </a:cubicBezTo>
                  <a:cubicBezTo>
                    <a:pt x="943" y="578"/>
                    <a:pt x="942" y="577"/>
                    <a:pt x="942" y="576"/>
                  </a:cubicBezTo>
                  <a:cubicBezTo>
                    <a:pt x="942" y="575"/>
                    <a:pt x="942" y="575"/>
                    <a:pt x="942" y="575"/>
                  </a:cubicBezTo>
                  <a:cubicBezTo>
                    <a:pt x="942" y="574"/>
                    <a:pt x="941" y="574"/>
                    <a:pt x="941" y="574"/>
                  </a:cubicBezTo>
                  <a:cubicBezTo>
                    <a:pt x="941" y="574"/>
                    <a:pt x="941" y="575"/>
                    <a:pt x="940" y="575"/>
                  </a:cubicBezTo>
                  <a:cubicBezTo>
                    <a:pt x="940" y="575"/>
                    <a:pt x="940" y="575"/>
                    <a:pt x="940" y="575"/>
                  </a:cubicBezTo>
                  <a:cubicBezTo>
                    <a:pt x="939" y="575"/>
                    <a:pt x="940" y="575"/>
                    <a:pt x="940" y="576"/>
                  </a:cubicBezTo>
                  <a:cubicBezTo>
                    <a:pt x="940" y="576"/>
                    <a:pt x="941" y="576"/>
                    <a:pt x="941" y="576"/>
                  </a:cubicBezTo>
                  <a:cubicBezTo>
                    <a:pt x="941" y="577"/>
                    <a:pt x="941" y="578"/>
                    <a:pt x="941" y="578"/>
                  </a:cubicBezTo>
                  <a:cubicBezTo>
                    <a:pt x="941" y="579"/>
                    <a:pt x="942" y="580"/>
                    <a:pt x="943" y="580"/>
                  </a:cubicBezTo>
                  <a:close/>
                  <a:moveTo>
                    <a:pt x="954" y="583"/>
                  </a:moveTo>
                  <a:cubicBezTo>
                    <a:pt x="954" y="583"/>
                    <a:pt x="953" y="583"/>
                    <a:pt x="953" y="583"/>
                  </a:cubicBezTo>
                  <a:cubicBezTo>
                    <a:pt x="953" y="582"/>
                    <a:pt x="953" y="582"/>
                    <a:pt x="953" y="581"/>
                  </a:cubicBezTo>
                  <a:cubicBezTo>
                    <a:pt x="953" y="581"/>
                    <a:pt x="953" y="581"/>
                    <a:pt x="952" y="581"/>
                  </a:cubicBezTo>
                  <a:cubicBezTo>
                    <a:pt x="952" y="581"/>
                    <a:pt x="952" y="581"/>
                    <a:pt x="952" y="581"/>
                  </a:cubicBezTo>
                  <a:cubicBezTo>
                    <a:pt x="952" y="581"/>
                    <a:pt x="952" y="581"/>
                    <a:pt x="952" y="581"/>
                  </a:cubicBezTo>
                  <a:cubicBezTo>
                    <a:pt x="952" y="582"/>
                    <a:pt x="952" y="582"/>
                    <a:pt x="952" y="582"/>
                  </a:cubicBezTo>
                  <a:cubicBezTo>
                    <a:pt x="952" y="582"/>
                    <a:pt x="952" y="583"/>
                    <a:pt x="953" y="583"/>
                  </a:cubicBezTo>
                  <a:cubicBezTo>
                    <a:pt x="953" y="583"/>
                    <a:pt x="953" y="583"/>
                    <a:pt x="953" y="583"/>
                  </a:cubicBezTo>
                  <a:cubicBezTo>
                    <a:pt x="953" y="583"/>
                    <a:pt x="953" y="583"/>
                    <a:pt x="953" y="583"/>
                  </a:cubicBezTo>
                  <a:cubicBezTo>
                    <a:pt x="954" y="583"/>
                    <a:pt x="954" y="583"/>
                    <a:pt x="954" y="583"/>
                  </a:cubicBezTo>
                  <a:close/>
                  <a:moveTo>
                    <a:pt x="169" y="323"/>
                  </a:moveTo>
                  <a:cubicBezTo>
                    <a:pt x="170" y="323"/>
                    <a:pt x="171" y="323"/>
                    <a:pt x="170" y="322"/>
                  </a:cubicBezTo>
                  <a:cubicBezTo>
                    <a:pt x="170" y="321"/>
                    <a:pt x="169" y="321"/>
                    <a:pt x="170" y="321"/>
                  </a:cubicBezTo>
                  <a:cubicBezTo>
                    <a:pt x="170" y="321"/>
                    <a:pt x="170" y="321"/>
                    <a:pt x="171" y="321"/>
                  </a:cubicBezTo>
                  <a:cubicBezTo>
                    <a:pt x="172" y="322"/>
                    <a:pt x="172" y="321"/>
                    <a:pt x="172" y="321"/>
                  </a:cubicBezTo>
                  <a:cubicBezTo>
                    <a:pt x="172" y="320"/>
                    <a:pt x="171" y="319"/>
                    <a:pt x="173" y="319"/>
                  </a:cubicBezTo>
                  <a:cubicBezTo>
                    <a:pt x="173" y="320"/>
                    <a:pt x="173" y="321"/>
                    <a:pt x="173" y="322"/>
                  </a:cubicBezTo>
                  <a:cubicBezTo>
                    <a:pt x="173" y="323"/>
                    <a:pt x="173" y="323"/>
                    <a:pt x="174" y="323"/>
                  </a:cubicBezTo>
                  <a:cubicBezTo>
                    <a:pt x="176" y="324"/>
                    <a:pt x="176" y="323"/>
                    <a:pt x="177" y="322"/>
                  </a:cubicBezTo>
                  <a:cubicBezTo>
                    <a:pt x="177" y="321"/>
                    <a:pt x="177" y="321"/>
                    <a:pt x="178" y="321"/>
                  </a:cubicBezTo>
                  <a:cubicBezTo>
                    <a:pt x="178" y="321"/>
                    <a:pt x="178" y="322"/>
                    <a:pt x="178" y="322"/>
                  </a:cubicBezTo>
                  <a:cubicBezTo>
                    <a:pt x="176" y="324"/>
                    <a:pt x="178" y="326"/>
                    <a:pt x="179" y="327"/>
                  </a:cubicBezTo>
                  <a:cubicBezTo>
                    <a:pt x="179" y="329"/>
                    <a:pt x="180" y="329"/>
                    <a:pt x="181" y="328"/>
                  </a:cubicBezTo>
                  <a:cubicBezTo>
                    <a:pt x="182" y="328"/>
                    <a:pt x="182" y="328"/>
                    <a:pt x="182" y="328"/>
                  </a:cubicBezTo>
                  <a:cubicBezTo>
                    <a:pt x="182" y="329"/>
                    <a:pt x="183" y="330"/>
                    <a:pt x="182" y="331"/>
                  </a:cubicBezTo>
                  <a:cubicBezTo>
                    <a:pt x="182" y="332"/>
                    <a:pt x="180" y="331"/>
                    <a:pt x="179" y="331"/>
                  </a:cubicBezTo>
                  <a:cubicBezTo>
                    <a:pt x="179" y="331"/>
                    <a:pt x="179" y="331"/>
                    <a:pt x="179" y="331"/>
                  </a:cubicBezTo>
                  <a:cubicBezTo>
                    <a:pt x="180" y="335"/>
                    <a:pt x="180" y="335"/>
                    <a:pt x="179" y="336"/>
                  </a:cubicBezTo>
                  <a:cubicBezTo>
                    <a:pt x="180" y="337"/>
                    <a:pt x="182" y="338"/>
                    <a:pt x="184" y="338"/>
                  </a:cubicBezTo>
                  <a:cubicBezTo>
                    <a:pt x="185" y="338"/>
                    <a:pt x="186" y="337"/>
                    <a:pt x="187" y="339"/>
                  </a:cubicBezTo>
                  <a:cubicBezTo>
                    <a:pt x="188" y="340"/>
                    <a:pt x="188" y="340"/>
                    <a:pt x="189" y="340"/>
                  </a:cubicBezTo>
                  <a:cubicBezTo>
                    <a:pt x="189" y="341"/>
                    <a:pt x="189" y="341"/>
                    <a:pt x="190" y="341"/>
                  </a:cubicBezTo>
                  <a:cubicBezTo>
                    <a:pt x="190" y="341"/>
                    <a:pt x="190" y="340"/>
                    <a:pt x="190" y="340"/>
                  </a:cubicBezTo>
                  <a:cubicBezTo>
                    <a:pt x="190" y="339"/>
                    <a:pt x="191" y="339"/>
                    <a:pt x="191" y="338"/>
                  </a:cubicBezTo>
                  <a:cubicBezTo>
                    <a:pt x="192" y="338"/>
                    <a:pt x="192" y="339"/>
                    <a:pt x="193" y="339"/>
                  </a:cubicBezTo>
                  <a:cubicBezTo>
                    <a:pt x="193" y="340"/>
                    <a:pt x="194" y="341"/>
                    <a:pt x="195" y="341"/>
                  </a:cubicBezTo>
                  <a:cubicBezTo>
                    <a:pt x="195" y="340"/>
                    <a:pt x="194" y="339"/>
                    <a:pt x="195" y="340"/>
                  </a:cubicBezTo>
                  <a:cubicBezTo>
                    <a:pt x="196" y="340"/>
                    <a:pt x="197" y="340"/>
                    <a:pt x="198" y="341"/>
                  </a:cubicBezTo>
                  <a:cubicBezTo>
                    <a:pt x="198" y="341"/>
                    <a:pt x="199" y="342"/>
                    <a:pt x="200" y="342"/>
                  </a:cubicBezTo>
                  <a:cubicBezTo>
                    <a:pt x="199" y="341"/>
                    <a:pt x="199" y="341"/>
                    <a:pt x="198" y="340"/>
                  </a:cubicBezTo>
                  <a:cubicBezTo>
                    <a:pt x="197" y="339"/>
                    <a:pt x="197" y="339"/>
                    <a:pt x="199" y="338"/>
                  </a:cubicBezTo>
                  <a:cubicBezTo>
                    <a:pt x="199" y="339"/>
                    <a:pt x="199" y="340"/>
                    <a:pt x="201" y="340"/>
                  </a:cubicBezTo>
                  <a:cubicBezTo>
                    <a:pt x="201" y="340"/>
                    <a:pt x="202" y="341"/>
                    <a:pt x="202" y="341"/>
                  </a:cubicBezTo>
                  <a:cubicBezTo>
                    <a:pt x="202" y="341"/>
                    <a:pt x="202" y="341"/>
                    <a:pt x="202" y="341"/>
                  </a:cubicBezTo>
                  <a:cubicBezTo>
                    <a:pt x="204" y="341"/>
                    <a:pt x="201" y="340"/>
                    <a:pt x="203" y="339"/>
                  </a:cubicBezTo>
                  <a:cubicBezTo>
                    <a:pt x="203" y="339"/>
                    <a:pt x="203" y="339"/>
                    <a:pt x="203" y="340"/>
                  </a:cubicBezTo>
                  <a:cubicBezTo>
                    <a:pt x="205" y="341"/>
                    <a:pt x="205" y="339"/>
                    <a:pt x="206" y="339"/>
                  </a:cubicBezTo>
                  <a:cubicBezTo>
                    <a:pt x="207" y="337"/>
                    <a:pt x="205" y="337"/>
                    <a:pt x="205" y="337"/>
                  </a:cubicBezTo>
                  <a:cubicBezTo>
                    <a:pt x="202" y="335"/>
                    <a:pt x="200" y="332"/>
                    <a:pt x="198" y="330"/>
                  </a:cubicBezTo>
                  <a:cubicBezTo>
                    <a:pt x="198" y="330"/>
                    <a:pt x="197" y="329"/>
                    <a:pt x="197" y="328"/>
                  </a:cubicBezTo>
                  <a:cubicBezTo>
                    <a:pt x="196" y="326"/>
                    <a:pt x="196" y="323"/>
                    <a:pt x="194" y="321"/>
                  </a:cubicBezTo>
                  <a:cubicBezTo>
                    <a:pt x="193" y="320"/>
                    <a:pt x="193" y="319"/>
                    <a:pt x="193" y="317"/>
                  </a:cubicBezTo>
                  <a:cubicBezTo>
                    <a:pt x="192" y="316"/>
                    <a:pt x="192" y="314"/>
                    <a:pt x="192" y="313"/>
                  </a:cubicBezTo>
                  <a:cubicBezTo>
                    <a:pt x="191" y="313"/>
                    <a:pt x="191" y="312"/>
                    <a:pt x="191" y="311"/>
                  </a:cubicBezTo>
                  <a:cubicBezTo>
                    <a:pt x="192" y="308"/>
                    <a:pt x="191" y="305"/>
                    <a:pt x="192" y="302"/>
                  </a:cubicBezTo>
                  <a:cubicBezTo>
                    <a:pt x="192" y="302"/>
                    <a:pt x="191" y="302"/>
                    <a:pt x="191" y="301"/>
                  </a:cubicBezTo>
                  <a:cubicBezTo>
                    <a:pt x="192" y="301"/>
                    <a:pt x="193" y="301"/>
                    <a:pt x="193" y="300"/>
                  </a:cubicBezTo>
                  <a:cubicBezTo>
                    <a:pt x="192" y="299"/>
                    <a:pt x="193" y="298"/>
                    <a:pt x="193" y="297"/>
                  </a:cubicBezTo>
                  <a:cubicBezTo>
                    <a:pt x="193" y="297"/>
                    <a:pt x="193" y="297"/>
                    <a:pt x="193" y="297"/>
                  </a:cubicBezTo>
                  <a:cubicBezTo>
                    <a:pt x="194" y="297"/>
                    <a:pt x="195" y="297"/>
                    <a:pt x="195" y="296"/>
                  </a:cubicBezTo>
                  <a:cubicBezTo>
                    <a:pt x="194" y="294"/>
                    <a:pt x="194" y="294"/>
                    <a:pt x="193" y="294"/>
                  </a:cubicBezTo>
                  <a:cubicBezTo>
                    <a:pt x="197" y="293"/>
                    <a:pt x="198" y="292"/>
                    <a:pt x="196" y="289"/>
                  </a:cubicBezTo>
                  <a:cubicBezTo>
                    <a:pt x="197" y="289"/>
                    <a:pt x="199" y="288"/>
                    <a:pt x="197" y="287"/>
                  </a:cubicBezTo>
                  <a:cubicBezTo>
                    <a:pt x="198" y="287"/>
                    <a:pt x="199" y="286"/>
                    <a:pt x="199" y="285"/>
                  </a:cubicBezTo>
                  <a:cubicBezTo>
                    <a:pt x="199" y="284"/>
                    <a:pt x="198" y="283"/>
                    <a:pt x="197" y="283"/>
                  </a:cubicBezTo>
                  <a:cubicBezTo>
                    <a:pt x="196" y="283"/>
                    <a:pt x="196" y="283"/>
                    <a:pt x="195" y="283"/>
                  </a:cubicBezTo>
                  <a:cubicBezTo>
                    <a:pt x="195" y="282"/>
                    <a:pt x="194" y="282"/>
                    <a:pt x="194" y="282"/>
                  </a:cubicBezTo>
                  <a:cubicBezTo>
                    <a:pt x="194" y="282"/>
                    <a:pt x="195" y="281"/>
                    <a:pt x="195" y="281"/>
                  </a:cubicBezTo>
                  <a:cubicBezTo>
                    <a:pt x="195" y="281"/>
                    <a:pt x="195" y="281"/>
                    <a:pt x="195" y="280"/>
                  </a:cubicBezTo>
                  <a:cubicBezTo>
                    <a:pt x="196" y="281"/>
                    <a:pt x="196" y="282"/>
                    <a:pt x="197" y="282"/>
                  </a:cubicBezTo>
                  <a:cubicBezTo>
                    <a:pt x="198" y="282"/>
                    <a:pt x="198" y="282"/>
                    <a:pt x="198" y="282"/>
                  </a:cubicBezTo>
                  <a:cubicBezTo>
                    <a:pt x="199" y="282"/>
                    <a:pt x="199" y="282"/>
                    <a:pt x="200" y="282"/>
                  </a:cubicBezTo>
                  <a:cubicBezTo>
                    <a:pt x="200" y="283"/>
                    <a:pt x="200" y="283"/>
                    <a:pt x="200" y="282"/>
                  </a:cubicBezTo>
                  <a:cubicBezTo>
                    <a:pt x="201" y="281"/>
                    <a:pt x="201" y="281"/>
                    <a:pt x="202" y="280"/>
                  </a:cubicBezTo>
                  <a:cubicBezTo>
                    <a:pt x="204" y="279"/>
                    <a:pt x="204" y="277"/>
                    <a:pt x="202" y="276"/>
                  </a:cubicBezTo>
                  <a:cubicBezTo>
                    <a:pt x="202" y="275"/>
                    <a:pt x="201" y="275"/>
                    <a:pt x="200" y="275"/>
                  </a:cubicBezTo>
                  <a:cubicBezTo>
                    <a:pt x="200" y="274"/>
                    <a:pt x="201" y="274"/>
                    <a:pt x="201" y="274"/>
                  </a:cubicBezTo>
                  <a:cubicBezTo>
                    <a:pt x="202" y="274"/>
                    <a:pt x="202" y="275"/>
                    <a:pt x="203" y="275"/>
                  </a:cubicBezTo>
                  <a:cubicBezTo>
                    <a:pt x="204" y="276"/>
                    <a:pt x="204" y="276"/>
                    <a:pt x="205" y="275"/>
                  </a:cubicBezTo>
                  <a:cubicBezTo>
                    <a:pt x="206" y="275"/>
                    <a:pt x="206" y="274"/>
                    <a:pt x="206" y="273"/>
                  </a:cubicBezTo>
                  <a:cubicBezTo>
                    <a:pt x="206" y="271"/>
                    <a:pt x="205" y="270"/>
                    <a:pt x="203" y="269"/>
                  </a:cubicBezTo>
                  <a:cubicBezTo>
                    <a:pt x="202" y="269"/>
                    <a:pt x="202" y="269"/>
                    <a:pt x="202" y="269"/>
                  </a:cubicBezTo>
                  <a:cubicBezTo>
                    <a:pt x="202" y="268"/>
                    <a:pt x="202" y="268"/>
                    <a:pt x="203" y="268"/>
                  </a:cubicBezTo>
                  <a:cubicBezTo>
                    <a:pt x="204" y="269"/>
                    <a:pt x="205" y="268"/>
                    <a:pt x="206" y="270"/>
                  </a:cubicBezTo>
                  <a:cubicBezTo>
                    <a:pt x="206" y="271"/>
                    <a:pt x="206" y="271"/>
                    <a:pt x="207" y="271"/>
                  </a:cubicBezTo>
                  <a:cubicBezTo>
                    <a:pt x="208" y="270"/>
                    <a:pt x="209" y="270"/>
                    <a:pt x="208" y="269"/>
                  </a:cubicBezTo>
                  <a:cubicBezTo>
                    <a:pt x="208" y="268"/>
                    <a:pt x="207" y="268"/>
                    <a:pt x="208" y="267"/>
                  </a:cubicBezTo>
                  <a:cubicBezTo>
                    <a:pt x="208" y="267"/>
                    <a:pt x="208" y="267"/>
                    <a:pt x="208" y="266"/>
                  </a:cubicBezTo>
                  <a:cubicBezTo>
                    <a:pt x="207" y="265"/>
                    <a:pt x="206" y="263"/>
                    <a:pt x="205" y="261"/>
                  </a:cubicBezTo>
                  <a:cubicBezTo>
                    <a:pt x="205" y="261"/>
                    <a:pt x="205" y="260"/>
                    <a:pt x="205" y="260"/>
                  </a:cubicBezTo>
                  <a:cubicBezTo>
                    <a:pt x="205" y="260"/>
                    <a:pt x="205" y="260"/>
                    <a:pt x="205" y="260"/>
                  </a:cubicBezTo>
                  <a:cubicBezTo>
                    <a:pt x="206" y="260"/>
                    <a:pt x="206" y="260"/>
                    <a:pt x="206" y="261"/>
                  </a:cubicBezTo>
                  <a:cubicBezTo>
                    <a:pt x="206" y="263"/>
                    <a:pt x="207" y="264"/>
                    <a:pt x="209" y="265"/>
                  </a:cubicBezTo>
                  <a:cubicBezTo>
                    <a:pt x="209" y="265"/>
                    <a:pt x="210" y="265"/>
                    <a:pt x="210" y="265"/>
                  </a:cubicBezTo>
                  <a:cubicBezTo>
                    <a:pt x="211" y="265"/>
                    <a:pt x="210" y="264"/>
                    <a:pt x="210" y="264"/>
                  </a:cubicBezTo>
                  <a:cubicBezTo>
                    <a:pt x="210" y="262"/>
                    <a:pt x="210" y="261"/>
                    <a:pt x="212" y="261"/>
                  </a:cubicBezTo>
                  <a:cubicBezTo>
                    <a:pt x="212" y="261"/>
                    <a:pt x="212" y="260"/>
                    <a:pt x="212" y="260"/>
                  </a:cubicBezTo>
                  <a:cubicBezTo>
                    <a:pt x="214" y="258"/>
                    <a:pt x="214" y="256"/>
                    <a:pt x="213" y="254"/>
                  </a:cubicBezTo>
                  <a:cubicBezTo>
                    <a:pt x="213" y="253"/>
                    <a:pt x="212" y="253"/>
                    <a:pt x="212" y="252"/>
                  </a:cubicBezTo>
                  <a:cubicBezTo>
                    <a:pt x="213" y="252"/>
                    <a:pt x="214" y="253"/>
                    <a:pt x="214" y="253"/>
                  </a:cubicBezTo>
                  <a:cubicBezTo>
                    <a:pt x="215" y="254"/>
                    <a:pt x="216" y="254"/>
                    <a:pt x="216" y="253"/>
                  </a:cubicBezTo>
                  <a:cubicBezTo>
                    <a:pt x="216" y="251"/>
                    <a:pt x="218" y="250"/>
                    <a:pt x="217" y="247"/>
                  </a:cubicBezTo>
                  <a:cubicBezTo>
                    <a:pt x="218" y="248"/>
                    <a:pt x="219" y="249"/>
                    <a:pt x="219" y="250"/>
                  </a:cubicBezTo>
                  <a:cubicBezTo>
                    <a:pt x="220" y="250"/>
                    <a:pt x="220" y="250"/>
                    <a:pt x="221" y="250"/>
                  </a:cubicBezTo>
                  <a:cubicBezTo>
                    <a:pt x="221" y="249"/>
                    <a:pt x="222" y="249"/>
                    <a:pt x="221" y="248"/>
                  </a:cubicBezTo>
                  <a:cubicBezTo>
                    <a:pt x="221" y="248"/>
                    <a:pt x="220" y="247"/>
                    <a:pt x="220" y="247"/>
                  </a:cubicBezTo>
                  <a:cubicBezTo>
                    <a:pt x="221" y="247"/>
                    <a:pt x="222" y="247"/>
                    <a:pt x="223" y="247"/>
                  </a:cubicBezTo>
                  <a:cubicBezTo>
                    <a:pt x="224" y="247"/>
                    <a:pt x="225" y="246"/>
                    <a:pt x="224" y="245"/>
                  </a:cubicBezTo>
                  <a:cubicBezTo>
                    <a:pt x="224" y="244"/>
                    <a:pt x="223" y="244"/>
                    <a:pt x="224" y="244"/>
                  </a:cubicBezTo>
                  <a:cubicBezTo>
                    <a:pt x="224" y="243"/>
                    <a:pt x="225" y="243"/>
                    <a:pt x="225" y="243"/>
                  </a:cubicBezTo>
                  <a:cubicBezTo>
                    <a:pt x="226" y="243"/>
                    <a:pt x="227" y="243"/>
                    <a:pt x="227" y="242"/>
                  </a:cubicBezTo>
                  <a:cubicBezTo>
                    <a:pt x="227" y="241"/>
                    <a:pt x="226" y="241"/>
                    <a:pt x="225" y="241"/>
                  </a:cubicBezTo>
                  <a:cubicBezTo>
                    <a:pt x="225" y="241"/>
                    <a:pt x="224" y="241"/>
                    <a:pt x="223" y="240"/>
                  </a:cubicBezTo>
                  <a:cubicBezTo>
                    <a:pt x="225" y="240"/>
                    <a:pt x="226" y="238"/>
                    <a:pt x="226" y="237"/>
                  </a:cubicBezTo>
                  <a:cubicBezTo>
                    <a:pt x="226" y="237"/>
                    <a:pt x="226" y="237"/>
                    <a:pt x="226" y="237"/>
                  </a:cubicBezTo>
                  <a:cubicBezTo>
                    <a:pt x="226" y="237"/>
                    <a:pt x="227" y="237"/>
                    <a:pt x="227" y="238"/>
                  </a:cubicBezTo>
                  <a:cubicBezTo>
                    <a:pt x="227" y="238"/>
                    <a:pt x="226" y="239"/>
                    <a:pt x="227" y="239"/>
                  </a:cubicBezTo>
                  <a:cubicBezTo>
                    <a:pt x="228" y="239"/>
                    <a:pt x="228" y="238"/>
                    <a:pt x="228" y="237"/>
                  </a:cubicBezTo>
                  <a:cubicBezTo>
                    <a:pt x="228" y="237"/>
                    <a:pt x="228" y="237"/>
                    <a:pt x="228" y="237"/>
                  </a:cubicBezTo>
                  <a:cubicBezTo>
                    <a:pt x="228" y="236"/>
                    <a:pt x="227" y="234"/>
                    <a:pt x="230" y="234"/>
                  </a:cubicBezTo>
                  <a:cubicBezTo>
                    <a:pt x="230" y="234"/>
                    <a:pt x="230" y="234"/>
                    <a:pt x="230" y="234"/>
                  </a:cubicBezTo>
                  <a:cubicBezTo>
                    <a:pt x="231" y="233"/>
                    <a:pt x="231" y="232"/>
                    <a:pt x="232" y="231"/>
                  </a:cubicBezTo>
                  <a:cubicBezTo>
                    <a:pt x="232" y="232"/>
                    <a:pt x="232" y="232"/>
                    <a:pt x="232" y="232"/>
                  </a:cubicBezTo>
                  <a:cubicBezTo>
                    <a:pt x="232" y="233"/>
                    <a:pt x="232" y="233"/>
                    <a:pt x="232" y="234"/>
                  </a:cubicBezTo>
                  <a:cubicBezTo>
                    <a:pt x="233" y="234"/>
                    <a:pt x="233" y="233"/>
                    <a:pt x="233" y="232"/>
                  </a:cubicBezTo>
                  <a:cubicBezTo>
                    <a:pt x="234" y="232"/>
                    <a:pt x="234" y="231"/>
                    <a:pt x="235" y="230"/>
                  </a:cubicBezTo>
                  <a:cubicBezTo>
                    <a:pt x="236" y="229"/>
                    <a:pt x="235" y="228"/>
                    <a:pt x="236" y="228"/>
                  </a:cubicBezTo>
                  <a:cubicBezTo>
                    <a:pt x="237" y="228"/>
                    <a:pt x="239" y="227"/>
                    <a:pt x="240" y="226"/>
                  </a:cubicBezTo>
                  <a:cubicBezTo>
                    <a:pt x="241" y="226"/>
                    <a:pt x="242" y="225"/>
                    <a:pt x="242" y="225"/>
                  </a:cubicBezTo>
                  <a:cubicBezTo>
                    <a:pt x="244" y="224"/>
                    <a:pt x="246" y="224"/>
                    <a:pt x="247" y="222"/>
                  </a:cubicBezTo>
                  <a:cubicBezTo>
                    <a:pt x="247" y="221"/>
                    <a:pt x="248" y="221"/>
                    <a:pt x="248" y="221"/>
                  </a:cubicBezTo>
                  <a:cubicBezTo>
                    <a:pt x="249" y="222"/>
                    <a:pt x="250" y="221"/>
                    <a:pt x="251" y="220"/>
                  </a:cubicBezTo>
                  <a:cubicBezTo>
                    <a:pt x="252" y="220"/>
                    <a:pt x="253" y="220"/>
                    <a:pt x="254" y="219"/>
                  </a:cubicBezTo>
                  <a:cubicBezTo>
                    <a:pt x="255" y="219"/>
                    <a:pt x="255" y="218"/>
                    <a:pt x="256" y="217"/>
                  </a:cubicBezTo>
                  <a:cubicBezTo>
                    <a:pt x="256" y="217"/>
                    <a:pt x="256" y="217"/>
                    <a:pt x="257" y="217"/>
                  </a:cubicBezTo>
                  <a:cubicBezTo>
                    <a:pt x="258" y="217"/>
                    <a:pt x="259" y="217"/>
                    <a:pt x="260" y="215"/>
                  </a:cubicBezTo>
                  <a:cubicBezTo>
                    <a:pt x="260" y="215"/>
                    <a:pt x="261" y="215"/>
                    <a:pt x="262" y="214"/>
                  </a:cubicBezTo>
                  <a:cubicBezTo>
                    <a:pt x="262" y="214"/>
                    <a:pt x="262" y="214"/>
                    <a:pt x="263" y="214"/>
                  </a:cubicBezTo>
                  <a:cubicBezTo>
                    <a:pt x="263" y="214"/>
                    <a:pt x="264" y="213"/>
                    <a:pt x="264" y="213"/>
                  </a:cubicBezTo>
                  <a:cubicBezTo>
                    <a:pt x="266" y="213"/>
                    <a:pt x="266" y="213"/>
                    <a:pt x="267" y="212"/>
                  </a:cubicBezTo>
                  <a:cubicBezTo>
                    <a:pt x="267" y="211"/>
                    <a:pt x="268" y="211"/>
                    <a:pt x="268" y="211"/>
                  </a:cubicBezTo>
                  <a:cubicBezTo>
                    <a:pt x="271" y="210"/>
                    <a:pt x="273" y="208"/>
                    <a:pt x="275" y="207"/>
                  </a:cubicBezTo>
                  <a:cubicBezTo>
                    <a:pt x="276" y="206"/>
                    <a:pt x="276" y="206"/>
                    <a:pt x="277" y="206"/>
                  </a:cubicBezTo>
                  <a:cubicBezTo>
                    <a:pt x="278" y="206"/>
                    <a:pt x="279" y="206"/>
                    <a:pt x="278" y="205"/>
                  </a:cubicBezTo>
                  <a:cubicBezTo>
                    <a:pt x="278" y="204"/>
                    <a:pt x="278" y="204"/>
                    <a:pt x="278" y="204"/>
                  </a:cubicBezTo>
                  <a:cubicBezTo>
                    <a:pt x="279" y="204"/>
                    <a:pt x="279" y="203"/>
                    <a:pt x="279" y="202"/>
                  </a:cubicBezTo>
                  <a:cubicBezTo>
                    <a:pt x="279" y="202"/>
                    <a:pt x="280" y="201"/>
                    <a:pt x="280" y="201"/>
                  </a:cubicBezTo>
                  <a:cubicBezTo>
                    <a:pt x="282" y="200"/>
                    <a:pt x="282" y="198"/>
                    <a:pt x="282" y="196"/>
                  </a:cubicBezTo>
                  <a:cubicBezTo>
                    <a:pt x="282" y="196"/>
                    <a:pt x="282" y="196"/>
                    <a:pt x="282" y="196"/>
                  </a:cubicBezTo>
                  <a:cubicBezTo>
                    <a:pt x="283" y="194"/>
                    <a:pt x="283" y="192"/>
                    <a:pt x="283" y="190"/>
                  </a:cubicBezTo>
                  <a:cubicBezTo>
                    <a:pt x="283" y="189"/>
                    <a:pt x="282" y="189"/>
                    <a:pt x="282" y="188"/>
                  </a:cubicBezTo>
                  <a:cubicBezTo>
                    <a:pt x="282" y="186"/>
                    <a:pt x="280" y="186"/>
                    <a:pt x="280" y="184"/>
                  </a:cubicBezTo>
                  <a:cubicBezTo>
                    <a:pt x="277" y="184"/>
                    <a:pt x="275" y="183"/>
                    <a:pt x="273" y="184"/>
                  </a:cubicBezTo>
                  <a:cubicBezTo>
                    <a:pt x="272" y="184"/>
                    <a:pt x="272" y="186"/>
                    <a:pt x="271" y="186"/>
                  </a:cubicBezTo>
                  <a:cubicBezTo>
                    <a:pt x="271" y="186"/>
                    <a:pt x="271" y="186"/>
                    <a:pt x="270" y="186"/>
                  </a:cubicBezTo>
                  <a:cubicBezTo>
                    <a:pt x="267" y="187"/>
                    <a:pt x="265" y="190"/>
                    <a:pt x="262" y="192"/>
                  </a:cubicBezTo>
                  <a:cubicBezTo>
                    <a:pt x="262" y="193"/>
                    <a:pt x="262" y="194"/>
                    <a:pt x="263" y="195"/>
                  </a:cubicBezTo>
                  <a:cubicBezTo>
                    <a:pt x="263" y="195"/>
                    <a:pt x="263" y="195"/>
                    <a:pt x="263" y="196"/>
                  </a:cubicBezTo>
                  <a:cubicBezTo>
                    <a:pt x="263" y="196"/>
                    <a:pt x="264" y="197"/>
                    <a:pt x="263" y="198"/>
                  </a:cubicBezTo>
                  <a:cubicBezTo>
                    <a:pt x="263" y="198"/>
                    <a:pt x="262" y="198"/>
                    <a:pt x="262" y="197"/>
                  </a:cubicBezTo>
                  <a:cubicBezTo>
                    <a:pt x="260" y="197"/>
                    <a:pt x="259" y="197"/>
                    <a:pt x="258" y="199"/>
                  </a:cubicBezTo>
                  <a:cubicBezTo>
                    <a:pt x="258" y="199"/>
                    <a:pt x="257" y="199"/>
                    <a:pt x="257" y="200"/>
                  </a:cubicBezTo>
                  <a:cubicBezTo>
                    <a:pt x="257" y="200"/>
                    <a:pt x="257" y="199"/>
                    <a:pt x="257" y="199"/>
                  </a:cubicBezTo>
                  <a:cubicBezTo>
                    <a:pt x="256" y="198"/>
                    <a:pt x="255" y="198"/>
                    <a:pt x="255" y="199"/>
                  </a:cubicBezTo>
                  <a:cubicBezTo>
                    <a:pt x="255" y="201"/>
                    <a:pt x="253" y="201"/>
                    <a:pt x="252" y="203"/>
                  </a:cubicBezTo>
                  <a:cubicBezTo>
                    <a:pt x="251" y="204"/>
                    <a:pt x="250" y="205"/>
                    <a:pt x="249" y="203"/>
                  </a:cubicBezTo>
                  <a:cubicBezTo>
                    <a:pt x="248" y="203"/>
                    <a:pt x="248" y="203"/>
                    <a:pt x="248" y="203"/>
                  </a:cubicBezTo>
                  <a:cubicBezTo>
                    <a:pt x="246" y="205"/>
                    <a:pt x="245" y="205"/>
                    <a:pt x="244" y="206"/>
                  </a:cubicBezTo>
                  <a:cubicBezTo>
                    <a:pt x="243" y="207"/>
                    <a:pt x="242" y="207"/>
                    <a:pt x="242" y="206"/>
                  </a:cubicBezTo>
                  <a:cubicBezTo>
                    <a:pt x="242" y="206"/>
                    <a:pt x="241" y="205"/>
                    <a:pt x="241" y="205"/>
                  </a:cubicBezTo>
                  <a:cubicBezTo>
                    <a:pt x="241" y="207"/>
                    <a:pt x="240" y="207"/>
                    <a:pt x="239" y="208"/>
                  </a:cubicBezTo>
                  <a:cubicBezTo>
                    <a:pt x="238" y="207"/>
                    <a:pt x="238" y="207"/>
                    <a:pt x="239" y="206"/>
                  </a:cubicBezTo>
                  <a:cubicBezTo>
                    <a:pt x="239" y="206"/>
                    <a:pt x="239" y="205"/>
                    <a:pt x="238" y="205"/>
                  </a:cubicBezTo>
                  <a:cubicBezTo>
                    <a:pt x="236" y="206"/>
                    <a:pt x="234" y="204"/>
                    <a:pt x="231" y="205"/>
                  </a:cubicBezTo>
                  <a:cubicBezTo>
                    <a:pt x="229" y="206"/>
                    <a:pt x="230" y="207"/>
                    <a:pt x="229" y="208"/>
                  </a:cubicBezTo>
                  <a:cubicBezTo>
                    <a:pt x="229" y="209"/>
                    <a:pt x="230" y="209"/>
                    <a:pt x="231" y="209"/>
                  </a:cubicBezTo>
                  <a:cubicBezTo>
                    <a:pt x="230" y="211"/>
                    <a:pt x="228" y="212"/>
                    <a:pt x="227" y="213"/>
                  </a:cubicBezTo>
                  <a:cubicBezTo>
                    <a:pt x="227" y="213"/>
                    <a:pt x="226" y="213"/>
                    <a:pt x="226" y="212"/>
                  </a:cubicBezTo>
                  <a:cubicBezTo>
                    <a:pt x="226" y="212"/>
                    <a:pt x="226" y="211"/>
                    <a:pt x="226" y="211"/>
                  </a:cubicBezTo>
                  <a:cubicBezTo>
                    <a:pt x="227" y="211"/>
                    <a:pt x="227" y="210"/>
                    <a:pt x="227" y="210"/>
                  </a:cubicBezTo>
                  <a:cubicBezTo>
                    <a:pt x="226" y="209"/>
                    <a:pt x="225" y="209"/>
                    <a:pt x="225" y="210"/>
                  </a:cubicBezTo>
                  <a:cubicBezTo>
                    <a:pt x="224" y="210"/>
                    <a:pt x="223" y="211"/>
                    <a:pt x="223" y="211"/>
                  </a:cubicBezTo>
                  <a:cubicBezTo>
                    <a:pt x="224" y="212"/>
                    <a:pt x="224" y="212"/>
                    <a:pt x="225" y="212"/>
                  </a:cubicBezTo>
                  <a:cubicBezTo>
                    <a:pt x="225" y="213"/>
                    <a:pt x="225" y="214"/>
                    <a:pt x="224" y="213"/>
                  </a:cubicBezTo>
                  <a:cubicBezTo>
                    <a:pt x="222" y="213"/>
                    <a:pt x="221" y="215"/>
                    <a:pt x="219" y="215"/>
                  </a:cubicBezTo>
                  <a:cubicBezTo>
                    <a:pt x="218" y="214"/>
                    <a:pt x="218" y="215"/>
                    <a:pt x="218" y="216"/>
                  </a:cubicBezTo>
                  <a:cubicBezTo>
                    <a:pt x="218" y="216"/>
                    <a:pt x="217" y="216"/>
                    <a:pt x="217" y="215"/>
                  </a:cubicBezTo>
                  <a:cubicBezTo>
                    <a:pt x="217" y="213"/>
                    <a:pt x="216" y="214"/>
                    <a:pt x="216" y="214"/>
                  </a:cubicBezTo>
                  <a:cubicBezTo>
                    <a:pt x="215" y="215"/>
                    <a:pt x="215" y="214"/>
                    <a:pt x="215" y="215"/>
                  </a:cubicBezTo>
                  <a:cubicBezTo>
                    <a:pt x="215" y="216"/>
                    <a:pt x="216" y="216"/>
                    <a:pt x="217" y="216"/>
                  </a:cubicBezTo>
                  <a:cubicBezTo>
                    <a:pt x="215" y="216"/>
                    <a:pt x="214" y="216"/>
                    <a:pt x="214" y="218"/>
                  </a:cubicBezTo>
                  <a:cubicBezTo>
                    <a:pt x="213" y="220"/>
                    <a:pt x="212" y="221"/>
                    <a:pt x="210" y="222"/>
                  </a:cubicBezTo>
                  <a:cubicBezTo>
                    <a:pt x="209" y="222"/>
                    <a:pt x="209" y="222"/>
                    <a:pt x="209" y="223"/>
                  </a:cubicBezTo>
                  <a:cubicBezTo>
                    <a:pt x="209" y="223"/>
                    <a:pt x="210" y="223"/>
                    <a:pt x="210" y="223"/>
                  </a:cubicBezTo>
                  <a:cubicBezTo>
                    <a:pt x="210" y="223"/>
                    <a:pt x="211" y="223"/>
                    <a:pt x="211" y="223"/>
                  </a:cubicBezTo>
                  <a:cubicBezTo>
                    <a:pt x="211" y="224"/>
                    <a:pt x="211" y="224"/>
                    <a:pt x="210" y="224"/>
                  </a:cubicBezTo>
                  <a:cubicBezTo>
                    <a:pt x="210" y="225"/>
                    <a:pt x="209" y="225"/>
                    <a:pt x="209" y="225"/>
                  </a:cubicBezTo>
                  <a:cubicBezTo>
                    <a:pt x="207" y="225"/>
                    <a:pt x="206" y="226"/>
                    <a:pt x="207" y="229"/>
                  </a:cubicBezTo>
                  <a:cubicBezTo>
                    <a:pt x="207" y="229"/>
                    <a:pt x="207" y="229"/>
                    <a:pt x="208" y="230"/>
                  </a:cubicBezTo>
                  <a:cubicBezTo>
                    <a:pt x="208" y="230"/>
                    <a:pt x="208" y="230"/>
                    <a:pt x="208" y="231"/>
                  </a:cubicBezTo>
                  <a:cubicBezTo>
                    <a:pt x="207" y="231"/>
                    <a:pt x="206" y="231"/>
                    <a:pt x="206" y="231"/>
                  </a:cubicBezTo>
                  <a:cubicBezTo>
                    <a:pt x="205" y="231"/>
                    <a:pt x="205" y="230"/>
                    <a:pt x="204" y="230"/>
                  </a:cubicBezTo>
                  <a:cubicBezTo>
                    <a:pt x="203" y="228"/>
                    <a:pt x="202" y="230"/>
                    <a:pt x="201" y="230"/>
                  </a:cubicBezTo>
                  <a:cubicBezTo>
                    <a:pt x="200" y="231"/>
                    <a:pt x="201" y="232"/>
                    <a:pt x="202" y="233"/>
                  </a:cubicBezTo>
                  <a:cubicBezTo>
                    <a:pt x="202" y="233"/>
                    <a:pt x="201" y="234"/>
                    <a:pt x="201" y="235"/>
                  </a:cubicBezTo>
                  <a:cubicBezTo>
                    <a:pt x="200" y="235"/>
                    <a:pt x="200" y="235"/>
                    <a:pt x="200" y="236"/>
                  </a:cubicBezTo>
                  <a:cubicBezTo>
                    <a:pt x="200" y="237"/>
                    <a:pt x="200" y="237"/>
                    <a:pt x="199" y="238"/>
                  </a:cubicBezTo>
                  <a:cubicBezTo>
                    <a:pt x="198" y="238"/>
                    <a:pt x="198" y="237"/>
                    <a:pt x="198" y="236"/>
                  </a:cubicBezTo>
                  <a:cubicBezTo>
                    <a:pt x="198" y="235"/>
                    <a:pt x="197" y="235"/>
                    <a:pt x="196" y="235"/>
                  </a:cubicBezTo>
                  <a:cubicBezTo>
                    <a:pt x="195" y="235"/>
                    <a:pt x="195" y="236"/>
                    <a:pt x="194" y="236"/>
                  </a:cubicBezTo>
                  <a:cubicBezTo>
                    <a:pt x="193" y="238"/>
                    <a:pt x="195" y="239"/>
                    <a:pt x="194" y="241"/>
                  </a:cubicBezTo>
                  <a:cubicBezTo>
                    <a:pt x="195" y="240"/>
                    <a:pt x="196" y="240"/>
                    <a:pt x="197" y="240"/>
                  </a:cubicBezTo>
                  <a:cubicBezTo>
                    <a:pt x="197" y="240"/>
                    <a:pt x="197" y="240"/>
                    <a:pt x="198" y="240"/>
                  </a:cubicBezTo>
                  <a:cubicBezTo>
                    <a:pt x="198" y="240"/>
                    <a:pt x="198" y="241"/>
                    <a:pt x="198" y="241"/>
                  </a:cubicBezTo>
                  <a:cubicBezTo>
                    <a:pt x="197" y="242"/>
                    <a:pt x="198" y="242"/>
                    <a:pt x="198" y="242"/>
                  </a:cubicBezTo>
                  <a:cubicBezTo>
                    <a:pt x="197" y="242"/>
                    <a:pt x="197" y="243"/>
                    <a:pt x="196" y="244"/>
                  </a:cubicBezTo>
                  <a:cubicBezTo>
                    <a:pt x="196" y="244"/>
                    <a:pt x="195" y="244"/>
                    <a:pt x="195" y="245"/>
                  </a:cubicBezTo>
                  <a:cubicBezTo>
                    <a:pt x="196" y="246"/>
                    <a:pt x="196" y="245"/>
                    <a:pt x="197" y="245"/>
                  </a:cubicBezTo>
                  <a:cubicBezTo>
                    <a:pt x="197" y="245"/>
                    <a:pt x="198" y="245"/>
                    <a:pt x="198" y="245"/>
                  </a:cubicBezTo>
                  <a:cubicBezTo>
                    <a:pt x="199" y="245"/>
                    <a:pt x="199" y="245"/>
                    <a:pt x="199" y="246"/>
                  </a:cubicBezTo>
                  <a:cubicBezTo>
                    <a:pt x="199" y="247"/>
                    <a:pt x="199" y="247"/>
                    <a:pt x="201" y="247"/>
                  </a:cubicBezTo>
                  <a:cubicBezTo>
                    <a:pt x="201" y="247"/>
                    <a:pt x="202" y="247"/>
                    <a:pt x="202" y="248"/>
                  </a:cubicBezTo>
                  <a:cubicBezTo>
                    <a:pt x="201" y="248"/>
                    <a:pt x="200" y="248"/>
                    <a:pt x="199" y="248"/>
                  </a:cubicBezTo>
                  <a:cubicBezTo>
                    <a:pt x="197" y="247"/>
                    <a:pt x="194" y="248"/>
                    <a:pt x="193" y="249"/>
                  </a:cubicBezTo>
                  <a:cubicBezTo>
                    <a:pt x="192" y="250"/>
                    <a:pt x="192" y="251"/>
                    <a:pt x="194" y="251"/>
                  </a:cubicBezTo>
                  <a:cubicBezTo>
                    <a:pt x="194" y="252"/>
                    <a:pt x="196" y="252"/>
                    <a:pt x="196" y="253"/>
                  </a:cubicBezTo>
                  <a:cubicBezTo>
                    <a:pt x="196" y="254"/>
                    <a:pt x="195" y="254"/>
                    <a:pt x="195" y="254"/>
                  </a:cubicBezTo>
                  <a:cubicBezTo>
                    <a:pt x="194" y="254"/>
                    <a:pt x="193" y="254"/>
                    <a:pt x="192" y="255"/>
                  </a:cubicBezTo>
                  <a:cubicBezTo>
                    <a:pt x="191" y="255"/>
                    <a:pt x="191" y="255"/>
                    <a:pt x="191" y="255"/>
                  </a:cubicBezTo>
                  <a:cubicBezTo>
                    <a:pt x="191" y="256"/>
                    <a:pt x="191" y="256"/>
                    <a:pt x="192" y="256"/>
                  </a:cubicBezTo>
                  <a:cubicBezTo>
                    <a:pt x="193" y="256"/>
                    <a:pt x="193" y="257"/>
                    <a:pt x="193" y="257"/>
                  </a:cubicBezTo>
                  <a:cubicBezTo>
                    <a:pt x="194" y="258"/>
                    <a:pt x="194" y="258"/>
                    <a:pt x="194" y="258"/>
                  </a:cubicBezTo>
                  <a:cubicBezTo>
                    <a:pt x="193" y="258"/>
                    <a:pt x="193" y="258"/>
                    <a:pt x="193" y="258"/>
                  </a:cubicBezTo>
                  <a:cubicBezTo>
                    <a:pt x="192" y="258"/>
                    <a:pt x="191" y="259"/>
                    <a:pt x="190" y="259"/>
                  </a:cubicBezTo>
                  <a:cubicBezTo>
                    <a:pt x="190" y="259"/>
                    <a:pt x="191" y="260"/>
                    <a:pt x="192" y="260"/>
                  </a:cubicBezTo>
                  <a:cubicBezTo>
                    <a:pt x="192" y="260"/>
                    <a:pt x="193" y="261"/>
                    <a:pt x="194" y="262"/>
                  </a:cubicBezTo>
                  <a:cubicBezTo>
                    <a:pt x="195" y="263"/>
                    <a:pt x="196" y="264"/>
                    <a:pt x="197" y="263"/>
                  </a:cubicBezTo>
                  <a:cubicBezTo>
                    <a:pt x="198" y="263"/>
                    <a:pt x="198" y="264"/>
                    <a:pt x="198" y="264"/>
                  </a:cubicBezTo>
                  <a:cubicBezTo>
                    <a:pt x="198" y="264"/>
                    <a:pt x="197" y="264"/>
                    <a:pt x="197" y="264"/>
                  </a:cubicBezTo>
                  <a:cubicBezTo>
                    <a:pt x="197" y="264"/>
                    <a:pt x="195" y="264"/>
                    <a:pt x="194" y="264"/>
                  </a:cubicBezTo>
                  <a:cubicBezTo>
                    <a:pt x="194" y="264"/>
                    <a:pt x="194" y="263"/>
                    <a:pt x="194" y="263"/>
                  </a:cubicBezTo>
                  <a:cubicBezTo>
                    <a:pt x="192" y="262"/>
                    <a:pt x="191" y="262"/>
                    <a:pt x="189" y="261"/>
                  </a:cubicBezTo>
                  <a:cubicBezTo>
                    <a:pt x="189" y="261"/>
                    <a:pt x="189" y="261"/>
                    <a:pt x="189" y="261"/>
                  </a:cubicBezTo>
                  <a:cubicBezTo>
                    <a:pt x="189" y="261"/>
                    <a:pt x="188" y="262"/>
                    <a:pt x="188" y="262"/>
                  </a:cubicBezTo>
                  <a:cubicBezTo>
                    <a:pt x="188" y="262"/>
                    <a:pt x="187" y="262"/>
                    <a:pt x="187" y="263"/>
                  </a:cubicBezTo>
                  <a:cubicBezTo>
                    <a:pt x="187" y="264"/>
                    <a:pt x="185" y="265"/>
                    <a:pt x="187" y="265"/>
                  </a:cubicBezTo>
                  <a:cubicBezTo>
                    <a:pt x="188" y="265"/>
                    <a:pt x="188" y="265"/>
                    <a:pt x="188" y="266"/>
                  </a:cubicBezTo>
                  <a:cubicBezTo>
                    <a:pt x="187" y="266"/>
                    <a:pt x="187" y="266"/>
                    <a:pt x="187" y="266"/>
                  </a:cubicBezTo>
                  <a:cubicBezTo>
                    <a:pt x="186" y="266"/>
                    <a:pt x="185" y="266"/>
                    <a:pt x="185" y="267"/>
                  </a:cubicBezTo>
                  <a:cubicBezTo>
                    <a:pt x="185" y="267"/>
                    <a:pt x="185" y="267"/>
                    <a:pt x="185" y="267"/>
                  </a:cubicBezTo>
                  <a:cubicBezTo>
                    <a:pt x="183" y="267"/>
                    <a:pt x="183" y="268"/>
                    <a:pt x="182" y="269"/>
                  </a:cubicBezTo>
                  <a:cubicBezTo>
                    <a:pt x="182" y="270"/>
                    <a:pt x="182" y="270"/>
                    <a:pt x="181" y="270"/>
                  </a:cubicBezTo>
                  <a:cubicBezTo>
                    <a:pt x="181" y="270"/>
                    <a:pt x="180" y="270"/>
                    <a:pt x="180" y="271"/>
                  </a:cubicBezTo>
                  <a:cubicBezTo>
                    <a:pt x="180" y="271"/>
                    <a:pt x="180" y="272"/>
                    <a:pt x="181" y="272"/>
                  </a:cubicBezTo>
                  <a:cubicBezTo>
                    <a:pt x="181" y="272"/>
                    <a:pt x="181" y="273"/>
                    <a:pt x="182" y="273"/>
                  </a:cubicBezTo>
                  <a:cubicBezTo>
                    <a:pt x="182" y="274"/>
                    <a:pt x="183" y="275"/>
                    <a:pt x="184" y="274"/>
                  </a:cubicBezTo>
                  <a:cubicBezTo>
                    <a:pt x="185" y="273"/>
                    <a:pt x="186" y="272"/>
                    <a:pt x="187" y="272"/>
                  </a:cubicBezTo>
                  <a:cubicBezTo>
                    <a:pt x="188" y="272"/>
                    <a:pt x="190" y="273"/>
                    <a:pt x="188" y="274"/>
                  </a:cubicBezTo>
                  <a:cubicBezTo>
                    <a:pt x="187" y="274"/>
                    <a:pt x="187" y="274"/>
                    <a:pt x="186" y="274"/>
                  </a:cubicBezTo>
                  <a:cubicBezTo>
                    <a:pt x="185" y="274"/>
                    <a:pt x="185" y="275"/>
                    <a:pt x="184" y="276"/>
                  </a:cubicBezTo>
                  <a:cubicBezTo>
                    <a:pt x="184" y="277"/>
                    <a:pt x="184" y="277"/>
                    <a:pt x="185" y="277"/>
                  </a:cubicBezTo>
                  <a:cubicBezTo>
                    <a:pt x="185" y="278"/>
                    <a:pt x="184" y="279"/>
                    <a:pt x="183" y="279"/>
                  </a:cubicBezTo>
                  <a:cubicBezTo>
                    <a:pt x="183" y="279"/>
                    <a:pt x="182" y="280"/>
                    <a:pt x="183" y="280"/>
                  </a:cubicBezTo>
                  <a:cubicBezTo>
                    <a:pt x="183" y="281"/>
                    <a:pt x="183" y="281"/>
                    <a:pt x="184" y="281"/>
                  </a:cubicBezTo>
                  <a:cubicBezTo>
                    <a:pt x="184" y="281"/>
                    <a:pt x="184" y="280"/>
                    <a:pt x="185" y="281"/>
                  </a:cubicBezTo>
                  <a:cubicBezTo>
                    <a:pt x="184" y="281"/>
                    <a:pt x="184" y="282"/>
                    <a:pt x="184" y="282"/>
                  </a:cubicBezTo>
                  <a:cubicBezTo>
                    <a:pt x="183" y="282"/>
                    <a:pt x="183" y="283"/>
                    <a:pt x="182" y="282"/>
                  </a:cubicBezTo>
                  <a:cubicBezTo>
                    <a:pt x="181" y="281"/>
                    <a:pt x="180" y="282"/>
                    <a:pt x="180" y="283"/>
                  </a:cubicBezTo>
                  <a:cubicBezTo>
                    <a:pt x="179" y="283"/>
                    <a:pt x="179" y="283"/>
                    <a:pt x="179" y="283"/>
                  </a:cubicBezTo>
                  <a:cubicBezTo>
                    <a:pt x="177" y="282"/>
                    <a:pt x="178" y="284"/>
                    <a:pt x="177" y="285"/>
                  </a:cubicBezTo>
                  <a:cubicBezTo>
                    <a:pt x="176" y="285"/>
                    <a:pt x="176" y="286"/>
                    <a:pt x="177" y="287"/>
                  </a:cubicBezTo>
                  <a:cubicBezTo>
                    <a:pt x="177" y="288"/>
                    <a:pt x="177" y="288"/>
                    <a:pt x="178" y="289"/>
                  </a:cubicBezTo>
                  <a:cubicBezTo>
                    <a:pt x="176" y="289"/>
                    <a:pt x="176" y="289"/>
                    <a:pt x="176" y="291"/>
                  </a:cubicBezTo>
                  <a:cubicBezTo>
                    <a:pt x="176" y="291"/>
                    <a:pt x="176" y="291"/>
                    <a:pt x="176" y="291"/>
                  </a:cubicBezTo>
                  <a:cubicBezTo>
                    <a:pt x="176" y="291"/>
                    <a:pt x="175" y="291"/>
                    <a:pt x="175" y="291"/>
                  </a:cubicBezTo>
                  <a:cubicBezTo>
                    <a:pt x="173" y="291"/>
                    <a:pt x="172" y="293"/>
                    <a:pt x="172" y="294"/>
                  </a:cubicBezTo>
                  <a:cubicBezTo>
                    <a:pt x="171" y="296"/>
                    <a:pt x="172" y="296"/>
                    <a:pt x="173" y="296"/>
                  </a:cubicBezTo>
                  <a:cubicBezTo>
                    <a:pt x="174" y="296"/>
                    <a:pt x="175" y="296"/>
                    <a:pt x="176" y="296"/>
                  </a:cubicBezTo>
                  <a:cubicBezTo>
                    <a:pt x="176" y="296"/>
                    <a:pt x="176" y="297"/>
                    <a:pt x="175" y="297"/>
                  </a:cubicBezTo>
                  <a:cubicBezTo>
                    <a:pt x="173" y="297"/>
                    <a:pt x="173" y="297"/>
                    <a:pt x="174" y="299"/>
                  </a:cubicBezTo>
                  <a:cubicBezTo>
                    <a:pt x="175" y="298"/>
                    <a:pt x="175" y="298"/>
                    <a:pt x="176" y="298"/>
                  </a:cubicBezTo>
                  <a:cubicBezTo>
                    <a:pt x="175" y="299"/>
                    <a:pt x="174" y="300"/>
                    <a:pt x="174" y="301"/>
                  </a:cubicBezTo>
                  <a:cubicBezTo>
                    <a:pt x="173" y="304"/>
                    <a:pt x="172" y="306"/>
                    <a:pt x="171" y="309"/>
                  </a:cubicBezTo>
                  <a:cubicBezTo>
                    <a:pt x="171" y="310"/>
                    <a:pt x="171" y="310"/>
                    <a:pt x="170" y="309"/>
                  </a:cubicBezTo>
                  <a:cubicBezTo>
                    <a:pt x="169" y="309"/>
                    <a:pt x="168" y="310"/>
                    <a:pt x="167" y="308"/>
                  </a:cubicBezTo>
                  <a:cubicBezTo>
                    <a:pt x="167" y="308"/>
                    <a:pt x="165" y="310"/>
                    <a:pt x="165" y="311"/>
                  </a:cubicBezTo>
                  <a:cubicBezTo>
                    <a:pt x="165" y="314"/>
                    <a:pt x="165" y="317"/>
                    <a:pt x="165" y="319"/>
                  </a:cubicBezTo>
                  <a:cubicBezTo>
                    <a:pt x="165" y="321"/>
                    <a:pt x="168" y="323"/>
                    <a:pt x="169" y="323"/>
                  </a:cubicBezTo>
                  <a:close/>
                  <a:moveTo>
                    <a:pt x="221" y="358"/>
                  </a:moveTo>
                  <a:cubicBezTo>
                    <a:pt x="222" y="358"/>
                    <a:pt x="223" y="359"/>
                    <a:pt x="224" y="359"/>
                  </a:cubicBezTo>
                  <a:cubicBezTo>
                    <a:pt x="225" y="359"/>
                    <a:pt x="226" y="358"/>
                    <a:pt x="226" y="356"/>
                  </a:cubicBezTo>
                  <a:cubicBezTo>
                    <a:pt x="225" y="354"/>
                    <a:pt x="224" y="352"/>
                    <a:pt x="223" y="351"/>
                  </a:cubicBezTo>
                  <a:cubicBezTo>
                    <a:pt x="220" y="349"/>
                    <a:pt x="219" y="347"/>
                    <a:pt x="217" y="345"/>
                  </a:cubicBezTo>
                  <a:cubicBezTo>
                    <a:pt x="216" y="344"/>
                    <a:pt x="216" y="343"/>
                    <a:pt x="214" y="344"/>
                  </a:cubicBezTo>
                  <a:cubicBezTo>
                    <a:pt x="213" y="345"/>
                    <a:pt x="213" y="346"/>
                    <a:pt x="214" y="347"/>
                  </a:cubicBezTo>
                  <a:cubicBezTo>
                    <a:pt x="214" y="348"/>
                    <a:pt x="214" y="348"/>
                    <a:pt x="214" y="348"/>
                  </a:cubicBezTo>
                  <a:cubicBezTo>
                    <a:pt x="214" y="348"/>
                    <a:pt x="213" y="348"/>
                    <a:pt x="212" y="348"/>
                  </a:cubicBezTo>
                  <a:cubicBezTo>
                    <a:pt x="213" y="349"/>
                    <a:pt x="213" y="350"/>
                    <a:pt x="213" y="351"/>
                  </a:cubicBezTo>
                  <a:cubicBezTo>
                    <a:pt x="214" y="353"/>
                    <a:pt x="216" y="355"/>
                    <a:pt x="218" y="355"/>
                  </a:cubicBezTo>
                  <a:cubicBezTo>
                    <a:pt x="219" y="355"/>
                    <a:pt x="221" y="355"/>
                    <a:pt x="220" y="357"/>
                  </a:cubicBezTo>
                  <a:cubicBezTo>
                    <a:pt x="220" y="358"/>
                    <a:pt x="220" y="358"/>
                    <a:pt x="221" y="358"/>
                  </a:cubicBezTo>
                  <a:close/>
                  <a:moveTo>
                    <a:pt x="290" y="289"/>
                  </a:moveTo>
                  <a:cubicBezTo>
                    <a:pt x="291" y="288"/>
                    <a:pt x="291" y="287"/>
                    <a:pt x="292" y="288"/>
                  </a:cubicBezTo>
                  <a:cubicBezTo>
                    <a:pt x="292" y="289"/>
                    <a:pt x="293" y="289"/>
                    <a:pt x="294" y="288"/>
                  </a:cubicBezTo>
                  <a:cubicBezTo>
                    <a:pt x="294" y="287"/>
                    <a:pt x="294" y="287"/>
                    <a:pt x="295" y="287"/>
                  </a:cubicBezTo>
                  <a:cubicBezTo>
                    <a:pt x="297" y="286"/>
                    <a:pt x="298" y="286"/>
                    <a:pt x="300" y="285"/>
                  </a:cubicBezTo>
                  <a:cubicBezTo>
                    <a:pt x="301" y="285"/>
                    <a:pt x="302" y="285"/>
                    <a:pt x="301" y="284"/>
                  </a:cubicBezTo>
                  <a:cubicBezTo>
                    <a:pt x="301" y="282"/>
                    <a:pt x="299" y="282"/>
                    <a:pt x="299" y="280"/>
                  </a:cubicBezTo>
                  <a:cubicBezTo>
                    <a:pt x="298" y="278"/>
                    <a:pt x="297" y="277"/>
                    <a:pt x="295" y="278"/>
                  </a:cubicBezTo>
                  <a:cubicBezTo>
                    <a:pt x="292" y="278"/>
                    <a:pt x="290" y="279"/>
                    <a:pt x="290" y="282"/>
                  </a:cubicBezTo>
                  <a:cubicBezTo>
                    <a:pt x="290" y="284"/>
                    <a:pt x="290" y="286"/>
                    <a:pt x="290" y="289"/>
                  </a:cubicBezTo>
                  <a:close/>
                  <a:moveTo>
                    <a:pt x="145" y="377"/>
                  </a:moveTo>
                  <a:cubicBezTo>
                    <a:pt x="146" y="377"/>
                    <a:pt x="146" y="378"/>
                    <a:pt x="148" y="377"/>
                  </a:cubicBezTo>
                  <a:cubicBezTo>
                    <a:pt x="149" y="376"/>
                    <a:pt x="150" y="376"/>
                    <a:pt x="152" y="375"/>
                  </a:cubicBezTo>
                  <a:cubicBezTo>
                    <a:pt x="152" y="375"/>
                    <a:pt x="153" y="374"/>
                    <a:pt x="153" y="373"/>
                  </a:cubicBezTo>
                  <a:cubicBezTo>
                    <a:pt x="154" y="373"/>
                    <a:pt x="154" y="372"/>
                    <a:pt x="154" y="371"/>
                  </a:cubicBezTo>
                  <a:cubicBezTo>
                    <a:pt x="156" y="371"/>
                    <a:pt x="156" y="369"/>
                    <a:pt x="156" y="369"/>
                  </a:cubicBezTo>
                  <a:cubicBezTo>
                    <a:pt x="156" y="367"/>
                    <a:pt x="156" y="366"/>
                    <a:pt x="155" y="366"/>
                  </a:cubicBezTo>
                  <a:cubicBezTo>
                    <a:pt x="153" y="365"/>
                    <a:pt x="152" y="364"/>
                    <a:pt x="150" y="363"/>
                  </a:cubicBezTo>
                  <a:cubicBezTo>
                    <a:pt x="149" y="362"/>
                    <a:pt x="148" y="362"/>
                    <a:pt x="147" y="363"/>
                  </a:cubicBezTo>
                  <a:cubicBezTo>
                    <a:pt x="145" y="365"/>
                    <a:pt x="143" y="367"/>
                    <a:pt x="143" y="369"/>
                  </a:cubicBezTo>
                  <a:cubicBezTo>
                    <a:pt x="143" y="372"/>
                    <a:pt x="142" y="375"/>
                    <a:pt x="145" y="377"/>
                  </a:cubicBezTo>
                  <a:close/>
                  <a:moveTo>
                    <a:pt x="350" y="294"/>
                  </a:moveTo>
                  <a:cubicBezTo>
                    <a:pt x="351" y="295"/>
                    <a:pt x="351" y="295"/>
                    <a:pt x="352" y="295"/>
                  </a:cubicBezTo>
                  <a:cubicBezTo>
                    <a:pt x="353" y="295"/>
                    <a:pt x="355" y="295"/>
                    <a:pt x="355" y="294"/>
                  </a:cubicBezTo>
                  <a:cubicBezTo>
                    <a:pt x="354" y="292"/>
                    <a:pt x="355" y="291"/>
                    <a:pt x="354" y="289"/>
                  </a:cubicBezTo>
                  <a:cubicBezTo>
                    <a:pt x="354" y="288"/>
                    <a:pt x="353" y="287"/>
                    <a:pt x="352" y="287"/>
                  </a:cubicBezTo>
                  <a:cubicBezTo>
                    <a:pt x="351" y="287"/>
                    <a:pt x="351" y="288"/>
                    <a:pt x="351" y="289"/>
                  </a:cubicBezTo>
                  <a:cubicBezTo>
                    <a:pt x="351" y="289"/>
                    <a:pt x="350" y="290"/>
                    <a:pt x="350" y="290"/>
                  </a:cubicBezTo>
                  <a:cubicBezTo>
                    <a:pt x="348" y="292"/>
                    <a:pt x="348" y="293"/>
                    <a:pt x="350" y="294"/>
                  </a:cubicBezTo>
                  <a:close/>
                  <a:moveTo>
                    <a:pt x="175" y="327"/>
                  </a:moveTo>
                  <a:cubicBezTo>
                    <a:pt x="174" y="325"/>
                    <a:pt x="173" y="324"/>
                    <a:pt x="171" y="325"/>
                  </a:cubicBezTo>
                  <a:cubicBezTo>
                    <a:pt x="171" y="326"/>
                    <a:pt x="170" y="326"/>
                    <a:pt x="170" y="327"/>
                  </a:cubicBezTo>
                  <a:cubicBezTo>
                    <a:pt x="170" y="327"/>
                    <a:pt x="171" y="328"/>
                    <a:pt x="172" y="328"/>
                  </a:cubicBezTo>
                  <a:cubicBezTo>
                    <a:pt x="173" y="328"/>
                    <a:pt x="173" y="328"/>
                    <a:pt x="173" y="329"/>
                  </a:cubicBezTo>
                  <a:cubicBezTo>
                    <a:pt x="174" y="331"/>
                    <a:pt x="175" y="332"/>
                    <a:pt x="176" y="333"/>
                  </a:cubicBezTo>
                  <a:cubicBezTo>
                    <a:pt x="177" y="332"/>
                    <a:pt x="175" y="332"/>
                    <a:pt x="176" y="331"/>
                  </a:cubicBezTo>
                  <a:cubicBezTo>
                    <a:pt x="177" y="330"/>
                    <a:pt x="177" y="328"/>
                    <a:pt x="175" y="327"/>
                  </a:cubicBezTo>
                  <a:close/>
                  <a:moveTo>
                    <a:pt x="375" y="213"/>
                  </a:moveTo>
                  <a:cubicBezTo>
                    <a:pt x="374" y="213"/>
                    <a:pt x="374" y="213"/>
                    <a:pt x="374" y="214"/>
                  </a:cubicBezTo>
                  <a:cubicBezTo>
                    <a:pt x="374" y="214"/>
                    <a:pt x="374" y="215"/>
                    <a:pt x="375" y="215"/>
                  </a:cubicBezTo>
                  <a:cubicBezTo>
                    <a:pt x="376" y="214"/>
                    <a:pt x="378" y="215"/>
                    <a:pt x="379" y="215"/>
                  </a:cubicBezTo>
                  <a:cubicBezTo>
                    <a:pt x="380" y="214"/>
                    <a:pt x="380" y="213"/>
                    <a:pt x="378" y="213"/>
                  </a:cubicBezTo>
                  <a:cubicBezTo>
                    <a:pt x="377" y="213"/>
                    <a:pt x="376" y="213"/>
                    <a:pt x="376" y="212"/>
                  </a:cubicBezTo>
                  <a:cubicBezTo>
                    <a:pt x="376" y="213"/>
                    <a:pt x="375" y="213"/>
                    <a:pt x="375" y="213"/>
                  </a:cubicBezTo>
                  <a:close/>
                  <a:moveTo>
                    <a:pt x="330" y="284"/>
                  </a:moveTo>
                  <a:cubicBezTo>
                    <a:pt x="330" y="285"/>
                    <a:pt x="331" y="285"/>
                    <a:pt x="331" y="285"/>
                  </a:cubicBezTo>
                  <a:cubicBezTo>
                    <a:pt x="332" y="286"/>
                    <a:pt x="333" y="286"/>
                    <a:pt x="334" y="286"/>
                  </a:cubicBezTo>
                  <a:cubicBezTo>
                    <a:pt x="334" y="287"/>
                    <a:pt x="335" y="286"/>
                    <a:pt x="335" y="286"/>
                  </a:cubicBezTo>
                  <a:cubicBezTo>
                    <a:pt x="335" y="285"/>
                    <a:pt x="335" y="285"/>
                    <a:pt x="335" y="284"/>
                  </a:cubicBezTo>
                  <a:cubicBezTo>
                    <a:pt x="334" y="284"/>
                    <a:pt x="333" y="283"/>
                    <a:pt x="332" y="284"/>
                  </a:cubicBezTo>
                  <a:cubicBezTo>
                    <a:pt x="331" y="284"/>
                    <a:pt x="330" y="283"/>
                    <a:pt x="330" y="284"/>
                  </a:cubicBezTo>
                  <a:close/>
                  <a:moveTo>
                    <a:pt x="370" y="236"/>
                  </a:moveTo>
                  <a:cubicBezTo>
                    <a:pt x="371" y="236"/>
                    <a:pt x="371" y="237"/>
                    <a:pt x="372" y="237"/>
                  </a:cubicBezTo>
                  <a:cubicBezTo>
                    <a:pt x="373" y="237"/>
                    <a:pt x="373" y="236"/>
                    <a:pt x="373" y="235"/>
                  </a:cubicBezTo>
                  <a:cubicBezTo>
                    <a:pt x="373" y="235"/>
                    <a:pt x="373" y="234"/>
                    <a:pt x="373" y="234"/>
                  </a:cubicBezTo>
                  <a:cubicBezTo>
                    <a:pt x="372" y="233"/>
                    <a:pt x="373" y="232"/>
                    <a:pt x="373" y="231"/>
                  </a:cubicBezTo>
                  <a:cubicBezTo>
                    <a:pt x="374" y="231"/>
                    <a:pt x="374" y="231"/>
                    <a:pt x="374" y="231"/>
                  </a:cubicBezTo>
                  <a:cubicBezTo>
                    <a:pt x="373" y="229"/>
                    <a:pt x="373" y="227"/>
                    <a:pt x="373" y="226"/>
                  </a:cubicBezTo>
                  <a:cubicBezTo>
                    <a:pt x="373" y="225"/>
                    <a:pt x="373" y="225"/>
                    <a:pt x="372" y="225"/>
                  </a:cubicBezTo>
                  <a:cubicBezTo>
                    <a:pt x="370" y="226"/>
                    <a:pt x="369" y="229"/>
                    <a:pt x="369" y="231"/>
                  </a:cubicBezTo>
                  <a:cubicBezTo>
                    <a:pt x="369" y="232"/>
                    <a:pt x="369" y="233"/>
                    <a:pt x="369" y="233"/>
                  </a:cubicBezTo>
                  <a:cubicBezTo>
                    <a:pt x="369" y="234"/>
                    <a:pt x="370" y="235"/>
                    <a:pt x="370" y="236"/>
                  </a:cubicBezTo>
                  <a:close/>
                  <a:moveTo>
                    <a:pt x="370" y="215"/>
                  </a:moveTo>
                  <a:cubicBezTo>
                    <a:pt x="371" y="216"/>
                    <a:pt x="372" y="217"/>
                    <a:pt x="375" y="216"/>
                  </a:cubicBezTo>
                  <a:cubicBezTo>
                    <a:pt x="373" y="215"/>
                    <a:pt x="371" y="215"/>
                    <a:pt x="371" y="213"/>
                  </a:cubicBezTo>
                  <a:cubicBezTo>
                    <a:pt x="371" y="213"/>
                    <a:pt x="371" y="213"/>
                    <a:pt x="371" y="213"/>
                  </a:cubicBezTo>
                  <a:cubicBezTo>
                    <a:pt x="370" y="213"/>
                    <a:pt x="370" y="214"/>
                    <a:pt x="369" y="214"/>
                  </a:cubicBezTo>
                  <a:cubicBezTo>
                    <a:pt x="369" y="215"/>
                    <a:pt x="369" y="215"/>
                    <a:pt x="370" y="215"/>
                  </a:cubicBezTo>
                  <a:close/>
                  <a:moveTo>
                    <a:pt x="271" y="365"/>
                  </a:moveTo>
                  <a:cubicBezTo>
                    <a:pt x="271" y="364"/>
                    <a:pt x="272" y="363"/>
                    <a:pt x="272" y="362"/>
                  </a:cubicBezTo>
                  <a:cubicBezTo>
                    <a:pt x="272" y="362"/>
                    <a:pt x="272" y="361"/>
                    <a:pt x="272" y="361"/>
                  </a:cubicBezTo>
                  <a:cubicBezTo>
                    <a:pt x="271" y="361"/>
                    <a:pt x="271" y="361"/>
                    <a:pt x="271" y="362"/>
                  </a:cubicBezTo>
                  <a:cubicBezTo>
                    <a:pt x="270" y="362"/>
                    <a:pt x="270" y="363"/>
                    <a:pt x="270" y="364"/>
                  </a:cubicBezTo>
                  <a:cubicBezTo>
                    <a:pt x="269" y="364"/>
                    <a:pt x="270" y="365"/>
                    <a:pt x="270" y="365"/>
                  </a:cubicBezTo>
                  <a:cubicBezTo>
                    <a:pt x="270" y="365"/>
                    <a:pt x="271" y="365"/>
                    <a:pt x="271" y="365"/>
                  </a:cubicBezTo>
                  <a:close/>
                  <a:moveTo>
                    <a:pt x="397" y="253"/>
                  </a:moveTo>
                  <a:cubicBezTo>
                    <a:pt x="398" y="253"/>
                    <a:pt x="398" y="253"/>
                    <a:pt x="398" y="253"/>
                  </a:cubicBezTo>
                  <a:cubicBezTo>
                    <a:pt x="398" y="252"/>
                    <a:pt x="399" y="252"/>
                    <a:pt x="400" y="252"/>
                  </a:cubicBezTo>
                  <a:cubicBezTo>
                    <a:pt x="400" y="251"/>
                    <a:pt x="399" y="251"/>
                    <a:pt x="399" y="251"/>
                  </a:cubicBezTo>
                  <a:cubicBezTo>
                    <a:pt x="399" y="250"/>
                    <a:pt x="398" y="250"/>
                    <a:pt x="398" y="250"/>
                  </a:cubicBezTo>
                  <a:cubicBezTo>
                    <a:pt x="397" y="250"/>
                    <a:pt x="397" y="251"/>
                    <a:pt x="397" y="252"/>
                  </a:cubicBezTo>
                  <a:cubicBezTo>
                    <a:pt x="397" y="252"/>
                    <a:pt x="397" y="253"/>
                    <a:pt x="397" y="253"/>
                  </a:cubicBezTo>
                  <a:close/>
                  <a:moveTo>
                    <a:pt x="379" y="339"/>
                  </a:moveTo>
                  <a:cubicBezTo>
                    <a:pt x="379" y="341"/>
                    <a:pt x="379" y="342"/>
                    <a:pt x="379" y="344"/>
                  </a:cubicBezTo>
                  <a:cubicBezTo>
                    <a:pt x="379" y="344"/>
                    <a:pt x="379" y="345"/>
                    <a:pt x="379" y="344"/>
                  </a:cubicBezTo>
                  <a:cubicBezTo>
                    <a:pt x="380" y="344"/>
                    <a:pt x="380" y="340"/>
                    <a:pt x="379" y="339"/>
                  </a:cubicBezTo>
                  <a:cubicBezTo>
                    <a:pt x="379" y="339"/>
                    <a:pt x="379" y="339"/>
                    <a:pt x="379" y="339"/>
                  </a:cubicBezTo>
                  <a:close/>
                  <a:moveTo>
                    <a:pt x="394" y="250"/>
                  </a:moveTo>
                  <a:cubicBezTo>
                    <a:pt x="393" y="250"/>
                    <a:pt x="393" y="251"/>
                    <a:pt x="393" y="252"/>
                  </a:cubicBezTo>
                  <a:cubicBezTo>
                    <a:pt x="393" y="253"/>
                    <a:pt x="393" y="253"/>
                    <a:pt x="394" y="253"/>
                  </a:cubicBezTo>
                  <a:cubicBezTo>
                    <a:pt x="395" y="253"/>
                    <a:pt x="395" y="252"/>
                    <a:pt x="396" y="252"/>
                  </a:cubicBezTo>
                  <a:cubicBezTo>
                    <a:pt x="395" y="251"/>
                    <a:pt x="395" y="251"/>
                    <a:pt x="394" y="250"/>
                  </a:cubicBezTo>
                  <a:close/>
                  <a:moveTo>
                    <a:pt x="354" y="284"/>
                  </a:moveTo>
                  <a:cubicBezTo>
                    <a:pt x="353" y="282"/>
                    <a:pt x="352" y="282"/>
                    <a:pt x="351" y="282"/>
                  </a:cubicBezTo>
                  <a:cubicBezTo>
                    <a:pt x="350" y="282"/>
                    <a:pt x="350" y="283"/>
                    <a:pt x="350" y="284"/>
                  </a:cubicBezTo>
                  <a:cubicBezTo>
                    <a:pt x="351" y="283"/>
                    <a:pt x="352" y="284"/>
                    <a:pt x="354" y="284"/>
                  </a:cubicBezTo>
                  <a:close/>
                  <a:moveTo>
                    <a:pt x="328" y="278"/>
                  </a:moveTo>
                  <a:cubicBezTo>
                    <a:pt x="330" y="279"/>
                    <a:pt x="330" y="278"/>
                    <a:pt x="330" y="277"/>
                  </a:cubicBezTo>
                  <a:cubicBezTo>
                    <a:pt x="329" y="276"/>
                    <a:pt x="328" y="276"/>
                    <a:pt x="328" y="278"/>
                  </a:cubicBezTo>
                  <a:cubicBezTo>
                    <a:pt x="328" y="278"/>
                    <a:pt x="328" y="278"/>
                    <a:pt x="328" y="278"/>
                  </a:cubicBezTo>
                  <a:close/>
                  <a:moveTo>
                    <a:pt x="374" y="262"/>
                  </a:moveTo>
                  <a:cubicBezTo>
                    <a:pt x="374" y="263"/>
                    <a:pt x="375" y="263"/>
                    <a:pt x="376" y="263"/>
                  </a:cubicBezTo>
                  <a:cubicBezTo>
                    <a:pt x="376" y="263"/>
                    <a:pt x="377" y="263"/>
                    <a:pt x="377" y="263"/>
                  </a:cubicBezTo>
                  <a:cubicBezTo>
                    <a:pt x="377" y="262"/>
                    <a:pt x="376" y="261"/>
                    <a:pt x="375" y="261"/>
                  </a:cubicBezTo>
                  <a:cubicBezTo>
                    <a:pt x="375" y="261"/>
                    <a:pt x="375" y="262"/>
                    <a:pt x="374" y="262"/>
                  </a:cubicBezTo>
                  <a:close/>
                  <a:moveTo>
                    <a:pt x="222" y="210"/>
                  </a:moveTo>
                  <a:cubicBezTo>
                    <a:pt x="223" y="210"/>
                    <a:pt x="223" y="210"/>
                    <a:pt x="224" y="210"/>
                  </a:cubicBezTo>
                  <a:cubicBezTo>
                    <a:pt x="224" y="209"/>
                    <a:pt x="225" y="209"/>
                    <a:pt x="225" y="208"/>
                  </a:cubicBezTo>
                  <a:cubicBezTo>
                    <a:pt x="224" y="208"/>
                    <a:pt x="224" y="208"/>
                    <a:pt x="223" y="208"/>
                  </a:cubicBezTo>
                  <a:cubicBezTo>
                    <a:pt x="223" y="208"/>
                    <a:pt x="222" y="209"/>
                    <a:pt x="222" y="209"/>
                  </a:cubicBezTo>
                  <a:cubicBezTo>
                    <a:pt x="222" y="210"/>
                    <a:pt x="222" y="210"/>
                    <a:pt x="222" y="210"/>
                  </a:cubicBezTo>
                  <a:close/>
                  <a:moveTo>
                    <a:pt x="354" y="252"/>
                  </a:moveTo>
                  <a:cubicBezTo>
                    <a:pt x="355" y="252"/>
                    <a:pt x="355" y="252"/>
                    <a:pt x="355" y="251"/>
                  </a:cubicBezTo>
                  <a:cubicBezTo>
                    <a:pt x="355" y="250"/>
                    <a:pt x="355" y="250"/>
                    <a:pt x="354" y="250"/>
                  </a:cubicBezTo>
                  <a:cubicBezTo>
                    <a:pt x="353" y="250"/>
                    <a:pt x="353" y="250"/>
                    <a:pt x="353" y="250"/>
                  </a:cubicBezTo>
                  <a:cubicBezTo>
                    <a:pt x="353" y="251"/>
                    <a:pt x="353" y="252"/>
                    <a:pt x="354" y="252"/>
                  </a:cubicBezTo>
                  <a:close/>
                  <a:moveTo>
                    <a:pt x="379" y="263"/>
                  </a:moveTo>
                  <a:cubicBezTo>
                    <a:pt x="380" y="263"/>
                    <a:pt x="381" y="263"/>
                    <a:pt x="382" y="262"/>
                  </a:cubicBezTo>
                  <a:cubicBezTo>
                    <a:pt x="380" y="262"/>
                    <a:pt x="379" y="261"/>
                    <a:pt x="379" y="262"/>
                  </a:cubicBezTo>
                  <a:cubicBezTo>
                    <a:pt x="378" y="262"/>
                    <a:pt x="378" y="262"/>
                    <a:pt x="379" y="263"/>
                  </a:cubicBezTo>
                  <a:close/>
                  <a:moveTo>
                    <a:pt x="396" y="245"/>
                  </a:moveTo>
                  <a:cubicBezTo>
                    <a:pt x="395" y="245"/>
                    <a:pt x="394" y="245"/>
                    <a:pt x="393" y="246"/>
                  </a:cubicBezTo>
                  <a:cubicBezTo>
                    <a:pt x="394" y="246"/>
                    <a:pt x="394" y="246"/>
                    <a:pt x="394" y="246"/>
                  </a:cubicBezTo>
                  <a:cubicBezTo>
                    <a:pt x="396" y="247"/>
                    <a:pt x="396" y="246"/>
                    <a:pt x="396" y="245"/>
                  </a:cubicBezTo>
                  <a:close/>
                  <a:moveTo>
                    <a:pt x="380" y="339"/>
                  </a:moveTo>
                  <a:cubicBezTo>
                    <a:pt x="380" y="339"/>
                    <a:pt x="381" y="339"/>
                    <a:pt x="381" y="339"/>
                  </a:cubicBezTo>
                  <a:cubicBezTo>
                    <a:pt x="381" y="337"/>
                    <a:pt x="380" y="337"/>
                    <a:pt x="380" y="337"/>
                  </a:cubicBezTo>
                  <a:cubicBezTo>
                    <a:pt x="380" y="337"/>
                    <a:pt x="379" y="339"/>
                    <a:pt x="380" y="339"/>
                  </a:cubicBezTo>
                  <a:close/>
                  <a:moveTo>
                    <a:pt x="300" y="286"/>
                  </a:moveTo>
                  <a:cubicBezTo>
                    <a:pt x="301" y="287"/>
                    <a:pt x="302" y="288"/>
                    <a:pt x="302" y="289"/>
                  </a:cubicBezTo>
                  <a:cubicBezTo>
                    <a:pt x="302" y="286"/>
                    <a:pt x="302" y="286"/>
                    <a:pt x="300" y="286"/>
                  </a:cubicBezTo>
                  <a:close/>
                  <a:moveTo>
                    <a:pt x="400" y="264"/>
                  </a:moveTo>
                  <a:cubicBezTo>
                    <a:pt x="400" y="264"/>
                    <a:pt x="401" y="264"/>
                    <a:pt x="401" y="264"/>
                  </a:cubicBezTo>
                  <a:cubicBezTo>
                    <a:pt x="402" y="263"/>
                    <a:pt x="401" y="263"/>
                    <a:pt x="401" y="262"/>
                  </a:cubicBezTo>
                  <a:cubicBezTo>
                    <a:pt x="400" y="262"/>
                    <a:pt x="400" y="263"/>
                    <a:pt x="400" y="264"/>
                  </a:cubicBezTo>
                  <a:close/>
                  <a:moveTo>
                    <a:pt x="217" y="369"/>
                  </a:moveTo>
                  <a:cubicBezTo>
                    <a:pt x="218" y="367"/>
                    <a:pt x="217" y="367"/>
                    <a:pt x="216" y="367"/>
                  </a:cubicBezTo>
                  <a:cubicBezTo>
                    <a:pt x="217" y="367"/>
                    <a:pt x="217" y="368"/>
                    <a:pt x="217" y="369"/>
                  </a:cubicBezTo>
                  <a:close/>
                  <a:moveTo>
                    <a:pt x="390" y="252"/>
                  </a:moveTo>
                  <a:cubicBezTo>
                    <a:pt x="389" y="252"/>
                    <a:pt x="389" y="253"/>
                    <a:pt x="389" y="254"/>
                  </a:cubicBezTo>
                  <a:cubicBezTo>
                    <a:pt x="390" y="253"/>
                    <a:pt x="390" y="253"/>
                    <a:pt x="390" y="252"/>
                  </a:cubicBezTo>
                  <a:close/>
                  <a:moveTo>
                    <a:pt x="404" y="266"/>
                  </a:moveTo>
                  <a:cubicBezTo>
                    <a:pt x="404" y="266"/>
                    <a:pt x="404" y="266"/>
                    <a:pt x="404" y="266"/>
                  </a:cubicBezTo>
                  <a:cubicBezTo>
                    <a:pt x="403" y="266"/>
                    <a:pt x="403" y="266"/>
                    <a:pt x="403" y="266"/>
                  </a:cubicBezTo>
                  <a:cubicBezTo>
                    <a:pt x="403" y="267"/>
                    <a:pt x="403" y="267"/>
                    <a:pt x="403" y="267"/>
                  </a:cubicBezTo>
                  <a:cubicBezTo>
                    <a:pt x="404" y="267"/>
                    <a:pt x="404" y="267"/>
                    <a:pt x="404" y="266"/>
                  </a:cubicBezTo>
                  <a:close/>
                  <a:moveTo>
                    <a:pt x="393" y="254"/>
                  </a:moveTo>
                  <a:cubicBezTo>
                    <a:pt x="394" y="255"/>
                    <a:pt x="394" y="255"/>
                    <a:pt x="395" y="255"/>
                  </a:cubicBezTo>
                  <a:cubicBezTo>
                    <a:pt x="395" y="254"/>
                    <a:pt x="394" y="254"/>
                    <a:pt x="393" y="254"/>
                  </a:cubicBezTo>
                  <a:close/>
                  <a:moveTo>
                    <a:pt x="161" y="383"/>
                  </a:moveTo>
                  <a:cubicBezTo>
                    <a:pt x="162" y="382"/>
                    <a:pt x="163" y="382"/>
                    <a:pt x="164" y="382"/>
                  </a:cubicBezTo>
                  <a:cubicBezTo>
                    <a:pt x="163" y="382"/>
                    <a:pt x="162" y="381"/>
                    <a:pt x="161" y="383"/>
                  </a:cubicBezTo>
                  <a:close/>
                  <a:moveTo>
                    <a:pt x="387" y="265"/>
                  </a:moveTo>
                  <a:cubicBezTo>
                    <a:pt x="386" y="264"/>
                    <a:pt x="386" y="264"/>
                    <a:pt x="385" y="265"/>
                  </a:cubicBezTo>
                  <a:cubicBezTo>
                    <a:pt x="386" y="265"/>
                    <a:pt x="386" y="265"/>
                    <a:pt x="387" y="265"/>
                  </a:cubicBezTo>
                  <a:close/>
                  <a:moveTo>
                    <a:pt x="202" y="342"/>
                  </a:moveTo>
                  <a:cubicBezTo>
                    <a:pt x="202" y="342"/>
                    <a:pt x="202" y="342"/>
                    <a:pt x="202" y="342"/>
                  </a:cubicBezTo>
                  <a:cubicBezTo>
                    <a:pt x="203" y="342"/>
                    <a:pt x="202" y="342"/>
                    <a:pt x="202" y="341"/>
                  </a:cubicBezTo>
                  <a:cubicBezTo>
                    <a:pt x="202" y="341"/>
                    <a:pt x="201" y="342"/>
                    <a:pt x="202" y="342"/>
                  </a:cubicBezTo>
                  <a:close/>
                  <a:moveTo>
                    <a:pt x="269" y="361"/>
                  </a:moveTo>
                  <a:cubicBezTo>
                    <a:pt x="269" y="362"/>
                    <a:pt x="269" y="362"/>
                    <a:pt x="269" y="363"/>
                  </a:cubicBezTo>
                  <a:cubicBezTo>
                    <a:pt x="269" y="362"/>
                    <a:pt x="270" y="362"/>
                    <a:pt x="269" y="361"/>
                  </a:cubicBezTo>
                  <a:close/>
                  <a:moveTo>
                    <a:pt x="398" y="245"/>
                  </a:moveTo>
                  <a:cubicBezTo>
                    <a:pt x="398" y="244"/>
                    <a:pt x="398" y="244"/>
                    <a:pt x="397" y="243"/>
                  </a:cubicBezTo>
                  <a:cubicBezTo>
                    <a:pt x="397" y="244"/>
                    <a:pt x="397" y="244"/>
                    <a:pt x="398" y="245"/>
                  </a:cubicBezTo>
                  <a:close/>
                  <a:moveTo>
                    <a:pt x="395" y="261"/>
                  </a:moveTo>
                  <a:cubicBezTo>
                    <a:pt x="395" y="261"/>
                    <a:pt x="395" y="261"/>
                    <a:pt x="396" y="261"/>
                  </a:cubicBezTo>
                  <a:cubicBezTo>
                    <a:pt x="396" y="261"/>
                    <a:pt x="396" y="261"/>
                    <a:pt x="396" y="261"/>
                  </a:cubicBezTo>
                  <a:cubicBezTo>
                    <a:pt x="396" y="261"/>
                    <a:pt x="396" y="261"/>
                    <a:pt x="396" y="261"/>
                  </a:cubicBezTo>
                  <a:cubicBezTo>
                    <a:pt x="396" y="261"/>
                    <a:pt x="395" y="261"/>
                    <a:pt x="395" y="261"/>
                  </a:cubicBezTo>
                  <a:close/>
                  <a:moveTo>
                    <a:pt x="332" y="277"/>
                  </a:moveTo>
                  <a:cubicBezTo>
                    <a:pt x="332" y="277"/>
                    <a:pt x="332" y="277"/>
                    <a:pt x="332" y="277"/>
                  </a:cubicBezTo>
                  <a:cubicBezTo>
                    <a:pt x="332" y="277"/>
                    <a:pt x="332" y="277"/>
                    <a:pt x="332" y="277"/>
                  </a:cubicBezTo>
                  <a:cubicBezTo>
                    <a:pt x="332" y="276"/>
                    <a:pt x="331" y="277"/>
                    <a:pt x="331" y="277"/>
                  </a:cubicBezTo>
                  <a:cubicBezTo>
                    <a:pt x="332" y="277"/>
                    <a:pt x="332" y="277"/>
                    <a:pt x="332" y="277"/>
                  </a:cubicBezTo>
                  <a:close/>
                  <a:moveTo>
                    <a:pt x="400" y="266"/>
                  </a:moveTo>
                  <a:cubicBezTo>
                    <a:pt x="401" y="266"/>
                    <a:pt x="401" y="267"/>
                    <a:pt x="401" y="267"/>
                  </a:cubicBezTo>
                  <a:cubicBezTo>
                    <a:pt x="401" y="267"/>
                    <a:pt x="401" y="267"/>
                    <a:pt x="401" y="267"/>
                  </a:cubicBezTo>
                  <a:cubicBezTo>
                    <a:pt x="401" y="266"/>
                    <a:pt x="401" y="266"/>
                    <a:pt x="401" y="266"/>
                  </a:cubicBezTo>
                  <a:cubicBezTo>
                    <a:pt x="401" y="266"/>
                    <a:pt x="400" y="266"/>
                    <a:pt x="400" y="266"/>
                  </a:cubicBezTo>
                  <a:close/>
                  <a:moveTo>
                    <a:pt x="184" y="385"/>
                  </a:moveTo>
                  <a:cubicBezTo>
                    <a:pt x="184" y="385"/>
                    <a:pt x="183" y="385"/>
                    <a:pt x="183" y="385"/>
                  </a:cubicBezTo>
                  <a:cubicBezTo>
                    <a:pt x="183" y="386"/>
                    <a:pt x="184" y="386"/>
                    <a:pt x="184" y="386"/>
                  </a:cubicBezTo>
                  <a:cubicBezTo>
                    <a:pt x="184" y="385"/>
                    <a:pt x="184" y="385"/>
                    <a:pt x="184" y="385"/>
                  </a:cubicBezTo>
                  <a:close/>
                  <a:moveTo>
                    <a:pt x="267" y="333"/>
                  </a:moveTo>
                  <a:cubicBezTo>
                    <a:pt x="267" y="334"/>
                    <a:pt x="267" y="334"/>
                    <a:pt x="267" y="334"/>
                  </a:cubicBezTo>
                  <a:cubicBezTo>
                    <a:pt x="267" y="334"/>
                    <a:pt x="268" y="334"/>
                    <a:pt x="268" y="334"/>
                  </a:cubicBezTo>
                  <a:cubicBezTo>
                    <a:pt x="268" y="333"/>
                    <a:pt x="268" y="333"/>
                    <a:pt x="267" y="333"/>
                  </a:cubicBezTo>
                  <a:cubicBezTo>
                    <a:pt x="267" y="333"/>
                    <a:pt x="267" y="333"/>
                    <a:pt x="267" y="333"/>
                  </a:cubicBezTo>
                  <a:close/>
                  <a:moveTo>
                    <a:pt x="573" y="256"/>
                  </a:moveTo>
                  <a:cubicBezTo>
                    <a:pt x="573" y="256"/>
                    <a:pt x="572" y="256"/>
                    <a:pt x="572" y="256"/>
                  </a:cubicBezTo>
                  <a:cubicBezTo>
                    <a:pt x="572" y="256"/>
                    <a:pt x="572" y="256"/>
                    <a:pt x="571" y="256"/>
                  </a:cubicBezTo>
                  <a:cubicBezTo>
                    <a:pt x="571" y="256"/>
                    <a:pt x="571" y="256"/>
                    <a:pt x="571" y="257"/>
                  </a:cubicBezTo>
                  <a:cubicBezTo>
                    <a:pt x="571" y="257"/>
                    <a:pt x="571" y="258"/>
                    <a:pt x="571" y="258"/>
                  </a:cubicBezTo>
                  <a:cubicBezTo>
                    <a:pt x="573" y="259"/>
                    <a:pt x="574" y="260"/>
                    <a:pt x="575" y="261"/>
                  </a:cubicBezTo>
                  <a:cubicBezTo>
                    <a:pt x="576" y="262"/>
                    <a:pt x="578" y="262"/>
                    <a:pt x="579" y="263"/>
                  </a:cubicBezTo>
                  <a:cubicBezTo>
                    <a:pt x="579" y="263"/>
                    <a:pt x="580" y="263"/>
                    <a:pt x="580" y="263"/>
                  </a:cubicBezTo>
                  <a:cubicBezTo>
                    <a:pt x="580" y="262"/>
                    <a:pt x="580" y="262"/>
                    <a:pt x="580" y="262"/>
                  </a:cubicBezTo>
                  <a:cubicBezTo>
                    <a:pt x="581" y="260"/>
                    <a:pt x="583" y="259"/>
                    <a:pt x="583" y="257"/>
                  </a:cubicBezTo>
                  <a:cubicBezTo>
                    <a:pt x="584" y="256"/>
                    <a:pt x="584" y="254"/>
                    <a:pt x="582" y="253"/>
                  </a:cubicBezTo>
                  <a:cubicBezTo>
                    <a:pt x="582" y="252"/>
                    <a:pt x="581" y="252"/>
                    <a:pt x="581" y="252"/>
                  </a:cubicBezTo>
                  <a:cubicBezTo>
                    <a:pt x="579" y="252"/>
                    <a:pt x="578" y="252"/>
                    <a:pt x="576" y="251"/>
                  </a:cubicBezTo>
                  <a:cubicBezTo>
                    <a:pt x="576" y="251"/>
                    <a:pt x="575" y="251"/>
                    <a:pt x="575" y="252"/>
                  </a:cubicBezTo>
                  <a:cubicBezTo>
                    <a:pt x="575" y="252"/>
                    <a:pt x="574" y="252"/>
                    <a:pt x="574" y="253"/>
                  </a:cubicBezTo>
                  <a:cubicBezTo>
                    <a:pt x="574" y="253"/>
                    <a:pt x="574" y="254"/>
                    <a:pt x="574" y="255"/>
                  </a:cubicBezTo>
                  <a:cubicBezTo>
                    <a:pt x="574" y="255"/>
                    <a:pt x="574" y="256"/>
                    <a:pt x="574" y="256"/>
                  </a:cubicBezTo>
                  <a:cubicBezTo>
                    <a:pt x="574" y="256"/>
                    <a:pt x="573" y="256"/>
                    <a:pt x="573" y="256"/>
                  </a:cubicBezTo>
                  <a:close/>
                  <a:moveTo>
                    <a:pt x="692" y="304"/>
                  </a:moveTo>
                  <a:cubicBezTo>
                    <a:pt x="692" y="304"/>
                    <a:pt x="692" y="304"/>
                    <a:pt x="692" y="304"/>
                  </a:cubicBezTo>
                  <a:cubicBezTo>
                    <a:pt x="693" y="304"/>
                    <a:pt x="693" y="304"/>
                    <a:pt x="692" y="303"/>
                  </a:cubicBezTo>
                  <a:cubicBezTo>
                    <a:pt x="692" y="303"/>
                    <a:pt x="691" y="302"/>
                    <a:pt x="691" y="303"/>
                  </a:cubicBezTo>
                  <a:cubicBezTo>
                    <a:pt x="691" y="303"/>
                    <a:pt x="691" y="303"/>
                    <a:pt x="691" y="303"/>
                  </a:cubicBezTo>
                  <a:cubicBezTo>
                    <a:pt x="691" y="303"/>
                    <a:pt x="691" y="303"/>
                    <a:pt x="691" y="303"/>
                  </a:cubicBezTo>
                  <a:cubicBezTo>
                    <a:pt x="691" y="303"/>
                    <a:pt x="691" y="303"/>
                    <a:pt x="691" y="303"/>
                  </a:cubicBezTo>
                  <a:cubicBezTo>
                    <a:pt x="690" y="304"/>
                    <a:pt x="689" y="303"/>
                    <a:pt x="688" y="303"/>
                  </a:cubicBezTo>
                  <a:cubicBezTo>
                    <a:pt x="687" y="303"/>
                    <a:pt x="685" y="302"/>
                    <a:pt x="684" y="303"/>
                  </a:cubicBezTo>
                  <a:cubicBezTo>
                    <a:pt x="684" y="303"/>
                    <a:pt x="684" y="303"/>
                    <a:pt x="684" y="304"/>
                  </a:cubicBezTo>
                  <a:cubicBezTo>
                    <a:pt x="683" y="304"/>
                    <a:pt x="683" y="304"/>
                    <a:pt x="683" y="304"/>
                  </a:cubicBezTo>
                  <a:cubicBezTo>
                    <a:pt x="683" y="304"/>
                    <a:pt x="683" y="304"/>
                    <a:pt x="683" y="304"/>
                  </a:cubicBezTo>
                  <a:cubicBezTo>
                    <a:pt x="683" y="305"/>
                    <a:pt x="683" y="305"/>
                    <a:pt x="684" y="305"/>
                  </a:cubicBezTo>
                  <a:cubicBezTo>
                    <a:pt x="684" y="306"/>
                    <a:pt x="684" y="305"/>
                    <a:pt x="685" y="305"/>
                  </a:cubicBezTo>
                  <a:cubicBezTo>
                    <a:pt x="685" y="305"/>
                    <a:pt x="685" y="305"/>
                    <a:pt x="685" y="305"/>
                  </a:cubicBezTo>
                  <a:cubicBezTo>
                    <a:pt x="685" y="305"/>
                    <a:pt x="685" y="305"/>
                    <a:pt x="685" y="305"/>
                  </a:cubicBezTo>
                  <a:cubicBezTo>
                    <a:pt x="686" y="304"/>
                    <a:pt x="686" y="304"/>
                    <a:pt x="688" y="305"/>
                  </a:cubicBezTo>
                  <a:cubicBezTo>
                    <a:pt x="688" y="305"/>
                    <a:pt x="688" y="305"/>
                    <a:pt x="687" y="305"/>
                  </a:cubicBezTo>
                  <a:cubicBezTo>
                    <a:pt x="687" y="305"/>
                    <a:pt x="686" y="305"/>
                    <a:pt x="686" y="305"/>
                  </a:cubicBezTo>
                  <a:cubicBezTo>
                    <a:pt x="686" y="305"/>
                    <a:pt x="686" y="305"/>
                    <a:pt x="686" y="305"/>
                  </a:cubicBezTo>
                  <a:cubicBezTo>
                    <a:pt x="686" y="305"/>
                    <a:pt x="686" y="305"/>
                    <a:pt x="686" y="305"/>
                  </a:cubicBezTo>
                  <a:cubicBezTo>
                    <a:pt x="686" y="305"/>
                    <a:pt x="687" y="306"/>
                    <a:pt x="687" y="306"/>
                  </a:cubicBezTo>
                  <a:cubicBezTo>
                    <a:pt x="688" y="307"/>
                    <a:pt x="690" y="307"/>
                    <a:pt x="691" y="307"/>
                  </a:cubicBezTo>
                  <a:cubicBezTo>
                    <a:pt x="691" y="307"/>
                    <a:pt x="692" y="307"/>
                    <a:pt x="692" y="307"/>
                  </a:cubicBezTo>
                  <a:cubicBezTo>
                    <a:pt x="692" y="307"/>
                    <a:pt x="692" y="307"/>
                    <a:pt x="692" y="307"/>
                  </a:cubicBezTo>
                  <a:cubicBezTo>
                    <a:pt x="693" y="306"/>
                    <a:pt x="693" y="306"/>
                    <a:pt x="692" y="305"/>
                  </a:cubicBezTo>
                  <a:cubicBezTo>
                    <a:pt x="692" y="305"/>
                    <a:pt x="691" y="305"/>
                    <a:pt x="692" y="305"/>
                  </a:cubicBezTo>
                  <a:cubicBezTo>
                    <a:pt x="692" y="305"/>
                    <a:pt x="692" y="304"/>
                    <a:pt x="692" y="304"/>
                  </a:cubicBezTo>
                  <a:close/>
                  <a:moveTo>
                    <a:pt x="466" y="208"/>
                  </a:moveTo>
                  <a:cubicBezTo>
                    <a:pt x="467" y="208"/>
                    <a:pt x="468" y="208"/>
                    <a:pt x="469" y="209"/>
                  </a:cubicBezTo>
                  <a:cubicBezTo>
                    <a:pt x="470" y="208"/>
                    <a:pt x="468" y="206"/>
                    <a:pt x="469" y="205"/>
                  </a:cubicBezTo>
                  <a:cubicBezTo>
                    <a:pt x="470" y="206"/>
                    <a:pt x="470" y="207"/>
                    <a:pt x="470" y="209"/>
                  </a:cubicBezTo>
                  <a:cubicBezTo>
                    <a:pt x="470" y="208"/>
                    <a:pt x="470" y="207"/>
                    <a:pt x="471" y="206"/>
                  </a:cubicBezTo>
                  <a:cubicBezTo>
                    <a:pt x="471" y="207"/>
                    <a:pt x="471" y="208"/>
                    <a:pt x="472" y="207"/>
                  </a:cubicBezTo>
                  <a:cubicBezTo>
                    <a:pt x="472" y="206"/>
                    <a:pt x="472" y="206"/>
                    <a:pt x="473" y="206"/>
                  </a:cubicBezTo>
                  <a:cubicBezTo>
                    <a:pt x="473" y="206"/>
                    <a:pt x="473" y="206"/>
                    <a:pt x="473" y="206"/>
                  </a:cubicBezTo>
                  <a:cubicBezTo>
                    <a:pt x="472" y="205"/>
                    <a:pt x="472" y="205"/>
                    <a:pt x="473" y="204"/>
                  </a:cubicBezTo>
                  <a:cubicBezTo>
                    <a:pt x="473" y="204"/>
                    <a:pt x="473" y="204"/>
                    <a:pt x="473" y="204"/>
                  </a:cubicBezTo>
                  <a:cubicBezTo>
                    <a:pt x="473" y="203"/>
                    <a:pt x="473" y="203"/>
                    <a:pt x="473" y="204"/>
                  </a:cubicBezTo>
                  <a:cubicBezTo>
                    <a:pt x="472" y="204"/>
                    <a:pt x="471" y="205"/>
                    <a:pt x="471" y="205"/>
                  </a:cubicBezTo>
                  <a:cubicBezTo>
                    <a:pt x="470" y="205"/>
                    <a:pt x="470" y="205"/>
                    <a:pt x="470" y="205"/>
                  </a:cubicBezTo>
                  <a:cubicBezTo>
                    <a:pt x="469" y="204"/>
                    <a:pt x="468" y="203"/>
                    <a:pt x="468" y="205"/>
                  </a:cubicBezTo>
                  <a:cubicBezTo>
                    <a:pt x="468" y="205"/>
                    <a:pt x="467" y="206"/>
                    <a:pt x="467" y="206"/>
                  </a:cubicBezTo>
                  <a:cubicBezTo>
                    <a:pt x="467" y="205"/>
                    <a:pt x="466" y="205"/>
                    <a:pt x="465" y="204"/>
                  </a:cubicBezTo>
                  <a:cubicBezTo>
                    <a:pt x="464" y="204"/>
                    <a:pt x="464" y="204"/>
                    <a:pt x="464" y="205"/>
                  </a:cubicBezTo>
                  <a:cubicBezTo>
                    <a:pt x="464" y="205"/>
                    <a:pt x="464" y="206"/>
                    <a:pt x="463" y="206"/>
                  </a:cubicBezTo>
                  <a:cubicBezTo>
                    <a:pt x="463" y="205"/>
                    <a:pt x="463" y="204"/>
                    <a:pt x="462" y="204"/>
                  </a:cubicBezTo>
                  <a:cubicBezTo>
                    <a:pt x="461" y="205"/>
                    <a:pt x="461" y="205"/>
                    <a:pt x="462" y="206"/>
                  </a:cubicBezTo>
                  <a:cubicBezTo>
                    <a:pt x="463" y="207"/>
                    <a:pt x="464" y="208"/>
                    <a:pt x="466" y="208"/>
                  </a:cubicBezTo>
                  <a:close/>
                  <a:moveTo>
                    <a:pt x="464" y="184"/>
                  </a:moveTo>
                  <a:cubicBezTo>
                    <a:pt x="464" y="184"/>
                    <a:pt x="465" y="183"/>
                    <a:pt x="465" y="183"/>
                  </a:cubicBezTo>
                  <a:cubicBezTo>
                    <a:pt x="465" y="183"/>
                    <a:pt x="465" y="183"/>
                    <a:pt x="465" y="183"/>
                  </a:cubicBezTo>
                  <a:cubicBezTo>
                    <a:pt x="466" y="184"/>
                    <a:pt x="465" y="184"/>
                    <a:pt x="465" y="185"/>
                  </a:cubicBezTo>
                  <a:cubicBezTo>
                    <a:pt x="467" y="184"/>
                    <a:pt x="469" y="182"/>
                    <a:pt x="470" y="181"/>
                  </a:cubicBezTo>
                  <a:cubicBezTo>
                    <a:pt x="470" y="180"/>
                    <a:pt x="470" y="179"/>
                    <a:pt x="469" y="179"/>
                  </a:cubicBezTo>
                  <a:cubicBezTo>
                    <a:pt x="468" y="178"/>
                    <a:pt x="468" y="179"/>
                    <a:pt x="468" y="179"/>
                  </a:cubicBezTo>
                  <a:cubicBezTo>
                    <a:pt x="467" y="180"/>
                    <a:pt x="466" y="181"/>
                    <a:pt x="465" y="181"/>
                  </a:cubicBezTo>
                  <a:cubicBezTo>
                    <a:pt x="464" y="181"/>
                    <a:pt x="463" y="182"/>
                    <a:pt x="463" y="182"/>
                  </a:cubicBezTo>
                  <a:cubicBezTo>
                    <a:pt x="463" y="183"/>
                    <a:pt x="462" y="183"/>
                    <a:pt x="462" y="184"/>
                  </a:cubicBezTo>
                  <a:cubicBezTo>
                    <a:pt x="463" y="184"/>
                    <a:pt x="463" y="184"/>
                    <a:pt x="464" y="184"/>
                  </a:cubicBezTo>
                  <a:close/>
                  <a:moveTo>
                    <a:pt x="418" y="184"/>
                  </a:moveTo>
                  <a:cubicBezTo>
                    <a:pt x="418" y="184"/>
                    <a:pt x="418" y="183"/>
                    <a:pt x="419" y="183"/>
                  </a:cubicBezTo>
                  <a:cubicBezTo>
                    <a:pt x="419" y="181"/>
                    <a:pt x="420" y="180"/>
                    <a:pt x="422" y="180"/>
                  </a:cubicBezTo>
                  <a:cubicBezTo>
                    <a:pt x="422" y="180"/>
                    <a:pt x="423" y="179"/>
                    <a:pt x="423" y="179"/>
                  </a:cubicBezTo>
                  <a:cubicBezTo>
                    <a:pt x="423" y="179"/>
                    <a:pt x="423" y="179"/>
                    <a:pt x="423" y="178"/>
                  </a:cubicBezTo>
                  <a:cubicBezTo>
                    <a:pt x="424" y="178"/>
                    <a:pt x="425" y="178"/>
                    <a:pt x="424" y="177"/>
                  </a:cubicBezTo>
                  <a:cubicBezTo>
                    <a:pt x="424" y="176"/>
                    <a:pt x="424" y="175"/>
                    <a:pt x="422" y="175"/>
                  </a:cubicBezTo>
                  <a:cubicBezTo>
                    <a:pt x="421" y="175"/>
                    <a:pt x="421" y="175"/>
                    <a:pt x="420" y="176"/>
                  </a:cubicBezTo>
                  <a:cubicBezTo>
                    <a:pt x="420" y="177"/>
                    <a:pt x="419" y="178"/>
                    <a:pt x="418" y="179"/>
                  </a:cubicBezTo>
                  <a:cubicBezTo>
                    <a:pt x="417" y="180"/>
                    <a:pt x="417" y="181"/>
                    <a:pt x="417" y="183"/>
                  </a:cubicBezTo>
                  <a:cubicBezTo>
                    <a:pt x="417" y="183"/>
                    <a:pt x="417" y="184"/>
                    <a:pt x="418" y="184"/>
                  </a:cubicBezTo>
                  <a:close/>
                  <a:moveTo>
                    <a:pt x="686" y="294"/>
                  </a:moveTo>
                  <a:cubicBezTo>
                    <a:pt x="686" y="294"/>
                    <a:pt x="685" y="294"/>
                    <a:pt x="685" y="294"/>
                  </a:cubicBezTo>
                  <a:cubicBezTo>
                    <a:pt x="685" y="295"/>
                    <a:pt x="687" y="295"/>
                    <a:pt x="687" y="295"/>
                  </a:cubicBezTo>
                  <a:cubicBezTo>
                    <a:pt x="688" y="295"/>
                    <a:pt x="689" y="297"/>
                    <a:pt x="690" y="296"/>
                  </a:cubicBezTo>
                  <a:cubicBezTo>
                    <a:pt x="690" y="296"/>
                    <a:pt x="690" y="296"/>
                    <a:pt x="690" y="296"/>
                  </a:cubicBezTo>
                  <a:cubicBezTo>
                    <a:pt x="690" y="296"/>
                    <a:pt x="690" y="296"/>
                    <a:pt x="690" y="296"/>
                  </a:cubicBezTo>
                  <a:cubicBezTo>
                    <a:pt x="690" y="295"/>
                    <a:pt x="689" y="295"/>
                    <a:pt x="688" y="294"/>
                  </a:cubicBezTo>
                  <a:cubicBezTo>
                    <a:pt x="687" y="294"/>
                    <a:pt x="686" y="293"/>
                    <a:pt x="686" y="294"/>
                  </a:cubicBezTo>
                  <a:close/>
                  <a:moveTo>
                    <a:pt x="654" y="272"/>
                  </a:moveTo>
                  <a:cubicBezTo>
                    <a:pt x="655" y="272"/>
                    <a:pt x="655" y="273"/>
                    <a:pt x="656" y="273"/>
                  </a:cubicBezTo>
                  <a:cubicBezTo>
                    <a:pt x="656" y="273"/>
                    <a:pt x="656" y="273"/>
                    <a:pt x="656" y="273"/>
                  </a:cubicBezTo>
                  <a:cubicBezTo>
                    <a:pt x="656" y="273"/>
                    <a:pt x="656" y="273"/>
                    <a:pt x="656" y="273"/>
                  </a:cubicBezTo>
                  <a:cubicBezTo>
                    <a:pt x="656" y="272"/>
                    <a:pt x="656" y="271"/>
                    <a:pt x="656" y="270"/>
                  </a:cubicBezTo>
                  <a:cubicBezTo>
                    <a:pt x="656" y="270"/>
                    <a:pt x="656" y="269"/>
                    <a:pt x="655" y="270"/>
                  </a:cubicBezTo>
                  <a:cubicBezTo>
                    <a:pt x="655" y="270"/>
                    <a:pt x="655" y="270"/>
                    <a:pt x="654" y="270"/>
                  </a:cubicBezTo>
                  <a:cubicBezTo>
                    <a:pt x="654" y="270"/>
                    <a:pt x="654" y="271"/>
                    <a:pt x="654" y="271"/>
                  </a:cubicBezTo>
                  <a:cubicBezTo>
                    <a:pt x="654" y="271"/>
                    <a:pt x="654" y="272"/>
                    <a:pt x="654" y="272"/>
                  </a:cubicBezTo>
                  <a:close/>
                  <a:moveTo>
                    <a:pt x="376" y="169"/>
                  </a:moveTo>
                  <a:cubicBezTo>
                    <a:pt x="376" y="169"/>
                    <a:pt x="376" y="169"/>
                    <a:pt x="376" y="169"/>
                  </a:cubicBezTo>
                  <a:cubicBezTo>
                    <a:pt x="375" y="168"/>
                    <a:pt x="375" y="168"/>
                    <a:pt x="374" y="168"/>
                  </a:cubicBezTo>
                  <a:cubicBezTo>
                    <a:pt x="374" y="167"/>
                    <a:pt x="373" y="167"/>
                    <a:pt x="373" y="167"/>
                  </a:cubicBezTo>
                  <a:cubicBezTo>
                    <a:pt x="372" y="168"/>
                    <a:pt x="373" y="168"/>
                    <a:pt x="373" y="169"/>
                  </a:cubicBezTo>
                  <a:cubicBezTo>
                    <a:pt x="374" y="170"/>
                    <a:pt x="375" y="169"/>
                    <a:pt x="376" y="169"/>
                  </a:cubicBezTo>
                  <a:close/>
                  <a:moveTo>
                    <a:pt x="430" y="176"/>
                  </a:moveTo>
                  <a:cubicBezTo>
                    <a:pt x="431" y="176"/>
                    <a:pt x="431" y="175"/>
                    <a:pt x="431" y="174"/>
                  </a:cubicBezTo>
                  <a:cubicBezTo>
                    <a:pt x="431" y="174"/>
                    <a:pt x="431" y="173"/>
                    <a:pt x="431" y="173"/>
                  </a:cubicBezTo>
                  <a:cubicBezTo>
                    <a:pt x="430" y="173"/>
                    <a:pt x="429" y="174"/>
                    <a:pt x="429" y="175"/>
                  </a:cubicBezTo>
                  <a:cubicBezTo>
                    <a:pt x="429" y="176"/>
                    <a:pt x="430" y="176"/>
                    <a:pt x="430" y="176"/>
                  </a:cubicBezTo>
                  <a:close/>
                  <a:moveTo>
                    <a:pt x="466" y="195"/>
                  </a:moveTo>
                  <a:cubicBezTo>
                    <a:pt x="468" y="196"/>
                    <a:pt x="468" y="194"/>
                    <a:pt x="468" y="193"/>
                  </a:cubicBezTo>
                  <a:cubicBezTo>
                    <a:pt x="469" y="193"/>
                    <a:pt x="468" y="193"/>
                    <a:pt x="468" y="193"/>
                  </a:cubicBezTo>
                  <a:cubicBezTo>
                    <a:pt x="467" y="194"/>
                    <a:pt x="466" y="193"/>
                    <a:pt x="466" y="194"/>
                  </a:cubicBezTo>
                  <a:cubicBezTo>
                    <a:pt x="465" y="195"/>
                    <a:pt x="466" y="195"/>
                    <a:pt x="466" y="195"/>
                  </a:cubicBezTo>
                  <a:close/>
                  <a:moveTo>
                    <a:pt x="426" y="181"/>
                  </a:moveTo>
                  <a:cubicBezTo>
                    <a:pt x="427" y="180"/>
                    <a:pt x="427" y="180"/>
                    <a:pt x="427" y="179"/>
                  </a:cubicBezTo>
                  <a:cubicBezTo>
                    <a:pt x="427" y="179"/>
                    <a:pt x="426" y="179"/>
                    <a:pt x="426" y="179"/>
                  </a:cubicBezTo>
                  <a:cubicBezTo>
                    <a:pt x="425" y="180"/>
                    <a:pt x="425" y="179"/>
                    <a:pt x="424" y="180"/>
                  </a:cubicBezTo>
                  <a:cubicBezTo>
                    <a:pt x="425" y="181"/>
                    <a:pt x="426" y="181"/>
                    <a:pt x="426" y="181"/>
                  </a:cubicBezTo>
                  <a:close/>
                  <a:moveTo>
                    <a:pt x="439" y="165"/>
                  </a:moveTo>
                  <a:cubicBezTo>
                    <a:pt x="439" y="165"/>
                    <a:pt x="440" y="165"/>
                    <a:pt x="440" y="164"/>
                  </a:cubicBezTo>
                  <a:cubicBezTo>
                    <a:pt x="440" y="164"/>
                    <a:pt x="440" y="163"/>
                    <a:pt x="439" y="163"/>
                  </a:cubicBezTo>
                  <a:cubicBezTo>
                    <a:pt x="439" y="163"/>
                    <a:pt x="438" y="163"/>
                    <a:pt x="438" y="164"/>
                  </a:cubicBezTo>
                  <a:cubicBezTo>
                    <a:pt x="438" y="165"/>
                    <a:pt x="438" y="165"/>
                    <a:pt x="439" y="165"/>
                  </a:cubicBezTo>
                  <a:close/>
                  <a:moveTo>
                    <a:pt x="690" y="288"/>
                  </a:moveTo>
                  <a:cubicBezTo>
                    <a:pt x="690" y="288"/>
                    <a:pt x="690" y="287"/>
                    <a:pt x="691" y="287"/>
                  </a:cubicBezTo>
                  <a:cubicBezTo>
                    <a:pt x="691" y="287"/>
                    <a:pt x="691" y="287"/>
                    <a:pt x="691" y="287"/>
                  </a:cubicBezTo>
                  <a:cubicBezTo>
                    <a:pt x="691" y="286"/>
                    <a:pt x="690" y="286"/>
                    <a:pt x="690" y="286"/>
                  </a:cubicBezTo>
                  <a:cubicBezTo>
                    <a:pt x="690" y="286"/>
                    <a:pt x="690" y="286"/>
                    <a:pt x="690" y="286"/>
                  </a:cubicBezTo>
                  <a:cubicBezTo>
                    <a:pt x="690" y="286"/>
                    <a:pt x="690" y="286"/>
                    <a:pt x="690" y="286"/>
                  </a:cubicBezTo>
                  <a:cubicBezTo>
                    <a:pt x="690" y="286"/>
                    <a:pt x="690" y="286"/>
                    <a:pt x="690" y="286"/>
                  </a:cubicBezTo>
                  <a:cubicBezTo>
                    <a:pt x="689" y="286"/>
                    <a:pt x="689" y="286"/>
                    <a:pt x="689" y="286"/>
                  </a:cubicBezTo>
                  <a:cubicBezTo>
                    <a:pt x="689" y="286"/>
                    <a:pt x="689" y="287"/>
                    <a:pt x="689" y="287"/>
                  </a:cubicBezTo>
                  <a:cubicBezTo>
                    <a:pt x="689" y="287"/>
                    <a:pt x="689" y="288"/>
                    <a:pt x="690" y="288"/>
                  </a:cubicBezTo>
                  <a:close/>
                  <a:moveTo>
                    <a:pt x="468" y="187"/>
                  </a:moveTo>
                  <a:cubicBezTo>
                    <a:pt x="468" y="186"/>
                    <a:pt x="467" y="186"/>
                    <a:pt x="467" y="186"/>
                  </a:cubicBezTo>
                  <a:cubicBezTo>
                    <a:pt x="466" y="186"/>
                    <a:pt x="466" y="186"/>
                    <a:pt x="466" y="187"/>
                  </a:cubicBezTo>
                  <a:cubicBezTo>
                    <a:pt x="466" y="187"/>
                    <a:pt x="466" y="187"/>
                    <a:pt x="467" y="187"/>
                  </a:cubicBezTo>
                  <a:cubicBezTo>
                    <a:pt x="467" y="187"/>
                    <a:pt x="468" y="187"/>
                    <a:pt x="468" y="187"/>
                  </a:cubicBezTo>
                  <a:close/>
                  <a:moveTo>
                    <a:pt x="691" y="292"/>
                  </a:moveTo>
                  <a:cubicBezTo>
                    <a:pt x="691" y="292"/>
                    <a:pt x="691" y="292"/>
                    <a:pt x="691" y="292"/>
                  </a:cubicBezTo>
                  <a:cubicBezTo>
                    <a:pt x="690" y="292"/>
                    <a:pt x="690" y="292"/>
                    <a:pt x="690" y="293"/>
                  </a:cubicBezTo>
                  <a:cubicBezTo>
                    <a:pt x="690" y="294"/>
                    <a:pt x="690" y="294"/>
                    <a:pt x="691" y="294"/>
                  </a:cubicBezTo>
                  <a:cubicBezTo>
                    <a:pt x="691" y="294"/>
                    <a:pt x="692" y="294"/>
                    <a:pt x="692" y="294"/>
                  </a:cubicBezTo>
                  <a:cubicBezTo>
                    <a:pt x="692" y="293"/>
                    <a:pt x="692" y="293"/>
                    <a:pt x="692" y="293"/>
                  </a:cubicBezTo>
                  <a:cubicBezTo>
                    <a:pt x="692" y="292"/>
                    <a:pt x="692" y="292"/>
                    <a:pt x="691" y="292"/>
                  </a:cubicBezTo>
                  <a:close/>
                  <a:moveTo>
                    <a:pt x="690" y="312"/>
                  </a:moveTo>
                  <a:cubicBezTo>
                    <a:pt x="690" y="313"/>
                    <a:pt x="690" y="314"/>
                    <a:pt x="691" y="315"/>
                  </a:cubicBezTo>
                  <a:cubicBezTo>
                    <a:pt x="691" y="315"/>
                    <a:pt x="691" y="315"/>
                    <a:pt x="691" y="315"/>
                  </a:cubicBezTo>
                  <a:cubicBezTo>
                    <a:pt x="691" y="315"/>
                    <a:pt x="691" y="315"/>
                    <a:pt x="692" y="315"/>
                  </a:cubicBezTo>
                  <a:cubicBezTo>
                    <a:pt x="692" y="313"/>
                    <a:pt x="691" y="313"/>
                    <a:pt x="690" y="312"/>
                  </a:cubicBezTo>
                  <a:cubicBezTo>
                    <a:pt x="690" y="312"/>
                    <a:pt x="690" y="312"/>
                    <a:pt x="690" y="312"/>
                  </a:cubicBezTo>
                  <a:cubicBezTo>
                    <a:pt x="690" y="312"/>
                    <a:pt x="690" y="312"/>
                    <a:pt x="690" y="312"/>
                  </a:cubicBezTo>
                  <a:close/>
                  <a:moveTo>
                    <a:pt x="678" y="299"/>
                  </a:moveTo>
                  <a:cubicBezTo>
                    <a:pt x="679" y="299"/>
                    <a:pt x="679" y="299"/>
                    <a:pt x="679" y="299"/>
                  </a:cubicBezTo>
                  <a:cubicBezTo>
                    <a:pt x="678" y="298"/>
                    <a:pt x="678" y="298"/>
                    <a:pt x="678" y="298"/>
                  </a:cubicBezTo>
                  <a:cubicBezTo>
                    <a:pt x="677" y="298"/>
                    <a:pt x="677" y="298"/>
                    <a:pt x="677" y="298"/>
                  </a:cubicBezTo>
                  <a:cubicBezTo>
                    <a:pt x="677" y="298"/>
                    <a:pt x="677" y="298"/>
                    <a:pt x="677" y="299"/>
                  </a:cubicBezTo>
                  <a:cubicBezTo>
                    <a:pt x="677" y="299"/>
                    <a:pt x="677" y="300"/>
                    <a:pt x="677" y="300"/>
                  </a:cubicBezTo>
                  <a:cubicBezTo>
                    <a:pt x="677" y="300"/>
                    <a:pt x="677" y="300"/>
                    <a:pt x="677" y="299"/>
                  </a:cubicBezTo>
                  <a:cubicBezTo>
                    <a:pt x="678" y="299"/>
                    <a:pt x="678" y="299"/>
                    <a:pt x="678" y="299"/>
                  </a:cubicBezTo>
                  <a:cubicBezTo>
                    <a:pt x="678" y="299"/>
                    <a:pt x="678" y="299"/>
                    <a:pt x="678" y="299"/>
                  </a:cubicBezTo>
                  <a:close/>
                  <a:moveTo>
                    <a:pt x="476" y="195"/>
                  </a:moveTo>
                  <a:cubicBezTo>
                    <a:pt x="476" y="194"/>
                    <a:pt x="476" y="193"/>
                    <a:pt x="476" y="192"/>
                  </a:cubicBezTo>
                  <a:cubicBezTo>
                    <a:pt x="475" y="193"/>
                    <a:pt x="475" y="194"/>
                    <a:pt x="476" y="195"/>
                  </a:cubicBezTo>
                  <a:close/>
                  <a:moveTo>
                    <a:pt x="469" y="203"/>
                  </a:moveTo>
                  <a:cubicBezTo>
                    <a:pt x="469" y="204"/>
                    <a:pt x="470" y="204"/>
                    <a:pt x="470" y="204"/>
                  </a:cubicBezTo>
                  <a:cubicBezTo>
                    <a:pt x="471" y="204"/>
                    <a:pt x="471" y="204"/>
                    <a:pt x="471" y="203"/>
                  </a:cubicBezTo>
                  <a:cubicBezTo>
                    <a:pt x="471" y="203"/>
                    <a:pt x="470" y="203"/>
                    <a:pt x="470" y="203"/>
                  </a:cubicBezTo>
                  <a:cubicBezTo>
                    <a:pt x="469" y="203"/>
                    <a:pt x="469" y="203"/>
                    <a:pt x="469" y="203"/>
                  </a:cubicBezTo>
                  <a:close/>
                  <a:moveTo>
                    <a:pt x="459" y="206"/>
                  </a:moveTo>
                  <a:cubicBezTo>
                    <a:pt x="458" y="206"/>
                    <a:pt x="457" y="206"/>
                    <a:pt x="456" y="207"/>
                  </a:cubicBezTo>
                  <a:cubicBezTo>
                    <a:pt x="457" y="207"/>
                    <a:pt x="458" y="207"/>
                    <a:pt x="459" y="206"/>
                  </a:cubicBezTo>
                  <a:close/>
                  <a:moveTo>
                    <a:pt x="690" y="297"/>
                  </a:moveTo>
                  <a:cubicBezTo>
                    <a:pt x="690" y="297"/>
                    <a:pt x="690" y="297"/>
                    <a:pt x="690" y="297"/>
                  </a:cubicBezTo>
                  <a:cubicBezTo>
                    <a:pt x="690" y="298"/>
                    <a:pt x="691" y="298"/>
                    <a:pt x="691" y="298"/>
                  </a:cubicBezTo>
                  <a:cubicBezTo>
                    <a:pt x="691" y="298"/>
                    <a:pt x="691" y="298"/>
                    <a:pt x="691" y="298"/>
                  </a:cubicBezTo>
                  <a:cubicBezTo>
                    <a:pt x="691" y="297"/>
                    <a:pt x="691" y="297"/>
                    <a:pt x="691" y="297"/>
                  </a:cubicBezTo>
                  <a:cubicBezTo>
                    <a:pt x="691" y="297"/>
                    <a:pt x="691" y="297"/>
                    <a:pt x="691" y="297"/>
                  </a:cubicBezTo>
                  <a:cubicBezTo>
                    <a:pt x="691" y="297"/>
                    <a:pt x="691" y="297"/>
                    <a:pt x="690" y="297"/>
                  </a:cubicBezTo>
                  <a:close/>
                  <a:moveTo>
                    <a:pt x="477" y="191"/>
                  </a:moveTo>
                  <a:cubicBezTo>
                    <a:pt x="477" y="191"/>
                    <a:pt x="477" y="191"/>
                    <a:pt x="477" y="191"/>
                  </a:cubicBezTo>
                  <a:cubicBezTo>
                    <a:pt x="476" y="190"/>
                    <a:pt x="476" y="191"/>
                    <a:pt x="475" y="191"/>
                  </a:cubicBezTo>
                  <a:cubicBezTo>
                    <a:pt x="475" y="191"/>
                    <a:pt x="475" y="191"/>
                    <a:pt x="475" y="191"/>
                  </a:cubicBezTo>
                  <a:cubicBezTo>
                    <a:pt x="476" y="191"/>
                    <a:pt x="476" y="192"/>
                    <a:pt x="477" y="191"/>
                  </a:cubicBezTo>
                  <a:close/>
                  <a:moveTo>
                    <a:pt x="682" y="295"/>
                  </a:moveTo>
                  <a:cubicBezTo>
                    <a:pt x="682" y="295"/>
                    <a:pt x="682" y="295"/>
                    <a:pt x="681" y="295"/>
                  </a:cubicBezTo>
                  <a:cubicBezTo>
                    <a:pt x="681" y="295"/>
                    <a:pt x="681" y="295"/>
                    <a:pt x="681" y="295"/>
                  </a:cubicBezTo>
                  <a:cubicBezTo>
                    <a:pt x="681" y="296"/>
                    <a:pt x="681" y="296"/>
                    <a:pt x="682" y="296"/>
                  </a:cubicBezTo>
                  <a:cubicBezTo>
                    <a:pt x="682" y="296"/>
                    <a:pt x="682" y="296"/>
                    <a:pt x="682" y="296"/>
                  </a:cubicBezTo>
                  <a:cubicBezTo>
                    <a:pt x="682" y="296"/>
                    <a:pt x="682" y="296"/>
                    <a:pt x="682" y="296"/>
                  </a:cubicBezTo>
                  <a:cubicBezTo>
                    <a:pt x="682" y="296"/>
                    <a:pt x="683" y="295"/>
                    <a:pt x="682" y="295"/>
                  </a:cubicBezTo>
                  <a:close/>
                  <a:moveTo>
                    <a:pt x="670" y="306"/>
                  </a:moveTo>
                  <a:cubicBezTo>
                    <a:pt x="670" y="306"/>
                    <a:pt x="670" y="306"/>
                    <a:pt x="670" y="306"/>
                  </a:cubicBezTo>
                  <a:cubicBezTo>
                    <a:pt x="670" y="306"/>
                    <a:pt x="670" y="306"/>
                    <a:pt x="670" y="306"/>
                  </a:cubicBezTo>
                  <a:cubicBezTo>
                    <a:pt x="670" y="307"/>
                    <a:pt x="670" y="307"/>
                    <a:pt x="671" y="307"/>
                  </a:cubicBezTo>
                  <a:cubicBezTo>
                    <a:pt x="671" y="307"/>
                    <a:pt x="671" y="307"/>
                    <a:pt x="671" y="307"/>
                  </a:cubicBezTo>
                  <a:cubicBezTo>
                    <a:pt x="671" y="307"/>
                    <a:pt x="671" y="307"/>
                    <a:pt x="671" y="306"/>
                  </a:cubicBezTo>
                  <a:cubicBezTo>
                    <a:pt x="671" y="306"/>
                    <a:pt x="671" y="306"/>
                    <a:pt x="671" y="306"/>
                  </a:cubicBezTo>
                  <a:cubicBezTo>
                    <a:pt x="671" y="306"/>
                    <a:pt x="671" y="306"/>
                    <a:pt x="671" y="306"/>
                  </a:cubicBezTo>
                  <a:cubicBezTo>
                    <a:pt x="671" y="306"/>
                    <a:pt x="671" y="306"/>
                    <a:pt x="671" y="306"/>
                  </a:cubicBezTo>
                  <a:cubicBezTo>
                    <a:pt x="671" y="306"/>
                    <a:pt x="671" y="306"/>
                    <a:pt x="670" y="306"/>
                  </a:cubicBezTo>
                  <a:close/>
                  <a:moveTo>
                    <a:pt x="445" y="217"/>
                  </a:moveTo>
                  <a:cubicBezTo>
                    <a:pt x="445" y="217"/>
                    <a:pt x="445" y="217"/>
                    <a:pt x="445" y="217"/>
                  </a:cubicBezTo>
                  <a:cubicBezTo>
                    <a:pt x="445" y="216"/>
                    <a:pt x="445" y="216"/>
                    <a:pt x="445" y="216"/>
                  </a:cubicBezTo>
                  <a:cubicBezTo>
                    <a:pt x="445" y="216"/>
                    <a:pt x="444" y="216"/>
                    <a:pt x="444" y="217"/>
                  </a:cubicBezTo>
                  <a:cubicBezTo>
                    <a:pt x="444" y="217"/>
                    <a:pt x="444" y="217"/>
                    <a:pt x="445" y="217"/>
                  </a:cubicBezTo>
                  <a:close/>
                  <a:moveTo>
                    <a:pt x="689" y="289"/>
                  </a:moveTo>
                  <a:cubicBezTo>
                    <a:pt x="688" y="289"/>
                    <a:pt x="688" y="289"/>
                    <a:pt x="688" y="289"/>
                  </a:cubicBezTo>
                  <a:cubicBezTo>
                    <a:pt x="688" y="289"/>
                    <a:pt x="688" y="289"/>
                    <a:pt x="688" y="290"/>
                  </a:cubicBezTo>
                  <a:cubicBezTo>
                    <a:pt x="687" y="290"/>
                    <a:pt x="687" y="289"/>
                    <a:pt x="686" y="290"/>
                  </a:cubicBezTo>
                  <a:cubicBezTo>
                    <a:pt x="686" y="290"/>
                    <a:pt x="686" y="290"/>
                    <a:pt x="686" y="290"/>
                  </a:cubicBezTo>
                  <a:cubicBezTo>
                    <a:pt x="687" y="290"/>
                    <a:pt x="687" y="290"/>
                    <a:pt x="688" y="290"/>
                  </a:cubicBezTo>
                  <a:cubicBezTo>
                    <a:pt x="688" y="290"/>
                    <a:pt x="688" y="290"/>
                    <a:pt x="688" y="290"/>
                  </a:cubicBezTo>
                  <a:cubicBezTo>
                    <a:pt x="688" y="290"/>
                    <a:pt x="688" y="290"/>
                    <a:pt x="689" y="289"/>
                  </a:cubicBezTo>
                  <a:cubicBezTo>
                    <a:pt x="689" y="289"/>
                    <a:pt x="689" y="289"/>
                    <a:pt x="689" y="289"/>
                  </a:cubicBezTo>
                  <a:cubicBezTo>
                    <a:pt x="689" y="289"/>
                    <a:pt x="689" y="289"/>
                    <a:pt x="689" y="289"/>
                  </a:cubicBezTo>
                  <a:close/>
                  <a:moveTo>
                    <a:pt x="569" y="257"/>
                  </a:moveTo>
                  <a:cubicBezTo>
                    <a:pt x="568" y="257"/>
                    <a:pt x="568" y="257"/>
                    <a:pt x="568" y="258"/>
                  </a:cubicBezTo>
                  <a:cubicBezTo>
                    <a:pt x="568" y="258"/>
                    <a:pt x="568" y="258"/>
                    <a:pt x="569" y="258"/>
                  </a:cubicBezTo>
                  <a:cubicBezTo>
                    <a:pt x="569" y="258"/>
                    <a:pt x="569" y="258"/>
                    <a:pt x="569" y="258"/>
                  </a:cubicBezTo>
                  <a:cubicBezTo>
                    <a:pt x="569" y="258"/>
                    <a:pt x="569" y="257"/>
                    <a:pt x="569" y="257"/>
                  </a:cubicBezTo>
                  <a:cubicBezTo>
                    <a:pt x="569" y="257"/>
                    <a:pt x="569" y="257"/>
                    <a:pt x="569" y="257"/>
                  </a:cubicBezTo>
                  <a:cubicBezTo>
                    <a:pt x="569" y="257"/>
                    <a:pt x="569" y="257"/>
                    <a:pt x="569" y="257"/>
                  </a:cubicBezTo>
                  <a:cubicBezTo>
                    <a:pt x="569" y="257"/>
                    <a:pt x="569" y="257"/>
                    <a:pt x="569" y="257"/>
                  </a:cubicBezTo>
                  <a:close/>
                  <a:moveTo>
                    <a:pt x="672" y="298"/>
                  </a:moveTo>
                  <a:cubicBezTo>
                    <a:pt x="672" y="298"/>
                    <a:pt x="672" y="298"/>
                    <a:pt x="672" y="298"/>
                  </a:cubicBezTo>
                  <a:cubicBezTo>
                    <a:pt x="672" y="298"/>
                    <a:pt x="672" y="298"/>
                    <a:pt x="672" y="298"/>
                  </a:cubicBezTo>
                  <a:cubicBezTo>
                    <a:pt x="672" y="298"/>
                    <a:pt x="672" y="298"/>
                    <a:pt x="672" y="298"/>
                  </a:cubicBezTo>
                  <a:cubicBezTo>
                    <a:pt x="672" y="298"/>
                    <a:pt x="672" y="298"/>
                    <a:pt x="672" y="298"/>
                  </a:cubicBezTo>
                  <a:cubicBezTo>
                    <a:pt x="672" y="297"/>
                    <a:pt x="672" y="298"/>
                    <a:pt x="672" y="298"/>
                  </a:cubicBezTo>
                  <a:cubicBezTo>
                    <a:pt x="672" y="298"/>
                    <a:pt x="672" y="298"/>
                    <a:pt x="672" y="298"/>
                  </a:cubicBezTo>
                  <a:cubicBezTo>
                    <a:pt x="672" y="298"/>
                    <a:pt x="672" y="298"/>
                    <a:pt x="672" y="298"/>
                  </a:cubicBezTo>
                  <a:cubicBezTo>
                    <a:pt x="672" y="298"/>
                    <a:pt x="672" y="298"/>
                    <a:pt x="672" y="298"/>
                  </a:cubicBezTo>
                  <a:cubicBezTo>
                    <a:pt x="672" y="298"/>
                    <a:pt x="672" y="298"/>
                    <a:pt x="672" y="298"/>
                  </a:cubicBezTo>
                  <a:close/>
                  <a:moveTo>
                    <a:pt x="677" y="301"/>
                  </a:moveTo>
                  <a:cubicBezTo>
                    <a:pt x="677" y="301"/>
                    <a:pt x="678" y="301"/>
                    <a:pt x="678" y="301"/>
                  </a:cubicBezTo>
                  <a:cubicBezTo>
                    <a:pt x="678" y="301"/>
                    <a:pt x="678" y="301"/>
                    <a:pt x="678" y="301"/>
                  </a:cubicBezTo>
                  <a:cubicBezTo>
                    <a:pt x="678" y="301"/>
                    <a:pt x="678" y="301"/>
                    <a:pt x="678" y="300"/>
                  </a:cubicBezTo>
                  <a:cubicBezTo>
                    <a:pt x="678" y="300"/>
                    <a:pt x="678" y="300"/>
                    <a:pt x="678" y="300"/>
                  </a:cubicBezTo>
                  <a:cubicBezTo>
                    <a:pt x="678" y="300"/>
                    <a:pt x="678" y="300"/>
                    <a:pt x="678" y="300"/>
                  </a:cubicBezTo>
                  <a:cubicBezTo>
                    <a:pt x="678" y="300"/>
                    <a:pt x="677" y="300"/>
                    <a:pt x="677" y="301"/>
                  </a:cubicBezTo>
                  <a:close/>
                  <a:moveTo>
                    <a:pt x="460" y="208"/>
                  </a:moveTo>
                  <a:cubicBezTo>
                    <a:pt x="460" y="208"/>
                    <a:pt x="460" y="208"/>
                    <a:pt x="460" y="207"/>
                  </a:cubicBezTo>
                  <a:cubicBezTo>
                    <a:pt x="460" y="207"/>
                    <a:pt x="460" y="207"/>
                    <a:pt x="460" y="207"/>
                  </a:cubicBezTo>
                  <a:cubicBezTo>
                    <a:pt x="460" y="207"/>
                    <a:pt x="460" y="207"/>
                    <a:pt x="460" y="207"/>
                  </a:cubicBezTo>
                  <a:cubicBezTo>
                    <a:pt x="460" y="208"/>
                    <a:pt x="460" y="208"/>
                    <a:pt x="460" y="208"/>
                  </a:cubicBezTo>
                  <a:close/>
                  <a:moveTo>
                    <a:pt x="688" y="309"/>
                  </a:moveTo>
                  <a:cubicBezTo>
                    <a:pt x="688" y="309"/>
                    <a:pt x="688" y="310"/>
                    <a:pt x="688" y="310"/>
                  </a:cubicBezTo>
                  <a:cubicBezTo>
                    <a:pt x="687" y="310"/>
                    <a:pt x="687" y="310"/>
                    <a:pt x="687" y="310"/>
                  </a:cubicBezTo>
                  <a:cubicBezTo>
                    <a:pt x="687" y="310"/>
                    <a:pt x="687" y="310"/>
                    <a:pt x="687" y="310"/>
                  </a:cubicBezTo>
                  <a:cubicBezTo>
                    <a:pt x="688" y="310"/>
                    <a:pt x="688" y="310"/>
                    <a:pt x="688" y="310"/>
                  </a:cubicBezTo>
                  <a:cubicBezTo>
                    <a:pt x="688" y="310"/>
                    <a:pt x="688" y="310"/>
                    <a:pt x="688" y="310"/>
                  </a:cubicBezTo>
                  <a:cubicBezTo>
                    <a:pt x="688" y="310"/>
                    <a:pt x="688" y="310"/>
                    <a:pt x="688" y="310"/>
                  </a:cubicBezTo>
                  <a:cubicBezTo>
                    <a:pt x="688" y="310"/>
                    <a:pt x="688" y="310"/>
                    <a:pt x="688" y="310"/>
                  </a:cubicBezTo>
                  <a:cubicBezTo>
                    <a:pt x="688" y="310"/>
                    <a:pt x="688" y="310"/>
                    <a:pt x="688" y="309"/>
                  </a:cubicBezTo>
                  <a:close/>
                  <a:moveTo>
                    <a:pt x="745" y="230"/>
                  </a:moveTo>
                  <a:cubicBezTo>
                    <a:pt x="744" y="230"/>
                    <a:pt x="743" y="230"/>
                    <a:pt x="743" y="231"/>
                  </a:cubicBezTo>
                  <a:cubicBezTo>
                    <a:pt x="743" y="233"/>
                    <a:pt x="744" y="236"/>
                    <a:pt x="746" y="237"/>
                  </a:cubicBezTo>
                  <a:cubicBezTo>
                    <a:pt x="747" y="240"/>
                    <a:pt x="750" y="241"/>
                    <a:pt x="750" y="244"/>
                  </a:cubicBezTo>
                  <a:cubicBezTo>
                    <a:pt x="750" y="245"/>
                    <a:pt x="751" y="245"/>
                    <a:pt x="752" y="246"/>
                  </a:cubicBezTo>
                  <a:cubicBezTo>
                    <a:pt x="754" y="246"/>
                    <a:pt x="755" y="247"/>
                    <a:pt x="757" y="248"/>
                  </a:cubicBezTo>
                  <a:cubicBezTo>
                    <a:pt x="758" y="249"/>
                    <a:pt x="759" y="249"/>
                    <a:pt x="759" y="248"/>
                  </a:cubicBezTo>
                  <a:cubicBezTo>
                    <a:pt x="760" y="246"/>
                    <a:pt x="762" y="245"/>
                    <a:pt x="760" y="243"/>
                  </a:cubicBezTo>
                  <a:cubicBezTo>
                    <a:pt x="760" y="242"/>
                    <a:pt x="760" y="242"/>
                    <a:pt x="761" y="241"/>
                  </a:cubicBezTo>
                  <a:cubicBezTo>
                    <a:pt x="762" y="240"/>
                    <a:pt x="762" y="242"/>
                    <a:pt x="763" y="242"/>
                  </a:cubicBezTo>
                  <a:cubicBezTo>
                    <a:pt x="764" y="244"/>
                    <a:pt x="764" y="244"/>
                    <a:pt x="767" y="243"/>
                  </a:cubicBezTo>
                  <a:cubicBezTo>
                    <a:pt x="767" y="243"/>
                    <a:pt x="767" y="243"/>
                    <a:pt x="767" y="243"/>
                  </a:cubicBezTo>
                  <a:cubicBezTo>
                    <a:pt x="770" y="242"/>
                    <a:pt x="773" y="242"/>
                    <a:pt x="775" y="240"/>
                  </a:cubicBezTo>
                  <a:cubicBezTo>
                    <a:pt x="776" y="240"/>
                    <a:pt x="777" y="239"/>
                    <a:pt x="777" y="240"/>
                  </a:cubicBezTo>
                  <a:cubicBezTo>
                    <a:pt x="778" y="240"/>
                    <a:pt x="778" y="241"/>
                    <a:pt x="778" y="242"/>
                  </a:cubicBezTo>
                  <a:cubicBezTo>
                    <a:pt x="778" y="243"/>
                    <a:pt x="779" y="244"/>
                    <a:pt x="780" y="244"/>
                  </a:cubicBezTo>
                  <a:cubicBezTo>
                    <a:pt x="781" y="245"/>
                    <a:pt x="782" y="245"/>
                    <a:pt x="782" y="243"/>
                  </a:cubicBezTo>
                  <a:cubicBezTo>
                    <a:pt x="782" y="243"/>
                    <a:pt x="782" y="243"/>
                    <a:pt x="782" y="243"/>
                  </a:cubicBezTo>
                  <a:cubicBezTo>
                    <a:pt x="784" y="243"/>
                    <a:pt x="785" y="242"/>
                    <a:pt x="786" y="242"/>
                  </a:cubicBezTo>
                  <a:cubicBezTo>
                    <a:pt x="788" y="242"/>
                    <a:pt x="788" y="241"/>
                    <a:pt x="788" y="241"/>
                  </a:cubicBezTo>
                  <a:cubicBezTo>
                    <a:pt x="789" y="240"/>
                    <a:pt x="788" y="240"/>
                    <a:pt x="787" y="240"/>
                  </a:cubicBezTo>
                  <a:cubicBezTo>
                    <a:pt x="787" y="240"/>
                    <a:pt x="786" y="240"/>
                    <a:pt x="786" y="239"/>
                  </a:cubicBezTo>
                  <a:cubicBezTo>
                    <a:pt x="786" y="238"/>
                    <a:pt x="785" y="238"/>
                    <a:pt x="784" y="238"/>
                  </a:cubicBezTo>
                  <a:cubicBezTo>
                    <a:pt x="783" y="238"/>
                    <a:pt x="782" y="237"/>
                    <a:pt x="781" y="236"/>
                  </a:cubicBezTo>
                  <a:cubicBezTo>
                    <a:pt x="780" y="234"/>
                    <a:pt x="780" y="232"/>
                    <a:pt x="779" y="231"/>
                  </a:cubicBezTo>
                  <a:cubicBezTo>
                    <a:pt x="778" y="229"/>
                    <a:pt x="778" y="227"/>
                    <a:pt x="778" y="225"/>
                  </a:cubicBezTo>
                  <a:cubicBezTo>
                    <a:pt x="778" y="223"/>
                    <a:pt x="780" y="222"/>
                    <a:pt x="780" y="220"/>
                  </a:cubicBezTo>
                  <a:cubicBezTo>
                    <a:pt x="781" y="220"/>
                    <a:pt x="781" y="220"/>
                    <a:pt x="782" y="220"/>
                  </a:cubicBezTo>
                  <a:cubicBezTo>
                    <a:pt x="784" y="220"/>
                    <a:pt x="784" y="220"/>
                    <a:pt x="784" y="222"/>
                  </a:cubicBezTo>
                  <a:cubicBezTo>
                    <a:pt x="784" y="224"/>
                    <a:pt x="783" y="225"/>
                    <a:pt x="782" y="226"/>
                  </a:cubicBezTo>
                  <a:cubicBezTo>
                    <a:pt x="782" y="227"/>
                    <a:pt x="781" y="230"/>
                    <a:pt x="781" y="231"/>
                  </a:cubicBezTo>
                  <a:cubicBezTo>
                    <a:pt x="782" y="232"/>
                    <a:pt x="783" y="234"/>
                    <a:pt x="784" y="235"/>
                  </a:cubicBezTo>
                  <a:cubicBezTo>
                    <a:pt x="785" y="237"/>
                    <a:pt x="786" y="238"/>
                    <a:pt x="789" y="238"/>
                  </a:cubicBezTo>
                  <a:cubicBezTo>
                    <a:pt x="789" y="238"/>
                    <a:pt x="790" y="238"/>
                    <a:pt x="790" y="239"/>
                  </a:cubicBezTo>
                  <a:cubicBezTo>
                    <a:pt x="790" y="240"/>
                    <a:pt x="791" y="240"/>
                    <a:pt x="792" y="239"/>
                  </a:cubicBezTo>
                  <a:cubicBezTo>
                    <a:pt x="792" y="238"/>
                    <a:pt x="793" y="238"/>
                    <a:pt x="793" y="238"/>
                  </a:cubicBezTo>
                  <a:cubicBezTo>
                    <a:pt x="795" y="236"/>
                    <a:pt x="797" y="234"/>
                    <a:pt x="796" y="231"/>
                  </a:cubicBezTo>
                  <a:cubicBezTo>
                    <a:pt x="795" y="228"/>
                    <a:pt x="797" y="227"/>
                    <a:pt x="799" y="226"/>
                  </a:cubicBezTo>
                  <a:cubicBezTo>
                    <a:pt x="799" y="226"/>
                    <a:pt x="800" y="225"/>
                    <a:pt x="799" y="225"/>
                  </a:cubicBezTo>
                  <a:cubicBezTo>
                    <a:pt x="798" y="224"/>
                    <a:pt x="798" y="223"/>
                    <a:pt x="796" y="222"/>
                  </a:cubicBezTo>
                  <a:cubicBezTo>
                    <a:pt x="796" y="222"/>
                    <a:pt x="795" y="221"/>
                    <a:pt x="795" y="221"/>
                  </a:cubicBezTo>
                  <a:cubicBezTo>
                    <a:pt x="793" y="220"/>
                    <a:pt x="792" y="219"/>
                    <a:pt x="791" y="218"/>
                  </a:cubicBezTo>
                  <a:cubicBezTo>
                    <a:pt x="790" y="217"/>
                    <a:pt x="788" y="217"/>
                    <a:pt x="787" y="217"/>
                  </a:cubicBezTo>
                  <a:cubicBezTo>
                    <a:pt x="786" y="218"/>
                    <a:pt x="785" y="218"/>
                    <a:pt x="784" y="218"/>
                  </a:cubicBezTo>
                  <a:cubicBezTo>
                    <a:pt x="783" y="217"/>
                    <a:pt x="781" y="216"/>
                    <a:pt x="780" y="215"/>
                  </a:cubicBezTo>
                  <a:cubicBezTo>
                    <a:pt x="778" y="212"/>
                    <a:pt x="777" y="210"/>
                    <a:pt x="774" y="209"/>
                  </a:cubicBezTo>
                  <a:cubicBezTo>
                    <a:pt x="774" y="209"/>
                    <a:pt x="774" y="208"/>
                    <a:pt x="774" y="209"/>
                  </a:cubicBezTo>
                  <a:cubicBezTo>
                    <a:pt x="773" y="209"/>
                    <a:pt x="774" y="209"/>
                    <a:pt x="774" y="209"/>
                  </a:cubicBezTo>
                  <a:cubicBezTo>
                    <a:pt x="774" y="210"/>
                    <a:pt x="774" y="211"/>
                    <a:pt x="774" y="212"/>
                  </a:cubicBezTo>
                  <a:cubicBezTo>
                    <a:pt x="774" y="212"/>
                    <a:pt x="774" y="212"/>
                    <a:pt x="774" y="212"/>
                  </a:cubicBezTo>
                  <a:cubicBezTo>
                    <a:pt x="771" y="211"/>
                    <a:pt x="771" y="211"/>
                    <a:pt x="770" y="213"/>
                  </a:cubicBezTo>
                  <a:cubicBezTo>
                    <a:pt x="770" y="213"/>
                    <a:pt x="770" y="214"/>
                    <a:pt x="770" y="214"/>
                  </a:cubicBezTo>
                  <a:cubicBezTo>
                    <a:pt x="770" y="217"/>
                    <a:pt x="770" y="219"/>
                    <a:pt x="770" y="222"/>
                  </a:cubicBezTo>
                  <a:cubicBezTo>
                    <a:pt x="770" y="222"/>
                    <a:pt x="770" y="222"/>
                    <a:pt x="770" y="222"/>
                  </a:cubicBezTo>
                  <a:cubicBezTo>
                    <a:pt x="769" y="221"/>
                    <a:pt x="767" y="220"/>
                    <a:pt x="767" y="219"/>
                  </a:cubicBezTo>
                  <a:cubicBezTo>
                    <a:pt x="767" y="218"/>
                    <a:pt x="766" y="218"/>
                    <a:pt x="765" y="218"/>
                  </a:cubicBezTo>
                  <a:cubicBezTo>
                    <a:pt x="764" y="218"/>
                    <a:pt x="762" y="216"/>
                    <a:pt x="763" y="215"/>
                  </a:cubicBezTo>
                  <a:cubicBezTo>
                    <a:pt x="763" y="214"/>
                    <a:pt x="763" y="213"/>
                    <a:pt x="762" y="213"/>
                  </a:cubicBezTo>
                  <a:cubicBezTo>
                    <a:pt x="761" y="213"/>
                    <a:pt x="761" y="212"/>
                    <a:pt x="760" y="211"/>
                  </a:cubicBezTo>
                  <a:cubicBezTo>
                    <a:pt x="759" y="210"/>
                    <a:pt x="757" y="210"/>
                    <a:pt x="757" y="208"/>
                  </a:cubicBezTo>
                  <a:cubicBezTo>
                    <a:pt x="757" y="207"/>
                    <a:pt x="756" y="207"/>
                    <a:pt x="755" y="207"/>
                  </a:cubicBezTo>
                  <a:cubicBezTo>
                    <a:pt x="755" y="207"/>
                    <a:pt x="754" y="207"/>
                    <a:pt x="754" y="208"/>
                  </a:cubicBezTo>
                  <a:cubicBezTo>
                    <a:pt x="753" y="209"/>
                    <a:pt x="754" y="210"/>
                    <a:pt x="753" y="209"/>
                  </a:cubicBezTo>
                  <a:cubicBezTo>
                    <a:pt x="752" y="209"/>
                    <a:pt x="752" y="209"/>
                    <a:pt x="752" y="210"/>
                  </a:cubicBezTo>
                  <a:cubicBezTo>
                    <a:pt x="752" y="211"/>
                    <a:pt x="751" y="212"/>
                    <a:pt x="750" y="212"/>
                  </a:cubicBezTo>
                  <a:cubicBezTo>
                    <a:pt x="749" y="212"/>
                    <a:pt x="749" y="213"/>
                    <a:pt x="749" y="213"/>
                  </a:cubicBezTo>
                  <a:cubicBezTo>
                    <a:pt x="747" y="213"/>
                    <a:pt x="746" y="214"/>
                    <a:pt x="747" y="216"/>
                  </a:cubicBezTo>
                  <a:cubicBezTo>
                    <a:pt x="747" y="217"/>
                    <a:pt x="747" y="217"/>
                    <a:pt x="747" y="218"/>
                  </a:cubicBezTo>
                  <a:cubicBezTo>
                    <a:pt x="747" y="219"/>
                    <a:pt x="747" y="219"/>
                    <a:pt x="747" y="219"/>
                  </a:cubicBezTo>
                  <a:cubicBezTo>
                    <a:pt x="744" y="219"/>
                    <a:pt x="744" y="219"/>
                    <a:pt x="745" y="222"/>
                  </a:cubicBezTo>
                  <a:cubicBezTo>
                    <a:pt x="745" y="222"/>
                    <a:pt x="745" y="223"/>
                    <a:pt x="744" y="223"/>
                  </a:cubicBezTo>
                  <a:cubicBezTo>
                    <a:pt x="744" y="223"/>
                    <a:pt x="743" y="224"/>
                    <a:pt x="744" y="224"/>
                  </a:cubicBezTo>
                  <a:cubicBezTo>
                    <a:pt x="745" y="225"/>
                    <a:pt x="745" y="226"/>
                    <a:pt x="745" y="228"/>
                  </a:cubicBezTo>
                  <a:cubicBezTo>
                    <a:pt x="745" y="228"/>
                    <a:pt x="745" y="229"/>
                    <a:pt x="746" y="229"/>
                  </a:cubicBezTo>
                  <a:cubicBezTo>
                    <a:pt x="746" y="229"/>
                    <a:pt x="746" y="230"/>
                    <a:pt x="746" y="230"/>
                  </a:cubicBezTo>
                  <a:cubicBezTo>
                    <a:pt x="746" y="231"/>
                    <a:pt x="745" y="231"/>
                    <a:pt x="745" y="230"/>
                  </a:cubicBezTo>
                  <a:close/>
                  <a:moveTo>
                    <a:pt x="811" y="238"/>
                  </a:moveTo>
                  <a:cubicBezTo>
                    <a:pt x="812" y="239"/>
                    <a:pt x="813" y="240"/>
                    <a:pt x="814" y="240"/>
                  </a:cubicBezTo>
                  <a:cubicBezTo>
                    <a:pt x="815" y="240"/>
                    <a:pt x="816" y="241"/>
                    <a:pt x="817" y="243"/>
                  </a:cubicBezTo>
                  <a:cubicBezTo>
                    <a:pt x="818" y="245"/>
                    <a:pt x="821" y="246"/>
                    <a:pt x="823" y="246"/>
                  </a:cubicBezTo>
                  <a:cubicBezTo>
                    <a:pt x="825" y="246"/>
                    <a:pt x="826" y="246"/>
                    <a:pt x="828" y="246"/>
                  </a:cubicBezTo>
                  <a:cubicBezTo>
                    <a:pt x="828" y="247"/>
                    <a:pt x="828" y="246"/>
                    <a:pt x="828" y="246"/>
                  </a:cubicBezTo>
                  <a:cubicBezTo>
                    <a:pt x="830" y="245"/>
                    <a:pt x="831" y="244"/>
                    <a:pt x="833" y="244"/>
                  </a:cubicBezTo>
                  <a:cubicBezTo>
                    <a:pt x="836" y="243"/>
                    <a:pt x="836" y="243"/>
                    <a:pt x="836" y="241"/>
                  </a:cubicBezTo>
                  <a:cubicBezTo>
                    <a:pt x="836" y="239"/>
                    <a:pt x="836" y="238"/>
                    <a:pt x="837" y="237"/>
                  </a:cubicBezTo>
                  <a:cubicBezTo>
                    <a:pt x="837" y="237"/>
                    <a:pt x="837" y="237"/>
                    <a:pt x="837" y="236"/>
                  </a:cubicBezTo>
                  <a:cubicBezTo>
                    <a:pt x="837" y="236"/>
                    <a:pt x="836" y="236"/>
                    <a:pt x="836" y="236"/>
                  </a:cubicBezTo>
                  <a:cubicBezTo>
                    <a:pt x="835" y="237"/>
                    <a:pt x="835" y="237"/>
                    <a:pt x="834" y="236"/>
                  </a:cubicBezTo>
                  <a:cubicBezTo>
                    <a:pt x="833" y="235"/>
                    <a:pt x="831" y="234"/>
                    <a:pt x="829" y="233"/>
                  </a:cubicBezTo>
                  <a:cubicBezTo>
                    <a:pt x="828" y="233"/>
                    <a:pt x="827" y="232"/>
                    <a:pt x="825" y="233"/>
                  </a:cubicBezTo>
                  <a:cubicBezTo>
                    <a:pt x="822" y="235"/>
                    <a:pt x="822" y="235"/>
                    <a:pt x="821" y="232"/>
                  </a:cubicBezTo>
                  <a:cubicBezTo>
                    <a:pt x="821" y="231"/>
                    <a:pt x="821" y="231"/>
                    <a:pt x="821" y="231"/>
                  </a:cubicBezTo>
                  <a:cubicBezTo>
                    <a:pt x="822" y="229"/>
                    <a:pt x="821" y="229"/>
                    <a:pt x="820" y="229"/>
                  </a:cubicBezTo>
                  <a:cubicBezTo>
                    <a:pt x="818" y="229"/>
                    <a:pt x="817" y="229"/>
                    <a:pt x="816" y="228"/>
                  </a:cubicBezTo>
                  <a:cubicBezTo>
                    <a:pt x="815" y="228"/>
                    <a:pt x="813" y="228"/>
                    <a:pt x="813" y="229"/>
                  </a:cubicBezTo>
                  <a:cubicBezTo>
                    <a:pt x="812" y="232"/>
                    <a:pt x="812" y="232"/>
                    <a:pt x="810" y="230"/>
                  </a:cubicBezTo>
                  <a:cubicBezTo>
                    <a:pt x="809" y="230"/>
                    <a:pt x="809" y="230"/>
                    <a:pt x="809" y="229"/>
                  </a:cubicBezTo>
                  <a:cubicBezTo>
                    <a:pt x="809" y="228"/>
                    <a:pt x="808" y="228"/>
                    <a:pt x="809" y="226"/>
                  </a:cubicBezTo>
                  <a:cubicBezTo>
                    <a:pt x="810" y="226"/>
                    <a:pt x="808" y="224"/>
                    <a:pt x="807" y="224"/>
                  </a:cubicBezTo>
                  <a:cubicBezTo>
                    <a:pt x="806" y="224"/>
                    <a:pt x="807" y="225"/>
                    <a:pt x="807" y="226"/>
                  </a:cubicBezTo>
                  <a:cubicBezTo>
                    <a:pt x="807" y="227"/>
                    <a:pt x="807" y="227"/>
                    <a:pt x="806" y="228"/>
                  </a:cubicBezTo>
                  <a:cubicBezTo>
                    <a:pt x="806" y="228"/>
                    <a:pt x="806" y="229"/>
                    <a:pt x="806" y="230"/>
                  </a:cubicBezTo>
                  <a:cubicBezTo>
                    <a:pt x="806" y="231"/>
                    <a:pt x="807" y="233"/>
                    <a:pt x="805" y="233"/>
                  </a:cubicBezTo>
                  <a:cubicBezTo>
                    <a:pt x="807" y="236"/>
                    <a:pt x="809" y="236"/>
                    <a:pt x="811" y="238"/>
                  </a:cubicBezTo>
                  <a:close/>
                  <a:moveTo>
                    <a:pt x="674" y="296"/>
                  </a:moveTo>
                  <a:cubicBezTo>
                    <a:pt x="674" y="296"/>
                    <a:pt x="674" y="296"/>
                    <a:pt x="674" y="296"/>
                  </a:cubicBezTo>
                  <a:cubicBezTo>
                    <a:pt x="674" y="296"/>
                    <a:pt x="674" y="296"/>
                    <a:pt x="674" y="296"/>
                  </a:cubicBezTo>
                  <a:cubicBezTo>
                    <a:pt x="674" y="296"/>
                    <a:pt x="674" y="296"/>
                    <a:pt x="674" y="296"/>
                  </a:cubicBezTo>
                  <a:close/>
                  <a:moveTo>
                    <a:pt x="763" y="280"/>
                  </a:moveTo>
                  <a:cubicBezTo>
                    <a:pt x="763" y="281"/>
                    <a:pt x="764" y="280"/>
                    <a:pt x="764" y="280"/>
                  </a:cubicBezTo>
                  <a:cubicBezTo>
                    <a:pt x="765" y="280"/>
                    <a:pt x="765" y="279"/>
                    <a:pt x="766" y="279"/>
                  </a:cubicBezTo>
                  <a:cubicBezTo>
                    <a:pt x="767" y="279"/>
                    <a:pt x="767" y="278"/>
                    <a:pt x="768" y="279"/>
                  </a:cubicBezTo>
                  <a:cubicBezTo>
                    <a:pt x="769" y="279"/>
                    <a:pt x="771" y="280"/>
                    <a:pt x="772" y="280"/>
                  </a:cubicBezTo>
                  <a:cubicBezTo>
                    <a:pt x="773" y="281"/>
                    <a:pt x="775" y="282"/>
                    <a:pt x="777" y="283"/>
                  </a:cubicBezTo>
                  <a:cubicBezTo>
                    <a:pt x="780" y="283"/>
                    <a:pt x="782" y="283"/>
                    <a:pt x="784" y="284"/>
                  </a:cubicBezTo>
                  <a:cubicBezTo>
                    <a:pt x="786" y="285"/>
                    <a:pt x="787" y="284"/>
                    <a:pt x="787" y="282"/>
                  </a:cubicBezTo>
                  <a:cubicBezTo>
                    <a:pt x="787" y="281"/>
                    <a:pt x="787" y="280"/>
                    <a:pt x="787" y="279"/>
                  </a:cubicBezTo>
                  <a:cubicBezTo>
                    <a:pt x="787" y="278"/>
                    <a:pt x="788" y="277"/>
                    <a:pt x="787" y="276"/>
                  </a:cubicBezTo>
                  <a:cubicBezTo>
                    <a:pt x="785" y="273"/>
                    <a:pt x="783" y="271"/>
                    <a:pt x="781" y="270"/>
                  </a:cubicBezTo>
                  <a:cubicBezTo>
                    <a:pt x="780" y="268"/>
                    <a:pt x="778" y="268"/>
                    <a:pt x="777" y="267"/>
                  </a:cubicBezTo>
                  <a:cubicBezTo>
                    <a:pt x="777" y="267"/>
                    <a:pt x="776" y="267"/>
                    <a:pt x="776" y="267"/>
                  </a:cubicBezTo>
                  <a:cubicBezTo>
                    <a:pt x="774" y="268"/>
                    <a:pt x="773" y="269"/>
                    <a:pt x="771" y="269"/>
                  </a:cubicBezTo>
                  <a:cubicBezTo>
                    <a:pt x="771" y="269"/>
                    <a:pt x="770" y="269"/>
                    <a:pt x="770" y="270"/>
                  </a:cubicBezTo>
                  <a:cubicBezTo>
                    <a:pt x="769" y="272"/>
                    <a:pt x="769" y="274"/>
                    <a:pt x="768" y="276"/>
                  </a:cubicBezTo>
                  <a:cubicBezTo>
                    <a:pt x="768" y="277"/>
                    <a:pt x="766" y="278"/>
                    <a:pt x="765" y="278"/>
                  </a:cubicBezTo>
                  <a:cubicBezTo>
                    <a:pt x="764" y="278"/>
                    <a:pt x="764" y="278"/>
                    <a:pt x="763" y="279"/>
                  </a:cubicBezTo>
                  <a:cubicBezTo>
                    <a:pt x="763" y="279"/>
                    <a:pt x="763" y="280"/>
                    <a:pt x="763" y="280"/>
                  </a:cubicBezTo>
                  <a:close/>
                  <a:moveTo>
                    <a:pt x="1027" y="336"/>
                  </a:moveTo>
                  <a:cubicBezTo>
                    <a:pt x="1028" y="335"/>
                    <a:pt x="1029" y="335"/>
                    <a:pt x="1030" y="335"/>
                  </a:cubicBezTo>
                  <a:cubicBezTo>
                    <a:pt x="1031" y="335"/>
                    <a:pt x="1032" y="335"/>
                    <a:pt x="1033" y="334"/>
                  </a:cubicBezTo>
                  <a:cubicBezTo>
                    <a:pt x="1034" y="333"/>
                    <a:pt x="1036" y="333"/>
                    <a:pt x="1037" y="334"/>
                  </a:cubicBezTo>
                  <a:cubicBezTo>
                    <a:pt x="1038" y="335"/>
                    <a:pt x="1040" y="335"/>
                    <a:pt x="1040" y="334"/>
                  </a:cubicBezTo>
                  <a:cubicBezTo>
                    <a:pt x="1041" y="333"/>
                    <a:pt x="1042" y="333"/>
                    <a:pt x="1043" y="333"/>
                  </a:cubicBezTo>
                  <a:cubicBezTo>
                    <a:pt x="1045" y="333"/>
                    <a:pt x="1047" y="332"/>
                    <a:pt x="1049" y="332"/>
                  </a:cubicBezTo>
                  <a:cubicBezTo>
                    <a:pt x="1050" y="331"/>
                    <a:pt x="1051" y="330"/>
                    <a:pt x="1051" y="328"/>
                  </a:cubicBezTo>
                  <a:cubicBezTo>
                    <a:pt x="1052" y="327"/>
                    <a:pt x="1051" y="327"/>
                    <a:pt x="1050" y="327"/>
                  </a:cubicBezTo>
                  <a:cubicBezTo>
                    <a:pt x="1050" y="327"/>
                    <a:pt x="1050" y="326"/>
                    <a:pt x="1050" y="326"/>
                  </a:cubicBezTo>
                  <a:cubicBezTo>
                    <a:pt x="1048" y="324"/>
                    <a:pt x="1046" y="322"/>
                    <a:pt x="1044" y="321"/>
                  </a:cubicBezTo>
                  <a:cubicBezTo>
                    <a:pt x="1043" y="320"/>
                    <a:pt x="1042" y="320"/>
                    <a:pt x="1041" y="320"/>
                  </a:cubicBezTo>
                  <a:cubicBezTo>
                    <a:pt x="1040" y="320"/>
                    <a:pt x="1039" y="321"/>
                    <a:pt x="1038" y="321"/>
                  </a:cubicBezTo>
                  <a:cubicBezTo>
                    <a:pt x="1038" y="321"/>
                    <a:pt x="1037" y="320"/>
                    <a:pt x="1037" y="320"/>
                  </a:cubicBezTo>
                  <a:cubicBezTo>
                    <a:pt x="1035" y="321"/>
                    <a:pt x="1034" y="321"/>
                    <a:pt x="1033" y="322"/>
                  </a:cubicBezTo>
                  <a:cubicBezTo>
                    <a:pt x="1032" y="324"/>
                    <a:pt x="1030" y="324"/>
                    <a:pt x="1029" y="326"/>
                  </a:cubicBezTo>
                  <a:cubicBezTo>
                    <a:pt x="1029" y="327"/>
                    <a:pt x="1028" y="327"/>
                    <a:pt x="1027" y="328"/>
                  </a:cubicBezTo>
                  <a:cubicBezTo>
                    <a:pt x="1025" y="330"/>
                    <a:pt x="1024" y="333"/>
                    <a:pt x="1026" y="336"/>
                  </a:cubicBezTo>
                  <a:cubicBezTo>
                    <a:pt x="1026" y="336"/>
                    <a:pt x="1026" y="337"/>
                    <a:pt x="1027" y="336"/>
                  </a:cubicBezTo>
                  <a:close/>
                  <a:moveTo>
                    <a:pt x="768" y="267"/>
                  </a:moveTo>
                  <a:cubicBezTo>
                    <a:pt x="769" y="267"/>
                    <a:pt x="771" y="265"/>
                    <a:pt x="771" y="264"/>
                  </a:cubicBezTo>
                  <a:cubicBezTo>
                    <a:pt x="771" y="263"/>
                    <a:pt x="770" y="261"/>
                    <a:pt x="771" y="260"/>
                  </a:cubicBezTo>
                  <a:cubicBezTo>
                    <a:pt x="771" y="259"/>
                    <a:pt x="770" y="258"/>
                    <a:pt x="769" y="258"/>
                  </a:cubicBezTo>
                  <a:cubicBezTo>
                    <a:pt x="767" y="258"/>
                    <a:pt x="765" y="259"/>
                    <a:pt x="765" y="260"/>
                  </a:cubicBezTo>
                  <a:cubicBezTo>
                    <a:pt x="765" y="261"/>
                    <a:pt x="765" y="262"/>
                    <a:pt x="765" y="262"/>
                  </a:cubicBezTo>
                  <a:cubicBezTo>
                    <a:pt x="764" y="264"/>
                    <a:pt x="766" y="265"/>
                    <a:pt x="766" y="267"/>
                  </a:cubicBezTo>
                  <a:cubicBezTo>
                    <a:pt x="766" y="267"/>
                    <a:pt x="767" y="267"/>
                    <a:pt x="768" y="267"/>
                  </a:cubicBezTo>
                  <a:close/>
                  <a:moveTo>
                    <a:pt x="733" y="262"/>
                  </a:moveTo>
                  <a:cubicBezTo>
                    <a:pt x="734" y="263"/>
                    <a:pt x="735" y="264"/>
                    <a:pt x="735" y="265"/>
                  </a:cubicBezTo>
                  <a:cubicBezTo>
                    <a:pt x="735" y="266"/>
                    <a:pt x="736" y="266"/>
                    <a:pt x="736" y="267"/>
                  </a:cubicBezTo>
                  <a:cubicBezTo>
                    <a:pt x="737" y="268"/>
                    <a:pt x="737" y="268"/>
                    <a:pt x="738" y="268"/>
                  </a:cubicBezTo>
                  <a:cubicBezTo>
                    <a:pt x="739" y="267"/>
                    <a:pt x="739" y="267"/>
                    <a:pt x="739" y="266"/>
                  </a:cubicBezTo>
                  <a:cubicBezTo>
                    <a:pt x="739" y="263"/>
                    <a:pt x="736" y="261"/>
                    <a:pt x="734" y="259"/>
                  </a:cubicBezTo>
                  <a:cubicBezTo>
                    <a:pt x="733" y="258"/>
                    <a:pt x="733" y="259"/>
                    <a:pt x="732" y="259"/>
                  </a:cubicBezTo>
                  <a:cubicBezTo>
                    <a:pt x="732" y="260"/>
                    <a:pt x="732" y="262"/>
                    <a:pt x="733" y="262"/>
                  </a:cubicBezTo>
                  <a:close/>
                  <a:moveTo>
                    <a:pt x="735" y="230"/>
                  </a:moveTo>
                  <a:cubicBezTo>
                    <a:pt x="736" y="230"/>
                    <a:pt x="737" y="228"/>
                    <a:pt x="736" y="228"/>
                  </a:cubicBezTo>
                  <a:cubicBezTo>
                    <a:pt x="736" y="226"/>
                    <a:pt x="737" y="225"/>
                    <a:pt x="738" y="223"/>
                  </a:cubicBezTo>
                  <a:cubicBezTo>
                    <a:pt x="738" y="223"/>
                    <a:pt x="738" y="223"/>
                    <a:pt x="738" y="222"/>
                  </a:cubicBezTo>
                  <a:cubicBezTo>
                    <a:pt x="737" y="222"/>
                    <a:pt x="736" y="220"/>
                    <a:pt x="736" y="219"/>
                  </a:cubicBezTo>
                  <a:cubicBezTo>
                    <a:pt x="735" y="219"/>
                    <a:pt x="735" y="219"/>
                    <a:pt x="735" y="219"/>
                  </a:cubicBezTo>
                  <a:cubicBezTo>
                    <a:pt x="734" y="219"/>
                    <a:pt x="734" y="219"/>
                    <a:pt x="734" y="220"/>
                  </a:cubicBezTo>
                  <a:cubicBezTo>
                    <a:pt x="734" y="222"/>
                    <a:pt x="735" y="225"/>
                    <a:pt x="734" y="227"/>
                  </a:cubicBezTo>
                  <a:cubicBezTo>
                    <a:pt x="734" y="229"/>
                    <a:pt x="734" y="229"/>
                    <a:pt x="735" y="230"/>
                  </a:cubicBezTo>
                  <a:close/>
                  <a:moveTo>
                    <a:pt x="823" y="195"/>
                  </a:moveTo>
                  <a:cubicBezTo>
                    <a:pt x="825" y="195"/>
                    <a:pt x="826" y="195"/>
                    <a:pt x="827" y="193"/>
                  </a:cubicBezTo>
                  <a:cubicBezTo>
                    <a:pt x="827" y="192"/>
                    <a:pt x="827" y="192"/>
                    <a:pt x="828" y="191"/>
                  </a:cubicBezTo>
                  <a:cubicBezTo>
                    <a:pt x="828" y="191"/>
                    <a:pt x="828" y="191"/>
                    <a:pt x="828" y="190"/>
                  </a:cubicBezTo>
                  <a:cubicBezTo>
                    <a:pt x="827" y="190"/>
                    <a:pt x="827" y="190"/>
                    <a:pt x="827" y="190"/>
                  </a:cubicBezTo>
                  <a:cubicBezTo>
                    <a:pt x="825" y="190"/>
                    <a:pt x="823" y="191"/>
                    <a:pt x="822" y="192"/>
                  </a:cubicBezTo>
                  <a:cubicBezTo>
                    <a:pt x="821" y="193"/>
                    <a:pt x="820" y="193"/>
                    <a:pt x="821" y="194"/>
                  </a:cubicBezTo>
                  <a:cubicBezTo>
                    <a:pt x="821" y="195"/>
                    <a:pt x="822" y="195"/>
                    <a:pt x="823" y="195"/>
                  </a:cubicBezTo>
                  <a:close/>
                  <a:moveTo>
                    <a:pt x="682" y="302"/>
                  </a:moveTo>
                  <a:cubicBezTo>
                    <a:pt x="684" y="302"/>
                    <a:pt x="686" y="302"/>
                    <a:pt x="688" y="302"/>
                  </a:cubicBezTo>
                  <a:cubicBezTo>
                    <a:pt x="689" y="302"/>
                    <a:pt x="690" y="302"/>
                    <a:pt x="691" y="302"/>
                  </a:cubicBezTo>
                  <a:cubicBezTo>
                    <a:pt x="691" y="302"/>
                    <a:pt x="691" y="302"/>
                    <a:pt x="691" y="302"/>
                  </a:cubicBezTo>
                  <a:cubicBezTo>
                    <a:pt x="691" y="302"/>
                    <a:pt x="691" y="302"/>
                    <a:pt x="691" y="302"/>
                  </a:cubicBezTo>
                  <a:cubicBezTo>
                    <a:pt x="691" y="301"/>
                    <a:pt x="690" y="301"/>
                    <a:pt x="689" y="301"/>
                  </a:cubicBezTo>
                  <a:cubicBezTo>
                    <a:pt x="689" y="301"/>
                    <a:pt x="688" y="301"/>
                    <a:pt x="688" y="300"/>
                  </a:cubicBezTo>
                  <a:cubicBezTo>
                    <a:pt x="688" y="300"/>
                    <a:pt x="689" y="299"/>
                    <a:pt x="689" y="298"/>
                  </a:cubicBezTo>
                  <a:cubicBezTo>
                    <a:pt x="690" y="298"/>
                    <a:pt x="690" y="298"/>
                    <a:pt x="689" y="297"/>
                  </a:cubicBezTo>
                  <a:cubicBezTo>
                    <a:pt x="688" y="297"/>
                    <a:pt x="688" y="296"/>
                    <a:pt x="686" y="297"/>
                  </a:cubicBezTo>
                  <a:cubicBezTo>
                    <a:pt x="686" y="297"/>
                    <a:pt x="687" y="297"/>
                    <a:pt x="687" y="297"/>
                  </a:cubicBezTo>
                  <a:cubicBezTo>
                    <a:pt x="686" y="297"/>
                    <a:pt x="686" y="297"/>
                    <a:pt x="686" y="297"/>
                  </a:cubicBezTo>
                  <a:cubicBezTo>
                    <a:pt x="688" y="298"/>
                    <a:pt x="687" y="298"/>
                    <a:pt x="687" y="299"/>
                  </a:cubicBezTo>
                  <a:cubicBezTo>
                    <a:pt x="687" y="299"/>
                    <a:pt x="686" y="299"/>
                    <a:pt x="686" y="299"/>
                  </a:cubicBezTo>
                  <a:cubicBezTo>
                    <a:pt x="686" y="299"/>
                    <a:pt x="686" y="299"/>
                    <a:pt x="686" y="299"/>
                  </a:cubicBezTo>
                  <a:cubicBezTo>
                    <a:pt x="686" y="299"/>
                    <a:pt x="686" y="299"/>
                    <a:pt x="686" y="299"/>
                  </a:cubicBezTo>
                  <a:cubicBezTo>
                    <a:pt x="686" y="299"/>
                    <a:pt x="686" y="300"/>
                    <a:pt x="686" y="300"/>
                  </a:cubicBezTo>
                  <a:cubicBezTo>
                    <a:pt x="685" y="300"/>
                    <a:pt x="684" y="299"/>
                    <a:pt x="683" y="299"/>
                  </a:cubicBezTo>
                  <a:cubicBezTo>
                    <a:pt x="683" y="299"/>
                    <a:pt x="683" y="298"/>
                    <a:pt x="682" y="298"/>
                  </a:cubicBezTo>
                  <a:cubicBezTo>
                    <a:pt x="682" y="299"/>
                    <a:pt x="682" y="299"/>
                    <a:pt x="682" y="299"/>
                  </a:cubicBezTo>
                  <a:cubicBezTo>
                    <a:pt x="682" y="299"/>
                    <a:pt x="683" y="299"/>
                    <a:pt x="683" y="299"/>
                  </a:cubicBezTo>
                  <a:cubicBezTo>
                    <a:pt x="682" y="300"/>
                    <a:pt x="681" y="300"/>
                    <a:pt x="680" y="299"/>
                  </a:cubicBezTo>
                  <a:cubicBezTo>
                    <a:pt x="680" y="299"/>
                    <a:pt x="680" y="299"/>
                    <a:pt x="680" y="299"/>
                  </a:cubicBezTo>
                  <a:cubicBezTo>
                    <a:pt x="680" y="299"/>
                    <a:pt x="680" y="299"/>
                    <a:pt x="680" y="299"/>
                  </a:cubicBezTo>
                  <a:cubicBezTo>
                    <a:pt x="680" y="301"/>
                    <a:pt x="681" y="302"/>
                    <a:pt x="682" y="302"/>
                  </a:cubicBezTo>
                  <a:close/>
                  <a:moveTo>
                    <a:pt x="678" y="295"/>
                  </a:moveTo>
                  <a:cubicBezTo>
                    <a:pt x="678" y="295"/>
                    <a:pt x="677" y="295"/>
                    <a:pt x="677" y="295"/>
                  </a:cubicBezTo>
                  <a:cubicBezTo>
                    <a:pt x="676" y="296"/>
                    <a:pt x="675" y="295"/>
                    <a:pt x="674" y="296"/>
                  </a:cubicBezTo>
                  <a:cubicBezTo>
                    <a:pt x="674" y="296"/>
                    <a:pt x="674" y="296"/>
                    <a:pt x="674" y="296"/>
                  </a:cubicBezTo>
                  <a:cubicBezTo>
                    <a:pt x="674" y="296"/>
                    <a:pt x="674" y="296"/>
                    <a:pt x="674" y="296"/>
                  </a:cubicBezTo>
                  <a:cubicBezTo>
                    <a:pt x="674" y="296"/>
                    <a:pt x="673" y="297"/>
                    <a:pt x="674" y="297"/>
                  </a:cubicBezTo>
                  <a:cubicBezTo>
                    <a:pt x="675" y="297"/>
                    <a:pt x="675" y="297"/>
                    <a:pt x="675" y="298"/>
                  </a:cubicBezTo>
                  <a:cubicBezTo>
                    <a:pt x="675" y="298"/>
                    <a:pt x="675" y="298"/>
                    <a:pt x="675" y="298"/>
                  </a:cubicBezTo>
                  <a:cubicBezTo>
                    <a:pt x="676" y="298"/>
                    <a:pt x="676" y="298"/>
                    <a:pt x="676" y="298"/>
                  </a:cubicBezTo>
                  <a:cubicBezTo>
                    <a:pt x="677" y="297"/>
                    <a:pt x="678" y="296"/>
                    <a:pt x="678" y="295"/>
                  </a:cubicBezTo>
                  <a:close/>
                  <a:moveTo>
                    <a:pt x="658" y="269"/>
                  </a:moveTo>
                  <a:cubicBezTo>
                    <a:pt x="658" y="269"/>
                    <a:pt x="659" y="270"/>
                    <a:pt x="659" y="269"/>
                  </a:cubicBezTo>
                  <a:cubicBezTo>
                    <a:pt x="660" y="269"/>
                    <a:pt x="660" y="269"/>
                    <a:pt x="660" y="269"/>
                  </a:cubicBezTo>
                  <a:cubicBezTo>
                    <a:pt x="660" y="269"/>
                    <a:pt x="660" y="269"/>
                    <a:pt x="660" y="269"/>
                  </a:cubicBezTo>
                  <a:cubicBezTo>
                    <a:pt x="660" y="268"/>
                    <a:pt x="661" y="268"/>
                    <a:pt x="661" y="268"/>
                  </a:cubicBezTo>
                  <a:cubicBezTo>
                    <a:pt x="662" y="268"/>
                    <a:pt x="662" y="268"/>
                    <a:pt x="662" y="268"/>
                  </a:cubicBezTo>
                  <a:cubicBezTo>
                    <a:pt x="662" y="268"/>
                    <a:pt x="662" y="268"/>
                    <a:pt x="662" y="268"/>
                  </a:cubicBezTo>
                  <a:cubicBezTo>
                    <a:pt x="662" y="268"/>
                    <a:pt x="662" y="268"/>
                    <a:pt x="662" y="268"/>
                  </a:cubicBezTo>
                  <a:cubicBezTo>
                    <a:pt x="662" y="268"/>
                    <a:pt x="662" y="267"/>
                    <a:pt x="662" y="267"/>
                  </a:cubicBezTo>
                  <a:cubicBezTo>
                    <a:pt x="662" y="267"/>
                    <a:pt x="661" y="267"/>
                    <a:pt x="661" y="267"/>
                  </a:cubicBezTo>
                  <a:cubicBezTo>
                    <a:pt x="661" y="267"/>
                    <a:pt x="660" y="266"/>
                    <a:pt x="660" y="266"/>
                  </a:cubicBezTo>
                  <a:cubicBezTo>
                    <a:pt x="660" y="266"/>
                    <a:pt x="660" y="266"/>
                    <a:pt x="660" y="266"/>
                  </a:cubicBezTo>
                  <a:cubicBezTo>
                    <a:pt x="659" y="266"/>
                    <a:pt x="659" y="266"/>
                    <a:pt x="659" y="267"/>
                  </a:cubicBezTo>
                  <a:cubicBezTo>
                    <a:pt x="658" y="267"/>
                    <a:pt x="658" y="267"/>
                    <a:pt x="658" y="267"/>
                  </a:cubicBezTo>
                  <a:cubicBezTo>
                    <a:pt x="658" y="267"/>
                    <a:pt x="658" y="267"/>
                    <a:pt x="658" y="267"/>
                  </a:cubicBezTo>
                  <a:cubicBezTo>
                    <a:pt x="658" y="267"/>
                    <a:pt x="658" y="268"/>
                    <a:pt x="658" y="268"/>
                  </a:cubicBezTo>
                  <a:cubicBezTo>
                    <a:pt x="657" y="268"/>
                    <a:pt x="658" y="269"/>
                    <a:pt x="658" y="269"/>
                  </a:cubicBezTo>
                  <a:close/>
                  <a:moveTo>
                    <a:pt x="582" y="201"/>
                  </a:moveTo>
                  <a:cubicBezTo>
                    <a:pt x="582" y="202"/>
                    <a:pt x="583" y="203"/>
                    <a:pt x="583" y="203"/>
                  </a:cubicBezTo>
                  <a:cubicBezTo>
                    <a:pt x="584" y="203"/>
                    <a:pt x="584" y="203"/>
                    <a:pt x="584" y="202"/>
                  </a:cubicBezTo>
                  <a:cubicBezTo>
                    <a:pt x="584" y="202"/>
                    <a:pt x="584" y="202"/>
                    <a:pt x="584" y="202"/>
                  </a:cubicBezTo>
                  <a:cubicBezTo>
                    <a:pt x="584" y="201"/>
                    <a:pt x="584" y="201"/>
                    <a:pt x="584" y="200"/>
                  </a:cubicBezTo>
                  <a:cubicBezTo>
                    <a:pt x="584" y="199"/>
                    <a:pt x="583" y="198"/>
                    <a:pt x="582" y="198"/>
                  </a:cubicBezTo>
                  <a:cubicBezTo>
                    <a:pt x="582" y="198"/>
                    <a:pt x="582" y="198"/>
                    <a:pt x="582" y="198"/>
                  </a:cubicBezTo>
                  <a:cubicBezTo>
                    <a:pt x="581" y="198"/>
                    <a:pt x="581" y="198"/>
                    <a:pt x="581" y="198"/>
                  </a:cubicBezTo>
                  <a:cubicBezTo>
                    <a:pt x="582" y="199"/>
                    <a:pt x="582" y="200"/>
                    <a:pt x="582" y="201"/>
                  </a:cubicBezTo>
                  <a:close/>
                  <a:moveTo>
                    <a:pt x="538" y="173"/>
                  </a:moveTo>
                  <a:cubicBezTo>
                    <a:pt x="538" y="173"/>
                    <a:pt x="538" y="173"/>
                    <a:pt x="538" y="172"/>
                  </a:cubicBezTo>
                  <a:cubicBezTo>
                    <a:pt x="538" y="172"/>
                    <a:pt x="538" y="172"/>
                    <a:pt x="538" y="172"/>
                  </a:cubicBezTo>
                  <a:cubicBezTo>
                    <a:pt x="538" y="172"/>
                    <a:pt x="539" y="172"/>
                    <a:pt x="539" y="172"/>
                  </a:cubicBezTo>
                  <a:cubicBezTo>
                    <a:pt x="540" y="171"/>
                    <a:pt x="540" y="171"/>
                    <a:pt x="540" y="171"/>
                  </a:cubicBezTo>
                  <a:cubicBezTo>
                    <a:pt x="540" y="170"/>
                    <a:pt x="541" y="170"/>
                    <a:pt x="540" y="170"/>
                  </a:cubicBezTo>
                  <a:cubicBezTo>
                    <a:pt x="540" y="169"/>
                    <a:pt x="539" y="169"/>
                    <a:pt x="539" y="169"/>
                  </a:cubicBezTo>
                  <a:cubicBezTo>
                    <a:pt x="539" y="169"/>
                    <a:pt x="538" y="169"/>
                    <a:pt x="538" y="169"/>
                  </a:cubicBezTo>
                  <a:cubicBezTo>
                    <a:pt x="538" y="170"/>
                    <a:pt x="537" y="171"/>
                    <a:pt x="537" y="171"/>
                  </a:cubicBezTo>
                  <a:cubicBezTo>
                    <a:pt x="537" y="172"/>
                    <a:pt x="537" y="172"/>
                    <a:pt x="537" y="172"/>
                  </a:cubicBezTo>
                  <a:cubicBezTo>
                    <a:pt x="537" y="172"/>
                    <a:pt x="537" y="172"/>
                    <a:pt x="538" y="173"/>
                  </a:cubicBezTo>
                  <a:close/>
                  <a:moveTo>
                    <a:pt x="850" y="210"/>
                  </a:moveTo>
                  <a:cubicBezTo>
                    <a:pt x="851" y="210"/>
                    <a:pt x="851" y="209"/>
                    <a:pt x="851" y="209"/>
                  </a:cubicBezTo>
                  <a:cubicBezTo>
                    <a:pt x="851" y="208"/>
                    <a:pt x="851" y="207"/>
                    <a:pt x="850" y="207"/>
                  </a:cubicBezTo>
                  <a:cubicBezTo>
                    <a:pt x="849" y="207"/>
                    <a:pt x="848" y="208"/>
                    <a:pt x="848" y="208"/>
                  </a:cubicBezTo>
                  <a:cubicBezTo>
                    <a:pt x="848" y="209"/>
                    <a:pt x="849" y="210"/>
                    <a:pt x="850" y="210"/>
                  </a:cubicBezTo>
                  <a:close/>
                  <a:moveTo>
                    <a:pt x="692" y="309"/>
                  </a:moveTo>
                  <a:cubicBezTo>
                    <a:pt x="692" y="309"/>
                    <a:pt x="692" y="308"/>
                    <a:pt x="692" y="308"/>
                  </a:cubicBezTo>
                  <a:cubicBezTo>
                    <a:pt x="692" y="308"/>
                    <a:pt x="692" y="308"/>
                    <a:pt x="692" y="308"/>
                  </a:cubicBezTo>
                  <a:cubicBezTo>
                    <a:pt x="692" y="308"/>
                    <a:pt x="692" y="308"/>
                    <a:pt x="692" y="308"/>
                  </a:cubicBezTo>
                  <a:cubicBezTo>
                    <a:pt x="692" y="308"/>
                    <a:pt x="692" y="308"/>
                    <a:pt x="692" y="308"/>
                  </a:cubicBezTo>
                  <a:cubicBezTo>
                    <a:pt x="692" y="308"/>
                    <a:pt x="692" y="308"/>
                    <a:pt x="692" y="308"/>
                  </a:cubicBezTo>
                  <a:cubicBezTo>
                    <a:pt x="690" y="309"/>
                    <a:pt x="689" y="308"/>
                    <a:pt x="688" y="307"/>
                  </a:cubicBezTo>
                  <a:cubicBezTo>
                    <a:pt x="688" y="307"/>
                    <a:pt x="688" y="307"/>
                    <a:pt x="688" y="307"/>
                  </a:cubicBezTo>
                  <a:cubicBezTo>
                    <a:pt x="687" y="308"/>
                    <a:pt x="687" y="308"/>
                    <a:pt x="687" y="308"/>
                  </a:cubicBezTo>
                  <a:cubicBezTo>
                    <a:pt x="688" y="309"/>
                    <a:pt x="688" y="310"/>
                    <a:pt x="689" y="310"/>
                  </a:cubicBezTo>
                  <a:cubicBezTo>
                    <a:pt x="690" y="309"/>
                    <a:pt x="691" y="309"/>
                    <a:pt x="692" y="309"/>
                  </a:cubicBezTo>
                  <a:cubicBezTo>
                    <a:pt x="692" y="309"/>
                    <a:pt x="692" y="309"/>
                    <a:pt x="692" y="309"/>
                  </a:cubicBezTo>
                  <a:close/>
                  <a:moveTo>
                    <a:pt x="680" y="279"/>
                  </a:moveTo>
                  <a:cubicBezTo>
                    <a:pt x="680" y="279"/>
                    <a:pt x="680" y="279"/>
                    <a:pt x="680" y="279"/>
                  </a:cubicBezTo>
                  <a:cubicBezTo>
                    <a:pt x="681" y="279"/>
                    <a:pt x="681" y="278"/>
                    <a:pt x="681" y="277"/>
                  </a:cubicBezTo>
                  <a:cubicBezTo>
                    <a:pt x="681" y="277"/>
                    <a:pt x="681" y="276"/>
                    <a:pt x="680" y="276"/>
                  </a:cubicBezTo>
                  <a:cubicBezTo>
                    <a:pt x="680" y="276"/>
                    <a:pt x="679" y="277"/>
                    <a:pt x="679" y="277"/>
                  </a:cubicBezTo>
                  <a:cubicBezTo>
                    <a:pt x="679" y="277"/>
                    <a:pt x="679" y="277"/>
                    <a:pt x="679" y="277"/>
                  </a:cubicBezTo>
                  <a:cubicBezTo>
                    <a:pt x="680" y="278"/>
                    <a:pt x="679" y="279"/>
                    <a:pt x="680" y="279"/>
                  </a:cubicBezTo>
                  <a:close/>
                  <a:moveTo>
                    <a:pt x="909" y="336"/>
                  </a:moveTo>
                  <a:cubicBezTo>
                    <a:pt x="909" y="337"/>
                    <a:pt x="909" y="337"/>
                    <a:pt x="909" y="338"/>
                  </a:cubicBezTo>
                  <a:cubicBezTo>
                    <a:pt x="910" y="338"/>
                    <a:pt x="910" y="338"/>
                    <a:pt x="911" y="339"/>
                  </a:cubicBezTo>
                  <a:cubicBezTo>
                    <a:pt x="911" y="338"/>
                    <a:pt x="911" y="338"/>
                    <a:pt x="911" y="337"/>
                  </a:cubicBezTo>
                  <a:cubicBezTo>
                    <a:pt x="911" y="336"/>
                    <a:pt x="911" y="336"/>
                    <a:pt x="910" y="336"/>
                  </a:cubicBezTo>
                  <a:cubicBezTo>
                    <a:pt x="910" y="336"/>
                    <a:pt x="909" y="336"/>
                    <a:pt x="909" y="336"/>
                  </a:cubicBezTo>
                  <a:close/>
                  <a:moveTo>
                    <a:pt x="876" y="181"/>
                  </a:moveTo>
                  <a:cubicBezTo>
                    <a:pt x="876" y="181"/>
                    <a:pt x="877" y="180"/>
                    <a:pt x="877" y="180"/>
                  </a:cubicBezTo>
                  <a:cubicBezTo>
                    <a:pt x="877" y="180"/>
                    <a:pt x="877" y="179"/>
                    <a:pt x="877" y="179"/>
                  </a:cubicBezTo>
                  <a:cubicBezTo>
                    <a:pt x="876" y="179"/>
                    <a:pt x="876" y="179"/>
                    <a:pt x="876" y="180"/>
                  </a:cubicBezTo>
                  <a:cubicBezTo>
                    <a:pt x="875" y="180"/>
                    <a:pt x="875" y="180"/>
                    <a:pt x="875" y="181"/>
                  </a:cubicBezTo>
                  <a:cubicBezTo>
                    <a:pt x="875" y="181"/>
                    <a:pt x="875" y="181"/>
                    <a:pt x="876" y="181"/>
                  </a:cubicBezTo>
                  <a:close/>
                  <a:moveTo>
                    <a:pt x="685" y="296"/>
                  </a:moveTo>
                  <a:cubicBezTo>
                    <a:pt x="685" y="296"/>
                    <a:pt x="685" y="296"/>
                    <a:pt x="685" y="296"/>
                  </a:cubicBezTo>
                  <a:cubicBezTo>
                    <a:pt x="684" y="295"/>
                    <a:pt x="683" y="296"/>
                    <a:pt x="682" y="296"/>
                  </a:cubicBezTo>
                  <a:cubicBezTo>
                    <a:pt x="682" y="296"/>
                    <a:pt x="682" y="296"/>
                    <a:pt x="682" y="296"/>
                  </a:cubicBezTo>
                  <a:cubicBezTo>
                    <a:pt x="682" y="296"/>
                    <a:pt x="682" y="296"/>
                    <a:pt x="682" y="296"/>
                  </a:cubicBezTo>
                  <a:cubicBezTo>
                    <a:pt x="683" y="297"/>
                    <a:pt x="684" y="297"/>
                    <a:pt x="685" y="296"/>
                  </a:cubicBezTo>
                  <a:close/>
                  <a:moveTo>
                    <a:pt x="847" y="221"/>
                  </a:moveTo>
                  <a:cubicBezTo>
                    <a:pt x="848" y="221"/>
                    <a:pt x="848" y="221"/>
                    <a:pt x="848" y="220"/>
                  </a:cubicBezTo>
                  <a:cubicBezTo>
                    <a:pt x="848" y="219"/>
                    <a:pt x="848" y="219"/>
                    <a:pt x="847" y="219"/>
                  </a:cubicBezTo>
                  <a:cubicBezTo>
                    <a:pt x="847" y="219"/>
                    <a:pt x="847" y="220"/>
                    <a:pt x="847" y="220"/>
                  </a:cubicBezTo>
                  <a:cubicBezTo>
                    <a:pt x="847" y="221"/>
                    <a:pt x="847" y="221"/>
                    <a:pt x="847" y="221"/>
                  </a:cubicBezTo>
                  <a:close/>
                  <a:moveTo>
                    <a:pt x="909" y="335"/>
                  </a:moveTo>
                  <a:cubicBezTo>
                    <a:pt x="910" y="335"/>
                    <a:pt x="910" y="335"/>
                    <a:pt x="910" y="334"/>
                  </a:cubicBezTo>
                  <a:cubicBezTo>
                    <a:pt x="910" y="334"/>
                    <a:pt x="909" y="334"/>
                    <a:pt x="909" y="334"/>
                  </a:cubicBezTo>
                  <a:cubicBezTo>
                    <a:pt x="908" y="334"/>
                    <a:pt x="909" y="334"/>
                    <a:pt x="909" y="334"/>
                  </a:cubicBezTo>
                  <a:cubicBezTo>
                    <a:pt x="909" y="335"/>
                    <a:pt x="909" y="335"/>
                    <a:pt x="909" y="335"/>
                  </a:cubicBezTo>
                  <a:close/>
                  <a:moveTo>
                    <a:pt x="547" y="185"/>
                  </a:moveTo>
                  <a:cubicBezTo>
                    <a:pt x="547" y="185"/>
                    <a:pt x="547" y="185"/>
                    <a:pt x="547" y="185"/>
                  </a:cubicBezTo>
                  <a:cubicBezTo>
                    <a:pt x="548" y="184"/>
                    <a:pt x="549" y="184"/>
                    <a:pt x="548" y="183"/>
                  </a:cubicBezTo>
                  <a:cubicBezTo>
                    <a:pt x="548" y="183"/>
                    <a:pt x="547" y="183"/>
                    <a:pt x="547" y="183"/>
                  </a:cubicBezTo>
                  <a:cubicBezTo>
                    <a:pt x="547" y="183"/>
                    <a:pt x="547" y="183"/>
                    <a:pt x="547" y="183"/>
                  </a:cubicBezTo>
                  <a:cubicBezTo>
                    <a:pt x="547" y="184"/>
                    <a:pt x="547" y="184"/>
                    <a:pt x="547" y="185"/>
                  </a:cubicBezTo>
                  <a:cubicBezTo>
                    <a:pt x="547" y="185"/>
                    <a:pt x="547" y="185"/>
                    <a:pt x="547" y="185"/>
                  </a:cubicBezTo>
                  <a:close/>
                  <a:moveTo>
                    <a:pt x="760" y="313"/>
                  </a:moveTo>
                  <a:cubicBezTo>
                    <a:pt x="760" y="313"/>
                    <a:pt x="760" y="313"/>
                    <a:pt x="760" y="313"/>
                  </a:cubicBezTo>
                  <a:cubicBezTo>
                    <a:pt x="760" y="312"/>
                    <a:pt x="759" y="312"/>
                    <a:pt x="759" y="312"/>
                  </a:cubicBezTo>
                  <a:cubicBezTo>
                    <a:pt x="758" y="313"/>
                    <a:pt x="759" y="313"/>
                    <a:pt x="760" y="313"/>
                  </a:cubicBezTo>
                  <a:close/>
                  <a:moveTo>
                    <a:pt x="903" y="336"/>
                  </a:moveTo>
                  <a:cubicBezTo>
                    <a:pt x="904" y="336"/>
                    <a:pt x="904" y="336"/>
                    <a:pt x="904" y="336"/>
                  </a:cubicBezTo>
                  <a:cubicBezTo>
                    <a:pt x="904" y="335"/>
                    <a:pt x="903" y="335"/>
                    <a:pt x="903" y="335"/>
                  </a:cubicBezTo>
                  <a:cubicBezTo>
                    <a:pt x="903" y="335"/>
                    <a:pt x="902" y="335"/>
                    <a:pt x="903" y="336"/>
                  </a:cubicBezTo>
                  <a:cubicBezTo>
                    <a:pt x="903" y="336"/>
                    <a:pt x="902" y="337"/>
                    <a:pt x="903" y="336"/>
                  </a:cubicBezTo>
                  <a:close/>
                  <a:moveTo>
                    <a:pt x="692" y="290"/>
                  </a:moveTo>
                  <a:cubicBezTo>
                    <a:pt x="692" y="290"/>
                    <a:pt x="692" y="290"/>
                    <a:pt x="692" y="290"/>
                  </a:cubicBezTo>
                  <a:cubicBezTo>
                    <a:pt x="692" y="290"/>
                    <a:pt x="692" y="290"/>
                    <a:pt x="692" y="290"/>
                  </a:cubicBezTo>
                  <a:cubicBezTo>
                    <a:pt x="692" y="289"/>
                    <a:pt x="692" y="289"/>
                    <a:pt x="692" y="289"/>
                  </a:cubicBezTo>
                  <a:cubicBezTo>
                    <a:pt x="692" y="289"/>
                    <a:pt x="692" y="289"/>
                    <a:pt x="692" y="289"/>
                  </a:cubicBezTo>
                  <a:cubicBezTo>
                    <a:pt x="692" y="289"/>
                    <a:pt x="692" y="289"/>
                    <a:pt x="691" y="289"/>
                  </a:cubicBezTo>
                  <a:cubicBezTo>
                    <a:pt x="691" y="289"/>
                    <a:pt x="691" y="289"/>
                    <a:pt x="691" y="289"/>
                  </a:cubicBezTo>
                  <a:cubicBezTo>
                    <a:pt x="691" y="290"/>
                    <a:pt x="691" y="290"/>
                    <a:pt x="691" y="290"/>
                  </a:cubicBezTo>
                  <a:cubicBezTo>
                    <a:pt x="691" y="290"/>
                    <a:pt x="691" y="290"/>
                    <a:pt x="692" y="290"/>
                  </a:cubicBezTo>
                  <a:close/>
                  <a:moveTo>
                    <a:pt x="754" y="319"/>
                  </a:moveTo>
                  <a:cubicBezTo>
                    <a:pt x="755" y="319"/>
                    <a:pt x="755" y="318"/>
                    <a:pt x="755" y="318"/>
                  </a:cubicBezTo>
                  <a:cubicBezTo>
                    <a:pt x="755" y="318"/>
                    <a:pt x="755" y="318"/>
                    <a:pt x="755" y="318"/>
                  </a:cubicBezTo>
                  <a:cubicBezTo>
                    <a:pt x="754" y="318"/>
                    <a:pt x="754" y="318"/>
                    <a:pt x="754" y="318"/>
                  </a:cubicBezTo>
                  <a:cubicBezTo>
                    <a:pt x="754" y="318"/>
                    <a:pt x="754" y="319"/>
                    <a:pt x="754" y="319"/>
                  </a:cubicBezTo>
                  <a:close/>
                  <a:moveTo>
                    <a:pt x="967" y="358"/>
                  </a:moveTo>
                  <a:cubicBezTo>
                    <a:pt x="967" y="358"/>
                    <a:pt x="968" y="358"/>
                    <a:pt x="968" y="359"/>
                  </a:cubicBezTo>
                  <a:cubicBezTo>
                    <a:pt x="968" y="358"/>
                    <a:pt x="968" y="358"/>
                    <a:pt x="968" y="358"/>
                  </a:cubicBezTo>
                  <a:cubicBezTo>
                    <a:pt x="968" y="358"/>
                    <a:pt x="968" y="357"/>
                    <a:pt x="967" y="357"/>
                  </a:cubicBezTo>
                  <a:cubicBezTo>
                    <a:pt x="967" y="357"/>
                    <a:pt x="967" y="357"/>
                    <a:pt x="967" y="357"/>
                  </a:cubicBezTo>
                  <a:cubicBezTo>
                    <a:pt x="967" y="358"/>
                    <a:pt x="967" y="358"/>
                    <a:pt x="967" y="358"/>
                  </a:cubicBezTo>
                  <a:close/>
                  <a:moveTo>
                    <a:pt x="714" y="313"/>
                  </a:moveTo>
                  <a:cubicBezTo>
                    <a:pt x="714" y="313"/>
                    <a:pt x="714" y="313"/>
                    <a:pt x="714" y="313"/>
                  </a:cubicBezTo>
                  <a:cubicBezTo>
                    <a:pt x="714" y="313"/>
                    <a:pt x="714" y="313"/>
                    <a:pt x="714" y="313"/>
                  </a:cubicBezTo>
                  <a:cubicBezTo>
                    <a:pt x="714" y="313"/>
                    <a:pt x="714" y="313"/>
                    <a:pt x="714" y="313"/>
                  </a:cubicBezTo>
                  <a:close/>
                  <a:moveTo>
                    <a:pt x="716" y="313"/>
                  </a:moveTo>
                  <a:cubicBezTo>
                    <a:pt x="715" y="312"/>
                    <a:pt x="715" y="312"/>
                    <a:pt x="714" y="313"/>
                  </a:cubicBezTo>
                  <a:cubicBezTo>
                    <a:pt x="715" y="313"/>
                    <a:pt x="716" y="313"/>
                    <a:pt x="716" y="313"/>
                  </a:cubicBezTo>
                  <a:close/>
                  <a:moveTo>
                    <a:pt x="672" y="301"/>
                  </a:moveTo>
                  <a:cubicBezTo>
                    <a:pt x="672" y="301"/>
                    <a:pt x="672" y="301"/>
                    <a:pt x="672" y="301"/>
                  </a:cubicBezTo>
                  <a:cubicBezTo>
                    <a:pt x="672" y="301"/>
                    <a:pt x="672" y="301"/>
                    <a:pt x="672" y="301"/>
                  </a:cubicBezTo>
                  <a:cubicBezTo>
                    <a:pt x="672" y="301"/>
                    <a:pt x="672" y="300"/>
                    <a:pt x="672" y="300"/>
                  </a:cubicBezTo>
                  <a:cubicBezTo>
                    <a:pt x="672" y="300"/>
                    <a:pt x="672" y="300"/>
                    <a:pt x="672" y="300"/>
                  </a:cubicBezTo>
                  <a:cubicBezTo>
                    <a:pt x="672" y="300"/>
                    <a:pt x="672" y="300"/>
                    <a:pt x="672" y="300"/>
                  </a:cubicBezTo>
                  <a:cubicBezTo>
                    <a:pt x="672" y="300"/>
                    <a:pt x="672" y="299"/>
                    <a:pt x="672" y="299"/>
                  </a:cubicBezTo>
                  <a:cubicBezTo>
                    <a:pt x="672" y="299"/>
                    <a:pt x="671" y="299"/>
                    <a:pt x="671" y="299"/>
                  </a:cubicBezTo>
                  <a:cubicBezTo>
                    <a:pt x="671" y="299"/>
                    <a:pt x="671" y="300"/>
                    <a:pt x="671" y="300"/>
                  </a:cubicBezTo>
                  <a:cubicBezTo>
                    <a:pt x="671" y="300"/>
                    <a:pt x="671" y="301"/>
                    <a:pt x="672" y="301"/>
                  </a:cubicBezTo>
                  <a:close/>
                  <a:moveTo>
                    <a:pt x="581" y="249"/>
                  </a:moveTo>
                  <a:cubicBezTo>
                    <a:pt x="581" y="249"/>
                    <a:pt x="581" y="249"/>
                    <a:pt x="581" y="249"/>
                  </a:cubicBezTo>
                  <a:cubicBezTo>
                    <a:pt x="581" y="248"/>
                    <a:pt x="581" y="248"/>
                    <a:pt x="580" y="248"/>
                  </a:cubicBezTo>
                  <a:cubicBezTo>
                    <a:pt x="580" y="248"/>
                    <a:pt x="580" y="249"/>
                    <a:pt x="581" y="249"/>
                  </a:cubicBezTo>
                  <a:cubicBezTo>
                    <a:pt x="581" y="249"/>
                    <a:pt x="581" y="249"/>
                    <a:pt x="581" y="249"/>
                  </a:cubicBezTo>
                  <a:close/>
                  <a:moveTo>
                    <a:pt x="885" y="190"/>
                  </a:moveTo>
                  <a:cubicBezTo>
                    <a:pt x="886" y="190"/>
                    <a:pt x="886" y="190"/>
                    <a:pt x="886" y="190"/>
                  </a:cubicBezTo>
                  <a:cubicBezTo>
                    <a:pt x="886" y="189"/>
                    <a:pt x="886" y="189"/>
                    <a:pt x="886" y="189"/>
                  </a:cubicBezTo>
                  <a:cubicBezTo>
                    <a:pt x="885" y="189"/>
                    <a:pt x="885" y="189"/>
                    <a:pt x="885" y="190"/>
                  </a:cubicBezTo>
                  <a:cubicBezTo>
                    <a:pt x="885" y="190"/>
                    <a:pt x="885" y="190"/>
                    <a:pt x="885" y="190"/>
                  </a:cubicBezTo>
                  <a:close/>
                  <a:moveTo>
                    <a:pt x="754" y="314"/>
                  </a:moveTo>
                  <a:cubicBezTo>
                    <a:pt x="754" y="314"/>
                    <a:pt x="753" y="314"/>
                    <a:pt x="753" y="314"/>
                  </a:cubicBezTo>
                  <a:cubicBezTo>
                    <a:pt x="753" y="315"/>
                    <a:pt x="754" y="315"/>
                    <a:pt x="754" y="314"/>
                  </a:cubicBezTo>
                  <a:close/>
                  <a:moveTo>
                    <a:pt x="652" y="272"/>
                  </a:moveTo>
                  <a:cubicBezTo>
                    <a:pt x="652" y="272"/>
                    <a:pt x="652" y="272"/>
                    <a:pt x="652" y="271"/>
                  </a:cubicBezTo>
                  <a:cubicBezTo>
                    <a:pt x="652" y="271"/>
                    <a:pt x="652" y="271"/>
                    <a:pt x="652" y="271"/>
                  </a:cubicBezTo>
                  <a:cubicBezTo>
                    <a:pt x="652" y="271"/>
                    <a:pt x="652" y="271"/>
                    <a:pt x="652" y="271"/>
                  </a:cubicBezTo>
                  <a:cubicBezTo>
                    <a:pt x="652" y="271"/>
                    <a:pt x="652" y="271"/>
                    <a:pt x="652" y="271"/>
                  </a:cubicBezTo>
                  <a:cubicBezTo>
                    <a:pt x="652" y="271"/>
                    <a:pt x="651" y="271"/>
                    <a:pt x="651" y="271"/>
                  </a:cubicBezTo>
                  <a:cubicBezTo>
                    <a:pt x="651" y="272"/>
                    <a:pt x="652" y="272"/>
                    <a:pt x="652" y="272"/>
                  </a:cubicBezTo>
                  <a:close/>
                  <a:moveTo>
                    <a:pt x="915" y="340"/>
                  </a:moveTo>
                  <a:cubicBezTo>
                    <a:pt x="915" y="340"/>
                    <a:pt x="915" y="340"/>
                    <a:pt x="916" y="340"/>
                  </a:cubicBezTo>
                  <a:cubicBezTo>
                    <a:pt x="916" y="339"/>
                    <a:pt x="915" y="339"/>
                    <a:pt x="915" y="339"/>
                  </a:cubicBezTo>
                  <a:cubicBezTo>
                    <a:pt x="915" y="339"/>
                    <a:pt x="915" y="339"/>
                    <a:pt x="915" y="340"/>
                  </a:cubicBezTo>
                  <a:cubicBezTo>
                    <a:pt x="915" y="340"/>
                    <a:pt x="915" y="340"/>
                    <a:pt x="915" y="340"/>
                  </a:cubicBezTo>
                  <a:close/>
                  <a:moveTo>
                    <a:pt x="543" y="177"/>
                  </a:moveTo>
                  <a:cubicBezTo>
                    <a:pt x="543" y="177"/>
                    <a:pt x="543" y="177"/>
                    <a:pt x="543" y="177"/>
                  </a:cubicBezTo>
                  <a:cubicBezTo>
                    <a:pt x="543" y="177"/>
                    <a:pt x="543" y="177"/>
                    <a:pt x="543" y="176"/>
                  </a:cubicBezTo>
                  <a:cubicBezTo>
                    <a:pt x="544" y="176"/>
                    <a:pt x="544" y="176"/>
                    <a:pt x="544" y="176"/>
                  </a:cubicBezTo>
                  <a:cubicBezTo>
                    <a:pt x="545" y="176"/>
                    <a:pt x="545" y="175"/>
                    <a:pt x="545" y="175"/>
                  </a:cubicBezTo>
                  <a:cubicBezTo>
                    <a:pt x="545" y="174"/>
                    <a:pt x="545" y="174"/>
                    <a:pt x="545" y="174"/>
                  </a:cubicBezTo>
                  <a:cubicBezTo>
                    <a:pt x="544" y="174"/>
                    <a:pt x="544" y="173"/>
                    <a:pt x="543" y="174"/>
                  </a:cubicBezTo>
                  <a:cubicBezTo>
                    <a:pt x="543" y="174"/>
                    <a:pt x="543" y="174"/>
                    <a:pt x="543" y="174"/>
                  </a:cubicBezTo>
                  <a:cubicBezTo>
                    <a:pt x="542" y="175"/>
                    <a:pt x="543" y="175"/>
                    <a:pt x="543" y="176"/>
                  </a:cubicBezTo>
                  <a:cubicBezTo>
                    <a:pt x="543" y="176"/>
                    <a:pt x="543" y="176"/>
                    <a:pt x="543" y="176"/>
                  </a:cubicBezTo>
                  <a:cubicBezTo>
                    <a:pt x="543" y="176"/>
                    <a:pt x="543" y="176"/>
                    <a:pt x="543" y="177"/>
                  </a:cubicBezTo>
                  <a:cubicBezTo>
                    <a:pt x="543" y="177"/>
                    <a:pt x="542" y="177"/>
                    <a:pt x="542" y="177"/>
                  </a:cubicBezTo>
                  <a:cubicBezTo>
                    <a:pt x="542" y="177"/>
                    <a:pt x="543" y="177"/>
                    <a:pt x="543" y="177"/>
                  </a:cubicBezTo>
                  <a:close/>
                  <a:moveTo>
                    <a:pt x="1064" y="325"/>
                  </a:moveTo>
                  <a:cubicBezTo>
                    <a:pt x="1064" y="325"/>
                    <a:pt x="1064" y="324"/>
                    <a:pt x="1064" y="324"/>
                  </a:cubicBezTo>
                  <a:cubicBezTo>
                    <a:pt x="1064" y="324"/>
                    <a:pt x="1064" y="324"/>
                    <a:pt x="1064" y="324"/>
                  </a:cubicBezTo>
                  <a:cubicBezTo>
                    <a:pt x="1063" y="324"/>
                    <a:pt x="1063" y="324"/>
                    <a:pt x="1063" y="324"/>
                  </a:cubicBezTo>
                  <a:cubicBezTo>
                    <a:pt x="1063" y="324"/>
                    <a:pt x="1063" y="325"/>
                    <a:pt x="1064" y="325"/>
                  </a:cubicBezTo>
                  <a:close/>
                  <a:moveTo>
                    <a:pt x="648" y="287"/>
                  </a:moveTo>
                  <a:cubicBezTo>
                    <a:pt x="648" y="287"/>
                    <a:pt x="648" y="287"/>
                    <a:pt x="648" y="287"/>
                  </a:cubicBezTo>
                  <a:cubicBezTo>
                    <a:pt x="648" y="287"/>
                    <a:pt x="648" y="287"/>
                    <a:pt x="648" y="287"/>
                  </a:cubicBezTo>
                  <a:cubicBezTo>
                    <a:pt x="647" y="287"/>
                    <a:pt x="647" y="287"/>
                    <a:pt x="647" y="287"/>
                  </a:cubicBezTo>
                  <a:cubicBezTo>
                    <a:pt x="647" y="287"/>
                    <a:pt x="647" y="287"/>
                    <a:pt x="647" y="287"/>
                  </a:cubicBezTo>
                  <a:cubicBezTo>
                    <a:pt x="647" y="287"/>
                    <a:pt x="647" y="287"/>
                    <a:pt x="648" y="288"/>
                  </a:cubicBezTo>
                  <a:cubicBezTo>
                    <a:pt x="648" y="288"/>
                    <a:pt x="648" y="288"/>
                    <a:pt x="648" y="287"/>
                  </a:cubicBezTo>
                  <a:close/>
                  <a:moveTo>
                    <a:pt x="679" y="297"/>
                  </a:moveTo>
                  <a:cubicBezTo>
                    <a:pt x="679" y="297"/>
                    <a:pt x="679" y="296"/>
                    <a:pt x="679" y="296"/>
                  </a:cubicBezTo>
                  <a:cubicBezTo>
                    <a:pt x="679" y="296"/>
                    <a:pt x="679" y="296"/>
                    <a:pt x="679" y="296"/>
                  </a:cubicBezTo>
                  <a:cubicBezTo>
                    <a:pt x="679" y="296"/>
                    <a:pt x="679" y="296"/>
                    <a:pt x="679" y="296"/>
                  </a:cubicBezTo>
                  <a:cubicBezTo>
                    <a:pt x="679" y="296"/>
                    <a:pt x="678" y="296"/>
                    <a:pt x="679" y="296"/>
                  </a:cubicBezTo>
                  <a:cubicBezTo>
                    <a:pt x="679" y="296"/>
                    <a:pt x="679" y="297"/>
                    <a:pt x="679" y="297"/>
                  </a:cubicBezTo>
                  <a:cubicBezTo>
                    <a:pt x="679" y="297"/>
                    <a:pt x="679" y="297"/>
                    <a:pt x="679" y="297"/>
                  </a:cubicBezTo>
                  <a:close/>
                  <a:moveTo>
                    <a:pt x="718" y="313"/>
                  </a:moveTo>
                  <a:cubicBezTo>
                    <a:pt x="718" y="313"/>
                    <a:pt x="718" y="313"/>
                    <a:pt x="718" y="313"/>
                  </a:cubicBezTo>
                  <a:cubicBezTo>
                    <a:pt x="718" y="313"/>
                    <a:pt x="718" y="312"/>
                    <a:pt x="717" y="312"/>
                  </a:cubicBezTo>
                  <a:cubicBezTo>
                    <a:pt x="717" y="312"/>
                    <a:pt x="717" y="312"/>
                    <a:pt x="717" y="313"/>
                  </a:cubicBezTo>
                  <a:cubicBezTo>
                    <a:pt x="717" y="313"/>
                    <a:pt x="717" y="313"/>
                    <a:pt x="718" y="313"/>
                  </a:cubicBezTo>
                  <a:close/>
                  <a:moveTo>
                    <a:pt x="680" y="298"/>
                  </a:moveTo>
                  <a:cubicBezTo>
                    <a:pt x="680" y="298"/>
                    <a:pt x="680" y="298"/>
                    <a:pt x="680" y="298"/>
                  </a:cubicBezTo>
                  <a:cubicBezTo>
                    <a:pt x="680" y="298"/>
                    <a:pt x="680" y="298"/>
                    <a:pt x="680" y="298"/>
                  </a:cubicBezTo>
                  <a:cubicBezTo>
                    <a:pt x="680" y="298"/>
                    <a:pt x="680" y="298"/>
                    <a:pt x="680" y="298"/>
                  </a:cubicBezTo>
                  <a:cubicBezTo>
                    <a:pt x="680" y="298"/>
                    <a:pt x="680" y="298"/>
                    <a:pt x="680" y="298"/>
                  </a:cubicBezTo>
                  <a:cubicBezTo>
                    <a:pt x="680" y="298"/>
                    <a:pt x="680" y="298"/>
                    <a:pt x="680" y="298"/>
                  </a:cubicBezTo>
                  <a:cubicBezTo>
                    <a:pt x="680" y="298"/>
                    <a:pt x="680" y="298"/>
                    <a:pt x="680" y="298"/>
                  </a:cubicBezTo>
                  <a:cubicBezTo>
                    <a:pt x="680" y="298"/>
                    <a:pt x="680" y="298"/>
                    <a:pt x="680" y="298"/>
                  </a:cubicBezTo>
                  <a:cubicBezTo>
                    <a:pt x="680" y="298"/>
                    <a:pt x="680" y="298"/>
                    <a:pt x="680" y="298"/>
                  </a:cubicBezTo>
                  <a:cubicBezTo>
                    <a:pt x="680" y="298"/>
                    <a:pt x="680" y="298"/>
                    <a:pt x="680" y="298"/>
                  </a:cubicBezTo>
                  <a:cubicBezTo>
                    <a:pt x="680" y="298"/>
                    <a:pt x="680" y="298"/>
                    <a:pt x="680" y="298"/>
                  </a:cubicBezTo>
                  <a:cubicBezTo>
                    <a:pt x="680" y="298"/>
                    <a:pt x="680" y="298"/>
                    <a:pt x="680" y="298"/>
                  </a:cubicBezTo>
                  <a:close/>
                  <a:moveTo>
                    <a:pt x="689" y="291"/>
                  </a:moveTo>
                  <a:cubicBezTo>
                    <a:pt x="689" y="291"/>
                    <a:pt x="689" y="291"/>
                    <a:pt x="689" y="291"/>
                  </a:cubicBezTo>
                  <a:cubicBezTo>
                    <a:pt x="689" y="291"/>
                    <a:pt x="689" y="291"/>
                    <a:pt x="689" y="291"/>
                  </a:cubicBezTo>
                  <a:cubicBezTo>
                    <a:pt x="690" y="291"/>
                    <a:pt x="690" y="291"/>
                    <a:pt x="690" y="291"/>
                  </a:cubicBezTo>
                  <a:cubicBezTo>
                    <a:pt x="690" y="291"/>
                    <a:pt x="689" y="291"/>
                    <a:pt x="689" y="291"/>
                  </a:cubicBezTo>
                  <a:cubicBezTo>
                    <a:pt x="689" y="291"/>
                    <a:pt x="689" y="291"/>
                    <a:pt x="689" y="291"/>
                  </a:cubicBezTo>
                  <a:cubicBezTo>
                    <a:pt x="689" y="291"/>
                    <a:pt x="689" y="291"/>
                    <a:pt x="689" y="291"/>
                  </a:cubicBezTo>
                  <a:cubicBezTo>
                    <a:pt x="689" y="291"/>
                    <a:pt x="689" y="291"/>
                    <a:pt x="689" y="291"/>
                  </a:cubicBezTo>
                  <a:cubicBezTo>
                    <a:pt x="689" y="291"/>
                    <a:pt x="689" y="291"/>
                    <a:pt x="689" y="291"/>
                  </a:cubicBezTo>
                  <a:close/>
                  <a:moveTo>
                    <a:pt x="673" y="305"/>
                  </a:moveTo>
                  <a:cubicBezTo>
                    <a:pt x="672" y="306"/>
                    <a:pt x="672" y="306"/>
                    <a:pt x="672" y="306"/>
                  </a:cubicBezTo>
                  <a:cubicBezTo>
                    <a:pt x="672" y="306"/>
                    <a:pt x="673" y="306"/>
                    <a:pt x="673" y="306"/>
                  </a:cubicBezTo>
                  <a:cubicBezTo>
                    <a:pt x="673" y="306"/>
                    <a:pt x="673" y="306"/>
                    <a:pt x="673" y="306"/>
                  </a:cubicBezTo>
                  <a:cubicBezTo>
                    <a:pt x="673" y="306"/>
                    <a:pt x="673" y="306"/>
                    <a:pt x="673" y="306"/>
                  </a:cubicBezTo>
                  <a:cubicBezTo>
                    <a:pt x="673" y="306"/>
                    <a:pt x="673" y="306"/>
                    <a:pt x="673" y="306"/>
                  </a:cubicBezTo>
                  <a:cubicBezTo>
                    <a:pt x="673" y="306"/>
                    <a:pt x="673" y="306"/>
                    <a:pt x="673" y="305"/>
                  </a:cubicBezTo>
                  <a:close/>
                  <a:moveTo>
                    <a:pt x="649" y="293"/>
                  </a:moveTo>
                  <a:cubicBezTo>
                    <a:pt x="649" y="293"/>
                    <a:pt x="649" y="293"/>
                    <a:pt x="649" y="293"/>
                  </a:cubicBezTo>
                  <a:cubicBezTo>
                    <a:pt x="649" y="293"/>
                    <a:pt x="649" y="293"/>
                    <a:pt x="649" y="293"/>
                  </a:cubicBezTo>
                  <a:cubicBezTo>
                    <a:pt x="649" y="293"/>
                    <a:pt x="649" y="293"/>
                    <a:pt x="649" y="293"/>
                  </a:cubicBezTo>
                  <a:cubicBezTo>
                    <a:pt x="648" y="293"/>
                    <a:pt x="648" y="292"/>
                    <a:pt x="648" y="292"/>
                  </a:cubicBezTo>
                  <a:cubicBezTo>
                    <a:pt x="648" y="292"/>
                    <a:pt x="647" y="292"/>
                    <a:pt x="646" y="292"/>
                  </a:cubicBezTo>
                  <a:cubicBezTo>
                    <a:pt x="646" y="292"/>
                    <a:pt x="647" y="292"/>
                    <a:pt x="647" y="292"/>
                  </a:cubicBezTo>
                  <a:cubicBezTo>
                    <a:pt x="648" y="291"/>
                    <a:pt x="649" y="292"/>
                    <a:pt x="649" y="293"/>
                  </a:cubicBezTo>
                  <a:close/>
                  <a:moveTo>
                    <a:pt x="1103" y="423"/>
                  </a:moveTo>
                  <a:cubicBezTo>
                    <a:pt x="1102" y="423"/>
                    <a:pt x="1101" y="422"/>
                    <a:pt x="1101" y="422"/>
                  </a:cubicBezTo>
                  <a:cubicBezTo>
                    <a:pt x="1100" y="420"/>
                    <a:pt x="1099" y="420"/>
                    <a:pt x="1098" y="419"/>
                  </a:cubicBezTo>
                  <a:cubicBezTo>
                    <a:pt x="1097" y="418"/>
                    <a:pt x="1096" y="416"/>
                    <a:pt x="1094" y="415"/>
                  </a:cubicBezTo>
                  <a:cubicBezTo>
                    <a:pt x="1093" y="415"/>
                    <a:pt x="1093" y="414"/>
                    <a:pt x="1093" y="413"/>
                  </a:cubicBezTo>
                  <a:cubicBezTo>
                    <a:pt x="1092" y="411"/>
                    <a:pt x="1090" y="411"/>
                    <a:pt x="1090" y="409"/>
                  </a:cubicBezTo>
                  <a:cubicBezTo>
                    <a:pt x="1089" y="409"/>
                    <a:pt x="1089" y="409"/>
                    <a:pt x="1089" y="409"/>
                  </a:cubicBezTo>
                  <a:cubicBezTo>
                    <a:pt x="1088" y="409"/>
                    <a:pt x="1087" y="409"/>
                    <a:pt x="1086" y="409"/>
                  </a:cubicBezTo>
                  <a:cubicBezTo>
                    <a:pt x="1086" y="408"/>
                    <a:pt x="1085" y="409"/>
                    <a:pt x="1085" y="409"/>
                  </a:cubicBezTo>
                  <a:cubicBezTo>
                    <a:pt x="1086" y="410"/>
                    <a:pt x="1085" y="410"/>
                    <a:pt x="1084" y="410"/>
                  </a:cubicBezTo>
                  <a:cubicBezTo>
                    <a:pt x="1084" y="410"/>
                    <a:pt x="1083" y="410"/>
                    <a:pt x="1082" y="409"/>
                  </a:cubicBezTo>
                  <a:cubicBezTo>
                    <a:pt x="1081" y="409"/>
                    <a:pt x="1081" y="409"/>
                    <a:pt x="1081" y="410"/>
                  </a:cubicBezTo>
                  <a:cubicBezTo>
                    <a:pt x="1080" y="410"/>
                    <a:pt x="1081" y="411"/>
                    <a:pt x="1080" y="411"/>
                  </a:cubicBezTo>
                  <a:cubicBezTo>
                    <a:pt x="1080" y="411"/>
                    <a:pt x="1080" y="410"/>
                    <a:pt x="1080" y="410"/>
                  </a:cubicBezTo>
                  <a:cubicBezTo>
                    <a:pt x="1080" y="410"/>
                    <a:pt x="1079" y="409"/>
                    <a:pt x="1080" y="408"/>
                  </a:cubicBezTo>
                  <a:cubicBezTo>
                    <a:pt x="1081" y="408"/>
                    <a:pt x="1080" y="408"/>
                    <a:pt x="1080" y="407"/>
                  </a:cubicBezTo>
                  <a:cubicBezTo>
                    <a:pt x="1078" y="406"/>
                    <a:pt x="1076" y="407"/>
                    <a:pt x="1074" y="407"/>
                  </a:cubicBezTo>
                  <a:cubicBezTo>
                    <a:pt x="1073" y="407"/>
                    <a:pt x="1073" y="406"/>
                    <a:pt x="1072" y="407"/>
                  </a:cubicBezTo>
                  <a:cubicBezTo>
                    <a:pt x="1075" y="408"/>
                    <a:pt x="1076" y="412"/>
                    <a:pt x="1074" y="415"/>
                  </a:cubicBezTo>
                  <a:cubicBezTo>
                    <a:pt x="1074" y="415"/>
                    <a:pt x="1074" y="415"/>
                    <a:pt x="1074" y="416"/>
                  </a:cubicBezTo>
                  <a:cubicBezTo>
                    <a:pt x="1074" y="416"/>
                    <a:pt x="1074" y="416"/>
                    <a:pt x="1075" y="416"/>
                  </a:cubicBezTo>
                  <a:cubicBezTo>
                    <a:pt x="1076" y="416"/>
                    <a:pt x="1076" y="417"/>
                    <a:pt x="1077" y="418"/>
                  </a:cubicBezTo>
                  <a:cubicBezTo>
                    <a:pt x="1077" y="418"/>
                    <a:pt x="1077" y="419"/>
                    <a:pt x="1076" y="420"/>
                  </a:cubicBezTo>
                  <a:cubicBezTo>
                    <a:pt x="1076" y="420"/>
                    <a:pt x="1076" y="420"/>
                    <a:pt x="1075" y="420"/>
                  </a:cubicBezTo>
                  <a:cubicBezTo>
                    <a:pt x="1075" y="420"/>
                    <a:pt x="1075" y="420"/>
                    <a:pt x="1075" y="419"/>
                  </a:cubicBezTo>
                  <a:cubicBezTo>
                    <a:pt x="1075" y="419"/>
                    <a:pt x="1075" y="418"/>
                    <a:pt x="1074" y="418"/>
                  </a:cubicBezTo>
                  <a:cubicBezTo>
                    <a:pt x="1073" y="417"/>
                    <a:pt x="1073" y="418"/>
                    <a:pt x="1073" y="419"/>
                  </a:cubicBezTo>
                  <a:cubicBezTo>
                    <a:pt x="1072" y="420"/>
                    <a:pt x="1071" y="419"/>
                    <a:pt x="1072" y="418"/>
                  </a:cubicBezTo>
                  <a:cubicBezTo>
                    <a:pt x="1072" y="416"/>
                    <a:pt x="1071" y="415"/>
                    <a:pt x="1069" y="415"/>
                  </a:cubicBezTo>
                  <a:cubicBezTo>
                    <a:pt x="1069" y="415"/>
                    <a:pt x="1069" y="415"/>
                    <a:pt x="1068" y="414"/>
                  </a:cubicBezTo>
                  <a:cubicBezTo>
                    <a:pt x="1068" y="413"/>
                    <a:pt x="1069" y="413"/>
                    <a:pt x="1069" y="413"/>
                  </a:cubicBezTo>
                  <a:cubicBezTo>
                    <a:pt x="1071" y="412"/>
                    <a:pt x="1070" y="411"/>
                    <a:pt x="1070" y="410"/>
                  </a:cubicBezTo>
                  <a:cubicBezTo>
                    <a:pt x="1069" y="408"/>
                    <a:pt x="1069" y="407"/>
                    <a:pt x="1069" y="405"/>
                  </a:cubicBezTo>
                  <a:cubicBezTo>
                    <a:pt x="1069" y="404"/>
                    <a:pt x="1069" y="403"/>
                    <a:pt x="1069" y="402"/>
                  </a:cubicBezTo>
                  <a:cubicBezTo>
                    <a:pt x="1070" y="402"/>
                    <a:pt x="1069" y="401"/>
                    <a:pt x="1068" y="401"/>
                  </a:cubicBezTo>
                  <a:cubicBezTo>
                    <a:pt x="1068" y="400"/>
                    <a:pt x="1068" y="401"/>
                    <a:pt x="1068" y="402"/>
                  </a:cubicBezTo>
                  <a:cubicBezTo>
                    <a:pt x="1067" y="402"/>
                    <a:pt x="1067" y="402"/>
                    <a:pt x="1066" y="402"/>
                  </a:cubicBezTo>
                  <a:cubicBezTo>
                    <a:pt x="1067" y="399"/>
                    <a:pt x="1066" y="396"/>
                    <a:pt x="1063" y="395"/>
                  </a:cubicBezTo>
                  <a:cubicBezTo>
                    <a:pt x="1063" y="395"/>
                    <a:pt x="1063" y="394"/>
                    <a:pt x="1062" y="395"/>
                  </a:cubicBezTo>
                  <a:cubicBezTo>
                    <a:pt x="1062" y="395"/>
                    <a:pt x="1062" y="395"/>
                    <a:pt x="1062" y="396"/>
                  </a:cubicBezTo>
                  <a:cubicBezTo>
                    <a:pt x="1062" y="396"/>
                    <a:pt x="1063" y="397"/>
                    <a:pt x="1063" y="398"/>
                  </a:cubicBezTo>
                  <a:cubicBezTo>
                    <a:pt x="1062" y="397"/>
                    <a:pt x="1062" y="397"/>
                    <a:pt x="1061" y="397"/>
                  </a:cubicBezTo>
                  <a:cubicBezTo>
                    <a:pt x="1061" y="397"/>
                    <a:pt x="1060" y="397"/>
                    <a:pt x="1060" y="396"/>
                  </a:cubicBezTo>
                  <a:cubicBezTo>
                    <a:pt x="1059" y="395"/>
                    <a:pt x="1060" y="395"/>
                    <a:pt x="1060" y="395"/>
                  </a:cubicBezTo>
                  <a:cubicBezTo>
                    <a:pt x="1060" y="394"/>
                    <a:pt x="1061" y="394"/>
                    <a:pt x="1061" y="393"/>
                  </a:cubicBezTo>
                  <a:cubicBezTo>
                    <a:pt x="1061" y="392"/>
                    <a:pt x="1060" y="392"/>
                    <a:pt x="1059" y="392"/>
                  </a:cubicBezTo>
                  <a:cubicBezTo>
                    <a:pt x="1057" y="393"/>
                    <a:pt x="1056" y="392"/>
                    <a:pt x="1055" y="391"/>
                  </a:cubicBezTo>
                  <a:cubicBezTo>
                    <a:pt x="1056" y="390"/>
                    <a:pt x="1056" y="390"/>
                    <a:pt x="1057" y="390"/>
                  </a:cubicBezTo>
                  <a:cubicBezTo>
                    <a:pt x="1056" y="389"/>
                    <a:pt x="1056" y="389"/>
                    <a:pt x="1055" y="388"/>
                  </a:cubicBezTo>
                  <a:cubicBezTo>
                    <a:pt x="1055" y="388"/>
                    <a:pt x="1055" y="388"/>
                    <a:pt x="1054" y="388"/>
                  </a:cubicBezTo>
                  <a:cubicBezTo>
                    <a:pt x="1053" y="388"/>
                    <a:pt x="1053" y="388"/>
                    <a:pt x="1053" y="387"/>
                  </a:cubicBezTo>
                  <a:cubicBezTo>
                    <a:pt x="1052" y="386"/>
                    <a:pt x="1052" y="386"/>
                    <a:pt x="1051" y="387"/>
                  </a:cubicBezTo>
                  <a:cubicBezTo>
                    <a:pt x="1051" y="388"/>
                    <a:pt x="1051" y="389"/>
                    <a:pt x="1051" y="390"/>
                  </a:cubicBezTo>
                  <a:cubicBezTo>
                    <a:pt x="1051" y="391"/>
                    <a:pt x="1051" y="392"/>
                    <a:pt x="1050" y="392"/>
                  </a:cubicBezTo>
                  <a:cubicBezTo>
                    <a:pt x="1050" y="390"/>
                    <a:pt x="1050" y="389"/>
                    <a:pt x="1050" y="387"/>
                  </a:cubicBezTo>
                  <a:cubicBezTo>
                    <a:pt x="1050" y="386"/>
                    <a:pt x="1050" y="385"/>
                    <a:pt x="1048" y="385"/>
                  </a:cubicBezTo>
                  <a:cubicBezTo>
                    <a:pt x="1048" y="384"/>
                    <a:pt x="1048" y="383"/>
                    <a:pt x="1047" y="383"/>
                  </a:cubicBezTo>
                  <a:cubicBezTo>
                    <a:pt x="1046" y="382"/>
                    <a:pt x="1045" y="381"/>
                    <a:pt x="1044" y="381"/>
                  </a:cubicBezTo>
                  <a:cubicBezTo>
                    <a:pt x="1043" y="381"/>
                    <a:pt x="1043" y="380"/>
                    <a:pt x="1043" y="379"/>
                  </a:cubicBezTo>
                  <a:cubicBezTo>
                    <a:pt x="1043" y="377"/>
                    <a:pt x="1042" y="376"/>
                    <a:pt x="1040" y="376"/>
                  </a:cubicBezTo>
                  <a:cubicBezTo>
                    <a:pt x="1040" y="376"/>
                    <a:pt x="1039" y="376"/>
                    <a:pt x="1039" y="376"/>
                  </a:cubicBezTo>
                  <a:cubicBezTo>
                    <a:pt x="1038" y="374"/>
                    <a:pt x="1037" y="374"/>
                    <a:pt x="1035" y="373"/>
                  </a:cubicBezTo>
                  <a:cubicBezTo>
                    <a:pt x="1034" y="373"/>
                    <a:pt x="1034" y="372"/>
                    <a:pt x="1032" y="372"/>
                  </a:cubicBezTo>
                  <a:cubicBezTo>
                    <a:pt x="1032" y="372"/>
                    <a:pt x="1032" y="371"/>
                    <a:pt x="1032" y="371"/>
                  </a:cubicBezTo>
                  <a:cubicBezTo>
                    <a:pt x="1031" y="368"/>
                    <a:pt x="1030" y="367"/>
                    <a:pt x="1027" y="367"/>
                  </a:cubicBezTo>
                  <a:cubicBezTo>
                    <a:pt x="1027" y="367"/>
                    <a:pt x="1026" y="367"/>
                    <a:pt x="1025" y="366"/>
                  </a:cubicBezTo>
                  <a:cubicBezTo>
                    <a:pt x="1026" y="364"/>
                    <a:pt x="1027" y="367"/>
                    <a:pt x="1027" y="366"/>
                  </a:cubicBezTo>
                  <a:cubicBezTo>
                    <a:pt x="1028" y="366"/>
                    <a:pt x="1027" y="365"/>
                    <a:pt x="1027" y="365"/>
                  </a:cubicBezTo>
                  <a:cubicBezTo>
                    <a:pt x="1026" y="364"/>
                    <a:pt x="1024" y="363"/>
                    <a:pt x="1022" y="363"/>
                  </a:cubicBezTo>
                  <a:cubicBezTo>
                    <a:pt x="1021" y="363"/>
                    <a:pt x="1020" y="363"/>
                    <a:pt x="1020" y="363"/>
                  </a:cubicBezTo>
                  <a:cubicBezTo>
                    <a:pt x="1018" y="362"/>
                    <a:pt x="1018" y="360"/>
                    <a:pt x="1016" y="360"/>
                  </a:cubicBezTo>
                  <a:cubicBezTo>
                    <a:pt x="1013" y="360"/>
                    <a:pt x="1010" y="358"/>
                    <a:pt x="1008" y="355"/>
                  </a:cubicBezTo>
                  <a:cubicBezTo>
                    <a:pt x="1008" y="356"/>
                    <a:pt x="1008" y="357"/>
                    <a:pt x="1007" y="357"/>
                  </a:cubicBezTo>
                  <a:cubicBezTo>
                    <a:pt x="1007" y="355"/>
                    <a:pt x="1006" y="356"/>
                    <a:pt x="1005" y="356"/>
                  </a:cubicBezTo>
                  <a:cubicBezTo>
                    <a:pt x="1004" y="356"/>
                    <a:pt x="1004" y="356"/>
                    <a:pt x="1004" y="356"/>
                  </a:cubicBezTo>
                  <a:cubicBezTo>
                    <a:pt x="1003" y="356"/>
                    <a:pt x="1002" y="356"/>
                    <a:pt x="1002" y="356"/>
                  </a:cubicBezTo>
                  <a:cubicBezTo>
                    <a:pt x="1000" y="356"/>
                    <a:pt x="997" y="357"/>
                    <a:pt x="995" y="355"/>
                  </a:cubicBezTo>
                  <a:cubicBezTo>
                    <a:pt x="994" y="354"/>
                    <a:pt x="993" y="354"/>
                    <a:pt x="991" y="355"/>
                  </a:cubicBezTo>
                  <a:cubicBezTo>
                    <a:pt x="991" y="355"/>
                    <a:pt x="991" y="355"/>
                    <a:pt x="990" y="355"/>
                  </a:cubicBezTo>
                  <a:cubicBezTo>
                    <a:pt x="990" y="354"/>
                    <a:pt x="989" y="354"/>
                    <a:pt x="989" y="355"/>
                  </a:cubicBezTo>
                  <a:cubicBezTo>
                    <a:pt x="989" y="355"/>
                    <a:pt x="989" y="355"/>
                    <a:pt x="990" y="356"/>
                  </a:cubicBezTo>
                  <a:cubicBezTo>
                    <a:pt x="990" y="356"/>
                    <a:pt x="990" y="357"/>
                    <a:pt x="989" y="357"/>
                  </a:cubicBezTo>
                  <a:cubicBezTo>
                    <a:pt x="988" y="358"/>
                    <a:pt x="988" y="357"/>
                    <a:pt x="988" y="356"/>
                  </a:cubicBezTo>
                  <a:cubicBezTo>
                    <a:pt x="988" y="356"/>
                    <a:pt x="988" y="356"/>
                    <a:pt x="987" y="356"/>
                  </a:cubicBezTo>
                  <a:cubicBezTo>
                    <a:pt x="987" y="355"/>
                    <a:pt x="986" y="355"/>
                    <a:pt x="985" y="354"/>
                  </a:cubicBezTo>
                  <a:cubicBezTo>
                    <a:pt x="985" y="354"/>
                    <a:pt x="985" y="353"/>
                    <a:pt x="985" y="353"/>
                  </a:cubicBezTo>
                  <a:cubicBezTo>
                    <a:pt x="983" y="355"/>
                    <a:pt x="981" y="353"/>
                    <a:pt x="979" y="353"/>
                  </a:cubicBezTo>
                  <a:cubicBezTo>
                    <a:pt x="976" y="352"/>
                    <a:pt x="973" y="351"/>
                    <a:pt x="970" y="350"/>
                  </a:cubicBezTo>
                  <a:cubicBezTo>
                    <a:pt x="971" y="352"/>
                    <a:pt x="970" y="353"/>
                    <a:pt x="970" y="355"/>
                  </a:cubicBezTo>
                  <a:cubicBezTo>
                    <a:pt x="970" y="358"/>
                    <a:pt x="970" y="358"/>
                    <a:pt x="968" y="359"/>
                  </a:cubicBezTo>
                  <a:cubicBezTo>
                    <a:pt x="968" y="359"/>
                    <a:pt x="967" y="361"/>
                    <a:pt x="969" y="361"/>
                  </a:cubicBezTo>
                  <a:cubicBezTo>
                    <a:pt x="971" y="360"/>
                    <a:pt x="971" y="362"/>
                    <a:pt x="972" y="363"/>
                  </a:cubicBezTo>
                  <a:cubicBezTo>
                    <a:pt x="972" y="363"/>
                    <a:pt x="972" y="364"/>
                    <a:pt x="972" y="365"/>
                  </a:cubicBezTo>
                  <a:cubicBezTo>
                    <a:pt x="973" y="366"/>
                    <a:pt x="972" y="369"/>
                    <a:pt x="974" y="370"/>
                  </a:cubicBezTo>
                  <a:cubicBezTo>
                    <a:pt x="974" y="370"/>
                    <a:pt x="974" y="371"/>
                    <a:pt x="974" y="371"/>
                  </a:cubicBezTo>
                  <a:cubicBezTo>
                    <a:pt x="972" y="374"/>
                    <a:pt x="969" y="376"/>
                    <a:pt x="965" y="376"/>
                  </a:cubicBezTo>
                  <a:cubicBezTo>
                    <a:pt x="963" y="376"/>
                    <a:pt x="963" y="375"/>
                    <a:pt x="963" y="374"/>
                  </a:cubicBezTo>
                  <a:cubicBezTo>
                    <a:pt x="963" y="373"/>
                    <a:pt x="963" y="371"/>
                    <a:pt x="962" y="371"/>
                  </a:cubicBezTo>
                  <a:cubicBezTo>
                    <a:pt x="961" y="370"/>
                    <a:pt x="960" y="370"/>
                    <a:pt x="959" y="369"/>
                  </a:cubicBezTo>
                  <a:cubicBezTo>
                    <a:pt x="959" y="369"/>
                    <a:pt x="958" y="368"/>
                    <a:pt x="957" y="368"/>
                  </a:cubicBezTo>
                  <a:cubicBezTo>
                    <a:pt x="955" y="368"/>
                    <a:pt x="955" y="368"/>
                    <a:pt x="955" y="366"/>
                  </a:cubicBezTo>
                  <a:cubicBezTo>
                    <a:pt x="955" y="363"/>
                    <a:pt x="955" y="361"/>
                    <a:pt x="953" y="360"/>
                  </a:cubicBezTo>
                  <a:cubicBezTo>
                    <a:pt x="952" y="360"/>
                    <a:pt x="952" y="359"/>
                    <a:pt x="953" y="359"/>
                  </a:cubicBezTo>
                  <a:cubicBezTo>
                    <a:pt x="953" y="359"/>
                    <a:pt x="954" y="358"/>
                    <a:pt x="954" y="359"/>
                  </a:cubicBezTo>
                  <a:cubicBezTo>
                    <a:pt x="955" y="359"/>
                    <a:pt x="956" y="360"/>
                    <a:pt x="956" y="360"/>
                  </a:cubicBezTo>
                  <a:cubicBezTo>
                    <a:pt x="957" y="360"/>
                    <a:pt x="957" y="361"/>
                    <a:pt x="957" y="361"/>
                  </a:cubicBezTo>
                  <a:cubicBezTo>
                    <a:pt x="959" y="361"/>
                    <a:pt x="960" y="362"/>
                    <a:pt x="961" y="361"/>
                  </a:cubicBezTo>
                  <a:cubicBezTo>
                    <a:pt x="962" y="359"/>
                    <a:pt x="962" y="357"/>
                    <a:pt x="963" y="356"/>
                  </a:cubicBezTo>
                  <a:cubicBezTo>
                    <a:pt x="963" y="355"/>
                    <a:pt x="962" y="354"/>
                    <a:pt x="961" y="354"/>
                  </a:cubicBezTo>
                  <a:cubicBezTo>
                    <a:pt x="960" y="354"/>
                    <a:pt x="960" y="353"/>
                    <a:pt x="959" y="353"/>
                  </a:cubicBezTo>
                  <a:cubicBezTo>
                    <a:pt x="958" y="353"/>
                    <a:pt x="957" y="352"/>
                    <a:pt x="955" y="352"/>
                  </a:cubicBezTo>
                  <a:cubicBezTo>
                    <a:pt x="953" y="353"/>
                    <a:pt x="952" y="355"/>
                    <a:pt x="951" y="357"/>
                  </a:cubicBezTo>
                  <a:cubicBezTo>
                    <a:pt x="950" y="359"/>
                    <a:pt x="949" y="360"/>
                    <a:pt x="947" y="362"/>
                  </a:cubicBezTo>
                  <a:cubicBezTo>
                    <a:pt x="946" y="363"/>
                    <a:pt x="944" y="364"/>
                    <a:pt x="942" y="363"/>
                  </a:cubicBezTo>
                  <a:cubicBezTo>
                    <a:pt x="939" y="361"/>
                    <a:pt x="936" y="361"/>
                    <a:pt x="933" y="361"/>
                  </a:cubicBezTo>
                  <a:cubicBezTo>
                    <a:pt x="930" y="362"/>
                    <a:pt x="928" y="360"/>
                    <a:pt x="927" y="358"/>
                  </a:cubicBezTo>
                  <a:cubicBezTo>
                    <a:pt x="926" y="357"/>
                    <a:pt x="926" y="357"/>
                    <a:pt x="926" y="358"/>
                  </a:cubicBezTo>
                  <a:cubicBezTo>
                    <a:pt x="925" y="360"/>
                    <a:pt x="923" y="360"/>
                    <a:pt x="922" y="359"/>
                  </a:cubicBezTo>
                  <a:cubicBezTo>
                    <a:pt x="922" y="359"/>
                    <a:pt x="921" y="359"/>
                    <a:pt x="921" y="359"/>
                  </a:cubicBezTo>
                  <a:cubicBezTo>
                    <a:pt x="919" y="360"/>
                    <a:pt x="917" y="360"/>
                    <a:pt x="915" y="360"/>
                  </a:cubicBezTo>
                  <a:cubicBezTo>
                    <a:pt x="915" y="360"/>
                    <a:pt x="914" y="360"/>
                    <a:pt x="914" y="360"/>
                  </a:cubicBezTo>
                  <a:cubicBezTo>
                    <a:pt x="913" y="362"/>
                    <a:pt x="911" y="363"/>
                    <a:pt x="910" y="364"/>
                  </a:cubicBezTo>
                  <a:cubicBezTo>
                    <a:pt x="910" y="361"/>
                    <a:pt x="910" y="361"/>
                    <a:pt x="907" y="361"/>
                  </a:cubicBezTo>
                  <a:cubicBezTo>
                    <a:pt x="906" y="361"/>
                    <a:pt x="905" y="360"/>
                    <a:pt x="905" y="360"/>
                  </a:cubicBezTo>
                  <a:cubicBezTo>
                    <a:pt x="903" y="360"/>
                    <a:pt x="901" y="359"/>
                    <a:pt x="900" y="358"/>
                  </a:cubicBezTo>
                  <a:cubicBezTo>
                    <a:pt x="897" y="357"/>
                    <a:pt x="896" y="356"/>
                    <a:pt x="898" y="353"/>
                  </a:cubicBezTo>
                  <a:cubicBezTo>
                    <a:pt x="898" y="352"/>
                    <a:pt x="898" y="350"/>
                    <a:pt x="899" y="350"/>
                  </a:cubicBezTo>
                  <a:cubicBezTo>
                    <a:pt x="899" y="349"/>
                    <a:pt x="899" y="348"/>
                    <a:pt x="899" y="347"/>
                  </a:cubicBezTo>
                  <a:cubicBezTo>
                    <a:pt x="899" y="345"/>
                    <a:pt x="898" y="343"/>
                    <a:pt x="897" y="341"/>
                  </a:cubicBezTo>
                  <a:cubicBezTo>
                    <a:pt x="896" y="338"/>
                    <a:pt x="893" y="336"/>
                    <a:pt x="890" y="334"/>
                  </a:cubicBezTo>
                  <a:cubicBezTo>
                    <a:pt x="887" y="333"/>
                    <a:pt x="885" y="332"/>
                    <a:pt x="882" y="331"/>
                  </a:cubicBezTo>
                  <a:cubicBezTo>
                    <a:pt x="881" y="331"/>
                    <a:pt x="880" y="331"/>
                    <a:pt x="878" y="331"/>
                  </a:cubicBezTo>
                  <a:cubicBezTo>
                    <a:pt x="877" y="331"/>
                    <a:pt x="876" y="332"/>
                    <a:pt x="876" y="333"/>
                  </a:cubicBezTo>
                  <a:cubicBezTo>
                    <a:pt x="875" y="333"/>
                    <a:pt x="876" y="331"/>
                    <a:pt x="875" y="331"/>
                  </a:cubicBezTo>
                  <a:cubicBezTo>
                    <a:pt x="873" y="332"/>
                    <a:pt x="870" y="330"/>
                    <a:pt x="869" y="334"/>
                  </a:cubicBezTo>
                  <a:cubicBezTo>
                    <a:pt x="868" y="332"/>
                    <a:pt x="868" y="331"/>
                    <a:pt x="866" y="332"/>
                  </a:cubicBezTo>
                  <a:cubicBezTo>
                    <a:pt x="866" y="332"/>
                    <a:pt x="866" y="332"/>
                    <a:pt x="865" y="332"/>
                  </a:cubicBezTo>
                  <a:cubicBezTo>
                    <a:pt x="861" y="333"/>
                    <a:pt x="858" y="335"/>
                    <a:pt x="854" y="336"/>
                  </a:cubicBezTo>
                  <a:cubicBezTo>
                    <a:pt x="853" y="336"/>
                    <a:pt x="853" y="336"/>
                    <a:pt x="852" y="336"/>
                  </a:cubicBezTo>
                  <a:cubicBezTo>
                    <a:pt x="851" y="336"/>
                    <a:pt x="850" y="336"/>
                    <a:pt x="849" y="337"/>
                  </a:cubicBezTo>
                  <a:cubicBezTo>
                    <a:pt x="849" y="337"/>
                    <a:pt x="849" y="337"/>
                    <a:pt x="848" y="337"/>
                  </a:cubicBezTo>
                  <a:cubicBezTo>
                    <a:pt x="847" y="335"/>
                    <a:pt x="845" y="334"/>
                    <a:pt x="843" y="333"/>
                  </a:cubicBezTo>
                  <a:cubicBezTo>
                    <a:pt x="843" y="333"/>
                    <a:pt x="843" y="333"/>
                    <a:pt x="843" y="333"/>
                  </a:cubicBezTo>
                  <a:cubicBezTo>
                    <a:pt x="845" y="333"/>
                    <a:pt x="846" y="333"/>
                    <a:pt x="844" y="331"/>
                  </a:cubicBezTo>
                  <a:cubicBezTo>
                    <a:pt x="844" y="330"/>
                    <a:pt x="843" y="329"/>
                    <a:pt x="843" y="328"/>
                  </a:cubicBezTo>
                  <a:cubicBezTo>
                    <a:pt x="842" y="326"/>
                    <a:pt x="840" y="325"/>
                    <a:pt x="837" y="325"/>
                  </a:cubicBezTo>
                  <a:cubicBezTo>
                    <a:pt x="837" y="324"/>
                    <a:pt x="837" y="323"/>
                    <a:pt x="837" y="323"/>
                  </a:cubicBezTo>
                  <a:cubicBezTo>
                    <a:pt x="836" y="323"/>
                    <a:pt x="836" y="324"/>
                    <a:pt x="836" y="325"/>
                  </a:cubicBezTo>
                  <a:cubicBezTo>
                    <a:pt x="836" y="325"/>
                    <a:pt x="836" y="325"/>
                    <a:pt x="835" y="325"/>
                  </a:cubicBezTo>
                  <a:cubicBezTo>
                    <a:pt x="835" y="324"/>
                    <a:pt x="835" y="324"/>
                    <a:pt x="835" y="324"/>
                  </a:cubicBezTo>
                  <a:cubicBezTo>
                    <a:pt x="836" y="322"/>
                    <a:pt x="836" y="322"/>
                    <a:pt x="835" y="322"/>
                  </a:cubicBezTo>
                  <a:cubicBezTo>
                    <a:pt x="834" y="322"/>
                    <a:pt x="833" y="321"/>
                    <a:pt x="833" y="320"/>
                  </a:cubicBezTo>
                  <a:cubicBezTo>
                    <a:pt x="832" y="319"/>
                    <a:pt x="832" y="318"/>
                    <a:pt x="830" y="319"/>
                  </a:cubicBezTo>
                  <a:cubicBezTo>
                    <a:pt x="829" y="319"/>
                    <a:pt x="828" y="319"/>
                    <a:pt x="827" y="318"/>
                  </a:cubicBezTo>
                  <a:cubicBezTo>
                    <a:pt x="827" y="318"/>
                    <a:pt x="826" y="318"/>
                    <a:pt x="825" y="318"/>
                  </a:cubicBezTo>
                  <a:cubicBezTo>
                    <a:pt x="825" y="319"/>
                    <a:pt x="825" y="320"/>
                    <a:pt x="826" y="320"/>
                  </a:cubicBezTo>
                  <a:cubicBezTo>
                    <a:pt x="826" y="321"/>
                    <a:pt x="826" y="321"/>
                    <a:pt x="826" y="321"/>
                  </a:cubicBezTo>
                  <a:cubicBezTo>
                    <a:pt x="825" y="320"/>
                    <a:pt x="824" y="318"/>
                    <a:pt x="825" y="317"/>
                  </a:cubicBezTo>
                  <a:cubicBezTo>
                    <a:pt x="825" y="316"/>
                    <a:pt x="826" y="315"/>
                    <a:pt x="827" y="314"/>
                  </a:cubicBezTo>
                  <a:cubicBezTo>
                    <a:pt x="827" y="314"/>
                    <a:pt x="828" y="314"/>
                    <a:pt x="828" y="315"/>
                  </a:cubicBezTo>
                  <a:cubicBezTo>
                    <a:pt x="828" y="316"/>
                    <a:pt x="829" y="316"/>
                    <a:pt x="829" y="316"/>
                  </a:cubicBezTo>
                  <a:cubicBezTo>
                    <a:pt x="832" y="316"/>
                    <a:pt x="832" y="314"/>
                    <a:pt x="831" y="312"/>
                  </a:cubicBezTo>
                  <a:cubicBezTo>
                    <a:pt x="829" y="309"/>
                    <a:pt x="827" y="307"/>
                    <a:pt x="824" y="306"/>
                  </a:cubicBezTo>
                  <a:cubicBezTo>
                    <a:pt x="821" y="304"/>
                    <a:pt x="818" y="303"/>
                    <a:pt x="815" y="304"/>
                  </a:cubicBezTo>
                  <a:cubicBezTo>
                    <a:pt x="813" y="304"/>
                    <a:pt x="812" y="304"/>
                    <a:pt x="811" y="305"/>
                  </a:cubicBezTo>
                  <a:cubicBezTo>
                    <a:pt x="809" y="308"/>
                    <a:pt x="808" y="310"/>
                    <a:pt x="807" y="313"/>
                  </a:cubicBezTo>
                  <a:cubicBezTo>
                    <a:pt x="805" y="316"/>
                    <a:pt x="802" y="318"/>
                    <a:pt x="799" y="318"/>
                  </a:cubicBezTo>
                  <a:cubicBezTo>
                    <a:pt x="798" y="318"/>
                    <a:pt x="798" y="318"/>
                    <a:pt x="797" y="318"/>
                  </a:cubicBezTo>
                  <a:cubicBezTo>
                    <a:pt x="797" y="317"/>
                    <a:pt x="797" y="316"/>
                    <a:pt x="798" y="316"/>
                  </a:cubicBezTo>
                  <a:cubicBezTo>
                    <a:pt x="798" y="316"/>
                    <a:pt x="799" y="315"/>
                    <a:pt x="798" y="314"/>
                  </a:cubicBezTo>
                  <a:cubicBezTo>
                    <a:pt x="798" y="314"/>
                    <a:pt x="798" y="313"/>
                    <a:pt x="798" y="313"/>
                  </a:cubicBezTo>
                  <a:cubicBezTo>
                    <a:pt x="798" y="313"/>
                    <a:pt x="799" y="313"/>
                    <a:pt x="799" y="313"/>
                  </a:cubicBezTo>
                  <a:cubicBezTo>
                    <a:pt x="800" y="314"/>
                    <a:pt x="801" y="314"/>
                    <a:pt x="802" y="313"/>
                  </a:cubicBezTo>
                  <a:cubicBezTo>
                    <a:pt x="803" y="312"/>
                    <a:pt x="804" y="312"/>
                    <a:pt x="802" y="311"/>
                  </a:cubicBezTo>
                  <a:cubicBezTo>
                    <a:pt x="801" y="309"/>
                    <a:pt x="802" y="308"/>
                    <a:pt x="802" y="307"/>
                  </a:cubicBezTo>
                  <a:cubicBezTo>
                    <a:pt x="803" y="305"/>
                    <a:pt x="803" y="308"/>
                    <a:pt x="804" y="307"/>
                  </a:cubicBezTo>
                  <a:cubicBezTo>
                    <a:pt x="805" y="307"/>
                    <a:pt x="804" y="308"/>
                    <a:pt x="805" y="309"/>
                  </a:cubicBezTo>
                  <a:cubicBezTo>
                    <a:pt x="805" y="308"/>
                    <a:pt x="805" y="307"/>
                    <a:pt x="806" y="308"/>
                  </a:cubicBezTo>
                  <a:cubicBezTo>
                    <a:pt x="806" y="308"/>
                    <a:pt x="806" y="309"/>
                    <a:pt x="806" y="310"/>
                  </a:cubicBezTo>
                  <a:cubicBezTo>
                    <a:pt x="806" y="310"/>
                    <a:pt x="805" y="310"/>
                    <a:pt x="805" y="310"/>
                  </a:cubicBezTo>
                  <a:cubicBezTo>
                    <a:pt x="805" y="310"/>
                    <a:pt x="804" y="311"/>
                    <a:pt x="804" y="311"/>
                  </a:cubicBezTo>
                  <a:cubicBezTo>
                    <a:pt x="804" y="312"/>
                    <a:pt x="804" y="312"/>
                    <a:pt x="805" y="312"/>
                  </a:cubicBezTo>
                  <a:cubicBezTo>
                    <a:pt x="805" y="313"/>
                    <a:pt x="805" y="312"/>
                    <a:pt x="805" y="312"/>
                  </a:cubicBezTo>
                  <a:cubicBezTo>
                    <a:pt x="808" y="310"/>
                    <a:pt x="809" y="308"/>
                    <a:pt x="810" y="306"/>
                  </a:cubicBezTo>
                  <a:cubicBezTo>
                    <a:pt x="810" y="306"/>
                    <a:pt x="810" y="305"/>
                    <a:pt x="810" y="305"/>
                  </a:cubicBezTo>
                  <a:cubicBezTo>
                    <a:pt x="810" y="304"/>
                    <a:pt x="809" y="304"/>
                    <a:pt x="809" y="304"/>
                  </a:cubicBezTo>
                  <a:cubicBezTo>
                    <a:pt x="807" y="304"/>
                    <a:pt x="805" y="304"/>
                    <a:pt x="803" y="306"/>
                  </a:cubicBezTo>
                  <a:cubicBezTo>
                    <a:pt x="800" y="305"/>
                    <a:pt x="798" y="306"/>
                    <a:pt x="795" y="307"/>
                  </a:cubicBezTo>
                  <a:cubicBezTo>
                    <a:pt x="794" y="307"/>
                    <a:pt x="794" y="308"/>
                    <a:pt x="793" y="308"/>
                  </a:cubicBezTo>
                  <a:cubicBezTo>
                    <a:pt x="792" y="307"/>
                    <a:pt x="792" y="306"/>
                    <a:pt x="793" y="305"/>
                  </a:cubicBezTo>
                  <a:cubicBezTo>
                    <a:pt x="794" y="306"/>
                    <a:pt x="794" y="306"/>
                    <a:pt x="795" y="305"/>
                  </a:cubicBezTo>
                  <a:cubicBezTo>
                    <a:pt x="795" y="304"/>
                    <a:pt x="795" y="303"/>
                    <a:pt x="796" y="303"/>
                  </a:cubicBezTo>
                  <a:cubicBezTo>
                    <a:pt x="796" y="302"/>
                    <a:pt x="798" y="301"/>
                    <a:pt x="800" y="303"/>
                  </a:cubicBezTo>
                  <a:cubicBezTo>
                    <a:pt x="800" y="303"/>
                    <a:pt x="801" y="303"/>
                    <a:pt x="801" y="303"/>
                  </a:cubicBezTo>
                  <a:cubicBezTo>
                    <a:pt x="804" y="304"/>
                    <a:pt x="806" y="303"/>
                    <a:pt x="809" y="304"/>
                  </a:cubicBezTo>
                  <a:cubicBezTo>
                    <a:pt x="809" y="304"/>
                    <a:pt x="810" y="304"/>
                    <a:pt x="810" y="303"/>
                  </a:cubicBezTo>
                  <a:cubicBezTo>
                    <a:pt x="810" y="303"/>
                    <a:pt x="809" y="303"/>
                    <a:pt x="809" y="303"/>
                  </a:cubicBezTo>
                  <a:cubicBezTo>
                    <a:pt x="807" y="302"/>
                    <a:pt x="806" y="301"/>
                    <a:pt x="804" y="300"/>
                  </a:cubicBezTo>
                  <a:cubicBezTo>
                    <a:pt x="802" y="299"/>
                    <a:pt x="801" y="299"/>
                    <a:pt x="799" y="298"/>
                  </a:cubicBezTo>
                  <a:cubicBezTo>
                    <a:pt x="798" y="298"/>
                    <a:pt x="796" y="298"/>
                    <a:pt x="794" y="297"/>
                  </a:cubicBezTo>
                  <a:cubicBezTo>
                    <a:pt x="793" y="297"/>
                    <a:pt x="791" y="296"/>
                    <a:pt x="790" y="296"/>
                  </a:cubicBezTo>
                  <a:cubicBezTo>
                    <a:pt x="786" y="295"/>
                    <a:pt x="783" y="296"/>
                    <a:pt x="779" y="296"/>
                  </a:cubicBezTo>
                  <a:cubicBezTo>
                    <a:pt x="777" y="295"/>
                    <a:pt x="775" y="295"/>
                    <a:pt x="773" y="293"/>
                  </a:cubicBezTo>
                  <a:cubicBezTo>
                    <a:pt x="773" y="292"/>
                    <a:pt x="770" y="292"/>
                    <a:pt x="769" y="292"/>
                  </a:cubicBezTo>
                  <a:cubicBezTo>
                    <a:pt x="769" y="293"/>
                    <a:pt x="770" y="294"/>
                    <a:pt x="770" y="294"/>
                  </a:cubicBezTo>
                  <a:cubicBezTo>
                    <a:pt x="770" y="295"/>
                    <a:pt x="771" y="296"/>
                    <a:pt x="771" y="297"/>
                  </a:cubicBezTo>
                  <a:cubicBezTo>
                    <a:pt x="772" y="297"/>
                    <a:pt x="772" y="298"/>
                    <a:pt x="771" y="299"/>
                  </a:cubicBezTo>
                  <a:cubicBezTo>
                    <a:pt x="770" y="300"/>
                    <a:pt x="769" y="300"/>
                    <a:pt x="768" y="300"/>
                  </a:cubicBezTo>
                  <a:cubicBezTo>
                    <a:pt x="767" y="301"/>
                    <a:pt x="765" y="301"/>
                    <a:pt x="764" y="300"/>
                  </a:cubicBezTo>
                  <a:cubicBezTo>
                    <a:pt x="762" y="300"/>
                    <a:pt x="761" y="300"/>
                    <a:pt x="760" y="301"/>
                  </a:cubicBezTo>
                  <a:cubicBezTo>
                    <a:pt x="759" y="302"/>
                    <a:pt x="759" y="303"/>
                    <a:pt x="758" y="304"/>
                  </a:cubicBezTo>
                  <a:cubicBezTo>
                    <a:pt x="757" y="306"/>
                    <a:pt x="758" y="308"/>
                    <a:pt x="760" y="308"/>
                  </a:cubicBezTo>
                  <a:cubicBezTo>
                    <a:pt x="760" y="307"/>
                    <a:pt x="760" y="306"/>
                    <a:pt x="762" y="306"/>
                  </a:cubicBezTo>
                  <a:cubicBezTo>
                    <a:pt x="762" y="306"/>
                    <a:pt x="763" y="306"/>
                    <a:pt x="763" y="306"/>
                  </a:cubicBezTo>
                  <a:cubicBezTo>
                    <a:pt x="764" y="306"/>
                    <a:pt x="764" y="306"/>
                    <a:pt x="765" y="306"/>
                  </a:cubicBezTo>
                  <a:cubicBezTo>
                    <a:pt x="766" y="307"/>
                    <a:pt x="766" y="307"/>
                    <a:pt x="765" y="308"/>
                  </a:cubicBezTo>
                  <a:cubicBezTo>
                    <a:pt x="764" y="308"/>
                    <a:pt x="763" y="307"/>
                    <a:pt x="763" y="309"/>
                  </a:cubicBezTo>
                  <a:cubicBezTo>
                    <a:pt x="763" y="309"/>
                    <a:pt x="762" y="310"/>
                    <a:pt x="762" y="310"/>
                  </a:cubicBezTo>
                  <a:cubicBezTo>
                    <a:pt x="762" y="311"/>
                    <a:pt x="761" y="312"/>
                    <a:pt x="761" y="314"/>
                  </a:cubicBezTo>
                  <a:cubicBezTo>
                    <a:pt x="762" y="315"/>
                    <a:pt x="762" y="316"/>
                    <a:pt x="762" y="317"/>
                  </a:cubicBezTo>
                  <a:cubicBezTo>
                    <a:pt x="762" y="318"/>
                    <a:pt x="762" y="319"/>
                    <a:pt x="763" y="319"/>
                  </a:cubicBezTo>
                  <a:cubicBezTo>
                    <a:pt x="763" y="320"/>
                    <a:pt x="763" y="320"/>
                    <a:pt x="763" y="321"/>
                  </a:cubicBezTo>
                  <a:cubicBezTo>
                    <a:pt x="764" y="321"/>
                    <a:pt x="764" y="322"/>
                    <a:pt x="763" y="322"/>
                  </a:cubicBezTo>
                  <a:cubicBezTo>
                    <a:pt x="763" y="322"/>
                    <a:pt x="763" y="323"/>
                    <a:pt x="762" y="323"/>
                  </a:cubicBezTo>
                  <a:cubicBezTo>
                    <a:pt x="761" y="322"/>
                    <a:pt x="760" y="322"/>
                    <a:pt x="760" y="323"/>
                  </a:cubicBezTo>
                  <a:cubicBezTo>
                    <a:pt x="759" y="324"/>
                    <a:pt x="758" y="324"/>
                    <a:pt x="758" y="323"/>
                  </a:cubicBezTo>
                  <a:cubicBezTo>
                    <a:pt x="758" y="323"/>
                    <a:pt x="758" y="322"/>
                    <a:pt x="758" y="322"/>
                  </a:cubicBezTo>
                  <a:cubicBezTo>
                    <a:pt x="758" y="321"/>
                    <a:pt x="756" y="319"/>
                    <a:pt x="755" y="319"/>
                  </a:cubicBezTo>
                  <a:cubicBezTo>
                    <a:pt x="754" y="319"/>
                    <a:pt x="755" y="321"/>
                    <a:pt x="754" y="321"/>
                  </a:cubicBezTo>
                  <a:cubicBezTo>
                    <a:pt x="754" y="322"/>
                    <a:pt x="754" y="323"/>
                    <a:pt x="755" y="323"/>
                  </a:cubicBezTo>
                  <a:cubicBezTo>
                    <a:pt x="755" y="323"/>
                    <a:pt x="755" y="324"/>
                    <a:pt x="755" y="325"/>
                  </a:cubicBezTo>
                  <a:cubicBezTo>
                    <a:pt x="754" y="324"/>
                    <a:pt x="753" y="323"/>
                    <a:pt x="754" y="322"/>
                  </a:cubicBezTo>
                  <a:cubicBezTo>
                    <a:pt x="754" y="321"/>
                    <a:pt x="754" y="321"/>
                    <a:pt x="752" y="320"/>
                  </a:cubicBezTo>
                  <a:cubicBezTo>
                    <a:pt x="751" y="320"/>
                    <a:pt x="751" y="321"/>
                    <a:pt x="750" y="322"/>
                  </a:cubicBezTo>
                  <a:cubicBezTo>
                    <a:pt x="750" y="319"/>
                    <a:pt x="748" y="319"/>
                    <a:pt x="746" y="319"/>
                  </a:cubicBezTo>
                  <a:cubicBezTo>
                    <a:pt x="746" y="320"/>
                    <a:pt x="745" y="320"/>
                    <a:pt x="745" y="320"/>
                  </a:cubicBezTo>
                  <a:cubicBezTo>
                    <a:pt x="744" y="320"/>
                    <a:pt x="744" y="320"/>
                    <a:pt x="744" y="321"/>
                  </a:cubicBezTo>
                  <a:cubicBezTo>
                    <a:pt x="744" y="322"/>
                    <a:pt x="744" y="322"/>
                    <a:pt x="745" y="322"/>
                  </a:cubicBezTo>
                  <a:cubicBezTo>
                    <a:pt x="746" y="322"/>
                    <a:pt x="747" y="322"/>
                    <a:pt x="747" y="323"/>
                  </a:cubicBezTo>
                  <a:cubicBezTo>
                    <a:pt x="748" y="324"/>
                    <a:pt x="749" y="323"/>
                    <a:pt x="750" y="323"/>
                  </a:cubicBezTo>
                  <a:cubicBezTo>
                    <a:pt x="750" y="324"/>
                    <a:pt x="751" y="326"/>
                    <a:pt x="749" y="328"/>
                  </a:cubicBezTo>
                  <a:cubicBezTo>
                    <a:pt x="749" y="328"/>
                    <a:pt x="749" y="329"/>
                    <a:pt x="749" y="328"/>
                  </a:cubicBezTo>
                  <a:cubicBezTo>
                    <a:pt x="750" y="328"/>
                    <a:pt x="751" y="329"/>
                    <a:pt x="751" y="329"/>
                  </a:cubicBezTo>
                  <a:cubicBezTo>
                    <a:pt x="751" y="330"/>
                    <a:pt x="751" y="330"/>
                    <a:pt x="750" y="330"/>
                  </a:cubicBezTo>
                  <a:cubicBezTo>
                    <a:pt x="750" y="330"/>
                    <a:pt x="749" y="330"/>
                    <a:pt x="749" y="329"/>
                  </a:cubicBezTo>
                  <a:cubicBezTo>
                    <a:pt x="748" y="328"/>
                    <a:pt x="748" y="327"/>
                    <a:pt x="747" y="326"/>
                  </a:cubicBezTo>
                  <a:cubicBezTo>
                    <a:pt x="747" y="325"/>
                    <a:pt x="747" y="324"/>
                    <a:pt x="746" y="324"/>
                  </a:cubicBezTo>
                  <a:cubicBezTo>
                    <a:pt x="744" y="323"/>
                    <a:pt x="743" y="321"/>
                    <a:pt x="740" y="322"/>
                  </a:cubicBezTo>
                  <a:cubicBezTo>
                    <a:pt x="740" y="322"/>
                    <a:pt x="740" y="322"/>
                    <a:pt x="739" y="322"/>
                  </a:cubicBezTo>
                  <a:cubicBezTo>
                    <a:pt x="740" y="321"/>
                    <a:pt x="740" y="320"/>
                    <a:pt x="739" y="320"/>
                  </a:cubicBezTo>
                  <a:cubicBezTo>
                    <a:pt x="738" y="320"/>
                    <a:pt x="737" y="320"/>
                    <a:pt x="737" y="319"/>
                  </a:cubicBezTo>
                  <a:cubicBezTo>
                    <a:pt x="736" y="319"/>
                    <a:pt x="734" y="319"/>
                    <a:pt x="733" y="320"/>
                  </a:cubicBezTo>
                  <a:cubicBezTo>
                    <a:pt x="732" y="321"/>
                    <a:pt x="730" y="322"/>
                    <a:pt x="729" y="323"/>
                  </a:cubicBezTo>
                  <a:cubicBezTo>
                    <a:pt x="727" y="325"/>
                    <a:pt x="725" y="325"/>
                    <a:pt x="723" y="324"/>
                  </a:cubicBezTo>
                  <a:cubicBezTo>
                    <a:pt x="720" y="323"/>
                    <a:pt x="719" y="321"/>
                    <a:pt x="717" y="320"/>
                  </a:cubicBezTo>
                  <a:cubicBezTo>
                    <a:pt x="716" y="319"/>
                    <a:pt x="717" y="317"/>
                    <a:pt x="715" y="316"/>
                  </a:cubicBezTo>
                  <a:cubicBezTo>
                    <a:pt x="714" y="316"/>
                    <a:pt x="714" y="316"/>
                    <a:pt x="714" y="315"/>
                  </a:cubicBezTo>
                  <a:cubicBezTo>
                    <a:pt x="714" y="314"/>
                    <a:pt x="714" y="314"/>
                    <a:pt x="714" y="313"/>
                  </a:cubicBezTo>
                  <a:cubicBezTo>
                    <a:pt x="714" y="313"/>
                    <a:pt x="714" y="313"/>
                    <a:pt x="713" y="314"/>
                  </a:cubicBezTo>
                  <a:cubicBezTo>
                    <a:pt x="713" y="315"/>
                    <a:pt x="712" y="316"/>
                    <a:pt x="712" y="317"/>
                  </a:cubicBezTo>
                  <a:cubicBezTo>
                    <a:pt x="711" y="318"/>
                    <a:pt x="711" y="320"/>
                    <a:pt x="711" y="322"/>
                  </a:cubicBezTo>
                  <a:cubicBezTo>
                    <a:pt x="710" y="323"/>
                    <a:pt x="710" y="324"/>
                    <a:pt x="710" y="325"/>
                  </a:cubicBezTo>
                  <a:cubicBezTo>
                    <a:pt x="710" y="326"/>
                    <a:pt x="709" y="327"/>
                    <a:pt x="709" y="328"/>
                  </a:cubicBezTo>
                  <a:cubicBezTo>
                    <a:pt x="708" y="330"/>
                    <a:pt x="708" y="331"/>
                    <a:pt x="708" y="333"/>
                  </a:cubicBezTo>
                  <a:cubicBezTo>
                    <a:pt x="707" y="335"/>
                    <a:pt x="706" y="336"/>
                    <a:pt x="705" y="338"/>
                  </a:cubicBezTo>
                  <a:cubicBezTo>
                    <a:pt x="705" y="338"/>
                    <a:pt x="705" y="338"/>
                    <a:pt x="705" y="338"/>
                  </a:cubicBezTo>
                  <a:cubicBezTo>
                    <a:pt x="704" y="338"/>
                    <a:pt x="702" y="339"/>
                    <a:pt x="702" y="337"/>
                  </a:cubicBezTo>
                  <a:cubicBezTo>
                    <a:pt x="702" y="336"/>
                    <a:pt x="702" y="335"/>
                    <a:pt x="701" y="335"/>
                  </a:cubicBezTo>
                  <a:cubicBezTo>
                    <a:pt x="699" y="335"/>
                    <a:pt x="697" y="334"/>
                    <a:pt x="697" y="332"/>
                  </a:cubicBezTo>
                  <a:cubicBezTo>
                    <a:pt x="698" y="331"/>
                    <a:pt x="697" y="330"/>
                    <a:pt x="696" y="331"/>
                  </a:cubicBezTo>
                  <a:cubicBezTo>
                    <a:pt x="695" y="330"/>
                    <a:pt x="695" y="329"/>
                    <a:pt x="694" y="329"/>
                  </a:cubicBezTo>
                  <a:cubicBezTo>
                    <a:pt x="694" y="328"/>
                    <a:pt x="694" y="327"/>
                    <a:pt x="693" y="327"/>
                  </a:cubicBezTo>
                  <a:cubicBezTo>
                    <a:pt x="693" y="326"/>
                    <a:pt x="692" y="326"/>
                    <a:pt x="692" y="325"/>
                  </a:cubicBezTo>
                  <a:cubicBezTo>
                    <a:pt x="693" y="324"/>
                    <a:pt x="691" y="323"/>
                    <a:pt x="691" y="321"/>
                  </a:cubicBezTo>
                  <a:cubicBezTo>
                    <a:pt x="691" y="320"/>
                    <a:pt x="691" y="320"/>
                    <a:pt x="690" y="320"/>
                  </a:cubicBezTo>
                  <a:cubicBezTo>
                    <a:pt x="689" y="321"/>
                    <a:pt x="689" y="320"/>
                    <a:pt x="688" y="319"/>
                  </a:cubicBezTo>
                  <a:cubicBezTo>
                    <a:pt x="688" y="318"/>
                    <a:pt x="688" y="318"/>
                    <a:pt x="689" y="318"/>
                  </a:cubicBezTo>
                  <a:cubicBezTo>
                    <a:pt x="689" y="317"/>
                    <a:pt x="690" y="317"/>
                    <a:pt x="690" y="318"/>
                  </a:cubicBezTo>
                  <a:cubicBezTo>
                    <a:pt x="691" y="318"/>
                    <a:pt x="692" y="317"/>
                    <a:pt x="692" y="317"/>
                  </a:cubicBezTo>
                  <a:cubicBezTo>
                    <a:pt x="692" y="317"/>
                    <a:pt x="692" y="317"/>
                    <a:pt x="692" y="317"/>
                  </a:cubicBezTo>
                  <a:cubicBezTo>
                    <a:pt x="692" y="316"/>
                    <a:pt x="693" y="315"/>
                    <a:pt x="692" y="315"/>
                  </a:cubicBezTo>
                  <a:cubicBezTo>
                    <a:pt x="691" y="315"/>
                    <a:pt x="691" y="315"/>
                    <a:pt x="691" y="315"/>
                  </a:cubicBezTo>
                  <a:cubicBezTo>
                    <a:pt x="691" y="315"/>
                    <a:pt x="691" y="316"/>
                    <a:pt x="690" y="316"/>
                  </a:cubicBezTo>
                  <a:cubicBezTo>
                    <a:pt x="690" y="316"/>
                    <a:pt x="690" y="316"/>
                    <a:pt x="690" y="316"/>
                  </a:cubicBezTo>
                  <a:cubicBezTo>
                    <a:pt x="689" y="317"/>
                    <a:pt x="689" y="317"/>
                    <a:pt x="688" y="317"/>
                  </a:cubicBezTo>
                  <a:cubicBezTo>
                    <a:pt x="688" y="316"/>
                    <a:pt x="687" y="316"/>
                    <a:pt x="687" y="315"/>
                  </a:cubicBezTo>
                  <a:cubicBezTo>
                    <a:pt x="687" y="314"/>
                    <a:pt x="687" y="314"/>
                    <a:pt x="687" y="313"/>
                  </a:cubicBezTo>
                  <a:cubicBezTo>
                    <a:pt x="687" y="313"/>
                    <a:pt x="688" y="313"/>
                    <a:pt x="688" y="313"/>
                  </a:cubicBezTo>
                  <a:cubicBezTo>
                    <a:pt x="688" y="313"/>
                    <a:pt x="688" y="313"/>
                    <a:pt x="688" y="312"/>
                  </a:cubicBezTo>
                  <a:cubicBezTo>
                    <a:pt x="688" y="311"/>
                    <a:pt x="688" y="311"/>
                    <a:pt x="687" y="311"/>
                  </a:cubicBezTo>
                  <a:cubicBezTo>
                    <a:pt x="686" y="311"/>
                    <a:pt x="685" y="310"/>
                    <a:pt x="685" y="309"/>
                  </a:cubicBezTo>
                  <a:cubicBezTo>
                    <a:pt x="683" y="307"/>
                    <a:pt x="681" y="305"/>
                    <a:pt x="679" y="303"/>
                  </a:cubicBezTo>
                  <a:cubicBezTo>
                    <a:pt x="678" y="302"/>
                    <a:pt x="676" y="302"/>
                    <a:pt x="675" y="303"/>
                  </a:cubicBezTo>
                  <a:cubicBezTo>
                    <a:pt x="675" y="303"/>
                    <a:pt x="674" y="303"/>
                    <a:pt x="674" y="303"/>
                  </a:cubicBezTo>
                  <a:cubicBezTo>
                    <a:pt x="674" y="303"/>
                    <a:pt x="674" y="303"/>
                    <a:pt x="674" y="304"/>
                  </a:cubicBezTo>
                  <a:cubicBezTo>
                    <a:pt x="675" y="305"/>
                    <a:pt x="675" y="307"/>
                    <a:pt x="675" y="309"/>
                  </a:cubicBezTo>
                  <a:cubicBezTo>
                    <a:pt x="675" y="310"/>
                    <a:pt x="675" y="310"/>
                    <a:pt x="676" y="311"/>
                  </a:cubicBezTo>
                  <a:cubicBezTo>
                    <a:pt x="676" y="311"/>
                    <a:pt x="676" y="311"/>
                    <a:pt x="677" y="311"/>
                  </a:cubicBezTo>
                  <a:cubicBezTo>
                    <a:pt x="678" y="312"/>
                    <a:pt x="679" y="313"/>
                    <a:pt x="677" y="315"/>
                  </a:cubicBezTo>
                  <a:cubicBezTo>
                    <a:pt x="677" y="315"/>
                    <a:pt x="677" y="316"/>
                    <a:pt x="677" y="316"/>
                  </a:cubicBezTo>
                  <a:cubicBezTo>
                    <a:pt x="678" y="316"/>
                    <a:pt x="678" y="316"/>
                    <a:pt x="678" y="316"/>
                  </a:cubicBezTo>
                  <a:cubicBezTo>
                    <a:pt x="678" y="317"/>
                    <a:pt x="678" y="319"/>
                    <a:pt x="677" y="320"/>
                  </a:cubicBezTo>
                  <a:cubicBezTo>
                    <a:pt x="677" y="319"/>
                    <a:pt x="677" y="319"/>
                    <a:pt x="677" y="318"/>
                  </a:cubicBezTo>
                  <a:cubicBezTo>
                    <a:pt x="677" y="316"/>
                    <a:pt x="676" y="314"/>
                    <a:pt x="675" y="312"/>
                  </a:cubicBezTo>
                  <a:cubicBezTo>
                    <a:pt x="674" y="310"/>
                    <a:pt x="672" y="310"/>
                    <a:pt x="671" y="308"/>
                  </a:cubicBezTo>
                  <a:cubicBezTo>
                    <a:pt x="671" y="307"/>
                    <a:pt x="670" y="307"/>
                    <a:pt x="670" y="306"/>
                  </a:cubicBezTo>
                  <a:cubicBezTo>
                    <a:pt x="670" y="306"/>
                    <a:pt x="670" y="305"/>
                    <a:pt x="670" y="305"/>
                  </a:cubicBezTo>
                  <a:cubicBezTo>
                    <a:pt x="671" y="304"/>
                    <a:pt x="671" y="303"/>
                    <a:pt x="672" y="302"/>
                  </a:cubicBezTo>
                  <a:cubicBezTo>
                    <a:pt x="672" y="302"/>
                    <a:pt x="671" y="301"/>
                    <a:pt x="670" y="300"/>
                  </a:cubicBezTo>
                  <a:cubicBezTo>
                    <a:pt x="670" y="300"/>
                    <a:pt x="670" y="300"/>
                    <a:pt x="670" y="299"/>
                  </a:cubicBezTo>
                  <a:cubicBezTo>
                    <a:pt x="670" y="299"/>
                    <a:pt x="670" y="299"/>
                    <a:pt x="670" y="299"/>
                  </a:cubicBezTo>
                  <a:cubicBezTo>
                    <a:pt x="671" y="299"/>
                    <a:pt x="671" y="299"/>
                    <a:pt x="671" y="299"/>
                  </a:cubicBezTo>
                  <a:cubicBezTo>
                    <a:pt x="671" y="299"/>
                    <a:pt x="670" y="299"/>
                    <a:pt x="670" y="299"/>
                  </a:cubicBezTo>
                  <a:cubicBezTo>
                    <a:pt x="670" y="299"/>
                    <a:pt x="670" y="299"/>
                    <a:pt x="670" y="299"/>
                  </a:cubicBezTo>
                  <a:cubicBezTo>
                    <a:pt x="670" y="299"/>
                    <a:pt x="670" y="299"/>
                    <a:pt x="670" y="299"/>
                  </a:cubicBezTo>
                  <a:cubicBezTo>
                    <a:pt x="669" y="299"/>
                    <a:pt x="669" y="299"/>
                    <a:pt x="669" y="298"/>
                  </a:cubicBezTo>
                  <a:cubicBezTo>
                    <a:pt x="669" y="298"/>
                    <a:pt x="669" y="298"/>
                    <a:pt x="669" y="298"/>
                  </a:cubicBezTo>
                  <a:cubicBezTo>
                    <a:pt x="670" y="298"/>
                    <a:pt x="670" y="297"/>
                    <a:pt x="670" y="297"/>
                  </a:cubicBezTo>
                  <a:cubicBezTo>
                    <a:pt x="670" y="297"/>
                    <a:pt x="671" y="297"/>
                    <a:pt x="671" y="296"/>
                  </a:cubicBezTo>
                  <a:cubicBezTo>
                    <a:pt x="671" y="296"/>
                    <a:pt x="671" y="296"/>
                    <a:pt x="671" y="296"/>
                  </a:cubicBezTo>
                  <a:cubicBezTo>
                    <a:pt x="671" y="295"/>
                    <a:pt x="670" y="294"/>
                    <a:pt x="671" y="293"/>
                  </a:cubicBezTo>
                  <a:cubicBezTo>
                    <a:pt x="671" y="293"/>
                    <a:pt x="671" y="295"/>
                    <a:pt x="672" y="295"/>
                  </a:cubicBezTo>
                  <a:cubicBezTo>
                    <a:pt x="674" y="294"/>
                    <a:pt x="673" y="295"/>
                    <a:pt x="674" y="296"/>
                  </a:cubicBezTo>
                  <a:cubicBezTo>
                    <a:pt x="674" y="296"/>
                    <a:pt x="674" y="296"/>
                    <a:pt x="674" y="296"/>
                  </a:cubicBezTo>
                  <a:cubicBezTo>
                    <a:pt x="674" y="296"/>
                    <a:pt x="674" y="296"/>
                    <a:pt x="674" y="296"/>
                  </a:cubicBezTo>
                  <a:cubicBezTo>
                    <a:pt x="674" y="295"/>
                    <a:pt x="674" y="294"/>
                    <a:pt x="674" y="293"/>
                  </a:cubicBezTo>
                  <a:cubicBezTo>
                    <a:pt x="675" y="293"/>
                    <a:pt x="675" y="293"/>
                    <a:pt x="675" y="293"/>
                  </a:cubicBezTo>
                  <a:cubicBezTo>
                    <a:pt x="676" y="293"/>
                    <a:pt x="676" y="292"/>
                    <a:pt x="676" y="291"/>
                  </a:cubicBezTo>
                  <a:cubicBezTo>
                    <a:pt x="676" y="291"/>
                    <a:pt x="676" y="290"/>
                    <a:pt x="676" y="290"/>
                  </a:cubicBezTo>
                  <a:cubicBezTo>
                    <a:pt x="677" y="290"/>
                    <a:pt x="677" y="291"/>
                    <a:pt x="677" y="291"/>
                  </a:cubicBezTo>
                  <a:cubicBezTo>
                    <a:pt x="677" y="292"/>
                    <a:pt x="677" y="293"/>
                    <a:pt x="678" y="292"/>
                  </a:cubicBezTo>
                  <a:cubicBezTo>
                    <a:pt x="678" y="292"/>
                    <a:pt x="679" y="292"/>
                    <a:pt x="679" y="292"/>
                  </a:cubicBezTo>
                  <a:cubicBezTo>
                    <a:pt x="679" y="292"/>
                    <a:pt x="679" y="292"/>
                    <a:pt x="679" y="292"/>
                  </a:cubicBezTo>
                  <a:cubicBezTo>
                    <a:pt x="678" y="293"/>
                    <a:pt x="678" y="293"/>
                    <a:pt x="677" y="293"/>
                  </a:cubicBezTo>
                  <a:cubicBezTo>
                    <a:pt x="677" y="293"/>
                    <a:pt x="677" y="293"/>
                    <a:pt x="677" y="293"/>
                  </a:cubicBezTo>
                  <a:cubicBezTo>
                    <a:pt x="679" y="295"/>
                    <a:pt x="679" y="295"/>
                    <a:pt x="681" y="293"/>
                  </a:cubicBezTo>
                  <a:cubicBezTo>
                    <a:pt x="681" y="294"/>
                    <a:pt x="681" y="294"/>
                    <a:pt x="682" y="294"/>
                  </a:cubicBezTo>
                  <a:cubicBezTo>
                    <a:pt x="683" y="294"/>
                    <a:pt x="683" y="294"/>
                    <a:pt x="683" y="294"/>
                  </a:cubicBezTo>
                  <a:cubicBezTo>
                    <a:pt x="684" y="293"/>
                    <a:pt x="684" y="292"/>
                    <a:pt x="685" y="291"/>
                  </a:cubicBezTo>
                  <a:cubicBezTo>
                    <a:pt x="686" y="294"/>
                    <a:pt x="687" y="294"/>
                    <a:pt x="689" y="292"/>
                  </a:cubicBezTo>
                  <a:cubicBezTo>
                    <a:pt x="687" y="292"/>
                    <a:pt x="686" y="291"/>
                    <a:pt x="685" y="291"/>
                  </a:cubicBezTo>
                  <a:cubicBezTo>
                    <a:pt x="684" y="290"/>
                    <a:pt x="683" y="290"/>
                    <a:pt x="682" y="291"/>
                  </a:cubicBezTo>
                  <a:cubicBezTo>
                    <a:pt x="681" y="292"/>
                    <a:pt x="680" y="291"/>
                    <a:pt x="680" y="290"/>
                  </a:cubicBezTo>
                  <a:cubicBezTo>
                    <a:pt x="680" y="290"/>
                    <a:pt x="679" y="290"/>
                    <a:pt x="679" y="290"/>
                  </a:cubicBezTo>
                  <a:cubicBezTo>
                    <a:pt x="679" y="290"/>
                    <a:pt x="679" y="290"/>
                    <a:pt x="680" y="290"/>
                  </a:cubicBezTo>
                  <a:cubicBezTo>
                    <a:pt x="680" y="289"/>
                    <a:pt x="680" y="289"/>
                    <a:pt x="680" y="289"/>
                  </a:cubicBezTo>
                  <a:cubicBezTo>
                    <a:pt x="680" y="289"/>
                    <a:pt x="680" y="289"/>
                    <a:pt x="680" y="289"/>
                  </a:cubicBezTo>
                  <a:cubicBezTo>
                    <a:pt x="681" y="290"/>
                    <a:pt x="683" y="289"/>
                    <a:pt x="684" y="290"/>
                  </a:cubicBezTo>
                  <a:cubicBezTo>
                    <a:pt x="685" y="290"/>
                    <a:pt x="686" y="289"/>
                    <a:pt x="686" y="289"/>
                  </a:cubicBezTo>
                  <a:cubicBezTo>
                    <a:pt x="687" y="288"/>
                    <a:pt x="687" y="288"/>
                    <a:pt x="687" y="287"/>
                  </a:cubicBezTo>
                  <a:cubicBezTo>
                    <a:pt x="687" y="286"/>
                    <a:pt x="688" y="285"/>
                    <a:pt x="688" y="285"/>
                  </a:cubicBezTo>
                  <a:cubicBezTo>
                    <a:pt x="688" y="284"/>
                    <a:pt x="689" y="284"/>
                    <a:pt x="689" y="283"/>
                  </a:cubicBezTo>
                  <a:cubicBezTo>
                    <a:pt x="688" y="283"/>
                    <a:pt x="685" y="282"/>
                    <a:pt x="684" y="283"/>
                  </a:cubicBezTo>
                  <a:cubicBezTo>
                    <a:pt x="684" y="283"/>
                    <a:pt x="684" y="283"/>
                    <a:pt x="684" y="283"/>
                  </a:cubicBezTo>
                  <a:cubicBezTo>
                    <a:pt x="684" y="284"/>
                    <a:pt x="684" y="284"/>
                    <a:pt x="683" y="284"/>
                  </a:cubicBezTo>
                  <a:cubicBezTo>
                    <a:pt x="683" y="285"/>
                    <a:pt x="682" y="285"/>
                    <a:pt x="681" y="285"/>
                  </a:cubicBezTo>
                  <a:cubicBezTo>
                    <a:pt x="681" y="284"/>
                    <a:pt x="682" y="284"/>
                    <a:pt x="682" y="284"/>
                  </a:cubicBezTo>
                  <a:cubicBezTo>
                    <a:pt x="683" y="283"/>
                    <a:pt x="683" y="283"/>
                    <a:pt x="684" y="282"/>
                  </a:cubicBezTo>
                  <a:cubicBezTo>
                    <a:pt x="684" y="282"/>
                    <a:pt x="685" y="282"/>
                    <a:pt x="685" y="282"/>
                  </a:cubicBezTo>
                  <a:cubicBezTo>
                    <a:pt x="685" y="281"/>
                    <a:pt x="685" y="281"/>
                    <a:pt x="685" y="281"/>
                  </a:cubicBezTo>
                  <a:cubicBezTo>
                    <a:pt x="685" y="280"/>
                    <a:pt x="685" y="280"/>
                    <a:pt x="685" y="280"/>
                  </a:cubicBezTo>
                  <a:cubicBezTo>
                    <a:pt x="685" y="280"/>
                    <a:pt x="684" y="280"/>
                    <a:pt x="684" y="280"/>
                  </a:cubicBezTo>
                  <a:cubicBezTo>
                    <a:pt x="683" y="280"/>
                    <a:pt x="683" y="281"/>
                    <a:pt x="683" y="281"/>
                  </a:cubicBezTo>
                  <a:cubicBezTo>
                    <a:pt x="683" y="281"/>
                    <a:pt x="683" y="281"/>
                    <a:pt x="683" y="281"/>
                  </a:cubicBezTo>
                  <a:cubicBezTo>
                    <a:pt x="683" y="281"/>
                    <a:pt x="682" y="282"/>
                    <a:pt x="682" y="282"/>
                  </a:cubicBezTo>
                  <a:cubicBezTo>
                    <a:pt x="682" y="279"/>
                    <a:pt x="682" y="279"/>
                    <a:pt x="680" y="280"/>
                  </a:cubicBezTo>
                  <a:cubicBezTo>
                    <a:pt x="680" y="280"/>
                    <a:pt x="679" y="280"/>
                    <a:pt x="679" y="280"/>
                  </a:cubicBezTo>
                  <a:cubicBezTo>
                    <a:pt x="678" y="280"/>
                    <a:pt x="679" y="279"/>
                    <a:pt x="678" y="278"/>
                  </a:cubicBezTo>
                  <a:cubicBezTo>
                    <a:pt x="678" y="277"/>
                    <a:pt x="678" y="277"/>
                    <a:pt x="677" y="276"/>
                  </a:cubicBezTo>
                  <a:cubicBezTo>
                    <a:pt x="677" y="276"/>
                    <a:pt x="676" y="276"/>
                    <a:pt x="675" y="277"/>
                  </a:cubicBezTo>
                  <a:cubicBezTo>
                    <a:pt x="675" y="277"/>
                    <a:pt x="675" y="277"/>
                    <a:pt x="675" y="277"/>
                  </a:cubicBezTo>
                  <a:cubicBezTo>
                    <a:pt x="675" y="277"/>
                    <a:pt x="675" y="278"/>
                    <a:pt x="675" y="278"/>
                  </a:cubicBezTo>
                  <a:cubicBezTo>
                    <a:pt x="675" y="279"/>
                    <a:pt x="676" y="279"/>
                    <a:pt x="676" y="279"/>
                  </a:cubicBezTo>
                  <a:cubicBezTo>
                    <a:pt x="676" y="279"/>
                    <a:pt x="676" y="279"/>
                    <a:pt x="676" y="279"/>
                  </a:cubicBezTo>
                  <a:cubicBezTo>
                    <a:pt x="675" y="280"/>
                    <a:pt x="675" y="281"/>
                    <a:pt x="675" y="281"/>
                  </a:cubicBezTo>
                  <a:cubicBezTo>
                    <a:pt x="675" y="281"/>
                    <a:pt x="675" y="281"/>
                    <a:pt x="675" y="280"/>
                  </a:cubicBezTo>
                  <a:cubicBezTo>
                    <a:pt x="675" y="280"/>
                    <a:pt x="675" y="280"/>
                    <a:pt x="675" y="280"/>
                  </a:cubicBezTo>
                  <a:cubicBezTo>
                    <a:pt x="675" y="279"/>
                    <a:pt x="674" y="278"/>
                    <a:pt x="673" y="278"/>
                  </a:cubicBezTo>
                  <a:cubicBezTo>
                    <a:pt x="673" y="278"/>
                    <a:pt x="673" y="278"/>
                    <a:pt x="673" y="278"/>
                  </a:cubicBezTo>
                  <a:cubicBezTo>
                    <a:pt x="673" y="280"/>
                    <a:pt x="673" y="281"/>
                    <a:pt x="674" y="283"/>
                  </a:cubicBezTo>
                  <a:cubicBezTo>
                    <a:pt x="674" y="284"/>
                    <a:pt x="674" y="285"/>
                    <a:pt x="674" y="285"/>
                  </a:cubicBezTo>
                  <a:cubicBezTo>
                    <a:pt x="673" y="285"/>
                    <a:pt x="673" y="285"/>
                    <a:pt x="673" y="286"/>
                  </a:cubicBezTo>
                  <a:cubicBezTo>
                    <a:pt x="672" y="284"/>
                    <a:pt x="673" y="282"/>
                    <a:pt x="672" y="280"/>
                  </a:cubicBezTo>
                  <a:cubicBezTo>
                    <a:pt x="672" y="280"/>
                    <a:pt x="672" y="280"/>
                    <a:pt x="672" y="280"/>
                  </a:cubicBezTo>
                  <a:cubicBezTo>
                    <a:pt x="672" y="279"/>
                    <a:pt x="672" y="278"/>
                    <a:pt x="672" y="277"/>
                  </a:cubicBezTo>
                  <a:cubicBezTo>
                    <a:pt x="672" y="276"/>
                    <a:pt x="671" y="276"/>
                    <a:pt x="670" y="276"/>
                  </a:cubicBezTo>
                  <a:cubicBezTo>
                    <a:pt x="670" y="276"/>
                    <a:pt x="670" y="276"/>
                    <a:pt x="670" y="276"/>
                  </a:cubicBezTo>
                  <a:cubicBezTo>
                    <a:pt x="670" y="276"/>
                    <a:pt x="670" y="276"/>
                    <a:pt x="670" y="277"/>
                  </a:cubicBezTo>
                  <a:cubicBezTo>
                    <a:pt x="669" y="277"/>
                    <a:pt x="669" y="277"/>
                    <a:pt x="669" y="277"/>
                  </a:cubicBezTo>
                  <a:cubicBezTo>
                    <a:pt x="669" y="277"/>
                    <a:pt x="668" y="277"/>
                    <a:pt x="668" y="277"/>
                  </a:cubicBezTo>
                  <a:cubicBezTo>
                    <a:pt x="668" y="278"/>
                    <a:pt x="668" y="278"/>
                    <a:pt x="668" y="278"/>
                  </a:cubicBezTo>
                  <a:cubicBezTo>
                    <a:pt x="667" y="278"/>
                    <a:pt x="667" y="278"/>
                    <a:pt x="667" y="277"/>
                  </a:cubicBezTo>
                  <a:cubicBezTo>
                    <a:pt x="666" y="276"/>
                    <a:pt x="664" y="276"/>
                    <a:pt x="664" y="275"/>
                  </a:cubicBezTo>
                  <a:cubicBezTo>
                    <a:pt x="663" y="274"/>
                    <a:pt x="663" y="273"/>
                    <a:pt x="662" y="273"/>
                  </a:cubicBezTo>
                  <a:cubicBezTo>
                    <a:pt x="661" y="272"/>
                    <a:pt x="659" y="272"/>
                    <a:pt x="658" y="270"/>
                  </a:cubicBezTo>
                  <a:cubicBezTo>
                    <a:pt x="658" y="270"/>
                    <a:pt x="658" y="270"/>
                    <a:pt x="658" y="270"/>
                  </a:cubicBezTo>
                  <a:cubicBezTo>
                    <a:pt x="658" y="270"/>
                    <a:pt x="658" y="270"/>
                    <a:pt x="658" y="270"/>
                  </a:cubicBezTo>
                  <a:cubicBezTo>
                    <a:pt x="657" y="271"/>
                    <a:pt x="657" y="272"/>
                    <a:pt x="656" y="273"/>
                  </a:cubicBezTo>
                  <a:cubicBezTo>
                    <a:pt x="656" y="273"/>
                    <a:pt x="656" y="273"/>
                    <a:pt x="656" y="273"/>
                  </a:cubicBezTo>
                  <a:cubicBezTo>
                    <a:pt x="655" y="273"/>
                    <a:pt x="655" y="274"/>
                    <a:pt x="655" y="274"/>
                  </a:cubicBezTo>
                  <a:cubicBezTo>
                    <a:pt x="654" y="274"/>
                    <a:pt x="655" y="273"/>
                    <a:pt x="654" y="273"/>
                  </a:cubicBezTo>
                  <a:cubicBezTo>
                    <a:pt x="653" y="274"/>
                    <a:pt x="653" y="273"/>
                    <a:pt x="652" y="273"/>
                  </a:cubicBezTo>
                  <a:cubicBezTo>
                    <a:pt x="652" y="273"/>
                    <a:pt x="652" y="273"/>
                    <a:pt x="652" y="273"/>
                  </a:cubicBezTo>
                  <a:cubicBezTo>
                    <a:pt x="652" y="273"/>
                    <a:pt x="652" y="273"/>
                    <a:pt x="652" y="273"/>
                  </a:cubicBezTo>
                  <a:cubicBezTo>
                    <a:pt x="652" y="275"/>
                    <a:pt x="651" y="277"/>
                    <a:pt x="651" y="279"/>
                  </a:cubicBezTo>
                  <a:cubicBezTo>
                    <a:pt x="651" y="279"/>
                    <a:pt x="652" y="280"/>
                    <a:pt x="652" y="280"/>
                  </a:cubicBezTo>
                  <a:cubicBezTo>
                    <a:pt x="651" y="282"/>
                    <a:pt x="652" y="283"/>
                    <a:pt x="653" y="284"/>
                  </a:cubicBezTo>
                  <a:cubicBezTo>
                    <a:pt x="653" y="284"/>
                    <a:pt x="653" y="285"/>
                    <a:pt x="652" y="286"/>
                  </a:cubicBezTo>
                  <a:cubicBezTo>
                    <a:pt x="652" y="286"/>
                    <a:pt x="652" y="286"/>
                    <a:pt x="652" y="286"/>
                  </a:cubicBezTo>
                  <a:cubicBezTo>
                    <a:pt x="652" y="286"/>
                    <a:pt x="652" y="286"/>
                    <a:pt x="652" y="286"/>
                  </a:cubicBezTo>
                  <a:cubicBezTo>
                    <a:pt x="651" y="287"/>
                    <a:pt x="650" y="288"/>
                    <a:pt x="651" y="289"/>
                  </a:cubicBezTo>
                  <a:cubicBezTo>
                    <a:pt x="652" y="289"/>
                    <a:pt x="651" y="290"/>
                    <a:pt x="651" y="290"/>
                  </a:cubicBezTo>
                  <a:cubicBezTo>
                    <a:pt x="651" y="290"/>
                    <a:pt x="651" y="290"/>
                    <a:pt x="651" y="290"/>
                  </a:cubicBezTo>
                  <a:cubicBezTo>
                    <a:pt x="650" y="291"/>
                    <a:pt x="649" y="290"/>
                    <a:pt x="649" y="290"/>
                  </a:cubicBezTo>
                  <a:cubicBezTo>
                    <a:pt x="649" y="289"/>
                    <a:pt x="647" y="289"/>
                    <a:pt x="647" y="288"/>
                  </a:cubicBezTo>
                  <a:cubicBezTo>
                    <a:pt x="647" y="288"/>
                    <a:pt x="646" y="287"/>
                    <a:pt x="646" y="287"/>
                  </a:cubicBezTo>
                  <a:cubicBezTo>
                    <a:pt x="645" y="288"/>
                    <a:pt x="645" y="288"/>
                    <a:pt x="646" y="289"/>
                  </a:cubicBezTo>
                  <a:cubicBezTo>
                    <a:pt x="647" y="290"/>
                    <a:pt x="648" y="291"/>
                    <a:pt x="650" y="291"/>
                  </a:cubicBezTo>
                  <a:cubicBezTo>
                    <a:pt x="650" y="292"/>
                    <a:pt x="650" y="292"/>
                    <a:pt x="651" y="292"/>
                  </a:cubicBezTo>
                  <a:cubicBezTo>
                    <a:pt x="651" y="292"/>
                    <a:pt x="652" y="292"/>
                    <a:pt x="652" y="293"/>
                  </a:cubicBezTo>
                  <a:cubicBezTo>
                    <a:pt x="652" y="293"/>
                    <a:pt x="652" y="293"/>
                    <a:pt x="652" y="293"/>
                  </a:cubicBezTo>
                  <a:cubicBezTo>
                    <a:pt x="651" y="293"/>
                    <a:pt x="651" y="294"/>
                    <a:pt x="652" y="294"/>
                  </a:cubicBezTo>
                  <a:cubicBezTo>
                    <a:pt x="652" y="294"/>
                    <a:pt x="652" y="295"/>
                    <a:pt x="653" y="294"/>
                  </a:cubicBezTo>
                  <a:cubicBezTo>
                    <a:pt x="653" y="294"/>
                    <a:pt x="653" y="294"/>
                    <a:pt x="653" y="294"/>
                  </a:cubicBezTo>
                  <a:cubicBezTo>
                    <a:pt x="653" y="294"/>
                    <a:pt x="652" y="294"/>
                    <a:pt x="652" y="293"/>
                  </a:cubicBezTo>
                  <a:cubicBezTo>
                    <a:pt x="654" y="294"/>
                    <a:pt x="656" y="293"/>
                    <a:pt x="657" y="295"/>
                  </a:cubicBezTo>
                  <a:cubicBezTo>
                    <a:pt x="656" y="296"/>
                    <a:pt x="656" y="295"/>
                    <a:pt x="655" y="295"/>
                  </a:cubicBezTo>
                  <a:cubicBezTo>
                    <a:pt x="655" y="295"/>
                    <a:pt x="654" y="295"/>
                    <a:pt x="654" y="295"/>
                  </a:cubicBezTo>
                  <a:cubicBezTo>
                    <a:pt x="652" y="296"/>
                    <a:pt x="650" y="294"/>
                    <a:pt x="649" y="293"/>
                  </a:cubicBezTo>
                  <a:cubicBezTo>
                    <a:pt x="649" y="293"/>
                    <a:pt x="649" y="293"/>
                    <a:pt x="649" y="293"/>
                  </a:cubicBezTo>
                  <a:cubicBezTo>
                    <a:pt x="648" y="293"/>
                    <a:pt x="648" y="293"/>
                    <a:pt x="647" y="293"/>
                  </a:cubicBezTo>
                  <a:cubicBezTo>
                    <a:pt x="645" y="292"/>
                    <a:pt x="643" y="291"/>
                    <a:pt x="641" y="290"/>
                  </a:cubicBezTo>
                  <a:cubicBezTo>
                    <a:pt x="639" y="289"/>
                    <a:pt x="638" y="289"/>
                    <a:pt x="637" y="290"/>
                  </a:cubicBezTo>
                  <a:cubicBezTo>
                    <a:pt x="636" y="290"/>
                    <a:pt x="635" y="290"/>
                    <a:pt x="634" y="290"/>
                  </a:cubicBezTo>
                  <a:cubicBezTo>
                    <a:pt x="633" y="289"/>
                    <a:pt x="631" y="289"/>
                    <a:pt x="629" y="289"/>
                  </a:cubicBezTo>
                  <a:cubicBezTo>
                    <a:pt x="628" y="288"/>
                    <a:pt x="628" y="289"/>
                    <a:pt x="627" y="288"/>
                  </a:cubicBezTo>
                  <a:cubicBezTo>
                    <a:pt x="627" y="288"/>
                    <a:pt x="628" y="288"/>
                    <a:pt x="628" y="288"/>
                  </a:cubicBezTo>
                  <a:cubicBezTo>
                    <a:pt x="628" y="287"/>
                    <a:pt x="629" y="288"/>
                    <a:pt x="629" y="288"/>
                  </a:cubicBezTo>
                  <a:cubicBezTo>
                    <a:pt x="629" y="288"/>
                    <a:pt x="630" y="289"/>
                    <a:pt x="630" y="288"/>
                  </a:cubicBezTo>
                  <a:cubicBezTo>
                    <a:pt x="630" y="288"/>
                    <a:pt x="630" y="288"/>
                    <a:pt x="630" y="288"/>
                  </a:cubicBezTo>
                  <a:cubicBezTo>
                    <a:pt x="631" y="287"/>
                    <a:pt x="631" y="285"/>
                    <a:pt x="629" y="285"/>
                  </a:cubicBezTo>
                  <a:cubicBezTo>
                    <a:pt x="629" y="285"/>
                    <a:pt x="628" y="285"/>
                    <a:pt x="628" y="285"/>
                  </a:cubicBezTo>
                  <a:cubicBezTo>
                    <a:pt x="627" y="285"/>
                    <a:pt x="626" y="284"/>
                    <a:pt x="626" y="284"/>
                  </a:cubicBezTo>
                  <a:cubicBezTo>
                    <a:pt x="625" y="284"/>
                    <a:pt x="625" y="285"/>
                    <a:pt x="625" y="285"/>
                  </a:cubicBezTo>
                  <a:cubicBezTo>
                    <a:pt x="625" y="286"/>
                    <a:pt x="626" y="286"/>
                    <a:pt x="626" y="287"/>
                  </a:cubicBezTo>
                  <a:cubicBezTo>
                    <a:pt x="626" y="287"/>
                    <a:pt x="626" y="287"/>
                    <a:pt x="626" y="287"/>
                  </a:cubicBezTo>
                  <a:cubicBezTo>
                    <a:pt x="624" y="287"/>
                    <a:pt x="623" y="287"/>
                    <a:pt x="621" y="286"/>
                  </a:cubicBezTo>
                  <a:cubicBezTo>
                    <a:pt x="619" y="285"/>
                    <a:pt x="617" y="283"/>
                    <a:pt x="618" y="280"/>
                  </a:cubicBezTo>
                  <a:cubicBezTo>
                    <a:pt x="618" y="279"/>
                    <a:pt x="618" y="279"/>
                    <a:pt x="618" y="278"/>
                  </a:cubicBezTo>
                  <a:cubicBezTo>
                    <a:pt x="618" y="278"/>
                    <a:pt x="619" y="278"/>
                    <a:pt x="619" y="278"/>
                  </a:cubicBezTo>
                  <a:cubicBezTo>
                    <a:pt x="619" y="278"/>
                    <a:pt x="620" y="278"/>
                    <a:pt x="620" y="278"/>
                  </a:cubicBezTo>
                  <a:cubicBezTo>
                    <a:pt x="620" y="278"/>
                    <a:pt x="621" y="278"/>
                    <a:pt x="621" y="278"/>
                  </a:cubicBezTo>
                  <a:cubicBezTo>
                    <a:pt x="621" y="277"/>
                    <a:pt x="620" y="276"/>
                    <a:pt x="619" y="276"/>
                  </a:cubicBezTo>
                  <a:cubicBezTo>
                    <a:pt x="619" y="275"/>
                    <a:pt x="618" y="275"/>
                    <a:pt x="618" y="275"/>
                  </a:cubicBezTo>
                  <a:cubicBezTo>
                    <a:pt x="616" y="275"/>
                    <a:pt x="614" y="275"/>
                    <a:pt x="612" y="275"/>
                  </a:cubicBezTo>
                  <a:cubicBezTo>
                    <a:pt x="611" y="275"/>
                    <a:pt x="610" y="275"/>
                    <a:pt x="609" y="275"/>
                  </a:cubicBezTo>
                  <a:cubicBezTo>
                    <a:pt x="608" y="274"/>
                    <a:pt x="607" y="273"/>
                    <a:pt x="605" y="273"/>
                  </a:cubicBezTo>
                  <a:cubicBezTo>
                    <a:pt x="603" y="273"/>
                    <a:pt x="602" y="273"/>
                    <a:pt x="600" y="272"/>
                  </a:cubicBezTo>
                  <a:cubicBezTo>
                    <a:pt x="598" y="271"/>
                    <a:pt x="597" y="272"/>
                    <a:pt x="596" y="273"/>
                  </a:cubicBezTo>
                  <a:cubicBezTo>
                    <a:pt x="595" y="273"/>
                    <a:pt x="595" y="273"/>
                    <a:pt x="595" y="273"/>
                  </a:cubicBezTo>
                  <a:cubicBezTo>
                    <a:pt x="595" y="274"/>
                    <a:pt x="594" y="274"/>
                    <a:pt x="594" y="274"/>
                  </a:cubicBezTo>
                  <a:cubicBezTo>
                    <a:pt x="594" y="275"/>
                    <a:pt x="593" y="275"/>
                    <a:pt x="593" y="275"/>
                  </a:cubicBezTo>
                  <a:cubicBezTo>
                    <a:pt x="591" y="274"/>
                    <a:pt x="589" y="275"/>
                    <a:pt x="587" y="276"/>
                  </a:cubicBezTo>
                  <a:cubicBezTo>
                    <a:pt x="586" y="276"/>
                    <a:pt x="586" y="276"/>
                    <a:pt x="586" y="276"/>
                  </a:cubicBezTo>
                  <a:cubicBezTo>
                    <a:pt x="585" y="277"/>
                    <a:pt x="585" y="278"/>
                    <a:pt x="585" y="279"/>
                  </a:cubicBezTo>
                  <a:cubicBezTo>
                    <a:pt x="586" y="280"/>
                    <a:pt x="587" y="280"/>
                    <a:pt x="587" y="280"/>
                  </a:cubicBezTo>
                  <a:cubicBezTo>
                    <a:pt x="588" y="281"/>
                    <a:pt x="588" y="281"/>
                    <a:pt x="589" y="281"/>
                  </a:cubicBezTo>
                  <a:cubicBezTo>
                    <a:pt x="588" y="281"/>
                    <a:pt x="588" y="281"/>
                    <a:pt x="587" y="281"/>
                  </a:cubicBezTo>
                  <a:cubicBezTo>
                    <a:pt x="587" y="281"/>
                    <a:pt x="586" y="281"/>
                    <a:pt x="586" y="282"/>
                  </a:cubicBezTo>
                  <a:cubicBezTo>
                    <a:pt x="585" y="282"/>
                    <a:pt x="585" y="284"/>
                    <a:pt x="585" y="285"/>
                  </a:cubicBezTo>
                  <a:cubicBezTo>
                    <a:pt x="584" y="285"/>
                    <a:pt x="584" y="284"/>
                    <a:pt x="584" y="284"/>
                  </a:cubicBezTo>
                  <a:cubicBezTo>
                    <a:pt x="583" y="283"/>
                    <a:pt x="583" y="284"/>
                    <a:pt x="582" y="284"/>
                  </a:cubicBezTo>
                  <a:cubicBezTo>
                    <a:pt x="581" y="284"/>
                    <a:pt x="581" y="283"/>
                    <a:pt x="582" y="283"/>
                  </a:cubicBezTo>
                  <a:cubicBezTo>
                    <a:pt x="582" y="283"/>
                    <a:pt x="582" y="283"/>
                    <a:pt x="583" y="283"/>
                  </a:cubicBezTo>
                  <a:cubicBezTo>
                    <a:pt x="583" y="283"/>
                    <a:pt x="584" y="283"/>
                    <a:pt x="584" y="283"/>
                  </a:cubicBezTo>
                  <a:cubicBezTo>
                    <a:pt x="584" y="282"/>
                    <a:pt x="585" y="282"/>
                    <a:pt x="585" y="282"/>
                  </a:cubicBezTo>
                  <a:cubicBezTo>
                    <a:pt x="585" y="281"/>
                    <a:pt x="585" y="280"/>
                    <a:pt x="584" y="280"/>
                  </a:cubicBezTo>
                  <a:cubicBezTo>
                    <a:pt x="583" y="280"/>
                    <a:pt x="583" y="279"/>
                    <a:pt x="583" y="278"/>
                  </a:cubicBezTo>
                  <a:cubicBezTo>
                    <a:pt x="582" y="277"/>
                    <a:pt x="584" y="276"/>
                    <a:pt x="584" y="274"/>
                  </a:cubicBezTo>
                  <a:cubicBezTo>
                    <a:pt x="584" y="272"/>
                    <a:pt x="583" y="270"/>
                    <a:pt x="582" y="268"/>
                  </a:cubicBezTo>
                  <a:cubicBezTo>
                    <a:pt x="582" y="267"/>
                    <a:pt x="581" y="266"/>
                    <a:pt x="580" y="267"/>
                  </a:cubicBezTo>
                  <a:cubicBezTo>
                    <a:pt x="580" y="267"/>
                    <a:pt x="580" y="267"/>
                    <a:pt x="580" y="267"/>
                  </a:cubicBezTo>
                  <a:cubicBezTo>
                    <a:pt x="580" y="267"/>
                    <a:pt x="580" y="268"/>
                    <a:pt x="581" y="268"/>
                  </a:cubicBezTo>
                  <a:cubicBezTo>
                    <a:pt x="581" y="269"/>
                    <a:pt x="581" y="270"/>
                    <a:pt x="580" y="271"/>
                  </a:cubicBezTo>
                  <a:cubicBezTo>
                    <a:pt x="580" y="271"/>
                    <a:pt x="580" y="271"/>
                    <a:pt x="579" y="272"/>
                  </a:cubicBezTo>
                  <a:cubicBezTo>
                    <a:pt x="577" y="272"/>
                    <a:pt x="576" y="271"/>
                    <a:pt x="574" y="271"/>
                  </a:cubicBezTo>
                  <a:cubicBezTo>
                    <a:pt x="571" y="271"/>
                    <a:pt x="570" y="269"/>
                    <a:pt x="569" y="267"/>
                  </a:cubicBezTo>
                  <a:cubicBezTo>
                    <a:pt x="569" y="266"/>
                    <a:pt x="569" y="266"/>
                    <a:pt x="569" y="265"/>
                  </a:cubicBezTo>
                  <a:cubicBezTo>
                    <a:pt x="569" y="265"/>
                    <a:pt x="569" y="265"/>
                    <a:pt x="570" y="265"/>
                  </a:cubicBezTo>
                  <a:cubicBezTo>
                    <a:pt x="570" y="265"/>
                    <a:pt x="570" y="265"/>
                    <a:pt x="570" y="265"/>
                  </a:cubicBezTo>
                  <a:cubicBezTo>
                    <a:pt x="571" y="265"/>
                    <a:pt x="571" y="264"/>
                    <a:pt x="571" y="264"/>
                  </a:cubicBezTo>
                  <a:cubicBezTo>
                    <a:pt x="571" y="264"/>
                    <a:pt x="571" y="264"/>
                    <a:pt x="571" y="264"/>
                  </a:cubicBezTo>
                  <a:cubicBezTo>
                    <a:pt x="571" y="264"/>
                    <a:pt x="570" y="264"/>
                    <a:pt x="570" y="264"/>
                  </a:cubicBezTo>
                  <a:cubicBezTo>
                    <a:pt x="569" y="264"/>
                    <a:pt x="569" y="264"/>
                    <a:pt x="568" y="265"/>
                  </a:cubicBezTo>
                  <a:cubicBezTo>
                    <a:pt x="568" y="265"/>
                    <a:pt x="568" y="265"/>
                    <a:pt x="568" y="265"/>
                  </a:cubicBezTo>
                  <a:cubicBezTo>
                    <a:pt x="568" y="265"/>
                    <a:pt x="568" y="266"/>
                    <a:pt x="568" y="266"/>
                  </a:cubicBezTo>
                  <a:cubicBezTo>
                    <a:pt x="568" y="266"/>
                    <a:pt x="568" y="267"/>
                    <a:pt x="567" y="267"/>
                  </a:cubicBezTo>
                  <a:cubicBezTo>
                    <a:pt x="567" y="267"/>
                    <a:pt x="567" y="267"/>
                    <a:pt x="566" y="266"/>
                  </a:cubicBezTo>
                  <a:cubicBezTo>
                    <a:pt x="566" y="265"/>
                    <a:pt x="565" y="265"/>
                    <a:pt x="564" y="265"/>
                  </a:cubicBezTo>
                  <a:cubicBezTo>
                    <a:pt x="563" y="264"/>
                    <a:pt x="561" y="264"/>
                    <a:pt x="560" y="265"/>
                  </a:cubicBezTo>
                  <a:cubicBezTo>
                    <a:pt x="560" y="265"/>
                    <a:pt x="560" y="265"/>
                    <a:pt x="560" y="265"/>
                  </a:cubicBezTo>
                  <a:cubicBezTo>
                    <a:pt x="560" y="267"/>
                    <a:pt x="559" y="268"/>
                    <a:pt x="558" y="270"/>
                  </a:cubicBezTo>
                  <a:cubicBezTo>
                    <a:pt x="557" y="271"/>
                    <a:pt x="558" y="272"/>
                    <a:pt x="559" y="272"/>
                  </a:cubicBezTo>
                  <a:cubicBezTo>
                    <a:pt x="561" y="272"/>
                    <a:pt x="562" y="272"/>
                    <a:pt x="564" y="271"/>
                  </a:cubicBezTo>
                  <a:cubicBezTo>
                    <a:pt x="564" y="271"/>
                    <a:pt x="564" y="271"/>
                    <a:pt x="565" y="271"/>
                  </a:cubicBezTo>
                  <a:cubicBezTo>
                    <a:pt x="565" y="271"/>
                    <a:pt x="565" y="270"/>
                    <a:pt x="565" y="270"/>
                  </a:cubicBezTo>
                  <a:cubicBezTo>
                    <a:pt x="565" y="270"/>
                    <a:pt x="565" y="270"/>
                    <a:pt x="566" y="270"/>
                  </a:cubicBezTo>
                  <a:cubicBezTo>
                    <a:pt x="566" y="271"/>
                    <a:pt x="567" y="271"/>
                    <a:pt x="567" y="272"/>
                  </a:cubicBezTo>
                  <a:cubicBezTo>
                    <a:pt x="566" y="272"/>
                    <a:pt x="566" y="272"/>
                    <a:pt x="566" y="273"/>
                  </a:cubicBezTo>
                  <a:cubicBezTo>
                    <a:pt x="566" y="273"/>
                    <a:pt x="566" y="273"/>
                    <a:pt x="566" y="273"/>
                  </a:cubicBezTo>
                  <a:cubicBezTo>
                    <a:pt x="566" y="273"/>
                    <a:pt x="565" y="273"/>
                    <a:pt x="565" y="273"/>
                  </a:cubicBezTo>
                  <a:cubicBezTo>
                    <a:pt x="564" y="273"/>
                    <a:pt x="563" y="275"/>
                    <a:pt x="562" y="276"/>
                  </a:cubicBezTo>
                  <a:cubicBezTo>
                    <a:pt x="561" y="277"/>
                    <a:pt x="561" y="278"/>
                    <a:pt x="560" y="278"/>
                  </a:cubicBezTo>
                  <a:cubicBezTo>
                    <a:pt x="559" y="278"/>
                    <a:pt x="558" y="278"/>
                    <a:pt x="557" y="277"/>
                  </a:cubicBezTo>
                  <a:cubicBezTo>
                    <a:pt x="557" y="277"/>
                    <a:pt x="556" y="276"/>
                    <a:pt x="556" y="276"/>
                  </a:cubicBezTo>
                  <a:cubicBezTo>
                    <a:pt x="556" y="276"/>
                    <a:pt x="556" y="276"/>
                    <a:pt x="556" y="276"/>
                  </a:cubicBezTo>
                  <a:cubicBezTo>
                    <a:pt x="555" y="277"/>
                    <a:pt x="556" y="278"/>
                    <a:pt x="556" y="279"/>
                  </a:cubicBezTo>
                  <a:cubicBezTo>
                    <a:pt x="555" y="279"/>
                    <a:pt x="555" y="280"/>
                    <a:pt x="554" y="280"/>
                  </a:cubicBezTo>
                  <a:cubicBezTo>
                    <a:pt x="552" y="281"/>
                    <a:pt x="551" y="281"/>
                    <a:pt x="549" y="282"/>
                  </a:cubicBezTo>
                  <a:cubicBezTo>
                    <a:pt x="549" y="282"/>
                    <a:pt x="549" y="282"/>
                    <a:pt x="549" y="282"/>
                  </a:cubicBezTo>
                  <a:cubicBezTo>
                    <a:pt x="549" y="282"/>
                    <a:pt x="549" y="282"/>
                    <a:pt x="549" y="282"/>
                  </a:cubicBezTo>
                  <a:cubicBezTo>
                    <a:pt x="549" y="282"/>
                    <a:pt x="549" y="282"/>
                    <a:pt x="549" y="282"/>
                  </a:cubicBezTo>
                  <a:cubicBezTo>
                    <a:pt x="549" y="282"/>
                    <a:pt x="549" y="282"/>
                    <a:pt x="549" y="282"/>
                  </a:cubicBezTo>
                  <a:cubicBezTo>
                    <a:pt x="549" y="283"/>
                    <a:pt x="550" y="283"/>
                    <a:pt x="550" y="283"/>
                  </a:cubicBezTo>
                  <a:cubicBezTo>
                    <a:pt x="550" y="283"/>
                    <a:pt x="550" y="283"/>
                    <a:pt x="550" y="283"/>
                  </a:cubicBezTo>
                  <a:cubicBezTo>
                    <a:pt x="550" y="283"/>
                    <a:pt x="550" y="283"/>
                    <a:pt x="550" y="284"/>
                  </a:cubicBezTo>
                  <a:cubicBezTo>
                    <a:pt x="549" y="284"/>
                    <a:pt x="548" y="283"/>
                    <a:pt x="547" y="284"/>
                  </a:cubicBezTo>
                  <a:cubicBezTo>
                    <a:pt x="547" y="284"/>
                    <a:pt x="547" y="284"/>
                    <a:pt x="547" y="284"/>
                  </a:cubicBezTo>
                  <a:cubicBezTo>
                    <a:pt x="547" y="284"/>
                    <a:pt x="547" y="284"/>
                    <a:pt x="547" y="284"/>
                  </a:cubicBezTo>
                  <a:cubicBezTo>
                    <a:pt x="546" y="285"/>
                    <a:pt x="546" y="285"/>
                    <a:pt x="545" y="285"/>
                  </a:cubicBezTo>
                  <a:cubicBezTo>
                    <a:pt x="544" y="285"/>
                    <a:pt x="542" y="284"/>
                    <a:pt x="541" y="285"/>
                  </a:cubicBezTo>
                  <a:cubicBezTo>
                    <a:pt x="539" y="286"/>
                    <a:pt x="538" y="286"/>
                    <a:pt x="537" y="284"/>
                  </a:cubicBezTo>
                  <a:cubicBezTo>
                    <a:pt x="536" y="284"/>
                    <a:pt x="536" y="284"/>
                    <a:pt x="536" y="284"/>
                  </a:cubicBezTo>
                  <a:cubicBezTo>
                    <a:pt x="536" y="284"/>
                    <a:pt x="536" y="285"/>
                    <a:pt x="536" y="285"/>
                  </a:cubicBezTo>
                  <a:cubicBezTo>
                    <a:pt x="534" y="287"/>
                    <a:pt x="535" y="290"/>
                    <a:pt x="538" y="291"/>
                  </a:cubicBezTo>
                  <a:cubicBezTo>
                    <a:pt x="539" y="291"/>
                    <a:pt x="539" y="291"/>
                    <a:pt x="539" y="292"/>
                  </a:cubicBezTo>
                  <a:cubicBezTo>
                    <a:pt x="538" y="292"/>
                    <a:pt x="537" y="291"/>
                    <a:pt x="536" y="291"/>
                  </a:cubicBezTo>
                  <a:cubicBezTo>
                    <a:pt x="535" y="290"/>
                    <a:pt x="534" y="290"/>
                    <a:pt x="534" y="291"/>
                  </a:cubicBezTo>
                  <a:cubicBezTo>
                    <a:pt x="534" y="291"/>
                    <a:pt x="533" y="291"/>
                    <a:pt x="533" y="291"/>
                  </a:cubicBezTo>
                  <a:cubicBezTo>
                    <a:pt x="533" y="292"/>
                    <a:pt x="532" y="293"/>
                    <a:pt x="532" y="293"/>
                  </a:cubicBezTo>
                  <a:cubicBezTo>
                    <a:pt x="531" y="294"/>
                    <a:pt x="530" y="294"/>
                    <a:pt x="529" y="294"/>
                  </a:cubicBezTo>
                  <a:cubicBezTo>
                    <a:pt x="529" y="294"/>
                    <a:pt x="528" y="294"/>
                    <a:pt x="528" y="294"/>
                  </a:cubicBezTo>
                  <a:cubicBezTo>
                    <a:pt x="528" y="294"/>
                    <a:pt x="528" y="294"/>
                    <a:pt x="528" y="295"/>
                  </a:cubicBezTo>
                  <a:cubicBezTo>
                    <a:pt x="527" y="296"/>
                    <a:pt x="525" y="297"/>
                    <a:pt x="525" y="299"/>
                  </a:cubicBezTo>
                  <a:cubicBezTo>
                    <a:pt x="525" y="297"/>
                    <a:pt x="524" y="298"/>
                    <a:pt x="523" y="298"/>
                  </a:cubicBezTo>
                  <a:cubicBezTo>
                    <a:pt x="523" y="298"/>
                    <a:pt x="523" y="298"/>
                    <a:pt x="522" y="299"/>
                  </a:cubicBezTo>
                  <a:cubicBezTo>
                    <a:pt x="522" y="299"/>
                    <a:pt x="522" y="299"/>
                    <a:pt x="522" y="299"/>
                  </a:cubicBezTo>
                  <a:cubicBezTo>
                    <a:pt x="522" y="299"/>
                    <a:pt x="523" y="299"/>
                    <a:pt x="523" y="299"/>
                  </a:cubicBezTo>
                  <a:cubicBezTo>
                    <a:pt x="523" y="299"/>
                    <a:pt x="523" y="299"/>
                    <a:pt x="523" y="299"/>
                  </a:cubicBezTo>
                  <a:cubicBezTo>
                    <a:pt x="523" y="299"/>
                    <a:pt x="524" y="299"/>
                    <a:pt x="524" y="299"/>
                  </a:cubicBezTo>
                  <a:cubicBezTo>
                    <a:pt x="524" y="299"/>
                    <a:pt x="524" y="299"/>
                    <a:pt x="524" y="299"/>
                  </a:cubicBezTo>
                  <a:cubicBezTo>
                    <a:pt x="524" y="299"/>
                    <a:pt x="524" y="300"/>
                    <a:pt x="524" y="300"/>
                  </a:cubicBezTo>
                  <a:cubicBezTo>
                    <a:pt x="523" y="300"/>
                    <a:pt x="523" y="300"/>
                    <a:pt x="522" y="300"/>
                  </a:cubicBezTo>
                  <a:cubicBezTo>
                    <a:pt x="521" y="300"/>
                    <a:pt x="521" y="299"/>
                    <a:pt x="520" y="299"/>
                  </a:cubicBezTo>
                  <a:cubicBezTo>
                    <a:pt x="520" y="299"/>
                    <a:pt x="520" y="298"/>
                    <a:pt x="521" y="298"/>
                  </a:cubicBezTo>
                  <a:cubicBezTo>
                    <a:pt x="521" y="298"/>
                    <a:pt x="521" y="298"/>
                    <a:pt x="521" y="298"/>
                  </a:cubicBezTo>
                  <a:cubicBezTo>
                    <a:pt x="522" y="298"/>
                    <a:pt x="522" y="298"/>
                    <a:pt x="522" y="297"/>
                  </a:cubicBezTo>
                  <a:cubicBezTo>
                    <a:pt x="523" y="297"/>
                    <a:pt x="523" y="296"/>
                    <a:pt x="524" y="296"/>
                  </a:cubicBezTo>
                  <a:cubicBezTo>
                    <a:pt x="524" y="296"/>
                    <a:pt x="524" y="296"/>
                    <a:pt x="525" y="296"/>
                  </a:cubicBezTo>
                  <a:cubicBezTo>
                    <a:pt x="525" y="296"/>
                    <a:pt x="525" y="296"/>
                    <a:pt x="525" y="295"/>
                  </a:cubicBezTo>
                  <a:cubicBezTo>
                    <a:pt x="525" y="295"/>
                    <a:pt x="525" y="294"/>
                    <a:pt x="526" y="294"/>
                  </a:cubicBezTo>
                  <a:cubicBezTo>
                    <a:pt x="526" y="294"/>
                    <a:pt x="527" y="293"/>
                    <a:pt x="528" y="294"/>
                  </a:cubicBezTo>
                  <a:cubicBezTo>
                    <a:pt x="529" y="294"/>
                    <a:pt x="530" y="293"/>
                    <a:pt x="530" y="293"/>
                  </a:cubicBezTo>
                  <a:cubicBezTo>
                    <a:pt x="530" y="293"/>
                    <a:pt x="531" y="292"/>
                    <a:pt x="531" y="292"/>
                  </a:cubicBezTo>
                  <a:cubicBezTo>
                    <a:pt x="531" y="292"/>
                    <a:pt x="531" y="292"/>
                    <a:pt x="531" y="291"/>
                  </a:cubicBezTo>
                  <a:cubicBezTo>
                    <a:pt x="531" y="291"/>
                    <a:pt x="531" y="291"/>
                    <a:pt x="532" y="291"/>
                  </a:cubicBezTo>
                  <a:cubicBezTo>
                    <a:pt x="532" y="291"/>
                    <a:pt x="532" y="291"/>
                    <a:pt x="532" y="291"/>
                  </a:cubicBezTo>
                  <a:cubicBezTo>
                    <a:pt x="533" y="291"/>
                    <a:pt x="533" y="290"/>
                    <a:pt x="533" y="290"/>
                  </a:cubicBezTo>
                  <a:cubicBezTo>
                    <a:pt x="533" y="289"/>
                    <a:pt x="533" y="288"/>
                    <a:pt x="533" y="287"/>
                  </a:cubicBezTo>
                  <a:cubicBezTo>
                    <a:pt x="534" y="286"/>
                    <a:pt x="534" y="285"/>
                    <a:pt x="534" y="284"/>
                  </a:cubicBezTo>
                  <a:cubicBezTo>
                    <a:pt x="534" y="284"/>
                    <a:pt x="534" y="283"/>
                    <a:pt x="534" y="283"/>
                  </a:cubicBezTo>
                  <a:cubicBezTo>
                    <a:pt x="534" y="283"/>
                    <a:pt x="534" y="283"/>
                    <a:pt x="535" y="283"/>
                  </a:cubicBezTo>
                  <a:cubicBezTo>
                    <a:pt x="535" y="282"/>
                    <a:pt x="535" y="281"/>
                    <a:pt x="535" y="281"/>
                  </a:cubicBezTo>
                  <a:cubicBezTo>
                    <a:pt x="536" y="281"/>
                    <a:pt x="536" y="281"/>
                    <a:pt x="537" y="281"/>
                  </a:cubicBezTo>
                  <a:cubicBezTo>
                    <a:pt x="538" y="282"/>
                    <a:pt x="538" y="282"/>
                    <a:pt x="539" y="281"/>
                  </a:cubicBezTo>
                  <a:cubicBezTo>
                    <a:pt x="539" y="281"/>
                    <a:pt x="539" y="281"/>
                    <a:pt x="539" y="280"/>
                  </a:cubicBezTo>
                  <a:cubicBezTo>
                    <a:pt x="539" y="279"/>
                    <a:pt x="540" y="278"/>
                    <a:pt x="540" y="277"/>
                  </a:cubicBezTo>
                  <a:cubicBezTo>
                    <a:pt x="542" y="276"/>
                    <a:pt x="542" y="276"/>
                    <a:pt x="540" y="275"/>
                  </a:cubicBezTo>
                  <a:cubicBezTo>
                    <a:pt x="540" y="275"/>
                    <a:pt x="541" y="275"/>
                    <a:pt x="541" y="274"/>
                  </a:cubicBezTo>
                  <a:cubicBezTo>
                    <a:pt x="541" y="274"/>
                    <a:pt x="541" y="274"/>
                    <a:pt x="541" y="274"/>
                  </a:cubicBezTo>
                  <a:cubicBezTo>
                    <a:pt x="541" y="274"/>
                    <a:pt x="542" y="274"/>
                    <a:pt x="542" y="274"/>
                  </a:cubicBezTo>
                  <a:cubicBezTo>
                    <a:pt x="543" y="274"/>
                    <a:pt x="544" y="274"/>
                    <a:pt x="545" y="274"/>
                  </a:cubicBezTo>
                  <a:cubicBezTo>
                    <a:pt x="546" y="274"/>
                    <a:pt x="547" y="273"/>
                    <a:pt x="549" y="272"/>
                  </a:cubicBezTo>
                  <a:cubicBezTo>
                    <a:pt x="550" y="271"/>
                    <a:pt x="551" y="270"/>
                    <a:pt x="551" y="269"/>
                  </a:cubicBezTo>
                  <a:cubicBezTo>
                    <a:pt x="552" y="267"/>
                    <a:pt x="553" y="265"/>
                    <a:pt x="554" y="264"/>
                  </a:cubicBezTo>
                  <a:cubicBezTo>
                    <a:pt x="555" y="263"/>
                    <a:pt x="555" y="263"/>
                    <a:pt x="556" y="263"/>
                  </a:cubicBezTo>
                  <a:cubicBezTo>
                    <a:pt x="557" y="263"/>
                    <a:pt x="557" y="262"/>
                    <a:pt x="558" y="262"/>
                  </a:cubicBezTo>
                  <a:cubicBezTo>
                    <a:pt x="558" y="262"/>
                    <a:pt x="559" y="261"/>
                    <a:pt x="559" y="261"/>
                  </a:cubicBezTo>
                  <a:cubicBezTo>
                    <a:pt x="560" y="260"/>
                    <a:pt x="560" y="259"/>
                    <a:pt x="560" y="258"/>
                  </a:cubicBezTo>
                  <a:cubicBezTo>
                    <a:pt x="560" y="257"/>
                    <a:pt x="559" y="258"/>
                    <a:pt x="558" y="257"/>
                  </a:cubicBezTo>
                  <a:cubicBezTo>
                    <a:pt x="559" y="257"/>
                    <a:pt x="559" y="257"/>
                    <a:pt x="559" y="257"/>
                  </a:cubicBezTo>
                  <a:cubicBezTo>
                    <a:pt x="560" y="256"/>
                    <a:pt x="561" y="256"/>
                    <a:pt x="562" y="255"/>
                  </a:cubicBezTo>
                  <a:cubicBezTo>
                    <a:pt x="563" y="255"/>
                    <a:pt x="563" y="254"/>
                    <a:pt x="563" y="252"/>
                  </a:cubicBezTo>
                  <a:cubicBezTo>
                    <a:pt x="565" y="252"/>
                    <a:pt x="566" y="252"/>
                    <a:pt x="567" y="251"/>
                  </a:cubicBezTo>
                  <a:cubicBezTo>
                    <a:pt x="568" y="251"/>
                    <a:pt x="568" y="250"/>
                    <a:pt x="569" y="249"/>
                  </a:cubicBezTo>
                  <a:cubicBezTo>
                    <a:pt x="569" y="249"/>
                    <a:pt x="569" y="249"/>
                    <a:pt x="570" y="248"/>
                  </a:cubicBezTo>
                  <a:cubicBezTo>
                    <a:pt x="570" y="248"/>
                    <a:pt x="571" y="248"/>
                    <a:pt x="571" y="248"/>
                  </a:cubicBezTo>
                  <a:cubicBezTo>
                    <a:pt x="572" y="248"/>
                    <a:pt x="573" y="247"/>
                    <a:pt x="573" y="247"/>
                  </a:cubicBezTo>
                  <a:cubicBezTo>
                    <a:pt x="574" y="247"/>
                    <a:pt x="574" y="246"/>
                    <a:pt x="574" y="245"/>
                  </a:cubicBezTo>
                  <a:cubicBezTo>
                    <a:pt x="574" y="245"/>
                    <a:pt x="574" y="244"/>
                    <a:pt x="574" y="244"/>
                  </a:cubicBezTo>
                  <a:cubicBezTo>
                    <a:pt x="575" y="243"/>
                    <a:pt x="576" y="242"/>
                    <a:pt x="577" y="242"/>
                  </a:cubicBezTo>
                  <a:cubicBezTo>
                    <a:pt x="579" y="241"/>
                    <a:pt x="580" y="240"/>
                    <a:pt x="581" y="239"/>
                  </a:cubicBezTo>
                  <a:cubicBezTo>
                    <a:pt x="581" y="239"/>
                    <a:pt x="581" y="239"/>
                    <a:pt x="581" y="239"/>
                  </a:cubicBezTo>
                  <a:cubicBezTo>
                    <a:pt x="582" y="238"/>
                    <a:pt x="582" y="237"/>
                    <a:pt x="583" y="236"/>
                  </a:cubicBezTo>
                  <a:cubicBezTo>
                    <a:pt x="584" y="234"/>
                    <a:pt x="586" y="232"/>
                    <a:pt x="585" y="229"/>
                  </a:cubicBezTo>
                  <a:cubicBezTo>
                    <a:pt x="585" y="229"/>
                    <a:pt x="585" y="229"/>
                    <a:pt x="586" y="229"/>
                  </a:cubicBezTo>
                  <a:cubicBezTo>
                    <a:pt x="587" y="227"/>
                    <a:pt x="586" y="227"/>
                    <a:pt x="585" y="226"/>
                  </a:cubicBezTo>
                  <a:cubicBezTo>
                    <a:pt x="583" y="225"/>
                    <a:pt x="583" y="225"/>
                    <a:pt x="583" y="223"/>
                  </a:cubicBezTo>
                  <a:cubicBezTo>
                    <a:pt x="583" y="223"/>
                    <a:pt x="583" y="222"/>
                    <a:pt x="583" y="222"/>
                  </a:cubicBezTo>
                  <a:cubicBezTo>
                    <a:pt x="583" y="222"/>
                    <a:pt x="582" y="222"/>
                    <a:pt x="582" y="222"/>
                  </a:cubicBezTo>
                  <a:cubicBezTo>
                    <a:pt x="582" y="222"/>
                    <a:pt x="582" y="222"/>
                    <a:pt x="582" y="222"/>
                  </a:cubicBezTo>
                  <a:cubicBezTo>
                    <a:pt x="581" y="223"/>
                    <a:pt x="581" y="223"/>
                    <a:pt x="581" y="224"/>
                  </a:cubicBezTo>
                  <a:cubicBezTo>
                    <a:pt x="581" y="225"/>
                    <a:pt x="581" y="225"/>
                    <a:pt x="581" y="225"/>
                  </a:cubicBezTo>
                  <a:cubicBezTo>
                    <a:pt x="581" y="225"/>
                    <a:pt x="581" y="225"/>
                    <a:pt x="580" y="225"/>
                  </a:cubicBezTo>
                  <a:cubicBezTo>
                    <a:pt x="580" y="225"/>
                    <a:pt x="580" y="225"/>
                    <a:pt x="580" y="224"/>
                  </a:cubicBezTo>
                  <a:cubicBezTo>
                    <a:pt x="580" y="224"/>
                    <a:pt x="580" y="224"/>
                    <a:pt x="580" y="223"/>
                  </a:cubicBezTo>
                  <a:cubicBezTo>
                    <a:pt x="580" y="222"/>
                    <a:pt x="580" y="221"/>
                    <a:pt x="580" y="220"/>
                  </a:cubicBezTo>
                  <a:cubicBezTo>
                    <a:pt x="580" y="219"/>
                    <a:pt x="578" y="219"/>
                    <a:pt x="577" y="218"/>
                  </a:cubicBezTo>
                  <a:cubicBezTo>
                    <a:pt x="577" y="218"/>
                    <a:pt x="577" y="217"/>
                    <a:pt x="577" y="216"/>
                  </a:cubicBezTo>
                  <a:cubicBezTo>
                    <a:pt x="577" y="217"/>
                    <a:pt x="578" y="217"/>
                    <a:pt x="578" y="217"/>
                  </a:cubicBezTo>
                  <a:cubicBezTo>
                    <a:pt x="580" y="219"/>
                    <a:pt x="582" y="221"/>
                    <a:pt x="584" y="222"/>
                  </a:cubicBezTo>
                  <a:cubicBezTo>
                    <a:pt x="585" y="222"/>
                    <a:pt x="585" y="223"/>
                    <a:pt x="585" y="224"/>
                  </a:cubicBezTo>
                  <a:cubicBezTo>
                    <a:pt x="584" y="224"/>
                    <a:pt x="584" y="224"/>
                    <a:pt x="584" y="225"/>
                  </a:cubicBezTo>
                  <a:cubicBezTo>
                    <a:pt x="584" y="225"/>
                    <a:pt x="584" y="225"/>
                    <a:pt x="585" y="225"/>
                  </a:cubicBezTo>
                  <a:cubicBezTo>
                    <a:pt x="585" y="225"/>
                    <a:pt x="585" y="225"/>
                    <a:pt x="585" y="225"/>
                  </a:cubicBezTo>
                  <a:cubicBezTo>
                    <a:pt x="585" y="225"/>
                    <a:pt x="585" y="224"/>
                    <a:pt x="585" y="224"/>
                  </a:cubicBezTo>
                  <a:cubicBezTo>
                    <a:pt x="586" y="222"/>
                    <a:pt x="587" y="220"/>
                    <a:pt x="587" y="218"/>
                  </a:cubicBezTo>
                  <a:cubicBezTo>
                    <a:pt x="587" y="218"/>
                    <a:pt x="588" y="217"/>
                    <a:pt x="587" y="216"/>
                  </a:cubicBezTo>
                  <a:cubicBezTo>
                    <a:pt x="586" y="215"/>
                    <a:pt x="587" y="214"/>
                    <a:pt x="585" y="213"/>
                  </a:cubicBezTo>
                  <a:cubicBezTo>
                    <a:pt x="585" y="213"/>
                    <a:pt x="584" y="211"/>
                    <a:pt x="584" y="210"/>
                  </a:cubicBezTo>
                  <a:cubicBezTo>
                    <a:pt x="585" y="208"/>
                    <a:pt x="584" y="207"/>
                    <a:pt x="583" y="206"/>
                  </a:cubicBezTo>
                  <a:cubicBezTo>
                    <a:pt x="583" y="205"/>
                    <a:pt x="582" y="205"/>
                    <a:pt x="581" y="205"/>
                  </a:cubicBezTo>
                  <a:cubicBezTo>
                    <a:pt x="581" y="206"/>
                    <a:pt x="581" y="206"/>
                    <a:pt x="581" y="207"/>
                  </a:cubicBezTo>
                  <a:cubicBezTo>
                    <a:pt x="582" y="207"/>
                    <a:pt x="582" y="208"/>
                    <a:pt x="581" y="208"/>
                  </a:cubicBezTo>
                  <a:cubicBezTo>
                    <a:pt x="581" y="208"/>
                    <a:pt x="581" y="209"/>
                    <a:pt x="581" y="209"/>
                  </a:cubicBezTo>
                  <a:cubicBezTo>
                    <a:pt x="581" y="209"/>
                    <a:pt x="581" y="209"/>
                    <a:pt x="581" y="209"/>
                  </a:cubicBezTo>
                  <a:cubicBezTo>
                    <a:pt x="581" y="209"/>
                    <a:pt x="581" y="209"/>
                    <a:pt x="581" y="210"/>
                  </a:cubicBezTo>
                  <a:cubicBezTo>
                    <a:pt x="581" y="210"/>
                    <a:pt x="581" y="211"/>
                    <a:pt x="581" y="211"/>
                  </a:cubicBezTo>
                  <a:cubicBezTo>
                    <a:pt x="581" y="211"/>
                    <a:pt x="581" y="211"/>
                    <a:pt x="580" y="211"/>
                  </a:cubicBezTo>
                  <a:cubicBezTo>
                    <a:pt x="580" y="211"/>
                    <a:pt x="579" y="212"/>
                    <a:pt x="579" y="211"/>
                  </a:cubicBezTo>
                  <a:cubicBezTo>
                    <a:pt x="581" y="209"/>
                    <a:pt x="581" y="209"/>
                    <a:pt x="579" y="207"/>
                  </a:cubicBezTo>
                  <a:cubicBezTo>
                    <a:pt x="579" y="207"/>
                    <a:pt x="578" y="207"/>
                    <a:pt x="579" y="206"/>
                  </a:cubicBezTo>
                  <a:cubicBezTo>
                    <a:pt x="580" y="205"/>
                    <a:pt x="579" y="203"/>
                    <a:pt x="579" y="201"/>
                  </a:cubicBezTo>
                  <a:cubicBezTo>
                    <a:pt x="579" y="199"/>
                    <a:pt x="578" y="198"/>
                    <a:pt x="578" y="196"/>
                  </a:cubicBezTo>
                  <a:cubicBezTo>
                    <a:pt x="577" y="194"/>
                    <a:pt x="576" y="194"/>
                    <a:pt x="574" y="195"/>
                  </a:cubicBezTo>
                  <a:cubicBezTo>
                    <a:pt x="574" y="195"/>
                    <a:pt x="573" y="194"/>
                    <a:pt x="572" y="194"/>
                  </a:cubicBezTo>
                  <a:cubicBezTo>
                    <a:pt x="571" y="193"/>
                    <a:pt x="570" y="191"/>
                    <a:pt x="569" y="191"/>
                  </a:cubicBezTo>
                  <a:cubicBezTo>
                    <a:pt x="567" y="191"/>
                    <a:pt x="565" y="191"/>
                    <a:pt x="563" y="192"/>
                  </a:cubicBezTo>
                  <a:cubicBezTo>
                    <a:pt x="561" y="193"/>
                    <a:pt x="560" y="193"/>
                    <a:pt x="558" y="192"/>
                  </a:cubicBezTo>
                  <a:cubicBezTo>
                    <a:pt x="557" y="191"/>
                    <a:pt x="557" y="191"/>
                    <a:pt x="556" y="191"/>
                  </a:cubicBezTo>
                  <a:cubicBezTo>
                    <a:pt x="555" y="192"/>
                    <a:pt x="553" y="192"/>
                    <a:pt x="552" y="192"/>
                  </a:cubicBezTo>
                  <a:cubicBezTo>
                    <a:pt x="551" y="193"/>
                    <a:pt x="551" y="192"/>
                    <a:pt x="550" y="192"/>
                  </a:cubicBezTo>
                  <a:cubicBezTo>
                    <a:pt x="549" y="191"/>
                    <a:pt x="548" y="191"/>
                    <a:pt x="548" y="191"/>
                  </a:cubicBezTo>
                  <a:cubicBezTo>
                    <a:pt x="547" y="192"/>
                    <a:pt x="547" y="193"/>
                    <a:pt x="547" y="193"/>
                  </a:cubicBezTo>
                  <a:cubicBezTo>
                    <a:pt x="547" y="194"/>
                    <a:pt x="547" y="195"/>
                    <a:pt x="547" y="196"/>
                  </a:cubicBezTo>
                  <a:cubicBezTo>
                    <a:pt x="547" y="196"/>
                    <a:pt x="547" y="197"/>
                    <a:pt x="546" y="197"/>
                  </a:cubicBezTo>
                  <a:cubicBezTo>
                    <a:pt x="545" y="198"/>
                    <a:pt x="545" y="198"/>
                    <a:pt x="544" y="197"/>
                  </a:cubicBezTo>
                  <a:cubicBezTo>
                    <a:pt x="543" y="197"/>
                    <a:pt x="542" y="197"/>
                    <a:pt x="542" y="197"/>
                  </a:cubicBezTo>
                  <a:cubicBezTo>
                    <a:pt x="542" y="197"/>
                    <a:pt x="542" y="197"/>
                    <a:pt x="542" y="198"/>
                  </a:cubicBezTo>
                  <a:cubicBezTo>
                    <a:pt x="542" y="198"/>
                    <a:pt x="541" y="198"/>
                    <a:pt x="541" y="198"/>
                  </a:cubicBezTo>
                  <a:cubicBezTo>
                    <a:pt x="540" y="199"/>
                    <a:pt x="538" y="198"/>
                    <a:pt x="537" y="198"/>
                  </a:cubicBezTo>
                  <a:cubicBezTo>
                    <a:pt x="536" y="198"/>
                    <a:pt x="536" y="197"/>
                    <a:pt x="536" y="196"/>
                  </a:cubicBezTo>
                  <a:cubicBezTo>
                    <a:pt x="536" y="196"/>
                    <a:pt x="537" y="196"/>
                    <a:pt x="537" y="196"/>
                  </a:cubicBezTo>
                  <a:cubicBezTo>
                    <a:pt x="537" y="196"/>
                    <a:pt x="537" y="196"/>
                    <a:pt x="537" y="196"/>
                  </a:cubicBezTo>
                  <a:cubicBezTo>
                    <a:pt x="538" y="196"/>
                    <a:pt x="538" y="196"/>
                    <a:pt x="538" y="196"/>
                  </a:cubicBezTo>
                  <a:cubicBezTo>
                    <a:pt x="539" y="196"/>
                    <a:pt x="539" y="196"/>
                    <a:pt x="539" y="195"/>
                  </a:cubicBezTo>
                  <a:cubicBezTo>
                    <a:pt x="539" y="191"/>
                    <a:pt x="542" y="190"/>
                    <a:pt x="543" y="187"/>
                  </a:cubicBezTo>
                  <a:cubicBezTo>
                    <a:pt x="544" y="186"/>
                    <a:pt x="544" y="186"/>
                    <a:pt x="543" y="186"/>
                  </a:cubicBezTo>
                  <a:cubicBezTo>
                    <a:pt x="543" y="185"/>
                    <a:pt x="542" y="184"/>
                    <a:pt x="541" y="183"/>
                  </a:cubicBezTo>
                  <a:cubicBezTo>
                    <a:pt x="540" y="182"/>
                    <a:pt x="540" y="182"/>
                    <a:pt x="539" y="182"/>
                  </a:cubicBezTo>
                  <a:cubicBezTo>
                    <a:pt x="537" y="182"/>
                    <a:pt x="534" y="182"/>
                    <a:pt x="533" y="184"/>
                  </a:cubicBezTo>
                  <a:cubicBezTo>
                    <a:pt x="532" y="184"/>
                    <a:pt x="532" y="184"/>
                    <a:pt x="532" y="184"/>
                  </a:cubicBezTo>
                  <a:cubicBezTo>
                    <a:pt x="532" y="184"/>
                    <a:pt x="531" y="184"/>
                    <a:pt x="531" y="184"/>
                  </a:cubicBezTo>
                  <a:cubicBezTo>
                    <a:pt x="531" y="184"/>
                    <a:pt x="530" y="184"/>
                    <a:pt x="530" y="184"/>
                  </a:cubicBezTo>
                  <a:cubicBezTo>
                    <a:pt x="530" y="183"/>
                    <a:pt x="530" y="183"/>
                    <a:pt x="530" y="183"/>
                  </a:cubicBezTo>
                  <a:cubicBezTo>
                    <a:pt x="531" y="183"/>
                    <a:pt x="531" y="183"/>
                    <a:pt x="531" y="183"/>
                  </a:cubicBezTo>
                  <a:cubicBezTo>
                    <a:pt x="531" y="183"/>
                    <a:pt x="532" y="183"/>
                    <a:pt x="532" y="183"/>
                  </a:cubicBezTo>
                  <a:cubicBezTo>
                    <a:pt x="532" y="183"/>
                    <a:pt x="532" y="182"/>
                    <a:pt x="532" y="182"/>
                  </a:cubicBezTo>
                  <a:cubicBezTo>
                    <a:pt x="533" y="182"/>
                    <a:pt x="533" y="181"/>
                    <a:pt x="532" y="181"/>
                  </a:cubicBezTo>
                  <a:cubicBezTo>
                    <a:pt x="532" y="180"/>
                    <a:pt x="531" y="180"/>
                    <a:pt x="531" y="181"/>
                  </a:cubicBezTo>
                  <a:cubicBezTo>
                    <a:pt x="530" y="181"/>
                    <a:pt x="529" y="181"/>
                    <a:pt x="529" y="181"/>
                  </a:cubicBezTo>
                  <a:cubicBezTo>
                    <a:pt x="527" y="182"/>
                    <a:pt x="525" y="180"/>
                    <a:pt x="523" y="181"/>
                  </a:cubicBezTo>
                  <a:cubicBezTo>
                    <a:pt x="523" y="181"/>
                    <a:pt x="523" y="181"/>
                    <a:pt x="522" y="181"/>
                  </a:cubicBezTo>
                  <a:cubicBezTo>
                    <a:pt x="522" y="181"/>
                    <a:pt x="522" y="180"/>
                    <a:pt x="522" y="180"/>
                  </a:cubicBezTo>
                  <a:cubicBezTo>
                    <a:pt x="522" y="180"/>
                    <a:pt x="522" y="180"/>
                    <a:pt x="522" y="180"/>
                  </a:cubicBezTo>
                  <a:cubicBezTo>
                    <a:pt x="524" y="180"/>
                    <a:pt x="525" y="178"/>
                    <a:pt x="526" y="178"/>
                  </a:cubicBezTo>
                  <a:cubicBezTo>
                    <a:pt x="528" y="178"/>
                    <a:pt x="529" y="178"/>
                    <a:pt x="530" y="177"/>
                  </a:cubicBezTo>
                  <a:cubicBezTo>
                    <a:pt x="530" y="177"/>
                    <a:pt x="531" y="176"/>
                    <a:pt x="531" y="175"/>
                  </a:cubicBezTo>
                  <a:cubicBezTo>
                    <a:pt x="531" y="175"/>
                    <a:pt x="531" y="175"/>
                    <a:pt x="531" y="175"/>
                  </a:cubicBezTo>
                  <a:cubicBezTo>
                    <a:pt x="532" y="174"/>
                    <a:pt x="532" y="173"/>
                    <a:pt x="533" y="173"/>
                  </a:cubicBezTo>
                  <a:cubicBezTo>
                    <a:pt x="533" y="173"/>
                    <a:pt x="534" y="173"/>
                    <a:pt x="534" y="173"/>
                  </a:cubicBezTo>
                  <a:cubicBezTo>
                    <a:pt x="535" y="173"/>
                    <a:pt x="535" y="173"/>
                    <a:pt x="535" y="173"/>
                  </a:cubicBezTo>
                  <a:cubicBezTo>
                    <a:pt x="535" y="173"/>
                    <a:pt x="535" y="172"/>
                    <a:pt x="535" y="172"/>
                  </a:cubicBezTo>
                  <a:cubicBezTo>
                    <a:pt x="534" y="171"/>
                    <a:pt x="533" y="169"/>
                    <a:pt x="533" y="168"/>
                  </a:cubicBezTo>
                  <a:cubicBezTo>
                    <a:pt x="533" y="167"/>
                    <a:pt x="533" y="166"/>
                    <a:pt x="532" y="167"/>
                  </a:cubicBezTo>
                  <a:cubicBezTo>
                    <a:pt x="528" y="167"/>
                    <a:pt x="527" y="166"/>
                    <a:pt x="526" y="163"/>
                  </a:cubicBezTo>
                  <a:cubicBezTo>
                    <a:pt x="525" y="163"/>
                    <a:pt x="525" y="162"/>
                    <a:pt x="524" y="163"/>
                  </a:cubicBezTo>
                  <a:cubicBezTo>
                    <a:pt x="524" y="163"/>
                    <a:pt x="523" y="163"/>
                    <a:pt x="523" y="162"/>
                  </a:cubicBezTo>
                  <a:cubicBezTo>
                    <a:pt x="522" y="161"/>
                    <a:pt x="521" y="161"/>
                    <a:pt x="520" y="161"/>
                  </a:cubicBezTo>
                  <a:cubicBezTo>
                    <a:pt x="520" y="162"/>
                    <a:pt x="520" y="162"/>
                    <a:pt x="520" y="162"/>
                  </a:cubicBezTo>
                  <a:cubicBezTo>
                    <a:pt x="519" y="163"/>
                    <a:pt x="519" y="164"/>
                    <a:pt x="518" y="164"/>
                  </a:cubicBezTo>
                  <a:cubicBezTo>
                    <a:pt x="518" y="164"/>
                    <a:pt x="517" y="165"/>
                    <a:pt x="517" y="165"/>
                  </a:cubicBezTo>
                  <a:cubicBezTo>
                    <a:pt x="516" y="164"/>
                    <a:pt x="515" y="164"/>
                    <a:pt x="515" y="165"/>
                  </a:cubicBezTo>
                  <a:cubicBezTo>
                    <a:pt x="514" y="165"/>
                    <a:pt x="514" y="166"/>
                    <a:pt x="513" y="166"/>
                  </a:cubicBezTo>
                  <a:cubicBezTo>
                    <a:pt x="513" y="167"/>
                    <a:pt x="513" y="167"/>
                    <a:pt x="512" y="168"/>
                  </a:cubicBezTo>
                  <a:cubicBezTo>
                    <a:pt x="512" y="168"/>
                    <a:pt x="512" y="168"/>
                    <a:pt x="512" y="168"/>
                  </a:cubicBezTo>
                  <a:cubicBezTo>
                    <a:pt x="511" y="168"/>
                    <a:pt x="511" y="168"/>
                    <a:pt x="511" y="168"/>
                  </a:cubicBezTo>
                  <a:cubicBezTo>
                    <a:pt x="511" y="168"/>
                    <a:pt x="511" y="168"/>
                    <a:pt x="511" y="169"/>
                  </a:cubicBezTo>
                  <a:cubicBezTo>
                    <a:pt x="511" y="169"/>
                    <a:pt x="510" y="170"/>
                    <a:pt x="510" y="170"/>
                  </a:cubicBezTo>
                  <a:cubicBezTo>
                    <a:pt x="508" y="172"/>
                    <a:pt x="507" y="173"/>
                    <a:pt x="506" y="175"/>
                  </a:cubicBezTo>
                  <a:cubicBezTo>
                    <a:pt x="506" y="175"/>
                    <a:pt x="506" y="175"/>
                    <a:pt x="506" y="175"/>
                  </a:cubicBezTo>
                  <a:cubicBezTo>
                    <a:pt x="506" y="175"/>
                    <a:pt x="505" y="176"/>
                    <a:pt x="505" y="176"/>
                  </a:cubicBezTo>
                  <a:cubicBezTo>
                    <a:pt x="504" y="178"/>
                    <a:pt x="503" y="179"/>
                    <a:pt x="503" y="180"/>
                  </a:cubicBezTo>
                  <a:cubicBezTo>
                    <a:pt x="502" y="181"/>
                    <a:pt x="501" y="182"/>
                    <a:pt x="502" y="183"/>
                  </a:cubicBezTo>
                  <a:cubicBezTo>
                    <a:pt x="502" y="184"/>
                    <a:pt x="502" y="184"/>
                    <a:pt x="502" y="184"/>
                  </a:cubicBezTo>
                  <a:cubicBezTo>
                    <a:pt x="502" y="185"/>
                    <a:pt x="501" y="185"/>
                    <a:pt x="501" y="185"/>
                  </a:cubicBezTo>
                  <a:cubicBezTo>
                    <a:pt x="501" y="185"/>
                    <a:pt x="500" y="185"/>
                    <a:pt x="500" y="185"/>
                  </a:cubicBezTo>
                  <a:cubicBezTo>
                    <a:pt x="500" y="185"/>
                    <a:pt x="500" y="185"/>
                    <a:pt x="500" y="185"/>
                  </a:cubicBezTo>
                  <a:cubicBezTo>
                    <a:pt x="499" y="187"/>
                    <a:pt x="499" y="190"/>
                    <a:pt x="501" y="191"/>
                  </a:cubicBezTo>
                  <a:cubicBezTo>
                    <a:pt x="502" y="191"/>
                    <a:pt x="502" y="192"/>
                    <a:pt x="502" y="193"/>
                  </a:cubicBezTo>
                  <a:cubicBezTo>
                    <a:pt x="501" y="195"/>
                    <a:pt x="500" y="196"/>
                    <a:pt x="500" y="198"/>
                  </a:cubicBezTo>
                  <a:cubicBezTo>
                    <a:pt x="498" y="198"/>
                    <a:pt x="496" y="200"/>
                    <a:pt x="494" y="199"/>
                  </a:cubicBezTo>
                  <a:cubicBezTo>
                    <a:pt x="494" y="199"/>
                    <a:pt x="494" y="199"/>
                    <a:pt x="494" y="199"/>
                  </a:cubicBezTo>
                  <a:cubicBezTo>
                    <a:pt x="492" y="200"/>
                    <a:pt x="490" y="200"/>
                    <a:pt x="487" y="199"/>
                  </a:cubicBezTo>
                  <a:cubicBezTo>
                    <a:pt x="487" y="199"/>
                    <a:pt x="486" y="198"/>
                    <a:pt x="486" y="199"/>
                  </a:cubicBezTo>
                  <a:cubicBezTo>
                    <a:pt x="486" y="199"/>
                    <a:pt x="486" y="199"/>
                    <a:pt x="486" y="200"/>
                  </a:cubicBezTo>
                  <a:cubicBezTo>
                    <a:pt x="486" y="201"/>
                    <a:pt x="486" y="202"/>
                    <a:pt x="487" y="202"/>
                  </a:cubicBezTo>
                  <a:cubicBezTo>
                    <a:pt x="489" y="204"/>
                    <a:pt x="491" y="207"/>
                    <a:pt x="492" y="209"/>
                  </a:cubicBezTo>
                  <a:cubicBezTo>
                    <a:pt x="492" y="210"/>
                    <a:pt x="492" y="211"/>
                    <a:pt x="492" y="211"/>
                  </a:cubicBezTo>
                  <a:cubicBezTo>
                    <a:pt x="492" y="211"/>
                    <a:pt x="492" y="210"/>
                    <a:pt x="491" y="210"/>
                  </a:cubicBezTo>
                  <a:cubicBezTo>
                    <a:pt x="491" y="209"/>
                    <a:pt x="490" y="209"/>
                    <a:pt x="490" y="209"/>
                  </a:cubicBezTo>
                  <a:cubicBezTo>
                    <a:pt x="489" y="209"/>
                    <a:pt x="488" y="209"/>
                    <a:pt x="488" y="208"/>
                  </a:cubicBezTo>
                  <a:cubicBezTo>
                    <a:pt x="489" y="206"/>
                    <a:pt x="487" y="206"/>
                    <a:pt x="487" y="206"/>
                  </a:cubicBezTo>
                  <a:cubicBezTo>
                    <a:pt x="485" y="207"/>
                    <a:pt x="485" y="207"/>
                    <a:pt x="485" y="205"/>
                  </a:cubicBezTo>
                  <a:cubicBezTo>
                    <a:pt x="484" y="206"/>
                    <a:pt x="482" y="207"/>
                    <a:pt x="481" y="208"/>
                  </a:cubicBezTo>
                  <a:cubicBezTo>
                    <a:pt x="481" y="208"/>
                    <a:pt x="481" y="208"/>
                    <a:pt x="480" y="208"/>
                  </a:cubicBezTo>
                  <a:cubicBezTo>
                    <a:pt x="480" y="208"/>
                    <a:pt x="480" y="208"/>
                    <a:pt x="480" y="208"/>
                  </a:cubicBezTo>
                  <a:cubicBezTo>
                    <a:pt x="480" y="209"/>
                    <a:pt x="480" y="209"/>
                    <a:pt x="479" y="209"/>
                  </a:cubicBezTo>
                  <a:cubicBezTo>
                    <a:pt x="480" y="209"/>
                    <a:pt x="480" y="209"/>
                    <a:pt x="480" y="209"/>
                  </a:cubicBezTo>
                  <a:cubicBezTo>
                    <a:pt x="480" y="210"/>
                    <a:pt x="480" y="210"/>
                    <a:pt x="480" y="210"/>
                  </a:cubicBezTo>
                  <a:cubicBezTo>
                    <a:pt x="480" y="211"/>
                    <a:pt x="479" y="211"/>
                    <a:pt x="479" y="210"/>
                  </a:cubicBezTo>
                  <a:cubicBezTo>
                    <a:pt x="479" y="210"/>
                    <a:pt x="478" y="210"/>
                    <a:pt x="478" y="210"/>
                  </a:cubicBezTo>
                  <a:cubicBezTo>
                    <a:pt x="478" y="211"/>
                    <a:pt x="476" y="211"/>
                    <a:pt x="478" y="212"/>
                  </a:cubicBezTo>
                  <a:cubicBezTo>
                    <a:pt x="478" y="212"/>
                    <a:pt x="478" y="213"/>
                    <a:pt x="478" y="213"/>
                  </a:cubicBezTo>
                  <a:cubicBezTo>
                    <a:pt x="478" y="214"/>
                    <a:pt x="478" y="213"/>
                    <a:pt x="477" y="213"/>
                  </a:cubicBezTo>
                  <a:cubicBezTo>
                    <a:pt x="477" y="213"/>
                    <a:pt x="476" y="213"/>
                    <a:pt x="476" y="213"/>
                  </a:cubicBezTo>
                  <a:cubicBezTo>
                    <a:pt x="475" y="214"/>
                    <a:pt x="474" y="214"/>
                    <a:pt x="474" y="213"/>
                  </a:cubicBezTo>
                  <a:cubicBezTo>
                    <a:pt x="474" y="213"/>
                    <a:pt x="475" y="212"/>
                    <a:pt x="475" y="212"/>
                  </a:cubicBezTo>
                  <a:cubicBezTo>
                    <a:pt x="475" y="211"/>
                    <a:pt x="475" y="211"/>
                    <a:pt x="474" y="210"/>
                  </a:cubicBezTo>
                  <a:cubicBezTo>
                    <a:pt x="473" y="210"/>
                    <a:pt x="473" y="211"/>
                    <a:pt x="472" y="211"/>
                  </a:cubicBezTo>
                  <a:cubicBezTo>
                    <a:pt x="472" y="212"/>
                    <a:pt x="471" y="212"/>
                    <a:pt x="471" y="213"/>
                  </a:cubicBezTo>
                  <a:cubicBezTo>
                    <a:pt x="472" y="213"/>
                    <a:pt x="473" y="213"/>
                    <a:pt x="473" y="213"/>
                  </a:cubicBezTo>
                  <a:cubicBezTo>
                    <a:pt x="473" y="215"/>
                    <a:pt x="471" y="216"/>
                    <a:pt x="469" y="216"/>
                  </a:cubicBezTo>
                  <a:cubicBezTo>
                    <a:pt x="469" y="215"/>
                    <a:pt x="470" y="215"/>
                    <a:pt x="470" y="215"/>
                  </a:cubicBezTo>
                  <a:cubicBezTo>
                    <a:pt x="470" y="214"/>
                    <a:pt x="470" y="213"/>
                    <a:pt x="469" y="212"/>
                  </a:cubicBezTo>
                  <a:cubicBezTo>
                    <a:pt x="469" y="212"/>
                    <a:pt x="469" y="212"/>
                    <a:pt x="468" y="213"/>
                  </a:cubicBezTo>
                  <a:cubicBezTo>
                    <a:pt x="468" y="215"/>
                    <a:pt x="467" y="214"/>
                    <a:pt x="466" y="214"/>
                  </a:cubicBezTo>
                  <a:cubicBezTo>
                    <a:pt x="465" y="213"/>
                    <a:pt x="466" y="212"/>
                    <a:pt x="466" y="212"/>
                  </a:cubicBezTo>
                  <a:cubicBezTo>
                    <a:pt x="467" y="210"/>
                    <a:pt x="466" y="209"/>
                    <a:pt x="465" y="209"/>
                  </a:cubicBezTo>
                  <a:cubicBezTo>
                    <a:pt x="463" y="208"/>
                    <a:pt x="462" y="209"/>
                    <a:pt x="461" y="209"/>
                  </a:cubicBezTo>
                  <a:cubicBezTo>
                    <a:pt x="460" y="210"/>
                    <a:pt x="459" y="210"/>
                    <a:pt x="459" y="209"/>
                  </a:cubicBezTo>
                  <a:cubicBezTo>
                    <a:pt x="459" y="208"/>
                    <a:pt x="458" y="208"/>
                    <a:pt x="458" y="209"/>
                  </a:cubicBezTo>
                  <a:cubicBezTo>
                    <a:pt x="457" y="209"/>
                    <a:pt x="457" y="211"/>
                    <a:pt x="455" y="209"/>
                  </a:cubicBezTo>
                  <a:cubicBezTo>
                    <a:pt x="455" y="209"/>
                    <a:pt x="452" y="209"/>
                    <a:pt x="452" y="209"/>
                  </a:cubicBezTo>
                  <a:cubicBezTo>
                    <a:pt x="452" y="210"/>
                    <a:pt x="452" y="210"/>
                    <a:pt x="452" y="210"/>
                  </a:cubicBezTo>
                  <a:cubicBezTo>
                    <a:pt x="453" y="211"/>
                    <a:pt x="451" y="211"/>
                    <a:pt x="451" y="211"/>
                  </a:cubicBezTo>
                  <a:cubicBezTo>
                    <a:pt x="450" y="211"/>
                    <a:pt x="450" y="211"/>
                    <a:pt x="449" y="211"/>
                  </a:cubicBezTo>
                  <a:cubicBezTo>
                    <a:pt x="449" y="211"/>
                    <a:pt x="449" y="210"/>
                    <a:pt x="449" y="210"/>
                  </a:cubicBezTo>
                  <a:cubicBezTo>
                    <a:pt x="448" y="209"/>
                    <a:pt x="448" y="210"/>
                    <a:pt x="448" y="211"/>
                  </a:cubicBezTo>
                  <a:cubicBezTo>
                    <a:pt x="448" y="212"/>
                    <a:pt x="447" y="212"/>
                    <a:pt x="447" y="212"/>
                  </a:cubicBezTo>
                  <a:cubicBezTo>
                    <a:pt x="445" y="212"/>
                    <a:pt x="446" y="214"/>
                    <a:pt x="445" y="215"/>
                  </a:cubicBezTo>
                  <a:cubicBezTo>
                    <a:pt x="445" y="215"/>
                    <a:pt x="446" y="215"/>
                    <a:pt x="446" y="215"/>
                  </a:cubicBezTo>
                  <a:cubicBezTo>
                    <a:pt x="446" y="215"/>
                    <a:pt x="446" y="215"/>
                    <a:pt x="446" y="214"/>
                  </a:cubicBezTo>
                  <a:cubicBezTo>
                    <a:pt x="446" y="214"/>
                    <a:pt x="447" y="213"/>
                    <a:pt x="447" y="214"/>
                  </a:cubicBezTo>
                  <a:cubicBezTo>
                    <a:pt x="448" y="216"/>
                    <a:pt x="450" y="215"/>
                    <a:pt x="452" y="215"/>
                  </a:cubicBezTo>
                  <a:cubicBezTo>
                    <a:pt x="451" y="216"/>
                    <a:pt x="451" y="216"/>
                    <a:pt x="450" y="216"/>
                  </a:cubicBezTo>
                  <a:cubicBezTo>
                    <a:pt x="447" y="218"/>
                    <a:pt x="444" y="219"/>
                    <a:pt x="441" y="219"/>
                  </a:cubicBezTo>
                  <a:cubicBezTo>
                    <a:pt x="441" y="219"/>
                    <a:pt x="440" y="219"/>
                    <a:pt x="440" y="220"/>
                  </a:cubicBezTo>
                  <a:cubicBezTo>
                    <a:pt x="440" y="221"/>
                    <a:pt x="439" y="221"/>
                    <a:pt x="439" y="220"/>
                  </a:cubicBezTo>
                  <a:cubicBezTo>
                    <a:pt x="438" y="220"/>
                    <a:pt x="437" y="220"/>
                    <a:pt x="437" y="221"/>
                  </a:cubicBezTo>
                  <a:cubicBezTo>
                    <a:pt x="437" y="223"/>
                    <a:pt x="435" y="222"/>
                    <a:pt x="434" y="223"/>
                  </a:cubicBezTo>
                  <a:cubicBezTo>
                    <a:pt x="434" y="224"/>
                    <a:pt x="434" y="222"/>
                    <a:pt x="433" y="222"/>
                  </a:cubicBezTo>
                  <a:cubicBezTo>
                    <a:pt x="433" y="222"/>
                    <a:pt x="433" y="224"/>
                    <a:pt x="431" y="222"/>
                  </a:cubicBezTo>
                  <a:cubicBezTo>
                    <a:pt x="431" y="222"/>
                    <a:pt x="431" y="222"/>
                    <a:pt x="431" y="223"/>
                  </a:cubicBezTo>
                  <a:cubicBezTo>
                    <a:pt x="430" y="223"/>
                    <a:pt x="429" y="223"/>
                    <a:pt x="428" y="223"/>
                  </a:cubicBezTo>
                  <a:cubicBezTo>
                    <a:pt x="427" y="224"/>
                    <a:pt x="425" y="224"/>
                    <a:pt x="425" y="225"/>
                  </a:cubicBezTo>
                  <a:cubicBezTo>
                    <a:pt x="425" y="226"/>
                    <a:pt x="425" y="226"/>
                    <a:pt x="425" y="226"/>
                  </a:cubicBezTo>
                  <a:cubicBezTo>
                    <a:pt x="424" y="227"/>
                    <a:pt x="423" y="226"/>
                    <a:pt x="423" y="227"/>
                  </a:cubicBezTo>
                  <a:cubicBezTo>
                    <a:pt x="423" y="228"/>
                    <a:pt x="422" y="228"/>
                    <a:pt x="422" y="227"/>
                  </a:cubicBezTo>
                  <a:cubicBezTo>
                    <a:pt x="420" y="226"/>
                    <a:pt x="420" y="228"/>
                    <a:pt x="419" y="228"/>
                  </a:cubicBezTo>
                  <a:cubicBezTo>
                    <a:pt x="418" y="229"/>
                    <a:pt x="418" y="229"/>
                    <a:pt x="418" y="230"/>
                  </a:cubicBezTo>
                  <a:cubicBezTo>
                    <a:pt x="416" y="231"/>
                    <a:pt x="414" y="233"/>
                    <a:pt x="413" y="236"/>
                  </a:cubicBezTo>
                  <a:cubicBezTo>
                    <a:pt x="413" y="236"/>
                    <a:pt x="413" y="238"/>
                    <a:pt x="412" y="237"/>
                  </a:cubicBezTo>
                  <a:cubicBezTo>
                    <a:pt x="410" y="236"/>
                    <a:pt x="408" y="237"/>
                    <a:pt x="406" y="236"/>
                  </a:cubicBezTo>
                  <a:cubicBezTo>
                    <a:pt x="406" y="235"/>
                    <a:pt x="405" y="236"/>
                    <a:pt x="405" y="237"/>
                  </a:cubicBezTo>
                  <a:cubicBezTo>
                    <a:pt x="404" y="237"/>
                    <a:pt x="405" y="237"/>
                    <a:pt x="405" y="237"/>
                  </a:cubicBezTo>
                  <a:cubicBezTo>
                    <a:pt x="406" y="238"/>
                    <a:pt x="407" y="238"/>
                    <a:pt x="409" y="238"/>
                  </a:cubicBezTo>
                  <a:cubicBezTo>
                    <a:pt x="409" y="238"/>
                    <a:pt x="410" y="239"/>
                    <a:pt x="410" y="239"/>
                  </a:cubicBezTo>
                  <a:cubicBezTo>
                    <a:pt x="410" y="240"/>
                    <a:pt x="410" y="240"/>
                    <a:pt x="409" y="241"/>
                  </a:cubicBezTo>
                  <a:cubicBezTo>
                    <a:pt x="409" y="241"/>
                    <a:pt x="408" y="241"/>
                    <a:pt x="408" y="240"/>
                  </a:cubicBezTo>
                  <a:cubicBezTo>
                    <a:pt x="408" y="240"/>
                    <a:pt x="407" y="240"/>
                    <a:pt x="407" y="240"/>
                  </a:cubicBezTo>
                  <a:cubicBezTo>
                    <a:pt x="407" y="240"/>
                    <a:pt x="407" y="240"/>
                    <a:pt x="407" y="241"/>
                  </a:cubicBezTo>
                  <a:cubicBezTo>
                    <a:pt x="408" y="242"/>
                    <a:pt x="407" y="242"/>
                    <a:pt x="406" y="243"/>
                  </a:cubicBezTo>
                  <a:cubicBezTo>
                    <a:pt x="406" y="240"/>
                    <a:pt x="406" y="240"/>
                    <a:pt x="404" y="240"/>
                  </a:cubicBezTo>
                  <a:cubicBezTo>
                    <a:pt x="403" y="240"/>
                    <a:pt x="401" y="240"/>
                    <a:pt x="402" y="242"/>
                  </a:cubicBezTo>
                  <a:cubicBezTo>
                    <a:pt x="402" y="242"/>
                    <a:pt x="402" y="243"/>
                    <a:pt x="402" y="242"/>
                  </a:cubicBezTo>
                  <a:cubicBezTo>
                    <a:pt x="401" y="242"/>
                    <a:pt x="401" y="242"/>
                    <a:pt x="400" y="242"/>
                  </a:cubicBezTo>
                  <a:cubicBezTo>
                    <a:pt x="400" y="242"/>
                    <a:pt x="400" y="243"/>
                    <a:pt x="401" y="243"/>
                  </a:cubicBezTo>
                  <a:cubicBezTo>
                    <a:pt x="402" y="244"/>
                    <a:pt x="402" y="245"/>
                    <a:pt x="402" y="246"/>
                  </a:cubicBezTo>
                  <a:cubicBezTo>
                    <a:pt x="401" y="246"/>
                    <a:pt x="400" y="247"/>
                    <a:pt x="400" y="245"/>
                  </a:cubicBezTo>
                  <a:cubicBezTo>
                    <a:pt x="400" y="245"/>
                    <a:pt x="400" y="244"/>
                    <a:pt x="399" y="244"/>
                  </a:cubicBezTo>
                  <a:cubicBezTo>
                    <a:pt x="398" y="244"/>
                    <a:pt x="399" y="245"/>
                    <a:pt x="399" y="245"/>
                  </a:cubicBezTo>
                  <a:cubicBezTo>
                    <a:pt x="399" y="246"/>
                    <a:pt x="399" y="247"/>
                    <a:pt x="398" y="246"/>
                  </a:cubicBezTo>
                  <a:cubicBezTo>
                    <a:pt x="397" y="246"/>
                    <a:pt x="397" y="247"/>
                    <a:pt x="397" y="248"/>
                  </a:cubicBezTo>
                  <a:cubicBezTo>
                    <a:pt x="397" y="248"/>
                    <a:pt x="398" y="249"/>
                    <a:pt x="398" y="249"/>
                  </a:cubicBezTo>
                  <a:cubicBezTo>
                    <a:pt x="400" y="249"/>
                    <a:pt x="401" y="251"/>
                    <a:pt x="403" y="251"/>
                  </a:cubicBezTo>
                  <a:cubicBezTo>
                    <a:pt x="403" y="252"/>
                    <a:pt x="403" y="253"/>
                    <a:pt x="403" y="254"/>
                  </a:cubicBezTo>
                  <a:cubicBezTo>
                    <a:pt x="402" y="253"/>
                    <a:pt x="401" y="253"/>
                    <a:pt x="399" y="254"/>
                  </a:cubicBezTo>
                  <a:cubicBezTo>
                    <a:pt x="399" y="255"/>
                    <a:pt x="400" y="255"/>
                    <a:pt x="400" y="255"/>
                  </a:cubicBezTo>
                  <a:cubicBezTo>
                    <a:pt x="400" y="256"/>
                    <a:pt x="400" y="255"/>
                    <a:pt x="399" y="255"/>
                  </a:cubicBezTo>
                  <a:cubicBezTo>
                    <a:pt x="399" y="255"/>
                    <a:pt x="398" y="255"/>
                    <a:pt x="398" y="255"/>
                  </a:cubicBezTo>
                  <a:cubicBezTo>
                    <a:pt x="398" y="256"/>
                    <a:pt x="398" y="256"/>
                    <a:pt x="398" y="257"/>
                  </a:cubicBezTo>
                  <a:cubicBezTo>
                    <a:pt x="398" y="258"/>
                    <a:pt x="399" y="257"/>
                    <a:pt x="399" y="257"/>
                  </a:cubicBezTo>
                  <a:cubicBezTo>
                    <a:pt x="401" y="257"/>
                    <a:pt x="402" y="258"/>
                    <a:pt x="403" y="260"/>
                  </a:cubicBezTo>
                  <a:cubicBezTo>
                    <a:pt x="404" y="260"/>
                    <a:pt x="404" y="260"/>
                    <a:pt x="404" y="261"/>
                  </a:cubicBezTo>
                  <a:cubicBezTo>
                    <a:pt x="403" y="261"/>
                    <a:pt x="404" y="261"/>
                    <a:pt x="404" y="262"/>
                  </a:cubicBezTo>
                  <a:cubicBezTo>
                    <a:pt x="405" y="262"/>
                    <a:pt x="405" y="263"/>
                    <a:pt x="406" y="263"/>
                  </a:cubicBezTo>
                  <a:cubicBezTo>
                    <a:pt x="405" y="264"/>
                    <a:pt x="404" y="263"/>
                    <a:pt x="403" y="264"/>
                  </a:cubicBezTo>
                  <a:cubicBezTo>
                    <a:pt x="404" y="265"/>
                    <a:pt x="405" y="265"/>
                    <a:pt x="406" y="266"/>
                  </a:cubicBezTo>
                  <a:cubicBezTo>
                    <a:pt x="406" y="266"/>
                    <a:pt x="406" y="267"/>
                    <a:pt x="406" y="268"/>
                  </a:cubicBezTo>
                  <a:cubicBezTo>
                    <a:pt x="406" y="268"/>
                    <a:pt x="405" y="268"/>
                    <a:pt x="405" y="268"/>
                  </a:cubicBezTo>
                  <a:cubicBezTo>
                    <a:pt x="403" y="268"/>
                    <a:pt x="401" y="267"/>
                    <a:pt x="399" y="268"/>
                  </a:cubicBezTo>
                  <a:cubicBezTo>
                    <a:pt x="398" y="269"/>
                    <a:pt x="398" y="270"/>
                    <a:pt x="396" y="269"/>
                  </a:cubicBezTo>
                  <a:cubicBezTo>
                    <a:pt x="395" y="269"/>
                    <a:pt x="395" y="270"/>
                    <a:pt x="395" y="271"/>
                  </a:cubicBezTo>
                  <a:cubicBezTo>
                    <a:pt x="395" y="272"/>
                    <a:pt x="393" y="272"/>
                    <a:pt x="392" y="272"/>
                  </a:cubicBezTo>
                  <a:cubicBezTo>
                    <a:pt x="391" y="271"/>
                    <a:pt x="389" y="271"/>
                    <a:pt x="388" y="271"/>
                  </a:cubicBezTo>
                  <a:cubicBezTo>
                    <a:pt x="387" y="272"/>
                    <a:pt x="385" y="272"/>
                    <a:pt x="383" y="273"/>
                  </a:cubicBezTo>
                  <a:cubicBezTo>
                    <a:pt x="382" y="273"/>
                    <a:pt x="381" y="274"/>
                    <a:pt x="380" y="274"/>
                  </a:cubicBezTo>
                  <a:cubicBezTo>
                    <a:pt x="378" y="274"/>
                    <a:pt x="378" y="274"/>
                    <a:pt x="378" y="274"/>
                  </a:cubicBezTo>
                  <a:cubicBezTo>
                    <a:pt x="375" y="274"/>
                    <a:pt x="373" y="273"/>
                    <a:pt x="370" y="274"/>
                  </a:cubicBezTo>
                  <a:cubicBezTo>
                    <a:pt x="368" y="274"/>
                    <a:pt x="365" y="276"/>
                    <a:pt x="362" y="275"/>
                  </a:cubicBezTo>
                  <a:cubicBezTo>
                    <a:pt x="362" y="275"/>
                    <a:pt x="361" y="275"/>
                    <a:pt x="361" y="276"/>
                  </a:cubicBezTo>
                  <a:cubicBezTo>
                    <a:pt x="361" y="276"/>
                    <a:pt x="361" y="277"/>
                    <a:pt x="362" y="277"/>
                  </a:cubicBezTo>
                  <a:cubicBezTo>
                    <a:pt x="363" y="277"/>
                    <a:pt x="363" y="278"/>
                    <a:pt x="362" y="279"/>
                  </a:cubicBezTo>
                  <a:cubicBezTo>
                    <a:pt x="362" y="279"/>
                    <a:pt x="362" y="280"/>
                    <a:pt x="361" y="280"/>
                  </a:cubicBezTo>
                  <a:cubicBezTo>
                    <a:pt x="360" y="281"/>
                    <a:pt x="360" y="282"/>
                    <a:pt x="362" y="282"/>
                  </a:cubicBezTo>
                  <a:cubicBezTo>
                    <a:pt x="362" y="283"/>
                    <a:pt x="363" y="283"/>
                    <a:pt x="362" y="284"/>
                  </a:cubicBezTo>
                  <a:cubicBezTo>
                    <a:pt x="361" y="285"/>
                    <a:pt x="362" y="286"/>
                    <a:pt x="363" y="288"/>
                  </a:cubicBezTo>
                  <a:cubicBezTo>
                    <a:pt x="364" y="289"/>
                    <a:pt x="364" y="290"/>
                    <a:pt x="363" y="292"/>
                  </a:cubicBezTo>
                  <a:cubicBezTo>
                    <a:pt x="363" y="293"/>
                    <a:pt x="363" y="295"/>
                    <a:pt x="363" y="297"/>
                  </a:cubicBezTo>
                  <a:cubicBezTo>
                    <a:pt x="363" y="297"/>
                    <a:pt x="364" y="297"/>
                    <a:pt x="363" y="298"/>
                  </a:cubicBezTo>
                  <a:cubicBezTo>
                    <a:pt x="363" y="300"/>
                    <a:pt x="364" y="301"/>
                    <a:pt x="365" y="302"/>
                  </a:cubicBezTo>
                  <a:cubicBezTo>
                    <a:pt x="365" y="303"/>
                    <a:pt x="366" y="303"/>
                    <a:pt x="368" y="303"/>
                  </a:cubicBezTo>
                  <a:cubicBezTo>
                    <a:pt x="369" y="303"/>
                    <a:pt x="371" y="305"/>
                    <a:pt x="372" y="305"/>
                  </a:cubicBezTo>
                  <a:cubicBezTo>
                    <a:pt x="373" y="304"/>
                    <a:pt x="373" y="305"/>
                    <a:pt x="373" y="305"/>
                  </a:cubicBezTo>
                  <a:cubicBezTo>
                    <a:pt x="374" y="307"/>
                    <a:pt x="374" y="308"/>
                    <a:pt x="374" y="309"/>
                  </a:cubicBezTo>
                  <a:cubicBezTo>
                    <a:pt x="375" y="311"/>
                    <a:pt x="376" y="313"/>
                    <a:pt x="378" y="313"/>
                  </a:cubicBezTo>
                  <a:cubicBezTo>
                    <a:pt x="380" y="314"/>
                    <a:pt x="381" y="315"/>
                    <a:pt x="381" y="317"/>
                  </a:cubicBezTo>
                  <a:cubicBezTo>
                    <a:pt x="381" y="317"/>
                    <a:pt x="381" y="318"/>
                    <a:pt x="382" y="318"/>
                  </a:cubicBezTo>
                  <a:cubicBezTo>
                    <a:pt x="383" y="319"/>
                    <a:pt x="383" y="321"/>
                    <a:pt x="381" y="322"/>
                  </a:cubicBezTo>
                  <a:cubicBezTo>
                    <a:pt x="381" y="323"/>
                    <a:pt x="381" y="323"/>
                    <a:pt x="381" y="323"/>
                  </a:cubicBezTo>
                  <a:cubicBezTo>
                    <a:pt x="381" y="325"/>
                    <a:pt x="381" y="326"/>
                    <a:pt x="380" y="327"/>
                  </a:cubicBezTo>
                  <a:cubicBezTo>
                    <a:pt x="379" y="327"/>
                    <a:pt x="380" y="330"/>
                    <a:pt x="380" y="331"/>
                  </a:cubicBezTo>
                  <a:cubicBezTo>
                    <a:pt x="381" y="333"/>
                    <a:pt x="382" y="335"/>
                    <a:pt x="382" y="338"/>
                  </a:cubicBezTo>
                  <a:cubicBezTo>
                    <a:pt x="382" y="339"/>
                    <a:pt x="383" y="340"/>
                    <a:pt x="383" y="342"/>
                  </a:cubicBezTo>
                  <a:cubicBezTo>
                    <a:pt x="384" y="343"/>
                    <a:pt x="384" y="343"/>
                    <a:pt x="383" y="344"/>
                  </a:cubicBezTo>
                  <a:cubicBezTo>
                    <a:pt x="383" y="345"/>
                    <a:pt x="382" y="345"/>
                    <a:pt x="382" y="344"/>
                  </a:cubicBezTo>
                  <a:cubicBezTo>
                    <a:pt x="382" y="343"/>
                    <a:pt x="382" y="342"/>
                    <a:pt x="381" y="342"/>
                  </a:cubicBezTo>
                  <a:cubicBezTo>
                    <a:pt x="381" y="342"/>
                    <a:pt x="381" y="342"/>
                    <a:pt x="381" y="342"/>
                  </a:cubicBezTo>
                  <a:cubicBezTo>
                    <a:pt x="381" y="342"/>
                    <a:pt x="380" y="342"/>
                    <a:pt x="381" y="343"/>
                  </a:cubicBezTo>
                  <a:cubicBezTo>
                    <a:pt x="381" y="343"/>
                    <a:pt x="381" y="345"/>
                    <a:pt x="382" y="346"/>
                  </a:cubicBezTo>
                  <a:cubicBezTo>
                    <a:pt x="381" y="346"/>
                    <a:pt x="380" y="346"/>
                    <a:pt x="379" y="347"/>
                  </a:cubicBezTo>
                  <a:cubicBezTo>
                    <a:pt x="379" y="347"/>
                    <a:pt x="378" y="347"/>
                    <a:pt x="378" y="347"/>
                  </a:cubicBezTo>
                  <a:cubicBezTo>
                    <a:pt x="378" y="348"/>
                    <a:pt x="379" y="349"/>
                    <a:pt x="379" y="349"/>
                  </a:cubicBezTo>
                  <a:cubicBezTo>
                    <a:pt x="379" y="349"/>
                    <a:pt x="379" y="350"/>
                    <a:pt x="379" y="350"/>
                  </a:cubicBezTo>
                  <a:cubicBezTo>
                    <a:pt x="378" y="350"/>
                    <a:pt x="378" y="349"/>
                    <a:pt x="378" y="349"/>
                  </a:cubicBezTo>
                  <a:cubicBezTo>
                    <a:pt x="377" y="349"/>
                    <a:pt x="378" y="349"/>
                    <a:pt x="378" y="350"/>
                  </a:cubicBezTo>
                  <a:cubicBezTo>
                    <a:pt x="377" y="349"/>
                    <a:pt x="376" y="349"/>
                    <a:pt x="376" y="348"/>
                  </a:cubicBezTo>
                  <a:cubicBezTo>
                    <a:pt x="376" y="347"/>
                    <a:pt x="377" y="347"/>
                    <a:pt x="377" y="346"/>
                  </a:cubicBezTo>
                  <a:cubicBezTo>
                    <a:pt x="378" y="345"/>
                    <a:pt x="379" y="343"/>
                    <a:pt x="377" y="342"/>
                  </a:cubicBezTo>
                  <a:cubicBezTo>
                    <a:pt x="377" y="342"/>
                    <a:pt x="377" y="341"/>
                    <a:pt x="377" y="341"/>
                  </a:cubicBezTo>
                  <a:cubicBezTo>
                    <a:pt x="378" y="341"/>
                    <a:pt x="378" y="340"/>
                    <a:pt x="379" y="339"/>
                  </a:cubicBezTo>
                  <a:cubicBezTo>
                    <a:pt x="379" y="338"/>
                    <a:pt x="378" y="336"/>
                    <a:pt x="379" y="335"/>
                  </a:cubicBezTo>
                  <a:cubicBezTo>
                    <a:pt x="380" y="334"/>
                    <a:pt x="379" y="333"/>
                    <a:pt x="378" y="333"/>
                  </a:cubicBezTo>
                  <a:cubicBezTo>
                    <a:pt x="378" y="333"/>
                    <a:pt x="378" y="333"/>
                    <a:pt x="378" y="334"/>
                  </a:cubicBezTo>
                  <a:cubicBezTo>
                    <a:pt x="378" y="334"/>
                    <a:pt x="377" y="335"/>
                    <a:pt x="377" y="335"/>
                  </a:cubicBezTo>
                  <a:cubicBezTo>
                    <a:pt x="377" y="335"/>
                    <a:pt x="376" y="334"/>
                    <a:pt x="376" y="334"/>
                  </a:cubicBezTo>
                  <a:cubicBezTo>
                    <a:pt x="376" y="334"/>
                    <a:pt x="376" y="333"/>
                    <a:pt x="375" y="333"/>
                  </a:cubicBezTo>
                  <a:cubicBezTo>
                    <a:pt x="375" y="334"/>
                    <a:pt x="375" y="336"/>
                    <a:pt x="376" y="337"/>
                  </a:cubicBezTo>
                  <a:cubicBezTo>
                    <a:pt x="376" y="337"/>
                    <a:pt x="376" y="337"/>
                    <a:pt x="376" y="337"/>
                  </a:cubicBezTo>
                  <a:cubicBezTo>
                    <a:pt x="373" y="338"/>
                    <a:pt x="375" y="341"/>
                    <a:pt x="373" y="341"/>
                  </a:cubicBezTo>
                  <a:cubicBezTo>
                    <a:pt x="373" y="341"/>
                    <a:pt x="373" y="342"/>
                    <a:pt x="373" y="342"/>
                  </a:cubicBezTo>
                  <a:cubicBezTo>
                    <a:pt x="373" y="342"/>
                    <a:pt x="374" y="343"/>
                    <a:pt x="373" y="343"/>
                  </a:cubicBezTo>
                  <a:cubicBezTo>
                    <a:pt x="372" y="343"/>
                    <a:pt x="372" y="342"/>
                    <a:pt x="372" y="342"/>
                  </a:cubicBezTo>
                  <a:cubicBezTo>
                    <a:pt x="372" y="341"/>
                    <a:pt x="372" y="341"/>
                    <a:pt x="373" y="340"/>
                  </a:cubicBezTo>
                  <a:cubicBezTo>
                    <a:pt x="374" y="340"/>
                    <a:pt x="373" y="339"/>
                    <a:pt x="373" y="339"/>
                  </a:cubicBezTo>
                  <a:cubicBezTo>
                    <a:pt x="373" y="339"/>
                    <a:pt x="374" y="338"/>
                    <a:pt x="374" y="337"/>
                  </a:cubicBezTo>
                  <a:cubicBezTo>
                    <a:pt x="373" y="336"/>
                    <a:pt x="373" y="335"/>
                    <a:pt x="374" y="335"/>
                  </a:cubicBezTo>
                  <a:cubicBezTo>
                    <a:pt x="375" y="334"/>
                    <a:pt x="375" y="334"/>
                    <a:pt x="374" y="333"/>
                  </a:cubicBezTo>
                  <a:cubicBezTo>
                    <a:pt x="374" y="333"/>
                    <a:pt x="374" y="333"/>
                    <a:pt x="373" y="333"/>
                  </a:cubicBezTo>
                  <a:cubicBezTo>
                    <a:pt x="373" y="333"/>
                    <a:pt x="373" y="334"/>
                    <a:pt x="373" y="334"/>
                  </a:cubicBezTo>
                  <a:cubicBezTo>
                    <a:pt x="373" y="333"/>
                    <a:pt x="373" y="333"/>
                    <a:pt x="373" y="333"/>
                  </a:cubicBezTo>
                  <a:cubicBezTo>
                    <a:pt x="374" y="332"/>
                    <a:pt x="374" y="331"/>
                    <a:pt x="373" y="330"/>
                  </a:cubicBezTo>
                  <a:cubicBezTo>
                    <a:pt x="372" y="328"/>
                    <a:pt x="373" y="327"/>
                    <a:pt x="374" y="326"/>
                  </a:cubicBezTo>
                  <a:cubicBezTo>
                    <a:pt x="375" y="325"/>
                    <a:pt x="376" y="324"/>
                    <a:pt x="377" y="324"/>
                  </a:cubicBezTo>
                  <a:cubicBezTo>
                    <a:pt x="378" y="324"/>
                    <a:pt x="379" y="323"/>
                    <a:pt x="378" y="323"/>
                  </a:cubicBezTo>
                  <a:cubicBezTo>
                    <a:pt x="377" y="321"/>
                    <a:pt x="378" y="321"/>
                    <a:pt x="379" y="320"/>
                  </a:cubicBezTo>
                  <a:cubicBezTo>
                    <a:pt x="380" y="319"/>
                    <a:pt x="380" y="317"/>
                    <a:pt x="379" y="317"/>
                  </a:cubicBezTo>
                  <a:cubicBezTo>
                    <a:pt x="378" y="316"/>
                    <a:pt x="376" y="316"/>
                    <a:pt x="374" y="317"/>
                  </a:cubicBezTo>
                  <a:cubicBezTo>
                    <a:pt x="372" y="318"/>
                    <a:pt x="370" y="318"/>
                    <a:pt x="368" y="317"/>
                  </a:cubicBezTo>
                  <a:cubicBezTo>
                    <a:pt x="368" y="317"/>
                    <a:pt x="367" y="317"/>
                    <a:pt x="367" y="316"/>
                  </a:cubicBezTo>
                  <a:cubicBezTo>
                    <a:pt x="367" y="314"/>
                    <a:pt x="365" y="313"/>
                    <a:pt x="364" y="312"/>
                  </a:cubicBezTo>
                  <a:cubicBezTo>
                    <a:pt x="364" y="311"/>
                    <a:pt x="363" y="311"/>
                    <a:pt x="363" y="310"/>
                  </a:cubicBezTo>
                  <a:cubicBezTo>
                    <a:pt x="363" y="309"/>
                    <a:pt x="363" y="309"/>
                    <a:pt x="362" y="309"/>
                  </a:cubicBezTo>
                  <a:cubicBezTo>
                    <a:pt x="360" y="308"/>
                    <a:pt x="357" y="307"/>
                    <a:pt x="356" y="305"/>
                  </a:cubicBezTo>
                  <a:cubicBezTo>
                    <a:pt x="354" y="302"/>
                    <a:pt x="351" y="303"/>
                    <a:pt x="348" y="303"/>
                  </a:cubicBezTo>
                  <a:cubicBezTo>
                    <a:pt x="347" y="303"/>
                    <a:pt x="346" y="303"/>
                    <a:pt x="344" y="304"/>
                  </a:cubicBezTo>
                  <a:cubicBezTo>
                    <a:pt x="344" y="304"/>
                    <a:pt x="343" y="305"/>
                    <a:pt x="343" y="304"/>
                  </a:cubicBezTo>
                  <a:cubicBezTo>
                    <a:pt x="343" y="303"/>
                    <a:pt x="343" y="303"/>
                    <a:pt x="344" y="303"/>
                  </a:cubicBezTo>
                  <a:cubicBezTo>
                    <a:pt x="345" y="303"/>
                    <a:pt x="345" y="302"/>
                    <a:pt x="346" y="301"/>
                  </a:cubicBezTo>
                  <a:cubicBezTo>
                    <a:pt x="346" y="301"/>
                    <a:pt x="347" y="300"/>
                    <a:pt x="346" y="300"/>
                  </a:cubicBezTo>
                  <a:cubicBezTo>
                    <a:pt x="346" y="298"/>
                    <a:pt x="342" y="297"/>
                    <a:pt x="341" y="298"/>
                  </a:cubicBezTo>
                  <a:cubicBezTo>
                    <a:pt x="339" y="300"/>
                    <a:pt x="338" y="302"/>
                    <a:pt x="337" y="303"/>
                  </a:cubicBezTo>
                  <a:cubicBezTo>
                    <a:pt x="336" y="304"/>
                    <a:pt x="337" y="305"/>
                    <a:pt x="338" y="305"/>
                  </a:cubicBezTo>
                  <a:cubicBezTo>
                    <a:pt x="340" y="305"/>
                    <a:pt x="341" y="305"/>
                    <a:pt x="343" y="305"/>
                  </a:cubicBezTo>
                  <a:cubicBezTo>
                    <a:pt x="343" y="306"/>
                    <a:pt x="342" y="307"/>
                    <a:pt x="341" y="307"/>
                  </a:cubicBezTo>
                  <a:cubicBezTo>
                    <a:pt x="340" y="308"/>
                    <a:pt x="340" y="308"/>
                    <a:pt x="340" y="309"/>
                  </a:cubicBezTo>
                  <a:cubicBezTo>
                    <a:pt x="341" y="309"/>
                    <a:pt x="341" y="310"/>
                    <a:pt x="341" y="309"/>
                  </a:cubicBezTo>
                  <a:cubicBezTo>
                    <a:pt x="343" y="308"/>
                    <a:pt x="344" y="309"/>
                    <a:pt x="345" y="310"/>
                  </a:cubicBezTo>
                  <a:cubicBezTo>
                    <a:pt x="346" y="312"/>
                    <a:pt x="346" y="313"/>
                    <a:pt x="345" y="314"/>
                  </a:cubicBezTo>
                  <a:cubicBezTo>
                    <a:pt x="344" y="315"/>
                    <a:pt x="342" y="315"/>
                    <a:pt x="341" y="314"/>
                  </a:cubicBezTo>
                  <a:cubicBezTo>
                    <a:pt x="340" y="313"/>
                    <a:pt x="338" y="312"/>
                    <a:pt x="337" y="310"/>
                  </a:cubicBezTo>
                  <a:cubicBezTo>
                    <a:pt x="337" y="310"/>
                    <a:pt x="336" y="310"/>
                    <a:pt x="336" y="310"/>
                  </a:cubicBezTo>
                  <a:cubicBezTo>
                    <a:pt x="335" y="310"/>
                    <a:pt x="334" y="310"/>
                    <a:pt x="334" y="311"/>
                  </a:cubicBezTo>
                  <a:cubicBezTo>
                    <a:pt x="332" y="312"/>
                    <a:pt x="331" y="313"/>
                    <a:pt x="331" y="314"/>
                  </a:cubicBezTo>
                  <a:cubicBezTo>
                    <a:pt x="331" y="316"/>
                    <a:pt x="332" y="318"/>
                    <a:pt x="332" y="320"/>
                  </a:cubicBezTo>
                  <a:cubicBezTo>
                    <a:pt x="332" y="320"/>
                    <a:pt x="333" y="321"/>
                    <a:pt x="333" y="321"/>
                  </a:cubicBezTo>
                  <a:cubicBezTo>
                    <a:pt x="334" y="321"/>
                    <a:pt x="335" y="322"/>
                    <a:pt x="335" y="322"/>
                  </a:cubicBezTo>
                  <a:cubicBezTo>
                    <a:pt x="337" y="324"/>
                    <a:pt x="339" y="324"/>
                    <a:pt x="340" y="326"/>
                  </a:cubicBezTo>
                  <a:cubicBezTo>
                    <a:pt x="341" y="327"/>
                    <a:pt x="341" y="326"/>
                    <a:pt x="342" y="326"/>
                  </a:cubicBezTo>
                  <a:cubicBezTo>
                    <a:pt x="343" y="325"/>
                    <a:pt x="344" y="328"/>
                    <a:pt x="346" y="327"/>
                  </a:cubicBezTo>
                  <a:cubicBezTo>
                    <a:pt x="347" y="327"/>
                    <a:pt x="346" y="328"/>
                    <a:pt x="346" y="328"/>
                  </a:cubicBezTo>
                  <a:cubicBezTo>
                    <a:pt x="346" y="331"/>
                    <a:pt x="347" y="333"/>
                    <a:pt x="349" y="334"/>
                  </a:cubicBezTo>
                  <a:cubicBezTo>
                    <a:pt x="348" y="334"/>
                    <a:pt x="347" y="334"/>
                    <a:pt x="347" y="334"/>
                  </a:cubicBezTo>
                  <a:cubicBezTo>
                    <a:pt x="346" y="333"/>
                    <a:pt x="344" y="334"/>
                    <a:pt x="344" y="332"/>
                  </a:cubicBezTo>
                  <a:cubicBezTo>
                    <a:pt x="344" y="330"/>
                    <a:pt x="343" y="329"/>
                    <a:pt x="341" y="329"/>
                  </a:cubicBezTo>
                  <a:cubicBezTo>
                    <a:pt x="338" y="330"/>
                    <a:pt x="336" y="328"/>
                    <a:pt x="333" y="328"/>
                  </a:cubicBezTo>
                  <a:cubicBezTo>
                    <a:pt x="331" y="328"/>
                    <a:pt x="329" y="328"/>
                    <a:pt x="327" y="326"/>
                  </a:cubicBezTo>
                  <a:cubicBezTo>
                    <a:pt x="326" y="325"/>
                    <a:pt x="325" y="324"/>
                    <a:pt x="326" y="323"/>
                  </a:cubicBezTo>
                  <a:cubicBezTo>
                    <a:pt x="327" y="321"/>
                    <a:pt x="327" y="319"/>
                    <a:pt x="326" y="318"/>
                  </a:cubicBezTo>
                  <a:cubicBezTo>
                    <a:pt x="326" y="317"/>
                    <a:pt x="325" y="316"/>
                    <a:pt x="326" y="314"/>
                  </a:cubicBezTo>
                  <a:cubicBezTo>
                    <a:pt x="326" y="313"/>
                    <a:pt x="327" y="312"/>
                    <a:pt x="327" y="310"/>
                  </a:cubicBezTo>
                  <a:cubicBezTo>
                    <a:pt x="327" y="309"/>
                    <a:pt x="327" y="308"/>
                    <a:pt x="328" y="306"/>
                  </a:cubicBezTo>
                  <a:cubicBezTo>
                    <a:pt x="329" y="304"/>
                    <a:pt x="327" y="302"/>
                    <a:pt x="328" y="299"/>
                  </a:cubicBezTo>
                  <a:cubicBezTo>
                    <a:pt x="328" y="299"/>
                    <a:pt x="328" y="299"/>
                    <a:pt x="328" y="298"/>
                  </a:cubicBezTo>
                  <a:cubicBezTo>
                    <a:pt x="327" y="297"/>
                    <a:pt x="326" y="296"/>
                    <a:pt x="326" y="296"/>
                  </a:cubicBezTo>
                  <a:cubicBezTo>
                    <a:pt x="327" y="294"/>
                    <a:pt x="326" y="294"/>
                    <a:pt x="325" y="293"/>
                  </a:cubicBezTo>
                  <a:cubicBezTo>
                    <a:pt x="324" y="292"/>
                    <a:pt x="324" y="290"/>
                    <a:pt x="322" y="289"/>
                  </a:cubicBezTo>
                  <a:cubicBezTo>
                    <a:pt x="322" y="289"/>
                    <a:pt x="322" y="289"/>
                    <a:pt x="322" y="288"/>
                  </a:cubicBezTo>
                  <a:cubicBezTo>
                    <a:pt x="324" y="287"/>
                    <a:pt x="322" y="287"/>
                    <a:pt x="321" y="286"/>
                  </a:cubicBezTo>
                  <a:cubicBezTo>
                    <a:pt x="320" y="286"/>
                    <a:pt x="319" y="286"/>
                    <a:pt x="319" y="287"/>
                  </a:cubicBezTo>
                  <a:cubicBezTo>
                    <a:pt x="318" y="288"/>
                    <a:pt x="318" y="290"/>
                    <a:pt x="320" y="291"/>
                  </a:cubicBezTo>
                  <a:cubicBezTo>
                    <a:pt x="323" y="293"/>
                    <a:pt x="324" y="295"/>
                    <a:pt x="324" y="298"/>
                  </a:cubicBezTo>
                  <a:cubicBezTo>
                    <a:pt x="324" y="299"/>
                    <a:pt x="324" y="299"/>
                    <a:pt x="324" y="300"/>
                  </a:cubicBezTo>
                  <a:cubicBezTo>
                    <a:pt x="325" y="303"/>
                    <a:pt x="325" y="306"/>
                    <a:pt x="323" y="308"/>
                  </a:cubicBezTo>
                  <a:cubicBezTo>
                    <a:pt x="322" y="311"/>
                    <a:pt x="319" y="312"/>
                    <a:pt x="317" y="313"/>
                  </a:cubicBezTo>
                  <a:cubicBezTo>
                    <a:pt x="316" y="314"/>
                    <a:pt x="314" y="314"/>
                    <a:pt x="314" y="316"/>
                  </a:cubicBezTo>
                  <a:cubicBezTo>
                    <a:pt x="314" y="318"/>
                    <a:pt x="314" y="319"/>
                    <a:pt x="313" y="320"/>
                  </a:cubicBezTo>
                  <a:cubicBezTo>
                    <a:pt x="312" y="321"/>
                    <a:pt x="312" y="322"/>
                    <a:pt x="311" y="323"/>
                  </a:cubicBezTo>
                  <a:cubicBezTo>
                    <a:pt x="310" y="324"/>
                    <a:pt x="311" y="325"/>
                    <a:pt x="311" y="325"/>
                  </a:cubicBezTo>
                  <a:cubicBezTo>
                    <a:pt x="314" y="326"/>
                    <a:pt x="315" y="328"/>
                    <a:pt x="315" y="330"/>
                  </a:cubicBezTo>
                  <a:cubicBezTo>
                    <a:pt x="315" y="331"/>
                    <a:pt x="316" y="332"/>
                    <a:pt x="317" y="333"/>
                  </a:cubicBezTo>
                  <a:cubicBezTo>
                    <a:pt x="316" y="335"/>
                    <a:pt x="317" y="336"/>
                    <a:pt x="318" y="338"/>
                  </a:cubicBezTo>
                  <a:cubicBezTo>
                    <a:pt x="319" y="340"/>
                    <a:pt x="320" y="341"/>
                    <a:pt x="319" y="343"/>
                  </a:cubicBezTo>
                  <a:cubicBezTo>
                    <a:pt x="318" y="345"/>
                    <a:pt x="318" y="346"/>
                    <a:pt x="317" y="347"/>
                  </a:cubicBezTo>
                  <a:cubicBezTo>
                    <a:pt x="316" y="348"/>
                    <a:pt x="315" y="349"/>
                    <a:pt x="315" y="350"/>
                  </a:cubicBezTo>
                  <a:cubicBezTo>
                    <a:pt x="316" y="352"/>
                    <a:pt x="315" y="354"/>
                    <a:pt x="315" y="357"/>
                  </a:cubicBezTo>
                  <a:cubicBezTo>
                    <a:pt x="314" y="358"/>
                    <a:pt x="314" y="359"/>
                    <a:pt x="315" y="360"/>
                  </a:cubicBezTo>
                  <a:cubicBezTo>
                    <a:pt x="317" y="363"/>
                    <a:pt x="317" y="365"/>
                    <a:pt x="316" y="367"/>
                  </a:cubicBezTo>
                  <a:cubicBezTo>
                    <a:pt x="315" y="368"/>
                    <a:pt x="316" y="369"/>
                    <a:pt x="317" y="370"/>
                  </a:cubicBezTo>
                  <a:cubicBezTo>
                    <a:pt x="317" y="371"/>
                    <a:pt x="318" y="370"/>
                    <a:pt x="318" y="370"/>
                  </a:cubicBezTo>
                  <a:cubicBezTo>
                    <a:pt x="319" y="370"/>
                    <a:pt x="321" y="369"/>
                    <a:pt x="322" y="370"/>
                  </a:cubicBezTo>
                  <a:cubicBezTo>
                    <a:pt x="323" y="371"/>
                    <a:pt x="324" y="370"/>
                    <a:pt x="325" y="369"/>
                  </a:cubicBezTo>
                  <a:cubicBezTo>
                    <a:pt x="326" y="369"/>
                    <a:pt x="326" y="368"/>
                    <a:pt x="327" y="367"/>
                  </a:cubicBezTo>
                  <a:cubicBezTo>
                    <a:pt x="331" y="367"/>
                    <a:pt x="333" y="369"/>
                    <a:pt x="336" y="370"/>
                  </a:cubicBezTo>
                  <a:cubicBezTo>
                    <a:pt x="337" y="373"/>
                    <a:pt x="339" y="373"/>
                    <a:pt x="340" y="374"/>
                  </a:cubicBezTo>
                  <a:cubicBezTo>
                    <a:pt x="342" y="375"/>
                    <a:pt x="342" y="376"/>
                    <a:pt x="342" y="378"/>
                  </a:cubicBezTo>
                  <a:cubicBezTo>
                    <a:pt x="343" y="380"/>
                    <a:pt x="344" y="382"/>
                    <a:pt x="345" y="385"/>
                  </a:cubicBezTo>
                  <a:cubicBezTo>
                    <a:pt x="345" y="386"/>
                    <a:pt x="345" y="386"/>
                    <a:pt x="344" y="386"/>
                  </a:cubicBezTo>
                  <a:cubicBezTo>
                    <a:pt x="343" y="386"/>
                    <a:pt x="342" y="387"/>
                    <a:pt x="342" y="388"/>
                  </a:cubicBezTo>
                  <a:cubicBezTo>
                    <a:pt x="341" y="390"/>
                    <a:pt x="341" y="392"/>
                    <a:pt x="341" y="394"/>
                  </a:cubicBezTo>
                  <a:cubicBezTo>
                    <a:pt x="341" y="395"/>
                    <a:pt x="341" y="396"/>
                    <a:pt x="342" y="395"/>
                  </a:cubicBezTo>
                  <a:cubicBezTo>
                    <a:pt x="343" y="395"/>
                    <a:pt x="343" y="395"/>
                    <a:pt x="343" y="396"/>
                  </a:cubicBezTo>
                  <a:cubicBezTo>
                    <a:pt x="343" y="397"/>
                    <a:pt x="345" y="397"/>
                    <a:pt x="345" y="397"/>
                  </a:cubicBezTo>
                  <a:cubicBezTo>
                    <a:pt x="345" y="398"/>
                    <a:pt x="344" y="398"/>
                    <a:pt x="344" y="399"/>
                  </a:cubicBezTo>
                  <a:cubicBezTo>
                    <a:pt x="343" y="399"/>
                    <a:pt x="343" y="400"/>
                    <a:pt x="343" y="400"/>
                  </a:cubicBezTo>
                  <a:cubicBezTo>
                    <a:pt x="342" y="400"/>
                    <a:pt x="342" y="401"/>
                    <a:pt x="342" y="401"/>
                  </a:cubicBezTo>
                  <a:cubicBezTo>
                    <a:pt x="342" y="399"/>
                    <a:pt x="342" y="398"/>
                    <a:pt x="341" y="397"/>
                  </a:cubicBezTo>
                  <a:cubicBezTo>
                    <a:pt x="340" y="396"/>
                    <a:pt x="339" y="396"/>
                    <a:pt x="339" y="395"/>
                  </a:cubicBezTo>
                  <a:cubicBezTo>
                    <a:pt x="339" y="394"/>
                    <a:pt x="338" y="394"/>
                    <a:pt x="339" y="394"/>
                  </a:cubicBezTo>
                  <a:cubicBezTo>
                    <a:pt x="340" y="393"/>
                    <a:pt x="339" y="392"/>
                    <a:pt x="339" y="392"/>
                  </a:cubicBezTo>
                  <a:cubicBezTo>
                    <a:pt x="339" y="390"/>
                    <a:pt x="339" y="389"/>
                    <a:pt x="339" y="388"/>
                  </a:cubicBezTo>
                  <a:cubicBezTo>
                    <a:pt x="340" y="387"/>
                    <a:pt x="340" y="386"/>
                    <a:pt x="339" y="386"/>
                  </a:cubicBezTo>
                  <a:cubicBezTo>
                    <a:pt x="338" y="386"/>
                    <a:pt x="339" y="385"/>
                    <a:pt x="339" y="385"/>
                  </a:cubicBezTo>
                  <a:cubicBezTo>
                    <a:pt x="339" y="383"/>
                    <a:pt x="340" y="381"/>
                    <a:pt x="339" y="380"/>
                  </a:cubicBezTo>
                  <a:cubicBezTo>
                    <a:pt x="338" y="379"/>
                    <a:pt x="337" y="378"/>
                    <a:pt x="336" y="377"/>
                  </a:cubicBezTo>
                  <a:cubicBezTo>
                    <a:pt x="335" y="377"/>
                    <a:pt x="335" y="376"/>
                    <a:pt x="335" y="375"/>
                  </a:cubicBezTo>
                  <a:cubicBezTo>
                    <a:pt x="335" y="374"/>
                    <a:pt x="334" y="372"/>
                    <a:pt x="332" y="373"/>
                  </a:cubicBezTo>
                  <a:cubicBezTo>
                    <a:pt x="331" y="373"/>
                    <a:pt x="330" y="373"/>
                    <a:pt x="330" y="373"/>
                  </a:cubicBezTo>
                  <a:cubicBezTo>
                    <a:pt x="327" y="374"/>
                    <a:pt x="325" y="375"/>
                    <a:pt x="323" y="376"/>
                  </a:cubicBezTo>
                  <a:cubicBezTo>
                    <a:pt x="321" y="377"/>
                    <a:pt x="320" y="378"/>
                    <a:pt x="320" y="380"/>
                  </a:cubicBezTo>
                  <a:cubicBezTo>
                    <a:pt x="320" y="381"/>
                    <a:pt x="320" y="382"/>
                    <a:pt x="320" y="383"/>
                  </a:cubicBezTo>
                  <a:cubicBezTo>
                    <a:pt x="319" y="383"/>
                    <a:pt x="319" y="384"/>
                    <a:pt x="320" y="384"/>
                  </a:cubicBezTo>
                  <a:cubicBezTo>
                    <a:pt x="321" y="385"/>
                    <a:pt x="322" y="387"/>
                    <a:pt x="322" y="389"/>
                  </a:cubicBezTo>
                  <a:cubicBezTo>
                    <a:pt x="323" y="392"/>
                    <a:pt x="323" y="394"/>
                    <a:pt x="322" y="397"/>
                  </a:cubicBezTo>
                  <a:cubicBezTo>
                    <a:pt x="321" y="398"/>
                    <a:pt x="320" y="399"/>
                    <a:pt x="319" y="399"/>
                  </a:cubicBezTo>
                  <a:cubicBezTo>
                    <a:pt x="318" y="401"/>
                    <a:pt x="317" y="403"/>
                    <a:pt x="317" y="405"/>
                  </a:cubicBezTo>
                  <a:cubicBezTo>
                    <a:pt x="317" y="406"/>
                    <a:pt x="317" y="408"/>
                    <a:pt x="316" y="409"/>
                  </a:cubicBezTo>
                  <a:cubicBezTo>
                    <a:pt x="314" y="410"/>
                    <a:pt x="313" y="412"/>
                    <a:pt x="311" y="413"/>
                  </a:cubicBezTo>
                  <a:cubicBezTo>
                    <a:pt x="310" y="413"/>
                    <a:pt x="311" y="413"/>
                    <a:pt x="310" y="413"/>
                  </a:cubicBezTo>
                  <a:cubicBezTo>
                    <a:pt x="310" y="414"/>
                    <a:pt x="309" y="415"/>
                    <a:pt x="308" y="415"/>
                  </a:cubicBezTo>
                  <a:cubicBezTo>
                    <a:pt x="306" y="415"/>
                    <a:pt x="306" y="416"/>
                    <a:pt x="306" y="418"/>
                  </a:cubicBezTo>
                  <a:cubicBezTo>
                    <a:pt x="306" y="418"/>
                    <a:pt x="305" y="418"/>
                    <a:pt x="305" y="418"/>
                  </a:cubicBezTo>
                  <a:cubicBezTo>
                    <a:pt x="304" y="417"/>
                    <a:pt x="302" y="415"/>
                    <a:pt x="301" y="414"/>
                  </a:cubicBezTo>
                  <a:cubicBezTo>
                    <a:pt x="300" y="413"/>
                    <a:pt x="300" y="411"/>
                    <a:pt x="300" y="410"/>
                  </a:cubicBezTo>
                  <a:cubicBezTo>
                    <a:pt x="299" y="409"/>
                    <a:pt x="300" y="409"/>
                    <a:pt x="300" y="409"/>
                  </a:cubicBezTo>
                  <a:cubicBezTo>
                    <a:pt x="301" y="409"/>
                    <a:pt x="302" y="410"/>
                    <a:pt x="302" y="409"/>
                  </a:cubicBezTo>
                  <a:cubicBezTo>
                    <a:pt x="304" y="408"/>
                    <a:pt x="304" y="406"/>
                    <a:pt x="305" y="405"/>
                  </a:cubicBezTo>
                  <a:cubicBezTo>
                    <a:pt x="305" y="404"/>
                    <a:pt x="305" y="404"/>
                    <a:pt x="304" y="404"/>
                  </a:cubicBezTo>
                  <a:cubicBezTo>
                    <a:pt x="304" y="404"/>
                    <a:pt x="304" y="403"/>
                    <a:pt x="304" y="403"/>
                  </a:cubicBezTo>
                  <a:cubicBezTo>
                    <a:pt x="304" y="402"/>
                    <a:pt x="305" y="402"/>
                    <a:pt x="305" y="402"/>
                  </a:cubicBezTo>
                  <a:cubicBezTo>
                    <a:pt x="306" y="402"/>
                    <a:pt x="307" y="403"/>
                    <a:pt x="306" y="401"/>
                  </a:cubicBezTo>
                  <a:cubicBezTo>
                    <a:pt x="306" y="401"/>
                    <a:pt x="306" y="400"/>
                    <a:pt x="307" y="400"/>
                  </a:cubicBezTo>
                  <a:cubicBezTo>
                    <a:pt x="307" y="398"/>
                    <a:pt x="309" y="397"/>
                    <a:pt x="310" y="396"/>
                  </a:cubicBezTo>
                  <a:cubicBezTo>
                    <a:pt x="311" y="395"/>
                    <a:pt x="312" y="393"/>
                    <a:pt x="311" y="391"/>
                  </a:cubicBezTo>
                  <a:cubicBezTo>
                    <a:pt x="310" y="388"/>
                    <a:pt x="310" y="386"/>
                    <a:pt x="313" y="384"/>
                  </a:cubicBezTo>
                  <a:cubicBezTo>
                    <a:pt x="314" y="384"/>
                    <a:pt x="313" y="382"/>
                    <a:pt x="315" y="381"/>
                  </a:cubicBezTo>
                  <a:cubicBezTo>
                    <a:pt x="315" y="381"/>
                    <a:pt x="314" y="381"/>
                    <a:pt x="314" y="381"/>
                  </a:cubicBezTo>
                  <a:cubicBezTo>
                    <a:pt x="313" y="379"/>
                    <a:pt x="312" y="377"/>
                    <a:pt x="310" y="376"/>
                  </a:cubicBezTo>
                  <a:cubicBezTo>
                    <a:pt x="307" y="375"/>
                    <a:pt x="306" y="370"/>
                    <a:pt x="307" y="367"/>
                  </a:cubicBezTo>
                  <a:cubicBezTo>
                    <a:pt x="307" y="367"/>
                    <a:pt x="308" y="367"/>
                    <a:pt x="308" y="366"/>
                  </a:cubicBezTo>
                  <a:cubicBezTo>
                    <a:pt x="307" y="364"/>
                    <a:pt x="308" y="362"/>
                    <a:pt x="307" y="360"/>
                  </a:cubicBezTo>
                  <a:cubicBezTo>
                    <a:pt x="307" y="360"/>
                    <a:pt x="307" y="359"/>
                    <a:pt x="307" y="359"/>
                  </a:cubicBezTo>
                  <a:cubicBezTo>
                    <a:pt x="308" y="358"/>
                    <a:pt x="308" y="357"/>
                    <a:pt x="308" y="356"/>
                  </a:cubicBezTo>
                  <a:cubicBezTo>
                    <a:pt x="308" y="354"/>
                    <a:pt x="307" y="352"/>
                    <a:pt x="307" y="350"/>
                  </a:cubicBezTo>
                  <a:cubicBezTo>
                    <a:pt x="307" y="349"/>
                    <a:pt x="307" y="349"/>
                    <a:pt x="307" y="349"/>
                  </a:cubicBezTo>
                  <a:cubicBezTo>
                    <a:pt x="305" y="348"/>
                    <a:pt x="307" y="346"/>
                    <a:pt x="308" y="345"/>
                  </a:cubicBezTo>
                  <a:cubicBezTo>
                    <a:pt x="309" y="344"/>
                    <a:pt x="309" y="343"/>
                    <a:pt x="308" y="342"/>
                  </a:cubicBezTo>
                  <a:cubicBezTo>
                    <a:pt x="308" y="341"/>
                    <a:pt x="308" y="341"/>
                    <a:pt x="308" y="340"/>
                  </a:cubicBezTo>
                  <a:cubicBezTo>
                    <a:pt x="309" y="338"/>
                    <a:pt x="309" y="335"/>
                    <a:pt x="308" y="333"/>
                  </a:cubicBezTo>
                  <a:cubicBezTo>
                    <a:pt x="308" y="333"/>
                    <a:pt x="307" y="332"/>
                    <a:pt x="307" y="332"/>
                  </a:cubicBezTo>
                  <a:cubicBezTo>
                    <a:pt x="308" y="331"/>
                    <a:pt x="308" y="330"/>
                    <a:pt x="307" y="330"/>
                  </a:cubicBezTo>
                  <a:cubicBezTo>
                    <a:pt x="305" y="328"/>
                    <a:pt x="304" y="326"/>
                    <a:pt x="303" y="324"/>
                  </a:cubicBezTo>
                  <a:cubicBezTo>
                    <a:pt x="302" y="323"/>
                    <a:pt x="302" y="321"/>
                    <a:pt x="303" y="320"/>
                  </a:cubicBezTo>
                  <a:cubicBezTo>
                    <a:pt x="305" y="319"/>
                    <a:pt x="306" y="317"/>
                    <a:pt x="305" y="315"/>
                  </a:cubicBezTo>
                  <a:cubicBezTo>
                    <a:pt x="306" y="314"/>
                    <a:pt x="306" y="314"/>
                    <a:pt x="306" y="314"/>
                  </a:cubicBezTo>
                  <a:cubicBezTo>
                    <a:pt x="307" y="313"/>
                    <a:pt x="307" y="312"/>
                    <a:pt x="307" y="311"/>
                  </a:cubicBezTo>
                  <a:cubicBezTo>
                    <a:pt x="307" y="311"/>
                    <a:pt x="307" y="310"/>
                    <a:pt x="308" y="309"/>
                  </a:cubicBezTo>
                  <a:cubicBezTo>
                    <a:pt x="309" y="308"/>
                    <a:pt x="309" y="307"/>
                    <a:pt x="309" y="305"/>
                  </a:cubicBezTo>
                  <a:cubicBezTo>
                    <a:pt x="309" y="305"/>
                    <a:pt x="309" y="304"/>
                    <a:pt x="309" y="304"/>
                  </a:cubicBezTo>
                  <a:cubicBezTo>
                    <a:pt x="309" y="301"/>
                    <a:pt x="309" y="299"/>
                    <a:pt x="309" y="296"/>
                  </a:cubicBezTo>
                  <a:cubicBezTo>
                    <a:pt x="309" y="295"/>
                    <a:pt x="308" y="295"/>
                    <a:pt x="307" y="294"/>
                  </a:cubicBezTo>
                  <a:cubicBezTo>
                    <a:pt x="304" y="292"/>
                    <a:pt x="300" y="291"/>
                    <a:pt x="296" y="291"/>
                  </a:cubicBezTo>
                  <a:cubicBezTo>
                    <a:pt x="295" y="291"/>
                    <a:pt x="295" y="291"/>
                    <a:pt x="294" y="291"/>
                  </a:cubicBezTo>
                  <a:cubicBezTo>
                    <a:pt x="292" y="292"/>
                    <a:pt x="290" y="291"/>
                    <a:pt x="289" y="292"/>
                  </a:cubicBezTo>
                  <a:cubicBezTo>
                    <a:pt x="289" y="292"/>
                    <a:pt x="288" y="292"/>
                    <a:pt x="288" y="292"/>
                  </a:cubicBezTo>
                  <a:cubicBezTo>
                    <a:pt x="288" y="291"/>
                    <a:pt x="288" y="291"/>
                    <a:pt x="288" y="291"/>
                  </a:cubicBezTo>
                  <a:cubicBezTo>
                    <a:pt x="288" y="290"/>
                    <a:pt x="289" y="290"/>
                    <a:pt x="289" y="290"/>
                  </a:cubicBezTo>
                  <a:cubicBezTo>
                    <a:pt x="287" y="289"/>
                    <a:pt x="287" y="290"/>
                    <a:pt x="286" y="291"/>
                  </a:cubicBezTo>
                  <a:cubicBezTo>
                    <a:pt x="285" y="292"/>
                    <a:pt x="285" y="293"/>
                    <a:pt x="284" y="295"/>
                  </a:cubicBezTo>
                  <a:cubicBezTo>
                    <a:pt x="282" y="297"/>
                    <a:pt x="283" y="301"/>
                    <a:pt x="282" y="304"/>
                  </a:cubicBezTo>
                  <a:cubicBezTo>
                    <a:pt x="281" y="307"/>
                    <a:pt x="281" y="309"/>
                    <a:pt x="281" y="311"/>
                  </a:cubicBezTo>
                  <a:cubicBezTo>
                    <a:pt x="281" y="312"/>
                    <a:pt x="281" y="312"/>
                    <a:pt x="281" y="313"/>
                  </a:cubicBezTo>
                  <a:cubicBezTo>
                    <a:pt x="279" y="316"/>
                    <a:pt x="279" y="318"/>
                    <a:pt x="277" y="321"/>
                  </a:cubicBezTo>
                  <a:cubicBezTo>
                    <a:pt x="275" y="322"/>
                    <a:pt x="274" y="324"/>
                    <a:pt x="272" y="325"/>
                  </a:cubicBezTo>
                  <a:cubicBezTo>
                    <a:pt x="269" y="327"/>
                    <a:pt x="269" y="329"/>
                    <a:pt x="268" y="331"/>
                  </a:cubicBezTo>
                  <a:cubicBezTo>
                    <a:pt x="267" y="332"/>
                    <a:pt x="268" y="332"/>
                    <a:pt x="269" y="332"/>
                  </a:cubicBezTo>
                  <a:cubicBezTo>
                    <a:pt x="269" y="333"/>
                    <a:pt x="268" y="334"/>
                    <a:pt x="268" y="335"/>
                  </a:cubicBezTo>
                  <a:cubicBezTo>
                    <a:pt x="268" y="336"/>
                    <a:pt x="268" y="336"/>
                    <a:pt x="268" y="337"/>
                  </a:cubicBezTo>
                  <a:cubicBezTo>
                    <a:pt x="269" y="337"/>
                    <a:pt x="269" y="337"/>
                    <a:pt x="270" y="336"/>
                  </a:cubicBezTo>
                  <a:cubicBezTo>
                    <a:pt x="271" y="335"/>
                    <a:pt x="272" y="336"/>
                    <a:pt x="272" y="338"/>
                  </a:cubicBezTo>
                  <a:cubicBezTo>
                    <a:pt x="272" y="338"/>
                    <a:pt x="272" y="339"/>
                    <a:pt x="272" y="340"/>
                  </a:cubicBezTo>
                  <a:cubicBezTo>
                    <a:pt x="271" y="341"/>
                    <a:pt x="272" y="343"/>
                    <a:pt x="271" y="345"/>
                  </a:cubicBezTo>
                  <a:cubicBezTo>
                    <a:pt x="271" y="347"/>
                    <a:pt x="271" y="349"/>
                    <a:pt x="272" y="351"/>
                  </a:cubicBezTo>
                  <a:cubicBezTo>
                    <a:pt x="272" y="352"/>
                    <a:pt x="273" y="352"/>
                    <a:pt x="272" y="353"/>
                  </a:cubicBezTo>
                  <a:cubicBezTo>
                    <a:pt x="272" y="353"/>
                    <a:pt x="271" y="354"/>
                    <a:pt x="270" y="354"/>
                  </a:cubicBezTo>
                  <a:cubicBezTo>
                    <a:pt x="269" y="353"/>
                    <a:pt x="269" y="354"/>
                    <a:pt x="269" y="354"/>
                  </a:cubicBezTo>
                  <a:cubicBezTo>
                    <a:pt x="269" y="356"/>
                    <a:pt x="269" y="358"/>
                    <a:pt x="269" y="360"/>
                  </a:cubicBezTo>
                  <a:cubicBezTo>
                    <a:pt x="270" y="360"/>
                    <a:pt x="270" y="358"/>
                    <a:pt x="271" y="359"/>
                  </a:cubicBezTo>
                  <a:cubicBezTo>
                    <a:pt x="272" y="360"/>
                    <a:pt x="273" y="360"/>
                    <a:pt x="274" y="361"/>
                  </a:cubicBezTo>
                  <a:cubicBezTo>
                    <a:pt x="275" y="362"/>
                    <a:pt x="276" y="363"/>
                    <a:pt x="277" y="363"/>
                  </a:cubicBezTo>
                  <a:cubicBezTo>
                    <a:pt x="277" y="363"/>
                    <a:pt x="277" y="363"/>
                    <a:pt x="277" y="363"/>
                  </a:cubicBezTo>
                  <a:cubicBezTo>
                    <a:pt x="277" y="366"/>
                    <a:pt x="278" y="369"/>
                    <a:pt x="279" y="372"/>
                  </a:cubicBezTo>
                  <a:cubicBezTo>
                    <a:pt x="280" y="373"/>
                    <a:pt x="281" y="374"/>
                    <a:pt x="283" y="373"/>
                  </a:cubicBezTo>
                  <a:cubicBezTo>
                    <a:pt x="284" y="373"/>
                    <a:pt x="285" y="373"/>
                    <a:pt x="286" y="373"/>
                  </a:cubicBezTo>
                  <a:cubicBezTo>
                    <a:pt x="285" y="374"/>
                    <a:pt x="284" y="374"/>
                    <a:pt x="284" y="374"/>
                  </a:cubicBezTo>
                  <a:cubicBezTo>
                    <a:pt x="284" y="376"/>
                    <a:pt x="283" y="377"/>
                    <a:pt x="283" y="378"/>
                  </a:cubicBezTo>
                  <a:cubicBezTo>
                    <a:pt x="282" y="381"/>
                    <a:pt x="280" y="383"/>
                    <a:pt x="280" y="386"/>
                  </a:cubicBezTo>
                  <a:cubicBezTo>
                    <a:pt x="280" y="386"/>
                    <a:pt x="280" y="386"/>
                    <a:pt x="280" y="386"/>
                  </a:cubicBezTo>
                  <a:cubicBezTo>
                    <a:pt x="279" y="387"/>
                    <a:pt x="279" y="387"/>
                    <a:pt x="278" y="386"/>
                  </a:cubicBezTo>
                  <a:cubicBezTo>
                    <a:pt x="277" y="386"/>
                    <a:pt x="278" y="386"/>
                    <a:pt x="278" y="385"/>
                  </a:cubicBezTo>
                  <a:cubicBezTo>
                    <a:pt x="279" y="384"/>
                    <a:pt x="278" y="384"/>
                    <a:pt x="277" y="383"/>
                  </a:cubicBezTo>
                  <a:cubicBezTo>
                    <a:pt x="277" y="383"/>
                    <a:pt x="275" y="382"/>
                    <a:pt x="275" y="382"/>
                  </a:cubicBezTo>
                  <a:cubicBezTo>
                    <a:pt x="274" y="380"/>
                    <a:pt x="272" y="378"/>
                    <a:pt x="271" y="377"/>
                  </a:cubicBezTo>
                  <a:cubicBezTo>
                    <a:pt x="270" y="377"/>
                    <a:pt x="270" y="376"/>
                    <a:pt x="271" y="375"/>
                  </a:cubicBezTo>
                  <a:cubicBezTo>
                    <a:pt x="268" y="375"/>
                    <a:pt x="266" y="374"/>
                    <a:pt x="264" y="372"/>
                  </a:cubicBezTo>
                  <a:cubicBezTo>
                    <a:pt x="262" y="370"/>
                    <a:pt x="259" y="369"/>
                    <a:pt x="256" y="367"/>
                  </a:cubicBezTo>
                  <a:cubicBezTo>
                    <a:pt x="255" y="365"/>
                    <a:pt x="253" y="363"/>
                    <a:pt x="251" y="362"/>
                  </a:cubicBezTo>
                  <a:cubicBezTo>
                    <a:pt x="249" y="361"/>
                    <a:pt x="248" y="361"/>
                    <a:pt x="246" y="360"/>
                  </a:cubicBezTo>
                  <a:cubicBezTo>
                    <a:pt x="243" y="359"/>
                    <a:pt x="241" y="358"/>
                    <a:pt x="238" y="358"/>
                  </a:cubicBezTo>
                  <a:cubicBezTo>
                    <a:pt x="235" y="358"/>
                    <a:pt x="233" y="358"/>
                    <a:pt x="231" y="356"/>
                  </a:cubicBezTo>
                  <a:cubicBezTo>
                    <a:pt x="229" y="355"/>
                    <a:pt x="228" y="355"/>
                    <a:pt x="228" y="358"/>
                  </a:cubicBezTo>
                  <a:cubicBezTo>
                    <a:pt x="228" y="359"/>
                    <a:pt x="227" y="360"/>
                    <a:pt x="226" y="359"/>
                  </a:cubicBezTo>
                  <a:cubicBezTo>
                    <a:pt x="225" y="359"/>
                    <a:pt x="224" y="360"/>
                    <a:pt x="224" y="360"/>
                  </a:cubicBezTo>
                  <a:cubicBezTo>
                    <a:pt x="224" y="361"/>
                    <a:pt x="224" y="363"/>
                    <a:pt x="225" y="364"/>
                  </a:cubicBezTo>
                  <a:cubicBezTo>
                    <a:pt x="226" y="365"/>
                    <a:pt x="226" y="366"/>
                    <a:pt x="227" y="368"/>
                  </a:cubicBezTo>
                  <a:cubicBezTo>
                    <a:pt x="227" y="368"/>
                    <a:pt x="227" y="370"/>
                    <a:pt x="228" y="370"/>
                  </a:cubicBezTo>
                  <a:cubicBezTo>
                    <a:pt x="229" y="370"/>
                    <a:pt x="229" y="370"/>
                    <a:pt x="229" y="371"/>
                  </a:cubicBezTo>
                  <a:cubicBezTo>
                    <a:pt x="229" y="374"/>
                    <a:pt x="228" y="376"/>
                    <a:pt x="226" y="377"/>
                  </a:cubicBezTo>
                  <a:cubicBezTo>
                    <a:pt x="225" y="378"/>
                    <a:pt x="224" y="379"/>
                    <a:pt x="223" y="378"/>
                  </a:cubicBezTo>
                  <a:cubicBezTo>
                    <a:pt x="221" y="377"/>
                    <a:pt x="221" y="378"/>
                    <a:pt x="221" y="379"/>
                  </a:cubicBezTo>
                  <a:cubicBezTo>
                    <a:pt x="221" y="380"/>
                    <a:pt x="222" y="380"/>
                    <a:pt x="222" y="381"/>
                  </a:cubicBezTo>
                  <a:cubicBezTo>
                    <a:pt x="222" y="382"/>
                    <a:pt x="222" y="384"/>
                    <a:pt x="220" y="384"/>
                  </a:cubicBezTo>
                  <a:cubicBezTo>
                    <a:pt x="220" y="385"/>
                    <a:pt x="217" y="383"/>
                    <a:pt x="216" y="383"/>
                  </a:cubicBezTo>
                  <a:cubicBezTo>
                    <a:pt x="216" y="382"/>
                    <a:pt x="217" y="379"/>
                    <a:pt x="218" y="378"/>
                  </a:cubicBezTo>
                  <a:cubicBezTo>
                    <a:pt x="218" y="378"/>
                    <a:pt x="218" y="378"/>
                    <a:pt x="218" y="377"/>
                  </a:cubicBezTo>
                  <a:cubicBezTo>
                    <a:pt x="217" y="376"/>
                    <a:pt x="218" y="374"/>
                    <a:pt x="215" y="374"/>
                  </a:cubicBezTo>
                  <a:cubicBezTo>
                    <a:pt x="216" y="373"/>
                    <a:pt x="217" y="373"/>
                    <a:pt x="217" y="372"/>
                  </a:cubicBezTo>
                  <a:cubicBezTo>
                    <a:pt x="216" y="372"/>
                    <a:pt x="215" y="372"/>
                    <a:pt x="214" y="373"/>
                  </a:cubicBezTo>
                  <a:cubicBezTo>
                    <a:pt x="212" y="374"/>
                    <a:pt x="210" y="374"/>
                    <a:pt x="209" y="376"/>
                  </a:cubicBezTo>
                  <a:cubicBezTo>
                    <a:pt x="209" y="376"/>
                    <a:pt x="209" y="376"/>
                    <a:pt x="209" y="376"/>
                  </a:cubicBezTo>
                  <a:cubicBezTo>
                    <a:pt x="207" y="376"/>
                    <a:pt x="206" y="377"/>
                    <a:pt x="206" y="379"/>
                  </a:cubicBezTo>
                  <a:cubicBezTo>
                    <a:pt x="205" y="381"/>
                    <a:pt x="203" y="382"/>
                    <a:pt x="201" y="380"/>
                  </a:cubicBezTo>
                  <a:cubicBezTo>
                    <a:pt x="200" y="379"/>
                    <a:pt x="199" y="379"/>
                    <a:pt x="198" y="380"/>
                  </a:cubicBezTo>
                  <a:cubicBezTo>
                    <a:pt x="198" y="380"/>
                    <a:pt x="197" y="380"/>
                    <a:pt x="197" y="380"/>
                  </a:cubicBezTo>
                  <a:cubicBezTo>
                    <a:pt x="196" y="379"/>
                    <a:pt x="195" y="379"/>
                    <a:pt x="194" y="380"/>
                  </a:cubicBezTo>
                  <a:cubicBezTo>
                    <a:pt x="193" y="380"/>
                    <a:pt x="193" y="380"/>
                    <a:pt x="193" y="380"/>
                  </a:cubicBezTo>
                  <a:cubicBezTo>
                    <a:pt x="191" y="380"/>
                    <a:pt x="190" y="381"/>
                    <a:pt x="189" y="383"/>
                  </a:cubicBezTo>
                  <a:cubicBezTo>
                    <a:pt x="188" y="383"/>
                    <a:pt x="187" y="384"/>
                    <a:pt x="188" y="386"/>
                  </a:cubicBezTo>
                  <a:cubicBezTo>
                    <a:pt x="189" y="386"/>
                    <a:pt x="188" y="387"/>
                    <a:pt x="188" y="387"/>
                  </a:cubicBezTo>
                  <a:cubicBezTo>
                    <a:pt x="187" y="388"/>
                    <a:pt x="186" y="387"/>
                    <a:pt x="186" y="386"/>
                  </a:cubicBezTo>
                  <a:cubicBezTo>
                    <a:pt x="186" y="385"/>
                    <a:pt x="185" y="386"/>
                    <a:pt x="184" y="386"/>
                  </a:cubicBezTo>
                  <a:cubicBezTo>
                    <a:pt x="184" y="386"/>
                    <a:pt x="184" y="386"/>
                    <a:pt x="184" y="387"/>
                  </a:cubicBezTo>
                  <a:cubicBezTo>
                    <a:pt x="183" y="386"/>
                    <a:pt x="182" y="387"/>
                    <a:pt x="181" y="387"/>
                  </a:cubicBezTo>
                  <a:cubicBezTo>
                    <a:pt x="180" y="385"/>
                    <a:pt x="179" y="385"/>
                    <a:pt x="178" y="386"/>
                  </a:cubicBezTo>
                  <a:cubicBezTo>
                    <a:pt x="177" y="387"/>
                    <a:pt x="176" y="387"/>
                    <a:pt x="176" y="385"/>
                  </a:cubicBezTo>
                  <a:cubicBezTo>
                    <a:pt x="177" y="385"/>
                    <a:pt x="177" y="385"/>
                    <a:pt x="177" y="385"/>
                  </a:cubicBezTo>
                  <a:cubicBezTo>
                    <a:pt x="178" y="384"/>
                    <a:pt x="179" y="383"/>
                    <a:pt x="181" y="384"/>
                  </a:cubicBezTo>
                  <a:cubicBezTo>
                    <a:pt x="181" y="385"/>
                    <a:pt x="182" y="385"/>
                    <a:pt x="182" y="384"/>
                  </a:cubicBezTo>
                  <a:cubicBezTo>
                    <a:pt x="181" y="383"/>
                    <a:pt x="182" y="381"/>
                    <a:pt x="180" y="380"/>
                  </a:cubicBezTo>
                  <a:cubicBezTo>
                    <a:pt x="180" y="380"/>
                    <a:pt x="180" y="379"/>
                    <a:pt x="180" y="379"/>
                  </a:cubicBezTo>
                  <a:cubicBezTo>
                    <a:pt x="181" y="378"/>
                    <a:pt x="180" y="377"/>
                    <a:pt x="181" y="376"/>
                  </a:cubicBezTo>
                  <a:cubicBezTo>
                    <a:pt x="181" y="375"/>
                    <a:pt x="181" y="375"/>
                    <a:pt x="180" y="375"/>
                  </a:cubicBezTo>
                  <a:cubicBezTo>
                    <a:pt x="181" y="374"/>
                    <a:pt x="178" y="375"/>
                    <a:pt x="180" y="374"/>
                  </a:cubicBezTo>
                  <a:cubicBezTo>
                    <a:pt x="181" y="373"/>
                    <a:pt x="182" y="374"/>
                    <a:pt x="184" y="373"/>
                  </a:cubicBezTo>
                  <a:cubicBezTo>
                    <a:pt x="182" y="373"/>
                    <a:pt x="180" y="372"/>
                    <a:pt x="179" y="374"/>
                  </a:cubicBezTo>
                  <a:cubicBezTo>
                    <a:pt x="178" y="374"/>
                    <a:pt x="177" y="374"/>
                    <a:pt x="177" y="375"/>
                  </a:cubicBezTo>
                  <a:cubicBezTo>
                    <a:pt x="175" y="376"/>
                    <a:pt x="173" y="377"/>
                    <a:pt x="172" y="378"/>
                  </a:cubicBezTo>
                  <a:cubicBezTo>
                    <a:pt x="171" y="379"/>
                    <a:pt x="170" y="380"/>
                    <a:pt x="172" y="380"/>
                  </a:cubicBezTo>
                  <a:cubicBezTo>
                    <a:pt x="172" y="380"/>
                    <a:pt x="172" y="381"/>
                    <a:pt x="173" y="381"/>
                  </a:cubicBezTo>
                  <a:cubicBezTo>
                    <a:pt x="173" y="382"/>
                    <a:pt x="173" y="383"/>
                    <a:pt x="172" y="384"/>
                  </a:cubicBezTo>
                  <a:cubicBezTo>
                    <a:pt x="171" y="385"/>
                    <a:pt x="170" y="385"/>
                    <a:pt x="170" y="385"/>
                  </a:cubicBezTo>
                  <a:cubicBezTo>
                    <a:pt x="169" y="384"/>
                    <a:pt x="170" y="384"/>
                    <a:pt x="170" y="383"/>
                  </a:cubicBezTo>
                  <a:cubicBezTo>
                    <a:pt x="170" y="383"/>
                    <a:pt x="169" y="380"/>
                    <a:pt x="169" y="381"/>
                  </a:cubicBezTo>
                  <a:cubicBezTo>
                    <a:pt x="168" y="381"/>
                    <a:pt x="166" y="381"/>
                    <a:pt x="165" y="382"/>
                  </a:cubicBezTo>
                  <a:cubicBezTo>
                    <a:pt x="164" y="383"/>
                    <a:pt x="163" y="384"/>
                    <a:pt x="161" y="384"/>
                  </a:cubicBezTo>
                  <a:cubicBezTo>
                    <a:pt x="160" y="384"/>
                    <a:pt x="159" y="384"/>
                    <a:pt x="159" y="385"/>
                  </a:cubicBezTo>
                  <a:cubicBezTo>
                    <a:pt x="158" y="386"/>
                    <a:pt x="157" y="387"/>
                    <a:pt x="156" y="388"/>
                  </a:cubicBezTo>
                  <a:cubicBezTo>
                    <a:pt x="156" y="388"/>
                    <a:pt x="156" y="388"/>
                    <a:pt x="156" y="388"/>
                  </a:cubicBezTo>
                  <a:cubicBezTo>
                    <a:pt x="155" y="388"/>
                    <a:pt x="154" y="390"/>
                    <a:pt x="153" y="391"/>
                  </a:cubicBezTo>
                  <a:cubicBezTo>
                    <a:pt x="153" y="391"/>
                    <a:pt x="153" y="391"/>
                    <a:pt x="153" y="390"/>
                  </a:cubicBezTo>
                  <a:cubicBezTo>
                    <a:pt x="152" y="391"/>
                    <a:pt x="151" y="393"/>
                    <a:pt x="149" y="394"/>
                  </a:cubicBezTo>
                  <a:cubicBezTo>
                    <a:pt x="148" y="394"/>
                    <a:pt x="148" y="394"/>
                    <a:pt x="147" y="394"/>
                  </a:cubicBezTo>
                  <a:cubicBezTo>
                    <a:pt x="147" y="395"/>
                    <a:pt x="146" y="395"/>
                    <a:pt x="145" y="394"/>
                  </a:cubicBezTo>
                  <a:cubicBezTo>
                    <a:pt x="145" y="394"/>
                    <a:pt x="145" y="393"/>
                    <a:pt x="144" y="393"/>
                  </a:cubicBezTo>
                  <a:cubicBezTo>
                    <a:pt x="143" y="393"/>
                    <a:pt x="143" y="393"/>
                    <a:pt x="144" y="394"/>
                  </a:cubicBezTo>
                  <a:cubicBezTo>
                    <a:pt x="144" y="394"/>
                    <a:pt x="145" y="395"/>
                    <a:pt x="145" y="395"/>
                  </a:cubicBezTo>
                  <a:cubicBezTo>
                    <a:pt x="145" y="396"/>
                    <a:pt x="145" y="397"/>
                    <a:pt x="145" y="397"/>
                  </a:cubicBezTo>
                  <a:cubicBezTo>
                    <a:pt x="146" y="397"/>
                    <a:pt x="146" y="398"/>
                    <a:pt x="146" y="398"/>
                  </a:cubicBezTo>
                  <a:cubicBezTo>
                    <a:pt x="147" y="398"/>
                    <a:pt x="147" y="399"/>
                    <a:pt x="147" y="399"/>
                  </a:cubicBezTo>
                  <a:cubicBezTo>
                    <a:pt x="146" y="398"/>
                    <a:pt x="146" y="398"/>
                    <a:pt x="145" y="398"/>
                  </a:cubicBezTo>
                  <a:cubicBezTo>
                    <a:pt x="145" y="398"/>
                    <a:pt x="145" y="398"/>
                    <a:pt x="145" y="398"/>
                  </a:cubicBezTo>
                  <a:cubicBezTo>
                    <a:pt x="145" y="398"/>
                    <a:pt x="144" y="397"/>
                    <a:pt x="144" y="397"/>
                  </a:cubicBezTo>
                  <a:cubicBezTo>
                    <a:pt x="144" y="397"/>
                    <a:pt x="143" y="398"/>
                    <a:pt x="143" y="398"/>
                  </a:cubicBezTo>
                  <a:cubicBezTo>
                    <a:pt x="142" y="398"/>
                    <a:pt x="142" y="398"/>
                    <a:pt x="142" y="398"/>
                  </a:cubicBezTo>
                  <a:cubicBezTo>
                    <a:pt x="141" y="398"/>
                    <a:pt x="141" y="399"/>
                    <a:pt x="141" y="399"/>
                  </a:cubicBezTo>
                  <a:cubicBezTo>
                    <a:pt x="140" y="399"/>
                    <a:pt x="140" y="399"/>
                    <a:pt x="140" y="398"/>
                  </a:cubicBezTo>
                  <a:cubicBezTo>
                    <a:pt x="139" y="398"/>
                    <a:pt x="138" y="399"/>
                    <a:pt x="138" y="399"/>
                  </a:cubicBezTo>
                  <a:cubicBezTo>
                    <a:pt x="138" y="400"/>
                    <a:pt x="138" y="400"/>
                    <a:pt x="139" y="401"/>
                  </a:cubicBezTo>
                  <a:cubicBezTo>
                    <a:pt x="140" y="403"/>
                    <a:pt x="138" y="403"/>
                    <a:pt x="138" y="405"/>
                  </a:cubicBezTo>
                  <a:cubicBezTo>
                    <a:pt x="138" y="405"/>
                    <a:pt x="138" y="405"/>
                    <a:pt x="138" y="406"/>
                  </a:cubicBezTo>
                  <a:cubicBezTo>
                    <a:pt x="138" y="406"/>
                    <a:pt x="138" y="406"/>
                    <a:pt x="138" y="406"/>
                  </a:cubicBezTo>
                  <a:cubicBezTo>
                    <a:pt x="138" y="407"/>
                    <a:pt x="138" y="408"/>
                    <a:pt x="138" y="408"/>
                  </a:cubicBezTo>
                  <a:cubicBezTo>
                    <a:pt x="138" y="409"/>
                    <a:pt x="138" y="410"/>
                    <a:pt x="137" y="410"/>
                  </a:cubicBezTo>
                  <a:cubicBezTo>
                    <a:pt x="137" y="411"/>
                    <a:pt x="137" y="411"/>
                    <a:pt x="137" y="412"/>
                  </a:cubicBezTo>
                  <a:cubicBezTo>
                    <a:pt x="136" y="411"/>
                    <a:pt x="136" y="411"/>
                    <a:pt x="135" y="411"/>
                  </a:cubicBezTo>
                  <a:cubicBezTo>
                    <a:pt x="134" y="412"/>
                    <a:pt x="134" y="412"/>
                    <a:pt x="133" y="412"/>
                  </a:cubicBezTo>
                  <a:cubicBezTo>
                    <a:pt x="132" y="413"/>
                    <a:pt x="131" y="413"/>
                    <a:pt x="130" y="413"/>
                  </a:cubicBezTo>
                  <a:cubicBezTo>
                    <a:pt x="130" y="413"/>
                    <a:pt x="129" y="415"/>
                    <a:pt x="129" y="414"/>
                  </a:cubicBezTo>
                  <a:cubicBezTo>
                    <a:pt x="128" y="413"/>
                    <a:pt x="130" y="413"/>
                    <a:pt x="130" y="412"/>
                  </a:cubicBezTo>
                  <a:cubicBezTo>
                    <a:pt x="130" y="412"/>
                    <a:pt x="128" y="412"/>
                    <a:pt x="128" y="412"/>
                  </a:cubicBezTo>
                  <a:cubicBezTo>
                    <a:pt x="127" y="413"/>
                    <a:pt x="126" y="413"/>
                    <a:pt x="126" y="412"/>
                  </a:cubicBezTo>
                  <a:cubicBezTo>
                    <a:pt x="125" y="412"/>
                    <a:pt x="125" y="411"/>
                    <a:pt x="125" y="410"/>
                  </a:cubicBezTo>
                  <a:cubicBezTo>
                    <a:pt x="124" y="409"/>
                    <a:pt x="124" y="408"/>
                    <a:pt x="124" y="407"/>
                  </a:cubicBezTo>
                  <a:cubicBezTo>
                    <a:pt x="123" y="406"/>
                    <a:pt x="123" y="406"/>
                    <a:pt x="122" y="406"/>
                  </a:cubicBezTo>
                  <a:cubicBezTo>
                    <a:pt x="121" y="406"/>
                    <a:pt x="121" y="405"/>
                    <a:pt x="120" y="405"/>
                  </a:cubicBezTo>
                  <a:cubicBezTo>
                    <a:pt x="119" y="404"/>
                    <a:pt x="119" y="404"/>
                    <a:pt x="119" y="403"/>
                  </a:cubicBezTo>
                  <a:cubicBezTo>
                    <a:pt x="119" y="402"/>
                    <a:pt x="119" y="401"/>
                    <a:pt x="120" y="400"/>
                  </a:cubicBezTo>
                  <a:cubicBezTo>
                    <a:pt x="120" y="400"/>
                    <a:pt x="121" y="400"/>
                    <a:pt x="121" y="399"/>
                  </a:cubicBezTo>
                  <a:cubicBezTo>
                    <a:pt x="122" y="399"/>
                    <a:pt x="121" y="398"/>
                    <a:pt x="121" y="397"/>
                  </a:cubicBezTo>
                  <a:cubicBezTo>
                    <a:pt x="122" y="397"/>
                    <a:pt x="123" y="396"/>
                    <a:pt x="124" y="396"/>
                  </a:cubicBezTo>
                  <a:cubicBezTo>
                    <a:pt x="125" y="396"/>
                    <a:pt x="126" y="396"/>
                    <a:pt x="127" y="396"/>
                  </a:cubicBezTo>
                  <a:cubicBezTo>
                    <a:pt x="127" y="396"/>
                    <a:pt x="128" y="395"/>
                    <a:pt x="129" y="395"/>
                  </a:cubicBezTo>
                  <a:cubicBezTo>
                    <a:pt x="130" y="395"/>
                    <a:pt x="130" y="396"/>
                    <a:pt x="131" y="395"/>
                  </a:cubicBezTo>
                  <a:cubicBezTo>
                    <a:pt x="131" y="395"/>
                    <a:pt x="131" y="394"/>
                    <a:pt x="131" y="394"/>
                  </a:cubicBezTo>
                  <a:cubicBezTo>
                    <a:pt x="131" y="393"/>
                    <a:pt x="130" y="393"/>
                    <a:pt x="130" y="392"/>
                  </a:cubicBezTo>
                  <a:cubicBezTo>
                    <a:pt x="130" y="391"/>
                    <a:pt x="130" y="391"/>
                    <a:pt x="130" y="391"/>
                  </a:cubicBezTo>
                  <a:cubicBezTo>
                    <a:pt x="130" y="390"/>
                    <a:pt x="129" y="391"/>
                    <a:pt x="129" y="390"/>
                  </a:cubicBezTo>
                  <a:cubicBezTo>
                    <a:pt x="129" y="390"/>
                    <a:pt x="130" y="390"/>
                    <a:pt x="130" y="389"/>
                  </a:cubicBezTo>
                  <a:cubicBezTo>
                    <a:pt x="129" y="389"/>
                    <a:pt x="129" y="389"/>
                    <a:pt x="129" y="389"/>
                  </a:cubicBezTo>
                  <a:cubicBezTo>
                    <a:pt x="129" y="388"/>
                    <a:pt x="128" y="388"/>
                    <a:pt x="128" y="388"/>
                  </a:cubicBezTo>
                  <a:cubicBezTo>
                    <a:pt x="128" y="388"/>
                    <a:pt x="127" y="387"/>
                    <a:pt x="127" y="387"/>
                  </a:cubicBezTo>
                  <a:cubicBezTo>
                    <a:pt x="127" y="387"/>
                    <a:pt x="127" y="387"/>
                    <a:pt x="126" y="386"/>
                  </a:cubicBezTo>
                  <a:cubicBezTo>
                    <a:pt x="126" y="386"/>
                    <a:pt x="126" y="386"/>
                    <a:pt x="126" y="386"/>
                  </a:cubicBezTo>
                  <a:cubicBezTo>
                    <a:pt x="126" y="385"/>
                    <a:pt x="126" y="385"/>
                    <a:pt x="126" y="385"/>
                  </a:cubicBezTo>
                  <a:cubicBezTo>
                    <a:pt x="126" y="384"/>
                    <a:pt x="126" y="384"/>
                    <a:pt x="126" y="384"/>
                  </a:cubicBezTo>
                  <a:cubicBezTo>
                    <a:pt x="126" y="383"/>
                    <a:pt x="123" y="382"/>
                    <a:pt x="122" y="382"/>
                  </a:cubicBezTo>
                  <a:cubicBezTo>
                    <a:pt x="120" y="382"/>
                    <a:pt x="118" y="382"/>
                    <a:pt x="116" y="382"/>
                  </a:cubicBezTo>
                  <a:cubicBezTo>
                    <a:pt x="114" y="382"/>
                    <a:pt x="113" y="382"/>
                    <a:pt x="111" y="381"/>
                  </a:cubicBezTo>
                  <a:cubicBezTo>
                    <a:pt x="111" y="381"/>
                    <a:pt x="111" y="381"/>
                    <a:pt x="110" y="380"/>
                  </a:cubicBezTo>
                  <a:cubicBezTo>
                    <a:pt x="110" y="380"/>
                    <a:pt x="110" y="380"/>
                    <a:pt x="110" y="380"/>
                  </a:cubicBezTo>
                  <a:cubicBezTo>
                    <a:pt x="109" y="380"/>
                    <a:pt x="109" y="379"/>
                    <a:pt x="108" y="379"/>
                  </a:cubicBezTo>
                  <a:cubicBezTo>
                    <a:pt x="107" y="380"/>
                    <a:pt x="109" y="382"/>
                    <a:pt x="110" y="382"/>
                  </a:cubicBezTo>
                  <a:cubicBezTo>
                    <a:pt x="111" y="384"/>
                    <a:pt x="113" y="385"/>
                    <a:pt x="114" y="386"/>
                  </a:cubicBezTo>
                  <a:cubicBezTo>
                    <a:pt x="114" y="387"/>
                    <a:pt x="114" y="388"/>
                    <a:pt x="114" y="389"/>
                  </a:cubicBezTo>
                  <a:cubicBezTo>
                    <a:pt x="114" y="389"/>
                    <a:pt x="114" y="390"/>
                    <a:pt x="114" y="390"/>
                  </a:cubicBezTo>
                  <a:cubicBezTo>
                    <a:pt x="114" y="390"/>
                    <a:pt x="114" y="391"/>
                    <a:pt x="114" y="391"/>
                  </a:cubicBezTo>
                  <a:cubicBezTo>
                    <a:pt x="114" y="391"/>
                    <a:pt x="115" y="391"/>
                    <a:pt x="115" y="391"/>
                  </a:cubicBezTo>
                  <a:cubicBezTo>
                    <a:pt x="115" y="392"/>
                    <a:pt x="113" y="392"/>
                    <a:pt x="114" y="393"/>
                  </a:cubicBezTo>
                  <a:cubicBezTo>
                    <a:pt x="114" y="394"/>
                    <a:pt x="115" y="393"/>
                    <a:pt x="114" y="394"/>
                  </a:cubicBezTo>
                  <a:cubicBezTo>
                    <a:pt x="113" y="394"/>
                    <a:pt x="113" y="394"/>
                    <a:pt x="113" y="395"/>
                  </a:cubicBezTo>
                  <a:cubicBezTo>
                    <a:pt x="113" y="395"/>
                    <a:pt x="114" y="395"/>
                    <a:pt x="114" y="396"/>
                  </a:cubicBezTo>
                  <a:cubicBezTo>
                    <a:pt x="114" y="396"/>
                    <a:pt x="113" y="396"/>
                    <a:pt x="113" y="396"/>
                  </a:cubicBezTo>
                  <a:cubicBezTo>
                    <a:pt x="113" y="397"/>
                    <a:pt x="113" y="397"/>
                    <a:pt x="113" y="397"/>
                  </a:cubicBezTo>
                  <a:cubicBezTo>
                    <a:pt x="113" y="397"/>
                    <a:pt x="114" y="397"/>
                    <a:pt x="114" y="398"/>
                  </a:cubicBezTo>
                  <a:cubicBezTo>
                    <a:pt x="114" y="398"/>
                    <a:pt x="113" y="398"/>
                    <a:pt x="113" y="398"/>
                  </a:cubicBezTo>
                  <a:cubicBezTo>
                    <a:pt x="112" y="399"/>
                    <a:pt x="112" y="401"/>
                    <a:pt x="112" y="401"/>
                  </a:cubicBezTo>
                  <a:cubicBezTo>
                    <a:pt x="111" y="403"/>
                    <a:pt x="111" y="404"/>
                    <a:pt x="111" y="405"/>
                  </a:cubicBezTo>
                  <a:cubicBezTo>
                    <a:pt x="111" y="406"/>
                    <a:pt x="111" y="406"/>
                    <a:pt x="111" y="407"/>
                  </a:cubicBezTo>
                  <a:cubicBezTo>
                    <a:pt x="112" y="407"/>
                    <a:pt x="112" y="407"/>
                    <a:pt x="113" y="407"/>
                  </a:cubicBezTo>
                  <a:cubicBezTo>
                    <a:pt x="114" y="406"/>
                    <a:pt x="114" y="408"/>
                    <a:pt x="115" y="408"/>
                  </a:cubicBezTo>
                  <a:cubicBezTo>
                    <a:pt x="115" y="409"/>
                    <a:pt x="115" y="409"/>
                    <a:pt x="116" y="410"/>
                  </a:cubicBezTo>
                  <a:cubicBezTo>
                    <a:pt x="116" y="410"/>
                    <a:pt x="116" y="411"/>
                    <a:pt x="116" y="412"/>
                  </a:cubicBezTo>
                  <a:cubicBezTo>
                    <a:pt x="116" y="413"/>
                    <a:pt x="115" y="413"/>
                    <a:pt x="115" y="414"/>
                  </a:cubicBezTo>
                  <a:cubicBezTo>
                    <a:pt x="115" y="414"/>
                    <a:pt x="116" y="414"/>
                    <a:pt x="116" y="415"/>
                  </a:cubicBezTo>
                  <a:cubicBezTo>
                    <a:pt x="116" y="415"/>
                    <a:pt x="116" y="415"/>
                    <a:pt x="116" y="415"/>
                  </a:cubicBezTo>
                  <a:cubicBezTo>
                    <a:pt x="116" y="416"/>
                    <a:pt x="115" y="416"/>
                    <a:pt x="115" y="417"/>
                  </a:cubicBezTo>
                  <a:cubicBezTo>
                    <a:pt x="115" y="418"/>
                    <a:pt x="115" y="418"/>
                    <a:pt x="115" y="418"/>
                  </a:cubicBezTo>
                  <a:cubicBezTo>
                    <a:pt x="114" y="419"/>
                    <a:pt x="113" y="421"/>
                    <a:pt x="113" y="422"/>
                  </a:cubicBezTo>
                  <a:cubicBezTo>
                    <a:pt x="113" y="423"/>
                    <a:pt x="114" y="424"/>
                    <a:pt x="114" y="426"/>
                  </a:cubicBezTo>
                  <a:cubicBezTo>
                    <a:pt x="114" y="426"/>
                    <a:pt x="113" y="426"/>
                    <a:pt x="113" y="426"/>
                  </a:cubicBezTo>
                  <a:cubicBezTo>
                    <a:pt x="113" y="427"/>
                    <a:pt x="114" y="427"/>
                    <a:pt x="114" y="427"/>
                  </a:cubicBezTo>
                  <a:cubicBezTo>
                    <a:pt x="114" y="428"/>
                    <a:pt x="114" y="429"/>
                    <a:pt x="114" y="429"/>
                  </a:cubicBezTo>
                  <a:cubicBezTo>
                    <a:pt x="113" y="428"/>
                    <a:pt x="113" y="426"/>
                    <a:pt x="113" y="425"/>
                  </a:cubicBezTo>
                  <a:cubicBezTo>
                    <a:pt x="112" y="425"/>
                    <a:pt x="112" y="423"/>
                    <a:pt x="111" y="424"/>
                  </a:cubicBezTo>
                  <a:cubicBezTo>
                    <a:pt x="110" y="424"/>
                    <a:pt x="109" y="425"/>
                    <a:pt x="109" y="425"/>
                  </a:cubicBezTo>
                  <a:cubicBezTo>
                    <a:pt x="109" y="426"/>
                    <a:pt x="111" y="427"/>
                    <a:pt x="110" y="427"/>
                  </a:cubicBezTo>
                  <a:cubicBezTo>
                    <a:pt x="109" y="427"/>
                    <a:pt x="109" y="426"/>
                    <a:pt x="109" y="426"/>
                  </a:cubicBezTo>
                  <a:cubicBezTo>
                    <a:pt x="108" y="426"/>
                    <a:pt x="108" y="426"/>
                    <a:pt x="108" y="425"/>
                  </a:cubicBezTo>
                  <a:cubicBezTo>
                    <a:pt x="108" y="425"/>
                    <a:pt x="109" y="424"/>
                    <a:pt x="110" y="423"/>
                  </a:cubicBezTo>
                  <a:cubicBezTo>
                    <a:pt x="110" y="423"/>
                    <a:pt x="111" y="423"/>
                    <a:pt x="110" y="422"/>
                  </a:cubicBezTo>
                  <a:cubicBezTo>
                    <a:pt x="110" y="422"/>
                    <a:pt x="110" y="421"/>
                    <a:pt x="109" y="421"/>
                  </a:cubicBezTo>
                  <a:cubicBezTo>
                    <a:pt x="109" y="421"/>
                    <a:pt x="109" y="421"/>
                    <a:pt x="108" y="421"/>
                  </a:cubicBezTo>
                  <a:cubicBezTo>
                    <a:pt x="108" y="420"/>
                    <a:pt x="108" y="420"/>
                    <a:pt x="108" y="419"/>
                  </a:cubicBezTo>
                  <a:cubicBezTo>
                    <a:pt x="107" y="419"/>
                    <a:pt x="106" y="420"/>
                    <a:pt x="105" y="420"/>
                  </a:cubicBezTo>
                  <a:cubicBezTo>
                    <a:pt x="105" y="420"/>
                    <a:pt x="104" y="420"/>
                    <a:pt x="103" y="420"/>
                  </a:cubicBezTo>
                  <a:cubicBezTo>
                    <a:pt x="103" y="420"/>
                    <a:pt x="104" y="419"/>
                    <a:pt x="104" y="419"/>
                  </a:cubicBezTo>
                  <a:cubicBezTo>
                    <a:pt x="104" y="418"/>
                    <a:pt x="103" y="418"/>
                    <a:pt x="102" y="418"/>
                  </a:cubicBezTo>
                  <a:cubicBezTo>
                    <a:pt x="101" y="418"/>
                    <a:pt x="100" y="417"/>
                    <a:pt x="100" y="419"/>
                  </a:cubicBezTo>
                  <a:cubicBezTo>
                    <a:pt x="99" y="420"/>
                    <a:pt x="99" y="421"/>
                    <a:pt x="98" y="422"/>
                  </a:cubicBezTo>
                  <a:cubicBezTo>
                    <a:pt x="97" y="423"/>
                    <a:pt x="96" y="424"/>
                    <a:pt x="95" y="425"/>
                  </a:cubicBezTo>
                  <a:cubicBezTo>
                    <a:pt x="94" y="426"/>
                    <a:pt x="93" y="426"/>
                    <a:pt x="92" y="427"/>
                  </a:cubicBezTo>
                  <a:cubicBezTo>
                    <a:pt x="91" y="427"/>
                    <a:pt x="90" y="427"/>
                    <a:pt x="90" y="428"/>
                  </a:cubicBezTo>
                  <a:cubicBezTo>
                    <a:pt x="89" y="429"/>
                    <a:pt x="89" y="430"/>
                    <a:pt x="88" y="431"/>
                  </a:cubicBezTo>
                  <a:cubicBezTo>
                    <a:pt x="87" y="432"/>
                    <a:pt x="86" y="432"/>
                    <a:pt x="85" y="433"/>
                  </a:cubicBezTo>
                  <a:cubicBezTo>
                    <a:pt x="84" y="434"/>
                    <a:pt x="84" y="434"/>
                    <a:pt x="84" y="436"/>
                  </a:cubicBezTo>
                  <a:cubicBezTo>
                    <a:pt x="84" y="437"/>
                    <a:pt x="84" y="438"/>
                    <a:pt x="85" y="439"/>
                  </a:cubicBezTo>
                  <a:cubicBezTo>
                    <a:pt x="86" y="440"/>
                    <a:pt x="86" y="441"/>
                    <a:pt x="86" y="442"/>
                  </a:cubicBezTo>
                  <a:cubicBezTo>
                    <a:pt x="87" y="442"/>
                    <a:pt x="88" y="443"/>
                    <a:pt x="88" y="444"/>
                  </a:cubicBezTo>
                  <a:cubicBezTo>
                    <a:pt x="88" y="444"/>
                    <a:pt x="88" y="445"/>
                    <a:pt x="89" y="445"/>
                  </a:cubicBezTo>
                  <a:cubicBezTo>
                    <a:pt x="89" y="446"/>
                    <a:pt x="89" y="446"/>
                    <a:pt x="89" y="447"/>
                  </a:cubicBezTo>
                  <a:cubicBezTo>
                    <a:pt x="89" y="447"/>
                    <a:pt x="89" y="447"/>
                    <a:pt x="89" y="448"/>
                  </a:cubicBezTo>
                  <a:cubicBezTo>
                    <a:pt x="89" y="448"/>
                    <a:pt x="89" y="449"/>
                    <a:pt x="89" y="449"/>
                  </a:cubicBezTo>
                  <a:cubicBezTo>
                    <a:pt x="89" y="450"/>
                    <a:pt x="88" y="450"/>
                    <a:pt x="87" y="450"/>
                  </a:cubicBezTo>
                  <a:cubicBezTo>
                    <a:pt x="86" y="450"/>
                    <a:pt x="86" y="449"/>
                    <a:pt x="85" y="449"/>
                  </a:cubicBezTo>
                  <a:cubicBezTo>
                    <a:pt x="85" y="448"/>
                    <a:pt x="85" y="448"/>
                    <a:pt x="84" y="449"/>
                  </a:cubicBezTo>
                  <a:cubicBezTo>
                    <a:pt x="84" y="449"/>
                    <a:pt x="84" y="449"/>
                    <a:pt x="85" y="449"/>
                  </a:cubicBezTo>
                  <a:cubicBezTo>
                    <a:pt x="85" y="449"/>
                    <a:pt x="85" y="449"/>
                    <a:pt x="85" y="449"/>
                  </a:cubicBezTo>
                  <a:cubicBezTo>
                    <a:pt x="85" y="450"/>
                    <a:pt x="84" y="450"/>
                    <a:pt x="84" y="450"/>
                  </a:cubicBezTo>
                  <a:cubicBezTo>
                    <a:pt x="83" y="450"/>
                    <a:pt x="82" y="449"/>
                    <a:pt x="82" y="449"/>
                  </a:cubicBezTo>
                  <a:cubicBezTo>
                    <a:pt x="81" y="449"/>
                    <a:pt x="80" y="447"/>
                    <a:pt x="79" y="447"/>
                  </a:cubicBezTo>
                  <a:cubicBezTo>
                    <a:pt x="78" y="446"/>
                    <a:pt x="77" y="447"/>
                    <a:pt x="76" y="446"/>
                  </a:cubicBezTo>
                  <a:cubicBezTo>
                    <a:pt x="76" y="446"/>
                    <a:pt x="75" y="445"/>
                    <a:pt x="75" y="446"/>
                  </a:cubicBezTo>
                  <a:cubicBezTo>
                    <a:pt x="75" y="446"/>
                    <a:pt x="75" y="447"/>
                    <a:pt x="75" y="447"/>
                  </a:cubicBezTo>
                  <a:cubicBezTo>
                    <a:pt x="75" y="447"/>
                    <a:pt x="74" y="447"/>
                    <a:pt x="74" y="447"/>
                  </a:cubicBezTo>
                  <a:cubicBezTo>
                    <a:pt x="74" y="447"/>
                    <a:pt x="74" y="447"/>
                    <a:pt x="73" y="447"/>
                  </a:cubicBezTo>
                  <a:cubicBezTo>
                    <a:pt x="73" y="448"/>
                    <a:pt x="73" y="448"/>
                    <a:pt x="73" y="448"/>
                  </a:cubicBezTo>
                  <a:cubicBezTo>
                    <a:pt x="73" y="448"/>
                    <a:pt x="73" y="447"/>
                    <a:pt x="73" y="447"/>
                  </a:cubicBezTo>
                  <a:cubicBezTo>
                    <a:pt x="73" y="446"/>
                    <a:pt x="74" y="446"/>
                    <a:pt x="74" y="446"/>
                  </a:cubicBezTo>
                  <a:cubicBezTo>
                    <a:pt x="74" y="446"/>
                    <a:pt x="75" y="446"/>
                    <a:pt x="75" y="445"/>
                  </a:cubicBezTo>
                  <a:cubicBezTo>
                    <a:pt x="75" y="445"/>
                    <a:pt x="74" y="445"/>
                    <a:pt x="73" y="445"/>
                  </a:cubicBezTo>
                  <a:cubicBezTo>
                    <a:pt x="73" y="445"/>
                    <a:pt x="72" y="445"/>
                    <a:pt x="72" y="444"/>
                  </a:cubicBezTo>
                  <a:cubicBezTo>
                    <a:pt x="71" y="444"/>
                    <a:pt x="71" y="444"/>
                    <a:pt x="71" y="443"/>
                  </a:cubicBezTo>
                  <a:cubicBezTo>
                    <a:pt x="70" y="442"/>
                    <a:pt x="69" y="441"/>
                    <a:pt x="68" y="440"/>
                  </a:cubicBezTo>
                  <a:cubicBezTo>
                    <a:pt x="67" y="440"/>
                    <a:pt x="66" y="439"/>
                    <a:pt x="65" y="440"/>
                  </a:cubicBezTo>
                  <a:cubicBezTo>
                    <a:pt x="64" y="440"/>
                    <a:pt x="65" y="441"/>
                    <a:pt x="65" y="442"/>
                  </a:cubicBezTo>
                  <a:cubicBezTo>
                    <a:pt x="64" y="442"/>
                    <a:pt x="64" y="443"/>
                    <a:pt x="64" y="443"/>
                  </a:cubicBezTo>
                  <a:cubicBezTo>
                    <a:pt x="63" y="444"/>
                    <a:pt x="63" y="444"/>
                    <a:pt x="63" y="444"/>
                  </a:cubicBezTo>
                  <a:cubicBezTo>
                    <a:pt x="62" y="444"/>
                    <a:pt x="62" y="443"/>
                    <a:pt x="62" y="444"/>
                  </a:cubicBezTo>
                  <a:cubicBezTo>
                    <a:pt x="62" y="444"/>
                    <a:pt x="62" y="444"/>
                    <a:pt x="62" y="444"/>
                  </a:cubicBezTo>
                  <a:cubicBezTo>
                    <a:pt x="62" y="445"/>
                    <a:pt x="63" y="445"/>
                    <a:pt x="63" y="445"/>
                  </a:cubicBezTo>
                  <a:cubicBezTo>
                    <a:pt x="63" y="445"/>
                    <a:pt x="62" y="446"/>
                    <a:pt x="62" y="446"/>
                  </a:cubicBezTo>
                  <a:cubicBezTo>
                    <a:pt x="62" y="446"/>
                    <a:pt x="62" y="446"/>
                    <a:pt x="62" y="447"/>
                  </a:cubicBezTo>
                  <a:cubicBezTo>
                    <a:pt x="63" y="447"/>
                    <a:pt x="63" y="447"/>
                    <a:pt x="63" y="447"/>
                  </a:cubicBezTo>
                  <a:cubicBezTo>
                    <a:pt x="64" y="447"/>
                    <a:pt x="64" y="448"/>
                    <a:pt x="64" y="448"/>
                  </a:cubicBezTo>
                  <a:cubicBezTo>
                    <a:pt x="64" y="449"/>
                    <a:pt x="65" y="450"/>
                    <a:pt x="66" y="451"/>
                  </a:cubicBezTo>
                  <a:cubicBezTo>
                    <a:pt x="66" y="452"/>
                    <a:pt x="66" y="452"/>
                    <a:pt x="67" y="453"/>
                  </a:cubicBezTo>
                  <a:cubicBezTo>
                    <a:pt x="68" y="453"/>
                    <a:pt x="69" y="453"/>
                    <a:pt x="69" y="453"/>
                  </a:cubicBezTo>
                  <a:cubicBezTo>
                    <a:pt x="69" y="453"/>
                    <a:pt x="70" y="453"/>
                    <a:pt x="70" y="453"/>
                  </a:cubicBezTo>
                  <a:cubicBezTo>
                    <a:pt x="70" y="452"/>
                    <a:pt x="70" y="452"/>
                    <a:pt x="70" y="452"/>
                  </a:cubicBezTo>
                  <a:cubicBezTo>
                    <a:pt x="71" y="452"/>
                    <a:pt x="71" y="452"/>
                    <a:pt x="71" y="452"/>
                  </a:cubicBezTo>
                  <a:cubicBezTo>
                    <a:pt x="71" y="453"/>
                    <a:pt x="72" y="453"/>
                    <a:pt x="72" y="453"/>
                  </a:cubicBezTo>
                  <a:cubicBezTo>
                    <a:pt x="72" y="453"/>
                    <a:pt x="72" y="454"/>
                    <a:pt x="72" y="454"/>
                  </a:cubicBezTo>
                  <a:cubicBezTo>
                    <a:pt x="72" y="454"/>
                    <a:pt x="72" y="454"/>
                    <a:pt x="72" y="455"/>
                  </a:cubicBezTo>
                  <a:cubicBezTo>
                    <a:pt x="72" y="455"/>
                    <a:pt x="73" y="456"/>
                    <a:pt x="73" y="457"/>
                  </a:cubicBezTo>
                  <a:cubicBezTo>
                    <a:pt x="73" y="457"/>
                    <a:pt x="73" y="458"/>
                    <a:pt x="72" y="459"/>
                  </a:cubicBezTo>
                  <a:cubicBezTo>
                    <a:pt x="72" y="460"/>
                    <a:pt x="71" y="460"/>
                    <a:pt x="70" y="460"/>
                  </a:cubicBezTo>
                  <a:cubicBezTo>
                    <a:pt x="69" y="460"/>
                    <a:pt x="70" y="461"/>
                    <a:pt x="69" y="461"/>
                  </a:cubicBezTo>
                  <a:cubicBezTo>
                    <a:pt x="68" y="462"/>
                    <a:pt x="67" y="461"/>
                    <a:pt x="67" y="461"/>
                  </a:cubicBezTo>
                  <a:cubicBezTo>
                    <a:pt x="67" y="460"/>
                    <a:pt x="66" y="460"/>
                    <a:pt x="65" y="460"/>
                  </a:cubicBezTo>
                  <a:cubicBezTo>
                    <a:pt x="65" y="460"/>
                    <a:pt x="65" y="460"/>
                    <a:pt x="65" y="460"/>
                  </a:cubicBezTo>
                  <a:cubicBezTo>
                    <a:pt x="65" y="460"/>
                    <a:pt x="65" y="460"/>
                    <a:pt x="65" y="460"/>
                  </a:cubicBezTo>
                  <a:cubicBezTo>
                    <a:pt x="65" y="460"/>
                    <a:pt x="65" y="460"/>
                    <a:pt x="64" y="460"/>
                  </a:cubicBezTo>
                  <a:cubicBezTo>
                    <a:pt x="64" y="459"/>
                    <a:pt x="64" y="460"/>
                    <a:pt x="63" y="460"/>
                  </a:cubicBezTo>
                  <a:cubicBezTo>
                    <a:pt x="63" y="459"/>
                    <a:pt x="63" y="459"/>
                    <a:pt x="62" y="459"/>
                  </a:cubicBezTo>
                  <a:cubicBezTo>
                    <a:pt x="62" y="459"/>
                    <a:pt x="60" y="458"/>
                    <a:pt x="61" y="458"/>
                  </a:cubicBezTo>
                  <a:cubicBezTo>
                    <a:pt x="61" y="457"/>
                    <a:pt x="60" y="457"/>
                    <a:pt x="60" y="457"/>
                  </a:cubicBezTo>
                  <a:cubicBezTo>
                    <a:pt x="60" y="457"/>
                    <a:pt x="60" y="457"/>
                    <a:pt x="60" y="456"/>
                  </a:cubicBezTo>
                  <a:cubicBezTo>
                    <a:pt x="60" y="456"/>
                    <a:pt x="60" y="456"/>
                    <a:pt x="60" y="456"/>
                  </a:cubicBezTo>
                  <a:cubicBezTo>
                    <a:pt x="60" y="455"/>
                    <a:pt x="60" y="455"/>
                    <a:pt x="59" y="455"/>
                  </a:cubicBezTo>
                  <a:cubicBezTo>
                    <a:pt x="59" y="455"/>
                    <a:pt x="59" y="455"/>
                    <a:pt x="59" y="455"/>
                  </a:cubicBezTo>
                  <a:cubicBezTo>
                    <a:pt x="59" y="455"/>
                    <a:pt x="59" y="455"/>
                    <a:pt x="59" y="455"/>
                  </a:cubicBezTo>
                  <a:cubicBezTo>
                    <a:pt x="59" y="456"/>
                    <a:pt x="59" y="455"/>
                    <a:pt x="58" y="455"/>
                  </a:cubicBezTo>
                  <a:cubicBezTo>
                    <a:pt x="58" y="455"/>
                    <a:pt x="58" y="454"/>
                    <a:pt x="58" y="454"/>
                  </a:cubicBezTo>
                  <a:cubicBezTo>
                    <a:pt x="58" y="453"/>
                    <a:pt x="57" y="452"/>
                    <a:pt x="56" y="452"/>
                  </a:cubicBezTo>
                  <a:cubicBezTo>
                    <a:pt x="56" y="453"/>
                    <a:pt x="56" y="453"/>
                    <a:pt x="56" y="453"/>
                  </a:cubicBezTo>
                  <a:cubicBezTo>
                    <a:pt x="56" y="453"/>
                    <a:pt x="55" y="453"/>
                    <a:pt x="55" y="453"/>
                  </a:cubicBezTo>
                  <a:cubicBezTo>
                    <a:pt x="55" y="453"/>
                    <a:pt x="55" y="454"/>
                    <a:pt x="54" y="453"/>
                  </a:cubicBezTo>
                  <a:cubicBezTo>
                    <a:pt x="54" y="453"/>
                    <a:pt x="53" y="453"/>
                    <a:pt x="53" y="452"/>
                  </a:cubicBezTo>
                  <a:cubicBezTo>
                    <a:pt x="53" y="452"/>
                    <a:pt x="53" y="452"/>
                    <a:pt x="52" y="452"/>
                  </a:cubicBezTo>
                  <a:cubicBezTo>
                    <a:pt x="52" y="452"/>
                    <a:pt x="52" y="452"/>
                    <a:pt x="52" y="451"/>
                  </a:cubicBezTo>
                  <a:cubicBezTo>
                    <a:pt x="52" y="451"/>
                    <a:pt x="52" y="451"/>
                    <a:pt x="51" y="450"/>
                  </a:cubicBezTo>
                  <a:cubicBezTo>
                    <a:pt x="51" y="450"/>
                    <a:pt x="51" y="450"/>
                    <a:pt x="51" y="450"/>
                  </a:cubicBezTo>
                  <a:cubicBezTo>
                    <a:pt x="50" y="450"/>
                    <a:pt x="51" y="450"/>
                    <a:pt x="51" y="450"/>
                  </a:cubicBezTo>
                  <a:cubicBezTo>
                    <a:pt x="51" y="449"/>
                    <a:pt x="52" y="449"/>
                    <a:pt x="51" y="448"/>
                  </a:cubicBezTo>
                  <a:cubicBezTo>
                    <a:pt x="51" y="448"/>
                    <a:pt x="51" y="448"/>
                    <a:pt x="51" y="448"/>
                  </a:cubicBezTo>
                  <a:cubicBezTo>
                    <a:pt x="51" y="448"/>
                    <a:pt x="51" y="447"/>
                    <a:pt x="51" y="447"/>
                  </a:cubicBezTo>
                  <a:cubicBezTo>
                    <a:pt x="51" y="447"/>
                    <a:pt x="50" y="447"/>
                    <a:pt x="51" y="446"/>
                  </a:cubicBezTo>
                  <a:cubicBezTo>
                    <a:pt x="51" y="446"/>
                    <a:pt x="52" y="445"/>
                    <a:pt x="51" y="445"/>
                  </a:cubicBezTo>
                  <a:cubicBezTo>
                    <a:pt x="51" y="444"/>
                    <a:pt x="51" y="444"/>
                    <a:pt x="51" y="444"/>
                  </a:cubicBezTo>
                  <a:cubicBezTo>
                    <a:pt x="51" y="444"/>
                    <a:pt x="50" y="443"/>
                    <a:pt x="50" y="443"/>
                  </a:cubicBezTo>
                  <a:cubicBezTo>
                    <a:pt x="50" y="443"/>
                    <a:pt x="51" y="443"/>
                    <a:pt x="51" y="442"/>
                  </a:cubicBezTo>
                  <a:cubicBezTo>
                    <a:pt x="51" y="442"/>
                    <a:pt x="50" y="442"/>
                    <a:pt x="50" y="442"/>
                  </a:cubicBezTo>
                  <a:cubicBezTo>
                    <a:pt x="50" y="442"/>
                    <a:pt x="50" y="441"/>
                    <a:pt x="50" y="441"/>
                  </a:cubicBezTo>
                  <a:cubicBezTo>
                    <a:pt x="50" y="441"/>
                    <a:pt x="50" y="441"/>
                    <a:pt x="50" y="441"/>
                  </a:cubicBezTo>
                  <a:cubicBezTo>
                    <a:pt x="49" y="441"/>
                    <a:pt x="50" y="440"/>
                    <a:pt x="50" y="440"/>
                  </a:cubicBezTo>
                  <a:cubicBezTo>
                    <a:pt x="50" y="439"/>
                    <a:pt x="50" y="439"/>
                    <a:pt x="49" y="439"/>
                  </a:cubicBezTo>
                  <a:cubicBezTo>
                    <a:pt x="49" y="438"/>
                    <a:pt x="49" y="438"/>
                    <a:pt x="48" y="438"/>
                  </a:cubicBezTo>
                  <a:cubicBezTo>
                    <a:pt x="48" y="437"/>
                    <a:pt x="48" y="437"/>
                    <a:pt x="48" y="437"/>
                  </a:cubicBezTo>
                  <a:cubicBezTo>
                    <a:pt x="48" y="437"/>
                    <a:pt x="47" y="437"/>
                    <a:pt x="47" y="437"/>
                  </a:cubicBezTo>
                  <a:cubicBezTo>
                    <a:pt x="48" y="436"/>
                    <a:pt x="48" y="436"/>
                    <a:pt x="49" y="436"/>
                  </a:cubicBezTo>
                  <a:cubicBezTo>
                    <a:pt x="49" y="435"/>
                    <a:pt x="49" y="436"/>
                    <a:pt x="50" y="436"/>
                  </a:cubicBezTo>
                  <a:cubicBezTo>
                    <a:pt x="50" y="435"/>
                    <a:pt x="50" y="435"/>
                    <a:pt x="50" y="435"/>
                  </a:cubicBezTo>
                  <a:cubicBezTo>
                    <a:pt x="50" y="435"/>
                    <a:pt x="50" y="434"/>
                    <a:pt x="50" y="434"/>
                  </a:cubicBezTo>
                  <a:cubicBezTo>
                    <a:pt x="51" y="434"/>
                    <a:pt x="50" y="433"/>
                    <a:pt x="50" y="433"/>
                  </a:cubicBezTo>
                  <a:cubicBezTo>
                    <a:pt x="50" y="432"/>
                    <a:pt x="50" y="432"/>
                    <a:pt x="50" y="432"/>
                  </a:cubicBezTo>
                  <a:cubicBezTo>
                    <a:pt x="50" y="432"/>
                    <a:pt x="50" y="431"/>
                    <a:pt x="50" y="432"/>
                  </a:cubicBezTo>
                  <a:cubicBezTo>
                    <a:pt x="50" y="431"/>
                    <a:pt x="50" y="431"/>
                    <a:pt x="50" y="430"/>
                  </a:cubicBezTo>
                  <a:cubicBezTo>
                    <a:pt x="50" y="429"/>
                    <a:pt x="52" y="432"/>
                    <a:pt x="52" y="431"/>
                  </a:cubicBezTo>
                  <a:cubicBezTo>
                    <a:pt x="52" y="431"/>
                    <a:pt x="51" y="431"/>
                    <a:pt x="51" y="431"/>
                  </a:cubicBezTo>
                  <a:cubicBezTo>
                    <a:pt x="51" y="430"/>
                    <a:pt x="51" y="430"/>
                    <a:pt x="51" y="430"/>
                  </a:cubicBezTo>
                  <a:cubicBezTo>
                    <a:pt x="51" y="430"/>
                    <a:pt x="51" y="429"/>
                    <a:pt x="51" y="429"/>
                  </a:cubicBezTo>
                  <a:cubicBezTo>
                    <a:pt x="51" y="429"/>
                    <a:pt x="51" y="429"/>
                    <a:pt x="51" y="428"/>
                  </a:cubicBezTo>
                  <a:cubicBezTo>
                    <a:pt x="51" y="428"/>
                    <a:pt x="50" y="428"/>
                    <a:pt x="50" y="427"/>
                  </a:cubicBezTo>
                  <a:cubicBezTo>
                    <a:pt x="50" y="427"/>
                    <a:pt x="50" y="427"/>
                    <a:pt x="50" y="427"/>
                  </a:cubicBezTo>
                  <a:cubicBezTo>
                    <a:pt x="50" y="426"/>
                    <a:pt x="50" y="426"/>
                    <a:pt x="49" y="426"/>
                  </a:cubicBezTo>
                  <a:cubicBezTo>
                    <a:pt x="49" y="425"/>
                    <a:pt x="49" y="425"/>
                    <a:pt x="48" y="424"/>
                  </a:cubicBezTo>
                  <a:cubicBezTo>
                    <a:pt x="48" y="424"/>
                    <a:pt x="47" y="424"/>
                    <a:pt x="46" y="423"/>
                  </a:cubicBezTo>
                  <a:cubicBezTo>
                    <a:pt x="46" y="423"/>
                    <a:pt x="46" y="423"/>
                    <a:pt x="46" y="423"/>
                  </a:cubicBezTo>
                  <a:cubicBezTo>
                    <a:pt x="46" y="423"/>
                    <a:pt x="45" y="423"/>
                    <a:pt x="45" y="423"/>
                  </a:cubicBezTo>
                  <a:cubicBezTo>
                    <a:pt x="45" y="423"/>
                    <a:pt x="45" y="423"/>
                    <a:pt x="45" y="423"/>
                  </a:cubicBezTo>
                  <a:cubicBezTo>
                    <a:pt x="45" y="423"/>
                    <a:pt x="45" y="423"/>
                    <a:pt x="44" y="423"/>
                  </a:cubicBezTo>
                  <a:cubicBezTo>
                    <a:pt x="44" y="422"/>
                    <a:pt x="44" y="422"/>
                    <a:pt x="44" y="422"/>
                  </a:cubicBezTo>
                  <a:cubicBezTo>
                    <a:pt x="44" y="422"/>
                    <a:pt x="43" y="422"/>
                    <a:pt x="43" y="422"/>
                  </a:cubicBezTo>
                  <a:cubicBezTo>
                    <a:pt x="42" y="421"/>
                    <a:pt x="41" y="421"/>
                    <a:pt x="41" y="421"/>
                  </a:cubicBezTo>
                  <a:cubicBezTo>
                    <a:pt x="41" y="420"/>
                    <a:pt x="42" y="421"/>
                    <a:pt x="43" y="420"/>
                  </a:cubicBezTo>
                  <a:cubicBezTo>
                    <a:pt x="43" y="420"/>
                    <a:pt x="42" y="420"/>
                    <a:pt x="42" y="420"/>
                  </a:cubicBezTo>
                  <a:cubicBezTo>
                    <a:pt x="42" y="420"/>
                    <a:pt x="43" y="420"/>
                    <a:pt x="43" y="420"/>
                  </a:cubicBezTo>
                  <a:cubicBezTo>
                    <a:pt x="43" y="419"/>
                    <a:pt x="43" y="419"/>
                    <a:pt x="43" y="419"/>
                  </a:cubicBezTo>
                  <a:cubicBezTo>
                    <a:pt x="43" y="419"/>
                    <a:pt x="43" y="418"/>
                    <a:pt x="43" y="418"/>
                  </a:cubicBezTo>
                  <a:cubicBezTo>
                    <a:pt x="43" y="418"/>
                    <a:pt x="43" y="419"/>
                    <a:pt x="42" y="419"/>
                  </a:cubicBezTo>
                  <a:cubicBezTo>
                    <a:pt x="42" y="419"/>
                    <a:pt x="41" y="419"/>
                    <a:pt x="41" y="418"/>
                  </a:cubicBezTo>
                  <a:cubicBezTo>
                    <a:pt x="41" y="418"/>
                    <a:pt x="40" y="418"/>
                    <a:pt x="40" y="418"/>
                  </a:cubicBezTo>
                  <a:cubicBezTo>
                    <a:pt x="39" y="418"/>
                    <a:pt x="39" y="418"/>
                    <a:pt x="38" y="418"/>
                  </a:cubicBezTo>
                  <a:cubicBezTo>
                    <a:pt x="39" y="417"/>
                    <a:pt x="40" y="417"/>
                    <a:pt x="40" y="417"/>
                  </a:cubicBezTo>
                  <a:cubicBezTo>
                    <a:pt x="41" y="417"/>
                    <a:pt x="42" y="418"/>
                    <a:pt x="42" y="417"/>
                  </a:cubicBezTo>
                  <a:cubicBezTo>
                    <a:pt x="42" y="417"/>
                    <a:pt x="40" y="417"/>
                    <a:pt x="40" y="417"/>
                  </a:cubicBezTo>
                  <a:cubicBezTo>
                    <a:pt x="39" y="417"/>
                    <a:pt x="38" y="418"/>
                    <a:pt x="38" y="417"/>
                  </a:cubicBezTo>
                  <a:cubicBezTo>
                    <a:pt x="38" y="417"/>
                    <a:pt x="38" y="417"/>
                    <a:pt x="39" y="417"/>
                  </a:cubicBezTo>
                  <a:cubicBezTo>
                    <a:pt x="39" y="416"/>
                    <a:pt x="39" y="416"/>
                    <a:pt x="39" y="416"/>
                  </a:cubicBezTo>
                  <a:cubicBezTo>
                    <a:pt x="40" y="415"/>
                    <a:pt x="40" y="416"/>
                    <a:pt x="41" y="416"/>
                  </a:cubicBezTo>
                  <a:cubicBezTo>
                    <a:pt x="41" y="416"/>
                    <a:pt x="40" y="415"/>
                    <a:pt x="40" y="415"/>
                  </a:cubicBezTo>
                  <a:cubicBezTo>
                    <a:pt x="39" y="415"/>
                    <a:pt x="39" y="415"/>
                    <a:pt x="38" y="415"/>
                  </a:cubicBezTo>
                  <a:cubicBezTo>
                    <a:pt x="38" y="415"/>
                    <a:pt x="38" y="415"/>
                    <a:pt x="37" y="415"/>
                  </a:cubicBezTo>
                  <a:cubicBezTo>
                    <a:pt x="37" y="414"/>
                    <a:pt x="38" y="415"/>
                    <a:pt x="38" y="414"/>
                  </a:cubicBezTo>
                  <a:cubicBezTo>
                    <a:pt x="38" y="414"/>
                    <a:pt x="38" y="414"/>
                    <a:pt x="37" y="413"/>
                  </a:cubicBezTo>
                  <a:cubicBezTo>
                    <a:pt x="36" y="413"/>
                    <a:pt x="36" y="412"/>
                    <a:pt x="34" y="412"/>
                  </a:cubicBezTo>
                  <a:cubicBezTo>
                    <a:pt x="35" y="411"/>
                    <a:pt x="35" y="411"/>
                    <a:pt x="35" y="411"/>
                  </a:cubicBezTo>
                  <a:cubicBezTo>
                    <a:pt x="35" y="411"/>
                    <a:pt x="36" y="410"/>
                    <a:pt x="35" y="409"/>
                  </a:cubicBezTo>
                  <a:cubicBezTo>
                    <a:pt x="35" y="409"/>
                    <a:pt x="34" y="409"/>
                    <a:pt x="34" y="409"/>
                  </a:cubicBezTo>
                  <a:cubicBezTo>
                    <a:pt x="34" y="409"/>
                    <a:pt x="34" y="408"/>
                    <a:pt x="34" y="408"/>
                  </a:cubicBezTo>
                  <a:cubicBezTo>
                    <a:pt x="33" y="408"/>
                    <a:pt x="33" y="408"/>
                    <a:pt x="32" y="408"/>
                  </a:cubicBezTo>
                  <a:cubicBezTo>
                    <a:pt x="32" y="408"/>
                    <a:pt x="31" y="408"/>
                    <a:pt x="31" y="407"/>
                  </a:cubicBezTo>
                  <a:cubicBezTo>
                    <a:pt x="31" y="407"/>
                    <a:pt x="32" y="407"/>
                    <a:pt x="33" y="407"/>
                  </a:cubicBezTo>
                  <a:cubicBezTo>
                    <a:pt x="34" y="407"/>
                    <a:pt x="34" y="407"/>
                    <a:pt x="35" y="407"/>
                  </a:cubicBezTo>
                  <a:cubicBezTo>
                    <a:pt x="35" y="407"/>
                    <a:pt x="36" y="408"/>
                    <a:pt x="36" y="408"/>
                  </a:cubicBezTo>
                  <a:cubicBezTo>
                    <a:pt x="37" y="408"/>
                    <a:pt x="38" y="408"/>
                    <a:pt x="38" y="408"/>
                  </a:cubicBezTo>
                  <a:cubicBezTo>
                    <a:pt x="39" y="408"/>
                    <a:pt x="37" y="409"/>
                    <a:pt x="37" y="409"/>
                  </a:cubicBezTo>
                  <a:cubicBezTo>
                    <a:pt x="37" y="411"/>
                    <a:pt x="39" y="412"/>
                    <a:pt x="40" y="412"/>
                  </a:cubicBezTo>
                  <a:cubicBezTo>
                    <a:pt x="40" y="413"/>
                    <a:pt x="42" y="415"/>
                    <a:pt x="42" y="414"/>
                  </a:cubicBezTo>
                  <a:cubicBezTo>
                    <a:pt x="43" y="414"/>
                    <a:pt x="42" y="413"/>
                    <a:pt x="43" y="413"/>
                  </a:cubicBezTo>
                  <a:cubicBezTo>
                    <a:pt x="43" y="413"/>
                    <a:pt x="44" y="414"/>
                    <a:pt x="44" y="414"/>
                  </a:cubicBezTo>
                  <a:cubicBezTo>
                    <a:pt x="44" y="414"/>
                    <a:pt x="44" y="414"/>
                    <a:pt x="44" y="415"/>
                  </a:cubicBezTo>
                  <a:cubicBezTo>
                    <a:pt x="45" y="415"/>
                    <a:pt x="45" y="415"/>
                    <a:pt x="46" y="415"/>
                  </a:cubicBezTo>
                  <a:cubicBezTo>
                    <a:pt x="46" y="415"/>
                    <a:pt x="46" y="414"/>
                    <a:pt x="46" y="414"/>
                  </a:cubicBezTo>
                  <a:cubicBezTo>
                    <a:pt x="46" y="413"/>
                    <a:pt x="46" y="414"/>
                    <a:pt x="46" y="414"/>
                  </a:cubicBezTo>
                  <a:cubicBezTo>
                    <a:pt x="46" y="415"/>
                    <a:pt x="46" y="415"/>
                    <a:pt x="47" y="415"/>
                  </a:cubicBezTo>
                  <a:cubicBezTo>
                    <a:pt x="47" y="415"/>
                    <a:pt x="48" y="415"/>
                    <a:pt x="49" y="416"/>
                  </a:cubicBezTo>
                  <a:cubicBezTo>
                    <a:pt x="49" y="416"/>
                    <a:pt x="48" y="416"/>
                    <a:pt x="48" y="416"/>
                  </a:cubicBezTo>
                  <a:cubicBezTo>
                    <a:pt x="48" y="416"/>
                    <a:pt x="48" y="417"/>
                    <a:pt x="48" y="418"/>
                  </a:cubicBezTo>
                  <a:cubicBezTo>
                    <a:pt x="49" y="418"/>
                    <a:pt x="50" y="417"/>
                    <a:pt x="50" y="417"/>
                  </a:cubicBezTo>
                  <a:cubicBezTo>
                    <a:pt x="51" y="416"/>
                    <a:pt x="52" y="417"/>
                    <a:pt x="53" y="418"/>
                  </a:cubicBezTo>
                  <a:cubicBezTo>
                    <a:pt x="54" y="419"/>
                    <a:pt x="55" y="420"/>
                    <a:pt x="56" y="420"/>
                  </a:cubicBezTo>
                  <a:cubicBezTo>
                    <a:pt x="58" y="421"/>
                    <a:pt x="60" y="422"/>
                    <a:pt x="62" y="422"/>
                  </a:cubicBezTo>
                  <a:cubicBezTo>
                    <a:pt x="64" y="422"/>
                    <a:pt x="67" y="422"/>
                    <a:pt x="68" y="423"/>
                  </a:cubicBezTo>
                  <a:cubicBezTo>
                    <a:pt x="69" y="424"/>
                    <a:pt x="70" y="425"/>
                    <a:pt x="71" y="425"/>
                  </a:cubicBezTo>
                  <a:cubicBezTo>
                    <a:pt x="72" y="425"/>
                    <a:pt x="73" y="425"/>
                    <a:pt x="74" y="426"/>
                  </a:cubicBezTo>
                  <a:cubicBezTo>
                    <a:pt x="76" y="426"/>
                    <a:pt x="77" y="425"/>
                    <a:pt x="78" y="425"/>
                  </a:cubicBezTo>
                  <a:cubicBezTo>
                    <a:pt x="79" y="425"/>
                    <a:pt x="80" y="425"/>
                    <a:pt x="81" y="424"/>
                  </a:cubicBezTo>
                  <a:cubicBezTo>
                    <a:pt x="82" y="424"/>
                    <a:pt x="82" y="424"/>
                    <a:pt x="83" y="423"/>
                  </a:cubicBezTo>
                  <a:cubicBezTo>
                    <a:pt x="84" y="423"/>
                    <a:pt x="85" y="423"/>
                    <a:pt x="86" y="422"/>
                  </a:cubicBezTo>
                  <a:cubicBezTo>
                    <a:pt x="86" y="422"/>
                    <a:pt x="87" y="421"/>
                    <a:pt x="88" y="420"/>
                  </a:cubicBezTo>
                  <a:cubicBezTo>
                    <a:pt x="88" y="420"/>
                    <a:pt x="88" y="420"/>
                    <a:pt x="89" y="420"/>
                  </a:cubicBezTo>
                  <a:cubicBezTo>
                    <a:pt x="89" y="420"/>
                    <a:pt x="89" y="419"/>
                    <a:pt x="90" y="419"/>
                  </a:cubicBezTo>
                  <a:cubicBezTo>
                    <a:pt x="90" y="419"/>
                    <a:pt x="90" y="418"/>
                    <a:pt x="90" y="418"/>
                  </a:cubicBezTo>
                  <a:cubicBezTo>
                    <a:pt x="90" y="418"/>
                    <a:pt x="90" y="418"/>
                    <a:pt x="91" y="417"/>
                  </a:cubicBezTo>
                  <a:cubicBezTo>
                    <a:pt x="91" y="417"/>
                    <a:pt x="91" y="417"/>
                    <a:pt x="91" y="416"/>
                  </a:cubicBezTo>
                  <a:cubicBezTo>
                    <a:pt x="91" y="416"/>
                    <a:pt x="92" y="416"/>
                    <a:pt x="92" y="415"/>
                  </a:cubicBezTo>
                  <a:cubicBezTo>
                    <a:pt x="93" y="414"/>
                    <a:pt x="93" y="414"/>
                    <a:pt x="94" y="413"/>
                  </a:cubicBezTo>
                  <a:cubicBezTo>
                    <a:pt x="94" y="412"/>
                    <a:pt x="94" y="411"/>
                    <a:pt x="94" y="411"/>
                  </a:cubicBezTo>
                  <a:cubicBezTo>
                    <a:pt x="94" y="410"/>
                    <a:pt x="94" y="410"/>
                    <a:pt x="94" y="410"/>
                  </a:cubicBezTo>
                  <a:cubicBezTo>
                    <a:pt x="95" y="410"/>
                    <a:pt x="95" y="408"/>
                    <a:pt x="95" y="408"/>
                  </a:cubicBezTo>
                  <a:cubicBezTo>
                    <a:pt x="95" y="407"/>
                    <a:pt x="95" y="407"/>
                    <a:pt x="95" y="407"/>
                  </a:cubicBezTo>
                  <a:cubicBezTo>
                    <a:pt x="95" y="407"/>
                    <a:pt x="95" y="407"/>
                    <a:pt x="95" y="407"/>
                  </a:cubicBezTo>
                  <a:cubicBezTo>
                    <a:pt x="95" y="406"/>
                    <a:pt x="95" y="406"/>
                    <a:pt x="95" y="406"/>
                  </a:cubicBezTo>
                  <a:cubicBezTo>
                    <a:pt x="94" y="406"/>
                    <a:pt x="94" y="406"/>
                    <a:pt x="94" y="406"/>
                  </a:cubicBezTo>
                  <a:cubicBezTo>
                    <a:pt x="92" y="406"/>
                    <a:pt x="94" y="403"/>
                    <a:pt x="93" y="402"/>
                  </a:cubicBezTo>
                  <a:cubicBezTo>
                    <a:pt x="93" y="402"/>
                    <a:pt x="93" y="402"/>
                    <a:pt x="92" y="401"/>
                  </a:cubicBezTo>
                  <a:cubicBezTo>
                    <a:pt x="92" y="401"/>
                    <a:pt x="92" y="400"/>
                    <a:pt x="92" y="400"/>
                  </a:cubicBezTo>
                  <a:cubicBezTo>
                    <a:pt x="92" y="400"/>
                    <a:pt x="93" y="400"/>
                    <a:pt x="93" y="399"/>
                  </a:cubicBezTo>
                  <a:cubicBezTo>
                    <a:pt x="93" y="399"/>
                    <a:pt x="93" y="397"/>
                    <a:pt x="92" y="397"/>
                  </a:cubicBezTo>
                  <a:cubicBezTo>
                    <a:pt x="92" y="397"/>
                    <a:pt x="92" y="397"/>
                    <a:pt x="91" y="397"/>
                  </a:cubicBezTo>
                  <a:cubicBezTo>
                    <a:pt x="90" y="397"/>
                    <a:pt x="91" y="395"/>
                    <a:pt x="90" y="395"/>
                  </a:cubicBezTo>
                  <a:cubicBezTo>
                    <a:pt x="89" y="396"/>
                    <a:pt x="90" y="396"/>
                    <a:pt x="89" y="397"/>
                  </a:cubicBezTo>
                  <a:cubicBezTo>
                    <a:pt x="89" y="397"/>
                    <a:pt x="88" y="396"/>
                    <a:pt x="88" y="396"/>
                  </a:cubicBezTo>
                  <a:cubicBezTo>
                    <a:pt x="88" y="395"/>
                    <a:pt x="89" y="395"/>
                    <a:pt x="89" y="395"/>
                  </a:cubicBezTo>
                  <a:cubicBezTo>
                    <a:pt x="89" y="394"/>
                    <a:pt x="87" y="393"/>
                    <a:pt x="87" y="393"/>
                  </a:cubicBezTo>
                  <a:cubicBezTo>
                    <a:pt x="86" y="392"/>
                    <a:pt x="86" y="392"/>
                    <a:pt x="86" y="391"/>
                  </a:cubicBezTo>
                  <a:cubicBezTo>
                    <a:pt x="85" y="391"/>
                    <a:pt x="85" y="390"/>
                    <a:pt x="85" y="389"/>
                  </a:cubicBezTo>
                  <a:cubicBezTo>
                    <a:pt x="84" y="389"/>
                    <a:pt x="84" y="389"/>
                    <a:pt x="84" y="390"/>
                  </a:cubicBezTo>
                  <a:cubicBezTo>
                    <a:pt x="84" y="390"/>
                    <a:pt x="84" y="390"/>
                    <a:pt x="85" y="390"/>
                  </a:cubicBezTo>
                  <a:cubicBezTo>
                    <a:pt x="85" y="391"/>
                    <a:pt x="85" y="391"/>
                    <a:pt x="85" y="392"/>
                  </a:cubicBezTo>
                  <a:cubicBezTo>
                    <a:pt x="84" y="391"/>
                    <a:pt x="83" y="391"/>
                    <a:pt x="82" y="390"/>
                  </a:cubicBezTo>
                  <a:cubicBezTo>
                    <a:pt x="82" y="390"/>
                    <a:pt x="81" y="389"/>
                    <a:pt x="81" y="389"/>
                  </a:cubicBezTo>
                  <a:cubicBezTo>
                    <a:pt x="80" y="389"/>
                    <a:pt x="80" y="388"/>
                    <a:pt x="79" y="388"/>
                  </a:cubicBezTo>
                  <a:cubicBezTo>
                    <a:pt x="79" y="388"/>
                    <a:pt x="79" y="388"/>
                    <a:pt x="79" y="388"/>
                  </a:cubicBezTo>
                  <a:cubicBezTo>
                    <a:pt x="79" y="387"/>
                    <a:pt x="79" y="387"/>
                    <a:pt x="79" y="387"/>
                  </a:cubicBezTo>
                  <a:cubicBezTo>
                    <a:pt x="78" y="387"/>
                    <a:pt x="78" y="387"/>
                    <a:pt x="78" y="386"/>
                  </a:cubicBezTo>
                  <a:cubicBezTo>
                    <a:pt x="78" y="386"/>
                    <a:pt x="78" y="386"/>
                    <a:pt x="77" y="386"/>
                  </a:cubicBezTo>
                  <a:cubicBezTo>
                    <a:pt x="77" y="386"/>
                    <a:pt x="77" y="385"/>
                    <a:pt x="77" y="385"/>
                  </a:cubicBezTo>
                  <a:cubicBezTo>
                    <a:pt x="77" y="385"/>
                    <a:pt x="76" y="385"/>
                    <a:pt x="76" y="386"/>
                  </a:cubicBezTo>
                  <a:cubicBezTo>
                    <a:pt x="77" y="386"/>
                    <a:pt x="77" y="386"/>
                    <a:pt x="77" y="387"/>
                  </a:cubicBezTo>
                  <a:cubicBezTo>
                    <a:pt x="77" y="387"/>
                    <a:pt x="76" y="386"/>
                    <a:pt x="76" y="386"/>
                  </a:cubicBezTo>
                  <a:cubicBezTo>
                    <a:pt x="75" y="386"/>
                    <a:pt x="75" y="386"/>
                    <a:pt x="75" y="385"/>
                  </a:cubicBezTo>
                  <a:cubicBezTo>
                    <a:pt x="75" y="385"/>
                    <a:pt x="75" y="385"/>
                    <a:pt x="74" y="384"/>
                  </a:cubicBezTo>
                  <a:cubicBezTo>
                    <a:pt x="74" y="384"/>
                    <a:pt x="74" y="384"/>
                    <a:pt x="74" y="383"/>
                  </a:cubicBezTo>
                  <a:cubicBezTo>
                    <a:pt x="73" y="383"/>
                    <a:pt x="73" y="383"/>
                    <a:pt x="73" y="383"/>
                  </a:cubicBezTo>
                  <a:cubicBezTo>
                    <a:pt x="72" y="382"/>
                    <a:pt x="72" y="382"/>
                    <a:pt x="72" y="381"/>
                  </a:cubicBezTo>
                  <a:cubicBezTo>
                    <a:pt x="71" y="381"/>
                    <a:pt x="71" y="379"/>
                    <a:pt x="70" y="379"/>
                  </a:cubicBezTo>
                  <a:cubicBezTo>
                    <a:pt x="69" y="379"/>
                    <a:pt x="68" y="378"/>
                    <a:pt x="67" y="378"/>
                  </a:cubicBezTo>
                  <a:cubicBezTo>
                    <a:pt x="67" y="377"/>
                    <a:pt x="67" y="377"/>
                    <a:pt x="67" y="377"/>
                  </a:cubicBezTo>
                  <a:cubicBezTo>
                    <a:pt x="66" y="376"/>
                    <a:pt x="66" y="376"/>
                    <a:pt x="65" y="375"/>
                  </a:cubicBezTo>
                  <a:cubicBezTo>
                    <a:pt x="65" y="375"/>
                    <a:pt x="65" y="375"/>
                    <a:pt x="64" y="375"/>
                  </a:cubicBezTo>
                  <a:cubicBezTo>
                    <a:pt x="64" y="374"/>
                    <a:pt x="64" y="374"/>
                    <a:pt x="63" y="374"/>
                  </a:cubicBezTo>
                  <a:cubicBezTo>
                    <a:pt x="62" y="373"/>
                    <a:pt x="61" y="373"/>
                    <a:pt x="61" y="372"/>
                  </a:cubicBezTo>
                  <a:cubicBezTo>
                    <a:pt x="61" y="372"/>
                    <a:pt x="61" y="372"/>
                    <a:pt x="60" y="372"/>
                  </a:cubicBezTo>
                  <a:cubicBezTo>
                    <a:pt x="60" y="371"/>
                    <a:pt x="60" y="371"/>
                    <a:pt x="59" y="371"/>
                  </a:cubicBezTo>
                  <a:cubicBezTo>
                    <a:pt x="59" y="371"/>
                    <a:pt x="59" y="370"/>
                    <a:pt x="58" y="370"/>
                  </a:cubicBezTo>
                  <a:cubicBezTo>
                    <a:pt x="57" y="370"/>
                    <a:pt x="56" y="370"/>
                    <a:pt x="55" y="369"/>
                  </a:cubicBezTo>
                  <a:cubicBezTo>
                    <a:pt x="55" y="369"/>
                    <a:pt x="54" y="368"/>
                    <a:pt x="53" y="369"/>
                  </a:cubicBezTo>
                  <a:cubicBezTo>
                    <a:pt x="53" y="369"/>
                    <a:pt x="54" y="370"/>
                    <a:pt x="53" y="370"/>
                  </a:cubicBezTo>
                  <a:cubicBezTo>
                    <a:pt x="53" y="370"/>
                    <a:pt x="53" y="370"/>
                    <a:pt x="53" y="370"/>
                  </a:cubicBezTo>
                  <a:cubicBezTo>
                    <a:pt x="52" y="370"/>
                    <a:pt x="52" y="370"/>
                    <a:pt x="52" y="370"/>
                  </a:cubicBezTo>
                  <a:cubicBezTo>
                    <a:pt x="52" y="370"/>
                    <a:pt x="52" y="370"/>
                    <a:pt x="51" y="369"/>
                  </a:cubicBezTo>
                  <a:cubicBezTo>
                    <a:pt x="51" y="369"/>
                    <a:pt x="51" y="369"/>
                    <a:pt x="51" y="369"/>
                  </a:cubicBezTo>
                  <a:cubicBezTo>
                    <a:pt x="50" y="369"/>
                    <a:pt x="50" y="369"/>
                    <a:pt x="49" y="369"/>
                  </a:cubicBezTo>
                  <a:cubicBezTo>
                    <a:pt x="49" y="368"/>
                    <a:pt x="48" y="368"/>
                    <a:pt x="48" y="368"/>
                  </a:cubicBezTo>
                  <a:cubicBezTo>
                    <a:pt x="48" y="368"/>
                    <a:pt x="48" y="368"/>
                    <a:pt x="47" y="368"/>
                  </a:cubicBezTo>
                  <a:cubicBezTo>
                    <a:pt x="47" y="368"/>
                    <a:pt x="46" y="368"/>
                    <a:pt x="45" y="368"/>
                  </a:cubicBezTo>
                  <a:cubicBezTo>
                    <a:pt x="45" y="368"/>
                    <a:pt x="45" y="367"/>
                    <a:pt x="45" y="367"/>
                  </a:cubicBezTo>
                  <a:cubicBezTo>
                    <a:pt x="44" y="367"/>
                    <a:pt x="44" y="368"/>
                    <a:pt x="44" y="368"/>
                  </a:cubicBezTo>
                  <a:cubicBezTo>
                    <a:pt x="44" y="368"/>
                    <a:pt x="44" y="368"/>
                    <a:pt x="43" y="368"/>
                  </a:cubicBezTo>
                  <a:cubicBezTo>
                    <a:pt x="43" y="367"/>
                    <a:pt x="43" y="367"/>
                    <a:pt x="43" y="367"/>
                  </a:cubicBezTo>
                  <a:cubicBezTo>
                    <a:pt x="42" y="368"/>
                    <a:pt x="43" y="369"/>
                    <a:pt x="43" y="369"/>
                  </a:cubicBezTo>
                  <a:cubicBezTo>
                    <a:pt x="43" y="370"/>
                    <a:pt x="42" y="371"/>
                    <a:pt x="42" y="371"/>
                  </a:cubicBezTo>
                  <a:cubicBezTo>
                    <a:pt x="42" y="372"/>
                    <a:pt x="41" y="372"/>
                    <a:pt x="40" y="372"/>
                  </a:cubicBezTo>
                  <a:cubicBezTo>
                    <a:pt x="40" y="373"/>
                    <a:pt x="39" y="372"/>
                    <a:pt x="39" y="373"/>
                  </a:cubicBezTo>
                  <a:cubicBezTo>
                    <a:pt x="39" y="373"/>
                    <a:pt x="39" y="375"/>
                    <a:pt x="38" y="374"/>
                  </a:cubicBezTo>
                  <a:cubicBezTo>
                    <a:pt x="38" y="373"/>
                    <a:pt x="39" y="372"/>
                    <a:pt x="40" y="371"/>
                  </a:cubicBezTo>
                  <a:cubicBezTo>
                    <a:pt x="41" y="371"/>
                    <a:pt x="41" y="371"/>
                    <a:pt x="42" y="370"/>
                  </a:cubicBezTo>
                  <a:cubicBezTo>
                    <a:pt x="42" y="370"/>
                    <a:pt x="42" y="370"/>
                    <a:pt x="41" y="370"/>
                  </a:cubicBezTo>
                  <a:cubicBezTo>
                    <a:pt x="41" y="370"/>
                    <a:pt x="41" y="370"/>
                    <a:pt x="41" y="369"/>
                  </a:cubicBezTo>
                  <a:cubicBezTo>
                    <a:pt x="41" y="369"/>
                    <a:pt x="41" y="369"/>
                    <a:pt x="41" y="369"/>
                  </a:cubicBezTo>
                  <a:cubicBezTo>
                    <a:pt x="41" y="369"/>
                    <a:pt x="42" y="368"/>
                    <a:pt x="41" y="368"/>
                  </a:cubicBezTo>
                  <a:cubicBezTo>
                    <a:pt x="40" y="368"/>
                    <a:pt x="40" y="368"/>
                    <a:pt x="41" y="368"/>
                  </a:cubicBezTo>
                  <a:cubicBezTo>
                    <a:pt x="41" y="368"/>
                    <a:pt x="42" y="367"/>
                    <a:pt x="42" y="367"/>
                  </a:cubicBezTo>
                  <a:cubicBezTo>
                    <a:pt x="42" y="367"/>
                    <a:pt x="41" y="367"/>
                    <a:pt x="41" y="367"/>
                  </a:cubicBezTo>
                  <a:cubicBezTo>
                    <a:pt x="42" y="366"/>
                    <a:pt x="42" y="366"/>
                    <a:pt x="42" y="366"/>
                  </a:cubicBezTo>
                  <a:cubicBezTo>
                    <a:pt x="42" y="365"/>
                    <a:pt x="40" y="366"/>
                    <a:pt x="40" y="366"/>
                  </a:cubicBezTo>
                  <a:cubicBezTo>
                    <a:pt x="39" y="366"/>
                    <a:pt x="39" y="366"/>
                    <a:pt x="39" y="366"/>
                  </a:cubicBezTo>
                  <a:cubicBezTo>
                    <a:pt x="38" y="367"/>
                    <a:pt x="38" y="367"/>
                    <a:pt x="38" y="367"/>
                  </a:cubicBezTo>
                  <a:cubicBezTo>
                    <a:pt x="38" y="368"/>
                    <a:pt x="38" y="368"/>
                    <a:pt x="37" y="368"/>
                  </a:cubicBezTo>
                  <a:cubicBezTo>
                    <a:pt x="37" y="368"/>
                    <a:pt x="38" y="367"/>
                    <a:pt x="38" y="367"/>
                  </a:cubicBezTo>
                  <a:cubicBezTo>
                    <a:pt x="38" y="367"/>
                    <a:pt x="39" y="365"/>
                    <a:pt x="39" y="365"/>
                  </a:cubicBezTo>
                  <a:cubicBezTo>
                    <a:pt x="39" y="364"/>
                    <a:pt x="37" y="366"/>
                    <a:pt x="37" y="366"/>
                  </a:cubicBezTo>
                  <a:cubicBezTo>
                    <a:pt x="37" y="365"/>
                    <a:pt x="38" y="365"/>
                    <a:pt x="37" y="365"/>
                  </a:cubicBezTo>
                  <a:cubicBezTo>
                    <a:pt x="37" y="364"/>
                    <a:pt x="37" y="364"/>
                    <a:pt x="36" y="364"/>
                  </a:cubicBezTo>
                  <a:cubicBezTo>
                    <a:pt x="35" y="365"/>
                    <a:pt x="34" y="365"/>
                    <a:pt x="33" y="366"/>
                  </a:cubicBezTo>
                  <a:cubicBezTo>
                    <a:pt x="33" y="365"/>
                    <a:pt x="34" y="365"/>
                    <a:pt x="35" y="365"/>
                  </a:cubicBezTo>
                  <a:cubicBezTo>
                    <a:pt x="35" y="364"/>
                    <a:pt x="35" y="364"/>
                    <a:pt x="35" y="363"/>
                  </a:cubicBezTo>
                  <a:cubicBezTo>
                    <a:pt x="35" y="363"/>
                    <a:pt x="35" y="363"/>
                    <a:pt x="34" y="363"/>
                  </a:cubicBezTo>
                  <a:cubicBezTo>
                    <a:pt x="34" y="363"/>
                    <a:pt x="34" y="363"/>
                    <a:pt x="34" y="363"/>
                  </a:cubicBezTo>
                  <a:cubicBezTo>
                    <a:pt x="33" y="362"/>
                    <a:pt x="32" y="362"/>
                    <a:pt x="32" y="363"/>
                  </a:cubicBezTo>
                  <a:cubicBezTo>
                    <a:pt x="32" y="363"/>
                    <a:pt x="32" y="362"/>
                    <a:pt x="32" y="362"/>
                  </a:cubicBezTo>
                  <a:cubicBezTo>
                    <a:pt x="32" y="361"/>
                    <a:pt x="32" y="362"/>
                    <a:pt x="32" y="361"/>
                  </a:cubicBezTo>
                  <a:cubicBezTo>
                    <a:pt x="32" y="361"/>
                    <a:pt x="32" y="361"/>
                    <a:pt x="32" y="361"/>
                  </a:cubicBezTo>
                  <a:cubicBezTo>
                    <a:pt x="32" y="360"/>
                    <a:pt x="32" y="360"/>
                    <a:pt x="32" y="360"/>
                  </a:cubicBezTo>
                  <a:cubicBezTo>
                    <a:pt x="33" y="359"/>
                    <a:pt x="33" y="360"/>
                    <a:pt x="33" y="360"/>
                  </a:cubicBezTo>
                  <a:cubicBezTo>
                    <a:pt x="33" y="361"/>
                    <a:pt x="33" y="361"/>
                    <a:pt x="34" y="361"/>
                  </a:cubicBezTo>
                  <a:cubicBezTo>
                    <a:pt x="35" y="361"/>
                    <a:pt x="36" y="362"/>
                    <a:pt x="37" y="362"/>
                  </a:cubicBezTo>
                  <a:cubicBezTo>
                    <a:pt x="37" y="362"/>
                    <a:pt x="38" y="363"/>
                    <a:pt x="39" y="362"/>
                  </a:cubicBezTo>
                  <a:cubicBezTo>
                    <a:pt x="39" y="362"/>
                    <a:pt x="39" y="361"/>
                    <a:pt x="39" y="361"/>
                  </a:cubicBezTo>
                  <a:cubicBezTo>
                    <a:pt x="39" y="360"/>
                    <a:pt x="39" y="360"/>
                    <a:pt x="38" y="359"/>
                  </a:cubicBezTo>
                  <a:cubicBezTo>
                    <a:pt x="38" y="359"/>
                    <a:pt x="38" y="359"/>
                    <a:pt x="37" y="359"/>
                  </a:cubicBezTo>
                  <a:cubicBezTo>
                    <a:pt x="37" y="359"/>
                    <a:pt x="37" y="359"/>
                    <a:pt x="36" y="359"/>
                  </a:cubicBezTo>
                  <a:cubicBezTo>
                    <a:pt x="35" y="359"/>
                    <a:pt x="35" y="358"/>
                    <a:pt x="35" y="357"/>
                  </a:cubicBezTo>
                  <a:cubicBezTo>
                    <a:pt x="34" y="357"/>
                    <a:pt x="34" y="357"/>
                    <a:pt x="33" y="357"/>
                  </a:cubicBezTo>
                  <a:cubicBezTo>
                    <a:pt x="33" y="356"/>
                    <a:pt x="31" y="354"/>
                    <a:pt x="31" y="356"/>
                  </a:cubicBezTo>
                  <a:cubicBezTo>
                    <a:pt x="31" y="356"/>
                    <a:pt x="33" y="358"/>
                    <a:pt x="32" y="359"/>
                  </a:cubicBezTo>
                  <a:cubicBezTo>
                    <a:pt x="32" y="360"/>
                    <a:pt x="31" y="357"/>
                    <a:pt x="30" y="358"/>
                  </a:cubicBezTo>
                  <a:cubicBezTo>
                    <a:pt x="29" y="359"/>
                    <a:pt x="31" y="361"/>
                    <a:pt x="30" y="361"/>
                  </a:cubicBezTo>
                  <a:cubicBezTo>
                    <a:pt x="29" y="361"/>
                    <a:pt x="29" y="360"/>
                    <a:pt x="28" y="361"/>
                  </a:cubicBezTo>
                  <a:cubicBezTo>
                    <a:pt x="28" y="361"/>
                    <a:pt x="28" y="361"/>
                    <a:pt x="28" y="361"/>
                  </a:cubicBezTo>
                  <a:cubicBezTo>
                    <a:pt x="28" y="362"/>
                    <a:pt x="27" y="362"/>
                    <a:pt x="27" y="362"/>
                  </a:cubicBezTo>
                  <a:cubicBezTo>
                    <a:pt x="27" y="361"/>
                    <a:pt x="28" y="361"/>
                    <a:pt x="28" y="360"/>
                  </a:cubicBezTo>
                  <a:cubicBezTo>
                    <a:pt x="28" y="360"/>
                    <a:pt x="27" y="359"/>
                    <a:pt x="27" y="359"/>
                  </a:cubicBezTo>
                  <a:cubicBezTo>
                    <a:pt x="26" y="359"/>
                    <a:pt x="26" y="359"/>
                    <a:pt x="25" y="359"/>
                  </a:cubicBezTo>
                  <a:cubicBezTo>
                    <a:pt x="25" y="359"/>
                    <a:pt x="24" y="358"/>
                    <a:pt x="24" y="358"/>
                  </a:cubicBezTo>
                  <a:cubicBezTo>
                    <a:pt x="24" y="359"/>
                    <a:pt x="25" y="361"/>
                    <a:pt x="25" y="362"/>
                  </a:cubicBezTo>
                  <a:cubicBezTo>
                    <a:pt x="25" y="362"/>
                    <a:pt x="25" y="363"/>
                    <a:pt x="24" y="364"/>
                  </a:cubicBezTo>
                  <a:cubicBezTo>
                    <a:pt x="24" y="364"/>
                    <a:pt x="23" y="364"/>
                    <a:pt x="22" y="364"/>
                  </a:cubicBezTo>
                  <a:cubicBezTo>
                    <a:pt x="21" y="363"/>
                    <a:pt x="22" y="363"/>
                    <a:pt x="21" y="362"/>
                  </a:cubicBezTo>
                  <a:cubicBezTo>
                    <a:pt x="21" y="362"/>
                    <a:pt x="20" y="361"/>
                    <a:pt x="20" y="361"/>
                  </a:cubicBezTo>
                  <a:cubicBezTo>
                    <a:pt x="19" y="362"/>
                    <a:pt x="20" y="362"/>
                    <a:pt x="20" y="363"/>
                  </a:cubicBezTo>
                  <a:cubicBezTo>
                    <a:pt x="20" y="363"/>
                    <a:pt x="20" y="365"/>
                    <a:pt x="19" y="365"/>
                  </a:cubicBezTo>
                  <a:cubicBezTo>
                    <a:pt x="19" y="366"/>
                    <a:pt x="18" y="367"/>
                    <a:pt x="18" y="367"/>
                  </a:cubicBezTo>
                  <a:cubicBezTo>
                    <a:pt x="18" y="367"/>
                    <a:pt x="17" y="367"/>
                    <a:pt x="17" y="367"/>
                  </a:cubicBezTo>
                  <a:cubicBezTo>
                    <a:pt x="16" y="367"/>
                    <a:pt x="16" y="368"/>
                    <a:pt x="16" y="368"/>
                  </a:cubicBezTo>
                  <a:cubicBezTo>
                    <a:pt x="15" y="369"/>
                    <a:pt x="14" y="368"/>
                    <a:pt x="14" y="369"/>
                  </a:cubicBezTo>
                  <a:cubicBezTo>
                    <a:pt x="13" y="370"/>
                    <a:pt x="13" y="371"/>
                    <a:pt x="13" y="371"/>
                  </a:cubicBezTo>
                  <a:cubicBezTo>
                    <a:pt x="13" y="372"/>
                    <a:pt x="12" y="373"/>
                    <a:pt x="11" y="373"/>
                  </a:cubicBezTo>
                  <a:cubicBezTo>
                    <a:pt x="11" y="374"/>
                    <a:pt x="10" y="374"/>
                    <a:pt x="9" y="375"/>
                  </a:cubicBezTo>
                  <a:cubicBezTo>
                    <a:pt x="9" y="375"/>
                    <a:pt x="8" y="375"/>
                    <a:pt x="8" y="376"/>
                  </a:cubicBezTo>
                  <a:cubicBezTo>
                    <a:pt x="8" y="376"/>
                    <a:pt x="10" y="376"/>
                    <a:pt x="10" y="377"/>
                  </a:cubicBezTo>
                  <a:cubicBezTo>
                    <a:pt x="11" y="378"/>
                    <a:pt x="9" y="380"/>
                    <a:pt x="9" y="381"/>
                  </a:cubicBezTo>
                  <a:cubicBezTo>
                    <a:pt x="8" y="383"/>
                    <a:pt x="8" y="384"/>
                    <a:pt x="9" y="385"/>
                  </a:cubicBezTo>
                  <a:cubicBezTo>
                    <a:pt x="9" y="387"/>
                    <a:pt x="9" y="388"/>
                    <a:pt x="10" y="389"/>
                  </a:cubicBezTo>
                  <a:cubicBezTo>
                    <a:pt x="11" y="389"/>
                    <a:pt x="12" y="390"/>
                    <a:pt x="13" y="390"/>
                  </a:cubicBezTo>
                  <a:cubicBezTo>
                    <a:pt x="15" y="391"/>
                    <a:pt x="15" y="393"/>
                    <a:pt x="16" y="394"/>
                  </a:cubicBezTo>
                  <a:cubicBezTo>
                    <a:pt x="16" y="395"/>
                    <a:pt x="16" y="395"/>
                    <a:pt x="17" y="396"/>
                  </a:cubicBezTo>
                  <a:cubicBezTo>
                    <a:pt x="17" y="396"/>
                    <a:pt x="18" y="397"/>
                    <a:pt x="18" y="397"/>
                  </a:cubicBezTo>
                  <a:cubicBezTo>
                    <a:pt x="18" y="398"/>
                    <a:pt x="18" y="401"/>
                    <a:pt x="18" y="401"/>
                  </a:cubicBezTo>
                  <a:cubicBezTo>
                    <a:pt x="17" y="402"/>
                    <a:pt x="17" y="402"/>
                    <a:pt x="17" y="403"/>
                  </a:cubicBezTo>
                  <a:cubicBezTo>
                    <a:pt x="16" y="403"/>
                    <a:pt x="16" y="404"/>
                    <a:pt x="16" y="404"/>
                  </a:cubicBezTo>
                  <a:cubicBezTo>
                    <a:pt x="14" y="406"/>
                    <a:pt x="11" y="410"/>
                    <a:pt x="12" y="412"/>
                  </a:cubicBezTo>
                  <a:cubicBezTo>
                    <a:pt x="13" y="413"/>
                    <a:pt x="13" y="414"/>
                    <a:pt x="13" y="414"/>
                  </a:cubicBezTo>
                  <a:cubicBezTo>
                    <a:pt x="14" y="415"/>
                    <a:pt x="14" y="416"/>
                    <a:pt x="14" y="416"/>
                  </a:cubicBezTo>
                  <a:cubicBezTo>
                    <a:pt x="15" y="418"/>
                    <a:pt x="15" y="418"/>
                    <a:pt x="15" y="420"/>
                  </a:cubicBezTo>
                  <a:cubicBezTo>
                    <a:pt x="15" y="421"/>
                    <a:pt x="16" y="422"/>
                    <a:pt x="17" y="423"/>
                  </a:cubicBezTo>
                  <a:cubicBezTo>
                    <a:pt x="18" y="424"/>
                    <a:pt x="18" y="426"/>
                    <a:pt x="18" y="427"/>
                  </a:cubicBezTo>
                  <a:cubicBezTo>
                    <a:pt x="19" y="428"/>
                    <a:pt x="19" y="429"/>
                    <a:pt x="19" y="431"/>
                  </a:cubicBezTo>
                  <a:cubicBezTo>
                    <a:pt x="19" y="431"/>
                    <a:pt x="19" y="432"/>
                    <a:pt x="19" y="432"/>
                  </a:cubicBezTo>
                  <a:cubicBezTo>
                    <a:pt x="19" y="432"/>
                    <a:pt x="18" y="432"/>
                    <a:pt x="18" y="432"/>
                  </a:cubicBezTo>
                  <a:cubicBezTo>
                    <a:pt x="17" y="432"/>
                    <a:pt x="16" y="432"/>
                    <a:pt x="17" y="433"/>
                  </a:cubicBezTo>
                  <a:cubicBezTo>
                    <a:pt x="17" y="433"/>
                    <a:pt x="17" y="433"/>
                    <a:pt x="17" y="434"/>
                  </a:cubicBezTo>
                  <a:cubicBezTo>
                    <a:pt x="17" y="435"/>
                    <a:pt x="17" y="435"/>
                    <a:pt x="17" y="436"/>
                  </a:cubicBezTo>
                  <a:cubicBezTo>
                    <a:pt x="17" y="437"/>
                    <a:pt x="16" y="437"/>
                    <a:pt x="16" y="438"/>
                  </a:cubicBezTo>
                  <a:cubicBezTo>
                    <a:pt x="16" y="438"/>
                    <a:pt x="16" y="439"/>
                    <a:pt x="16" y="439"/>
                  </a:cubicBezTo>
                  <a:cubicBezTo>
                    <a:pt x="16" y="439"/>
                    <a:pt x="16" y="439"/>
                    <a:pt x="17" y="439"/>
                  </a:cubicBezTo>
                  <a:cubicBezTo>
                    <a:pt x="17" y="439"/>
                    <a:pt x="17" y="439"/>
                    <a:pt x="17" y="440"/>
                  </a:cubicBezTo>
                  <a:cubicBezTo>
                    <a:pt x="17" y="440"/>
                    <a:pt x="17" y="441"/>
                    <a:pt x="17" y="441"/>
                  </a:cubicBezTo>
                  <a:cubicBezTo>
                    <a:pt x="17" y="442"/>
                    <a:pt x="16" y="441"/>
                    <a:pt x="16" y="442"/>
                  </a:cubicBezTo>
                  <a:cubicBezTo>
                    <a:pt x="15" y="443"/>
                    <a:pt x="16" y="444"/>
                    <a:pt x="16" y="445"/>
                  </a:cubicBezTo>
                  <a:cubicBezTo>
                    <a:pt x="17" y="446"/>
                    <a:pt x="17" y="446"/>
                    <a:pt x="18" y="446"/>
                  </a:cubicBezTo>
                  <a:cubicBezTo>
                    <a:pt x="18" y="446"/>
                    <a:pt x="19" y="446"/>
                    <a:pt x="19" y="446"/>
                  </a:cubicBezTo>
                  <a:cubicBezTo>
                    <a:pt x="19" y="447"/>
                    <a:pt x="19" y="447"/>
                    <a:pt x="19" y="447"/>
                  </a:cubicBezTo>
                  <a:cubicBezTo>
                    <a:pt x="19" y="448"/>
                    <a:pt x="20" y="448"/>
                    <a:pt x="20" y="448"/>
                  </a:cubicBezTo>
                  <a:cubicBezTo>
                    <a:pt x="20" y="448"/>
                    <a:pt x="19" y="449"/>
                    <a:pt x="19" y="449"/>
                  </a:cubicBezTo>
                  <a:cubicBezTo>
                    <a:pt x="18" y="450"/>
                    <a:pt x="18" y="450"/>
                    <a:pt x="18" y="451"/>
                  </a:cubicBezTo>
                  <a:cubicBezTo>
                    <a:pt x="19" y="451"/>
                    <a:pt x="19" y="451"/>
                    <a:pt x="19" y="452"/>
                  </a:cubicBezTo>
                  <a:cubicBezTo>
                    <a:pt x="19" y="452"/>
                    <a:pt x="19" y="452"/>
                    <a:pt x="19" y="453"/>
                  </a:cubicBezTo>
                  <a:cubicBezTo>
                    <a:pt x="19" y="453"/>
                    <a:pt x="20" y="453"/>
                    <a:pt x="21" y="454"/>
                  </a:cubicBezTo>
                  <a:cubicBezTo>
                    <a:pt x="21" y="454"/>
                    <a:pt x="21" y="454"/>
                    <a:pt x="21" y="455"/>
                  </a:cubicBezTo>
                  <a:cubicBezTo>
                    <a:pt x="21" y="455"/>
                    <a:pt x="22" y="455"/>
                    <a:pt x="22" y="455"/>
                  </a:cubicBezTo>
                  <a:cubicBezTo>
                    <a:pt x="22" y="455"/>
                    <a:pt x="22" y="455"/>
                    <a:pt x="22" y="456"/>
                  </a:cubicBezTo>
                  <a:cubicBezTo>
                    <a:pt x="22" y="456"/>
                    <a:pt x="22" y="456"/>
                    <a:pt x="22" y="457"/>
                  </a:cubicBezTo>
                  <a:cubicBezTo>
                    <a:pt x="23" y="458"/>
                    <a:pt x="21" y="459"/>
                    <a:pt x="20" y="461"/>
                  </a:cubicBezTo>
                  <a:cubicBezTo>
                    <a:pt x="20" y="462"/>
                    <a:pt x="20" y="461"/>
                    <a:pt x="19" y="462"/>
                  </a:cubicBezTo>
                  <a:cubicBezTo>
                    <a:pt x="18" y="462"/>
                    <a:pt x="18" y="463"/>
                    <a:pt x="19" y="463"/>
                  </a:cubicBezTo>
                  <a:cubicBezTo>
                    <a:pt x="19" y="464"/>
                    <a:pt x="20" y="464"/>
                    <a:pt x="21" y="465"/>
                  </a:cubicBezTo>
                  <a:cubicBezTo>
                    <a:pt x="21" y="466"/>
                    <a:pt x="21" y="466"/>
                    <a:pt x="22" y="467"/>
                  </a:cubicBezTo>
                  <a:cubicBezTo>
                    <a:pt x="23" y="467"/>
                    <a:pt x="24" y="467"/>
                    <a:pt x="24" y="468"/>
                  </a:cubicBezTo>
                  <a:cubicBezTo>
                    <a:pt x="25" y="468"/>
                    <a:pt x="25" y="469"/>
                    <a:pt x="25" y="469"/>
                  </a:cubicBezTo>
                  <a:cubicBezTo>
                    <a:pt x="26" y="470"/>
                    <a:pt x="27" y="470"/>
                    <a:pt x="27" y="471"/>
                  </a:cubicBezTo>
                  <a:cubicBezTo>
                    <a:pt x="27" y="472"/>
                    <a:pt x="27" y="472"/>
                    <a:pt x="28" y="473"/>
                  </a:cubicBezTo>
                  <a:cubicBezTo>
                    <a:pt x="28" y="474"/>
                    <a:pt x="29" y="475"/>
                    <a:pt x="29" y="475"/>
                  </a:cubicBezTo>
                  <a:cubicBezTo>
                    <a:pt x="29" y="476"/>
                    <a:pt x="28" y="476"/>
                    <a:pt x="28" y="476"/>
                  </a:cubicBezTo>
                  <a:cubicBezTo>
                    <a:pt x="28" y="477"/>
                    <a:pt x="28" y="477"/>
                    <a:pt x="28" y="478"/>
                  </a:cubicBezTo>
                  <a:cubicBezTo>
                    <a:pt x="28" y="479"/>
                    <a:pt x="27" y="480"/>
                    <a:pt x="27" y="480"/>
                  </a:cubicBezTo>
                  <a:cubicBezTo>
                    <a:pt x="27" y="481"/>
                    <a:pt x="26" y="482"/>
                    <a:pt x="25" y="482"/>
                  </a:cubicBezTo>
                  <a:cubicBezTo>
                    <a:pt x="25" y="483"/>
                    <a:pt x="25" y="484"/>
                    <a:pt x="24" y="484"/>
                  </a:cubicBezTo>
                  <a:cubicBezTo>
                    <a:pt x="23" y="485"/>
                    <a:pt x="23" y="485"/>
                    <a:pt x="23" y="486"/>
                  </a:cubicBezTo>
                  <a:cubicBezTo>
                    <a:pt x="22" y="487"/>
                    <a:pt x="20" y="489"/>
                    <a:pt x="19" y="490"/>
                  </a:cubicBezTo>
                  <a:cubicBezTo>
                    <a:pt x="18" y="492"/>
                    <a:pt x="17" y="493"/>
                    <a:pt x="16" y="495"/>
                  </a:cubicBezTo>
                  <a:cubicBezTo>
                    <a:pt x="16" y="495"/>
                    <a:pt x="15" y="496"/>
                    <a:pt x="15" y="496"/>
                  </a:cubicBezTo>
                  <a:cubicBezTo>
                    <a:pt x="15" y="497"/>
                    <a:pt x="15" y="497"/>
                    <a:pt x="14" y="497"/>
                  </a:cubicBezTo>
                  <a:cubicBezTo>
                    <a:pt x="14" y="497"/>
                    <a:pt x="14" y="498"/>
                    <a:pt x="14" y="498"/>
                  </a:cubicBezTo>
                  <a:cubicBezTo>
                    <a:pt x="13" y="499"/>
                    <a:pt x="11" y="500"/>
                    <a:pt x="10" y="501"/>
                  </a:cubicBezTo>
                  <a:cubicBezTo>
                    <a:pt x="10" y="502"/>
                    <a:pt x="9" y="503"/>
                    <a:pt x="9" y="503"/>
                  </a:cubicBezTo>
                  <a:cubicBezTo>
                    <a:pt x="8" y="503"/>
                    <a:pt x="8" y="504"/>
                    <a:pt x="7" y="504"/>
                  </a:cubicBezTo>
                  <a:cubicBezTo>
                    <a:pt x="7" y="505"/>
                    <a:pt x="6" y="506"/>
                    <a:pt x="5" y="507"/>
                  </a:cubicBezTo>
                  <a:cubicBezTo>
                    <a:pt x="5" y="507"/>
                    <a:pt x="4" y="508"/>
                    <a:pt x="4" y="509"/>
                  </a:cubicBezTo>
                  <a:cubicBezTo>
                    <a:pt x="5" y="509"/>
                    <a:pt x="6" y="508"/>
                    <a:pt x="7" y="508"/>
                  </a:cubicBezTo>
                  <a:cubicBezTo>
                    <a:pt x="7" y="507"/>
                    <a:pt x="8" y="507"/>
                    <a:pt x="8" y="507"/>
                  </a:cubicBezTo>
                  <a:cubicBezTo>
                    <a:pt x="9" y="506"/>
                    <a:pt x="9" y="506"/>
                    <a:pt x="10" y="506"/>
                  </a:cubicBezTo>
                  <a:cubicBezTo>
                    <a:pt x="10" y="507"/>
                    <a:pt x="9" y="507"/>
                    <a:pt x="9" y="508"/>
                  </a:cubicBezTo>
                  <a:cubicBezTo>
                    <a:pt x="9" y="508"/>
                    <a:pt x="10" y="509"/>
                    <a:pt x="10" y="509"/>
                  </a:cubicBezTo>
                  <a:cubicBezTo>
                    <a:pt x="9" y="510"/>
                    <a:pt x="8" y="508"/>
                    <a:pt x="8" y="508"/>
                  </a:cubicBezTo>
                  <a:cubicBezTo>
                    <a:pt x="7" y="508"/>
                    <a:pt x="10" y="512"/>
                    <a:pt x="10" y="511"/>
                  </a:cubicBezTo>
                  <a:cubicBezTo>
                    <a:pt x="11" y="511"/>
                    <a:pt x="11" y="513"/>
                    <a:pt x="12" y="513"/>
                  </a:cubicBezTo>
                  <a:cubicBezTo>
                    <a:pt x="12" y="514"/>
                    <a:pt x="13" y="514"/>
                    <a:pt x="14" y="514"/>
                  </a:cubicBezTo>
                  <a:cubicBezTo>
                    <a:pt x="15" y="514"/>
                    <a:pt x="16" y="513"/>
                    <a:pt x="17" y="513"/>
                  </a:cubicBezTo>
                  <a:cubicBezTo>
                    <a:pt x="18" y="514"/>
                    <a:pt x="17" y="514"/>
                    <a:pt x="18" y="515"/>
                  </a:cubicBezTo>
                  <a:cubicBezTo>
                    <a:pt x="18" y="516"/>
                    <a:pt x="19" y="515"/>
                    <a:pt x="20" y="516"/>
                  </a:cubicBezTo>
                  <a:cubicBezTo>
                    <a:pt x="20" y="516"/>
                    <a:pt x="20" y="518"/>
                    <a:pt x="19" y="518"/>
                  </a:cubicBezTo>
                  <a:cubicBezTo>
                    <a:pt x="19" y="518"/>
                    <a:pt x="18" y="517"/>
                    <a:pt x="17" y="517"/>
                  </a:cubicBezTo>
                  <a:cubicBezTo>
                    <a:pt x="16" y="516"/>
                    <a:pt x="15" y="516"/>
                    <a:pt x="14" y="516"/>
                  </a:cubicBezTo>
                  <a:cubicBezTo>
                    <a:pt x="13" y="516"/>
                    <a:pt x="13" y="516"/>
                    <a:pt x="13" y="516"/>
                  </a:cubicBezTo>
                  <a:cubicBezTo>
                    <a:pt x="12" y="516"/>
                    <a:pt x="12" y="517"/>
                    <a:pt x="11" y="517"/>
                  </a:cubicBezTo>
                  <a:cubicBezTo>
                    <a:pt x="12" y="517"/>
                    <a:pt x="12" y="517"/>
                    <a:pt x="12" y="518"/>
                  </a:cubicBezTo>
                  <a:cubicBezTo>
                    <a:pt x="12" y="518"/>
                    <a:pt x="11" y="518"/>
                    <a:pt x="11" y="518"/>
                  </a:cubicBezTo>
                  <a:cubicBezTo>
                    <a:pt x="11" y="519"/>
                    <a:pt x="10" y="519"/>
                    <a:pt x="9" y="519"/>
                  </a:cubicBezTo>
                  <a:cubicBezTo>
                    <a:pt x="9" y="518"/>
                    <a:pt x="8" y="517"/>
                    <a:pt x="8" y="518"/>
                  </a:cubicBezTo>
                  <a:cubicBezTo>
                    <a:pt x="7" y="519"/>
                    <a:pt x="8" y="520"/>
                    <a:pt x="8" y="520"/>
                  </a:cubicBezTo>
                  <a:cubicBezTo>
                    <a:pt x="7" y="521"/>
                    <a:pt x="6" y="520"/>
                    <a:pt x="6" y="520"/>
                  </a:cubicBezTo>
                  <a:cubicBezTo>
                    <a:pt x="6" y="519"/>
                    <a:pt x="6" y="518"/>
                    <a:pt x="5" y="519"/>
                  </a:cubicBezTo>
                  <a:cubicBezTo>
                    <a:pt x="5" y="519"/>
                    <a:pt x="5" y="520"/>
                    <a:pt x="5" y="521"/>
                  </a:cubicBezTo>
                  <a:cubicBezTo>
                    <a:pt x="5" y="522"/>
                    <a:pt x="5" y="522"/>
                    <a:pt x="5" y="523"/>
                  </a:cubicBezTo>
                  <a:cubicBezTo>
                    <a:pt x="6" y="523"/>
                    <a:pt x="6" y="524"/>
                    <a:pt x="6" y="525"/>
                  </a:cubicBezTo>
                  <a:cubicBezTo>
                    <a:pt x="6" y="525"/>
                    <a:pt x="5" y="525"/>
                    <a:pt x="5" y="525"/>
                  </a:cubicBezTo>
                  <a:cubicBezTo>
                    <a:pt x="5" y="525"/>
                    <a:pt x="5" y="525"/>
                    <a:pt x="5" y="525"/>
                  </a:cubicBezTo>
                  <a:cubicBezTo>
                    <a:pt x="4" y="526"/>
                    <a:pt x="4" y="527"/>
                    <a:pt x="3" y="528"/>
                  </a:cubicBezTo>
                  <a:cubicBezTo>
                    <a:pt x="3" y="528"/>
                    <a:pt x="3" y="529"/>
                    <a:pt x="2" y="530"/>
                  </a:cubicBezTo>
                  <a:cubicBezTo>
                    <a:pt x="2" y="531"/>
                    <a:pt x="1" y="531"/>
                    <a:pt x="1" y="531"/>
                  </a:cubicBezTo>
                  <a:cubicBezTo>
                    <a:pt x="1" y="532"/>
                    <a:pt x="1" y="533"/>
                    <a:pt x="1" y="533"/>
                  </a:cubicBezTo>
                  <a:cubicBezTo>
                    <a:pt x="1" y="534"/>
                    <a:pt x="1" y="535"/>
                    <a:pt x="2" y="536"/>
                  </a:cubicBezTo>
                  <a:cubicBezTo>
                    <a:pt x="2" y="537"/>
                    <a:pt x="2" y="537"/>
                    <a:pt x="2" y="538"/>
                  </a:cubicBezTo>
                  <a:cubicBezTo>
                    <a:pt x="1" y="539"/>
                    <a:pt x="2" y="540"/>
                    <a:pt x="2" y="541"/>
                  </a:cubicBezTo>
                  <a:cubicBezTo>
                    <a:pt x="2" y="541"/>
                    <a:pt x="2" y="541"/>
                    <a:pt x="3" y="542"/>
                  </a:cubicBezTo>
                  <a:cubicBezTo>
                    <a:pt x="3" y="542"/>
                    <a:pt x="3" y="543"/>
                    <a:pt x="3" y="543"/>
                  </a:cubicBezTo>
                  <a:cubicBezTo>
                    <a:pt x="3" y="543"/>
                    <a:pt x="4" y="543"/>
                    <a:pt x="3" y="544"/>
                  </a:cubicBezTo>
                  <a:cubicBezTo>
                    <a:pt x="3" y="544"/>
                    <a:pt x="3" y="544"/>
                    <a:pt x="2" y="544"/>
                  </a:cubicBezTo>
                  <a:cubicBezTo>
                    <a:pt x="2" y="545"/>
                    <a:pt x="2" y="545"/>
                    <a:pt x="2" y="545"/>
                  </a:cubicBezTo>
                  <a:cubicBezTo>
                    <a:pt x="1" y="546"/>
                    <a:pt x="1" y="546"/>
                    <a:pt x="1" y="547"/>
                  </a:cubicBezTo>
                  <a:cubicBezTo>
                    <a:pt x="0" y="547"/>
                    <a:pt x="0" y="548"/>
                    <a:pt x="0" y="548"/>
                  </a:cubicBezTo>
                  <a:cubicBezTo>
                    <a:pt x="0" y="548"/>
                    <a:pt x="1" y="548"/>
                    <a:pt x="2" y="548"/>
                  </a:cubicBezTo>
                  <a:cubicBezTo>
                    <a:pt x="2" y="549"/>
                    <a:pt x="2" y="549"/>
                    <a:pt x="2" y="549"/>
                  </a:cubicBezTo>
                  <a:cubicBezTo>
                    <a:pt x="2" y="550"/>
                    <a:pt x="4" y="550"/>
                    <a:pt x="4" y="551"/>
                  </a:cubicBezTo>
                  <a:cubicBezTo>
                    <a:pt x="4" y="552"/>
                    <a:pt x="4" y="552"/>
                    <a:pt x="4" y="553"/>
                  </a:cubicBezTo>
                  <a:cubicBezTo>
                    <a:pt x="3" y="553"/>
                    <a:pt x="3" y="553"/>
                    <a:pt x="3" y="554"/>
                  </a:cubicBezTo>
                  <a:cubicBezTo>
                    <a:pt x="3" y="554"/>
                    <a:pt x="3" y="554"/>
                    <a:pt x="3" y="555"/>
                  </a:cubicBezTo>
                  <a:cubicBezTo>
                    <a:pt x="3" y="556"/>
                    <a:pt x="3" y="556"/>
                    <a:pt x="2" y="557"/>
                  </a:cubicBezTo>
                  <a:cubicBezTo>
                    <a:pt x="3" y="557"/>
                    <a:pt x="3" y="556"/>
                    <a:pt x="4" y="556"/>
                  </a:cubicBezTo>
                  <a:cubicBezTo>
                    <a:pt x="4" y="557"/>
                    <a:pt x="4" y="557"/>
                    <a:pt x="4" y="557"/>
                  </a:cubicBezTo>
                  <a:cubicBezTo>
                    <a:pt x="4" y="558"/>
                    <a:pt x="4" y="558"/>
                    <a:pt x="5" y="558"/>
                  </a:cubicBezTo>
                  <a:cubicBezTo>
                    <a:pt x="5" y="559"/>
                    <a:pt x="5" y="559"/>
                    <a:pt x="5" y="560"/>
                  </a:cubicBezTo>
                  <a:cubicBezTo>
                    <a:pt x="5" y="560"/>
                    <a:pt x="5" y="560"/>
                    <a:pt x="5" y="560"/>
                  </a:cubicBezTo>
                  <a:cubicBezTo>
                    <a:pt x="6" y="561"/>
                    <a:pt x="6" y="562"/>
                    <a:pt x="6" y="563"/>
                  </a:cubicBezTo>
                  <a:cubicBezTo>
                    <a:pt x="6" y="564"/>
                    <a:pt x="6" y="565"/>
                    <a:pt x="6" y="565"/>
                  </a:cubicBezTo>
                  <a:cubicBezTo>
                    <a:pt x="6" y="566"/>
                    <a:pt x="6" y="567"/>
                    <a:pt x="7" y="566"/>
                  </a:cubicBezTo>
                  <a:cubicBezTo>
                    <a:pt x="8" y="566"/>
                    <a:pt x="8" y="565"/>
                    <a:pt x="9" y="566"/>
                  </a:cubicBezTo>
                  <a:cubicBezTo>
                    <a:pt x="9" y="567"/>
                    <a:pt x="9" y="568"/>
                    <a:pt x="10" y="568"/>
                  </a:cubicBezTo>
                  <a:cubicBezTo>
                    <a:pt x="11" y="567"/>
                    <a:pt x="11" y="566"/>
                    <a:pt x="13" y="567"/>
                  </a:cubicBezTo>
                  <a:cubicBezTo>
                    <a:pt x="13" y="567"/>
                    <a:pt x="14" y="567"/>
                    <a:pt x="15" y="567"/>
                  </a:cubicBezTo>
                  <a:cubicBezTo>
                    <a:pt x="15" y="568"/>
                    <a:pt x="14" y="568"/>
                    <a:pt x="14" y="569"/>
                  </a:cubicBezTo>
                  <a:cubicBezTo>
                    <a:pt x="14" y="569"/>
                    <a:pt x="14" y="570"/>
                    <a:pt x="14" y="571"/>
                  </a:cubicBezTo>
                  <a:cubicBezTo>
                    <a:pt x="15" y="570"/>
                    <a:pt x="15" y="569"/>
                    <a:pt x="17" y="570"/>
                  </a:cubicBezTo>
                  <a:cubicBezTo>
                    <a:pt x="17" y="568"/>
                    <a:pt x="20" y="569"/>
                    <a:pt x="21" y="569"/>
                  </a:cubicBezTo>
                  <a:cubicBezTo>
                    <a:pt x="22" y="569"/>
                    <a:pt x="22" y="570"/>
                    <a:pt x="22" y="571"/>
                  </a:cubicBezTo>
                  <a:cubicBezTo>
                    <a:pt x="22" y="571"/>
                    <a:pt x="22" y="571"/>
                    <a:pt x="22" y="571"/>
                  </a:cubicBezTo>
                  <a:cubicBezTo>
                    <a:pt x="23" y="571"/>
                    <a:pt x="23" y="571"/>
                    <a:pt x="23" y="571"/>
                  </a:cubicBezTo>
                  <a:cubicBezTo>
                    <a:pt x="23" y="571"/>
                    <a:pt x="23" y="572"/>
                    <a:pt x="24" y="572"/>
                  </a:cubicBezTo>
                  <a:cubicBezTo>
                    <a:pt x="24" y="572"/>
                    <a:pt x="25" y="572"/>
                    <a:pt x="25" y="573"/>
                  </a:cubicBezTo>
                  <a:cubicBezTo>
                    <a:pt x="24" y="573"/>
                    <a:pt x="24" y="573"/>
                    <a:pt x="24" y="573"/>
                  </a:cubicBezTo>
                  <a:cubicBezTo>
                    <a:pt x="24" y="574"/>
                    <a:pt x="25" y="574"/>
                    <a:pt x="25" y="574"/>
                  </a:cubicBezTo>
                  <a:cubicBezTo>
                    <a:pt x="24" y="575"/>
                    <a:pt x="24" y="575"/>
                    <a:pt x="24" y="575"/>
                  </a:cubicBezTo>
                  <a:cubicBezTo>
                    <a:pt x="24" y="576"/>
                    <a:pt x="24" y="576"/>
                    <a:pt x="24" y="576"/>
                  </a:cubicBezTo>
                  <a:cubicBezTo>
                    <a:pt x="25" y="576"/>
                    <a:pt x="25" y="577"/>
                    <a:pt x="25" y="577"/>
                  </a:cubicBezTo>
                  <a:cubicBezTo>
                    <a:pt x="25" y="578"/>
                    <a:pt x="25" y="578"/>
                    <a:pt x="25" y="578"/>
                  </a:cubicBezTo>
                  <a:cubicBezTo>
                    <a:pt x="25" y="579"/>
                    <a:pt x="25" y="579"/>
                    <a:pt x="25" y="579"/>
                  </a:cubicBezTo>
                  <a:cubicBezTo>
                    <a:pt x="24" y="579"/>
                    <a:pt x="24" y="579"/>
                    <a:pt x="24" y="580"/>
                  </a:cubicBezTo>
                  <a:cubicBezTo>
                    <a:pt x="24" y="579"/>
                    <a:pt x="23" y="581"/>
                    <a:pt x="24" y="581"/>
                  </a:cubicBezTo>
                  <a:cubicBezTo>
                    <a:pt x="24" y="582"/>
                    <a:pt x="25" y="582"/>
                    <a:pt x="25" y="582"/>
                  </a:cubicBezTo>
                  <a:cubicBezTo>
                    <a:pt x="25" y="582"/>
                    <a:pt x="25" y="583"/>
                    <a:pt x="25" y="583"/>
                  </a:cubicBezTo>
                  <a:cubicBezTo>
                    <a:pt x="26" y="583"/>
                    <a:pt x="26" y="583"/>
                    <a:pt x="26" y="584"/>
                  </a:cubicBezTo>
                  <a:cubicBezTo>
                    <a:pt x="26" y="584"/>
                    <a:pt x="26" y="585"/>
                    <a:pt x="26" y="585"/>
                  </a:cubicBezTo>
                  <a:cubicBezTo>
                    <a:pt x="26" y="585"/>
                    <a:pt x="26" y="585"/>
                    <a:pt x="27" y="585"/>
                  </a:cubicBezTo>
                  <a:cubicBezTo>
                    <a:pt x="27" y="585"/>
                    <a:pt x="27" y="586"/>
                    <a:pt x="27" y="586"/>
                  </a:cubicBezTo>
                  <a:cubicBezTo>
                    <a:pt x="27" y="586"/>
                    <a:pt x="27" y="587"/>
                    <a:pt x="27" y="587"/>
                  </a:cubicBezTo>
                  <a:cubicBezTo>
                    <a:pt x="28" y="588"/>
                    <a:pt x="29" y="589"/>
                    <a:pt x="30" y="589"/>
                  </a:cubicBezTo>
                  <a:cubicBezTo>
                    <a:pt x="31" y="590"/>
                    <a:pt x="31" y="590"/>
                    <a:pt x="31" y="591"/>
                  </a:cubicBezTo>
                  <a:cubicBezTo>
                    <a:pt x="30" y="592"/>
                    <a:pt x="31" y="593"/>
                    <a:pt x="32" y="593"/>
                  </a:cubicBezTo>
                  <a:cubicBezTo>
                    <a:pt x="33" y="593"/>
                    <a:pt x="33" y="593"/>
                    <a:pt x="34" y="593"/>
                  </a:cubicBezTo>
                  <a:cubicBezTo>
                    <a:pt x="34" y="594"/>
                    <a:pt x="35" y="594"/>
                    <a:pt x="35" y="595"/>
                  </a:cubicBezTo>
                  <a:cubicBezTo>
                    <a:pt x="35" y="595"/>
                    <a:pt x="34" y="595"/>
                    <a:pt x="34" y="595"/>
                  </a:cubicBezTo>
                  <a:cubicBezTo>
                    <a:pt x="35" y="595"/>
                    <a:pt x="35" y="595"/>
                    <a:pt x="35" y="596"/>
                  </a:cubicBezTo>
                  <a:cubicBezTo>
                    <a:pt x="35" y="596"/>
                    <a:pt x="36" y="596"/>
                    <a:pt x="36" y="596"/>
                  </a:cubicBezTo>
                  <a:cubicBezTo>
                    <a:pt x="36" y="597"/>
                    <a:pt x="37" y="597"/>
                    <a:pt x="36" y="598"/>
                  </a:cubicBezTo>
                  <a:cubicBezTo>
                    <a:pt x="36" y="598"/>
                    <a:pt x="36" y="598"/>
                    <a:pt x="36" y="598"/>
                  </a:cubicBezTo>
                  <a:cubicBezTo>
                    <a:pt x="35" y="598"/>
                    <a:pt x="35" y="598"/>
                    <a:pt x="35" y="599"/>
                  </a:cubicBezTo>
                  <a:cubicBezTo>
                    <a:pt x="35" y="599"/>
                    <a:pt x="35" y="600"/>
                    <a:pt x="34" y="600"/>
                  </a:cubicBezTo>
                  <a:cubicBezTo>
                    <a:pt x="34" y="600"/>
                    <a:pt x="33" y="601"/>
                    <a:pt x="33" y="601"/>
                  </a:cubicBezTo>
                  <a:cubicBezTo>
                    <a:pt x="33" y="601"/>
                    <a:pt x="32" y="601"/>
                    <a:pt x="31" y="601"/>
                  </a:cubicBezTo>
                  <a:cubicBezTo>
                    <a:pt x="31" y="600"/>
                    <a:pt x="30" y="600"/>
                    <a:pt x="30" y="599"/>
                  </a:cubicBezTo>
                  <a:cubicBezTo>
                    <a:pt x="29" y="599"/>
                    <a:pt x="28" y="599"/>
                    <a:pt x="28" y="600"/>
                  </a:cubicBezTo>
                  <a:cubicBezTo>
                    <a:pt x="27" y="601"/>
                    <a:pt x="27" y="601"/>
                    <a:pt x="27" y="602"/>
                  </a:cubicBezTo>
                  <a:cubicBezTo>
                    <a:pt x="27" y="603"/>
                    <a:pt x="28" y="603"/>
                    <a:pt x="28" y="603"/>
                  </a:cubicBezTo>
                  <a:cubicBezTo>
                    <a:pt x="28" y="604"/>
                    <a:pt x="29" y="604"/>
                    <a:pt x="29" y="604"/>
                  </a:cubicBezTo>
                  <a:cubicBezTo>
                    <a:pt x="29" y="605"/>
                    <a:pt x="28" y="605"/>
                    <a:pt x="28" y="605"/>
                  </a:cubicBezTo>
                  <a:cubicBezTo>
                    <a:pt x="28" y="606"/>
                    <a:pt x="29" y="606"/>
                    <a:pt x="29" y="606"/>
                  </a:cubicBezTo>
                  <a:cubicBezTo>
                    <a:pt x="29" y="607"/>
                    <a:pt x="29" y="608"/>
                    <a:pt x="29" y="609"/>
                  </a:cubicBezTo>
                  <a:cubicBezTo>
                    <a:pt x="29" y="610"/>
                    <a:pt x="30" y="611"/>
                    <a:pt x="30" y="611"/>
                  </a:cubicBezTo>
                  <a:cubicBezTo>
                    <a:pt x="30" y="611"/>
                    <a:pt x="30" y="611"/>
                    <a:pt x="30" y="612"/>
                  </a:cubicBezTo>
                  <a:cubicBezTo>
                    <a:pt x="30" y="612"/>
                    <a:pt x="30" y="612"/>
                    <a:pt x="30" y="612"/>
                  </a:cubicBezTo>
                  <a:cubicBezTo>
                    <a:pt x="31" y="612"/>
                    <a:pt x="31" y="612"/>
                    <a:pt x="32" y="612"/>
                  </a:cubicBezTo>
                  <a:cubicBezTo>
                    <a:pt x="33" y="612"/>
                    <a:pt x="34" y="612"/>
                    <a:pt x="34" y="611"/>
                  </a:cubicBezTo>
                  <a:cubicBezTo>
                    <a:pt x="34" y="610"/>
                    <a:pt x="34" y="609"/>
                    <a:pt x="36" y="609"/>
                  </a:cubicBezTo>
                  <a:cubicBezTo>
                    <a:pt x="36" y="610"/>
                    <a:pt x="37" y="610"/>
                    <a:pt x="37" y="610"/>
                  </a:cubicBezTo>
                  <a:cubicBezTo>
                    <a:pt x="38" y="610"/>
                    <a:pt x="39" y="610"/>
                    <a:pt x="39" y="609"/>
                  </a:cubicBezTo>
                  <a:cubicBezTo>
                    <a:pt x="40" y="609"/>
                    <a:pt x="42" y="608"/>
                    <a:pt x="42" y="609"/>
                  </a:cubicBezTo>
                  <a:cubicBezTo>
                    <a:pt x="43" y="609"/>
                    <a:pt x="43" y="609"/>
                    <a:pt x="43" y="609"/>
                  </a:cubicBezTo>
                  <a:cubicBezTo>
                    <a:pt x="44" y="609"/>
                    <a:pt x="45" y="610"/>
                    <a:pt x="45" y="610"/>
                  </a:cubicBezTo>
                  <a:cubicBezTo>
                    <a:pt x="45" y="611"/>
                    <a:pt x="46" y="612"/>
                    <a:pt x="46" y="613"/>
                  </a:cubicBezTo>
                  <a:cubicBezTo>
                    <a:pt x="46" y="613"/>
                    <a:pt x="46" y="613"/>
                    <a:pt x="46" y="614"/>
                  </a:cubicBezTo>
                  <a:cubicBezTo>
                    <a:pt x="47" y="614"/>
                    <a:pt x="47" y="614"/>
                    <a:pt x="47" y="614"/>
                  </a:cubicBezTo>
                  <a:cubicBezTo>
                    <a:pt x="48" y="614"/>
                    <a:pt x="48" y="615"/>
                    <a:pt x="48" y="615"/>
                  </a:cubicBezTo>
                  <a:cubicBezTo>
                    <a:pt x="48" y="616"/>
                    <a:pt x="47" y="616"/>
                    <a:pt x="47" y="616"/>
                  </a:cubicBezTo>
                  <a:cubicBezTo>
                    <a:pt x="46" y="616"/>
                    <a:pt x="45" y="616"/>
                    <a:pt x="46" y="617"/>
                  </a:cubicBezTo>
                  <a:cubicBezTo>
                    <a:pt x="46" y="617"/>
                    <a:pt x="47" y="617"/>
                    <a:pt x="47" y="618"/>
                  </a:cubicBezTo>
                  <a:cubicBezTo>
                    <a:pt x="47" y="618"/>
                    <a:pt x="47" y="619"/>
                    <a:pt x="47" y="619"/>
                  </a:cubicBezTo>
                  <a:cubicBezTo>
                    <a:pt x="47" y="620"/>
                    <a:pt x="47" y="619"/>
                    <a:pt x="47" y="620"/>
                  </a:cubicBezTo>
                  <a:cubicBezTo>
                    <a:pt x="47" y="620"/>
                    <a:pt x="47" y="621"/>
                    <a:pt x="46" y="621"/>
                  </a:cubicBezTo>
                  <a:cubicBezTo>
                    <a:pt x="47" y="621"/>
                    <a:pt x="48" y="621"/>
                    <a:pt x="49" y="621"/>
                  </a:cubicBezTo>
                  <a:cubicBezTo>
                    <a:pt x="50" y="621"/>
                    <a:pt x="50" y="622"/>
                    <a:pt x="50" y="622"/>
                  </a:cubicBezTo>
                  <a:cubicBezTo>
                    <a:pt x="50" y="622"/>
                    <a:pt x="51" y="621"/>
                    <a:pt x="51" y="621"/>
                  </a:cubicBezTo>
                  <a:cubicBezTo>
                    <a:pt x="52" y="621"/>
                    <a:pt x="52" y="621"/>
                    <a:pt x="53" y="622"/>
                  </a:cubicBezTo>
                  <a:cubicBezTo>
                    <a:pt x="53" y="623"/>
                    <a:pt x="54" y="623"/>
                    <a:pt x="54" y="623"/>
                  </a:cubicBezTo>
                  <a:cubicBezTo>
                    <a:pt x="54" y="623"/>
                    <a:pt x="54" y="624"/>
                    <a:pt x="54" y="624"/>
                  </a:cubicBezTo>
                  <a:cubicBezTo>
                    <a:pt x="54" y="624"/>
                    <a:pt x="54" y="624"/>
                    <a:pt x="54" y="625"/>
                  </a:cubicBezTo>
                  <a:cubicBezTo>
                    <a:pt x="55" y="625"/>
                    <a:pt x="54" y="625"/>
                    <a:pt x="55" y="626"/>
                  </a:cubicBezTo>
                  <a:cubicBezTo>
                    <a:pt x="55" y="626"/>
                    <a:pt x="55" y="626"/>
                    <a:pt x="55" y="627"/>
                  </a:cubicBezTo>
                  <a:cubicBezTo>
                    <a:pt x="55" y="627"/>
                    <a:pt x="54" y="628"/>
                    <a:pt x="55" y="629"/>
                  </a:cubicBezTo>
                  <a:cubicBezTo>
                    <a:pt x="55" y="629"/>
                    <a:pt x="55" y="629"/>
                    <a:pt x="56" y="629"/>
                  </a:cubicBezTo>
                  <a:cubicBezTo>
                    <a:pt x="56" y="630"/>
                    <a:pt x="56" y="630"/>
                    <a:pt x="56" y="630"/>
                  </a:cubicBezTo>
                  <a:cubicBezTo>
                    <a:pt x="56" y="630"/>
                    <a:pt x="56" y="630"/>
                    <a:pt x="56" y="630"/>
                  </a:cubicBezTo>
                  <a:cubicBezTo>
                    <a:pt x="57" y="630"/>
                    <a:pt x="58" y="630"/>
                    <a:pt x="58" y="630"/>
                  </a:cubicBezTo>
                  <a:cubicBezTo>
                    <a:pt x="59" y="630"/>
                    <a:pt x="60" y="630"/>
                    <a:pt x="60" y="631"/>
                  </a:cubicBezTo>
                  <a:cubicBezTo>
                    <a:pt x="61" y="631"/>
                    <a:pt x="63" y="631"/>
                    <a:pt x="63" y="632"/>
                  </a:cubicBezTo>
                  <a:cubicBezTo>
                    <a:pt x="63" y="632"/>
                    <a:pt x="64" y="631"/>
                    <a:pt x="64" y="631"/>
                  </a:cubicBezTo>
                  <a:cubicBezTo>
                    <a:pt x="65" y="630"/>
                    <a:pt x="65" y="631"/>
                    <a:pt x="66" y="631"/>
                  </a:cubicBezTo>
                  <a:cubicBezTo>
                    <a:pt x="67" y="630"/>
                    <a:pt x="68" y="629"/>
                    <a:pt x="69" y="630"/>
                  </a:cubicBezTo>
                  <a:cubicBezTo>
                    <a:pt x="70" y="631"/>
                    <a:pt x="70" y="633"/>
                    <a:pt x="71" y="634"/>
                  </a:cubicBezTo>
                  <a:cubicBezTo>
                    <a:pt x="71" y="634"/>
                    <a:pt x="72" y="634"/>
                    <a:pt x="72" y="635"/>
                  </a:cubicBezTo>
                  <a:cubicBezTo>
                    <a:pt x="72" y="635"/>
                    <a:pt x="73" y="635"/>
                    <a:pt x="73" y="635"/>
                  </a:cubicBezTo>
                  <a:cubicBezTo>
                    <a:pt x="73" y="634"/>
                    <a:pt x="73" y="633"/>
                    <a:pt x="74" y="633"/>
                  </a:cubicBezTo>
                  <a:cubicBezTo>
                    <a:pt x="74" y="633"/>
                    <a:pt x="74" y="634"/>
                    <a:pt x="75" y="634"/>
                  </a:cubicBezTo>
                  <a:cubicBezTo>
                    <a:pt x="75" y="634"/>
                    <a:pt x="75" y="635"/>
                    <a:pt x="76" y="635"/>
                  </a:cubicBezTo>
                  <a:cubicBezTo>
                    <a:pt x="77" y="635"/>
                    <a:pt x="77" y="635"/>
                    <a:pt x="77" y="635"/>
                  </a:cubicBezTo>
                  <a:cubicBezTo>
                    <a:pt x="78" y="636"/>
                    <a:pt x="79" y="636"/>
                    <a:pt x="79" y="636"/>
                  </a:cubicBezTo>
                  <a:cubicBezTo>
                    <a:pt x="79" y="636"/>
                    <a:pt x="79" y="636"/>
                    <a:pt x="80" y="636"/>
                  </a:cubicBezTo>
                  <a:cubicBezTo>
                    <a:pt x="81" y="636"/>
                    <a:pt x="81" y="636"/>
                    <a:pt x="81" y="637"/>
                  </a:cubicBezTo>
                  <a:cubicBezTo>
                    <a:pt x="81" y="637"/>
                    <a:pt x="82" y="637"/>
                    <a:pt x="83" y="637"/>
                  </a:cubicBezTo>
                  <a:cubicBezTo>
                    <a:pt x="83" y="637"/>
                    <a:pt x="83" y="638"/>
                    <a:pt x="83" y="638"/>
                  </a:cubicBezTo>
                  <a:cubicBezTo>
                    <a:pt x="84" y="638"/>
                    <a:pt x="84" y="639"/>
                    <a:pt x="84" y="639"/>
                  </a:cubicBezTo>
                  <a:cubicBezTo>
                    <a:pt x="85" y="639"/>
                    <a:pt x="85" y="638"/>
                    <a:pt x="85" y="638"/>
                  </a:cubicBezTo>
                  <a:cubicBezTo>
                    <a:pt x="86" y="638"/>
                    <a:pt x="86" y="638"/>
                    <a:pt x="86" y="638"/>
                  </a:cubicBezTo>
                  <a:cubicBezTo>
                    <a:pt x="87" y="639"/>
                    <a:pt x="86" y="640"/>
                    <a:pt x="86" y="640"/>
                  </a:cubicBezTo>
                  <a:cubicBezTo>
                    <a:pt x="87" y="641"/>
                    <a:pt x="87" y="641"/>
                    <a:pt x="87" y="642"/>
                  </a:cubicBezTo>
                  <a:cubicBezTo>
                    <a:pt x="86" y="642"/>
                    <a:pt x="85" y="643"/>
                    <a:pt x="85" y="644"/>
                  </a:cubicBezTo>
                  <a:cubicBezTo>
                    <a:pt x="84" y="644"/>
                    <a:pt x="83" y="644"/>
                    <a:pt x="84" y="645"/>
                  </a:cubicBezTo>
                  <a:cubicBezTo>
                    <a:pt x="84" y="646"/>
                    <a:pt x="84" y="646"/>
                    <a:pt x="85" y="646"/>
                  </a:cubicBezTo>
                  <a:cubicBezTo>
                    <a:pt x="85" y="646"/>
                    <a:pt x="86" y="646"/>
                    <a:pt x="86" y="646"/>
                  </a:cubicBezTo>
                  <a:cubicBezTo>
                    <a:pt x="86" y="647"/>
                    <a:pt x="84" y="647"/>
                    <a:pt x="84" y="647"/>
                  </a:cubicBezTo>
                  <a:cubicBezTo>
                    <a:pt x="83" y="648"/>
                    <a:pt x="84" y="649"/>
                    <a:pt x="85" y="649"/>
                  </a:cubicBezTo>
                  <a:cubicBezTo>
                    <a:pt x="85" y="650"/>
                    <a:pt x="85" y="650"/>
                    <a:pt x="85" y="650"/>
                  </a:cubicBezTo>
                  <a:cubicBezTo>
                    <a:pt x="85" y="651"/>
                    <a:pt x="85" y="651"/>
                    <a:pt x="85" y="652"/>
                  </a:cubicBezTo>
                  <a:cubicBezTo>
                    <a:pt x="85" y="652"/>
                    <a:pt x="86" y="652"/>
                    <a:pt x="86" y="652"/>
                  </a:cubicBezTo>
                  <a:cubicBezTo>
                    <a:pt x="86" y="653"/>
                    <a:pt x="85" y="653"/>
                    <a:pt x="85" y="653"/>
                  </a:cubicBezTo>
                  <a:cubicBezTo>
                    <a:pt x="85" y="653"/>
                    <a:pt x="85" y="654"/>
                    <a:pt x="85" y="654"/>
                  </a:cubicBezTo>
                  <a:cubicBezTo>
                    <a:pt x="85" y="654"/>
                    <a:pt x="84" y="654"/>
                    <a:pt x="84" y="655"/>
                  </a:cubicBezTo>
                  <a:cubicBezTo>
                    <a:pt x="84" y="655"/>
                    <a:pt x="84" y="655"/>
                    <a:pt x="84" y="655"/>
                  </a:cubicBezTo>
                  <a:cubicBezTo>
                    <a:pt x="84" y="656"/>
                    <a:pt x="84" y="656"/>
                    <a:pt x="84" y="656"/>
                  </a:cubicBezTo>
                  <a:cubicBezTo>
                    <a:pt x="83" y="657"/>
                    <a:pt x="82" y="656"/>
                    <a:pt x="81" y="656"/>
                  </a:cubicBezTo>
                  <a:cubicBezTo>
                    <a:pt x="81" y="656"/>
                    <a:pt x="80" y="656"/>
                    <a:pt x="79" y="656"/>
                  </a:cubicBezTo>
                  <a:cubicBezTo>
                    <a:pt x="78" y="656"/>
                    <a:pt x="78" y="656"/>
                    <a:pt x="78" y="657"/>
                  </a:cubicBezTo>
                  <a:cubicBezTo>
                    <a:pt x="77" y="658"/>
                    <a:pt x="78" y="658"/>
                    <a:pt x="77" y="658"/>
                  </a:cubicBezTo>
                  <a:cubicBezTo>
                    <a:pt x="76" y="659"/>
                    <a:pt x="76" y="658"/>
                    <a:pt x="75" y="659"/>
                  </a:cubicBezTo>
                  <a:cubicBezTo>
                    <a:pt x="74" y="659"/>
                    <a:pt x="74" y="659"/>
                    <a:pt x="74" y="660"/>
                  </a:cubicBezTo>
                  <a:cubicBezTo>
                    <a:pt x="74" y="660"/>
                    <a:pt x="74" y="661"/>
                    <a:pt x="74" y="662"/>
                  </a:cubicBezTo>
                  <a:cubicBezTo>
                    <a:pt x="74" y="662"/>
                    <a:pt x="74" y="662"/>
                    <a:pt x="74" y="662"/>
                  </a:cubicBezTo>
                  <a:cubicBezTo>
                    <a:pt x="74" y="662"/>
                    <a:pt x="73" y="663"/>
                    <a:pt x="74" y="664"/>
                  </a:cubicBezTo>
                  <a:cubicBezTo>
                    <a:pt x="74" y="663"/>
                    <a:pt x="76" y="663"/>
                    <a:pt x="77" y="663"/>
                  </a:cubicBezTo>
                  <a:cubicBezTo>
                    <a:pt x="77" y="663"/>
                    <a:pt x="77" y="663"/>
                    <a:pt x="78" y="663"/>
                  </a:cubicBezTo>
                  <a:cubicBezTo>
                    <a:pt x="78" y="663"/>
                    <a:pt x="78" y="662"/>
                    <a:pt x="79" y="662"/>
                  </a:cubicBezTo>
                  <a:cubicBezTo>
                    <a:pt x="80" y="662"/>
                    <a:pt x="81" y="662"/>
                    <a:pt x="81" y="664"/>
                  </a:cubicBezTo>
                  <a:cubicBezTo>
                    <a:pt x="81" y="665"/>
                    <a:pt x="80" y="665"/>
                    <a:pt x="79" y="665"/>
                  </a:cubicBezTo>
                  <a:cubicBezTo>
                    <a:pt x="79" y="665"/>
                    <a:pt x="78" y="665"/>
                    <a:pt x="78" y="666"/>
                  </a:cubicBezTo>
                  <a:cubicBezTo>
                    <a:pt x="77" y="666"/>
                    <a:pt x="75" y="666"/>
                    <a:pt x="75" y="667"/>
                  </a:cubicBezTo>
                  <a:cubicBezTo>
                    <a:pt x="75" y="667"/>
                    <a:pt x="75" y="667"/>
                    <a:pt x="75" y="667"/>
                  </a:cubicBezTo>
                  <a:cubicBezTo>
                    <a:pt x="75" y="667"/>
                    <a:pt x="75" y="667"/>
                    <a:pt x="76" y="667"/>
                  </a:cubicBezTo>
                  <a:cubicBezTo>
                    <a:pt x="76" y="668"/>
                    <a:pt x="76" y="668"/>
                    <a:pt x="76" y="668"/>
                  </a:cubicBezTo>
                  <a:cubicBezTo>
                    <a:pt x="75" y="669"/>
                    <a:pt x="74" y="667"/>
                    <a:pt x="73" y="667"/>
                  </a:cubicBezTo>
                  <a:cubicBezTo>
                    <a:pt x="73" y="667"/>
                    <a:pt x="72" y="668"/>
                    <a:pt x="71" y="668"/>
                  </a:cubicBezTo>
                  <a:cubicBezTo>
                    <a:pt x="71" y="668"/>
                    <a:pt x="71" y="668"/>
                    <a:pt x="71" y="668"/>
                  </a:cubicBezTo>
                  <a:cubicBezTo>
                    <a:pt x="71" y="669"/>
                    <a:pt x="71" y="669"/>
                    <a:pt x="71" y="669"/>
                  </a:cubicBezTo>
                  <a:cubicBezTo>
                    <a:pt x="71" y="670"/>
                    <a:pt x="72" y="671"/>
                    <a:pt x="72" y="671"/>
                  </a:cubicBezTo>
                  <a:cubicBezTo>
                    <a:pt x="73" y="671"/>
                    <a:pt x="73" y="671"/>
                    <a:pt x="73" y="671"/>
                  </a:cubicBezTo>
                  <a:cubicBezTo>
                    <a:pt x="74" y="672"/>
                    <a:pt x="74" y="672"/>
                    <a:pt x="74" y="672"/>
                  </a:cubicBezTo>
                  <a:cubicBezTo>
                    <a:pt x="75" y="673"/>
                    <a:pt x="75" y="673"/>
                    <a:pt x="76" y="673"/>
                  </a:cubicBezTo>
                  <a:cubicBezTo>
                    <a:pt x="76" y="674"/>
                    <a:pt x="74" y="674"/>
                    <a:pt x="74" y="673"/>
                  </a:cubicBezTo>
                  <a:cubicBezTo>
                    <a:pt x="73" y="673"/>
                    <a:pt x="73" y="674"/>
                    <a:pt x="73" y="674"/>
                  </a:cubicBezTo>
                  <a:cubicBezTo>
                    <a:pt x="73" y="675"/>
                    <a:pt x="73" y="675"/>
                    <a:pt x="73" y="676"/>
                  </a:cubicBezTo>
                  <a:cubicBezTo>
                    <a:pt x="72" y="675"/>
                    <a:pt x="72" y="675"/>
                    <a:pt x="72" y="674"/>
                  </a:cubicBezTo>
                  <a:cubicBezTo>
                    <a:pt x="71" y="675"/>
                    <a:pt x="72" y="676"/>
                    <a:pt x="71" y="677"/>
                  </a:cubicBezTo>
                  <a:cubicBezTo>
                    <a:pt x="71" y="678"/>
                    <a:pt x="70" y="678"/>
                    <a:pt x="70" y="678"/>
                  </a:cubicBezTo>
                  <a:cubicBezTo>
                    <a:pt x="70" y="679"/>
                    <a:pt x="70" y="679"/>
                    <a:pt x="70" y="679"/>
                  </a:cubicBezTo>
                  <a:cubicBezTo>
                    <a:pt x="71" y="681"/>
                    <a:pt x="70" y="681"/>
                    <a:pt x="69" y="681"/>
                  </a:cubicBezTo>
                  <a:cubicBezTo>
                    <a:pt x="69" y="681"/>
                    <a:pt x="67" y="681"/>
                    <a:pt x="67" y="682"/>
                  </a:cubicBezTo>
                  <a:cubicBezTo>
                    <a:pt x="67" y="682"/>
                    <a:pt x="66" y="682"/>
                    <a:pt x="66" y="681"/>
                  </a:cubicBezTo>
                  <a:cubicBezTo>
                    <a:pt x="66" y="681"/>
                    <a:pt x="66" y="681"/>
                    <a:pt x="66" y="681"/>
                  </a:cubicBezTo>
                  <a:cubicBezTo>
                    <a:pt x="65" y="680"/>
                    <a:pt x="64" y="680"/>
                    <a:pt x="64" y="681"/>
                  </a:cubicBezTo>
                  <a:cubicBezTo>
                    <a:pt x="65" y="681"/>
                    <a:pt x="65" y="681"/>
                    <a:pt x="65" y="681"/>
                  </a:cubicBezTo>
                  <a:cubicBezTo>
                    <a:pt x="65" y="682"/>
                    <a:pt x="63" y="682"/>
                    <a:pt x="63" y="682"/>
                  </a:cubicBezTo>
                  <a:cubicBezTo>
                    <a:pt x="63" y="683"/>
                    <a:pt x="64" y="683"/>
                    <a:pt x="65" y="683"/>
                  </a:cubicBezTo>
                  <a:cubicBezTo>
                    <a:pt x="66" y="684"/>
                    <a:pt x="67" y="685"/>
                    <a:pt x="68" y="686"/>
                  </a:cubicBezTo>
                  <a:cubicBezTo>
                    <a:pt x="68" y="686"/>
                    <a:pt x="68" y="687"/>
                    <a:pt x="69" y="687"/>
                  </a:cubicBezTo>
                  <a:cubicBezTo>
                    <a:pt x="69" y="687"/>
                    <a:pt x="70" y="687"/>
                    <a:pt x="71" y="687"/>
                  </a:cubicBezTo>
                  <a:cubicBezTo>
                    <a:pt x="71" y="687"/>
                    <a:pt x="71" y="687"/>
                    <a:pt x="72" y="688"/>
                  </a:cubicBezTo>
                  <a:cubicBezTo>
                    <a:pt x="72" y="688"/>
                    <a:pt x="73" y="689"/>
                    <a:pt x="73" y="689"/>
                  </a:cubicBezTo>
                  <a:cubicBezTo>
                    <a:pt x="75" y="690"/>
                    <a:pt x="76" y="690"/>
                    <a:pt x="78" y="691"/>
                  </a:cubicBezTo>
                  <a:cubicBezTo>
                    <a:pt x="79" y="692"/>
                    <a:pt x="80" y="693"/>
                    <a:pt x="81" y="695"/>
                  </a:cubicBezTo>
                  <a:cubicBezTo>
                    <a:pt x="81" y="695"/>
                    <a:pt x="82" y="696"/>
                    <a:pt x="82" y="696"/>
                  </a:cubicBezTo>
                  <a:cubicBezTo>
                    <a:pt x="83" y="696"/>
                    <a:pt x="83" y="697"/>
                    <a:pt x="84" y="697"/>
                  </a:cubicBezTo>
                  <a:cubicBezTo>
                    <a:pt x="84" y="697"/>
                    <a:pt x="84" y="698"/>
                    <a:pt x="84" y="698"/>
                  </a:cubicBezTo>
                  <a:cubicBezTo>
                    <a:pt x="85" y="699"/>
                    <a:pt x="85" y="699"/>
                    <a:pt x="85" y="699"/>
                  </a:cubicBezTo>
                  <a:cubicBezTo>
                    <a:pt x="86" y="698"/>
                    <a:pt x="87" y="697"/>
                    <a:pt x="88" y="698"/>
                  </a:cubicBezTo>
                  <a:cubicBezTo>
                    <a:pt x="88" y="698"/>
                    <a:pt x="89" y="698"/>
                    <a:pt x="89" y="698"/>
                  </a:cubicBezTo>
                  <a:cubicBezTo>
                    <a:pt x="89" y="698"/>
                    <a:pt x="90" y="698"/>
                    <a:pt x="90" y="698"/>
                  </a:cubicBezTo>
                  <a:cubicBezTo>
                    <a:pt x="91" y="698"/>
                    <a:pt x="91" y="698"/>
                    <a:pt x="92" y="699"/>
                  </a:cubicBezTo>
                  <a:cubicBezTo>
                    <a:pt x="92" y="699"/>
                    <a:pt x="92" y="699"/>
                    <a:pt x="93" y="699"/>
                  </a:cubicBezTo>
                  <a:cubicBezTo>
                    <a:pt x="93" y="699"/>
                    <a:pt x="94" y="699"/>
                    <a:pt x="94" y="699"/>
                  </a:cubicBezTo>
                  <a:cubicBezTo>
                    <a:pt x="95" y="700"/>
                    <a:pt x="95" y="700"/>
                    <a:pt x="95" y="700"/>
                  </a:cubicBezTo>
                  <a:cubicBezTo>
                    <a:pt x="96" y="701"/>
                    <a:pt x="97" y="701"/>
                    <a:pt x="98" y="701"/>
                  </a:cubicBezTo>
                  <a:cubicBezTo>
                    <a:pt x="98" y="701"/>
                    <a:pt x="99" y="701"/>
                    <a:pt x="99" y="701"/>
                  </a:cubicBezTo>
                  <a:cubicBezTo>
                    <a:pt x="100" y="701"/>
                    <a:pt x="100" y="701"/>
                    <a:pt x="101" y="701"/>
                  </a:cubicBezTo>
                  <a:cubicBezTo>
                    <a:pt x="102" y="701"/>
                    <a:pt x="103" y="702"/>
                    <a:pt x="104" y="701"/>
                  </a:cubicBezTo>
                  <a:cubicBezTo>
                    <a:pt x="104" y="701"/>
                    <a:pt x="104" y="701"/>
                    <a:pt x="105" y="701"/>
                  </a:cubicBezTo>
                  <a:cubicBezTo>
                    <a:pt x="105" y="701"/>
                    <a:pt x="106" y="702"/>
                    <a:pt x="106" y="702"/>
                  </a:cubicBezTo>
                  <a:cubicBezTo>
                    <a:pt x="106" y="702"/>
                    <a:pt x="106" y="703"/>
                    <a:pt x="107" y="703"/>
                  </a:cubicBezTo>
                  <a:cubicBezTo>
                    <a:pt x="107" y="703"/>
                    <a:pt x="108" y="704"/>
                    <a:pt x="108" y="704"/>
                  </a:cubicBezTo>
                  <a:cubicBezTo>
                    <a:pt x="109" y="704"/>
                    <a:pt x="109" y="704"/>
                    <a:pt x="110" y="704"/>
                  </a:cubicBezTo>
                  <a:cubicBezTo>
                    <a:pt x="110" y="705"/>
                    <a:pt x="110" y="705"/>
                    <a:pt x="111" y="705"/>
                  </a:cubicBezTo>
                  <a:cubicBezTo>
                    <a:pt x="111" y="705"/>
                    <a:pt x="111" y="705"/>
                    <a:pt x="111" y="706"/>
                  </a:cubicBezTo>
                  <a:cubicBezTo>
                    <a:pt x="111" y="706"/>
                    <a:pt x="111" y="706"/>
                    <a:pt x="111" y="706"/>
                  </a:cubicBezTo>
                  <a:cubicBezTo>
                    <a:pt x="111" y="707"/>
                    <a:pt x="112" y="706"/>
                    <a:pt x="112" y="707"/>
                  </a:cubicBezTo>
                  <a:cubicBezTo>
                    <a:pt x="112" y="707"/>
                    <a:pt x="113" y="706"/>
                    <a:pt x="113" y="706"/>
                  </a:cubicBezTo>
                  <a:cubicBezTo>
                    <a:pt x="113" y="706"/>
                    <a:pt x="113" y="706"/>
                    <a:pt x="113" y="706"/>
                  </a:cubicBezTo>
                  <a:cubicBezTo>
                    <a:pt x="114" y="706"/>
                    <a:pt x="115" y="706"/>
                    <a:pt x="115" y="706"/>
                  </a:cubicBezTo>
                  <a:cubicBezTo>
                    <a:pt x="116" y="705"/>
                    <a:pt x="117" y="705"/>
                    <a:pt x="118" y="706"/>
                  </a:cubicBezTo>
                  <a:cubicBezTo>
                    <a:pt x="118" y="706"/>
                    <a:pt x="118" y="705"/>
                    <a:pt x="119" y="705"/>
                  </a:cubicBezTo>
                  <a:cubicBezTo>
                    <a:pt x="119" y="705"/>
                    <a:pt x="120" y="706"/>
                    <a:pt x="120" y="706"/>
                  </a:cubicBezTo>
                  <a:cubicBezTo>
                    <a:pt x="121" y="706"/>
                    <a:pt x="121" y="706"/>
                    <a:pt x="121" y="707"/>
                  </a:cubicBezTo>
                  <a:cubicBezTo>
                    <a:pt x="122" y="707"/>
                    <a:pt x="122" y="707"/>
                    <a:pt x="123" y="707"/>
                  </a:cubicBezTo>
                  <a:cubicBezTo>
                    <a:pt x="123" y="707"/>
                    <a:pt x="124" y="707"/>
                    <a:pt x="124" y="708"/>
                  </a:cubicBezTo>
                  <a:cubicBezTo>
                    <a:pt x="124" y="708"/>
                    <a:pt x="124" y="709"/>
                    <a:pt x="124" y="709"/>
                  </a:cubicBezTo>
                  <a:cubicBezTo>
                    <a:pt x="123" y="710"/>
                    <a:pt x="124" y="711"/>
                    <a:pt x="125" y="711"/>
                  </a:cubicBezTo>
                  <a:cubicBezTo>
                    <a:pt x="126" y="711"/>
                    <a:pt x="126" y="711"/>
                    <a:pt x="126" y="712"/>
                  </a:cubicBezTo>
                  <a:cubicBezTo>
                    <a:pt x="126" y="712"/>
                    <a:pt x="127" y="712"/>
                    <a:pt x="127" y="712"/>
                  </a:cubicBezTo>
                  <a:cubicBezTo>
                    <a:pt x="127" y="712"/>
                    <a:pt x="127" y="712"/>
                    <a:pt x="128" y="712"/>
                  </a:cubicBezTo>
                  <a:cubicBezTo>
                    <a:pt x="128" y="713"/>
                    <a:pt x="129" y="712"/>
                    <a:pt x="129" y="713"/>
                  </a:cubicBezTo>
                  <a:cubicBezTo>
                    <a:pt x="130" y="713"/>
                    <a:pt x="130" y="714"/>
                    <a:pt x="130" y="714"/>
                  </a:cubicBezTo>
                  <a:cubicBezTo>
                    <a:pt x="131" y="714"/>
                    <a:pt x="131" y="713"/>
                    <a:pt x="131" y="714"/>
                  </a:cubicBezTo>
                  <a:cubicBezTo>
                    <a:pt x="132" y="714"/>
                    <a:pt x="132" y="714"/>
                    <a:pt x="132" y="714"/>
                  </a:cubicBezTo>
                  <a:cubicBezTo>
                    <a:pt x="132" y="715"/>
                    <a:pt x="132" y="715"/>
                    <a:pt x="133" y="715"/>
                  </a:cubicBezTo>
                  <a:cubicBezTo>
                    <a:pt x="133" y="715"/>
                    <a:pt x="133" y="715"/>
                    <a:pt x="133" y="716"/>
                  </a:cubicBezTo>
                  <a:cubicBezTo>
                    <a:pt x="133" y="716"/>
                    <a:pt x="133" y="716"/>
                    <a:pt x="134" y="716"/>
                  </a:cubicBezTo>
                  <a:cubicBezTo>
                    <a:pt x="134" y="717"/>
                    <a:pt x="134" y="717"/>
                    <a:pt x="135" y="718"/>
                  </a:cubicBezTo>
                  <a:cubicBezTo>
                    <a:pt x="135" y="718"/>
                    <a:pt x="136" y="719"/>
                    <a:pt x="136" y="719"/>
                  </a:cubicBezTo>
                  <a:cubicBezTo>
                    <a:pt x="137" y="719"/>
                    <a:pt x="138" y="719"/>
                    <a:pt x="138" y="719"/>
                  </a:cubicBezTo>
                  <a:cubicBezTo>
                    <a:pt x="139" y="719"/>
                    <a:pt x="139" y="718"/>
                    <a:pt x="139" y="718"/>
                  </a:cubicBezTo>
                  <a:cubicBezTo>
                    <a:pt x="139" y="717"/>
                    <a:pt x="141" y="717"/>
                    <a:pt x="141" y="716"/>
                  </a:cubicBezTo>
                  <a:cubicBezTo>
                    <a:pt x="142" y="716"/>
                    <a:pt x="143" y="714"/>
                    <a:pt x="143" y="713"/>
                  </a:cubicBezTo>
                  <a:cubicBezTo>
                    <a:pt x="142" y="711"/>
                    <a:pt x="142" y="711"/>
                    <a:pt x="142" y="711"/>
                  </a:cubicBezTo>
                  <a:cubicBezTo>
                    <a:pt x="141" y="709"/>
                    <a:pt x="139" y="707"/>
                    <a:pt x="138" y="705"/>
                  </a:cubicBezTo>
                  <a:cubicBezTo>
                    <a:pt x="138" y="704"/>
                    <a:pt x="137" y="703"/>
                    <a:pt x="137" y="703"/>
                  </a:cubicBezTo>
                  <a:cubicBezTo>
                    <a:pt x="137" y="701"/>
                    <a:pt x="137" y="700"/>
                    <a:pt x="138" y="699"/>
                  </a:cubicBezTo>
                  <a:cubicBezTo>
                    <a:pt x="138" y="698"/>
                    <a:pt x="139" y="697"/>
                    <a:pt x="138" y="696"/>
                  </a:cubicBezTo>
                  <a:cubicBezTo>
                    <a:pt x="138" y="695"/>
                    <a:pt x="138" y="695"/>
                    <a:pt x="138" y="695"/>
                  </a:cubicBezTo>
                  <a:cubicBezTo>
                    <a:pt x="138" y="695"/>
                    <a:pt x="137" y="695"/>
                    <a:pt x="137" y="696"/>
                  </a:cubicBezTo>
                  <a:cubicBezTo>
                    <a:pt x="136" y="695"/>
                    <a:pt x="136" y="693"/>
                    <a:pt x="136" y="693"/>
                  </a:cubicBezTo>
                  <a:cubicBezTo>
                    <a:pt x="135" y="692"/>
                    <a:pt x="134" y="692"/>
                    <a:pt x="133" y="691"/>
                  </a:cubicBezTo>
                  <a:cubicBezTo>
                    <a:pt x="133" y="691"/>
                    <a:pt x="132" y="690"/>
                    <a:pt x="132" y="689"/>
                  </a:cubicBezTo>
                  <a:cubicBezTo>
                    <a:pt x="132" y="688"/>
                    <a:pt x="133" y="687"/>
                    <a:pt x="134" y="687"/>
                  </a:cubicBezTo>
                  <a:cubicBezTo>
                    <a:pt x="134" y="687"/>
                    <a:pt x="134" y="687"/>
                    <a:pt x="134" y="687"/>
                  </a:cubicBezTo>
                  <a:cubicBezTo>
                    <a:pt x="135" y="687"/>
                    <a:pt x="135" y="687"/>
                    <a:pt x="135" y="686"/>
                  </a:cubicBezTo>
                  <a:cubicBezTo>
                    <a:pt x="136" y="685"/>
                    <a:pt x="136" y="683"/>
                    <a:pt x="137" y="682"/>
                  </a:cubicBezTo>
                  <a:cubicBezTo>
                    <a:pt x="137" y="681"/>
                    <a:pt x="137" y="680"/>
                    <a:pt x="138" y="680"/>
                  </a:cubicBezTo>
                  <a:cubicBezTo>
                    <a:pt x="138" y="679"/>
                    <a:pt x="139" y="679"/>
                    <a:pt x="140" y="680"/>
                  </a:cubicBezTo>
                  <a:cubicBezTo>
                    <a:pt x="140" y="680"/>
                    <a:pt x="140" y="680"/>
                    <a:pt x="140" y="680"/>
                  </a:cubicBezTo>
                  <a:cubicBezTo>
                    <a:pt x="140" y="680"/>
                    <a:pt x="141" y="680"/>
                    <a:pt x="141" y="679"/>
                  </a:cubicBezTo>
                  <a:cubicBezTo>
                    <a:pt x="141" y="679"/>
                    <a:pt x="141" y="679"/>
                    <a:pt x="141" y="678"/>
                  </a:cubicBezTo>
                  <a:cubicBezTo>
                    <a:pt x="141" y="678"/>
                    <a:pt x="142" y="678"/>
                    <a:pt x="142" y="678"/>
                  </a:cubicBezTo>
                  <a:cubicBezTo>
                    <a:pt x="143" y="678"/>
                    <a:pt x="144" y="678"/>
                    <a:pt x="145" y="678"/>
                  </a:cubicBezTo>
                  <a:cubicBezTo>
                    <a:pt x="146" y="677"/>
                    <a:pt x="146" y="677"/>
                    <a:pt x="146" y="676"/>
                  </a:cubicBezTo>
                  <a:cubicBezTo>
                    <a:pt x="146" y="676"/>
                    <a:pt x="147" y="676"/>
                    <a:pt x="147" y="676"/>
                  </a:cubicBezTo>
                  <a:cubicBezTo>
                    <a:pt x="147" y="675"/>
                    <a:pt x="147" y="674"/>
                    <a:pt x="148" y="673"/>
                  </a:cubicBezTo>
                  <a:cubicBezTo>
                    <a:pt x="148" y="674"/>
                    <a:pt x="148" y="674"/>
                    <a:pt x="148" y="674"/>
                  </a:cubicBezTo>
                  <a:cubicBezTo>
                    <a:pt x="149" y="674"/>
                    <a:pt x="149" y="674"/>
                    <a:pt x="149" y="674"/>
                  </a:cubicBezTo>
                  <a:cubicBezTo>
                    <a:pt x="149" y="674"/>
                    <a:pt x="149" y="674"/>
                    <a:pt x="149" y="673"/>
                  </a:cubicBezTo>
                  <a:cubicBezTo>
                    <a:pt x="149" y="673"/>
                    <a:pt x="149" y="672"/>
                    <a:pt x="149" y="672"/>
                  </a:cubicBezTo>
                  <a:cubicBezTo>
                    <a:pt x="146" y="669"/>
                    <a:pt x="146" y="669"/>
                    <a:pt x="146" y="669"/>
                  </a:cubicBezTo>
                  <a:cubicBezTo>
                    <a:pt x="144" y="669"/>
                    <a:pt x="144" y="669"/>
                    <a:pt x="144" y="669"/>
                  </a:cubicBezTo>
                  <a:cubicBezTo>
                    <a:pt x="144" y="668"/>
                    <a:pt x="144" y="668"/>
                    <a:pt x="144" y="668"/>
                  </a:cubicBezTo>
                  <a:cubicBezTo>
                    <a:pt x="145" y="667"/>
                    <a:pt x="145" y="667"/>
                    <a:pt x="145" y="667"/>
                  </a:cubicBezTo>
                  <a:cubicBezTo>
                    <a:pt x="146" y="668"/>
                    <a:pt x="146" y="668"/>
                    <a:pt x="146" y="668"/>
                  </a:cubicBezTo>
                  <a:cubicBezTo>
                    <a:pt x="147" y="667"/>
                    <a:pt x="147" y="667"/>
                    <a:pt x="147" y="667"/>
                  </a:cubicBezTo>
                  <a:cubicBezTo>
                    <a:pt x="142" y="658"/>
                    <a:pt x="142" y="658"/>
                    <a:pt x="142" y="658"/>
                  </a:cubicBezTo>
                  <a:cubicBezTo>
                    <a:pt x="142" y="658"/>
                    <a:pt x="140" y="657"/>
                    <a:pt x="140" y="657"/>
                  </a:cubicBezTo>
                  <a:cubicBezTo>
                    <a:pt x="139" y="657"/>
                    <a:pt x="137" y="657"/>
                    <a:pt x="137" y="657"/>
                  </a:cubicBezTo>
                  <a:cubicBezTo>
                    <a:pt x="137" y="657"/>
                    <a:pt x="136" y="658"/>
                    <a:pt x="136" y="658"/>
                  </a:cubicBezTo>
                  <a:cubicBezTo>
                    <a:pt x="136" y="658"/>
                    <a:pt x="135" y="657"/>
                    <a:pt x="135" y="657"/>
                  </a:cubicBezTo>
                  <a:cubicBezTo>
                    <a:pt x="135" y="657"/>
                    <a:pt x="134" y="656"/>
                    <a:pt x="134" y="656"/>
                  </a:cubicBezTo>
                  <a:cubicBezTo>
                    <a:pt x="134" y="656"/>
                    <a:pt x="135" y="654"/>
                    <a:pt x="135" y="654"/>
                  </a:cubicBezTo>
                  <a:cubicBezTo>
                    <a:pt x="135" y="654"/>
                    <a:pt x="135" y="652"/>
                    <a:pt x="135" y="652"/>
                  </a:cubicBezTo>
                  <a:cubicBezTo>
                    <a:pt x="135" y="651"/>
                    <a:pt x="133" y="651"/>
                    <a:pt x="133" y="651"/>
                  </a:cubicBezTo>
                  <a:cubicBezTo>
                    <a:pt x="133" y="651"/>
                    <a:pt x="130" y="650"/>
                    <a:pt x="130" y="650"/>
                  </a:cubicBezTo>
                  <a:cubicBezTo>
                    <a:pt x="130" y="650"/>
                    <a:pt x="131" y="648"/>
                    <a:pt x="131" y="648"/>
                  </a:cubicBezTo>
                  <a:cubicBezTo>
                    <a:pt x="131" y="647"/>
                    <a:pt x="131" y="647"/>
                    <a:pt x="132" y="646"/>
                  </a:cubicBezTo>
                  <a:cubicBezTo>
                    <a:pt x="132" y="646"/>
                    <a:pt x="133" y="645"/>
                    <a:pt x="133" y="644"/>
                  </a:cubicBezTo>
                  <a:cubicBezTo>
                    <a:pt x="133" y="644"/>
                    <a:pt x="134" y="643"/>
                    <a:pt x="134" y="643"/>
                  </a:cubicBezTo>
                  <a:cubicBezTo>
                    <a:pt x="133" y="642"/>
                    <a:pt x="133" y="642"/>
                    <a:pt x="133" y="642"/>
                  </a:cubicBezTo>
                  <a:cubicBezTo>
                    <a:pt x="132" y="640"/>
                    <a:pt x="132" y="640"/>
                    <a:pt x="132" y="640"/>
                  </a:cubicBezTo>
                  <a:cubicBezTo>
                    <a:pt x="132" y="640"/>
                    <a:pt x="132" y="640"/>
                    <a:pt x="132" y="640"/>
                  </a:cubicBezTo>
                  <a:cubicBezTo>
                    <a:pt x="132" y="639"/>
                    <a:pt x="133" y="635"/>
                    <a:pt x="133" y="635"/>
                  </a:cubicBezTo>
                  <a:cubicBezTo>
                    <a:pt x="135" y="635"/>
                    <a:pt x="135" y="635"/>
                    <a:pt x="135" y="635"/>
                  </a:cubicBezTo>
                  <a:cubicBezTo>
                    <a:pt x="135" y="635"/>
                    <a:pt x="136" y="633"/>
                    <a:pt x="136" y="633"/>
                  </a:cubicBezTo>
                  <a:cubicBezTo>
                    <a:pt x="136" y="633"/>
                    <a:pt x="136" y="632"/>
                    <a:pt x="136" y="632"/>
                  </a:cubicBezTo>
                  <a:cubicBezTo>
                    <a:pt x="136" y="632"/>
                    <a:pt x="136" y="630"/>
                    <a:pt x="136" y="630"/>
                  </a:cubicBezTo>
                  <a:cubicBezTo>
                    <a:pt x="138" y="629"/>
                    <a:pt x="138" y="629"/>
                    <a:pt x="138" y="629"/>
                  </a:cubicBezTo>
                  <a:cubicBezTo>
                    <a:pt x="138" y="629"/>
                    <a:pt x="140" y="632"/>
                    <a:pt x="141" y="632"/>
                  </a:cubicBezTo>
                  <a:cubicBezTo>
                    <a:pt x="141" y="633"/>
                    <a:pt x="141" y="634"/>
                    <a:pt x="141" y="634"/>
                  </a:cubicBezTo>
                  <a:cubicBezTo>
                    <a:pt x="141" y="634"/>
                    <a:pt x="142" y="635"/>
                    <a:pt x="142" y="635"/>
                  </a:cubicBezTo>
                  <a:cubicBezTo>
                    <a:pt x="142" y="636"/>
                    <a:pt x="144" y="636"/>
                    <a:pt x="144" y="636"/>
                  </a:cubicBezTo>
                  <a:cubicBezTo>
                    <a:pt x="147" y="634"/>
                    <a:pt x="147" y="634"/>
                    <a:pt x="147" y="634"/>
                  </a:cubicBezTo>
                  <a:cubicBezTo>
                    <a:pt x="145" y="632"/>
                    <a:pt x="145" y="632"/>
                    <a:pt x="145" y="632"/>
                  </a:cubicBezTo>
                  <a:cubicBezTo>
                    <a:pt x="145" y="632"/>
                    <a:pt x="145" y="630"/>
                    <a:pt x="145" y="629"/>
                  </a:cubicBezTo>
                  <a:cubicBezTo>
                    <a:pt x="145" y="629"/>
                    <a:pt x="145" y="628"/>
                    <a:pt x="145" y="628"/>
                  </a:cubicBezTo>
                  <a:cubicBezTo>
                    <a:pt x="145" y="627"/>
                    <a:pt x="145" y="627"/>
                    <a:pt x="145" y="627"/>
                  </a:cubicBezTo>
                  <a:cubicBezTo>
                    <a:pt x="147" y="627"/>
                    <a:pt x="147" y="627"/>
                    <a:pt x="147" y="627"/>
                  </a:cubicBezTo>
                  <a:cubicBezTo>
                    <a:pt x="150" y="625"/>
                    <a:pt x="150" y="625"/>
                    <a:pt x="150" y="625"/>
                  </a:cubicBezTo>
                  <a:cubicBezTo>
                    <a:pt x="150" y="622"/>
                    <a:pt x="150" y="622"/>
                    <a:pt x="150" y="622"/>
                  </a:cubicBezTo>
                  <a:cubicBezTo>
                    <a:pt x="153" y="622"/>
                    <a:pt x="153" y="622"/>
                    <a:pt x="153" y="622"/>
                  </a:cubicBezTo>
                  <a:cubicBezTo>
                    <a:pt x="156" y="619"/>
                    <a:pt x="156" y="619"/>
                    <a:pt x="156" y="619"/>
                  </a:cubicBezTo>
                  <a:cubicBezTo>
                    <a:pt x="157" y="618"/>
                    <a:pt x="157" y="618"/>
                    <a:pt x="157" y="618"/>
                  </a:cubicBezTo>
                  <a:cubicBezTo>
                    <a:pt x="158" y="617"/>
                    <a:pt x="158" y="617"/>
                    <a:pt x="158" y="617"/>
                  </a:cubicBezTo>
                  <a:cubicBezTo>
                    <a:pt x="159" y="616"/>
                    <a:pt x="159" y="616"/>
                    <a:pt x="159" y="616"/>
                  </a:cubicBezTo>
                  <a:cubicBezTo>
                    <a:pt x="160" y="615"/>
                    <a:pt x="160" y="615"/>
                    <a:pt x="160" y="615"/>
                  </a:cubicBezTo>
                  <a:cubicBezTo>
                    <a:pt x="160" y="615"/>
                    <a:pt x="162" y="616"/>
                    <a:pt x="162" y="616"/>
                  </a:cubicBezTo>
                  <a:cubicBezTo>
                    <a:pt x="162" y="616"/>
                    <a:pt x="163" y="617"/>
                    <a:pt x="163" y="617"/>
                  </a:cubicBezTo>
                  <a:cubicBezTo>
                    <a:pt x="163" y="617"/>
                    <a:pt x="163" y="618"/>
                    <a:pt x="164" y="618"/>
                  </a:cubicBezTo>
                  <a:cubicBezTo>
                    <a:pt x="164" y="618"/>
                    <a:pt x="164" y="617"/>
                    <a:pt x="164" y="617"/>
                  </a:cubicBezTo>
                  <a:cubicBezTo>
                    <a:pt x="164" y="617"/>
                    <a:pt x="166" y="618"/>
                    <a:pt x="166" y="617"/>
                  </a:cubicBezTo>
                  <a:cubicBezTo>
                    <a:pt x="166" y="617"/>
                    <a:pt x="167" y="616"/>
                    <a:pt x="167" y="616"/>
                  </a:cubicBezTo>
                  <a:cubicBezTo>
                    <a:pt x="167" y="616"/>
                    <a:pt x="168" y="616"/>
                    <a:pt x="169" y="616"/>
                  </a:cubicBezTo>
                  <a:cubicBezTo>
                    <a:pt x="169" y="616"/>
                    <a:pt x="170" y="615"/>
                    <a:pt x="170" y="615"/>
                  </a:cubicBezTo>
                  <a:cubicBezTo>
                    <a:pt x="170" y="615"/>
                    <a:pt x="171" y="618"/>
                    <a:pt x="171" y="618"/>
                  </a:cubicBezTo>
                  <a:cubicBezTo>
                    <a:pt x="172" y="619"/>
                    <a:pt x="173" y="618"/>
                    <a:pt x="173" y="618"/>
                  </a:cubicBezTo>
                  <a:cubicBezTo>
                    <a:pt x="176" y="617"/>
                    <a:pt x="176" y="617"/>
                    <a:pt x="176" y="617"/>
                  </a:cubicBezTo>
                  <a:cubicBezTo>
                    <a:pt x="176" y="617"/>
                    <a:pt x="178" y="620"/>
                    <a:pt x="178" y="620"/>
                  </a:cubicBezTo>
                  <a:cubicBezTo>
                    <a:pt x="179" y="620"/>
                    <a:pt x="180" y="621"/>
                    <a:pt x="181" y="621"/>
                  </a:cubicBezTo>
                  <a:cubicBezTo>
                    <a:pt x="181" y="621"/>
                    <a:pt x="182" y="623"/>
                    <a:pt x="182" y="623"/>
                  </a:cubicBezTo>
                  <a:cubicBezTo>
                    <a:pt x="182" y="623"/>
                    <a:pt x="184" y="624"/>
                    <a:pt x="184" y="625"/>
                  </a:cubicBezTo>
                  <a:cubicBezTo>
                    <a:pt x="184" y="625"/>
                    <a:pt x="184" y="626"/>
                    <a:pt x="184" y="626"/>
                  </a:cubicBezTo>
                  <a:cubicBezTo>
                    <a:pt x="183" y="627"/>
                    <a:pt x="184" y="628"/>
                    <a:pt x="184" y="628"/>
                  </a:cubicBezTo>
                  <a:cubicBezTo>
                    <a:pt x="185" y="629"/>
                    <a:pt x="186" y="628"/>
                    <a:pt x="186" y="628"/>
                  </a:cubicBezTo>
                  <a:cubicBezTo>
                    <a:pt x="186" y="628"/>
                    <a:pt x="186" y="627"/>
                    <a:pt x="186" y="627"/>
                  </a:cubicBezTo>
                  <a:cubicBezTo>
                    <a:pt x="186" y="626"/>
                    <a:pt x="185" y="624"/>
                    <a:pt x="185" y="624"/>
                  </a:cubicBezTo>
                  <a:cubicBezTo>
                    <a:pt x="185" y="624"/>
                    <a:pt x="185" y="624"/>
                    <a:pt x="185" y="623"/>
                  </a:cubicBezTo>
                  <a:cubicBezTo>
                    <a:pt x="185" y="622"/>
                    <a:pt x="186" y="623"/>
                    <a:pt x="186" y="623"/>
                  </a:cubicBezTo>
                  <a:cubicBezTo>
                    <a:pt x="187" y="623"/>
                    <a:pt x="188" y="624"/>
                    <a:pt x="188" y="624"/>
                  </a:cubicBezTo>
                  <a:cubicBezTo>
                    <a:pt x="189" y="624"/>
                    <a:pt x="188" y="625"/>
                    <a:pt x="188" y="625"/>
                  </a:cubicBezTo>
                  <a:cubicBezTo>
                    <a:pt x="188" y="625"/>
                    <a:pt x="192" y="628"/>
                    <a:pt x="192" y="628"/>
                  </a:cubicBezTo>
                  <a:cubicBezTo>
                    <a:pt x="193" y="628"/>
                    <a:pt x="193" y="628"/>
                    <a:pt x="193" y="628"/>
                  </a:cubicBezTo>
                  <a:cubicBezTo>
                    <a:pt x="193" y="628"/>
                    <a:pt x="195" y="626"/>
                    <a:pt x="195" y="626"/>
                  </a:cubicBezTo>
                  <a:cubicBezTo>
                    <a:pt x="195" y="626"/>
                    <a:pt x="196" y="625"/>
                    <a:pt x="196" y="624"/>
                  </a:cubicBezTo>
                  <a:cubicBezTo>
                    <a:pt x="196" y="624"/>
                    <a:pt x="197" y="625"/>
                    <a:pt x="197" y="625"/>
                  </a:cubicBezTo>
                  <a:cubicBezTo>
                    <a:pt x="197" y="625"/>
                    <a:pt x="197" y="624"/>
                    <a:pt x="197" y="624"/>
                  </a:cubicBezTo>
                  <a:cubicBezTo>
                    <a:pt x="197" y="623"/>
                    <a:pt x="198" y="623"/>
                    <a:pt x="198" y="623"/>
                  </a:cubicBezTo>
                  <a:cubicBezTo>
                    <a:pt x="198" y="623"/>
                    <a:pt x="199" y="623"/>
                    <a:pt x="199" y="623"/>
                  </a:cubicBezTo>
                  <a:cubicBezTo>
                    <a:pt x="200" y="622"/>
                    <a:pt x="200" y="622"/>
                    <a:pt x="200" y="622"/>
                  </a:cubicBezTo>
                  <a:cubicBezTo>
                    <a:pt x="200" y="622"/>
                    <a:pt x="202" y="622"/>
                    <a:pt x="202" y="622"/>
                  </a:cubicBezTo>
                  <a:cubicBezTo>
                    <a:pt x="203" y="622"/>
                    <a:pt x="204" y="624"/>
                    <a:pt x="204" y="624"/>
                  </a:cubicBezTo>
                  <a:cubicBezTo>
                    <a:pt x="204" y="624"/>
                    <a:pt x="205" y="624"/>
                    <a:pt x="206" y="624"/>
                  </a:cubicBezTo>
                  <a:cubicBezTo>
                    <a:pt x="206" y="624"/>
                    <a:pt x="206" y="624"/>
                    <a:pt x="207" y="624"/>
                  </a:cubicBezTo>
                  <a:cubicBezTo>
                    <a:pt x="207" y="623"/>
                    <a:pt x="207" y="623"/>
                    <a:pt x="207" y="622"/>
                  </a:cubicBezTo>
                  <a:cubicBezTo>
                    <a:pt x="207" y="622"/>
                    <a:pt x="208" y="622"/>
                    <a:pt x="208" y="622"/>
                  </a:cubicBezTo>
                  <a:cubicBezTo>
                    <a:pt x="208" y="622"/>
                    <a:pt x="209" y="623"/>
                    <a:pt x="209" y="622"/>
                  </a:cubicBezTo>
                  <a:cubicBezTo>
                    <a:pt x="209" y="622"/>
                    <a:pt x="211" y="622"/>
                    <a:pt x="211" y="622"/>
                  </a:cubicBezTo>
                  <a:cubicBezTo>
                    <a:pt x="211" y="623"/>
                    <a:pt x="211" y="623"/>
                    <a:pt x="211" y="623"/>
                  </a:cubicBezTo>
                  <a:cubicBezTo>
                    <a:pt x="212" y="623"/>
                    <a:pt x="212" y="623"/>
                    <a:pt x="212" y="623"/>
                  </a:cubicBezTo>
                  <a:cubicBezTo>
                    <a:pt x="212" y="623"/>
                    <a:pt x="212" y="625"/>
                    <a:pt x="212" y="625"/>
                  </a:cubicBezTo>
                  <a:cubicBezTo>
                    <a:pt x="212" y="625"/>
                    <a:pt x="214" y="627"/>
                    <a:pt x="214" y="627"/>
                  </a:cubicBezTo>
                  <a:cubicBezTo>
                    <a:pt x="219" y="627"/>
                    <a:pt x="219" y="627"/>
                    <a:pt x="219" y="627"/>
                  </a:cubicBezTo>
                  <a:cubicBezTo>
                    <a:pt x="219" y="629"/>
                    <a:pt x="219" y="629"/>
                    <a:pt x="219" y="629"/>
                  </a:cubicBezTo>
                  <a:cubicBezTo>
                    <a:pt x="220" y="629"/>
                    <a:pt x="220" y="629"/>
                    <a:pt x="220" y="629"/>
                  </a:cubicBezTo>
                  <a:cubicBezTo>
                    <a:pt x="220" y="629"/>
                    <a:pt x="222" y="626"/>
                    <a:pt x="222" y="626"/>
                  </a:cubicBezTo>
                  <a:cubicBezTo>
                    <a:pt x="222" y="626"/>
                    <a:pt x="222" y="625"/>
                    <a:pt x="222" y="625"/>
                  </a:cubicBezTo>
                  <a:cubicBezTo>
                    <a:pt x="222" y="625"/>
                    <a:pt x="224" y="627"/>
                    <a:pt x="224" y="627"/>
                  </a:cubicBezTo>
                  <a:cubicBezTo>
                    <a:pt x="228" y="627"/>
                    <a:pt x="228" y="627"/>
                    <a:pt x="228" y="627"/>
                  </a:cubicBezTo>
                  <a:cubicBezTo>
                    <a:pt x="228" y="627"/>
                    <a:pt x="229" y="626"/>
                    <a:pt x="230" y="626"/>
                  </a:cubicBezTo>
                  <a:cubicBezTo>
                    <a:pt x="230" y="626"/>
                    <a:pt x="231" y="625"/>
                    <a:pt x="231" y="625"/>
                  </a:cubicBezTo>
                  <a:cubicBezTo>
                    <a:pt x="232" y="625"/>
                    <a:pt x="232" y="624"/>
                    <a:pt x="232" y="624"/>
                  </a:cubicBezTo>
                  <a:cubicBezTo>
                    <a:pt x="232" y="621"/>
                    <a:pt x="232" y="621"/>
                    <a:pt x="232" y="621"/>
                  </a:cubicBezTo>
                  <a:cubicBezTo>
                    <a:pt x="233" y="620"/>
                    <a:pt x="233" y="620"/>
                    <a:pt x="233" y="620"/>
                  </a:cubicBezTo>
                  <a:cubicBezTo>
                    <a:pt x="232" y="619"/>
                    <a:pt x="232" y="619"/>
                    <a:pt x="232" y="619"/>
                  </a:cubicBezTo>
                  <a:cubicBezTo>
                    <a:pt x="231" y="618"/>
                    <a:pt x="231" y="618"/>
                    <a:pt x="231" y="618"/>
                  </a:cubicBezTo>
                  <a:cubicBezTo>
                    <a:pt x="229" y="618"/>
                    <a:pt x="229" y="618"/>
                    <a:pt x="229" y="618"/>
                  </a:cubicBezTo>
                  <a:cubicBezTo>
                    <a:pt x="229" y="618"/>
                    <a:pt x="228" y="618"/>
                    <a:pt x="228" y="618"/>
                  </a:cubicBezTo>
                  <a:cubicBezTo>
                    <a:pt x="228" y="618"/>
                    <a:pt x="228" y="617"/>
                    <a:pt x="228" y="617"/>
                  </a:cubicBezTo>
                  <a:cubicBezTo>
                    <a:pt x="225" y="617"/>
                    <a:pt x="225" y="617"/>
                    <a:pt x="225" y="617"/>
                  </a:cubicBezTo>
                  <a:cubicBezTo>
                    <a:pt x="225" y="614"/>
                    <a:pt x="225" y="614"/>
                    <a:pt x="225" y="614"/>
                  </a:cubicBezTo>
                  <a:cubicBezTo>
                    <a:pt x="222" y="613"/>
                    <a:pt x="222" y="613"/>
                    <a:pt x="222" y="613"/>
                  </a:cubicBezTo>
                  <a:cubicBezTo>
                    <a:pt x="227" y="610"/>
                    <a:pt x="227" y="610"/>
                    <a:pt x="227" y="610"/>
                  </a:cubicBezTo>
                  <a:cubicBezTo>
                    <a:pt x="229" y="608"/>
                    <a:pt x="229" y="608"/>
                    <a:pt x="229" y="608"/>
                  </a:cubicBezTo>
                  <a:cubicBezTo>
                    <a:pt x="227" y="606"/>
                    <a:pt x="227" y="606"/>
                    <a:pt x="227" y="606"/>
                  </a:cubicBezTo>
                  <a:cubicBezTo>
                    <a:pt x="227" y="604"/>
                    <a:pt x="227" y="604"/>
                    <a:pt x="227" y="604"/>
                  </a:cubicBezTo>
                  <a:cubicBezTo>
                    <a:pt x="229" y="602"/>
                    <a:pt x="229" y="602"/>
                    <a:pt x="229" y="602"/>
                  </a:cubicBezTo>
                  <a:cubicBezTo>
                    <a:pt x="229" y="602"/>
                    <a:pt x="231" y="601"/>
                    <a:pt x="232" y="602"/>
                  </a:cubicBezTo>
                  <a:cubicBezTo>
                    <a:pt x="232" y="602"/>
                    <a:pt x="232" y="602"/>
                    <a:pt x="233" y="602"/>
                  </a:cubicBezTo>
                  <a:cubicBezTo>
                    <a:pt x="233" y="602"/>
                    <a:pt x="234" y="602"/>
                    <a:pt x="235" y="602"/>
                  </a:cubicBezTo>
                  <a:cubicBezTo>
                    <a:pt x="235" y="602"/>
                    <a:pt x="236" y="602"/>
                    <a:pt x="236" y="602"/>
                  </a:cubicBezTo>
                  <a:cubicBezTo>
                    <a:pt x="236" y="601"/>
                    <a:pt x="236" y="601"/>
                    <a:pt x="236" y="601"/>
                  </a:cubicBezTo>
                  <a:cubicBezTo>
                    <a:pt x="236" y="600"/>
                    <a:pt x="235" y="600"/>
                    <a:pt x="235" y="600"/>
                  </a:cubicBezTo>
                  <a:cubicBezTo>
                    <a:pt x="235" y="600"/>
                    <a:pt x="235" y="600"/>
                    <a:pt x="234" y="600"/>
                  </a:cubicBezTo>
                  <a:cubicBezTo>
                    <a:pt x="234" y="600"/>
                    <a:pt x="234" y="600"/>
                    <a:pt x="234" y="599"/>
                  </a:cubicBezTo>
                  <a:cubicBezTo>
                    <a:pt x="233" y="599"/>
                    <a:pt x="232" y="598"/>
                    <a:pt x="231" y="598"/>
                  </a:cubicBezTo>
                  <a:cubicBezTo>
                    <a:pt x="230" y="598"/>
                    <a:pt x="230" y="597"/>
                    <a:pt x="230" y="597"/>
                  </a:cubicBezTo>
                  <a:cubicBezTo>
                    <a:pt x="230" y="597"/>
                    <a:pt x="230" y="597"/>
                    <a:pt x="230" y="597"/>
                  </a:cubicBezTo>
                  <a:cubicBezTo>
                    <a:pt x="231" y="596"/>
                    <a:pt x="232" y="596"/>
                    <a:pt x="233" y="596"/>
                  </a:cubicBezTo>
                  <a:cubicBezTo>
                    <a:pt x="233" y="596"/>
                    <a:pt x="232" y="595"/>
                    <a:pt x="232" y="595"/>
                  </a:cubicBezTo>
                  <a:cubicBezTo>
                    <a:pt x="232" y="595"/>
                    <a:pt x="232" y="595"/>
                    <a:pt x="232" y="595"/>
                  </a:cubicBezTo>
                  <a:cubicBezTo>
                    <a:pt x="231" y="595"/>
                    <a:pt x="230" y="594"/>
                    <a:pt x="229" y="594"/>
                  </a:cubicBezTo>
                  <a:cubicBezTo>
                    <a:pt x="228" y="594"/>
                    <a:pt x="228" y="594"/>
                    <a:pt x="228" y="594"/>
                  </a:cubicBezTo>
                  <a:cubicBezTo>
                    <a:pt x="228" y="594"/>
                    <a:pt x="228" y="594"/>
                    <a:pt x="228" y="594"/>
                  </a:cubicBezTo>
                  <a:cubicBezTo>
                    <a:pt x="229" y="593"/>
                    <a:pt x="229" y="593"/>
                    <a:pt x="229" y="593"/>
                  </a:cubicBezTo>
                  <a:cubicBezTo>
                    <a:pt x="230" y="592"/>
                    <a:pt x="229" y="592"/>
                    <a:pt x="229" y="592"/>
                  </a:cubicBezTo>
                  <a:cubicBezTo>
                    <a:pt x="229" y="592"/>
                    <a:pt x="228" y="591"/>
                    <a:pt x="228" y="591"/>
                  </a:cubicBezTo>
                  <a:cubicBezTo>
                    <a:pt x="228" y="591"/>
                    <a:pt x="228" y="591"/>
                    <a:pt x="228" y="591"/>
                  </a:cubicBezTo>
                  <a:cubicBezTo>
                    <a:pt x="228" y="591"/>
                    <a:pt x="228" y="591"/>
                    <a:pt x="228" y="591"/>
                  </a:cubicBezTo>
                  <a:cubicBezTo>
                    <a:pt x="228" y="591"/>
                    <a:pt x="229" y="591"/>
                    <a:pt x="229" y="591"/>
                  </a:cubicBezTo>
                  <a:cubicBezTo>
                    <a:pt x="230" y="591"/>
                    <a:pt x="230" y="591"/>
                    <a:pt x="230" y="590"/>
                  </a:cubicBezTo>
                  <a:cubicBezTo>
                    <a:pt x="230" y="590"/>
                    <a:pt x="230" y="590"/>
                    <a:pt x="230" y="590"/>
                  </a:cubicBezTo>
                  <a:cubicBezTo>
                    <a:pt x="230" y="590"/>
                    <a:pt x="231" y="590"/>
                    <a:pt x="232" y="590"/>
                  </a:cubicBezTo>
                  <a:cubicBezTo>
                    <a:pt x="232" y="590"/>
                    <a:pt x="233" y="590"/>
                    <a:pt x="233" y="589"/>
                  </a:cubicBezTo>
                  <a:cubicBezTo>
                    <a:pt x="233" y="589"/>
                    <a:pt x="234" y="590"/>
                    <a:pt x="235" y="590"/>
                  </a:cubicBezTo>
                  <a:cubicBezTo>
                    <a:pt x="236" y="590"/>
                    <a:pt x="235" y="590"/>
                    <a:pt x="236" y="590"/>
                  </a:cubicBezTo>
                  <a:cubicBezTo>
                    <a:pt x="236" y="589"/>
                    <a:pt x="237" y="589"/>
                    <a:pt x="237" y="589"/>
                  </a:cubicBezTo>
                  <a:cubicBezTo>
                    <a:pt x="239" y="590"/>
                    <a:pt x="239" y="590"/>
                    <a:pt x="239" y="590"/>
                  </a:cubicBezTo>
                  <a:cubicBezTo>
                    <a:pt x="239" y="590"/>
                    <a:pt x="240" y="589"/>
                    <a:pt x="240" y="589"/>
                  </a:cubicBezTo>
                  <a:cubicBezTo>
                    <a:pt x="240" y="589"/>
                    <a:pt x="242" y="589"/>
                    <a:pt x="243" y="588"/>
                  </a:cubicBezTo>
                  <a:cubicBezTo>
                    <a:pt x="243" y="588"/>
                    <a:pt x="243" y="588"/>
                    <a:pt x="244" y="587"/>
                  </a:cubicBezTo>
                  <a:cubicBezTo>
                    <a:pt x="244" y="587"/>
                    <a:pt x="244" y="587"/>
                    <a:pt x="245" y="587"/>
                  </a:cubicBezTo>
                  <a:cubicBezTo>
                    <a:pt x="245" y="587"/>
                    <a:pt x="246" y="587"/>
                    <a:pt x="247" y="587"/>
                  </a:cubicBezTo>
                  <a:cubicBezTo>
                    <a:pt x="247" y="587"/>
                    <a:pt x="248" y="587"/>
                    <a:pt x="248" y="587"/>
                  </a:cubicBezTo>
                  <a:cubicBezTo>
                    <a:pt x="248" y="587"/>
                    <a:pt x="249" y="587"/>
                    <a:pt x="249" y="587"/>
                  </a:cubicBezTo>
                  <a:cubicBezTo>
                    <a:pt x="249" y="586"/>
                    <a:pt x="251" y="586"/>
                    <a:pt x="251" y="586"/>
                  </a:cubicBezTo>
                  <a:cubicBezTo>
                    <a:pt x="252" y="586"/>
                    <a:pt x="253" y="585"/>
                    <a:pt x="253" y="585"/>
                  </a:cubicBezTo>
                  <a:cubicBezTo>
                    <a:pt x="257" y="586"/>
                    <a:pt x="257" y="586"/>
                    <a:pt x="257" y="586"/>
                  </a:cubicBezTo>
                  <a:cubicBezTo>
                    <a:pt x="257" y="586"/>
                    <a:pt x="257" y="585"/>
                    <a:pt x="257" y="584"/>
                  </a:cubicBezTo>
                  <a:cubicBezTo>
                    <a:pt x="257" y="584"/>
                    <a:pt x="257" y="583"/>
                    <a:pt x="257" y="583"/>
                  </a:cubicBezTo>
                  <a:cubicBezTo>
                    <a:pt x="257" y="583"/>
                    <a:pt x="259" y="583"/>
                    <a:pt x="260" y="583"/>
                  </a:cubicBezTo>
                  <a:cubicBezTo>
                    <a:pt x="260" y="582"/>
                    <a:pt x="261" y="583"/>
                    <a:pt x="261" y="583"/>
                  </a:cubicBezTo>
                  <a:cubicBezTo>
                    <a:pt x="261" y="583"/>
                    <a:pt x="262" y="582"/>
                    <a:pt x="262" y="582"/>
                  </a:cubicBezTo>
                  <a:cubicBezTo>
                    <a:pt x="262" y="582"/>
                    <a:pt x="264" y="582"/>
                    <a:pt x="264" y="582"/>
                  </a:cubicBezTo>
                  <a:cubicBezTo>
                    <a:pt x="264" y="582"/>
                    <a:pt x="274" y="580"/>
                    <a:pt x="274" y="580"/>
                  </a:cubicBezTo>
                  <a:cubicBezTo>
                    <a:pt x="274" y="579"/>
                    <a:pt x="277" y="578"/>
                    <a:pt x="278" y="578"/>
                  </a:cubicBezTo>
                  <a:cubicBezTo>
                    <a:pt x="278" y="578"/>
                    <a:pt x="278" y="578"/>
                    <a:pt x="278" y="577"/>
                  </a:cubicBezTo>
                  <a:cubicBezTo>
                    <a:pt x="278" y="577"/>
                    <a:pt x="278" y="577"/>
                    <a:pt x="278" y="576"/>
                  </a:cubicBezTo>
                  <a:cubicBezTo>
                    <a:pt x="277" y="576"/>
                    <a:pt x="278" y="576"/>
                    <a:pt x="278" y="576"/>
                  </a:cubicBezTo>
                  <a:cubicBezTo>
                    <a:pt x="278" y="576"/>
                    <a:pt x="280" y="575"/>
                    <a:pt x="280" y="575"/>
                  </a:cubicBezTo>
                  <a:cubicBezTo>
                    <a:pt x="281" y="575"/>
                    <a:pt x="281" y="574"/>
                    <a:pt x="281" y="574"/>
                  </a:cubicBezTo>
                  <a:cubicBezTo>
                    <a:pt x="281" y="574"/>
                    <a:pt x="283" y="574"/>
                    <a:pt x="283" y="574"/>
                  </a:cubicBezTo>
                  <a:cubicBezTo>
                    <a:pt x="283" y="574"/>
                    <a:pt x="284" y="574"/>
                    <a:pt x="284" y="574"/>
                  </a:cubicBezTo>
                  <a:cubicBezTo>
                    <a:pt x="287" y="574"/>
                    <a:pt x="287" y="574"/>
                    <a:pt x="287" y="574"/>
                  </a:cubicBezTo>
                  <a:cubicBezTo>
                    <a:pt x="287" y="574"/>
                    <a:pt x="289" y="576"/>
                    <a:pt x="290" y="576"/>
                  </a:cubicBezTo>
                  <a:cubicBezTo>
                    <a:pt x="290" y="576"/>
                    <a:pt x="291" y="576"/>
                    <a:pt x="291" y="576"/>
                  </a:cubicBezTo>
                  <a:cubicBezTo>
                    <a:pt x="291" y="576"/>
                    <a:pt x="292" y="575"/>
                    <a:pt x="292" y="575"/>
                  </a:cubicBezTo>
                  <a:cubicBezTo>
                    <a:pt x="292" y="575"/>
                    <a:pt x="293" y="575"/>
                    <a:pt x="294" y="575"/>
                  </a:cubicBezTo>
                  <a:cubicBezTo>
                    <a:pt x="295" y="575"/>
                    <a:pt x="296" y="576"/>
                    <a:pt x="296" y="576"/>
                  </a:cubicBezTo>
                  <a:cubicBezTo>
                    <a:pt x="296" y="577"/>
                    <a:pt x="296" y="578"/>
                    <a:pt x="296" y="578"/>
                  </a:cubicBezTo>
                  <a:cubicBezTo>
                    <a:pt x="296" y="578"/>
                    <a:pt x="296" y="579"/>
                    <a:pt x="296" y="579"/>
                  </a:cubicBezTo>
                  <a:cubicBezTo>
                    <a:pt x="296" y="580"/>
                    <a:pt x="296" y="581"/>
                    <a:pt x="296" y="581"/>
                  </a:cubicBezTo>
                  <a:cubicBezTo>
                    <a:pt x="296" y="581"/>
                    <a:pt x="297" y="582"/>
                    <a:pt x="298" y="582"/>
                  </a:cubicBezTo>
                  <a:cubicBezTo>
                    <a:pt x="299" y="583"/>
                    <a:pt x="298" y="584"/>
                    <a:pt x="298" y="584"/>
                  </a:cubicBezTo>
                  <a:cubicBezTo>
                    <a:pt x="298" y="584"/>
                    <a:pt x="296" y="586"/>
                    <a:pt x="296" y="586"/>
                  </a:cubicBezTo>
                  <a:cubicBezTo>
                    <a:pt x="296" y="586"/>
                    <a:pt x="296" y="587"/>
                    <a:pt x="297" y="588"/>
                  </a:cubicBezTo>
                  <a:cubicBezTo>
                    <a:pt x="298" y="588"/>
                    <a:pt x="298" y="588"/>
                    <a:pt x="298" y="588"/>
                  </a:cubicBezTo>
                  <a:cubicBezTo>
                    <a:pt x="298" y="588"/>
                    <a:pt x="300" y="588"/>
                    <a:pt x="300" y="588"/>
                  </a:cubicBezTo>
                  <a:cubicBezTo>
                    <a:pt x="300" y="589"/>
                    <a:pt x="301" y="588"/>
                    <a:pt x="302" y="588"/>
                  </a:cubicBezTo>
                  <a:cubicBezTo>
                    <a:pt x="302" y="588"/>
                    <a:pt x="303" y="588"/>
                    <a:pt x="303" y="588"/>
                  </a:cubicBezTo>
                  <a:cubicBezTo>
                    <a:pt x="304" y="587"/>
                    <a:pt x="303" y="586"/>
                    <a:pt x="303" y="586"/>
                  </a:cubicBezTo>
                  <a:cubicBezTo>
                    <a:pt x="304" y="585"/>
                    <a:pt x="304" y="586"/>
                    <a:pt x="305" y="586"/>
                  </a:cubicBezTo>
                  <a:cubicBezTo>
                    <a:pt x="306" y="587"/>
                    <a:pt x="305" y="588"/>
                    <a:pt x="305" y="588"/>
                  </a:cubicBezTo>
                  <a:cubicBezTo>
                    <a:pt x="305" y="589"/>
                    <a:pt x="305" y="590"/>
                    <a:pt x="306" y="590"/>
                  </a:cubicBezTo>
                  <a:cubicBezTo>
                    <a:pt x="306" y="590"/>
                    <a:pt x="307" y="590"/>
                    <a:pt x="307" y="589"/>
                  </a:cubicBezTo>
                  <a:cubicBezTo>
                    <a:pt x="307" y="589"/>
                    <a:pt x="307" y="589"/>
                    <a:pt x="308" y="589"/>
                  </a:cubicBezTo>
                  <a:cubicBezTo>
                    <a:pt x="308" y="588"/>
                    <a:pt x="309" y="589"/>
                    <a:pt x="309" y="589"/>
                  </a:cubicBezTo>
                  <a:cubicBezTo>
                    <a:pt x="310" y="589"/>
                    <a:pt x="310" y="589"/>
                    <a:pt x="310" y="589"/>
                  </a:cubicBezTo>
                  <a:cubicBezTo>
                    <a:pt x="312" y="590"/>
                    <a:pt x="312" y="590"/>
                    <a:pt x="312" y="590"/>
                  </a:cubicBezTo>
                  <a:cubicBezTo>
                    <a:pt x="312" y="590"/>
                    <a:pt x="313" y="590"/>
                    <a:pt x="314" y="589"/>
                  </a:cubicBezTo>
                  <a:cubicBezTo>
                    <a:pt x="315" y="588"/>
                    <a:pt x="315" y="590"/>
                    <a:pt x="315" y="590"/>
                  </a:cubicBezTo>
                  <a:cubicBezTo>
                    <a:pt x="315" y="590"/>
                    <a:pt x="315" y="591"/>
                    <a:pt x="314" y="591"/>
                  </a:cubicBezTo>
                  <a:cubicBezTo>
                    <a:pt x="313" y="592"/>
                    <a:pt x="314" y="592"/>
                    <a:pt x="313" y="592"/>
                  </a:cubicBezTo>
                  <a:cubicBezTo>
                    <a:pt x="313" y="592"/>
                    <a:pt x="312" y="592"/>
                    <a:pt x="312" y="593"/>
                  </a:cubicBezTo>
                  <a:cubicBezTo>
                    <a:pt x="312" y="593"/>
                    <a:pt x="312" y="594"/>
                    <a:pt x="312" y="595"/>
                  </a:cubicBezTo>
                  <a:cubicBezTo>
                    <a:pt x="312" y="595"/>
                    <a:pt x="314" y="596"/>
                    <a:pt x="314" y="596"/>
                  </a:cubicBezTo>
                  <a:cubicBezTo>
                    <a:pt x="314" y="595"/>
                    <a:pt x="314" y="595"/>
                    <a:pt x="314" y="595"/>
                  </a:cubicBezTo>
                  <a:cubicBezTo>
                    <a:pt x="314" y="595"/>
                    <a:pt x="315" y="594"/>
                    <a:pt x="315" y="594"/>
                  </a:cubicBezTo>
                  <a:cubicBezTo>
                    <a:pt x="315" y="593"/>
                    <a:pt x="317" y="594"/>
                    <a:pt x="317" y="594"/>
                  </a:cubicBezTo>
                  <a:cubicBezTo>
                    <a:pt x="318" y="595"/>
                    <a:pt x="319" y="596"/>
                    <a:pt x="319" y="596"/>
                  </a:cubicBezTo>
                  <a:cubicBezTo>
                    <a:pt x="320" y="596"/>
                    <a:pt x="320" y="595"/>
                    <a:pt x="320" y="594"/>
                  </a:cubicBezTo>
                  <a:cubicBezTo>
                    <a:pt x="320" y="594"/>
                    <a:pt x="320" y="594"/>
                    <a:pt x="320" y="594"/>
                  </a:cubicBezTo>
                  <a:cubicBezTo>
                    <a:pt x="321" y="593"/>
                    <a:pt x="321" y="594"/>
                    <a:pt x="322" y="593"/>
                  </a:cubicBezTo>
                  <a:cubicBezTo>
                    <a:pt x="322" y="593"/>
                    <a:pt x="322" y="592"/>
                    <a:pt x="322" y="592"/>
                  </a:cubicBezTo>
                  <a:cubicBezTo>
                    <a:pt x="322" y="592"/>
                    <a:pt x="322" y="592"/>
                    <a:pt x="323" y="592"/>
                  </a:cubicBezTo>
                  <a:cubicBezTo>
                    <a:pt x="324" y="593"/>
                    <a:pt x="324" y="592"/>
                    <a:pt x="324" y="592"/>
                  </a:cubicBezTo>
                  <a:cubicBezTo>
                    <a:pt x="324" y="592"/>
                    <a:pt x="326" y="592"/>
                    <a:pt x="326" y="591"/>
                  </a:cubicBezTo>
                  <a:cubicBezTo>
                    <a:pt x="326" y="591"/>
                    <a:pt x="326" y="590"/>
                    <a:pt x="326" y="590"/>
                  </a:cubicBezTo>
                  <a:cubicBezTo>
                    <a:pt x="327" y="588"/>
                    <a:pt x="327" y="588"/>
                    <a:pt x="327" y="588"/>
                  </a:cubicBezTo>
                  <a:cubicBezTo>
                    <a:pt x="327" y="588"/>
                    <a:pt x="327" y="588"/>
                    <a:pt x="328" y="588"/>
                  </a:cubicBezTo>
                  <a:cubicBezTo>
                    <a:pt x="329" y="588"/>
                    <a:pt x="329" y="588"/>
                    <a:pt x="330" y="588"/>
                  </a:cubicBezTo>
                  <a:cubicBezTo>
                    <a:pt x="330" y="588"/>
                    <a:pt x="332" y="587"/>
                    <a:pt x="332" y="587"/>
                  </a:cubicBezTo>
                  <a:cubicBezTo>
                    <a:pt x="332" y="587"/>
                    <a:pt x="332" y="586"/>
                    <a:pt x="332" y="586"/>
                  </a:cubicBezTo>
                  <a:cubicBezTo>
                    <a:pt x="333" y="586"/>
                    <a:pt x="334" y="586"/>
                    <a:pt x="335" y="586"/>
                  </a:cubicBezTo>
                  <a:cubicBezTo>
                    <a:pt x="335" y="586"/>
                    <a:pt x="335" y="585"/>
                    <a:pt x="335" y="585"/>
                  </a:cubicBezTo>
                  <a:cubicBezTo>
                    <a:pt x="335" y="585"/>
                    <a:pt x="336" y="585"/>
                    <a:pt x="336" y="585"/>
                  </a:cubicBezTo>
                  <a:cubicBezTo>
                    <a:pt x="336" y="585"/>
                    <a:pt x="336" y="586"/>
                    <a:pt x="336" y="586"/>
                  </a:cubicBezTo>
                  <a:cubicBezTo>
                    <a:pt x="336" y="586"/>
                    <a:pt x="336" y="587"/>
                    <a:pt x="336" y="587"/>
                  </a:cubicBezTo>
                  <a:cubicBezTo>
                    <a:pt x="336" y="587"/>
                    <a:pt x="335" y="588"/>
                    <a:pt x="335" y="588"/>
                  </a:cubicBezTo>
                  <a:cubicBezTo>
                    <a:pt x="333" y="588"/>
                    <a:pt x="333" y="588"/>
                    <a:pt x="333" y="588"/>
                  </a:cubicBezTo>
                  <a:cubicBezTo>
                    <a:pt x="333" y="589"/>
                    <a:pt x="333" y="589"/>
                    <a:pt x="333" y="589"/>
                  </a:cubicBezTo>
                  <a:cubicBezTo>
                    <a:pt x="343" y="598"/>
                    <a:pt x="343" y="598"/>
                    <a:pt x="343" y="598"/>
                  </a:cubicBezTo>
                  <a:cubicBezTo>
                    <a:pt x="358" y="626"/>
                    <a:pt x="358" y="626"/>
                    <a:pt x="358" y="626"/>
                  </a:cubicBezTo>
                  <a:cubicBezTo>
                    <a:pt x="358" y="624"/>
                    <a:pt x="358" y="624"/>
                    <a:pt x="358" y="624"/>
                  </a:cubicBezTo>
                  <a:cubicBezTo>
                    <a:pt x="360" y="624"/>
                    <a:pt x="360" y="624"/>
                    <a:pt x="360" y="624"/>
                  </a:cubicBezTo>
                  <a:cubicBezTo>
                    <a:pt x="360" y="624"/>
                    <a:pt x="361" y="623"/>
                    <a:pt x="361" y="623"/>
                  </a:cubicBezTo>
                  <a:cubicBezTo>
                    <a:pt x="361" y="622"/>
                    <a:pt x="361" y="622"/>
                    <a:pt x="360" y="622"/>
                  </a:cubicBezTo>
                  <a:cubicBezTo>
                    <a:pt x="360" y="621"/>
                    <a:pt x="361" y="621"/>
                    <a:pt x="361" y="621"/>
                  </a:cubicBezTo>
                  <a:cubicBezTo>
                    <a:pt x="361" y="621"/>
                    <a:pt x="363" y="620"/>
                    <a:pt x="363" y="620"/>
                  </a:cubicBezTo>
                  <a:cubicBezTo>
                    <a:pt x="364" y="621"/>
                    <a:pt x="365" y="621"/>
                    <a:pt x="365" y="621"/>
                  </a:cubicBezTo>
                  <a:cubicBezTo>
                    <a:pt x="365" y="621"/>
                    <a:pt x="365" y="622"/>
                    <a:pt x="365" y="623"/>
                  </a:cubicBezTo>
                  <a:cubicBezTo>
                    <a:pt x="365" y="623"/>
                    <a:pt x="365" y="623"/>
                    <a:pt x="365" y="623"/>
                  </a:cubicBezTo>
                  <a:cubicBezTo>
                    <a:pt x="365" y="624"/>
                    <a:pt x="367" y="624"/>
                    <a:pt x="367" y="624"/>
                  </a:cubicBezTo>
                  <a:cubicBezTo>
                    <a:pt x="367" y="624"/>
                    <a:pt x="367" y="624"/>
                    <a:pt x="367" y="625"/>
                  </a:cubicBezTo>
                  <a:cubicBezTo>
                    <a:pt x="367" y="625"/>
                    <a:pt x="367" y="625"/>
                    <a:pt x="368" y="626"/>
                  </a:cubicBezTo>
                  <a:cubicBezTo>
                    <a:pt x="368" y="626"/>
                    <a:pt x="369" y="625"/>
                    <a:pt x="369" y="625"/>
                  </a:cubicBezTo>
                  <a:cubicBezTo>
                    <a:pt x="369" y="625"/>
                    <a:pt x="370" y="625"/>
                    <a:pt x="371" y="625"/>
                  </a:cubicBezTo>
                  <a:cubicBezTo>
                    <a:pt x="371" y="626"/>
                    <a:pt x="372" y="626"/>
                    <a:pt x="373" y="626"/>
                  </a:cubicBezTo>
                  <a:cubicBezTo>
                    <a:pt x="373" y="626"/>
                    <a:pt x="374" y="626"/>
                    <a:pt x="374" y="626"/>
                  </a:cubicBezTo>
                  <a:cubicBezTo>
                    <a:pt x="374" y="626"/>
                    <a:pt x="375" y="626"/>
                    <a:pt x="375" y="625"/>
                  </a:cubicBezTo>
                  <a:cubicBezTo>
                    <a:pt x="375" y="625"/>
                    <a:pt x="376" y="624"/>
                    <a:pt x="376" y="624"/>
                  </a:cubicBezTo>
                  <a:cubicBezTo>
                    <a:pt x="376" y="624"/>
                    <a:pt x="376" y="624"/>
                    <a:pt x="376" y="624"/>
                  </a:cubicBezTo>
                  <a:cubicBezTo>
                    <a:pt x="376" y="624"/>
                    <a:pt x="376" y="624"/>
                    <a:pt x="376" y="624"/>
                  </a:cubicBezTo>
                  <a:cubicBezTo>
                    <a:pt x="376" y="624"/>
                    <a:pt x="376" y="625"/>
                    <a:pt x="376" y="625"/>
                  </a:cubicBezTo>
                  <a:cubicBezTo>
                    <a:pt x="376" y="625"/>
                    <a:pt x="378" y="625"/>
                    <a:pt x="378" y="624"/>
                  </a:cubicBezTo>
                  <a:cubicBezTo>
                    <a:pt x="378" y="624"/>
                    <a:pt x="378" y="623"/>
                    <a:pt x="378" y="623"/>
                  </a:cubicBezTo>
                  <a:cubicBezTo>
                    <a:pt x="380" y="623"/>
                    <a:pt x="380" y="623"/>
                    <a:pt x="380" y="623"/>
                  </a:cubicBezTo>
                  <a:cubicBezTo>
                    <a:pt x="381" y="624"/>
                    <a:pt x="381" y="624"/>
                    <a:pt x="381" y="624"/>
                  </a:cubicBezTo>
                  <a:cubicBezTo>
                    <a:pt x="381" y="624"/>
                    <a:pt x="383" y="624"/>
                    <a:pt x="383" y="625"/>
                  </a:cubicBezTo>
                  <a:cubicBezTo>
                    <a:pt x="383" y="625"/>
                    <a:pt x="384" y="626"/>
                    <a:pt x="384" y="626"/>
                  </a:cubicBezTo>
                  <a:cubicBezTo>
                    <a:pt x="384" y="627"/>
                    <a:pt x="385" y="628"/>
                    <a:pt x="385" y="628"/>
                  </a:cubicBezTo>
                  <a:cubicBezTo>
                    <a:pt x="385" y="628"/>
                    <a:pt x="386" y="630"/>
                    <a:pt x="386" y="630"/>
                  </a:cubicBezTo>
                  <a:cubicBezTo>
                    <a:pt x="386" y="630"/>
                    <a:pt x="386" y="632"/>
                    <a:pt x="386" y="632"/>
                  </a:cubicBezTo>
                  <a:cubicBezTo>
                    <a:pt x="386" y="632"/>
                    <a:pt x="388" y="631"/>
                    <a:pt x="389" y="631"/>
                  </a:cubicBezTo>
                  <a:cubicBezTo>
                    <a:pt x="389" y="631"/>
                    <a:pt x="390" y="632"/>
                    <a:pt x="390" y="632"/>
                  </a:cubicBezTo>
                  <a:cubicBezTo>
                    <a:pt x="390" y="632"/>
                    <a:pt x="392" y="633"/>
                    <a:pt x="392" y="633"/>
                  </a:cubicBezTo>
                  <a:cubicBezTo>
                    <a:pt x="392" y="633"/>
                    <a:pt x="392" y="634"/>
                    <a:pt x="392" y="635"/>
                  </a:cubicBezTo>
                  <a:cubicBezTo>
                    <a:pt x="392" y="635"/>
                    <a:pt x="392" y="636"/>
                    <a:pt x="392" y="636"/>
                  </a:cubicBezTo>
                  <a:cubicBezTo>
                    <a:pt x="392" y="636"/>
                    <a:pt x="392" y="637"/>
                    <a:pt x="393" y="637"/>
                  </a:cubicBezTo>
                  <a:cubicBezTo>
                    <a:pt x="393" y="638"/>
                    <a:pt x="394" y="638"/>
                    <a:pt x="394" y="638"/>
                  </a:cubicBezTo>
                  <a:cubicBezTo>
                    <a:pt x="394" y="638"/>
                    <a:pt x="395" y="638"/>
                    <a:pt x="396" y="638"/>
                  </a:cubicBezTo>
                  <a:cubicBezTo>
                    <a:pt x="397" y="639"/>
                    <a:pt x="397" y="639"/>
                    <a:pt x="398" y="639"/>
                  </a:cubicBezTo>
                  <a:cubicBezTo>
                    <a:pt x="399" y="639"/>
                    <a:pt x="399" y="639"/>
                    <a:pt x="400" y="639"/>
                  </a:cubicBezTo>
                  <a:cubicBezTo>
                    <a:pt x="400" y="639"/>
                    <a:pt x="400" y="638"/>
                    <a:pt x="400" y="638"/>
                  </a:cubicBezTo>
                  <a:cubicBezTo>
                    <a:pt x="401" y="637"/>
                    <a:pt x="402" y="636"/>
                    <a:pt x="402" y="636"/>
                  </a:cubicBezTo>
                  <a:cubicBezTo>
                    <a:pt x="402" y="636"/>
                    <a:pt x="403" y="636"/>
                    <a:pt x="403" y="636"/>
                  </a:cubicBezTo>
                  <a:cubicBezTo>
                    <a:pt x="403" y="636"/>
                    <a:pt x="402" y="637"/>
                    <a:pt x="402" y="638"/>
                  </a:cubicBezTo>
                  <a:cubicBezTo>
                    <a:pt x="402" y="638"/>
                    <a:pt x="403" y="638"/>
                    <a:pt x="403" y="639"/>
                  </a:cubicBezTo>
                  <a:cubicBezTo>
                    <a:pt x="403" y="639"/>
                    <a:pt x="404" y="640"/>
                    <a:pt x="404" y="640"/>
                  </a:cubicBezTo>
                  <a:cubicBezTo>
                    <a:pt x="404" y="640"/>
                    <a:pt x="405" y="641"/>
                    <a:pt x="405" y="641"/>
                  </a:cubicBezTo>
                  <a:cubicBezTo>
                    <a:pt x="405" y="641"/>
                    <a:pt x="406" y="642"/>
                    <a:pt x="406" y="642"/>
                  </a:cubicBezTo>
                  <a:cubicBezTo>
                    <a:pt x="407" y="643"/>
                    <a:pt x="407" y="643"/>
                    <a:pt x="407" y="643"/>
                  </a:cubicBezTo>
                  <a:cubicBezTo>
                    <a:pt x="410" y="643"/>
                    <a:pt x="410" y="643"/>
                    <a:pt x="410" y="643"/>
                  </a:cubicBezTo>
                  <a:cubicBezTo>
                    <a:pt x="411" y="642"/>
                    <a:pt x="411" y="642"/>
                    <a:pt x="411" y="642"/>
                  </a:cubicBezTo>
                  <a:cubicBezTo>
                    <a:pt x="412" y="642"/>
                    <a:pt x="412" y="642"/>
                    <a:pt x="412" y="642"/>
                  </a:cubicBezTo>
                  <a:cubicBezTo>
                    <a:pt x="413" y="640"/>
                    <a:pt x="413" y="640"/>
                    <a:pt x="413" y="640"/>
                  </a:cubicBezTo>
                  <a:cubicBezTo>
                    <a:pt x="413" y="640"/>
                    <a:pt x="415" y="640"/>
                    <a:pt x="415" y="640"/>
                  </a:cubicBezTo>
                  <a:cubicBezTo>
                    <a:pt x="415" y="640"/>
                    <a:pt x="417" y="640"/>
                    <a:pt x="417" y="640"/>
                  </a:cubicBezTo>
                  <a:cubicBezTo>
                    <a:pt x="418" y="639"/>
                    <a:pt x="418" y="639"/>
                    <a:pt x="418" y="639"/>
                  </a:cubicBezTo>
                  <a:cubicBezTo>
                    <a:pt x="418" y="639"/>
                    <a:pt x="418" y="639"/>
                    <a:pt x="418" y="639"/>
                  </a:cubicBezTo>
                  <a:cubicBezTo>
                    <a:pt x="419" y="639"/>
                    <a:pt x="419" y="639"/>
                    <a:pt x="419" y="639"/>
                  </a:cubicBezTo>
                  <a:cubicBezTo>
                    <a:pt x="419" y="639"/>
                    <a:pt x="420" y="638"/>
                    <a:pt x="420" y="638"/>
                  </a:cubicBezTo>
                  <a:cubicBezTo>
                    <a:pt x="420" y="638"/>
                    <a:pt x="421" y="638"/>
                    <a:pt x="421" y="638"/>
                  </a:cubicBezTo>
                  <a:cubicBezTo>
                    <a:pt x="422" y="638"/>
                    <a:pt x="422" y="638"/>
                    <a:pt x="423" y="638"/>
                  </a:cubicBezTo>
                  <a:cubicBezTo>
                    <a:pt x="423" y="638"/>
                    <a:pt x="423" y="637"/>
                    <a:pt x="423" y="637"/>
                  </a:cubicBezTo>
                  <a:cubicBezTo>
                    <a:pt x="423" y="637"/>
                    <a:pt x="423" y="636"/>
                    <a:pt x="423" y="636"/>
                  </a:cubicBezTo>
                  <a:cubicBezTo>
                    <a:pt x="422" y="636"/>
                    <a:pt x="423" y="635"/>
                    <a:pt x="423" y="635"/>
                  </a:cubicBezTo>
                  <a:cubicBezTo>
                    <a:pt x="423" y="635"/>
                    <a:pt x="423" y="635"/>
                    <a:pt x="423" y="635"/>
                  </a:cubicBezTo>
                  <a:cubicBezTo>
                    <a:pt x="423" y="635"/>
                    <a:pt x="425" y="634"/>
                    <a:pt x="425" y="634"/>
                  </a:cubicBezTo>
                  <a:cubicBezTo>
                    <a:pt x="425" y="634"/>
                    <a:pt x="427" y="633"/>
                    <a:pt x="427" y="633"/>
                  </a:cubicBezTo>
                  <a:cubicBezTo>
                    <a:pt x="427" y="632"/>
                    <a:pt x="428" y="632"/>
                    <a:pt x="428" y="632"/>
                  </a:cubicBezTo>
                  <a:cubicBezTo>
                    <a:pt x="430" y="631"/>
                    <a:pt x="430" y="631"/>
                    <a:pt x="430" y="631"/>
                  </a:cubicBezTo>
                  <a:cubicBezTo>
                    <a:pt x="430" y="631"/>
                    <a:pt x="430" y="631"/>
                    <a:pt x="430" y="631"/>
                  </a:cubicBezTo>
                  <a:cubicBezTo>
                    <a:pt x="432" y="629"/>
                    <a:pt x="432" y="629"/>
                    <a:pt x="432" y="629"/>
                  </a:cubicBezTo>
                  <a:cubicBezTo>
                    <a:pt x="435" y="629"/>
                    <a:pt x="435" y="629"/>
                    <a:pt x="435" y="629"/>
                  </a:cubicBezTo>
                  <a:cubicBezTo>
                    <a:pt x="437" y="626"/>
                    <a:pt x="437" y="626"/>
                    <a:pt x="437" y="626"/>
                  </a:cubicBezTo>
                  <a:cubicBezTo>
                    <a:pt x="440" y="626"/>
                    <a:pt x="440" y="626"/>
                    <a:pt x="440" y="626"/>
                  </a:cubicBezTo>
                  <a:cubicBezTo>
                    <a:pt x="441" y="625"/>
                    <a:pt x="441" y="625"/>
                    <a:pt x="441" y="625"/>
                  </a:cubicBezTo>
                  <a:cubicBezTo>
                    <a:pt x="442" y="626"/>
                    <a:pt x="442" y="626"/>
                    <a:pt x="442" y="626"/>
                  </a:cubicBezTo>
                  <a:cubicBezTo>
                    <a:pt x="443" y="626"/>
                    <a:pt x="443" y="626"/>
                    <a:pt x="443" y="626"/>
                  </a:cubicBezTo>
                  <a:cubicBezTo>
                    <a:pt x="444" y="625"/>
                    <a:pt x="444" y="625"/>
                    <a:pt x="444" y="625"/>
                  </a:cubicBezTo>
                  <a:cubicBezTo>
                    <a:pt x="446" y="626"/>
                    <a:pt x="446" y="626"/>
                    <a:pt x="446" y="626"/>
                  </a:cubicBezTo>
                  <a:cubicBezTo>
                    <a:pt x="446" y="628"/>
                    <a:pt x="446" y="628"/>
                    <a:pt x="446" y="628"/>
                  </a:cubicBezTo>
                  <a:cubicBezTo>
                    <a:pt x="454" y="628"/>
                    <a:pt x="454" y="628"/>
                    <a:pt x="454" y="628"/>
                  </a:cubicBezTo>
                  <a:cubicBezTo>
                    <a:pt x="454" y="628"/>
                    <a:pt x="454" y="630"/>
                    <a:pt x="454" y="630"/>
                  </a:cubicBezTo>
                  <a:cubicBezTo>
                    <a:pt x="454" y="630"/>
                    <a:pt x="455" y="632"/>
                    <a:pt x="455" y="632"/>
                  </a:cubicBezTo>
                  <a:cubicBezTo>
                    <a:pt x="455" y="632"/>
                    <a:pt x="456" y="633"/>
                    <a:pt x="456" y="633"/>
                  </a:cubicBezTo>
                  <a:cubicBezTo>
                    <a:pt x="456" y="633"/>
                    <a:pt x="458" y="633"/>
                    <a:pt x="459" y="634"/>
                  </a:cubicBezTo>
                  <a:cubicBezTo>
                    <a:pt x="459" y="634"/>
                    <a:pt x="460" y="634"/>
                    <a:pt x="460" y="634"/>
                  </a:cubicBezTo>
                  <a:cubicBezTo>
                    <a:pt x="460" y="635"/>
                    <a:pt x="462" y="635"/>
                    <a:pt x="462" y="635"/>
                  </a:cubicBezTo>
                  <a:cubicBezTo>
                    <a:pt x="465" y="633"/>
                    <a:pt x="465" y="633"/>
                    <a:pt x="465" y="633"/>
                  </a:cubicBezTo>
                  <a:cubicBezTo>
                    <a:pt x="468" y="635"/>
                    <a:pt x="468" y="635"/>
                    <a:pt x="468" y="635"/>
                  </a:cubicBezTo>
                  <a:cubicBezTo>
                    <a:pt x="473" y="635"/>
                    <a:pt x="473" y="635"/>
                    <a:pt x="473" y="635"/>
                  </a:cubicBezTo>
                  <a:cubicBezTo>
                    <a:pt x="474" y="636"/>
                    <a:pt x="474" y="636"/>
                    <a:pt x="474" y="636"/>
                  </a:cubicBezTo>
                  <a:cubicBezTo>
                    <a:pt x="476" y="636"/>
                    <a:pt x="476" y="636"/>
                    <a:pt x="476" y="636"/>
                  </a:cubicBezTo>
                  <a:cubicBezTo>
                    <a:pt x="478" y="634"/>
                    <a:pt x="478" y="634"/>
                    <a:pt x="478" y="634"/>
                  </a:cubicBezTo>
                  <a:cubicBezTo>
                    <a:pt x="478" y="635"/>
                    <a:pt x="478" y="635"/>
                    <a:pt x="478" y="635"/>
                  </a:cubicBezTo>
                  <a:cubicBezTo>
                    <a:pt x="479" y="635"/>
                    <a:pt x="479" y="635"/>
                    <a:pt x="479" y="635"/>
                  </a:cubicBezTo>
                  <a:cubicBezTo>
                    <a:pt x="480" y="633"/>
                    <a:pt x="480" y="633"/>
                    <a:pt x="480" y="633"/>
                  </a:cubicBezTo>
                  <a:cubicBezTo>
                    <a:pt x="481" y="631"/>
                    <a:pt x="481" y="631"/>
                    <a:pt x="481" y="631"/>
                  </a:cubicBezTo>
                  <a:cubicBezTo>
                    <a:pt x="481" y="629"/>
                    <a:pt x="481" y="629"/>
                    <a:pt x="481" y="629"/>
                  </a:cubicBezTo>
                  <a:cubicBezTo>
                    <a:pt x="480" y="627"/>
                    <a:pt x="480" y="627"/>
                    <a:pt x="480" y="627"/>
                  </a:cubicBezTo>
                  <a:cubicBezTo>
                    <a:pt x="480" y="625"/>
                    <a:pt x="480" y="625"/>
                    <a:pt x="480" y="625"/>
                  </a:cubicBezTo>
                  <a:cubicBezTo>
                    <a:pt x="479" y="625"/>
                    <a:pt x="479" y="625"/>
                    <a:pt x="479" y="625"/>
                  </a:cubicBezTo>
                  <a:cubicBezTo>
                    <a:pt x="479" y="625"/>
                    <a:pt x="478" y="624"/>
                    <a:pt x="478" y="623"/>
                  </a:cubicBezTo>
                  <a:cubicBezTo>
                    <a:pt x="478" y="622"/>
                    <a:pt x="478" y="622"/>
                    <a:pt x="478" y="622"/>
                  </a:cubicBezTo>
                  <a:cubicBezTo>
                    <a:pt x="479" y="621"/>
                    <a:pt x="479" y="621"/>
                    <a:pt x="479" y="620"/>
                  </a:cubicBezTo>
                  <a:cubicBezTo>
                    <a:pt x="480" y="620"/>
                    <a:pt x="479" y="620"/>
                    <a:pt x="479" y="619"/>
                  </a:cubicBezTo>
                  <a:cubicBezTo>
                    <a:pt x="479" y="619"/>
                    <a:pt x="480" y="619"/>
                    <a:pt x="480" y="619"/>
                  </a:cubicBezTo>
                  <a:cubicBezTo>
                    <a:pt x="480" y="619"/>
                    <a:pt x="481" y="618"/>
                    <a:pt x="481" y="618"/>
                  </a:cubicBezTo>
                  <a:cubicBezTo>
                    <a:pt x="481" y="617"/>
                    <a:pt x="482" y="616"/>
                    <a:pt x="482" y="615"/>
                  </a:cubicBezTo>
                  <a:cubicBezTo>
                    <a:pt x="482" y="615"/>
                    <a:pt x="482" y="615"/>
                    <a:pt x="482" y="615"/>
                  </a:cubicBezTo>
                  <a:cubicBezTo>
                    <a:pt x="484" y="614"/>
                    <a:pt x="484" y="614"/>
                    <a:pt x="484" y="614"/>
                  </a:cubicBezTo>
                  <a:cubicBezTo>
                    <a:pt x="484" y="614"/>
                    <a:pt x="485" y="613"/>
                    <a:pt x="485" y="613"/>
                  </a:cubicBezTo>
                  <a:cubicBezTo>
                    <a:pt x="485" y="613"/>
                    <a:pt x="485" y="612"/>
                    <a:pt x="485" y="611"/>
                  </a:cubicBezTo>
                  <a:cubicBezTo>
                    <a:pt x="485" y="611"/>
                    <a:pt x="485" y="610"/>
                    <a:pt x="485" y="610"/>
                  </a:cubicBezTo>
                  <a:cubicBezTo>
                    <a:pt x="489" y="613"/>
                    <a:pt x="489" y="613"/>
                    <a:pt x="489" y="613"/>
                  </a:cubicBezTo>
                  <a:cubicBezTo>
                    <a:pt x="492" y="613"/>
                    <a:pt x="492" y="613"/>
                    <a:pt x="492" y="613"/>
                  </a:cubicBezTo>
                  <a:cubicBezTo>
                    <a:pt x="492" y="615"/>
                    <a:pt x="492" y="615"/>
                    <a:pt x="492" y="615"/>
                  </a:cubicBezTo>
                  <a:cubicBezTo>
                    <a:pt x="497" y="615"/>
                    <a:pt x="497" y="615"/>
                    <a:pt x="497" y="615"/>
                  </a:cubicBezTo>
                  <a:cubicBezTo>
                    <a:pt x="500" y="618"/>
                    <a:pt x="500" y="618"/>
                    <a:pt x="500" y="618"/>
                  </a:cubicBezTo>
                  <a:cubicBezTo>
                    <a:pt x="500" y="618"/>
                    <a:pt x="502" y="618"/>
                    <a:pt x="503" y="618"/>
                  </a:cubicBezTo>
                  <a:cubicBezTo>
                    <a:pt x="503" y="618"/>
                    <a:pt x="504" y="618"/>
                    <a:pt x="504" y="618"/>
                  </a:cubicBezTo>
                  <a:cubicBezTo>
                    <a:pt x="504" y="618"/>
                    <a:pt x="506" y="619"/>
                    <a:pt x="506" y="619"/>
                  </a:cubicBezTo>
                  <a:cubicBezTo>
                    <a:pt x="507" y="619"/>
                    <a:pt x="507" y="620"/>
                    <a:pt x="508" y="620"/>
                  </a:cubicBezTo>
                  <a:cubicBezTo>
                    <a:pt x="508" y="621"/>
                    <a:pt x="508" y="622"/>
                    <a:pt x="508" y="622"/>
                  </a:cubicBezTo>
                  <a:cubicBezTo>
                    <a:pt x="508" y="622"/>
                    <a:pt x="508" y="626"/>
                    <a:pt x="508" y="626"/>
                  </a:cubicBezTo>
                  <a:cubicBezTo>
                    <a:pt x="509" y="627"/>
                    <a:pt x="509" y="627"/>
                    <a:pt x="509" y="627"/>
                  </a:cubicBezTo>
                  <a:cubicBezTo>
                    <a:pt x="509" y="627"/>
                    <a:pt x="510" y="628"/>
                    <a:pt x="510" y="628"/>
                  </a:cubicBezTo>
                  <a:cubicBezTo>
                    <a:pt x="510" y="629"/>
                    <a:pt x="512" y="630"/>
                    <a:pt x="512" y="630"/>
                  </a:cubicBezTo>
                  <a:cubicBezTo>
                    <a:pt x="513" y="631"/>
                    <a:pt x="513" y="631"/>
                    <a:pt x="513" y="631"/>
                  </a:cubicBezTo>
                  <a:cubicBezTo>
                    <a:pt x="514" y="631"/>
                    <a:pt x="514" y="631"/>
                    <a:pt x="514" y="631"/>
                  </a:cubicBezTo>
                  <a:cubicBezTo>
                    <a:pt x="515" y="632"/>
                    <a:pt x="515" y="632"/>
                    <a:pt x="515" y="632"/>
                  </a:cubicBezTo>
                  <a:cubicBezTo>
                    <a:pt x="515" y="632"/>
                    <a:pt x="520" y="632"/>
                    <a:pt x="520" y="632"/>
                  </a:cubicBezTo>
                  <a:cubicBezTo>
                    <a:pt x="520" y="632"/>
                    <a:pt x="521" y="633"/>
                    <a:pt x="521" y="633"/>
                  </a:cubicBezTo>
                  <a:cubicBezTo>
                    <a:pt x="523" y="630"/>
                    <a:pt x="523" y="630"/>
                    <a:pt x="523" y="630"/>
                  </a:cubicBezTo>
                  <a:cubicBezTo>
                    <a:pt x="524" y="630"/>
                    <a:pt x="524" y="630"/>
                    <a:pt x="524" y="630"/>
                  </a:cubicBezTo>
                  <a:cubicBezTo>
                    <a:pt x="526" y="630"/>
                    <a:pt x="526" y="630"/>
                    <a:pt x="526" y="630"/>
                  </a:cubicBezTo>
                  <a:cubicBezTo>
                    <a:pt x="527" y="629"/>
                    <a:pt x="527" y="629"/>
                    <a:pt x="527" y="629"/>
                  </a:cubicBezTo>
                  <a:cubicBezTo>
                    <a:pt x="533" y="629"/>
                    <a:pt x="533" y="629"/>
                    <a:pt x="533" y="629"/>
                  </a:cubicBezTo>
                  <a:cubicBezTo>
                    <a:pt x="535" y="631"/>
                    <a:pt x="535" y="631"/>
                    <a:pt x="535" y="631"/>
                  </a:cubicBezTo>
                  <a:cubicBezTo>
                    <a:pt x="536" y="631"/>
                    <a:pt x="536" y="631"/>
                    <a:pt x="536" y="631"/>
                  </a:cubicBezTo>
                  <a:cubicBezTo>
                    <a:pt x="536" y="630"/>
                    <a:pt x="536" y="630"/>
                    <a:pt x="536" y="630"/>
                  </a:cubicBezTo>
                  <a:cubicBezTo>
                    <a:pt x="538" y="630"/>
                    <a:pt x="538" y="630"/>
                    <a:pt x="538" y="630"/>
                  </a:cubicBezTo>
                  <a:cubicBezTo>
                    <a:pt x="538" y="630"/>
                    <a:pt x="539" y="631"/>
                    <a:pt x="540" y="631"/>
                  </a:cubicBezTo>
                  <a:cubicBezTo>
                    <a:pt x="540" y="631"/>
                    <a:pt x="541" y="632"/>
                    <a:pt x="541" y="632"/>
                  </a:cubicBezTo>
                  <a:cubicBezTo>
                    <a:pt x="541" y="633"/>
                    <a:pt x="542" y="634"/>
                    <a:pt x="542" y="634"/>
                  </a:cubicBezTo>
                  <a:cubicBezTo>
                    <a:pt x="544" y="634"/>
                    <a:pt x="544" y="634"/>
                    <a:pt x="544" y="634"/>
                  </a:cubicBezTo>
                  <a:cubicBezTo>
                    <a:pt x="547" y="635"/>
                    <a:pt x="547" y="635"/>
                    <a:pt x="547" y="635"/>
                  </a:cubicBezTo>
                  <a:cubicBezTo>
                    <a:pt x="547" y="638"/>
                    <a:pt x="547" y="638"/>
                    <a:pt x="547" y="638"/>
                  </a:cubicBezTo>
                  <a:cubicBezTo>
                    <a:pt x="548" y="638"/>
                    <a:pt x="548" y="638"/>
                    <a:pt x="548" y="638"/>
                  </a:cubicBezTo>
                  <a:cubicBezTo>
                    <a:pt x="550" y="640"/>
                    <a:pt x="550" y="640"/>
                    <a:pt x="550" y="640"/>
                  </a:cubicBezTo>
                  <a:cubicBezTo>
                    <a:pt x="550" y="641"/>
                    <a:pt x="550" y="641"/>
                    <a:pt x="550" y="641"/>
                  </a:cubicBezTo>
                  <a:cubicBezTo>
                    <a:pt x="550" y="641"/>
                    <a:pt x="555" y="641"/>
                    <a:pt x="555" y="641"/>
                  </a:cubicBezTo>
                  <a:cubicBezTo>
                    <a:pt x="556" y="641"/>
                    <a:pt x="561" y="643"/>
                    <a:pt x="561" y="643"/>
                  </a:cubicBezTo>
                  <a:cubicBezTo>
                    <a:pt x="562" y="643"/>
                    <a:pt x="562" y="643"/>
                    <a:pt x="562" y="643"/>
                  </a:cubicBezTo>
                  <a:cubicBezTo>
                    <a:pt x="564" y="642"/>
                    <a:pt x="564" y="642"/>
                    <a:pt x="564" y="642"/>
                  </a:cubicBezTo>
                  <a:cubicBezTo>
                    <a:pt x="565" y="642"/>
                    <a:pt x="565" y="642"/>
                    <a:pt x="565" y="642"/>
                  </a:cubicBezTo>
                  <a:cubicBezTo>
                    <a:pt x="567" y="643"/>
                    <a:pt x="567" y="643"/>
                    <a:pt x="567" y="643"/>
                  </a:cubicBezTo>
                  <a:cubicBezTo>
                    <a:pt x="575" y="640"/>
                    <a:pt x="575" y="640"/>
                    <a:pt x="575" y="640"/>
                  </a:cubicBezTo>
                  <a:cubicBezTo>
                    <a:pt x="581" y="638"/>
                    <a:pt x="581" y="638"/>
                    <a:pt x="581" y="638"/>
                  </a:cubicBezTo>
                  <a:cubicBezTo>
                    <a:pt x="584" y="634"/>
                    <a:pt x="584" y="634"/>
                    <a:pt x="584" y="634"/>
                  </a:cubicBezTo>
                  <a:cubicBezTo>
                    <a:pt x="589" y="631"/>
                    <a:pt x="589" y="631"/>
                    <a:pt x="589" y="631"/>
                  </a:cubicBezTo>
                  <a:cubicBezTo>
                    <a:pt x="589" y="631"/>
                    <a:pt x="590" y="631"/>
                    <a:pt x="590" y="631"/>
                  </a:cubicBezTo>
                  <a:cubicBezTo>
                    <a:pt x="590" y="631"/>
                    <a:pt x="593" y="632"/>
                    <a:pt x="593" y="632"/>
                  </a:cubicBezTo>
                  <a:cubicBezTo>
                    <a:pt x="596" y="634"/>
                    <a:pt x="596" y="634"/>
                    <a:pt x="596" y="634"/>
                  </a:cubicBezTo>
                  <a:cubicBezTo>
                    <a:pt x="598" y="635"/>
                    <a:pt x="598" y="635"/>
                    <a:pt x="598" y="635"/>
                  </a:cubicBezTo>
                  <a:cubicBezTo>
                    <a:pt x="600" y="635"/>
                    <a:pt x="600" y="635"/>
                    <a:pt x="600" y="635"/>
                  </a:cubicBezTo>
                  <a:cubicBezTo>
                    <a:pt x="603" y="633"/>
                    <a:pt x="603" y="633"/>
                    <a:pt x="603" y="633"/>
                  </a:cubicBezTo>
                  <a:cubicBezTo>
                    <a:pt x="607" y="636"/>
                    <a:pt x="607" y="636"/>
                    <a:pt x="607" y="636"/>
                  </a:cubicBezTo>
                  <a:cubicBezTo>
                    <a:pt x="608" y="637"/>
                    <a:pt x="608" y="637"/>
                    <a:pt x="608" y="637"/>
                  </a:cubicBezTo>
                  <a:cubicBezTo>
                    <a:pt x="610" y="638"/>
                    <a:pt x="610" y="638"/>
                    <a:pt x="610" y="638"/>
                  </a:cubicBezTo>
                  <a:cubicBezTo>
                    <a:pt x="612" y="639"/>
                    <a:pt x="612" y="639"/>
                    <a:pt x="612" y="639"/>
                  </a:cubicBezTo>
                  <a:cubicBezTo>
                    <a:pt x="614" y="639"/>
                    <a:pt x="614" y="639"/>
                    <a:pt x="614" y="639"/>
                  </a:cubicBezTo>
                  <a:cubicBezTo>
                    <a:pt x="619" y="635"/>
                    <a:pt x="619" y="635"/>
                    <a:pt x="619" y="635"/>
                  </a:cubicBezTo>
                  <a:cubicBezTo>
                    <a:pt x="622" y="634"/>
                    <a:pt x="622" y="634"/>
                    <a:pt x="622" y="634"/>
                  </a:cubicBezTo>
                  <a:cubicBezTo>
                    <a:pt x="622" y="634"/>
                    <a:pt x="624" y="633"/>
                    <a:pt x="624" y="633"/>
                  </a:cubicBezTo>
                  <a:cubicBezTo>
                    <a:pt x="624" y="632"/>
                    <a:pt x="624" y="631"/>
                    <a:pt x="624" y="631"/>
                  </a:cubicBezTo>
                  <a:cubicBezTo>
                    <a:pt x="624" y="631"/>
                    <a:pt x="623" y="631"/>
                    <a:pt x="623" y="630"/>
                  </a:cubicBezTo>
                  <a:cubicBezTo>
                    <a:pt x="623" y="630"/>
                    <a:pt x="623" y="630"/>
                    <a:pt x="623" y="630"/>
                  </a:cubicBezTo>
                  <a:cubicBezTo>
                    <a:pt x="624" y="629"/>
                    <a:pt x="624" y="629"/>
                    <a:pt x="624" y="629"/>
                  </a:cubicBezTo>
                  <a:cubicBezTo>
                    <a:pt x="624" y="627"/>
                    <a:pt x="624" y="627"/>
                    <a:pt x="624" y="627"/>
                  </a:cubicBezTo>
                  <a:cubicBezTo>
                    <a:pt x="625" y="626"/>
                    <a:pt x="625" y="626"/>
                    <a:pt x="625" y="626"/>
                  </a:cubicBezTo>
                  <a:cubicBezTo>
                    <a:pt x="625" y="626"/>
                    <a:pt x="627" y="622"/>
                    <a:pt x="627" y="622"/>
                  </a:cubicBezTo>
                  <a:cubicBezTo>
                    <a:pt x="627" y="622"/>
                    <a:pt x="629" y="617"/>
                    <a:pt x="629" y="617"/>
                  </a:cubicBezTo>
                  <a:cubicBezTo>
                    <a:pt x="629" y="617"/>
                    <a:pt x="630" y="615"/>
                    <a:pt x="630" y="615"/>
                  </a:cubicBezTo>
                  <a:cubicBezTo>
                    <a:pt x="634" y="612"/>
                    <a:pt x="634" y="612"/>
                    <a:pt x="634" y="612"/>
                  </a:cubicBezTo>
                  <a:cubicBezTo>
                    <a:pt x="634" y="612"/>
                    <a:pt x="634" y="612"/>
                    <a:pt x="634" y="612"/>
                  </a:cubicBezTo>
                  <a:cubicBezTo>
                    <a:pt x="634" y="611"/>
                    <a:pt x="634" y="610"/>
                    <a:pt x="633" y="610"/>
                  </a:cubicBezTo>
                  <a:cubicBezTo>
                    <a:pt x="633" y="609"/>
                    <a:pt x="633" y="609"/>
                    <a:pt x="633" y="609"/>
                  </a:cubicBezTo>
                  <a:cubicBezTo>
                    <a:pt x="633" y="608"/>
                    <a:pt x="633" y="607"/>
                    <a:pt x="633" y="607"/>
                  </a:cubicBezTo>
                  <a:cubicBezTo>
                    <a:pt x="633" y="607"/>
                    <a:pt x="634" y="607"/>
                    <a:pt x="634" y="606"/>
                  </a:cubicBezTo>
                  <a:cubicBezTo>
                    <a:pt x="634" y="606"/>
                    <a:pt x="632" y="606"/>
                    <a:pt x="632" y="606"/>
                  </a:cubicBezTo>
                  <a:cubicBezTo>
                    <a:pt x="631" y="605"/>
                    <a:pt x="630" y="605"/>
                    <a:pt x="630" y="605"/>
                  </a:cubicBezTo>
                  <a:cubicBezTo>
                    <a:pt x="630" y="605"/>
                    <a:pt x="629" y="606"/>
                    <a:pt x="629" y="606"/>
                  </a:cubicBezTo>
                  <a:cubicBezTo>
                    <a:pt x="629" y="605"/>
                    <a:pt x="629" y="605"/>
                    <a:pt x="629" y="605"/>
                  </a:cubicBezTo>
                  <a:cubicBezTo>
                    <a:pt x="629" y="605"/>
                    <a:pt x="629" y="604"/>
                    <a:pt x="629" y="603"/>
                  </a:cubicBezTo>
                  <a:cubicBezTo>
                    <a:pt x="629" y="603"/>
                    <a:pt x="631" y="602"/>
                    <a:pt x="631" y="602"/>
                  </a:cubicBezTo>
                  <a:cubicBezTo>
                    <a:pt x="632" y="601"/>
                    <a:pt x="634" y="598"/>
                    <a:pt x="634" y="598"/>
                  </a:cubicBezTo>
                  <a:cubicBezTo>
                    <a:pt x="634" y="598"/>
                    <a:pt x="635" y="598"/>
                    <a:pt x="635" y="598"/>
                  </a:cubicBezTo>
                  <a:cubicBezTo>
                    <a:pt x="635" y="598"/>
                    <a:pt x="637" y="598"/>
                    <a:pt x="638" y="598"/>
                  </a:cubicBezTo>
                  <a:cubicBezTo>
                    <a:pt x="639" y="598"/>
                    <a:pt x="639" y="597"/>
                    <a:pt x="639" y="597"/>
                  </a:cubicBezTo>
                  <a:cubicBezTo>
                    <a:pt x="639" y="597"/>
                    <a:pt x="640" y="597"/>
                    <a:pt x="641" y="597"/>
                  </a:cubicBezTo>
                  <a:cubicBezTo>
                    <a:pt x="642" y="596"/>
                    <a:pt x="642" y="596"/>
                    <a:pt x="642" y="596"/>
                  </a:cubicBezTo>
                  <a:cubicBezTo>
                    <a:pt x="643" y="596"/>
                    <a:pt x="643" y="596"/>
                    <a:pt x="644" y="596"/>
                  </a:cubicBezTo>
                  <a:cubicBezTo>
                    <a:pt x="644" y="596"/>
                    <a:pt x="644" y="596"/>
                    <a:pt x="645" y="597"/>
                  </a:cubicBezTo>
                  <a:cubicBezTo>
                    <a:pt x="646" y="597"/>
                    <a:pt x="646" y="597"/>
                    <a:pt x="646" y="596"/>
                  </a:cubicBezTo>
                  <a:cubicBezTo>
                    <a:pt x="647" y="596"/>
                    <a:pt x="647" y="596"/>
                    <a:pt x="647" y="596"/>
                  </a:cubicBezTo>
                  <a:cubicBezTo>
                    <a:pt x="647" y="596"/>
                    <a:pt x="650" y="595"/>
                    <a:pt x="650" y="595"/>
                  </a:cubicBezTo>
                  <a:cubicBezTo>
                    <a:pt x="650" y="595"/>
                    <a:pt x="652" y="595"/>
                    <a:pt x="652" y="595"/>
                  </a:cubicBezTo>
                  <a:cubicBezTo>
                    <a:pt x="653" y="595"/>
                    <a:pt x="654" y="596"/>
                    <a:pt x="655" y="596"/>
                  </a:cubicBezTo>
                  <a:cubicBezTo>
                    <a:pt x="655" y="596"/>
                    <a:pt x="657" y="598"/>
                    <a:pt x="660" y="599"/>
                  </a:cubicBezTo>
                  <a:cubicBezTo>
                    <a:pt x="661" y="600"/>
                    <a:pt x="661" y="600"/>
                    <a:pt x="661" y="600"/>
                  </a:cubicBezTo>
                  <a:cubicBezTo>
                    <a:pt x="661" y="600"/>
                    <a:pt x="661" y="600"/>
                    <a:pt x="661" y="600"/>
                  </a:cubicBezTo>
                  <a:cubicBezTo>
                    <a:pt x="662" y="600"/>
                    <a:pt x="662" y="600"/>
                    <a:pt x="663" y="599"/>
                  </a:cubicBezTo>
                  <a:cubicBezTo>
                    <a:pt x="663" y="599"/>
                    <a:pt x="663" y="599"/>
                    <a:pt x="664" y="599"/>
                  </a:cubicBezTo>
                  <a:cubicBezTo>
                    <a:pt x="665" y="599"/>
                    <a:pt x="665" y="599"/>
                    <a:pt x="666" y="600"/>
                  </a:cubicBezTo>
                  <a:cubicBezTo>
                    <a:pt x="668" y="601"/>
                    <a:pt x="667" y="601"/>
                    <a:pt x="667" y="602"/>
                  </a:cubicBezTo>
                  <a:cubicBezTo>
                    <a:pt x="668" y="603"/>
                    <a:pt x="668" y="603"/>
                    <a:pt x="669" y="604"/>
                  </a:cubicBezTo>
                  <a:cubicBezTo>
                    <a:pt x="670" y="604"/>
                    <a:pt x="669" y="605"/>
                    <a:pt x="669" y="605"/>
                  </a:cubicBezTo>
                  <a:cubicBezTo>
                    <a:pt x="669" y="606"/>
                    <a:pt x="669" y="606"/>
                    <a:pt x="669" y="606"/>
                  </a:cubicBezTo>
                  <a:cubicBezTo>
                    <a:pt x="670" y="607"/>
                    <a:pt x="671" y="608"/>
                    <a:pt x="671" y="608"/>
                  </a:cubicBezTo>
                  <a:cubicBezTo>
                    <a:pt x="672" y="609"/>
                    <a:pt x="671" y="609"/>
                    <a:pt x="671" y="610"/>
                  </a:cubicBezTo>
                  <a:cubicBezTo>
                    <a:pt x="671" y="610"/>
                    <a:pt x="672" y="610"/>
                    <a:pt x="672" y="610"/>
                  </a:cubicBezTo>
                  <a:cubicBezTo>
                    <a:pt x="673" y="611"/>
                    <a:pt x="673" y="612"/>
                    <a:pt x="673" y="612"/>
                  </a:cubicBezTo>
                  <a:cubicBezTo>
                    <a:pt x="673" y="612"/>
                    <a:pt x="673" y="613"/>
                    <a:pt x="672" y="613"/>
                  </a:cubicBezTo>
                  <a:cubicBezTo>
                    <a:pt x="672" y="614"/>
                    <a:pt x="673" y="614"/>
                    <a:pt x="673" y="614"/>
                  </a:cubicBezTo>
                  <a:cubicBezTo>
                    <a:pt x="673" y="615"/>
                    <a:pt x="674" y="615"/>
                    <a:pt x="674" y="616"/>
                  </a:cubicBezTo>
                  <a:cubicBezTo>
                    <a:pt x="674" y="617"/>
                    <a:pt x="674" y="617"/>
                    <a:pt x="674" y="617"/>
                  </a:cubicBezTo>
                  <a:cubicBezTo>
                    <a:pt x="674" y="617"/>
                    <a:pt x="674" y="618"/>
                    <a:pt x="675" y="618"/>
                  </a:cubicBezTo>
                  <a:cubicBezTo>
                    <a:pt x="675" y="619"/>
                    <a:pt x="675" y="619"/>
                    <a:pt x="675" y="620"/>
                  </a:cubicBezTo>
                  <a:cubicBezTo>
                    <a:pt x="675" y="620"/>
                    <a:pt x="675" y="621"/>
                    <a:pt x="675" y="621"/>
                  </a:cubicBezTo>
                  <a:cubicBezTo>
                    <a:pt x="675" y="622"/>
                    <a:pt x="675" y="622"/>
                    <a:pt x="676" y="622"/>
                  </a:cubicBezTo>
                  <a:cubicBezTo>
                    <a:pt x="676" y="623"/>
                    <a:pt x="676" y="623"/>
                    <a:pt x="677" y="624"/>
                  </a:cubicBezTo>
                  <a:cubicBezTo>
                    <a:pt x="678" y="625"/>
                    <a:pt x="678" y="626"/>
                    <a:pt x="678" y="626"/>
                  </a:cubicBezTo>
                  <a:cubicBezTo>
                    <a:pt x="678" y="627"/>
                    <a:pt x="678" y="628"/>
                    <a:pt x="678" y="628"/>
                  </a:cubicBezTo>
                  <a:cubicBezTo>
                    <a:pt x="678" y="629"/>
                    <a:pt x="679" y="631"/>
                    <a:pt x="679" y="631"/>
                  </a:cubicBezTo>
                  <a:cubicBezTo>
                    <a:pt x="679" y="631"/>
                    <a:pt x="680" y="632"/>
                    <a:pt x="680" y="632"/>
                  </a:cubicBezTo>
                  <a:cubicBezTo>
                    <a:pt x="680" y="632"/>
                    <a:pt x="680" y="633"/>
                    <a:pt x="680" y="633"/>
                  </a:cubicBezTo>
                  <a:cubicBezTo>
                    <a:pt x="680" y="634"/>
                    <a:pt x="680" y="634"/>
                    <a:pt x="680" y="634"/>
                  </a:cubicBezTo>
                  <a:cubicBezTo>
                    <a:pt x="680" y="635"/>
                    <a:pt x="680" y="636"/>
                    <a:pt x="680" y="636"/>
                  </a:cubicBezTo>
                  <a:cubicBezTo>
                    <a:pt x="680" y="636"/>
                    <a:pt x="680" y="637"/>
                    <a:pt x="680" y="637"/>
                  </a:cubicBezTo>
                  <a:cubicBezTo>
                    <a:pt x="681" y="637"/>
                    <a:pt x="682" y="638"/>
                    <a:pt x="682" y="638"/>
                  </a:cubicBezTo>
                  <a:cubicBezTo>
                    <a:pt x="688" y="638"/>
                    <a:pt x="688" y="638"/>
                    <a:pt x="688" y="638"/>
                  </a:cubicBezTo>
                  <a:cubicBezTo>
                    <a:pt x="688" y="639"/>
                    <a:pt x="688" y="639"/>
                    <a:pt x="688" y="639"/>
                  </a:cubicBezTo>
                  <a:cubicBezTo>
                    <a:pt x="688" y="639"/>
                    <a:pt x="689" y="640"/>
                    <a:pt x="690" y="640"/>
                  </a:cubicBezTo>
                  <a:cubicBezTo>
                    <a:pt x="690" y="641"/>
                    <a:pt x="692" y="641"/>
                    <a:pt x="692" y="641"/>
                  </a:cubicBezTo>
                  <a:cubicBezTo>
                    <a:pt x="693" y="640"/>
                    <a:pt x="693" y="640"/>
                    <a:pt x="693" y="640"/>
                  </a:cubicBezTo>
                  <a:cubicBezTo>
                    <a:pt x="693" y="640"/>
                    <a:pt x="694" y="641"/>
                    <a:pt x="694" y="641"/>
                  </a:cubicBezTo>
                  <a:cubicBezTo>
                    <a:pt x="694" y="642"/>
                    <a:pt x="698" y="646"/>
                    <a:pt x="698" y="646"/>
                  </a:cubicBezTo>
                  <a:cubicBezTo>
                    <a:pt x="698" y="646"/>
                    <a:pt x="701" y="646"/>
                    <a:pt x="701" y="646"/>
                  </a:cubicBezTo>
                  <a:cubicBezTo>
                    <a:pt x="701" y="646"/>
                    <a:pt x="700" y="648"/>
                    <a:pt x="700" y="648"/>
                  </a:cubicBezTo>
                  <a:cubicBezTo>
                    <a:pt x="700" y="649"/>
                    <a:pt x="700" y="649"/>
                    <a:pt x="700" y="649"/>
                  </a:cubicBezTo>
                  <a:cubicBezTo>
                    <a:pt x="702" y="650"/>
                    <a:pt x="702" y="650"/>
                    <a:pt x="702" y="650"/>
                  </a:cubicBezTo>
                  <a:cubicBezTo>
                    <a:pt x="702" y="652"/>
                    <a:pt x="702" y="652"/>
                    <a:pt x="702" y="652"/>
                  </a:cubicBezTo>
                  <a:cubicBezTo>
                    <a:pt x="701" y="654"/>
                    <a:pt x="701" y="654"/>
                    <a:pt x="701" y="654"/>
                  </a:cubicBezTo>
                  <a:cubicBezTo>
                    <a:pt x="703" y="658"/>
                    <a:pt x="703" y="658"/>
                    <a:pt x="703" y="658"/>
                  </a:cubicBezTo>
                  <a:cubicBezTo>
                    <a:pt x="714" y="658"/>
                    <a:pt x="714" y="658"/>
                    <a:pt x="714" y="658"/>
                  </a:cubicBezTo>
                  <a:cubicBezTo>
                    <a:pt x="714" y="656"/>
                    <a:pt x="714" y="656"/>
                    <a:pt x="714" y="656"/>
                  </a:cubicBezTo>
                  <a:cubicBezTo>
                    <a:pt x="715" y="655"/>
                    <a:pt x="715" y="655"/>
                    <a:pt x="715" y="655"/>
                  </a:cubicBezTo>
                  <a:cubicBezTo>
                    <a:pt x="717" y="654"/>
                    <a:pt x="717" y="654"/>
                    <a:pt x="717" y="654"/>
                  </a:cubicBezTo>
                  <a:cubicBezTo>
                    <a:pt x="721" y="653"/>
                    <a:pt x="721" y="653"/>
                    <a:pt x="721" y="653"/>
                  </a:cubicBezTo>
                  <a:cubicBezTo>
                    <a:pt x="722" y="653"/>
                    <a:pt x="722" y="652"/>
                    <a:pt x="723" y="652"/>
                  </a:cubicBezTo>
                  <a:cubicBezTo>
                    <a:pt x="723" y="652"/>
                    <a:pt x="723" y="651"/>
                    <a:pt x="723" y="651"/>
                  </a:cubicBezTo>
                  <a:cubicBezTo>
                    <a:pt x="724" y="651"/>
                    <a:pt x="724" y="651"/>
                    <a:pt x="724" y="651"/>
                  </a:cubicBezTo>
                  <a:cubicBezTo>
                    <a:pt x="726" y="651"/>
                    <a:pt x="727" y="651"/>
                    <a:pt x="729" y="652"/>
                  </a:cubicBezTo>
                  <a:cubicBezTo>
                    <a:pt x="728" y="653"/>
                    <a:pt x="728" y="654"/>
                    <a:pt x="728" y="655"/>
                  </a:cubicBezTo>
                  <a:cubicBezTo>
                    <a:pt x="728" y="656"/>
                    <a:pt x="729" y="657"/>
                    <a:pt x="729" y="658"/>
                  </a:cubicBezTo>
                  <a:cubicBezTo>
                    <a:pt x="729" y="658"/>
                    <a:pt x="729" y="658"/>
                    <a:pt x="729" y="658"/>
                  </a:cubicBezTo>
                  <a:cubicBezTo>
                    <a:pt x="729" y="659"/>
                    <a:pt x="729" y="659"/>
                    <a:pt x="729" y="659"/>
                  </a:cubicBezTo>
                  <a:cubicBezTo>
                    <a:pt x="728" y="660"/>
                    <a:pt x="727" y="660"/>
                    <a:pt x="726" y="661"/>
                  </a:cubicBezTo>
                  <a:cubicBezTo>
                    <a:pt x="726" y="661"/>
                    <a:pt x="725" y="661"/>
                    <a:pt x="725" y="662"/>
                  </a:cubicBezTo>
                  <a:cubicBezTo>
                    <a:pt x="725" y="662"/>
                    <a:pt x="725" y="662"/>
                    <a:pt x="725" y="662"/>
                  </a:cubicBezTo>
                  <a:cubicBezTo>
                    <a:pt x="725" y="663"/>
                    <a:pt x="725" y="665"/>
                    <a:pt x="724" y="666"/>
                  </a:cubicBezTo>
                  <a:cubicBezTo>
                    <a:pt x="724" y="667"/>
                    <a:pt x="723" y="667"/>
                    <a:pt x="723" y="668"/>
                  </a:cubicBezTo>
                  <a:cubicBezTo>
                    <a:pt x="722" y="669"/>
                    <a:pt x="722" y="670"/>
                    <a:pt x="723" y="670"/>
                  </a:cubicBezTo>
                  <a:cubicBezTo>
                    <a:pt x="723" y="671"/>
                    <a:pt x="723" y="671"/>
                    <a:pt x="723" y="671"/>
                  </a:cubicBezTo>
                  <a:cubicBezTo>
                    <a:pt x="723" y="671"/>
                    <a:pt x="723" y="672"/>
                    <a:pt x="723" y="672"/>
                  </a:cubicBezTo>
                  <a:cubicBezTo>
                    <a:pt x="722" y="673"/>
                    <a:pt x="722" y="673"/>
                    <a:pt x="722" y="673"/>
                  </a:cubicBezTo>
                  <a:cubicBezTo>
                    <a:pt x="721" y="675"/>
                    <a:pt x="721" y="676"/>
                    <a:pt x="720" y="677"/>
                  </a:cubicBezTo>
                  <a:cubicBezTo>
                    <a:pt x="720" y="678"/>
                    <a:pt x="720" y="679"/>
                    <a:pt x="719" y="679"/>
                  </a:cubicBezTo>
                  <a:cubicBezTo>
                    <a:pt x="718" y="679"/>
                    <a:pt x="718" y="680"/>
                    <a:pt x="718" y="680"/>
                  </a:cubicBezTo>
                  <a:cubicBezTo>
                    <a:pt x="718" y="681"/>
                    <a:pt x="718" y="682"/>
                    <a:pt x="718" y="682"/>
                  </a:cubicBezTo>
                  <a:cubicBezTo>
                    <a:pt x="718" y="683"/>
                    <a:pt x="718" y="683"/>
                    <a:pt x="717" y="683"/>
                  </a:cubicBezTo>
                  <a:cubicBezTo>
                    <a:pt x="717" y="684"/>
                    <a:pt x="717" y="683"/>
                    <a:pt x="716" y="683"/>
                  </a:cubicBezTo>
                  <a:cubicBezTo>
                    <a:pt x="714" y="683"/>
                    <a:pt x="711" y="682"/>
                    <a:pt x="709" y="681"/>
                  </a:cubicBezTo>
                  <a:cubicBezTo>
                    <a:pt x="708" y="682"/>
                    <a:pt x="708" y="683"/>
                    <a:pt x="708" y="684"/>
                  </a:cubicBezTo>
                  <a:cubicBezTo>
                    <a:pt x="707" y="684"/>
                    <a:pt x="707" y="684"/>
                    <a:pt x="707" y="684"/>
                  </a:cubicBezTo>
                  <a:cubicBezTo>
                    <a:pt x="706" y="684"/>
                    <a:pt x="706" y="684"/>
                    <a:pt x="706" y="684"/>
                  </a:cubicBezTo>
                  <a:cubicBezTo>
                    <a:pt x="705" y="684"/>
                    <a:pt x="704" y="685"/>
                    <a:pt x="703" y="686"/>
                  </a:cubicBezTo>
                  <a:cubicBezTo>
                    <a:pt x="703" y="686"/>
                    <a:pt x="703" y="686"/>
                    <a:pt x="703" y="686"/>
                  </a:cubicBezTo>
                  <a:cubicBezTo>
                    <a:pt x="703" y="687"/>
                    <a:pt x="703" y="687"/>
                    <a:pt x="703" y="687"/>
                  </a:cubicBezTo>
                  <a:cubicBezTo>
                    <a:pt x="704" y="689"/>
                    <a:pt x="705" y="691"/>
                    <a:pt x="705" y="692"/>
                  </a:cubicBezTo>
                  <a:cubicBezTo>
                    <a:pt x="705" y="693"/>
                    <a:pt x="705" y="693"/>
                    <a:pt x="705" y="693"/>
                  </a:cubicBezTo>
                  <a:cubicBezTo>
                    <a:pt x="705" y="694"/>
                    <a:pt x="705" y="694"/>
                    <a:pt x="705" y="695"/>
                  </a:cubicBezTo>
                  <a:cubicBezTo>
                    <a:pt x="704" y="697"/>
                    <a:pt x="706" y="699"/>
                    <a:pt x="705" y="701"/>
                  </a:cubicBezTo>
                  <a:cubicBezTo>
                    <a:pt x="704" y="701"/>
                    <a:pt x="704" y="701"/>
                    <a:pt x="704" y="702"/>
                  </a:cubicBezTo>
                  <a:cubicBezTo>
                    <a:pt x="704" y="702"/>
                    <a:pt x="704" y="702"/>
                    <a:pt x="704" y="703"/>
                  </a:cubicBezTo>
                  <a:cubicBezTo>
                    <a:pt x="704" y="703"/>
                    <a:pt x="704" y="704"/>
                    <a:pt x="703" y="704"/>
                  </a:cubicBezTo>
                  <a:cubicBezTo>
                    <a:pt x="703" y="705"/>
                    <a:pt x="702" y="705"/>
                    <a:pt x="702" y="705"/>
                  </a:cubicBezTo>
                  <a:cubicBezTo>
                    <a:pt x="701" y="705"/>
                    <a:pt x="701" y="705"/>
                    <a:pt x="700" y="705"/>
                  </a:cubicBezTo>
                  <a:cubicBezTo>
                    <a:pt x="700" y="705"/>
                    <a:pt x="700" y="706"/>
                    <a:pt x="700" y="706"/>
                  </a:cubicBezTo>
                  <a:cubicBezTo>
                    <a:pt x="700" y="706"/>
                    <a:pt x="700" y="706"/>
                    <a:pt x="700" y="707"/>
                  </a:cubicBezTo>
                  <a:cubicBezTo>
                    <a:pt x="700" y="707"/>
                    <a:pt x="701" y="707"/>
                    <a:pt x="701" y="708"/>
                  </a:cubicBezTo>
                  <a:cubicBezTo>
                    <a:pt x="701" y="708"/>
                    <a:pt x="701" y="708"/>
                    <a:pt x="701" y="708"/>
                  </a:cubicBezTo>
                  <a:cubicBezTo>
                    <a:pt x="701" y="706"/>
                    <a:pt x="702" y="705"/>
                    <a:pt x="704" y="706"/>
                  </a:cubicBezTo>
                  <a:cubicBezTo>
                    <a:pt x="705" y="706"/>
                    <a:pt x="705" y="706"/>
                    <a:pt x="705" y="705"/>
                  </a:cubicBezTo>
                  <a:cubicBezTo>
                    <a:pt x="705" y="703"/>
                    <a:pt x="707" y="701"/>
                    <a:pt x="709" y="700"/>
                  </a:cubicBezTo>
                  <a:cubicBezTo>
                    <a:pt x="709" y="700"/>
                    <a:pt x="709" y="700"/>
                    <a:pt x="710" y="700"/>
                  </a:cubicBezTo>
                  <a:cubicBezTo>
                    <a:pt x="710" y="700"/>
                    <a:pt x="710" y="700"/>
                    <a:pt x="710" y="700"/>
                  </a:cubicBezTo>
                  <a:cubicBezTo>
                    <a:pt x="710" y="701"/>
                    <a:pt x="709" y="701"/>
                    <a:pt x="709" y="701"/>
                  </a:cubicBezTo>
                  <a:cubicBezTo>
                    <a:pt x="709" y="701"/>
                    <a:pt x="709" y="701"/>
                    <a:pt x="709" y="701"/>
                  </a:cubicBezTo>
                  <a:cubicBezTo>
                    <a:pt x="710" y="702"/>
                    <a:pt x="710" y="701"/>
                    <a:pt x="710" y="701"/>
                  </a:cubicBezTo>
                  <a:cubicBezTo>
                    <a:pt x="710" y="701"/>
                    <a:pt x="711" y="700"/>
                    <a:pt x="711" y="701"/>
                  </a:cubicBezTo>
                  <a:cubicBezTo>
                    <a:pt x="712" y="701"/>
                    <a:pt x="712" y="701"/>
                    <a:pt x="712" y="701"/>
                  </a:cubicBezTo>
                  <a:cubicBezTo>
                    <a:pt x="712" y="701"/>
                    <a:pt x="712" y="702"/>
                    <a:pt x="712" y="702"/>
                  </a:cubicBezTo>
                  <a:cubicBezTo>
                    <a:pt x="712" y="702"/>
                    <a:pt x="712" y="702"/>
                    <a:pt x="712" y="702"/>
                  </a:cubicBezTo>
                  <a:cubicBezTo>
                    <a:pt x="712" y="704"/>
                    <a:pt x="713" y="704"/>
                    <a:pt x="714" y="704"/>
                  </a:cubicBezTo>
                  <a:cubicBezTo>
                    <a:pt x="715" y="704"/>
                    <a:pt x="716" y="704"/>
                    <a:pt x="716" y="705"/>
                  </a:cubicBezTo>
                  <a:cubicBezTo>
                    <a:pt x="718" y="705"/>
                    <a:pt x="719" y="705"/>
                    <a:pt x="720" y="704"/>
                  </a:cubicBezTo>
                  <a:cubicBezTo>
                    <a:pt x="722" y="704"/>
                    <a:pt x="724" y="702"/>
                    <a:pt x="726" y="701"/>
                  </a:cubicBezTo>
                  <a:cubicBezTo>
                    <a:pt x="729" y="699"/>
                    <a:pt x="732" y="697"/>
                    <a:pt x="734" y="694"/>
                  </a:cubicBezTo>
                  <a:cubicBezTo>
                    <a:pt x="734" y="692"/>
                    <a:pt x="734" y="691"/>
                    <a:pt x="735" y="690"/>
                  </a:cubicBezTo>
                  <a:cubicBezTo>
                    <a:pt x="736" y="689"/>
                    <a:pt x="737" y="689"/>
                    <a:pt x="738" y="688"/>
                  </a:cubicBezTo>
                  <a:cubicBezTo>
                    <a:pt x="740" y="684"/>
                    <a:pt x="743" y="680"/>
                    <a:pt x="747" y="677"/>
                  </a:cubicBezTo>
                  <a:cubicBezTo>
                    <a:pt x="749" y="674"/>
                    <a:pt x="750" y="671"/>
                    <a:pt x="753" y="669"/>
                  </a:cubicBezTo>
                  <a:cubicBezTo>
                    <a:pt x="753" y="669"/>
                    <a:pt x="753" y="669"/>
                    <a:pt x="753" y="668"/>
                  </a:cubicBezTo>
                  <a:cubicBezTo>
                    <a:pt x="753" y="666"/>
                    <a:pt x="754" y="664"/>
                    <a:pt x="756" y="662"/>
                  </a:cubicBezTo>
                  <a:cubicBezTo>
                    <a:pt x="757" y="661"/>
                    <a:pt x="758" y="659"/>
                    <a:pt x="758" y="657"/>
                  </a:cubicBezTo>
                  <a:cubicBezTo>
                    <a:pt x="759" y="657"/>
                    <a:pt x="759" y="656"/>
                    <a:pt x="760" y="655"/>
                  </a:cubicBezTo>
                  <a:cubicBezTo>
                    <a:pt x="761" y="654"/>
                    <a:pt x="762" y="652"/>
                    <a:pt x="764" y="650"/>
                  </a:cubicBezTo>
                  <a:cubicBezTo>
                    <a:pt x="765" y="650"/>
                    <a:pt x="765" y="649"/>
                    <a:pt x="765" y="648"/>
                  </a:cubicBezTo>
                  <a:cubicBezTo>
                    <a:pt x="765" y="646"/>
                    <a:pt x="766" y="644"/>
                    <a:pt x="766" y="642"/>
                  </a:cubicBezTo>
                  <a:cubicBezTo>
                    <a:pt x="766" y="642"/>
                    <a:pt x="766" y="642"/>
                    <a:pt x="766" y="641"/>
                  </a:cubicBezTo>
                  <a:cubicBezTo>
                    <a:pt x="766" y="641"/>
                    <a:pt x="766" y="641"/>
                    <a:pt x="766" y="641"/>
                  </a:cubicBezTo>
                  <a:cubicBezTo>
                    <a:pt x="767" y="640"/>
                    <a:pt x="767" y="639"/>
                    <a:pt x="767" y="638"/>
                  </a:cubicBezTo>
                  <a:cubicBezTo>
                    <a:pt x="767" y="638"/>
                    <a:pt x="767" y="638"/>
                    <a:pt x="767" y="637"/>
                  </a:cubicBezTo>
                  <a:cubicBezTo>
                    <a:pt x="767" y="636"/>
                    <a:pt x="767" y="636"/>
                    <a:pt x="767" y="635"/>
                  </a:cubicBezTo>
                  <a:cubicBezTo>
                    <a:pt x="767" y="635"/>
                    <a:pt x="767" y="634"/>
                    <a:pt x="767" y="634"/>
                  </a:cubicBezTo>
                  <a:cubicBezTo>
                    <a:pt x="767" y="634"/>
                    <a:pt x="768" y="634"/>
                    <a:pt x="768" y="633"/>
                  </a:cubicBezTo>
                  <a:cubicBezTo>
                    <a:pt x="768" y="633"/>
                    <a:pt x="768" y="632"/>
                    <a:pt x="767" y="632"/>
                  </a:cubicBezTo>
                  <a:cubicBezTo>
                    <a:pt x="767" y="632"/>
                    <a:pt x="767" y="631"/>
                    <a:pt x="767" y="631"/>
                  </a:cubicBezTo>
                  <a:cubicBezTo>
                    <a:pt x="767" y="630"/>
                    <a:pt x="767" y="630"/>
                    <a:pt x="767" y="630"/>
                  </a:cubicBezTo>
                  <a:cubicBezTo>
                    <a:pt x="767" y="630"/>
                    <a:pt x="767" y="629"/>
                    <a:pt x="767" y="628"/>
                  </a:cubicBezTo>
                  <a:cubicBezTo>
                    <a:pt x="767" y="627"/>
                    <a:pt x="767" y="627"/>
                    <a:pt x="767" y="627"/>
                  </a:cubicBezTo>
                  <a:cubicBezTo>
                    <a:pt x="767" y="626"/>
                    <a:pt x="767" y="625"/>
                    <a:pt x="767" y="624"/>
                  </a:cubicBezTo>
                  <a:cubicBezTo>
                    <a:pt x="768" y="624"/>
                    <a:pt x="768" y="623"/>
                    <a:pt x="768" y="622"/>
                  </a:cubicBezTo>
                  <a:cubicBezTo>
                    <a:pt x="769" y="619"/>
                    <a:pt x="769" y="617"/>
                    <a:pt x="771" y="615"/>
                  </a:cubicBezTo>
                  <a:cubicBezTo>
                    <a:pt x="773" y="614"/>
                    <a:pt x="773" y="612"/>
                    <a:pt x="773" y="611"/>
                  </a:cubicBezTo>
                  <a:cubicBezTo>
                    <a:pt x="773" y="611"/>
                    <a:pt x="773" y="611"/>
                    <a:pt x="773" y="610"/>
                  </a:cubicBezTo>
                  <a:cubicBezTo>
                    <a:pt x="773" y="610"/>
                    <a:pt x="772" y="609"/>
                    <a:pt x="772" y="609"/>
                  </a:cubicBezTo>
                  <a:cubicBezTo>
                    <a:pt x="771" y="608"/>
                    <a:pt x="771" y="608"/>
                    <a:pt x="771" y="607"/>
                  </a:cubicBezTo>
                  <a:cubicBezTo>
                    <a:pt x="771" y="607"/>
                    <a:pt x="771" y="607"/>
                    <a:pt x="771" y="607"/>
                  </a:cubicBezTo>
                  <a:cubicBezTo>
                    <a:pt x="772" y="605"/>
                    <a:pt x="772" y="605"/>
                    <a:pt x="772" y="604"/>
                  </a:cubicBezTo>
                  <a:cubicBezTo>
                    <a:pt x="772" y="603"/>
                    <a:pt x="772" y="603"/>
                    <a:pt x="770" y="602"/>
                  </a:cubicBezTo>
                  <a:cubicBezTo>
                    <a:pt x="770" y="601"/>
                    <a:pt x="769" y="601"/>
                    <a:pt x="769" y="600"/>
                  </a:cubicBezTo>
                  <a:cubicBezTo>
                    <a:pt x="770" y="600"/>
                    <a:pt x="770" y="600"/>
                    <a:pt x="771" y="601"/>
                  </a:cubicBezTo>
                  <a:cubicBezTo>
                    <a:pt x="772" y="601"/>
                    <a:pt x="773" y="600"/>
                    <a:pt x="773" y="599"/>
                  </a:cubicBezTo>
                  <a:cubicBezTo>
                    <a:pt x="773" y="599"/>
                    <a:pt x="773" y="599"/>
                    <a:pt x="773" y="599"/>
                  </a:cubicBezTo>
                  <a:cubicBezTo>
                    <a:pt x="773" y="598"/>
                    <a:pt x="773" y="598"/>
                    <a:pt x="772" y="598"/>
                  </a:cubicBezTo>
                  <a:cubicBezTo>
                    <a:pt x="770" y="596"/>
                    <a:pt x="768" y="594"/>
                    <a:pt x="767" y="593"/>
                  </a:cubicBezTo>
                  <a:cubicBezTo>
                    <a:pt x="766" y="592"/>
                    <a:pt x="766" y="592"/>
                    <a:pt x="766" y="592"/>
                  </a:cubicBezTo>
                  <a:cubicBezTo>
                    <a:pt x="766" y="592"/>
                    <a:pt x="766" y="592"/>
                    <a:pt x="766" y="591"/>
                  </a:cubicBezTo>
                  <a:cubicBezTo>
                    <a:pt x="766" y="591"/>
                    <a:pt x="766" y="591"/>
                    <a:pt x="766" y="591"/>
                  </a:cubicBezTo>
                  <a:cubicBezTo>
                    <a:pt x="766" y="590"/>
                    <a:pt x="765" y="589"/>
                    <a:pt x="764" y="588"/>
                  </a:cubicBezTo>
                  <a:cubicBezTo>
                    <a:pt x="763" y="587"/>
                    <a:pt x="761" y="586"/>
                    <a:pt x="759" y="588"/>
                  </a:cubicBezTo>
                  <a:cubicBezTo>
                    <a:pt x="758" y="588"/>
                    <a:pt x="757" y="587"/>
                    <a:pt x="755" y="586"/>
                  </a:cubicBezTo>
                  <a:cubicBezTo>
                    <a:pt x="755" y="587"/>
                    <a:pt x="755" y="588"/>
                    <a:pt x="755" y="589"/>
                  </a:cubicBezTo>
                  <a:cubicBezTo>
                    <a:pt x="755" y="590"/>
                    <a:pt x="755" y="590"/>
                    <a:pt x="755" y="591"/>
                  </a:cubicBezTo>
                  <a:cubicBezTo>
                    <a:pt x="755" y="592"/>
                    <a:pt x="754" y="592"/>
                    <a:pt x="754" y="593"/>
                  </a:cubicBezTo>
                  <a:cubicBezTo>
                    <a:pt x="754" y="593"/>
                    <a:pt x="754" y="593"/>
                    <a:pt x="754" y="593"/>
                  </a:cubicBezTo>
                  <a:cubicBezTo>
                    <a:pt x="754" y="594"/>
                    <a:pt x="754" y="595"/>
                    <a:pt x="752" y="595"/>
                  </a:cubicBezTo>
                  <a:cubicBezTo>
                    <a:pt x="752" y="595"/>
                    <a:pt x="752" y="595"/>
                    <a:pt x="752" y="594"/>
                  </a:cubicBezTo>
                  <a:cubicBezTo>
                    <a:pt x="754" y="593"/>
                    <a:pt x="754" y="591"/>
                    <a:pt x="754" y="589"/>
                  </a:cubicBezTo>
                  <a:cubicBezTo>
                    <a:pt x="754" y="589"/>
                    <a:pt x="754" y="589"/>
                    <a:pt x="754" y="590"/>
                  </a:cubicBezTo>
                  <a:cubicBezTo>
                    <a:pt x="753" y="590"/>
                    <a:pt x="753" y="590"/>
                    <a:pt x="753" y="590"/>
                  </a:cubicBezTo>
                  <a:cubicBezTo>
                    <a:pt x="753" y="591"/>
                    <a:pt x="753" y="592"/>
                    <a:pt x="752" y="592"/>
                  </a:cubicBezTo>
                  <a:cubicBezTo>
                    <a:pt x="751" y="594"/>
                    <a:pt x="748" y="595"/>
                    <a:pt x="746" y="595"/>
                  </a:cubicBezTo>
                  <a:cubicBezTo>
                    <a:pt x="745" y="595"/>
                    <a:pt x="745" y="595"/>
                    <a:pt x="745" y="594"/>
                  </a:cubicBezTo>
                  <a:cubicBezTo>
                    <a:pt x="745" y="594"/>
                    <a:pt x="745" y="594"/>
                    <a:pt x="745" y="594"/>
                  </a:cubicBezTo>
                  <a:cubicBezTo>
                    <a:pt x="745" y="594"/>
                    <a:pt x="745" y="594"/>
                    <a:pt x="746" y="593"/>
                  </a:cubicBezTo>
                  <a:cubicBezTo>
                    <a:pt x="747" y="593"/>
                    <a:pt x="748" y="592"/>
                    <a:pt x="748" y="591"/>
                  </a:cubicBezTo>
                  <a:cubicBezTo>
                    <a:pt x="748" y="591"/>
                    <a:pt x="747" y="590"/>
                    <a:pt x="746" y="589"/>
                  </a:cubicBezTo>
                  <a:cubicBezTo>
                    <a:pt x="746" y="589"/>
                    <a:pt x="746" y="589"/>
                    <a:pt x="746" y="588"/>
                  </a:cubicBezTo>
                  <a:cubicBezTo>
                    <a:pt x="746" y="588"/>
                    <a:pt x="746" y="588"/>
                    <a:pt x="747" y="588"/>
                  </a:cubicBezTo>
                  <a:cubicBezTo>
                    <a:pt x="747" y="588"/>
                    <a:pt x="748" y="587"/>
                    <a:pt x="748" y="587"/>
                  </a:cubicBezTo>
                  <a:cubicBezTo>
                    <a:pt x="748" y="587"/>
                    <a:pt x="748" y="587"/>
                    <a:pt x="748" y="587"/>
                  </a:cubicBezTo>
                  <a:cubicBezTo>
                    <a:pt x="747" y="586"/>
                    <a:pt x="747" y="586"/>
                    <a:pt x="746" y="586"/>
                  </a:cubicBezTo>
                  <a:cubicBezTo>
                    <a:pt x="745" y="587"/>
                    <a:pt x="745" y="587"/>
                    <a:pt x="745" y="588"/>
                  </a:cubicBezTo>
                  <a:cubicBezTo>
                    <a:pt x="745" y="588"/>
                    <a:pt x="745" y="589"/>
                    <a:pt x="745" y="589"/>
                  </a:cubicBezTo>
                  <a:cubicBezTo>
                    <a:pt x="745" y="589"/>
                    <a:pt x="745" y="589"/>
                    <a:pt x="745" y="590"/>
                  </a:cubicBezTo>
                  <a:cubicBezTo>
                    <a:pt x="745" y="590"/>
                    <a:pt x="745" y="591"/>
                    <a:pt x="744" y="592"/>
                  </a:cubicBezTo>
                  <a:cubicBezTo>
                    <a:pt x="743" y="592"/>
                    <a:pt x="742" y="591"/>
                    <a:pt x="742" y="592"/>
                  </a:cubicBezTo>
                  <a:cubicBezTo>
                    <a:pt x="741" y="592"/>
                    <a:pt x="741" y="591"/>
                    <a:pt x="741" y="591"/>
                  </a:cubicBezTo>
                  <a:cubicBezTo>
                    <a:pt x="741" y="591"/>
                    <a:pt x="741" y="590"/>
                    <a:pt x="742" y="590"/>
                  </a:cubicBezTo>
                  <a:cubicBezTo>
                    <a:pt x="742" y="589"/>
                    <a:pt x="742" y="588"/>
                    <a:pt x="742" y="588"/>
                  </a:cubicBezTo>
                  <a:cubicBezTo>
                    <a:pt x="742" y="587"/>
                    <a:pt x="742" y="586"/>
                    <a:pt x="742" y="585"/>
                  </a:cubicBezTo>
                  <a:cubicBezTo>
                    <a:pt x="742" y="584"/>
                    <a:pt x="742" y="584"/>
                    <a:pt x="742" y="583"/>
                  </a:cubicBezTo>
                  <a:cubicBezTo>
                    <a:pt x="742" y="583"/>
                    <a:pt x="742" y="583"/>
                    <a:pt x="742" y="583"/>
                  </a:cubicBezTo>
                  <a:cubicBezTo>
                    <a:pt x="742" y="583"/>
                    <a:pt x="742" y="582"/>
                    <a:pt x="741" y="583"/>
                  </a:cubicBezTo>
                  <a:cubicBezTo>
                    <a:pt x="739" y="583"/>
                    <a:pt x="737" y="582"/>
                    <a:pt x="735" y="583"/>
                  </a:cubicBezTo>
                  <a:cubicBezTo>
                    <a:pt x="735" y="583"/>
                    <a:pt x="735" y="583"/>
                    <a:pt x="735" y="583"/>
                  </a:cubicBezTo>
                  <a:cubicBezTo>
                    <a:pt x="734" y="582"/>
                    <a:pt x="733" y="582"/>
                    <a:pt x="733" y="582"/>
                  </a:cubicBezTo>
                  <a:cubicBezTo>
                    <a:pt x="732" y="581"/>
                    <a:pt x="731" y="581"/>
                    <a:pt x="731" y="580"/>
                  </a:cubicBezTo>
                  <a:cubicBezTo>
                    <a:pt x="731" y="579"/>
                    <a:pt x="732" y="579"/>
                    <a:pt x="733" y="578"/>
                  </a:cubicBezTo>
                  <a:cubicBezTo>
                    <a:pt x="734" y="577"/>
                    <a:pt x="735" y="577"/>
                    <a:pt x="736" y="575"/>
                  </a:cubicBezTo>
                  <a:cubicBezTo>
                    <a:pt x="737" y="574"/>
                    <a:pt x="739" y="573"/>
                    <a:pt x="739" y="572"/>
                  </a:cubicBezTo>
                  <a:cubicBezTo>
                    <a:pt x="741" y="570"/>
                    <a:pt x="744" y="568"/>
                    <a:pt x="746" y="567"/>
                  </a:cubicBezTo>
                  <a:cubicBezTo>
                    <a:pt x="747" y="566"/>
                    <a:pt x="748" y="565"/>
                    <a:pt x="748" y="563"/>
                  </a:cubicBezTo>
                  <a:cubicBezTo>
                    <a:pt x="749" y="562"/>
                    <a:pt x="751" y="561"/>
                    <a:pt x="751" y="559"/>
                  </a:cubicBezTo>
                  <a:cubicBezTo>
                    <a:pt x="752" y="559"/>
                    <a:pt x="752" y="558"/>
                    <a:pt x="752" y="557"/>
                  </a:cubicBezTo>
                  <a:cubicBezTo>
                    <a:pt x="752" y="557"/>
                    <a:pt x="752" y="557"/>
                    <a:pt x="752" y="557"/>
                  </a:cubicBezTo>
                  <a:cubicBezTo>
                    <a:pt x="754" y="557"/>
                    <a:pt x="754" y="555"/>
                    <a:pt x="754" y="554"/>
                  </a:cubicBezTo>
                  <a:cubicBezTo>
                    <a:pt x="755" y="554"/>
                    <a:pt x="756" y="554"/>
                    <a:pt x="756" y="553"/>
                  </a:cubicBezTo>
                  <a:cubicBezTo>
                    <a:pt x="756" y="551"/>
                    <a:pt x="758" y="551"/>
                    <a:pt x="759" y="550"/>
                  </a:cubicBezTo>
                  <a:cubicBezTo>
                    <a:pt x="760" y="549"/>
                    <a:pt x="761" y="549"/>
                    <a:pt x="761" y="548"/>
                  </a:cubicBezTo>
                  <a:cubicBezTo>
                    <a:pt x="762" y="548"/>
                    <a:pt x="763" y="546"/>
                    <a:pt x="764" y="545"/>
                  </a:cubicBezTo>
                  <a:cubicBezTo>
                    <a:pt x="767" y="544"/>
                    <a:pt x="767" y="543"/>
                    <a:pt x="768" y="541"/>
                  </a:cubicBezTo>
                  <a:cubicBezTo>
                    <a:pt x="768" y="538"/>
                    <a:pt x="769" y="536"/>
                    <a:pt x="772" y="535"/>
                  </a:cubicBezTo>
                  <a:cubicBezTo>
                    <a:pt x="773" y="534"/>
                    <a:pt x="774" y="534"/>
                    <a:pt x="774" y="533"/>
                  </a:cubicBezTo>
                  <a:cubicBezTo>
                    <a:pt x="775" y="532"/>
                    <a:pt x="776" y="531"/>
                    <a:pt x="776" y="529"/>
                  </a:cubicBezTo>
                  <a:cubicBezTo>
                    <a:pt x="779" y="526"/>
                    <a:pt x="782" y="524"/>
                    <a:pt x="787" y="524"/>
                  </a:cubicBezTo>
                  <a:cubicBezTo>
                    <a:pt x="787" y="524"/>
                    <a:pt x="787" y="524"/>
                    <a:pt x="787" y="524"/>
                  </a:cubicBezTo>
                  <a:cubicBezTo>
                    <a:pt x="788" y="523"/>
                    <a:pt x="789" y="523"/>
                    <a:pt x="790" y="523"/>
                  </a:cubicBezTo>
                  <a:cubicBezTo>
                    <a:pt x="793" y="523"/>
                    <a:pt x="795" y="523"/>
                    <a:pt x="797" y="523"/>
                  </a:cubicBezTo>
                  <a:cubicBezTo>
                    <a:pt x="797" y="523"/>
                    <a:pt x="798" y="523"/>
                    <a:pt x="798" y="523"/>
                  </a:cubicBezTo>
                  <a:cubicBezTo>
                    <a:pt x="799" y="523"/>
                    <a:pt x="799" y="523"/>
                    <a:pt x="799" y="523"/>
                  </a:cubicBezTo>
                  <a:cubicBezTo>
                    <a:pt x="800" y="524"/>
                    <a:pt x="802" y="523"/>
                    <a:pt x="803" y="523"/>
                  </a:cubicBezTo>
                  <a:cubicBezTo>
                    <a:pt x="803" y="523"/>
                    <a:pt x="803" y="523"/>
                    <a:pt x="803" y="523"/>
                  </a:cubicBezTo>
                  <a:cubicBezTo>
                    <a:pt x="804" y="523"/>
                    <a:pt x="804" y="524"/>
                    <a:pt x="803" y="524"/>
                  </a:cubicBezTo>
                  <a:cubicBezTo>
                    <a:pt x="803" y="525"/>
                    <a:pt x="803" y="525"/>
                    <a:pt x="804" y="526"/>
                  </a:cubicBezTo>
                  <a:cubicBezTo>
                    <a:pt x="804" y="526"/>
                    <a:pt x="804" y="526"/>
                    <a:pt x="804" y="526"/>
                  </a:cubicBezTo>
                  <a:cubicBezTo>
                    <a:pt x="804" y="526"/>
                    <a:pt x="805" y="526"/>
                    <a:pt x="805" y="526"/>
                  </a:cubicBezTo>
                  <a:cubicBezTo>
                    <a:pt x="807" y="526"/>
                    <a:pt x="806" y="524"/>
                    <a:pt x="806" y="523"/>
                  </a:cubicBezTo>
                  <a:cubicBezTo>
                    <a:pt x="807" y="523"/>
                    <a:pt x="807" y="522"/>
                    <a:pt x="808" y="522"/>
                  </a:cubicBezTo>
                  <a:cubicBezTo>
                    <a:pt x="808" y="523"/>
                    <a:pt x="809" y="523"/>
                    <a:pt x="809" y="523"/>
                  </a:cubicBezTo>
                  <a:cubicBezTo>
                    <a:pt x="809" y="523"/>
                    <a:pt x="810" y="523"/>
                    <a:pt x="810" y="523"/>
                  </a:cubicBezTo>
                  <a:cubicBezTo>
                    <a:pt x="810" y="523"/>
                    <a:pt x="810" y="523"/>
                    <a:pt x="810" y="523"/>
                  </a:cubicBezTo>
                  <a:cubicBezTo>
                    <a:pt x="811" y="524"/>
                    <a:pt x="811" y="524"/>
                    <a:pt x="812" y="524"/>
                  </a:cubicBezTo>
                  <a:cubicBezTo>
                    <a:pt x="812" y="524"/>
                    <a:pt x="812" y="524"/>
                    <a:pt x="812" y="524"/>
                  </a:cubicBezTo>
                  <a:cubicBezTo>
                    <a:pt x="815" y="525"/>
                    <a:pt x="817" y="525"/>
                    <a:pt x="818" y="523"/>
                  </a:cubicBezTo>
                  <a:cubicBezTo>
                    <a:pt x="819" y="523"/>
                    <a:pt x="819" y="523"/>
                    <a:pt x="820" y="523"/>
                  </a:cubicBezTo>
                  <a:cubicBezTo>
                    <a:pt x="820" y="523"/>
                    <a:pt x="820" y="523"/>
                    <a:pt x="820" y="524"/>
                  </a:cubicBezTo>
                  <a:cubicBezTo>
                    <a:pt x="820" y="524"/>
                    <a:pt x="821" y="524"/>
                    <a:pt x="821" y="525"/>
                  </a:cubicBezTo>
                  <a:cubicBezTo>
                    <a:pt x="821" y="525"/>
                    <a:pt x="821" y="525"/>
                    <a:pt x="821" y="525"/>
                  </a:cubicBezTo>
                  <a:cubicBezTo>
                    <a:pt x="822" y="525"/>
                    <a:pt x="823" y="525"/>
                    <a:pt x="824" y="524"/>
                  </a:cubicBezTo>
                  <a:cubicBezTo>
                    <a:pt x="824" y="524"/>
                    <a:pt x="824" y="524"/>
                    <a:pt x="824" y="524"/>
                  </a:cubicBezTo>
                  <a:cubicBezTo>
                    <a:pt x="824" y="523"/>
                    <a:pt x="823" y="523"/>
                    <a:pt x="823" y="523"/>
                  </a:cubicBezTo>
                  <a:cubicBezTo>
                    <a:pt x="823" y="523"/>
                    <a:pt x="823" y="523"/>
                    <a:pt x="823" y="523"/>
                  </a:cubicBezTo>
                  <a:cubicBezTo>
                    <a:pt x="823" y="523"/>
                    <a:pt x="823" y="523"/>
                    <a:pt x="823" y="523"/>
                  </a:cubicBezTo>
                  <a:cubicBezTo>
                    <a:pt x="823" y="522"/>
                    <a:pt x="823" y="522"/>
                    <a:pt x="823" y="522"/>
                  </a:cubicBezTo>
                  <a:cubicBezTo>
                    <a:pt x="823" y="522"/>
                    <a:pt x="823" y="522"/>
                    <a:pt x="823" y="522"/>
                  </a:cubicBezTo>
                  <a:cubicBezTo>
                    <a:pt x="825" y="522"/>
                    <a:pt x="825" y="522"/>
                    <a:pt x="826" y="521"/>
                  </a:cubicBezTo>
                  <a:cubicBezTo>
                    <a:pt x="826" y="521"/>
                    <a:pt x="826" y="521"/>
                    <a:pt x="826" y="521"/>
                  </a:cubicBezTo>
                  <a:cubicBezTo>
                    <a:pt x="826" y="521"/>
                    <a:pt x="826" y="521"/>
                    <a:pt x="826" y="520"/>
                  </a:cubicBezTo>
                  <a:cubicBezTo>
                    <a:pt x="826" y="519"/>
                    <a:pt x="827" y="519"/>
                    <a:pt x="827" y="519"/>
                  </a:cubicBezTo>
                  <a:cubicBezTo>
                    <a:pt x="828" y="519"/>
                    <a:pt x="830" y="518"/>
                    <a:pt x="831" y="519"/>
                  </a:cubicBezTo>
                  <a:cubicBezTo>
                    <a:pt x="832" y="520"/>
                    <a:pt x="833" y="520"/>
                    <a:pt x="834" y="520"/>
                  </a:cubicBezTo>
                  <a:cubicBezTo>
                    <a:pt x="834" y="520"/>
                    <a:pt x="834" y="520"/>
                    <a:pt x="834" y="520"/>
                  </a:cubicBezTo>
                  <a:cubicBezTo>
                    <a:pt x="834" y="521"/>
                    <a:pt x="835" y="521"/>
                    <a:pt x="835" y="521"/>
                  </a:cubicBezTo>
                  <a:cubicBezTo>
                    <a:pt x="835" y="521"/>
                    <a:pt x="835" y="521"/>
                    <a:pt x="835" y="521"/>
                  </a:cubicBezTo>
                  <a:cubicBezTo>
                    <a:pt x="835" y="521"/>
                    <a:pt x="835" y="521"/>
                    <a:pt x="835" y="521"/>
                  </a:cubicBezTo>
                  <a:cubicBezTo>
                    <a:pt x="835" y="522"/>
                    <a:pt x="835" y="522"/>
                    <a:pt x="835" y="522"/>
                  </a:cubicBezTo>
                  <a:cubicBezTo>
                    <a:pt x="835" y="522"/>
                    <a:pt x="835" y="522"/>
                    <a:pt x="835" y="522"/>
                  </a:cubicBezTo>
                  <a:cubicBezTo>
                    <a:pt x="836" y="522"/>
                    <a:pt x="836" y="523"/>
                    <a:pt x="837" y="522"/>
                  </a:cubicBezTo>
                  <a:cubicBezTo>
                    <a:pt x="837" y="522"/>
                    <a:pt x="837" y="522"/>
                    <a:pt x="837" y="522"/>
                  </a:cubicBezTo>
                  <a:cubicBezTo>
                    <a:pt x="837" y="522"/>
                    <a:pt x="837" y="522"/>
                    <a:pt x="838" y="522"/>
                  </a:cubicBezTo>
                  <a:cubicBezTo>
                    <a:pt x="838" y="521"/>
                    <a:pt x="839" y="521"/>
                    <a:pt x="840" y="521"/>
                  </a:cubicBezTo>
                  <a:cubicBezTo>
                    <a:pt x="840" y="521"/>
                    <a:pt x="840" y="521"/>
                    <a:pt x="841" y="521"/>
                  </a:cubicBezTo>
                  <a:cubicBezTo>
                    <a:pt x="841" y="521"/>
                    <a:pt x="841" y="521"/>
                    <a:pt x="841" y="521"/>
                  </a:cubicBezTo>
                  <a:cubicBezTo>
                    <a:pt x="842" y="522"/>
                    <a:pt x="842" y="523"/>
                    <a:pt x="843" y="524"/>
                  </a:cubicBezTo>
                  <a:cubicBezTo>
                    <a:pt x="843" y="524"/>
                    <a:pt x="843" y="524"/>
                    <a:pt x="843" y="524"/>
                  </a:cubicBezTo>
                  <a:cubicBezTo>
                    <a:pt x="844" y="525"/>
                    <a:pt x="844" y="525"/>
                    <a:pt x="844" y="525"/>
                  </a:cubicBezTo>
                  <a:cubicBezTo>
                    <a:pt x="845" y="525"/>
                    <a:pt x="845" y="525"/>
                    <a:pt x="846" y="525"/>
                  </a:cubicBezTo>
                  <a:cubicBezTo>
                    <a:pt x="845" y="527"/>
                    <a:pt x="844" y="526"/>
                    <a:pt x="843" y="526"/>
                  </a:cubicBezTo>
                  <a:cubicBezTo>
                    <a:pt x="842" y="526"/>
                    <a:pt x="840" y="527"/>
                    <a:pt x="839" y="527"/>
                  </a:cubicBezTo>
                  <a:cubicBezTo>
                    <a:pt x="840" y="528"/>
                    <a:pt x="840" y="530"/>
                    <a:pt x="841" y="530"/>
                  </a:cubicBezTo>
                  <a:cubicBezTo>
                    <a:pt x="841" y="531"/>
                    <a:pt x="842" y="531"/>
                    <a:pt x="843" y="530"/>
                  </a:cubicBezTo>
                  <a:cubicBezTo>
                    <a:pt x="843" y="530"/>
                    <a:pt x="843" y="530"/>
                    <a:pt x="843" y="530"/>
                  </a:cubicBezTo>
                  <a:cubicBezTo>
                    <a:pt x="844" y="530"/>
                    <a:pt x="845" y="530"/>
                    <a:pt x="845" y="530"/>
                  </a:cubicBezTo>
                  <a:cubicBezTo>
                    <a:pt x="845" y="529"/>
                    <a:pt x="845" y="529"/>
                    <a:pt x="845" y="529"/>
                  </a:cubicBezTo>
                  <a:cubicBezTo>
                    <a:pt x="847" y="529"/>
                    <a:pt x="848" y="529"/>
                    <a:pt x="849" y="529"/>
                  </a:cubicBezTo>
                  <a:cubicBezTo>
                    <a:pt x="850" y="530"/>
                    <a:pt x="851" y="530"/>
                    <a:pt x="851" y="529"/>
                  </a:cubicBezTo>
                  <a:cubicBezTo>
                    <a:pt x="851" y="529"/>
                    <a:pt x="851" y="528"/>
                    <a:pt x="851" y="528"/>
                  </a:cubicBezTo>
                  <a:cubicBezTo>
                    <a:pt x="852" y="527"/>
                    <a:pt x="854" y="527"/>
                    <a:pt x="855" y="525"/>
                  </a:cubicBezTo>
                  <a:cubicBezTo>
                    <a:pt x="855" y="525"/>
                    <a:pt x="856" y="525"/>
                    <a:pt x="856" y="526"/>
                  </a:cubicBezTo>
                  <a:cubicBezTo>
                    <a:pt x="857" y="526"/>
                    <a:pt x="857" y="526"/>
                    <a:pt x="858" y="527"/>
                  </a:cubicBezTo>
                  <a:cubicBezTo>
                    <a:pt x="858" y="527"/>
                    <a:pt x="858" y="527"/>
                    <a:pt x="858" y="527"/>
                  </a:cubicBezTo>
                  <a:cubicBezTo>
                    <a:pt x="859" y="528"/>
                    <a:pt x="860" y="527"/>
                    <a:pt x="861" y="526"/>
                  </a:cubicBezTo>
                  <a:cubicBezTo>
                    <a:pt x="861" y="526"/>
                    <a:pt x="861" y="526"/>
                    <a:pt x="861" y="526"/>
                  </a:cubicBezTo>
                  <a:cubicBezTo>
                    <a:pt x="861" y="526"/>
                    <a:pt x="862" y="526"/>
                    <a:pt x="862" y="526"/>
                  </a:cubicBezTo>
                  <a:cubicBezTo>
                    <a:pt x="863" y="526"/>
                    <a:pt x="864" y="526"/>
                    <a:pt x="865" y="526"/>
                  </a:cubicBezTo>
                  <a:cubicBezTo>
                    <a:pt x="866" y="526"/>
                    <a:pt x="867" y="525"/>
                    <a:pt x="866" y="523"/>
                  </a:cubicBezTo>
                  <a:cubicBezTo>
                    <a:pt x="866" y="523"/>
                    <a:pt x="866" y="523"/>
                    <a:pt x="865" y="523"/>
                  </a:cubicBezTo>
                  <a:cubicBezTo>
                    <a:pt x="865" y="522"/>
                    <a:pt x="864" y="522"/>
                    <a:pt x="864" y="522"/>
                  </a:cubicBezTo>
                  <a:cubicBezTo>
                    <a:pt x="863" y="520"/>
                    <a:pt x="861" y="521"/>
                    <a:pt x="860" y="522"/>
                  </a:cubicBezTo>
                  <a:cubicBezTo>
                    <a:pt x="860" y="521"/>
                    <a:pt x="860" y="521"/>
                    <a:pt x="860" y="521"/>
                  </a:cubicBezTo>
                  <a:cubicBezTo>
                    <a:pt x="860" y="519"/>
                    <a:pt x="859" y="517"/>
                    <a:pt x="861" y="516"/>
                  </a:cubicBezTo>
                  <a:cubicBezTo>
                    <a:pt x="862" y="516"/>
                    <a:pt x="862" y="515"/>
                    <a:pt x="862" y="515"/>
                  </a:cubicBezTo>
                  <a:cubicBezTo>
                    <a:pt x="862" y="514"/>
                    <a:pt x="862" y="514"/>
                    <a:pt x="862" y="514"/>
                  </a:cubicBezTo>
                  <a:cubicBezTo>
                    <a:pt x="862" y="514"/>
                    <a:pt x="862" y="513"/>
                    <a:pt x="862" y="513"/>
                  </a:cubicBezTo>
                  <a:cubicBezTo>
                    <a:pt x="863" y="513"/>
                    <a:pt x="863" y="513"/>
                    <a:pt x="863" y="512"/>
                  </a:cubicBezTo>
                  <a:cubicBezTo>
                    <a:pt x="864" y="510"/>
                    <a:pt x="866" y="509"/>
                    <a:pt x="868" y="508"/>
                  </a:cubicBezTo>
                  <a:cubicBezTo>
                    <a:pt x="869" y="507"/>
                    <a:pt x="870" y="505"/>
                    <a:pt x="871" y="505"/>
                  </a:cubicBezTo>
                  <a:cubicBezTo>
                    <a:pt x="872" y="504"/>
                    <a:pt x="872" y="503"/>
                    <a:pt x="872" y="501"/>
                  </a:cubicBezTo>
                  <a:cubicBezTo>
                    <a:pt x="873" y="501"/>
                    <a:pt x="873" y="500"/>
                    <a:pt x="874" y="499"/>
                  </a:cubicBezTo>
                  <a:cubicBezTo>
                    <a:pt x="874" y="499"/>
                    <a:pt x="874" y="499"/>
                    <a:pt x="874" y="499"/>
                  </a:cubicBezTo>
                  <a:cubicBezTo>
                    <a:pt x="875" y="499"/>
                    <a:pt x="875" y="499"/>
                    <a:pt x="875" y="499"/>
                  </a:cubicBezTo>
                  <a:cubicBezTo>
                    <a:pt x="875" y="499"/>
                    <a:pt x="875" y="499"/>
                    <a:pt x="875" y="499"/>
                  </a:cubicBezTo>
                  <a:cubicBezTo>
                    <a:pt x="876" y="498"/>
                    <a:pt x="877" y="498"/>
                    <a:pt x="876" y="497"/>
                  </a:cubicBezTo>
                  <a:cubicBezTo>
                    <a:pt x="876" y="495"/>
                    <a:pt x="876" y="494"/>
                    <a:pt x="878" y="493"/>
                  </a:cubicBezTo>
                  <a:cubicBezTo>
                    <a:pt x="878" y="493"/>
                    <a:pt x="878" y="493"/>
                    <a:pt x="878" y="493"/>
                  </a:cubicBezTo>
                  <a:cubicBezTo>
                    <a:pt x="878" y="493"/>
                    <a:pt x="878" y="493"/>
                    <a:pt x="878" y="493"/>
                  </a:cubicBezTo>
                  <a:cubicBezTo>
                    <a:pt x="878" y="492"/>
                    <a:pt x="878" y="492"/>
                    <a:pt x="879" y="492"/>
                  </a:cubicBezTo>
                  <a:cubicBezTo>
                    <a:pt x="879" y="492"/>
                    <a:pt x="880" y="492"/>
                    <a:pt x="880" y="492"/>
                  </a:cubicBezTo>
                  <a:cubicBezTo>
                    <a:pt x="881" y="492"/>
                    <a:pt x="881" y="492"/>
                    <a:pt x="882" y="491"/>
                  </a:cubicBezTo>
                  <a:cubicBezTo>
                    <a:pt x="882" y="491"/>
                    <a:pt x="882" y="490"/>
                    <a:pt x="882" y="490"/>
                  </a:cubicBezTo>
                  <a:cubicBezTo>
                    <a:pt x="883" y="490"/>
                    <a:pt x="883" y="490"/>
                    <a:pt x="884" y="490"/>
                  </a:cubicBezTo>
                  <a:cubicBezTo>
                    <a:pt x="884" y="490"/>
                    <a:pt x="884" y="490"/>
                    <a:pt x="884" y="490"/>
                  </a:cubicBezTo>
                  <a:cubicBezTo>
                    <a:pt x="886" y="491"/>
                    <a:pt x="886" y="490"/>
                    <a:pt x="887" y="489"/>
                  </a:cubicBezTo>
                  <a:cubicBezTo>
                    <a:pt x="888" y="490"/>
                    <a:pt x="890" y="490"/>
                    <a:pt x="891" y="490"/>
                  </a:cubicBezTo>
                  <a:cubicBezTo>
                    <a:pt x="893" y="489"/>
                    <a:pt x="894" y="489"/>
                    <a:pt x="895" y="491"/>
                  </a:cubicBezTo>
                  <a:cubicBezTo>
                    <a:pt x="895" y="491"/>
                    <a:pt x="896" y="491"/>
                    <a:pt x="896" y="492"/>
                  </a:cubicBezTo>
                  <a:cubicBezTo>
                    <a:pt x="896" y="492"/>
                    <a:pt x="896" y="492"/>
                    <a:pt x="896" y="492"/>
                  </a:cubicBezTo>
                  <a:cubicBezTo>
                    <a:pt x="897" y="492"/>
                    <a:pt x="898" y="492"/>
                    <a:pt x="899" y="491"/>
                  </a:cubicBezTo>
                  <a:cubicBezTo>
                    <a:pt x="899" y="490"/>
                    <a:pt x="899" y="490"/>
                    <a:pt x="900" y="489"/>
                  </a:cubicBezTo>
                  <a:cubicBezTo>
                    <a:pt x="900" y="489"/>
                    <a:pt x="901" y="489"/>
                    <a:pt x="901" y="490"/>
                  </a:cubicBezTo>
                  <a:cubicBezTo>
                    <a:pt x="901" y="491"/>
                    <a:pt x="901" y="492"/>
                    <a:pt x="900" y="493"/>
                  </a:cubicBezTo>
                  <a:cubicBezTo>
                    <a:pt x="899" y="495"/>
                    <a:pt x="897" y="497"/>
                    <a:pt x="898" y="499"/>
                  </a:cubicBezTo>
                  <a:cubicBezTo>
                    <a:pt x="898" y="500"/>
                    <a:pt x="898" y="500"/>
                    <a:pt x="898" y="501"/>
                  </a:cubicBezTo>
                  <a:cubicBezTo>
                    <a:pt x="898" y="501"/>
                    <a:pt x="897" y="501"/>
                    <a:pt x="898" y="502"/>
                  </a:cubicBezTo>
                  <a:cubicBezTo>
                    <a:pt x="898" y="502"/>
                    <a:pt x="899" y="502"/>
                    <a:pt x="899" y="502"/>
                  </a:cubicBezTo>
                  <a:cubicBezTo>
                    <a:pt x="900" y="502"/>
                    <a:pt x="900" y="501"/>
                    <a:pt x="900" y="501"/>
                  </a:cubicBezTo>
                  <a:cubicBezTo>
                    <a:pt x="900" y="501"/>
                    <a:pt x="900" y="501"/>
                    <a:pt x="900" y="501"/>
                  </a:cubicBezTo>
                  <a:cubicBezTo>
                    <a:pt x="900" y="501"/>
                    <a:pt x="900" y="501"/>
                    <a:pt x="900" y="501"/>
                  </a:cubicBezTo>
                  <a:cubicBezTo>
                    <a:pt x="901" y="501"/>
                    <a:pt x="901" y="501"/>
                    <a:pt x="901" y="501"/>
                  </a:cubicBezTo>
                  <a:cubicBezTo>
                    <a:pt x="902" y="501"/>
                    <a:pt x="902" y="501"/>
                    <a:pt x="902" y="501"/>
                  </a:cubicBezTo>
                  <a:cubicBezTo>
                    <a:pt x="902" y="501"/>
                    <a:pt x="901" y="502"/>
                    <a:pt x="901" y="502"/>
                  </a:cubicBezTo>
                  <a:cubicBezTo>
                    <a:pt x="901" y="502"/>
                    <a:pt x="901" y="502"/>
                    <a:pt x="901" y="502"/>
                  </a:cubicBezTo>
                  <a:cubicBezTo>
                    <a:pt x="900" y="503"/>
                    <a:pt x="899" y="505"/>
                    <a:pt x="900" y="506"/>
                  </a:cubicBezTo>
                  <a:cubicBezTo>
                    <a:pt x="900" y="506"/>
                    <a:pt x="900" y="506"/>
                    <a:pt x="900" y="506"/>
                  </a:cubicBezTo>
                  <a:cubicBezTo>
                    <a:pt x="900" y="507"/>
                    <a:pt x="900" y="507"/>
                    <a:pt x="900" y="507"/>
                  </a:cubicBezTo>
                  <a:cubicBezTo>
                    <a:pt x="900" y="507"/>
                    <a:pt x="900" y="507"/>
                    <a:pt x="901" y="506"/>
                  </a:cubicBezTo>
                  <a:cubicBezTo>
                    <a:pt x="901" y="506"/>
                    <a:pt x="901" y="506"/>
                    <a:pt x="901" y="506"/>
                  </a:cubicBezTo>
                  <a:cubicBezTo>
                    <a:pt x="902" y="506"/>
                    <a:pt x="903" y="505"/>
                    <a:pt x="903" y="505"/>
                  </a:cubicBezTo>
                  <a:cubicBezTo>
                    <a:pt x="904" y="505"/>
                    <a:pt x="905" y="505"/>
                    <a:pt x="905" y="504"/>
                  </a:cubicBezTo>
                  <a:cubicBezTo>
                    <a:pt x="905" y="504"/>
                    <a:pt x="905" y="504"/>
                    <a:pt x="905" y="504"/>
                  </a:cubicBezTo>
                  <a:cubicBezTo>
                    <a:pt x="907" y="501"/>
                    <a:pt x="909" y="498"/>
                    <a:pt x="912" y="496"/>
                  </a:cubicBezTo>
                  <a:cubicBezTo>
                    <a:pt x="913" y="496"/>
                    <a:pt x="913" y="495"/>
                    <a:pt x="913" y="495"/>
                  </a:cubicBezTo>
                  <a:cubicBezTo>
                    <a:pt x="914" y="494"/>
                    <a:pt x="914" y="492"/>
                    <a:pt x="916" y="492"/>
                  </a:cubicBezTo>
                  <a:cubicBezTo>
                    <a:pt x="916" y="492"/>
                    <a:pt x="917" y="492"/>
                    <a:pt x="917" y="492"/>
                  </a:cubicBezTo>
                  <a:cubicBezTo>
                    <a:pt x="917" y="491"/>
                    <a:pt x="918" y="491"/>
                    <a:pt x="918" y="491"/>
                  </a:cubicBezTo>
                  <a:cubicBezTo>
                    <a:pt x="918" y="491"/>
                    <a:pt x="919" y="492"/>
                    <a:pt x="919" y="493"/>
                  </a:cubicBezTo>
                  <a:cubicBezTo>
                    <a:pt x="919" y="493"/>
                    <a:pt x="919" y="493"/>
                    <a:pt x="919" y="493"/>
                  </a:cubicBezTo>
                  <a:cubicBezTo>
                    <a:pt x="919" y="493"/>
                    <a:pt x="919" y="493"/>
                    <a:pt x="920" y="493"/>
                  </a:cubicBezTo>
                  <a:cubicBezTo>
                    <a:pt x="920" y="493"/>
                    <a:pt x="921" y="492"/>
                    <a:pt x="921" y="492"/>
                  </a:cubicBezTo>
                  <a:cubicBezTo>
                    <a:pt x="921" y="491"/>
                    <a:pt x="921" y="491"/>
                    <a:pt x="921" y="491"/>
                  </a:cubicBezTo>
                  <a:cubicBezTo>
                    <a:pt x="921" y="491"/>
                    <a:pt x="921" y="491"/>
                    <a:pt x="921" y="491"/>
                  </a:cubicBezTo>
                  <a:cubicBezTo>
                    <a:pt x="920" y="491"/>
                    <a:pt x="920" y="490"/>
                    <a:pt x="920" y="490"/>
                  </a:cubicBezTo>
                  <a:cubicBezTo>
                    <a:pt x="919" y="490"/>
                    <a:pt x="919" y="489"/>
                    <a:pt x="920" y="488"/>
                  </a:cubicBezTo>
                  <a:cubicBezTo>
                    <a:pt x="920" y="487"/>
                    <a:pt x="920" y="486"/>
                    <a:pt x="920" y="486"/>
                  </a:cubicBezTo>
                  <a:cubicBezTo>
                    <a:pt x="920" y="485"/>
                    <a:pt x="920" y="484"/>
                    <a:pt x="920" y="484"/>
                  </a:cubicBezTo>
                  <a:cubicBezTo>
                    <a:pt x="921" y="483"/>
                    <a:pt x="921" y="482"/>
                    <a:pt x="921" y="481"/>
                  </a:cubicBezTo>
                  <a:cubicBezTo>
                    <a:pt x="921" y="480"/>
                    <a:pt x="922" y="479"/>
                    <a:pt x="923" y="479"/>
                  </a:cubicBezTo>
                  <a:cubicBezTo>
                    <a:pt x="924" y="479"/>
                    <a:pt x="925" y="479"/>
                    <a:pt x="926" y="479"/>
                  </a:cubicBezTo>
                  <a:cubicBezTo>
                    <a:pt x="927" y="477"/>
                    <a:pt x="929" y="477"/>
                    <a:pt x="931" y="479"/>
                  </a:cubicBezTo>
                  <a:cubicBezTo>
                    <a:pt x="931" y="479"/>
                    <a:pt x="931" y="478"/>
                    <a:pt x="931" y="478"/>
                  </a:cubicBezTo>
                  <a:cubicBezTo>
                    <a:pt x="931" y="479"/>
                    <a:pt x="931" y="479"/>
                    <a:pt x="931" y="479"/>
                  </a:cubicBezTo>
                  <a:cubicBezTo>
                    <a:pt x="932" y="479"/>
                    <a:pt x="932" y="479"/>
                    <a:pt x="932" y="479"/>
                  </a:cubicBezTo>
                  <a:cubicBezTo>
                    <a:pt x="932" y="480"/>
                    <a:pt x="933" y="480"/>
                    <a:pt x="933" y="480"/>
                  </a:cubicBezTo>
                  <a:cubicBezTo>
                    <a:pt x="933" y="480"/>
                    <a:pt x="932" y="480"/>
                    <a:pt x="931" y="480"/>
                  </a:cubicBezTo>
                  <a:cubicBezTo>
                    <a:pt x="930" y="480"/>
                    <a:pt x="928" y="481"/>
                    <a:pt x="927" y="483"/>
                  </a:cubicBezTo>
                  <a:cubicBezTo>
                    <a:pt x="927" y="483"/>
                    <a:pt x="927" y="484"/>
                    <a:pt x="927" y="485"/>
                  </a:cubicBezTo>
                  <a:cubicBezTo>
                    <a:pt x="927" y="485"/>
                    <a:pt x="927" y="486"/>
                    <a:pt x="926" y="487"/>
                  </a:cubicBezTo>
                  <a:cubicBezTo>
                    <a:pt x="926" y="487"/>
                    <a:pt x="926" y="487"/>
                    <a:pt x="926" y="487"/>
                  </a:cubicBezTo>
                  <a:cubicBezTo>
                    <a:pt x="926" y="489"/>
                    <a:pt x="926" y="490"/>
                    <a:pt x="926" y="491"/>
                  </a:cubicBezTo>
                  <a:cubicBezTo>
                    <a:pt x="925" y="492"/>
                    <a:pt x="925" y="492"/>
                    <a:pt x="925" y="492"/>
                  </a:cubicBezTo>
                  <a:cubicBezTo>
                    <a:pt x="925" y="492"/>
                    <a:pt x="925" y="493"/>
                    <a:pt x="925" y="493"/>
                  </a:cubicBezTo>
                  <a:cubicBezTo>
                    <a:pt x="925" y="493"/>
                    <a:pt x="925" y="493"/>
                    <a:pt x="925" y="493"/>
                  </a:cubicBezTo>
                  <a:cubicBezTo>
                    <a:pt x="924" y="494"/>
                    <a:pt x="924" y="494"/>
                    <a:pt x="924" y="495"/>
                  </a:cubicBezTo>
                  <a:cubicBezTo>
                    <a:pt x="925" y="496"/>
                    <a:pt x="925" y="496"/>
                    <a:pt x="926" y="497"/>
                  </a:cubicBezTo>
                  <a:cubicBezTo>
                    <a:pt x="925" y="498"/>
                    <a:pt x="925" y="499"/>
                    <a:pt x="923" y="500"/>
                  </a:cubicBezTo>
                  <a:cubicBezTo>
                    <a:pt x="923" y="501"/>
                    <a:pt x="923" y="501"/>
                    <a:pt x="923" y="502"/>
                  </a:cubicBezTo>
                  <a:cubicBezTo>
                    <a:pt x="924" y="502"/>
                    <a:pt x="924" y="502"/>
                    <a:pt x="924" y="502"/>
                  </a:cubicBezTo>
                  <a:cubicBezTo>
                    <a:pt x="923" y="503"/>
                    <a:pt x="922" y="503"/>
                    <a:pt x="921" y="504"/>
                  </a:cubicBezTo>
                  <a:cubicBezTo>
                    <a:pt x="921" y="504"/>
                    <a:pt x="921" y="504"/>
                    <a:pt x="921" y="504"/>
                  </a:cubicBezTo>
                  <a:cubicBezTo>
                    <a:pt x="919" y="505"/>
                    <a:pt x="918" y="505"/>
                    <a:pt x="917" y="506"/>
                  </a:cubicBezTo>
                  <a:cubicBezTo>
                    <a:pt x="916" y="507"/>
                    <a:pt x="915" y="507"/>
                    <a:pt x="915" y="508"/>
                  </a:cubicBezTo>
                  <a:cubicBezTo>
                    <a:pt x="915" y="508"/>
                    <a:pt x="915" y="508"/>
                    <a:pt x="915" y="508"/>
                  </a:cubicBezTo>
                  <a:cubicBezTo>
                    <a:pt x="914" y="508"/>
                    <a:pt x="913" y="508"/>
                    <a:pt x="912" y="509"/>
                  </a:cubicBezTo>
                  <a:cubicBezTo>
                    <a:pt x="912" y="509"/>
                    <a:pt x="912" y="509"/>
                    <a:pt x="912" y="509"/>
                  </a:cubicBezTo>
                  <a:cubicBezTo>
                    <a:pt x="912" y="510"/>
                    <a:pt x="912" y="511"/>
                    <a:pt x="912" y="512"/>
                  </a:cubicBezTo>
                  <a:cubicBezTo>
                    <a:pt x="912" y="512"/>
                    <a:pt x="911" y="513"/>
                    <a:pt x="910" y="513"/>
                  </a:cubicBezTo>
                  <a:cubicBezTo>
                    <a:pt x="910" y="514"/>
                    <a:pt x="909" y="514"/>
                    <a:pt x="909" y="515"/>
                  </a:cubicBezTo>
                  <a:cubicBezTo>
                    <a:pt x="908" y="516"/>
                    <a:pt x="907" y="517"/>
                    <a:pt x="906" y="518"/>
                  </a:cubicBezTo>
                  <a:cubicBezTo>
                    <a:pt x="906" y="519"/>
                    <a:pt x="905" y="520"/>
                    <a:pt x="904" y="520"/>
                  </a:cubicBezTo>
                  <a:cubicBezTo>
                    <a:pt x="903" y="521"/>
                    <a:pt x="903" y="521"/>
                    <a:pt x="902" y="521"/>
                  </a:cubicBezTo>
                  <a:cubicBezTo>
                    <a:pt x="902" y="521"/>
                    <a:pt x="902" y="521"/>
                    <a:pt x="902" y="521"/>
                  </a:cubicBezTo>
                  <a:cubicBezTo>
                    <a:pt x="902" y="522"/>
                    <a:pt x="902" y="522"/>
                    <a:pt x="902" y="522"/>
                  </a:cubicBezTo>
                  <a:cubicBezTo>
                    <a:pt x="901" y="522"/>
                    <a:pt x="901" y="523"/>
                    <a:pt x="901" y="523"/>
                  </a:cubicBezTo>
                  <a:cubicBezTo>
                    <a:pt x="901" y="523"/>
                    <a:pt x="901" y="524"/>
                    <a:pt x="900" y="524"/>
                  </a:cubicBezTo>
                  <a:cubicBezTo>
                    <a:pt x="900" y="524"/>
                    <a:pt x="900" y="524"/>
                    <a:pt x="899" y="525"/>
                  </a:cubicBezTo>
                  <a:cubicBezTo>
                    <a:pt x="899" y="525"/>
                    <a:pt x="899" y="526"/>
                    <a:pt x="898" y="526"/>
                  </a:cubicBezTo>
                  <a:cubicBezTo>
                    <a:pt x="898" y="527"/>
                    <a:pt x="898" y="527"/>
                    <a:pt x="897" y="528"/>
                  </a:cubicBezTo>
                  <a:cubicBezTo>
                    <a:pt x="897" y="528"/>
                    <a:pt x="897" y="529"/>
                    <a:pt x="897" y="530"/>
                  </a:cubicBezTo>
                  <a:cubicBezTo>
                    <a:pt x="897" y="530"/>
                    <a:pt x="897" y="531"/>
                    <a:pt x="896" y="531"/>
                  </a:cubicBezTo>
                  <a:cubicBezTo>
                    <a:pt x="896" y="531"/>
                    <a:pt x="895" y="532"/>
                    <a:pt x="895" y="533"/>
                  </a:cubicBezTo>
                  <a:cubicBezTo>
                    <a:pt x="893" y="536"/>
                    <a:pt x="890" y="538"/>
                    <a:pt x="887" y="540"/>
                  </a:cubicBezTo>
                  <a:cubicBezTo>
                    <a:pt x="887" y="541"/>
                    <a:pt x="886" y="542"/>
                    <a:pt x="885" y="542"/>
                  </a:cubicBezTo>
                  <a:cubicBezTo>
                    <a:pt x="885" y="541"/>
                    <a:pt x="884" y="541"/>
                    <a:pt x="884" y="541"/>
                  </a:cubicBezTo>
                  <a:cubicBezTo>
                    <a:pt x="883" y="541"/>
                    <a:pt x="883" y="542"/>
                    <a:pt x="882" y="543"/>
                  </a:cubicBezTo>
                  <a:cubicBezTo>
                    <a:pt x="882" y="543"/>
                    <a:pt x="882" y="543"/>
                    <a:pt x="881" y="544"/>
                  </a:cubicBezTo>
                  <a:cubicBezTo>
                    <a:pt x="881" y="544"/>
                    <a:pt x="880" y="544"/>
                    <a:pt x="879" y="544"/>
                  </a:cubicBezTo>
                  <a:cubicBezTo>
                    <a:pt x="879" y="544"/>
                    <a:pt x="879" y="544"/>
                    <a:pt x="879" y="544"/>
                  </a:cubicBezTo>
                  <a:cubicBezTo>
                    <a:pt x="879" y="544"/>
                    <a:pt x="879" y="544"/>
                    <a:pt x="879" y="544"/>
                  </a:cubicBezTo>
                  <a:cubicBezTo>
                    <a:pt x="879" y="544"/>
                    <a:pt x="879" y="544"/>
                    <a:pt x="879" y="544"/>
                  </a:cubicBezTo>
                  <a:cubicBezTo>
                    <a:pt x="879" y="543"/>
                    <a:pt x="878" y="544"/>
                    <a:pt x="878" y="544"/>
                  </a:cubicBezTo>
                  <a:cubicBezTo>
                    <a:pt x="877" y="544"/>
                    <a:pt x="877" y="545"/>
                    <a:pt x="878" y="545"/>
                  </a:cubicBezTo>
                  <a:cubicBezTo>
                    <a:pt x="878" y="545"/>
                    <a:pt x="878" y="545"/>
                    <a:pt x="878" y="545"/>
                  </a:cubicBezTo>
                  <a:cubicBezTo>
                    <a:pt x="878" y="546"/>
                    <a:pt x="878" y="546"/>
                    <a:pt x="879" y="547"/>
                  </a:cubicBezTo>
                  <a:cubicBezTo>
                    <a:pt x="879" y="548"/>
                    <a:pt x="879" y="548"/>
                    <a:pt x="879" y="548"/>
                  </a:cubicBezTo>
                  <a:cubicBezTo>
                    <a:pt x="879" y="549"/>
                    <a:pt x="878" y="549"/>
                    <a:pt x="878" y="549"/>
                  </a:cubicBezTo>
                  <a:cubicBezTo>
                    <a:pt x="878" y="549"/>
                    <a:pt x="878" y="549"/>
                    <a:pt x="878" y="549"/>
                  </a:cubicBezTo>
                  <a:cubicBezTo>
                    <a:pt x="878" y="549"/>
                    <a:pt x="878" y="550"/>
                    <a:pt x="878" y="550"/>
                  </a:cubicBezTo>
                  <a:cubicBezTo>
                    <a:pt x="878" y="550"/>
                    <a:pt x="878" y="550"/>
                    <a:pt x="878" y="550"/>
                  </a:cubicBezTo>
                  <a:cubicBezTo>
                    <a:pt x="878" y="550"/>
                    <a:pt x="877" y="551"/>
                    <a:pt x="877" y="551"/>
                  </a:cubicBezTo>
                  <a:cubicBezTo>
                    <a:pt x="877" y="552"/>
                    <a:pt x="877" y="552"/>
                    <a:pt x="876" y="553"/>
                  </a:cubicBezTo>
                  <a:cubicBezTo>
                    <a:pt x="875" y="554"/>
                    <a:pt x="874" y="555"/>
                    <a:pt x="872" y="557"/>
                  </a:cubicBezTo>
                  <a:cubicBezTo>
                    <a:pt x="872" y="557"/>
                    <a:pt x="872" y="557"/>
                    <a:pt x="872" y="557"/>
                  </a:cubicBezTo>
                  <a:cubicBezTo>
                    <a:pt x="872" y="558"/>
                    <a:pt x="872" y="558"/>
                    <a:pt x="871" y="559"/>
                  </a:cubicBezTo>
                  <a:cubicBezTo>
                    <a:pt x="871" y="559"/>
                    <a:pt x="871" y="559"/>
                    <a:pt x="871" y="559"/>
                  </a:cubicBezTo>
                  <a:cubicBezTo>
                    <a:pt x="871" y="560"/>
                    <a:pt x="871" y="560"/>
                    <a:pt x="871" y="560"/>
                  </a:cubicBezTo>
                  <a:cubicBezTo>
                    <a:pt x="871" y="560"/>
                    <a:pt x="871" y="561"/>
                    <a:pt x="871" y="561"/>
                  </a:cubicBezTo>
                  <a:cubicBezTo>
                    <a:pt x="871" y="562"/>
                    <a:pt x="870" y="562"/>
                    <a:pt x="870" y="563"/>
                  </a:cubicBezTo>
                  <a:cubicBezTo>
                    <a:pt x="870" y="564"/>
                    <a:pt x="870" y="565"/>
                    <a:pt x="870" y="565"/>
                  </a:cubicBezTo>
                  <a:cubicBezTo>
                    <a:pt x="870" y="566"/>
                    <a:pt x="869" y="567"/>
                    <a:pt x="869" y="568"/>
                  </a:cubicBezTo>
                  <a:cubicBezTo>
                    <a:pt x="869" y="568"/>
                    <a:pt x="869" y="568"/>
                    <a:pt x="869" y="568"/>
                  </a:cubicBezTo>
                  <a:cubicBezTo>
                    <a:pt x="869" y="572"/>
                    <a:pt x="869" y="576"/>
                    <a:pt x="869" y="580"/>
                  </a:cubicBezTo>
                  <a:cubicBezTo>
                    <a:pt x="869" y="581"/>
                    <a:pt x="869" y="581"/>
                    <a:pt x="869" y="581"/>
                  </a:cubicBezTo>
                  <a:cubicBezTo>
                    <a:pt x="869" y="581"/>
                    <a:pt x="869" y="581"/>
                    <a:pt x="869" y="581"/>
                  </a:cubicBezTo>
                  <a:cubicBezTo>
                    <a:pt x="870" y="581"/>
                    <a:pt x="870" y="582"/>
                    <a:pt x="870" y="582"/>
                  </a:cubicBezTo>
                  <a:cubicBezTo>
                    <a:pt x="870" y="583"/>
                    <a:pt x="870" y="583"/>
                    <a:pt x="870" y="583"/>
                  </a:cubicBezTo>
                  <a:cubicBezTo>
                    <a:pt x="870" y="585"/>
                    <a:pt x="870" y="586"/>
                    <a:pt x="871" y="587"/>
                  </a:cubicBezTo>
                  <a:cubicBezTo>
                    <a:pt x="871" y="587"/>
                    <a:pt x="871" y="587"/>
                    <a:pt x="871" y="588"/>
                  </a:cubicBezTo>
                  <a:cubicBezTo>
                    <a:pt x="871" y="589"/>
                    <a:pt x="871" y="589"/>
                    <a:pt x="871" y="590"/>
                  </a:cubicBezTo>
                  <a:cubicBezTo>
                    <a:pt x="871" y="590"/>
                    <a:pt x="871" y="590"/>
                    <a:pt x="871" y="590"/>
                  </a:cubicBezTo>
                  <a:cubicBezTo>
                    <a:pt x="871" y="592"/>
                    <a:pt x="871" y="593"/>
                    <a:pt x="871" y="594"/>
                  </a:cubicBezTo>
                  <a:cubicBezTo>
                    <a:pt x="872" y="594"/>
                    <a:pt x="872" y="594"/>
                    <a:pt x="872" y="594"/>
                  </a:cubicBezTo>
                  <a:cubicBezTo>
                    <a:pt x="872" y="595"/>
                    <a:pt x="872" y="595"/>
                    <a:pt x="872" y="595"/>
                  </a:cubicBezTo>
                  <a:cubicBezTo>
                    <a:pt x="872" y="596"/>
                    <a:pt x="872" y="597"/>
                    <a:pt x="872" y="598"/>
                  </a:cubicBezTo>
                  <a:cubicBezTo>
                    <a:pt x="872" y="599"/>
                    <a:pt x="872" y="599"/>
                    <a:pt x="872" y="599"/>
                  </a:cubicBezTo>
                  <a:cubicBezTo>
                    <a:pt x="872" y="599"/>
                    <a:pt x="872" y="600"/>
                    <a:pt x="873" y="600"/>
                  </a:cubicBezTo>
                  <a:cubicBezTo>
                    <a:pt x="873" y="601"/>
                    <a:pt x="872" y="602"/>
                    <a:pt x="873" y="603"/>
                  </a:cubicBezTo>
                  <a:cubicBezTo>
                    <a:pt x="873" y="603"/>
                    <a:pt x="873" y="603"/>
                    <a:pt x="873" y="604"/>
                  </a:cubicBezTo>
                  <a:cubicBezTo>
                    <a:pt x="874" y="605"/>
                    <a:pt x="874" y="606"/>
                    <a:pt x="874" y="607"/>
                  </a:cubicBezTo>
                  <a:cubicBezTo>
                    <a:pt x="874" y="608"/>
                    <a:pt x="874" y="609"/>
                    <a:pt x="875" y="610"/>
                  </a:cubicBezTo>
                  <a:cubicBezTo>
                    <a:pt x="875" y="611"/>
                    <a:pt x="875" y="611"/>
                    <a:pt x="875" y="611"/>
                  </a:cubicBezTo>
                  <a:cubicBezTo>
                    <a:pt x="875" y="612"/>
                    <a:pt x="875" y="613"/>
                    <a:pt x="875" y="614"/>
                  </a:cubicBezTo>
                  <a:cubicBezTo>
                    <a:pt x="875" y="616"/>
                    <a:pt x="875" y="618"/>
                    <a:pt x="875" y="619"/>
                  </a:cubicBezTo>
                  <a:cubicBezTo>
                    <a:pt x="876" y="620"/>
                    <a:pt x="876" y="620"/>
                    <a:pt x="876" y="621"/>
                  </a:cubicBezTo>
                  <a:cubicBezTo>
                    <a:pt x="877" y="622"/>
                    <a:pt x="877" y="623"/>
                    <a:pt x="877" y="623"/>
                  </a:cubicBezTo>
                  <a:cubicBezTo>
                    <a:pt x="877" y="623"/>
                    <a:pt x="877" y="623"/>
                    <a:pt x="877" y="623"/>
                  </a:cubicBezTo>
                  <a:cubicBezTo>
                    <a:pt x="878" y="623"/>
                    <a:pt x="878" y="622"/>
                    <a:pt x="878" y="622"/>
                  </a:cubicBezTo>
                  <a:cubicBezTo>
                    <a:pt x="879" y="622"/>
                    <a:pt x="879" y="622"/>
                    <a:pt x="879" y="622"/>
                  </a:cubicBezTo>
                  <a:cubicBezTo>
                    <a:pt x="879" y="621"/>
                    <a:pt x="880" y="621"/>
                    <a:pt x="880" y="621"/>
                  </a:cubicBezTo>
                  <a:cubicBezTo>
                    <a:pt x="881" y="620"/>
                    <a:pt x="882" y="619"/>
                    <a:pt x="883" y="618"/>
                  </a:cubicBezTo>
                  <a:cubicBezTo>
                    <a:pt x="885" y="616"/>
                    <a:pt x="887" y="614"/>
                    <a:pt x="887" y="611"/>
                  </a:cubicBezTo>
                  <a:cubicBezTo>
                    <a:pt x="887" y="611"/>
                    <a:pt x="887" y="611"/>
                    <a:pt x="887" y="611"/>
                  </a:cubicBezTo>
                  <a:cubicBezTo>
                    <a:pt x="889" y="610"/>
                    <a:pt x="889" y="609"/>
                    <a:pt x="889" y="608"/>
                  </a:cubicBezTo>
                  <a:cubicBezTo>
                    <a:pt x="889" y="608"/>
                    <a:pt x="889" y="607"/>
                    <a:pt x="889" y="607"/>
                  </a:cubicBezTo>
                  <a:cubicBezTo>
                    <a:pt x="889" y="607"/>
                    <a:pt x="889" y="607"/>
                    <a:pt x="889" y="606"/>
                  </a:cubicBezTo>
                  <a:cubicBezTo>
                    <a:pt x="889" y="606"/>
                    <a:pt x="889" y="605"/>
                    <a:pt x="889" y="605"/>
                  </a:cubicBezTo>
                  <a:cubicBezTo>
                    <a:pt x="889" y="604"/>
                    <a:pt x="890" y="604"/>
                    <a:pt x="890" y="603"/>
                  </a:cubicBezTo>
                  <a:cubicBezTo>
                    <a:pt x="890" y="603"/>
                    <a:pt x="889" y="602"/>
                    <a:pt x="889" y="602"/>
                  </a:cubicBezTo>
                  <a:cubicBezTo>
                    <a:pt x="888" y="602"/>
                    <a:pt x="888" y="602"/>
                    <a:pt x="888" y="601"/>
                  </a:cubicBezTo>
                  <a:cubicBezTo>
                    <a:pt x="888" y="601"/>
                    <a:pt x="888" y="601"/>
                    <a:pt x="889" y="601"/>
                  </a:cubicBezTo>
                  <a:cubicBezTo>
                    <a:pt x="889" y="600"/>
                    <a:pt x="889" y="600"/>
                    <a:pt x="889" y="601"/>
                  </a:cubicBezTo>
                  <a:cubicBezTo>
                    <a:pt x="891" y="602"/>
                    <a:pt x="892" y="601"/>
                    <a:pt x="893" y="600"/>
                  </a:cubicBezTo>
                  <a:cubicBezTo>
                    <a:pt x="894" y="599"/>
                    <a:pt x="895" y="599"/>
                    <a:pt x="896" y="598"/>
                  </a:cubicBezTo>
                  <a:cubicBezTo>
                    <a:pt x="897" y="598"/>
                    <a:pt x="898" y="599"/>
                    <a:pt x="899" y="600"/>
                  </a:cubicBezTo>
                  <a:cubicBezTo>
                    <a:pt x="899" y="600"/>
                    <a:pt x="899" y="599"/>
                    <a:pt x="899" y="599"/>
                  </a:cubicBezTo>
                  <a:cubicBezTo>
                    <a:pt x="899" y="599"/>
                    <a:pt x="899" y="599"/>
                    <a:pt x="899" y="598"/>
                  </a:cubicBezTo>
                  <a:cubicBezTo>
                    <a:pt x="898" y="598"/>
                    <a:pt x="898" y="597"/>
                    <a:pt x="898" y="596"/>
                  </a:cubicBezTo>
                  <a:cubicBezTo>
                    <a:pt x="898" y="596"/>
                    <a:pt x="898" y="595"/>
                    <a:pt x="898" y="595"/>
                  </a:cubicBezTo>
                  <a:cubicBezTo>
                    <a:pt x="898" y="595"/>
                    <a:pt x="898" y="595"/>
                    <a:pt x="898" y="594"/>
                  </a:cubicBezTo>
                  <a:cubicBezTo>
                    <a:pt x="898" y="594"/>
                    <a:pt x="898" y="594"/>
                    <a:pt x="898" y="593"/>
                  </a:cubicBezTo>
                  <a:cubicBezTo>
                    <a:pt x="898" y="593"/>
                    <a:pt x="898" y="593"/>
                    <a:pt x="898" y="593"/>
                  </a:cubicBezTo>
                  <a:cubicBezTo>
                    <a:pt x="898" y="593"/>
                    <a:pt x="898" y="592"/>
                    <a:pt x="898" y="592"/>
                  </a:cubicBezTo>
                  <a:cubicBezTo>
                    <a:pt x="898" y="592"/>
                    <a:pt x="898" y="591"/>
                    <a:pt x="898" y="591"/>
                  </a:cubicBezTo>
                  <a:cubicBezTo>
                    <a:pt x="899" y="589"/>
                    <a:pt x="900" y="587"/>
                    <a:pt x="901" y="586"/>
                  </a:cubicBezTo>
                  <a:cubicBezTo>
                    <a:pt x="902" y="585"/>
                    <a:pt x="904" y="584"/>
                    <a:pt x="905" y="583"/>
                  </a:cubicBezTo>
                  <a:cubicBezTo>
                    <a:pt x="906" y="583"/>
                    <a:pt x="906" y="583"/>
                    <a:pt x="907" y="583"/>
                  </a:cubicBezTo>
                  <a:cubicBezTo>
                    <a:pt x="909" y="584"/>
                    <a:pt x="910" y="584"/>
                    <a:pt x="911" y="582"/>
                  </a:cubicBezTo>
                  <a:cubicBezTo>
                    <a:pt x="913" y="581"/>
                    <a:pt x="913" y="581"/>
                    <a:pt x="913" y="580"/>
                  </a:cubicBezTo>
                  <a:cubicBezTo>
                    <a:pt x="913" y="580"/>
                    <a:pt x="913" y="579"/>
                    <a:pt x="912" y="578"/>
                  </a:cubicBezTo>
                  <a:cubicBezTo>
                    <a:pt x="912" y="578"/>
                    <a:pt x="912" y="578"/>
                    <a:pt x="912" y="578"/>
                  </a:cubicBezTo>
                  <a:cubicBezTo>
                    <a:pt x="912" y="577"/>
                    <a:pt x="911" y="576"/>
                    <a:pt x="911" y="575"/>
                  </a:cubicBezTo>
                  <a:cubicBezTo>
                    <a:pt x="911" y="574"/>
                    <a:pt x="911" y="574"/>
                    <a:pt x="911" y="573"/>
                  </a:cubicBezTo>
                  <a:cubicBezTo>
                    <a:pt x="911" y="572"/>
                    <a:pt x="911" y="571"/>
                    <a:pt x="911" y="570"/>
                  </a:cubicBezTo>
                  <a:cubicBezTo>
                    <a:pt x="912" y="569"/>
                    <a:pt x="913" y="568"/>
                    <a:pt x="913" y="566"/>
                  </a:cubicBezTo>
                  <a:cubicBezTo>
                    <a:pt x="912" y="565"/>
                    <a:pt x="913" y="565"/>
                    <a:pt x="914" y="564"/>
                  </a:cubicBezTo>
                  <a:cubicBezTo>
                    <a:pt x="915" y="564"/>
                    <a:pt x="916" y="564"/>
                    <a:pt x="916" y="563"/>
                  </a:cubicBezTo>
                  <a:cubicBezTo>
                    <a:pt x="915" y="560"/>
                    <a:pt x="918" y="561"/>
                    <a:pt x="919" y="560"/>
                  </a:cubicBezTo>
                  <a:cubicBezTo>
                    <a:pt x="918" y="561"/>
                    <a:pt x="918" y="562"/>
                    <a:pt x="918" y="562"/>
                  </a:cubicBezTo>
                  <a:cubicBezTo>
                    <a:pt x="917" y="563"/>
                    <a:pt x="917" y="563"/>
                    <a:pt x="917" y="564"/>
                  </a:cubicBezTo>
                  <a:cubicBezTo>
                    <a:pt x="918" y="565"/>
                    <a:pt x="918" y="565"/>
                    <a:pt x="919" y="566"/>
                  </a:cubicBezTo>
                  <a:cubicBezTo>
                    <a:pt x="919" y="566"/>
                    <a:pt x="920" y="566"/>
                    <a:pt x="921" y="564"/>
                  </a:cubicBezTo>
                  <a:cubicBezTo>
                    <a:pt x="922" y="564"/>
                    <a:pt x="922" y="563"/>
                    <a:pt x="922" y="563"/>
                  </a:cubicBezTo>
                  <a:cubicBezTo>
                    <a:pt x="921" y="561"/>
                    <a:pt x="921" y="560"/>
                    <a:pt x="921" y="558"/>
                  </a:cubicBezTo>
                  <a:cubicBezTo>
                    <a:pt x="921" y="558"/>
                    <a:pt x="921" y="557"/>
                    <a:pt x="921" y="557"/>
                  </a:cubicBezTo>
                  <a:cubicBezTo>
                    <a:pt x="920" y="557"/>
                    <a:pt x="920" y="557"/>
                    <a:pt x="919" y="557"/>
                  </a:cubicBezTo>
                  <a:cubicBezTo>
                    <a:pt x="919" y="557"/>
                    <a:pt x="919" y="557"/>
                    <a:pt x="919" y="557"/>
                  </a:cubicBezTo>
                  <a:cubicBezTo>
                    <a:pt x="918" y="557"/>
                    <a:pt x="918" y="556"/>
                    <a:pt x="918" y="556"/>
                  </a:cubicBezTo>
                  <a:cubicBezTo>
                    <a:pt x="918" y="554"/>
                    <a:pt x="918" y="553"/>
                    <a:pt x="918" y="551"/>
                  </a:cubicBezTo>
                  <a:cubicBezTo>
                    <a:pt x="917" y="550"/>
                    <a:pt x="918" y="549"/>
                    <a:pt x="919" y="548"/>
                  </a:cubicBezTo>
                  <a:cubicBezTo>
                    <a:pt x="920" y="547"/>
                    <a:pt x="921" y="546"/>
                    <a:pt x="921" y="545"/>
                  </a:cubicBezTo>
                  <a:cubicBezTo>
                    <a:pt x="921" y="544"/>
                    <a:pt x="921" y="544"/>
                    <a:pt x="921" y="544"/>
                  </a:cubicBezTo>
                  <a:cubicBezTo>
                    <a:pt x="920" y="544"/>
                    <a:pt x="920" y="544"/>
                    <a:pt x="920" y="544"/>
                  </a:cubicBezTo>
                  <a:cubicBezTo>
                    <a:pt x="920" y="543"/>
                    <a:pt x="919" y="543"/>
                    <a:pt x="919" y="543"/>
                  </a:cubicBezTo>
                  <a:cubicBezTo>
                    <a:pt x="918" y="543"/>
                    <a:pt x="918" y="543"/>
                    <a:pt x="918" y="542"/>
                  </a:cubicBezTo>
                  <a:cubicBezTo>
                    <a:pt x="917" y="542"/>
                    <a:pt x="917" y="542"/>
                    <a:pt x="917" y="542"/>
                  </a:cubicBezTo>
                  <a:cubicBezTo>
                    <a:pt x="917" y="542"/>
                    <a:pt x="917" y="542"/>
                    <a:pt x="917" y="542"/>
                  </a:cubicBezTo>
                  <a:cubicBezTo>
                    <a:pt x="916" y="542"/>
                    <a:pt x="916" y="543"/>
                    <a:pt x="916" y="543"/>
                  </a:cubicBezTo>
                  <a:cubicBezTo>
                    <a:pt x="916" y="544"/>
                    <a:pt x="915" y="544"/>
                    <a:pt x="915" y="544"/>
                  </a:cubicBezTo>
                  <a:cubicBezTo>
                    <a:pt x="915" y="544"/>
                    <a:pt x="915" y="544"/>
                    <a:pt x="914" y="544"/>
                  </a:cubicBezTo>
                  <a:cubicBezTo>
                    <a:pt x="914" y="543"/>
                    <a:pt x="914" y="543"/>
                    <a:pt x="914" y="544"/>
                  </a:cubicBezTo>
                  <a:cubicBezTo>
                    <a:pt x="913" y="544"/>
                    <a:pt x="913" y="544"/>
                    <a:pt x="913" y="544"/>
                  </a:cubicBezTo>
                  <a:cubicBezTo>
                    <a:pt x="913" y="544"/>
                    <a:pt x="913" y="544"/>
                    <a:pt x="913" y="544"/>
                  </a:cubicBezTo>
                  <a:cubicBezTo>
                    <a:pt x="913" y="543"/>
                    <a:pt x="913" y="543"/>
                    <a:pt x="913" y="543"/>
                  </a:cubicBezTo>
                  <a:cubicBezTo>
                    <a:pt x="913" y="539"/>
                    <a:pt x="913" y="539"/>
                    <a:pt x="913" y="539"/>
                  </a:cubicBezTo>
                  <a:cubicBezTo>
                    <a:pt x="913" y="538"/>
                    <a:pt x="913" y="538"/>
                    <a:pt x="913" y="538"/>
                  </a:cubicBezTo>
                  <a:cubicBezTo>
                    <a:pt x="914" y="537"/>
                    <a:pt x="913" y="537"/>
                    <a:pt x="914" y="536"/>
                  </a:cubicBezTo>
                  <a:cubicBezTo>
                    <a:pt x="914" y="535"/>
                    <a:pt x="915" y="534"/>
                    <a:pt x="915" y="533"/>
                  </a:cubicBezTo>
                  <a:cubicBezTo>
                    <a:pt x="915" y="533"/>
                    <a:pt x="915" y="532"/>
                    <a:pt x="915" y="532"/>
                  </a:cubicBezTo>
                  <a:cubicBezTo>
                    <a:pt x="917" y="531"/>
                    <a:pt x="919" y="530"/>
                    <a:pt x="919" y="527"/>
                  </a:cubicBezTo>
                  <a:cubicBezTo>
                    <a:pt x="919" y="527"/>
                    <a:pt x="920" y="527"/>
                    <a:pt x="920" y="527"/>
                  </a:cubicBezTo>
                  <a:cubicBezTo>
                    <a:pt x="920" y="527"/>
                    <a:pt x="921" y="527"/>
                    <a:pt x="921" y="527"/>
                  </a:cubicBezTo>
                  <a:cubicBezTo>
                    <a:pt x="921" y="527"/>
                    <a:pt x="921" y="526"/>
                    <a:pt x="921" y="526"/>
                  </a:cubicBezTo>
                  <a:cubicBezTo>
                    <a:pt x="919" y="525"/>
                    <a:pt x="920" y="525"/>
                    <a:pt x="921" y="525"/>
                  </a:cubicBezTo>
                  <a:cubicBezTo>
                    <a:pt x="922" y="524"/>
                    <a:pt x="922" y="523"/>
                    <a:pt x="921" y="523"/>
                  </a:cubicBezTo>
                  <a:cubicBezTo>
                    <a:pt x="921" y="523"/>
                    <a:pt x="921" y="523"/>
                    <a:pt x="921" y="523"/>
                  </a:cubicBezTo>
                  <a:cubicBezTo>
                    <a:pt x="921" y="523"/>
                    <a:pt x="921" y="522"/>
                    <a:pt x="921" y="522"/>
                  </a:cubicBezTo>
                  <a:cubicBezTo>
                    <a:pt x="920" y="521"/>
                    <a:pt x="921" y="521"/>
                    <a:pt x="922" y="520"/>
                  </a:cubicBezTo>
                  <a:cubicBezTo>
                    <a:pt x="923" y="519"/>
                    <a:pt x="922" y="518"/>
                    <a:pt x="922" y="517"/>
                  </a:cubicBezTo>
                  <a:cubicBezTo>
                    <a:pt x="923" y="517"/>
                    <a:pt x="923" y="516"/>
                    <a:pt x="923" y="516"/>
                  </a:cubicBezTo>
                  <a:cubicBezTo>
                    <a:pt x="924" y="516"/>
                    <a:pt x="925" y="517"/>
                    <a:pt x="924" y="515"/>
                  </a:cubicBezTo>
                  <a:cubicBezTo>
                    <a:pt x="924" y="515"/>
                    <a:pt x="924" y="515"/>
                    <a:pt x="924" y="515"/>
                  </a:cubicBezTo>
                  <a:cubicBezTo>
                    <a:pt x="924" y="515"/>
                    <a:pt x="924" y="515"/>
                    <a:pt x="924" y="515"/>
                  </a:cubicBezTo>
                  <a:cubicBezTo>
                    <a:pt x="924" y="515"/>
                    <a:pt x="924" y="515"/>
                    <a:pt x="924" y="515"/>
                  </a:cubicBezTo>
                  <a:cubicBezTo>
                    <a:pt x="925" y="514"/>
                    <a:pt x="925" y="515"/>
                    <a:pt x="925" y="515"/>
                  </a:cubicBezTo>
                  <a:cubicBezTo>
                    <a:pt x="926" y="515"/>
                    <a:pt x="927" y="515"/>
                    <a:pt x="928" y="515"/>
                  </a:cubicBezTo>
                  <a:cubicBezTo>
                    <a:pt x="928" y="515"/>
                    <a:pt x="928" y="514"/>
                    <a:pt x="928" y="514"/>
                  </a:cubicBezTo>
                  <a:cubicBezTo>
                    <a:pt x="928" y="514"/>
                    <a:pt x="928" y="514"/>
                    <a:pt x="928" y="514"/>
                  </a:cubicBezTo>
                  <a:cubicBezTo>
                    <a:pt x="929" y="514"/>
                    <a:pt x="930" y="514"/>
                    <a:pt x="930" y="515"/>
                  </a:cubicBezTo>
                  <a:cubicBezTo>
                    <a:pt x="931" y="515"/>
                    <a:pt x="931" y="516"/>
                    <a:pt x="931" y="516"/>
                  </a:cubicBezTo>
                  <a:cubicBezTo>
                    <a:pt x="931" y="516"/>
                    <a:pt x="931" y="516"/>
                    <a:pt x="931" y="516"/>
                  </a:cubicBezTo>
                  <a:cubicBezTo>
                    <a:pt x="932" y="518"/>
                    <a:pt x="933" y="517"/>
                    <a:pt x="933" y="516"/>
                  </a:cubicBezTo>
                  <a:cubicBezTo>
                    <a:pt x="934" y="515"/>
                    <a:pt x="934" y="515"/>
                    <a:pt x="933" y="514"/>
                  </a:cubicBezTo>
                  <a:cubicBezTo>
                    <a:pt x="935" y="513"/>
                    <a:pt x="936" y="512"/>
                    <a:pt x="937" y="511"/>
                  </a:cubicBezTo>
                  <a:cubicBezTo>
                    <a:pt x="938" y="511"/>
                    <a:pt x="938" y="511"/>
                    <a:pt x="938" y="511"/>
                  </a:cubicBezTo>
                  <a:cubicBezTo>
                    <a:pt x="939" y="509"/>
                    <a:pt x="940" y="509"/>
                    <a:pt x="941" y="509"/>
                  </a:cubicBezTo>
                  <a:cubicBezTo>
                    <a:pt x="941" y="509"/>
                    <a:pt x="941" y="509"/>
                    <a:pt x="941" y="509"/>
                  </a:cubicBezTo>
                  <a:cubicBezTo>
                    <a:pt x="941" y="512"/>
                    <a:pt x="941" y="512"/>
                    <a:pt x="941" y="512"/>
                  </a:cubicBezTo>
                  <a:cubicBezTo>
                    <a:pt x="941" y="513"/>
                    <a:pt x="941" y="513"/>
                    <a:pt x="941" y="513"/>
                  </a:cubicBezTo>
                  <a:cubicBezTo>
                    <a:pt x="940" y="515"/>
                    <a:pt x="940" y="516"/>
                    <a:pt x="941" y="517"/>
                  </a:cubicBezTo>
                  <a:cubicBezTo>
                    <a:pt x="943" y="517"/>
                    <a:pt x="943" y="515"/>
                    <a:pt x="945" y="513"/>
                  </a:cubicBezTo>
                  <a:cubicBezTo>
                    <a:pt x="946" y="512"/>
                    <a:pt x="946" y="510"/>
                    <a:pt x="948" y="510"/>
                  </a:cubicBezTo>
                  <a:cubicBezTo>
                    <a:pt x="949" y="510"/>
                    <a:pt x="950" y="509"/>
                    <a:pt x="951" y="508"/>
                  </a:cubicBezTo>
                  <a:cubicBezTo>
                    <a:pt x="952" y="508"/>
                    <a:pt x="953" y="508"/>
                    <a:pt x="954" y="507"/>
                  </a:cubicBezTo>
                  <a:cubicBezTo>
                    <a:pt x="956" y="506"/>
                    <a:pt x="958" y="507"/>
                    <a:pt x="960" y="507"/>
                  </a:cubicBezTo>
                  <a:cubicBezTo>
                    <a:pt x="961" y="507"/>
                    <a:pt x="962" y="507"/>
                    <a:pt x="962" y="507"/>
                  </a:cubicBezTo>
                  <a:cubicBezTo>
                    <a:pt x="963" y="508"/>
                    <a:pt x="963" y="508"/>
                    <a:pt x="963" y="509"/>
                  </a:cubicBezTo>
                  <a:cubicBezTo>
                    <a:pt x="963" y="509"/>
                    <a:pt x="963" y="509"/>
                    <a:pt x="963" y="509"/>
                  </a:cubicBezTo>
                  <a:cubicBezTo>
                    <a:pt x="964" y="509"/>
                    <a:pt x="964" y="509"/>
                    <a:pt x="964" y="509"/>
                  </a:cubicBezTo>
                  <a:cubicBezTo>
                    <a:pt x="965" y="510"/>
                    <a:pt x="965" y="511"/>
                    <a:pt x="966" y="512"/>
                  </a:cubicBezTo>
                  <a:cubicBezTo>
                    <a:pt x="966" y="512"/>
                    <a:pt x="966" y="512"/>
                    <a:pt x="966" y="512"/>
                  </a:cubicBezTo>
                  <a:cubicBezTo>
                    <a:pt x="966" y="512"/>
                    <a:pt x="966" y="512"/>
                    <a:pt x="966" y="512"/>
                  </a:cubicBezTo>
                  <a:cubicBezTo>
                    <a:pt x="966" y="513"/>
                    <a:pt x="966" y="514"/>
                    <a:pt x="967" y="514"/>
                  </a:cubicBezTo>
                  <a:cubicBezTo>
                    <a:pt x="967" y="515"/>
                    <a:pt x="967" y="515"/>
                    <a:pt x="967" y="515"/>
                  </a:cubicBezTo>
                  <a:cubicBezTo>
                    <a:pt x="968" y="515"/>
                    <a:pt x="969" y="516"/>
                    <a:pt x="969" y="515"/>
                  </a:cubicBezTo>
                  <a:cubicBezTo>
                    <a:pt x="970" y="515"/>
                    <a:pt x="970" y="514"/>
                    <a:pt x="970" y="514"/>
                  </a:cubicBezTo>
                  <a:cubicBezTo>
                    <a:pt x="970" y="512"/>
                    <a:pt x="971" y="511"/>
                    <a:pt x="972" y="509"/>
                  </a:cubicBezTo>
                  <a:cubicBezTo>
                    <a:pt x="972" y="509"/>
                    <a:pt x="973" y="509"/>
                    <a:pt x="973" y="508"/>
                  </a:cubicBezTo>
                  <a:cubicBezTo>
                    <a:pt x="974" y="507"/>
                    <a:pt x="975" y="507"/>
                    <a:pt x="976" y="506"/>
                  </a:cubicBezTo>
                  <a:cubicBezTo>
                    <a:pt x="977" y="505"/>
                    <a:pt x="978" y="504"/>
                    <a:pt x="979" y="504"/>
                  </a:cubicBezTo>
                  <a:cubicBezTo>
                    <a:pt x="981" y="503"/>
                    <a:pt x="981" y="502"/>
                    <a:pt x="981" y="501"/>
                  </a:cubicBezTo>
                  <a:cubicBezTo>
                    <a:pt x="981" y="500"/>
                    <a:pt x="981" y="500"/>
                    <a:pt x="981" y="500"/>
                  </a:cubicBezTo>
                  <a:cubicBezTo>
                    <a:pt x="983" y="501"/>
                    <a:pt x="983" y="501"/>
                    <a:pt x="983" y="498"/>
                  </a:cubicBezTo>
                  <a:cubicBezTo>
                    <a:pt x="983" y="498"/>
                    <a:pt x="983" y="499"/>
                    <a:pt x="983" y="499"/>
                  </a:cubicBezTo>
                  <a:cubicBezTo>
                    <a:pt x="984" y="499"/>
                    <a:pt x="985" y="498"/>
                    <a:pt x="986" y="498"/>
                  </a:cubicBezTo>
                  <a:cubicBezTo>
                    <a:pt x="986" y="497"/>
                    <a:pt x="987" y="497"/>
                    <a:pt x="986" y="496"/>
                  </a:cubicBezTo>
                  <a:cubicBezTo>
                    <a:pt x="986" y="496"/>
                    <a:pt x="986" y="496"/>
                    <a:pt x="986" y="496"/>
                  </a:cubicBezTo>
                  <a:cubicBezTo>
                    <a:pt x="985" y="496"/>
                    <a:pt x="985" y="496"/>
                    <a:pt x="986" y="495"/>
                  </a:cubicBezTo>
                  <a:cubicBezTo>
                    <a:pt x="986" y="495"/>
                    <a:pt x="986" y="495"/>
                    <a:pt x="986" y="495"/>
                  </a:cubicBezTo>
                  <a:cubicBezTo>
                    <a:pt x="986" y="495"/>
                    <a:pt x="986" y="495"/>
                    <a:pt x="986" y="495"/>
                  </a:cubicBezTo>
                  <a:cubicBezTo>
                    <a:pt x="987" y="495"/>
                    <a:pt x="987" y="495"/>
                    <a:pt x="987" y="495"/>
                  </a:cubicBezTo>
                  <a:cubicBezTo>
                    <a:pt x="987" y="496"/>
                    <a:pt x="988" y="496"/>
                    <a:pt x="989" y="495"/>
                  </a:cubicBezTo>
                  <a:cubicBezTo>
                    <a:pt x="989" y="494"/>
                    <a:pt x="991" y="493"/>
                    <a:pt x="991" y="492"/>
                  </a:cubicBezTo>
                  <a:cubicBezTo>
                    <a:pt x="991" y="491"/>
                    <a:pt x="991" y="491"/>
                    <a:pt x="992" y="492"/>
                  </a:cubicBezTo>
                  <a:cubicBezTo>
                    <a:pt x="993" y="492"/>
                    <a:pt x="994" y="492"/>
                    <a:pt x="993" y="491"/>
                  </a:cubicBezTo>
                  <a:cubicBezTo>
                    <a:pt x="993" y="489"/>
                    <a:pt x="994" y="489"/>
                    <a:pt x="995" y="489"/>
                  </a:cubicBezTo>
                  <a:cubicBezTo>
                    <a:pt x="997" y="490"/>
                    <a:pt x="998" y="489"/>
                    <a:pt x="999" y="488"/>
                  </a:cubicBezTo>
                  <a:cubicBezTo>
                    <a:pt x="1001" y="487"/>
                    <a:pt x="1003" y="485"/>
                    <a:pt x="1005" y="485"/>
                  </a:cubicBezTo>
                  <a:cubicBezTo>
                    <a:pt x="1007" y="484"/>
                    <a:pt x="1009" y="482"/>
                    <a:pt x="1011" y="481"/>
                  </a:cubicBezTo>
                  <a:cubicBezTo>
                    <a:pt x="1012" y="480"/>
                    <a:pt x="1012" y="480"/>
                    <a:pt x="1011" y="480"/>
                  </a:cubicBezTo>
                  <a:cubicBezTo>
                    <a:pt x="1012" y="479"/>
                    <a:pt x="1012" y="479"/>
                    <a:pt x="1012" y="479"/>
                  </a:cubicBezTo>
                  <a:cubicBezTo>
                    <a:pt x="1012" y="479"/>
                    <a:pt x="1013" y="480"/>
                    <a:pt x="1013" y="480"/>
                  </a:cubicBezTo>
                  <a:cubicBezTo>
                    <a:pt x="1013" y="480"/>
                    <a:pt x="1013" y="480"/>
                    <a:pt x="1014" y="480"/>
                  </a:cubicBezTo>
                  <a:cubicBezTo>
                    <a:pt x="1014" y="479"/>
                    <a:pt x="1015" y="479"/>
                    <a:pt x="1016" y="479"/>
                  </a:cubicBezTo>
                  <a:cubicBezTo>
                    <a:pt x="1016" y="479"/>
                    <a:pt x="1016" y="479"/>
                    <a:pt x="1016" y="479"/>
                  </a:cubicBezTo>
                  <a:cubicBezTo>
                    <a:pt x="1016" y="479"/>
                    <a:pt x="1016" y="479"/>
                    <a:pt x="1016" y="479"/>
                  </a:cubicBezTo>
                  <a:cubicBezTo>
                    <a:pt x="1015" y="479"/>
                    <a:pt x="1015" y="479"/>
                    <a:pt x="1014" y="478"/>
                  </a:cubicBezTo>
                  <a:cubicBezTo>
                    <a:pt x="1014" y="478"/>
                    <a:pt x="1014" y="477"/>
                    <a:pt x="1014" y="476"/>
                  </a:cubicBezTo>
                  <a:cubicBezTo>
                    <a:pt x="1014" y="476"/>
                    <a:pt x="1014" y="475"/>
                    <a:pt x="1014" y="475"/>
                  </a:cubicBezTo>
                  <a:cubicBezTo>
                    <a:pt x="1014" y="475"/>
                    <a:pt x="1015" y="475"/>
                    <a:pt x="1015" y="475"/>
                  </a:cubicBezTo>
                  <a:cubicBezTo>
                    <a:pt x="1015" y="475"/>
                    <a:pt x="1015" y="476"/>
                    <a:pt x="1015" y="476"/>
                  </a:cubicBezTo>
                  <a:cubicBezTo>
                    <a:pt x="1015" y="476"/>
                    <a:pt x="1015" y="476"/>
                    <a:pt x="1015" y="476"/>
                  </a:cubicBezTo>
                  <a:cubicBezTo>
                    <a:pt x="1016" y="477"/>
                    <a:pt x="1016" y="477"/>
                    <a:pt x="1017" y="477"/>
                  </a:cubicBezTo>
                  <a:cubicBezTo>
                    <a:pt x="1017" y="477"/>
                    <a:pt x="1017" y="478"/>
                    <a:pt x="1017" y="478"/>
                  </a:cubicBezTo>
                  <a:cubicBezTo>
                    <a:pt x="1017" y="478"/>
                    <a:pt x="1017" y="478"/>
                    <a:pt x="1017" y="479"/>
                  </a:cubicBezTo>
                  <a:cubicBezTo>
                    <a:pt x="1017" y="479"/>
                    <a:pt x="1017" y="479"/>
                    <a:pt x="1017" y="479"/>
                  </a:cubicBezTo>
                  <a:cubicBezTo>
                    <a:pt x="1021" y="479"/>
                    <a:pt x="1023" y="480"/>
                    <a:pt x="1026" y="481"/>
                  </a:cubicBezTo>
                  <a:cubicBezTo>
                    <a:pt x="1027" y="482"/>
                    <a:pt x="1027" y="483"/>
                    <a:pt x="1028" y="482"/>
                  </a:cubicBezTo>
                  <a:cubicBezTo>
                    <a:pt x="1029" y="482"/>
                    <a:pt x="1028" y="481"/>
                    <a:pt x="1028" y="480"/>
                  </a:cubicBezTo>
                  <a:cubicBezTo>
                    <a:pt x="1028" y="480"/>
                    <a:pt x="1028" y="480"/>
                    <a:pt x="1028" y="479"/>
                  </a:cubicBezTo>
                  <a:cubicBezTo>
                    <a:pt x="1028" y="479"/>
                    <a:pt x="1028" y="479"/>
                    <a:pt x="1028" y="479"/>
                  </a:cubicBezTo>
                  <a:cubicBezTo>
                    <a:pt x="1028" y="480"/>
                    <a:pt x="1029" y="480"/>
                    <a:pt x="1029" y="480"/>
                  </a:cubicBezTo>
                  <a:cubicBezTo>
                    <a:pt x="1029" y="480"/>
                    <a:pt x="1030" y="480"/>
                    <a:pt x="1030" y="479"/>
                  </a:cubicBezTo>
                  <a:cubicBezTo>
                    <a:pt x="1032" y="477"/>
                    <a:pt x="1032" y="476"/>
                    <a:pt x="1030" y="474"/>
                  </a:cubicBezTo>
                  <a:cubicBezTo>
                    <a:pt x="1030" y="474"/>
                    <a:pt x="1030" y="474"/>
                    <a:pt x="1030" y="474"/>
                  </a:cubicBezTo>
                  <a:cubicBezTo>
                    <a:pt x="1030" y="474"/>
                    <a:pt x="1030" y="473"/>
                    <a:pt x="1030" y="473"/>
                  </a:cubicBezTo>
                  <a:cubicBezTo>
                    <a:pt x="1030" y="473"/>
                    <a:pt x="1030" y="473"/>
                    <a:pt x="1030" y="473"/>
                  </a:cubicBezTo>
                  <a:cubicBezTo>
                    <a:pt x="1030" y="473"/>
                    <a:pt x="1030" y="473"/>
                    <a:pt x="1029" y="473"/>
                  </a:cubicBezTo>
                  <a:cubicBezTo>
                    <a:pt x="1029" y="473"/>
                    <a:pt x="1028" y="473"/>
                    <a:pt x="1028" y="472"/>
                  </a:cubicBezTo>
                  <a:cubicBezTo>
                    <a:pt x="1028" y="472"/>
                    <a:pt x="1029" y="472"/>
                    <a:pt x="1029" y="472"/>
                  </a:cubicBezTo>
                  <a:cubicBezTo>
                    <a:pt x="1030" y="472"/>
                    <a:pt x="1030" y="471"/>
                    <a:pt x="1030" y="470"/>
                  </a:cubicBezTo>
                  <a:cubicBezTo>
                    <a:pt x="1029" y="469"/>
                    <a:pt x="1028" y="469"/>
                    <a:pt x="1027" y="468"/>
                  </a:cubicBezTo>
                  <a:cubicBezTo>
                    <a:pt x="1027" y="466"/>
                    <a:pt x="1025" y="466"/>
                    <a:pt x="1025" y="464"/>
                  </a:cubicBezTo>
                  <a:cubicBezTo>
                    <a:pt x="1025" y="464"/>
                    <a:pt x="1025" y="464"/>
                    <a:pt x="1024" y="464"/>
                  </a:cubicBezTo>
                  <a:cubicBezTo>
                    <a:pt x="1024" y="464"/>
                    <a:pt x="1023" y="464"/>
                    <a:pt x="1023" y="464"/>
                  </a:cubicBezTo>
                  <a:cubicBezTo>
                    <a:pt x="1023" y="462"/>
                    <a:pt x="1024" y="463"/>
                    <a:pt x="1025" y="463"/>
                  </a:cubicBezTo>
                  <a:cubicBezTo>
                    <a:pt x="1026" y="463"/>
                    <a:pt x="1026" y="462"/>
                    <a:pt x="1026" y="462"/>
                  </a:cubicBezTo>
                  <a:cubicBezTo>
                    <a:pt x="1025" y="460"/>
                    <a:pt x="1026" y="457"/>
                    <a:pt x="1023" y="458"/>
                  </a:cubicBezTo>
                  <a:cubicBezTo>
                    <a:pt x="1023" y="458"/>
                    <a:pt x="1023" y="457"/>
                    <a:pt x="1023" y="457"/>
                  </a:cubicBezTo>
                  <a:cubicBezTo>
                    <a:pt x="1023" y="457"/>
                    <a:pt x="1025" y="457"/>
                    <a:pt x="1024" y="455"/>
                  </a:cubicBezTo>
                  <a:cubicBezTo>
                    <a:pt x="1024" y="455"/>
                    <a:pt x="1024" y="454"/>
                    <a:pt x="1023" y="453"/>
                  </a:cubicBezTo>
                  <a:cubicBezTo>
                    <a:pt x="1023" y="453"/>
                    <a:pt x="1023" y="453"/>
                    <a:pt x="1023" y="452"/>
                  </a:cubicBezTo>
                  <a:cubicBezTo>
                    <a:pt x="1022" y="454"/>
                    <a:pt x="1020" y="454"/>
                    <a:pt x="1019" y="453"/>
                  </a:cubicBezTo>
                  <a:cubicBezTo>
                    <a:pt x="1017" y="451"/>
                    <a:pt x="1016" y="450"/>
                    <a:pt x="1017" y="447"/>
                  </a:cubicBezTo>
                  <a:cubicBezTo>
                    <a:pt x="1017" y="447"/>
                    <a:pt x="1017" y="446"/>
                    <a:pt x="1017" y="446"/>
                  </a:cubicBezTo>
                  <a:cubicBezTo>
                    <a:pt x="1016" y="445"/>
                    <a:pt x="1016" y="446"/>
                    <a:pt x="1015" y="447"/>
                  </a:cubicBezTo>
                  <a:cubicBezTo>
                    <a:pt x="1014" y="447"/>
                    <a:pt x="1013" y="447"/>
                    <a:pt x="1013" y="448"/>
                  </a:cubicBezTo>
                  <a:cubicBezTo>
                    <a:pt x="1013" y="448"/>
                    <a:pt x="1013" y="448"/>
                    <a:pt x="1013" y="448"/>
                  </a:cubicBezTo>
                  <a:cubicBezTo>
                    <a:pt x="1011" y="448"/>
                    <a:pt x="1009" y="446"/>
                    <a:pt x="1009" y="444"/>
                  </a:cubicBezTo>
                  <a:cubicBezTo>
                    <a:pt x="1009" y="444"/>
                    <a:pt x="1009" y="444"/>
                    <a:pt x="1010" y="444"/>
                  </a:cubicBezTo>
                  <a:cubicBezTo>
                    <a:pt x="1010" y="444"/>
                    <a:pt x="1010" y="445"/>
                    <a:pt x="1012" y="444"/>
                  </a:cubicBezTo>
                  <a:cubicBezTo>
                    <a:pt x="1012" y="444"/>
                    <a:pt x="1013" y="444"/>
                    <a:pt x="1014" y="445"/>
                  </a:cubicBezTo>
                  <a:cubicBezTo>
                    <a:pt x="1014" y="445"/>
                    <a:pt x="1015" y="445"/>
                    <a:pt x="1015" y="444"/>
                  </a:cubicBezTo>
                  <a:cubicBezTo>
                    <a:pt x="1015" y="442"/>
                    <a:pt x="1016" y="443"/>
                    <a:pt x="1017" y="443"/>
                  </a:cubicBezTo>
                  <a:cubicBezTo>
                    <a:pt x="1017" y="444"/>
                    <a:pt x="1016" y="445"/>
                    <a:pt x="1018" y="445"/>
                  </a:cubicBezTo>
                  <a:cubicBezTo>
                    <a:pt x="1018" y="445"/>
                    <a:pt x="1018" y="447"/>
                    <a:pt x="1019" y="447"/>
                  </a:cubicBezTo>
                  <a:cubicBezTo>
                    <a:pt x="1021" y="447"/>
                    <a:pt x="1023" y="447"/>
                    <a:pt x="1025" y="447"/>
                  </a:cubicBezTo>
                  <a:cubicBezTo>
                    <a:pt x="1026" y="447"/>
                    <a:pt x="1026" y="447"/>
                    <a:pt x="1027" y="447"/>
                  </a:cubicBezTo>
                  <a:cubicBezTo>
                    <a:pt x="1028" y="446"/>
                    <a:pt x="1028" y="445"/>
                    <a:pt x="1030" y="445"/>
                  </a:cubicBezTo>
                  <a:cubicBezTo>
                    <a:pt x="1031" y="445"/>
                    <a:pt x="1032" y="444"/>
                    <a:pt x="1032" y="443"/>
                  </a:cubicBezTo>
                  <a:cubicBezTo>
                    <a:pt x="1033" y="441"/>
                    <a:pt x="1035" y="440"/>
                    <a:pt x="1036" y="439"/>
                  </a:cubicBezTo>
                  <a:cubicBezTo>
                    <a:pt x="1037" y="438"/>
                    <a:pt x="1038" y="437"/>
                    <a:pt x="1038" y="435"/>
                  </a:cubicBezTo>
                  <a:cubicBezTo>
                    <a:pt x="1037" y="435"/>
                    <a:pt x="1037" y="434"/>
                    <a:pt x="1038" y="434"/>
                  </a:cubicBezTo>
                  <a:cubicBezTo>
                    <a:pt x="1039" y="434"/>
                    <a:pt x="1039" y="431"/>
                    <a:pt x="1038" y="431"/>
                  </a:cubicBezTo>
                  <a:cubicBezTo>
                    <a:pt x="1036" y="429"/>
                    <a:pt x="1035" y="425"/>
                    <a:pt x="1037" y="422"/>
                  </a:cubicBezTo>
                  <a:cubicBezTo>
                    <a:pt x="1037" y="423"/>
                    <a:pt x="1037" y="423"/>
                    <a:pt x="1038" y="423"/>
                  </a:cubicBezTo>
                  <a:cubicBezTo>
                    <a:pt x="1039" y="423"/>
                    <a:pt x="1039" y="422"/>
                    <a:pt x="1039" y="421"/>
                  </a:cubicBezTo>
                  <a:cubicBezTo>
                    <a:pt x="1039" y="421"/>
                    <a:pt x="1039" y="421"/>
                    <a:pt x="1040" y="420"/>
                  </a:cubicBezTo>
                  <a:cubicBezTo>
                    <a:pt x="1040" y="420"/>
                    <a:pt x="1040" y="421"/>
                    <a:pt x="1040" y="421"/>
                  </a:cubicBezTo>
                  <a:cubicBezTo>
                    <a:pt x="1041" y="422"/>
                    <a:pt x="1041" y="422"/>
                    <a:pt x="1042" y="422"/>
                  </a:cubicBezTo>
                  <a:cubicBezTo>
                    <a:pt x="1043" y="422"/>
                    <a:pt x="1043" y="421"/>
                    <a:pt x="1043" y="420"/>
                  </a:cubicBezTo>
                  <a:cubicBezTo>
                    <a:pt x="1043" y="419"/>
                    <a:pt x="1044" y="419"/>
                    <a:pt x="1045" y="419"/>
                  </a:cubicBezTo>
                  <a:cubicBezTo>
                    <a:pt x="1045" y="419"/>
                    <a:pt x="1045" y="419"/>
                    <a:pt x="1045" y="419"/>
                  </a:cubicBezTo>
                  <a:cubicBezTo>
                    <a:pt x="1045" y="420"/>
                    <a:pt x="1045" y="420"/>
                    <a:pt x="1045" y="420"/>
                  </a:cubicBezTo>
                  <a:cubicBezTo>
                    <a:pt x="1045" y="421"/>
                    <a:pt x="1045" y="423"/>
                    <a:pt x="1043" y="424"/>
                  </a:cubicBezTo>
                  <a:cubicBezTo>
                    <a:pt x="1042" y="425"/>
                    <a:pt x="1042" y="428"/>
                    <a:pt x="1044" y="429"/>
                  </a:cubicBezTo>
                  <a:cubicBezTo>
                    <a:pt x="1045" y="430"/>
                    <a:pt x="1045" y="431"/>
                    <a:pt x="1044" y="432"/>
                  </a:cubicBezTo>
                  <a:cubicBezTo>
                    <a:pt x="1044" y="434"/>
                    <a:pt x="1045" y="434"/>
                    <a:pt x="1046" y="434"/>
                  </a:cubicBezTo>
                  <a:cubicBezTo>
                    <a:pt x="1049" y="434"/>
                    <a:pt x="1052" y="434"/>
                    <a:pt x="1054" y="431"/>
                  </a:cubicBezTo>
                  <a:cubicBezTo>
                    <a:pt x="1054" y="431"/>
                    <a:pt x="1054" y="431"/>
                    <a:pt x="1055" y="431"/>
                  </a:cubicBezTo>
                  <a:cubicBezTo>
                    <a:pt x="1055" y="431"/>
                    <a:pt x="1055" y="431"/>
                    <a:pt x="1055" y="431"/>
                  </a:cubicBezTo>
                  <a:cubicBezTo>
                    <a:pt x="1056" y="433"/>
                    <a:pt x="1059" y="433"/>
                    <a:pt x="1061" y="434"/>
                  </a:cubicBezTo>
                  <a:cubicBezTo>
                    <a:pt x="1061" y="434"/>
                    <a:pt x="1062" y="435"/>
                    <a:pt x="1062" y="435"/>
                  </a:cubicBezTo>
                  <a:cubicBezTo>
                    <a:pt x="1062" y="437"/>
                    <a:pt x="1063" y="438"/>
                    <a:pt x="1063" y="440"/>
                  </a:cubicBezTo>
                  <a:cubicBezTo>
                    <a:pt x="1063" y="440"/>
                    <a:pt x="1063" y="440"/>
                    <a:pt x="1063" y="441"/>
                  </a:cubicBezTo>
                  <a:cubicBezTo>
                    <a:pt x="1062" y="442"/>
                    <a:pt x="1063" y="442"/>
                    <a:pt x="1064" y="443"/>
                  </a:cubicBezTo>
                  <a:cubicBezTo>
                    <a:pt x="1064" y="443"/>
                    <a:pt x="1065" y="443"/>
                    <a:pt x="1065" y="444"/>
                  </a:cubicBezTo>
                  <a:cubicBezTo>
                    <a:pt x="1067" y="445"/>
                    <a:pt x="1067" y="445"/>
                    <a:pt x="1069" y="444"/>
                  </a:cubicBezTo>
                  <a:cubicBezTo>
                    <a:pt x="1069" y="444"/>
                    <a:pt x="1070" y="443"/>
                    <a:pt x="1070" y="443"/>
                  </a:cubicBezTo>
                  <a:cubicBezTo>
                    <a:pt x="1071" y="444"/>
                    <a:pt x="1071" y="444"/>
                    <a:pt x="1071" y="445"/>
                  </a:cubicBezTo>
                  <a:cubicBezTo>
                    <a:pt x="1070" y="446"/>
                    <a:pt x="1071" y="446"/>
                    <a:pt x="1071" y="447"/>
                  </a:cubicBezTo>
                  <a:cubicBezTo>
                    <a:pt x="1072" y="447"/>
                    <a:pt x="1074" y="448"/>
                    <a:pt x="1074" y="449"/>
                  </a:cubicBezTo>
                  <a:cubicBezTo>
                    <a:pt x="1075" y="449"/>
                    <a:pt x="1075" y="450"/>
                    <a:pt x="1075" y="450"/>
                  </a:cubicBezTo>
                  <a:cubicBezTo>
                    <a:pt x="1076" y="451"/>
                    <a:pt x="1077" y="452"/>
                    <a:pt x="1078" y="452"/>
                  </a:cubicBezTo>
                  <a:cubicBezTo>
                    <a:pt x="1079" y="451"/>
                    <a:pt x="1079" y="451"/>
                    <a:pt x="1079" y="452"/>
                  </a:cubicBezTo>
                  <a:cubicBezTo>
                    <a:pt x="1080" y="453"/>
                    <a:pt x="1081" y="453"/>
                    <a:pt x="1082" y="453"/>
                  </a:cubicBezTo>
                  <a:cubicBezTo>
                    <a:pt x="1083" y="452"/>
                    <a:pt x="1083" y="451"/>
                    <a:pt x="1082" y="450"/>
                  </a:cubicBezTo>
                  <a:cubicBezTo>
                    <a:pt x="1082" y="450"/>
                    <a:pt x="1081" y="450"/>
                    <a:pt x="1082" y="450"/>
                  </a:cubicBezTo>
                  <a:cubicBezTo>
                    <a:pt x="1082" y="449"/>
                    <a:pt x="1082" y="449"/>
                    <a:pt x="1083" y="450"/>
                  </a:cubicBezTo>
                  <a:cubicBezTo>
                    <a:pt x="1083" y="450"/>
                    <a:pt x="1083" y="450"/>
                    <a:pt x="1083" y="451"/>
                  </a:cubicBezTo>
                  <a:cubicBezTo>
                    <a:pt x="1084" y="452"/>
                    <a:pt x="1085" y="451"/>
                    <a:pt x="1085" y="451"/>
                  </a:cubicBezTo>
                  <a:cubicBezTo>
                    <a:pt x="1086" y="451"/>
                    <a:pt x="1086" y="451"/>
                    <a:pt x="1086" y="451"/>
                  </a:cubicBezTo>
                  <a:cubicBezTo>
                    <a:pt x="1086" y="450"/>
                    <a:pt x="1086" y="449"/>
                    <a:pt x="1086" y="449"/>
                  </a:cubicBezTo>
                  <a:cubicBezTo>
                    <a:pt x="1084" y="449"/>
                    <a:pt x="1083" y="447"/>
                    <a:pt x="1081" y="447"/>
                  </a:cubicBezTo>
                  <a:cubicBezTo>
                    <a:pt x="1085" y="446"/>
                    <a:pt x="1082" y="445"/>
                    <a:pt x="1082" y="444"/>
                  </a:cubicBezTo>
                  <a:cubicBezTo>
                    <a:pt x="1084" y="444"/>
                    <a:pt x="1084" y="444"/>
                    <a:pt x="1086" y="442"/>
                  </a:cubicBezTo>
                  <a:cubicBezTo>
                    <a:pt x="1087" y="441"/>
                    <a:pt x="1087" y="440"/>
                    <a:pt x="1086" y="438"/>
                  </a:cubicBezTo>
                  <a:cubicBezTo>
                    <a:pt x="1086" y="438"/>
                    <a:pt x="1085" y="438"/>
                    <a:pt x="1084" y="438"/>
                  </a:cubicBezTo>
                  <a:cubicBezTo>
                    <a:pt x="1085" y="438"/>
                    <a:pt x="1085" y="438"/>
                    <a:pt x="1086" y="438"/>
                  </a:cubicBezTo>
                  <a:cubicBezTo>
                    <a:pt x="1087" y="438"/>
                    <a:pt x="1088" y="436"/>
                    <a:pt x="1087" y="435"/>
                  </a:cubicBezTo>
                  <a:cubicBezTo>
                    <a:pt x="1086" y="434"/>
                    <a:pt x="1086" y="433"/>
                    <a:pt x="1086" y="432"/>
                  </a:cubicBezTo>
                  <a:cubicBezTo>
                    <a:pt x="1085" y="432"/>
                    <a:pt x="1085" y="432"/>
                    <a:pt x="1085" y="432"/>
                  </a:cubicBezTo>
                  <a:cubicBezTo>
                    <a:pt x="1085" y="432"/>
                    <a:pt x="1084" y="432"/>
                    <a:pt x="1084" y="431"/>
                  </a:cubicBezTo>
                  <a:cubicBezTo>
                    <a:pt x="1084" y="430"/>
                    <a:pt x="1085" y="431"/>
                    <a:pt x="1085" y="431"/>
                  </a:cubicBezTo>
                  <a:cubicBezTo>
                    <a:pt x="1086" y="430"/>
                    <a:pt x="1086" y="431"/>
                    <a:pt x="1087" y="432"/>
                  </a:cubicBezTo>
                  <a:cubicBezTo>
                    <a:pt x="1087" y="433"/>
                    <a:pt x="1087" y="433"/>
                    <a:pt x="1088" y="433"/>
                  </a:cubicBezTo>
                  <a:cubicBezTo>
                    <a:pt x="1090" y="433"/>
                    <a:pt x="1092" y="432"/>
                    <a:pt x="1094" y="433"/>
                  </a:cubicBezTo>
                  <a:cubicBezTo>
                    <a:pt x="1094" y="434"/>
                    <a:pt x="1095" y="434"/>
                    <a:pt x="1095" y="433"/>
                  </a:cubicBezTo>
                  <a:cubicBezTo>
                    <a:pt x="1095" y="433"/>
                    <a:pt x="1095" y="432"/>
                    <a:pt x="1095" y="432"/>
                  </a:cubicBezTo>
                  <a:cubicBezTo>
                    <a:pt x="1094" y="431"/>
                    <a:pt x="1094" y="431"/>
                    <a:pt x="1094" y="431"/>
                  </a:cubicBezTo>
                  <a:cubicBezTo>
                    <a:pt x="1093" y="430"/>
                    <a:pt x="1093" y="430"/>
                    <a:pt x="1093" y="429"/>
                  </a:cubicBezTo>
                  <a:cubicBezTo>
                    <a:pt x="1094" y="430"/>
                    <a:pt x="1095" y="431"/>
                    <a:pt x="1096" y="431"/>
                  </a:cubicBezTo>
                  <a:cubicBezTo>
                    <a:pt x="1098" y="432"/>
                    <a:pt x="1098" y="432"/>
                    <a:pt x="1098" y="430"/>
                  </a:cubicBezTo>
                  <a:cubicBezTo>
                    <a:pt x="1098" y="427"/>
                    <a:pt x="1100" y="425"/>
                    <a:pt x="1103" y="425"/>
                  </a:cubicBezTo>
                  <a:cubicBezTo>
                    <a:pt x="1104" y="425"/>
                    <a:pt x="1104" y="424"/>
                    <a:pt x="1104" y="424"/>
                  </a:cubicBezTo>
                  <a:cubicBezTo>
                    <a:pt x="1104" y="423"/>
                    <a:pt x="1104" y="423"/>
                    <a:pt x="1103" y="423"/>
                  </a:cubicBezTo>
                  <a:close/>
                  <a:moveTo>
                    <a:pt x="823" y="679"/>
                  </a:moveTo>
                  <a:cubicBezTo>
                    <a:pt x="822" y="679"/>
                    <a:pt x="822" y="679"/>
                    <a:pt x="821" y="680"/>
                  </a:cubicBezTo>
                  <a:cubicBezTo>
                    <a:pt x="821" y="680"/>
                    <a:pt x="820" y="682"/>
                    <a:pt x="818" y="681"/>
                  </a:cubicBezTo>
                  <a:cubicBezTo>
                    <a:pt x="818" y="681"/>
                    <a:pt x="818" y="681"/>
                    <a:pt x="817" y="680"/>
                  </a:cubicBezTo>
                  <a:cubicBezTo>
                    <a:pt x="817" y="681"/>
                    <a:pt x="817" y="682"/>
                    <a:pt x="816" y="682"/>
                  </a:cubicBezTo>
                  <a:cubicBezTo>
                    <a:pt x="815" y="683"/>
                    <a:pt x="815" y="683"/>
                    <a:pt x="814" y="684"/>
                  </a:cubicBezTo>
                  <a:cubicBezTo>
                    <a:pt x="813" y="685"/>
                    <a:pt x="812" y="686"/>
                    <a:pt x="811" y="688"/>
                  </a:cubicBezTo>
                  <a:cubicBezTo>
                    <a:pt x="811" y="688"/>
                    <a:pt x="810" y="688"/>
                    <a:pt x="810" y="688"/>
                  </a:cubicBezTo>
                  <a:cubicBezTo>
                    <a:pt x="810" y="689"/>
                    <a:pt x="810" y="689"/>
                    <a:pt x="811" y="689"/>
                  </a:cubicBezTo>
                  <a:cubicBezTo>
                    <a:pt x="811" y="689"/>
                    <a:pt x="811" y="688"/>
                    <a:pt x="812" y="688"/>
                  </a:cubicBezTo>
                  <a:cubicBezTo>
                    <a:pt x="812" y="688"/>
                    <a:pt x="812" y="688"/>
                    <a:pt x="812" y="688"/>
                  </a:cubicBezTo>
                  <a:cubicBezTo>
                    <a:pt x="813" y="687"/>
                    <a:pt x="815" y="686"/>
                    <a:pt x="815" y="684"/>
                  </a:cubicBezTo>
                  <a:cubicBezTo>
                    <a:pt x="818" y="684"/>
                    <a:pt x="820" y="682"/>
                    <a:pt x="822" y="681"/>
                  </a:cubicBezTo>
                  <a:cubicBezTo>
                    <a:pt x="823" y="680"/>
                    <a:pt x="823" y="680"/>
                    <a:pt x="823" y="680"/>
                  </a:cubicBezTo>
                  <a:cubicBezTo>
                    <a:pt x="823" y="680"/>
                    <a:pt x="823" y="680"/>
                    <a:pt x="823" y="680"/>
                  </a:cubicBezTo>
                  <a:cubicBezTo>
                    <a:pt x="823" y="679"/>
                    <a:pt x="823" y="679"/>
                    <a:pt x="823" y="679"/>
                  </a:cubicBezTo>
                  <a:close/>
                  <a:moveTo>
                    <a:pt x="834" y="672"/>
                  </a:moveTo>
                  <a:cubicBezTo>
                    <a:pt x="834" y="672"/>
                    <a:pt x="834" y="672"/>
                    <a:pt x="834" y="672"/>
                  </a:cubicBezTo>
                  <a:cubicBezTo>
                    <a:pt x="834" y="672"/>
                    <a:pt x="833" y="672"/>
                    <a:pt x="833" y="672"/>
                  </a:cubicBezTo>
                  <a:cubicBezTo>
                    <a:pt x="832" y="673"/>
                    <a:pt x="832" y="673"/>
                    <a:pt x="831" y="674"/>
                  </a:cubicBezTo>
                  <a:cubicBezTo>
                    <a:pt x="831" y="674"/>
                    <a:pt x="831" y="674"/>
                    <a:pt x="830" y="675"/>
                  </a:cubicBezTo>
                  <a:cubicBezTo>
                    <a:pt x="830" y="675"/>
                    <a:pt x="829" y="676"/>
                    <a:pt x="828" y="677"/>
                  </a:cubicBezTo>
                  <a:cubicBezTo>
                    <a:pt x="828" y="677"/>
                    <a:pt x="828" y="677"/>
                    <a:pt x="828" y="678"/>
                  </a:cubicBezTo>
                  <a:cubicBezTo>
                    <a:pt x="830" y="678"/>
                    <a:pt x="831" y="676"/>
                    <a:pt x="832" y="675"/>
                  </a:cubicBezTo>
                  <a:cubicBezTo>
                    <a:pt x="833" y="674"/>
                    <a:pt x="833" y="674"/>
                    <a:pt x="834" y="673"/>
                  </a:cubicBezTo>
                  <a:cubicBezTo>
                    <a:pt x="834" y="673"/>
                    <a:pt x="835" y="673"/>
                    <a:pt x="835" y="672"/>
                  </a:cubicBezTo>
                  <a:cubicBezTo>
                    <a:pt x="835" y="672"/>
                    <a:pt x="835" y="672"/>
                    <a:pt x="834" y="672"/>
                  </a:cubicBezTo>
                  <a:close/>
                  <a:moveTo>
                    <a:pt x="864" y="638"/>
                  </a:moveTo>
                  <a:cubicBezTo>
                    <a:pt x="864" y="638"/>
                    <a:pt x="864" y="638"/>
                    <a:pt x="864" y="638"/>
                  </a:cubicBezTo>
                  <a:cubicBezTo>
                    <a:pt x="863" y="638"/>
                    <a:pt x="863" y="639"/>
                    <a:pt x="863" y="640"/>
                  </a:cubicBezTo>
                  <a:cubicBezTo>
                    <a:pt x="863" y="640"/>
                    <a:pt x="863" y="640"/>
                    <a:pt x="863" y="640"/>
                  </a:cubicBezTo>
                  <a:cubicBezTo>
                    <a:pt x="863" y="640"/>
                    <a:pt x="863" y="640"/>
                    <a:pt x="863" y="640"/>
                  </a:cubicBezTo>
                  <a:cubicBezTo>
                    <a:pt x="863" y="641"/>
                    <a:pt x="863" y="641"/>
                    <a:pt x="863" y="641"/>
                  </a:cubicBezTo>
                  <a:cubicBezTo>
                    <a:pt x="863" y="641"/>
                    <a:pt x="863" y="641"/>
                    <a:pt x="864" y="641"/>
                  </a:cubicBezTo>
                  <a:cubicBezTo>
                    <a:pt x="864" y="641"/>
                    <a:pt x="864" y="641"/>
                    <a:pt x="864" y="641"/>
                  </a:cubicBezTo>
                  <a:cubicBezTo>
                    <a:pt x="864" y="640"/>
                    <a:pt x="864" y="640"/>
                    <a:pt x="864" y="640"/>
                  </a:cubicBezTo>
                  <a:cubicBezTo>
                    <a:pt x="864" y="639"/>
                    <a:pt x="864" y="639"/>
                    <a:pt x="864" y="639"/>
                  </a:cubicBezTo>
                  <a:cubicBezTo>
                    <a:pt x="864" y="638"/>
                    <a:pt x="864" y="638"/>
                    <a:pt x="864" y="638"/>
                  </a:cubicBezTo>
                  <a:cubicBezTo>
                    <a:pt x="864" y="638"/>
                    <a:pt x="864" y="638"/>
                    <a:pt x="864" y="638"/>
                  </a:cubicBezTo>
                  <a:cubicBezTo>
                    <a:pt x="864" y="638"/>
                    <a:pt x="864" y="638"/>
                    <a:pt x="864" y="638"/>
                  </a:cubicBezTo>
                  <a:cubicBezTo>
                    <a:pt x="864" y="638"/>
                    <a:pt x="864" y="638"/>
                    <a:pt x="864" y="638"/>
                  </a:cubicBezTo>
                  <a:close/>
                  <a:moveTo>
                    <a:pt x="805" y="689"/>
                  </a:moveTo>
                  <a:cubicBezTo>
                    <a:pt x="804" y="688"/>
                    <a:pt x="804" y="689"/>
                    <a:pt x="804" y="690"/>
                  </a:cubicBezTo>
                  <a:cubicBezTo>
                    <a:pt x="804" y="690"/>
                    <a:pt x="804" y="690"/>
                    <a:pt x="804" y="690"/>
                  </a:cubicBezTo>
                  <a:cubicBezTo>
                    <a:pt x="803" y="691"/>
                    <a:pt x="802" y="692"/>
                    <a:pt x="802" y="694"/>
                  </a:cubicBezTo>
                  <a:cubicBezTo>
                    <a:pt x="801" y="694"/>
                    <a:pt x="801" y="694"/>
                    <a:pt x="801" y="694"/>
                  </a:cubicBezTo>
                  <a:cubicBezTo>
                    <a:pt x="800" y="695"/>
                    <a:pt x="800" y="695"/>
                    <a:pt x="800" y="695"/>
                  </a:cubicBezTo>
                  <a:cubicBezTo>
                    <a:pt x="800" y="695"/>
                    <a:pt x="800" y="695"/>
                    <a:pt x="800" y="695"/>
                  </a:cubicBezTo>
                  <a:cubicBezTo>
                    <a:pt x="800" y="696"/>
                    <a:pt x="801" y="696"/>
                    <a:pt x="801" y="696"/>
                  </a:cubicBezTo>
                  <a:cubicBezTo>
                    <a:pt x="801" y="696"/>
                    <a:pt x="802" y="695"/>
                    <a:pt x="802" y="695"/>
                  </a:cubicBezTo>
                  <a:cubicBezTo>
                    <a:pt x="802" y="695"/>
                    <a:pt x="802" y="695"/>
                    <a:pt x="801" y="695"/>
                  </a:cubicBezTo>
                  <a:cubicBezTo>
                    <a:pt x="801" y="695"/>
                    <a:pt x="801" y="695"/>
                    <a:pt x="801" y="695"/>
                  </a:cubicBezTo>
                  <a:cubicBezTo>
                    <a:pt x="802" y="694"/>
                    <a:pt x="802" y="694"/>
                    <a:pt x="803" y="694"/>
                  </a:cubicBezTo>
                  <a:cubicBezTo>
                    <a:pt x="803" y="693"/>
                    <a:pt x="804" y="691"/>
                    <a:pt x="806" y="691"/>
                  </a:cubicBezTo>
                  <a:cubicBezTo>
                    <a:pt x="806" y="690"/>
                    <a:pt x="807" y="690"/>
                    <a:pt x="807" y="690"/>
                  </a:cubicBezTo>
                  <a:cubicBezTo>
                    <a:pt x="807" y="690"/>
                    <a:pt x="807" y="689"/>
                    <a:pt x="807" y="689"/>
                  </a:cubicBezTo>
                  <a:cubicBezTo>
                    <a:pt x="807" y="689"/>
                    <a:pt x="806" y="689"/>
                    <a:pt x="805" y="689"/>
                  </a:cubicBezTo>
                  <a:close/>
                  <a:moveTo>
                    <a:pt x="874" y="627"/>
                  </a:moveTo>
                  <a:cubicBezTo>
                    <a:pt x="875" y="627"/>
                    <a:pt x="875" y="626"/>
                    <a:pt x="875" y="625"/>
                  </a:cubicBezTo>
                  <a:cubicBezTo>
                    <a:pt x="875" y="625"/>
                    <a:pt x="875" y="625"/>
                    <a:pt x="875" y="625"/>
                  </a:cubicBezTo>
                  <a:cubicBezTo>
                    <a:pt x="875" y="625"/>
                    <a:pt x="875" y="625"/>
                    <a:pt x="875" y="625"/>
                  </a:cubicBezTo>
                  <a:cubicBezTo>
                    <a:pt x="875" y="625"/>
                    <a:pt x="875" y="625"/>
                    <a:pt x="875" y="625"/>
                  </a:cubicBezTo>
                  <a:cubicBezTo>
                    <a:pt x="874" y="625"/>
                    <a:pt x="874" y="625"/>
                    <a:pt x="873" y="626"/>
                  </a:cubicBezTo>
                  <a:cubicBezTo>
                    <a:pt x="873" y="626"/>
                    <a:pt x="873" y="627"/>
                    <a:pt x="874" y="627"/>
                  </a:cubicBezTo>
                  <a:close/>
                  <a:moveTo>
                    <a:pt x="809" y="695"/>
                  </a:moveTo>
                  <a:cubicBezTo>
                    <a:pt x="809" y="695"/>
                    <a:pt x="809" y="695"/>
                    <a:pt x="809" y="695"/>
                  </a:cubicBezTo>
                  <a:cubicBezTo>
                    <a:pt x="809" y="695"/>
                    <a:pt x="810" y="695"/>
                    <a:pt x="810" y="695"/>
                  </a:cubicBezTo>
                  <a:cubicBezTo>
                    <a:pt x="810" y="695"/>
                    <a:pt x="810" y="695"/>
                    <a:pt x="810" y="695"/>
                  </a:cubicBezTo>
                  <a:cubicBezTo>
                    <a:pt x="810" y="694"/>
                    <a:pt x="809" y="694"/>
                    <a:pt x="809" y="695"/>
                  </a:cubicBezTo>
                  <a:close/>
                  <a:moveTo>
                    <a:pt x="867" y="632"/>
                  </a:moveTo>
                  <a:cubicBezTo>
                    <a:pt x="867" y="632"/>
                    <a:pt x="867" y="632"/>
                    <a:pt x="867" y="632"/>
                  </a:cubicBezTo>
                  <a:cubicBezTo>
                    <a:pt x="867" y="632"/>
                    <a:pt x="867" y="632"/>
                    <a:pt x="867" y="633"/>
                  </a:cubicBezTo>
                  <a:cubicBezTo>
                    <a:pt x="867" y="633"/>
                    <a:pt x="867" y="633"/>
                    <a:pt x="867" y="633"/>
                  </a:cubicBezTo>
                  <a:cubicBezTo>
                    <a:pt x="868" y="633"/>
                    <a:pt x="868" y="633"/>
                    <a:pt x="868" y="633"/>
                  </a:cubicBezTo>
                  <a:cubicBezTo>
                    <a:pt x="869" y="632"/>
                    <a:pt x="869" y="632"/>
                    <a:pt x="870" y="632"/>
                  </a:cubicBezTo>
                  <a:cubicBezTo>
                    <a:pt x="871" y="631"/>
                    <a:pt x="872" y="630"/>
                    <a:pt x="872" y="629"/>
                  </a:cubicBezTo>
                  <a:cubicBezTo>
                    <a:pt x="873" y="629"/>
                    <a:pt x="873" y="628"/>
                    <a:pt x="873" y="628"/>
                  </a:cubicBezTo>
                  <a:cubicBezTo>
                    <a:pt x="873" y="627"/>
                    <a:pt x="873" y="626"/>
                    <a:pt x="873" y="626"/>
                  </a:cubicBezTo>
                  <a:cubicBezTo>
                    <a:pt x="873" y="626"/>
                    <a:pt x="873" y="626"/>
                    <a:pt x="872" y="626"/>
                  </a:cubicBezTo>
                  <a:cubicBezTo>
                    <a:pt x="872" y="626"/>
                    <a:pt x="872" y="626"/>
                    <a:pt x="872" y="626"/>
                  </a:cubicBezTo>
                  <a:cubicBezTo>
                    <a:pt x="871" y="625"/>
                    <a:pt x="871" y="626"/>
                    <a:pt x="871" y="627"/>
                  </a:cubicBezTo>
                  <a:cubicBezTo>
                    <a:pt x="870" y="629"/>
                    <a:pt x="870" y="630"/>
                    <a:pt x="868" y="630"/>
                  </a:cubicBezTo>
                  <a:cubicBezTo>
                    <a:pt x="867" y="630"/>
                    <a:pt x="867" y="631"/>
                    <a:pt x="867" y="632"/>
                  </a:cubicBezTo>
                  <a:close/>
                  <a:moveTo>
                    <a:pt x="860" y="645"/>
                  </a:moveTo>
                  <a:cubicBezTo>
                    <a:pt x="859" y="645"/>
                    <a:pt x="859" y="646"/>
                    <a:pt x="859" y="646"/>
                  </a:cubicBezTo>
                  <a:cubicBezTo>
                    <a:pt x="859" y="646"/>
                    <a:pt x="860" y="646"/>
                    <a:pt x="860" y="645"/>
                  </a:cubicBezTo>
                  <a:close/>
                  <a:moveTo>
                    <a:pt x="869" y="624"/>
                  </a:moveTo>
                  <a:cubicBezTo>
                    <a:pt x="869" y="624"/>
                    <a:pt x="869" y="624"/>
                    <a:pt x="869" y="624"/>
                  </a:cubicBezTo>
                  <a:cubicBezTo>
                    <a:pt x="869" y="624"/>
                    <a:pt x="869" y="624"/>
                    <a:pt x="869" y="624"/>
                  </a:cubicBezTo>
                  <a:cubicBezTo>
                    <a:pt x="869" y="624"/>
                    <a:pt x="869" y="624"/>
                    <a:pt x="869" y="624"/>
                  </a:cubicBezTo>
                  <a:cubicBezTo>
                    <a:pt x="869" y="624"/>
                    <a:pt x="869" y="624"/>
                    <a:pt x="869" y="624"/>
                  </a:cubicBezTo>
                  <a:cubicBezTo>
                    <a:pt x="869" y="624"/>
                    <a:pt x="869" y="624"/>
                    <a:pt x="869" y="624"/>
                  </a:cubicBezTo>
                  <a:cubicBezTo>
                    <a:pt x="869" y="624"/>
                    <a:pt x="869" y="624"/>
                    <a:pt x="869" y="624"/>
                  </a:cubicBezTo>
                  <a:cubicBezTo>
                    <a:pt x="869" y="624"/>
                    <a:pt x="869" y="624"/>
                    <a:pt x="869" y="624"/>
                  </a:cubicBezTo>
                  <a:cubicBezTo>
                    <a:pt x="869" y="625"/>
                    <a:pt x="869" y="625"/>
                    <a:pt x="869" y="625"/>
                  </a:cubicBezTo>
                  <a:cubicBezTo>
                    <a:pt x="869" y="625"/>
                    <a:pt x="869" y="625"/>
                    <a:pt x="869" y="624"/>
                  </a:cubicBezTo>
                  <a:close/>
                  <a:moveTo>
                    <a:pt x="846" y="664"/>
                  </a:moveTo>
                  <a:cubicBezTo>
                    <a:pt x="845" y="664"/>
                    <a:pt x="845" y="664"/>
                    <a:pt x="845" y="664"/>
                  </a:cubicBezTo>
                  <a:cubicBezTo>
                    <a:pt x="845" y="664"/>
                    <a:pt x="845" y="664"/>
                    <a:pt x="845" y="664"/>
                  </a:cubicBezTo>
                  <a:cubicBezTo>
                    <a:pt x="845" y="664"/>
                    <a:pt x="845" y="665"/>
                    <a:pt x="844" y="665"/>
                  </a:cubicBezTo>
                  <a:cubicBezTo>
                    <a:pt x="844" y="665"/>
                    <a:pt x="843" y="665"/>
                    <a:pt x="843" y="666"/>
                  </a:cubicBezTo>
                  <a:cubicBezTo>
                    <a:pt x="843" y="666"/>
                    <a:pt x="843" y="666"/>
                    <a:pt x="843" y="666"/>
                  </a:cubicBezTo>
                  <a:cubicBezTo>
                    <a:pt x="843" y="666"/>
                    <a:pt x="843" y="666"/>
                    <a:pt x="843" y="666"/>
                  </a:cubicBezTo>
                  <a:cubicBezTo>
                    <a:pt x="843" y="666"/>
                    <a:pt x="843" y="667"/>
                    <a:pt x="843" y="667"/>
                  </a:cubicBezTo>
                  <a:cubicBezTo>
                    <a:pt x="843" y="666"/>
                    <a:pt x="843" y="666"/>
                    <a:pt x="844" y="666"/>
                  </a:cubicBezTo>
                  <a:cubicBezTo>
                    <a:pt x="844" y="666"/>
                    <a:pt x="844" y="666"/>
                    <a:pt x="845" y="665"/>
                  </a:cubicBezTo>
                  <a:cubicBezTo>
                    <a:pt x="845" y="665"/>
                    <a:pt x="845" y="665"/>
                    <a:pt x="845" y="665"/>
                  </a:cubicBezTo>
                  <a:cubicBezTo>
                    <a:pt x="845" y="665"/>
                    <a:pt x="846" y="664"/>
                    <a:pt x="846" y="664"/>
                  </a:cubicBezTo>
                  <a:cubicBezTo>
                    <a:pt x="846" y="664"/>
                    <a:pt x="846" y="664"/>
                    <a:pt x="846" y="664"/>
                  </a:cubicBezTo>
                  <a:cubicBezTo>
                    <a:pt x="846" y="664"/>
                    <a:pt x="846" y="664"/>
                    <a:pt x="846" y="664"/>
                  </a:cubicBezTo>
                  <a:close/>
                  <a:moveTo>
                    <a:pt x="775" y="608"/>
                  </a:moveTo>
                  <a:cubicBezTo>
                    <a:pt x="775" y="609"/>
                    <a:pt x="774" y="610"/>
                    <a:pt x="775" y="611"/>
                  </a:cubicBezTo>
                  <a:cubicBezTo>
                    <a:pt x="775" y="613"/>
                    <a:pt x="775" y="615"/>
                    <a:pt x="777" y="616"/>
                  </a:cubicBezTo>
                  <a:cubicBezTo>
                    <a:pt x="778" y="618"/>
                    <a:pt x="778" y="619"/>
                    <a:pt x="779" y="621"/>
                  </a:cubicBezTo>
                  <a:cubicBezTo>
                    <a:pt x="779" y="621"/>
                    <a:pt x="779" y="621"/>
                    <a:pt x="779" y="622"/>
                  </a:cubicBezTo>
                  <a:cubicBezTo>
                    <a:pt x="779" y="622"/>
                    <a:pt x="779" y="623"/>
                    <a:pt x="779" y="623"/>
                  </a:cubicBezTo>
                  <a:cubicBezTo>
                    <a:pt x="778" y="624"/>
                    <a:pt x="778" y="625"/>
                    <a:pt x="778" y="626"/>
                  </a:cubicBezTo>
                  <a:cubicBezTo>
                    <a:pt x="778" y="626"/>
                    <a:pt x="778" y="626"/>
                    <a:pt x="778" y="627"/>
                  </a:cubicBezTo>
                  <a:cubicBezTo>
                    <a:pt x="778" y="629"/>
                    <a:pt x="778" y="631"/>
                    <a:pt x="778" y="632"/>
                  </a:cubicBezTo>
                  <a:cubicBezTo>
                    <a:pt x="778" y="636"/>
                    <a:pt x="778" y="639"/>
                    <a:pt x="778" y="642"/>
                  </a:cubicBezTo>
                  <a:cubicBezTo>
                    <a:pt x="778" y="643"/>
                    <a:pt x="778" y="643"/>
                    <a:pt x="777" y="644"/>
                  </a:cubicBezTo>
                  <a:cubicBezTo>
                    <a:pt x="777" y="645"/>
                    <a:pt x="777" y="646"/>
                    <a:pt x="777" y="647"/>
                  </a:cubicBezTo>
                  <a:cubicBezTo>
                    <a:pt x="777" y="648"/>
                    <a:pt x="777" y="649"/>
                    <a:pt x="777" y="649"/>
                  </a:cubicBezTo>
                  <a:cubicBezTo>
                    <a:pt x="778" y="650"/>
                    <a:pt x="778" y="651"/>
                    <a:pt x="778" y="652"/>
                  </a:cubicBezTo>
                  <a:cubicBezTo>
                    <a:pt x="778" y="653"/>
                    <a:pt x="778" y="654"/>
                    <a:pt x="778" y="655"/>
                  </a:cubicBezTo>
                  <a:cubicBezTo>
                    <a:pt x="777" y="657"/>
                    <a:pt x="777" y="658"/>
                    <a:pt x="777" y="659"/>
                  </a:cubicBezTo>
                  <a:cubicBezTo>
                    <a:pt x="777" y="660"/>
                    <a:pt x="777" y="661"/>
                    <a:pt x="778" y="662"/>
                  </a:cubicBezTo>
                  <a:cubicBezTo>
                    <a:pt x="778" y="662"/>
                    <a:pt x="778" y="663"/>
                    <a:pt x="778" y="663"/>
                  </a:cubicBezTo>
                  <a:cubicBezTo>
                    <a:pt x="778" y="663"/>
                    <a:pt x="778" y="664"/>
                    <a:pt x="777" y="664"/>
                  </a:cubicBezTo>
                  <a:cubicBezTo>
                    <a:pt x="777" y="666"/>
                    <a:pt x="776" y="667"/>
                    <a:pt x="776" y="668"/>
                  </a:cubicBezTo>
                  <a:cubicBezTo>
                    <a:pt x="776" y="669"/>
                    <a:pt x="776" y="669"/>
                    <a:pt x="776" y="669"/>
                  </a:cubicBezTo>
                  <a:cubicBezTo>
                    <a:pt x="776" y="670"/>
                    <a:pt x="776" y="671"/>
                    <a:pt x="776" y="672"/>
                  </a:cubicBezTo>
                  <a:cubicBezTo>
                    <a:pt x="776" y="672"/>
                    <a:pt x="776" y="672"/>
                    <a:pt x="776" y="672"/>
                  </a:cubicBezTo>
                  <a:cubicBezTo>
                    <a:pt x="776" y="672"/>
                    <a:pt x="776" y="673"/>
                    <a:pt x="776" y="673"/>
                  </a:cubicBezTo>
                  <a:cubicBezTo>
                    <a:pt x="776" y="673"/>
                    <a:pt x="777" y="674"/>
                    <a:pt x="777" y="674"/>
                  </a:cubicBezTo>
                  <a:cubicBezTo>
                    <a:pt x="778" y="674"/>
                    <a:pt x="779" y="673"/>
                    <a:pt x="779" y="672"/>
                  </a:cubicBezTo>
                  <a:cubicBezTo>
                    <a:pt x="779" y="671"/>
                    <a:pt x="780" y="670"/>
                    <a:pt x="780" y="668"/>
                  </a:cubicBezTo>
                  <a:cubicBezTo>
                    <a:pt x="780" y="667"/>
                    <a:pt x="781" y="667"/>
                    <a:pt x="782" y="667"/>
                  </a:cubicBezTo>
                  <a:cubicBezTo>
                    <a:pt x="782" y="668"/>
                    <a:pt x="783" y="668"/>
                    <a:pt x="784" y="668"/>
                  </a:cubicBezTo>
                  <a:cubicBezTo>
                    <a:pt x="785" y="668"/>
                    <a:pt x="786" y="669"/>
                    <a:pt x="786" y="669"/>
                  </a:cubicBezTo>
                  <a:cubicBezTo>
                    <a:pt x="787" y="670"/>
                    <a:pt x="787" y="672"/>
                    <a:pt x="787" y="673"/>
                  </a:cubicBezTo>
                  <a:cubicBezTo>
                    <a:pt x="788" y="672"/>
                    <a:pt x="788" y="671"/>
                    <a:pt x="788" y="670"/>
                  </a:cubicBezTo>
                  <a:cubicBezTo>
                    <a:pt x="788" y="669"/>
                    <a:pt x="787" y="668"/>
                    <a:pt x="787" y="667"/>
                  </a:cubicBezTo>
                  <a:cubicBezTo>
                    <a:pt x="787" y="666"/>
                    <a:pt x="786" y="666"/>
                    <a:pt x="786" y="666"/>
                  </a:cubicBezTo>
                  <a:cubicBezTo>
                    <a:pt x="786" y="666"/>
                    <a:pt x="786" y="667"/>
                    <a:pt x="785" y="667"/>
                  </a:cubicBezTo>
                  <a:cubicBezTo>
                    <a:pt x="785" y="667"/>
                    <a:pt x="785" y="667"/>
                    <a:pt x="785" y="666"/>
                  </a:cubicBezTo>
                  <a:cubicBezTo>
                    <a:pt x="785" y="666"/>
                    <a:pt x="785" y="666"/>
                    <a:pt x="785" y="666"/>
                  </a:cubicBezTo>
                  <a:cubicBezTo>
                    <a:pt x="785" y="666"/>
                    <a:pt x="785" y="666"/>
                    <a:pt x="785" y="666"/>
                  </a:cubicBezTo>
                  <a:cubicBezTo>
                    <a:pt x="784" y="664"/>
                    <a:pt x="784" y="662"/>
                    <a:pt x="783" y="661"/>
                  </a:cubicBezTo>
                  <a:cubicBezTo>
                    <a:pt x="781" y="659"/>
                    <a:pt x="781" y="657"/>
                    <a:pt x="781" y="655"/>
                  </a:cubicBezTo>
                  <a:cubicBezTo>
                    <a:pt x="781" y="655"/>
                    <a:pt x="781" y="655"/>
                    <a:pt x="781" y="654"/>
                  </a:cubicBezTo>
                  <a:cubicBezTo>
                    <a:pt x="781" y="653"/>
                    <a:pt x="781" y="652"/>
                    <a:pt x="782" y="651"/>
                  </a:cubicBezTo>
                  <a:cubicBezTo>
                    <a:pt x="782" y="649"/>
                    <a:pt x="783" y="648"/>
                    <a:pt x="783" y="646"/>
                  </a:cubicBezTo>
                  <a:cubicBezTo>
                    <a:pt x="783" y="646"/>
                    <a:pt x="784" y="645"/>
                    <a:pt x="784" y="645"/>
                  </a:cubicBezTo>
                  <a:cubicBezTo>
                    <a:pt x="784" y="643"/>
                    <a:pt x="784" y="642"/>
                    <a:pt x="786" y="641"/>
                  </a:cubicBezTo>
                  <a:cubicBezTo>
                    <a:pt x="787" y="641"/>
                    <a:pt x="787" y="641"/>
                    <a:pt x="787" y="641"/>
                  </a:cubicBezTo>
                  <a:cubicBezTo>
                    <a:pt x="787" y="641"/>
                    <a:pt x="786" y="640"/>
                    <a:pt x="786" y="640"/>
                  </a:cubicBezTo>
                  <a:cubicBezTo>
                    <a:pt x="786" y="640"/>
                    <a:pt x="786" y="640"/>
                    <a:pt x="786" y="640"/>
                  </a:cubicBezTo>
                  <a:cubicBezTo>
                    <a:pt x="787" y="640"/>
                    <a:pt x="787" y="640"/>
                    <a:pt x="787" y="640"/>
                  </a:cubicBezTo>
                  <a:cubicBezTo>
                    <a:pt x="788" y="641"/>
                    <a:pt x="790" y="641"/>
                    <a:pt x="791" y="642"/>
                  </a:cubicBezTo>
                  <a:cubicBezTo>
                    <a:pt x="792" y="642"/>
                    <a:pt x="792" y="643"/>
                    <a:pt x="793" y="643"/>
                  </a:cubicBezTo>
                  <a:cubicBezTo>
                    <a:pt x="793" y="643"/>
                    <a:pt x="793" y="643"/>
                    <a:pt x="793" y="643"/>
                  </a:cubicBezTo>
                  <a:cubicBezTo>
                    <a:pt x="793" y="641"/>
                    <a:pt x="792" y="640"/>
                    <a:pt x="792" y="639"/>
                  </a:cubicBezTo>
                  <a:cubicBezTo>
                    <a:pt x="792" y="637"/>
                    <a:pt x="791" y="635"/>
                    <a:pt x="791" y="634"/>
                  </a:cubicBezTo>
                  <a:cubicBezTo>
                    <a:pt x="789" y="630"/>
                    <a:pt x="789" y="626"/>
                    <a:pt x="788" y="622"/>
                  </a:cubicBezTo>
                  <a:cubicBezTo>
                    <a:pt x="788" y="622"/>
                    <a:pt x="788" y="622"/>
                    <a:pt x="788" y="621"/>
                  </a:cubicBezTo>
                  <a:cubicBezTo>
                    <a:pt x="788" y="621"/>
                    <a:pt x="788" y="620"/>
                    <a:pt x="788" y="620"/>
                  </a:cubicBezTo>
                  <a:cubicBezTo>
                    <a:pt x="788" y="619"/>
                    <a:pt x="787" y="618"/>
                    <a:pt x="786" y="617"/>
                  </a:cubicBezTo>
                  <a:cubicBezTo>
                    <a:pt x="786" y="617"/>
                    <a:pt x="786" y="617"/>
                    <a:pt x="786" y="617"/>
                  </a:cubicBezTo>
                  <a:cubicBezTo>
                    <a:pt x="786" y="617"/>
                    <a:pt x="786" y="617"/>
                    <a:pt x="786" y="617"/>
                  </a:cubicBezTo>
                  <a:cubicBezTo>
                    <a:pt x="786" y="617"/>
                    <a:pt x="786" y="616"/>
                    <a:pt x="786" y="616"/>
                  </a:cubicBezTo>
                  <a:cubicBezTo>
                    <a:pt x="786" y="614"/>
                    <a:pt x="785" y="613"/>
                    <a:pt x="785" y="612"/>
                  </a:cubicBezTo>
                  <a:cubicBezTo>
                    <a:pt x="785" y="612"/>
                    <a:pt x="785" y="612"/>
                    <a:pt x="785" y="611"/>
                  </a:cubicBezTo>
                  <a:cubicBezTo>
                    <a:pt x="785" y="611"/>
                    <a:pt x="785" y="610"/>
                    <a:pt x="785" y="610"/>
                  </a:cubicBezTo>
                  <a:cubicBezTo>
                    <a:pt x="785" y="609"/>
                    <a:pt x="785" y="609"/>
                    <a:pt x="785" y="608"/>
                  </a:cubicBezTo>
                  <a:cubicBezTo>
                    <a:pt x="786" y="607"/>
                    <a:pt x="786" y="606"/>
                    <a:pt x="786" y="605"/>
                  </a:cubicBezTo>
                  <a:cubicBezTo>
                    <a:pt x="786" y="604"/>
                    <a:pt x="786" y="603"/>
                    <a:pt x="785" y="602"/>
                  </a:cubicBezTo>
                  <a:cubicBezTo>
                    <a:pt x="785" y="601"/>
                    <a:pt x="784" y="600"/>
                    <a:pt x="784" y="598"/>
                  </a:cubicBezTo>
                  <a:cubicBezTo>
                    <a:pt x="784" y="598"/>
                    <a:pt x="784" y="598"/>
                    <a:pt x="784" y="598"/>
                  </a:cubicBezTo>
                  <a:cubicBezTo>
                    <a:pt x="785" y="597"/>
                    <a:pt x="785" y="597"/>
                    <a:pt x="785" y="596"/>
                  </a:cubicBezTo>
                  <a:cubicBezTo>
                    <a:pt x="785" y="596"/>
                    <a:pt x="785" y="596"/>
                    <a:pt x="785" y="595"/>
                  </a:cubicBezTo>
                  <a:cubicBezTo>
                    <a:pt x="784" y="594"/>
                    <a:pt x="783" y="592"/>
                    <a:pt x="783" y="591"/>
                  </a:cubicBezTo>
                  <a:cubicBezTo>
                    <a:pt x="783" y="590"/>
                    <a:pt x="784" y="589"/>
                    <a:pt x="784" y="589"/>
                  </a:cubicBezTo>
                  <a:cubicBezTo>
                    <a:pt x="784" y="589"/>
                    <a:pt x="784" y="589"/>
                    <a:pt x="784" y="588"/>
                  </a:cubicBezTo>
                  <a:cubicBezTo>
                    <a:pt x="784" y="588"/>
                    <a:pt x="784" y="588"/>
                    <a:pt x="783" y="587"/>
                  </a:cubicBezTo>
                  <a:cubicBezTo>
                    <a:pt x="783" y="587"/>
                    <a:pt x="783" y="586"/>
                    <a:pt x="782" y="585"/>
                  </a:cubicBezTo>
                  <a:cubicBezTo>
                    <a:pt x="782" y="586"/>
                    <a:pt x="781" y="586"/>
                    <a:pt x="781" y="586"/>
                  </a:cubicBezTo>
                  <a:cubicBezTo>
                    <a:pt x="780" y="587"/>
                    <a:pt x="780" y="587"/>
                    <a:pt x="780" y="587"/>
                  </a:cubicBezTo>
                  <a:cubicBezTo>
                    <a:pt x="780" y="588"/>
                    <a:pt x="780" y="588"/>
                    <a:pt x="780" y="589"/>
                  </a:cubicBezTo>
                  <a:cubicBezTo>
                    <a:pt x="781" y="589"/>
                    <a:pt x="781" y="589"/>
                    <a:pt x="781" y="590"/>
                  </a:cubicBezTo>
                  <a:cubicBezTo>
                    <a:pt x="782" y="590"/>
                    <a:pt x="782" y="591"/>
                    <a:pt x="782" y="592"/>
                  </a:cubicBezTo>
                  <a:cubicBezTo>
                    <a:pt x="782" y="593"/>
                    <a:pt x="782" y="594"/>
                    <a:pt x="781" y="594"/>
                  </a:cubicBezTo>
                  <a:cubicBezTo>
                    <a:pt x="781" y="594"/>
                    <a:pt x="781" y="594"/>
                    <a:pt x="781" y="594"/>
                  </a:cubicBezTo>
                  <a:cubicBezTo>
                    <a:pt x="781" y="595"/>
                    <a:pt x="781" y="595"/>
                    <a:pt x="782" y="595"/>
                  </a:cubicBezTo>
                  <a:cubicBezTo>
                    <a:pt x="781" y="595"/>
                    <a:pt x="781" y="595"/>
                    <a:pt x="781" y="595"/>
                  </a:cubicBezTo>
                  <a:cubicBezTo>
                    <a:pt x="781" y="596"/>
                    <a:pt x="781" y="596"/>
                    <a:pt x="780" y="597"/>
                  </a:cubicBezTo>
                  <a:cubicBezTo>
                    <a:pt x="780" y="597"/>
                    <a:pt x="779" y="597"/>
                    <a:pt x="779" y="596"/>
                  </a:cubicBezTo>
                  <a:cubicBezTo>
                    <a:pt x="779" y="595"/>
                    <a:pt x="778" y="595"/>
                    <a:pt x="777" y="596"/>
                  </a:cubicBezTo>
                  <a:cubicBezTo>
                    <a:pt x="776" y="596"/>
                    <a:pt x="776" y="597"/>
                    <a:pt x="776" y="598"/>
                  </a:cubicBezTo>
                  <a:cubicBezTo>
                    <a:pt x="776" y="598"/>
                    <a:pt x="776" y="598"/>
                    <a:pt x="776" y="599"/>
                  </a:cubicBezTo>
                  <a:cubicBezTo>
                    <a:pt x="776" y="600"/>
                    <a:pt x="776" y="600"/>
                    <a:pt x="776" y="601"/>
                  </a:cubicBezTo>
                  <a:cubicBezTo>
                    <a:pt x="776" y="602"/>
                    <a:pt x="776" y="603"/>
                    <a:pt x="776" y="603"/>
                  </a:cubicBezTo>
                  <a:cubicBezTo>
                    <a:pt x="776" y="605"/>
                    <a:pt x="775" y="607"/>
                    <a:pt x="775" y="608"/>
                  </a:cubicBezTo>
                  <a:close/>
                  <a:moveTo>
                    <a:pt x="795" y="646"/>
                  </a:moveTo>
                  <a:cubicBezTo>
                    <a:pt x="795" y="646"/>
                    <a:pt x="795" y="646"/>
                    <a:pt x="795" y="646"/>
                  </a:cubicBezTo>
                  <a:cubicBezTo>
                    <a:pt x="795" y="646"/>
                    <a:pt x="795" y="646"/>
                    <a:pt x="795" y="646"/>
                  </a:cubicBezTo>
                  <a:cubicBezTo>
                    <a:pt x="795" y="646"/>
                    <a:pt x="795" y="646"/>
                    <a:pt x="795" y="646"/>
                  </a:cubicBezTo>
                  <a:cubicBezTo>
                    <a:pt x="795" y="646"/>
                    <a:pt x="795" y="646"/>
                    <a:pt x="795" y="646"/>
                  </a:cubicBezTo>
                  <a:cubicBezTo>
                    <a:pt x="795" y="645"/>
                    <a:pt x="795" y="645"/>
                    <a:pt x="795" y="645"/>
                  </a:cubicBezTo>
                  <a:cubicBezTo>
                    <a:pt x="795" y="645"/>
                    <a:pt x="795" y="645"/>
                    <a:pt x="795" y="645"/>
                  </a:cubicBezTo>
                  <a:cubicBezTo>
                    <a:pt x="795" y="645"/>
                    <a:pt x="795" y="645"/>
                    <a:pt x="795" y="645"/>
                  </a:cubicBezTo>
                  <a:cubicBezTo>
                    <a:pt x="795" y="645"/>
                    <a:pt x="795" y="645"/>
                    <a:pt x="795" y="645"/>
                  </a:cubicBezTo>
                  <a:cubicBezTo>
                    <a:pt x="794" y="645"/>
                    <a:pt x="794" y="645"/>
                    <a:pt x="794" y="645"/>
                  </a:cubicBezTo>
                  <a:cubicBezTo>
                    <a:pt x="794" y="645"/>
                    <a:pt x="794" y="645"/>
                    <a:pt x="794" y="645"/>
                  </a:cubicBezTo>
                  <a:cubicBezTo>
                    <a:pt x="794" y="645"/>
                    <a:pt x="795" y="646"/>
                    <a:pt x="795" y="646"/>
                  </a:cubicBezTo>
                  <a:cubicBezTo>
                    <a:pt x="795" y="646"/>
                    <a:pt x="795" y="646"/>
                    <a:pt x="795" y="646"/>
                  </a:cubicBezTo>
                  <a:close/>
                  <a:moveTo>
                    <a:pt x="751" y="577"/>
                  </a:moveTo>
                  <a:cubicBezTo>
                    <a:pt x="750" y="577"/>
                    <a:pt x="749" y="576"/>
                    <a:pt x="749" y="576"/>
                  </a:cubicBezTo>
                  <a:cubicBezTo>
                    <a:pt x="748" y="576"/>
                    <a:pt x="747" y="576"/>
                    <a:pt x="747" y="577"/>
                  </a:cubicBezTo>
                  <a:cubicBezTo>
                    <a:pt x="746" y="578"/>
                    <a:pt x="745" y="579"/>
                    <a:pt x="745" y="580"/>
                  </a:cubicBezTo>
                  <a:cubicBezTo>
                    <a:pt x="745" y="580"/>
                    <a:pt x="745" y="580"/>
                    <a:pt x="745" y="581"/>
                  </a:cubicBezTo>
                  <a:cubicBezTo>
                    <a:pt x="745" y="581"/>
                    <a:pt x="745" y="581"/>
                    <a:pt x="745" y="581"/>
                  </a:cubicBezTo>
                  <a:cubicBezTo>
                    <a:pt x="745" y="581"/>
                    <a:pt x="745" y="581"/>
                    <a:pt x="745" y="581"/>
                  </a:cubicBezTo>
                  <a:cubicBezTo>
                    <a:pt x="746" y="581"/>
                    <a:pt x="746" y="580"/>
                    <a:pt x="747" y="580"/>
                  </a:cubicBezTo>
                  <a:cubicBezTo>
                    <a:pt x="747" y="581"/>
                    <a:pt x="747" y="581"/>
                    <a:pt x="747" y="581"/>
                  </a:cubicBezTo>
                  <a:cubicBezTo>
                    <a:pt x="747" y="581"/>
                    <a:pt x="747" y="581"/>
                    <a:pt x="748" y="582"/>
                  </a:cubicBezTo>
                  <a:cubicBezTo>
                    <a:pt x="748" y="582"/>
                    <a:pt x="748" y="582"/>
                    <a:pt x="749" y="581"/>
                  </a:cubicBezTo>
                  <a:cubicBezTo>
                    <a:pt x="750" y="581"/>
                    <a:pt x="750" y="579"/>
                    <a:pt x="752" y="578"/>
                  </a:cubicBezTo>
                  <a:cubicBezTo>
                    <a:pt x="752" y="578"/>
                    <a:pt x="752" y="578"/>
                    <a:pt x="752" y="578"/>
                  </a:cubicBezTo>
                  <a:cubicBezTo>
                    <a:pt x="752" y="578"/>
                    <a:pt x="752" y="578"/>
                    <a:pt x="751" y="578"/>
                  </a:cubicBezTo>
                  <a:cubicBezTo>
                    <a:pt x="751" y="578"/>
                    <a:pt x="751" y="578"/>
                    <a:pt x="751" y="578"/>
                  </a:cubicBezTo>
                  <a:cubicBezTo>
                    <a:pt x="751" y="577"/>
                    <a:pt x="751" y="577"/>
                    <a:pt x="751" y="577"/>
                  </a:cubicBezTo>
                  <a:close/>
                  <a:moveTo>
                    <a:pt x="744" y="577"/>
                  </a:moveTo>
                  <a:cubicBezTo>
                    <a:pt x="743" y="577"/>
                    <a:pt x="742" y="578"/>
                    <a:pt x="741" y="579"/>
                  </a:cubicBezTo>
                  <a:cubicBezTo>
                    <a:pt x="741" y="579"/>
                    <a:pt x="741" y="579"/>
                    <a:pt x="742" y="579"/>
                  </a:cubicBezTo>
                  <a:cubicBezTo>
                    <a:pt x="742" y="579"/>
                    <a:pt x="742" y="579"/>
                    <a:pt x="743" y="579"/>
                  </a:cubicBezTo>
                  <a:cubicBezTo>
                    <a:pt x="743" y="579"/>
                    <a:pt x="743" y="579"/>
                    <a:pt x="743" y="579"/>
                  </a:cubicBezTo>
                  <a:cubicBezTo>
                    <a:pt x="743" y="579"/>
                    <a:pt x="743" y="579"/>
                    <a:pt x="743" y="579"/>
                  </a:cubicBezTo>
                  <a:cubicBezTo>
                    <a:pt x="743" y="579"/>
                    <a:pt x="743" y="579"/>
                    <a:pt x="743" y="579"/>
                  </a:cubicBezTo>
                  <a:cubicBezTo>
                    <a:pt x="743" y="579"/>
                    <a:pt x="743" y="579"/>
                    <a:pt x="743" y="579"/>
                  </a:cubicBezTo>
                  <a:cubicBezTo>
                    <a:pt x="744" y="579"/>
                    <a:pt x="744" y="578"/>
                    <a:pt x="744" y="578"/>
                  </a:cubicBezTo>
                  <a:cubicBezTo>
                    <a:pt x="744" y="578"/>
                    <a:pt x="744" y="578"/>
                    <a:pt x="744" y="577"/>
                  </a:cubicBezTo>
                  <a:cubicBezTo>
                    <a:pt x="745" y="577"/>
                    <a:pt x="744" y="577"/>
                    <a:pt x="744" y="577"/>
                  </a:cubicBezTo>
                  <a:cubicBezTo>
                    <a:pt x="744" y="577"/>
                    <a:pt x="744" y="577"/>
                    <a:pt x="744" y="577"/>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28" name="Freeform 840">
              <a:extLst>
                <a:ext uri="{FF2B5EF4-FFF2-40B4-BE49-F238E27FC236}">
                  <a16:creationId xmlns:a16="http://schemas.microsoft.com/office/drawing/2014/main" id="{EF0A7337-C337-E1F2-69BA-340ACA355FE6}"/>
                </a:ext>
              </a:extLst>
            </p:cNvPr>
            <p:cNvSpPr>
              <a:spLocks noEditPoints="1"/>
            </p:cNvSpPr>
            <p:nvPr/>
          </p:nvSpPr>
          <p:spPr bwMode="auto">
            <a:xfrm>
              <a:off x="8667750" y="4279900"/>
              <a:ext cx="295275" cy="495300"/>
            </a:xfrm>
            <a:custGeom>
              <a:avLst/>
              <a:gdLst>
                <a:gd name="T0" fmla="*/ 25 w 71"/>
                <a:gd name="T1" fmla="*/ 115 h 119"/>
                <a:gd name="T2" fmla="*/ 23 w 71"/>
                <a:gd name="T3" fmla="*/ 115 h 119"/>
                <a:gd name="T4" fmla="*/ 22 w 71"/>
                <a:gd name="T5" fmla="*/ 116 h 119"/>
                <a:gd name="T6" fmla="*/ 23 w 71"/>
                <a:gd name="T7" fmla="*/ 115 h 119"/>
                <a:gd name="T8" fmla="*/ 25 w 71"/>
                <a:gd name="T9" fmla="*/ 115 h 119"/>
                <a:gd name="T10" fmla="*/ 25 w 71"/>
                <a:gd name="T11" fmla="*/ 115 h 119"/>
                <a:gd name="T12" fmla="*/ 25 w 71"/>
                <a:gd name="T13" fmla="*/ 114 h 119"/>
                <a:gd name="T14" fmla="*/ 26 w 71"/>
                <a:gd name="T15" fmla="*/ 115 h 119"/>
                <a:gd name="T16" fmla="*/ 20 w 71"/>
                <a:gd name="T17" fmla="*/ 119 h 119"/>
                <a:gd name="T18" fmla="*/ 23 w 71"/>
                <a:gd name="T19" fmla="*/ 115 h 119"/>
                <a:gd name="T20" fmla="*/ 22 w 71"/>
                <a:gd name="T21" fmla="*/ 117 h 119"/>
                <a:gd name="T22" fmla="*/ 23 w 71"/>
                <a:gd name="T23" fmla="*/ 117 h 119"/>
                <a:gd name="T24" fmla="*/ 26 w 71"/>
                <a:gd name="T25" fmla="*/ 113 h 119"/>
                <a:gd name="T26" fmla="*/ 28 w 71"/>
                <a:gd name="T27" fmla="*/ 115 h 119"/>
                <a:gd name="T28" fmla="*/ 25 w 71"/>
                <a:gd name="T29" fmla="*/ 114 h 119"/>
                <a:gd name="T30" fmla="*/ 25 w 71"/>
                <a:gd name="T31" fmla="*/ 116 h 119"/>
                <a:gd name="T32" fmla="*/ 31 w 71"/>
                <a:gd name="T33" fmla="*/ 111 h 119"/>
                <a:gd name="T34" fmla="*/ 36 w 71"/>
                <a:gd name="T35" fmla="*/ 107 h 119"/>
                <a:gd name="T36" fmla="*/ 55 w 71"/>
                <a:gd name="T37" fmla="*/ 68 h 119"/>
                <a:gd name="T38" fmla="*/ 49 w 71"/>
                <a:gd name="T39" fmla="*/ 84 h 119"/>
                <a:gd name="T40" fmla="*/ 35 w 71"/>
                <a:gd name="T41" fmla="*/ 58 h 119"/>
                <a:gd name="T42" fmla="*/ 36 w 71"/>
                <a:gd name="T43" fmla="*/ 59 h 119"/>
                <a:gd name="T44" fmla="*/ 35 w 71"/>
                <a:gd name="T45" fmla="*/ 62 h 119"/>
                <a:gd name="T46" fmla="*/ 36 w 71"/>
                <a:gd name="T47" fmla="*/ 62 h 119"/>
                <a:gd name="T48" fmla="*/ 37 w 71"/>
                <a:gd name="T49" fmla="*/ 59 h 119"/>
                <a:gd name="T50" fmla="*/ 37 w 71"/>
                <a:gd name="T51" fmla="*/ 59 h 119"/>
                <a:gd name="T52" fmla="*/ 39 w 71"/>
                <a:gd name="T53" fmla="*/ 52 h 119"/>
                <a:gd name="T54" fmla="*/ 25 w 71"/>
                <a:gd name="T55" fmla="*/ 51 h 119"/>
                <a:gd name="T56" fmla="*/ 18 w 71"/>
                <a:gd name="T57" fmla="*/ 36 h 119"/>
                <a:gd name="T58" fmla="*/ 22 w 71"/>
                <a:gd name="T59" fmla="*/ 20 h 119"/>
                <a:gd name="T60" fmla="*/ 36 w 71"/>
                <a:gd name="T61" fmla="*/ 25 h 119"/>
                <a:gd name="T62" fmla="*/ 33 w 71"/>
                <a:gd name="T63" fmla="*/ 47 h 119"/>
                <a:gd name="T64" fmla="*/ 48 w 71"/>
                <a:gd name="T65" fmla="*/ 50 h 119"/>
                <a:gd name="T66" fmla="*/ 36 w 71"/>
                <a:gd name="T67" fmla="*/ 48 h 119"/>
                <a:gd name="T68" fmla="*/ 18 w 71"/>
                <a:gd name="T69" fmla="*/ 72 h 119"/>
                <a:gd name="T70" fmla="*/ 7 w 71"/>
                <a:gd name="T71" fmla="*/ 86 h 119"/>
                <a:gd name="T72" fmla="*/ 23 w 71"/>
                <a:gd name="T73" fmla="*/ 66 h 119"/>
                <a:gd name="T74" fmla="*/ 22 w 71"/>
                <a:gd name="T75" fmla="*/ 66 h 119"/>
                <a:gd name="T76" fmla="*/ 1 w 71"/>
                <a:gd name="T77" fmla="*/ 96 h 119"/>
                <a:gd name="T78" fmla="*/ 29 w 71"/>
                <a:gd name="T79" fmla="*/ 62 h 119"/>
                <a:gd name="T80" fmla="*/ 57 w 71"/>
                <a:gd name="T81" fmla="*/ 66 h 119"/>
                <a:gd name="T82" fmla="*/ 62 w 71"/>
                <a:gd name="T83" fmla="*/ 66 h 119"/>
                <a:gd name="T84" fmla="*/ 46 w 71"/>
                <a:gd name="T85" fmla="*/ 77 h 119"/>
                <a:gd name="T86" fmla="*/ 47 w 71"/>
                <a:gd name="T87" fmla="*/ 58 h 119"/>
                <a:gd name="T88" fmla="*/ 43 w 71"/>
                <a:gd name="T89" fmla="*/ 56 h 119"/>
                <a:gd name="T90" fmla="*/ 64 w 71"/>
                <a:gd name="T91" fmla="*/ 70 h 119"/>
                <a:gd name="T92" fmla="*/ 68 w 71"/>
                <a:gd name="T93" fmla="*/ 102 h 119"/>
                <a:gd name="T94" fmla="*/ 60 w 71"/>
                <a:gd name="T95" fmla="*/ 108 h 119"/>
                <a:gd name="T96" fmla="*/ 45 w 71"/>
                <a:gd name="T97" fmla="*/ 95 h 119"/>
                <a:gd name="T98" fmla="*/ 38 w 71"/>
                <a:gd name="T99" fmla="*/ 96 h 119"/>
                <a:gd name="T100" fmla="*/ 51 w 71"/>
                <a:gd name="T101" fmla="*/ 92 h 119"/>
                <a:gd name="T102" fmla="*/ 64 w 71"/>
                <a:gd name="T103" fmla="*/ 80 h 119"/>
                <a:gd name="T104" fmla="*/ 65 w 71"/>
                <a:gd name="T105" fmla="*/ 98 h 119"/>
                <a:gd name="T106" fmla="*/ 47 w 71"/>
                <a:gd name="T107" fmla="*/ 77 h 119"/>
                <a:gd name="T108" fmla="*/ 52 w 71"/>
                <a:gd name="T109" fmla="*/ 50 h 119"/>
                <a:gd name="T110" fmla="*/ 32 w 71"/>
                <a:gd name="T111" fmla="*/ 13 h 119"/>
                <a:gd name="T112" fmla="*/ 55 w 71"/>
                <a:gd name="T113" fmla="*/ 77 h 119"/>
                <a:gd name="T114" fmla="*/ 33 w 71"/>
                <a:gd name="T115" fmla="*/ 1 h 119"/>
                <a:gd name="T116" fmla="*/ 33 w 71"/>
                <a:gd name="T117" fmla="*/ 6 h 119"/>
                <a:gd name="T118" fmla="*/ 35 w 71"/>
                <a:gd name="T119" fmla="*/ 4 h 119"/>
                <a:gd name="T120" fmla="*/ 34 w 71"/>
                <a:gd name="T121" fmla="*/ 1 h 119"/>
                <a:gd name="T122" fmla="*/ 36 w 71"/>
                <a:gd name="T123" fmla="*/ 65 h 119"/>
                <a:gd name="T124" fmla="*/ 32 w 71"/>
                <a:gd name="T125" fmla="*/ 64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71" h="119">
                  <a:moveTo>
                    <a:pt x="39" y="101"/>
                  </a:moveTo>
                  <a:cubicBezTo>
                    <a:pt x="39" y="101"/>
                    <a:pt x="39" y="101"/>
                    <a:pt x="40" y="101"/>
                  </a:cubicBezTo>
                  <a:cubicBezTo>
                    <a:pt x="40" y="101"/>
                    <a:pt x="40" y="101"/>
                    <a:pt x="40" y="101"/>
                  </a:cubicBezTo>
                  <a:cubicBezTo>
                    <a:pt x="40" y="101"/>
                    <a:pt x="40" y="101"/>
                    <a:pt x="40" y="101"/>
                  </a:cubicBezTo>
                  <a:cubicBezTo>
                    <a:pt x="39" y="101"/>
                    <a:pt x="39" y="101"/>
                    <a:pt x="39" y="101"/>
                  </a:cubicBezTo>
                  <a:cubicBezTo>
                    <a:pt x="39" y="101"/>
                    <a:pt x="39" y="101"/>
                    <a:pt x="39" y="101"/>
                  </a:cubicBezTo>
                  <a:close/>
                  <a:moveTo>
                    <a:pt x="25" y="113"/>
                  </a:moveTo>
                  <a:cubicBezTo>
                    <a:pt x="25" y="113"/>
                    <a:pt x="25" y="113"/>
                    <a:pt x="25" y="113"/>
                  </a:cubicBezTo>
                  <a:cubicBezTo>
                    <a:pt x="25" y="113"/>
                    <a:pt x="25" y="113"/>
                    <a:pt x="25" y="113"/>
                  </a:cubicBezTo>
                  <a:cubicBezTo>
                    <a:pt x="25" y="113"/>
                    <a:pt x="25" y="113"/>
                    <a:pt x="25" y="113"/>
                  </a:cubicBezTo>
                  <a:cubicBezTo>
                    <a:pt x="25" y="113"/>
                    <a:pt x="25" y="113"/>
                    <a:pt x="25" y="113"/>
                  </a:cubicBezTo>
                  <a:cubicBezTo>
                    <a:pt x="25" y="113"/>
                    <a:pt x="25" y="113"/>
                    <a:pt x="25" y="113"/>
                  </a:cubicBezTo>
                  <a:cubicBezTo>
                    <a:pt x="25" y="113"/>
                    <a:pt x="25" y="113"/>
                    <a:pt x="25" y="113"/>
                  </a:cubicBezTo>
                  <a:close/>
                  <a:moveTo>
                    <a:pt x="25" y="114"/>
                  </a:move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lose/>
                  <a:moveTo>
                    <a:pt x="25" y="115"/>
                  </a:move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4" y="115"/>
                    <a:pt x="24" y="115"/>
                  </a:cubicBezTo>
                  <a:cubicBezTo>
                    <a:pt x="25"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3" y="115"/>
                    <a:pt x="23" y="115"/>
                    <a:pt x="23" y="115"/>
                  </a:cubicBezTo>
                  <a:cubicBezTo>
                    <a:pt x="23" y="115"/>
                    <a:pt x="23" y="115"/>
                    <a:pt x="23" y="115"/>
                  </a:cubicBezTo>
                  <a:cubicBezTo>
                    <a:pt x="23" y="115"/>
                    <a:pt x="23" y="115"/>
                    <a:pt x="23" y="115"/>
                  </a:cubicBezTo>
                  <a:cubicBezTo>
                    <a:pt x="23" y="115"/>
                    <a:pt x="23" y="115"/>
                    <a:pt x="23" y="115"/>
                  </a:cubicBezTo>
                  <a:cubicBezTo>
                    <a:pt x="23" y="115"/>
                    <a:pt x="23" y="115"/>
                    <a:pt x="23" y="115"/>
                  </a:cubicBezTo>
                  <a:cubicBezTo>
                    <a:pt x="23" y="115"/>
                    <a:pt x="23" y="115"/>
                    <a:pt x="23" y="115"/>
                  </a:cubicBezTo>
                  <a:cubicBezTo>
                    <a:pt x="23" y="115"/>
                    <a:pt x="23" y="115"/>
                    <a:pt x="23" y="115"/>
                  </a:cubicBezTo>
                  <a:cubicBezTo>
                    <a:pt x="23" y="115"/>
                    <a:pt x="23" y="115"/>
                    <a:pt x="23" y="115"/>
                  </a:cubicBezTo>
                  <a:cubicBezTo>
                    <a:pt x="23" y="115"/>
                    <a:pt x="23" y="115"/>
                    <a:pt x="23" y="115"/>
                  </a:cubicBezTo>
                  <a:cubicBezTo>
                    <a:pt x="23" y="115"/>
                    <a:pt x="23" y="115"/>
                    <a:pt x="23" y="115"/>
                  </a:cubicBezTo>
                  <a:cubicBezTo>
                    <a:pt x="23" y="115"/>
                    <a:pt x="23" y="115"/>
                    <a:pt x="23" y="115"/>
                  </a:cubicBezTo>
                  <a:cubicBezTo>
                    <a:pt x="23" y="115"/>
                    <a:pt x="23" y="116"/>
                    <a:pt x="23" y="116"/>
                  </a:cubicBezTo>
                  <a:cubicBezTo>
                    <a:pt x="23" y="116"/>
                    <a:pt x="23" y="115"/>
                    <a:pt x="23" y="116"/>
                  </a:cubicBezTo>
                  <a:cubicBezTo>
                    <a:pt x="23" y="116"/>
                    <a:pt x="23" y="116"/>
                    <a:pt x="23" y="116"/>
                  </a:cubicBezTo>
                  <a:cubicBezTo>
                    <a:pt x="23" y="116"/>
                    <a:pt x="23" y="116"/>
                    <a:pt x="23" y="116"/>
                  </a:cubicBezTo>
                  <a:cubicBezTo>
                    <a:pt x="23" y="116"/>
                    <a:pt x="23" y="116"/>
                    <a:pt x="23" y="116"/>
                  </a:cubicBezTo>
                  <a:cubicBezTo>
                    <a:pt x="23" y="116"/>
                    <a:pt x="23" y="116"/>
                    <a:pt x="23" y="116"/>
                  </a:cubicBezTo>
                  <a:cubicBezTo>
                    <a:pt x="23" y="116"/>
                    <a:pt x="23" y="116"/>
                    <a:pt x="23" y="116"/>
                  </a:cubicBezTo>
                  <a:cubicBezTo>
                    <a:pt x="23" y="116"/>
                    <a:pt x="23" y="116"/>
                    <a:pt x="23" y="116"/>
                  </a:cubicBezTo>
                  <a:cubicBezTo>
                    <a:pt x="23" y="116"/>
                    <a:pt x="23" y="116"/>
                    <a:pt x="23" y="116"/>
                  </a:cubicBezTo>
                  <a:cubicBezTo>
                    <a:pt x="23" y="116"/>
                    <a:pt x="23" y="116"/>
                    <a:pt x="23" y="116"/>
                  </a:cubicBezTo>
                  <a:cubicBezTo>
                    <a:pt x="23" y="116"/>
                    <a:pt x="23" y="116"/>
                    <a:pt x="23" y="116"/>
                  </a:cubicBezTo>
                  <a:cubicBezTo>
                    <a:pt x="23" y="116"/>
                    <a:pt x="23" y="116"/>
                    <a:pt x="23" y="116"/>
                  </a:cubicBezTo>
                  <a:cubicBezTo>
                    <a:pt x="23" y="116"/>
                    <a:pt x="23" y="116"/>
                    <a:pt x="23" y="116"/>
                  </a:cubicBezTo>
                  <a:cubicBezTo>
                    <a:pt x="23" y="116"/>
                    <a:pt x="23" y="116"/>
                    <a:pt x="23" y="116"/>
                  </a:cubicBezTo>
                  <a:cubicBezTo>
                    <a:pt x="23" y="116"/>
                    <a:pt x="23" y="116"/>
                    <a:pt x="23" y="116"/>
                  </a:cubicBezTo>
                  <a:cubicBezTo>
                    <a:pt x="23" y="116"/>
                    <a:pt x="23" y="116"/>
                    <a:pt x="23" y="116"/>
                  </a:cubicBezTo>
                  <a:cubicBezTo>
                    <a:pt x="23" y="116"/>
                    <a:pt x="23" y="116"/>
                    <a:pt x="23" y="116"/>
                  </a:cubicBezTo>
                  <a:cubicBezTo>
                    <a:pt x="23" y="116"/>
                    <a:pt x="23" y="116"/>
                    <a:pt x="23" y="116"/>
                  </a:cubicBezTo>
                  <a:cubicBezTo>
                    <a:pt x="23" y="116"/>
                    <a:pt x="23" y="116"/>
                    <a:pt x="23" y="116"/>
                  </a:cubicBezTo>
                  <a:cubicBezTo>
                    <a:pt x="23" y="116"/>
                    <a:pt x="23" y="116"/>
                    <a:pt x="23" y="116"/>
                  </a:cubicBezTo>
                  <a:cubicBezTo>
                    <a:pt x="23" y="116"/>
                    <a:pt x="23" y="116"/>
                    <a:pt x="23" y="116"/>
                  </a:cubicBezTo>
                  <a:cubicBezTo>
                    <a:pt x="23" y="116"/>
                    <a:pt x="23" y="116"/>
                    <a:pt x="23" y="116"/>
                  </a:cubicBezTo>
                  <a:cubicBezTo>
                    <a:pt x="23" y="116"/>
                    <a:pt x="23" y="116"/>
                    <a:pt x="23" y="116"/>
                  </a:cubicBezTo>
                  <a:cubicBezTo>
                    <a:pt x="22" y="116"/>
                    <a:pt x="22" y="116"/>
                    <a:pt x="22" y="116"/>
                  </a:cubicBezTo>
                  <a:cubicBezTo>
                    <a:pt x="22" y="116"/>
                    <a:pt x="22" y="116"/>
                    <a:pt x="22" y="116"/>
                  </a:cubicBezTo>
                  <a:cubicBezTo>
                    <a:pt x="22" y="116"/>
                    <a:pt x="22" y="116"/>
                    <a:pt x="22" y="116"/>
                  </a:cubicBezTo>
                  <a:cubicBezTo>
                    <a:pt x="22" y="116"/>
                    <a:pt x="23" y="116"/>
                    <a:pt x="23" y="116"/>
                  </a:cubicBezTo>
                  <a:cubicBezTo>
                    <a:pt x="23" y="116"/>
                    <a:pt x="23" y="116"/>
                    <a:pt x="23"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5"/>
                    <a:pt x="22" y="115"/>
                  </a:cubicBezTo>
                  <a:cubicBezTo>
                    <a:pt x="22" y="115"/>
                    <a:pt x="22" y="115"/>
                    <a:pt x="22" y="115"/>
                  </a:cubicBezTo>
                  <a:cubicBezTo>
                    <a:pt x="22" y="115"/>
                    <a:pt x="22" y="115"/>
                    <a:pt x="22" y="115"/>
                  </a:cubicBezTo>
                  <a:cubicBezTo>
                    <a:pt x="22" y="115"/>
                    <a:pt x="22" y="115"/>
                    <a:pt x="22" y="115"/>
                  </a:cubicBezTo>
                  <a:cubicBezTo>
                    <a:pt x="22" y="115"/>
                    <a:pt x="22" y="115"/>
                    <a:pt x="22" y="115"/>
                  </a:cubicBezTo>
                  <a:cubicBezTo>
                    <a:pt x="22" y="115"/>
                    <a:pt x="22" y="115"/>
                    <a:pt x="22" y="115"/>
                  </a:cubicBezTo>
                  <a:cubicBezTo>
                    <a:pt x="22" y="115"/>
                    <a:pt x="22" y="115"/>
                    <a:pt x="22" y="115"/>
                  </a:cubicBezTo>
                  <a:cubicBezTo>
                    <a:pt x="22" y="115"/>
                    <a:pt x="22" y="115"/>
                    <a:pt x="22" y="115"/>
                  </a:cubicBezTo>
                  <a:cubicBezTo>
                    <a:pt x="22" y="115"/>
                    <a:pt x="22" y="115"/>
                    <a:pt x="22" y="115"/>
                  </a:cubicBezTo>
                  <a:cubicBezTo>
                    <a:pt x="22" y="115"/>
                    <a:pt x="22" y="115"/>
                    <a:pt x="22" y="115"/>
                  </a:cubicBezTo>
                  <a:cubicBezTo>
                    <a:pt x="22" y="115"/>
                    <a:pt x="23" y="115"/>
                    <a:pt x="23" y="115"/>
                  </a:cubicBezTo>
                  <a:cubicBezTo>
                    <a:pt x="23" y="115"/>
                    <a:pt x="23" y="115"/>
                    <a:pt x="23" y="115"/>
                  </a:cubicBezTo>
                  <a:cubicBezTo>
                    <a:pt x="23" y="115"/>
                    <a:pt x="23" y="115"/>
                    <a:pt x="23" y="115"/>
                  </a:cubicBezTo>
                  <a:cubicBezTo>
                    <a:pt x="23" y="115"/>
                    <a:pt x="23" y="115"/>
                    <a:pt x="23" y="115"/>
                  </a:cubicBezTo>
                  <a:cubicBezTo>
                    <a:pt x="23" y="115"/>
                    <a:pt x="23" y="115"/>
                    <a:pt x="23" y="115"/>
                  </a:cubicBezTo>
                  <a:cubicBezTo>
                    <a:pt x="23" y="115"/>
                    <a:pt x="23" y="115"/>
                    <a:pt x="23" y="115"/>
                  </a:cubicBezTo>
                  <a:cubicBezTo>
                    <a:pt x="23" y="115"/>
                    <a:pt x="23" y="115"/>
                    <a:pt x="23" y="115"/>
                  </a:cubicBezTo>
                  <a:cubicBezTo>
                    <a:pt x="23" y="115"/>
                    <a:pt x="23" y="115"/>
                    <a:pt x="23" y="115"/>
                  </a:cubicBezTo>
                  <a:cubicBezTo>
                    <a:pt x="23" y="115"/>
                    <a:pt x="23" y="115"/>
                    <a:pt x="23" y="115"/>
                  </a:cubicBezTo>
                  <a:cubicBezTo>
                    <a:pt x="23" y="115"/>
                    <a:pt x="23" y="115"/>
                    <a:pt x="23" y="115"/>
                  </a:cubicBezTo>
                  <a:cubicBezTo>
                    <a:pt x="23" y="115"/>
                    <a:pt x="23" y="115"/>
                    <a:pt x="23" y="115"/>
                  </a:cubicBezTo>
                  <a:cubicBezTo>
                    <a:pt x="23" y="115"/>
                    <a:pt x="23" y="115"/>
                    <a:pt x="23" y="115"/>
                  </a:cubicBezTo>
                  <a:cubicBezTo>
                    <a:pt x="23" y="115"/>
                    <a:pt x="23" y="115"/>
                    <a:pt x="23" y="115"/>
                  </a:cubicBezTo>
                  <a:cubicBezTo>
                    <a:pt x="23" y="115"/>
                    <a:pt x="23" y="115"/>
                    <a:pt x="23" y="115"/>
                  </a:cubicBezTo>
                  <a:cubicBezTo>
                    <a:pt x="23" y="115"/>
                    <a:pt x="23" y="115"/>
                    <a:pt x="23" y="115"/>
                  </a:cubicBezTo>
                  <a:cubicBezTo>
                    <a:pt x="23" y="115"/>
                    <a:pt x="23" y="115"/>
                    <a:pt x="23" y="115"/>
                  </a:cubicBezTo>
                  <a:cubicBezTo>
                    <a:pt x="23" y="115"/>
                    <a:pt x="23" y="115"/>
                    <a:pt x="23" y="115"/>
                  </a:cubicBezTo>
                  <a:cubicBezTo>
                    <a:pt x="23" y="115"/>
                    <a:pt x="23"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4"/>
                    <a:pt x="24" y="114"/>
                  </a:cubicBezTo>
                  <a:cubicBezTo>
                    <a:pt x="24" y="114"/>
                    <a:pt x="24" y="114"/>
                    <a:pt x="24" y="114"/>
                  </a:cubicBezTo>
                  <a:cubicBezTo>
                    <a:pt x="24" y="114"/>
                    <a:pt x="24" y="114"/>
                    <a:pt x="24" y="114"/>
                  </a:cubicBezTo>
                  <a:cubicBezTo>
                    <a:pt x="24" y="114"/>
                    <a:pt x="24" y="114"/>
                    <a:pt x="24" y="114"/>
                  </a:cubicBezTo>
                  <a:cubicBezTo>
                    <a:pt x="24" y="114"/>
                    <a:pt x="24" y="114"/>
                    <a:pt x="24" y="114"/>
                  </a:cubicBezTo>
                  <a:cubicBezTo>
                    <a:pt x="24" y="114"/>
                    <a:pt x="24" y="114"/>
                    <a:pt x="24" y="114"/>
                  </a:cubicBezTo>
                  <a:cubicBezTo>
                    <a:pt x="24" y="114"/>
                    <a:pt x="24" y="114"/>
                    <a:pt x="24" y="114"/>
                  </a:cubicBezTo>
                  <a:cubicBezTo>
                    <a:pt x="24" y="114"/>
                    <a:pt x="24" y="114"/>
                    <a:pt x="24" y="114"/>
                  </a:cubicBezTo>
                  <a:cubicBezTo>
                    <a:pt x="24" y="114"/>
                    <a:pt x="24" y="114"/>
                    <a:pt x="24" y="114"/>
                  </a:cubicBezTo>
                  <a:cubicBezTo>
                    <a:pt x="24" y="114"/>
                    <a:pt x="24" y="114"/>
                    <a:pt x="24" y="114"/>
                  </a:cubicBezTo>
                  <a:cubicBezTo>
                    <a:pt x="24" y="114"/>
                    <a:pt x="24" y="114"/>
                    <a:pt x="24" y="114"/>
                  </a:cubicBezTo>
                  <a:cubicBezTo>
                    <a:pt x="24" y="114"/>
                    <a:pt x="24" y="114"/>
                    <a:pt x="24" y="114"/>
                  </a:cubicBezTo>
                  <a:cubicBezTo>
                    <a:pt x="24" y="114"/>
                    <a:pt x="24" y="114"/>
                    <a:pt x="24" y="114"/>
                  </a:cubicBezTo>
                  <a:cubicBezTo>
                    <a:pt x="24" y="114"/>
                    <a:pt x="24" y="114"/>
                    <a:pt x="24" y="114"/>
                  </a:cubicBezTo>
                  <a:cubicBezTo>
                    <a:pt x="24" y="114"/>
                    <a:pt x="24" y="114"/>
                    <a:pt x="24" y="114"/>
                  </a:cubicBezTo>
                  <a:cubicBezTo>
                    <a:pt x="24" y="114"/>
                    <a:pt x="24" y="114"/>
                    <a:pt x="24" y="114"/>
                  </a:cubicBezTo>
                  <a:cubicBezTo>
                    <a:pt x="24" y="114"/>
                    <a:pt x="24" y="114"/>
                    <a:pt x="24" y="114"/>
                  </a:cubicBezTo>
                  <a:cubicBezTo>
                    <a:pt x="24" y="114"/>
                    <a:pt x="24" y="114"/>
                    <a:pt x="24" y="114"/>
                  </a:cubicBezTo>
                  <a:cubicBezTo>
                    <a:pt x="24" y="114"/>
                    <a:pt x="24" y="114"/>
                    <a:pt x="24" y="114"/>
                  </a:cubicBezTo>
                  <a:cubicBezTo>
                    <a:pt x="24" y="114"/>
                    <a:pt x="24" y="114"/>
                    <a:pt x="24" y="114"/>
                  </a:cubicBezTo>
                  <a:cubicBezTo>
                    <a:pt x="24" y="114"/>
                    <a:pt x="24" y="114"/>
                    <a:pt x="24" y="114"/>
                  </a:cubicBezTo>
                  <a:cubicBezTo>
                    <a:pt x="24" y="114"/>
                    <a:pt x="24" y="114"/>
                    <a:pt x="24" y="114"/>
                  </a:cubicBezTo>
                  <a:cubicBezTo>
                    <a:pt x="24" y="114"/>
                    <a:pt x="24" y="114"/>
                    <a:pt x="24" y="114"/>
                  </a:cubicBezTo>
                  <a:cubicBezTo>
                    <a:pt x="24" y="114"/>
                    <a:pt x="25" y="114"/>
                    <a:pt x="25" y="114"/>
                  </a:cubicBezTo>
                  <a:cubicBezTo>
                    <a:pt x="25" y="114"/>
                    <a:pt x="25" y="114"/>
                    <a:pt x="25" y="114"/>
                  </a:cubicBezTo>
                  <a:cubicBezTo>
                    <a:pt x="24"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lose/>
                  <a:moveTo>
                    <a:pt x="22" y="116"/>
                  </a:moveTo>
                  <a:cubicBezTo>
                    <a:pt x="22" y="116"/>
                    <a:pt x="22" y="116"/>
                    <a:pt x="22" y="116"/>
                  </a:cubicBezTo>
                  <a:cubicBezTo>
                    <a:pt x="22" y="116"/>
                    <a:pt x="22" y="116"/>
                    <a:pt x="22" y="116"/>
                  </a:cubicBezTo>
                  <a:close/>
                  <a:moveTo>
                    <a:pt x="23" y="116"/>
                  </a:moveTo>
                  <a:cubicBezTo>
                    <a:pt x="23" y="116"/>
                    <a:pt x="23" y="116"/>
                    <a:pt x="23" y="116"/>
                  </a:cubicBezTo>
                  <a:cubicBezTo>
                    <a:pt x="23" y="116"/>
                    <a:pt x="23" y="116"/>
                    <a:pt x="23" y="116"/>
                  </a:cubicBezTo>
                  <a:close/>
                  <a:moveTo>
                    <a:pt x="25" y="115"/>
                  </a:moveTo>
                  <a:cubicBezTo>
                    <a:pt x="25" y="115"/>
                    <a:pt x="25" y="115"/>
                    <a:pt x="25" y="115"/>
                  </a:cubicBezTo>
                  <a:cubicBezTo>
                    <a:pt x="25" y="115"/>
                    <a:pt x="25" y="115"/>
                    <a:pt x="25" y="115"/>
                  </a:cubicBezTo>
                  <a:close/>
                  <a:moveTo>
                    <a:pt x="24" y="116"/>
                  </a:moveTo>
                  <a:cubicBezTo>
                    <a:pt x="24" y="116"/>
                    <a:pt x="24" y="116"/>
                    <a:pt x="24" y="116"/>
                  </a:cubicBezTo>
                  <a:cubicBezTo>
                    <a:pt x="24" y="116"/>
                    <a:pt x="24" y="116"/>
                    <a:pt x="24" y="116"/>
                  </a:cubicBezTo>
                  <a:cubicBezTo>
                    <a:pt x="24" y="116"/>
                    <a:pt x="24" y="116"/>
                    <a:pt x="24" y="116"/>
                  </a:cubicBezTo>
                  <a:cubicBezTo>
                    <a:pt x="24" y="116"/>
                    <a:pt x="24" y="116"/>
                    <a:pt x="24" y="116"/>
                  </a:cubicBezTo>
                  <a:cubicBezTo>
                    <a:pt x="24" y="116"/>
                    <a:pt x="24" y="116"/>
                    <a:pt x="24" y="116"/>
                  </a:cubicBezTo>
                  <a:cubicBezTo>
                    <a:pt x="24" y="116"/>
                    <a:pt x="24" y="116"/>
                    <a:pt x="24" y="116"/>
                  </a:cubicBezTo>
                  <a:cubicBezTo>
                    <a:pt x="24" y="116"/>
                    <a:pt x="24" y="116"/>
                    <a:pt x="24" y="116"/>
                  </a:cubicBezTo>
                  <a:cubicBezTo>
                    <a:pt x="24" y="116"/>
                    <a:pt x="24" y="116"/>
                    <a:pt x="24" y="116"/>
                  </a:cubicBezTo>
                  <a:cubicBezTo>
                    <a:pt x="24" y="116"/>
                    <a:pt x="24" y="116"/>
                    <a:pt x="24" y="116"/>
                  </a:cubicBezTo>
                  <a:cubicBezTo>
                    <a:pt x="24" y="116"/>
                    <a:pt x="24" y="116"/>
                    <a:pt x="24" y="116"/>
                  </a:cubicBezTo>
                  <a:cubicBezTo>
                    <a:pt x="24" y="116"/>
                    <a:pt x="24" y="116"/>
                    <a:pt x="24" y="116"/>
                  </a:cubicBezTo>
                  <a:cubicBezTo>
                    <a:pt x="24" y="116"/>
                    <a:pt x="24" y="116"/>
                    <a:pt x="24" y="116"/>
                  </a:cubicBezTo>
                  <a:cubicBezTo>
                    <a:pt x="24" y="116"/>
                    <a:pt x="24" y="116"/>
                    <a:pt x="24" y="116"/>
                  </a:cubicBezTo>
                  <a:cubicBezTo>
                    <a:pt x="24" y="116"/>
                    <a:pt x="24" y="116"/>
                    <a:pt x="24" y="116"/>
                  </a:cubicBezTo>
                  <a:cubicBezTo>
                    <a:pt x="24" y="116"/>
                    <a:pt x="24" y="116"/>
                    <a:pt x="24" y="116"/>
                  </a:cubicBezTo>
                  <a:cubicBezTo>
                    <a:pt x="24" y="116"/>
                    <a:pt x="24" y="116"/>
                    <a:pt x="24" y="116"/>
                  </a:cubicBezTo>
                  <a:cubicBezTo>
                    <a:pt x="24" y="116"/>
                    <a:pt x="24" y="116"/>
                    <a:pt x="24" y="116"/>
                  </a:cubicBezTo>
                  <a:cubicBezTo>
                    <a:pt x="24" y="116"/>
                    <a:pt x="24" y="116"/>
                    <a:pt x="24" y="116"/>
                  </a:cubicBezTo>
                  <a:cubicBezTo>
                    <a:pt x="24" y="116"/>
                    <a:pt x="24" y="116"/>
                    <a:pt x="24" y="116"/>
                  </a:cubicBezTo>
                  <a:close/>
                  <a:moveTo>
                    <a:pt x="25" y="114"/>
                  </a:move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lose/>
                  <a:moveTo>
                    <a:pt x="25" y="116"/>
                  </a:moveTo>
                  <a:cubicBezTo>
                    <a:pt x="25" y="116"/>
                    <a:pt x="25" y="116"/>
                    <a:pt x="25" y="116"/>
                  </a:cubicBezTo>
                  <a:cubicBezTo>
                    <a:pt x="25" y="116"/>
                    <a:pt x="25" y="116"/>
                    <a:pt x="25" y="116"/>
                  </a:cubicBezTo>
                  <a:cubicBezTo>
                    <a:pt x="25" y="116"/>
                    <a:pt x="25" y="116"/>
                    <a:pt x="25" y="116"/>
                  </a:cubicBezTo>
                  <a:close/>
                  <a:moveTo>
                    <a:pt x="25" y="115"/>
                  </a:moveTo>
                  <a:cubicBezTo>
                    <a:pt x="25" y="115"/>
                    <a:pt x="25" y="115"/>
                    <a:pt x="25" y="115"/>
                  </a:cubicBezTo>
                  <a:cubicBezTo>
                    <a:pt x="25" y="115"/>
                    <a:pt x="25" y="115"/>
                    <a:pt x="25" y="115"/>
                  </a:cubicBezTo>
                  <a:cubicBezTo>
                    <a:pt x="25" y="115"/>
                    <a:pt x="25" y="115"/>
                    <a:pt x="25" y="115"/>
                  </a:cubicBezTo>
                  <a:cubicBezTo>
                    <a:pt x="25" y="115"/>
                    <a:pt x="25" y="115"/>
                    <a:pt x="25" y="115"/>
                  </a:cubicBezTo>
                  <a:close/>
                  <a:moveTo>
                    <a:pt x="25" y="115"/>
                  </a:moveTo>
                  <a:cubicBezTo>
                    <a:pt x="25" y="115"/>
                    <a:pt x="25" y="115"/>
                    <a:pt x="25" y="115"/>
                  </a:cubicBezTo>
                  <a:cubicBezTo>
                    <a:pt x="25" y="115"/>
                    <a:pt x="25" y="115"/>
                    <a:pt x="25" y="115"/>
                  </a:cubicBezTo>
                  <a:cubicBezTo>
                    <a:pt x="25" y="115"/>
                    <a:pt x="25" y="115"/>
                    <a:pt x="25" y="115"/>
                  </a:cubicBezTo>
                  <a:cubicBezTo>
                    <a:pt x="25" y="115"/>
                    <a:pt x="25" y="115"/>
                    <a:pt x="25" y="115"/>
                  </a:cubicBezTo>
                  <a:close/>
                  <a:moveTo>
                    <a:pt x="25" y="116"/>
                  </a:moveTo>
                  <a:cubicBezTo>
                    <a:pt x="25" y="116"/>
                    <a:pt x="25" y="116"/>
                    <a:pt x="25" y="116"/>
                  </a:cubicBezTo>
                  <a:cubicBezTo>
                    <a:pt x="25" y="116"/>
                    <a:pt x="25" y="116"/>
                    <a:pt x="25" y="116"/>
                  </a:cubicBezTo>
                  <a:cubicBezTo>
                    <a:pt x="25" y="116"/>
                    <a:pt x="25" y="116"/>
                    <a:pt x="25" y="116"/>
                  </a:cubicBezTo>
                  <a:cubicBezTo>
                    <a:pt x="25" y="116"/>
                    <a:pt x="25" y="116"/>
                    <a:pt x="25" y="116"/>
                  </a:cubicBezTo>
                  <a:cubicBezTo>
                    <a:pt x="25" y="116"/>
                    <a:pt x="25" y="116"/>
                    <a:pt x="25" y="116"/>
                  </a:cubicBezTo>
                  <a:cubicBezTo>
                    <a:pt x="25" y="116"/>
                    <a:pt x="25" y="116"/>
                    <a:pt x="25" y="116"/>
                  </a:cubicBezTo>
                  <a:cubicBezTo>
                    <a:pt x="25" y="116"/>
                    <a:pt x="25" y="116"/>
                    <a:pt x="25" y="116"/>
                  </a:cubicBezTo>
                  <a:cubicBezTo>
                    <a:pt x="25" y="116"/>
                    <a:pt x="25" y="116"/>
                    <a:pt x="25" y="116"/>
                  </a:cubicBezTo>
                  <a:cubicBezTo>
                    <a:pt x="25" y="116"/>
                    <a:pt x="25" y="116"/>
                    <a:pt x="25" y="116"/>
                  </a:cubicBezTo>
                  <a:cubicBezTo>
                    <a:pt x="25" y="116"/>
                    <a:pt x="25" y="116"/>
                    <a:pt x="25" y="116"/>
                  </a:cubicBezTo>
                  <a:cubicBezTo>
                    <a:pt x="25" y="116"/>
                    <a:pt x="25" y="116"/>
                    <a:pt x="25" y="116"/>
                  </a:cubicBezTo>
                  <a:close/>
                  <a:moveTo>
                    <a:pt x="25" y="114"/>
                  </a:move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ubicBezTo>
                    <a:pt x="25" y="114"/>
                    <a:pt x="25" y="114"/>
                    <a:pt x="25" y="114"/>
                  </a:cubicBezTo>
                  <a:close/>
                  <a:moveTo>
                    <a:pt x="25" y="114"/>
                  </a:moveTo>
                  <a:cubicBezTo>
                    <a:pt x="25" y="114"/>
                    <a:pt x="25" y="114"/>
                    <a:pt x="25" y="114"/>
                  </a:cubicBezTo>
                  <a:cubicBezTo>
                    <a:pt x="25" y="114"/>
                    <a:pt x="25" y="114"/>
                    <a:pt x="25" y="114"/>
                  </a:cubicBezTo>
                  <a:cubicBezTo>
                    <a:pt x="25" y="114"/>
                    <a:pt x="25" y="114"/>
                    <a:pt x="25" y="114"/>
                  </a:cubicBezTo>
                  <a:cubicBezTo>
                    <a:pt x="25" y="114"/>
                    <a:pt x="25" y="114"/>
                    <a:pt x="25" y="114"/>
                  </a:cubicBezTo>
                  <a:close/>
                  <a:moveTo>
                    <a:pt x="26" y="114"/>
                  </a:moveTo>
                  <a:cubicBezTo>
                    <a:pt x="26" y="114"/>
                    <a:pt x="26" y="114"/>
                    <a:pt x="25" y="114"/>
                  </a:cubicBezTo>
                  <a:cubicBezTo>
                    <a:pt x="25" y="114"/>
                    <a:pt x="25" y="114"/>
                    <a:pt x="25" y="114"/>
                  </a:cubicBezTo>
                  <a:cubicBezTo>
                    <a:pt x="25" y="114"/>
                    <a:pt x="25" y="114"/>
                    <a:pt x="26" y="114"/>
                  </a:cubicBezTo>
                  <a:cubicBezTo>
                    <a:pt x="26" y="114"/>
                    <a:pt x="26" y="114"/>
                    <a:pt x="26" y="114"/>
                  </a:cubicBezTo>
                  <a:close/>
                  <a:moveTo>
                    <a:pt x="26" y="115"/>
                  </a:moveTo>
                  <a:cubicBezTo>
                    <a:pt x="26" y="115"/>
                    <a:pt x="26" y="115"/>
                    <a:pt x="26" y="115"/>
                  </a:cubicBezTo>
                  <a:cubicBezTo>
                    <a:pt x="26" y="115"/>
                    <a:pt x="26" y="115"/>
                    <a:pt x="26" y="115"/>
                  </a:cubicBezTo>
                  <a:cubicBezTo>
                    <a:pt x="26" y="115"/>
                    <a:pt x="26" y="115"/>
                    <a:pt x="26" y="115"/>
                  </a:cubicBezTo>
                  <a:cubicBezTo>
                    <a:pt x="26" y="115"/>
                    <a:pt x="26" y="115"/>
                    <a:pt x="26" y="115"/>
                  </a:cubicBezTo>
                  <a:close/>
                  <a:moveTo>
                    <a:pt x="25" y="114"/>
                  </a:moveTo>
                  <a:cubicBezTo>
                    <a:pt x="25" y="114"/>
                    <a:pt x="25" y="114"/>
                    <a:pt x="25" y="114"/>
                  </a:cubicBezTo>
                  <a:cubicBezTo>
                    <a:pt x="25" y="114"/>
                    <a:pt x="25" y="114"/>
                    <a:pt x="25" y="114"/>
                  </a:cubicBezTo>
                  <a:cubicBezTo>
                    <a:pt x="25" y="114"/>
                    <a:pt x="25" y="114"/>
                    <a:pt x="25" y="114"/>
                  </a:cubicBezTo>
                  <a:cubicBezTo>
                    <a:pt x="25" y="114"/>
                    <a:pt x="25" y="114"/>
                    <a:pt x="25" y="114"/>
                  </a:cubicBezTo>
                  <a:close/>
                  <a:moveTo>
                    <a:pt x="26" y="115"/>
                  </a:moveTo>
                  <a:cubicBezTo>
                    <a:pt x="26" y="114"/>
                    <a:pt x="26" y="114"/>
                    <a:pt x="26" y="114"/>
                  </a:cubicBezTo>
                  <a:cubicBezTo>
                    <a:pt x="26" y="114"/>
                    <a:pt x="26" y="114"/>
                    <a:pt x="26" y="114"/>
                  </a:cubicBezTo>
                  <a:cubicBezTo>
                    <a:pt x="26" y="114"/>
                    <a:pt x="25" y="114"/>
                    <a:pt x="25" y="115"/>
                  </a:cubicBezTo>
                  <a:cubicBezTo>
                    <a:pt x="25" y="115"/>
                    <a:pt x="25" y="115"/>
                    <a:pt x="25"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lose/>
                  <a:moveTo>
                    <a:pt x="25" y="114"/>
                  </a:moveTo>
                  <a:cubicBezTo>
                    <a:pt x="25" y="114"/>
                    <a:pt x="25" y="114"/>
                    <a:pt x="25" y="114"/>
                  </a:cubicBezTo>
                  <a:cubicBezTo>
                    <a:pt x="25" y="114"/>
                    <a:pt x="25" y="114"/>
                    <a:pt x="25" y="114"/>
                  </a:cubicBezTo>
                  <a:close/>
                  <a:moveTo>
                    <a:pt x="25" y="113"/>
                  </a:moveTo>
                  <a:cubicBezTo>
                    <a:pt x="25" y="113"/>
                    <a:pt x="25" y="113"/>
                    <a:pt x="25" y="113"/>
                  </a:cubicBezTo>
                  <a:cubicBezTo>
                    <a:pt x="25" y="113"/>
                    <a:pt x="25" y="113"/>
                    <a:pt x="25" y="113"/>
                  </a:cubicBezTo>
                  <a:cubicBezTo>
                    <a:pt x="25" y="113"/>
                    <a:pt x="25" y="113"/>
                    <a:pt x="25" y="113"/>
                  </a:cubicBezTo>
                  <a:cubicBezTo>
                    <a:pt x="25" y="113"/>
                    <a:pt x="25" y="113"/>
                    <a:pt x="25" y="113"/>
                  </a:cubicBezTo>
                  <a:cubicBezTo>
                    <a:pt x="25" y="113"/>
                    <a:pt x="25" y="113"/>
                    <a:pt x="25" y="113"/>
                  </a:cubicBezTo>
                  <a:cubicBezTo>
                    <a:pt x="25" y="113"/>
                    <a:pt x="25" y="113"/>
                    <a:pt x="25" y="113"/>
                  </a:cubicBezTo>
                  <a:cubicBezTo>
                    <a:pt x="25" y="113"/>
                    <a:pt x="25" y="113"/>
                    <a:pt x="25" y="113"/>
                  </a:cubicBezTo>
                  <a:cubicBezTo>
                    <a:pt x="25" y="113"/>
                    <a:pt x="25" y="113"/>
                    <a:pt x="25" y="113"/>
                  </a:cubicBezTo>
                  <a:cubicBezTo>
                    <a:pt x="25" y="113"/>
                    <a:pt x="25" y="113"/>
                    <a:pt x="25" y="113"/>
                  </a:cubicBezTo>
                  <a:cubicBezTo>
                    <a:pt x="25" y="113"/>
                    <a:pt x="25" y="113"/>
                    <a:pt x="25" y="113"/>
                  </a:cubicBezTo>
                  <a:cubicBezTo>
                    <a:pt x="25" y="113"/>
                    <a:pt x="25" y="113"/>
                    <a:pt x="25" y="113"/>
                  </a:cubicBezTo>
                  <a:cubicBezTo>
                    <a:pt x="25" y="113"/>
                    <a:pt x="25" y="113"/>
                    <a:pt x="25" y="113"/>
                  </a:cubicBezTo>
                  <a:cubicBezTo>
                    <a:pt x="25" y="113"/>
                    <a:pt x="25" y="113"/>
                    <a:pt x="25" y="113"/>
                  </a:cubicBezTo>
                  <a:cubicBezTo>
                    <a:pt x="25" y="113"/>
                    <a:pt x="25" y="113"/>
                    <a:pt x="25" y="113"/>
                  </a:cubicBezTo>
                  <a:cubicBezTo>
                    <a:pt x="25" y="113"/>
                    <a:pt x="25" y="113"/>
                    <a:pt x="25" y="113"/>
                  </a:cubicBezTo>
                  <a:cubicBezTo>
                    <a:pt x="25" y="113"/>
                    <a:pt x="25" y="113"/>
                    <a:pt x="25" y="113"/>
                  </a:cubicBezTo>
                  <a:cubicBezTo>
                    <a:pt x="25" y="113"/>
                    <a:pt x="25" y="113"/>
                    <a:pt x="25" y="113"/>
                  </a:cubicBezTo>
                  <a:close/>
                  <a:moveTo>
                    <a:pt x="26" y="114"/>
                  </a:moveTo>
                  <a:cubicBezTo>
                    <a:pt x="26" y="114"/>
                    <a:pt x="26" y="114"/>
                    <a:pt x="26" y="114"/>
                  </a:cubicBezTo>
                  <a:cubicBezTo>
                    <a:pt x="26" y="114"/>
                    <a:pt x="26" y="114"/>
                    <a:pt x="26" y="114"/>
                  </a:cubicBezTo>
                  <a:close/>
                  <a:moveTo>
                    <a:pt x="25" y="115"/>
                  </a:move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4"/>
                  </a:cubicBezTo>
                  <a:cubicBezTo>
                    <a:pt x="25" y="114"/>
                    <a:pt x="25" y="114"/>
                    <a:pt x="25" y="114"/>
                  </a:cubicBezTo>
                  <a:cubicBezTo>
                    <a:pt x="25" y="114"/>
                    <a:pt x="25" y="114"/>
                    <a:pt x="25" y="114"/>
                  </a:cubicBezTo>
                  <a:cubicBezTo>
                    <a:pt x="25" y="114"/>
                    <a:pt x="25" y="114"/>
                    <a:pt x="25" y="114"/>
                  </a:cubicBezTo>
                  <a:cubicBezTo>
                    <a:pt x="25" y="114"/>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ubicBezTo>
                    <a:pt x="25" y="115"/>
                    <a:pt x="25" y="115"/>
                    <a:pt x="25" y="115"/>
                  </a:cubicBezTo>
                  <a:close/>
                  <a:moveTo>
                    <a:pt x="26" y="115"/>
                  </a:moveTo>
                  <a:cubicBezTo>
                    <a:pt x="26" y="115"/>
                    <a:pt x="26" y="115"/>
                    <a:pt x="26" y="115"/>
                  </a:cubicBezTo>
                  <a:cubicBezTo>
                    <a:pt x="26" y="115"/>
                    <a:pt x="26" y="115"/>
                    <a:pt x="26" y="115"/>
                  </a:cubicBezTo>
                  <a:cubicBezTo>
                    <a:pt x="26" y="115"/>
                    <a:pt x="26" y="115"/>
                    <a:pt x="26" y="115"/>
                  </a:cubicBezTo>
                  <a:cubicBezTo>
                    <a:pt x="26" y="115"/>
                    <a:pt x="26" y="115"/>
                    <a:pt x="26" y="114"/>
                  </a:cubicBezTo>
                  <a:cubicBezTo>
                    <a:pt x="26" y="115"/>
                    <a:pt x="26" y="115"/>
                    <a:pt x="26" y="115"/>
                  </a:cubicBezTo>
                  <a:close/>
                  <a:moveTo>
                    <a:pt x="26" y="115"/>
                  </a:moveTo>
                  <a:cubicBezTo>
                    <a:pt x="26" y="115"/>
                    <a:pt x="26" y="115"/>
                    <a:pt x="26" y="115"/>
                  </a:cubicBezTo>
                  <a:cubicBezTo>
                    <a:pt x="26" y="115"/>
                    <a:pt x="26" y="115"/>
                    <a:pt x="26" y="115"/>
                  </a:cubicBezTo>
                  <a:cubicBezTo>
                    <a:pt x="26" y="115"/>
                    <a:pt x="26" y="115"/>
                    <a:pt x="26" y="115"/>
                  </a:cubicBezTo>
                  <a:cubicBezTo>
                    <a:pt x="26" y="115"/>
                    <a:pt x="26" y="115"/>
                    <a:pt x="26" y="115"/>
                  </a:cubicBezTo>
                  <a:close/>
                  <a:moveTo>
                    <a:pt x="26" y="114"/>
                  </a:moveTo>
                  <a:cubicBezTo>
                    <a:pt x="26" y="114"/>
                    <a:pt x="26" y="114"/>
                    <a:pt x="26" y="114"/>
                  </a:cubicBezTo>
                  <a:cubicBezTo>
                    <a:pt x="26" y="114"/>
                    <a:pt x="26" y="114"/>
                    <a:pt x="26" y="114"/>
                  </a:cubicBezTo>
                  <a:cubicBezTo>
                    <a:pt x="26" y="114"/>
                    <a:pt x="26" y="113"/>
                    <a:pt x="25" y="114"/>
                  </a:cubicBezTo>
                  <a:cubicBezTo>
                    <a:pt x="25" y="114"/>
                    <a:pt x="25" y="114"/>
                    <a:pt x="25" y="114"/>
                  </a:cubicBezTo>
                  <a:cubicBezTo>
                    <a:pt x="25" y="114"/>
                    <a:pt x="25" y="114"/>
                    <a:pt x="25" y="114"/>
                  </a:cubicBezTo>
                  <a:cubicBezTo>
                    <a:pt x="25" y="114"/>
                    <a:pt x="25" y="114"/>
                    <a:pt x="25" y="114"/>
                  </a:cubicBezTo>
                  <a:cubicBezTo>
                    <a:pt x="25" y="114"/>
                    <a:pt x="26" y="114"/>
                    <a:pt x="26" y="114"/>
                  </a:cubicBezTo>
                  <a:cubicBezTo>
                    <a:pt x="26" y="114"/>
                    <a:pt x="26" y="114"/>
                    <a:pt x="26" y="114"/>
                  </a:cubicBezTo>
                  <a:cubicBezTo>
                    <a:pt x="26" y="114"/>
                    <a:pt x="26" y="114"/>
                    <a:pt x="26" y="114"/>
                  </a:cubicBezTo>
                  <a:close/>
                  <a:moveTo>
                    <a:pt x="23" y="116"/>
                  </a:moveTo>
                  <a:cubicBezTo>
                    <a:pt x="23" y="116"/>
                    <a:pt x="23" y="116"/>
                    <a:pt x="23" y="116"/>
                  </a:cubicBezTo>
                  <a:cubicBezTo>
                    <a:pt x="23" y="116"/>
                    <a:pt x="23" y="116"/>
                    <a:pt x="23" y="116"/>
                  </a:cubicBezTo>
                  <a:cubicBezTo>
                    <a:pt x="23" y="116"/>
                    <a:pt x="23" y="116"/>
                    <a:pt x="23" y="116"/>
                  </a:cubicBezTo>
                  <a:cubicBezTo>
                    <a:pt x="23" y="116"/>
                    <a:pt x="23" y="116"/>
                    <a:pt x="23" y="116"/>
                  </a:cubicBezTo>
                  <a:close/>
                  <a:moveTo>
                    <a:pt x="22" y="116"/>
                  </a:move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ubicBezTo>
                    <a:pt x="22" y="116"/>
                    <a:pt x="22" y="116"/>
                    <a:pt x="22" y="116"/>
                  </a:cubicBezTo>
                  <a:close/>
                  <a:moveTo>
                    <a:pt x="24" y="116"/>
                  </a:moveTo>
                  <a:cubicBezTo>
                    <a:pt x="24" y="116"/>
                    <a:pt x="24" y="116"/>
                    <a:pt x="24" y="116"/>
                  </a:cubicBezTo>
                  <a:cubicBezTo>
                    <a:pt x="24" y="116"/>
                    <a:pt x="24" y="116"/>
                    <a:pt x="24" y="116"/>
                  </a:cubicBezTo>
                  <a:close/>
                  <a:moveTo>
                    <a:pt x="20" y="117"/>
                  </a:moveTo>
                  <a:cubicBezTo>
                    <a:pt x="20" y="117"/>
                    <a:pt x="20" y="117"/>
                    <a:pt x="20" y="117"/>
                  </a:cubicBezTo>
                  <a:cubicBezTo>
                    <a:pt x="20" y="117"/>
                    <a:pt x="20" y="117"/>
                    <a:pt x="20" y="117"/>
                  </a:cubicBezTo>
                  <a:cubicBezTo>
                    <a:pt x="20" y="117"/>
                    <a:pt x="20" y="118"/>
                    <a:pt x="20" y="118"/>
                  </a:cubicBezTo>
                  <a:cubicBezTo>
                    <a:pt x="20" y="118"/>
                    <a:pt x="20" y="117"/>
                    <a:pt x="20" y="117"/>
                  </a:cubicBezTo>
                  <a:close/>
                  <a:moveTo>
                    <a:pt x="20" y="118"/>
                  </a:moveTo>
                  <a:cubicBezTo>
                    <a:pt x="20" y="118"/>
                    <a:pt x="20" y="118"/>
                    <a:pt x="20" y="118"/>
                  </a:cubicBezTo>
                  <a:cubicBezTo>
                    <a:pt x="20" y="118"/>
                    <a:pt x="20" y="118"/>
                    <a:pt x="20" y="118"/>
                  </a:cubicBezTo>
                  <a:cubicBezTo>
                    <a:pt x="20" y="118"/>
                    <a:pt x="20" y="117"/>
                    <a:pt x="20" y="117"/>
                  </a:cubicBezTo>
                  <a:cubicBezTo>
                    <a:pt x="20" y="117"/>
                    <a:pt x="20" y="117"/>
                    <a:pt x="20" y="117"/>
                  </a:cubicBezTo>
                  <a:cubicBezTo>
                    <a:pt x="20" y="117"/>
                    <a:pt x="20" y="117"/>
                    <a:pt x="20" y="117"/>
                  </a:cubicBezTo>
                  <a:cubicBezTo>
                    <a:pt x="20" y="117"/>
                    <a:pt x="20" y="117"/>
                    <a:pt x="20" y="117"/>
                  </a:cubicBezTo>
                  <a:cubicBezTo>
                    <a:pt x="20" y="117"/>
                    <a:pt x="20" y="117"/>
                    <a:pt x="20" y="118"/>
                  </a:cubicBezTo>
                  <a:cubicBezTo>
                    <a:pt x="20" y="118"/>
                    <a:pt x="20" y="118"/>
                    <a:pt x="20" y="118"/>
                  </a:cubicBezTo>
                  <a:cubicBezTo>
                    <a:pt x="20" y="118"/>
                    <a:pt x="20" y="118"/>
                    <a:pt x="20" y="118"/>
                  </a:cubicBezTo>
                  <a:cubicBezTo>
                    <a:pt x="20" y="118"/>
                    <a:pt x="20" y="118"/>
                    <a:pt x="20" y="118"/>
                  </a:cubicBezTo>
                  <a:cubicBezTo>
                    <a:pt x="20" y="118"/>
                    <a:pt x="20" y="118"/>
                    <a:pt x="20" y="118"/>
                  </a:cubicBezTo>
                  <a:cubicBezTo>
                    <a:pt x="20" y="118"/>
                    <a:pt x="20" y="118"/>
                    <a:pt x="20" y="118"/>
                  </a:cubicBezTo>
                  <a:cubicBezTo>
                    <a:pt x="20" y="118"/>
                    <a:pt x="20" y="118"/>
                    <a:pt x="20" y="118"/>
                  </a:cubicBezTo>
                  <a:cubicBezTo>
                    <a:pt x="20" y="118"/>
                    <a:pt x="20" y="118"/>
                    <a:pt x="20" y="119"/>
                  </a:cubicBezTo>
                  <a:cubicBezTo>
                    <a:pt x="20" y="119"/>
                    <a:pt x="20" y="119"/>
                    <a:pt x="20" y="119"/>
                  </a:cubicBezTo>
                  <a:cubicBezTo>
                    <a:pt x="20" y="119"/>
                    <a:pt x="20" y="119"/>
                    <a:pt x="20" y="119"/>
                  </a:cubicBezTo>
                  <a:cubicBezTo>
                    <a:pt x="20" y="119"/>
                    <a:pt x="20" y="119"/>
                    <a:pt x="20" y="119"/>
                  </a:cubicBezTo>
                  <a:cubicBezTo>
                    <a:pt x="20" y="119"/>
                    <a:pt x="20" y="119"/>
                    <a:pt x="20" y="119"/>
                  </a:cubicBezTo>
                  <a:cubicBezTo>
                    <a:pt x="20" y="119"/>
                    <a:pt x="20" y="119"/>
                    <a:pt x="20" y="119"/>
                  </a:cubicBezTo>
                  <a:cubicBezTo>
                    <a:pt x="20" y="119"/>
                    <a:pt x="20" y="119"/>
                    <a:pt x="20" y="119"/>
                  </a:cubicBezTo>
                  <a:cubicBezTo>
                    <a:pt x="20" y="119"/>
                    <a:pt x="20" y="119"/>
                    <a:pt x="20" y="119"/>
                  </a:cubicBezTo>
                  <a:cubicBezTo>
                    <a:pt x="20" y="119"/>
                    <a:pt x="20" y="119"/>
                    <a:pt x="20" y="119"/>
                  </a:cubicBezTo>
                  <a:cubicBezTo>
                    <a:pt x="20" y="119"/>
                    <a:pt x="20" y="119"/>
                    <a:pt x="20" y="119"/>
                  </a:cubicBezTo>
                  <a:cubicBezTo>
                    <a:pt x="20" y="119"/>
                    <a:pt x="20" y="119"/>
                    <a:pt x="20" y="119"/>
                  </a:cubicBezTo>
                  <a:cubicBezTo>
                    <a:pt x="20" y="119"/>
                    <a:pt x="20" y="119"/>
                    <a:pt x="20" y="119"/>
                  </a:cubicBezTo>
                  <a:cubicBezTo>
                    <a:pt x="20" y="119"/>
                    <a:pt x="20" y="119"/>
                    <a:pt x="20" y="119"/>
                  </a:cubicBezTo>
                  <a:cubicBezTo>
                    <a:pt x="20" y="119"/>
                    <a:pt x="20" y="119"/>
                    <a:pt x="20" y="119"/>
                  </a:cubicBezTo>
                  <a:cubicBezTo>
                    <a:pt x="20" y="119"/>
                    <a:pt x="20" y="119"/>
                    <a:pt x="20" y="119"/>
                  </a:cubicBezTo>
                  <a:cubicBezTo>
                    <a:pt x="20" y="119"/>
                    <a:pt x="20" y="119"/>
                    <a:pt x="20" y="119"/>
                  </a:cubicBezTo>
                  <a:cubicBezTo>
                    <a:pt x="20" y="119"/>
                    <a:pt x="20" y="119"/>
                    <a:pt x="20" y="119"/>
                  </a:cubicBezTo>
                  <a:cubicBezTo>
                    <a:pt x="20" y="119"/>
                    <a:pt x="20" y="119"/>
                    <a:pt x="20" y="119"/>
                  </a:cubicBezTo>
                  <a:cubicBezTo>
                    <a:pt x="20" y="119"/>
                    <a:pt x="20" y="119"/>
                    <a:pt x="20" y="119"/>
                  </a:cubicBezTo>
                  <a:cubicBezTo>
                    <a:pt x="20" y="118"/>
                    <a:pt x="20" y="118"/>
                    <a:pt x="20" y="118"/>
                  </a:cubicBezTo>
                  <a:cubicBezTo>
                    <a:pt x="20" y="118"/>
                    <a:pt x="20" y="118"/>
                    <a:pt x="20" y="118"/>
                  </a:cubicBezTo>
                  <a:cubicBezTo>
                    <a:pt x="20" y="118"/>
                    <a:pt x="20" y="118"/>
                    <a:pt x="20" y="118"/>
                  </a:cubicBezTo>
                  <a:cubicBezTo>
                    <a:pt x="20" y="118"/>
                    <a:pt x="20" y="118"/>
                    <a:pt x="20" y="118"/>
                  </a:cubicBezTo>
                  <a:close/>
                  <a:moveTo>
                    <a:pt x="23" y="118"/>
                  </a:moveTo>
                  <a:cubicBezTo>
                    <a:pt x="23" y="118"/>
                    <a:pt x="23" y="118"/>
                    <a:pt x="23" y="118"/>
                  </a:cubicBezTo>
                  <a:cubicBezTo>
                    <a:pt x="23" y="118"/>
                    <a:pt x="23" y="118"/>
                    <a:pt x="23" y="118"/>
                  </a:cubicBezTo>
                  <a:cubicBezTo>
                    <a:pt x="23" y="118"/>
                    <a:pt x="22" y="118"/>
                    <a:pt x="22" y="118"/>
                  </a:cubicBezTo>
                  <a:cubicBezTo>
                    <a:pt x="22" y="118"/>
                    <a:pt x="22" y="118"/>
                    <a:pt x="22" y="118"/>
                  </a:cubicBezTo>
                  <a:cubicBezTo>
                    <a:pt x="22" y="118"/>
                    <a:pt x="22" y="118"/>
                    <a:pt x="22" y="118"/>
                  </a:cubicBezTo>
                  <a:cubicBezTo>
                    <a:pt x="22" y="118"/>
                    <a:pt x="22" y="118"/>
                    <a:pt x="22" y="118"/>
                  </a:cubicBezTo>
                  <a:cubicBezTo>
                    <a:pt x="22" y="118"/>
                    <a:pt x="22" y="118"/>
                    <a:pt x="22" y="118"/>
                  </a:cubicBezTo>
                  <a:cubicBezTo>
                    <a:pt x="22" y="118"/>
                    <a:pt x="22" y="118"/>
                    <a:pt x="22" y="118"/>
                  </a:cubicBezTo>
                  <a:cubicBezTo>
                    <a:pt x="22" y="118"/>
                    <a:pt x="22" y="118"/>
                    <a:pt x="22" y="118"/>
                  </a:cubicBezTo>
                  <a:cubicBezTo>
                    <a:pt x="22" y="118"/>
                    <a:pt x="22" y="118"/>
                    <a:pt x="22" y="118"/>
                  </a:cubicBezTo>
                  <a:cubicBezTo>
                    <a:pt x="23" y="118"/>
                    <a:pt x="23" y="118"/>
                    <a:pt x="23" y="118"/>
                  </a:cubicBezTo>
                  <a:cubicBezTo>
                    <a:pt x="23" y="118"/>
                    <a:pt x="23" y="118"/>
                    <a:pt x="23" y="118"/>
                  </a:cubicBezTo>
                  <a:cubicBezTo>
                    <a:pt x="23" y="118"/>
                    <a:pt x="23" y="118"/>
                    <a:pt x="23" y="118"/>
                  </a:cubicBezTo>
                  <a:cubicBezTo>
                    <a:pt x="23" y="118"/>
                    <a:pt x="23" y="118"/>
                    <a:pt x="23" y="118"/>
                  </a:cubicBezTo>
                  <a:close/>
                  <a:moveTo>
                    <a:pt x="23" y="117"/>
                  </a:moveTo>
                  <a:cubicBezTo>
                    <a:pt x="23" y="117"/>
                    <a:pt x="23" y="117"/>
                    <a:pt x="23" y="117"/>
                  </a:cubicBezTo>
                  <a:cubicBezTo>
                    <a:pt x="23" y="117"/>
                    <a:pt x="23" y="117"/>
                    <a:pt x="23" y="117"/>
                  </a:cubicBezTo>
                  <a:cubicBezTo>
                    <a:pt x="23" y="117"/>
                    <a:pt x="23" y="117"/>
                    <a:pt x="23" y="117"/>
                  </a:cubicBezTo>
                  <a:cubicBezTo>
                    <a:pt x="23" y="117"/>
                    <a:pt x="23" y="117"/>
                    <a:pt x="23" y="117"/>
                  </a:cubicBezTo>
                  <a:close/>
                  <a:moveTo>
                    <a:pt x="23" y="116"/>
                  </a:moveTo>
                  <a:cubicBezTo>
                    <a:pt x="23" y="116"/>
                    <a:pt x="23" y="116"/>
                    <a:pt x="23" y="116"/>
                  </a:cubicBezTo>
                  <a:cubicBezTo>
                    <a:pt x="23" y="116"/>
                    <a:pt x="23" y="116"/>
                    <a:pt x="23" y="116"/>
                  </a:cubicBezTo>
                  <a:cubicBezTo>
                    <a:pt x="23" y="116"/>
                    <a:pt x="23" y="116"/>
                    <a:pt x="23" y="116"/>
                  </a:cubicBezTo>
                  <a:cubicBezTo>
                    <a:pt x="23" y="116"/>
                    <a:pt x="23" y="116"/>
                    <a:pt x="23" y="116"/>
                  </a:cubicBezTo>
                  <a:close/>
                  <a:moveTo>
                    <a:pt x="23" y="115"/>
                  </a:moveTo>
                  <a:cubicBezTo>
                    <a:pt x="23" y="115"/>
                    <a:pt x="23" y="115"/>
                    <a:pt x="23" y="115"/>
                  </a:cubicBezTo>
                  <a:cubicBezTo>
                    <a:pt x="23" y="115"/>
                    <a:pt x="23" y="115"/>
                    <a:pt x="23" y="115"/>
                  </a:cubicBezTo>
                  <a:cubicBezTo>
                    <a:pt x="23" y="115"/>
                    <a:pt x="23" y="115"/>
                    <a:pt x="23" y="115"/>
                  </a:cubicBezTo>
                  <a:cubicBezTo>
                    <a:pt x="23" y="115"/>
                    <a:pt x="23" y="115"/>
                    <a:pt x="23" y="115"/>
                  </a:cubicBezTo>
                  <a:cubicBezTo>
                    <a:pt x="23" y="115"/>
                    <a:pt x="23" y="115"/>
                    <a:pt x="23" y="115"/>
                  </a:cubicBezTo>
                  <a:cubicBezTo>
                    <a:pt x="23" y="115"/>
                    <a:pt x="23" y="115"/>
                    <a:pt x="23" y="115"/>
                  </a:cubicBezTo>
                  <a:close/>
                  <a:moveTo>
                    <a:pt x="23" y="115"/>
                  </a:moveTo>
                  <a:cubicBezTo>
                    <a:pt x="23" y="115"/>
                    <a:pt x="23" y="115"/>
                    <a:pt x="23" y="115"/>
                  </a:cubicBezTo>
                  <a:cubicBezTo>
                    <a:pt x="23" y="115"/>
                    <a:pt x="23" y="115"/>
                    <a:pt x="23" y="115"/>
                  </a:cubicBezTo>
                  <a:cubicBezTo>
                    <a:pt x="23" y="115"/>
                    <a:pt x="23" y="115"/>
                    <a:pt x="23" y="115"/>
                  </a:cubicBezTo>
                  <a:cubicBezTo>
                    <a:pt x="23" y="115"/>
                    <a:pt x="23" y="115"/>
                    <a:pt x="23" y="115"/>
                  </a:cubicBezTo>
                  <a:close/>
                  <a:moveTo>
                    <a:pt x="19" y="117"/>
                  </a:moveTo>
                  <a:cubicBezTo>
                    <a:pt x="19" y="117"/>
                    <a:pt x="19" y="117"/>
                    <a:pt x="19" y="117"/>
                  </a:cubicBezTo>
                  <a:cubicBezTo>
                    <a:pt x="19" y="117"/>
                    <a:pt x="19" y="117"/>
                    <a:pt x="19" y="117"/>
                  </a:cubicBezTo>
                  <a:cubicBezTo>
                    <a:pt x="20" y="117"/>
                    <a:pt x="20" y="117"/>
                    <a:pt x="20" y="117"/>
                  </a:cubicBezTo>
                  <a:cubicBezTo>
                    <a:pt x="19" y="117"/>
                    <a:pt x="19" y="117"/>
                    <a:pt x="19" y="117"/>
                  </a:cubicBezTo>
                  <a:cubicBezTo>
                    <a:pt x="19" y="117"/>
                    <a:pt x="19" y="117"/>
                    <a:pt x="19" y="117"/>
                  </a:cubicBezTo>
                  <a:cubicBezTo>
                    <a:pt x="19" y="117"/>
                    <a:pt x="19" y="117"/>
                    <a:pt x="19" y="117"/>
                  </a:cubicBezTo>
                  <a:cubicBezTo>
                    <a:pt x="19" y="117"/>
                    <a:pt x="19" y="117"/>
                    <a:pt x="19" y="117"/>
                  </a:cubicBezTo>
                  <a:cubicBezTo>
                    <a:pt x="19" y="117"/>
                    <a:pt x="19" y="117"/>
                    <a:pt x="19" y="117"/>
                  </a:cubicBezTo>
                  <a:close/>
                  <a:moveTo>
                    <a:pt x="23" y="115"/>
                  </a:moveTo>
                  <a:cubicBezTo>
                    <a:pt x="23" y="115"/>
                    <a:pt x="23" y="115"/>
                    <a:pt x="23" y="115"/>
                  </a:cubicBezTo>
                  <a:cubicBezTo>
                    <a:pt x="23" y="115"/>
                    <a:pt x="23" y="115"/>
                    <a:pt x="23" y="115"/>
                  </a:cubicBezTo>
                  <a:cubicBezTo>
                    <a:pt x="23" y="115"/>
                    <a:pt x="23" y="115"/>
                    <a:pt x="23" y="115"/>
                  </a:cubicBezTo>
                  <a:cubicBezTo>
                    <a:pt x="23" y="115"/>
                    <a:pt x="23" y="115"/>
                    <a:pt x="23" y="115"/>
                  </a:cubicBezTo>
                  <a:close/>
                  <a:moveTo>
                    <a:pt x="20" y="118"/>
                  </a:moveTo>
                  <a:cubicBezTo>
                    <a:pt x="20" y="118"/>
                    <a:pt x="20" y="118"/>
                    <a:pt x="20" y="118"/>
                  </a:cubicBezTo>
                  <a:cubicBezTo>
                    <a:pt x="20" y="118"/>
                    <a:pt x="20" y="118"/>
                    <a:pt x="20" y="118"/>
                  </a:cubicBezTo>
                  <a:cubicBezTo>
                    <a:pt x="20" y="118"/>
                    <a:pt x="20" y="118"/>
                    <a:pt x="20" y="118"/>
                  </a:cubicBezTo>
                  <a:cubicBezTo>
                    <a:pt x="20" y="118"/>
                    <a:pt x="20" y="118"/>
                    <a:pt x="20" y="118"/>
                  </a:cubicBezTo>
                  <a:cubicBezTo>
                    <a:pt x="19" y="118"/>
                    <a:pt x="19" y="118"/>
                    <a:pt x="19" y="118"/>
                  </a:cubicBezTo>
                  <a:cubicBezTo>
                    <a:pt x="20" y="118"/>
                    <a:pt x="19" y="118"/>
                    <a:pt x="19" y="118"/>
                  </a:cubicBezTo>
                  <a:cubicBezTo>
                    <a:pt x="19" y="118"/>
                    <a:pt x="19" y="118"/>
                    <a:pt x="19" y="118"/>
                  </a:cubicBezTo>
                  <a:cubicBezTo>
                    <a:pt x="19" y="118"/>
                    <a:pt x="19" y="118"/>
                    <a:pt x="19" y="118"/>
                  </a:cubicBezTo>
                  <a:cubicBezTo>
                    <a:pt x="19" y="118"/>
                    <a:pt x="19" y="118"/>
                    <a:pt x="19" y="118"/>
                  </a:cubicBezTo>
                  <a:cubicBezTo>
                    <a:pt x="20" y="118"/>
                    <a:pt x="20" y="118"/>
                    <a:pt x="20" y="118"/>
                  </a:cubicBezTo>
                  <a:cubicBezTo>
                    <a:pt x="20" y="118"/>
                    <a:pt x="20" y="118"/>
                    <a:pt x="20" y="118"/>
                  </a:cubicBezTo>
                  <a:cubicBezTo>
                    <a:pt x="20" y="118"/>
                    <a:pt x="20" y="119"/>
                    <a:pt x="20" y="119"/>
                  </a:cubicBezTo>
                  <a:cubicBezTo>
                    <a:pt x="19" y="119"/>
                    <a:pt x="19" y="119"/>
                    <a:pt x="20" y="119"/>
                  </a:cubicBezTo>
                  <a:cubicBezTo>
                    <a:pt x="20" y="119"/>
                    <a:pt x="20" y="119"/>
                    <a:pt x="20" y="119"/>
                  </a:cubicBezTo>
                  <a:cubicBezTo>
                    <a:pt x="19" y="119"/>
                    <a:pt x="19" y="119"/>
                    <a:pt x="19" y="119"/>
                  </a:cubicBezTo>
                  <a:cubicBezTo>
                    <a:pt x="19" y="119"/>
                    <a:pt x="19" y="119"/>
                    <a:pt x="19" y="119"/>
                  </a:cubicBezTo>
                  <a:cubicBezTo>
                    <a:pt x="19" y="119"/>
                    <a:pt x="19" y="119"/>
                    <a:pt x="20" y="119"/>
                  </a:cubicBezTo>
                  <a:cubicBezTo>
                    <a:pt x="20" y="119"/>
                    <a:pt x="20" y="119"/>
                    <a:pt x="20" y="119"/>
                  </a:cubicBezTo>
                  <a:cubicBezTo>
                    <a:pt x="20" y="119"/>
                    <a:pt x="20" y="119"/>
                    <a:pt x="20" y="119"/>
                  </a:cubicBezTo>
                  <a:cubicBezTo>
                    <a:pt x="20" y="119"/>
                    <a:pt x="20" y="119"/>
                    <a:pt x="20" y="119"/>
                  </a:cubicBezTo>
                  <a:cubicBezTo>
                    <a:pt x="20" y="119"/>
                    <a:pt x="20" y="119"/>
                    <a:pt x="20" y="119"/>
                  </a:cubicBezTo>
                  <a:cubicBezTo>
                    <a:pt x="20" y="118"/>
                    <a:pt x="20" y="118"/>
                    <a:pt x="20" y="118"/>
                  </a:cubicBezTo>
                  <a:cubicBezTo>
                    <a:pt x="20" y="118"/>
                    <a:pt x="20" y="118"/>
                    <a:pt x="20" y="118"/>
                  </a:cubicBezTo>
                  <a:cubicBezTo>
                    <a:pt x="20" y="118"/>
                    <a:pt x="20" y="118"/>
                    <a:pt x="20" y="118"/>
                  </a:cubicBezTo>
                  <a:close/>
                  <a:moveTo>
                    <a:pt x="22" y="117"/>
                  </a:moveTo>
                  <a:cubicBezTo>
                    <a:pt x="22" y="117"/>
                    <a:pt x="22" y="117"/>
                    <a:pt x="23" y="117"/>
                  </a:cubicBezTo>
                  <a:cubicBezTo>
                    <a:pt x="23" y="117"/>
                    <a:pt x="23" y="117"/>
                    <a:pt x="23" y="117"/>
                  </a:cubicBezTo>
                  <a:cubicBezTo>
                    <a:pt x="23" y="117"/>
                    <a:pt x="23" y="117"/>
                    <a:pt x="23" y="117"/>
                  </a:cubicBezTo>
                  <a:cubicBezTo>
                    <a:pt x="23" y="117"/>
                    <a:pt x="23" y="117"/>
                    <a:pt x="22" y="117"/>
                  </a:cubicBezTo>
                  <a:cubicBezTo>
                    <a:pt x="22" y="117"/>
                    <a:pt x="22" y="117"/>
                    <a:pt x="22" y="117"/>
                  </a:cubicBezTo>
                  <a:cubicBezTo>
                    <a:pt x="22" y="117"/>
                    <a:pt x="22" y="117"/>
                    <a:pt x="22" y="117"/>
                  </a:cubicBezTo>
                  <a:cubicBezTo>
                    <a:pt x="22" y="117"/>
                    <a:pt x="22" y="117"/>
                    <a:pt x="22" y="117"/>
                  </a:cubicBezTo>
                  <a:cubicBezTo>
                    <a:pt x="22" y="117"/>
                    <a:pt x="22" y="117"/>
                    <a:pt x="22" y="117"/>
                  </a:cubicBezTo>
                  <a:cubicBezTo>
                    <a:pt x="22" y="117"/>
                    <a:pt x="22" y="117"/>
                    <a:pt x="22" y="117"/>
                  </a:cubicBezTo>
                  <a:cubicBezTo>
                    <a:pt x="22" y="117"/>
                    <a:pt x="22" y="117"/>
                    <a:pt x="22" y="117"/>
                  </a:cubicBezTo>
                  <a:cubicBezTo>
                    <a:pt x="22" y="117"/>
                    <a:pt x="22" y="117"/>
                    <a:pt x="22" y="117"/>
                  </a:cubicBezTo>
                  <a:cubicBezTo>
                    <a:pt x="22" y="117"/>
                    <a:pt x="22" y="117"/>
                    <a:pt x="22" y="117"/>
                  </a:cubicBezTo>
                  <a:cubicBezTo>
                    <a:pt x="22" y="117"/>
                    <a:pt x="22" y="117"/>
                    <a:pt x="22" y="117"/>
                  </a:cubicBezTo>
                  <a:cubicBezTo>
                    <a:pt x="22" y="117"/>
                    <a:pt x="22" y="117"/>
                    <a:pt x="22" y="117"/>
                  </a:cubicBezTo>
                  <a:cubicBezTo>
                    <a:pt x="22" y="117"/>
                    <a:pt x="22" y="117"/>
                    <a:pt x="22" y="117"/>
                  </a:cubicBezTo>
                  <a:cubicBezTo>
                    <a:pt x="22" y="117"/>
                    <a:pt x="22" y="117"/>
                    <a:pt x="22" y="117"/>
                  </a:cubicBezTo>
                  <a:cubicBezTo>
                    <a:pt x="22" y="117"/>
                    <a:pt x="22" y="117"/>
                    <a:pt x="22" y="117"/>
                  </a:cubicBezTo>
                  <a:cubicBezTo>
                    <a:pt x="22" y="117"/>
                    <a:pt x="22" y="117"/>
                    <a:pt x="22" y="117"/>
                  </a:cubicBezTo>
                  <a:cubicBezTo>
                    <a:pt x="22" y="117"/>
                    <a:pt x="22" y="117"/>
                    <a:pt x="22" y="117"/>
                  </a:cubicBezTo>
                  <a:cubicBezTo>
                    <a:pt x="22" y="117"/>
                    <a:pt x="22" y="117"/>
                    <a:pt x="22" y="117"/>
                  </a:cubicBezTo>
                  <a:cubicBezTo>
                    <a:pt x="22" y="117"/>
                    <a:pt x="22" y="117"/>
                    <a:pt x="22" y="117"/>
                  </a:cubicBezTo>
                  <a:close/>
                  <a:moveTo>
                    <a:pt x="24" y="116"/>
                  </a:moveTo>
                  <a:cubicBezTo>
                    <a:pt x="24" y="116"/>
                    <a:pt x="24" y="116"/>
                    <a:pt x="24" y="116"/>
                  </a:cubicBezTo>
                  <a:cubicBezTo>
                    <a:pt x="24" y="116"/>
                    <a:pt x="24" y="116"/>
                    <a:pt x="24" y="116"/>
                  </a:cubicBezTo>
                  <a:cubicBezTo>
                    <a:pt x="24" y="116"/>
                    <a:pt x="23" y="116"/>
                    <a:pt x="23" y="116"/>
                  </a:cubicBezTo>
                  <a:cubicBezTo>
                    <a:pt x="23" y="116"/>
                    <a:pt x="23" y="116"/>
                    <a:pt x="23" y="116"/>
                  </a:cubicBezTo>
                  <a:cubicBezTo>
                    <a:pt x="23" y="116"/>
                    <a:pt x="23" y="116"/>
                    <a:pt x="23" y="116"/>
                  </a:cubicBezTo>
                  <a:cubicBezTo>
                    <a:pt x="23" y="116"/>
                    <a:pt x="23" y="116"/>
                    <a:pt x="23" y="116"/>
                  </a:cubicBezTo>
                  <a:cubicBezTo>
                    <a:pt x="23" y="116"/>
                    <a:pt x="23" y="116"/>
                    <a:pt x="23" y="116"/>
                  </a:cubicBezTo>
                  <a:cubicBezTo>
                    <a:pt x="23" y="116"/>
                    <a:pt x="23" y="116"/>
                    <a:pt x="23" y="116"/>
                  </a:cubicBezTo>
                  <a:cubicBezTo>
                    <a:pt x="23" y="116"/>
                    <a:pt x="23" y="116"/>
                    <a:pt x="23" y="116"/>
                  </a:cubicBezTo>
                  <a:cubicBezTo>
                    <a:pt x="23" y="116"/>
                    <a:pt x="23" y="116"/>
                    <a:pt x="23" y="117"/>
                  </a:cubicBezTo>
                  <a:cubicBezTo>
                    <a:pt x="23" y="117"/>
                    <a:pt x="23" y="117"/>
                    <a:pt x="23" y="117"/>
                  </a:cubicBezTo>
                  <a:cubicBezTo>
                    <a:pt x="23" y="117"/>
                    <a:pt x="23" y="117"/>
                    <a:pt x="23" y="117"/>
                  </a:cubicBezTo>
                  <a:cubicBezTo>
                    <a:pt x="23" y="117"/>
                    <a:pt x="23" y="117"/>
                    <a:pt x="23" y="117"/>
                  </a:cubicBezTo>
                  <a:cubicBezTo>
                    <a:pt x="23" y="117"/>
                    <a:pt x="23" y="117"/>
                    <a:pt x="23" y="117"/>
                  </a:cubicBezTo>
                  <a:cubicBezTo>
                    <a:pt x="23" y="117"/>
                    <a:pt x="23" y="117"/>
                    <a:pt x="24" y="117"/>
                  </a:cubicBezTo>
                  <a:cubicBezTo>
                    <a:pt x="24" y="117"/>
                    <a:pt x="24" y="117"/>
                    <a:pt x="24" y="116"/>
                  </a:cubicBezTo>
                  <a:cubicBezTo>
                    <a:pt x="24" y="116"/>
                    <a:pt x="24" y="116"/>
                    <a:pt x="24" y="116"/>
                  </a:cubicBezTo>
                  <a:cubicBezTo>
                    <a:pt x="24" y="116"/>
                    <a:pt x="24" y="116"/>
                    <a:pt x="24" y="116"/>
                  </a:cubicBezTo>
                  <a:cubicBezTo>
                    <a:pt x="24" y="116"/>
                    <a:pt x="24" y="116"/>
                    <a:pt x="24" y="116"/>
                  </a:cubicBezTo>
                  <a:cubicBezTo>
                    <a:pt x="24" y="116"/>
                    <a:pt x="24" y="116"/>
                    <a:pt x="24" y="116"/>
                  </a:cubicBezTo>
                  <a:cubicBezTo>
                    <a:pt x="24" y="116"/>
                    <a:pt x="24" y="116"/>
                    <a:pt x="24" y="116"/>
                  </a:cubicBezTo>
                  <a:close/>
                  <a:moveTo>
                    <a:pt x="23" y="116"/>
                  </a:moveTo>
                  <a:cubicBezTo>
                    <a:pt x="23" y="116"/>
                    <a:pt x="23" y="116"/>
                    <a:pt x="23" y="116"/>
                  </a:cubicBezTo>
                  <a:cubicBezTo>
                    <a:pt x="23" y="116"/>
                    <a:pt x="23" y="116"/>
                    <a:pt x="23" y="116"/>
                  </a:cubicBezTo>
                  <a:cubicBezTo>
                    <a:pt x="23" y="116"/>
                    <a:pt x="23" y="116"/>
                    <a:pt x="23" y="116"/>
                  </a:cubicBezTo>
                  <a:cubicBezTo>
                    <a:pt x="23" y="116"/>
                    <a:pt x="23" y="116"/>
                    <a:pt x="23" y="116"/>
                  </a:cubicBezTo>
                  <a:close/>
                  <a:moveTo>
                    <a:pt x="23" y="116"/>
                  </a:moveTo>
                  <a:cubicBezTo>
                    <a:pt x="23" y="116"/>
                    <a:pt x="23" y="116"/>
                    <a:pt x="23" y="116"/>
                  </a:cubicBezTo>
                  <a:cubicBezTo>
                    <a:pt x="23" y="116"/>
                    <a:pt x="23" y="116"/>
                    <a:pt x="23" y="116"/>
                  </a:cubicBezTo>
                  <a:cubicBezTo>
                    <a:pt x="23" y="116"/>
                    <a:pt x="23" y="116"/>
                    <a:pt x="23" y="116"/>
                  </a:cubicBezTo>
                  <a:cubicBezTo>
                    <a:pt x="23" y="116"/>
                    <a:pt x="23" y="116"/>
                    <a:pt x="23" y="116"/>
                  </a:cubicBezTo>
                  <a:cubicBezTo>
                    <a:pt x="23" y="116"/>
                    <a:pt x="23" y="116"/>
                    <a:pt x="23" y="116"/>
                  </a:cubicBezTo>
                  <a:cubicBezTo>
                    <a:pt x="23" y="116"/>
                    <a:pt x="23" y="116"/>
                    <a:pt x="23" y="116"/>
                  </a:cubicBezTo>
                  <a:close/>
                  <a:moveTo>
                    <a:pt x="24" y="115"/>
                  </a:moveTo>
                  <a:cubicBezTo>
                    <a:pt x="24" y="115"/>
                    <a:pt x="24" y="115"/>
                    <a:pt x="24" y="115"/>
                  </a:cubicBezTo>
                  <a:cubicBezTo>
                    <a:pt x="24" y="115"/>
                    <a:pt x="24" y="115"/>
                    <a:pt x="24" y="115"/>
                  </a:cubicBezTo>
                  <a:cubicBezTo>
                    <a:pt x="24" y="115"/>
                    <a:pt x="24" y="115"/>
                    <a:pt x="24" y="115"/>
                  </a:cubicBezTo>
                  <a:cubicBezTo>
                    <a:pt x="24" y="115"/>
                    <a:pt x="24" y="115"/>
                    <a:pt x="24" y="115"/>
                  </a:cubicBezTo>
                  <a:cubicBezTo>
                    <a:pt x="24" y="115"/>
                    <a:pt x="24" y="115"/>
                    <a:pt x="24" y="115"/>
                  </a:cubicBezTo>
                  <a:close/>
                  <a:moveTo>
                    <a:pt x="24" y="116"/>
                  </a:moveTo>
                  <a:cubicBezTo>
                    <a:pt x="24" y="116"/>
                    <a:pt x="24" y="116"/>
                    <a:pt x="24" y="116"/>
                  </a:cubicBezTo>
                  <a:cubicBezTo>
                    <a:pt x="24" y="116"/>
                    <a:pt x="24" y="116"/>
                    <a:pt x="24" y="116"/>
                  </a:cubicBezTo>
                  <a:cubicBezTo>
                    <a:pt x="24" y="116"/>
                    <a:pt x="24" y="116"/>
                    <a:pt x="24" y="116"/>
                  </a:cubicBezTo>
                  <a:cubicBezTo>
                    <a:pt x="24" y="116"/>
                    <a:pt x="24" y="116"/>
                    <a:pt x="24" y="116"/>
                  </a:cubicBezTo>
                  <a:close/>
                  <a:moveTo>
                    <a:pt x="23" y="117"/>
                  </a:moveTo>
                  <a:cubicBezTo>
                    <a:pt x="23" y="117"/>
                    <a:pt x="23" y="117"/>
                    <a:pt x="23" y="117"/>
                  </a:cubicBezTo>
                  <a:cubicBezTo>
                    <a:pt x="23" y="117"/>
                    <a:pt x="23" y="117"/>
                    <a:pt x="23" y="117"/>
                  </a:cubicBezTo>
                  <a:cubicBezTo>
                    <a:pt x="23" y="117"/>
                    <a:pt x="23" y="117"/>
                    <a:pt x="23" y="117"/>
                  </a:cubicBezTo>
                  <a:cubicBezTo>
                    <a:pt x="23" y="117"/>
                    <a:pt x="23" y="117"/>
                    <a:pt x="23" y="117"/>
                  </a:cubicBezTo>
                  <a:close/>
                  <a:moveTo>
                    <a:pt x="23" y="117"/>
                  </a:moveTo>
                  <a:cubicBezTo>
                    <a:pt x="23" y="117"/>
                    <a:pt x="23" y="117"/>
                    <a:pt x="23" y="117"/>
                  </a:cubicBezTo>
                  <a:cubicBezTo>
                    <a:pt x="23" y="117"/>
                    <a:pt x="23" y="117"/>
                    <a:pt x="23" y="117"/>
                  </a:cubicBezTo>
                  <a:cubicBezTo>
                    <a:pt x="23" y="117"/>
                    <a:pt x="23" y="117"/>
                    <a:pt x="23" y="117"/>
                  </a:cubicBezTo>
                  <a:close/>
                  <a:moveTo>
                    <a:pt x="23" y="116"/>
                  </a:moveTo>
                  <a:cubicBezTo>
                    <a:pt x="23" y="116"/>
                    <a:pt x="23" y="116"/>
                    <a:pt x="23" y="116"/>
                  </a:cubicBezTo>
                  <a:cubicBezTo>
                    <a:pt x="23" y="116"/>
                    <a:pt x="23" y="116"/>
                    <a:pt x="23" y="116"/>
                  </a:cubicBezTo>
                  <a:cubicBezTo>
                    <a:pt x="23" y="116"/>
                    <a:pt x="23" y="116"/>
                    <a:pt x="23" y="116"/>
                  </a:cubicBezTo>
                  <a:cubicBezTo>
                    <a:pt x="23" y="116"/>
                    <a:pt x="23" y="116"/>
                    <a:pt x="23" y="116"/>
                  </a:cubicBezTo>
                  <a:close/>
                  <a:moveTo>
                    <a:pt x="23" y="116"/>
                  </a:moveTo>
                  <a:cubicBezTo>
                    <a:pt x="23" y="116"/>
                    <a:pt x="23" y="116"/>
                    <a:pt x="23" y="116"/>
                  </a:cubicBezTo>
                  <a:cubicBezTo>
                    <a:pt x="23" y="116"/>
                    <a:pt x="23" y="116"/>
                    <a:pt x="23" y="116"/>
                  </a:cubicBezTo>
                  <a:cubicBezTo>
                    <a:pt x="23" y="116"/>
                    <a:pt x="23" y="116"/>
                    <a:pt x="23" y="116"/>
                  </a:cubicBezTo>
                  <a:cubicBezTo>
                    <a:pt x="23" y="116"/>
                    <a:pt x="23" y="116"/>
                    <a:pt x="23" y="116"/>
                  </a:cubicBezTo>
                  <a:cubicBezTo>
                    <a:pt x="23" y="116"/>
                    <a:pt x="23" y="116"/>
                    <a:pt x="23" y="116"/>
                  </a:cubicBezTo>
                  <a:cubicBezTo>
                    <a:pt x="23" y="116"/>
                    <a:pt x="23" y="116"/>
                    <a:pt x="23" y="116"/>
                  </a:cubicBezTo>
                  <a:close/>
                  <a:moveTo>
                    <a:pt x="23" y="116"/>
                  </a:moveTo>
                  <a:cubicBezTo>
                    <a:pt x="23" y="116"/>
                    <a:pt x="23" y="116"/>
                    <a:pt x="23" y="116"/>
                  </a:cubicBezTo>
                  <a:cubicBezTo>
                    <a:pt x="23" y="116"/>
                    <a:pt x="23" y="116"/>
                    <a:pt x="23" y="116"/>
                  </a:cubicBezTo>
                  <a:cubicBezTo>
                    <a:pt x="23" y="116"/>
                    <a:pt x="23" y="116"/>
                    <a:pt x="23" y="116"/>
                  </a:cubicBezTo>
                  <a:cubicBezTo>
                    <a:pt x="23" y="116"/>
                    <a:pt x="23" y="116"/>
                    <a:pt x="23" y="116"/>
                  </a:cubicBezTo>
                  <a:close/>
                  <a:moveTo>
                    <a:pt x="23" y="117"/>
                  </a:moveTo>
                  <a:cubicBezTo>
                    <a:pt x="23" y="117"/>
                    <a:pt x="23" y="117"/>
                    <a:pt x="23" y="117"/>
                  </a:cubicBezTo>
                  <a:cubicBezTo>
                    <a:pt x="23" y="117"/>
                    <a:pt x="23" y="117"/>
                    <a:pt x="23" y="117"/>
                  </a:cubicBezTo>
                  <a:cubicBezTo>
                    <a:pt x="23" y="117"/>
                    <a:pt x="23" y="117"/>
                    <a:pt x="23" y="117"/>
                  </a:cubicBezTo>
                  <a:close/>
                  <a:moveTo>
                    <a:pt x="27" y="115"/>
                  </a:moveTo>
                  <a:cubicBezTo>
                    <a:pt x="27" y="115"/>
                    <a:pt x="27" y="115"/>
                    <a:pt x="27" y="115"/>
                  </a:cubicBezTo>
                  <a:cubicBezTo>
                    <a:pt x="27" y="115"/>
                    <a:pt x="27" y="115"/>
                    <a:pt x="27" y="115"/>
                  </a:cubicBezTo>
                  <a:cubicBezTo>
                    <a:pt x="27" y="115"/>
                    <a:pt x="27" y="115"/>
                    <a:pt x="27" y="115"/>
                  </a:cubicBezTo>
                  <a:cubicBezTo>
                    <a:pt x="27" y="115"/>
                    <a:pt x="27" y="115"/>
                    <a:pt x="27" y="115"/>
                  </a:cubicBezTo>
                  <a:cubicBezTo>
                    <a:pt x="27" y="115"/>
                    <a:pt x="27" y="115"/>
                    <a:pt x="27" y="115"/>
                  </a:cubicBezTo>
                  <a:cubicBezTo>
                    <a:pt x="27" y="115"/>
                    <a:pt x="27" y="115"/>
                    <a:pt x="28" y="115"/>
                  </a:cubicBezTo>
                  <a:cubicBezTo>
                    <a:pt x="28" y="115"/>
                    <a:pt x="28" y="115"/>
                    <a:pt x="28" y="115"/>
                  </a:cubicBezTo>
                  <a:cubicBezTo>
                    <a:pt x="28" y="115"/>
                    <a:pt x="28" y="115"/>
                    <a:pt x="28" y="115"/>
                  </a:cubicBezTo>
                  <a:cubicBezTo>
                    <a:pt x="28" y="115"/>
                    <a:pt x="28" y="115"/>
                    <a:pt x="28" y="115"/>
                  </a:cubicBezTo>
                  <a:cubicBezTo>
                    <a:pt x="28" y="115"/>
                    <a:pt x="27" y="115"/>
                    <a:pt x="27" y="115"/>
                  </a:cubicBezTo>
                  <a:close/>
                  <a:moveTo>
                    <a:pt x="26" y="113"/>
                  </a:moveTo>
                  <a:cubicBezTo>
                    <a:pt x="26" y="113"/>
                    <a:pt x="26" y="113"/>
                    <a:pt x="26" y="113"/>
                  </a:cubicBezTo>
                  <a:cubicBezTo>
                    <a:pt x="26" y="113"/>
                    <a:pt x="26" y="113"/>
                    <a:pt x="26" y="113"/>
                  </a:cubicBezTo>
                  <a:cubicBezTo>
                    <a:pt x="26" y="113"/>
                    <a:pt x="26" y="113"/>
                    <a:pt x="26" y="113"/>
                  </a:cubicBezTo>
                  <a:cubicBezTo>
                    <a:pt x="26" y="113"/>
                    <a:pt x="26" y="113"/>
                    <a:pt x="26" y="113"/>
                  </a:cubicBezTo>
                  <a:cubicBezTo>
                    <a:pt x="26" y="113"/>
                    <a:pt x="26" y="113"/>
                    <a:pt x="26" y="113"/>
                  </a:cubicBezTo>
                  <a:cubicBezTo>
                    <a:pt x="26" y="113"/>
                    <a:pt x="26" y="113"/>
                    <a:pt x="26" y="113"/>
                  </a:cubicBezTo>
                  <a:close/>
                  <a:moveTo>
                    <a:pt x="27" y="115"/>
                  </a:moveTo>
                  <a:cubicBezTo>
                    <a:pt x="27" y="115"/>
                    <a:pt x="27" y="115"/>
                    <a:pt x="27" y="115"/>
                  </a:cubicBezTo>
                  <a:cubicBezTo>
                    <a:pt x="27" y="115"/>
                    <a:pt x="27" y="115"/>
                    <a:pt x="27" y="115"/>
                  </a:cubicBezTo>
                  <a:cubicBezTo>
                    <a:pt x="27" y="115"/>
                    <a:pt x="27" y="115"/>
                    <a:pt x="27" y="115"/>
                  </a:cubicBezTo>
                  <a:cubicBezTo>
                    <a:pt x="27" y="115"/>
                    <a:pt x="27" y="115"/>
                    <a:pt x="27" y="115"/>
                  </a:cubicBezTo>
                  <a:cubicBezTo>
                    <a:pt x="27" y="115"/>
                    <a:pt x="27" y="115"/>
                    <a:pt x="27" y="115"/>
                  </a:cubicBezTo>
                  <a:cubicBezTo>
                    <a:pt x="27" y="115"/>
                    <a:pt x="27" y="115"/>
                    <a:pt x="27" y="115"/>
                  </a:cubicBezTo>
                  <a:cubicBezTo>
                    <a:pt x="27" y="115"/>
                    <a:pt x="27" y="115"/>
                    <a:pt x="27" y="115"/>
                  </a:cubicBezTo>
                  <a:cubicBezTo>
                    <a:pt x="27" y="115"/>
                    <a:pt x="27" y="115"/>
                    <a:pt x="27" y="115"/>
                  </a:cubicBezTo>
                  <a:close/>
                  <a:moveTo>
                    <a:pt x="26" y="113"/>
                  </a:moveTo>
                  <a:cubicBezTo>
                    <a:pt x="26" y="113"/>
                    <a:pt x="26" y="113"/>
                    <a:pt x="26" y="113"/>
                  </a:cubicBezTo>
                  <a:cubicBezTo>
                    <a:pt x="26" y="113"/>
                    <a:pt x="26" y="113"/>
                    <a:pt x="26" y="113"/>
                  </a:cubicBezTo>
                  <a:cubicBezTo>
                    <a:pt x="26" y="113"/>
                    <a:pt x="26" y="113"/>
                    <a:pt x="26" y="113"/>
                  </a:cubicBezTo>
                  <a:cubicBezTo>
                    <a:pt x="26" y="113"/>
                    <a:pt x="26" y="113"/>
                    <a:pt x="26" y="113"/>
                  </a:cubicBezTo>
                  <a:cubicBezTo>
                    <a:pt x="26" y="113"/>
                    <a:pt x="26" y="113"/>
                    <a:pt x="26" y="113"/>
                  </a:cubicBezTo>
                  <a:cubicBezTo>
                    <a:pt x="26" y="113"/>
                    <a:pt x="26" y="113"/>
                    <a:pt x="26" y="113"/>
                  </a:cubicBezTo>
                  <a:cubicBezTo>
                    <a:pt x="26" y="113"/>
                    <a:pt x="26" y="113"/>
                    <a:pt x="26" y="113"/>
                  </a:cubicBezTo>
                  <a:close/>
                  <a:moveTo>
                    <a:pt x="26" y="114"/>
                  </a:moveTo>
                  <a:cubicBezTo>
                    <a:pt x="26" y="114"/>
                    <a:pt x="26" y="114"/>
                    <a:pt x="26" y="114"/>
                  </a:cubicBezTo>
                  <a:cubicBezTo>
                    <a:pt x="26" y="114"/>
                    <a:pt x="26" y="114"/>
                    <a:pt x="26" y="114"/>
                  </a:cubicBezTo>
                  <a:cubicBezTo>
                    <a:pt x="26" y="114"/>
                    <a:pt x="26" y="114"/>
                    <a:pt x="26" y="114"/>
                  </a:cubicBezTo>
                  <a:cubicBezTo>
                    <a:pt x="26" y="114"/>
                    <a:pt x="26" y="114"/>
                    <a:pt x="26" y="114"/>
                  </a:cubicBezTo>
                  <a:close/>
                  <a:moveTo>
                    <a:pt x="26" y="115"/>
                  </a:moveTo>
                  <a:cubicBezTo>
                    <a:pt x="26" y="115"/>
                    <a:pt x="26" y="115"/>
                    <a:pt x="26" y="115"/>
                  </a:cubicBezTo>
                  <a:cubicBezTo>
                    <a:pt x="26" y="115"/>
                    <a:pt x="26" y="115"/>
                    <a:pt x="26" y="115"/>
                  </a:cubicBezTo>
                  <a:cubicBezTo>
                    <a:pt x="26" y="115"/>
                    <a:pt x="26" y="115"/>
                    <a:pt x="26" y="115"/>
                  </a:cubicBezTo>
                  <a:cubicBezTo>
                    <a:pt x="26" y="115"/>
                    <a:pt x="26" y="115"/>
                    <a:pt x="26" y="115"/>
                  </a:cubicBezTo>
                  <a:close/>
                  <a:moveTo>
                    <a:pt x="27" y="115"/>
                  </a:moveTo>
                  <a:cubicBezTo>
                    <a:pt x="27" y="115"/>
                    <a:pt x="27" y="115"/>
                    <a:pt x="27" y="115"/>
                  </a:cubicBezTo>
                  <a:cubicBezTo>
                    <a:pt x="27" y="115"/>
                    <a:pt x="27" y="115"/>
                    <a:pt x="27" y="115"/>
                  </a:cubicBezTo>
                  <a:cubicBezTo>
                    <a:pt x="27" y="115"/>
                    <a:pt x="27" y="115"/>
                    <a:pt x="27" y="115"/>
                  </a:cubicBezTo>
                  <a:cubicBezTo>
                    <a:pt x="27" y="115"/>
                    <a:pt x="27" y="115"/>
                    <a:pt x="27" y="115"/>
                  </a:cubicBezTo>
                  <a:close/>
                  <a:moveTo>
                    <a:pt x="26" y="114"/>
                  </a:moveTo>
                  <a:cubicBezTo>
                    <a:pt x="26" y="114"/>
                    <a:pt x="26" y="114"/>
                    <a:pt x="26" y="114"/>
                  </a:cubicBezTo>
                  <a:cubicBezTo>
                    <a:pt x="26" y="114"/>
                    <a:pt x="26" y="114"/>
                    <a:pt x="26" y="114"/>
                  </a:cubicBezTo>
                  <a:cubicBezTo>
                    <a:pt x="26" y="114"/>
                    <a:pt x="26" y="114"/>
                    <a:pt x="26" y="114"/>
                  </a:cubicBezTo>
                  <a:cubicBezTo>
                    <a:pt x="26" y="114"/>
                    <a:pt x="26" y="114"/>
                    <a:pt x="26" y="114"/>
                  </a:cubicBezTo>
                  <a:close/>
                  <a:moveTo>
                    <a:pt x="26" y="114"/>
                  </a:moveTo>
                  <a:cubicBezTo>
                    <a:pt x="26" y="114"/>
                    <a:pt x="26" y="114"/>
                    <a:pt x="26" y="114"/>
                  </a:cubicBezTo>
                  <a:cubicBezTo>
                    <a:pt x="26" y="114"/>
                    <a:pt x="26" y="114"/>
                    <a:pt x="26" y="115"/>
                  </a:cubicBezTo>
                  <a:cubicBezTo>
                    <a:pt x="26" y="114"/>
                    <a:pt x="26" y="114"/>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4"/>
                  </a:cubicBezTo>
                  <a:cubicBezTo>
                    <a:pt x="26" y="114"/>
                    <a:pt x="26" y="114"/>
                    <a:pt x="26" y="114"/>
                  </a:cubicBezTo>
                  <a:cubicBezTo>
                    <a:pt x="26" y="114"/>
                    <a:pt x="26" y="114"/>
                    <a:pt x="26" y="114"/>
                  </a:cubicBezTo>
                  <a:cubicBezTo>
                    <a:pt x="26" y="114"/>
                    <a:pt x="26" y="114"/>
                    <a:pt x="26" y="114"/>
                  </a:cubicBezTo>
                  <a:close/>
                  <a:moveTo>
                    <a:pt x="28" y="114"/>
                  </a:moveTo>
                  <a:cubicBezTo>
                    <a:pt x="28" y="114"/>
                    <a:pt x="28" y="114"/>
                    <a:pt x="28" y="114"/>
                  </a:cubicBezTo>
                  <a:cubicBezTo>
                    <a:pt x="28" y="114"/>
                    <a:pt x="28" y="114"/>
                    <a:pt x="28" y="114"/>
                  </a:cubicBezTo>
                  <a:cubicBezTo>
                    <a:pt x="28" y="115"/>
                    <a:pt x="28" y="115"/>
                    <a:pt x="28" y="115"/>
                  </a:cubicBezTo>
                  <a:cubicBezTo>
                    <a:pt x="28" y="115"/>
                    <a:pt x="28" y="115"/>
                    <a:pt x="28" y="114"/>
                  </a:cubicBezTo>
                  <a:cubicBezTo>
                    <a:pt x="28" y="114"/>
                    <a:pt x="28" y="114"/>
                    <a:pt x="28" y="114"/>
                  </a:cubicBezTo>
                  <a:cubicBezTo>
                    <a:pt x="28" y="114"/>
                    <a:pt x="28" y="114"/>
                    <a:pt x="28" y="114"/>
                  </a:cubicBezTo>
                  <a:close/>
                  <a:moveTo>
                    <a:pt x="28" y="115"/>
                  </a:moveTo>
                  <a:cubicBezTo>
                    <a:pt x="28" y="115"/>
                    <a:pt x="28" y="115"/>
                    <a:pt x="28" y="115"/>
                  </a:cubicBezTo>
                  <a:cubicBezTo>
                    <a:pt x="28" y="115"/>
                    <a:pt x="28" y="115"/>
                    <a:pt x="28" y="115"/>
                  </a:cubicBezTo>
                  <a:cubicBezTo>
                    <a:pt x="28" y="115"/>
                    <a:pt x="28" y="115"/>
                    <a:pt x="28" y="115"/>
                  </a:cubicBezTo>
                  <a:cubicBezTo>
                    <a:pt x="28" y="115"/>
                    <a:pt x="28" y="115"/>
                    <a:pt x="28" y="115"/>
                  </a:cubicBezTo>
                  <a:cubicBezTo>
                    <a:pt x="28" y="115"/>
                    <a:pt x="28" y="115"/>
                    <a:pt x="28" y="115"/>
                  </a:cubicBezTo>
                  <a:cubicBezTo>
                    <a:pt x="28" y="115"/>
                    <a:pt x="28" y="115"/>
                    <a:pt x="28" y="115"/>
                  </a:cubicBezTo>
                  <a:close/>
                  <a:moveTo>
                    <a:pt x="25" y="114"/>
                  </a:moveTo>
                  <a:cubicBezTo>
                    <a:pt x="25" y="114"/>
                    <a:pt x="25" y="114"/>
                    <a:pt x="25" y="114"/>
                  </a:cubicBezTo>
                  <a:cubicBezTo>
                    <a:pt x="25" y="114"/>
                    <a:pt x="25" y="114"/>
                    <a:pt x="25" y="114"/>
                  </a:cubicBezTo>
                  <a:cubicBezTo>
                    <a:pt x="25" y="114"/>
                    <a:pt x="25" y="114"/>
                    <a:pt x="25" y="114"/>
                  </a:cubicBezTo>
                  <a:cubicBezTo>
                    <a:pt x="25" y="114"/>
                    <a:pt x="25" y="114"/>
                    <a:pt x="25" y="114"/>
                  </a:cubicBezTo>
                  <a:close/>
                  <a:moveTo>
                    <a:pt x="27" y="113"/>
                  </a:moveTo>
                  <a:cubicBezTo>
                    <a:pt x="27" y="113"/>
                    <a:pt x="27" y="113"/>
                    <a:pt x="27" y="113"/>
                  </a:cubicBezTo>
                  <a:cubicBezTo>
                    <a:pt x="27" y="113"/>
                    <a:pt x="27" y="113"/>
                    <a:pt x="27" y="113"/>
                  </a:cubicBezTo>
                  <a:cubicBezTo>
                    <a:pt x="27" y="113"/>
                    <a:pt x="27" y="113"/>
                    <a:pt x="27" y="113"/>
                  </a:cubicBezTo>
                  <a:cubicBezTo>
                    <a:pt x="27" y="113"/>
                    <a:pt x="27" y="113"/>
                    <a:pt x="27" y="113"/>
                  </a:cubicBezTo>
                  <a:cubicBezTo>
                    <a:pt x="27" y="113"/>
                    <a:pt x="27" y="113"/>
                    <a:pt x="27" y="113"/>
                  </a:cubicBezTo>
                  <a:cubicBezTo>
                    <a:pt x="27" y="113"/>
                    <a:pt x="27" y="113"/>
                    <a:pt x="27" y="113"/>
                  </a:cubicBezTo>
                  <a:close/>
                  <a:moveTo>
                    <a:pt x="27" y="114"/>
                  </a:moveTo>
                  <a:cubicBezTo>
                    <a:pt x="27" y="114"/>
                    <a:pt x="27" y="114"/>
                    <a:pt x="27" y="114"/>
                  </a:cubicBezTo>
                  <a:cubicBezTo>
                    <a:pt x="27" y="114"/>
                    <a:pt x="27" y="114"/>
                    <a:pt x="27" y="114"/>
                  </a:cubicBezTo>
                  <a:cubicBezTo>
                    <a:pt x="27" y="114"/>
                    <a:pt x="27" y="114"/>
                    <a:pt x="27" y="114"/>
                  </a:cubicBezTo>
                  <a:cubicBezTo>
                    <a:pt x="27" y="114"/>
                    <a:pt x="27" y="114"/>
                    <a:pt x="27" y="114"/>
                  </a:cubicBezTo>
                  <a:close/>
                  <a:moveTo>
                    <a:pt x="27" y="113"/>
                  </a:moveTo>
                  <a:cubicBezTo>
                    <a:pt x="27" y="113"/>
                    <a:pt x="27" y="113"/>
                    <a:pt x="27" y="113"/>
                  </a:cubicBezTo>
                  <a:cubicBezTo>
                    <a:pt x="27" y="113"/>
                    <a:pt x="27" y="113"/>
                    <a:pt x="27" y="113"/>
                  </a:cubicBezTo>
                  <a:cubicBezTo>
                    <a:pt x="27" y="113"/>
                    <a:pt x="27" y="113"/>
                    <a:pt x="27" y="113"/>
                  </a:cubicBezTo>
                  <a:cubicBezTo>
                    <a:pt x="27" y="113"/>
                    <a:pt x="27" y="113"/>
                    <a:pt x="27" y="113"/>
                  </a:cubicBezTo>
                  <a:cubicBezTo>
                    <a:pt x="27" y="113"/>
                    <a:pt x="27" y="113"/>
                    <a:pt x="27" y="113"/>
                  </a:cubicBezTo>
                  <a:cubicBezTo>
                    <a:pt x="27" y="113"/>
                    <a:pt x="27" y="113"/>
                    <a:pt x="27" y="113"/>
                  </a:cubicBezTo>
                  <a:cubicBezTo>
                    <a:pt x="27" y="113"/>
                    <a:pt x="28" y="113"/>
                    <a:pt x="28" y="113"/>
                  </a:cubicBezTo>
                  <a:cubicBezTo>
                    <a:pt x="28" y="113"/>
                    <a:pt x="28" y="113"/>
                    <a:pt x="27" y="113"/>
                  </a:cubicBezTo>
                  <a:cubicBezTo>
                    <a:pt x="27" y="113"/>
                    <a:pt x="27" y="113"/>
                    <a:pt x="27" y="113"/>
                  </a:cubicBezTo>
                  <a:close/>
                  <a:moveTo>
                    <a:pt x="26" y="115"/>
                  </a:move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lose/>
                  <a:moveTo>
                    <a:pt x="25" y="114"/>
                  </a:moveTo>
                  <a:cubicBezTo>
                    <a:pt x="25" y="114"/>
                    <a:pt x="25" y="114"/>
                    <a:pt x="25" y="114"/>
                  </a:cubicBezTo>
                  <a:cubicBezTo>
                    <a:pt x="25" y="114"/>
                    <a:pt x="25" y="114"/>
                    <a:pt x="25" y="114"/>
                  </a:cubicBezTo>
                  <a:cubicBezTo>
                    <a:pt x="25" y="114"/>
                    <a:pt x="25" y="114"/>
                    <a:pt x="25" y="114"/>
                  </a:cubicBezTo>
                  <a:cubicBezTo>
                    <a:pt x="25" y="114"/>
                    <a:pt x="25" y="114"/>
                    <a:pt x="25" y="114"/>
                  </a:cubicBezTo>
                  <a:close/>
                  <a:moveTo>
                    <a:pt x="25" y="115"/>
                  </a:moveTo>
                  <a:cubicBezTo>
                    <a:pt x="25" y="115"/>
                    <a:pt x="25" y="115"/>
                    <a:pt x="25" y="115"/>
                  </a:cubicBezTo>
                  <a:cubicBezTo>
                    <a:pt x="25" y="115"/>
                    <a:pt x="25" y="115"/>
                    <a:pt x="25" y="115"/>
                  </a:cubicBezTo>
                  <a:cubicBezTo>
                    <a:pt x="25" y="115"/>
                    <a:pt x="25" y="115"/>
                    <a:pt x="25" y="115"/>
                  </a:cubicBezTo>
                  <a:cubicBezTo>
                    <a:pt x="25" y="115"/>
                    <a:pt x="25" y="115"/>
                    <a:pt x="25" y="115"/>
                  </a:cubicBezTo>
                  <a:close/>
                  <a:moveTo>
                    <a:pt x="25" y="114"/>
                  </a:moveTo>
                  <a:cubicBezTo>
                    <a:pt x="25" y="114"/>
                    <a:pt x="25" y="114"/>
                    <a:pt x="25" y="114"/>
                  </a:cubicBezTo>
                  <a:cubicBezTo>
                    <a:pt x="25" y="114"/>
                    <a:pt x="25" y="114"/>
                    <a:pt x="25" y="114"/>
                  </a:cubicBezTo>
                  <a:cubicBezTo>
                    <a:pt x="25" y="114"/>
                    <a:pt x="25" y="114"/>
                    <a:pt x="25" y="114"/>
                  </a:cubicBezTo>
                  <a:cubicBezTo>
                    <a:pt x="25" y="114"/>
                    <a:pt x="25" y="114"/>
                    <a:pt x="25" y="114"/>
                  </a:cubicBezTo>
                  <a:close/>
                  <a:moveTo>
                    <a:pt x="25" y="115"/>
                  </a:moveTo>
                  <a:cubicBezTo>
                    <a:pt x="25" y="115"/>
                    <a:pt x="25" y="115"/>
                    <a:pt x="25" y="115"/>
                  </a:cubicBezTo>
                  <a:cubicBezTo>
                    <a:pt x="25" y="115"/>
                    <a:pt x="25" y="115"/>
                    <a:pt x="25" y="115"/>
                  </a:cubicBezTo>
                  <a:cubicBezTo>
                    <a:pt x="25" y="115"/>
                    <a:pt x="25" y="115"/>
                    <a:pt x="25" y="115"/>
                  </a:cubicBezTo>
                  <a:cubicBezTo>
                    <a:pt x="25" y="115"/>
                    <a:pt x="25" y="115"/>
                    <a:pt x="25" y="115"/>
                  </a:cubicBezTo>
                  <a:close/>
                  <a:moveTo>
                    <a:pt x="25" y="114"/>
                  </a:moveTo>
                  <a:cubicBezTo>
                    <a:pt x="25" y="114"/>
                    <a:pt x="25" y="114"/>
                    <a:pt x="25" y="114"/>
                  </a:cubicBezTo>
                  <a:cubicBezTo>
                    <a:pt x="25" y="114"/>
                    <a:pt x="25" y="114"/>
                    <a:pt x="25" y="114"/>
                  </a:cubicBezTo>
                  <a:cubicBezTo>
                    <a:pt x="25" y="114"/>
                    <a:pt x="25" y="114"/>
                    <a:pt x="25" y="114"/>
                  </a:cubicBezTo>
                  <a:cubicBezTo>
                    <a:pt x="25" y="114"/>
                    <a:pt x="25" y="114"/>
                    <a:pt x="25" y="114"/>
                  </a:cubicBezTo>
                  <a:close/>
                  <a:moveTo>
                    <a:pt x="25" y="115"/>
                  </a:moveTo>
                  <a:cubicBezTo>
                    <a:pt x="25" y="115"/>
                    <a:pt x="25" y="115"/>
                    <a:pt x="25" y="115"/>
                  </a:cubicBezTo>
                  <a:cubicBezTo>
                    <a:pt x="25" y="115"/>
                    <a:pt x="25" y="115"/>
                    <a:pt x="25" y="115"/>
                  </a:cubicBezTo>
                  <a:cubicBezTo>
                    <a:pt x="25" y="115"/>
                    <a:pt x="25" y="115"/>
                    <a:pt x="25" y="115"/>
                  </a:cubicBezTo>
                  <a:cubicBezTo>
                    <a:pt x="25" y="115"/>
                    <a:pt x="25" y="115"/>
                    <a:pt x="25" y="115"/>
                  </a:cubicBezTo>
                  <a:close/>
                  <a:moveTo>
                    <a:pt x="25" y="114"/>
                  </a:moveTo>
                  <a:cubicBezTo>
                    <a:pt x="25" y="114"/>
                    <a:pt x="25" y="114"/>
                    <a:pt x="25" y="114"/>
                  </a:cubicBezTo>
                  <a:cubicBezTo>
                    <a:pt x="25" y="114"/>
                    <a:pt x="25" y="114"/>
                    <a:pt x="25" y="114"/>
                  </a:cubicBezTo>
                  <a:cubicBezTo>
                    <a:pt x="25" y="114"/>
                    <a:pt x="25" y="114"/>
                    <a:pt x="25" y="114"/>
                  </a:cubicBezTo>
                  <a:cubicBezTo>
                    <a:pt x="25" y="114"/>
                    <a:pt x="25" y="114"/>
                    <a:pt x="25" y="114"/>
                  </a:cubicBezTo>
                  <a:close/>
                  <a:moveTo>
                    <a:pt x="25" y="114"/>
                  </a:moveTo>
                  <a:cubicBezTo>
                    <a:pt x="25" y="114"/>
                    <a:pt x="25" y="114"/>
                    <a:pt x="25" y="114"/>
                  </a:cubicBezTo>
                  <a:cubicBezTo>
                    <a:pt x="25" y="114"/>
                    <a:pt x="25" y="114"/>
                    <a:pt x="25" y="114"/>
                  </a:cubicBezTo>
                  <a:cubicBezTo>
                    <a:pt x="25" y="114"/>
                    <a:pt x="25" y="114"/>
                    <a:pt x="25" y="114"/>
                  </a:cubicBezTo>
                  <a:cubicBezTo>
                    <a:pt x="25" y="114"/>
                    <a:pt x="25" y="114"/>
                    <a:pt x="25" y="114"/>
                  </a:cubicBezTo>
                  <a:close/>
                  <a:moveTo>
                    <a:pt x="26" y="115"/>
                  </a:moveTo>
                  <a:cubicBezTo>
                    <a:pt x="26" y="115"/>
                    <a:pt x="26" y="115"/>
                    <a:pt x="26" y="115"/>
                  </a:cubicBezTo>
                  <a:cubicBezTo>
                    <a:pt x="25" y="115"/>
                    <a:pt x="25" y="115"/>
                    <a:pt x="25" y="115"/>
                  </a:cubicBezTo>
                  <a:cubicBezTo>
                    <a:pt x="25" y="115"/>
                    <a:pt x="25" y="115"/>
                    <a:pt x="25" y="115"/>
                  </a:cubicBezTo>
                  <a:cubicBezTo>
                    <a:pt x="25" y="115"/>
                    <a:pt x="25" y="116"/>
                    <a:pt x="25" y="116"/>
                  </a:cubicBezTo>
                  <a:cubicBezTo>
                    <a:pt x="25" y="116"/>
                    <a:pt x="25" y="116"/>
                    <a:pt x="25" y="116"/>
                  </a:cubicBezTo>
                  <a:cubicBezTo>
                    <a:pt x="25" y="116"/>
                    <a:pt x="25" y="116"/>
                    <a:pt x="25" y="116"/>
                  </a:cubicBezTo>
                  <a:cubicBezTo>
                    <a:pt x="25" y="116"/>
                    <a:pt x="25" y="116"/>
                    <a:pt x="25" y="116"/>
                  </a:cubicBezTo>
                  <a:cubicBezTo>
                    <a:pt x="25" y="116"/>
                    <a:pt x="25" y="116"/>
                    <a:pt x="25" y="116"/>
                  </a:cubicBezTo>
                  <a:cubicBezTo>
                    <a:pt x="26" y="116"/>
                    <a:pt x="26" y="116"/>
                    <a:pt x="26" y="116"/>
                  </a:cubicBezTo>
                  <a:cubicBezTo>
                    <a:pt x="26" y="116"/>
                    <a:pt x="26" y="116"/>
                    <a:pt x="26" y="115"/>
                  </a:cubicBezTo>
                  <a:cubicBezTo>
                    <a:pt x="26" y="115"/>
                    <a:pt x="26" y="115"/>
                    <a:pt x="26" y="115"/>
                  </a:cubicBezTo>
                  <a:cubicBezTo>
                    <a:pt x="26" y="115"/>
                    <a:pt x="26" y="115"/>
                    <a:pt x="26" y="115"/>
                  </a:cubicBezTo>
                  <a:cubicBezTo>
                    <a:pt x="26" y="115"/>
                    <a:pt x="26" y="115"/>
                    <a:pt x="26" y="115"/>
                  </a:cubicBezTo>
                  <a:cubicBezTo>
                    <a:pt x="26" y="115"/>
                    <a:pt x="26" y="115"/>
                    <a:pt x="26" y="115"/>
                  </a:cubicBezTo>
                  <a:close/>
                  <a:moveTo>
                    <a:pt x="25" y="116"/>
                  </a:moveTo>
                  <a:cubicBezTo>
                    <a:pt x="25" y="116"/>
                    <a:pt x="25" y="116"/>
                    <a:pt x="25" y="116"/>
                  </a:cubicBezTo>
                  <a:cubicBezTo>
                    <a:pt x="25" y="116"/>
                    <a:pt x="25" y="116"/>
                    <a:pt x="25" y="116"/>
                  </a:cubicBezTo>
                  <a:cubicBezTo>
                    <a:pt x="25" y="116"/>
                    <a:pt x="25" y="116"/>
                    <a:pt x="25" y="116"/>
                  </a:cubicBezTo>
                  <a:cubicBezTo>
                    <a:pt x="25" y="116"/>
                    <a:pt x="25" y="116"/>
                    <a:pt x="25" y="116"/>
                  </a:cubicBezTo>
                  <a:cubicBezTo>
                    <a:pt x="25" y="116"/>
                    <a:pt x="25" y="116"/>
                    <a:pt x="25" y="116"/>
                  </a:cubicBezTo>
                  <a:cubicBezTo>
                    <a:pt x="25" y="116"/>
                    <a:pt x="25" y="116"/>
                    <a:pt x="25" y="116"/>
                  </a:cubicBezTo>
                  <a:close/>
                  <a:moveTo>
                    <a:pt x="65" y="78"/>
                  </a:moveTo>
                  <a:cubicBezTo>
                    <a:pt x="65" y="78"/>
                    <a:pt x="65" y="78"/>
                    <a:pt x="65" y="78"/>
                  </a:cubicBezTo>
                  <a:cubicBezTo>
                    <a:pt x="65" y="78"/>
                    <a:pt x="65" y="78"/>
                    <a:pt x="65" y="78"/>
                  </a:cubicBezTo>
                  <a:cubicBezTo>
                    <a:pt x="65" y="78"/>
                    <a:pt x="65" y="78"/>
                    <a:pt x="65" y="78"/>
                  </a:cubicBezTo>
                  <a:cubicBezTo>
                    <a:pt x="65" y="78"/>
                    <a:pt x="65" y="78"/>
                    <a:pt x="66" y="78"/>
                  </a:cubicBezTo>
                  <a:cubicBezTo>
                    <a:pt x="65" y="78"/>
                    <a:pt x="66" y="79"/>
                    <a:pt x="66" y="79"/>
                  </a:cubicBezTo>
                  <a:cubicBezTo>
                    <a:pt x="66" y="79"/>
                    <a:pt x="66" y="79"/>
                    <a:pt x="67" y="78"/>
                  </a:cubicBezTo>
                  <a:cubicBezTo>
                    <a:pt x="67" y="78"/>
                    <a:pt x="67" y="78"/>
                    <a:pt x="67" y="78"/>
                  </a:cubicBezTo>
                  <a:cubicBezTo>
                    <a:pt x="67" y="78"/>
                    <a:pt x="67" y="78"/>
                    <a:pt x="66" y="78"/>
                  </a:cubicBezTo>
                  <a:cubicBezTo>
                    <a:pt x="66" y="78"/>
                    <a:pt x="67" y="78"/>
                    <a:pt x="67" y="78"/>
                  </a:cubicBezTo>
                  <a:cubicBezTo>
                    <a:pt x="67" y="78"/>
                    <a:pt x="67" y="78"/>
                    <a:pt x="67" y="78"/>
                  </a:cubicBezTo>
                  <a:cubicBezTo>
                    <a:pt x="67" y="78"/>
                    <a:pt x="67" y="77"/>
                    <a:pt x="66" y="77"/>
                  </a:cubicBezTo>
                  <a:cubicBezTo>
                    <a:pt x="66" y="77"/>
                    <a:pt x="66" y="77"/>
                    <a:pt x="66" y="77"/>
                  </a:cubicBezTo>
                  <a:cubicBezTo>
                    <a:pt x="66" y="77"/>
                    <a:pt x="66" y="77"/>
                    <a:pt x="66" y="77"/>
                  </a:cubicBezTo>
                  <a:cubicBezTo>
                    <a:pt x="66" y="76"/>
                    <a:pt x="66" y="76"/>
                    <a:pt x="66" y="76"/>
                  </a:cubicBezTo>
                  <a:cubicBezTo>
                    <a:pt x="66" y="76"/>
                    <a:pt x="66" y="76"/>
                    <a:pt x="66" y="76"/>
                  </a:cubicBezTo>
                  <a:cubicBezTo>
                    <a:pt x="65" y="76"/>
                    <a:pt x="65" y="76"/>
                    <a:pt x="65" y="76"/>
                  </a:cubicBezTo>
                  <a:cubicBezTo>
                    <a:pt x="65" y="77"/>
                    <a:pt x="65" y="77"/>
                    <a:pt x="66" y="77"/>
                  </a:cubicBezTo>
                  <a:cubicBezTo>
                    <a:pt x="66" y="77"/>
                    <a:pt x="65" y="77"/>
                    <a:pt x="65" y="77"/>
                  </a:cubicBezTo>
                  <a:cubicBezTo>
                    <a:pt x="65" y="77"/>
                    <a:pt x="65" y="77"/>
                    <a:pt x="65" y="78"/>
                  </a:cubicBezTo>
                  <a:close/>
                  <a:moveTo>
                    <a:pt x="63" y="78"/>
                  </a:moveTo>
                  <a:cubicBezTo>
                    <a:pt x="63" y="78"/>
                    <a:pt x="63" y="78"/>
                    <a:pt x="63" y="78"/>
                  </a:cubicBezTo>
                  <a:cubicBezTo>
                    <a:pt x="63" y="78"/>
                    <a:pt x="63" y="78"/>
                    <a:pt x="63" y="78"/>
                  </a:cubicBezTo>
                  <a:cubicBezTo>
                    <a:pt x="63" y="78"/>
                    <a:pt x="63" y="78"/>
                    <a:pt x="63" y="78"/>
                  </a:cubicBezTo>
                  <a:cubicBezTo>
                    <a:pt x="63" y="78"/>
                    <a:pt x="63" y="78"/>
                    <a:pt x="63" y="78"/>
                  </a:cubicBezTo>
                  <a:cubicBezTo>
                    <a:pt x="63" y="78"/>
                    <a:pt x="63" y="78"/>
                    <a:pt x="63" y="78"/>
                  </a:cubicBezTo>
                  <a:cubicBezTo>
                    <a:pt x="63" y="78"/>
                    <a:pt x="63" y="78"/>
                    <a:pt x="63" y="78"/>
                  </a:cubicBezTo>
                  <a:cubicBezTo>
                    <a:pt x="63" y="78"/>
                    <a:pt x="63" y="78"/>
                    <a:pt x="63" y="78"/>
                  </a:cubicBezTo>
                  <a:cubicBezTo>
                    <a:pt x="63" y="78"/>
                    <a:pt x="63" y="78"/>
                    <a:pt x="63" y="78"/>
                  </a:cubicBezTo>
                  <a:close/>
                  <a:moveTo>
                    <a:pt x="64" y="79"/>
                  </a:moveTo>
                  <a:cubicBezTo>
                    <a:pt x="64" y="79"/>
                    <a:pt x="64" y="79"/>
                    <a:pt x="64" y="79"/>
                  </a:cubicBezTo>
                  <a:cubicBezTo>
                    <a:pt x="64" y="78"/>
                    <a:pt x="64" y="78"/>
                    <a:pt x="64" y="78"/>
                  </a:cubicBezTo>
                  <a:cubicBezTo>
                    <a:pt x="64" y="78"/>
                    <a:pt x="63" y="78"/>
                    <a:pt x="64" y="79"/>
                  </a:cubicBezTo>
                  <a:cubicBezTo>
                    <a:pt x="64" y="79"/>
                    <a:pt x="64" y="79"/>
                    <a:pt x="64" y="79"/>
                  </a:cubicBezTo>
                  <a:close/>
                  <a:moveTo>
                    <a:pt x="63" y="79"/>
                  </a:moveTo>
                  <a:cubicBezTo>
                    <a:pt x="63" y="79"/>
                    <a:pt x="63" y="79"/>
                    <a:pt x="63" y="79"/>
                  </a:cubicBezTo>
                  <a:cubicBezTo>
                    <a:pt x="63" y="79"/>
                    <a:pt x="63" y="79"/>
                    <a:pt x="63" y="79"/>
                  </a:cubicBezTo>
                  <a:cubicBezTo>
                    <a:pt x="63" y="79"/>
                    <a:pt x="63" y="79"/>
                    <a:pt x="63" y="79"/>
                  </a:cubicBezTo>
                  <a:cubicBezTo>
                    <a:pt x="63" y="79"/>
                    <a:pt x="63" y="79"/>
                    <a:pt x="63" y="79"/>
                  </a:cubicBezTo>
                  <a:close/>
                  <a:moveTo>
                    <a:pt x="65" y="80"/>
                  </a:moveTo>
                  <a:cubicBezTo>
                    <a:pt x="66" y="80"/>
                    <a:pt x="66" y="80"/>
                    <a:pt x="66" y="80"/>
                  </a:cubicBezTo>
                  <a:cubicBezTo>
                    <a:pt x="66" y="79"/>
                    <a:pt x="65" y="79"/>
                    <a:pt x="66" y="79"/>
                  </a:cubicBezTo>
                  <a:cubicBezTo>
                    <a:pt x="66" y="79"/>
                    <a:pt x="66" y="79"/>
                    <a:pt x="66" y="79"/>
                  </a:cubicBezTo>
                  <a:cubicBezTo>
                    <a:pt x="66" y="79"/>
                    <a:pt x="66" y="79"/>
                    <a:pt x="66" y="79"/>
                  </a:cubicBezTo>
                  <a:cubicBezTo>
                    <a:pt x="66" y="79"/>
                    <a:pt x="66" y="79"/>
                    <a:pt x="66" y="79"/>
                  </a:cubicBezTo>
                  <a:cubicBezTo>
                    <a:pt x="66" y="79"/>
                    <a:pt x="66" y="79"/>
                    <a:pt x="66" y="79"/>
                  </a:cubicBezTo>
                  <a:cubicBezTo>
                    <a:pt x="65" y="79"/>
                    <a:pt x="65" y="79"/>
                    <a:pt x="65" y="79"/>
                  </a:cubicBezTo>
                  <a:cubicBezTo>
                    <a:pt x="65" y="79"/>
                    <a:pt x="65" y="79"/>
                    <a:pt x="65" y="79"/>
                  </a:cubicBezTo>
                  <a:cubicBezTo>
                    <a:pt x="65" y="79"/>
                    <a:pt x="65" y="79"/>
                    <a:pt x="65" y="79"/>
                  </a:cubicBezTo>
                  <a:cubicBezTo>
                    <a:pt x="65" y="80"/>
                    <a:pt x="65" y="80"/>
                    <a:pt x="65" y="80"/>
                  </a:cubicBezTo>
                  <a:cubicBezTo>
                    <a:pt x="65" y="80"/>
                    <a:pt x="65" y="80"/>
                    <a:pt x="65" y="80"/>
                  </a:cubicBezTo>
                  <a:close/>
                  <a:moveTo>
                    <a:pt x="32" y="110"/>
                  </a:moveTo>
                  <a:cubicBezTo>
                    <a:pt x="32" y="110"/>
                    <a:pt x="32" y="110"/>
                    <a:pt x="32" y="110"/>
                  </a:cubicBezTo>
                  <a:cubicBezTo>
                    <a:pt x="32" y="110"/>
                    <a:pt x="32" y="110"/>
                    <a:pt x="32" y="110"/>
                  </a:cubicBezTo>
                  <a:cubicBezTo>
                    <a:pt x="32" y="110"/>
                    <a:pt x="32" y="110"/>
                    <a:pt x="32" y="110"/>
                  </a:cubicBezTo>
                  <a:cubicBezTo>
                    <a:pt x="32" y="110"/>
                    <a:pt x="32" y="110"/>
                    <a:pt x="32" y="110"/>
                  </a:cubicBezTo>
                  <a:close/>
                  <a:moveTo>
                    <a:pt x="31" y="111"/>
                  </a:moveTo>
                  <a:cubicBezTo>
                    <a:pt x="31" y="111"/>
                    <a:pt x="31" y="111"/>
                    <a:pt x="31" y="111"/>
                  </a:cubicBezTo>
                  <a:cubicBezTo>
                    <a:pt x="31" y="111"/>
                    <a:pt x="31" y="111"/>
                    <a:pt x="31" y="111"/>
                  </a:cubicBezTo>
                  <a:cubicBezTo>
                    <a:pt x="31" y="111"/>
                    <a:pt x="31" y="111"/>
                    <a:pt x="31" y="111"/>
                  </a:cubicBezTo>
                  <a:cubicBezTo>
                    <a:pt x="31" y="111"/>
                    <a:pt x="31" y="111"/>
                    <a:pt x="31" y="111"/>
                  </a:cubicBezTo>
                  <a:close/>
                  <a:moveTo>
                    <a:pt x="36" y="108"/>
                  </a:moveTo>
                  <a:cubicBezTo>
                    <a:pt x="36" y="108"/>
                    <a:pt x="36" y="108"/>
                    <a:pt x="36" y="108"/>
                  </a:cubicBezTo>
                  <a:cubicBezTo>
                    <a:pt x="36" y="108"/>
                    <a:pt x="36" y="108"/>
                    <a:pt x="36" y="108"/>
                  </a:cubicBezTo>
                  <a:close/>
                  <a:moveTo>
                    <a:pt x="33" y="108"/>
                  </a:moveTo>
                  <a:cubicBezTo>
                    <a:pt x="33" y="109"/>
                    <a:pt x="33" y="108"/>
                    <a:pt x="32" y="109"/>
                  </a:cubicBezTo>
                  <a:cubicBezTo>
                    <a:pt x="32" y="109"/>
                    <a:pt x="32" y="108"/>
                    <a:pt x="32" y="108"/>
                  </a:cubicBezTo>
                  <a:cubicBezTo>
                    <a:pt x="32" y="108"/>
                    <a:pt x="31" y="108"/>
                    <a:pt x="31" y="108"/>
                  </a:cubicBezTo>
                  <a:cubicBezTo>
                    <a:pt x="31" y="108"/>
                    <a:pt x="30" y="108"/>
                    <a:pt x="30" y="108"/>
                  </a:cubicBezTo>
                  <a:cubicBezTo>
                    <a:pt x="30" y="108"/>
                    <a:pt x="30" y="109"/>
                    <a:pt x="30" y="109"/>
                  </a:cubicBezTo>
                  <a:cubicBezTo>
                    <a:pt x="30" y="109"/>
                    <a:pt x="30" y="109"/>
                    <a:pt x="30" y="109"/>
                  </a:cubicBezTo>
                  <a:cubicBezTo>
                    <a:pt x="30" y="110"/>
                    <a:pt x="30" y="109"/>
                    <a:pt x="31" y="109"/>
                  </a:cubicBezTo>
                  <a:cubicBezTo>
                    <a:pt x="31" y="109"/>
                    <a:pt x="31" y="109"/>
                    <a:pt x="31" y="109"/>
                  </a:cubicBezTo>
                  <a:cubicBezTo>
                    <a:pt x="31" y="109"/>
                    <a:pt x="31" y="109"/>
                    <a:pt x="31" y="109"/>
                  </a:cubicBezTo>
                  <a:cubicBezTo>
                    <a:pt x="32" y="109"/>
                    <a:pt x="32" y="109"/>
                    <a:pt x="32" y="109"/>
                  </a:cubicBezTo>
                  <a:cubicBezTo>
                    <a:pt x="32" y="109"/>
                    <a:pt x="32" y="109"/>
                    <a:pt x="32" y="109"/>
                  </a:cubicBezTo>
                  <a:cubicBezTo>
                    <a:pt x="32" y="109"/>
                    <a:pt x="32" y="109"/>
                    <a:pt x="33" y="109"/>
                  </a:cubicBezTo>
                  <a:cubicBezTo>
                    <a:pt x="33" y="110"/>
                    <a:pt x="33" y="109"/>
                    <a:pt x="33" y="109"/>
                  </a:cubicBezTo>
                  <a:cubicBezTo>
                    <a:pt x="33" y="109"/>
                    <a:pt x="33" y="109"/>
                    <a:pt x="33" y="109"/>
                  </a:cubicBezTo>
                  <a:cubicBezTo>
                    <a:pt x="33" y="109"/>
                    <a:pt x="33" y="109"/>
                    <a:pt x="33" y="109"/>
                  </a:cubicBezTo>
                  <a:cubicBezTo>
                    <a:pt x="34" y="109"/>
                    <a:pt x="34" y="109"/>
                    <a:pt x="34" y="108"/>
                  </a:cubicBezTo>
                  <a:cubicBezTo>
                    <a:pt x="34" y="108"/>
                    <a:pt x="33" y="108"/>
                    <a:pt x="33" y="108"/>
                  </a:cubicBezTo>
                  <a:close/>
                  <a:moveTo>
                    <a:pt x="35" y="108"/>
                  </a:moveTo>
                  <a:cubicBezTo>
                    <a:pt x="35" y="108"/>
                    <a:pt x="35" y="108"/>
                    <a:pt x="35" y="108"/>
                  </a:cubicBezTo>
                  <a:cubicBezTo>
                    <a:pt x="34" y="108"/>
                    <a:pt x="35" y="108"/>
                    <a:pt x="35" y="108"/>
                  </a:cubicBezTo>
                  <a:cubicBezTo>
                    <a:pt x="35" y="108"/>
                    <a:pt x="35" y="108"/>
                    <a:pt x="35" y="108"/>
                  </a:cubicBezTo>
                  <a:cubicBezTo>
                    <a:pt x="35" y="108"/>
                    <a:pt x="35" y="108"/>
                    <a:pt x="35" y="108"/>
                  </a:cubicBezTo>
                  <a:close/>
                  <a:moveTo>
                    <a:pt x="34" y="108"/>
                  </a:moveTo>
                  <a:cubicBezTo>
                    <a:pt x="34" y="108"/>
                    <a:pt x="34" y="108"/>
                    <a:pt x="34" y="108"/>
                  </a:cubicBezTo>
                  <a:cubicBezTo>
                    <a:pt x="34" y="108"/>
                    <a:pt x="34" y="108"/>
                    <a:pt x="34" y="108"/>
                  </a:cubicBezTo>
                  <a:cubicBezTo>
                    <a:pt x="34" y="108"/>
                    <a:pt x="34" y="108"/>
                    <a:pt x="34" y="108"/>
                  </a:cubicBezTo>
                  <a:cubicBezTo>
                    <a:pt x="34" y="108"/>
                    <a:pt x="34" y="108"/>
                    <a:pt x="34" y="108"/>
                  </a:cubicBezTo>
                  <a:close/>
                  <a:moveTo>
                    <a:pt x="35" y="109"/>
                  </a:moveTo>
                  <a:cubicBezTo>
                    <a:pt x="35" y="109"/>
                    <a:pt x="35" y="109"/>
                    <a:pt x="35" y="109"/>
                  </a:cubicBezTo>
                  <a:cubicBezTo>
                    <a:pt x="35" y="109"/>
                    <a:pt x="35" y="109"/>
                    <a:pt x="35" y="109"/>
                  </a:cubicBezTo>
                  <a:cubicBezTo>
                    <a:pt x="35" y="109"/>
                    <a:pt x="35" y="109"/>
                    <a:pt x="35" y="109"/>
                  </a:cubicBezTo>
                  <a:cubicBezTo>
                    <a:pt x="35" y="109"/>
                    <a:pt x="35" y="109"/>
                    <a:pt x="35" y="109"/>
                  </a:cubicBezTo>
                  <a:close/>
                  <a:moveTo>
                    <a:pt x="27" y="108"/>
                  </a:moveTo>
                  <a:cubicBezTo>
                    <a:pt x="27" y="108"/>
                    <a:pt x="27" y="108"/>
                    <a:pt x="26" y="108"/>
                  </a:cubicBezTo>
                  <a:cubicBezTo>
                    <a:pt x="26" y="108"/>
                    <a:pt x="26" y="108"/>
                    <a:pt x="26" y="108"/>
                  </a:cubicBezTo>
                  <a:cubicBezTo>
                    <a:pt x="26" y="108"/>
                    <a:pt x="26" y="108"/>
                    <a:pt x="26" y="108"/>
                  </a:cubicBezTo>
                  <a:cubicBezTo>
                    <a:pt x="26" y="108"/>
                    <a:pt x="27" y="108"/>
                    <a:pt x="27" y="108"/>
                  </a:cubicBezTo>
                  <a:close/>
                  <a:moveTo>
                    <a:pt x="27" y="106"/>
                  </a:moveTo>
                  <a:cubicBezTo>
                    <a:pt x="27" y="106"/>
                    <a:pt x="27" y="106"/>
                    <a:pt x="27" y="106"/>
                  </a:cubicBezTo>
                  <a:cubicBezTo>
                    <a:pt x="27" y="106"/>
                    <a:pt x="27" y="106"/>
                    <a:pt x="27" y="106"/>
                  </a:cubicBezTo>
                  <a:cubicBezTo>
                    <a:pt x="27" y="107"/>
                    <a:pt x="27" y="107"/>
                    <a:pt x="27" y="107"/>
                  </a:cubicBezTo>
                  <a:cubicBezTo>
                    <a:pt x="27" y="107"/>
                    <a:pt x="27" y="107"/>
                    <a:pt x="27" y="107"/>
                  </a:cubicBezTo>
                  <a:cubicBezTo>
                    <a:pt x="27" y="106"/>
                    <a:pt x="27" y="106"/>
                    <a:pt x="27" y="106"/>
                  </a:cubicBezTo>
                  <a:cubicBezTo>
                    <a:pt x="27" y="106"/>
                    <a:pt x="27" y="106"/>
                    <a:pt x="27" y="106"/>
                  </a:cubicBezTo>
                  <a:close/>
                  <a:moveTo>
                    <a:pt x="28" y="107"/>
                  </a:moveTo>
                  <a:cubicBezTo>
                    <a:pt x="28" y="107"/>
                    <a:pt x="28" y="107"/>
                    <a:pt x="28" y="107"/>
                  </a:cubicBezTo>
                  <a:cubicBezTo>
                    <a:pt x="28" y="107"/>
                    <a:pt x="28" y="107"/>
                    <a:pt x="28" y="107"/>
                  </a:cubicBezTo>
                  <a:close/>
                  <a:moveTo>
                    <a:pt x="37" y="107"/>
                  </a:moveTo>
                  <a:cubicBezTo>
                    <a:pt x="37" y="107"/>
                    <a:pt x="37" y="107"/>
                    <a:pt x="36" y="107"/>
                  </a:cubicBezTo>
                  <a:cubicBezTo>
                    <a:pt x="36" y="107"/>
                    <a:pt x="36" y="107"/>
                    <a:pt x="36" y="107"/>
                  </a:cubicBezTo>
                  <a:cubicBezTo>
                    <a:pt x="36" y="107"/>
                    <a:pt x="37" y="107"/>
                    <a:pt x="37" y="107"/>
                  </a:cubicBezTo>
                  <a:close/>
                  <a:moveTo>
                    <a:pt x="28" y="106"/>
                  </a:moveTo>
                  <a:cubicBezTo>
                    <a:pt x="28" y="106"/>
                    <a:pt x="28" y="106"/>
                    <a:pt x="28" y="106"/>
                  </a:cubicBezTo>
                  <a:cubicBezTo>
                    <a:pt x="28" y="106"/>
                    <a:pt x="28" y="106"/>
                    <a:pt x="28" y="106"/>
                  </a:cubicBezTo>
                  <a:cubicBezTo>
                    <a:pt x="28" y="106"/>
                    <a:pt x="28" y="106"/>
                    <a:pt x="28" y="106"/>
                  </a:cubicBezTo>
                  <a:cubicBezTo>
                    <a:pt x="28" y="106"/>
                    <a:pt x="28" y="106"/>
                    <a:pt x="28" y="106"/>
                  </a:cubicBezTo>
                  <a:close/>
                  <a:moveTo>
                    <a:pt x="30" y="110"/>
                  </a:moveTo>
                  <a:cubicBezTo>
                    <a:pt x="30" y="111"/>
                    <a:pt x="30" y="111"/>
                    <a:pt x="30" y="111"/>
                  </a:cubicBezTo>
                  <a:cubicBezTo>
                    <a:pt x="30" y="111"/>
                    <a:pt x="30" y="111"/>
                    <a:pt x="30" y="111"/>
                  </a:cubicBezTo>
                  <a:cubicBezTo>
                    <a:pt x="30" y="111"/>
                    <a:pt x="30" y="111"/>
                    <a:pt x="30" y="111"/>
                  </a:cubicBezTo>
                  <a:cubicBezTo>
                    <a:pt x="30" y="111"/>
                    <a:pt x="30" y="111"/>
                    <a:pt x="30" y="111"/>
                  </a:cubicBezTo>
                  <a:cubicBezTo>
                    <a:pt x="30" y="111"/>
                    <a:pt x="30" y="110"/>
                    <a:pt x="30" y="110"/>
                  </a:cubicBezTo>
                  <a:close/>
                  <a:moveTo>
                    <a:pt x="30" y="111"/>
                  </a:moveTo>
                  <a:cubicBezTo>
                    <a:pt x="30" y="111"/>
                    <a:pt x="30" y="111"/>
                    <a:pt x="30" y="111"/>
                  </a:cubicBezTo>
                  <a:cubicBezTo>
                    <a:pt x="30" y="111"/>
                    <a:pt x="30" y="111"/>
                    <a:pt x="30" y="111"/>
                  </a:cubicBezTo>
                  <a:cubicBezTo>
                    <a:pt x="30" y="111"/>
                    <a:pt x="29" y="111"/>
                    <a:pt x="29" y="111"/>
                  </a:cubicBezTo>
                  <a:cubicBezTo>
                    <a:pt x="29" y="111"/>
                    <a:pt x="29" y="111"/>
                    <a:pt x="29" y="111"/>
                  </a:cubicBezTo>
                  <a:cubicBezTo>
                    <a:pt x="29" y="111"/>
                    <a:pt x="30" y="111"/>
                    <a:pt x="30" y="111"/>
                  </a:cubicBezTo>
                  <a:close/>
                  <a:moveTo>
                    <a:pt x="29" y="112"/>
                  </a:moveTo>
                  <a:cubicBezTo>
                    <a:pt x="29" y="112"/>
                    <a:pt x="29" y="112"/>
                    <a:pt x="29" y="112"/>
                  </a:cubicBezTo>
                  <a:cubicBezTo>
                    <a:pt x="29" y="112"/>
                    <a:pt x="29" y="112"/>
                    <a:pt x="29" y="112"/>
                  </a:cubicBezTo>
                  <a:cubicBezTo>
                    <a:pt x="29" y="112"/>
                    <a:pt x="29" y="112"/>
                    <a:pt x="29" y="112"/>
                  </a:cubicBezTo>
                  <a:cubicBezTo>
                    <a:pt x="29" y="112"/>
                    <a:pt x="29" y="112"/>
                    <a:pt x="30" y="112"/>
                  </a:cubicBezTo>
                  <a:cubicBezTo>
                    <a:pt x="30" y="112"/>
                    <a:pt x="30" y="112"/>
                    <a:pt x="30" y="112"/>
                  </a:cubicBezTo>
                  <a:cubicBezTo>
                    <a:pt x="30" y="112"/>
                    <a:pt x="30" y="112"/>
                    <a:pt x="30" y="112"/>
                  </a:cubicBezTo>
                  <a:cubicBezTo>
                    <a:pt x="30" y="112"/>
                    <a:pt x="30" y="112"/>
                    <a:pt x="30" y="112"/>
                  </a:cubicBezTo>
                  <a:cubicBezTo>
                    <a:pt x="30" y="111"/>
                    <a:pt x="30" y="112"/>
                    <a:pt x="29" y="112"/>
                  </a:cubicBezTo>
                  <a:close/>
                  <a:moveTo>
                    <a:pt x="36" y="108"/>
                  </a:moveTo>
                  <a:cubicBezTo>
                    <a:pt x="37" y="108"/>
                    <a:pt x="37" y="108"/>
                    <a:pt x="37" y="108"/>
                  </a:cubicBezTo>
                  <a:cubicBezTo>
                    <a:pt x="37" y="108"/>
                    <a:pt x="37" y="108"/>
                    <a:pt x="36" y="108"/>
                  </a:cubicBezTo>
                  <a:close/>
                  <a:moveTo>
                    <a:pt x="60" y="78"/>
                  </a:moveTo>
                  <a:cubicBezTo>
                    <a:pt x="60" y="78"/>
                    <a:pt x="60" y="78"/>
                    <a:pt x="61" y="78"/>
                  </a:cubicBezTo>
                  <a:cubicBezTo>
                    <a:pt x="60" y="78"/>
                    <a:pt x="60" y="77"/>
                    <a:pt x="60" y="77"/>
                  </a:cubicBezTo>
                  <a:cubicBezTo>
                    <a:pt x="60" y="77"/>
                    <a:pt x="60" y="76"/>
                    <a:pt x="59" y="76"/>
                  </a:cubicBezTo>
                  <a:cubicBezTo>
                    <a:pt x="59" y="76"/>
                    <a:pt x="59" y="76"/>
                    <a:pt x="59" y="75"/>
                  </a:cubicBezTo>
                  <a:cubicBezTo>
                    <a:pt x="59" y="75"/>
                    <a:pt x="59" y="75"/>
                    <a:pt x="59" y="75"/>
                  </a:cubicBezTo>
                  <a:cubicBezTo>
                    <a:pt x="60" y="75"/>
                    <a:pt x="60" y="75"/>
                    <a:pt x="60" y="75"/>
                  </a:cubicBezTo>
                  <a:cubicBezTo>
                    <a:pt x="60" y="75"/>
                    <a:pt x="60" y="74"/>
                    <a:pt x="60" y="74"/>
                  </a:cubicBezTo>
                  <a:cubicBezTo>
                    <a:pt x="60" y="74"/>
                    <a:pt x="59" y="74"/>
                    <a:pt x="59" y="74"/>
                  </a:cubicBezTo>
                  <a:cubicBezTo>
                    <a:pt x="60" y="74"/>
                    <a:pt x="59" y="73"/>
                    <a:pt x="59" y="73"/>
                  </a:cubicBezTo>
                  <a:cubicBezTo>
                    <a:pt x="59" y="73"/>
                    <a:pt x="59" y="73"/>
                    <a:pt x="59" y="73"/>
                  </a:cubicBezTo>
                  <a:cubicBezTo>
                    <a:pt x="59" y="73"/>
                    <a:pt x="59" y="73"/>
                    <a:pt x="59" y="73"/>
                  </a:cubicBezTo>
                  <a:cubicBezTo>
                    <a:pt x="59" y="72"/>
                    <a:pt x="59" y="72"/>
                    <a:pt x="58" y="72"/>
                  </a:cubicBezTo>
                  <a:cubicBezTo>
                    <a:pt x="58" y="72"/>
                    <a:pt x="58" y="72"/>
                    <a:pt x="58" y="72"/>
                  </a:cubicBezTo>
                  <a:cubicBezTo>
                    <a:pt x="58" y="71"/>
                    <a:pt x="58" y="71"/>
                    <a:pt x="58" y="71"/>
                  </a:cubicBezTo>
                  <a:cubicBezTo>
                    <a:pt x="58" y="70"/>
                    <a:pt x="58" y="70"/>
                    <a:pt x="58" y="69"/>
                  </a:cubicBezTo>
                  <a:cubicBezTo>
                    <a:pt x="58" y="69"/>
                    <a:pt x="58" y="68"/>
                    <a:pt x="57" y="68"/>
                  </a:cubicBezTo>
                  <a:cubicBezTo>
                    <a:pt x="57" y="68"/>
                    <a:pt x="57" y="68"/>
                    <a:pt x="57" y="67"/>
                  </a:cubicBezTo>
                  <a:cubicBezTo>
                    <a:pt x="57" y="67"/>
                    <a:pt x="57" y="67"/>
                    <a:pt x="57" y="67"/>
                  </a:cubicBezTo>
                  <a:cubicBezTo>
                    <a:pt x="57" y="67"/>
                    <a:pt x="57" y="67"/>
                    <a:pt x="57" y="67"/>
                  </a:cubicBezTo>
                  <a:cubicBezTo>
                    <a:pt x="57" y="67"/>
                    <a:pt x="57" y="67"/>
                    <a:pt x="57" y="67"/>
                  </a:cubicBezTo>
                  <a:cubicBezTo>
                    <a:pt x="57" y="67"/>
                    <a:pt x="57" y="67"/>
                    <a:pt x="57" y="67"/>
                  </a:cubicBezTo>
                  <a:cubicBezTo>
                    <a:pt x="56" y="67"/>
                    <a:pt x="56" y="67"/>
                    <a:pt x="56" y="67"/>
                  </a:cubicBezTo>
                  <a:cubicBezTo>
                    <a:pt x="56" y="67"/>
                    <a:pt x="56" y="67"/>
                    <a:pt x="56" y="67"/>
                  </a:cubicBezTo>
                  <a:cubicBezTo>
                    <a:pt x="56" y="67"/>
                    <a:pt x="56" y="67"/>
                    <a:pt x="56" y="67"/>
                  </a:cubicBezTo>
                  <a:cubicBezTo>
                    <a:pt x="55" y="67"/>
                    <a:pt x="55" y="67"/>
                    <a:pt x="55" y="68"/>
                  </a:cubicBezTo>
                  <a:cubicBezTo>
                    <a:pt x="55" y="68"/>
                    <a:pt x="55" y="68"/>
                    <a:pt x="54" y="68"/>
                  </a:cubicBezTo>
                  <a:cubicBezTo>
                    <a:pt x="54" y="68"/>
                    <a:pt x="54" y="68"/>
                    <a:pt x="54" y="68"/>
                  </a:cubicBezTo>
                  <a:cubicBezTo>
                    <a:pt x="54" y="67"/>
                    <a:pt x="54" y="67"/>
                    <a:pt x="54" y="67"/>
                  </a:cubicBezTo>
                  <a:cubicBezTo>
                    <a:pt x="54" y="67"/>
                    <a:pt x="54" y="67"/>
                    <a:pt x="54" y="67"/>
                  </a:cubicBezTo>
                  <a:cubicBezTo>
                    <a:pt x="54" y="67"/>
                    <a:pt x="54" y="67"/>
                    <a:pt x="54" y="67"/>
                  </a:cubicBezTo>
                  <a:cubicBezTo>
                    <a:pt x="54" y="67"/>
                    <a:pt x="54" y="67"/>
                    <a:pt x="54" y="67"/>
                  </a:cubicBezTo>
                  <a:cubicBezTo>
                    <a:pt x="54" y="67"/>
                    <a:pt x="54" y="67"/>
                    <a:pt x="54" y="67"/>
                  </a:cubicBezTo>
                  <a:cubicBezTo>
                    <a:pt x="53" y="67"/>
                    <a:pt x="53" y="67"/>
                    <a:pt x="53" y="67"/>
                  </a:cubicBezTo>
                  <a:cubicBezTo>
                    <a:pt x="53" y="67"/>
                    <a:pt x="53" y="66"/>
                    <a:pt x="53" y="66"/>
                  </a:cubicBezTo>
                  <a:cubicBezTo>
                    <a:pt x="53" y="66"/>
                    <a:pt x="53" y="66"/>
                    <a:pt x="53" y="66"/>
                  </a:cubicBezTo>
                  <a:cubicBezTo>
                    <a:pt x="52" y="66"/>
                    <a:pt x="52" y="66"/>
                    <a:pt x="52" y="67"/>
                  </a:cubicBezTo>
                  <a:cubicBezTo>
                    <a:pt x="52" y="67"/>
                    <a:pt x="53" y="67"/>
                    <a:pt x="53" y="67"/>
                  </a:cubicBezTo>
                  <a:cubicBezTo>
                    <a:pt x="53" y="67"/>
                    <a:pt x="53" y="67"/>
                    <a:pt x="53" y="68"/>
                  </a:cubicBezTo>
                  <a:cubicBezTo>
                    <a:pt x="53" y="68"/>
                    <a:pt x="53" y="68"/>
                    <a:pt x="53" y="68"/>
                  </a:cubicBezTo>
                  <a:cubicBezTo>
                    <a:pt x="53" y="68"/>
                    <a:pt x="53" y="68"/>
                    <a:pt x="53" y="69"/>
                  </a:cubicBezTo>
                  <a:cubicBezTo>
                    <a:pt x="53" y="69"/>
                    <a:pt x="53" y="69"/>
                    <a:pt x="53" y="69"/>
                  </a:cubicBezTo>
                  <a:cubicBezTo>
                    <a:pt x="53" y="69"/>
                    <a:pt x="53" y="69"/>
                    <a:pt x="53" y="69"/>
                  </a:cubicBezTo>
                  <a:cubicBezTo>
                    <a:pt x="53" y="69"/>
                    <a:pt x="53" y="69"/>
                    <a:pt x="53" y="70"/>
                  </a:cubicBezTo>
                  <a:cubicBezTo>
                    <a:pt x="53" y="70"/>
                    <a:pt x="53" y="70"/>
                    <a:pt x="53" y="70"/>
                  </a:cubicBezTo>
                  <a:cubicBezTo>
                    <a:pt x="53" y="70"/>
                    <a:pt x="53" y="70"/>
                    <a:pt x="53" y="70"/>
                  </a:cubicBezTo>
                  <a:cubicBezTo>
                    <a:pt x="53" y="70"/>
                    <a:pt x="53" y="71"/>
                    <a:pt x="53" y="71"/>
                  </a:cubicBezTo>
                  <a:cubicBezTo>
                    <a:pt x="53" y="71"/>
                    <a:pt x="54" y="71"/>
                    <a:pt x="54" y="71"/>
                  </a:cubicBezTo>
                  <a:cubicBezTo>
                    <a:pt x="54" y="71"/>
                    <a:pt x="54" y="71"/>
                    <a:pt x="54" y="71"/>
                  </a:cubicBezTo>
                  <a:cubicBezTo>
                    <a:pt x="54" y="71"/>
                    <a:pt x="54" y="71"/>
                    <a:pt x="54" y="71"/>
                  </a:cubicBezTo>
                  <a:cubicBezTo>
                    <a:pt x="55" y="70"/>
                    <a:pt x="55" y="70"/>
                    <a:pt x="54" y="70"/>
                  </a:cubicBezTo>
                  <a:cubicBezTo>
                    <a:pt x="55" y="70"/>
                    <a:pt x="55" y="70"/>
                    <a:pt x="56" y="71"/>
                  </a:cubicBezTo>
                  <a:cubicBezTo>
                    <a:pt x="56" y="71"/>
                    <a:pt x="56" y="71"/>
                    <a:pt x="56" y="71"/>
                  </a:cubicBezTo>
                  <a:cubicBezTo>
                    <a:pt x="56" y="71"/>
                    <a:pt x="56" y="72"/>
                    <a:pt x="56" y="72"/>
                  </a:cubicBezTo>
                  <a:cubicBezTo>
                    <a:pt x="56" y="72"/>
                    <a:pt x="57" y="72"/>
                    <a:pt x="56" y="73"/>
                  </a:cubicBezTo>
                  <a:cubicBezTo>
                    <a:pt x="56" y="73"/>
                    <a:pt x="56" y="73"/>
                    <a:pt x="56" y="73"/>
                  </a:cubicBezTo>
                  <a:cubicBezTo>
                    <a:pt x="56" y="74"/>
                    <a:pt x="56" y="74"/>
                    <a:pt x="56" y="75"/>
                  </a:cubicBezTo>
                  <a:cubicBezTo>
                    <a:pt x="56" y="75"/>
                    <a:pt x="56" y="75"/>
                    <a:pt x="56" y="76"/>
                  </a:cubicBezTo>
                  <a:cubicBezTo>
                    <a:pt x="56" y="76"/>
                    <a:pt x="56" y="76"/>
                    <a:pt x="56" y="76"/>
                  </a:cubicBezTo>
                  <a:cubicBezTo>
                    <a:pt x="56" y="76"/>
                    <a:pt x="57" y="76"/>
                    <a:pt x="57" y="76"/>
                  </a:cubicBezTo>
                  <a:cubicBezTo>
                    <a:pt x="57" y="76"/>
                    <a:pt x="58" y="77"/>
                    <a:pt x="58" y="77"/>
                  </a:cubicBezTo>
                  <a:cubicBezTo>
                    <a:pt x="58" y="77"/>
                    <a:pt x="58" y="77"/>
                    <a:pt x="58" y="77"/>
                  </a:cubicBezTo>
                  <a:cubicBezTo>
                    <a:pt x="58" y="77"/>
                    <a:pt x="58" y="77"/>
                    <a:pt x="58" y="77"/>
                  </a:cubicBezTo>
                  <a:cubicBezTo>
                    <a:pt x="59" y="77"/>
                    <a:pt x="58" y="77"/>
                    <a:pt x="58" y="76"/>
                  </a:cubicBezTo>
                  <a:cubicBezTo>
                    <a:pt x="58" y="76"/>
                    <a:pt x="58" y="75"/>
                    <a:pt x="58" y="75"/>
                  </a:cubicBezTo>
                  <a:cubicBezTo>
                    <a:pt x="58" y="75"/>
                    <a:pt x="58" y="74"/>
                    <a:pt x="58" y="74"/>
                  </a:cubicBezTo>
                  <a:cubicBezTo>
                    <a:pt x="58" y="75"/>
                    <a:pt x="59" y="75"/>
                    <a:pt x="59" y="76"/>
                  </a:cubicBezTo>
                  <a:cubicBezTo>
                    <a:pt x="59" y="76"/>
                    <a:pt x="59" y="77"/>
                    <a:pt x="60" y="77"/>
                  </a:cubicBezTo>
                  <a:cubicBezTo>
                    <a:pt x="59" y="78"/>
                    <a:pt x="60" y="78"/>
                    <a:pt x="60" y="78"/>
                  </a:cubicBezTo>
                  <a:close/>
                  <a:moveTo>
                    <a:pt x="49" y="83"/>
                  </a:moveTo>
                  <a:cubicBezTo>
                    <a:pt x="49" y="83"/>
                    <a:pt x="49" y="83"/>
                    <a:pt x="49" y="83"/>
                  </a:cubicBezTo>
                  <a:cubicBezTo>
                    <a:pt x="49" y="83"/>
                    <a:pt x="49" y="83"/>
                    <a:pt x="49" y="83"/>
                  </a:cubicBezTo>
                  <a:cubicBezTo>
                    <a:pt x="49" y="83"/>
                    <a:pt x="48" y="83"/>
                    <a:pt x="48" y="83"/>
                  </a:cubicBezTo>
                  <a:cubicBezTo>
                    <a:pt x="48" y="83"/>
                    <a:pt x="48" y="83"/>
                    <a:pt x="48" y="84"/>
                  </a:cubicBezTo>
                  <a:cubicBezTo>
                    <a:pt x="48" y="84"/>
                    <a:pt x="47" y="84"/>
                    <a:pt x="47" y="84"/>
                  </a:cubicBezTo>
                  <a:cubicBezTo>
                    <a:pt x="47" y="85"/>
                    <a:pt x="48" y="85"/>
                    <a:pt x="48" y="84"/>
                  </a:cubicBezTo>
                  <a:cubicBezTo>
                    <a:pt x="48" y="85"/>
                    <a:pt x="48" y="85"/>
                    <a:pt x="48" y="85"/>
                  </a:cubicBezTo>
                  <a:cubicBezTo>
                    <a:pt x="48" y="85"/>
                    <a:pt x="48" y="85"/>
                    <a:pt x="48" y="85"/>
                  </a:cubicBezTo>
                  <a:cubicBezTo>
                    <a:pt x="48" y="85"/>
                    <a:pt x="48" y="85"/>
                    <a:pt x="49" y="85"/>
                  </a:cubicBezTo>
                  <a:cubicBezTo>
                    <a:pt x="49" y="85"/>
                    <a:pt x="49" y="85"/>
                    <a:pt x="49" y="84"/>
                  </a:cubicBezTo>
                  <a:cubicBezTo>
                    <a:pt x="49" y="84"/>
                    <a:pt x="49" y="84"/>
                    <a:pt x="49" y="84"/>
                  </a:cubicBezTo>
                  <a:cubicBezTo>
                    <a:pt x="49" y="85"/>
                    <a:pt x="49" y="84"/>
                    <a:pt x="49" y="84"/>
                  </a:cubicBezTo>
                  <a:cubicBezTo>
                    <a:pt x="49" y="84"/>
                    <a:pt x="49" y="84"/>
                    <a:pt x="49" y="84"/>
                  </a:cubicBezTo>
                  <a:cubicBezTo>
                    <a:pt x="49" y="84"/>
                    <a:pt x="49" y="84"/>
                    <a:pt x="49" y="84"/>
                  </a:cubicBezTo>
                  <a:cubicBezTo>
                    <a:pt x="49" y="84"/>
                    <a:pt x="49" y="84"/>
                    <a:pt x="49" y="84"/>
                  </a:cubicBezTo>
                  <a:cubicBezTo>
                    <a:pt x="49" y="84"/>
                    <a:pt x="49" y="84"/>
                    <a:pt x="49" y="83"/>
                  </a:cubicBezTo>
                  <a:close/>
                  <a:moveTo>
                    <a:pt x="63" y="111"/>
                  </a:moveTo>
                  <a:cubicBezTo>
                    <a:pt x="63" y="111"/>
                    <a:pt x="63" y="111"/>
                    <a:pt x="63" y="111"/>
                  </a:cubicBezTo>
                  <a:cubicBezTo>
                    <a:pt x="63" y="111"/>
                    <a:pt x="63" y="111"/>
                    <a:pt x="63" y="111"/>
                  </a:cubicBezTo>
                  <a:cubicBezTo>
                    <a:pt x="63" y="111"/>
                    <a:pt x="64" y="111"/>
                    <a:pt x="63" y="111"/>
                  </a:cubicBezTo>
                  <a:cubicBezTo>
                    <a:pt x="63" y="111"/>
                    <a:pt x="63" y="111"/>
                    <a:pt x="63" y="111"/>
                  </a:cubicBezTo>
                  <a:close/>
                  <a:moveTo>
                    <a:pt x="64" y="110"/>
                  </a:moveTo>
                  <a:cubicBezTo>
                    <a:pt x="64" y="111"/>
                    <a:pt x="64" y="111"/>
                    <a:pt x="64" y="111"/>
                  </a:cubicBezTo>
                  <a:cubicBezTo>
                    <a:pt x="64" y="111"/>
                    <a:pt x="64" y="110"/>
                    <a:pt x="64" y="110"/>
                  </a:cubicBezTo>
                  <a:cubicBezTo>
                    <a:pt x="64" y="110"/>
                    <a:pt x="64" y="110"/>
                    <a:pt x="64" y="110"/>
                  </a:cubicBezTo>
                  <a:close/>
                  <a:moveTo>
                    <a:pt x="51" y="62"/>
                  </a:moveTo>
                  <a:cubicBezTo>
                    <a:pt x="51" y="62"/>
                    <a:pt x="51" y="62"/>
                    <a:pt x="51" y="62"/>
                  </a:cubicBezTo>
                  <a:cubicBezTo>
                    <a:pt x="51" y="63"/>
                    <a:pt x="52" y="62"/>
                    <a:pt x="52" y="62"/>
                  </a:cubicBezTo>
                  <a:cubicBezTo>
                    <a:pt x="52" y="62"/>
                    <a:pt x="51" y="62"/>
                    <a:pt x="51" y="62"/>
                  </a:cubicBezTo>
                  <a:close/>
                  <a:moveTo>
                    <a:pt x="57" y="65"/>
                  </a:moveTo>
                  <a:cubicBezTo>
                    <a:pt x="57" y="65"/>
                    <a:pt x="57" y="65"/>
                    <a:pt x="57" y="65"/>
                  </a:cubicBezTo>
                  <a:cubicBezTo>
                    <a:pt x="57" y="65"/>
                    <a:pt x="57" y="65"/>
                    <a:pt x="56" y="65"/>
                  </a:cubicBezTo>
                  <a:cubicBezTo>
                    <a:pt x="56" y="65"/>
                    <a:pt x="56" y="65"/>
                    <a:pt x="56" y="65"/>
                  </a:cubicBezTo>
                  <a:cubicBezTo>
                    <a:pt x="56" y="65"/>
                    <a:pt x="56" y="65"/>
                    <a:pt x="57" y="65"/>
                  </a:cubicBezTo>
                  <a:close/>
                  <a:moveTo>
                    <a:pt x="52" y="63"/>
                  </a:moveTo>
                  <a:cubicBezTo>
                    <a:pt x="52" y="63"/>
                    <a:pt x="52" y="63"/>
                    <a:pt x="52" y="63"/>
                  </a:cubicBezTo>
                  <a:cubicBezTo>
                    <a:pt x="52" y="63"/>
                    <a:pt x="53" y="63"/>
                    <a:pt x="53" y="63"/>
                  </a:cubicBezTo>
                  <a:cubicBezTo>
                    <a:pt x="53" y="63"/>
                    <a:pt x="52" y="63"/>
                    <a:pt x="52" y="63"/>
                  </a:cubicBezTo>
                  <a:close/>
                  <a:moveTo>
                    <a:pt x="56" y="66"/>
                  </a:moveTo>
                  <a:cubicBezTo>
                    <a:pt x="56" y="66"/>
                    <a:pt x="56" y="66"/>
                    <a:pt x="56" y="66"/>
                  </a:cubicBezTo>
                  <a:cubicBezTo>
                    <a:pt x="56" y="66"/>
                    <a:pt x="56" y="66"/>
                    <a:pt x="56" y="66"/>
                  </a:cubicBezTo>
                  <a:cubicBezTo>
                    <a:pt x="56" y="66"/>
                    <a:pt x="56" y="66"/>
                    <a:pt x="56" y="66"/>
                  </a:cubicBezTo>
                  <a:cubicBezTo>
                    <a:pt x="56" y="66"/>
                    <a:pt x="56" y="66"/>
                    <a:pt x="56" y="66"/>
                  </a:cubicBezTo>
                  <a:cubicBezTo>
                    <a:pt x="56" y="66"/>
                    <a:pt x="56" y="66"/>
                    <a:pt x="56" y="66"/>
                  </a:cubicBezTo>
                  <a:cubicBezTo>
                    <a:pt x="56" y="66"/>
                    <a:pt x="56" y="66"/>
                    <a:pt x="56" y="66"/>
                  </a:cubicBezTo>
                  <a:close/>
                  <a:moveTo>
                    <a:pt x="53" y="63"/>
                  </a:moveTo>
                  <a:cubicBezTo>
                    <a:pt x="53" y="63"/>
                    <a:pt x="53" y="63"/>
                    <a:pt x="53" y="63"/>
                  </a:cubicBezTo>
                  <a:cubicBezTo>
                    <a:pt x="53" y="63"/>
                    <a:pt x="53" y="63"/>
                    <a:pt x="53" y="63"/>
                  </a:cubicBezTo>
                  <a:cubicBezTo>
                    <a:pt x="53" y="63"/>
                    <a:pt x="53" y="63"/>
                    <a:pt x="53" y="63"/>
                  </a:cubicBezTo>
                  <a:cubicBezTo>
                    <a:pt x="53" y="63"/>
                    <a:pt x="53" y="63"/>
                    <a:pt x="53" y="63"/>
                  </a:cubicBezTo>
                  <a:close/>
                  <a:moveTo>
                    <a:pt x="55" y="65"/>
                  </a:moveTo>
                  <a:cubicBezTo>
                    <a:pt x="56" y="65"/>
                    <a:pt x="56" y="65"/>
                    <a:pt x="56" y="65"/>
                  </a:cubicBezTo>
                  <a:cubicBezTo>
                    <a:pt x="56" y="65"/>
                    <a:pt x="56" y="65"/>
                    <a:pt x="56" y="65"/>
                  </a:cubicBezTo>
                  <a:cubicBezTo>
                    <a:pt x="56" y="65"/>
                    <a:pt x="56" y="65"/>
                    <a:pt x="56" y="65"/>
                  </a:cubicBezTo>
                  <a:cubicBezTo>
                    <a:pt x="56" y="65"/>
                    <a:pt x="56" y="65"/>
                    <a:pt x="55" y="65"/>
                  </a:cubicBezTo>
                  <a:close/>
                  <a:moveTo>
                    <a:pt x="35" y="58"/>
                  </a:moveTo>
                  <a:cubicBezTo>
                    <a:pt x="35" y="58"/>
                    <a:pt x="35" y="58"/>
                    <a:pt x="35" y="58"/>
                  </a:cubicBezTo>
                  <a:cubicBezTo>
                    <a:pt x="35" y="58"/>
                    <a:pt x="35" y="58"/>
                    <a:pt x="35" y="58"/>
                  </a:cubicBezTo>
                  <a:cubicBezTo>
                    <a:pt x="35" y="58"/>
                    <a:pt x="35" y="58"/>
                    <a:pt x="35" y="58"/>
                  </a:cubicBezTo>
                  <a:cubicBezTo>
                    <a:pt x="36" y="58"/>
                    <a:pt x="36" y="58"/>
                    <a:pt x="36" y="58"/>
                  </a:cubicBezTo>
                  <a:cubicBezTo>
                    <a:pt x="36" y="58"/>
                    <a:pt x="36" y="58"/>
                    <a:pt x="36" y="58"/>
                  </a:cubicBezTo>
                  <a:cubicBezTo>
                    <a:pt x="36" y="58"/>
                    <a:pt x="36" y="58"/>
                    <a:pt x="36" y="58"/>
                  </a:cubicBezTo>
                  <a:cubicBezTo>
                    <a:pt x="36" y="58"/>
                    <a:pt x="36" y="58"/>
                    <a:pt x="36" y="58"/>
                  </a:cubicBezTo>
                  <a:cubicBezTo>
                    <a:pt x="36" y="58"/>
                    <a:pt x="36" y="58"/>
                    <a:pt x="36" y="58"/>
                  </a:cubicBezTo>
                  <a:cubicBezTo>
                    <a:pt x="36" y="58"/>
                    <a:pt x="36" y="57"/>
                    <a:pt x="36" y="57"/>
                  </a:cubicBezTo>
                  <a:cubicBezTo>
                    <a:pt x="36" y="57"/>
                    <a:pt x="36" y="57"/>
                    <a:pt x="36" y="58"/>
                  </a:cubicBezTo>
                  <a:cubicBezTo>
                    <a:pt x="36" y="58"/>
                    <a:pt x="36" y="58"/>
                    <a:pt x="36" y="58"/>
                  </a:cubicBezTo>
                  <a:cubicBezTo>
                    <a:pt x="36" y="58"/>
                    <a:pt x="36" y="58"/>
                    <a:pt x="36" y="58"/>
                  </a:cubicBezTo>
                  <a:cubicBezTo>
                    <a:pt x="35" y="58"/>
                    <a:pt x="35" y="58"/>
                    <a:pt x="35" y="58"/>
                  </a:cubicBezTo>
                  <a:cubicBezTo>
                    <a:pt x="35" y="58"/>
                    <a:pt x="35" y="58"/>
                    <a:pt x="35" y="58"/>
                  </a:cubicBezTo>
                  <a:cubicBezTo>
                    <a:pt x="35" y="58"/>
                    <a:pt x="35" y="58"/>
                    <a:pt x="35" y="58"/>
                  </a:cubicBezTo>
                  <a:cubicBezTo>
                    <a:pt x="35" y="58"/>
                    <a:pt x="35" y="58"/>
                    <a:pt x="35" y="58"/>
                  </a:cubicBezTo>
                  <a:close/>
                  <a:moveTo>
                    <a:pt x="35" y="57"/>
                  </a:moveTo>
                  <a:cubicBezTo>
                    <a:pt x="35" y="57"/>
                    <a:pt x="35" y="57"/>
                    <a:pt x="35" y="57"/>
                  </a:cubicBezTo>
                  <a:cubicBezTo>
                    <a:pt x="35" y="57"/>
                    <a:pt x="35" y="57"/>
                    <a:pt x="35" y="57"/>
                  </a:cubicBezTo>
                  <a:cubicBezTo>
                    <a:pt x="35" y="57"/>
                    <a:pt x="35" y="57"/>
                    <a:pt x="35" y="57"/>
                  </a:cubicBezTo>
                  <a:cubicBezTo>
                    <a:pt x="35" y="57"/>
                    <a:pt x="35" y="57"/>
                    <a:pt x="35" y="57"/>
                  </a:cubicBezTo>
                  <a:cubicBezTo>
                    <a:pt x="36" y="57"/>
                    <a:pt x="36" y="57"/>
                    <a:pt x="36" y="57"/>
                  </a:cubicBezTo>
                  <a:cubicBezTo>
                    <a:pt x="36" y="57"/>
                    <a:pt x="36" y="57"/>
                    <a:pt x="36" y="57"/>
                  </a:cubicBezTo>
                  <a:cubicBezTo>
                    <a:pt x="36" y="57"/>
                    <a:pt x="36" y="57"/>
                    <a:pt x="36" y="57"/>
                  </a:cubicBezTo>
                  <a:cubicBezTo>
                    <a:pt x="36" y="57"/>
                    <a:pt x="36" y="57"/>
                    <a:pt x="36" y="57"/>
                  </a:cubicBezTo>
                  <a:cubicBezTo>
                    <a:pt x="36" y="57"/>
                    <a:pt x="36" y="57"/>
                    <a:pt x="36" y="57"/>
                  </a:cubicBezTo>
                  <a:cubicBezTo>
                    <a:pt x="36" y="56"/>
                    <a:pt x="36" y="57"/>
                    <a:pt x="36" y="56"/>
                  </a:cubicBezTo>
                  <a:cubicBezTo>
                    <a:pt x="36" y="56"/>
                    <a:pt x="36" y="56"/>
                    <a:pt x="36" y="56"/>
                  </a:cubicBezTo>
                  <a:cubicBezTo>
                    <a:pt x="36" y="57"/>
                    <a:pt x="36" y="57"/>
                    <a:pt x="35" y="57"/>
                  </a:cubicBezTo>
                  <a:cubicBezTo>
                    <a:pt x="35" y="57"/>
                    <a:pt x="35" y="56"/>
                    <a:pt x="35" y="57"/>
                  </a:cubicBezTo>
                  <a:cubicBezTo>
                    <a:pt x="35" y="57"/>
                    <a:pt x="35" y="57"/>
                    <a:pt x="35" y="57"/>
                  </a:cubicBezTo>
                  <a:cubicBezTo>
                    <a:pt x="35" y="57"/>
                    <a:pt x="35" y="57"/>
                    <a:pt x="35" y="57"/>
                  </a:cubicBezTo>
                  <a:close/>
                  <a:moveTo>
                    <a:pt x="35" y="63"/>
                  </a:moveTo>
                  <a:cubicBezTo>
                    <a:pt x="35" y="63"/>
                    <a:pt x="35" y="63"/>
                    <a:pt x="35" y="63"/>
                  </a:cubicBezTo>
                  <a:cubicBezTo>
                    <a:pt x="35" y="63"/>
                    <a:pt x="35" y="63"/>
                    <a:pt x="35" y="63"/>
                  </a:cubicBezTo>
                  <a:cubicBezTo>
                    <a:pt x="35" y="63"/>
                    <a:pt x="35" y="63"/>
                    <a:pt x="35" y="63"/>
                  </a:cubicBezTo>
                  <a:cubicBezTo>
                    <a:pt x="35" y="63"/>
                    <a:pt x="35" y="63"/>
                    <a:pt x="35" y="63"/>
                  </a:cubicBezTo>
                  <a:cubicBezTo>
                    <a:pt x="35" y="63"/>
                    <a:pt x="35" y="63"/>
                    <a:pt x="35" y="63"/>
                  </a:cubicBezTo>
                  <a:cubicBezTo>
                    <a:pt x="35" y="63"/>
                    <a:pt x="35" y="64"/>
                    <a:pt x="35" y="64"/>
                  </a:cubicBezTo>
                  <a:cubicBezTo>
                    <a:pt x="35" y="64"/>
                    <a:pt x="35" y="64"/>
                    <a:pt x="35" y="64"/>
                  </a:cubicBezTo>
                  <a:cubicBezTo>
                    <a:pt x="35" y="64"/>
                    <a:pt x="35" y="64"/>
                    <a:pt x="35" y="64"/>
                  </a:cubicBezTo>
                  <a:cubicBezTo>
                    <a:pt x="35" y="64"/>
                    <a:pt x="35" y="64"/>
                    <a:pt x="35" y="64"/>
                  </a:cubicBezTo>
                  <a:cubicBezTo>
                    <a:pt x="35" y="64"/>
                    <a:pt x="35" y="64"/>
                    <a:pt x="35" y="64"/>
                  </a:cubicBezTo>
                  <a:cubicBezTo>
                    <a:pt x="35" y="64"/>
                    <a:pt x="35" y="64"/>
                    <a:pt x="35" y="63"/>
                  </a:cubicBezTo>
                  <a:cubicBezTo>
                    <a:pt x="35" y="63"/>
                    <a:pt x="35" y="63"/>
                    <a:pt x="35" y="63"/>
                  </a:cubicBezTo>
                  <a:cubicBezTo>
                    <a:pt x="35" y="63"/>
                    <a:pt x="35" y="63"/>
                    <a:pt x="35" y="63"/>
                  </a:cubicBezTo>
                  <a:cubicBezTo>
                    <a:pt x="35" y="63"/>
                    <a:pt x="35" y="63"/>
                    <a:pt x="35" y="63"/>
                  </a:cubicBezTo>
                  <a:cubicBezTo>
                    <a:pt x="35" y="63"/>
                    <a:pt x="35" y="63"/>
                    <a:pt x="35" y="63"/>
                  </a:cubicBezTo>
                  <a:cubicBezTo>
                    <a:pt x="35" y="63"/>
                    <a:pt x="35" y="63"/>
                    <a:pt x="35" y="63"/>
                  </a:cubicBezTo>
                  <a:close/>
                  <a:moveTo>
                    <a:pt x="36" y="59"/>
                  </a:moveTo>
                  <a:cubicBezTo>
                    <a:pt x="36" y="59"/>
                    <a:pt x="36" y="59"/>
                    <a:pt x="36" y="59"/>
                  </a:cubicBezTo>
                  <a:cubicBezTo>
                    <a:pt x="36" y="59"/>
                    <a:pt x="36" y="59"/>
                    <a:pt x="36" y="59"/>
                  </a:cubicBezTo>
                  <a:cubicBezTo>
                    <a:pt x="36" y="59"/>
                    <a:pt x="36" y="59"/>
                    <a:pt x="36" y="59"/>
                  </a:cubicBezTo>
                  <a:cubicBezTo>
                    <a:pt x="36" y="59"/>
                    <a:pt x="36" y="59"/>
                    <a:pt x="36" y="59"/>
                  </a:cubicBezTo>
                  <a:cubicBezTo>
                    <a:pt x="36" y="59"/>
                    <a:pt x="36" y="59"/>
                    <a:pt x="36" y="59"/>
                  </a:cubicBezTo>
                  <a:cubicBezTo>
                    <a:pt x="36" y="59"/>
                    <a:pt x="36" y="59"/>
                    <a:pt x="36" y="59"/>
                  </a:cubicBezTo>
                  <a:cubicBezTo>
                    <a:pt x="36" y="59"/>
                    <a:pt x="36" y="59"/>
                    <a:pt x="36" y="59"/>
                  </a:cubicBezTo>
                  <a:cubicBezTo>
                    <a:pt x="36" y="59"/>
                    <a:pt x="36" y="59"/>
                    <a:pt x="36" y="59"/>
                  </a:cubicBezTo>
                  <a:cubicBezTo>
                    <a:pt x="36" y="59"/>
                    <a:pt x="36" y="59"/>
                    <a:pt x="36" y="59"/>
                  </a:cubicBezTo>
                  <a:cubicBezTo>
                    <a:pt x="36" y="59"/>
                    <a:pt x="36" y="59"/>
                    <a:pt x="36" y="59"/>
                  </a:cubicBezTo>
                  <a:cubicBezTo>
                    <a:pt x="36" y="59"/>
                    <a:pt x="36" y="59"/>
                    <a:pt x="36" y="59"/>
                  </a:cubicBezTo>
                  <a:cubicBezTo>
                    <a:pt x="36" y="59"/>
                    <a:pt x="36" y="59"/>
                    <a:pt x="36" y="59"/>
                  </a:cubicBezTo>
                  <a:cubicBezTo>
                    <a:pt x="36" y="59"/>
                    <a:pt x="36" y="59"/>
                    <a:pt x="36" y="59"/>
                  </a:cubicBezTo>
                  <a:cubicBezTo>
                    <a:pt x="36" y="59"/>
                    <a:pt x="36" y="59"/>
                    <a:pt x="36" y="59"/>
                  </a:cubicBezTo>
                  <a:cubicBezTo>
                    <a:pt x="36" y="59"/>
                    <a:pt x="36" y="59"/>
                    <a:pt x="36" y="59"/>
                  </a:cubicBezTo>
                  <a:cubicBezTo>
                    <a:pt x="36" y="59"/>
                    <a:pt x="36" y="59"/>
                    <a:pt x="36" y="59"/>
                  </a:cubicBezTo>
                  <a:cubicBezTo>
                    <a:pt x="36" y="59"/>
                    <a:pt x="36" y="59"/>
                    <a:pt x="36" y="59"/>
                  </a:cubicBezTo>
                  <a:cubicBezTo>
                    <a:pt x="36" y="59"/>
                    <a:pt x="36" y="59"/>
                    <a:pt x="36" y="59"/>
                  </a:cubicBezTo>
                  <a:cubicBezTo>
                    <a:pt x="36" y="59"/>
                    <a:pt x="36" y="59"/>
                    <a:pt x="36" y="59"/>
                  </a:cubicBezTo>
                  <a:cubicBezTo>
                    <a:pt x="36" y="59"/>
                    <a:pt x="36" y="59"/>
                    <a:pt x="36" y="59"/>
                  </a:cubicBezTo>
                  <a:cubicBezTo>
                    <a:pt x="36" y="59"/>
                    <a:pt x="36" y="59"/>
                    <a:pt x="36" y="59"/>
                  </a:cubicBezTo>
                  <a:cubicBezTo>
                    <a:pt x="36" y="59"/>
                    <a:pt x="36" y="59"/>
                    <a:pt x="36" y="59"/>
                  </a:cubicBezTo>
                  <a:cubicBezTo>
                    <a:pt x="36" y="59"/>
                    <a:pt x="36" y="59"/>
                    <a:pt x="35" y="59"/>
                  </a:cubicBezTo>
                  <a:cubicBezTo>
                    <a:pt x="35" y="59"/>
                    <a:pt x="35" y="59"/>
                    <a:pt x="35" y="59"/>
                  </a:cubicBezTo>
                  <a:cubicBezTo>
                    <a:pt x="35" y="59"/>
                    <a:pt x="35" y="59"/>
                    <a:pt x="35" y="59"/>
                  </a:cubicBezTo>
                  <a:cubicBezTo>
                    <a:pt x="35" y="59"/>
                    <a:pt x="35" y="59"/>
                    <a:pt x="35" y="59"/>
                  </a:cubicBezTo>
                  <a:cubicBezTo>
                    <a:pt x="35" y="59"/>
                    <a:pt x="35" y="59"/>
                    <a:pt x="35" y="59"/>
                  </a:cubicBezTo>
                  <a:cubicBezTo>
                    <a:pt x="35" y="59"/>
                    <a:pt x="35" y="59"/>
                    <a:pt x="35" y="59"/>
                  </a:cubicBezTo>
                  <a:cubicBezTo>
                    <a:pt x="35" y="59"/>
                    <a:pt x="35" y="59"/>
                    <a:pt x="35" y="59"/>
                  </a:cubicBezTo>
                  <a:cubicBezTo>
                    <a:pt x="35" y="59"/>
                    <a:pt x="35" y="59"/>
                    <a:pt x="35" y="59"/>
                  </a:cubicBezTo>
                  <a:cubicBezTo>
                    <a:pt x="35" y="59"/>
                    <a:pt x="35" y="59"/>
                    <a:pt x="35" y="60"/>
                  </a:cubicBezTo>
                  <a:cubicBezTo>
                    <a:pt x="35" y="60"/>
                    <a:pt x="35" y="60"/>
                    <a:pt x="35" y="60"/>
                  </a:cubicBezTo>
                  <a:cubicBezTo>
                    <a:pt x="35" y="60"/>
                    <a:pt x="35" y="60"/>
                    <a:pt x="35" y="60"/>
                  </a:cubicBezTo>
                  <a:cubicBezTo>
                    <a:pt x="35" y="60"/>
                    <a:pt x="35" y="60"/>
                    <a:pt x="35" y="60"/>
                  </a:cubicBezTo>
                  <a:cubicBezTo>
                    <a:pt x="35" y="60"/>
                    <a:pt x="35" y="60"/>
                    <a:pt x="35" y="60"/>
                  </a:cubicBezTo>
                  <a:cubicBezTo>
                    <a:pt x="35" y="60"/>
                    <a:pt x="35" y="60"/>
                    <a:pt x="35" y="60"/>
                  </a:cubicBezTo>
                  <a:cubicBezTo>
                    <a:pt x="35" y="60"/>
                    <a:pt x="35" y="60"/>
                    <a:pt x="35" y="60"/>
                  </a:cubicBezTo>
                  <a:cubicBezTo>
                    <a:pt x="35" y="60"/>
                    <a:pt x="35" y="60"/>
                    <a:pt x="35" y="60"/>
                  </a:cubicBezTo>
                  <a:cubicBezTo>
                    <a:pt x="35" y="60"/>
                    <a:pt x="35" y="60"/>
                    <a:pt x="35" y="60"/>
                  </a:cubicBezTo>
                  <a:cubicBezTo>
                    <a:pt x="35" y="60"/>
                    <a:pt x="35" y="60"/>
                    <a:pt x="35" y="60"/>
                  </a:cubicBezTo>
                  <a:cubicBezTo>
                    <a:pt x="35" y="60"/>
                    <a:pt x="35" y="60"/>
                    <a:pt x="35" y="60"/>
                  </a:cubicBezTo>
                  <a:cubicBezTo>
                    <a:pt x="35" y="60"/>
                    <a:pt x="35" y="60"/>
                    <a:pt x="35" y="60"/>
                  </a:cubicBezTo>
                  <a:cubicBezTo>
                    <a:pt x="35" y="60"/>
                    <a:pt x="35" y="60"/>
                    <a:pt x="35" y="60"/>
                  </a:cubicBezTo>
                  <a:cubicBezTo>
                    <a:pt x="35" y="60"/>
                    <a:pt x="35" y="60"/>
                    <a:pt x="35" y="60"/>
                  </a:cubicBezTo>
                  <a:cubicBezTo>
                    <a:pt x="35" y="60"/>
                    <a:pt x="35" y="60"/>
                    <a:pt x="35" y="60"/>
                  </a:cubicBezTo>
                  <a:cubicBezTo>
                    <a:pt x="35" y="60"/>
                    <a:pt x="35" y="60"/>
                    <a:pt x="35" y="60"/>
                  </a:cubicBezTo>
                  <a:cubicBezTo>
                    <a:pt x="35" y="60"/>
                    <a:pt x="35" y="61"/>
                    <a:pt x="35" y="61"/>
                  </a:cubicBezTo>
                  <a:cubicBezTo>
                    <a:pt x="35" y="61"/>
                    <a:pt x="35" y="61"/>
                    <a:pt x="35" y="61"/>
                  </a:cubicBezTo>
                  <a:cubicBezTo>
                    <a:pt x="35" y="61"/>
                    <a:pt x="35" y="61"/>
                    <a:pt x="35" y="61"/>
                  </a:cubicBezTo>
                  <a:cubicBezTo>
                    <a:pt x="35" y="61"/>
                    <a:pt x="35" y="61"/>
                    <a:pt x="35" y="61"/>
                  </a:cubicBezTo>
                  <a:cubicBezTo>
                    <a:pt x="35" y="61"/>
                    <a:pt x="35" y="61"/>
                    <a:pt x="35" y="61"/>
                  </a:cubicBezTo>
                  <a:cubicBezTo>
                    <a:pt x="35" y="61"/>
                    <a:pt x="35" y="61"/>
                    <a:pt x="35" y="61"/>
                  </a:cubicBezTo>
                  <a:cubicBezTo>
                    <a:pt x="35" y="61"/>
                    <a:pt x="35" y="61"/>
                    <a:pt x="35" y="61"/>
                  </a:cubicBezTo>
                  <a:cubicBezTo>
                    <a:pt x="35" y="61"/>
                    <a:pt x="35" y="61"/>
                    <a:pt x="35" y="61"/>
                  </a:cubicBezTo>
                  <a:cubicBezTo>
                    <a:pt x="35" y="61"/>
                    <a:pt x="35" y="61"/>
                    <a:pt x="35" y="61"/>
                  </a:cubicBezTo>
                  <a:cubicBezTo>
                    <a:pt x="35" y="61"/>
                    <a:pt x="35" y="61"/>
                    <a:pt x="35" y="61"/>
                  </a:cubicBezTo>
                  <a:cubicBezTo>
                    <a:pt x="35" y="61"/>
                    <a:pt x="35" y="61"/>
                    <a:pt x="35" y="61"/>
                  </a:cubicBezTo>
                  <a:cubicBezTo>
                    <a:pt x="35" y="61"/>
                    <a:pt x="35" y="61"/>
                    <a:pt x="35" y="61"/>
                  </a:cubicBezTo>
                  <a:cubicBezTo>
                    <a:pt x="35" y="61"/>
                    <a:pt x="35" y="61"/>
                    <a:pt x="35" y="61"/>
                  </a:cubicBezTo>
                  <a:cubicBezTo>
                    <a:pt x="35" y="61"/>
                    <a:pt x="35" y="61"/>
                    <a:pt x="35" y="61"/>
                  </a:cubicBezTo>
                  <a:cubicBezTo>
                    <a:pt x="35" y="61"/>
                    <a:pt x="35" y="61"/>
                    <a:pt x="35" y="61"/>
                  </a:cubicBezTo>
                  <a:cubicBezTo>
                    <a:pt x="35" y="61"/>
                    <a:pt x="35" y="61"/>
                    <a:pt x="35" y="61"/>
                  </a:cubicBezTo>
                  <a:cubicBezTo>
                    <a:pt x="35" y="61"/>
                    <a:pt x="35" y="61"/>
                    <a:pt x="35" y="61"/>
                  </a:cubicBezTo>
                  <a:cubicBezTo>
                    <a:pt x="35" y="61"/>
                    <a:pt x="35" y="61"/>
                    <a:pt x="35" y="61"/>
                  </a:cubicBezTo>
                  <a:cubicBezTo>
                    <a:pt x="35" y="61"/>
                    <a:pt x="35" y="61"/>
                    <a:pt x="35" y="61"/>
                  </a:cubicBezTo>
                  <a:cubicBezTo>
                    <a:pt x="35" y="61"/>
                    <a:pt x="35" y="61"/>
                    <a:pt x="35" y="61"/>
                  </a:cubicBezTo>
                  <a:cubicBezTo>
                    <a:pt x="35" y="61"/>
                    <a:pt x="35" y="61"/>
                    <a:pt x="35" y="61"/>
                  </a:cubicBezTo>
                  <a:cubicBezTo>
                    <a:pt x="35" y="61"/>
                    <a:pt x="35" y="61"/>
                    <a:pt x="35" y="61"/>
                  </a:cubicBezTo>
                  <a:cubicBezTo>
                    <a:pt x="35" y="61"/>
                    <a:pt x="35" y="61"/>
                    <a:pt x="35" y="61"/>
                  </a:cubicBezTo>
                  <a:cubicBezTo>
                    <a:pt x="35" y="61"/>
                    <a:pt x="35" y="61"/>
                    <a:pt x="35" y="61"/>
                  </a:cubicBezTo>
                  <a:cubicBezTo>
                    <a:pt x="35" y="61"/>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2"/>
                    <a:pt x="35" y="62"/>
                    <a:pt x="35" y="62"/>
                  </a:cubicBezTo>
                  <a:cubicBezTo>
                    <a:pt x="35" y="63"/>
                    <a:pt x="35" y="63"/>
                    <a:pt x="35" y="63"/>
                  </a:cubicBezTo>
                  <a:cubicBezTo>
                    <a:pt x="35" y="63"/>
                    <a:pt x="35" y="63"/>
                    <a:pt x="35" y="63"/>
                  </a:cubicBezTo>
                  <a:cubicBezTo>
                    <a:pt x="35" y="63"/>
                    <a:pt x="35" y="63"/>
                    <a:pt x="35" y="63"/>
                  </a:cubicBezTo>
                  <a:cubicBezTo>
                    <a:pt x="35" y="63"/>
                    <a:pt x="35" y="63"/>
                    <a:pt x="35" y="63"/>
                  </a:cubicBezTo>
                  <a:cubicBezTo>
                    <a:pt x="35" y="63"/>
                    <a:pt x="35" y="63"/>
                    <a:pt x="35" y="63"/>
                  </a:cubicBezTo>
                  <a:cubicBezTo>
                    <a:pt x="35" y="63"/>
                    <a:pt x="35" y="63"/>
                    <a:pt x="35" y="63"/>
                  </a:cubicBezTo>
                  <a:cubicBezTo>
                    <a:pt x="35" y="63"/>
                    <a:pt x="35" y="63"/>
                    <a:pt x="35" y="63"/>
                  </a:cubicBezTo>
                  <a:cubicBezTo>
                    <a:pt x="35" y="63"/>
                    <a:pt x="35" y="63"/>
                    <a:pt x="35" y="63"/>
                  </a:cubicBezTo>
                  <a:cubicBezTo>
                    <a:pt x="35" y="63"/>
                    <a:pt x="35" y="63"/>
                    <a:pt x="35" y="63"/>
                  </a:cubicBezTo>
                  <a:cubicBezTo>
                    <a:pt x="35" y="63"/>
                    <a:pt x="35" y="63"/>
                    <a:pt x="35" y="63"/>
                  </a:cubicBezTo>
                  <a:cubicBezTo>
                    <a:pt x="35" y="63"/>
                    <a:pt x="35" y="63"/>
                    <a:pt x="35" y="63"/>
                  </a:cubicBezTo>
                  <a:cubicBezTo>
                    <a:pt x="35" y="63"/>
                    <a:pt x="35" y="63"/>
                    <a:pt x="35" y="63"/>
                  </a:cubicBezTo>
                  <a:cubicBezTo>
                    <a:pt x="35" y="63"/>
                    <a:pt x="36" y="63"/>
                    <a:pt x="36" y="63"/>
                  </a:cubicBezTo>
                  <a:cubicBezTo>
                    <a:pt x="36" y="63"/>
                    <a:pt x="35" y="63"/>
                    <a:pt x="35" y="63"/>
                  </a:cubicBezTo>
                  <a:cubicBezTo>
                    <a:pt x="35" y="63"/>
                    <a:pt x="35" y="63"/>
                    <a:pt x="36" y="63"/>
                  </a:cubicBezTo>
                  <a:cubicBezTo>
                    <a:pt x="36" y="63"/>
                    <a:pt x="36" y="63"/>
                    <a:pt x="36" y="63"/>
                  </a:cubicBezTo>
                  <a:cubicBezTo>
                    <a:pt x="36" y="63"/>
                    <a:pt x="36" y="63"/>
                    <a:pt x="36" y="63"/>
                  </a:cubicBezTo>
                  <a:cubicBezTo>
                    <a:pt x="36" y="63"/>
                    <a:pt x="36" y="63"/>
                    <a:pt x="36" y="63"/>
                  </a:cubicBezTo>
                  <a:cubicBezTo>
                    <a:pt x="35" y="63"/>
                    <a:pt x="35" y="63"/>
                    <a:pt x="35" y="63"/>
                  </a:cubicBezTo>
                  <a:cubicBezTo>
                    <a:pt x="36" y="63"/>
                    <a:pt x="36" y="63"/>
                    <a:pt x="36" y="63"/>
                  </a:cubicBezTo>
                  <a:cubicBezTo>
                    <a:pt x="36" y="63"/>
                    <a:pt x="36" y="63"/>
                    <a:pt x="36" y="63"/>
                  </a:cubicBezTo>
                  <a:cubicBezTo>
                    <a:pt x="36" y="63"/>
                    <a:pt x="36" y="63"/>
                    <a:pt x="36" y="63"/>
                  </a:cubicBezTo>
                  <a:cubicBezTo>
                    <a:pt x="36" y="63"/>
                    <a:pt x="36" y="63"/>
                    <a:pt x="36" y="62"/>
                  </a:cubicBezTo>
                  <a:cubicBezTo>
                    <a:pt x="36" y="62"/>
                    <a:pt x="36" y="62"/>
                    <a:pt x="36" y="62"/>
                  </a:cubicBezTo>
                  <a:cubicBezTo>
                    <a:pt x="36" y="62"/>
                    <a:pt x="36" y="62"/>
                    <a:pt x="36" y="62"/>
                  </a:cubicBezTo>
                  <a:cubicBezTo>
                    <a:pt x="36" y="62"/>
                    <a:pt x="36" y="62"/>
                    <a:pt x="36" y="62"/>
                  </a:cubicBezTo>
                  <a:cubicBezTo>
                    <a:pt x="36" y="62"/>
                    <a:pt x="36" y="62"/>
                    <a:pt x="36" y="62"/>
                  </a:cubicBezTo>
                  <a:cubicBezTo>
                    <a:pt x="36" y="62"/>
                    <a:pt x="36" y="62"/>
                    <a:pt x="36" y="62"/>
                  </a:cubicBezTo>
                  <a:cubicBezTo>
                    <a:pt x="36" y="62"/>
                    <a:pt x="36" y="62"/>
                    <a:pt x="36" y="62"/>
                  </a:cubicBezTo>
                  <a:cubicBezTo>
                    <a:pt x="36" y="62"/>
                    <a:pt x="36" y="62"/>
                    <a:pt x="36" y="62"/>
                  </a:cubicBezTo>
                  <a:cubicBezTo>
                    <a:pt x="36" y="62"/>
                    <a:pt x="36" y="62"/>
                    <a:pt x="36" y="62"/>
                  </a:cubicBezTo>
                  <a:cubicBezTo>
                    <a:pt x="36" y="62"/>
                    <a:pt x="36" y="62"/>
                    <a:pt x="36" y="62"/>
                  </a:cubicBezTo>
                  <a:cubicBezTo>
                    <a:pt x="36" y="62"/>
                    <a:pt x="36" y="62"/>
                    <a:pt x="36" y="62"/>
                  </a:cubicBezTo>
                  <a:cubicBezTo>
                    <a:pt x="36" y="62"/>
                    <a:pt x="36" y="62"/>
                    <a:pt x="36" y="62"/>
                  </a:cubicBezTo>
                  <a:cubicBezTo>
                    <a:pt x="36" y="62"/>
                    <a:pt x="36" y="62"/>
                    <a:pt x="36" y="62"/>
                  </a:cubicBezTo>
                  <a:cubicBezTo>
                    <a:pt x="36" y="62"/>
                    <a:pt x="36" y="62"/>
                    <a:pt x="36" y="62"/>
                  </a:cubicBezTo>
                  <a:cubicBezTo>
                    <a:pt x="36" y="62"/>
                    <a:pt x="36" y="62"/>
                    <a:pt x="36" y="62"/>
                  </a:cubicBezTo>
                  <a:cubicBezTo>
                    <a:pt x="36" y="62"/>
                    <a:pt x="36" y="62"/>
                    <a:pt x="36" y="62"/>
                  </a:cubicBezTo>
                  <a:cubicBezTo>
                    <a:pt x="36" y="62"/>
                    <a:pt x="36" y="62"/>
                    <a:pt x="36" y="62"/>
                  </a:cubicBezTo>
                  <a:cubicBezTo>
                    <a:pt x="36" y="62"/>
                    <a:pt x="36" y="62"/>
                    <a:pt x="36" y="62"/>
                  </a:cubicBezTo>
                  <a:cubicBezTo>
                    <a:pt x="36" y="62"/>
                    <a:pt x="36" y="62"/>
                    <a:pt x="36" y="62"/>
                  </a:cubicBezTo>
                  <a:cubicBezTo>
                    <a:pt x="36" y="62"/>
                    <a:pt x="36" y="62"/>
                    <a:pt x="36" y="62"/>
                  </a:cubicBezTo>
                  <a:cubicBezTo>
                    <a:pt x="36" y="62"/>
                    <a:pt x="36" y="61"/>
                    <a:pt x="36" y="61"/>
                  </a:cubicBezTo>
                  <a:cubicBezTo>
                    <a:pt x="36" y="61"/>
                    <a:pt x="36" y="61"/>
                    <a:pt x="36" y="61"/>
                  </a:cubicBezTo>
                  <a:cubicBezTo>
                    <a:pt x="36" y="61"/>
                    <a:pt x="36" y="61"/>
                    <a:pt x="36" y="61"/>
                  </a:cubicBezTo>
                  <a:cubicBezTo>
                    <a:pt x="36" y="61"/>
                    <a:pt x="36" y="61"/>
                    <a:pt x="36" y="61"/>
                  </a:cubicBezTo>
                  <a:cubicBezTo>
                    <a:pt x="36" y="61"/>
                    <a:pt x="36" y="61"/>
                    <a:pt x="36" y="61"/>
                  </a:cubicBezTo>
                  <a:cubicBezTo>
                    <a:pt x="36" y="61"/>
                    <a:pt x="36" y="61"/>
                    <a:pt x="36" y="61"/>
                  </a:cubicBezTo>
                  <a:cubicBezTo>
                    <a:pt x="36" y="61"/>
                    <a:pt x="36" y="61"/>
                    <a:pt x="36" y="61"/>
                  </a:cubicBezTo>
                  <a:cubicBezTo>
                    <a:pt x="36" y="61"/>
                    <a:pt x="36" y="61"/>
                    <a:pt x="36" y="61"/>
                  </a:cubicBezTo>
                  <a:cubicBezTo>
                    <a:pt x="36" y="61"/>
                    <a:pt x="36" y="61"/>
                    <a:pt x="36" y="61"/>
                  </a:cubicBezTo>
                  <a:cubicBezTo>
                    <a:pt x="36" y="61"/>
                    <a:pt x="36" y="61"/>
                    <a:pt x="36" y="61"/>
                  </a:cubicBezTo>
                  <a:cubicBezTo>
                    <a:pt x="36" y="61"/>
                    <a:pt x="36" y="61"/>
                    <a:pt x="36" y="61"/>
                  </a:cubicBezTo>
                  <a:cubicBezTo>
                    <a:pt x="36" y="61"/>
                    <a:pt x="36" y="60"/>
                    <a:pt x="36" y="60"/>
                  </a:cubicBezTo>
                  <a:cubicBezTo>
                    <a:pt x="36" y="60"/>
                    <a:pt x="36" y="60"/>
                    <a:pt x="36" y="60"/>
                  </a:cubicBezTo>
                  <a:cubicBezTo>
                    <a:pt x="36" y="60"/>
                    <a:pt x="36" y="60"/>
                    <a:pt x="36" y="60"/>
                  </a:cubicBezTo>
                  <a:cubicBezTo>
                    <a:pt x="36" y="60"/>
                    <a:pt x="36" y="60"/>
                    <a:pt x="36" y="60"/>
                  </a:cubicBezTo>
                  <a:cubicBezTo>
                    <a:pt x="36" y="60"/>
                    <a:pt x="36" y="60"/>
                    <a:pt x="36" y="60"/>
                  </a:cubicBezTo>
                  <a:cubicBezTo>
                    <a:pt x="36" y="60"/>
                    <a:pt x="36" y="60"/>
                    <a:pt x="36" y="60"/>
                  </a:cubicBezTo>
                  <a:cubicBezTo>
                    <a:pt x="36" y="60"/>
                    <a:pt x="36" y="60"/>
                    <a:pt x="36" y="60"/>
                  </a:cubicBezTo>
                  <a:cubicBezTo>
                    <a:pt x="36" y="60"/>
                    <a:pt x="36" y="60"/>
                    <a:pt x="36" y="60"/>
                  </a:cubicBezTo>
                  <a:cubicBezTo>
                    <a:pt x="36" y="60"/>
                    <a:pt x="36" y="60"/>
                    <a:pt x="36" y="60"/>
                  </a:cubicBezTo>
                  <a:cubicBezTo>
                    <a:pt x="36" y="60"/>
                    <a:pt x="36" y="60"/>
                    <a:pt x="36" y="60"/>
                  </a:cubicBezTo>
                  <a:cubicBezTo>
                    <a:pt x="36" y="60"/>
                    <a:pt x="36" y="59"/>
                    <a:pt x="36" y="59"/>
                  </a:cubicBezTo>
                  <a:cubicBezTo>
                    <a:pt x="36" y="59"/>
                    <a:pt x="36" y="59"/>
                    <a:pt x="36" y="59"/>
                  </a:cubicBezTo>
                  <a:cubicBezTo>
                    <a:pt x="36" y="59"/>
                    <a:pt x="36" y="59"/>
                    <a:pt x="36" y="59"/>
                  </a:cubicBezTo>
                  <a:cubicBezTo>
                    <a:pt x="36" y="59"/>
                    <a:pt x="36" y="59"/>
                    <a:pt x="36" y="59"/>
                  </a:cubicBezTo>
                  <a:cubicBezTo>
                    <a:pt x="36" y="59"/>
                    <a:pt x="36" y="59"/>
                    <a:pt x="36" y="59"/>
                  </a:cubicBezTo>
                  <a:cubicBezTo>
                    <a:pt x="36" y="59"/>
                    <a:pt x="36" y="59"/>
                    <a:pt x="36" y="59"/>
                  </a:cubicBezTo>
                  <a:close/>
                  <a:moveTo>
                    <a:pt x="37" y="59"/>
                  </a:moveTo>
                  <a:cubicBezTo>
                    <a:pt x="37" y="59"/>
                    <a:pt x="37" y="59"/>
                    <a:pt x="37" y="59"/>
                  </a:cubicBezTo>
                  <a:cubicBezTo>
                    <a:pt x="37" y="59"/>
                    <a:pt x="37" y="59"/>
                    <a:pt x="37" y="59"/>
                  </a:cubicBezTo>
                  <a:cubicBezTo>
                    <a:pt x="37" y="59"/>
                    <a:pt x="37" y="59"/>
                    <a:pt x="37" y="59"/>
                  </a:cubicBezTo>
                  <a:cubicBezTo>
                    <a:pt x="37" y="59"/>
                    <a:pt x="37" y="59"/>
                    <a:pt x="37" y="59"/>
                  </a:cubicBezTo>
                  <a:cubicBezTo>
                    <a:pt x="37" y="59"/>
                    <a:pt x="37" y="59"/>
                    <a:pt x="37" y="59"/>
                  </a:cubicBezTo>
                  <a:cubicBezTo>
                    <a:pt x="37" y="59"/>
                    <a:pt x="37" y="59"/>
                    <a:pt x="37" y="59"/>
                  </a:cubicBezTo>
                  <a:cubicBezTo>
                    <a:pt x="37" y="59"/>
                    <a:pt x="37" y="59"/>
                    <a:pt x="37" y="59"/>
                  </a:cubicBezTo>
                  <a:cubicBezTo>
                    <a:pt x="37" y="59"/>
                    <a:pt x="37" y="59"/>
                    <a:pt x="37" y="59"/>
                  </a:cubicBezTo>
                  <a:close/>
                  <a:moveTo>
                    <a:pt x="40" y="60"/>
                  </a:moveTo>
                  <a:cubicBezTo>
                    <a:pt x="40" y="60"/>
                    <a:pt x="40" y="60"/>
                    <a:pt x="40" y="60"/>
                  </a:cubicBezTo>
                  <a:cubicBezTo>
                    <a:pt x="40" y="60"/>
                    <a:pt x="39" y="60"/>
                    <a:pt x="39" y="60"/>
                  </a:cubicBezTo>
                  <a:cubicBezTo>
                    <a:pt x="39" y="60"/>
                    <a:pt x="39" y="60"/>
                    <a:pt x="39" y="60"/>
                  </a:cubicBezTo>
                  <a:cubicBezTo>
                    <a:pt x="38" y="60"/>
                    <a:pt x="38" y="60"/>
                    <a:pt x="38" y="60"/>
                  </a:cubicBezTo>
                  <a:cubicBezTo>
                    <a:pt x="39" y="61"/>
                    <a:pt x="39" y="61"/>
                    <a:pt x="39" y="61"/>
                  </a:cubicBezTo>
                  <a:cubicBezTo>
                    <a:pt x="39" y="61"/>
                    <a:pt x="40" y="61"/>
                    <a:pt x="40" y="61"/>
                  </a:cubicBezTo>
                  <a:cubicBezTo>
                    <a:pt x="40" y="61"/>
                    <a:pt x="40" y="61"/>
                    <a:pt x="40" y="61"/>
                  </a:cubicBezTo>
                  <a:cubicBezTo>
                    <a:pt x="40" y="61"/>
                    <a:pt x="40" y="60"/>
                    <a:pt x="40" y="60"/>
                  </a:cubicBezTo>
                  <a:close/>
                  <a:moveTo>
                    <a:pt x="37" y="59"/>
                  </a:moveTo>
                  <a:cubicBezTo>
                    <a:pt x="37" y="59"/>
                    <a:pt x="37" y="59"/>
                    <a:pt x="37" y="59"/>
                  </a:cubicBezTo>
                  <a:cubicBezTo>
                    <a:pt x="37" y="59"/>
                    <a:pt x="37" y="59"/>
                    <a:pt x="37" y="59"/>
                  </a:cubicBezTo>
                  <a:cubicBezTo>
                    <a:pt x="37" y="59"/>
                    <a:pt x="37" y="59"/>
                    <a:pt x="37" y="59"/>
                  </a:cubicBezTo>
                  <a:cubicBezTo>
                    <a:pt x="37" y="59"/>
                    <a:pt x="37" y="59"/>
                    <a:pt x="37" y="59"/>
                  </a:cubicBezTo>
                  <a:cubicBezTo>
                    <a:pt x="37" y="59"/>
                    <a:pt x="37" y="59"/>
                    <a:pt x="37" y="59"/>
                  </a:cubicBezTo>
                  <a:cubicBezTo>
                    <a:pt x="37" y="59"/>
                    <a:pt x="37" y="59"/>
                    <a:pt x="37" y="59"/>
                  </a:cubicBezTo>
                  <a:cubicBezTo>
                    <a:pt x="37" y="59"/>
                    <a:pt x="37" y="59"/>
                    <a:pt x="37" y="59"/>
                  </a:cubicBezTo>
                  <a:close/>
                  <a:moveTo>
                    <a:pt x="33" y="57"/>
                  </a:moveTo>
                  <a:cubicBezTo>
                    <a:pt x="33" y="57"/>
                    <a:pt x="33" y="57"/>
                    <a:pt x="33" y="57"/>
                  </a:cubicBezTo>
                  <a:cubicBezTo>
                    <a:pt x="33" y="57"/>
                    <a:pt x="33" y="57"/>
                    <a:pt x="33" y="57"/>
                  </a:cubicBezTo>
                  <a:cubicBezTo>
                    <a:pt x="33" y="57"/>
                    <a:pt x="33" y="57"/>
                    <a:pt x="33" y="57"/>
                  </a:cubicBezTo>
                  <a:cubicBezTo>
                    <a:pt x="33" y="57"/>
                    <a:pt x="33" y="57"/>
                    <a:pt x="33" y="57"/>
                  </a:cubicBezTo>
                  <a:cubicBezTo>
                    <a:pt x="33" y="57"/>
                    <a:pt x="33" y="57"/>
                    <a:pt x="33" y="57"/>
                  </a:cubicBezTo>
                  <a:cubicBezTo>
                    <a:pt x="33" y="57"/>
                    <a:pt x="33" y="57"/>
                    <a:pt x="33" y="57"/>
                  </a:cubicBezTo>
                  <a:cubicBezTo>
                    <a:pt x="33" y="57"/>
                    <a:pt x="33" y="57"/>
                    <a:pt x="33" y="57"/>
                  </a:cubicBezTo>
                  <a:cubicBezTo>
                    <a:pt x="33" y="57"/>
                    <a:pt x="33" y="57"/>
                    <a:pt x="33" y="57"/>
                  </a:cubicBezTo>
                  <a:cubicBezTo>
                    <a:pt x="33" y="57"/>
                    <a:pt x="33" y="57"/>
                    <a:pt x="33" y="57"/>
                  </a:cubicBezTo>
                  <a:cubicBezTo>
                    <a:pt x="33" y="57"/>
                    <a:pt x="33" y="57"/>
                    <a:pt x="33" y="57"/>
                  </a:cubicBezTo>
                  <a:cubicBezTo>
                    <a:pt x="33" y="57"/>
                    <a:pt x="33" y="57"/>
                    <a:pt x="33" y="57"/>
                  </a:cubicBezTo>
                  <a:cubicBezTo>
                    <a:pt x="33" y="57"/>
                    <a:pt x="33" y="57"/>
                    <a:pt x="33" y="57"/>
                  </a:cubicBezTo>
                  <a:cubicBezTo>
                    <a:pt x="33" y="57"/>
                    <a:pt x="33" y="57"/>
                    <a:pt x="33" y="57"/>
                  </a:cubicBezTo>
                  <a:cubicBezTo>
                    <a:pt x="33" y="57"/>
                    <a:pt x="33" y="57"/>
                    <a:pt x="33" y="57"/>
                  </a:cubicBezTo>
                  <a:cubicBezTo>
                    <a:pt x="33" y="57"/>
                    <a:pt x="33" y="57"/>
                    <a:pt x="33" y="57"/>
                  </a:cubicBezTo>
                  <a:cubicBezTo>
                    <a:pt x="33" y="57"/>
                    <a:pt x="33" y="57"/>
                    <a:pt x="33" y="57"/>
                  </a:cubicBezTo>
                  <a:cubicBezTo>
                    <a:pt x="33" y="57"/>
                    <a:pt x="33" y="57"/>
                    <a:pt x="33" y="57"/>
                  </a:cubicBezTo>
                  <a:cubicBezTo>
                    <a:pt x="33" y="57"/>
                    <a:pt x="33" y="57"/>
                    <a:pt x="33" y="57"/>
                  </a:cubicBezTo>
                  <a:cubicBezTo>
                    <a:pt x="33" y="57"/>
                    <a:pt x="33" y="57"/>
                    <a:pt x="33" y="57"/>
                  </a:cubicBezTo>
                  <a:cubicBezTo>
                    <a:pt x="33" y="57"/>
                    <a:pt x="33" y="57"/>
                    <a:pt x="33" y="57"/>
                  </a:cubicBezTo>
                  <a:cubicBezTo>
                    <a:pt x="33" y="57"/>
                    <a:pt x="33" y="57"/>
                    <a:pt x="33" y="57"/>
                  </a:cubicBezTo>
                  <a:cubicBezTo>
                    <a:pt x="33" y="57"/>
                    <a:pt x="33" y="57"/>
                    <a:pt x="33" y="57"/>
                  </a:cubicBezTo>
                  <a:cubicBezTo>
                    <a:pt x="33" y="57"/>
                    <a:pt x="33" y="57"/>
                    <a:pt x="33" y="57"/>
                  </a:cubicBezTo>
                  <a:cubicBezTo>
                    <a:pt x="33" y="57"/>
                    <a:pt x="33" y="57"/>
                    <a:pt x="33" y="57"/>
                  </a:cubicBezTo>
                  <a:close/>
                  <a:moveTo>
                    <a:pt x="37" y="59"/>
                  </a:moveTo>
                  <a:cubicBezTo>
                    <a:pt x="37" y="59"/>
                    <a:pt x="37" y="59"/>
                    <a:pt x="37" y="59"/>
                  </a:cubicBezTo>
                  <a:cubicBezTo>
                    <a:pt x="37" y="59"/>
                    <a:pt x="37" y="59"/>
                    <a:pt x="37" y="59"/>
                  </a:cubicBezTo>
                  <a:cubicBezTo>
                    <a:pt x="37" y="59"/>
                    <a:pt x="37" y="59"/>
                    <a:pt x="37" y="59"/>
                  </a:cubicBezTo>
                  <a:cubicBezTo>
                    <a:pt x="37" y="59"/>
                    <a:pt x="37" y="59"/>
                    <a:pt x="37" y="59"/>
                  </a:cubicBezTo>
                  <a:cubicBezTo>
                    <a:pt x="37" y="59"/>
                    <a:pt x="37" y="60"/>
                    <a:pt x="37" y="60"/>
                  </a:cubicBezTo>
                  <a:cubicBezTo>
                    <a:pt x="37" y="60"/>
                    <a:pt x="37" y="60"/>
                    <a:pt x="37" y="60"/>
                  </a:cubicBezTo>
                  <a:cubicBezTo>
                    <a:pt x="37" y="60"/>
                    <a:pt x="37" y="60"/>
                    <a:pt x="37" y="60"/>
                  </a:cubicBezTo>
                  <a:cubicBezTo>
                    <a:pt x="37" y="60"/>
                    <a:pt x="37" y="60"/>
                    <a:pt x="37" y="60"/>
                  </a:cubicBezTo>
                  <a:cubicBezTo>
                    <a:pt x="37" y="60"/>
                    <a:pt x="37" y="60"/>
                    <a:pt x="37" y="60"/>
                  </a:cubicBezTo>
                  <a:cubicBezTo>
                    <a:pt x="37" y="60"/>
                    <a:pt x="37" y="60"/>
                    <a:pt x="37" y="60"/>
                  </a:cubicBezTo>
                  <a:cubicBezTo>
                    <a:pt x="37" y="60"/>
                    <a:pt x="37" y="60"/>
                    <a:pt x="37" y="60"/>
                  </a:cubicBezTo>
                  <a:cubicBezTo>
                    <a:pt x="38" y="60"/>
                    <a:pt x="38" y="60"/>
                    <a:pt x="38" y="60"/>
                  </a:cubicBezTo>
                  <a:cubicBezTo>
                    <a:pt x="38" y="60"/>
                    <a:pt x="38" y="60"/>
                    <a:pt x="38" y="60"/>
                  </a:cubicBezTo>
                  <a:cubicBezTo>
                    <a:pt x="38" y="60"/>
                    <a:pt x="38" y="60"/>
                    <a:pt x="38" y="60"/>
                  </a:cubicBezTo>
                  <a:cubicBezTo>
                    <a:pt x="38" y="60"/>
                    <a:pt x="38" y="60"/>
                    <a:pt x="38" y="60"/>
                  </a:cubicBezTo>
                  <a:cubicBezTo>
                    <a:pt x="38" y="60"/>
                    <a:pt x="38" y="59"/>
                    <a:pt x="38" y="59"/>
                  </a:cubicBezTo>
                  <a:cubicBezTo>
                    <a:pt x="37" y="59"/>
                    <a:pt x="37" y="59"/>
                    <a:pt x="37" y="59"/>
                  </a:cubicBezTo>
                  <a:cubicBezTo>
                    <a:pt x="37" y="59"/>
                    <a:pt x="37" y="59"/>
                    <a:pt x="37" y="59"/>
                  </a:cubicBezTo>
                  <a:cubicBezTo>
                    <a:pt x="37" y="59"/>
                    <a:pt x="37" y="59"/>
                    <a:pt x="37" y="59"/>
                  </a:cubicBezTo>
                  <a:cubicBezTo>
                    <a:pt x="37" y="59"/>
                    <a:pt x="37" y="59"/>
                    <a:pt x="37" y="59"/>
                  </a:cubicBezTo>
                  <a:cubicBezTo>
                    <a:pt x="37" y="59"/>
                    <a:pt x="37" y="59"/>
                    <a:pt x="37" y="59"/>
                  </a:cubicBezTo>
                  <a:cubicBezTo>
                    <a:pt x="37" y="59"/>
                    <a:pt x="37" y="59"/>
                    <a:pt x="37" y="59"/>
                  </a:cubicBezTo>
                  <a:cubicBezTo>
                    <a:pt x="37" y="59"/>
                    <a:pt x="37" y="59"/>
                    <a:pt x="37" y="59"/>
                  </a:cubicBezTo>
                  <a:cubicBezTo>
                    <a:pt x="37" y="59"/>
                    <a:pt x="37" y="59"/>
                    <a:pt x="37" y="59"/>
                  </a:cubicBezTo>
                  <a:cubicBezTo>
                    <a:pt x="37" y="59"/>
                    <a:pt x="37" y="59"/>
                    <a:pt x="37" y="59"/>
                  </a:cubicBezTo>
                  <a:cubicBezTo>
                    <a:pt x="37" y="59"/>
                    <a:pt x="37" y="59"/>
                    <a:pt x="37" y="59"/>
                  </a:cubicBezTo>
                  <a:cubicBezTo>
                    <a:pt x="37" y="59"/>
                    <a:pt x="37" y="59"/>
                    <a:pt x="37" y="59"/>
                  </a:cubicBezTo>
                  <a:cubicBezTo>
                    <a:pt x="37" y="59"/>
                    <a:pt x="37" y="59"/>
                    <a:pt x="37" y="59"/>
                  </a:cubicBezTo>
                  <a:cubicBezTo>
                    <a:pt x="37" y="59"/>
                    <a:pt x="37" y="59"/>
                    <a:pt x="37" y="59"/>
                  </a:cubicBezTo>
                  <a:cubicBezTo>
                    <a:pt x="37" y="59"/>
                    <a:pt x="37" y="59"/>
                    <a:pt x="37" y="59"/>
                  </a:cubicBezTo>
                  <a:close/>
                  <a:moveTo>
                    <a:pt x="51" y="55"/>
                  </a:moveTo>
                  <a:cubicBezTo>
                    <a:pt x="51" y="55"/>
                    <a:pt x="51" y="56"/>
                    <a:pt x="51" y="56"/>
                  </a:cubicBezTo>
                  <a:cubicBezTo>
                    <a:pt x="51" y="56"/>
                    <a:pt x="51" y="57"/>
                    <a:pt x="51" y="57"/>
                  </a:cubicBezTo>
                  <a:cubicBezTo>
                    <a:pt x="51" y="58"/>
                    <a:pt x="51" y="58"/>
                    <a:pt x="50" y="59"/>
                  </a:cubicBezTo>
                  <a:cubicBezTo>
                    <a:pt x="50" y="59"/>
                    <a:pt x="50" y="59"/>
                    <a:pt x="50" y="59"/>
                  </a:cubicBezTo>
                  <a:cubicBezTo>
                    <a:pt x="49" y="59"/>
                    <a:pt x="49" y="58"/>
                    <a:pt x="49" y="58"/>
                  </a:cubicBezTo>
                  <a:cubicBezTo>
                    <a:pt x="49" y="58"/>
                    <a:pt x="49" y="58"/>
                    <a:pt x="49" y="58"/>
                  </a:cubicBezTo>
                  <a:cubicBezTo>
                    <a:pt x="49" y="58"/>
                    <a:pt x="49" y="58"/>
                    <a:pt x="49" y="57"/>
                  </a:cubicBezTo>
                  <a:cubicBezTo>
                    <a:pt x="48" y="57"/>
                    <a:pt x="49" y="57"/>
                    <a:pt x="48" y="57"/>
                  </a:cubicBezTo>
                  <a:cubicBezTo>
                    <a:pt x="48" y="57"/>
                    <a:pt x="48" y="57"/>
                    <a:pt x="48" y="57"/>
                  </a:cubicBezTo>
                  <a:cubicBezTo>
                    <a:pt x="48" y="57"/>
                    <a:pt x="48" y="57"/>
                    <a:pt x="48" y="57"/>
                  </a:cubicBezTo>
                  <a:cubicBezTo>
                    <a:pt x="49" y="57"/>
                    <a:pt x="49" y="56"/>
                    <a:pt x="49" y="57"/>
                  </a:cubicBezTo>
                  <a:cubicBezTo>
                    <a:pt x="49" y="57"/>
                    <a:pt x="49" y="56"/>
                    <a:pt x="49" y="56"/>
                  </a:cubicBezTo>
                  <a:cubicBezTo>
                    <a:pt x="49" y="56"/>
                    <a:pt x="49" y="56"/>
                    <a:pt x="50" y="56"/>
                  </a:cubicBezTo>
                  <a:cubicBezTo>
                    <a:pt x="50" y="56"/>
                    <a:pt x="50" y="56"/>
                    <a:pt x="50" y="56"/>
                  </a:cubicBezTo>
                  <a:cubicBezTo>
                    <a:pt x="49" y="56"/>
                    <a:pt x="49" y="56"/>
                    <a:pt x="49" y="56"/>
                  </a:cubicBezTo>
                  <a:cubicBezTo>
                    <a:pt x="49" y="56"/>
                    <a:pt x="49" y="56"/>
                    <a:pt x="49" y="56"/>
                  </a:cubicBezTo>
                  <a:cubicBezTo>
                    <a:pt x="49" y="56"/>
                    <a:pt x="49" y="56"/>
                    <a:pt x="48" y="56"/>
                  </a:cubicBezTo>
                  <a:cubicBezTo>
                    <a:pt x="48" y="56"/>
                    <a:pt x="48" y="56"/>
                    <a:pt x="48" y="56"/>
                  </a:cubicBezTo>
                  <a:cubicBezTo>
                    <a:pt x="48" y="56"/>
                    <a:pt x="48" y="56"/>
                    <a:pt x="48" y="56"/>
                  </a:cubicBezTo>
                  <a:cubicBezTo>
                    <a:pt x="48" y="57"/>
                    <a:pt x="48" y="56"/>
                    <a:pt x="48" y="57"/>
                  </a:cubicBezTo>
                  <a:cubicBezTo>
                    <a:pt x="48" y="57"/>
                    <a:pt x="48" y="57"/>
                    <a:pt x="48" y="57"/>
                  </a:cubicBezTo>
                  <a:cubicBezTo>
                    <a:pt x="47" y="57"/>
                    <a:pt x="47" y="56"/>
                    <a:pt x="47" y="56"/>
                  </a:cubicBezTo>
                  <a:cubicBezTo>
                    <a:pt x="47" y="56"/>
                    <a:pt x="47" y="56"/>
                    <a:pt x="47" y="56"/>
                  </a:cubicBezTo>
                  <a:cubicBezTo>
                    <a:pt x="47" y="56"/>
                    <a:pt x="47" y="56"/>
                    <a:pt x="47" y="56"/>
                  </a:cubicBezTo>
                  <a:cubicBezTo>
                    <a:pt x="46" y="56"/>
                    <a:pt x="46" y="56"/>
                    <a:pt x="46" y="56"/>
                  </a:cubicBezTo>
                  <a:cubicBezTo>
                    <a:pt x="46" y="56"/>
                    <a:pt x="46" y="56"/>
                    <a:pt x="46" y="56"/>
                  </a:cubicBezTo>
                  <a:cubicBezTo>
                    <a:pt x="45" y="55"/>
                    <a:pt x="45" y="55"/>
                    <a:pt x="45" y="56"/>
                  </a:cubicBezTo>
                  <a:cubicBezTo>
                    <a:pt x="45" y="56"/>
                    <a:pt x="44" y="56"/>
                    <a:pt x="44" y="55"/>
                  </a:cubicBezTo>
                  <a:cubicBezTo>
                    <a:pt x="44" y="55"/>
                    <a:pt x="44" y="55"/>
                    <a:pt x="44" y="55"/>
                  </a:cubicBezTo>
                  <a:cubicBezTo>
                    <a:pt x="44" y="55"/>
                    <a:pt x="44" y="54"/>
                    <a:pt x="44" y="54"/>
                  </a:cubicBezTo>
                  <a:cubicBezTo>
                    <a:pt x="44" y="54"/>
                    <a:pt x="44" y="54"/>
                    <a:pt x="44" y="54"/>
                  </a:cubicBezTo>
                  <a:cubicBezTo>
                    <a:pt x="44" y="54"/>
                    <a:pt x="44" y="54"/>
                    <a:pt x="44" y="54"/>
                  </a:cubicBezTo>
                  <a:cubicBezTo>
                    <a:pt x="44" y="54"/>
                    <a:pt x="44" y="53"/>
                    <a:pt x="44" y="53"/>
                  </a:cubicBezTo>
                  <a:cubicBezTo>
                    <a:pt x="44" y="53"/>
                    <a:pt x="43" y="52"/>
                    <a:pt x="43" y="52"/>
                  </a:cubicBezTo>
                  <a:cubicBezTo>
                    <a:pt x="43" y="52"/>
                    <a:pt x="42" y="52"/>
                    <a:pt x="42" y="52"/>
                  </a:cubicBezTo>
                  <a:cubicBezTo>
                    <a:pt x="41" y="52"/>
                    <a:pt x="41" y="52"/>
                    <a:pt x="41" y="51"/>
                  </a:cubicBezTo>
                  <a:cubicBezTo>
                    <a:pt x="41" y="51"/>
                    <a:pt x="41" y="51"/>
                    <a:pt x="41" y="51"/>
                  </a:cubicBezTo>
                  <a:cubicBezTo>
                    <a:pt x="41" y="51"/>
                    <a:pt x="41" y="51"/>
                    <a:pt x="41" y="50"/>
                  </a:cubicBezTo>
                  <a:cubicBezTo>
                    <a:pt x="40" y="50"/>
                    <a:pt x="40" y="50"/>
                    <a:pt x="40" y="50"/>
                  </a:cubicBezTo>
                  <a:cubicBezTo>
                    <a:pt x="40" y="50"/>
                    <a:pt x="39" y="50"/>
                    <a:pt x="39" y="50"/>
                  </a:cubicBezTo>
                  <a:cubicBezTo>
                    <a:pt x="39" y="49"/>
                    <a:pt x="39" y="49"/>
                    <a:pt x="39" y="49"/>
                  </a:cubicBezTo>
                  <a:cubicBezTo>
                    <a:pt x="39" y="49"/>
                    <a:pt x="39" y="49"/>
                    <a:pt x="39" y="49"/>
                  </a:cubicBezTo>
                  <a:cubicBezTo>
                    <a:pt x="39" y="49"/>
                    <a:pt x="39" y="49"/>
                    <a:pt x="39" y="49"/>
                  </a:cubicBezTo>
                  <a:cubicBezTo>
                    <a:pt x="38" y="49"/>
                    <a:pt x="38" y="49"/>
                    <a:pt x="38" y="49"/>
                  </a:cubicBezTo>
                  <a:cubicBezTo>
                    <a:pt x="38" y="49"/>
                    <a:pt x="38" y="50"/>
                    <a:pt x="38" y="50"/>
                  </a:cubicBezTo>
                  <a:cubicBezTo>
                    <a:pt x="39" y="50"/>
                    <a:pt x="39" y="50"/>
                    <a:pt x="38" y="51"/>
                  </a:cubicBezTo>
                  <a:cubicBezTo>
                    <a:pt x="38" y="51"/>
                    <a:pt x="38" y="51"/>
                    <a:pt x="38" y="51"/>
                  </a:cubicBezTo>
                  <a:cubicBezTo>
                    <a:pt x="39" y="51"/>
                    <a:pt x="39" y="52"/>
                    <a:pt x="39" y="52"/>
                  </a:cubicBezTo>
                  <a:cubicBezTo>
                    <a:pt x="39" y="52"/>
                    <a:pt x="39" y="52"/>
                    <a:pt x="39" y="52"/>
                  </a:cubicBezTo>
                  <a:cubicBezTo>
                    <a:pt x="39" y="52"/>
                    <a:pt x="39" y="52"/>
                    <a:pt x="39" y="52"/>
                  </a:cubicBezTo>
                  <a:cubicBezTo>
                    <a:pt x="39" y="52"/>
                    <a:pt x="39" y="53"/>
                    <a:pt x="39" y="53"/>
                  </a:cubicBezTo>
                  <a:cubicBezTo>
                    <a:pt x="40" y="53"/>
                    <a:pt x="40" y="53"/>
                    <a:pt x="40" y="54"/>
                  </a:cubicBezTo>
                  <a:cubicBezTo>
                    <a:pt x="40" y="54"/>
                    <a:pt x="40" y="54"/>
                    <a:pt x="40" y="54"/>
                  </a:cubicBezTo>
                  <a:cubicBezTo>
                    <a:pt x="40" y="54"/>
                    <a:pt x="40" y="54"/>
                    <a:pt x="40" y="54"/>
                  </a:cubicBezTo>
                  <a:cubicBezTo>
                    <a:pt x="40" y="54"/>
                    <a:pt x="40" y="54"/>
                    <a:pt x="40" y="54"/>
                  </a:cubicBezTo>
                  <a:cubicBezTo>
                    <a:pt x="40" y="54"/>
                    <a:pt x="40" y="54"/>
                    <a:pt x="40" y="54"/>
                  </a:cubicBezTo>
                  <a:cubicBezTo>
                    <a:pt x="40" y="54"/>
                    <a:pt x="40" y="54"/>
                    <a:pt x="40" y="55"/>
                  </a:cubicBezTo>
                  <a:cubicBezTo>
                    <a:pt x="39" y="55"/>
                    <a:pt x="39" y="55"/>
                    <a:pt x="39" y="54"/>
                  </a:cubicBezTo>
                  <a:cubicBezTo>
                    <a:pt x="39" y="54"/>
                    <a:pt x="39" y="54"/>
                    <a:pt x="39" y="53"/>
                  </a:cubicBezTo>
                  <a:cubicBezTo>
                    <a:pt x="39" y="53"/>
                    <a:pt x="39" y="53"/>
                    <a:pt x="39" y="53"/>
                  </a:cubicBezTo>
                  <a:cubicBezTo>
                    <a:pt x="38" y="53"/>
                    <a:pt x="38" y="53"/>
                    <a:pt x="38" y="53"/>
                  </a:cubicBezTo>
                  <a:cubicBezTo>
                    <a:pt x="38" y="53"/>
                    <a:pt x="38" y="53"/>
                    <a:pt x="38" y="52"/>
                  </a:cubicBezTo>
                  <a:cubicBezTo>
                    <a:pt x="38" y="52"/>
                    <a:pt x="38" y="52"/>
                    <a:pt x="38" y="52"/>
                  </a:cubicBezTo>
                  <a:cubicBezTo>
                    <a:pt x="37" y="52"/>
                    <a:pt x="37" y="52"/>
                    <a:pt x="37" y="52"/>
                  </a:cubicBezTo>
                  <a:cubicBezTo>
                    <a:pt x="37" y="52"/>
                    <a:pt x="36" y="52"/>
                    <a:pt x="36" y="51"/>
                  </a:cubicBezTo>
                  <a:cubicBezTo>
                    <a:pt x="36" y="51"/>
                    <a:pt x="36" y="51"/>
                    <a:pt x="36" y="51"/>
                  </a:cubicBezTo>
                  <a:cubicBezTo>
                    <a:pt x="36" y="51"/>
                    <a:pt x="36" y="51"/>
                    <a:pt x="36" y="51"/>
                  </a:cubicBezTo>
                  <a:cubicBezTo>
                    <a:pt x="36" y="50"/>
                    <a:pt x="35" y="50"/>
                    <a:pt x="35" y="50"/>
                  </a:cubicBezTo>
                  <a:cubicBezTo>
                    <a:pt x="35" y="50"/>
                    <a:pt x="35" y="50"/>
                    <a:pt x="34" y="50"/>
                  </a:cubicBezTo>
                  <a:cubicBezTo>
                    <a:pt x="34" y="50"/>
                    <a:pt x="34" y="50"/>
                    <a:pt x="34" y="50"/>
                  </a:cubicBezTo>
                  <a:cubicBezTo>
                    <a:pt x="34" y="50"/>
                    <a:pt x="34" y="50"/>
                    <a:pt x="34" y="50"/>
                  </a:cubicBezTo>
                  <a:cubicBezTo>
                    <a:pt x="33" y="50"/>
                    <a:pt x="33" y="49"/>
                    <a:pt x="33" y="49"/>
                  </a:cubicBezTo>
                  <a:cubicBezTo>
                    <a:pt x="33" y="49"/>
                    <a:pt x="33" y="49"/>
                    <a:pt x="33" y="49"/>
                  </a:cubicBezTo>
                  <a:cubicBezTo>
                    <a:pt x="33" y="49"/>
                    <a:pt x="33" y="49"/>
                    <a:pt x="32" y="49"/>
                  </a:cubicBezTo>
                  <a:cubicBezTo>
                    <a:pt x="32" y="50"/>
                    <a:pt x="32" y="50"/>
                    <a:pt x="32" y="50"/>
                  </a:cubicBezTo>
                  <a:cubicBezTo>
                    <a:pt x="32" y="50"/>
                    <a:pt x="31" y="50"/>
                    <a:pt x="31" y="50"/>
                  </a:cubicBezTo>
                  <a:cubicBezTo>
                    <a:pt x="31" y="50"/>
                    <a:pt x="31" y="50"/>
                    <a:pt x="31" y="50"/>
                  </a:cubicBezTo>
                  <a:cubicBezTo>
                    <a:pt x="31" y="50"/>
                    <a:pt x="31" y="51"/>
                    <a:pt x="31" y="51"/>
                  </a:cubicBezTo>
                  <a:cubicBezTo>
                    <a:pt x="31" y="51"/>
                    <a:pt x="31" y="51"/>
                    <a:pt x="31" y="51"/>
                  </a:cubicBezTo>
                  <a:cubicBezTo>
                    <a:pt x="31" y="51"/>
                    <a:pt x="31" y="51"/>
                    <a:pt x="31" y="51"/>
                  </a:cubicBezTo>
                  <a:cubicBezTo>
                    <a:pt x="31" y="51"/>
                    <a:pt x="31" y="52"/>
                    <a:pt x="30" y="52"/>
                  </a:cubicBezTo>
                  <a:cubicBezTo>
                    <a:pt x="30" y="52"/>
                    <a:pt x="30" y="52"/>
                    <a:pt x="30" y="52"/>
                  </a:cubicBezTo>
                  <a:cubicBezTo>
                    <a:pt x="30" y="52"/>
                    <a:pt x="30" y="52"/>
                    <a:pt x="29" y="52"/>
                  </a:cubicBezTo>
                  <a:cubicBezTo>
                    <a:pt x="29" y="52"/>
                    <a:pt x="29" y="52"/>
                    <a:pt x="29" y="52"/>
                  </a:cubicBezTo>
                  <a:cubicBezTo>
                    <a:pt x="29" y="52"/>
                    <a:pt x="29" y="52"/>
                    <a:pt x="29" y="52"/>
                  </a:cubicBezTo>
                  <a:cubicBezTo>
                    <a:pt x="29" y="52"/>
                    <a:pt x="29" y="52"/>
                    <a:pt x="29" y="52"/>
                  </a:cubicBezTo>
                  <a:cubicBezTo>
                    <a:pt x="29" y="52"/>
                    <a:pt x="29" y="52"/>
                    <a:pt x="29" y="52"/>
                  </a:cubicBezTo>
                  <a:cubicBezTo>
                    <a:pt x="29" y="52"/>
                    <a:pt x="29" y="52"/>
                    <a:pt x="28" y="52"/>
                  </a:cubicBezTo>
                  <a:cubicBezTo>
                    <a:pt x="28" y="52"/>
                    <a:pt x="28" y="52"/>
                    <a:pt x="28" y="52"/>
                  </a:cubicBezTo>
                  <a:cubicBezTo>
                    <a:pt x="28" y="52"/>
                    <a:pt x="28" y="52"/>
                    <a:pt x="28" y="52"/>
                  </a:cubicBezTo>
                  <a:cubicBezTo>
                    <a:pt x="28" y="52"/>
                    <a:pt x="28" y="52"/>
                    <a:pt x="28" y="51"/>
                  </a:cubicBezTo>
                  <a:cubicBezTo>
                    <a:pt x="28" y="51"/>
                    <a:pt x="28" y="51"/>
                    <a:pt x="28" y="51"/>
                  </a:cubicBezTo>
                  <a:cubicBezTo>
                    <a:pt x="28" y="51"/>
                    <a:pt x="28" y="51"/>
                    <a:pt x="28" y="51"/>
                  </a:cubicBezTo>
                  <a:cubicBezTo>
                    <a:pt x="28" y="51"/>
                    <a:pt x="28" y="51"/>
                    <a:pt x="28" y="51"/>
                  </a:cubicBezTo>
                  <a:cubicBezTo>
                    <a:pt x="28" y="51"/>
                    <a:pt x="28" y="51"/>
                    <a:pt x="28" y="51"/>
                  </a:cubicBezTo>
                  <a:cubicBezTo>
                    <a:pt x="28" y="51"/>
                    <a:pt x="28" y="51"/>
                    <a:pt x="28" y="51"/>
                  </a:cubicBezTo>
                  <a:cubicBezTo>
                    <a:pt x="28" y="51"/>
                    <a:pt x="28" y="51"/>
                    <a:pt x="28" y="51"/>
                  </a:cubicBezTo>
                  <a:cubicBezTo>
                    <a:pt x="27" y="51"/>
                    <a:pt x="27" y="51"/>
                    <a:pt x="27" y="51"/>
                  </a:cubicBezTo>
                  <a:cubicBezTo>
                    <a:pt x="27" y="51"/>
                    <a:pt x="27" y="52"/>
                    <a:pt x="27" y="51"/>
                  </a:cubicBezTo>
                  <a:cubicBezTo>
                    <a:pt x="26" y="51"/>
                    <a:pt x="26" y="51"/>
                    <a:pt x="27" y="51"/>
                  </a:cubicBezTo>
                  <a:cubicBezTo>
                    <a:pt x="27" y="50"/>
                    <a:pt x="27" y="50"/>
                    <a:pt x="27" y="50"/>
                  </a:cubicBezTo>
                  <a:cubicBezTo>
                    <a:pt x="27" y="50"/>
                    <a:pt x="27" y="50"/>
                    <a:pt x="27" y="50"/>
                  </a:cubicBezTo>
                  <a:cubicBezTo>
                    <a:pt x="26" y="50"/>
                    <a:pt x="26" y="50"/>
                    <a:pt x="25" y="50"/>
                  </a:cubicBezTo>
                  <a:cubicBezTo>
                    <a:pt x="25" y="50"/>
                    <a:pt x="25" y="50"/>
                    <a:pt x="25" y="50"/>
                  </a:cubicBezTo>
                  <a:cubicBezTo>
                    <a:pt x="25" y="50"/>
                    <a:pt x="25" y="51"/>
                    <a:pt x="25" y="51"/>
                  </a:cubicBezTo>
                  <a:cubicBezTo>
                    <a:pt x="25" y="51"/>
                    <a:pt x="25" y="51"/>
                    <a:pt x="25" y="51"/>
                  </a:cubicBezTo>
                  <a:cubicBezTo>
                    <a:pt x="25" y="51"/>
                    <a:pt x="25" y="51"/>
                    <a:pt x="25" y="51"/>
                  </a:cubicBezTo>
                  <a:cubicBezTo>
                    <a:pt x="25" y="51"/>
                    <a:pt x="25" y="51"/>
                    <a:pt x="25" y="51"/>
                  </a:cubicBezTo>
                  <a:cubicBezTo>
                    <a:pt x="25" y="50"/>
                    <a:pt x="25" y="50"/>
                    <a:pt x="25" y="50"/>
                  </a:cubicBezTo>
                  <a:cubicBezTo>
                    <a:pt x="25" y="50"/>
                    <a:pt x="25" y="50"/>
                    <a:pt x="25" y="50"/>
                  </a:cubicBezTo>
                  <a:cubicBezTo>
                    <a:pt x="25" y="49"/>
                    <a:pt x="25" y="49"/>
                    <a:pt x="24" y="48"/>
                  </a:cubicBezTo>
                  <a:cubicBezTo>
                    <a:pt x="24" y="48"/>
                    <a:pt x="24" y="48"/>
                    <a:pt x="24" y="48"/>
                  </a:cubicBezTo>
                  <a:cubicBezTo>
                    <a:pt x="24" y="48"/>
                    <a:pt x="24" y="48"/>
                    <a:pt x="24" y="48"/>
                  </a:cubicBezTo>
                  <a:cubicBezTo>
                    <a:pt x="24" y="48"/>
                    <a:pt x="24" y="48"/>
                    <a:pt x="24" y="48"/>
                  </a:cubicBezTo>
                  <a:cubicBezTo>
                    <a:pt x="24" y="48"/>
                    <a:pt x="25" y="48"/>
                    <a:pt x="25" y="48"/>
                  </a:cubicBezTo>
                  <a:cubicBezTo>
                    <a:pt x="25" y="47"/>
                    <a:pt x="25" y="47"/>
                    <a:pt x="25" y="47"/>
                  </a:cubicBezTo>
                  <a:cubicBezTo>
                    <a:pt x="25" y="47"/>
                    <a:pt x="25" y="47"/>
                    <a:pt x="25" y="47"/>
                  </a:cubicBezTo>
                  <a:cubicBezTo>
                    <a:pt x="25" y="47"/>
                    <a:pt x="26" y="47"/>
                    <a:pt x="26" y="46"/>
                  </a:cubicBezTo>
                  <a:cubicBezTo>
                    <a:pt x="26" y="46"/>
                    <a:pt x="26" y="46"/>
                    <a:pt x="26" y="46"/>
                  </a:cubicBezTo>
                  <a:cubicBezTo>
                    <a:pt x="27" y="46"/>
                    <a:pt x="27" y="46"/>
                    <a:pt x="27" y="46"/>
                  </a:cubicBezTo>
                  <a:cubicBezTo>
                    <a:pt x="27" y="46"/>
                    <a:pt x="27" y="45"/>
                    <a:pt x="27" y="45"/>
                  </a:cubicBezTo>
                  <a:cubicBezTo>
                    <a:pt x="27" y="45"/>
                    <a:pt x="27" y="45"/>
                    <a:pt x="27" y="45"/>
                  </a:cubicBezTo>
                  <a:cubicBezTo>
                    <a:pt x="27" y="45"/>
                    <a:pt x="27" y="45"/>
                    <a:pt x="27" y="44"/>
                  </a:cubicBezTo>
                  <a:cubicBezTo>
                    <a:pt x="26" y="44"/>
                    <a:pt x="26" y="44"/>
                    <a:pt x="26" y="44"/>
                  </a:cubicBezTo>
                  <a:cubicBezTo>
                    <a:pt x="26" y="44"/>
                    <a:pt x="26" y="44"/>
                    <a:pt x="26" y="44"/>
                  </a:cubicBezTo>
                  <a:cubicBezTo>
                    <a:pt x="26" y="44"/>
                    <a:pt x="26" y="44"/>
                    <a:pt x="25" y="44"/>
                  </a:cubicBezTo>
                  <a:cubicBezTo>
                    <a:pt x="25" y="44"/>
                    <a:pt x="25" y="44"/>
                    <a:pt x="25" y="44"/>
                  </a:cubicBezTo>
                  <a:cubicBezTo>
                    <a:pt x="25" y="44"/>
                    <a:pt x="24" y="44"/>
                    <a:pt x="24" y="43"/>
                  </a:cubicBezTo>
                  <a:cubicBezTo>
                    <a:pt x="24" y="43"/>
                    <a:pt x="24" y="43"/>
                    <a:pt x="24" y="43"/>
                  </a:cubicBezTo>
                  <a:cubicBezTo>
                    <a:pt x="24" y="43"/>
                    <a:pt x="24" y="43"/>
                    <a:pt x="24" y="43"/>
                  </a:cubicBezTo>
                  <a:cubicBezTo>
                    <a:pt x="24" y="44"/>
                    <a:pt x="24" y="44"/>
                    <a:pt x="24" y="44"/>
                  </a:cubicBezTo>
                  <a:cubicBezTo>
                    <a:pt x="24" y="45"/>
                    <a:pt x="24" y="45"/>
                    <a:pt x="24" y="46"/>
                  </a:cubicBezTo>
                  <a:cubicBezTo>
                    <a:pt x="24" y="46"/>
                    <a:pt x="24" y="46"/>
                    <a:pt x="24" y="46"/>
                  </a:cubicBezTo>
                  <a:cubicBezTo>
                    <a:pt x="24" y="46"/>
                    <a:pt x="24" y="46"/>
                    <a:pt x="24" y="46"/>
                  </a:cubicBezTo>
                  <a:cubicBezTo>
                    <a:pt x="24" y="46"/>
                    <a:pt x="24" y="46"/>
                    <a:pt x="24" y="46"/>
                  </a:cubicBezTo>
                  <a:cubicBezTo>
                    <a:pt x="23" y="46"/>
                    <a:pt x="23" y="46"/>
                    <a:pt x="23" y="46"/>
                  </a:cubicBezTo>
                  <a:cubicBezTo>
                    <a:pt x="23" y="46"/>
                    <a:pt x="23" y="46"/>
                    <a:pt x="23" y="46"/>
                  </a:cubicBezTo>
                  <a:cubicBezTo>
                    <a:pt x="23" y="45"/>
                    <a:pt x="23" y="45"/>
                    <a:pt x="23" y="45"/>
                  </a:cubicBezTo>
                  <a:cubicBezTo>
                    <a:pt x="22" y="45"/>
                    <a:pt x="22" y="45"/>
                    <a:pt x="22" y="44"/>
                  </a:cubicBezTo>
                  <a:cubicBezTo>
                    <a:pt x="22" y="44"/>
                    <a:pt x="22" y="44"/>
                    <a:pt x="22" y="44"/>
                  </a:cubicBezTo>
                  <a:cubicBezTo>
                    <a:pt x="22" y="44"/>
                    <a:pt x="22" y="44"/>
                    <a:pt x="22" y="44"/>
                  </a:cubicBezTo>
                  <a:cubicBezTo>
                    <a:pt x="22" y="44"/>
                    <a:pt x="22" y="44"/>
                    <a:pt x="22" y="44"/>
                  </a:cubicBezTo>
                  <a:cubicBezTo>
                    <a:pt x="22" y="44"/>
                    <a:pt x="22" y="44"/>
                    <a:pt x="22" y="44"/>
                  </a:cubicBezTo>
                  <a:cubicBezTo>
                    <a:pt x="22" y="44"/>
                    <a:pt x="22" y="44"/>
                    <a:pt x="22" y="43"/>
                  </a:cubicBezTo>
                  <a:cubicBezTo>
                    <a:pt x="22" y="43"/>
                    <a:pt x="22" y="43"/>
                    <a:pt x="21" y="43"/>
                  </a:cubicBezTo>
                  <a:cubicBezTo>
                    <a:pt x="21" y="43"/>
                    <a:pt x="21" y="43"/>
                    <a:pt x="21" y="43"/>
                  </a:cubicBezTo>
                  <a:cubicBezTo>
                    <a:pt x="21" y="43"/>
                    <a:pt x="21" y="44"/>
                    <a:pt x="21" y="44"/>
                  </a:cubicBezTo>
                  <a:cubicBezTo>
                    <a:pt x="21" y="44"/>
                    <a:pt x="21" y="44"/>
                    <a:pt x="21" y="44"/>
                  </a:cubicBezTo>
                  <a:cubicBezTo>
                    <a:pt x="21" y="44"/>
                    <a:pt x="20" y="44"/>
                    <a:pt x="20" y="43"/>
                  </a:cubicBezTo>
                  <a:cubicBezTo>
                    <a:pt x="20" y="43"/>
                    <a:pt x="20" y="43"/>
                    <a:pt x="20" y="43"/>
                  </a:cubicBezTo>
                  <a:cubicBezTo>
                    <a:pt x="20" y="43"/>
                    <a:pt x="20" y="42"/>
                    <a:pt x="20" y="42"/>
                  </a:cubicBezTo>
                  <a:cubicBezTo>
                    <a:pt x="20" y="42"/>
                    <a:pt x="20" y="42"/>
                    <a:pt x="20" y="42"/>
                  </a:cubicBezTo>
                  <a:cubicBezTo>
                    <a:pt x="20" y="42"/>
                    <a:pt x="20" y="42"/>
                    <a:pt x="20" y="42"/>
                  </a:cubicBezTo>
                  <a:cubicBezTo>
                    <a:pt x="20" y="42"/>
                    <a:pt x="20" y="42"/>
                    <a:pt x="20" y="41"/>
                  </a:cubicBezTo>
                  <a:cubicBezTo>
                    <a:pt x="20" y="41"/>
                    <a:pt x="20" y="41"/>
                    <a:pt x="20" y="40"/>
                  </a:cubicBezTo>
                  <a:cubicBezTo>
                    <a:pt x="20" y="40"/>
                    <a:pt x="20" y="40"/>
                    <a:pt x="20" y="40"/>
                  </a:cubicBezTo>
                  <a:cubicBezTo>
                    <a:pt x="19" y="40"/>
                    <a:pt x="19" y="40"/>
                    <a:pt x="19" y="39"/>
                  </a:cubicBezTo>
                  <a:cubicBezTo>
                    <a:pt x="19" y="39"/>
                    <a:pt x="19" y="39"/>
                    <a:pt x="19" y="39"/>
                  </a:cubicBezTo>
                  <a:cubicBezTo>
                    <a:pt x="19" y="38"/>
                    <a:pt x="19" y="38"/>
                    <a:pt x="19" y="38"/>
                  </a:cubicBezTo>
                  <a:cubicBezTo>
                    <a:pt x="19" y="38"/>
                    <a:pt x="19" y="38"/>
                    <a:pt x="19" y="37"/>
                  </a:cubicBezTo>
                  <a:cubicBezTo>
                    <a:pt x="19" y="37"/>
                    <a:pt x="19" y="37"/>
                    <a:pt x="19" y="37"/>
                  </a:cubicBezTo>
                  <a:cubicBezTo>
                    <a:pt x="19" y="37"/>
                    <a:pt x="19" y="37"/>
                    <a:pt x="19" y="37"/>
                  </a:cubicBezTo>
                  <a:cubicBezTo>
                    <a:pt x="19" y="37"/>
                    <a:pt x="18" y="37"/>
                    <a:pt x="18" y="36"/>
                  </a:cubicBezTo>
                  <a:cubicBezTo>
                    <a:pt x="18" y="36"/>
                    <a:pt x="18" y="36"/>
                    <a:pt x="18" y="36"/>
                  </a:cubicBezTo>
                  <a:cubicBezTo>
                    <a:pt x="18" y="36"/>
                    <a:pt x="19" y="36"/>
                    <a:pt x="19" y="36"/>
                  </a:cubicBezTo>
                  <a:cubicBezTo>
                    <a:pt x="19" y="36"/>
                    <a:pt x="19" y="36"/>
                    <a:pt x="19" y="35"/>
                  </a:cubicBezTo>
                  <a:cubicBezTo>
                    <a:pt x="18" y="35"/>
                    <a:pt x="18" y="35"/>
                    <a:pt x="18" y="35"/>
                  </a:cubicBezTo>
                  <a:cubicBezTo>
                    <a:pt x="18" y="35"/>
                    <a:pt x="18" y="35"/>
                    <a:pt x="18" y="35"/>
                  </a:cubicBezTo>
                  <a:cubicBezTo>
                    <a:pt x="18" y="35"/>
                    <a:pt x="18" y="35"/>
                    <a:pt x="18" y="35"/>
                  </a:cubicBezTo>
                  <a:cubicBezTo>
                    <a:pt x="18" y="35"/>
                    <a:pt x="18" y="35"/>
                    <a:pt x="18" y="35"/>
                  </a:cubicBezTo>
                  <a:cubicBezTo>
                    <a:pt x="18" y="35"/>
                    <a:pt x="18" y="35"/>
                    <a:pt x="18" y="35"/>
                  </a:cubicBezTo>
                  <a:cubicBezTo>
                    <a:pt x="18" y="34"/>
                    <a:pt x="18" y="34"/>
                    <a:pt x="18" y="33"/>
                  </a:cubicBezTo>
                  <a:cubicBezTo>
                    <a:pt x="18" y="33"/>
                    <a:pt x="18" y="33"/>
                    <a:pt x="18" y="33"/>
                  </a:cubicBezTo>
                  <a:cubicBezTo>
                    <a:pt x="18" y="32"/>
                    <a:pt x="18" y="32"/>
                    <a:pt x="18" y="32"/>
                  </a:cubicBezTo>
                  <a:cubicBezTo>
                    <a:pt x="18" y="32"/>
                    <a:pt x="19" y="32"/>
                    <a:pt x="19" y="32"/>
                  </a:cubicBezTo>
                  <a:cubicBezTo>
                    <a:pt x="19" y="32"/>
                    <a:pt x="19" y="32"/>
                    <a:pt x="19" y="32"/>
                  </a:cubicBezTo>
                  <a:cubicBezTo>
                    <a:pt x="19" y="32"/>
                    <a:pt x="19" y="32"/>
                    <a:pt x="19" y="32"/>
                  </a:cubicBezTo>
                  <a:cubicBezTo>
                    <a:pt x="19" y="32"/>
                    <a:pt x="19" y="32"/>
                    <a:pt x="19" y="32"/>
                  </a:cubicBezTo>
                  <a:cubicBezTo>
                    <a:pt x="19" y="33"/>
                    <a:pt x="19" y="33"/>
                    <a:pt x="19" y="33"/>
                  </a:cubicBezTo>
                  <a:cubicBezTo>
                    <a:pt x="19" y="33"/>
                    <a:pt x="19" y="33"/>
                    <a:pt x="19" y="33"/>
                  </a:cubicBezTo>
                  <a:cubicBezTo>
                    <a:pt x="19" y="33"/>
                    <a:pt x="19" y="33"/>
                    <a:pt x="19" y="33"/>
                  </a:cubicBezTo>
                  <a:cubicBezTo>
                    <a:pt x="19" y="33"/>
                    <a:pt x="19" y="33"/>
                    <a:pt x="19" y="33"/>
                  </a:cubicBezTo>
                  <a:cubicBezTo>
                    <a:pt x="19" y="33"/>
                    <a:pt x="19" y="33"/>
                    <a:pt x="19" y="33"/>
                  </a:cubicBezTo>
                  <a:cubicBezTo>
                    <a:pt x="19" y="33"/>
                    <a:pt x="19" y="33"/>
                    <a:pt x="19" y="33"/>
                  </a:cubicBezTo>
                  <a:cubicBezTo>
                    <a:pt x="19" y="33"/>
                    <a:pt x="19" y="33"/>
                    <a:pt x="19" y="33"/>
                  </a:cubicBezTo>
                  <a:cubicBezTo>
                    <a:pt x="19" y="33"/>
                    <a:pt x="20" y="33"/>
                    <a:pt x="20" y="33"/>
                  </a:cubicBezTo>
                  <a:cubicBezTo>
                    <a:pt x="20" y="33"/>
                    <a:pt x="20" y="34"/>
                    <a:pt x="20" y="34"/>
                  </a:cubicBezTo>
                  <a:cubicBezTo>
                    <a:pt x="20" y="34"/>
                    <a:pt x="20" y="34"/>
                    <a:pt x="20" y="34"/>
                  </a:cubicBezTo>
                  <a:cubicBezTo>
                    <a:pt x="20" y="34"/>
                    <a:pt x="20" y="34"/>
                    <a:pt x="20" y="34"/>
                  </a:cubicBezTo>
                  <a:cubicBezTo>
                    <a:pt x="21" y="34"/>
                    <a:pt x="21" y="34"/>
                    <a:pt x="21" y="34"/>
                  </a:cubicBezTo>
                  <a:cubicBezTo>
                    <a:pt x="21" y="34"/>
                    <a:pt x="21" y="34"/>
                    <a:pt x="21" y="34"/>
                  </a:cubicBezTo>
                  <a:cubicBezTo>
                    <a:pt x="21" y="34"/>
                    <a:pt x="22" y="34"/>
                    <a:pt x="22" y="34"/>
                  </a:cubicBezTo>
                  <a:cubicBezTo>
                    <a:pt x="22" y="34"/>
                    <a:pt x="22" y="34"/>
                    <a:pt x="22" y="34"/>
                  </a:cubicBezTo>
                  <a:cubicBezTo>
                    <a:pt x="22" y="33"/>
                    <a:pt x="22" y="33"/>
                    <a:pt x="22" y="33"/>
                  </a:cubicBezTo>
                  <a:cubicBezTo>
                    <a:pt x="22" y="33"/>
                    <a:pt x="22" y="33"/>
                    <a:pt x="22" y="33"/>
                  </a:cubicBezTo>
                  <a:cubicBezTo>
                    <a:pt x="22" y="33"/>
                    <a:pt x="22" y="33"/>
                    <a:pt x="22" y="33"/>
                  </a:cubicBezTo>
                  <a:cubicBezTo>
                    <a:pt x="22" y="33"/>
                    <a:pt x="22" y="32"/>
                    <a:pt x="22" y="32"/>
                  </a:cubicBezTo>
                  <a:cubicBezTo>
                    <a:pt x="22" y="32"/>
                    <a:pt x="22" y="31"/>
                    <a:pt x="22" y="31"/>
                  </a:cubicBezTo>
                  <a:cubicBezTo>
                    <a:pt x="22" y="31"/>
                    <a:pt x="21" y="30"/>
                    <a:pt x="22" y="30"/>
                  </a:cubicBezTo>
                  <a:cubicBezTo>
                    <a:pt x="22" y="29"/>
                    <a:pt x="22" y="29"/>
                    <a:pt x="22" y="29"/>
                  </a:cubicBezTo>
                  <a:cubicBezTo>
                    <a:pt x="22" y="29"/>
                    <a:pt x="22" y="29"/>
                    <a:pt x="22" y="29"/>
                  </a:cubicBezTo>
                  <a:cubicBezTo>
                    <a:pt x="21" y="29"/>
                    <a:pt x="21" y="28"/>
                    <a:pt x="22" y="28"/>
                  </a:cubicBezTo>
                  <a:cubicBezTo>
                    <a:pt x="22" y="28"/>
                    <a:pt x="22" y="28"/>
                    <a:pt x="22" y="28"/>
                  </a:cubicBezTo>
                  <a:cubicBezTo>
                    <a:pt x="22" y="28"/>
                    <a:pt x="22" y="28"/>
                    <a:pt x="22" y="28"/>
                  </a:cubicBezTo>
                  <a:cubicBezTo>
                    <a:pt x="22" y="28"/>
                    <a:pt x="22" y="28"/>
                    <a:pt x="22" y="28"/>
                  </a:cubicBezTo>
                  <a:cubicBezTo>
                    <a:pt x="22" y="28"/>
                    <a:pt x="22" y="28"/>
                    <a:pt x="22" y="28"/>
                  </a:cubicBezTo>
                  <a:cubicBezTo>
                    <a:pt x="22" y="28"/>
                    <a:pt x="22" y="28"/>
                    <a:pt x="22" y="27"/>
                  </a:cubicBezTo>
                  <a:cubicBezTo>
                    <a:pt x="22" y="27"/>
                    <a:pt x="22" y="27"/>
                    <a:pt x="22" y="27"/>
                  </a:cubicBezTo>
                  <a:cubicBezTo>
                    <a:pt x="22" y="27"/>
                    <a:pt x="22" y="27"/>
                    <a:pt x="22" y="27"/>
                  </a:cubicBezTo>
                  <a:cubicBezTo>
                    <a:pt x="22" y="26"/>
                    <a:pt x="22" y="26"/>
                    <a:pt x="22" y="26"/>
                  </a:cubicBezTo>
                  <a:cubicBezTo>
                    <a:pt x="22" y="26"/>
                    <a:pt x="22" y="25"/>
                    <a:pt x="22" y="25"/>
                  </a:cubicBezTo>
                  <a:cubicBezTo>
                    <a:pt x="22" y="25"/>
                    <a:pt x="22" y="25"/>
                    <a:pt x="22" y="25"/>
                  </a:cubicBezTo>
                  <a:cubicBezTo>
                    <a:pt x="22" y="24"/>
                    <a:pt x="22" y="24"/>
                    <a:pt x="22" y="24"/>
                  </a:cubicBezTo>
                  <a:cubicBezTo>
                    <a:pt x="22" y="24"/>
                    <a:pt x="22" y="24"/>
                    <a:pt x="22" y="24"/>
                  </a:cubicBezTo>
                  <a:cubicBezTo>
                    <a:pt x="22" y="24"/>
                    <a:pt x="22" y="23"/>
                    <a:pt x="21" y="23"/>
                  </a:cubicBezTo>
                  <a:cubicBezTo>
                    <a:pt x="21" y="23"/>
                    <a:pt x="21" y="23"/>
                    <a:pt x="21" y="23"/>
                  </a:cubicBezTo>
                  <a:cubicBezTo>
                    <a:pt x="21" y="22"/>
                    <a:pt x="22" y="22"/>
                    <a:pt x="22" y="22"/>
                  </a:cubicBezTo>
                  <a:cubicBezTo>
                    <a:pt x="22" y="22"/>
                    <a:pt x="22" y="22"/>
                    <a:pt x="22" y="22"/>
                  </a:cubicBezTo>
                  <a:cubicBezTo>
                    <a:pt x="22" y="22"/>
                    <a:pt x="22" y="21"/>
                    <a:pt x="22" y="21"/>
                  </a:cubicBezTo>
                  <a:cubicBezTo>
                    <a:pt x="22" y="21"/>
                    <a:pt x="22" y="21"/>
                    <a:pt x="22" y="21"/>
                  </a:cubicBezTo>
                  <a:cubicBezTo>
                    <a:pt x="22" y="21"/>
                    <a:pt x="22" y="20"/>
                    <a:pt x="22" y="20"/>
                  </a:cubicBezTo>
                  <a:cubicBezTo>
                    <a:pt x="22" y="20"/>
                    <a:pt x="22" y="20"/>
                    <a:pt x="22" y="20"/>
                  </a:cubicBezTo>
                  <a:cubicBezTo>
                    <a:pt x="22" y="20"/>
                    <a:pt x="22" y="20"/>
                    <a:pt x="22" y="20"/>
                  </a:cubicBezTo>
                  <a:cubicBezTo>
                    <a:pt x="22" y="20"/>
                    <a:pt x="22" y="20"/>
                    <a:pt x="22" y="20"/>
                  </a:cubicBezTo>
                  <a:cubicBezTo>
                    <a:pt x="22" y="20"/>
                    <a:pt x="22" y="19"/>
                    <a:pt x="22" y="19"/>
                  </a:cubicBezTo>
                  <a:cubicBezTo>
                    <a:pt x="22" y="19"/>
                    <a:pt x="22" y="19"/>
                    <a:pt x="22" y="19"/>
                  </a:cubicBezTo>
                  <a:cubicBezTo>
                    <a:pt x="22" y="18"/>
                    <a:pt x="23" y="18"/>
                    <a:pt x="23" y="18"/>
                  </a:cubicBezTo>
                  <a:cubicBezTo>
                    <a:pt x="23" y="17"/>
                    <a:pt x="23" y="17"/>
                    <a:pt x="23" y="17"/>
                  </a:cubicBezTo>
                  <a:cubicBezTo>
                    <a:pt x="23" y="17"/>
                    <a:pt x="22" y="17"/>
                    <a:pt x="22" y="17"/>
                  </a:cubicBezTo>
                  <a:cubicBezTo>
                    <a:pt x="22" y="17"/>
                    <a:pt x="22" y="16"/>
                    <a:pt x="23" y="16"/>
                  </a:cubicBezTo>
                  <a:cubicBezTo>
                    <a:pt x="23" y="16"/>
                    <a:pt x="23" y="16"/>
                    <a:pt x="23" y="16"/>
                  </a:cubicBezTo>
                  <a:cubicBezTo>
                    <a:pt x="23" y="16"/>
                    <a:pt x="24" y="16"/>
                    <a:pt x="24" y="16"/>
                  </a:cubicBezTo>
                  <a:cubicBezTo>
                    <a:pt x="24" y="16"/>
                    <a:pt x="24" y="16"/>
                    <a:pt x="24" y="16"/>
                  </a:cubicBezTo>
                  <a:cubicBezTo>
                    <a:pt x="24" y="15"/>
                    <a:pt x="24" y="15"/>
                    <a:pt x="24" y="15"/>
                  </a:cubicBezTo>
                  <a:cubicBezTo>
                    <a:pt x="24" y="15"/>
                    <a:pt x="24" y="15"/>
                    <a:pt x="24" y="15"/>
                  </a:cubicBezTo>
                  <a:cubicBezTo>
                    <a:pt x="25" y="15"/>
                    <a:pt x="25" y="15"/>
                    <a:pt x="25" y="15"/>
                  </a:cubicBezTo>
                  <a:cubicBezTo>
                    <a:pt x="25" y="15"/>
                    <a:pt x="25" y="15"/>
                    <a:pt x="25" y="15"/>
                  </a:cubicBezTo>
                  <a:cubicBezTo>
                    <a:pt x="25" y="15"/>
                    <a:pt x="25" y="16"/>
                    <a:pt x="25" y="16"/>
                  </a:cubicBezTo>
                  <a:cubicBezTo>
                    <a:pt x="25" y="16"/>
                    <a:pt x="25" y="16"/>
                    <a:pt x="25" y="16"/>
                  </a:cubicBezTo>
                  <a:cubicBezTo>
                    <a:pt x="25" y="16"/>
                    <a:pt x="25" y="16"/>
                    <a:pt x="25" y="16"/>
                  </a:cubicBezTo>
                  <a:cubicBezTo>
                    <a:pt x="25" y="16"/>
                    <a:pt x="25" y="16"/>
                    <a:pt x="25" y="16"/>
                  </a:cubicBezTo>
                  <a:cubicBezTo>
                    <a:pt x="25" y="15"/>
                    <a:pt x="25" y="15"/>
                    <a:pt x="26" y="15"/>
                  </a:cubicBezTo>
                  <a:cubicBezTo>
                    <a:pt x="26" y="15"/>
                    <a:pt x="26" y="15"/>
                    <a:pt x="26" y="15"/>
                  </a:cubicBezTo>
                  <a:cubicBezTo>
                    <a:pt x="26" y="15"/>
                    <a:pt x="27" y="15"/>
                    <a:pt x="27" y="15"/>
                  </a:cubicBezTo>
                  <a:cubicBezTo>
                    <a:pt x="27" y="15"/>
                    <a:pt x="27" y="15"/>
                    <a:pt x="27" y="15"/>
                  </a:cubicBezTo>
                  <a:cubicBezTo>
                    <a:pt x="27" y="15"/>
                    <a:pt x="28" y="16"/>
                    <a:pt x="28" y="16"/>
                  </a:cubicBezTo>
                  <a:cubicBezTo>
                    <a:pt x="29" y="16"/>
                    <a:pt x="29" y="16"/>
                    <a:pt x="29" y="16"/>
                  </a:cubicBezTo>
                  <a:cubicBezTo>
                    <a:pt x="29" y="16"/>
                    <a:pt x="29" y="16"/>
                    <a:pt x="29" y="16"/>
                  </a:cubicBezTo>
                  <a:cubicBezTo>
                    <a:pt x="29" y="16"/>
                    <a:pt x="29" y="16"/>
                    <a:pt x="29" y="16"/>
                  </a:cubicBezTo>
                  <a:cubicBezTo>
                    <a:pt x="30" y="17"/>
                    <a:pt x="30" y="17"/>
                    <a:pt x="30" y="17"/>
                  </a:cubicBezTo>
                  <a:cubicBezTo>
                    <a:pt x="30" y="17"/>
                    <a:pt x="30" y="17"/>
                    <a:pt x="30" y="17"/>
                  </a:cubicBezTo>
                  <a:cubicBezTo>
                    <a:pt x="31" y="17"/>
                    <a:pt x="32" y="17"/>
                    <a:pt x="32" y="17"/>
                  </a:cubicBezTo>
                  <a:cubicBezTo>
                    <a:pt x="32" y="17"/>
                    <a:pt x="32" y="17"/>
                    <a:pt x="32" y="17"/>
                  </a:cubicBezTo>
                  <a:cubicBezTo>
                    <a:pt x="32" y="17"/>
                    <a:pt x="33" y="17"/>
                    <a:pt x="33" y="17"/>
                  </a:cubicBezTo>
                  <a:cubicBezTo>
                    <a:pt x="33" y="17"/>
                    <a:pt x="33" y="17"/>
                    <a:pt x="33" y="17"/>
                  </a:cubicBezTo>
                  <a:cubicBezTo>
                    <a:pt x="33" y="17"/>
                    <a:pt x="34" y="16"/>
                    <a:pt x="34" y="16"/>
                  </a:cubicBezTo>
                  <a:cubicBezTo>
                    <a:pt x="34" y="16"/>
                    <a:pt x="34" y="16"/>
                    <a:pt x="34" y="16"/>
                  </a:cubicBezTo>
                  <a:cubicBezTo>
                    <a:pt x="34" y="16"/>
                    <a:pt x="34" y="16"/>
                    <a:pt x="34" y="15"/>
                  </a:cubicBezTo>
                  <a:cubicBezTo>
                    <a:pt x="34" y="15"/>
                    <a:pt x="34" y="15"/>
                    <a:pt x="34" y="15"/>
                  </a:cubicBezTo>
                  <a:cubicBezTo>
                    <a:pt x="34" y="15"/>
                    <a:pt x="34" y="15"/>
                    <a:pt x="34" y="15"/>
                  </a:cubicBezTo>
                  <a:cubicBezTo>
                    <a:pt x="34" y="15"/>
                    <a:pt x="34" y="15"/>
                    <a:pt x="34" y="15"/>
                  </a:cubicBezTo>
                  <a:cubicBezTo>
                    <a:pt x="34" y="15"/>
                    <a:pt x="34" y="15"/>
                    <a:pt x="34" y="15"/>
                  </a:cubicBezTo>
                  <a:cubicBezTo>
                    <a:pt x="34" y="15"/>
                    <a:pt x="34" y="15"/>
                    <a:pt x="34" y="15"/>
                  </a:cubicBezTo>
                  <a:cubicBezTo>
                    <a:pt x="34" y="15"/>
                    <a:pt x="34" y="15"/>
                    <a:pt x="34" y="15"/>
                  </a:cubicBezTo>
                  <a:cubicBezTo>
                    <a:pt x="35" y="16"/>
                    <a:pt x="35" y="16"/>
                    <a:pt x="35" y="16"/>
                  </a:cubicBezTo>
                  <a:cubicBezTo>
                    <a:pt x="35" y="17"/>
                    <a:pt x="35" y="17"/>
                    <a:pt x="35" y="17"/>
                  </a:cubicBezTo>
                  <a:cubicBezTo>
                    <a:pt x="35" y="18"/>
                    <a:pt x="35" y="18"/>
                    <a:pt x="34" y="18"/>
                  </a:cubicBezTo>
                  <a:cubicBezTo>
                    <a:pt x="34" y="18"/>
                    <a:pt x="34" y="19"/>
                    <a:pt x="34" y="19"/>
                  </a:cubicBezTo>
                  <a:cubicBezTo>
                    <a:pt x="34" y="19"/>
                    <a:pt x="34" y="20"/>
                    <a:pt x="34" y="20"/>
                  </a:cubicBezTo>
                  <a:cubicBezTo>
                    <a:pt x="34" y="21"/>
                    <a:pt x="34" y="21"/>
                    <a:pt x="34" y="21"/>
                  </a:cubicBezTo>
                  <a:cubicBezTo>
                    <a:pt x="34" y="21"/>
                    <a:pt x="34" y="22"/>
                    <a:pt x="34" y="22"/>
                  </a:cubicBezTo>
                  <a:cubicBezTo>
                    <a:pt x="34" y="22"/>
                    <a:pt x="34" y="22"/>
                    <a:pt x="34" y="23"/>
                  </a:cubicBezTo>
                  <a:cubicBezTo>
                    <a:pt x="35" y="23"/>
                    <a:pt x="35" y="23"/>
                    <a:pt x="35" y="24"/>
                  </a:cubicBezTo>
                  <a:cubicBezTo>
                    <a:pt x="35" y="24"/>
                    <a:pt x="35" y="24"/>
                    <a:pt x="36" y="24"/>
                  </a:cubicBezTo>
                  <a:cubicBezTo>
                    <a:pt x="36" y="24"/>
                    <a:pt x="36" y="24"/>
                    <a:pt x="36" y="24"/>
                  </a:cubicBezTo>
                  <a:cubicBezTo>
                    <a:pt x="36" y="24"/>
                    <a:pt x="36" y="24"/>
                    <a:pt x="36" y="25"/>
                  </a:cubicBezTo>
                  <a:cubicBezTo>
                    <a:pt x="36" y="25"/>
                    <a:pt x="36" y="25"/>
                    <a:pt x="36" y="25"/>
                  </a:cubicBezTo>
                  <a:cubicBezTo>
                    <a:pt x="36" y="25"/>
                    <a:pt x="36" y="25"/>
                    <a:pt x="36" y="25"/>
                  </a:cubicBezTo>
                  <a:cubicBezTo>
                    <a:pt x="36" y="26"/>
                    <a:pt x="37" y="26"/>
                    <a:pt x="37" y="25"/>
                  </a:cubicBezTo>
                  <a:cubicBezTo>
                    <a:pt x="37" y="25"/>
                    <a:pt x="37" y="26"/>
                    <a:pt x="37" y="26"/>
                  </a:cubicBezTo>
                  <a:cubicBezTo>
                    <a:pt x="37" y="26"/>
                    <a:pt x="37" y="26"/>
                    <a:pt x="37" y="26"/>
                  </a:cubicBezTo>
                  <a:cubicBezTo>
                    <a:pt x="37" y="27"/>
                    <a:pt x="37" y="27"/>
                    <a:pt x="37" y="27"/>
                  </a:cubicBezTo>
                  <a:cubicBezTo>
                    <a:pt x="37" y="27"/>
                    <a:pt x="37" y="28"/>
                    <a:pt x="37" y="28"/>
                  </a:cubicBezTo>
                  <a:cubicBezTo>
                    <a:pt x="36" y="28"/>
                    <a:pt x="37" y="28"/>
                    <a:pt x="36" y="28"/>
                  </a:cubicBezTo>
                  <a:cubicBezTo>
                    <a:pt x="36" y="28"/>
                    <a:pt x="36" y="28"/>
                    <a:pt x="36" y="28"/>
                  </a:cubicBezTo>
                  <a:cubicBezTo>
                    <a:pt x="36" y="29"/>
                    <a:pt x="36" y="29"/>
                    <a:pt x="36" y="29"/>
                  </a:cubicBezTo>
                  <a:cubicBezTo>
                    <a:pt x="36" y="30"/>
                    <a:pt x="36" y="30"/>
                    <a:pt x="36" y="30"/>
                  </a:cubicBezTo>
                  <a:cubicBezTo>
                    <a:pt x="36" y="30"/>
                    <a:pt x="35" y="30"/>
                    <a:pt x="35" y="30"/>
                  </a:cubicBezTo>
                  <a:cubicBezTo>
                    <a:pt x="35" y="30"/>
                    <a:pt x="35" y="30"/>
                    <a:pt x="35" y="30"/>
                  </a:cubicBezTo>
                  <a:cubicBezTo>
                    <a:pt x="35" y="30"/>
                    <a:pt x="35" y="30"/>
                    <a:pt x="35" y="30"/>
                  </a:cubicBezTo>
                  <a:cubicBezTo>
                    <a:pt x="35" y="30"/>
                    <a:pt x="35" y="30"/>
                    <a:pt x="35" y="30"/>
                  </a:cubicBezTo>
                  <a:cubicBezTo>
                    <a:pt x="35" y="30"/>
                    <a:pt x="35" y="31"/>
                    <a:pt x="35" y="31"/>
                  </a:cubicBezTo>
                  <a:cubicBezTo>
                    <a:pt x="35" y="31"/>
                    <a:pt x="35" y="31"/>
                    <a:pt x="35" y="31"/>
                  </a:cubicBezTo>
                  <a:cubicBezTo>
                    <a:pt x="35" y="31"/>
                    <a:pt x="35" y="32"/>
                    <a:pt x="35" y="32"/>
                  </a:cubicBezTo>
                  <a:cubicBezTo>
                    <a:pt x="35" y="32"/>
                    <a:pt x="35" y="32"/>
                    <a:pt x="35" y="32"/>
                  </a:cubicBezTo>
                  <a:cubicBezTo>
                    <a:pt x="35" y="32"/>
                    <a:pt x="35" y="32"/>
                    <a:pt x="35" y="32"/>
                  </a:cubicBezTo>
                  <a:cubicBezTo>
                    <a:pt x="34" y="33"/>
                    <a:pt x="34" y="33"/>
                    <a:pt x="34" y="34"/>
                  </a:cubicBezTo>
                  <a:cubicBezTo>
                    <a:pt x="34" y="34"/>
                    <a:pt x="34" y="34"/>
                    <a:pt x="34" y="34"/>
                  </a:cubicBezTo>
                  <a:cubicBezTo>
                    <a:pt x="34" y="34"/>
                    <a:pt x="34" y="33"/>
                    <a:pt x="34" y="33"/>
                  </a:cubicBezTo>
                  <a:cubicBezTo>
                    <a:pt x="34" y="33"/>
                    <a:pt x="34" y="33"/>
                    <a:pt x="34" y="33"/>
                  </a:cubicBezTo>
                  <a:cubicBezTo>
                    <a:pt x="34" y="33"/>
                    <a:pt x="34" y="33"/>
                    <a:pt x="34" y="32"/>
                  </a:cubicBezTo>
                  <a:cubicBezTo>
                    <a:pt x="35" y="32"/>
                    <a:pt x="35" y="32"/>
                    <a:pt x="34" y="32"/>
                  </a:cubicBezTo>
                  <a:cubicBezTo>
                    <a:pt x="34" y="32"/>
                    <a:pt x="34" y="32"/>
                    <a:pt x="34" y="32"/>
                  </a:cubicBezTo>
                  <a:cubicBezTo>
                    <a:pt x="34" y="33"/>
                    <a:pt x="34" y="33"/>
                    <a:pt x="34" y="33"/>
                  </a:cubicBezTo>
                  <a:cubicBezTo>
                    <a:pt x="34" y="33"/>
                    <a:pt x="34" y="33"/>
                    <a:pt x="33" y="33"/>
                  </a:cubicBezTo>
                  <a:cubicBezTo>
                    <a:pt x="33" y="33"/>
                    <a:pt x="33" y="33"/>
                    <a:pt x="32" y="33"/>
                  </a:cubicBezTo>
                  <a:cubicBezTo>
                    <a:pt x="32" y="34"/>
                    <a:pt x="32" y="34"/>
                    <a:pt x="32" y="34"/>
                  </a:cubicBezTo>
                  <a:cubicBezTo>
                    <a:pt x="32" y="34"/>
                    <a:pt x="32" y="34"/>
                    <a:pt x="31" y="34"/>
                  </a:cubicBezTo>
                  <a:cubicBezTo>
                    <a:pt x="31" y="34"/>
                    <a:pt x="31" y="34"/>
                    <a:pt x="31" y="34"/>
                  </a:cubicBezTo>
                  <a:cubicBezTo>
                    <a:pt x="31" y="34"/>
                    <a:pt x="31" y="35"/>
                    <a:pt x="31" y="35"/>
                  </a:cubicBezTo>
                  <a:cubicBezTo>
                    <a:pt x="30" y="35"/>
                    <a:pt x="31" y="35"/>
                    <a:pt x="31" y="36"/>
                  </a:cubicBezTo>
                  <a:cubicBezTo>
                    <a:pt x="31" y="36"/>
                    <a:pt x="31" y="36"/>
                    <a:pt x="31" y="36"/>
                  </a:cubicBezTo>
                  <a:cubicBezTo>
                    <a:pt x="31" y="36"/>
                    <a:pt x="32" y="36"/>
                    <a:pt x="31" y="36"/>
                  </a:cubicBezTo>
                  <a:cubicBezTo>
                    <a:pt x="31" y="37"/>
                    <a:pt x="31" y="37"/>
                    <a:pt x="31" y="37"/>
                  </a:cubicBezTo>
                  <a:cubicBezTo>
                    <a:pt x="31" y="38"/>
                    <a:pt x="30" y="38"/>
                    <a:pt x="30" y="38"/>
                  </a:cubicBezTo>
                  <a:cubicBezTo>
                    <a:pt x="30" y="38"/>
                    <a:pt x="30" y="38"/>
                    <a:pt x="30" y="38"/>
                  </a:cubicBezTo>
                  <a:cubicBezTo>
                    <a:pt x="30" y="38"/>
                    <a:pt x="30" y="38"/>
                    <a:pt x="30" y="39"/>
                  </a:cubicBezTo>
                  <a:cubicBezTo>
                    <a:pt x="30" y="39"/>
                    <a:pt x="30" y="39"/>
                    <a:pt x="30" y="39"/>
                  </a:cubicBezTo>
                  <a:cubicBezTo>
                    <a:pt x="30" y="39"/>
                    <a:pt x="30" y="39"/>
                    <a:pt x="30" y="39"/>
                  </a:cubicBezTo>
                  <a:cubicBezTo>
                    <a:pt x="30" y="39"/>
                    <a:pt x="30" y="40"/>
                    <a:pt x="30" y="40"/>
                  </a:cubicBezTo>
                  <a:cubicBezTo>
                    <a:pt x="30" y="40"/>
                    <a:pt x="30" y="40"/>
                    <a:pt x="30" y="40"/>
                  </a:cubicBezTo>
                  <a:cubicBezTo>
                    <a:pt x="30" y="40"/>
                    <a:pt x="30" y="40"/>
                    <a:pt x="30" y="40"/>
                  </a:cubicBezTo>
                  <a:cubicBezTo>
                    <a:pt x="31" y="41"/>
                    <a:pt x="31" y="41"/>
                    <a:pt x="31" y="41"/>
                  </a:cubicBezTo>
                  <a:cubicBezTo>
                    <a:pt x="31" y="41"/>
                    <a:pt x="31" y="41"/>
                    <a:pt x="31" y="41"/>
                  </a:cubicBezTo>
                  <a:cubicBezTo>
                    <a:pt x="31" y="42"/>
                    <a:pt x="31" y="42"/>
                    <a:pt x="31" y="42"/>
                  </a:cubicBezTo>
                  <a:cubicBezTo>
                    <a:pt x="31" y="42"/>
                    <a:pt x="31" y="43"/>
                    <a:pt x="31" y="43"/>
                  </a:cubicBezTo>
                  <a:cubicBezTo>
                    <a:pt x="32" y="43"/>
                    <a:pt x="32" y="43"/>
                    <a:pt x="32" y="43"/>
                  </a:cubicBezTo>
                  <a:cubicBezTo>
                    <a:pt x="32" y="43"/>
                    <a:pt x="32" y="44"/>
                    <a:pt x="32" y="44"/>
                  </a:cubicBezTo>
                  <a:cubicBezTo>
                    <a:pt x="32" y="44"/>
                    <a:pt x="32" y="44"/>
                    <a:pt x="32" y="44"/>
                  </a:cubicBezTo>
                  <a:cubicBezTo>
                    <a:pt x="32" y="44"/>
                    <a:pt x="32" y="44"/>
                    <a:pt x="32" y="44"/>
                  </a:cubicBezTo>
                  <a:cubicBezTo>
                    <a:pt x="32" y="44"/>
                    <a:pt x="32" y="45"/>
                    <a:pt x="32" y="45"/>
                  </a:cubicBezTo>
                  <a:cubicBezTo>
                    <a:pt x="32" y="45"/>
                    <a:pt x="32" y="45"/>
                    <a:pt x="32" y="45"/>
                  </a:cubicBezTo>
                  <a:cubicBezTo>
                    <a:pt x="32" y="46"/>
                    <a:pt x="32" y="46"/>
                    <a:pt x="33" y="47"/>
                  </a:cubicBezTo>
                  <a:cubicBezTo>
                    <a:pt x="33" y="47"/>
                    <a:pt x="33" y="47"/>
                    <a:pt x="33" y="47"/>
                  </a:cubicBezTo>
                  <a:cubicBezTo>
                    <a:pt x="33" y="47"/>
                    <a:pt x="33" y="47"/>
                    <a:pt x="33" y="47"/>
                  </a:cubicBezTo>
                  <a:cubicBezTo>
                    <a:pt x="33" y="48"/>
                    <a:pt x="33" y="48"/>
                    <a:pt x="33" y="48"/>
                  </a:cubicBezTo>
                  <a:cubicBezTo>
                    <a:pt x="33" y="48"/>
                    <a:pt x="34" y="49"/>
                    <a:pt x="34" y="49"/>
                  </a:cubicBezTo>
                  <a:cubicBezTo>
                    <a:pt x="35" y="49"/>
                    <a:pt x="35" y="49"/>
                    <a:pt x="36" y="49"/>
                  </a:cubicBezTo>
                  <a:cubicBezTo>
                    <a:pt x="36" y="49"/>
                    <a:pt x="36" y="49"/>
                    <a:pt x="36" y="49"/>
                  </a:cubicBezTo>
                  <a:cubicBezTo>
                    <a:pt x="36" y="49"/>
                    <a:pt x="36" y="49"/>
                    <a:pt x="36" y="49"/>
                  </a:cubicBezTo>
                  <a:cubicBezTo>
                    <a:pt x="36" y="49"/>
                    <a:pt x="36" y="49"/>
                    <a:pt x="36" y="49"/>
                  </a:cubicBezTo>
                  <a:cubicBezTo>
                    <a:pt x="36" y="49"/>
                    <a:pt x="36" y="49"/>
                    <a:pt x="37" y="49"/>
                  </a:cubicBezTo>
                  <a:cubicBezTo>
                    <a:pt x="37" y="49"/>
                    <a:pt x="37" y="49"/>
                    <a:pt x="37" y="49"/>
                  </a:cubicBezTo>
                  <a:cubicBezTo>
                    <a:pt x="37" y="49"/>
                    <a:pt x="37" y="48"/>
                    <a:pt x="36" y="48"/>
                  </a:cubicBezTo>
                  <a:cubicBezTo>
                    <a:pt x="36" y="48"/>
                    <a:pt x="36" y="48"/>
                    <a:pt x="36" y="48"/>
                  </a:cubicBezTo>
                  <a:cubicBezTo>
                    <a:pt x="36" y="48"/>
                    <a:pt x="36" y="48"/>
                    <a:pt x="36" y="47"/>
                  </a:cubicBezTo>
                  <a:cubicBezTo>
                    <a:pt x="36" y="47"/>
                    <a:pt x="36" y="47"/>
                    <a:pt x="36" y="47"/>
                  </a:cubicBezTo>
                  <a:cubicBezTo>
                    <a:pt x="36" y="47"/>
                    <a:pt x="36" y="47"/>
                    <a:pt x="36" y="47"/>
                  </a:cubicBezTo>
                  <a:cubicBezTo>
                    <a:pt x="37" y="47"/>
                    <a:pt x="36" y="47"/>
                    <a:pt x="36" y="47"/>
                  </a:cubicBezTo>
                  <a:cubicBezTo>
                    <a:pt x="37" y="47"/>
                    <a:pt x="36" y="48"/>
                    <a:pt x="37" y="48"/>
                  </a:cubicBezTo>
                  <a:cubicBezTo>
                    <a:pt x="37" y="48"/>
                    <a:pt x="37" y="48"/>
                    <a:pt x="37" y="48"/>
                  </a:cubicBezTo>
                  <a:cubicBezTo>
                    <a:pt x="37" y="48"/>
                    <a:pt x="37" y="48"/>
                    <a:pt x="37" y="48"/>
                  </a:cubicBezTo>
                  <a:cubicBezTo>
                    <a:pt x="37" y="47"/>
                    <a:pt x="37" y="47"/>
                    <a:pt x="37" y="47"/>
                  </a:cubicBezTo>
                  <a:cubicBezTo>
                    <a:pt x="37" y="47"/>
                    <a:pt x="37" y="47"/>
                    <a:pt x="37" y="46"/>
                  </a:cubicBezTo>
                  <a:cubicBezTo>
                    <a:pt x="38" y="46"/>
                    <a:pt x="38" y="46"/>
                    <a:pt x="39" y="46"/>
                  </a:cubicBezTo>
                  <a:cubicBezTo>
                    <a:pt x="39" y="46"/>
                    <a:pt x="39" y="46"/>
                    <a:pt x="39" y="46"/>
                  </a:cubicBezTo>
                  <a:cubicBezTo>
                    <a:pt x="39" y="46"/>
                    <a:pt x="39" y="46"/>
                    <a:pt x="39" y="46"/>
                  </a:cubicBezTo>
                  <a:cubicBezTo>
                    <a:pt x="39" y="46"/>
                    <a:pt x="39" y="46"/>
                    <a:pt x="39" y="46"/>
                  </a:cubicBezTo>
                  <a:cubicBezTo>
                    <a:pt x="39" y="46"/>
                    <a:pt x="39" y="46"/>
                    <a:pt x="39" y="46"/>
                  </a:cubicBezTo>
                  <a:cubicBezTo>
                    <a:pt x="40" y="46"/>
                    <a:pt x="40" y="46"/>
                    <a:pt x="40" y="46"/>
                  </a:cubicBezTo>
                  <a:cubicBezTo>
                    <a:pt x="40" y="47"/>
                    <a:pt x="41" y="46"/>
                    <a:pt x="41" y="47"/>
                  </a:cubicBezTo>
                  <a:cubicBezTo>
                    <a:pt x="41" y="47"/>
                    <a:pt x="41" y="47"/>
                    <a:pt x="42" y="47"/>
                  </a:cubicBezTo>
                  <a:cubicBezTo>
                    <a:pt x="42" y="48"/>
                    <a:pt x="42" y="48"/>
                    <a:pt x="42" y="48"/>
                  </a:cubicBezTo>
                  <a:cubicBezTo>
                    <a:pt x="42" y="48"/>
                    <a:pt x="42" y="48"/>
                    <a:pt x="42" y="48"/>
                  </a:cubicBezTo>
                  <a:cubicBezTo>
                    <a:pt x="43" y="49"/>
                    <a:pt x="43" y="49"/>
                    <a:pt x="43" y="49"/>
                  </a:cubicBezTo>
                  <a:cubicBezTo>
                    <a:pt x="43" y="49"/>
                    <a:pt x="43" y="49"/>
                    <a:pt x="42" y="49"/>
                  </a:cubicBezTo>
                  <a:cubicBezTo>
                    <a:pt x="42" y="49"/>
                    <a:pt x="42" y="50"/>
                    <a:pt x="42" y="50"/>
                  </a:cubicBezTo>
                  <a:cubicBezTo>
                    <a:pt x="42" y="50"/>
                    <a:pt x="42" y="50"/>
                    <a:pt x="43" y="50"/>
                  </a:cubicBezTo>
                  <a:cubicBezTo>
                    <a:pt x="43" y="50"/>
                    <a:pt x="43" y="50"/>
                    <a:pt x="43" y="50"/>
                  </a:cubicBezTo>
                  <a:cubicBezTo>
                    <a:pt x="43" y="50"/>
                    <a:pt x="43" y="50"/>
                    <a:pt x="44" y="50"/>
                  </a:cubicBezTo>
                  <a:cubicBezTo>
                    <a:pt x="44" y="50"/>
                    <a:pt x="44" y="50"/>
                    <a:pt x="44" y="50"/>
                  </a:cubicBezTo>
                  <a:cubicBezTo>
                    <a:pt x="44" y="50"/>
                    <a:pt x="44" y="50"/>
                    <a:pt x="44" y="50"/>
                  </a:cubicBezTo>
                  <a:cubicBezTo>
                    <a:pt x="44" y="50"/>
                    <a:pt x="44" y="50"/>
                    <a:pt x="44" y="49"/>
                  </a:cubicBezTo>
                  <a:cubicBezTo>
                    <a:pt x="44" y="49"/>
                    <a:pt x="44" y="49"/>
                    <a:pt x="44" y="49"/>
                  </a:cubicBezTo>
                  <a:cubicBezTo>
                    <a:pt x="44" y="49"/>
                    <a:pt x="44" y="49"/>
                    <a:pt x="44" y="49"/>
                  </a:cubicBezTo>
                  <a:cubicBezTo>
                    <a:pt x="44" y="49"/>
                    <a:pt x="44" y="49"/>
                    <a:pt x="44" y="48"/>
                  </a:cubicBezTo>
                  <a:cubicBezTo>
                    <a:pt x="43" y="48"/>
                    <a:pt x="43" y="48"/>
                    <a:pt x="43" y="48"/>
                  </a:cubicBezTo>
                  <a:cubicBezTo>
                    <a:pt x="43" y="48"/>
                    <a:pt x="44" y="48"/>
                    <a:pt x="44" y="48"/>
                  </a:cubicBezTo>
                  <a:cubicBezTo>
                    <a:pt x="44" y="48"/>
                    <a:pt x="44" y="48"/>
                    <a:pt x="44" y="48"/>
                  </a:cubicBezTo>
                  <a:cubicBezTo>
                    <a:pt x="44" y="48"/>
                    <a:pt x="44" y="48"/>
                    <a:pt x="45" y="48"/>
                  </a:cubicBezTo>
                  <a:cubicBezTo>
                    <a:pt x="45" y="48"/>
                    <a:pt x="45" y="48"/>
                    <a:pt x="45" y="48"/>
                  </a:cubicBezTo>
                  <a:cubicBezTo>
                    <a:pt x="45" y="48"/>
                    <a:pt x="45" y="48"/>
                    <a:pt x="45" y="49"/>
                  </a:cubicBezTo>
                  <a:cubicBezTo>
                    <a:pt x="45" y="49"/>
                    <a:pt x="45" y="49"/>
                    <a:pt x="45" y="49"/>
                  </a:cubicBezTo>
                  <a:cubicBezTo>
                    <a:pt x="45" y="48"/>
                    <a:pt x="46" y="49"/>
                    <a:pt x="46" y="49"/>
                  </a:cubicBezTo>
                  <a:cubicBezTo>
                    <a:pt x="46" y="49"/>
                    <a:pt x="47" y="49"/>
                    <a:pt x="47" y="49"/>
                  </a:cubicBezTo>
                  <a:cubicBezTo>
                    <a:pt x="47" y="49"/>
                    <a:pt x="47" y="49"/>
                    <a:pt x="47" y="49"/>
                  </a:cubicBezTo>
                  <a:cubicBezTo>
                    <a:pt x="47" y="49"/>
                    <a:pt x="47" y="49"/>
                    <a:pt x="48" y="49"/>
                  </a:cubicBezTo>
                  <a:cubicBezTo>
                    <a:pt x="48" y="49"/>
                    <a:pt x="48" y="49"/>
                    <a:pt x="48" y="49"/>
                  </a:cubicBezTo>
                  <a:cubicBezTo>
                    <a:pt x="48" y="49"/>
                    <a:pt x="49" y="50"/>
                    <a:pt x="49" y="50"/>
                  </a:cubicBezTo>
                  <a:cubicBezTo>
                    <a:pt x="49" y="50"/>
                    <a:pt x="49" y="50"/>
                    <a:pt x="49" y="50"/>
                  </a:cubicBezTo>
                  <a:cubicBezTo>
                    <a:pt x="49" y="50"/>
                    <a:pt x="49" y="50"/>
                    <a:pt x="49" y="50"/>
                  </a:cubicBezTo>
                  <a:cubicBezTo>
                    <a:pt x="49" y="50"/>
                    <a:pt x="48" y="50"/>
                    <a:pt x="48" y="50"/>
                  </a:cubicBezTo>
                  <a:cubicBezTo>
                    <a:pt x="48" y="50"/>
                    <a:pt x="48" y="50"/>
                    <a:pt x="48" y="50"/>
                  </a:cubicBezTo>
                  <a:cubicBezTo>
                    <a:pt x="48" y="50"/>
                    <a:pt x="48" y="50"/>
                    <a:pt x="47" y="50"/>
                  </a:cubicBezTo>
                  <a:cubicBezTo>
                    <a:pt x="47" y="50"/>
                    <a:pt x="47" y="50"/>
                    <a:pt x="46" y="50"/>
                  </a:cubicBezTo>
                  <a:cubicBezTo>
                    <a:pt x="46" y="51"/>
                    <a:pt x="46" y="51"/>
                    <a:pt x="46" y="51"/>
                  </a:cubicBezTo>
                  <a:cubicBezTo>
                    <a:pt x="46" y="51"/>
                    <a:pt x="46" y="51"/>
                    <a:pt x="46" y="52"/>
                  </a:cubicBezTo>
                  <a:cubicBezTo>
                    <a:pt x="46" y="52"/>
                    <a:pt x="46" y="52"/>
                    <a:pt x="47" y="52"/>
                  </a:cubicBezTo>
                  <a:cubicBezTo>
                    <a:pt x="47" y="52"/>
                    <a:pt x="47" y="52"/>
                    <a:pt x="47" y="52"/>
                  </a:cubicBezTo>
                  <a:cubicBezTo>
                    <a:pt x="47" y="52"/>
                    <a:pt x="47" y="53"/>
                    <a:pt x="48" y="53"/>
                  </a:cubicBezTo>
                  <a:cubicBezTo>
                    <a:pt x="48" y="53"/>
                    <a:pt x="48" y="53"/>
                    <a:pt x="48" y="53"/>
                  </a:cubicBezTo>
                  <a:cubicBezTo>
                    <a:pt x="48" y="54"/>
                    <a:pt x="48" y="54"/>
                    <a:pt x="48" y="54"/>
                  </a:cubicBezTo>
                  <a:cubicBezTo>
                    <a:pt x="48" y="54"/>
                    <a:pt x="48" y="53"/>
                    <a:pt x="48" y="53"/>
                  </a:cubicBezTo>
                  <a:cubicBezTo>
                    <a:pt x="48" y="53"/>
                    <a:pt x="48" y="53"/>
                    <a:pt x="48" y="53"/>
                  </a:cubicBezTo>
                  <a:cubicBezTo>
                    <a:pt x="48" y="53"/>
                    <a:pt x="48" y="53"/>
                    <a:pt x="48" y="53"/>
                  </a:cubicBezTo>
                  <a:cubicBezTo>
                    <a:pt x="48" y="53"/>
                    <a:pt x="49" y="53"/>
                    <a:pt x="49" y="53"/>
                  </a:cubicBezTo>
                  <a:cubicBezTo>
                    <a:pt x="49" y="53"/>
                    <a:pt x="49" y="53"/>
                    <a:pt x="49" y="54"/>
                  </a:cubicBezTo>
                  <a:cubicBezTo>
                    <a:pt x="49" y="54"/>
                    <a:pt x="48" y="54"/>
                    <a:pt x="48" y="54"/>
                  </a:cubicBezTo>
                  <a:cubicBezTo>
                    <a:pt x="48" y="54"/>
                    <a:pt x="48" y="54"/>
                    <a:pt x="48" y="54"/>
                  </a:cubicBezTo>
                  <a:cubicBezTo>
                    <a:pt x="48" y="54"/>
                    <a:pt x="48" y="54"/>
                    <a:pt x="48" y="54"/>
                  </a:cubicBezTo>
                  <a:cubicBezTo>
                    <a:pt x="48" y="55"/>
                    <a:pt x="48" y="55"/>
                    <a:pt x="48" y="55"/>
                  </a:cubicBezTo>
                  <a:cubicBezTo>
                    <a:pt x="48" y="55"/>
                    <a:pt x="48" y="55"/>
                    <a:pt x="48" y="55"/>
                  </a:cubicBezTo>
                  <a:cubicBezTo>
                    <a:pt x="48" y="55"/>
                    <a:pt x="48" y="55"/>
                    <a:pt x="48" y="55"/>
                  </a:cubicBezTo>
                  <a:cubicBezTo>
                    <a:pt x="48" y="55"/>
                    <a:pt x="48" y="55"/>
                    <a:pt x="48" y="55"/>
                  </a:cubicBezTo>
                  <a:cubicBezTo>
                    <a:pt x="48" y="54"/>
                    <a:pt x="49" y="54"/>
                    <a:pt x="49" y="54"/>
                  </a:cubicBezTo>
                  <a:cubicBezTo>
                    <a:pt x="49" y="55"/>
                    <a:pt x="49" y="55"/>
                    <a:pt x="49" y="55"/>
                  </a:cubicBezTo>
                  <a:cubicBezTo>
                    <a:pt x="50" y="55"/>
                    <a:pt x="50" y="55"/>
                    <a:pt x="50" y="55"/>
                  </a:cubicBezTo>
                  <a:cubicBezTo>
                    <a:pt x="50" y="55"/>
                    <a:pt x="50" y="55"/>
                    <a:pt x="50" y="55"/>
                  </a:cubicBezTo>
                  <a:cubicBezTo>
                    <a:pt x="50" y="55"/>
                    <a:pt x="50" y="55"/>
                    <a:pt x="51" y="55"/>
                  </a:cubicBezTo>
                  <a:cubicBezTo>
                    <a:pt x="51" y="55"/>
                    <a:pt x="51" y="55"/>
                    <a:pt x="51" y="55"/>
                  </a:cubicBezTo>
                  <a:cubicBezTo>
                    <a:pt x="51" y="55"/>
                    <a:pt x="51" y="55"/>
                    <a:pt x="51" y="55"/>
                  </a:cubicBezTo>
                  <a:close/>
                  <a:moveTo>
                    <a:pt x="27" y="40"/>
                  </a:moveTo>
                  <a:cubicBezTo>
                    <a:pt x="27" y="40"/>
                    <a:pt x="27" y="40"/>
                    <a:pt x="27" y="40"/>
                  </a:cubicBezTo>
                  <a:cubicBezTo>
                    <a:pt x="27" y="40"/>
                    <a:pt x="27" y="40"/>
                    <a:pt x="27" y="40"/>
                  </a:cubicBezTo>
                  <a:cubicBezTo>
                    <a:pt x="27" y="40"/>
                    <a:pt x="27" y="40"/>
                    <a:pt x="27" y="40"/>
                  </a:cubicBezTo>
                  <a:close/>
                  <a:moveTo>
                    <a:pt x="40" y="49"/>
                  </a:moveTo>
                  <a:cubicBezTo>
                    <a:pt x="40" y="49"/>
                    <a:pt x="40" y="48"/>
                    <a:pt x="40" y="48"/>
                  </a:cubicBezTo>
                  <a:cubicBezTo>
                    <a:pt x="40" y="48"/>
                    <a:pt x="40" y="49"/>
                    <a:pt x="40" y="49"/>
                  </a:cubicBezTo>
                  <a:close/>
                  <a:moveTo>
                    <a:pt x="39" y="52"/>
                  </a:moveTo>
                  <a:cubicBezTo>
                    <a:pt x="39" y="52"/>
                    <a:pt x="39" y="52"/>
                    <a:pt x="39" y="52"/>
                  </a:cubicBezTo>
                  <a:cubicBezTo>
                    <a:pt x="39" y="52"/>
                    <a:pt x="39" y="52"/>
                    <a:pt x="39" y="52"/>
                  </a:cubicBezTo>
                  <a:cubicBezTo>
                    <a:pt x="39" y="52"/>
                    <a:pt x="39" y="52"/>
                    <a:pt x="39" y="52"/>
                  </a:cubicBezTo>
                  <a:close/>
                  <a:moveTo>
                    <a:pt x="36" y="43"/>
                  </a:moveTo>
                  <a:cubicBezTo>
                    <a:pt x="36" y="43"/>
                    <a:pt x="36" y="43"/>
                    <a:pt x="36" y="43"/>
                  </a:cubicBezTo>
                  <a:cubicBezTo>
                    <a:pt x="36" y="43"/>
                    <a:pt x="36" y="42"/>
                    <a:pt x="35" y="43"/>
                  </a:cubicBezTo>
                  <a:cubicBezTo>
                    <a:pt x="35" y="43"/>
                    <a:pt x="35" y="42"/>
                    <a:pt x="35" y="43"/>
                  </a:cubicBezTo>
                  <a:cubicBezTo>
                    <a:pt x="35" y="43"/>
                    <a:pt x="35" y="43"/>
                    <a:pt x="35" y="43"/>
                  </a:cubicBezTo>
                  <a:cubicBezTo>
                    <a:pt x="35" y="43"/>
                    <a:pt x="36" y="43"/>
                    <a:pt x="36" y="43"/>
                  </a:cubicBezTo>
                  <a:cubicBezTo>
                    <a:pt x="36" y="43"/>
                    <a:pt x="36" y="43"/>
                    <a:pt x="36" y="43"/>
                  </a:cubicBezTo>
                  <a:close/>
                  <a:moveTo>
                    <a:pt x="34" y="42"/>
                  </a:moveTo>
                  <a:cubicBezTo>
                    <a:pt x="34" y="43"/>
                    <a:pt x="34" y="43"/>
                    <a:pt x="35" y="43"/>
                  </a:cubicBezTo>
                  <a:cubicBezTo>
                    <a:pt x="35" y="43"/>
                    <a:pt x="35" y="42"/>
                    <a:pt x="35" y="42"/>
                  </a:cubicBezTo>
                  <a:cubicBezTo>
                    <a:pt x="35" y="42"/>
                    <a:pt x="35" y="42"/>
                    <a:pt x="35" y="42"/>
                  </a:cubicBezTo>
                  <a:cubicBezTo>
                    <a:pt x="34" y="42"/>
                    <a:pt x="34" y="42"/>
                    <a:pt x="34" y="42"/>
                  </a:cubicBezTo>
                  <a:close/>
                  <a:moveTo>
                    <a:pt x="35" y="48"/>
                  </a:moveTo>
                  <a:cubicBezTo>
                    <a:pt x="35" y="48"/>
                    <a:pt x="35" y="48"/>
                    <a:pt x="35" y="48"/>
                  </a:cubicBezTo>
                  <a:cubicBezTo>
                    <a:pt x="35" y="48"/>
                    <a:pt x="35" y="48"/>
                    <a:pt x="35" y="49"/>
                  </a:cubicBezTo>
                  <a:cubicBezTo>
                    <a:pt x="35" y="49"/>
                    <a:pt x="36" y="49"/>
                    <a:pt x="36" y="49"/>
                  </a:cubicBezTo>
                  <a:cubicBezTo>
                    <a:pt x="36" y="48"/>
                    <a:pt x="36" y="48"/>
                    <a:pt x="36" y="48"/>
                  </a:cubicBezTo>
                  <a:cubicBezTo>
                    <a:pt x="35" y="48"/>
                    <a:pt x="35" y="48"/>
                    <a:pt x="34" y="47"/>
                  </a:cubicBezTo>
                  <a:cubicBezTo>
                    <a:pt x="34" y="47"/>
                    <a:pt x="34" y="47"/>
                    <a:pt x="34" y="47"/>
                  </a:cubicBezTo>
                  <a:cubicBezTo>
                    <a:pt x="34" y="47"/>
                    <a:pt x="34" y="47"/>
                    <a:pt x="34" y="47"/>
                  </a:cubicBezTo>
                  <a:cubicBezTo>
                    <a:pt x="34" y="47"/>
                    <a:pt x="34" y="47"/>
                    <a:pt x="34" y="47"/>
                  </a:cubicBezTo>
                  <a:cubicBezTo>
                    <a:pt x="34" y="48"/>
                    <a:pt x="34" y="48"/>
                    <a:pt x="35" y="48"/>
                  </a:cubicBezTo>
                  <a:close/>
                  <a:moveTo>
                    <a:pt x="37" y="43"/>
                  </a:moveTo>
                  <a:cubicBezTo>
                    <a:pt x="37" y="43"/>
                    <a:pt x="37" y="43"/>
                    <a:pt x="37" y="43"/>
                  </a:cubicBezTo>
                  <a:cubicBezTo>
                    <a:pt x="37" y="44"/>
                    <a:pt x="36" y="44"/>
                    <a:pt x="37" y="44"/>
                  </a:cubicBezTo>
                  <a:cubicBezTo>
                    <a:pt x="37" y="44"/>
                    <a:pt x="37" y="44"/>
                    <a:pt x="37" y="44"/>
                  </a:cubicBezTo>
                  <a:cubicBezTo>
                    <a:pt x="37" y="44"/>
                    <a:pt x="37" y="44"/>
                    <a:pt x="37" y="44"/>
                  </a:cubicBezTo>
                  <a:cubicBezTo>
                    <a:pt x="37" y="44"/>
                    <a:pt x="37" y="44"/>
                    <a:pt x="37" y="44"/>
                  </a:cubicBezTo>
                  <a:cubicBezTo>
                    <a:pt x="37" y="43"/>
                    <a:pt x="37" y="43"/>
                    <a:pt x="37" y="43"/>
                  </a:cubicBezTo>
                  <a:close/>
                  <a:moveTo>
                    <a:pt x="33" y="47"/>
                  </a:moveTo>
                  <a:cubicBezTo>
                    <a:pt x="33" y="47"/>
                    <a:pt x="33" y="47"/>
                    <a:pt x="33" y="47"/>
                  </a:cubicBezTo>
                  <a:cubicBezTo>
                    <a:pt x="33" y="47"/>
                    <a:pt x="33" y="47"/>
                    <a:pt x="33" y="47"/>
                  </a:cubicBezTo>
                  <a:cubicBezTo>
                    <a:pt x="33" y="47"/>
                    <a:pt x="33" y="47"/>
                    <a:pt x="33" y="47"/>
                  </a:cubicBezTo>
                  <a:cubicBezTo>
                    <a:pt x="33" y="47"/>
                    <a:pt x="33" y="47"/>
                    <a:pt x="33" y="47"/>
                  </a:cubicBezTo>
                  <a:close/>
                  <a:moveTo>
                    <a:pt x="33" y="42"/>
                  </a:moveTo>
                  <a:cubicBezTo>
                    <a:pt x="33" y="43"/>
                    <a:pt x="33" y="43"/>
                    <a:pt x="34" y="43"/>
                  </a:cubicBezTo>
                  <a:cubicBezTo>
                    <a:pt x="34" y="43"/>
                    <a:pt x="34" y="43"/>
                    <a:pt x="34" y="43"/>
                  </a:cubicBezTo>
                  <a:cubicBezTo>
                    <a:pt x="34" y="44"/>
                    <a:pt x="34" y="44"/>
                    <a:pt x="34" y="44"/>
                  </a:cubicBezTo>
                  <a:cubicBezTo>
                    <a:pt x="34" y="44"/>
                    <a:pt x="34" y="44"/>
                    <a:pt x="34" y="44"/>
                  </a:cubicBezTo>
                  <a:cubicBezTo>
                    <a:pt x="35" y="43"/>
                    <a:pt x="35" y="43"/>
                    <a:pt x="34" y="43"/>
                  </a:cubicBezTo>
                  <a:cubicBezTo>
                    <a:pt x="34" y="42"/>
                    <a:pt x="34" y="42"/>
                    <a:pt x="34" y="42"/>
                  </a:cubicBezTo>
                  <a:cubicBezTo>
                    <a:pt x="34" y="42"/>
                    <a:pt x="34" y="42"/>
                    <a:pt x="34" y="42"/>
                  </a:cubicBezTo>
                  <a:cubicBezTo>
                    <a:pt x="34" y="42"/>
                    <a:pt x="34" y="41"/>
                    <a:pt x="35" y="41"/>
                  </a:cubicBezTo>
                  <a:cubicBezTo>
                    <a:pt x="34" y="41"/>
                    <a:pt x="34" y="41"/>
                    <a:pt x="33" y="41"/>
                  </a:cubicBezTo>
                  <a:cubicBezTo>
                    <a:pt x="33" y="41"/>
                    <a:pt x="33" y="41"/>
                    <a:pt x="33" y="42"/>
                  </a:cubicBezTo>
                  <a:cubicBezTo>
                    <a:pt x="33" y="42"/>
                    <a:pt x="33" y="42"/>
                    <a:pt x="33" y="42"/>
                  </a:cubicBezTo>
                  <a:cubicBezTo>
                    <a:pt x="33" y="42"/>
                    <a:pt x="33" y="42"/>
                    <a:pt x="33" y="42"/>
                  </a:cubicBezTo>
                  <a:close/>
                  <a:moveTo>
                    <a:pt x="19" y="32"/>
                  </a:moveTo>
                  <a:cubicBezTo>
                    <a:pt x="19" y="32"/>
                    <a:pt x="19" y="32"/>
                    <a:pt x="19" y="32"/>
                  </a:cubicBezTo>
                  <a:cubicBezTo>
                    <a:pt x="19" y="32"/>
                    <a:pt x="19" y="32"/>
                    <a:pt x="19" y="32"/>
                  </a:cubicBezTo>
                  <a:cubicBezTo>
                    <a:pt x="19" y="32"/>
                    <a:pt x="19" y="32"/>
                    <a:pt x="19" y="32"/>
                  </a:cubicBezTo>
                  <a:cubicBezTo>
                    <a:pt x="19" y="32"/>
                    <a:pt x="19" y="32"/>
                    <a:pt x="19" y="32"/>
                  </a:cubicBezTo>
                  <a:cubicBezTo>
                    <a:pt x="19" y="32"/>
                    <a:pt x="19" y="32"/>
                    <a:pt x="19" y="32"/>
                  </a:cubicBezTo>
                  <a:cubicBezTo>
                    <a:pt x="19" y="32"/>
                    <a:pt x="19" y="32"/>
                    <a:pt x="19" y="32"/>
                  </a:cubicBezTo>
                  <a:cubicBezTo>
                    <a:pt x="19" y="32"/>
                    <a:pt x="19" y="32"/>
                    <a:pt x="19" y="32"/>
                  </a:cubicBezTo>
                  <a:close/>
                  <a:moveTo>
                    <a:pt x="19" y="32"/>
                  </a:moveTo>
                  <a:cubicBezTo>
                    <a:pt x="19" y="32"/>
                    <a:pt x="19" y="32"/>
                    <a:pt x="19" y="32"/>
                  </a:cubicBezTo>
                  <a:cubicBezTo>
                    <a:pt x="19" y="33"/>
                    <a:pt x="19" y="33"/>
                    <a:pt x="19" y="33"/>
                  </a:cubicBezTo>
                  <a:cubicBezTo>
                    <a:pt x="19" y="33"/>
                    <a:pt x="19" y="33"/>
                    <a:pt x="19" y="33"/>
                  </a:cubicBezTo>
                  <a:cubicBezTo>
                    <a:pt x="19" y="33"/>
                    <a:pt x="19" y="33"/>
                    <a:pt x="19" y="33"/>
                  </a:cubicBezTo>
                  <a:cubicBezTo>
                    <a:pt x="19" y="33"/>
                    <a:pt x="19" y="33"/>
                    <a:pt x="19" y="33"/>
                  </a:cubicBezTo>
                  <a:cubicBezTo>
                    <a:pt x="19" y="33"/>
                    <a:pt x="19" y="33"/>
                    <a:pt x="19" y="33"/>
                  </a:cubicBezTo>
                  <a:cubicBezTo>
                    <a:pt x="20" y="33"/>
                    <a:pt x="19" y="33"/>
                    <a:pt x="19" y="33"/>
                  </a:cubicBezTo>
                  <a:cubicBezTo>
                    <a:pt x="19" y="32"/>
                    <a:pt x="19" y="32"/>
                    <a:pt x="19" y="32"/>
                  </a:cubicBezTo>
                  <a:cubicBezTo>
                    <a:pt x="19" y="32"/>
                    <a:pt x="19" y="32"/>
                    <a:pt x="19" y="32"/>
                  </a:cubicBezTo>
                  <a:cubicBezTo>
                    <a:pt x="19" y="32"/>
                    <a:pt x="19" y="32"/>
                    <a:pt x="19" y="32"/>
                  </a:cubicBezTo>
                  <a:close/>
                  <a:moveTo>
                    <a:pt x="19" y="75"/>
                  </a:moveTo>
                  <a:cubicBezTo>
                    <a:pt x="19" y="75"/>
                    <a:pt x="19" y="75"/>
                    <a:pt x="19" y="75"/>
                  </a:cubicBezTo>
                  <a:cubicBezTo>
                    <a:pt x="19" y="74"/>
                    <a:pt x="19" y="75"/>
                    <a:pt x="18" y="75"/>
                  </a:cubicBezTo>
                  <a:cubicBezTo>
                    <a:pt x="18" y="74"/>
                    <a:pt x="18" y="74"/>
                    <a:pt x="18" y="74"/>
                  </a:cubicBezTo>
                  <a:cubicBezTo>
                    <a:pt x="18" y="74"/>
                    <a:pt x="18" y="74"/>
                    <a:pt x="18" y="73"/>
                  </a:cubicBezTo>
                  <a:cubicBezTo>
                    <a:pt x="18" y="73"/>
                    <a:pt x="18" y="74"/>
                    <a:pt x="18" y="73"/>
                  </a:cubicBezTo>
                  <a:cubicBezTo>
                    <a:pt x="17" y="73"/>
                    <a:pt x="18" y="73"/>
                    <a:pt x="17" y="72"/>
                  </a:cubicBezTo>
                  <a:cubicBezTo>
                    <a:pt x="17" y="72"/>
                    <a:pt x="17" y="72"/>
                    <a:pt x="18" y="72"/>
                  </a:cubicBezTo>
                  <a:cubicBezTo>
                    <a:pt x="18" y="72"/>
                    <a:pt x="18" y="72"/>
                    <a:pt x="18" y="72"/>
                  </a:cubicBezTo>
                  <a:cubicBezTo>
                    <a:pt x="18" y="72"/>
                    <a:pt x="18" y="72"/>
                    <a:pt x="18" y="72"/>
                  </a:cubicBezTo>
                  <a:cubicBezTo>
                    <a:pt x="18" y="72"/>
                    <a:pt x="18" y="72"/>
                    <a:pt x="18" y="72"/>
                  </a:cubicBezTo>
                  <a:cubicBezTo>
                    <a:pt x="18" y="72"/>
                    <a:pt x="18" y="72"/>
                    <a:pt x="18" y="72"/>
                  </a:cubicBezTo>
                  <a:cubicBezTo>
                    <a:pt x="18" y="72"/>
                    <a:pt x="18" y="71"/>
                    <a:pt x="18" y="72"/>
                  </a:cubicBezTo>
                  <a:cubicBezTo>
                    <a:pt x="18" y="72"/>
                    <a:pt x="18" y="71"/>
                    <a:pt x="18" y="71"/>
                  </a:cubicBezTo>
                  <a:cubicBezTo>
                    <a:pt x="18" y="71"/>
                    <a:pt x="18" y="71"/>
                    <a:pt x="18" y="71"/>
                  </a:cubicBezTo>
                  <a:cubicBezTo>
                    <a:pt x="18" y="71"/>
                    <a:pt x="18" y="70"/>
                    <a:pt x="18" y="70"/>
                  </a:cubicBezTo>
                  <a:cubicBezTo>
                    <a:pt x="18" y="70"/>
                    <a:pt x="17" y="70"/>
                    <a:pt x="17" y="69"/>
                  </a:cubicBezTo>
                  <a:cubicBezTo>
                    <a:pt x="18" y="69"/>
                    <a:pt x="17" y="69"/>
                    <a:pt x="17" y="69"/>
                  </a:cubicBezTo>
                  <a:cubicBezTo>
                    <a:pt x="17" y="69"/>
                    <a:pt x="17" y="69"/>
                    <a:pt x="17" y="69"/>
                  </a:cubicBezTo>
                  <a:cubicBezTo>
                    <a:pt x="17" y="70"/>
                    <a:pt x="17" y="70"/>
                    <a:pt x="17" y="70"/>
                  </a:cubicBezTo>
                  <a:cubicBezTo>
                    <a:pt x="17" y="70"/>
                    <a:pt x="17" y="70"/>
                    <a:pt x="17" y="70"/>
                  </a:cubicBezTo>
                  <a:cubicBezTo>
                    <a:pt x="17" y="71"/>
                    <a:pt x="17" y="71"/>
                    <a:pt x="17" y="71"/>
                  </a:cubicBezTo>
                  <a:cubicBezTo>
                    <a:pt x="17" y="71"/>
                    <a:pt x="17" y="71"/>
                    <a:pt x="17" y="71"/>
                  </a:cubicBezTo>
                  <a:cubicBezTo>
                    <a:pt x="17" y="71"/>
                    <a:pt x="17" y="72"/>
                    <a:pt x="17" y="72"/>
                  </a:cubicBezTo>
                  <a:cubicBezTo>
                    <a:pt x="17" y="72"/>
                    <a:pt x="17" y="72"/>
                    <a:pt x="16" y="72"/>
                  </a:cubicBezTo>
                  <a:cubicBezTo>
                    <a:pt x="16" y="72"/>
                    <a:pt x="16" y="72"/>
                    <a:pt x="16" y="72"/>
                  </a:cubicBezTo>
                  <a:cubicBezTo>
                    <a:pt x="16" y="72"/>
                    <a:pt x="16" y="72"/>
                    <a:pt x="16" y="72"/>
                  </a:cubicBezTo>
                  <a:cubicBezTo>
                    <a:pt x="16" y="73"/>
                    <a:pt x="16" y="73"/>
                    <a:pt x="16" y="73"/>
                  </a:cubicBezTo>
                  <a:cubicBezTo>
                    <a:pt x="16" y="73"/>
                    <a:pt x="16" y="73"/>
                    <a:pt x="16" y="73"/>
                  </a:cubicBezTo>
                  <a:cubicBezTo>
                    <a:pt x="16" y="73"/>
                    <a:pt x="17" y="73"/>
                    <a:pt x="17" y="73"/>
                  </a:cubicBezTo>
                  <a:cubicBezTo>
                    <a:pt x="17" y="73"/>
                    <a:pt x="17" y="73"/>
                    <a:pt x="17" y="73"/>
                  </a:cubicBezTo>
                  <a:cubicBezTo>
                    <a:pt x="17" y="74"/>
                    <a:pt x="17" y="74"/>
                    <a:pt x="17" y="74"/>
                  </a:cubicBezTo>
                  <a:cubicBezTo>
                    <a:pt x="17" y="74"/>
                    <a:pt x="17" y="74"/>
                    <a:pt x="17" y="74"/>
                  </a:cubicBezTo>
                  <a:cubicBezTo>
                    <a:pt x="16" y="74"/>
                    <a:pt x="16" y="73"/>
                    <a:pt x="16" y="73"/>
                  </a:cubicBezTo>
                  <a:cubicBezTo>
                    <a:pt x="16" y="73"/>
                    <a:pt x="16" y="73"/>
                    <a:pt x="16" y="73"/>
                  </a:cubicBezTo>
                  <a:cubicBezTo>
                    <a:pt x="15" y="73"/>
                    <a:pt x="16" y="73"/>
                    <a:pt x="16" y="73"/>
                  </a:cubicBezTo>
                  <a:cubicBezTo>
                    <a:pt x="16" y="73"/>
                    <a:pt x="16" y="73"/>
                    <a:pt x="16" y="73"/>
                  </a:cubicBezTo>
                  <a:cubicBezTo>
                    <a:pt x="16" y="74"/>
                    <a:pt x="16" y="74"/>
                    <a:pt x="16" y="74"/>
                  </a:cubicBezTo>
                  <a:cubicBezTo>
                    <a:pt x="16" y="74"/>
                    <a:pt x="17" y="74"/>
                    <a:pt x="16" y="74"/>
                  </a:cubicBezTo>
                  <a:cubicBezTo>
                    <a:pt x="16" y="75"/>
                    <a:pt x="16" y="75"/>
                    <a:pt x="16" y="76"/>
                  </a:cubicBezTo>
                  <a:cubicBezTo>
                    <a:pt x="16" y="76"/>
                    <a:pt x="15" y="76"/>
                    <a:pt x="15" y="77"/>
                  </a:cubicBezTo>
                  <a:cubicBezTo>
                    <a:pt x="15" y="77"/>
                    <a:pt x="15" y="77"/>
                    <a:pt x="15" y="77"/>
                  </a:cubicBezTo>
                  <a:cubicBezTo>
                    <a:pt x="15" y="77"/>
                    <a:pt x="15" y="77"/>
                    <a:pt x="15" y="77"/>
                  </a:cubicBezTo>
                  <a:cubicBezTo>
                    <a:pt x="15" y="77"/>
                    <a:pt x="15" y="76"/>
                    <a:pt x="15" y="76"/>
                  </a:cubicBezTo>
                  <a:cubicBezTo>
                    <a:pt x="15" y="76"/>
                    <a:pt x="15" y="76"/>
                    <a:pt x="15" y="76"/>
                  </a:cubicBezTo>
                  <a:cubicBezTo>
                    <a:pt x="15" y="76"/>
                    <a:pt x="15" y="76"/>
                    <a:pt x="15" y="76"/>
                  </a:cubicBezTo>
                  <a:cubicBezTo>
                    <a:pt x="15" y="77"/>
                    <a:pt x="15" y="77"/>
                    <a:pt x="14" y="77"/>
                  </a:cubicBezTo>
                  <a:cubicBezTo>
                    <a:pt x="14" y="77"/>
                    <a:pt x="14" y="77"/>
                    <a:pt x="14" y="77"/>
                  </a:cubicBezTo>
                  <a:cubicBezTo>
                    <a:pt x="14" y="77"/>
                    <a:pt x="14" y="77"/>
                    <a:pt x="14" y="77"/>
                  </a:cubicBezTo>
                  <a:cubicBezTo>
                    <a:pt x="14" y="77"/>
                    <a:pt x="14" y="77"/>
                    <a:pt x="14" y="77"/>
                  </a:cubicBezTo>
                  <a:cubicBezTo>
                    <a:pt x="14" y="78"/>
                    <a:pt x="14" y="78"/>
                    <a:pt x="14" y="78"/>
                  </a:cubicBezTo>
                  <a:cubicBezTo>
                    <a:pt x="14" y="78"/>
                    <a:pt x="14" y="78"/>
                    <a:pt x="14" y="78"/>
                  </a:cubicBezTo>
                  <a:cubicBezTo>
                    <a:pt x="14" y="78"/>
                    <a:pt x="14" y="78"/>
                    <a:pt x="14" y="78"/>
                  </a:cubicBezTo>
                  <a:cubicBezTo>
                    <a:pt x="13" y="78"/>
                    <a:pt x="13" y="78"/>
                    <a:pt x="13" y="78"/>
                  </a:cubicBezTo>
                  <a:cubicBezTo>
                    <a:pt x="13" y="79"/>
                    <a:pt x="13" y="79"/>
                    <a:pt x="13" y="79"/>
                  </a:cubicBezTo>
                  <a:cubicBezTo>
                    <a:pt x="13" y="79"/>
                    <a:pt x="13" y="79"/>
                    <a:pt x="13" y="80"/>
                  </a:cubicBezTo>
                  <a:cubicBezTo>
                    <a:pt x="13" y="80"/>
                    <a:pt x="13" y="79"/>
                    <a:pt x="13" y="79"/>
                  </a:cubicBezTo>
                  <a:cubicBezTo>
                    <a:pt x="13" y="79"/>
                    <a:pt x="13" y="79"/>
                    <a:pt x="13" y="79"/>
                  </a:cubicBezTo>
                  <a:cubicBezTo>
                    <a:pt x="12" y="79"/>
                    <a:pt x="12" y="79"/>
                    <a:pt x="12" y="79"/>
                  </a:cubicBezTo>
                  <a:cubicBezTo>
                    <a:pt x="12" y="80"/>
                    <a:pt x="12" y="80"/>
                    <a:pt x="12" y="81"/>
                  </a:cubicBezTo>
                  <a:cubicBezTo>
                    <a:pt x="11" y="81"/>
                    <a:pt x="11" y="81"/>
                    <a:pt x="11" y="81"/>
                  </a:cubicBezTo>
                  <a:cubicBezTo>
                    <a:pt x="11" y="82"/>
                    <a:pt x="10" y="82"/>
                    <a:pt x="10" y="82"/>
                  </a:cubicBezTo>
                  <a:cubicBezTo>
                    <a:pt x="10" y="83"/>
                    <a:pt x="10" y="83"/>
                    <a:pt x="9" y="83"/>
                  </a:cubicBezTo>
                  <a:cubicBezTo>
                    <a:pt x="9" y="84"/>
                    <a:pt x="9" y="84"/>
                    <a:pt x="8" y="85"/>
                  </a:cubicBezTo>
                  <a:cubicBezTo>
                    <a:pt x="8" y="85"/>
                    <a:pt x="8" y="85"/>
                    <a:pt x="7" y="86"/>
                  </a:cubicBezTo>
                  <a:cubicBezTo>
                    <a:pt x="7" y="86"/>
                    <a:pt x="7" y="86"/>
                    <a:pt x="7" y="86"/>
                  </a:cubicBezTo>
                  <a:cubicBezTo>
                    <a:pt x="7" y="86"/>
                    <a:pt x="7" y="86"/>
                    <a:pt x="7" y="86"/>
                  </a:cubicBezTo>
                  <a:cubicBezTo>
                    <a:pt x="7" y="86"/>
                    <a:pt x="6" y="86"/>
                    <a:pt x="6" y="86"/>
                  </a:cubicBezTo>
                  <a:cubicBezTo>
                    <a:pt x="6" y="86"/>
                    <a:pt x="6" y="86"/>
                    <a:pt x="6" y="86"/>
                  </a:cubicBezTo>
                  <a:cubicBezTo>
                    <a:pt x="6" y="86"/>
                    <a:pt x="6" y="87"/>
                    <a:pt x="5" y="87"/>
                  </a:cubicBezTo>
                  <a:cubicBezTo>
                    <a:pt x="5" y="87"/>
                    <a:pt x="5" y="87"/>
                    <a:pt x="5" y="87"/>
                  </a:cubicBezTo>
                  <a:cubicBezTo>
                    <a:pt x="5" y="87"/>
                    <a:pt x="5" y="88"/>
                    <a:pt x="4" y="88"/>
                  </a:cubicBezTo>
                  <a:cubicBezTo>
                    <a:pt x="4" y="88"/>
                    <a:pt x="4" y="88"/>
                    <a:pt x="4" y="88"/>
                  </a:cubicBezTo>
                  <a:cubicBezTo>
                    <a:pt x="4" y="88"/>
                    <a:pt x="4" y="89"/>
                    <a:pt x="4" y="89"/>
                  </a:cubicBezTo>
                  <a:cubicBezTo>
                    <a:pt x="3" y="89"/>
                    <a:pt x="3" y="89"/>
                    <a:pt x="3" y="89"/>
                  </a:cubicBezTo>
                  <a:cubicBezTo>
                    <a:pt x="3" y="90"/>
                    <a:pt x="3" y="89"/>
                    <a:pt x="3" y="90"/>
                  </a:cubicBezTo>
                  <a:cubicBezTo>
                    <a:pt x="3" y="90"/>
                    <a:pt x="3" y="90"/>
                    <a:pt x="2" y="90"/>
                  </a:cubicBezTo>
                  <a:cubicBezTo>
                    <a:pt x="2" y="90"/>
                    <a:pt x="2" y="91"/>
                    <a:pt x="2" y="91"/>
                  </a:cubicBezTo>
                  <a:cubicBezTo>
                    <a:pt x="2" y="91"/>
                    <a:pt x="2" y="92"/>
                    <a:pt x="2" y="92"/>
                  </a:cubicBezTo>
                  <a:cubicBezTo>
                    <a:pt x="2" y="92"/>
                    <a:pt x="2" y="93"/>
                    <a:pt x="2" y="93"/>
                  </a:cubicBezTo>
                  <a:cubicBezTo>
                    <a:pt x="2" y="92"/>
                    <a:pt x="2" y="92"/>
                    <a:pt x="2" y="92"/>
                  </a:cubicBezTo>
                  <a:cubicBezTo>
                    <a:pt x="2" y="92"/>
                    <a:pt x="3" y="92"/>
                    <a:pt x="3" y="92"/>
                  </a:cubicBezTo>
                  <a:cubicBezTo>
                    <a:pt x="3" y="91"/>
                    <a:pt x="3" y="91"/>
                    <a:pt x="4" y="91"/>
                  </a:cubicBezTo>
                  <a:cubicBezTo>
                    <a:pt x="4" y="91"/>
                    <a:pt x="4" y="91"/>
                    <a:pt x="4" y="91"/>
                  </a:cubicBezTo>
                  <a:cubicBezTo>
                    <a:pt x="4" y="91"/>
                    <a:pt x="4" y="91"/>
                    <a:pt x="4" y="91"/>
                  </a:cubicBezTo>
                  <a:cubicBezTo>
                    <a:pt x="4" y="90"/>
                    <a:pt x="4" y="90"/>
                    <a:pt x="5" y="90"/>
                  </a:cubicBezTo>
                  <a:cubicBezTo>
                    <a:pt x="5" y="90"/>
                    <a:pt x="5" y="90"/>
                    <a:pt x="5" y="90"/>
                  </a:cubicBezTo>
                  <a:cubicBezTo>
                    <a:pt x="6" y="90"/>
                    <a:pt x="6" y="89"/>
                    <a:pt x="6" y="89"/>
                  </a:cubicBezTo>
                  <a:cubicBezTo>
                    <a:pt x="7" y="89"/>
                    <a:pt x="8" y="88"/>
                    <a:pt x="8" y="88"/>
                  </a:cubicBezTo>
                  <a:cubicBezTo>
                    <a:pt x="8" y="88"/>
                    <a:pt x="8" y="88"/>
                    <a:pt x="8" y="87"/>
                  </a:cubicBezTo>
                  <a:cubicBezTo>
                    <a:pt x="8" y="87"/>
                    <a:pt x="8" y="87"/>
                    <a:pt x="8" y="87"/>
                  </a:cubicBezTo>
                  <a:cubicBezTo>
                    <a:pt x="8" y="86"/>
                    <a:pt x="9" y="86"/>
                    <a:pt x="9" y="86"/>
                  </a:cubicBezTo>
                  <a:cubicBezTo>
                    <a:pt x="10" y="86"/>
                    <a:pt x="10" y="85"/>
                    <a:pt x="11" y="85"/>
                  </a:cubicBezTo>
                  <a:cubicBezTo>
                    <a:pt x="11" y="85"/>
                    <a:pt x="11" y="84"/>
                    <a:pt x="12" y="84"/>
                  </a:cubicBezTo>
                  <a:cubicBezTo>
                    <a:pt x="12" y="84"/>
                    <a:pt x="12" y="83"/>
                    <a:pt x="12" y="83"/>
                  </a:cubicBezTo>
                  <a:cubicBezTo>
                    <a:pt x="12" y="83"/>
                    <a:pt x="12" y="83"/>
                    <a:pt x="12" y="82"/>
                  </a:cubicBezTo>
                  <a:cubicBezTo>
                    <a:pt x="13" y="82"/>
                    <a:pt x="12" y="82"/>
                    <a:pt x="12" y="82"/>
                  </a:cubicBezTo>
                  <a:cubicBezTo>
                    <a:pt x="12" y="82"/>
                    <a:pt x="12" y="82"/>
                    <a:pt x="12" y="82"/>
                  </a:cubicBezTo>
                  <a:cubicBezTo>
                    <a:pt x="12" y="82"/>
                    <a:pt x="12" y="82"/>
                    <a:pt x="12" y="82"/>
                  </a:cubicBezTo>
                  <a:cubicBezTo>
                    <a:pt x="12" y="82"/>
                    <a:pt x="12" y="82"/>
                    <a:pt x="12" y="82"/>
                  </a:cubicBezTo>
                  <a:cubicBezTo>
                    <a:pt x="12" y="82"/>
                    <a:pt x="12" y="81"/>
                    <a:pt x="12" y="81"/>
                  </a:cubicBezTo>
                  <a:cubicBezTo>
                    <a:pt x="12" y="82"/>
                    <a:pt x="12" y="82"/>
                    <a:pt x="12" y="82"/>
                  </a:cubicBezTo>
                  <a:cubicBezTo>
                    <a:pt x="12" y="82"/>
                    <a:pt x="12" y="82"/>
                    <a:pt x="12" y="82"/>
                  </a:cubicBezTo>
                  <a:cubicBezTo>
                    <a:pt x="13" y="82"/>
                    <a:pt x="13" y="82"/>
                    <a:pt x="13" y="81"/>
                  </a:cubicBezTo>
                  <a:cubicBezTo>
                    <a:pt x="13" y="81"/>
                    <a:pt x="13" y="81"/>
                    <a:pt x="13" y="81"/>
                  </a:cubicBezTo>
                  <a:cubicBezTo>
                    <a:pt x="12" y="81"/>
                    <a:pt x="12" y="81"/>
                    <a:pt x="12" y="81"/>
                  </a:cubicBezTo>
                  <a:cubicBezTo>
                    <a:pt x="12" y="81"/>
                    <a:pt x="12" y="81"/>
                    <a:pt x="12" y="80"/>
                  </a:cubicBezTo>
                  <a:cubicBezTo>
                    <a:pt x="13" y="80"/>
                    <a:pt x="13" y="80"/>
                    <a:pt x="13" y="80"/>
                  </a:cubicBezTo>
                  <a:cubicBezTo>
                    <a:pt x="13" y="80"/>
                    <a:pt x="13" y="80"/>
                    <a:pt x="13" y="80"/>
                  </a:cubicBezTo>
                  <a:cubicBezTo>
                    <a:pt x="13" y="80"/>
                    <a:pt x="13" y="80"/>
                    <a:pt x="13" y="80"/>
                  </a:cubicBezTo>
                  <a:cubicBezTo>
                    <a:pt x="14" y="80"/>
                    <a:pt x="15" y="80"/>
                    <a:pt x="15" y="80"/>
                  </a:cubicBezTo>
                  <a:cubicBezTo>
                    <a:pt x="16" y="80"/>
                    <a:pt x="16" y="79"/>
                    <a:pt x="16" y="79"/>
                  </a:cubicBezTo>
                  <a:cubicBezTo>
                    <a:pt x="16" y="79"/>
                    <a:pt x="16" y="78"/>
                    <a:pt x="16" y="78"/>
                  </a:cubicBezTo>
                  <a:cubicBezTo>
                    <a:pt x="16" y="78"/>
                    <a:pt x="16" y="78"/>
                    <a:pt x="17" y="77"/>
                  </a:cubicBezTo>
                  <a:cubicBezTo>
                    <a:pt x="17" y="77"/>
                    <a:pt x="17" y="77"/>
                    <a:pt x="17" y="77"/>
                  </a:cubicBezTo>
                  <a:cubicBezTo>
                    <a:pt x="17" y="77"/>
                    <a:pt x="18" y="77"/>
                    <a:pt x="18" y="77"/>
                  </a:cubicBezTo>
                  <a:cubicBezTo>
                    <a:pt x="18" y="77"/>
                    <a:pt x="18" y="77"/>
                    <a:pt x="18" y="77"/>
                  </a:cubicBezTo>
                  <a:cubicBezTo>
                    <a:pt x="18" y="76"/>
                    <a:pt x="19" y="76"/>
                    <a:pt x="19" y="76"/>
                  </a:cubicBezTo>
                  <a:cubicBezTo>
                    <a:pt x="19" y="76"/>
                    <a:pt x="20" y="76"/>
                    <a:pt x="19" y="75"/>
                  </a:cubicBezTo>
                  <a:close/>
                  <a:moveTo>
                    <a:pt x="23" y="65"/>
                  </a:moveTo>
                  <a:cubicBezTo>
                    <a:pt x="23" y="65"/>
                    <a:pt x="23" y="65"/>
                    <a:pt x="22" y="65"/>
                  </a:cubicBezTo>
                  <a:cubicBezTo>
                    <a:pt x="22" y="65"/>
                    <a:pt x="23" y="65"/>
                    <a:pt x="23" y="66"/>
                  </a:cubicBezTo>
                  <a:cubicBezTo>
                    <a:pt x="23" y="65"/>
                    <a:pt x="23" y="65"/>
                    <a:pt x="23" y="65"/>
                  </a:cubicBezTo>
                  <a:cubicBezTo>
                    <a:pt x="23" y="65"/>
                    <a:pt x="23" y="65"/>
                    <a:pt x="23" y="65"/>
                  </a:cubicBezTo>
                  <a:close/>
                  <a:moveTo>
                    <a:pt x="3" y="93"/>
                  </a:moveTo>
                  <a:cubicBezTo>
                    <a:pt x="2" y="93"/>
                    <a:pt x="2" y="93"/>
                    <a:pt x="2" y="93"/>
                  </a:cubicBezTo>
                  <a:cubicBezTo>
                    <a:pt x="2" y="93"/>
                    <a:pt x="2" y="93"/>
                    <a:pt x="2" y="93"/>
                  </a:cubicBezTo>
                  <a:cubicBezTo>
                    <a:pt x="2" y="94"/>
                    <a:pt x="2" y="94"/>
                    <a:pt x="2" y="94"/>
                  </a:cubicBezTo>
                  <a:cubicBezTo>
                    <a:pt x="3" y="94"/>
                    <a:pt x="3" y="94"/>
                    <a:pt x="3" y="94"/>
                  </a:cubicBezTo>
                  <a:cubicBezTo>
                    <a:pt x="3" y="93"/>
                    <a:pt x="3" y="93"/>
                    <a:pt x="3" y="93"/>
                  </a:cubicBezTo>
                  <a:cubicBezTo>
                    <a:pt x="3" y="93"/>
                    <a:pt x="3" y="93"/>
                    <a:pt x="3" y="93"/>
                  </a:cubicBezTo>
                  <a:close/>
                  <a:moveTo>
                    <a:pt x="2" y="93"/>
                  </a:moveTo>
                  <a:cubicBezTo>
                    <a:pt x="2" y="93"/>
                    <a:pt x="2" y="93"/>
                    <a:pt x="2" y="93"/>
                  </a:cubicBezTo>
                  <a:cubicBezTo>
                    <a:pt x="2" y="93"/>
                    <a:pt x="2" y="93"/>
                    <a:pt x="2" y="93"/>
                  </a:cubicBezTo>
                  <a:cubicBezTo>
                    <a:pt x="2" y="93"/>
                    <a:pt x="2" y="93"/>
                    <a:pt x="2" y="93"/>
                  </a:cubicBezTo>
                  <a:close/>
                  <a:moveTo>
                    <a:pt x="17" y="71"/>
                  </a:moveTo>
                  <a:cubicBezTo>
                    <a:pt x="17" y="71"/>
                    <a:pt x="17" y="71"/>
                    <a:pt x="17" y="71"/>
                  </a:cubicBezTo>
                  <a:cubicBezTo>
                    <a:pt x="17" y="70"/>
                    <a:pt x="16" y="70"/>
                    <a:pt x="16" y="70"/>
                  </a:cubicBezTo>
                  <a:cubicBezTo>
                    <a:pt x="16" y="70"/>
                    <a:pt x="16" y="70"/>
                    <a:pt x="16" y="71"/>
                  </a:cubicBezTo>
                  <a:cubicBezTo>
                    <a:pt x="16" y="71"/>
                    <a:pt x="16" y="71"/>
                    <a:pt x="17" y="71"/>
                  </a:cubicBezTo>
                  <a:close/>
                  <a:moveTo>
                    <a:pt x="23" y="64"/>
                  </a:moveTo>
                  <a:cubicBezTo>
                    <a:pt x="23" y="64"/>
                    <a:pt x="23" y="64"/>
                    <a:pt x="23" y="64"/>
                  </a:cubicBezTo>
                  <a:cubicBezTo>
                    <a:pt x="23" y="63"/>
                    <a:pt x="23" y="63"/>
                    <a:pt x="23" y="63"/>
                  </a:cubicBezTo>
                  <a:cubicBezTo>
                    <a:pt x="22" y="63"/>
                    <a:pt x="22" y="63"/>
                    <a:pt x="22" y="63"/>
                  </a:cubicBezTo>
                  <a:cubicBezTo>
                    <a:pt x="22" y="64"/>
                    <a:pt x="22" y="64"/>
                    <a:pt x="22" y="63"/>
                  </a:cubicBezTo>
                  <a:cubicBezTo>
                    <a:pt x="22" y="63"/>
                    <a:pt x="22" y="63"/>
                    <a:pt x="21" y="63"/>
                  </a:cubicBezTo>
                  <a:cubicBezTo>
                    <a:pt x="21" y="63"/>
                    <a:pt x="21" y="63"/>
                    <a:pt x="21" y="63"/>
                  </a:cubicBezTo>
                  <a:cubicBezTo>
                    <a:pt x="21" y="63"/>
                    <a:pt x="21" y="63"/>
                    <a:pt x="21" y="63"/>
                  </a:cubicBezTo>
                  <a:cubicBezTo>
                    <a:pt x="21" y="62"/>
                    <a:pt x="21" y="62"/>
                    <a:pt x="20" y="62"/>
                  </a:cubicBezTo>
                  <a:cubicBezTo>
                    <a:pt x="20" y="62"/>
                    <a:pt x="20" y="62"/>
                    <a:pt x="20" y="62"/>
                  </a:cubicBezTo>
                  <a:cubicBezTo>
                    <a:pt x="20" y="62"/>
                    <a:pt x="20" y="62"/>
                    <a:pt x="20" y="62"/>
                  </a:cubicBezTo>
                  <a:cubicBezTo>
                    <a:pt x="20" y="63"/>
                    <a:pt x="20" y="63"/>
                    <a:pt x="20" y="63"/>
                  </a:cubicBezTo>
                  <a:cubicBezTo>
                    <a:pt x="20" y="63"/>
                    <a:pt x="20" y="63"/>
                    <a:pt x="20" y="63"/>
                  </a:cubicBezTo>
                  <a:cubicBezTo>
                    <a:pt x="20" y="63"/>
                    <a:pt x="20" y="63"/>
                    <a:pt x="20" y="63"/>
                  </a:cubicBezTo>
                  <a:cubicBezTo>
                    <a:pt x="20" y="63"/>
                    <a:pt x="20" y="63"/>
                    <a:pt x="20" y="63"/>
                  </a:cubicBezTo>
                  <a:cubicBezTo>
                    <a:pt x="20" y="64"/>
                    <a:pt x="20" y="64"/>
                    <a:pt x="20" y="64"/>
                  </a:cubicBezTo>
                  <a:cubicBezTo>
                    <a:pt x="21" y="64"/>
                    <a:pt x="21" y="64"/>
                    <a:pt x="21" y="64"/>
                  </a:cubicBezTo>
                  <a:cubicBezTo>
                    <a:pt x="21" y="65"/>
                    <a:pt x="21" y="64"/>
                    <a:pt x="21" y="64"/>
                  </a:cubicBezTo>
                  <a:cubicBezTo>
                    <a:pt x="21" y="64"/>
                    <a:pt x="21" y="65"/>
                    <a:pt x="22" y="65"/>
                  </a:cubicBezTo>
                  <a:cubicBezTo>
                    <a:pt x="22" y="65"/>
                    <a:pt x="22" y="65"/>
                    <a:pt x="22" y="65"/>
                  </a:cubicBezTo>
                  <a:cubicBezTo>
                    <a:pt x="22" y="64"/>
                    <a:pt x="22" y="64"/>
                    <a:pt x="22" y="64"/>
                  </a:cubicBezTo>
                  <a:cubicBezTo>
                    <a:pt x="22" y="64"/>
                    <a:pt x="22" y="65"/>
                    <a:pt x="22" y="65"/>
                  </a:cubicBezTo>
                  <a:cubicBezTo>
                    <a:pt x="23" y="65"/>
                    <a:pt x="23" y="64"/>
                    <a:pt x="23" y="64"/>
                  </a:cubicBezTo>
                  <a:cubicBezTo>
                    <a:pt x="23" y="65"/>
                    <a:pt x="23" y="64"/>
                    <a:pt x="23" y="64"/>
                  </a:cubicBezTo>
                  <a:cubicBezTo>
                    <a:pt x="23" y="64"/>
                    <a:pt x="23" y="64"/>
                    <a:pt x="23" y="64"/>
                  </a:cubicBezTo>
                  <a:close/>
                  <a:moveTo>
                    <a:pt x="29" y="73"/>
                  </a:moveTo>
                  <a:cubicBezTo>
                    <a:pt x="29" y="73"/>
                    <a:pt x="29" y="73"/>
                    <a:pt x="29" y="73"/>
                  </a:cubicBezTo>
                  <a:cubicBezTo>
                    <a:pt x="29" y="73"/>
                    <a:pt x="29" y="73"/>
                    <a:pt x="29" y="73"/>
                  </a:cubicBezTo>
                  <a:cubicBezTo>
                    <a:pt x="29" y="73"/>
                    <a:pt x="29" y="72"/>
                    <a:pt x="29" y="72"/>
                  </a:cubicBezTo>
                  <a:cubicBezTo>
                    <a:pt x="29" y="73"/>
                    <a:pt x="29" y="73"/>
                    <a:pt x="29" y="73"/>
                  </a:cubicBezTo>
                  <a:close/>
                  <a:moveTo>
                    <a:pt x="28" y="70"/>
                  </a:moveTo>
                  <a:cubicBezTo>
                    <a:pt x="28" y="70"/>
                    <a:pt x="28" y="70"/>
                    <a:pt x="28" y="71"/>
                  </a:cubicBezTo>
                  <a:cubicBezTo>
                    <a:pt x="28" y="71"/>
                    <a:pt x="28" y="71"/>
                    <a:pt x="28" y="70"/>
                  </a:cubicBezTo>
                  <a:close/>
                  <a:moveTo>
                    <a:pt x="22" y="65"/>
                  </a:moveTo>
                  <a:cubicBezTo>
                    <a:pt x="22" y="65"/>
                    <a:pt x="22" y="65"/>
                    <a:pt x="22" y="65"/>
                  </a:cubicBezTo>
                  <a:cubicBezTo>
                    <a:pt x="22" y="65"/>
                    <a:pt x="22" y="65"/>
                    <a:pt x="22" y="65"/>
                  </a:cubicBezTo>
                  <a:cubicBezTo>
                    <a:pt x="22" y="65"/>
                    <a:pt x="22" y="65"/>
                    <a:pt x="22" y="65"/>
                  </a:cubicBezTo>
                  <a:cubicBezTo>
                    <a:pt x="22" y="65"/>
                    <a:pt x="22" y="65"/>
                    <a:pt x="22" y="65"/>
                  </a:cubicBezTo>
                  <a:close/>
                  <a:moveTo>
                    <a:pt x="22" y="66"/>
                  </a:moveTo>
                  <a:cubicBezTo>
                    <a:pt x="22" y="66"/>
                    <a:pt x="22" y="66"/>
                    <a:pt x="22" y="66"/>
                  </a:cubicBezTo>
                  <a:cubicBezTo>
                    <a:pt x="22" y="66"/>
                    <a:pt x="22" y="66"/>
                    <a:pt x="22" y="66"/>
                  </a:cubicBezTo>
                  <a:cubicBezTo>
                    <a:pt x="22" y="66"/>
                    <a:pt x="22" y="66"/>
                    <a:pt x="22" y="66"/>
                  </a:cubicBezTo>
                  <a:cubicBezTo>
                    <a:pt x="22" y="66"/>
                    <a:pt x="22" y="66"/>
                    <a:pt x="22" y="66"/>
                  </a:cubicBezTo>
                  <a:close/>
                  <a:moveTo>
                    <a:pt x="21" y="75"/>
                  </a:moveTo>
                  <a:cubicBezTo>
                    <a:pt x="21" y="75"/>
                    <a:pt x="21" y="75"/>
                    <a:pt x="21" y="75"/>
                  </a:cubicBezTo>
                  <a:cubicBezTo>
                    <a:pt x="21" y="75"/>
                    <a:pt x="21" y="75"/>
                    <a:pt x="21" y="75"/>
                  </a:cubicBezTo>
                  <a:cubicBezTo>
                    <a:pt x="20" y="75"/>
                    <a:pt x="20" y="75"/>
                    <a:pt x="20" y="75"/>
                  </a:cubicBezTo>
                  <a:cubicBezTo>
                    <a:pt x="20" y="75"/>
                    <a:pt x="20" y="75"/>
                    <a:pt x="20" y="75"/>
                  </a:cubicBezTo>
                  <a:cubicBezTo>
                    <a:pt x="20" y="75"/>
                    <a:pt x="20" y="76"/>
                    <a:pt x="20" y="76"/>
                  </a:cubicBezTo>
                  <a:cubicBezTo>
                    <a:pt x="20" y="76"/>
                    <a:pt x="20" y="76"/>
                    <a:pt x="20" y="76"/>
                  </a:cubicBezTo>
                  <a:cubicBezTo>
                    <a:pt x="20" y="76"/>
                    <a:pt x="20" y="76"/>
                    <a:pt x="20" y="76"/>
                  </a:cubicBezTo>
                  <a:cubicBezTo>
                    <a:pt x="20" y="76"/>
                    <a:pt x="20" y="76"/>
                    <a:pt x="20" y="76"/>
                  </a:cubicBezTo>
                  <a:cubicBezTo>
                    <a:pt x="21" y="76"/>
                    <a:pt x="21" y="76"/>
                    <a:pt x="21" y="75"/>
                  </a:cubicBezTo>
                  <a:cubicBezTo>
                    <a:pt x="21" y="75"/>
                    <a:pt x="21" y="75"/>
                    <a:pt x="21" y="75"/>
                  </a:cubicBezTo>
                  <a:close/>
                  <a:moveTo>
                    <a:pt x="21" y="65"/>
                  </a:moveTo>
                  <a:cubicBezTo>
                    <a:pt x="21" y="65"/>
                    <a:pt x="21" y="65"/>
                    <a:pt x="20" y="65"/>
                  </a:cubicBezTo>
                  <a:cubicBezTo>
                    <a:pt x="20" y="65"/>
                    <a:pt x="20" y="65"/>
                    <a:pt x="20" y="65"/>
                  </a:cubicBezTo>
                  <a:cubicBezTo>
                    <a:pt x="20" y="65"/>
                    <a:pt x="20" y="65"/>
                    <a:pt x="20" y="65"/>
                  </a:cubicBezTo>
                  <a:cubicBezTo>
                    <a:pt x="20" y="66"/>
                    <a:pt x="20" y="66"/>
                    <a:pt x="20" y="66"/>
                  </a:cubicBezTo>
                  <a:cubicBezTo>
                    <a:pt x="20" y="66"/>
                    <a:pt x="20" y="66"/>
                    <a:pt x="21" y="66"/>
                  </a:cubicBezTo>
                  <a:cubicBezTo>
                    <a:pt x="21" y="66"/>
                    <a:pt x="21" y="66"/>
                    <a:pt x="21" y="66"/>
                  </a:cubicBezTo>
                  <a:cubicBezTo>
                    <a:pt x="21" y="66"/>
                    <a:pt x="21" y="66"/>
                    <a:pt x="21" y="66"/>
                  </a:cubicBezTo>
                  <a:cubicBezTo>
                    <a:pt x="20" y="67"/>
                    <a:pt x="20" y="67"/>
                    <a:pt x="21" y="67"/>
                  </a:cubicBezTo>
                  <a:cubicBezTo>
                    <a:pt x="21" y="67"/>
                    <a:pt x="21" y="67"/>
                    <a:pt x="21" y="67"/>
                  </a:cubicBezTo>
                  <a:cubicBezTo>
                    <a:pt x="21" y="67"/>
                    <a:pt x="21" y="67"/>
                    <a:pt x="21" y="66"/>
                  </a:cubicBezTo>
                  <a:cubicBezTo>
                    <a:pt x="21" y="66"/>
                    <a:pt x="21" y="66"/>
                    <a:pt x="21" y="65"/>
                  </a:cubicBezTo>
                  <a:cubicBezTo>
                    <a:pt x="21" y="65"/>
                    <a:pt x="21" y="65"/>
                    <a:pt x="21" y="65"/>
                  </a:cubicBezTo>
                  <a:close/>
                  <a:moveTo>
                    <a:pt x="15" y="76"/>
                  </a:moveTo>
                  <a:cubicBezTo>
                    <a:pt x="15" y="76"/>
                    <a:pt x="15" y="76"/>
                    <a:pt x="15" y="75"/>
                  </a:cubicBezTo>
                  <a:cubicBezTo>
                    <a:pt x="15" y="75"/>
                    <a:pt x="15" y="75"/>
                    <a:pt x="15" y="75"/>
                  </a:cubicBezTo>
                  <a:cubicBezTo>
                    <a:pt x="15" y="75"/>
                    <a:pt x="15" y="75"/>
                    <a:pt x="15" y="76"/>
                  </a:cubicBezTo>
                  <a:cubicBezTo>
                    <a:pt x="15" y="76"/>
                    <a:pt x="15" y="76"/>
                    <a:pt x="15" y="76"/>
                  </a:cubicBezTo>
                  <a:close/>
                  <a:moveTo>
                    <a:pt x="1" y="94"/>
                  </a:moveTo>
                  <a:cubicBezTo>
                    <a:pt x="2" y="94"/>
                    <a:pt x="2" y="94"/>
                    <a:pt x="2" y="94"/>
                  </a:cubicBezTo>
                  <a:cubicBezTo>
                    <a:pt x="2" y="94"/>
                    <a:pt x="2" y="94"/>
                    <a:pt x="1" y="94"/>
                  </a:cubicBezTo>
                  <a:close/>
                  <a:moveTo>
                    <a:pt x="1" y="93"/>
                  </a:moveTo>
                  <a:cubicBezTo>
                    <a:pt x="1" y="93"/>
                    <a:pt x="1" y="93"/>
                    <a:pt x="1" y="93"/>
                  </a:cubicBezTo>
                  <a:cubicBezTo>
                    <a:pt x="1" y="93"/>
                    <a:pt x="1" y="94"/>
                    <a:pt x="1" y="94"/>
                  </a:cubicBezTo>
                  <a:cubicBezTo>
                    <a:pt x="1" y="94"/>
                    <a:pt x="1" y="93"/>
                    <a:pt x="1" y="93"/>
                  </a:cubicBezTo>
                  <a:cubicBezTo>
                    <a:pt x="1" y="93"/>
                    <a:pt x="1" y="93"/>
                    <a:pt x="1" y="93"/>
                  </a:cubicBezTo>
                  <a:close/>
                  <a:moveTo>
                    <a:pt x="19" y="69"/>
                  </a:moveTo>
                  <a:cubicBezTo>
                    <a:pt x="19" y="69"/>
                    <a:pt x="20" y="69"/>
                    <a:pt x="20" y="69"/>
                  </a:cubicBezTo>
                  <a:cubicBezTo>
                    <a:pt x="20" y="69"/>
                    <a:pt x="20" y="69"/>
                    <a:pt x="20" y="68"/>
                  </a:cubicBezTo>
                  <a:cubicBezTo>
                    <a:pt x="20" y="68"/>
                    <a:pt x="20" y="68"/>
                    <a:pt x="20" y="68"/>
                  </a:cubicBezTo>
                  <a:cubicBezTo>
                    <a:pt x="20" y="69"/>
                    <a:pt x="19" y="69"/>
                    <a:pt x="19" y="69"/>
                  </a:cubicBezTo>
                  <a:cubicBezTo>
                    <a:pt x="19" y="69"/>
                    <a:pt x="19" y="69"/>
                    <a:pt x="19" y="69"/>
                  </a:cubicBezTo>
                  <a:close/>
                  <a:moveTo>
                    <a:pt x="1" y="94"/>
                  </a:moveTo>
                  <a:cubicBezTo>
                    <a:pt x="1" y="94"/>
                    <a:pt x="1" y="94"/>
                    <a:pt x="1" y="94"/>
                  </a:cubicBezTo>
                  <a:cubicBezTo>
                    <a:pt x="0" y="94"/>
                    <a:pt x="0" y="94"/>
                    <a:pt x="0" y="95"/>
                  </a:cubicBezTo>
                  <a:cubicBezTo>
                    <a:pt x="0" y="95"/>
                    <a:pt x="0" y="95"/>
                    <a:pt x="0" y="95"/>
                  </a:cubicBezTo>
                  <a:cubicBezTo>
                    <a:pt x="0" y="95"/>
                    <a:pt x="0" y="95"/>
                    <a:pt x="0" y="96"/>
                  </a:cubicBezTo>
                  <a:cubicBezTo>
                    <a:pt x="0" y="96"/>
                    <a:pt x="0" y="96"/>
                    <a:pt x="0" y="96"/>
                  </a:cubicBezTo>
                  <a:cubicBezTo>
                    <a:pt x="0" y="96"/>
                    <a:pt x="0" y="96"/>
                    <a:pt x="0" y="96"/>
                  </a:cubicBezTo>
                  <a:cubicBezTo>
                    <a:pt x="1" y="96"/>
                    <a:pt x="0" y="97"/>
                    <a:pt x="1" y="97"/>
                  </a:cubicBezTo>
                  <a:cubicBezTo>
                    <a:pt x="1" y="96"/>
                    <a:pt x="1" y="96"/>
                    <a:pt x="1" y="96"/>
                  </a:cubicBezTo>
                  <a:cubicBezTo>
                    <a:pt x="1" y="96"/>
                    <a:pt x="1" y="96"/>
                    <a:pt x="1" y="96"/>
                  </a:cubicBezTo>
                  <a:cubicBezTo>
                    <a:pt x="1" y="95"/>
                    <a:pt x="1" y="95"/>
                    <a:pt x="1" y="95"/>
                  </a:cubicBezTo>
                  <a:cubicBezTo>
                    <a:pt x="1" y="95"/>
                    <a:pt x="1" y="94"/>
                    <a:pt x="1" y="94"/>
                  </a:cubicBezTo>
                  <a:close/>
                  <a:moveTo>
                    <a:pt x="18" y="71"/>
                  </a:moveTo>
                  <a:cubicBezTo>
                    <a:pt x="18" y="71"/>
                    <a:pt x="18" y="71"/>
                    <a:pt x="18" y="71"/>
                  </a:cubicBezTo>
                  <a:cubicBezTo>
                    <a:pt x="18" y="71"/>
                    <a:pt x="18" y="71"/>
                    <a:pt x="18" y="71"/>
                  </a:cubicBezTo>
                  <a:cubicBezTo>
                    <a:pt x="18" y="71"/>
                    <a:pt x="19" y="71"/>
                    <a:pt x="18" y="71"/>
                  </a:cubicBezTo>
                  <a:cubicBezTo>
                    <a:pt x="18" y="71"/>
                    <a:pt x="18" y="71"/>
                    <a:pt x="18" y="71"/>
                  </a:cubicBezTo>
                  <a:close/>
                  <a:moveTo>
                    <a:pt x="19" y="70"/>
                  </a:moveTo>
                  <a:cubicBezTo>
                    <a:pt x="19" y="70"/>
                    <a:pt x="19" y="70"/>
                    <a:pt x="19" y="70"/>
                  </a:cubicBezTo>
                  <a:cubicBezTo>
                    <a:pt x="19" y="70"/>
                    <a:pt x="19" y="70"/>
                    <a:pt x="19" y="70"/>
                  </a:cubicBezTo>
                  <a:cubicBezTo>
                    <a:pt x="19" y="70"/>
                    <a:pt x="19" y="70"/>
                    <a:pt x="19" y="70"/>
                  </a:cubicBezTo>
                  <a:close/>
                  <a:moveTo>
                    <a:pt x="31" y="61"/>
                  </a:moveTo>
                  <a:cubicBezTo>
                    <a:pt x="31" y="60"/>
                    <a:pt x="31" y="60"/>
                    <a:pt x="31" y="60"/>
                  </a:cubicBezTo>
                  <a:cubicBezTo>
                    <a:pt x="32" y="60"/>
                    <a:pt x="32" y="60"/>
                    <a:pt x="32" y="60"/>
                  </a:cubicBezTo>
                  <a:cubicBezTo>
                    <a:pt x="32" y="60"/>
                    <a:pt x="32" y="59"/>
                    <a:pt x="32" y="59"/>
                  </a:cubicBezTo>
                  <a:cubicBezTo>
                    <a:pt x="32" y="59"/>
                    <a:pt x="32" y="59"/>
                    <a:pt x="32" y="59"/>
                  </a:cubicBezTo>
                  <a:cubicBezTo>
                    <a:pt x="32" y="59"/>
                    <a:pt x="32" y="59"/>
                    <a:pt x="31" y="58"/>
                  </a:cubicBezTo>
                  <a:cubicBezTo>
                    <a:pt x="31" y="58"/>
                    <a:pt x="31" y="58"/>
                    <a:pt x="31" y="58"/>
                  </a:cubicBezTo>
                  <a:cubicBezTo>
                    <a:pt x="31" y="58"/>
                    <a:pt x="31" y="58"/>
                    <a:pt x="31" y="58"/>
                  </a:cubicBezTo>
                  <a:cubicBezTo>
                    <a:pt x="31" y="58"/>
                    <a:pt x="31" y="57"/>
                    <a:pt x="31" y="56"/>
                  </a:cubicBezTo>
                  <a:cubicBezTo>
                    <a:pt x="31" y="56"/>
                    <a:pt x="31" y="56"/>
                    <a:pt x="32" y="56"/>
                  </a:cubicBezTo>
                  <a:cubicBezTo>
                    <a:pt x="32" y="56"/>
                    <a:pt x="32" y="56"/>
                    <a:pt x="32" y="55"/>
                  </a:cubicBezTo>
                  <a:cubicBezTo>
                    <a:pt x="31" y="55"/>
                    <a:pt x="31" y="55"/>
                    <a:pt x="31" y="55"/>
                  </a:cubicBezTo>
                  <a:cubicBezTo>
                    <a:pt x="31" y="55"/>
                    <a:pt x="31" y="55"/>
                    <a:pt x="31" y="55"/>
                  </a:cubicBezTo>
                  <a:cubicBezTo>
                    <a:pt x="31" y="55"/>
                    <a:pt x="31" y="55"/>
                    <a:pt x="31" y="55"/>
                  </a:cubicBezTo>
                  <a:cubicBezTo>
                    <a:pt x="31" y="55"/>
                    <a:pt x="30" y="55"/>
                    <a:pt x="30" y="54"/>
                  </a:cubicBezTo>
                  <a:cubicBezTo>
                    <a:pt x="30" y="54"/>
                    <a:pt x="29" y="54"/>
                    <a:pt x="29" y="54"/>
                  </a:cubicBezTo>
                  <a:cubicBezTo>
                    <a:pt x="29" y="53"/>
                    <a:pt x="29" y="53"/>
                    <a:pt x="29" y="53"/>
                  </a:cubicBezTo>
                  <a:cubicBezTo>
                    <a:pt x="29" y="53"/>
                    <a:pt x="29" y="53"/>
                    <a:pt x="29" y="54"/>
                  </a:cubicBezTo>
                  <a:cubicBezTo>
                    <a:pt x="29" y="54"/>
                    <a:pt x="28" y="53"/>
                    <a:pt x="28" y="54"/>
                  </a:cubicBezTo>
                  <a:cubicBezTo>
                    <a:pt x="28" y="54"/>
                    <a:pt x="28" y="54"/>
                    <a:pt x="28" y="54"/>
                  </a:cubicBezTo>
                  <a:cubicBezTo>
                    <a:pt x="28" y="53"/>
                    <a:pt x="27" y="53"/>
                    <a:pt x="27" y="53"/>
                  </a:cubicBezTo>
                  <a:cubicBezTo>
                    <a:pt x="27" y="53"/>
                    <a:pt x="27" y="53"/>
                    <a:pt x="27" y="53"/>
                  </a:cubicBezTo>
                  <a:cubicBezTo>
                    <a:pt x="27" y="53"/>
                    <a:pt x="27" y="53"/>
                    <a:pt x="27" y="53"/>
                  </a:cubicBezTo>
                  <a:cubicBezTo>
                    <a:pt x="26" y="53"/>
                    <a:pt x="26" y="53"/>
                    <a:pt x="26" y="53"/>
                  </a:cubicBezTo>
                  <a:cubicBezTo>
                    <a:pt x="26" y="53"/>
                    <a:pt x="26" y="53"/>
                    <a:pt x="26" y="53"/>
                  </a:cubicBezTo>
                  <a:cubicBezTo>
                    <a:pt x="26" y="53"/>
                    <a:pt x="25" y="53"/>
                    <a:pt x="25" y="53"/>
                  </a:cubicBezTo>
                  <a:cubicBezTo>
                    <a:pt x="25" y="53"/>
                    <a:pt x="25" y="53"/>
                    <a:pt x="25" y="53"/>
                  </a:cubicBezTo>
                  <a:cubicBezTo>
                    <a:pt x="24" y="53"/>
                    <a:pt x="24" y="53"/>
                    <a:pt x="24" y="53"/>
                  </a:cubicBezTo>
                  <a:cubicBezTo>
                    <a:pt x="24" y="53"/>
                    <a:pt x="24" y="53"/>
                    <a:pt x="24" y="53"/>
                  </a:cubicBezTo>
                  <a:cubicBezTo>
                    <a:pt x="23" y="53"/>
                    <a:pt x="23" y="53"/>
                    <a:pt x="23" y="53"/>
                  </a:cubicBezTo>
                  <a:cubicBezTo>
                    <a:pt x="23" y="53"/>
                    <a:pt x="23" y="53"/>
                    <a:pt x="23" y="54"/>
                  </a:cubicBezTo>
                  <a:cubicBezTo>
                    <a:pt x="23" y="54"/>
                    <a:pt x="23" y="54"/>
                    <a:pt x="23" y="54"/>
                  </a:cubicBezTo>
                  <a:cubicBezTo>
                    <a:pt x="23" y="54"/>
                    <a:pt x="23" y="54"/>
                    <a:pt x="23" y="54"/>
                  </a:cubicBezTo>
                  <a:cubicBezTo>
                    <a:pt x="23" y="54"/>
                    <a:pt x="23" y="54"/>
                    <a:pt x="24" y="54"/>
                  </a:cubicBezTo>
                  <a:cubicBezTo>
                    <a:pt x="24" y="54"/>
                    <a:pt x="24" y="54"/>
                    <a:pt x="24" y="54"/>
                  </a:cubicBezTo>
                  <a:cubicBezTo>
                    <a:pt x="24" y="54"/>
                    <a:pt x="24" y="55"/>
                    <a:pt x="24" y="55"/>
                  </a:cubicBezTo>
                  <a:cubicBezTo>
                    <a:pt x="24" y="55"/>
                    <a:pt x="24" y="55"/>
                    <a:pt x="25" y="55"/>
                  </a:cubicBezTo>
                  <a:cubicBezTo>
                    <a:pt x="25" y="55"/>
                    <a:pt x="25" y="55"/>
                    <a:pt x="25" y="55"/>
                  </a:cubicBezTo>
                  <a:cubicBezTo>
                    <a:pt x="25" y="56"/>
                    <a:pt x="26" y="56"/>
                    <a:pt x="26" y="57"/>
                  </a:cubicBezTo>
                  <a:cubicBezTo>
                    <a:pt x="26" y="57"/>
                    <a:pt x="26" y="57"/>
                    <a:pt x="26" y="58"/>
                  </a:cubicBezTo>
                  <a:cubicBezTo>
                    <a:pt x="26" y="58"/>
                    <a:pt x="26" y="58"/>
                    <a:pt x="26" y="59"/>
                  </a:cubicBezTo>
                  <a:cubicBezTo>
                    <a:pt x="26" y="59"/>
                    <a:pt x="27" y="59"/>
                    <a:pt x="27" y="59"/>
                  </a:cubicBezTo>
                  <a:cubicBezTo>
                    <a:pt x="27" y="59"/>
                    <a:pt x="27" y="59"/>
                    <a:pt x="27" y="59"/>
                  </a:cubicBezTo>
                  <a:cubicBezTo>
                    <a:pt x="27" y="60"/>
                    <a:pt x="27" y="60"/>
                    <a:pt x="27" y="60"/>
                  </a:cubicBezTo>
                  <a:cubicBezTo>
                    <a:pt x="27" y="61"/>
                    <a:pt x="28" y="61"/>
                    <a:pt x="28" y="61"/>
                  </a:cubicBezTo>
                  <a:cubicBezTo>
                    <a:pt x="28" y="61"/>
                    <a:pt x="28" y="62"/>
                    <a:pt x="29" y="62"/>
                  </a:cubicBezTo>
                  <a:cubicBezTo>
                    <a:pt x="29" y="62"/>
                    <a:pt x="29" y="62"/>
                    <a:pt x="29" y="62"/>
                  </a:cubicBezTo>
                  <a:cubicBezTo>
                    <a:pt x="29" y="62"/>
                    <a:pt x="29" y="62"/>
                    <a:pt x="29" y="62"/>
                  </a:cubicBezTo>
                  <a:cubicBezTo>
                    <a:pt x="29" y="62"/>
                    <a:pt x="29" y="62"/>
                    <a:pt x="29" y="62"/>
                  </a:cubicBezTo>
                  <a:cubicBezTo>
                    <a:pt x="29" y="62"/>
                    <a:pt x="29" y="62"/>
                    <a:pt x="29" y="62"/>
                  </a:cubicBezTo>
                  <a:cubicBezTo>
                    <a:pt x="30" y="62"/>
                    <a:pt x="30" y="62"/>
                    <a:pt x="30" y="62"/>
                  </a:cubicBezTo>
                  <a:cubicBezTo>
                    <a:pt x="30" y="62"/>
                    <a:pt x="30" y="62"/>
                    <a:pt x="30" y="62"/>
                  </a:cubicBezTo>
                  <a:cubicBezTo>
                    <a:pt x="30" y="62"/>
                    <a:pt x="30" y="62"/>
                    <a:pt x="30" y="62"/>
                  </a:cubicBezTo>
                  <a:cubicBezTo>
                    <a:pt x="31" y="62"/>
                    <a:pt x="30" y="62"/>
                    <a:pt x="31" y="62"/>
                  </a:cubicBezTo>
                  <a:cubicBezTo>
                    <a:pt x="31" y="62"/>
                    <a:pt x="31" y="62"/>
                    <a:pt x="31" y="62"/>
                  </a:cubicBezTo>
                  <a:cubicBezTo>
                    <a:pt x="31" y="61"/>
                    <a:pt x="31" y="61"/>
                    <a:pt x="31" y="61"/>
                  </a:cubicBezTo>
                  <a:cubicBezTo>
                    <a:pt x="31" y="61"/>
                    <a:pt x="31" y="61"/>
                    <a:pt x="31" y="61"/>
                  </a:cubicBezTo>
                  <a:close/>
                  <a:moveTo>
                    <a:pt x="29" y="63"/>
                  </a:moveTo>
                  <a:cubicBezTo>
                    <a:pt x="29" y="63"/>
                    <a:pt x="29" y="62"/>
                    <a:pt x="29" y="62"/>
                  </a:cubicBezTo>
                  <a:cubicBezTo>
                    <a:pt x="29" y="62"/>
                    <a:pt x="29" y="62"/>
                    <a:pt x="28" y="62"/>
                  </a:cubicBezTo>
                  <a:cubicBezTo>
                    <a:pt x="28" y="62"/>
                    <a:pt x="28" y="62"/>
                    <a:pt x="28" y="62"/>
                  </a:cubicBezTo>
                  <a:cubicBezTo>
                    <a:pt x="28" y="63"/>
                    <a:pt x="29" y="63"/>
                    <a:pt x="29" y="63"/>
                  </a:cubicBezTo>
                  <a:close/>
                  <a:moveTo>
                    <a:pt x="23" y="51"/>
                  </a:moveTo>
                  <a:cubicBezTo>
                    <a:pt x="23" y="51"/>
                    <a:pt x="22" y="51"/>
                    <a:pt x="22" y="51"/>
                  </a:cubicBezTo>
                  <a:cubicBezTo>
                    <a:pt x="22" y="51"/>
                    <a:pt x="22" y="51"/>
                    <a:pt x="22" y="51"/>
                  </a:cubicBezTo>
                  <a:cubicBezTo>
                    <a:pt x="22" y="51"/>
                    <a:pt x="22" y="51"/>
                    <a:pt x="22" y="51"/>
                  </a:cubicBezTo>
                  <a:cubicBezTo>
                    <a:pt x="21" y="51"/>
                    <a:pt x="21" y="51"/>
                    <a:pt x="21" y="51"/>
                  </a:cubicBezTo>
                  <a:cubicBezTo>
                    <a:pt x="21" y="50"/>
                    <a:pt x="21" y="50"/>
                    <a:pt x="20" y="50"/>
                  </a:cubicBezTo>
                  <a:cubicBezTo>
                    <a:pt x="20" y="50"/>
                    <a:pt x="20" y="51"/>
                    <a:pt x="20" y="51"/>
                  </a:cubicBezTo>
                  <a:cubicBezTo>
                    <a:pt x="20" y="51"/>
                    <a:pt x="21" y="51"/>
                    <a:pt x="21" y="51"/>
                  </a:cubicBezTo>
                  <a:cubicBezTo>
                    <a:pt x="21" y="51"/>
                    <a:pt x="21" y="51"/>
                    <a:pt x="21" y="51"/>
                  </a:cubicBezTo>
                  <a:cubicBezTo>
                    <a:pt x="21" y="52"/>
                    <a:pt x="22" y="52"/>
                    <a:pt x="22" y="52"/>
                  </a:cubicBezTo>
                  <a:cubicBezTo>
                    <a:pt x="22" y="52"/>
                    <a:pt x="22" y="52"/>
                    <a:pt x="22" y="52"/>
                  </a:cubicBezTo>
                  <a:cubicBezTo>
                    <a:pt x="23" y="52"/>
                    <a:pt x="23" y="52"/>
                    <a:pt x="23" y="52"/>
                  </a:cubicBezTo>
                  <a:cubicBezTo>
                    <a:pt x="23" y="52"/>
                    <a:pt x="23" y="52"/>
                    <a:pt x="23" y="52"/>
                  </a:cubicBezTo>
                  <a:cubicBezTo>
                    <a:pt x="23" y="52"/>
                    <a:pt x="23" y="52"/>
                    <a:pt x="23" y="52"/>
                  </a:cubicBezTo>
                  <a:cubicBezTo>
                    <a:pt x="23" y="52"/>
                    <a:pt x="23" y="52"/>
                    <a:pt x="22" y="52"/>
                  </a:cubicBezTo>
                  <a:cubicBezTo>
                    <a:pt x="22" y="52"/>
                    <a:pt x="22" y="52"/>
                    <a:pt x="22" y="51"/>
                  </a:cubicBezTo>
                  <a:cubicBezTo>
                    <a:pt x="22" y="51"/>
                    <a:pt x="22" y="51"/>
                    <a:pt x="22" y="51"/>
                  </a:cubicBezTo>
                  <a:cubicBezTo>
                    <a:pt x="22" y="51"/>
                    <a:pt x="22" y="51"/>
                    <a:pt x="22" y="51"/>
                  </a:cubicBezTo>
                  <a:cubicBezTo>
                    <a:pt x="22" y="51"/>
                    <a:pt x="23" y="51"/>
                    <a:pt x="23" y="51"/>
                  </a:cubicBezTo>
                  <a:close/>
                  <a:moveTo>
                    <a:pt x="63" y="69"/>
                  </a:moveTo>
                  <a:cubicBezTo>
                    <a:pt x="63" y="69"/>
                    <a:pt x="63" y="69"/>
                    <a:pt x="63" y="69"/>
                  </a:cubicBezTo>
                  <a:cubicBezTo>
                    <a:pt x="63" y="69"/>
                    <a:pt x="63" y="69"/>
                    <a:pt x="63" y="68"/>
                  </a:cubicBezTo>
                  <a:cubicBezTo>
                    <a:pt x="62" y="69"/>
                    <a:pt x="62" y="69"/>
                    <a:pt x="62" y="69"/>
                  </a:cubicBezTo>
                  <a:cubicBezTo>
                    <a:pt x="62" y="69"/>
                    <a:pt x="62" y="69"/>
                    <a:pt x="62" y="69"/>
                  </a:cubicBezTo>
                  <a:cubicBezTo>
                    <a:pt x="62" y="68"/>
                    <a:pt x="62" y="68"/>
                    <a:pt x="62" y="68"/>
                  </a:cubicBezTo>
                  <a:cubicBezTo>
                    <a:pt x="62" y="69"/>
                    <a:pt x="61" y="69"/>
                    <a:pt x="61" y="69"/>
                  </a:cubicBezTo>
                  <a:cubicBezTo>
                    <a:pt x="61" y="69"/>
                    <a:pt x="60" y="69"/>
                    <a:pt x="60" y="69"/>
                  </a:cubicBezTo>
                  <a:cubicBezTo>
                    <a:pt x="60" y="69"/>
                    <a:pt x="60" y="69"/>
                    <a:pt x="60" y="69"/>
                  </a:cubicBezTo>
                  <a:cubicBezTo>
                    <a:pt x="60" y="69"/>
                    <a:pt x="60" y="69"/>
                    <a:pt x="60" y="69"/>
                  </a:cubicBezTo>
                  <a:cubicBezTo>
                    <a:pt x="60" y="69"/>
                    <a:pt x="60" y="69"/>
                    <a:pt x="59" y="69"/>
                  </a:cubicBezTo>
                  <a:cubicBezTo>
                    <a:pt x="59" y="69"/>
                    <a:pt x="59" y="68"/>
                    <a:pt x="59" y="68"/>
                  </a:cubicBezTo>
                  <a:cubicBezTo>
                    <a:pt x="59" y="68"/>
                    <a:pt x="59" y="68"/>
                    <a:pt x="58" y="68"/>
                  </a:cubicBezTo>
                  <a:cubicBezTo>
                    <a:pt x="58" y="68"/>
                    <a:pt x="58" y="68"/>
                    <a:pt x="58" y="68"/>
                  </a:cubicBezTo>
                  <a:cubicBezTo>
                    <a:pt x="58" y="68"/>
                    <a:pt x="58" y="68"/>
                    <a:pt x="58" y="67"/>
                  </a:cubicBezTo>
                  <a:cubicBezTo>
                    <a:pt x="58" y="67"/>
                    <a:pt x="58" y="67"/>
                    <a:pt x="58" y="67"/>
                  </a:cubicBezTo>
                  <a:cubicBezTo>
                    <a:pt x="58" y="67"/>
                    <a:pt x="58" y="67"/>
                    <a:pt x="58" y="67"/>
                  </a:cubicBezTo>
                  <a:cubicBezTo>
                    <a:pt x="58" y="67"/>
                    <a:pt x="58" y="67"/>
                    <a:pt x="58" y="67"/>
                  </a:cubicBezTo>
                  <a:cubicBezTo>
                    <a:pt x="58" y="67"/>
                    <a:pt x="58" y="67"/>
                    <a:pt x="57" y="67"/>
                  </a:cubicBezTo>
                  <a:cubicBezTo>
                    <a:pt x="57" y="67"/>
                    <a:pt x="57" y="67"/>
                    <a:pt x="57" y="67"/>
                  </a:cubicBezTo>
                  <a:cubicBezTo>
                    <a:pt x="57" y="67"/>
                    <a:pt x="57" y="67"/>
                    <a:pt x="57" y="66"/>
                  </a:cubicBezTo>
                  <a:cubicBezTo>
                    <a:pt x="57" y="66"/>
                    <a:pt x="57" y="66"/>
                    <a:pt x="57" y="66"/>
                  </a:cubicBezTo>
                  <a:cubicBezTo>
                    <a:pt x="57" y="66"/>
                    <a:pt x="57" y="66"/>
                    <a:pt x="57" y="66"/>
                  </a:cubicBezTo>
                  <a:cubicBezTo>
                    <a:pt x="57" y="66"/>
                    <a:pt x="57" y="66"/>
                    <a:pt x="57" y="66"/>
                  </a:cubicBezTo>
                  <a:cubicBezTo>
                    <a:pt x="57" y="66"/>
                    <a:pt x="57" y="65"/>
                    <a:pt x="57" y="65"/>
                  </a:cubicBezTo>
                  <a:cubicBezTo>
                    <a:pt x="57" y="65"/>
                    <a:pt x="57" y="65"/>
                    <a:pt x="57" y="65"/>
                  </a:cubicBezTo>
                  <a:cubicBezTo>
                    <a:pt x="57" y="65"/>
                    <a:pt x="57" y="65"/>
                    <a:pt x="58" y="65"/>
                  </a:cubicBezTo>
                  <a:cubicBezTo>
                    <a:pt x="58" y="65"/>
                    <a:pt x="58" y="64"/>
                    <a:pt x="58" y="64"/>
                  </a:cubicBezTo>
                  <a:cubicBezTo>
                    <a:pt x="58" y="64"/>
                    <a:pt x="58" y="64"/>
                    <a:pt x="58" y="64"/>
                  </a:cubicBezTo>
                  <a:cubicBezTo>
                    <a:pt x="57" y="64"/>
                    <a:pt x="57" y="64"/>
                    <a:pt x="57" y="64"/>
                  </a:cubicBezTo>
                  <a:cubicBezTo>
                    <a:pt x="57" y="64"/>
                    <a:pt x="57" y="64"/>
                    <a:pt x="57" y="64"/>
                  </a:cubicBezTo>
                  <a:cubicBezTo>
                    <a:pt x="56" y="64"/>
                    <a:pt x="56" y="64"/>
                    <a:pt x="56" y="64"/>
                  </a:cubicBezTo>
                  <a:cubicBezTo>
                    <a:pt x="56" y="64"/>
                    <a:pt x="56" y="64"/>
                    <a:pt x="56" y="64"/>
                  </a:cubicBezTo>
                  <a:cubicBezTo>
                    <a:pt x="56" y="63"/>
                    <a:pt x="55" y="63"/>
                    <a:pt x="55" y="63"/>
                  </a:cubicBezTo>
                  <a:cubicBezTo>
                    <a:pt x="55" y="63"/>
                    <a:pt x="55" y="62"/>
                    <a:pt x="55" y="62"/>
                  </a:cubicBezTo>
                  <a:cubicBezTo>
                    <a:pt x="55" y="62"/>
                    <a:pt x="54" y="62"/>
                    <a:pt x="54" y="62"/>
                  </a:cubicBezTo>
                  <a:cubicBezTo>
                    <a:pt x="54" y="62"/>
                    <a:pt x="54" y="62"/>
                    <a:pt x="54" y="62"/>
                  </a:cubicBezTo>
                  <a:cubicBezTo>
                    <a:pt x="54" y="62"/>
                    <a:pt x="53" y="62"/>
                    <a:pt x="53" y="62"/>
                  </a:cubicBezTo>
                  <a:cubicBezTo>
                    <a:pt x="53" y="62"/>
                    <a:pt x="53" y="62"/>
                    <a:pt x="53" y="62"/>
                  </a:cubicBezTo>
                  <a:cubicBezTo>
                    <a:pt x="53" y="62"/>
                    <a:pt x="53" y="61"/>
                    <a:pt x="53" y="61"/>
                  </a:cubicBezTo>
                  <a:cubicBezTo>
                    <a:pt x="52" y="61"/>
                    <a:pt x="52" y="61"/>
                    <a:pt x="52" y="60"/>
                  </a:cubicBezTo>
                  <a:cubicBezTo>
                    <a:pt x="52" y="60"/>
                    <a:pt x="52" y="60"/>
                    <a:pt x="52" y="59"/>
                  </a:cubicBezTo>
                  <a:cubicBezTo>
                    <a:pt x="52" y="59"/>
                    <a:pt x="52" y="59"/>
                    <a:pt x="52" y="59"/>
                  </a:cubicBezTo>
                  <a:cubicBezTo>
                    <a:pt x="52" y="59"/>
                    <a:pt x="52" y="59"/>
                    <a:pt x="52" y="58"/>
                  </a:cubicBezTo>
                  <a:cubicBezTo>
                    <a:pt x="52" y="58"/>
                    <a:pt x="52" y="59"/>
                    <a:pt x="52" y="59"/>
                  </a:cubicBezTo>
                  <a:cubicBezTo>
                    <a:pt x="52" y="59"/>
                    <a:pt x="52" y="59"/>
                    <a:pt x="52" y="59"/>
                  </a:cubicBezTo>
                  <a:cubicBezTo>
                    <a:pt x="53" y="59"/>
                    <a:pt x="53" y="58"/>
                    <a:pt x="53" y="59"/>
                  </a:cubicBezTo>
                  <a:cubicBezTo>
                    <a:pt x="53" y="59"/>
                    <a:pt x="53" y="59"/>
                    <a:pt x="53" y="59"/>
                  </a:cubicBezTo>
                  <a:cubicBezTo>
                    <a:pt x="53" y="58"/>
                    <a:pt x="53" y="58"/>
                    <a:pt x="53" y="58"/>
                  </a:cubicBezTo>
                  <a:cubicBezTo>
                    <a:pt x="54" y="58"/>
                    <a:pt x="54" y="58"/>
                    <a:pt x="53" y="59"/>
                  </a:cubicBezTo>
                  <a:cubicBezTo>
                    <a:pt x="54" y="59"/>
                    <a:pt x="54" y="59"/>
                    <a:pt x="54" y="59"/>
                  </a:cubicBezTo>
                  <a:cubicBezTo>
                    <a:pt x="54" y="58"/>
                    <a:pt x="54" y="58"/>
                    <a:pt x="55" y="59"/>
                  </a:cubicBezTo>
                  <a:cubicBezTo>
                    <a:pt x="55" y="59"/>
                    <a:pt x="55" y="59"/>
                    <a:pt x="55" y="59"/>
                  </a:cubicBezTo>
                  <a:cubicBezTo>
                    <a:pt x="55" y="59"/>
                    <a:pt x="56" y="59"/>
                    <a:pt x="56" y="58"/>
                  </a:cubicBezTo>
                  <a:cubicBezTo>
                    <a:pt x="56" y="58"/>
                    <a:pt x="56" y="58"/>
                    <a:pt x="57" y="58"/>
                  </a:cubicBezTo>
                  <a:cubicBezTo>
                    <a:pt x="57" y="58"/>
                    <a:pt x="57" y="58"/>
                    <a:pt x="57" y="58"/>
                  </a:cubicBezTo>
                  <a:cubicBezTo>
                    <a:pt x="57" y="58"/>
                    <a:pt x="57" y="58"/>
                    <a:pt x="57" y="58"/>
                  </a:cubicBezTo>
                  <a:cubicBezTo>
                    <a:pt x="57" y="58"/>
                    <a:pt x="57" y="58"/>
                    <a:pt x="57" y="58"/>
                  </a:cubicBezTo>
                  <a:cubicBezTo>
                    <a:pt x="57" y="58"/>
                    <a:pt x="57" y="58"/>
                    <a:pt x="57" y="58"/>
                  </a:cubicBezTo>
                  <a:cubicBezTo>
                    <a:pt x="58" y="58"/>
                    <a:pt x="58" y="58"/>
                    <a:pt x="58" y="58"/>
                  </a:cubicBezTo>
                  <a:cubicBezTo>
                    <a:pt x="58" y="58"/>
                    <a:pt x="58" y="58"/>
                    <a:pt x="58" y="58"/>
                  </a:cubicBezTo>
                  <a:cubicBezTo>
                    <a:pt x="58" y="58"/>
                    <a:pt x="58" y="58"/>
                    <a:pt x="58" y="58"/>
                  </a:cubicBezTo>
                  <a:cubicBezTo>
                    <a:pt x="59" y="58"/>
                    <a:pt x="58" y="58"/>
                    <a:pt x="58" y="58"/>
                  </a:cubicBezTo>
                  <a:cubicBezTo>
                    <a:pt x="59" y="58"/>
                    <a:pt x="59" y="59"/>
                    <a:pt x="59" y="59"/>
                  </a:cubicBezTo>
                  <a:cubicBezTo>
                    <a:pt x="59" y="59"/>
                    <a:pt x="59" y="59"/>
                    <a:pt x="59" y="59"/>
                  </a:cubicBezTo>
                  <a:cubicBezTo>
                    <a:pt x="59" y="60"/>
                    <a:pt x="59" y="60"/>
                    <a:pt x="60" y="60"/>
                  </a:cubicBezTo>
                  <a:cubicBezTo>
                    <a:pt x="60" y="60"/>
                    <a:pt x="60" y="60"/>
                    <a:pt x="60" y="60"/>
                  </a:cubicBezTo>
                  <a:cubicBezTo>
                    <a:pt x="60" y="60"/>
                    <a:pt x="60" y="60"/>
                    <a:pt x="60" y="60"/>
                  </a:cubicBezTo>
                  <a:cubicBezTo>
                    <a:pt x="60" y="60"/>
                    <a:pt x="61" y="60"/>
                    <a:pt x="61" y="61"/>
                  </a:cubicBezTo>
                  <a:cubicBezTo>
                    <a:pt x="61" y="61"/>
                    <a:pt x="61" y="61"/>
                    <a:pt x="61" y="61"/>
                  </a:cubicBezTo>
                  <a:cubicBezTo>
                    <a:pt x="60" y="61"/>
                    <a:pt x="60" y="61"/>
                    <a:pt x="61" y="61"/>
                  </a:cubicBezTo>
                  <a:cubicBezTo>
                    <a:pt x="61" y="61"/>
                    <a:pt x="61" y="61"/>
                    <a:pt x="61" y="62"/>
                  </a:cubicBezTo>
                  <a:cubicBezTo>
                    <a:pt x="61" y="62"/>
                    <a:pt x="61" y="62"/>
                    <a:pt x="61" y="62"/>
                  </a:cubicBezTo>
                  <a:cubicBezTo>
                    <a:pt x="60" y="62"/>
                    <a:pt x="60" y="63"/>
                    <a:pt x="61" y="63"/>
                  </a:cubicBezTo>
                  <a:cubicBezTo>
                    <a:pt x="61" y="64"/>
                    <a:pt x="61" y="64"/>
                    <a:pt x="61" y="64"/>
                  </a:cubicBezTo>
                  <a:cubicBezTo>
                    <a:pt x="61" y="65"/>
                    <a:pt x="61" y="65"/>
                    <a:pt x="61" y="65"/>
                  </a:cubicBezTo>
                  <a:cubicBezTo>
                    <a:pt x="61" y="65"/>
                    <a:pt x="61" y="65"/>
                    <a:pt x="61" y="65"/>
                  </a:cubicBezTo>
                  <a:cubicBezTo>
                    <a:pt x="61" y="65"/>
                    <a:pt x="61" y="66"/>
                    <a:pt x="61" y="66"/>
                  </a:cubicBezTo>
                  <a:cubicBezTo>
                    <a:pt x="61" y="66"/>
                    <a:pt x="61" y="66"/>
                    <a:pt x="62" y="66"/>
                  </a:cubicBezTo>
                  <a:cubicBezTo>
                    <a:pt x="62" y="66"/>
                    <a:pt x="62" y="66"/>
                    <a:pt x="62" y="66"/>
                  </a:cubicBezTo>
                  <a:cubicBezTo>
                    <a:pt x="62" y="66"/>
                    <a:pt x="62" y="66"/>
                    <a:pt x="62" y="66"/>
                  </a:cubicBezTo>
                  <a:cubicBezTo>
                    <a:pt x="62" y="67"/>
                    <a:pt x="62" y="67"/>
                    <a:pt x="62" y="67"/>
                  </a:cubicBezTo>
                  <a:cubicBezTo>
                    <a:pt x="62" y="67"/>
                    <a:pt x="62" y="67"/>
                    <a:pt x="62" y="67"/>
                  </a:cubicBezTo>
                  <a:cubicBezTo>
                    <a:pt x="62" y="67"/>
                    <a:pt x="62" y="67"/>
                    <a:pt x="62" y="67"/>
                  </a:cubicBezTo>
                  <a:cubicBezTo>
                    <a:pt x="62" y="67"/>
                    <a:pt x="62" y="67"/>
                    <a:pt x="62" y="67"/>
                  </a:cubicBezTo>
                  <a:cubicBezTo>
                    <a:pt x="62" y="68"/>
                    <a:pt x="62" y="68"/>
                    <a:pt x="62" y="68"/>
                  </a:cubicBezTo>
                  <a:cubicBezTo>
                    <a:pt x="62" y="68"/>
                    <a:pt x="62" y="68"/>
                    <a:pt x="62" y="68"/>
                  </a:cubicBezTo>
                  <a:cubicBezTo>
                    <a:pt x="62" y="68"/>
                    <a:pt x="62" y="68"/>
                    <a:pt x="62" y="68"/>
                  </a:cubicBezTo>
                  <a:cubicBezTo>
                    <a:pt x="62" y="68"/>
                    <a:pt x="63" y="68"/>
                    <a:pt x="63" y="68"/>
                  </a:cubicBezTo>
                  <a:cubicBezTo>
                    <a:pt x="63" y="69"/>
                    <a:pt x="63" y="69"/>
                    <a:pt x="63" y="69"/>
                  </a:cubicBezTo>
                  <a:cubicBezTo>
                    <a:pt x="63" y="69"/>
                    <a:pt x="63" y="69"/>
                    <a:pt x="63" y="69"/>
                  </a:cubicBezTo>
                  <a:close/>
                  <a:moveTo>
                    <a:pt x="52" y="58"/>
                  </a:moveTo>
                  <a:cubicBezTo>
                    <a:pt x="52" y="58"/>
                    <a:pt x="53" y="58"/>
                    <a:pt x="53" y="58"/>
                  </a:cubicBezTo>
                  <a:cubicBezTo>
                    <a:pt x="53" y="58"/>
                    <a:pt x="53" y="58"/>
                    <a:pt x="53" y="58"/>
                  </a:cubicBezTo>
                  <a:cubicBezTo>
                    <a:pt x="53" y="58"/>
                    <a:pt x="53" y="58"/>
                    <a:pt x="53" y="58"/>
                  </a:cubicBezTo>
                  <a:cubicBezTo>
                    <a:pt x="53" y="58"/>
                    <a:pt x="52" y="58"/>
                    <a:pt x="52" y="58"/>
                  </a:cubicBezTo>
                  <a:close/>
                  <a:moveTo>
                    <a:pt x="52" y="58"/>
                  </a:moveTo>
                  <a:cubicBezTo>
                    <a:pt x="52" y="58"/>
                    <a:pt x="52" y="58"/>
                    <a:pt x="52" y="58"/>
                  </a:cubicBezTo>
                  <a:cubicBezTo>
                    <a:pt x="52" y="58"/>
                    <a:pt x="52" y="58"/>
                    <a:pt x="52" y="58"/>
                  </a:cubicBezTo>
                  <a:cubicBezTo>
                    <a:pt x="53" y="58"/>
                    <a:pt x="53" y="58"/>
                    <a:pt x="53" y="58"/>
                  </a:cubicBezTo>
                  <a:cubicBezTo>
                    <a:pt x="53" y="58"/>
                    <a:pt x="53" y="58"/>
                    <a:pt x="52" y="58"/>
                  </a:cubicBezTo>
                  <a:close/>
                  <a:moveTo>
                    <a:pt x="57" y="58"/>
                  </a:moveTo>
                  <a:cubicBezTo>
                    <a:pt x="57" y="58"/>
                    <a:pt x="57" y="58"/>
                    <a:pt x="58" y="58"/>
                  </a:cubicBezTo>
                  <a:cubicBezTo>
                    <a:pt x="58" y="58"/>
                    <a:pt x="58" y="58"/>
                    <a:pt x="58" y="57"/>
                  </a:cubicBezTo>
                  <a:cubicBezTo>
                    <a:pt x="58" y="57"/>
                    <a:pt x="57" y="57"/>
                    <a:pt x="57" y="57"/>
                  </a:cubicBezTo>
                  <a:cubicBezTo>
                    <a:pt x="57" y="57"/>
                    <a:pt x="57" y="57"/>
                    <a:pt x="57" y="57"/>
                  </a:cubicBezTo>
                  <a:cubicBezTo>
                    <a:pt x="57" y="57"/>
                    <a:pt x="57" y="58"/>
                    <a:pt x="57" y="58"/>
                  </a:cubicBezTo>
                  <a:close/>
                  <a:moveTo>
                    <a:pt x="52" y="59"/>
                  </a:moveTo>
                  <a:cubicBezTo>
                    <a:pt x="52" y="60"/>
                    <a:pt x="52" y="60"/>
                    <a:pt x="52" y="60"/>
                  </a:cubicBezTo>
                  <a:cubicBezTo>
                    <a:pt x="52" y="60"/>
                    <a:pt x="52" y="60"/>
                    <a:pt x="52" y="59"/>
                  </a:cubicBezTo>
                  <a:close/>
                  <a:moveTo>
                    <a:pt x="51" y="59"/>
                  </a:moveTo>
                  <a:cubicBezTo>
                    <a:pt x="51" y="59"/>
                    <a:pt x="51" y="59"/>
                    <a:pt x="51" y="59"/>
                  </a:cubicBezTo>
                  <a:cubicBezTo>
                    <a:pt x="51" y="60"/>
                    <a:pt x="51" y="60"/>
                    <a:pt x="51" y="60"/>
                  </a:cubicBezTo>
                  <a:cubicBezTo>
                    <a:pt x="51" y="60"/>
                    <a:pt x="51" y="60"/>
                    <a:pt x="51" y="60"/>
                  </a:cubicBezTo>
                  <a:cubicBezTo>
                    <a:pt x="51" y="60"/>
                    <a:pt x="51" y="59"/>
                    <a:pt x="51" y="59"/>
                  </a:cubicBezTo>
                  <a:close/>
                  <a:moveTo>
                    <a:pt x="40" y="82"/>
                  </a:moveTo>
                  <a:cubicBezTo>
                    <a:pt x="41" y="82"/>
                    <a:pt x="41" y="83"/>
                    <a:pt x="41" y="83"/>
                  </a:cubicBezTo>
                  <a:cubicBezTo>
                    <a:pt x="41" y="83"/>
                    <a:pt x="42" y="83"/>
                    <a:pt x="42" y="83"/>
                  </a:cubicBezTo>
                  <a:cubicBezTo>
                    <a:pt x="43" y="83"/>
                    <a:pt x="43" y="83"/>
                    <a:pt x="43" y="84"/>
                  </a:cubicBezTo>
                  <a:cubicBezTo>
                    <a:pt x="43" y="84"/>
                    <a:pt x="43" y="84"/>
                    <a:pt x="43" y="84"/>
                  </a:cubicBezTo>
                  <a:cubicBezTo>
                    <a:pt x="43" y="85"/>
                    <a:pt x="43" y="85"/>
                    <a:pt x="44" y="85"/>
                  </a:cubicBezTo>
                  <a:cubicBezTo>
                    <a:pt x="44" y="85"/>
                    <a:pt x="44" y="85"/>
                    <a:pt x="45" y="85"/>
                  </a:cubicBezTo>
                  <a:cubicBezTo>
                    <a:pt x="45" y="85"/>
                    <a:pt x="45" y="85"/>
                    <a:pt x="45" y="85"/>
                  </a:cubicBezTo>
                  <a:cubicBezTo>
                    <a:pt x="46" y="85"/>
                    <a:pt x="46" y="84"/>
                    <a:pt x="46" y="83"/>
                  </a:cubicBezTo>
                  <a:cubicBezTo>
                    <a:pt x="46" y="83"/>
                    <a:pt x="46" y="83"/>
                    <a:pt x="46" y="83"/>
                  </a:cubicBezTo>
                  <a:cubicBezTo>
                    <a:pt x="46" y="83"/>
                    <a:pt x="46" y="82"/>
                    <a:pt x="45" y="82"/>
                  </a:cubicBezTo>
                  <a:cubicBezTo>
                    <a:pt x="45" y="82"/>
                    <a:pt x="45" y="82"/>
                    <a:pt x="45" y="82"/>
                  </a:cubicBezTo>
                  <a:cubicBezTo>
                    <a:pt x="45" y="81"/>
                    <a:pt x="45" y="81"/>
                    <a:pt x="45" y="81"/>
                  </a:cubicBezTo>
                  <a:cubicBezTo>
                    <a:pt x="45" y="81"/>
                    <a:pt x="45" y="81"/>
                    <a:pt x="45" y="81"/>
                  </a:cubicBezTo>
                  <a:cubicBezTo>
                    <a:pt x="45" y="81"/>
                    <a:pt x="45" y="81"/>
                    <a:pt x="45" y="81"/>
                  </a:cubicBezTo>
                  <a:cubicBezTo>
                    <a:pt x="45" y="80"/>
                    <a:pt x="45" y="80"/>
                    <a:pt x="45" y="80"/>
                  </a:cubicBezTo>
                  <a:cubicBezTo>
                    <a:pt x="45" y="80"/>
                    <a:pt x="45" y="79"/>
                    <a:pt x="45" y="79"/>
                  </a:cubicBezTo>
                  <a:cubicBezTo>
                    <a:pt x="45" y="79"/>
                    <a:pt x="45" y="79"/>
                    <a:pt x="45" y="78"/>
                  </a:cubicBezTo>
                  <a:cubicBezTo>
                    <a:pt x="45" y="78"/>
                    <a:pt x="45" y="78"/>
                    <a:pt x="45" y="78"/>
                  </a:cubicBezTo>
                  <a:cubicBezTo>
                    <a:pt x="46" y="78"/>
                    <a:pt x="46" y="78"/>
                    <a:pt x="46" y="78"/>
                  </a:cubicBezTo>
                  <a:cubicBezTo>
                    <a:pt x="46" y="77"/>
                    <a:pt x="46" y="77"/>
                    <a:pt x="46" y="77"/>
                  </a:cubicBezTo>
                  <a:cubicBezTo>
                    <a:pt x="46" y="77"/>
                    <a:pt x="46" y="76"/>
                    <a:pt x="46" y="75"/>
                  </a:cubicBezTo>
                  <a:cubicBezTo>
                    <a:pt x="46" y="75"/>
                    <a:pt x="46" y="75"/>
                    <a:pt x="46" y="75"/>
                  </a:cubicBezTo>
                  <a:cubicBezTo>
                    <a:pt x="46" y="75"/>
                    <a:pt x="46" y="75"/>
                    <a:pt x="46" y="75"/>
                  </a:cubicBezTo>
                  <a:cubicBezTo>
                    <a:pt x="46" y="75"/>
                    <a:pt x="46" y="75"/>
                    <a:pt x="46" y="75"/>
                  </a:cubicBezTo>
                  <a:cubicBezTo>
                    <a:pt x="46" y="75"/>
                    <a:pt x="46" y="75"/>
                    <a:pt x="47" y="74"/>
                  </a:cubicBezTo>
                  <a:cubicBezTo>
                    <a:pt x="47" y="74"/>
                    <a:pt x="47" y="74"/>
                    <a:pt x="47" y="74"/>
                  </a:cubicBezTo>
                  <a:cubicBezTo>
                    <a:pt x="47" y="74"/>
                    <a:pt x="47" y="74"/>
                    <a:pt x="47" y="74"/>
                  </a:cubicBezTo>
                  <a:cubicBezTo>
                    <a:pt x="47" y="73"/>
                    <a:pt x="47" y="73"/>
                    <a:pt x="47" y="73"/>
                  </a:cubicBezTo>
                  <a:cubicBezTo>
                    <a:pt x="47" y="73"/>
                    <a:pt x="47" y="73"/>
                    <a:pt x="47" y="73"/>
                  </a:cubicBezTo>
                  <a:cubicBezTo>
                    <a:pt x="47" y="73"/>
                    <a:pt x="47" y="72"/>
                    <a:pt x="47" y="72"/>
                  </a:cubicBezTo>
                  <a:cubicBezTo>
                    <a:pt x="48" y="72"/>
                    <a:pt x="48" y="72"/>
                    <a:pt x="47" y="72"/>
                  </a:cubicBezTo>
                  <a:cubicBezTo>
                    <a:pt x="47" y="72"/>
                    <a:pt x="47" y="71"/>
                    <a:pt x="47" y="71"/>
                  </a:cubicBezTo>
                  <a:cubicBezTo>
                    <a:pt x="47" y="71"/>
                    <a:pt x="47" y="71"/>
                    <a:pt x="46" y="71"/>
                  </a:cubicBezTo>
                  <a:cubicBezTo>
                    <a:pt x="46" y="71"/>
                    <a:pt x="46" y="71"/>
                    <a:pt x="46" y="71"/>
                  </a:cubicBezTo>
                  <a:cubicBezTo>
                    <a:pt x="46" y="71"/>
                    <a:pt x="46" y="71"/>
                    <a:pt x="46" y="71"/>
                  </a:cubicBezTo>
                  <a:cubicBezTo>
                    <a:pt x="46" y="71"/>
                    <a:pt x="46" y="71"/>
                    <a:pt x="46" y="71"/>
                  </a:cubicBezTo>
                  <a:cubicBezTo>
                    <a:pt x="45" y="71"/>
                    <a:pt x="45" y="71"/>
                    <a:pt x="45" y="71"/>
                  </a:cubicBezTo>
                  <a:cubicBezTo>
                    <a:pt x="45" y="71"/>
                    <a:pt x="45" y="71"/>
                    <a:pt x="45" y="71"/>
                  </a:cubicBezTo>
                  <a:cubicBezTo>
                    <a:pt x="45" y="71"/>
                    <a:pt x="45" y="71"/>
                    <a:pt x="44" y="71"/>
                  </a:cubicBezTo>
                  <a:cubicBezTo>
                    <a:pt x="44" y="71"/>
                    <a:pt x="44" y="71"/>
                    <a:pt x="44" y="71"/>
                  </a:cubicBezTo>
                  <a:cubicBezTo>
                    <a:pt x="44" y="71"/>
                    <a:pt x="44" y="71"/>
                    <a:pt x="44" y="71"/>
                  </a:cubicBezTo>
                  <a:cubicBezTo>
                    <a:pt x="43" y="71"/>
                    <a:pt x="43" y="71"/>
                    <a:pt x="43" y="72"/>
                  </a:cubicBezTo>
                  <a:cubicBezTo>
                    <a:pt x="43" y="72"/>
                    <a:pt x="43" y="72"/>
                    <a:pt x="43" y="72"/>
                  </a:cubicBezTo>
                  <a:cubicBezTo>
                    <a:pt x="43" y="73"/>
                    <a:pt x="43" y="73"/>
                    <a:pt x="43" y="74"/>
                  </a:cubicBezTo>
                  <a:cubicBezTo>
                    <a:pt x="42" y="74"/>
                    <a:pt x="42" y="74"/>
                    <a:pt x="42" y="74"/>
                  </a:cubicBezTo>
                  <a:cubicBezTo>
                    <a:pt x="42" y="74"/>
                    <a:pt x="42" y="74"/>
                    <a:pt x="42" y="74"/>
                  </a:cubicBezTo>
                  <a:cubicBezTo>
                    <a:pt x="42" y="74"/>
                    <a:pt x="42" y="75"/>
                    <a:pt x="42" y="75"/>
                  </a:cubicBezTo>
                  <a:cubicBezTo>
                    <a:pt x="42" y="75"/>
                    <a:pt x="42" y="75"/>
                    <a:pt x="42" y="75"/>
                  </a:cubicBezTo>
                  <a:cubicBezTo>
                    <a:pt x="42" y="75"/>
                    <a:pt x="42" y="75"/>
                    <a:pt x="42" y="75"/>
                  </a:cubicBezTo>
                  <a:cubicBezTo>
                    <a:pt x="42" y="75"/>
                    <a:pt x="42" y="75"/>
                    <a:pt x="42" y="75"/>
                  </a:cubicBezTo>
                  <a:cubicBezTo>
                    <a:pt x="42" y="76"/>
                    <a:pt x="42" y="76"/>
                    <a:pt x="42" y="76"/>
                  </a:cubicBezTo>
                  <a:cubicBezTo>
                    <a:pt x="42" y="76"/>
                    <a:pt x="42" y="76"/>
                    <a:pt x="42" y="76"/>
                  </a:cubicBezTo>
                  <a:cubicBezTo>
                    <a:pt x="42" y="77"/>
                    <a:pt x="42" y="77"/>
                    <a:pt x="42" y="77"/>
                  </a:cubicBezTo>
                  <a:cubicBezTo>
                    <a:pt x="42" y="77"/>
                    <a:pt x="43" y="77"/>
                    <a:pt x="42" y="78"/>
                  </a:cubicBezTo>
                  <a:cubicBezTo>
                    <a:pt x="42" y="78"/>
                    <a:pt x="42" y="78"/>
                    <a:pt x="42" y="78"/>
                  </a:cubicBezTo>
                  <a:cubicBezTo>
                    <a:pt x="41" y="78"/>
                    <a:pt x="41" y="78"/>
                    <a:pt x="41" y="78"/>
                  </a:cubicBezTo>
                  <a:cubicBezTo>
                    <a:pt x="41" y="78"/>
                    <a:pt x="40" y="78"/>
                    <a:pt x="40" y="78"/>
                  </a:cubicBezTo>
                  <a:cubicBezTo>
                    <a:pt x="40" y="78"/>
                    <a:pt x="40" y="78"/>
                    <a:pt x="40" y="78"/>
                  </a:cubicBezTo>
                  <a:cubicBezTo>
                    <a:pt x="39" y="78"/>
                    <a:pt x="39" y="78"/>
                    <a:pt x="40" y="79"/>
                  </a:cubicBezTo>
                  <a:cubicBezTo>
                    <a:pt x="40" y="79"/>
                    <a:pt x="39" y="79"/>
                    <a:pt x="39" y="79"/>
                  </a:cubicBezTo>
                  <a:cubicBezTo>
                    <a:pt x="39" y="80"/>
                    <a:pt x="39" y="80"/>
                    <a:pt x="39" y="80"/>
                  </a:cubicBezTo>
                  <a:cubicBezTo>
                    <a:pt x="39" y="80"/>
                    <a:pt x="39" y="80"/>
                    <a:pt x="39" y="81"/>
                  </a:cubicBezTo>
                  <a:cubicBezTo>
                    <a:pt x="39" y="81"/>
                    <a:pt x="39" y="81"/>
                    <a:pt x="40" y="81"/>
                  </a:cubicBezTo>
                  <a:cubicBezTo>
                    <a:pt x="40" y="81"/>
                    <a:pt x="40" y="81"/>
                    <a:pt x="40" y="81"/>
                  </a:cubicBezTo>
                  <a:cubicBezTo>
                    <a:pt x="40" y="82"/>
                    <a:pt x="40" y="82"/>
                    <a:pt x="40" y="82"/>
                  </a:cubicBezTo>
                  <a:close/>
                  <a:moveTo>
                    <a:pt x="47" y="59"/>
                  </a:moveTo>
                  <a:cubicBezTo>
                    <a:pt x="47" y="59"/>
                    <a:pt x="47" y="60"/>
                    <a:pt x="48" y="60"/>
                  </a:cubicBezTo>
                  <a:cubicBezTo>
                    <a:pt x="48" y="60"/>
                    <a:pt x="48" y="60"/>
                    <a:pt x="48" y="60"/>
                  </a:cubicBezTo>
                  <a:cubicBezTo>
                    <a:pt x="48" y="60"/>
                    <a:pt x="48" y="60"/>
                    <a:pt x="48" y="60"/>
                  </a:cubicBezTo>
                  <a:cubicBezTo>
                    <a:pt x="48" y="60"/>
                    <a:pt x="48" y="60"/>
                    <a:pt x="48" y="60"/>
                  </a:cubicBezTo>
                  <a:cubicBezTo>
                    <a:pt x="48" y="60"/>
                    <a:pt x="48" y="60"/>
                    <a:pt x="48" y="60"/>
                  </a:cubicBezTo>
                  <a:cubicBezTo>
                    <a:pt x="48" y="60"/>
                    <a:pt x="48" y="60"/>
                    <a:pt x="48" y="60"/>
                  </a:cubicBezTo>
                  <a:cubicBezTo>
                    <a:pt x="48" y="59"/>
                    <a:pt x="48" y="59"/>
                    <a:pt x="48" y="59"/>
                  </a:cubicBezTo>
                  <a:cubicBezTo>
                    <a:pt x="48" y="58"/>
                    <a:pt x="48" y="58"/>
                    <a:pt x="47" y="58"/>
                  </a:cubicBezTo>
                  <a:cubicBezTo>
                    <a:pt x="47" y="58"/>
                    <a:pt x="47" y="58"/>
                    <a:pt x="47" y="58"/>
                  </a:cubicBezTo>
                  <a:cubicBezTo>
                    <a:pt x="47" y="58"/>
                    <a:pt x="47" y="58"/>
                    <a:pt x="47" y="58"/>
                  </a:cubicBezTo>
                  <a:cubicBezTo>
                    <a:pt x="47" y="58"/>
                    <a:pt x="47" y="58"/>
                    <a:pt x="47" y="58"/>
                  </a:cubicBezTo>
                  <a:cubicBezTo>
                    <a:pt x="47" y="58"/>
                    <a:pt x="47" y="59"/>
                    <a:pt x="47" y="59"/>
                  </a:cubicBezTo>
                  <a:cubicBezTo>
                    <a:pt x="47" y="59"/>
                    <a:pt x="47" y="59"/>
                    <a:pt x="47" y="59"/>
                  </a:cubicBezTo>
                  <a:close/>
                  <a:moveTo>
                    <a:pt x="46" y="59"/>
                  </a:moveTo>
                  <a:cubicBezTo>
                    <a:pt x="46" y="59"/>
                    <a:pt x="46" y="59"/>
                    <a:pt x="46" y="59"/>
                  </a:cubicBezTo>
                  <a:cubicBezTo>
                    <a:pt x="45" y="59"/>
                    <a:pt x="45" y="59"/>
                    <a:pt x="45" y="60"/>
                  </a:cubicBezTo>
                  <a:cubicBezTo>
                    <a:pt x="45" y="60"/>
                    <a:pt x="45" y="60"/>
                    <a:pt x="45" y="60"/>
                  </a:cubicBezTo>
                  <a:cubicBezTo>
                    <a:pt x="45" y="59"/>
                    <a:pt x="45" y="59"/>
                    <a:pt x="45" y="59"/>
                  </a:cubicBezTo>
                  <a:cubicBezTo>
                    <a:pt x="45" y="59"/>
                    <a:pt x="45" y="59"/>
                    <a:pt x="44" y="59"/>
                  </a:cubicBezTo>
                  <a:cubicBezTo>
                    <a:pt x="44" y="59"/>
                    <a:pt x="44" y="59"/>
                    <a:pt x="44" y="59"/>
                  </a:cubicBezTo>
                  <a:cubicBezTo>
                    <a:pt x="44" y="59"/>
                    <a:pt x="44" y="59"/>
                    <a:pt x="44" y="59"/>
                  </a:cubicBezTo>
                  <a:cubicBezTo>
                    <a:pt x="44" y="59"/>
                    <a:pt x="44" y="59"/>
                    <a:pt x="44" y="60"/>
                  </a:cubicBezTo>
                  <a:cubicBezTo>
                    <a:pt x="45" y="60"/>
                    <a:pt x="45" y="60"/>
                    <a:pt x="45" y="60"/>
                  </a:cubicBezTo>
                  <a:cubicBezTo>
                    <a:pt x="45" y="61"/>
                    <a:pt x="44" y="61"/>
                    <a:pt x="44" y="61"/>
                  </a:cubicBezTo>
                  <a:cubicBezTo>
                    <a:pt x="44" y="61"/>
                    <a:pt x="44" y="61"/>
                    <a:pt x="44" y="62"/>
                  </a:cubicBezTo>
                  <a:cubicBezTo>
                    <a:pt x="44" y="62"/>
                    <a:pt x="45" y="61"/>
                    <a:pt x="45" y="61"/>
                  </a:cubicBezTo>
                  <a:cubicBezTo>
                    <a:pt x="45" y="62"/>
                    <a:pt x="45" y="62"/>
                    <a:pt x="45" y="62"/>
                  </a:cubicBezTo>
                  <a:cubicBezTo>
                    <a:pt x="45" y="62"/>
                    <a:pt x="44" y="62"/>
                    <a:pt x="44" y="63"/>
                  </a:cubicBezTo>
                  <a:cubicBezTo>
                    <a:pt x="44" y="63"/>
                    <a:pt x="44" y="63"/>
                    <a:pt x="44" y="63"/>
                  </a:cubicBezTo>
                  <a:cubicBezTo>
                    <a:pt x="44" y="63"/>
                    <a:pt x="44" y="63"/>
                    <a:pt x="44" y="63"/>
                  </a:cubicBezTo>
                  <a:cubicBezTo>
                    <a:pt x="44" y="63"/>
                    <a:pt x="44" y="64"/>
                    <a:pt x="44" y="64"/>
                  </a:cubicBezTo>
                  <a:cubicBezTo>
                    <a:pt x="44" y="64"/>
                    <a:pt x="44" y="64"/>
                    <a:pt x="44" y="64"/>
                  </a:cubicBezTo>
                  <a:cubicBezTo>
                    <a:pt x="44" y="64"/>
                    <a:pt x="44" y="64"/>
                    <a:pt x="44" y="64"/>
                  </a:cubicBezTo>
                  <a:cubicBezTo>
                    <a:pt x="45" y="63"/>
                    <a:pt x="45" y="63"/>
                    <a:pt x="46" y="62"/>
                  </a:cubicBezTo>
                  <a:cubicBezTo>
                    <a:pt x="46" y="62"/>
                    <a:pt x="46" y="62"/>
                    <a:pt x="46" y="61"/>
                  </a:cubicBezTo>
                  <a:cubicBezTo>
                    <a:pt x="46" y="61"/>
                    <a:pt x="47" y="62"/>
                    <a:pt x="47" y="62"/>
                  </a:cubicBezTo>
                  <a:cubicBezTo>
                    <a:pt x="47" y="62"/>
                    <a:pt x="47" y="62"/>
                    <a:pt x="47" y="62"/>
                  </a:cubicBezTo>
                  <a:cubicBezTo>
                    <a:pt x="48" y="63"/>
                    <a:pt x="48" y="63"/>
                    <a:pt x="48" y="63"/>
                  </a:cubicBezTo>
                  <a:cubicBezTo>
                    <a:pt x="48" y="63"/>
                    <a:pt x="48" y="63"/>
                    <a:pt x="48" y="63"/>
                  </a:cubicBezTo>
                  <a:cubicBezTo>
                    <a:pt x="49" y="63"/>
                    <a:pt x="49" y="64"/>
                    <a:pt x="49" y="64"/>
                  </a:cubicBezTo>
                  <a:cubicBezTo>
                    <a:pt x="49" y="64"/>
                    <a:pt x="49" y="64"/>
                    <a:pt x="50" y="64"/>
                  </a:cubicBezTo>
                  <a:cubicBezTo>
                    <a:pt x="50" y="64"/>
                    <a:pt x="50" y="64"/>
                    <a:pt x="50" y="65"/>
                  </a:cubicBezTo>
                  <a:cubicBezTo>
                    <a:pt x="50" y="65"/>
                    <a:pt x="51" y="65"/>
                    <a:pt x="51" y="65"/>
                  </a:cubicBezTo>
                  <a:cubicBezTo>
                    <a:pt x="51" y="65"/>
                    <a:pt x="51" y="65"/>
                    <a:pt x="51" y="65"/>
                  </a:cubicBezTo>
                  <a:cubicBezTo>
                    <a:pt x="51" y="64"/>
                    <a:pt x="51" y="64"/>
                    <a:pt x="50" y="64"/>
                  </a:cubicBezTo>
                  <a:cubicBezTo>
                    <a:pt x="50" y="64"/>
                    <a:pt x="50" y="63"/>
                    <a:pt x="50" y="63"/>
                  </a:cubicBezTo>
                  <a:cubicBezTo>
                    <a:pt x="50" y="63"/>
                    <a:pt x="50" y="63"/>
                    <a:pt x="50" y="63"/>
                  </a:cubicBezTo>
                  <a:cubicBezTo>
                    <a:pt x="50" y="63"/>
                    <a:pt x="50" y="63"/>
                    <a:pt x="50" y="63"/>
                  </a:cubicBezTo>
                  <a:cubicBezTo>
                    <a:pt x="50" y="63"/>
                    <a:pt x="50" y="63"/>
                    <a:pt x="50" y="63"/>
                  </a:cubicBezTo>
                  <a:cubicBezTo>
                    <a:pt x="50" y="63"/>
                    <a:pt x="50" y="63"/>
                    <a:pt x="50" y="63"/>
                  </a:cubicBezTo>
                  <a:cubicBezTo>
                    <a:pt x="50" y="63"/>
                    <a:pt x="50" y="63"/>
                    <a:pt x="50" y="63"/>
                  </a:cubicBezTo>
                  <a:cubicBezTo>
                    <a:pt x="50" y="62"/>
                    <a:pt x="49" y="62"/>
                    <a:pt x="49" y="61"/>
                  </a:cubicBezTo>
                  <a:cubicBezTo>
                    <a:pt x="49" y="61"/>
                    <a:pt x="49" y="61"/>
                    <a:pt x="49" y="61"/>
                  </a:cubicBezTo>
                  <a:cubicBezTo>
                    <a:pt x="48" y="61"/>
                    <a:pt x="48" y="61"/>
                    <a:pt x="48" y="61"/>
                  </a:cubicBezTo>
                  <a:cubicBezTo>
                    <a:pt x="48" y="61"/>
                    <a:pt x="47" y="60"/>
                    <a:pt x="47" y="60"/>
                  </a:cubicBezTo>
                  <a:cubicBezTo>
                    <a:pt x="47" y="60"/>
                    <a:pt x="47" y="60"/>
                    <a:pt x="46" y="60"/>
                  </a:cubicBezTo>
                  <a:cubicBezTo>
                    <a:pt x="46" y="60"/>
                    <a:pt x="46" y="60"/>
                    <a:pt x="46" y="60"/>
                  </a:cubicBezTo>
                  <a:cubicBezTo>
                    <a:pt x="46" y="59"/>
                    <a:pt x="46" y="59"/>
                    <a:pt x="46" y="59"/>
                  </a:cubicBezTo>
                  <a:cubicBezTo>
                    <a:pt x="46" y="59"/>
                    <a:pt x="46" y="59"/>
                    <a:pt x="46" y="59"/>
                  </a:cubicBezTo>
                  <a:close/>
                  <a:moveTo>
                    <a:pt x="45" y="57"/>
                  </a:moveTo>
                  <a:cubicBezTo>
                    <a:pt x="44" y="57"/>
                    <a:pt x="44" y="57"/>
                    <a:pt x="44" y="57"/>
                  </a:cubicBezTo>
                  <a:cubicBezTo>
                    <a:pt x="44" y="56"/>
                    <a:pt x="44" y="56"/>
                    <a:pt x="44" y="56"/>
                  </a:cubicBezTo>
                  <a:cubicBezTo>
                    <a:pt x="44" y="56"/>
                    <a:pt x="44" y="56"/>
                    <a:pt x="44" y="56"/>
                  </a:cubicBezTo>
                  <a:cubicBezTo>
                    <a:pt x="43" y="56"/>
                    <a:pt x="43" y="56"/>
                    <a:pt x="43" y="55"/>
                  </a:cubicBezTo>
                  <a:cubicBezTo>
                    <a:pt x="43" y="55"/>
                    <a:pt x="42" y="55"/>
                    <a:pt x="42" y="55"/>
                  </a:cubicBezTo>
                  <a:cubicBezTo>
                    <a:pt x="42" y="55"/>
                    <a:pt x="42" y="55"/>
                    <a:pt x="42" y="55"/>
                  </a:cubicBezTo>
                  <a:cubicBezTo>
                    <a:pt x="42" y="55"/>
                    <a:pt x="42" y="56"/>
                    <a:pt x="42" y="56"/>
                  </a:cubicBezTo>
                  <a:cubicBezTo>
                    <a:pt x="43" y="56"/>
                    <a:pt x="43" y="56"/>
                    <a:pt x="43" y="56"/>
                  </a:cubicBezTo>
                  <a:cubicBezTo>
                    <a:pt x="44" y="57"/>
                    <a:pt x="44" y="57"/>
                    <a:pt x="45" y="57"/>
                  </a:cubicBezTo>
                  <a:cubicBezTo>
                    <a:pt x="45" y="57"/>
                    <a:pt x="45" y="58"/>
                    <a:pt x="45" y="58"/>
                  </a:cubicBezTo>
                  <a:cubicBezTo>
                    <a:pt x="45" y="58"/>
                    <a:pt x="45" y="58"/>
                    <a:pt x="45" y="58"/>
                  </a:cubicBezTo>
                  <a:cubicBezTo>
                    <a:pt x="45" y="58"/>
                    <a:pt x="45" y="58"/>
                    <a:pt x="45" y="57"/>
                  </a:cubicBezTo>
                  <a:cubicBezTo>
                    <a:pt x="45" y="57"/>
                    <a:pt x="45" y="57"/>
                    <a:pt x="45" y="57"/>
                  </a:cubicBezTo>
                  <a:close/>
                  <a:moveTo>
                    <a:pt x="34" y="54"/>
                  </a:moveTo>
                  <a:cubicBezTo>
                    <a:pt x="35" y="54"/>
                    <a:pt x="35" y="55"/>
                    <a:pt x="35" y="55"/>
                  </a:cubicBezTo>
                  <a:cubicBezTo>
                    <a:pt x="35" y="55"/>
                    <a:pt x="35" y="55"/>
                    <a:pt x="35" y="55"/>
                  </a:cubicBezTo>
                  <a:cubicBezTo>
                    <a:pt x="35" y="55"/>
                    <a:pt x="35" y="54"/>
                    <a:pt x="35" y="54"/>
                  </a:cubicBezTo>
                  <a:cubicBezTo>
                    <a:pt x="35" y="54"/>
                    <a:pt x="36" y="54"/>
                    <a:pt x="36" y="54"/>
                  </a:cubicBezTo>
                  <a:cubicBezTo>
                    <a:pt x="36" y="54"/>
                    <a:pt x="36" y="53"/>
                    <a:pt x="36" y="53"/>
                  </a:cubicBezTo>
                  <a:cubicBezTo>
                    <a:pt x="36" y="53"/>
                    <a:pt x="36" y="53"/>
                    <a:pt x="36" y="53"/>
                  </a:cubicBezTo>
                  <a:cubicBezTo>
                    <a:pt x="36" y="53"/>
                    <a:pt x="36" y="53"/>
                    <a:pt x="35" y="53"/>
                  </a:cubicBezTo>
                  <a:cubicBezTo>
                    <a:pt x="35" y="53"/>
                    <a:pt x="35" y="53"/>
                    <a:pt x="35" y="53"/>
                  </a:cubicBezTo>
                  <a:cubicBezTo>
                    <a:pt x="35" y="52"/>
                    <a:pt x="35" y="52"/>
                    <a:pt x="35" y="52"/>
                  </a:cubicBezTo>
                  <a:cubicBezTo>
                    <a:pt x="34" y="52"/>
                    <a:pt x="34" y="52"/>
                    <a:pt x="34" y="52"/>
                  </a:cubicBezTo>
                  <a:cubicBezTo>
                    <a:pt x="34" y="52"/>
                    <a:pt x="34" y="52"/>
                    <a:pt x="34" y="53"/>
                  </a:cubicBezTo>
                  <a:cubicBezTo>
                    <a:pt x="34" y="53"/>
                    <a:pt x="34" y="53"/>
                    <a:pt x="33" y="53"/>
                  </a:cubicBezTo>
                  <a:cubicBezTo>
                    <a:pt x="33" y="53"/>
                    <a:pt x="34" y="53"/>
                    <a:pt x="33" y="53"/>
                  </a:cubicBezTo>
                  <a:cubicBezTo>
                    <a:pt x="34" y="54"/>
                    <a:pt x="34" y="54"/>
                    <a:pt x="34" y="54"/>
                  </a:cubicBezTo>
                  <a:close/>
                  <a:moveTo>
                    <a:pt x="52" y="98"/>
                  </a:moveTo>
                  <a:cubicBezTo>
                    <a:pt x="52" y="98"/>
                    <a:pt x="53" y="98"/>
                    <a:pt x="53" y="97"/>
                  </a:cubicBezTo>
                  <a:cubicBezTo>
                    <a:pt x="52" y="97"/>
                    <a:pt x="52" y="97"/>
                    <a:pt x="52" y="98"/>
                  </a:cubicBezTo>
                  <a:close/>
                  <a:moveTo>
                    <a:pt x="44" y="68"/>
                  </a:moveTo>
                  <a:cubicBezTo>
                    <a:pt x="44" y="68"/>
                    <a:pt x="44" y="69"/>
                    <a:pt x="44" y="69"/>
                  </a:cubicBezTo>
                  <a:cubicBezTo>
                    <a:pt x="44" y="69"/>
                    <a:pt x="44" y="69"/>
                    <a:pt x="44" y="69"/>
                  </a:cubicBezTo>
                  <a:cubicBezTo>
                    <a:pt x="44" y="69"/>
                    <a:pt x="44" y="69"/>
                    <a:pt x="44" y="69"/>
                  </a:cubicBezTo>
                  <a:cubicBezTo>
                    <a:pt x="44" y="69"/>
                    <a:pt x="44" y="68"/>
                    <a:pt x="44" y="68"/>
                  </a:cubicBezTo>
                  <a:close/>
                  <a:moveTo>
                    <a:pt x="44" y="67"/>
                  </a:moveTo>
                  <a:cubicBezTo>
                    <a:pt x="45" y="67"/>
                    <a:pt x="44" y="67"/>
                    <a:pt x="45" y="67"/>
                  </a:cubicBezTo>
                  <a:cubicBezTo>
                    <a:pt x="45" y="67"/>
                    <a:pt x="45" y="67"/>
                    <a:pt x="45" y="67"/>
                  </a:cubicBezTo>
                  <a:cubicBezTo>
                    <a:pt x="45" y="67"/>
                    <a:pt x="44" y="67"/>
                    <a:pt x="44" y="67"/>
                  </a:cubicBezTo>
                  <a:cubicBezTo>
                    <a:pt x="44" y="67"/>
                    <a:pt x="44" y="67"/>
                    <a:pt x="44" y="67"/>
                  </a:cubicBezTo>
                  <a:close/>
                  <a:moveTo>
                    <a:pt x="40" y="75"/>
                  </a:moveTo>
                  <a:cubicBezTo>
                    <a:pt x="40" y="76"/>
                    <a:pt x="40" y="76"/>
                    <a:pt x="40" y="75"/>
                  </a:cubicBezTo>
                  <a:cubicBezTo>
                    <a:pt x="40" y="75"/>
                    <a:pt x="40" y="75"/>
                    <a:pt x="41" y="75"/>
                  </a:cubicBezTo>
                  <a:cubicBezTo>
                    <a:pt x="41" y="75"/>
                    <a:pt x="41" y="75"/>
                    <a:pt x="41" y="75"/>
                  </a:cubicBezTo>
                  <a:cubicBezTo>
                    <a:pt x="41" y="75"/>
                    <a:pt x="41" y="74"/>
                    <a:pt x="41" y="74"/>
                  </a:cubicBezTo>
                  <a:cubicBezTo>
                    <a:pt x="41" y="74"/>
                    <a:pt x="41" y="74"/>
                    <a:pt x="41" y="74"/>
                  </a:cubicBezTo>
                  <a:cubicBezTo>
                    <a:pt x="41" y="74"/>
                    <a:pt x="42" y="73"/>
                    <a:pt x="41" y="73"/>
                  </a:cubicBezTo>
                  <a:cubicBezTo>
                    <a:pt x="41" y="73"/>
                    <a:pt x="41" y="73"/>
                    <a:pt x="41" y="73"/>
                  </a:cubicBezTo>
                  <a:cubicBezTo>
                    <a:pt x="41" y="73"/>
                    <a:pt x="41" y="73"/>
                    <a:pt x="41" y="73"/>
                  </a:cubicBezTo>
                  <a:cubicBezTo>
                    <a:pt x="41" y="73"/>
                    <a:pt x="41" y="73"/>
                    <a:pt x="40" y="73"/>
                  </a:cubicBezTo>
                  <a:cubicBezTo>
                    <a:pt x="41" y="73"/>
                    <a:pt x="41" y="73"/>
                    <a:pt x="41" y="73"/>
                  </a:cubicBezTo>
                  <a:cubicBezTo>
                    <a:pt x="41" y="74"/>
                    <a:pt x="40" y="74"/>
                    <a:pt x="40" y="74"/>
                  </a:cubicBezTo>
                  <a:cubicBezTo>
                    <a:pt x="40" y="74"/>
                    <a:pt x="40" y="74"/>
                    <a:pt x="40" y="74"/>
                  </a:cubicBezTo>
                  <a:cubicBezTo>
                    <a:pt x="40" y="74"/>
                    <a:pt x="40" y="74"/>
                    <a:pt x="40" y="75"/>
                  </a:cubicBezTo>
                  <a:cubicBezTo>
                    <a:pt x="40" y="75"/>
                    <a:pt x="40" y="75"/>
                    <a:pt x="40" y="75"/>
                  </a:cubicBezTo>
                  <a:cubicBezTo>
                    <a:pt x="40" y="75"/>
                    <a:pt x="40" y="75"/>
                    <a:pt x="40" y="75"/>
                  </a:cubicBezTo>
                  <a:cubicBezTo>
                    <a:pt x="40" y="75"/>
                    <a:pt x="40" y="75"/>
                    <a:pt x="40" y="75"/>
                  </a:cubicBezTo>
                  <a:cubicBezTo>
                    <a:pt x="40" y="75"/>
                    <a:pt x="40" y="75"/>
                    <a:pt x="40" y="75"/>
                  </a:cubicBezTo>
                  <a:close/>
                  <a:moveTo>
                    <a:pt x="64" y="70"/>
                  </a:moveTo>
                  <a:cubicBezTo>
                    <a:pt x="64" y="69"/>
                    <a:pt x="64" y="69"/>
                    <a:pt x="64" y="69"/>
                  </a:cubicBezTo>
                  <a:cubicBezTo>
                    <a:pt x="64" y="69"/>
                    <a:pt x="64" y="69"/>
                    <a:pt x="63" y="69"/>
                  </a:cubicBezTo>
                  <a:cubicBezTo>
                    <a:pt x="63" y="69"/>
                    <a:pt x="63" y="69"/>
                    <a:pt x="63" y="69"/>
                  </a:cubicBezTo>
                  <a:cubicBezTo>
                    <a:pt x="63" y="69"/>
                    <a:pt x="63" y="69"/>
                    <a:pt x="63" y="69"/>
                  </a:cubicBezTo>
                  <a:cubicBezTo>
                    <a:pt x="63" y="69"/>
                    <a:pt x="63" y="70"/>
                    <a:pt x="64" y="70"/>
                  </a:cubicBezTo>
                  <a:close/>
                  <a:moveTo>
                    <a:pt x="64" y="71"/>
                  </a:moveTo>
                  <a:cubicBezTo>
                    <a:pt x="64" y="71"/>
                    <a:pt x="63" y="71"/>
                    <a:pt x="63" y="71"/>
                  </a:cubicBezTo>
                  <a:cubicBezTo>
                    <a:pt x="63" y="71"/>
                    <a:pt x="63" y="71"/>
                    <a:pt x="63" y="71"/>
                  </a:cubicBezTo>
                  <a:cubicBezTo>
                    <a:pt x="63" y="71"/>
                    <a:pt x="63" y="71"/>
                    <a:pt x="63" y="71"/>
                  </a:cubicBezTo>
                  <a:cubicBezTo>
                    <a:pt x="63" y="71"/>
                    <a:pt x="63" y="71"/>
                    <a:pt x="63" y="71"/>
                  </a:cubicBezTo>
                  <a:cubicBezTo>
                    <a:pt x="63" y="71"/>
                    <a:pt x="63" y="71"/>
                    <a:pt x="63" y="71"/>
                  </a:cubicBezTo>
                  <a:cubicBezTo>
                    <a:pt x="63" y="72"/>
                    <a:pt x="63" y="72"/>
                    <a:pt x="64" y="72"/>
                  </a:cubicBezTo>
                  <a:cubicBezTo>
                    <a:pt x="64" y="72"/>
                    <a:pt x="64" y="72"/>
                    <a:pt x="64" y="72"/>
                  </a:cubicBezTo>
                  <a:cubicBezTo>
                    <a:pt x="64" y="72"/>
                    <a:pt x="64" y="71"/>
                    <a:pt x="64" y="71"/>
                  </a:cubicBezTo>
                  <a:close/>
                  <a:moveTo>
                    <a:pt x="62" y="78"/>
                  </a:moveTo>
                  <a:cubicBezTo>
                    <a:pt x="62" y="78"/>
                    <a:pt x="62" y="78"/>
                    <a:pt x="62" y="78"/>
                  </a:cubicBezTo>
                  <a:cubicBezTo>
                    <a:pt x="62" y="78"/>
                    <a:pt x="62" y="78"/>
                    <a:pt x="62" y="78"/>
                  </a:cubicBezTo>
                  <a:cubicBezTo>
                    <a:pt x="62" y="78"/>
                    <a:pt x="62" y="78"/>
                    <a:pt x="62" y="78"/>
                  </a:cubicBezTo>
                  <a:cubicBezTo>
                    <a:pt x="62" y="78"/>
                    <a:pt x="62" y="78"/>
                    <a:pt x="62" y="78"/>
                  </a:cubicBezTo>
                  <a:close/>
                  <a:moveTo>
                    <a:pt x="63" y="78"/>
                  </a:moveTo>
                  <a:cubicBezTo>
                    <a:pt x="64" y="78"/>
                    <a:pt x="63" y="78"/>
                    <a:pt x="63" y="78"/>
                  </a:cubicBezTo>
                  <a:cubicBezTo>
                    <a:pt x="63" y="77"/>
                    <a:pt x="63" y="77"/>
                    <a:pt x="63" y="77"/>
                  </a:cubicBezTo>
                  <a:cubicBezTo>
                    <a:pt x="63" y="77"/>
                    <a:pt x="63" y="76"/>
                    <a:pt x="63" y="76"/>
                  </a:cubicBezTo>
                  <a:cubicBezTo>
                    <a:pt x="63" y="76"/>
                    <a:pt x="63" y="75"/>
                    <a:pt x="63" y="74"/>
                  </a:cubicBezTo>
                  <a:cubicBezTo>
                    <a:pt x="63" y="74"/>
                    <a:pt x="63" y="74"/>
                    <a:pt x="63" y="74"/>
                  </a:cubicBezTo>
                  <a:cubicBezTo>
                    <a:pt x="63" y="74"/>
                    <a:pt x="63" y="74"/>
                    <a:pt x="63" y="74"/>
                  </a:cubicBezTo>
                  <a:cubicBezTo>
                    <a:pt x="63" y="74"/>
                    <a:pt x="63" y="74"/>
                    <a:pt x="63" y="74"/>
                  </a:cubicBezTo>
                  <a:cubicBezTo>
                    <a:pt x="62" y="74"/>
                    <a:pt x="63" y="74"/>
                    <a:pt x="62" y="74"/>
                  </a:cubicBezTo>
                  <a:cubicBezTo>
                    <a:pt x="62" y="74"/>
                    <a:pt x="62" y="74"/>
                    <a:pt x="62" y="74"/>
                  </a:cubicBezTo>
                  <a:cubicBezTo>
                    <a:pt x="62" y="74"/>
                    <a:pt x="62" y="74"/>
                    <a:pt x="62" y="74"/>
                  </a:cubicBezTo>
                  <a:cubicBezTo>
                    <a:pt x="62" y="74"/>
                    <a:pt x="62" y="74"/>
                    <a:pt x="62" y="74"/>
                  </a:cubicBezTo>
                  <a:cubicBezTo>
                    <a:pt x="62" y="74"/>
                    <a:pt x="62" y="75"/>
                    <a:pt x="62" y="75"/>
                  </a:cubicBezTo>
                  <a:cubicBezTo>
                    <a:pt x="62" y="75"/>
                    <a:pt x="62" y="75"/>
                    <a:pt x="62" y="75"/>
                  </a:cubicBezTo>
                  <a:cubicBezTo>
                    <a:pt x="62" y="75"/>
                    <a:pt x="62" y="75"/>
                    <a:pt x="62" y="75"/>
                  </a:cubicBezTo>
                  <a:cubicBezTo>
                    <a:pt x="62" y="76"/>
                    <a:pt x="62" y="76"/>
                    <a:pt x="62" y="76"/>
                  </a:cubicBezTo>
                  <a:cubicBezTo>
                    <a:pt x="62" y="76"/>
                    <a:pt x="62" y="77"/>
                    <a:pt x="62" y="76"/>
                  </a:cubicBezTo>
                  <a:cubicBezTo>
                    <a:pt x="62" y="77"/>
                    <a:pt x="62" y="77"/>
                    <a:pt x="63" y="77"/>
                  </a:cubicBezTo>
                  <a:cubicBezTo>
                    <a:pt x="63" y="77"/>
                    <a:pt x="63" y="77"/>
                    <a:pt x="63" y="77"/>
                  </a:cubicBezTo>
                  <a:cubicBezTo>
                    <a:pt x="63" y="78"/>
                    <a:pt x="63" y="78"/>
                    <a:pt x="63" y="78"/>
                  </a:cubicBezTo>
                  <a:cubicBezTo>
                    <a:pt x="63" y="78"/>
                    <a:pt x="63" y="78"/>
                    <a:pt x="63" y="78"/>
                  </a:cubicBezTo>
                  <a:cubicBezTo>
                    <a:pt x="63" y="78"/>
                    <a:pt x="63" y="78"/>
                    <a:pt x="63" y="78"/>
                  </a:cubicBezTo>
                  <a:close/>
                  <a:moveTo>
                    <a:pt x="71" y="97"/>
                  </a:moveTo>
                  <a:cubicBezTo>
                    <a:pt x="71" y="97"/>
                    <a:pt x="71" y="97"/>
                    <a:pt x="71" y="97"/>
                  </a:cubicBezTo>
                  <a:cubicBezTo>
                    <a:pt x="71" y="98"/>
                    <a:pt x="70" y="98"/>
                    <a:pt x="70" y="99"/>
                  </a:cubicBezTo>
                  <a:cubicBezTo>
                    <a:pt x="70" y="99"/>
                    <a:pt x="70" y="99"/>
                    <a:pt x="70" y="99"/>
                  </a:cubicBezTo>
                  <a:cubicBezTo>
                    <a:pt x="70" y="99"/>
                    <a:pt x="69" y="99"/>
                    <a:pt x="69" y="99"/>
                  </a:cubicBezTo>
                  <a:cubicBezTo>
                    <a:pt x="69" y="99"/>
                    <a:pt x="69" y="99"/>
                    <a:pt x="69" y="99"/>
                  </a:cubicBezTo>
                  <a:cubicBezTo>
                    <a:pt x="69" y="99"/>
                    <a:pt x="69" y="100"/>
                    <a:pt x="70" y="100"/>
                  </a:cubicBezTo>
                  <a:cubicBezTo>
                    <a:pt x="70" y="100"/>
                    <a:pt x="70" y="100"/>
                    <a:pt x="70" y="100"/>
                  </a:cubicBezTo>
                  <a:cubicBezTo>
                    <a:pt x="70" y="100"/>
                    <a:pt x="69" y="100"/>
                    <a:pt x="69" y="100"/>
                  </a:cubicBezTo>
                  <a:cubicBezTo>
                    <a:pt x="69" y="100"/>
                    <a:pt x="69" y="100"/>
                    <a:pt x="69" y="100"/>
                  </a:cubicBezTo>
                  <a:cubicBezTo>
                    <a:pt x="69" y="100"/>
                    <a:pt x="69" y="99"/>
                    <a:pt x="69" y="99"/>
                  </a:cubicBezTo>
                  <a:cubicBezTo>
                    <a:pt x="69" y="99"/>
                    <a:pt x="68" y="99"/>
                    <a:pt x="68" y="99"/>
                  </a:cubicBezTo>
                  <a:cubicBezTo>
                    <a:pt x="68" y="100"/>
                    <a:pt x="68" y="100"/>
                    <a:pt x="69" y="100"/>
                  </a:cubicBezTo>
                  <a:cubicBezTo>
                    <a:pt x="69" y="100"/>
                    <a:pt x="69" y="101"/>
                    <a:pt x="69" y="101"/>
                  </a:cubicBezTo>
                  <a:cubicBezTo>
                    <a:pt x="69" y="102"/>
                    <a:pt x="69" y="102"/>
                    <a:pt x="69" y="103"/>
                  </a:cubicBezTo>
                  <a:cubicBezTo>
                    <a:pt x="69" y="103"/>
                    <a:pt x="69" y="104"/>
                    <a:pt x="69" y="104"/>
                  </a:cubicBezTo>
                  <a:cubicBezTo>
                    <a:pt x="69" y="104"/>
                    <a:pt x="69" y="104"/>
                    <a:pt x="69" y="104"/>
                  </a:cubicBezTo>
                  <a:cubicBezTo>
                    <a:pt x="69" y="104"/>
                    <a:pt x="68" y="103"/>
                    <a:pt x="68" y="103"/>
                  </a:cubicBezTo>
                  <a:cubicBezTo>
                    <a:pt x="68" y="103"/>
                    <a:pt x="68" y="103"/>
                    <a:pt x="68" y="103"/>
                  </a:cubicBezTo>
                  <a:cubicBezTo>
                    <a:pt x="68" y="103"/>
                    <a:pt x="68" y="102"/>
                    <a:pt x="68" y="102"/>
                  </a:cubicBezTo>
                  <a:cubicBezTo>
                    <a:pt x="68" y="102"/>
                    <a:pt x="68" y="102"/>
                    <a:pt x="68" y="102"/>
                  </a:cubicBezTo>
                  <a:cubicBezTo>
                    <a:pt x="68" y="102"/>
                    <a:pt x="68" y="102"/>
                    <a:pt x="68" y="102"/>
                  </a:cubicBezTo>
                  <a:cubicBezTo>
                    <a:pt x="68" y="101"/>
                    <a:pt x="68" y="101"/>
                    <a:pt x="68" y="101"/>
                  </a:cubicBezTo>
                  <a:cubicBezTo>
                    <a:pt x="68" y="101"/>
                    <a:pt x="68" y="101"/>
                    <a:pt x="68" y="101"/>
                  </a:cubicBezTo>
                  <a:cubicBezTo>
                    <a:pt x="68" y="100"/>
                    <a:pt x="68" y="100"/>
                    <a:pt x="68" y="100"/>
                  </a:cubicBezTo>
                  <a:cubicBezTo>
                    <a:pt x="67" y="100"/>
                    <a:pt x="67" y="100"/>
                    <a:pt x="67" y="100"/>
                  </a:cubicBezTo>
                  <a:cubicBezTo>
                    <a:pt x="67" y="99"/>
                    <a:pt x="67" y="99"/>
                    <a:pt x="67" y="99"/>
                  </a:cubicBezTo>
                  <a:cubicBezTo>
                    <a:pt x="67" y="99"/>
                    <a:pt x="67" y="99"/>
                    <a:pt x="67" y="98"/>
                  </a:cubicBezTo>
                  <a:cubicBezTo>
                    <a:pt x="67" y="98"/>
                    <a:pt x="67" y="98"/>
                    <a:pt x="66" y="98"/>
                  </a:cubicBezTo>
                  <a:cubicBezTo>
                    <a:pt x="66" y="98"/>
                    <a:pt x="66" y="98"/>
                    <a:pt x="66" y="97"/>
                  </a:cubicBezTo>
                  <a:cubicBezTo>
                    <a:pt x="66" y="97"/>
                    <a:pt x="66" y="97"/>
                    <a:pt x="66" y="97"/>
                  </a:cubicBezTo>
                  <a:cubicBezTo>
                    <a:pt x="66" y="97"/>
                    <a:pt x="66" y="97"/>
                    <a:pt x="66" y="97"/>
                  </a:cubicBezTo>
                  <a:cubicBezTo>
                    <a:pt x="66" y="96"/>
                    <a:pt x="66" y="96"/>
                    <a:pt x="66" y="96"/>
                  </a:cubicBezTo>
                  <a:cubicBezTo>
                    <a:pt x="65" y="97"/>
                    <a:pt x="65" y="97"/>
                    <a:pt x="65" y="97"/>
                  </a:cubicBezTo>
                  <a:cubicBezTo>
                    <a:pt x="65" y="97"/>
                    <a:pt x="64" y="97"/>
                    <a:pt x="64" y="97"/>
                  </a:cubicBezTo>
                  <a:cubicBezTo>
                    <a:pt x="64" y="98"/>
                    <a:pt x="64" y="98"/>
                    <a:pt x="65" y="98"/>
                  </a:cubicBezTo>
                  <a:cubicBezTo>
                    <a:pt x="65" y="98"/>
                    <a:pt x="65" y="98"/>
                    <a:pt x="65" y="98"/>
                  </a:cubicBezTo>
                  <a:cubicBezTo>
                    <a:pt x="65" y="98"/>
                    <a:pt x="65" y="98"/>
                    <a:pt x="64" y="98"/>
                  </a:cubicBezTo>
                  <a:cubicBezTo>
                    <a:pt x="64" y="99"/>
                    <a:pt x="64" y="99"/>
                    <a:pt x="64" y="99"/>
                  </a:cubicBezTo>
                  <a:cubicBezTo>
                    <a:pt x="63" y="99"/>
                    <a:pt x="63" y="99"/>
                    <a:pt x="63" y="100"/>
                  </a:cubicBezTo>
                  <a:cubicBezTo>
                    <a:pt x="63" y="100"/>
                    <a:pt x="63" y="100"/>
                    <a:pt x="63" y="100"/>
                  </a:cubicBezTo>
                  <a:cubicBezTo>
                    <a:pt x="63" y="100"/>
                    <a:pt x="63" y="100"/>
                    <a:pt x="63" y="100"/>
                  </a:cubicBezTo>
                  <a:cubicBezTo>
                    <a:pt x="63" y="101"/>
                    <a:pt x="63" y="101"/>
                    <a:pt x="63" y="101"/>
                  </a:cubicBezTo>
                  <a:cubicBezTo>
                    <a:pt x="63" y="101"/>
                    <a:pt x="63" y="101"/>
                    <a:pt x="63" y="101"/>
                  </a:cubicBezTo>
                  <a:cubicBezTo>
                    <a:pt x="63" y="101"/>
                    <a:pt x="63" y="101"/>
                    <a:pt x="63" y="102"/>
                  </a:cubicBezTo>
                  <a:cubicBezTo>
                    <a:pt x="63" y="102"/>
                    <a:pt x="63" y="102"/>
                    <a:pt x="63" y="102"/>
                  </a:cubicBezTo>
                  <a:cubicBezTo>
                    <a:pt x="63" y="102"/>
                    <a:pt x="63" y="102"/>
                    <a:pt x="63" y="102"/>
                  </a:cubicBezTo>
                  <a:cubicBezTo>
                    <a:pt x="63" y="102"/>
                    <a:pt x="64" y="102"/>
                    <a:pt x="64" y="103"/>
                  </a:cubicBezTo>
                  <a:cubicBezTo>
                    <a:pt x="64" y="103"/>
                    <a:pt x="64" y="103"/>
                    <a:pt x="64" y="103"/>
                  </a:cubicBezTo>
                  <a:cubicBezTo>
                    <a:pt x="64" y="103"/>
                    <a:pt x="64" y="103"/>
                    <a:pt x="64" y="103"/>
                  </a:cubicBezTo>
                  <a:cubicBezTo>
                    <a:pt x="64" y="103"/>
                    <a:pt x="64" y="103"/>
                    <a:pt x="64" y="103"/>
                  </a:cubicBezTo>
                  <a:cubicBezTo>
                    <a:pt x="64" y="103"/>
                    <a:pt x="64" y="103"/>
                    <a:pt x="64" y="103"/>
                  </a:cubicBezTo>
                  <a:cubicBezTo>
                    <a:pt x="64" y="103"/>
                    <a:pt x="64" y="103"/>
                    <a:pt x="64" y="103"/>
                  </a:cubicBezTo>
                  <a:cubicBezTo>
                    <a:pt x="65" y="104"/>
                    <a:pt x="65" y="104"/>
                    <a:pt x="65" y="104"/>
                  </a:cubicBezTo>
                  <a:cubicBezTo>
                    <a:pt x="65" y="104"/>
                    <a:pt x="65" y="104"/>
                    <a:pt x="65" y="104"/>
                  </a:cubicBezTo>
                  <a:cubicBezTo>
                    <a:pt x="65" y="104"/>
                    <a:pt x="65" y="104"/>
                    <a:pt x="65" y="104"/>
                  </a:cubicBezTo>
                  <a:cubicBezTo>
                    <a:pt x="65" y="104"/>
                    <a:pt x="65" y="105"/>
                    <a:pt x="65" y="105"/>
                  </a:cubicBezTo>
                  <a:cubicBezTo>
                    <a:pt x="65" y="105"/>
                    <a:pt x="65" y="106"/>
                    <a:pt x="65" y="107"/>
                  </a:cubicBezTo>
                  <a:cubicBezTo>
                    <a:pt x="65" y="107"/>
                    <a:pt x="65" y="107"/>
                    <a:pt x="65" y="107"/>
                  </a:cubicBezTo>
                  <a:cubicBezTo>
                    <a:pt x="65" y="107"/>
                    <a:pt x="64" y="108"/>
                    <a:pt x="64" y="108"/>
                  </a:cubicBezTo>
                  <a:cubicBezTo>
                    <a:pt x="64" y="108"/>
                    <a:pt x="64" y="108"/>
                    <a:pt x="64" y="108"/>
                  </a:cubicBezTo>
                  <a:cubicBezTo>
                    <a:pt x="64" y="108"/>
                    <a:pt x="64" y="109"/>
                    <a:pt x="63" y="109"/>
                  </a:cubicBezTo>
                  <a:cubicBezTo>
                    <a:pt x="63" y="110"/>
                    <a:pt x="63" y="110"/>
                    <a:pt x="63" y="110"/>
                  </a:cubicBezTo>
                  <a:cubicBezTo>
                    <a:pt x="63" y="110"/>
                    <a:pt x="63" y="110"/>
                    <a:pt x="63" y="110"/>
                  </a:cubicBezTo>
                  <a:cubicBezTo>
                    <a:pt x="63" y="110"/>
                    <a:pt x="62" y="110"/>
                    <a:pt x="62" y="109"/>
                  </a:cubicBezTo>
                  <a:cubicBezTo>
                    <a:pt x="63" y="109"/>
                    <a:pt x="62" y="109"/>
                    <a:pt x="62" y="109"/>
                  </a:cubicBezTo>
                  <a:cubicBezTo>
                    <a:pt x="62" y="109"/>
                    <a:pt x="62" y="109"/>
                    <a:pt x="62" y="108"/>
                  </a:cubicBezTo>
                  <a:cubicBezTo>
                    <a:pt x="61" y="108"/>
                    <a:pt x="62" y="108"/>
                    <a:pt x="62" y="108"/>
                  </a:cubicBezTo>
                  <a:cubicBezTo>
                    <a:pt x="62" y="108"/>
                    <a:pt x="62" y="108"/>
                    <a:pt x="62" y="107"/>
                  </a:cubicBezTo>
                  <a:cubicBezTo>
                    <a:pt x="62" y="107"/>
                    <a:pt x="62" y="107"/>
                    <a:pt x="62" y="107"/>
                  </a:cubicBezTo>
                  <a:cubicBezTo>
                    <a:pt x="62" y="107"/>
                    <a:pt x="62" y="107"/>
                    <a:pt x="62" y="107"/>
                  </a:cubicBezTo>
                  <a:cubicBezTo>
                    <a:pt x="62" y="107"/>
                    <a:pt x="62" y="107"/>
                    <a:pt x="62" y="107"/>
                  </a:cubicBezTo>
                  <a:cubicBezTo>
                    <a:pt x="62" y="106"/>
                    <a:pt x="62" y="106"/>
                    <a:pt x="62" y="106"/>
                  </a:cubicBezTo>
                  <a:cubicBezTo>
                    <a:pt x="62" y="106"/>
                    <a:pt x="62" y="106"/>
                    <a:pt x="62" y="106"/>
                  </a:cubicBezTo>
                  <a:cubicBezTo>
                    <a:pt x="61" y="106"/>
                    <a:pt x="61" y="106"/>
                    <a:pt x="61" y="106"/>
                  </a:cubicBezTo>
                  <a:cubicBezTo>
                    <a:pt x="61" y="107"/>
                    <a:pt x="61" y="107"/>
                    <a:pt x="61" y="107"/>
                  </a:cubicBezTo>
                  <a:cubicBezTo>
                    <a:pt x="61" y="107"/>
                    <a:pt x="61" y="108"/>
                    <a:pt x="61" y="108"/>
                  </a:cubicBezTo>
                  <a:cubicBezTo>
                    <a:pt x="60" y="108"/>
                    <a:pt x="60" y="108"/>
                    <a:pt x="60" y="108"/>
                  </a:cubicBezTo>
                  <a:cubicBezTo>
                    <a:pt x="59" y="108"/>
                    <a:pt x="59" y="108"/>
                    <a:pt x="58" y="107"/>
                  </a:cubicBezTo>
                  <a:cubicBezTo>
                    <a:pt x="58" y="107"/>
                    <a:pt x="58" y="107"/>
                    <a:pt x="58" y="107"/>
                  </a:cubicBezTo>
                  <a:cubicBezTo>
                    <a:pt x="58" y="107"/>
                    <a:pt x="57" y="107"/>
                    <a:pt x="57" y="107"/>
                  </a:cubicBezTo>
                  <a:cubicBezTo>
                    <a:pt x="57" y="107"/>
                    <a:pt x="56" y="107"/>
                    <a:pt x="56" y="106"/>
                  </a:cubicBezTo>
                  <a:cubicBezTo>
                    <a:pt x="56" y="106"/>
                    <a:pt x="56" y="106"/>
                    <a:pt x="56" y="106"/>
                  </a:cubicBezTo>
                  <a:cubicBezTo>
                    <a:pt x="55" y="106"/>
                    <a:pt x="55" y="106"/>
                    <a:pt x="55" y="106"/>
                  </a:cubicBezTo>
                  <a:cubicBezTo>
                    <a:pt x="55" y="106"/>
                    <a:pt x="55" y="106"/>
                    <a:pt x="55" y="106"/>
                  </a:cubicBezTo>
                  <a:cubicBezTo>
                    <a:pt x="54" y="106"/>
                    <a:pt x="54" y="106"/>
                    <a:pt x="54" y="106"/>
                  </a:cubicBezTo>
                  <a:cubicBezTo>
                    <a:pt x="54" y="106"/>
                    <a:pt x="54" y="105"/>
                    <a:pt x="54" y="105"/>
                  </a:cubicBezTo>
                  <a:cubicBezTo>
                    <a:pt x="54" y="105"/>
                    <a:pt x="54" y="105"/>
                    <a:pt x="54" y="105"/>
                  </a:cubicBezTo>
                  <a:cubicBezTo>
                    <a:pt x="53" y="105"/>
                    <a:pt x="53" y="104"/>
                    <a:pt x="53" y="103"/>
                  </a:cubicBezTo>
                  <a:cubicBezTo>
                    <a:pt x="53" y="103"/>
                    <a:pt x="53" y="103"/>
                    <a:pt x="53" y="103"/>
                  </a:cubicBezTo>
                  <a:cubicBezTo>
                    <a:pt x="53" y="103"/>
                    <a:pt x="53" y="102"/>
                    <a:pt x="53" y="102"/>
                  </a:cubicBezTo>
                  <a:cubicBezTo>
                    <a:pt x="53" y="102"/>
                    <a:pt x="53" y="102"/>
                    <a:pt x="53" y="102"/>
                  </a:cubicBezTo>
                  <a:cubicBezTo>
                    <a:pt x="53" y="102"/>
                    <a:pt x="53" y="102"/>
                    <a:pt x="53" y="102"/>
                  </a:cubicBezTo>
                  <a:cubicBezTo>
                    <a:pt x="53" y="102"/>
                    <a:pt x="53" y="102"/>
                    <a:pt x="53" y="102"/>
                  </a:cubicBezTo>
                  <a:cubicBezTo>
                    <a:pt x="53" y="102"/>
                    <a:pt x="53" y="102"/>
                    <a:pt x="52" y="102"/>
                  </a:cubicBezTo>
                  <a:cubicBezTo>
                    <a:pt x="52" y="102"/>
                    <a:pt x="52" y="101"/>
                    <a:pt x="52" y="101"/>
                  </a:cubicBezTo>
                  <a:cubicBezTo>
                    <a:pt x="52" y="100"/>
                    <a:pt x="52" y="100"/>
                    <a:pt x="53" y="99"/>
                  </a:cubicBezTo>
                  <a:cubicBezTo>
                    <a:pt x="53" y="99"/>
                    <a:pt x="53" y="99"/>
                    <a:pt x="53" y="99"/>
                  </a:cubicBezTo>
                  <a:cubicBezTo>
                    <a:pt x="53" y="99"/>
                    <a:pt x="53" y="99"/>
                    <a:pt x="53" y="99"/>
                  </a:cubicBezTo>
                  <a:cubicBezTo>
                    <a:pt x="54" y="98"/>
                    <a:pt x="54" y="98"/>
                    <a:pt x="54" y="97"/>
                  </a:cubicBezTo>
                  <a:cubicBezTo>
                    <a:pt x="54" y="97"/>
                    <a:pt x="54" y="97"/>
                    <a:pt x="54" y="97"/>
                  </a:cubicBezTo>
                  <a:cubicBezTo>
                    <a:pt x="54" y="97"/>
                    <a:pt x="54" y="97"/>
                    <a:pt x="54" y="97"/>
                  </a:cubicBezTo>
                  <a:cubicBezTo>
                    <a:pt x="54" y="97"/>
                    <a:pt x="54" y="97"/>
                    <a:pt x="54" y="97"/>
                  </a:cubicBezTo>
                  <a:cubicBezTo>
                    <a:pt x="53" y="97"/>
                    <a:pt x="53" y="96"/>
                    <a:pt x="53" y="96"/>
                  </a:cubicBezTo>
                  <a:cubicBezTo>
                    <a:pt x="52" y="95"/>
                    <a:pt x="52" y="95"/>
                    <a:pt x="52" y="95"/>
                  </a:cubicBezTo>
                  <a:cubicBezTo>
                    <a:pt x="51" y="95"/>
                    <a:pt x="51" y="95"/>
                    <a:pt x="51" y="95"/>
                  </a:cubicBezTo>
                  <a:cubicBezTo>
                    <a:pt x="51" y="95"/>
                    <a:pt x="51" y="95"/>
                    <a:pt x="51" y="95"/>
                  </a:cubicBezTo>
                  <a:cubicBezTo>
                    <a:pt x="50" y="95"/>
                    <a:pt x="50" y="95"/>
                    <a:pt x="50" y="94"/>
                  </a:cubicBezTo>
                  <a:cubicBezTo>
                    <a:pt x="50" y="94"/>
                    <a:pt x="50" y="94"/>
                    <a:pt x="49" y="94"/>
                  </a:cubicBezTo>
                  <a:cubicBezTo>
                    <a:pt x="49" y="94"/>
                    <a:pt x="49" y="94"/>
                    <a:pt x="49" y="94"/>
                  </a:cubicBezTo>
                  <a:cubicBezTo>
                    <a:pt x="49" y="94"/>
                    <a:pt x="49" y="94"/>
                    <a:pt x="49" y="94"/>
                  </a:cubicBezTo>
                  <a:cubicBezTo>
                    <a:pt x="49" y="94"/>
                    <a:pt x="48" y="94"/>
                    <a:pt x="48" y="94"/>
                  </a:cubicBezTo>
                  <a:cubicBezTo>
                    <a:pt x="48" y="94"/>
                    <a:pt x="48" y="94"/>
                    <a:pt x="48" y="95"/>
                  </a:cubicBezTo>
                  <a:cubicBezTo>
                    <a:pt x="48" y="95"/>
                    <a:pt x="48" y="95"/>
                    <a:pt x="48" y="95"/>
                  </a:cubicBezTo>
                  <a:cubicBezTo>
                    <a:pt x="48" y="95"/>
                    <a:pt x="48" y="95"/>
                    <a:pt x="48" y="95"/>
                  </a:cubicBezTo>
                  <a:cubicBezTo>
                    <a:pt x="48" y="96"/>
                    <a:pt x="48" y="96"/>
                    <a:pt x="47" y="96"/>
                  </a:cubicBezTo>
                  <a:cubicBezTo>
                    <a:pt x="47" y="96"/>
                    <a:pt x="47" y="96"/>
                    <a:pt x="47" y="96"/>
                  </a:cubicBezTo>
                  <a:cubicBezTo>
                    <a:pt x="47" y="96"/>
                    <a:pt x="48" y="96"/>
                    <a:pt x="48" y="97"/>
                  </a:cubicBezTo>
                  <a:cubicBezTo>
                    <a:pt x="48" y="97"/>
                    <a:pt x="48" y="97"/>
                    <a:pt x="48" y="97"/>
                  </a:cubicBezTo>
                  <a:cubicBezTo>
                    <a:pt x="48" y="97"/>
                    <a:pt x="48" y="97"/>
                    <a:pt x="48" y="97"/>
                  </a:cubicBezTo>
                  <a:cubicBezTo>
                    <a:pt x="48" y="97"/>
                    <a:pt x="48" y="97"/>
                    <a:pt x="48" y="97"/>
                  </a:cubicBezTo>
                  <a:cubicBezTo>
                    <a:pt x="48" y="98"/>
                    <a:pt x="48" y="98"/>
                    <a:pt x="48" y="97"/>
                  </a:cubicBezTo>
                  <a:cubicBezTo>
                    <a:pt x="48" y="97"/>
                    <a:pt x="47" y="97"/>
                    <a:pt x="47" y="97"/>
                  </a:cubicBezTo>
                  <a:cubicBezTo>
                    <a:pt x="47" y="97"/>
                    <a:pt x="47" y="97"/>
                    <a:pt x="47" y="97"/>
                  </a:cubicBezTo>
                  <a:cubicBezTo>
                    <a:pt x="47" y="97"/>
                    <a:pt x="47" y="96"/>
                    <a:pt x="47" y="96"/>
                  </a:cubicBezTo>
                  <a:cubicBezTo>
                    <a:pt x="47" y="96"/>
                    <a:pt x="46" y="96"/>
                    <a:pt x="46" y="97"/>
                  </a:cubicBezTo>
                  <a:cubicBezTo>
                    <a:pt x="46" y="97"/>
                    <a:pt x="46" y="97"/>
                    <a:pt x="46" y="97"/>
                  </a:cubicBezTo>
                  <a:cubicBezTo>
                    <a:pt x="46" y="97"/>
                    <a:pt x="46" y="97"/>
                    <a:pt x="46" y="96"/>
                  </a:cubicBezTo>
                  <a:cubicBezTo>
                    <a:pt x="46" y="96"/>
                    <a:pt x="46" y="96"/>
                    <a:pt x="46" y="96"/>
                  </a:cubicBezTo>
                  <a:cubicBezTo>
                    <a:pt x="46" y="96"/>
                    <a:pt x="46" y="96"/>
                    <a:pt x="46" y="96"/>
                  </a:cubicBezTo>
                  <a:cubicBezTo>
                    <a:pt x="46" y="96"/>
                    <a:pt x="46" y="96"/>
                    <a:pt x="46" y="96"/>
                  </a:cubicBezTo>
                  <a:cubicBezTo>
                    <a:pt x="46" y="96"/>
                    <a:pt x="46" y="95"/>
                    <a:pt x="46" y="95"/>
                  </a:cubicBezTo>
                  <a:cubicBezTo>
                    <a:pt x="46" y="95"/>
                    <a:pt x="46" y="95"/>
                    <a:pt x="46" y="95"/>
                  </a:cubicBezTo>
                  <a:cubicBezTo>
                    <a:pt x="46" y="95"/>
                    <a:pt x="46" y="95"/>
                    <a:pt x="46" y="95"/>
                  </a:cubicBezTo>
                  <a:cubicBezTo>
                    <a:pt x="46" y="95"/>
                    <a:pt x="45" y="95"/>
                    <a:pt x="45" y="95"/>
                  </a:cubicBezTo>
                  <a:cubicBezTo>
                    <a:pt x="45" y="95"/>
                    <a:pt x="45" y="96"/>
                    <a:pt x="45" y="96"/>
                  </a:cubicBezTo>
                  <a:cubicBezTo>
                    <a:pt x="45" y="96"/>
                    <a:pt x="45" y="96"/>
                    <a:pt x="45" y="96"/>
                  </a:cubicBezTo>
                  <a:cubicBezTo>
                    <a:pt x="45" y="96"/>
                    <a:pt x="45" y="96"/>
                    <a:pt x="45" y="96"/>
                  </a:cubicBezTo>
                  <a:cubicBezTo>
                    <a:pt x="45" y="96"/>
                    <a:pt x="45" y="96"/>
                    <a:pt x="45" y="97"/>
                  </a:cubicBezTo>
                  <a:cubicBezTo>
                    <a:pt x="45" y="97"/>
                    <a:pt x="45" y="97"/>
                    <a:pt x="45" y="97"/>
                  </a:cubicBezTo>
                  <a:cubicBezTo>
                    <a:pt x="45" y="97"/>
                    <a:pt x="44" y="97"/>
                    <a:pt x="44" y="97"/>
                  </a:cubicBezTo>
                  <a:cubicBezTo>
                    <a:pt x="44" y="97"/>
                    <a:pt x="44" y="97"/>
                    <a:pt x="44" y="97"/>
                  </a:cubicBezTo>
                  <a:cubicBezTo>
                    <a:pt x="44" y="97"/>
                    <a:pt x="44" y="97"/>
                    <a:pt x="44" y="97"/>
                  </a:cubicBezTo>
                  <a:cubicBezTo>
                    <a:pt x="44" y="97"/>
                    <a:pt x="44" y="97"/>
                    <a:pt x="44" y="97"/>
                  </a:cubicBezTo>
                  <a:cubicBezTo>
                    <a:pt x="44" y="97"/>
                    <a:pt x="44" y="98"/>
                    <a:pt x="44" y="98"/>
                  </a:cubicBezTo>
                  <a:cubicBezTo>
                    <a:pt x="44" y="98"/>
                    <a:pt x="44" y="98"/>
                    <a:pt x="44" y="98"/>
                  </a:cubicBezTo>
                  <a:cubicBezTo>
                    <a:pt x="44" y="97"/>
                    <a:pt x="44" y="97"/>
                    <a:pt x="44" y="97"/>
                  </a:cubicBezTo>
                  <a:cubicBezTo>
                    <a:pt x="44" y="97"/>
                    <a:pt x="44" y="97"/>
                    <a:pt x="44" y="98"/>
                  </a:cubicBezTo>
                  <a:cubicBezTo>
                    <a:pt x="45" y="98"/>
                    <a:pt x="44" y="98"/>
                    <a:pt x="44" y="98"/>
                  </a:cubicBezTo>
                  <a:cubicBezTo>
                    <a:pt x="44" y="98"/>
                    <a:pt x="44" y="98"/>
                    <a:pt x="44" y="98"/>
                  </a:cubicBezTo>
                  <a:cubicBezTo>
                    <a:pt x="44" y="98"/>
                    <a:pt x="44" y="98"/>
                    <a:pt x="44" y="98"/>
                  </a:cubicBezTo>
                  <a:cubicBezTo>
                    <a:pt x="44" y="98"/>
                    <a:pt x="44" y="98"/>
                    <a:pt x="43" y="98"/>
                  </a:cubicBezTo>
                  <a:cubicBezTo>
                    <a:pt x="43" y="98"/>
                    <a:pt x="43" y="98"/>
                    <a:pt x="43" y="98"/>
                  </a:cubicBezTo>
                  <a:cubicBezTo>
                    <a:pt x="43" y="97"/>
                    <a:pt x="43" y="97"/>
                    <a:pt x="43" y="97"/>
                  </a:cubicBezTo>
                  <a:cubicBezTo>
                    <a:pt x="43" y="97"/>
                    <a:pt x="43" y="97"/>
                    <a:pt x="43" y="97"/>
                  </a:cubicBezTo>
                  <a:cubicBezTo>
                    <a:pt x="43" y="97"/>
                    <a:pt x="43" y="97"/>
                    <a:pt x="43" y="97"/>
                  </a:cubicBezTo>
                  <a:cubicBezTo>
                    <a:pt x="43" y="96"/>
                    <a:pt x="43" y="96"/>
                    <a:pt x="43" y="96"/>
                  </a:cubicBezTo>
                  <a:cubicBezTo>
                    <a:pt x="43" y="96"/>
                    <a:pt x="43" y="96"/>
                    <a:pt x="43" y="96"/>
                  </a:cubicBezTo>
                  <a:cubicBezTo>
                    <a:pt x="43" y="96"/>
                    <a:pt x="43" y="95"/>
                    <a:pt x="43" y="95"/>
                  </a:cubicBezTo>
                  <a:cubicBezTo>
                    <a:pt x="43" y="95"/>
                    <a:pt x="43" y="95"/>
                    <a:pt x="43" y="95"/>
                  </a:cubicBezTo>
                  <a:cubicBezTo>
                    <a:pt x="43" y="95"/>
                    <a:pt x="43" y="95"/>
                    <a:pt x="43" y="95"/>
                  </a:cubicBezTo>
                  <a:cubicBezTo>
                    <a:pt x="42" y="95"/>
                    <a:pt x="42" y="95"/>
                    <a:pt x="42" y="95"/>
                  </a:cubicBezTo>
                  <a:cubicBezTo>
                    <a:pt x="42" y="95"/>
                    <a:pt x="42" y="95"/>
                    <a:pt x="41" y="95"/>
                  </a:cubicBezTo>
                  <a:cubicBezTo>
                    <a:pt x="41" y="95"/>
                    <a:pt x="41" y="96"/>
                    <a:pt x="41" y="96"/>
                  </a:cubicBezTo>
                  <a:cubicBezTo>
                    <a:pt x="41" y="96"/>
                    <a:pt x="41" y="96"/>
                    <a:pt x="41" y="96"/>
                  </a:cubicBezTo>
                  <a:cubicBezTo>
                    <a:pt x="40" y="97"/>
                    <a:pt x="41" y="96"/>
                    <a:pt x="41" y="97"/>
                  </a:cubicBezTo>
                  <a:cubicBezTo>
                    <a:pt x="41" y="97"/>
                    <a:pt x="41" y="97"/>
                    <a:pt x="40" y="97"/>
                  </a:cubicBezTo>
                  <a:cubicBezTo>
                    <a:pt x="40" y="97"/>
                    <a:pt x="40" y="97"/>
                    <a:pt x="40" y="98"/>
                  </a:cubicBezTo>
                  <a:cubicBezTo>
                    <a:pt x="40" y="98"/>
                    <a:pt x="40" y="98"/>
                    <a:pt x="40" y="98"/>
                  </a:cubicBezTo>
                  <a:cubicBezTo>
                    <a:pt x="40" y="98"/>
                    <a:pt x="40" y="98"/>
                    <a:pt x="40" y="98"/>
                  </a:cubicBezTo>
                  <a:cubicBezTo>
                    <a:pt x="40" y="98"/>
                    <a:pt x="40" y="98"/>
                    <a:pt x="40" y="98"/>
                  </a:cubicBezTo>
                  <a:cubicBezTo>
                    <a:pt x="39" y="98"/>
                    <a:pt x="40" y="99"/>
                    <a:pt x="39" y="99"/>
                  </a:cubicBezTo>
                  <a:cubicBezTo>
                    <a:pt x="39" y="99"/>
                    <a:pt x="39" y="99"/>
                    <a:pt x="39" y="99"/>
                  </a:cubicBezTo>
                  <a:cubicBezTo>
                    <a:pt x="39" y="99"/>
                    <a:pt x="39" y="100"/>
                    <a:pt x="39" y="100"/>
                  </a:cubicBezTo>
                  <a:cubicBezTo>
                    <a:pt x="39" y="100"/>
                    <a:pt x="39" y="100"/>
                    <a:pt x="39" y="100"/>
                  </a:cubicBezTo>
                  <a:cubicBezTo>
                    <a:pt x="39" y="100"/>
                    <a:pt x="39" y="100"/>
                    <a:pt x="39" y="100"/>
                  </a:cubicBezTo>
                  <a:cubicBezTo>
                    <a:pt x="39" y="101"/>
                    <a:pt x="39" y="101"/>
                    <a:pt x="39" y="101"/>
                  </a:cubicBezTo>
                  <a:cubicBezTo>
                    <a:pt x="39" y="101"/>
                    <a:pt x="39" y="101"/>
                    <a:pt x="39" y="102"/>
                  </a:cubicBezTo>
                  <a:cubicBezTo>
                    <a:pt x="39" y="102"/>
                    <a:pt x="38" y="102"/>
                    <a:pt x="38" y="102"/>
                  </a:cubicBezTo>
                  <a:cubicBezTo>
                    <a:pt x="38" y="102"/>
                    <a:pt x="38" y="102"/>
                    <a:pt x="38" y="101"/>
                  </a:cubicBezTo>
                  <a:cubicBezTo>
                    <a:pt x="38" y="101"/>
                    <a:pt x="38" y="101"/>
                    <a:pt x="37" y="101"/>
                  </a:cubicBezTo>
                  <a:cubicBezTo>
                    <a:pt x="37" y="101"/>
                    <a:pt x="37" y="101"/>
                    <a:pt x="37" y="101"/>
                  </a:cubicBezTo>
                  <a:cubicBezTo>
                    <a:pt x="37" y="101"/>
                    <a:pt x="37" y="101"/>
                    <a:pt x="37" y="101"/>
                  </a:cubicBezTo>
                  <a:cubicBezTo>
                    <a:pt x="37" y="101"/>
                    <a:pt x="37" y="100"/>
                    <a:pt x="37" y="100"/>
                  </a:cubicBezTo>
                  <a:cubicBezTo>
                    <a:pt x="37" y="100"/>
                    <a:pt x="37" y="100"/>
                    <a:pt x="37" y="100"/>
                  </a:cubicBezTo>
                  <a:cubicBezTo>
                    <a:pt x="37" y="100"/>
                    <a:pt x="37" y="100"/>
                    <a:pt x="37" y="100"/>
                  </a:cubicBezTo>
                  <a:cubicBezTo>
                    <a:pt x="37" y="99"/>
                    <a:pt x="37" y="99"/>
                    <a:pt x="38" y="99"/>
                  </a:cubicBezTo>
                  <a:cubicBezTo>
                    <a:pt x="38" y="99"/>
                    <a:pt x="38" y="99"/>
                    <a:pt x="38" y="99"/>
                  </a:cubicBezTo>
                  <a:cubicBezTo>
                    <a:pt x="37" y="98"/>
                    <a:pt x="38" y="98"/>
                    <a:pt x="38" y="97"/>
                  </a:cubicBezTo>
                  <a:cubicBezTo>
                    <a:pt x="38" y="97"/>
                    <a:pt x="38" y="97"/>
                    <a:pt x="38" y="97"/>
                  </a:cubicBezTo>
                  <a:cubicBezTo>
                    <a:pt x="38" y="97"/>
                    <a:pt x="38" y="97"/>
                    <a:pt x="38" y="97"/>
                  </a:cubicBezTo>
                  <a:cubicBezTo>
                    <a:pt x="38" y="97"/>
                    <a:pt x="38" y="97"/>
                    <a:pt x="38" y="96"/>
                  </a:cubicBezTo>
                  <a:cubicBezTo>
                    <a:pt x="38" y="96"/>
                    <a:pt x="38" y="96"/>
                    <a:pt x="38" y="96"/>
                  </a:cubicBezTo>
                  <a:cubicBezTo>
                    <a:pt x="38" y="96"/>
                    <a:pt x="38" y="96"/>
                    <a:pt x="38" y="96"/>
                  </a:cubicBezTo>
                  <a:cubicBezTo>
                    <a:pt x="38" y="96"/>
                    <a:pt x="38" y="96"/>
                    <a:pt x="38" y="96"/>
                  </a:cubicBezTo>
                  <a:cubicBezTo>
                    <a:pt x="38" y="96"/>
                    <a:pt x="38" y="96"/>
                    <a:pt x="38" y="96"/>
                  </a:cubicBezTo>
                  <a:cubicBezTo>
                    <a:pt x="38" y="95"/>
                    <a:pt x="38" y="95"/>
                    <a:pt x="38" y="95"/>
                  </a:cubicBezTo>
                  <a:cubicBezTo>
                    <a:pt x="39" y="94"/>
                    <a:pt x="39" y="94"/>
                    <a:pt x="39" y="94"/>
                  </a:cubicBezTo>
                  <a:cubicBezTo>
                    <a:pt x="39" y="93"/>
                    <a:pt x="39" y="93"/>
                    <a:pt x="40" y="93"/>
                  </a:cubicBezTo>
                  <a:cubicBezTo>
                    <a:pt x="40" y="93"/>
                    <a:pt x="40" y="93"/>
                    <a:pt x="40" y="93"/>
                  </a:cubicBezTo>
                  <a:cubicBezTo>
                    <a:pt x="41" y="93"/>
                    <a:pt x="41" y="93"/>
                    <a:pt x="41" y="93"/>
                  </a:cubicBezTo>
                  <a:cubicBezTo>
                    <a:pt x="41" y="93"/>
                    <a:pt x="41" y="93"/>
                    <a:pt x="41" y="93"/>
                  </a:cubicBezTo>
                  <a:cubicBezTo>
                    <a:pt x="41" y="93"/>
                    <a:pt x="41" y="93"/>
                    <a:pt x="42" y="92"/>
                  </a:cubicBezTo>
                  <a:cubicBezTo>
                    <a:pt x="42" y="92"/>
                    <a:pt x="42" y="92"/>
                    <a:pt x="42" y="92"/>
                  </a:cubicBezTo>
                  <a:cubicBezTo>
                    <a:pt x="42" y="92"/>
                    <a:pt x="42" y="92"/>
                    <a:pt x="42" y="92"/>
                  </a:cubicBezTo>
                  <a:cubicBezTo>
                    <a:pt x="42" y="92"/>
                    <a:pt x="43" y="92"/>
                    <a:pt x="43" y="92"/>
                  </a:cubicBezTo>
                  <a:cubicBezTo>
                    <a:pt x="43" y="92"/>
                    <a:pt x="43" y="92"/>
                    <a:pt x="43" y="92"/>
                  </a:cubicBezTo>
                  <a:cubicBezTo>
                    <a:pt x="44" y="92"/>
                    <a:pt x="44" y="92"/>
                    <a:pt x="44" y="91"/>
                  </a:cubicBezTo>
                  <a:cubicBezTo>
                    <a:pt x="44" y="91"/>
                    <a:pt x="44" y="91"/>
                    <a:pt x="44" y="91"/>
                  </a:cubicBezTo>
                  <a:cubicBezTo>
                    <a:pt x="44" y="91"/>
                    <a:pt x="44" y="91"/>
                    <a:pt x="44" y="91"/>
                  </a:cubicBezTo>
                  <a:cubicBezTo>
                    <a:pt x="44" y="91"/>
                    <a:pt x="44" y="91"/>
                    <a:pt x="44" y="91"/>
                  </a:cubicBezTo>
                  <a:cubicBezTo>
                    <a:pt x="44" y="91"/>
                    <a:pt x="44" y="91"/>
                    <a:pt x="44" y="91"/>
                  </a:cubicBezTo>
                  <a:cubicBezTo>
                    <a:pt x="44" y="90"/>
                    <a:pt x="44" y="90"/>
                    <a:pt x="44" y="90"/>
                  </a:cubicBezTo>
                  <a:cubicBezTo>
                    <a:pt x="44" y="90"/>
                    <a:pt x="44" y="90"/>
                    <a:pt x="44" y="90"/>
                  </a:cubicBezTo>
                  <a:cubicBezTo>
                    <a:pt x="44" y="89"/>
                    <a:pt x="45" y="89"/>
                    <a:pt x="46" y="89"/>
                  </a:cubicBezTo>
                  <a:cubicBezTo>
                    <a:pt x="46" y="89"/>
                    <a:pt x="46" y="89"/>
                    <a:pt x="46" y="89"/>
                  </a:cubicBezTo>
                  <a:cubicBezTo>
                    <a:pt x="46" y="89"/>
                    <a:pt x="46" y="89"/>
                    <a:pt x="46" y="89"/>
                  </a:cubicBezTo>
                  <a:cubicBezTo>
                    <a:pt x="47" y="89"/>
                    <a:pt x="46" y="89"/>
                    <a:pt x="47" y="88"/>
                  </a:cubicBezTo>
                  <a:cubicBezTo>
                    <a:pt x="47" y="88"/>
                    <a:pt x="47" y="88"/>
                    <a:pt x="47" y="88"/>
                  </a:cubicBezTo>
                  <a:cubicBezTo>
                    <a:pt x="47" y="88"/>
                    <a:pt x="47" y="88"/>
                    <a:pt x="47" y="88"/>
                  </a:cubicBezTo>
                  <a:cubicBezTo>
                    <a:pt x="47" y="88"/>
                    <a:pt x="47" y="88"/>
                    <a:pt x="47" y="88"/>
                  </a:cubicBezTo>
                  <a:cubicBezTo>
                    <a:pt x="47" y="87"/>
                    <a:pt x="47" y="88"/>
                    <a:pt x="47" y="88"/>
                  </a:cubicBezTo>
                  <a:cubicBezTo>
                    <a:pt x="48" y="88"/>
                    <a:pt x="48" y="88"/>
                    <a:pt x="48" y="88"/>
                  </a:cubicBezTo>
                  <a:cubicBezTo>
                    <a:pt x="48" y="88"/>
                    <a:pt x="48" y="88"/>
                    <a:pt x="49" y="88"/>
                  </a:cubicBezTo>
                  <a:cubicBezTo>
                    <a:pt x="49" y="88"/>
                    <a:pt x="49" y="88"/>
                    <a:pt x="49" y="88"/>
                  </a:cubicBezTo>
                  <a:cubicBezTo>
                    <a:pt x="49" y="88"/>
                    <a:pt x="49" y="88"/>
                    <a:pt x="49" y="88"/>
                  </a:cubicBezTo>
                  <a:cubicBezTo>
                    <a:pt x="49" y="88"/>
                    <a:pt x="49" y="88"/>
                    <a:pt x="49" y="88"/>
                  </a:cubicBezTo>
                  <a:cubicBezTo>
                    <a:pt x="50" y="88"/>
                    <a:pt x="50" y="89"/>
                    <a:pt x="50" y="89"/>
                  </a:cubicBezTo>
                  <a:cubicBezTo>
                    <a:pt x="50" y="89"/>
                    <a:pt x="50" y="89"/>
                    <a:pt x="50" y="89"/>
                  </a:cubicBezTo>
                  <a:cubicBezTo>
                    <a:pt x="50" y="89"/>
                    <a:pt x="51" y="89"/>
                    <a:pt x="51" y="90"/>
                  </a:cubicBezTo>
                  <a:cubicBezTo>
                    <a:pt x="51" y="90"/>
                    <a:pt x="51" y="90"/>
                    <a:pt x="51" y="90"/>
                  </a:cubicBezTo>
                  <a:cubicBezTo>
                    <a:pt x="51" y="90"/>
                    <a:pt x="51" y="90"/>
                    <a:pt x="51" y="91"/>
                  </a:cubicBezTo>
                  <a:cubicBezTo>
                    <a:pt x="51" y="91"/>
                    <a:pt x="51" y="91"/>
                    <a:pt x="51" y="92"/>
                  </a:cubicBezTo>
                  <a:cubicBezTo>
                    <a:pt x="50" y="92"/>
                    <a:pt x="50" y="92"/>
                    <a:pt x="50" y="92"/>
                  </a:cubicBezTo>
                  <a:cubicBezTo>
                    <a:pt x="50" y="92"/>
                    <a:pt x="50" y="92"/>
                    <a:pt x="50" y="92"/>
                  </a:cubicBezTo>
                  <a:cubicBezTo>
                    <a:pt x="50" y="92"/>
                    <a:pt x="50" y="92"/>
                    <a:pt x="50" y="92"/>
                  </a:cubicBezTo>
                  <a:cubicBezTo>
                    <a:pt x="50" y="93"/>
                    <a:pt x="50" y="93"/>
                    <a:pt x="50" y="93"/>
                  </a:cubicBezTo>
                  <a:cubicBezTo>
                    <a:pt x="50" y="93"/>
                    <a:pt x="49" y="93"/>
                    <a:pt x="49" y="93"/>
                  </a:cubicBezTo>
                  <a:cubicBezTo>
                    <a:pt x="49" y="93"/>
                    <a:pt x="49" y="93"/>
                    <a:pt x="49" y="93"/>
                  </a:cubicBezTo>
                  <a:cubicBezTo>
                    <a:pt x="49" y="93"/>
                    <a:pt x="49" y="93"/>
                    <a:pt x="49" y="93"/>
                  </a:cubicBezTo>
                  <a:cubicBezTo>
                    <a:pt x="49" y="93"/>
                    <a:pt x="49" y="93"/>
                    <a:pt x="50" y="93"/>
                  </a:cubicBezTo>
                  <a:cubicBezTo>
                    <a:pt x="50" y="93"/>
                    <a:pt x="50" y="93"/>
                    <a:pt x="50" y="93"/>
                  </a:cubicBezTo>
                  <a:cubicBezTo>
                    <a:pt x="50" y="93"/>
                    <a:pt x="50" y="93"/>
                    <a:pt x="50" y="93"/>
                  </a:cubicBezTo>
                  <a:cubicBezTo>
                    <a:pt x="50" y="93"/>
                    <a:pt x="50" y="93"/>
                    <a:pt x="50" y="93"/>
                  </a:cubicBezTo>
                  <a:cubicBezTo>
                    <a:pt x="50" y="93"/>
                    <a:pt x="50" y="93"/>
                    <a:pt x="50" y="93"/>
                  </a:cubicBezTo>
                  <a:cubicBezTo>
                    <a:pt x="50" y="93"/>
                    <a:pt x="50" y="93"/>
                    <a:pt x="50" y="93"/>
                  </a:cubicBezTo>
                  <a:cubicBezTo>
                    <a:pt x="50" y="92"/>
                    <a:pt x="51" y="92"/>
                    <a:pt x="51" y="92"/>
                  </a:cubicBezTo>
                  <a:cubicBezTo>
                    <a:pt x="51" y="92"/>
                    <a:pt x="51" y="92"/>
                    <a:pt x="51" y="92"/>
                  </a:cubicBezTo>
                  <a:cubicBezTo>
                    <a:pt x="51" y="92"/>
                    <a:pt x="51" y="92"/>
                    <a:pt x="51" y="92"/>
                  </a:cubicBezTo>
                  <a:cubicBezTo>
                    <a:pt x="51" y="92"/>
                    <a:pt x="51" y="92"/>
                    <a:pt x="51" y="92"/>
                  </a:cubicBezTo>
                  <a:cubicBezTo>
                    <a:pt x="51" y="92"/>
                    <a:pt x="51" y="92"/>
                    <a:pt x="52" y="92"/>
                  </a:cubicBezTo>
                  <a:cubicBezTo>
                    <a:pt x="52" y="92"/>
                    <a:pt x="52" y="92"/>
                    <a:pt x="52" y="91"/>
                  </a:cubicBezTo>
                  <a:cubicBezTo>
                    <a:pt x="52" y="91"/>
                    <a:pt x="52" y="91"/>
                    <a:pt x="52" y="91"/>
                  </a:cubicBezTo>
                  <a:cubicBezTo>
                    <a:pt x="52" y="91"/>
                    <a:pt x="52" y="91"/>
                    <a:pt x="53" y="91"/>
                  </a:cubicBezTo>
                  <a:cubicBezTo>
                    <a:pt x="53" y="91"/>
                    <a:pt x="53" y="91"/>
                    <a:pt x="53" y="91"/>
                  </a:cubicBezTo>
                  <a:cubicBezTo>
                    <a:pt x="53" y="91"/>
                    <a:pt x="53" y="91"/>
                    <a:pt x="53" y="91"/>
                  </a:cubicBezTo>
                  <a:cubicBezTo>
                    <a:pt x="53" y="91"/>
                    <a:pt x="54" y="91"/>
                    <a:pt x="54" y="90"/>
                  </a:cubicBezTo>
                  <a:cubicBezTo>
                    <a:pt x="54" y="90"/>
                    <a:pt x="53" y="90"/>
                    <a:pt x="53" y="90"/>
                  </a:cubicBezTo>
                  <a:cubicBezTo>
                    <a:pt x="53" y="90"/>
                    <a:pt x="53" y="90"/>
                    <a:pt x="54" y="90"/>
                  </a:cubicBezTo>
                  <a:cubicBezTo>
                    <a:pt x="54" y="90"/>
                    <a:pt x="54" y="89"/>
                    <a:pt x="54" y="89"/>
                  </a:cubicBezTo>
                  <a:cubicBezTo>
                    <a:pt x="54" y="89"/>
                    <a:pt x="54" y="89"/>
                    <a:pt x="54" y="89"/>
                  </a:cubicBezTo>
                  <a:cubicBezTo>
                    <a:pt x="53" y="89"/>
                    <a:pt x="53" y="88"/>
                    <a:pt x="54" y="88"/>
                  </a:cubicBezTo>
                  <a:cubicBezTo>
                    <a:pt x="54" y="88"/>
                    <a:pt x="54" y="88"/>
                    <a:pt x="54" y="88"/>
                  </a:cubicBezTo>
                  <a:cubicBezTo>
                    <a:pt x="54" y="88"/>
                    <a:pt x="54" y="88"/>
                    <a:pt x="54" y="88"/>
                  </a:cubicBezTo>
                  <a:cubicBezTo>
                    <a:pt x="54" y="88"/>
                    <a:pt x="54" y="88"/>
                    <a:pt x="54" y="88"/>
                  </a:cubicBezTo>
                  <a:cubicBezTo>
                    <a:pt x="55" y="87"/>
                    <a:pt x="55" y="88"/>
                    <a:pt x="55" y="88"/>
                  </a:cubicBezTo>
                  <a:cubicBezTo>
                    <a:pt x="55" y="88"/>
                    <a:pt x="55" y="88"/>
                    <a:pt x="55" y="88"/>
                  </a:cubicBezTo>
                  <a:cubicBezTo>
                    <a:pt x="55" y="88"/>
                    <a:pt x="55" y="88"/>
                    <a:pt x="56" y="88"/>
                  </a:cubicBezTo>
                  <a:cubicBezTo>
                    <a:pt x="56" y="88"/>
                    <a:pt x="56" y="88"/>
                    <a:pt x="56" y="88"/>
                  </a:cubicBezTo>
                  <a:cubicBezTo>
                    <a:pt x="56" y="88"/>
                    <a:pt x="56" y="88"/>
                    <a:pt x="56" y="89"/>
                  </a:cubicBezTo>
                  <a:cubicBezTo>
                    <a:pt x="57" y="89"/>
                    <a:pt x="57" y="89"/>
                    <a:pt x="57" y="89"/>
                  </a:cubicBezTo>
                  <a:cubicBezTo>
                    <a:pt x="57" y="88"/>
                    <a:pt x="57" y="88"/>
                    <a:pt x="57" y="88"/>
                  </a:cubicBezTo>
                  <a:cubicBezTo>
                    <a:pt x="57" y="88"/>
                    <a:pt x="57" y="88"/>
                    <a:pt x="57" y="87"/>
                  </a:cubicBezTo>
                  <a:cubicBezTo>
                    <a:pt x="57" y="87"/>
                    <a:pt x="57" y="87"/>
                    <a:pt x="57" y="87"/>
                  </a:cubicBezTo>
                  <a:cubicBezTo>
                    <a:pt x="57" y="86"/>
                    <a:pt x="57" y="86"/>
                    <a:pt x="57" y="86"/>
                  </a:cubicBezTo>
                  <a:cubicBezTo>
                    <a:pt x="57" y="86"/>
                    <a:pt x="57" y="86"/>
                    <a:pt x="57" y="86"/>
                  </a:cubicBezTo>
                  <a:cubicBezTo>
                    <a:pt x="57" y="85"/>
                    <a:pt x="57" y="85"/>
                    <a:pt x="57" y="85"/>
                  </a:cubicBezTo>
                  <a:cubicBezTo>
                    <a:pt x="57" y="85"/>
                    <a:pt x="57" y="85"/>
                    <a:pt x="57" y="85"/>
                  </a:cubicBezTo>
                  <a:cubicBezTo>
                    <a:pt x="58" y="85"/>
                    <a:pt x="58" y="85"/>
                    <a:pt x="58" y="85"/>
                  </a:cubicBezTo>
                  <a:cubicBezTo>
                    <a:pt x="58" y="85"/>
                    <a:pt x="59" y="85"/>
                    <a:pt x="59" y="86"/>
                  </a:cubicBezTo>
                  <a:cubicBezTo>
                    <a:pt x="59" y="86"/>
                    <a:pt x="60" y="86"/>
                    <a:pt x="60" y="86"/>
                  </a:cubicBezTo>
                  <a:cubicBezTo>
                    <a:pt x="60" y="86"/>
                    <a:pt x="60" y="85"/>
                    <a:pt x="60" y="85"/>
                  </a:cubicBezTo>
                  <a:cubicBezTo>
                    <a:pt x="60" y="85"/>
                    <a:pt x="60" y="85"/>
                    <a:pt x="60" y="84"/>
                  </a:cubicBezTo>
                  <a:cubicBezTo>
                    <a:pt x="60" y="84"/>
                    <a:pt x="60" y="84"/>
                    <a:pt x="60" y="84"/>
                  </a:cubicBezTo>
                  <a:cubicBezTo>
                    <a:pt x="60" y="84"/>
                    <a:pt x="60" y="84"/>
                    <a:pt x="60" y="84"/>
                  </a:cubicBezTo>
                  <a:cubicBezTo>
                    <a:pt x="60" y="84"/>
                    <a:pt x="61" y="84"/>
                    <a:pt x="61" y="85"/>
                  </a:cubicBezTo>
                  <a:cubicBezTo>
                    <a:pt x="61" y="85"/>
                    <a:pt x="62" y="85"/>
                    <a:pt x="62" y="85"/>
                  </a:cubicBezTo>
                  <a:cubicBezTo>
                    <a:pt x="62" y="84"/>
                    <a:pt x="63" y="84"/>
                    <a:pt x="63" y="84"/>
                  </a:cubicBezTo>
                  <a:cubicBezTo>
                    <a:pt x="63" y="84"/>
                    <a:pt x="63" y="84"/>
                    <a:pt x="63" y="83"/>
                  </a:cubicBezTo>
                  <a:cubicBezTo>
                    <a:pt x="62" y="83"/>
                    <a:pt x="62" y="82"/>
                    <a:pt x="62" y="82"/>
                  </a:cubicBezTo>
                  <a:cubicBezTo>
                    <a:pt x="62" y="82"/>
                    <a:pt x="62" y="82"/>
                    <a:pt x="62" y="82"/>
                  </a:cubicBezTo>
                  <a:cubicBezTo>
                    <a:pt x="62" y="81"/>
                    <a:pt x="62" y="80"/>
                    <a:pt x="61" y="80"/>
                  </a:cubicBezTo>
                  <a:cubicBezTo>
                    <a:pt x="61" y="80"/>
                    <a:pt x="61" y="79"/>
                    <a:pt x="61" y="79"/>
                  </a:cubicBezTo>
                  <a:cubicBezTo>
                    <a:pt x="61" y="79"/>
                    <a:pt x="61" y="79"/>
                    <a:pt x="62" y="79"/>
                  </a:cubicBezTo>
                  <a:cubicBezTo>
                    <a:pt x="62" y="79"/>
                    <a:pt x="62" y="78"/>
                    <a:pt x="62" y="78"/>
                  </a:cubicBezTo>
                  <a:cubicBezTo>
                    <a:pt x="62" y="78"/>
                    <a:pt x="62" y="78"/>
                    <a:pt x="62" y="78"/>
                  </a:cubicBezTo>
                  <a:cubicBezTo>
                    <a:pt x="62" y="78"/>
                    <a:pt x="62" y="78"/>
                    <a:pt x="62" y="78"/>
                  </a:cubicBezTo>
                  <a:cubicBezTo>
                    <a:pt x="62" y="78"/>
                    <a:pt x="62" y="78"/>
                    <a:pt x="62" y="79"/>
                  </a:cubicBezTo>
                  <a:cubicBezTo>
                    <a:pt x="62" y="79"/>
                    <a:pt x="62" y="79"/>
                    <a:pt x="62" y="79"/>
                  </a:cubicBezTo>
                  <a:cubicBezTo>
                    <a:pt x="62" y="79"/>
                    <a:pt x="62" y="79"/>
                    <a:pt x="63" y="79"/>
                  </a:cubicBezTo>
                  <a:cubicBezTo>
                    <a:pt x="63" y="79"/>
                    <a:pt x="63" y="79"/>
                    <a:pt x="63" y="79"/>
                  </a:cubicBezTo>
                  <a:cubicBezTo>
                    <a:pt x="63" y="79"/>
                    <a:pt x="63" y="79"/>
                    <a:pt x="63" y="79"/>
                  </a:cubicBezTo>
                  <a:cubicBezTo>
                    <a:pt x="63" y="79"/>
                    <a:pt x="63" y="79"/>
                    <a:pt x="63" y="79"/>
                  </a:cubicBezTo>
                  <a:cubicBezTo>
                    <a:pt x="63" y="79"/>
                    <a:pt x="63" y="79"/>
                    <a:pt x="63" y="79"/>
                  </a:cubicBezTo>
                  <a:cubicBezTo>
                    <a:pt x="63" y="80"/>
                    <a:pt x="63" y="80"/>
                    <a:pt x="63" y="80"/>
                  </a:cubicBezTo>
                  <a:cubicBezTo>
                    <a:pt x="63" y="80"/>
                    <a:pt x="64" y="80"/>
                    <a:pt x="64" y="80"/>
                  </a:cubicBezTo>
                  <a:cubicBezTo>
                    <a:pt x="64" y="80"/>
                    <a:pt x="64" y="80"/>
                    <a:pt x="65" y="80"/>
                  </a:cubicBezTo>
                  <a:cubicBezTo>
                    <a:pt x="65" y="80"/>
                    <a:pt x="65" y="80"/>
                    <a:pt x="65" y="81"/>
                  </a:cubicBezTo>
                  <a:cubicBezTo>
                    <a:pt x="65" y="81"/>
                    <a:pt x="65" y="81"/>
                    <a:pt x="65" y="81"/>
                  </a:cubicBezTo>
                  <a:cubicBezTo>
                    <a:pt x="65" y="81"/>
                    <a:pt x="66" y="81"/>
                    <a:pt x="66" y="82"/>
                  </a:cubicBezTo>
                  <a:cubicBezTo>
                    <a:pt x="66" y="82"/>
                    <a:pt x="66" y="82"/>
                    <a:pt x="66" y="82"/>
                  </a:cubicBezTo>
                  <a:cubicBezTo>
                    <a:pt x="67" y="82"/>
                    <a:pt x="67" y="82"/>
                    <a:pt x="67" y="82"/>
                  </a:cubicBezTo>
                  <a:cubicBezTo>
                    <a:pt x="67" y="82"/>
                    <a:pt x="67" y="82"/>
                    <a:pt x="67" y="82"/>
                  </a:cubicBezTo>
                  <a:cubicBezTo>
                    <a:pt x="67" y="82"/>
                    <a:pt x="67" y="82"/>
                    <a:pt x="67" y="82"/>
                  </a:cubicBezTo>
                  <a:cubicBezTo>
                    <a:pt x="67" y="82"/>
                    <a:pt x="67" y="83"/>
                    <a:pt x="67" y="83"/>
                  </a:cubicBezTo>
                  <a:cubicBezTo>
                    <a:pt x="67" y="83"/>
                    <a:pt x="67" y="83"/>
                    <a:pt x="67" y="83"/>
                  </a:cubicBezTo>
                  <a:cubicBezTo>
                    <a:pt x="68" y="83"/>
                    <a:pt x="68" y="84"/>
                    <a:pt x="68" y="84"/>
                  </a:cubicBezTo>
                  <a:cubicBezTo>
                    <a:pt x="68" y="84"/>
                    <a:pt x="68" y="84"/>
                    <a:pt x="68" y="84"/>
                  </a:cubicBezTo>
                  <a:cubicBezTo>
                    <a:pt x="68" y="84"/>
                    <a:pt x="68" y="84"/>
                    <a:pt x="68" y="84"/>
                  </a:cubicBezTo>
                  <a:cubicBezTo>
                    <a:pt x="68" y="84"/>
                    <a:pt x="69" y="85"/>
                    <a:pt x="68" y="85"/>
                  </a:cubicBezTo>
                  <a:cubicBezTo>
                    <a:pt x="68" y="85"/>
                    <a:pt x="68" y="85"/>
                    <a:pt x="68" y="85"/>
                  </a:cubicBezTo>
                  <a:cubicBezTo>
                    <a:pt x="69" y="85"/>
                    <a:pt x="69" y="85"/>
                    <a:pt x="68" y="85"/>
                  </a:cubicBezTo>
                  <a:cubicBezTo>
                    <a:pt x="68" y="86"/>
                    <a:pt x="68" y="86"/>
                    <a:pt x="67" y="87"/>
                  </a:cubicBezTo>
                  <a:cubicBezTo>
                    <a:pt x="67" y="87"/>
                    <a:pt x="67" y="87"/>
                    <a:pt x="67" y="87"/>
                  </a:cubicBezTo>
                  <a:cubicBezTo>
                    <a:pt x="67" y="87"/>
                    <a:pt x="67" y="87"/>
                    <a:pt x="67" y="88"/>
                  </a:cubicBezTo>
                  <a:cubicBezTo>
                    <a:pt x="68" y="87"/>
                    <a:pt x="68" y="87"/>
                    <a:pt x="69" y="87"/>
                  </a:cubicBezTo>
                  <a:cubicBezTo>
                    <a:pt x="69" y="87"/>
                    <a:pt x="69" y="87"/>
                    <a:pt x="69" y="88"/>
                  </a:cubicBezTo>
                  <a:cubicBezTo>
                    <a:pt x="69" y="88"/>
                    <a:pt x="69" y="88"/>
                    <a:pt x="69" y="88"/>
                  </a:cubicBezTo>
                  <a:cubicBezTo>
                    <a:pt x="69" y="88"/>
                    <a:pt x="69" y="88"/>
                    <a:pt x="69" y="88"/>
                  </a:cubicBezTo>
                  <a:cubicBezTo>
                    <a:pt x="69" y="88"/>
                    <a:pt x="69" y="88"/>
                    <a:pt x="69" y="88"/>
                  </a:cubicBezTo>
                  <a:cubicBezTo>
                    <a:pt x="69" y="89"/>
                    <a:pt x="69" y="89"/>
                    <a:pt x="69" y="89"/>
                  </a:cubicBezTo>
                  <a:cubicBezTo>
                    <a:pt x="69" y="89"/>
                    <a:pt x="69" y="89"/>
                    <a:pt x="69" y="89"/>
                  </a:cubicBezTo>
                  <a:cubicBezTo>
                    <a:pt x="69" y="90"/>
                    <a:pt x="69" y="90"/>
                    <a:pt x="69" y="90"/>
                  </a:cubicBezTo>
                  <a:cubicBezTo>
                    <a:pt x="69" y="90"/>
                    <a:pt x="69" y="90"/>
                    <a:pt x="69" y="90"/>
                  </a:cubicBezTo>
                  <a:cubicBezTo>
                    <a:pt x="69" y="90"/>
                    <a:pt x="69" y="89"/>
                    <a:pt x="70" y="90"/>
                  </a:cubicBezTo>
                  <a:cubicBezTo>
                    <a:pt x="70" y="90"/>
                    <a:pt x="70" y="91"/>
                    <a:pt x="70" y="91"/>
                  </a:cubicBezTo>
                  <a:cubicBezTo>
                    <a:pt x="70" y="91"/>
                    <a:pt x="70" y="91"/>
                    <a:pt x="69" y="91"/>
                  </a:cubicBezTo>
                  <a:cubicBezTo>
                    <a:pt x="70" y="92"/>
                    <a:pt x="70" y="92"/>
                    <a:pt x="69" y="92"/>
                  </a:cubicBezTo>
                  <a:cubicBezTo>
                    <a:pt x="69" y="92"/>
                    <a:pt x="69" y="92"/>
                    <a:pt x="69" y="92"/>
                  </a:cubicBezTo>
                  <a:cubicBezTo>
                    <a:pt x="69" y="92"/>
                    <a:pt x="69" y="92"/>
                    <a:pt x="70" y="93"/>
                  </a:cubicBezTo>
                  <a:cubicBezTo>
                    <a:pt x="70" y="93"/>
                    <a:pt x="70" y="93"/>
                    <a:pt x="70" y="93"/>
                  </a:cubicBezTo>
                  <a:cubicBezTo>
                    <a:pt x="70" y="93"/>
                    <a:pt x="70" y="93"/>
                    <a:pt x="70" y="93"/>
                  </a:cubicBezTo>
                  <a:cubicBezTo>
                    <a:pt x="70" y="93"/>
                    <a:pt x="71" y="93"/>
                    <a:pt x="71" y="93"/>
                  </a:cubicBezTo>
                  <a:cubicBezTo>
                    <a:pt x="71" y="93"/>
                    <a:pt x="71" y="94"/>
                    <a:pt x="71" y="94"/>
                  </a:cubicBezTo>
                  <a:cubicBezTo>
                    <a:pt x="71" y="94"/>
                    <a:pt x="71" y="94"/>
                    <a:pt x="71" y="95"/>
                  </a:cubicBezTo>
                  <a:cubicBezTo>
                    <a:pt x="71" y="95"/>
                    <a:pt x="71" y="95"/>
                    <a:pt x="71" y="95"/>
                  </a:cubicBezTo>
                  <a:cubicBezTo>
                    <a:pt x="71" y="95"/>
                    <a:pt x="71" y="95"/>
                    <a:pt x="71" y="95"/>
                  </a:cubicBezTo>
                  <a:cubicBezTo>
                    <a:pt x="71" y="95"/>
                    <a:pt x="71" y="96"/>
                    <a:pt x="71" y="96"/>
                  </a:cubicBezTo>
                  <a:cubicBezTo>
                    <a:pt x="71" y="96"/>
                    <a:pt x="71" y="96"/>
                    <a:pt x="71" y="96"/>
                  </a:cubicBezTo>
                  <a:cubicBezTo>
                    <a:pt x="71" y="96"/>
                    <a:pt x="71" y="96"/>
                    <a:pt x="71" y="96"/>
                  </a:cubicBezTo>
                  <a:cubicBezTo>
                    <a:pt x="71" y="96"/>
                    <a:pt x="71" y="96"/>
                    <a:pt x="71" y="97"/>
                  </a:cubicBezTo>
                  <a:close/>
                  <a:moveTo>
                    <a:pt x="61" y="85"/>
                  </a:moveTo>
                  <a:cubicBezTo>
                    <a:pt x="61" y="85"/>
                    <a:pt x="61" y="85"/>
                    <a:pt x="60" y="85"/>
                  </a:cubicBezTo>
                  <a:cubicBezTo>
                    <a:pt x="61" y="85"/>
                    <a:pt x="61" y="85"/>
                    <a:pt x="61" y="85"/>
                  </a:cubicBezTo>
                  <a:close/>
                  <a:moveTo>
                    <a:pt x="65" y="98"/>
                  </a:moveTo>
                  <a:cubicBezTo>
                    <a:pt x="65" y="98"/>
                    <a:pt x="65" y="98"/>
                    <a:pt x="65" y="98"/>
                  </a:cubicBezTo>
                  <a:cubicBezTo>
                    <a:pt x="65" y="98"/>
                    <a:pt x="65" y="98"/>
                    <a:pt x="65" y="98"/>
                  </a:cubicBezTo>
                  <a:cubicBezTo>
                    <a:pt x="65" y="98"/>
                    <a:pt x="65" y="98"/>
                    <a:pt x="65" y="98"/>
                  </a:cubicBezTo>
                  <a:cubicBezTo>
                    <a:pt x="65" y="98"/>
                    <a:pt x="65" y="98"/>
                    <a:pt x="65" y="98"/>
                  </a:cubicBezTo>
                  <a:cubicBezTo>
                    <a:pt x="65" y="98"/>
                    <a:pt x="65" y="98"/>
                    <a:pt x="65" y="98"/>
                  </a:cubicBezTo>
                  <a:cubicBezTo>
                    <a:pt x="65" y="98"/>
                    <a:pt x="65" y="98"/>
                    <a:pt x="65" y="98"/>
                  </a:cubicBezTo>
                  <a:cubicBezTo>
                    <a:pt x="65" y="98"/>
                    <a:pt x="65" y="98"/>
                    <a:pt x="65" y="98"/>
                  </a:cubicBezTo>
                  <a:cubicBezTo>
                    <a:pt x="65" y="98"/>
                    <a:pt x="65" y="98"/>
                    <a:pt x="65" y="98"/>
                  </a:cubicBezTo>
                  <a:cubicBezTo>
                    <a:pt x="65" y="98"/>
                    <a:pt x="65" y="98"/>
                    <a:pt x="65" y="98"/>
                  </a:cubicBezTo>
                  <a:cubicBezTo>
                    <a:pt x="65" y="99"/>
                    <a:pt x="65" y="99"/>
                    <a:pt x="65" y="99"/>
                  </a:cubicBezTo>
                  <a:cubicBezTo>
                    <a:pt x="65" y="99"/>
                    <a:pt x="65" y="99"/>
                    <a:pt x="65" y="99"/>
                  </a:cubicBezTo>
                  <a:cubicBezTo>
                    <a:pt x="65" y="100"/>
                    <a:pt x="65" y="100"/>
                    <a:pt x="65" y="100"/>
                  </a:cubicBezTo>
                  <a:cubicBezTo>
                    <a:pt x="66" y="100"/>
                    <a:pt x="66" y="100"/>
                    <a:pt x="66" y="99"/>
                  </a:cubicBezTo>
                  <a:cubicBezTo>
                    <a:pt x="66" y="99"/>
                    <a:pt x="65" y="99"/>
                    <a:pt x="65" y="98"/>
                  </a:cubicBezTo>
                  <a:cubicBezTo>
                    <a:pt x="65" y="98"/>
                    <a:pt x="65" y="98"/>
                    <a:pt x="65" y="98"/>
                  </a:cubicBezTo>
                  <a:cubicBezTo>
                    <a:pt x="65" y="98"/>
                    <a:pt x="65" y="98"/>
                    <a:pt x="65" y="98"/>
                  </a:cubicBezTo>
                  <a:cubicBezTo>
                    <a:pt x="66" y="98"/>
                    <a:pt x="66" y="98"/>
                    <a:pt x="65" y="98"/>
                  </a:cubicBezTo>
                  <a:close/>
                  <a:moveTo>
                    <a:pt x="65" y="100"/>
                  </a:moveTo>
                  <a:cubicBezTo>
                    <a:pt x="65" y="100"/>
                    <a:pt x="65" y="100"/>
                    <a:pt x="65" y="100"/>
                  </a:cubicBezTo>
                  <a:cubicBezTo>
                    <a:pt x="65" y="100"/>
                    <a:pt x="65" y="100"/>
                    <a:pt x="65" y="100"/>
                  </a:cubicBezTo>
                  <a:cubicBezTo>
                    <a:pt x="65" y="99"/>
                    <a:pt x="65" y="99"/>
                    <a:pt x="65" y="100"/>
                  </a:cubicBezTo>
                  <a:close/>
                  <a:moveTo>
                    <a:pt x="46" y="82"/>
                  </a:moveTo>
                  <a:cubicBezTo>
                    <a:pt x="47" y="82"/>
                    <a:pt x="47" y="82"/>
                    <a:pt x="47" y="81"/>
                  </a:cubicBezTo>
                  <a:cubicBezTo>
                    <a:pt x="47" y="80"/>
                    <a:pt x="47" y="80"/>
                    <a:pt x="48" y="79"/>
                  </a:cubicBezTo>
                  <a:cubicBezTo>
                    <a:pt x="48" y="79"/>
                    <a:pt x="48" y="78"/>
                    <a:pt x="48" y="78"/>
                  </a:cubicBezTo>
                  <a:cubicBezTo>
                    <a:pt x="48" y="78"/>
                    <a:pt x="48" y="77"/>
                    <a:pt x="48" y="77"/>
                  </a:cubicBezTo>
                  <a:cubicBezTo>
                    <a:pt x="49" y="77"/>
                    <a:pt x="49" y="77"/>
                    <a:pt x="49" y="77"/>
                  </a:cubicBezTo>
                  <a:cubicBezTo>
                    <a:pt x="49" y="77"/>
                    <a:pt x="49" y="76"/>
                    <a:pt x="49" y="76"/>
                  </a:cubicBezTo>
                  <a:cubicBezTo>
                    <a:pt x="50" y="76"/>
                    <a:pt x="50" y="76"/>
                    <a:pt x="50" y="76"/>
                  </a:cubicBezTo>
                  <a:cubicBezTo>
                    <a:pt x="50" y="76"/>
                    <a:pt x="50" y="76"/>
                    <a:pt x="50" y="76"/>
                  </a:cubicBezTo>
                  <a:cubicBezTo>
                    <a:pt x="50" y="76"/>
                    <a:pt x="50" y="76"/>
                    <a:pt x="51" y="76"/>
                  </a:cubicBezTo>
                  <a:cubicBezTo>
                    <a:pt x="51" y="76"/>
                    <a:pt x="51" y="76"/>
                    <a:pt x="51" y="76"/>
                  </a:cubicBezTo>
                  <a:cubicBezTo>
                    <a:pt x="51" y="75"/>
                    <a:pt x="51" y="75"/>
                    <a:pt x="51" y="75"/>
                  </a:cubicBezTo>
                  <a:cubicBezTo>
                    <a:pt x="51" y="75"/>
                    <a:pt x="51" y="75"/>
                    <a:pt x="51" y="75"/>
                  </a:cubicBezTo>
                  <a:cubicBezTo>
                    <a:pt x="51" y="75"/>
                    <a:pt x="51" y="75"/>
                    <a:pt x="51" y="75"/>
                  </a:cubicBezTo>
                  <a:cubicBezTo>
                    <a:pt x="51" y="75"/>
                    <a:pt x="51" y="75"/>
                    <a:pt x="51" y="75"/>
                  </a:cubicBezTo>
                  <a:cubicBezTo>
                    <a:pt x="51" y="74"/>
                    <a:pt x="51" y="74"/>
                    <a:pt x="51" y="74"/>
                  </a:cubicBezTo>
                  <a:cubicBezTo>
                    <a:pt x="51" y="73"/>
                    <a:pt x="51" y="73"/>
                    <a:pt x="51" y="73"/>
                  </a:cubicBezTo>
                  <a:cubicBezTo>
                    <a:pt x="51" y="73"/>
                    <a:pt x="51" y="72"/>
                    <a:pt x="51" y="72"/>
                  </a:cubicBezTo>
                  <a:cubicBezTo>
                    <a:pt x="51" y="72"/>
                    <a:pt x="51" y="71"/>
                    <a:pt x="51" y="71"/>
                  </a:cubicBezTo>
                  <a:cubicBezTo>
                    <a:pt x="51" y="71"/>
                    <a:pt x="51" y="71"/>
                    <a:pt x="51" y="70"/>
                  </a:cubicBezTo>
                  <a:cubicBezTo>
                    <a:pt x="51" y="70"/>
                    <a:pt x="51" y="70"/>
                    <a:pt x="50" y="70"/>
                  </a:cubicBezTo>
                  <a:cubicBezTo>
                    <a:pt x="50" y="70"/>
                    <a:pt x="50" y="70"/>
                    <a:pt x="50" y="70"/>
                  </a:cubicBezTo>
                  <a:cubicBezTo>
                    <a:pt x="51" y="69"/>
                    <a:pt x="51" y="69"/>
                    <a:pt x="51" y="69"/>
                  </a:cubicBezTo>
                  <a:cubicBezTo>
                    <a:pt x="51" y="69"/>
                    <a:pt x="51" y="68"/>
                    <a:pt x="51" y="68"/>
                  </a:cubicBezTo>
                  <a:cubicBezTo>
                    <a:pt x="51" y="68"/>
                    <a:pt x="51" y="68"/>
                    <a:pt x="51" y="68"/>
                  </a:cubicBezTo>
                  <a:cubicBezTo>
                    <a:pt x="50" y="68"/>
                    <a:pt x="50" y="68"/>
                    <a:pt x="50" y="69"/>
                  </a:cubicBezTo>
                  <a:cubicBezTo>
                    <a:pt x="50" y="69"/>
                    <a:pt x="50" y="69"/>
                    <a:pt x="50" y="69"/>
                  </a:cubicBezTo>
                  <a:cubicBezTo>
                    <a:pt x="50" y="69"/>
                    <a:pt x="50" y="69"/>
                    <a:pt x="50" y="69"/>
                  </a:cubicBezTo>
                  <a:cubicBezTo>
                    <a:pt x="50" y="69"/>
                    <a:pt x="50" y="69"/>
                    <a:pt x="50" y="69"/>
                  </a:cubicBezTo>
                  <a:cubicBezTo>
                    <a:pt x="50" y="69"/>
                    <a:pt x="50" y="69"/>
                    <a:pt x="50" y="70"/>
                  </a:cubicBezTo>
                  <a:cubicBezTo>
                    <a:pt x="50" y="70"/>
                    <a:pt x="50" y="70"/>
                    <a:pt x="50" y="70"/>
                  </a:cubicBezTo>
                  <a:cubicBezTo>
                    <a:pt x="50" y="70"/>
                    <a:pt x="50" y="71"/>
                    <a:pt x="50" y="71"/>
                  </a:cubicBezTo>
                  <a:cubicBezTo>
                    <a:pt x="49" y="71"/>
                    <a:pt x="49" y="71"/>
                    <a:pt x="50" y="71"/>
                  </a:cubicBezTo>
                  <a:cubicBezTo>
                    <a:pt x="49" y="72"/>
                    <a:pt x="49" y="72"/>
                    <a:pt x="49" y="73"/>
                  </a:cubicBezTo>
                  <a:cubicBezTo>
                    <a:pt x="49" y="73"/>
                    <a:pt x="49" y="73"/>
                    <a:pt x="48" y="73"/>
                  </a:cubicBezTo>
                  <a:cubicBezTo>
                    <a:pt x="48" y="73"/>
                    <a:pt x="48" y="73"/>
                    <a:pt x="49" y="73"/>
                  </a:cubicBezTo>
                  <a:cubicBezTo>
                    <a:pt x="49" y="74"/>
                    <a:pt x="49" y="74"/>
                    <a:pt x="48" y="74"/>
                  </a:cubicBezTo>
                  <a:cubicBezTo>
                    <a:pt x="48" y="74"/>
                    <a:pt x="48" y="74"/>
                    <a:pt x="48" y="74"/>
                  </a:cubicBezTo>
                  <a:cubicBezTo>
                    <a:pt x="48" y="75"/>
                    <a:pt x="48" y="75"/>
                    <a:pt x="48" y="75"/>
                  </a:cubicBezTo>
                  <a:cubicBezTo>
                    <a:pt x="48" y="75"/>
                    <a:pt x="48" y="75"/>
                    <a:pt x="48" y="75"/>
                  </a:cubicBezTo>
                  <a:cubicBezTo>
                    <a:pt x="48" y="75"/>
                    <a:pt x="48" y="76"/>
                    <a:pt x="48" y="76"/>
                  </a:cubicBezTo>
                  <a:cubicBezTo>
                    <a:pt x="47" y="76"/>
                    <a:pt x="47" y="76"/>
                    <a:pt x="47" y="76"/>
                  </a:cubicBezTo>
                  <a:cubicBezTo>
                    <a:pt x="47" y="76"/>
                    <a:pt x="47" y="77"/>
                    <a:pt x="47" y="77"/>
                  </a:cubicBezTo>
                  <a:cubicBezTo>
                    <a:pt x="47" y="77"/>
                    <a:pt x="47" y="77"/>
                    <a:pt x="47" y="77"/>
                  </a:cubicBezTo>
                  <a:cubicBezTo>
                    <a:pt x="47" y="77"/>
                    <a:pt x="47" y="78"/>
                    <a:pt x="47" y="78"/>
                  </a:cubicBezTo>
                  <a:cubicBezTo>
                    <a:pt x="46" y="78"/>
                    <a:pt x="46" y="78"/>
                    <a:pt x="46" y="78"/>
                  </a:cubicBezTo>
                  <a:cubicBezTo>
                    <a:pt x="47" y="79"/>
                    <a:pt x="47" y="79"/>
                    <a:pt x="46" y="79"/>
                  </a:cubicBezTo>
                  <a:cubicBezTo>
                    <a:pt x="46" y="79"/>
                    <a:pt x="46" y="79"/>
                    <a:pt x="46" y="80"/>
                  </a:cubicBezTo>
                  <a:cubicBezTo>
                    <a:pt x="46" y="80"/>
                    <a:pt x="46" y="80"/>
                    <a:pt x="46" y="80"/>
                  </a:cubicBezTo>
                  <a:cubicBezTo>
                    <a:pt x="46" y="80"/>
                    <a:pt x="46" y="80"/>
                    <a:pt x="46" y="80"/>
                  </a:cubicBezTo>
                  <a:cubicBezTo>
                    <a:pt x="46" y="81"/>
                    <a:pt x="46" y="81"/>
                    <a:pt x="46" y="81"/>
                  </a:cubicBezTo>
                  <a:cubicBezTo>
                    <a:pt x="46" y="81"/>
                    <a:pt x="46" y="82"/>
                    <a:pt x="46" y="82"/>
                  </a:cubicBezTo>
                  <a:cubicBezTo>
                    <a:pt x="46" y="82"/>
                    <a:pt x="46" y="82"/>
                    <a:pt x="46" y="82"/>
                  </a:cubicBezTo>
                  <a:cubicBezTo>
                    <a:pt x="46" y="82"/>
                    <a:pt x="46" y="82"/>
                    <a:pt x="46" y="82"/>
                  </a:cubicBezTo>
                  <a:cubicBezTo>
                    <a:pt x="46" y="82"/>
                    <a:pt x="46" y="82"/>
                    <a:pt x="46" y="82"/>
                  </a:cubicBezTo>
                  <a:close/>
                  <a:moveTo>
                    <a:pt x="53" y="73"/>
                  </a:moveTo>
                  <a:cubicBezTo>
                    <a:pt x="53" y="73"/>
                    <a:pt x="53" y="73"/>
                    <a:pt x="53" y="73"/>
                  </a:cubicBezTo>
                  <a:cubicBezTo>
                    <a:pt x="53" y="73"/>
                    <a:pt x="53" y="73"/>
                    <a:pt x="53" y="73"/>
                  </a:cubicBezTo>
                  <a:cubicBezTo>
                    <a:pt x="53" y="73"/>
                    <a:pt x="54" y="73"/>
                    <a:pt x="54" y="73"/>
                  </a:cubicBezTo>
                  <a:cubicBezTo>
                    <a:pt x="54" y="73"/>
                    <a:pt x="54" y="73"/>
                    <a:pt x="54" y="73"/>
                  </a:cubicBezTo>
                  <a:cubicBezTo>
                    <a:pt x="54" y="72"/>
                    <a:pt x="54" y="72"/>
                    <a:pt x="54" y="72"/>
                  </a:cubicBezTo>
                  <a:cubicBezTo>
                    <a:pt x="54" y="72"/>
                    <a:pt x="54" y="72"/>
                    <a:pt x="54" y="72"/>
                  </a:cubicBezTo>
                  <a:cubicBezTo>
                    <a:pt x="54" y="73"/>
                    <a:pt x="54" y="73"/>
                    <a:pt x="53" y="72"/>
                  </a:cubicBezTo>
                  <a:cubicBezTo>
                    <a:pt x="53" y="72"/>
                    <a:pt x="53" y="72"/>
                    <a:pt x="53" y="72"/>
                  </a:cubicBezTo>
                  <a:cubicBezTo>
                    <a:pt x="53" y="72"/>
                    <a:pt x="53" y="73"/>
                    <a:pt x="53" y="73"/>
                  </a:cubicBezTo>
                  <a:cubicBezTo>
                    <a:pt x="53" y="73"/>
                    <a:pt x="53" y="73"/>
                    <a:pt x="53" y="73"/>
                  </a:cubicBezTo>
                  <a:close/>
                  <a:moveTo>
                    <a:pt x="51" y="76"/>
                  </a:moveTo>
                  <a:cubicBezTo>
                    <a:pt x="51" y="76"/>
                    <a:pt x="51" y="76"/>
                    <a:pt x="51" y="76"/>
                  </a:cubicBezTo>
                  <a:cubicBezTo>
                    <a:pt x="51" y="76"/>
                    <a:pt x="51" y="76"/>
                    <a:pt x="51" y="76"/>
                  </a:cubicBezTo>
                  <a:cubicBezTo>
                    <a:pt x="51" y="76"/>
                    <a:pt x="51" y="76"/>
                    <a:pt x="51" y="76"/>
                  </a:cubicBezTo>
                  <a:cubicBezTo>
                    <a:pt x="51" y="76"/>
                    <a:pt x="51" y="76"/>
                    <a:pt x="51" y="76"/>
                  </a:cubicBezTo>
                  <a:close/>
                  <a:moveTo>
                    <a:pt x="55" y="72"/>
                  </a:moveTo>
                  <a:cubicBezTo>
                    <a:pt x="54" y="72"/>
                    <a:pt x="54" y="72"/>
                    <a:pt x="54" y="72"/>
                  </a:cubicBezTo>
                  <a:cubicBezTo>
                    <a:pt x="54" y="72"/>
                    <a:pt x="54" y="72"/>
                    <a:pt x="54" y="72"/>
                  </a:cubicBezTo>
                  <a:cubicBezTo>
                    <a:pt x="55" y="72"/>
                    <a:pt x="55" y="72"/>
                    <a:pt x="55" y="72"/>
                  </a:cubicBezTo>
                  <a:cubicBezTo>
                    <a:pt x="55" y="72"/>
                    <a:pt x="55" y="71"/>
                    <a:pt x="55" y="72"/>
                  </a:cubicBezTo>
                  <a:close/>
                  <a:moveTo>
                    <a:pt x="48" y="68"/>
                  </a:moveTo>
                  <a:cubicBezTo>
                    <a:pt x="48" y="69"/>
                    <a:pt x="48" y="69"/>
                    <a:pt x="48" y="69"/>
                  </a:cubicBezTo>
                  <a:cubicBezTo>
                    <a:pt x="48" y="69"/>
                    <a:pt x="48" y="69"/>
                    <a:pt x="49" y="69"/>
                  </a:cubicBezTo>
                  <a:cubicBezTo>
                    <a:pt x="49" y="69"/>
                    <a:pt x="49" y="69"/>
                    <a:pt x="49" y="69"/>
                  </a:cubicBezTo>
                  <a:cubicBezTo>
                    <a:pt x="49" y="69"/>
                    <a:pt x="49" y="69"/>
                    <a:pt x="49" y="69"/>
                  </a:cubicBezTo>
                  <a:cubicBezTo>
                    <a:pt x="49" y="68"/>
                    <a:pt x="48" y="68"/>
                    <a:pt x="48" y="68"/>
                  </a:cubicBezTo>
                  <a:close/>
                  <a:moveTo>
                    <a:pt x="50" y="68"/>
                  </a:moveTo>
                  <a:cubicBezTo>
                    <a:pt x="50" y="68"/>
                    <a:pt x="50" y="68"/>
                    <a:pt x="50" y="68"/>
                  </a:cubicBezTo>
                  <a:cubicBezTo>
                    <a:pt x="50" y="68"/>
                    <a:pt x="50" y="68"/>
                    <a:pt x="50" y="68"/>
                  </a:cubicBezTo>
                  <a:cubicBezTo>
                    <a:pt x="50" y="68"/>
                    <a:pt x="50" y="68"/>
                    <a:pt x="50" y="68"/>
                  </a:cubicBezTo>
                  <a:cubicBezTo>
                    <a:pt x="50" y="68"/>
                    <a:pt x="50" y="68"/>
                    <a:pt x="50" y="68"/>
                  </a:cubicBezTo>
                  <a:close/>
                  <a:moveTo>
                    <a:pt x="51" y="48"/>
                  </a:moveTo>
                  <a:cubicBezTo>
                    <a:pt x="52" y="48"/>
                    <a:pt x="52" y="48"/>
                    <a:pt x="52" y="48"/>
                  </a:cubicBezTo>
                  <a:cubicBezTo>
                    <a:pt x="52" y="48"/>
                    <a:pt x="52" y="48"/>
                    <a:pt x="51" y="48"/>
                  </a:cubicBezTo>
                  <a:cubicBezTo>
                    <a:pt x="51" y="48"/>
                    <a:pt x="51" y="48"/>
                    <a:pt x="51" y="48"/>
                  </a:cubicBezTo>
                  <a:cubicBezTo>
                    <a:pt x="51" y="48"/>
                    <a:pt x="51" y="48"/>
                    <a:pt x="51" y="48"/>
                  </a:cubicBezTo>
                  <a:close/>
                  <a:moveTo>
                    <a:pt x="50" y="51"/>
                  </a:moveTo>
                  <a:cubicBezTo>
                    <a:pt x="50" y="51"/>
                    <a:pt x="50" y="51"/>
                    <a:pt x="51" y="51"/>
                  </a:cubicBezTo>
                  <a:cubicBezTo>
                    <a:pt x="51" y="51"/>
                    <a:pt x="51" y="51"/>
                    <a:pt x="51" y="51"/>
                  </a:cubicBezTo>
                  <a:cubicBezTo>
                    <a:pt x="51" y="51"/>
                    <a:pt x="51" y="51"/>
                    <a:pt x="51" y="51"/>
                  </a:cubicBezTo>
                  <a:cubicBezTo>
                    <a:pt x="51" y="51"/>
                    <a:pt x="51" y="51"/>
                    <a:pt x="51" y="51"/>
                  </a:cubicBezTo>
                  <a:cubicBezTo>
                    <a:pt x="52" y="51"/>
                    <a:pt x="52" y="51"/>
                    <a:pt x="52" y="51"/>
                  </a:cubicBezTo>
                  <a:cubicBezTo>
                    <a:pt x="52" y="51"/>
                    <a:pt x="52" y="51"/>
                    <a:pt x="52" y="50"/>
                  </a:cubicBezTo>
                  <a:cubicBezTo>
                    <a:pt x="52" y="50"/>
                    <a:pt x="52" y="50"/>
                    <a:pt x="52" y="50"/>
                  </a:cubicBezTo>
                  <a:cubicBezTo>
                    <a:pt x="52" y="50"/>
                    <a:pt x="52" y="50"/>
                    <a:pt x="52" y="50"/>
                  </a:cubicBezTo>
                  <a:cubicBezTo>
                    <a:pt x="52" y="50"/>
                    <a:pt x="52" y="50"/>
                    <a:pt x="52" y="50"/>
                  </a:cubicBezTo>
                  <a:cubicBezTo>
                    <a:pt x="52" y="50"/>
                    <a:pt x="52" y="50"/>
                    <a:pt x="52" y="50"/>
                  </a:cubicBezTo>
                  <a:cubicBezTo>
                    <a:pt x="52" y="50"/>
                    <a:pt x="52" y="49"/>
                    <a:pt x="52" y="49"/>
                  </a:cubicBezTo>
                  <a:cubicBezTo>
                    <a:pt x="52" y="49"/>
                    <a:pt x="52" y="49"/>
                    <a:pt x="52" y="49"/>
                  </a:cubicBezTo>
                  <a:cubicBezTo>
                    <a:pt x="52" y="49"/>
                    <a:pt x="52" y="49"/>
                    <a:pt x="52" y="49"/>
                  </a:cubicBezTo>
                  <a:cubicBezTo>
                    <a:pt x="52" y="49"/>
                    <a:pt x="52" y="49"/>
                    <a:pt x="52" y="49"/>
                  </a:cubicBezTo>
                  <a:cubicBezTo>
                    <a:pt x="52" y="48"/>
                    <a:pt x="52" y="48"/>
                    <a:pt x="52" y="48"/>
                  </a:cubicBezTo>
                  <a:cubicBezTo>
                    <a:pt x="51" y="48"/>
                    <a:pt x="51" y="48"/>
                    <a:pt x="51" y="48"/>
                  </a:cubicBezTo>
                  <a:cubicBezTo>
                    <a:pt x="51" y="48"/>
                    <a:pt x="51" y="48"/>
                    <a:pt x="51" y="48"/>
                  </a:cubicBezTo>
                  <a:cubicBezTo>
                    <a:pt x="51" y="48"/>
                    <a:pt x="51" y="48"/>
                    <a:pt x="51" y="48"/>
                  </a:cubicBezTo>
                  <a:cubicBezTo>
                    <a:pt x="51" y="47"/>
                    <a:pt x="51" y="47"/>
                    <a:pt x="51" y="47"/>
                  </a:cubicBezTo>
                  <a:cubicBezTo>
                    <a:pt x="50" y="47"/>
                    <a:pt x="50" y="48"/>
                    <a:pt x="50" y="48"/>
                  </a:cubicBezTo>
                  <a:cubicBezTo>
                    <a:pt x="50" y="49"/>
                    <a:pt x="50" y="49"/>
                    <a:pt x="50" y="50"/>
                  </a:cubicBezTo>
                  <a:cubicBezTo>
                    <a:pt x="50" y="50"/>
                    <a:pt x="50" y="50"/>
                    <a:pt x="50" y="50"/>
                  </a:cubicBezTo>
                  <a:cubicBezTo>
                    <a:pt x="49" y="50"/>
                    <a:pt x="49" y="50"/>
                    <a:pt x="49" y="50"/>
                  </a:cubicBezTo>
                  <a:cubicBezTo>
                    <a:pt x="49" y="51"/>
                    <a:pt x="50" y="51"/>
                    <a:pt x="50" y="51"/>
                  </a:cubicBezTo>
                  <a:close/>
                  <a:moveTo>
                    <a:pt x="56" y="84"/>
                  </a:moveTo>
                  <a:cubicBezTo>
                    <a:pt x="56" y="84"/>
                    <a:pt x="57" y="84"/>
                    <a:pt x="57" y="84"/>
                  </a:cubicBezTo>
                  <a:cubicBezTo>
                    <a:pt x="57" y="84"/>
                    <a:pt x="57" y="84"/>
                    <a:pt x="57" y="84"/>
                  </a:cubicBezTo>
                  <a:cubicBezTo>
                    <a:pt x="57" y="84"/>
                    <a:pt x="57" y="83"/>
                    <a:pt x="57" y="83"/>
                  </a:cubicBezTo>
                  <a:cubicBezTo>
                    <a:pt x="57" y="83"/>
                    <a:pt x="56" y="83"/>
                    <a:pt x="56" y="83"/>
                  </a:cubicBezTo>
                  <a:cubicBezTo>
                    <a:pt x="56" y="83"/>
                    <a:pt x="56" y="83"/>
                    <a:pt x="56" y="83"/>
                  </a:cubicBezTo>
                  <a:cubicBezTo>
                    <a:pt x="56" y="84"/>
                    <a:pt x="56" y="84"/>
                    <a:pt x="56" y="84"/>
                  </a:cubicBezTo>
                  <a:close/>
                  <a:moveTo>
                    <a:pt x="48" y="49"/>
                  </a:moveTo>
                  <a:cubicBezTo>
                    <a:pt x="48" y="49"/>
                    <a:pt x="48" y="48"/>
                    <a:pt x="48" y="48"/>
                  </a:cubicBezTo>
                  <a:cubicBezTo>
                    <a:pt x="48" y="48"/>
                    <a:pt x="48" y="48"/>
                    <a:pt x="48" y="48"/>
                  </a:cubicBezTo>
                  <a:cubicBezTo>
                    <a:pt x="48" y="49"/>
                    <a:pt x="48" y="49"/>
                    <a:pt x="48" y="49"/>
                  </a:cubicBezTo>
                  <a:close/>
                  <a:moveTo>
                    <a:pt x="46" y="49"/>
                  </a:moveTo>
                  <a:cubicBezTo>
                    <a:pt x="47" y="49"/>
                    <a:pt x="47" y="49"/>
                    <a:pt x="47" y="48"/>
                  </a:cubicBezTo>
                  <a:cubicBezTo>
                    <a:pt x="47" y="48"/>
                    <a:pt x="46" y="48"/>
                    <a:pt x="46" y="49"/>
                  </a:cubicBezTo>
                  <a:cubicBezTo>
                    <a:pt x="46" y="49"/>
                    <a:pt x="46" y="49"/>
                    <a:pt x="46" y="49"/>
                  </a:cubicBezTo>
                  <a:close/>
                  <a:moveTo>
                    <a:pt x="41" y="45"/>
                  </a:moveTo>
                  <a:cubicBezTo>
                    <a:pt x="41" y="45"/>
                    <a:pt x="41" y="45"/>
                    <a:pt x="41" y="45"/>
                  </a:cubicBezTo>
                  <a:cubicBezTo>
                    <a:pt x="41" y="45"/>
                    <a:pt x="41" y="45"/>
                    <a:pt x="41" y="45"/>
                  </a:cubicBezTo>
                  <a:cubicBezTo>
                    <a:pt x="41" y="45"/>
                    <a:pt x="41" y="45"/>
                    <a:pt x="41" y="45"/>
                  </a:cubicBezTo>
                  <a:cubicBezTo>
                    <a:pt x="41" y="45"/>
                    <a:pt x="41" y="45"/>
                    <a:pt x="41" y="45"/>
                  </a:cubicBezTo>
                  <a:close/>
                  <a:moveTo>
                    <a:pt x="41" y="45"/>
                  </a:moveTo>
                  <a:cubicBezTo>
                    <a:pt x="41" y="45"/>
                    <a:pt x="41" y="45"/>
                    <a:pt x="41" y="45"/>
                  </a:cubicBezTo>
                  <a:cubicBezTo>
                    <a:pt x="41" y="45"/>
                    <a:pt x="41" y="45"/>
                    <a:pt x="41" y="45"/>
                  </a:cubicBezTo>
                  <a:cubicBezTo>
                    <a:pt x="41" y="45"/>
                    <a:pt x="41" y="45"/>
                    <a:pt x="41" y="45"/>
                  </a:cubicBezTo>
                  <a:cubicBezTo>
                    <a:pt x="41" y="45"/>
                    <a:pt x="41" y="45"/>
                    <a:pt x="41" y="45"/>
                  </a:cubicBezTo>
                  <a:close/>
                  <a:moveTo>
                    <a:pt x="28" y="13"/>
                  </a:moveTo>
                  <a:cubicBezTo>
                    <a:pt x="28" y="13"/>
                    <a:pt x="28" y="13"/>
                    <a:pt x="29" y="13"/>
                  </a:cubicBezTo>
                  <a:cubicBezTo>
                    <a:pt x="29" y="13"/>
                    <a:pt x="29" y="13"/>
                    <a:pt x="29" y="13"/>
                  </a:cubicBezTo>
                  <a:cubicBezTo>
                    <a:pt x="29" y="13"/>
                    <a:pt x="29" y="13"/>
                    <a:pt x="29" y="13"/>
                  </a:cubicBezTo>
                  <a:cubicBezTo>
                    <a:pt x="28" y="13"/>
                    <a:pt x="28" y="13"/>
                    <a:pt x="28" y="13"/>
                  </a:cubicBezTo>
                  <a:cubicBezTo>
                    <a:pt x="28" y="13"/>
                    <a:pt x="28" y="13"/>
                    <a:pt x="28" y="13"/>
                  </a:cubicBezTo>
                  <a:cubicBezTo>
                    <a:pt x="28" y="13"/>
                    <a:pt x="28" y="13"/>
                    <a:pt x="28" y="13"/>
                  </a:cubicBezTo>
                  <a:close/>
                  <a:moveTo>
                    <a:pt x="32" y="13"/>
                  </a:moveTo>
                  <a:cubicBezTo>
                    <a:pt x="32" y="13"/>
                    <a:pt x="32" y="13"/>
                    <a:pt x="32" y="13"/>
                  </a:cubicBezTo>
                  <a:cubicBezTo>
                    <a:pt x="32" y="13"/>
                    <a:pt x="32" y="13"/>
                    <a:pt x="32" y="13"/>
                  </a:cubicBezTo>
                  <a:cubicBezTo>
                    <a:pt x="32" y="12"/>
                    <a:pt x="33" y="12"/>
                    <a:pt x="32" y="12"/>
                  </a:cubicBezTo>
                  <a:cubicBezTo>
                    <a:pt x="32" y="12"/>
                    <a:pt x="32" y="12"/>
                    <a:pt x="32" y="12"/>
                  </a:cubicBezTo>
                  <a:cubicBezTo>
                    <a:pt x="32" y="12"/>
                    <a:pt x="31" y="13"/>
                    <a:pt x="32" y="13"/>
                  </a:cubicBezTo>
                  <a:cubicBezTo>
                    <a:pt x="32" y="13"/>
                    <a:pt x="32" y="13"/>
                    <a:pt x="32" y="13"/>
                  </a:cubicBezTo>
                  <a:cubicBezTo>
                    <a:pt x="31" y="13"/>
                    <a:pt x="31" y="13"/>
                    <a:pt x="31" y="13"/>
                  </a:cubicBezTo>
                  <a:cubicBezTo>
                    <a:pt x="31" y="13"/>
                    <a:pt x="31" y="13"/>
                    <a:pt x="32" y="13"/>
                  </a:cubicBezTo>
                  <a:close/>
                  <a:moveTo>
                    <a:pt x="28" y="10"/>
                  </a:moveTo>
                  <a:cubicBezTo>
                    <a:pt x="28" y="10"/>
                    <a:pt x="28" y="10"/>
                    <a:pt x="29" y="10"/>
                  </a:cubicBezTo>
                  <a:cubicBezTo>
                    <a:pt x="29" y="10"/>
                    <a:pt x="29" y="10"/>
                    <a:pt x="29" y="10"/>
                  </a:cubicBezTo>
                  <a:cubicBezTo>
                    <a:pt x="29" y="10"/>
                    <a:pt x="29" y="10"/>
                    <a:pt x="29" y="10"/>
                  </a:cubicBezTo>
                  <a:cubicBezTo>
                    <a:pt x="29" y="10"/>
                    <a:pt x="29" y="10"/>
                    <a:pt x="29" y="10"/>
                  </a:cubicBezTo>
                  <a:cubicBezTo>
                    <a:pt x="29" y="10"/>
                    <a:pt x="29" y="10"/>
                    <a:pt x="29" y="9"/>
                  </a:cubicBezTo>
                  <a:cubicBezTo>
                    <a:pt x="29" y="9"/>
                    <a:pt x="29" y="9"/>
                    <a:pt x="29" y="9"/>
                  </a:cubicBezTo>
                  <a:cubicBezTo>
                    <a:pt x="29" y="9"/>
                    <a:pt x="29" y="9"/>
                    <a:pt x="28" y="9"/>
                  </a:cubicBezTo>
                  <a:cubicBezTo>
                    <a:pt x="28" y="9"/>
                    <a:pt x="28" y="10"/>
                    <a:pt x="28" y="10"/>
                  </a:cubicBezTo>
                  <a:cubicBezTo>
                    <a:pt x="28" y="10"/>
                    <a:pt x="28" y="10"/>
                    <a:pt x="28" y="10"/>
                  </a:cubicBezTo>
                  <a:close/>
                  <a:moveTo>
                    <a:pt x="27" y="12"/>
                  </a:moveTo>
                  <a:cubicBezTo>
                    <a:pt x="27" y="12"/>
                    <a:pt x="27" y="12"/>
                    <a:pt x="27" y="11"/>
                  </a:cubicBezTo>
                  <a:cubicBezTo>
                    <a:pt x="27" y="11"/>
                    <a:pt x="27" y="11"/>
                    <a:pt x="27" y="11"/>
                  </a:cubicBezTo>
                  <a:cubicBezTo>
                    <a:pt x="27" y="12"/>
                    <a:pt x="27" y="12"/>
                    <a:pt x="27" y="12"/>
                  </a:cubicBezTo>
                  <a:close/>
                  <a:moveTo>
                    <a:pt x="50" y="80"/>
                  </a:moveTo>
                  <a:cubicBezTo>
                    <a:pt x="50" y="80"/>
                    <a:pt x="50" y="81"/>
                    <a:pt x="50" y="81"/>
                  </a:cubicBezTo>
                  <a:cubicBezTo>
                    <a:pt x="50" y="81"/>
                    <a:pt x="50" y="81"/>
                    <a:pt x="50" y="81"/>
                  </a:cubicBezTo>
                  <a:cubicBezTo>
                    <a:pt x="50" y="81"/>
                    <a:pt x="50" y="81"/>
                    <a:pt x="50" y="81"/>
                  </a:cubicBezTo>
                  <a:cubicBezTo>
                    <a:pt x="50" y="81"/>
                    <a:pt x="51" y="81"/>
                    <a:pt x="51" y="81"/>
                  </a:cubicBezTo>
                  <a:cubicBezTo>
                    <a:pt x="51" y="81"/>
                    <a:pt x="51" y="81"/>
                    <a:pt x="51" y="81"/>
                  </a:cubicBezTo>
                  <a:cubicBezTo>
                    <a:pt x="51" y="81"/>
                    <a:pt x="52" y="81"/>
                    <a:pt x="52" y="81"/>
                  </a:cubicBezTo>
                  <a:cubicBezTo>
                    <a:pt x="52" y="81"/>
                    <a:pt x="53" y="81"/>
                    <a:pt x="54" y="80"/>
                  </a:cubicBezTo>
                  <a:cubicBezTo>
                    <a:pt x="54" y="80"/>
                    <a:pt x="54" y="80"/>
                    <a:pt x="54" y="80"/>
                  </a:cubicBezTo>
                  <a:cubicBezTo>
                    <a:pt x="54" y="80"/>
                    <a:pt x="55" y="80"/>
                    <a:pt x="55" y="79"/>
                  </a:cubicBezTo>
                  <a:cubicBezTo>
                    <a:pt x="55" y="79"/>
                    <a:pt x="55" y="79"/>
                    <a:pt x="55" y="79"/>
                  </a:cubicBezTo>
                  <a:cubicBezTo>
                    <a:pt x="55" y="79"/>
                    <a:pt x="55" y="79"/>
                    <a:pt x="55" y="80"/>
                  </a:cubicBezTo>
                  <a:cubicBezTo>
                    <a:pt x="55" y="80"/>
                    <a:pt x="55" y="80"/>
                    <a:pt x="55" y="80"/>
                  </a:cubicBezTo>
                  <a:cubicBezTo>
                    <a:pt x="55" y="79"/>
                    <a:pt x="55" y="79"/>
                    <a:pt x="55" y="79"/>
                  </a:cubicBezTo>
                  <a:cubicBezTo>
                    <a:pt x="56" y="79"/>
                    <a:pt x="56" y="79"/>
                    <a:pt x="55" y="79"/>
                  </a:cubicBezTo>
                  <a:cubicBezTo>
                    <a:pt x="55" y="79"/>
                    <a:pt x="55" y="79"/>
                    <a:pt x="55" y="79"/>
                  </a:cubicBezTo>
                  <a:cubicBezTo>
                    <a:pt x="55" y="79"/>
                    <a:pt x="55" y="79"/>
                    <a:pt x="55" y="78"/>
                  </a:cubicBezTo>
                  <a:cubicBezTo>
                    <a:pt x="55" y="78"/>
                    <a:pt x="55" y="78"/>
                    <a:pt x="55" y="78"/>
                  </a:cubicBezTo>
                  <a:cubicBezTo>
                    <a:pt x="55" y="78"/>
                    <a:pt x="55" y="78"/>
                    <a:pt x="55" y="77"/>
                  </a:cubicBezTo>
                  <a:cubicBezTo>
                    <a:pt x="55" y="77"/>
                    <a:pt x="55" y="77"/>
                    <a:pt x="54" y="77"/>
                  </a:cubicBezTo>
                  <a:cubicBezTo>
                    <a:pt x="54" y="77"/>
                    <a:pt x="54" y="77"/>
                    <a:pt x="54" y="77"/>
                  </a:cubicBezTo>
                  <a:cubicBezTo>
                    <a:pt x="54" y="77"/>
                    <a:pt x="54" y="76"/>
                    <a:pt x="53" y="77"/>
                  </a:cubicBezTo>
                  <a:cubicBezTo>
                    <a:pt x="53" y="76"/>
                    <a:pt x="52" y="76"/>
                    <a:pt x="52" y="77"/>
                  </a:cubicBezTo>
                  <a:cubicBezTo>
                    <a:pt x="52" y="77"/>
                    <a:pt x="52" y="77"/>
                    <a:pt x="52" y="77"/>
                  </a:cubicBezTo>
                  <a:cubicBezTo>
                    <a:pt x="51" y="77"/>
                    <a:pt x="51" y="77"/>
                    <a:pt x="51" y="77"/>
                  </a:cubicBezTo>
                  <a:cubicBezTo>
                    <a:pt x="51" y="77"/>
                    <a:pt x="51" y="77"/>
                    <a:pt x="51" y="77"/>
                  </a:cubicBezTo>
                  <a:cubicBezTo>
                    <a:pt x="51" y="78"/>
                    <a:pt x="51" y="78"/>
                    <a:pt x="51" y="78"/>
                  </a:cubicBezTo>
                  <a:cubicBezTo>
                    <a:pt x="51" y="78"/>
                    <a:pt x="51" y="78"/>
                    <a:pt x="51" y="78"/>
                  </a:cubicBezTo>
                  <a:cubicBezTo>
                    <a:pt x="50" y="78"/>
                    <a:pt x="50" y="79"/>
                    <a:pt x="49" y="79"/>
                  </a:cubicBezTo>
                  <a:cubicBezTo>
                    <a:pt x="49" y="79"/>
                    <a:pt x="49" y="80"/>
                    <a:pt x="49" y="80"/>
                  </a:cubicBezTo>
                  <a:cubicBezTo>
                    <a:pt x="50" y="80"/>
                    <a:pt x="50" y="80"/>
                    <a:pt x="50" y="80"/>
                  </a:cubicBezTo>
                  <a:cubicBezTo>
                    <a:pt x="50" y="80"/>
                    <a:pt x="50" y="80"/>
                    <a:pt x="50" y="80"/>
                  </a:cubicBezTo>
                  <a:cubicBezTo>
                    <a:pt x="50" y="80"/>
                    <a:pt x="50" y="80"/>
                    <a:pt x="50" y="80"/>
                  </a:cubicBezTo>
                  <a:cubicBezTo>
                    <a:pt x="50" y="80"/>
                    <a:pt x="50" y="80"/>
                    <a:pt x="50" y="80"/>
                  </a:cubicBezTo>
                  <a:close/>
                  <a:moveTo>
                    <a:pt x="49" y="81"/>
                  </a:moveTo>
                  <a:cubicBezTo>
                    <a:pt x="50" y="81"/>
                    <a:pt x="50" y="81"/>
                    <a:pt x="50" y="81"/>
                  </a:cubicBezTo>
                  <a:cubicBezTo>
                    <a:pt x="50" y="81"/>
                    <a:pt x="50" y="81"/>
                    <a:pt x="50" y="81"/>
                  </a:cubicBezTo>
                  <a:cubicBezTo>
                    <a:pt x="50" y="81"/>
                    <a:pt x="50" y="81"/>
                    <a:pt x="50" y="80"/>
                  </a:cubicBezTo>
                  <a:cubicBezTo>
                    <a:pt x="50" y="81"/>
                    <a:pt x="49" y="81"/>
                    <a:pt x="49" y="81"/>
                  </a:cubicBezTo>
                  <a:cubicBezTo>
                    <a:pt x="49" y="81"/>
                    <a:pt x="49" y="81"/>
                    <a:pt x="49" y="81"/>
                  </a:cubicBezTo>
                  <a:cubicBezTo>
                    <a:pt x="49" y="81"/>
                    <a:pt x="49" y="81"/>
                    <a:pt x="49" y="81"/>
                  </a:cubicBezTo>
                  <a:close/>
                  <a:moveTo>
                    <a:pt x="55" y="77"/>
                  </a:moveTo>
                  <a:cubicBezTo>
                    <a:pt x="55" y="77"/>
                    <a:pt x="55" y="77"/>
                    <a:pt x="55" y="77"/>
                  </a:cubicBezTo>
                  <a:cubicBezTo>
                    <a:pt x="55" y="77"/>
                    <a:pt x="55" y="77"/>
                    <a:pt x="55" y="77"/>
                  </a:cubicBezTo>
                  <a:cubicBezTo>
                    <a:pt x="55" y="76"/>
                    <a:pt x="55" y="77"/>
                    <a:pt x="55" y="77"/>
                  </a:cubicBezTo>
                  <a:cubicBezTo>
                    <a:pt x="55" y="77"/>
                    <a:pt x="55" y="77"/>
                    <a:pt x="55" y="77"/>
                  </a:cubicBezTo>
                  <a:close/>
                  <a:moveTo>
                    <a:pt x="53" y="76"/>
                  </a:moveTo>
                  <a:cubicBezTo>
                    <a:pt x="53" y="76"/>
                    <a:pt x="53" y="76"/>
                    <a:pt x="53" y="76"/>
                  </a:cubicBezTo>
                  <a:cubicBezTo>
                    <a:pt x="53" y="76"/>
                    <a:pt x="53" y="76"/>
                    <a:pt x="53" y="76"/>
                  </a:cubicBezTo>
                  <a:cubicBezTo>
                    <a:pt x="53" y="76"/>
                    <a:pt x="53" y="76"/>
                    <a:pt x="52" y="76"/>
                  </a:cubicBezTo>
                  <a:cubicBezTo>
                    <a:pt x="52" y="76"/>
                    <a:pt x="52" y="76"/>
                    <a:pt x="52" y="76"/>
                  </a:cubicBezTo>
                  <a:cubicBezTo>
                    <a:pt x="52" y="76"/>
                    <a:pt x="52" y="76"/>
                    <a:pt x="53" y="76"/>
                  </a:cubicBezTo>
                  <a:close/>
                  <a:moveTo>
                    <a:pt x="53" y="65"/>
                  </a:moveTo>
                  <a:cubicBezTo>
                    <a:pt x="53" y="65"/>
                    <a:pt x="53" y="65"/>
                    <a:pt x="53" y="65"/>
                  </a:cubicBezTo>
                  <a:cubicBezTo>
                    <a:pt x="53" y="65"/>
                    <a:pt x="53" y="66"/>
                    <a:pt x="53" y="66"/>
                  </a:cubicBezTo>
                  <a:cubicBezTo>
                    <a:pt x="53" y="66"/>
                    <a:pt x="53" y="66"/>
                    <a:pt x="53" y="66"/>
                  </a:cubicBezTo>
                  <a:cubicBezTo>
                    <a:pt x="53" y="66"/>
                    <a:pt x="53" y="66"/>
                    <a:pt x="53" y="66"/>
                  </a:cubicBezTo>
                  <a:cubicBezTo>
                    <a:pt x="53" y="66"/>
                    <a:pt x="53" y="66"/>
                    <a:pt x="53" y="66"/>
                  </a:cubicBezTo>
                  <a:cubicBezTo>
                    <a:pt x="53" y="66"/>
                    <a:pt x="54" y="66"/>
                    <a:pt x="54" y="66"/>
                  </a:cubicBezTo>
                  <a:cubicBezTo>
                    <a:pt x="54" y="67"/>
                    <a:pt x="54" y="67"/>
                    <a:pt x="54" y="67"/>
                  </a:cubicBezTo>
                  <a:cubicBezTo>
                    <a:pt x="54" y="67"/>
                    <a:pt x="54" y="67"/>
                    <a:pt x="54" y="67"/>
                  </a:cubicBezTo>
                  <a:cubicBezTo>
                    <a:pt x="54" y="67"/>
                    <a:pt x="55" y="67"/>
                    <a:pt x="55" y="66"/>
                  </a:cubicBezTo>
                  <a:cubicBezTo>
                    <a:pt x="55" y="66"/>
                    <a:pt x="55" y="66"/>
                    <a:pt x="55" y="66"/>
                  </a:cubicBezTo>
                  <a:cubicBezTo>
                    <a:pt x="55" y="66"/>
                    <a:pt x="55" y="66"/>
                    <a:pt x="54" y="66"/>
                  </a:cubicBezTo>
                  <a:cubicBezTo>
                    <a:pt x="54" y="66"/>
                    <a:pt x="54" y="66"/>
                    <a:pt x="54" y="65"/>
                  </a:cubicBezTo>
                  <a:cubicBezTo>
                    <a:pt x="54" y="65"/>
                    <a:pt x="53" y="65"/>
                    <a:pt x="53" y="65"/>
                  </a:cubicBezTo>
                  <a:close/>
                  <a:moveTo>
                    <a:pt x="52" y="64"/>
                  </a:moveTo>
                  <a:cubicBezTo>
                    <a:pt x="52" y="64"/>
                    <a:pt x="52" y="64"/>
                    <a:pt x="52" y="64"/>
                  </a:cubicBezTo>
                  <a:cubicBezTo>
                    <a:pt x="52" y="64"/>
                    <a:pt x="52" y="64"/>
                    <a:pt x="52" y="64"/>
                  </a:cubicBezTo>
                  <a:cubicBezTo>
                    <a:pt x="53" y="64"/>
                    <a:pt x="53" y="64"/>
                    <a:pt x="53" y="64"/>
                  </a:cubicBezTo>
                  <a:cubicBezTo>
                    <a:pt x="53" y="64"/>
                    <a:pt x="53" y="64"/>
                    <a:pt x="52" y="64"/>
                  </a:cubicBezTo>
                  <a:close/>
                  <a:moveTo>
                    <a:pt x="28" y="53"/>
                  </a:moveTo>
                  <a:cubicBezTo>
                    <a:pt x="28" y="53"/>
                    <a:pt x="28" y="53"/>
                    <a:pt x="28" y="52"/>
                  </a:cubicBezTo>
                  <a:cubicBezTo>
                    <a:pt x="28" y="52"/>
                    <a:pt x="28" y="52"/>
                    <a:pt x="28" y="52"/>
                  </a:cubicBezTo>
                  <a:cubicBezTo>
                    <a:pt x="28" y="53"/>
                    <a:pt x="28" y="53"/>
                    <a:pt x="28" y="53"/>
                  </a:cubicBezTo>
                  <a:close/>
                  <a:moveTo>
                    <a:pt x="27" y="52"/>
                  </a:moveTo>
                  <a:cubicBezTo>
                    <a:pt x="27" y="52"/>
                    <a:pt x="27" y="52"/>
                    <a:pt x="27" y="52"/>
                  </a:cubicBezTo>
                  <a:cubicBezTo>
                    <a:pt x="27" y="52"/>
                    <a:pt x="27" y="52"/>
                    <a:pt x="27" y="52"/>
                  </a:cubicBezTo>
                  <a:cubicBezTo>
                    <a:pt x="27" y="52"/>
                    <a:pt x="26" y="52"/>
                    <a:pt x="26" y="52"/>
                  </a:cubicBezTo>
                  <a:cubicBezTo>
                    <a:pt x="26" y="52"/>
                    <a:pt x="26" y="52"/>
                    <a:pt x="26" y="52"/>
                  </a:cubicBezTo>
                  <a:cubicBezTo>
                    <a:pt x="27" y="52"/>
                    <a:pt x="27" y="52"/>
                    <a:pt x="27" y="52"/>
                  </a:cubicBezTo>
                  <a:close/>
                  <a:moveTo>
                    <a:pt x="32" y="1"/>
                  </a:moveTo>
                  <a:cubicBezTo>
                    <a:pt x="32" y="1"/>
                    <a:pt x="32" y="1"/>
                    <a:pt x="32" y="1"/>
                  </a:cubicBezTo>
                  <a:cubicBezTo>
                    <a:pt x="32" y="1"/>
                    <a:pt x="32" y="1"/>
                    <a:pt x="32" y="1"/>
                  </a:cubicBezTo>
                  <a:cubicBezTo>
                    <a:pt x="32" y="1"/>
                    <a:pt x="32" y="1"/>
                    <a:pt x="32" y="1"/>
                  </a:cubicBezTo>
                  <a:cubicBezTo>
                    <a:pt x="32" y="1"/>
                    <a:pt x="32" y="1"/>
                    <a:pt x="32" y="1"/>
                  </a:cubicBezTo>
                  <a:cubicBezTo>
                    <a:pt x="32" y="1"/>
                    <a:pt x="32" y="1"/>
                    <a:pt x="32" y="1"/>
                  </a:cubicBezTo>
                  <a:cubicBezTo>
                    <a:pt x="32" y="1"/>
                    <a:pt x="32" y="1"/>
                    <a:pt x="32" y="1"/>
                  </a:cubicBezTo>
                  <a:cubicBezTo>
                    <a:pt x="32" y="1"/>
                    <a:pt x="32" y="1"/>
                    <a:pt x="32" y="1"/>
                  </a:cubicBezTo>
                  <a:cubicBezTo>
                    <a:pt x="32" y="1"/>
                    <a:pt x="32" y="1"/>
                    <a:pt x="32" y="1"/>
                  </a:cubicBezTo>
                  <a:cubicBezTo>
                    <a:pt x="32" y="1"/>
                    <a:pt x="32" y="1"/>
                    <a:pt x="32" y="1"/>
                  </a:cubicBezTo>
                  <a:cubicBezTo>
                    <a:pt x="32" y="1"/>
                    <a:pt x="32" y="1"/>
                    <a:pt x="32" y="1"/>
                  </a:cubicBezTo>
                  <a:cubicBezTo>
                    <a:pt x="32" y="1"/>
                    <a:pt x="32" y="1"/>
                    <a:pt x="33" y="1"/>
                  </a:cubicBezTo>
                  <a:cubicBezTo>
                    <a:pt x="33" y="1"/>
                    <a:pt x="33" y="1"/>
                    <a:pt x="33" y="1"/>
                  </a:cubicBezTo>
                  <a:cubicBezTo>
                    <a:pt x="33" y="1"/>
                    <a:pt x="33" y="1"/>
                    <a:pt x="33" y="1"/>
                  </a:cubicBezTo>
                  <a:cubicBezTo>
                    <a:pt x="33" y="1"/>
                    <a:pt x="33" y="1"/>
                    <a:pt x="33" y="1"/>
                  </a:cubicBezTo>
                  <a:cubicBezTo>
                    <a:pt x="33" y="1"/>
                    <a:pt x="33" y="1"/>
                    <a:pt x="33" y="1"/>
                  </a:cubicBezTo>
                  <a:cubicBezTo>
                    <a:pt x="33" y="1"/>
                    <a:pt x="33" y="1"/>
                    <a:pt x="33" y="1"/>
                  </a:cubicBezTo>
                  <a:cubicBezTo>
                    <a:pt x="33" y="1"/>
                    <a:pt x="33" y="1"/>
                    <a:pt x="33" y="1"/>
                  </a:cubicBezTo>
                  <a:cubicBezTo>
                    <a:pt x="33" y="1"/>
                    <a:pt x="33" y="1"/>
                    <a:pt x="33" y="1"/>
                  </a:cubicBezTo>
                  <a:cubicBezTo>
                    <a:pt x="33" y="1"/>
                    <a:pt x="33" y="1"/>
                    <a:pt x="33" y="1"/>
                  </a:cubicBezTo>
                  <a:cubicBezTo>
                    <a:pt x="33" y="1"/>
                    <a:pt x="33" y="1"/>
                    <a:pt x="33" y="1"/>
                  </a:cubicBezTo>
                  <a:cubicBezTo>
                    <a:pt x="33" y="1"/>
                    <a:pt x="33" y="1"/>
                    <a:pt x="33" y="1"/>
                  </a:cubicBezTo>
                  <a:cubicBezTo>
                    <a:pt x="33" y="1"/>
                    <a:pt x="33" y="0"/>
                    <a:pt x="33" y="0"/>
                  </a:cubicBezTo>
                  <a:cubicBezTo>
                    <a:pt x="33" y="0"/>
                    <a:pt x="33" y="0"/>
                    <a:pt x="33" y="0"/>
                  </a:cubicBezTo>
                  <a:cubicBezTo>
                    <a:pt x="33" y="0"/>
                    <a:pt x="33" y="0"/>
                    <a:pt x="33" y="0"/>
                  </a:cubicBezTo>
                  <a:cubicBezTo>
                    <a:pt x="33" y="0"/>
                    <a:pt x="33" y="0"/>
                    <a:pt x="33" y="0"/>
                  </a:cubicBezTo>
                  <a:cubicBezTo>
                    <a:pt x="33" y="0"/>
                    <a:pt x="33" y="0"/>
                    <a:pt x="33" y="0"/>
                  </a:cubicBezTo>
                  <a:cubicBezTo>
                    <a:pt x="33" y="0"/>
                    <a:pt x="33" y="0"/>
                    <a:pt x="33" y="0"/>
                  </a:cubicBezTo>
                  <a:cubicBezTo>
                    <a:pt x="33" y="0"/>
                    <a:pt x="33" y="0"/>
                    <a:pt x="33" y="0"/>
                  </a:cubicBezTo>
                  <a:cubicBezTo>
                    <a:pt x="33" y="0"/>
                    <a:pt x="33" y="0"/>
                    <a:pt x="33" y="0"/>
                  </a:cubicBezTo>
                  <a:cubicBezTo>
                    <a:pt x="33" y="0"/>
                    <a:pt x="33" y="0"/>
                    <a:pt x="33" y="0"/>
                  </a:cubicBezTo>
                  <a:cubicBezTo>
                    <a:pt x="33" y="0"/>
                    <a:pt x="33" y="0"/>
                    <a:pt x="33" y="0"/>
                  </a:cubicBezTo>
                  <a:cubicBezTo>
                    <a:pt x="33" y="0"/>
                    <a:pt x="33" y="0"/>
                    <a:pt x="33" y="0"/>
                  </a:cubicBezTo>
                  <a:cubicBezTo>
                    <a:pt x="33" y="0"/>
                    <a:pt x="33" y="0"/>
                    <a:pt x="33" y="0"/>
                  </a:cubicBezTo>
                  <a:cubicBezTo>
                    <a:pt x="33" y="0"/>
                    <a:pt x="33" y="0"/>
                    <a:pt x="33" y="0"/>
                  </a:cubicBezTo>
                  <a:cubicBezTo>
                    <a:pt x="33" y="0"/>
                    <a:pt x="33" y="0"/>
                    <a:pt x="33" y="0"/>
                  </a:cubicBezTo>
                  <a:cubicBezTo>
                    <a:pt x="33" y="0"/>
                    <a:pt x="33" y="0"/>
                    <a:pt x="33" y="0"/>
                  </a:cubicBezTo>
                  <a:cubicBezTo>
                    <a:pt x="33" y="0"/>
                    <a:pt x="33" y="0"/>
                    <a:pt x="33" y="0"/>
                  </a:cubicBezTo>
                  <a:cubicBezTo>
                    <a:pt x="33" y="0"/>
                    <a:pt x="33" y="0"/>
                    <a:pt x="33" y="0"/>
                  </a:cubicBezTo>
                  <a:cubicBezTo>
                    <a:pt x="33" y="0"/>
                    <a:pt x="33" y="0"/>
                    <a:pt x="33" y="0"/>
                  </a:cubicBezTo>
                  <a:cubicBezTo>
                    <a:pt x="33" y="0"/>
                    <a:pt x="33" y="0"/>
                    <a:pt x="33" y="0"/>
                  </a:cubicBezTo>
                  <a:cubicBezTo>
                    <a:pt x="33" y="0"/>
                    <a:pt x="33" y="0"/>
                    <a:pt x="33" y="0"/>
                  </a:cubicBezTo>
                  <a:cubicBezTo>
                    <a:pt x="33" y="0"/>
                    <a:pt x="33" y="0"/>
                    <a:pt x="33" y="0"/>
                  </a:cubicBezTo>
                  <a:cubicBezTo>
                    <a:pt x="33" y="0"/>
                    <a:pt x="33" y="0"/>
                    <a:pt x="33" y="0"/>
                  </a:cubicBezTo>
                  <a:cubicBezTo>
                    <a:pt x="33" y="0"/>
                    <a:pt x="33" y="0"/>
                    <a:pt x="33" y="0"/>
                  </a:cubicBezTo>
                  <a:cubicBezTo>
                    <a:pt x="33" y="0"/>
                    <a:pt x="33" y="0"/>
                    <a:pt x="33" y="0"/>
                  </a:cubicBezTo>
                  <a:cubicBezTo>
                    <a:pt x="33" y="0"/>
                    <a:pt x="33" y="0"/>
                    <a:pt x="33" y="0"/>
                  </a:cubicBezTo>
                  <a:cubicBezTo>
                    <a:pt x="33" y="0"/>
                    <a:pt x="33" y="0"/>
                    <a:pt x="33" y="0"/>
                  </a:cubicBezTo>
                  <a:cubicBezTo>
                    <a:pt x="33" y="0"/>
                    <a:pt x="33" y="0"/>
                    <a:pt x="33" y="0"/>
                  </a:cubicBezTo>
                  <a:cubicBezTo>
                    <a:pt x="33" y="0"/>
                    <a:pt x="33" y="0"/>
                    <a:pt x="33" y="0"/>
                  </a:cubicBezTo>
                  <a:cubicBezTo>
                    <a:pt x="33" y="0"/>
                    <a:pt x="33" y="0"/>
                    <a:pt x="33" y="0"/>
                  </a:cubicBezTo>
                  <a:cubicBezTo>
                    <a:pt x="33" y="0"/>
                    <a:pt x="33" y="0"/>
                    <a:pt x="33" y="0"/>
                  </a:cubicBezTo>
                  <a:cubicBezTo>
                    <a:pt x="33" y="0"/>
                    <a:pt x="33" y="0"/>
                    <a:pt x="33" y="0"/>
                  </a:cubicBezTo>
                  <a:cubicBezTo>
                    <a:pt x="33" y="0"/>
                    <a:pt x="32" y="0"/>
                    <a:pt x="32" y="0"/>
                  </a:cubicBezTo>
                  <a:cubicBezTo>
                    <a:pt x="32" y="0"/>
                    <a:pt x="32" y="0"/>
                    <a:pt x="32" y="0"/>
                  </a:cubicBezTo>
                  <a:cubicBezTo>
                    <a:pt x="32" y="0"/>
                    <a:pt x="32" y="0"/>
                    <a:pt x="32" y="0"/>
                  </a:cubicBezTo>
                  <a:cubicBezTo>
                    <a:pt x="32" y="0"/>
                    <a:pt x="32" y="0"/>
                    <a:pt x="32" y="0"/>
                  </a:cubicBezTo>
                  <a:cubicBezTo>
                    <a:pt x="32" y="0"/>
                    <a:pt x="32" y="0"/>
                    <a:pt x="32" y="1"/>
                  </a:cubicBezTo>
                  <a:cubicBezTo>
                    <a:pt x="32" y="1"/>
                    <a:pt x="32" y="1"/>
                    <a:pt x="32" y="1"/>
                  </a:cubicBezTo>
                  <a:cubicBezTo>
                    <a:pt x="32" y="1"/>
                    <a:pt x="32" y="1"/>
                    <a:pt x="32" y="1"/>
                  </a:cubicBezTo>
                  <a:cubicBezTo>
                    <a:pt x="32" y="1"/>
                    <a:pt x="32" y="1"/>
                    <a:pt x="32" y="1"/>
                  </a:cubicBezTo>
                  <a:cubicBezTo>
                    <a:pt x="32" y="1"/>
                    <a:pt x="32" y="1"/>
                    <a:pt x="32" y="1"/>
                  </a:cubicBezTo>
                  <a:cubicBezTo>
                    <a:pt x="32" y="1"/>
                    <a:pt x="32" y="1"/>
                    <a:pt x="32" y="1"/>
                  </a:cubicBezTo>
                  <a:cubicBezTo>
                    <a:pt x="32" y="1"/>
                    <a:pt x="32" y="1"/>
                    <a:pt x="32" y="1"/>
                  </a:cubicBezTo>
                  <a:cubicBezTo>
                    <a:pt x="32" y="1"/>
                    <a:pt x="32" y="1"/>
                    <a:pt x="32" y="1"/>
                  </a:cubicBezTo>
                  <a:close/>
                  <a:moveTo>
                    <a:pt x="33" y="6"/>
                  </a:moveTo>
                  <a:cubicBezTo>
                    <a:pt x="33" y="6"/>
                    <a:pt x="33" y="6"/>
                    <a:pt x="33" y="6"/>
                  </a:cubicBezTo>
                  <a:cubicBezTo>
                    <a:pt x="33" y="6"/>
                    <a:pt x="33" y="6"/>
                    <a:pt x="33" y="6"/>
                  </a:cubicBezTo>
                  <a:cubicBezTo>
                    <a:pt x="33" y="5"/>
                    <a:pt x="33" y="5"/>
                    <a:pt x="33" y="5"/>
                  </a:cubicBezTo>
                  <a:cubicBezTo>
                    <a:pt x="33" y="5"/>
                    <a:pt x="33" y="6"/>
                    <a:pt x="33" y="6"/>
                  </a:cubicBezTo>
                  <a:cubicBezTo>
                    <a:pt x="33" y="6"/>
                    <a:pt x="33" y="6"/>
                    <a:pt x="33" y="6"/>
                  </a:cubicBezTo>
                  <a:cubicBezTo>
                    <a:pt x="33" y="6"/>
                    <a:pt x="33" y="6"/>
                    <a:pt x="33" y="6"/>
                  </a:cubicBezTo>
                  <a:cubicBezTo>
                    <a:pt x="33" y="6"/>
                    <a:pt x="33" y="6"/>
                    <a:pt x="33" y="6"/>
                  </a:cubicBezTo>
                  <a:cubicBezTo>
                    <a:pt x="33" y="6"/>
                    <a:pt x="33" y="6"/>
                    <a:pt x="33" y="6"/>
                  </a:cubicBezTo>
                  <a:cubicBezTo>
                    <a:pt x="33" y="6"/>
                    <a:pt x="33" y="6"/>
                    <a:pt x="33" y="6"/>
                  </a:cubicBezTo>
                  <a:cubicBezTo>
                    <a:pt x="33" y="6"/>
                    <a:pt x="33" y="6"/>
                    <a:pt x="33" y="6"/>
                  </a:cubicBezTo>
                  <a:cubicBezTo>
                    <a:pt x="33" y="6"/>
                    <a:pt x="33" y="6"/>
                    <a:pt x="33" y="6"/>
                  </a:cubicBezTo>
                  <a:cubicBezTo>
                    <a:pt x="33" y="6"/>
                    <a:pt x="33" y="6"/>
                    <a:pt x="33" y="6"/>
                  </a:cubicBezTo>
                  <a:cubicBezTo>
                    <a:pt x="33" y="6"/>
                    <a:pt x="33" y="6"/>
                    <a:pt x="33" y="6"/>
                  </a:cubicBezTo>
                  <a:cubicBezTo>
                    <a:pt x="33" y="6"/>
                    <a:pt x="33" y="6"/>
                    <a:pt x="33" y="7"/>
                  </a:cubicBezTo>
                  <a:cubicBezTo>
                    <a:pt x="33" y="7"/>
                    <a:pt x="33" y="7"/>
                    <a:pt x="33" y="7"/>
                  </a:cubicBezTo>
                  <a:cubicBezTo>
                    <a:pt x="33" y="7"/>
                    <a:pt x="33" y="7"/>
                    <a:pt x="33" y="7"/>
                  </a:cubicBezTo>
                  <a:cubicBezTo>
                    <a:pt x="33" y="7"/>
                    <a:pt x="33" y="7"/>
                    <a:pt x="33" y="6"/>
                  </a:cubicBezTo>
                  <a:cubicBezTo>
                    <a:pt x="33" y="6"/>
                    <a:pt x="33" y="6"/>
                    <a:pt x="33" y="6"/>
                  </a:cubicBezTo>
                  <a:cubicBezTo>
                    <a:pt x="33" y="6"/>
                    <a:pt x="33" y="6"/>
                    <a:pt x="33" y="6"/>
                  </a:cubicBezTo>
                  <a:cubicBezTo>
                    <a:pt x="33" y="6"/>
                    <a:pt x="33" y="6"/>
                    <a:pt x="33" y="6"/>
                  </a:cubicBezTo>
                  <a:cubicBezTo>
                    <a:pt x="33" y="6"/>
                    <a:pt x="33" y="6"/>
                    <a:pt x="33" y="6"/>
                  </a:cubicBezTo>
                  <a:cubicBezTo>
                    <a:pt x="33" y="6"/>
                    <a:pt x="33" y="6"/>
                    <a:pt x="33" y="6"/>
                  </a:cubicBezTo>
                  <a:cubicBezTo>
                    <a:pt x="33" y="6"/>
                    <a:pt x="33" y="6"/>
                    <a:pt x="33" y="6"/>
                  </a:cubicBezTo>
                  <a:cubicBezTo>
                    <a:pt x="33" y="6"/>
                    <a:pt x="33" y="6"/>
                    <a:pt x="33" y="6"/>
                  </a:cubicBezTo>
                  <a:cubicBezTo>
                    <a:pt x="33" y="6"/>
                    <a:pt x="33" y="6"/>
                    <a:pt x="33" y="6"/>
                  </a:cubicBezTo>
                  <a:close/>
                  <a:moveTo>
                    <a:pt x="34" y="5"/>
                  </a:move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5" y="4"/>
                    <a:pt x="34" y="4"/>
                  </a:cubicBezTo>
                  <a:cubicBezTo>
                    <a:pt x="34" y="4"/>
                    <a:pt x="35" y="4"/>
                    <a:pt x="35" y="4"/>
                  </a:cubicBezTo>
                  <a:cubicBezTo>
                    <a:pt x="35" y="4"/>
                    <a:pt x="35" y="4"/>
                    <a:pt x="35" y="4"/>
                  </a:cubicBezTo>
                  <a:cubicBezTo>
                    <a:pt x="35" y="4"/>
                    <a:pt x="35" y="4"/>
                    <a:pt x="35" y="4"/>
                  </a:cubicBezTo>
                  <a:cubicBezTo>
                    <a:pt x="35" y="4"/>
                    <a:pt x="35" y="4"/>
                    <a:pt x="35" y="4"/>
                  </a:cubicBezTo>
                  <a:cubicBezTo>
                    <a:pt x="35" y="4"/>
                    <a:pt x="35" y="4"/>
                    <a:pt x="35" y="4"/>
                  </a:cubicBezTo>
                  <a:cubicBezTo>
                    <a:pt x="35" y="4"/>
                    <a:pt x="35" y="4"/>
                    <a:pt x="35" y="4"/>
                  </a:cubicBezTo>
                  <a:cubicBezTo>
                    <a:pt x="35" y="4"/>
                    <a:pt x="35" y="4"/>
                    <a:pt x="35" y="4"/>
                  </a:cubicBezTo>
                  <a:cubicBezTo>
                    <a:pt x="35" y="4"/>
                    <a:pt x="35" y="4"/>
                    <a:pt x="35" y="4"/>
                  </a:cubicBezTo>
                  <a:cubicBezTo>
                    <a:pt x="35" y="4"/>
                    <a:pt x="35" y="4"/>
                    <a:pt x="35" y="4"/>
                  </a:cubicBezTo>
                  <a:cubicBezTo>
                    <a:pt x="35" y="4"/>
                    <a:pt x="35" y="4"/>
                    <a:pt x="35" y="4"/>
                  </a:cubicBezTo>
                  <a:cubicBezTo>
                    <a:pt x="35" y="4"/>
                    <a:pt x="35" y="4"/>
                    <a:pt x="35" y="4"/>
                  </a:cubicBezTo>
                  <a:cubicBezTo>
                    <a:pt x="35" y="4"/>
                    <a:pt x="35" y="4"/>
                    <a:pt x="35" y="4"/>
                  </a:cubicBezTo>
                  <a:cubicBezTo>
                    <a:pt x="35" y="4"/>
                    <a:pt x="35" y="4"/>
                    <a:pt x="35" y="4"/>
                  </a:cubicBezTo>
                  <a:cubicBezTo>
                    <a:pt x="35" y="4"/>
                    <a:pt x="35" y="4"/>
                    <a:pt x="35" y="4"/>
                  </a:cubicBezTo>
                  <a:cubicBezTo>
                    <a:pt x="35" y="4"/>
                    <a:pt x="35" y="4"/>
                    <a:pt x="35" y="4"/>
                  </a:cubicBezTo>
                  <a:cubicBezTo>
                    <a:pt x="35" y="4"/>
                    <a:pt x="35" y="4"/>
                    <a:pt x="35" y="4"/>
                  </a:cubicBezTo>
                  <a:cubicBezTo>
                    <a:pt x="35" y="4"/>
                    <a:pt x="35" y="4"/>
                    <a:pt x="35" y="4"/>
                  </a:cubicBezTo>
                  <a:cubicBezTo>
                    <a:pt x="35" y="4"/>
                    <a:pt x="35" y="4"/>
                    <a:pt x="34" y="4"/>
                  </a:cubicBezTo>
                  <a:cubicBezTo>
                    <a:pt x="34" y="4"/>
                    <a:pt x="34" y="4"/>
                    <a:pt x="34" y="4"/>
                  </a:cubicBezTo>
                  <a:cubicBezTo>
                    <a:pt x="34" y="4"/>
                    <a:pt x="34" y="4"/>
                    <a:pt x="34" y="4"/>
                  </a:cubicBezTo>
                  <a:cubicBezTo>
                    <a:pt x="34" y="4"/>
                    <a:pt x="34" y="4"/>
                    <a:pt x="34" y="4"/>
                  </a:cubicBezTo>
                  <a:cubicBezTo>
                    <a:pt x="34" y="4"/>
                    <a:pt x="34" y="4"/>
                    <a:pt x="34" y="4"/>
                  </a:cubicBezTo>
                  <a:cubicBezTo>
                    <a:pt x="34" y="4"/>
                    <a:pt x="34" y="4"/>
                    <a:pt x="34" y="4"/>
                  </a:cubicBezTo>
                  <a:cubicBezTo>
                    <a:pt x="34" y="4"/>
                    <a:pt x="34" y="4"/>
                    <a:pt x="34" y="4"/>
                  </a:cubicBezTo>
                  <a:cubicBezTo>
                    <a:pt x="34" y="4"/>
                    <a:pt x="34" y="4"/>
                    <a:pt x="34" y="4"/>
                  </a:cubicBezTo>
                  <a:cubicBezTo>
                    <a:pt x="34" y="4"/>
                    <a:pt x="34" y="4"/>
                    <a:pt x="34" y="4"/>
                  </a:cubicBezTo>
                  <a:cubicBezTo>
                    <a:pt x="34" y="4"/>
                    <a:pt x="34" y="4"/>
                    <a:pt x="34" y="4"/>
                  </a:cubicBezTo>
                  <a:cubicBezTo>
                    <a:pt x="34" y="4"/>
                    <a:pt x="34" y="4"/>
                    <a:pt x="34" y="4"/>
                  </a:cubicBezTo>
                  <a:cubicBezTo>
                    <a:pt x="34" y="4"/>
                    <a:pt x="34" y="4"/>
                    <a:pt x="34" y="4"/>
                  </a:cubicBezTo>
                  <a:cubicBezTo>
                    <a:pt x="34" y="4"/>
                    <a:pt x="34" y="4"/>
                    <a:pt x="34" y="4"/>
                  </a:cubicBezTo>
                  <a:cubicBezTo>
                    <a:pt x="34" y="4"/>
                    <a:pt x="34" y="4"/>
                    <a:pt x="34" y="4"/>
                  </a:cubicBezTo>
                  <a:cubicBezTo>
                    <a:pt x="34" y="4"/>
                    <a:pt x="34" y="4"/>
                    <a:pt x="34" y="4"/>
                  </a:cubicBezTo>
                  <a:cubicBezTo>
                    <a:pt x="34" y="4"/>
                    <a:pt x="34" y="4"/>
                    <a:pt x="34" y="4"/>
                  </a:cubicBezTo>
                  <a:cubicBezTo>
                    <a:pt x="34" y="4"/>
                    <a:pt x="34" y="4"/>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ubicBezTo>
                    <a:pt x="34" y="5"/>
                    <a:pt x="34" y="5"/>
                    <a:pt x="34" y="5"/>
                  </a:cubicBezTo>
                  <a:close/>
                  <a:moveTo>
                    <a:pt x="33" y="6"/>
                  </a:moveTo>
                  <a:cubicBezTo>
                    <a:pt x="33" y="6"/>
                    <a:pt x="33" y="6"/>
                    <a:pt x="33" y="6"/>
                  </a:cubicBezTo>
                  <a:cubicBezTo>
                    <a:pt x="33" y="6"/>
                    <a:pt x="33" y="6"/>
                    <a:pt x="33" y="6"/>
                  </a:cubicBezTo>
                  <a:cubicBezTo>
                    <a:pt x="33" y="6"/>
                    <a:pt x="33" y="6"/>
                    <a:pt x="33" y="6"/>
                  </a:cubicBezTo>
                  <a:cubicBezTo>
                    <a:pt x="33" y="6"/>
                    <a:pt x="33" y="6"/>
                    <a:pt x="33" y="6"/>
                  </a:cubicBezTo>
                  <a:cubicBezTo>
                    <a:pt x="33" y="6"/>
                    <a:pt x="33" y="6"/>
                    <a:pt x="33" y="6"/>
                  </a:cubicBezTo>
                  <a:cubicBezTo>
                    <a:pt x="33" y="6"/>
                    <a:pt x="33" y="6"/>
                    <a:pt x="33" y="6"/>
                  </a:cubicBezTo>
                  <a:cubicBezTo>
                    <a:pt x="33" y="6"/>
                    <a:pt x="33" y="6"/>
                    <a:pt x="33" y="6"/>
                  </a:cubicBezTo>
                  <a:cubicBezTo>
                    <a:pt x="32" y="6"/>
                    <a:pt x="33" y="6"/>
                    <a:pt x="32" y="6"/>
                  </a:cubicBezTo>
                  <a:cubicBezTo>
                    <a:pt x="32" y="6"/>
                    <a:pt x="32" y="6"/>
                    <a:pt x="32" y="6"/>
                  </a:cubicBezTo>
                  <a:cubicBezTo>
                    <a:pt x="32" y="6"/>
                    <a:pt x="32" y="6"/>
                    <a:pt x="33" y="6"/>
                  </a:cubicBezTo>
                  <a:close/>
                  <a:moveTo>
                    <a:pt x="34" y="1"/>
                  </a:moveTo>
                  <a:cubicBezTo>
                    <a:pt x="34" y="1"/>
                    <a:pt x="34" y="1"/>
                    <a:pt x="34" y="1"/>
                  </a:cubicBezTo>
                  <a:cubicBezTo>
                    <a:pt x="34" y="1"/>
                    <a:pt x="34" y="1"/>
                    <a:pt x="34" y="1"/>
                  </a:cubicBezTo>
                  <a:cubicBezTo>
                    <a:pt x="34" y="1"/>
                    <a:pt x="34" y="1"/>
                    <a:pt x="34" y="1"/>
                  </a:cubicBezTo>
                  <a:cubicBezTo>
                    <a:pt x="34" y="1"/>
                    <a:pt x="34" y="1"/>
                    <a:pt x="34" y="1"/>
                  </a:cubicBezTo>
                  <a:cubicBezTo>
                    <a:pt x="34" y="1"/>
                    <a:pt x="34" y="1"/>
                    <a:pt x="34" y="1"/>
                  </a:cubicBezTo>
                  <a:cubicBezTo>
                    <a:pt x="34" y="1"/>
                    <a:pt x="34" y="1"/>
                    <a:pt x="34" y="1"/>
                  </a:cubicBezTo>
                  <a:cubicBezTo>
                    <a:pt x="34" y="1"/>
                    <a:pt x="34" y="1"/>
                    <a:pt x="34" y="1"/>
                  </a:cubicBezTo>
                  <a:cubicBezTo>
                    <a:pt x="34" y="1"/>
                    <a:pt x="34" y="1"/>
                    <a:pt x="34" y="1"/>
                  </a:cubicBezTo>
                  <a:close/>
                  <a:moveTo>
                    <a:pt x="35" y="103"/>
                  </a:moveTo>
                  <a:cubicBezTo>
                    <a:pt x="35" y="103"/>
                    <a:pt x="35" y="104"/>
                    <a:pt x="35" y="104"/>
                  </a:cubicBezTo>
                  <a:cubicBezTo>
                    <a:pt x="35" y="104"/>
                    <a:pt x="35" y="104"/>
                    <a:pt x="35" y="104"/>
                  </a:cubicBezTo>
                  <a:cubicBezTo>
                    <a:pt x="35" y="104"/>
                    <a:pt x="35" y="104"/>
                    <a:pt x="35" y="104"/>
                  </a:cubicBezTo>
                  <a:cubicBezTo>
                    <a:pt x="35" y="104"/>
                    <a:pt x="35" y="104"/>
                    <a:pt x="35" y="103"/>
                  </a:cubicBezTo>
                  <a:close/>
                  <a:moveTo>
                    <a:pt x="40" y="103"/>
                  </a:moveTo>
                  <a:cubicBezTo>
                    <a:pt x="40" y="103"/>
                    <a:pt x="39" y="103"/>
                    <a:pt x="39" y="103"/>
                  </a:cubicBezTo>
                  <a:cubicBezTo>
                    <a:pt x="39" y="103"/>
                    <a:pt x="39" y="103"/>
                    <a:pt x="39" y="103"/>
                  </a:cubicBezTo>
                  <a:cubicBezTo>
                    <a:pt x="38" y="103"/>
                    <a:pt x="38" y="103"/>
                    <a:pt x="38" y="103"/>
                  </a:cubicBezTo>
                  <a:cubicBezTo>
                    <a:pt x="37" y="103"/>
                    <a:pt x="37" y="103"/>
                    <a:pt x="37" y="103"/>
                  </a:cubicBezTo>
                  <a:cubicBezTo>
                    <a:pt x="37" y="103"/>
                    <a:pt x="37" y="103"/>
                    <a:pt x="37" y="103"/>
                  </a:cubicBezTo>
                  <a:cubicBezTo>
                    <a:pt x="36" y="103"/>
                    <a:pt x="36" y="104"/>
                    <a:pt x="36" y="104"/>
                  </a:cubicBezTo>
                  <a:cubicBezTo>
                    <a:pt x="36" y="104"/>
                    <a:pt x="36" y="104"/>
                    <a:pt x="36" y="104"/>
                  </a:cubicBezTo>
                  <a:cubicBezTo>
                    <a:pt x="37" y="104"/>
                    <a:pt x="37" y="104"/>
                    <a:pt x="37" y="104"/>
                  </a:cubicBezTo>
                  <a:cubicBezTo>
                    <a:pt x="37" y="105"/>
                    <a:pt x="37" y="105"/>
                    <a:pt x="38" y="105"/>
                  </a:cubicBezTo>
                  <a:cubicBezTo>
                    <a:pt x="38" y="105"/>
                    <a:pt x="39" y="105"/>
                    <a:pt x="39" y="105"/>
                  </a:cubicBezTo>
                  <a:cubicBezTo>
                    <a:pt x="39" y="105"/>
                    <a:pt x="39" y="105"/>
                    <a:pt x="39" y="104"/>
                  </a:cubicBezTo>
                  <a:cubicBezTo>
                    <a:pt x="39" y="104"/>
                    <a:pt x="39" y="104"/>
                    <a:pt x="40" y="104"/>
                  </a:cubicBezTo>
                  <a:cubicBezTo>
                    <a:pt x="40" y="104"/>
                    <a:pt x="40" y="104"/>
                    <a:pt x="40" y="104"/>
                  </a:cubicBezTo>
                  <a:cubicBezTo>
                    <a:pt x="40" y="103"/>
                    <a:pt x="40" y="103"/>
                    <a:pt x="40" y="103"/>
                  </a:cubicBezTo>
                  <a:close/>
                  <a:moveTo>
                    <a:pt x="31" y="65"/>
                  </a:moveTo>
                  <a:cubicBezTo>
                    <a:pt x="31" y="65"/>
                    <a:pt x="32" y="65"/>
                    <a:pt x="32" y="65"/>
                  </a:cubicBezTo>
                  <a:cubicBezTo>
                    <a:pt x="32" y="65"/>
                    <a:pt x="32" y="65"/>
                    <a:pt x="32" y="65"/>
                  </a:cubicBezTo>
                  <a:cubicBezTo>
                    <a:pt x="32" y="65"/>
                    <a:pt x="32" y="65"/>
                    <a:pt x="31" y="65"/>
                  </a:cubicBezTo>
                  <a:close/>
                  <a:moveTo>
                    <a:pt x="36" y="75"/>
                  </a:moveTo>
                  <a:cubicBezTo>
                    <a:pt x="36" y="74"/>
                    <a:pt x="36" y="74"/>
                    <a:pt x="36" y="74"/>
                  </a:cubicBezTo>
                  <a:cubicBezTo>
                    <a:pt x="36" y="74"/>
                    <a:pt x="36" y="74"/>
                    <a:pt x="36" y="73"/>
                  </a:cubicBezTo>
                  <a:cubicBezTo>
                    <a:pt x="36" y="73"/>
                    <a:pt x="35" y="73"/>
                    <a:pt x="35" y="73"/>
                  </a:cubicBezTo>
                  <a:cubicBezTo>
                    <a:pt x="35" y="73"/>
                    <a:pt x="36" y="73"/>
                    <a:pt x="36" y="73"/>
                  </a:cubicBezTo>
                  <a:cubicBezTo>
                    <a:pt x="35" y="72"/>
                    <a:pt x="36" y="72"/>
                    <a:pt x="36" y="72"/>
                  </a:cubicBezTo>
                  <a:cubicBezTo>
                    <a:pt x="36" y="72"/>
                    <a:pt x="36" y="72"/>
                    <a:pt x="36" y="71"/>
                  </a:cubicBezTo>
                  <a:cubicBezTo>
                    <a:pt x="36" y="71"/>
                    <a:pt x="36" y="71"/>
                    <a:pt x="36" y="71"/>
                  </a:cubicBezTo>
                  <a:cubicBezTo>
                    <a:pt x="36" y="71"/>
                    <a:pt x="36" y="71"/>
                    <a:pt x="36" y="71"/>
                  </a:cubicBezTo>
                  <a:cubicBezTo>
                    <a:pt x="36" y="71"/>
                    <a:pt x="36" y="71"/>
                    <a:pt x="36" y="70"/>
                  </a:cubicBezTo>
                  <a:cubicBezTo>
                    <a:pt x="36" y="70"/>
                    <a:pt x="36" y="70"/>
                    <a:pt x="36" y="70"/>
                  </a:cubicBezTo>
                  <a:cubicBezTo>
                    <a:pt x="36" y="69"/>
                    <a:pt x="36" y="69"/>
                    <a:pt x="36" y="69"/>
                  </a:cubicBezTo>
                  <a:cubicBezTo>
                    <a:pt x="36" y="69"/>
                    <a:pt x="36" y="69"/>
                    <a:pt x="36" y="69"/>
                  </a:cubicBezTo>
                  <a:cubicBezTo>
                    <a:pt x="36" y="69"/>
                    <a:pt x="36" y="69"/>
                    <a:pt x="36" y="68"/>
                  </a:cubicBezTo>
                  <a:cubicBezTo>
                    <a:pt x="36" y="68"/>
                    <a:pt x="36" y="68"/>
                    <a:pt x="36" y="68"/>
                  </a:cubicBezTo>
                  <a:cubicBezTo>
                    <a:pt x="36" y="68"/>
                    <a:pt x="36" y="68"/>
                    <a:pt x="36" y="68"/>
                  </a:cubicBezTo>
                  <a:cubicBezTo>
                    <a:pt x="36" y="67"/>
                    <a:pt x="36" y="67"/>
                    <a:pt x="36" y="67"/>
                  </a:cubicBezTo>
                  <a:cubicBezTo>
                    <a:pt x="36" y="67"/>
                    <a:pt x="36" y="66"/>
                    <a:pt x="36" y="66"/>
                  </a:cubicBezTo>
                  <a:cubicBezTo>
                    <a:pt x="36" y="66"/>
                    <a:pt x="36" y="66"/>
                    <a:pt x="36" y="66"/>
                  </a:cubicBezTo>
                  <a:cubicBezTo>
                    <a:pt x="36" y="66"/>
                    <a:pt x="36" y="66"/>
                    <a:pt x="36" y="66"/>
                  </a:cubicBezTo>
                  <a:cubicBezTo>
                    <a:pt x="35" y="66"/>
                    <a:pt x="35" y="65"/>
                    <a:pt x="35" y="66"/>
                  </a:cubicBezTo>
                  <a:cubicBezTo>
                    <a:pt x="35" y="66"/>
                    <a:pt x="35" y="66"/>
                    <a:pt x="35" y="66"/>
                  </a:cubicBezTo>
                  <a:cubicBezTo>
                    <a:pt x="35" y="66"/>
                    <a:pt x="34" y="66"/>
                    <a:pt x="35" y="65"/>
                  </a:cubicBezTo>
                  <a:cubicBezTo>
                    <a:pt x="34" y="65"/>
                    <a:pt x="35" y="65"/>
                    <a:pt x="35" y="65"/>
                  </a:cubicBezTo>
                  <a:cubicBezTo>
                    <a:pt x="34" y="65"/>
                    <a:pt x="34" y="64"/>
                    <a:pt x="34" y="64"/>
                  </a:cubicBezTo>
                  <a:cubicBezTo>
                    <a:pt x="34" y="64"/>
                    <a:pt x="35" y="64"/>
                    <a:pt x="35" y="64"/>
                  </a:cubicBezTo>
                  <a:cubicBezTo>
                    <a:pt x="35" y="64"/>
                    <a:pt x="35" y="64"/>
                    <a:pt x="35" y="64"/>
                  </a:cubicBezTo>
                  <a:cubicBezTo>
                    <a:pt x="35" y="64"/>
                    <a:pt x="35" y="64"/>
                    <a:pt x="35" y="64"/>
                  </a:cubicBezTo>
                  <a:cubicBezTo>
                    <a:pt x="35" y="64"/>
                    <a:pt x="35" y="64"/>
                    <a:pt x="35" y="64"/>
                  </a:cubicBezTo>
                  <a:cubicBezTo>
                    <a:pt x="35" y="64"/>
                    <a:pt x="35" y="64"/>
                    <a:pt x="36" y="64"/>
                  </a:cubicBezTo>
                  <a:cubicBezTo>
                    <a:pt x="36" y="64"/>
                    <a:pt x="36" y="64"/>
                    <a:pt x="36" y="64"/>
                  </a:cubicBezTo>
                  <a:cubicBezTo>
                    <a:pt x="36" y="64"/>
                    <a:pt x="36" y="65"/>
                    <a:pt x="36" y="65"/>
                  </a:cubicBezTo>
                  <a:cubicBezTo>
                    <a:pt x="36" y="65"/>
                    <a:pt x="36" y="65"/>
                    <a:pt x="36" y="65"/>
                  </a:cubicBezTo>
                  <a:cubicBezTo>
                    <a:pt x="36" y="65"/>
                    <a:pt x="37" y="65"/>
                    <a:pt x="37" y="65"/>
                  </a:cubicBezTo>
                  <a:cubicBezTo>
                    <a:pt x="37" y="65"/>
                    <a:pt x="37" y="65"/>
                    <a:pt x="37" y="65"/>
                  </a:cubicBezTo>
                  <a:cubicBezTo>
                    <a:pt x="37" y="65"/>
                    <a:pt x="37" y="65"/>
                    <a:pt x="38" y="65"/>
                  </a:cubicBezTo>
                  <a:cubicBezTo>
                    <a:pt x="38" y="65"/>
                    <a:pt x="38" y="65"/>
                    <a:pt x="38" y="65"/>
                  </a:cubicBezTo>
                  <a:cubicBezTo>
                    <a:pt x="38" y="65"/>
                    <a:pt x="38" y="66"/>
                    <a:pt x="38" y="66"/>
                  </a:cubicBezTo>
                  <a:cubicBezTo>
                    <a:pt x="38" y="66"/>
                    <a:pt x="38" y="66"/>
                    <a:pt x="38" y="66"/>
                  </a:cubicBezTo>
                  <a:cubicBezTo>
                    <a:pt x="39" y="66"/>
                    <a:pt x="39" y="66"/>
                    <a:pt x="39" y="66"/>
                  </a:cubicBezTo>
                  <a:cubicBezTo>
                    <a:pt x="39" y="66"/>
                    <a:pt x="39" y="67"/>
                    <a:pt x="39" y="67"/>
                  </a:cubicBezTo>
                  <a:cubicBezTo>
                    <a:pt x="39" y="67"/>
                    <a:pt x="39" y="67"/>
                    <a:pt x="39" y="67"/>
                  </a:cubicBezTo>
                  <a:cubicBezTo>
                    <a:pt x="39" y="67"/>
                    <a:pt x="40" y="67"/>
                    <a:pt x="40" y="67"/>
                  </a:cubicBezTo>
                  <a:cubicBezTo>
                    <a:pt x="40" y="67"/>
                    <a:pt x="40" y="67"/>
                    <a:pt x="40" y="67"/>
                  </a:cubicBezTo>
                  <a:cubicBezTo>
                    <a:pt x="40" y="67"/>
                    <a:pt x="40" y="67"/>
                    <a:pt x="40" y="67"/>
                  </a:cubicBezTo>
                  <a:cubicBezTo>
                    <a:pt x="40" y="67"/>
                    <a:pt x="41" y="67"/>
                    <a:pt x="41" y="67"/>
                  </a:cubicBezTo>
                  <a:cubicBezTo>
                    <a:pt x="41" y="67"/>
                    <a:pt x="41" y="66"/>
                    <a:pt x="41" y="66"/>
                  </a:cubicBezTo>
                  <a:cubicBezTo>
                    <a:pt x="41" y="66"/>
                    <a:pt x="41" y="66"/>
                    <a:pt x="41" y="66"/>
                  </a:cubicBezTo>
                  <a:cubicBezTo>
                    <a:pt x="41" y="66"/>
                    <a:pt x="42" y="66"/>
                    <a:pt x="42" y="66"/>
                  </a:cubicBezTo>
                  <a:cubicBezTo>
                    <a:pt x="42" y="67"/>
                    <a:pt x="42" y="67"/>
                    <a:pt x="42" y="67"/>
                  </a:cubicBezTo>
                  <a:cubicBezTo>
                    <a:pt x="42" y="67"/>
                    <a:pt x="42" y="67"/>
                    <a:pt x="42" y="67"/>
                  </a:cubicBezTo>
                  <a:cubicBezTo>
                    <a:pt x="42" y="67"/>
                    <a:pt x="42" y="67"/>
                    <a:pt x="42" y="67"/>
                  </a:cubicBezTo>
                  <a:cubicBezTo>
                    <a:pt x="43" y="67"/>
                    <a:pt x="43" y="67"/>
                    <a:pt x="44" y="67"/>
                  </a:cubicBezTo>
                  <a:cubicBezTo>
                    <a:pt x="44" y="67"/>
                    <a:pt x="44" y="67"/>
                    <a:pt x="44" y="67"/>
                  </a:cubicBezTo>
                  <a:cubicBezTo>
                    <a:pt x="44" y="66"/>
                    <a:pt x="44" y="66"/>
                    <a:pt x="44" y="66"/>
                  </a:cubicBezTo>
                  <a:cubicBezTo>
                    <a:pt x="44" y="67"/>
                    <a:pt x="44" y="67"/>
                    <a:pt x="44" y="68"/>
                  </a:cubicBezTo>
                  <a:cubicBezTo>
                    <a:pt x="44" y="68"/>
                    <a:pt x="44" y="68"/>
                    <a:pt x="44" y="69"/>
                  </a:cubicBezTo>
                  <a:cubicBezTo>
                    <a:pt x="44" y="69"/>
                    <a:pt x="44" y="69"/>
                    <a:pt x="44" y="69"/>
                  </a:cubicBezTo>
                  <a:cubicBezTo>
                    <a:pt x="44" y="69"/>
                    <a:pt x="44" y="69"/>
                    <a:pt x="44" y="69"/>
                  </a:cubicBezTo>
                  <a:cubicBezTo>
                    <a:pt x="44" y="70"/>
                    <a:pt x="44" y="69"/>
                    <a:pt x="44" y="70"/>
                  </a:cubicBezTo>
                  <a:cubicBezTo>
                    <a:pt x="44" y="70"/>
                    <a:pt x="43" y="70"/>
                    <a:pt x="43" y="70"/>
                  </a:cubicBezTo>
                  <a:cubicBezTo>
                    <a:pt x="43" y="70"/>
                    <a:pt x="43" y="70"/>
                    <a:pt x="43" y="70"/>
                  </a:cubicBezTo>
                  <a:cubicBezTo>
                    <a:pt x="43" y="70"/>
                    <a:pt x="44" y="70"/>
                    <a:pt x="43" y="71"/>
                  </a:cubicBezTo>
                  <a:cubicBezTo>
                    <a:pt x="43" y="71"/>
                    <a:pt x="43" y="71"/>
                    <a:pt x="43" y="70"/>
                  </a:cubicBezTo>
                  <a:cubicBezTo>
                    <a:pt x="43" y="70"/>
                    <a:pt x="43" y="70"/>
                    <a:pt x="43" y="70"/>
                  </a:cubicBezTo>
                  <a:cubicBezTo>
                    <a:pt x="43" y="70"/>
                    <a:pt x="43" y="70"/>
                    <a:pt x="43" y="70"/>
                  </a:cubicBezTo>
                  <a:cubicBezTo>
                    <a:pt x="43" y="71"/>
                    <a:pt x="42" y="71"/>
                    <a:pt x="42" y="71"/>
                  </a:cubicBezTo>
                  <a:cubicBezTo>
                    <a:pt x="42" y="71"/>
                    <a:pt x="42" y="71"/>
                    <a:pt x="42" y="71"/>
                  </a:cubicBezTo>
                  <a:cubicBezTo>
                    <a:pt x="42" y="71"/>
                    <a:pt x="42" y="71"/>
                    <a:pt x="42" y="71"/>
                  </a:cubicBezTo>
                  <a:cubicBezTo>
                    <a:pt x="42" y="71"/>
                    <a:pt x="42" y="71"/>
                    <a:pt x="42" y="71"/>
                  </a:cubicBezTo>
                  <a:cubicBezTo>
                    <a:pt x="42" y="71"/>
                    <a:pt x="42" y="71"/>
                    <a:pt x="42" y="71"/>
                  </a:cubicBezTo>
                  <a:cubicBezTo>
                    <a:pt x="42" y="71"/>
                    <a:pt x="42" y="72"/>
                    <a:pt x="42" y="72"/>
                  </a:cubicBezTo>
                  <a:cubicBezTo>
                    <a:pt x="42" y="73"/>
                    <a:pt x="41" y="73"/>
                    <a:pt x="40" y="73"/>
                  </a:cubicBezTo>
                  <a:cubicBezTo>
                    <a:pt x="40" y="73"/>
                    <a:pt x="40" y="73"/>
                    <a:pt x="40" y="73"/>
                  </a:cubicBezTo>
                  <a:cubicBezTo>
                    <a:pt x="40" y="73"/>
                    <a:pt x="40" y="73"/>
                    <a:pt x="40" y="73"/>
                  </a:cubicBezTo>
                  <a:cubicBezTo>
                    <a:pt x="40" y="73"/>
                    <a:pt x="40" y="73"/>
                    <a:pt x="40" y="73"/>
                  </a:cubicBezTo>
                  <a:cubicBezTo>
                    <a:pt x="40" y="73"/>
                    <a:pt x="40" y="73"/>
                    <a:pt x="40" y="73"/>
                  </a:cubicBezTo>
                  <a:cubicBezTo>
                    <a:pt x="40" y="73"/>
                    <a:pt x="40" y="73"/>
                    <a:pt x="40" y="73"/>
                  </a:cubicBezTo>
                  <a:cubicBezTo>
                    <a:pt x="40" y="73"/>
                    <a:pt x="40" y="73"/>
                    <a:pt x="39" y="73"/>
                  </a:cubicBezTo>
                  <a:cubicBezTo>
                    <a:pt x="39" y="73"/>
                    <a:pt x="39" y="74"/>
                    <a:pt x="38" y="74"/>
                  </a:cubicBezTo>
                  <a:cubicBezTo>
                    <a:pt x="38" y="74"/>
                    <a:pt x="38" y="74"/>
                    <a:pt x="38" y="74"/>
                  </a:cubicBezTo>
                  <a:cubicBezTo>
                    <a:pt x="37" y="74"/>
                    <a:pt x="37" y="74"/>
                    <a:pt x="37" y="74"/>
                  </a:cubicBezTo>
                  <a:cubicBezTo>
                    <a:pt x="37" y="75"/>
                    <a:pt x="37" y="75"/>
                    <a:pt x="36" y="75"/>
                  </a:cubicBezTo>
                  <a:cubicBezTo>
                    <a:pt x="36" y="75"/>
                    <a:pt x="36" y="75"/>
                    <a:pt x="36" y="75"/>
                  </a:cubicBezTo>
                  <a:cubicBezTo>
                    <a:pt x="36" y="76"/>
                    <a:pt x="36" y="76"/>
                    <a:pt x="35" y="75"/>
                  </a:cubicBezTo>
                  <a:cubicBezTo>
                    <a:pt x="35" y="75"/>
                    <a:pt x="35" y="75"/>
                    <a:pt x="35" y="75"/>
                  </a:cubicBezTo>
                  <a:cubicBezTo>
                    <a:pt x="35" y="75"/>
                    <a:pt x="35" y="75"/>
                    <a:pt x="36" y="75"/>
                  </a:cubicBezTo>
                  <a:close/>
                  <a:moveTo>
                    <a:pt x="32" y="65"/>
                  </a:moveTo>
                  <a:cubicBezTo>
                    <a:pt x="32" y="64"/>
                    <a:pt x="32" y="64"/>
                    <a:pt x="32" y="64"/>
                  </a:cubicBezTo>
                  <a:cubicBezTo>
                    <a:pt x="32" y="64"/>
                    <a:pt x="32" y="65"/>
                    <a:pt x="32" y="65"/>
                  </a:cubicBezTo>
                  <a:cubicBezTo>
                    <a:pt x="32" y="65"/>
                    <a:pt x="32" y="65"/>
                    <a:pt x="32" y="65"/>
                  </a:cubicBezTo>
                  <a:close/>
                  <a:moveTo>
                    <a:pt x="31" y="63"/>
                  </a:moveTo>
                  <a:cubicBezTo>
                    <a:pt x="31" y="63"/>
                    <a:pt x="31" y="63"/>
                    <a:pt x="31" y="63"/>
                  </a:cubicBezTo>
                  <a:cubicBezTo>
                    <a:pt x="31" y="63"/>
                    <a:pt x="31" y="63"/>
                    <a:pt x="31" y="63"/>
                  </a:cubicBezTo>
                  <a:cubicBezTo>
                    <a:pt x="31" y="64"/>
                    <a:pt x="31" y="64"/>
                    <a:pt x="31" y="64"/>
                  </a:cubicBezTo>
                  <a:cubicBezTo>
                    <a:pt x="31" y="64"/>
                    <a:pt x="31" y="64"/>
                    <a:pt x="31" y="64"/>
                  </a:cubicBezTo>
                  <a:cubicBezTo>
                    <a:pt x="31" y="64"/>
                    <a:pt x="31" y="64"/>
                    <a:pt x="31" y="64"/>
                  </a:cubicBezTo>
                  <a:cubicBezTo>
                    <a:pt x="31" y="64"/>
                    <a:pt x="31" y="63"/>
                    <a:pt x="31" y="63"/>
                  </a:cubicBezTo>
                  <a:close/>
                  <a:moveTo>
                    <a:pt x="30" y="65"/>
                  </a:moveTo>
                  <a:cubicBezTo>
                    <a:pt x="30" y="65"/>
                    <a:pt x="30" y="65"/>
                    <a:pt x="31" y="65"/>
                  </a:cubicBezTo>
                  <a:cubicBezTo>
                    <a:pt x="31" y="65"/>
                    <a:pt x="31" y="65"/>
                    <a:pt x="30" y="65"/>
                  </a:cubicBezTo>
                  <a:close/>
                  <a:moveTo>
                    <a:pt x="51" y="54"/>
                  </a:moveTo>
                  <a:cubicBezTo>
                    <a:pt x="51" y="54"/>
                    <a:pt x="51" y="54"/>
                    <a:pt x="51" y="54"/>
                  </a:cubicBezTo>
                  <a:cubicBezTo>
                    <a:pt x="51" y="54"/>
                    <a:pt x="50" y="54"/>
                    <a:pt x="50" y="54"/>
                  </a:cubicBezTo>
                  <a:cubicBezTo>
                    <a:pt x="50" y="54"/>
                    <a:pt x="51" y="54"/>
                    <a:pt x="51" y="54"/>
                  </a:cubicBezTo>
                  <a:cubicBezTo>
                    <a:pt x="51" y="54"/>
                    <a:pt x="51" y="54"/>
                    <a:pt x="51" y="54"/>
                  </a:cubicBezTo>
                  <a:close/>
                  <a:moveTo>
                    <a:pt x="49" y="53"/>
                  </a:moveTo>
                  <a:cubicBezTo>
                    <a:pt x="49" y="53"/>
                    <a:pt x="49" y="53"/>
                    <a:pt x="49" y="54"/>
                  </a:cubicBezTo>
                  <a:cubicBezTo>
                    <a:pt x="49" y="54"/>
                    <a:pt x="50" y="54"/>
                    <a:pt x="50" y="53"/>
                  </a:cubicBezTo>
                  <a:cubicBezTo>
                    <a:pt x="50" y="53"/>
                    <a:pt x="49" y="53"/>
                    <a:pt x="49" y="53"/>
                  </a:cubicBezTo>
                  <a:cubicBezTo>
                    <a:pt x="49" y="53"/>
                    <a:pt x="49" y="53"/>
                    <a:pt x="49" y="53"/>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29" name="Freeform 842">
              <a:extLst>
                <a:ext uri="{FF2B5EF4-FFF2-40B4-BE49-F238E27FC236}">
                  <a16:creationId xmlns:a16="http://schemas.microsoft.com/office/drawing/2014/main" id="{478EE255-42DA-0A5A-15D5-3408FBA6ECD7}"/>
                </a:ext>
              </a:extLst>
            </p:cNvPr>
            <p:cNvSpPr>
              <a:spLocks/>
            </p:cNvSpPr>
            <p:nvPr/>
          </p:nvSpPr>
          <p:spPr bwMode="auto">
            <a:xfrm>
              <a:off x="7094538" y="3767138"/>
              <a:ext cx="407987" cy="428625"/>
            </a:xfrm>
            <a:custGeom>
              <a:avLst/>
              <a:gdLst>
                <a:gd name="T0" fmla="*/ 95 w 98"/>
                <a:gd name="T1" fmla="*/ 40 h 103"/>
                <a:gd name="T2" fmla="*/ 92 w 98"/>
                <a:gd name="T3" fmla="*/ 43 h 103"/>
                <a:gd name="T4" fmla="*/ 93 w 98"/>
                <a:gd name="T5" fmla="*/ 46 h 103"/>
                <a:gd name="T6" fmla="*/ 93 w 98"/>
                <a:gd name="T7" fmla="*/ 48 h 103"/>
                <a:gd name="T8" fmla="*/ 85 w 98"/>
                <a:gd name="T9" fmla="*/ 56 h 103"/>
                <a:gd name="T10" fmla="*/ 77 w 98"/>
                <a:gd name="T11" fmla="*/ 66 h 103"/>
                <a:gd name="T12" fmla="*/ 70 w 98"/>
                <a:gd name="T13" fmla="*/ 73 h 103"/>
                <a:gd name="T14" fmla="*/ 66 w 98"/>
                <a:gd name="T15" fmla="*/ 71 h 103"/>
                <a:gd name="T16" fmla="*/ 58 w 98"/>
                <a:gd name="T17" fmla="*/ 79 h 103"/>
                <a:gd name="T18" fmla="*/ 63 w 98"/>
                <a:gd name="T19" fmla="*/ 83 h 103"/>
                <a:gd name="T20" fmla="*/ 63 w 98"/>
                <a:gd name="T21" fmla="*/ 86 h 103"/>
                <a:gd name="T22" fmla="*/ 63 w 98"/>
                <a:gd name="T23" fmla="*/ 89 h 103"/>
                <a:gd name="T24" fmla="*/ 66 w 98"/>
                <a:gd name="T25" fmla="*/ 92 h 103"/>
                <a:gd name="T26" fmla="*/ 69 w 98"/>
                <a:gd name="T27" fmla="*/ 99 h 103"/>
                <a:gd name="T28" fmla="*/ 66 w 98"/>
                <a:gd name="T29" fmla="*/ 100 h 103"/>
                <a:gd name="T30" fmla="*/ 62 w 98"/>
                <a:gd name="T31" fmla="*/ 100 h 103"/>
                <a:gd name="T32" fmla="*/ 60 w 98"/>
                <a:gd name="T33" fmla="*/ 100 h 103"/>
                <a:gd name="T34" fmla="*/ 53 w 98"/>
                <a:gd name="T35" fmla="*/ 102 h 103"/>
                <a:gd name="T36" fmla="*/ 50 w 98"/>
                <a:gd name="T37" fmla="*/ 102 h 103"/>
                <a:gd name="T38" fmla="*/ 46 w 98"/>
                <a:gd name="T39" fmla="*/ 102 h 103"/>
                <a:gd name="T40" fmla="*/ 41 w 98"/>
                <a:gd name="T41" fmla="*/ 95 h 103"/>
                <a:gd name="T42" fmla="*/ 35 w 98"/>
                <a:gd name="T43" fmla="*/ 90 h 103"/>
                <a:gd name="T44" fmla="*/ 26 w 98"/>
                <a:gd name="T45" fmla="*/ 92 h 103"/>
                <a:gd name="T46" fmla="*/ 17 w 98"/>
                <a:gd name="T47" fmla="*/ 92 h 103"/>
                <a:gd name="T48" fmla="*/ 5 w 98"/>
                <a:gd name="T49" fmla="*/ 92 h 103"/>
                <a:gd name="T50" fmla="*/ 7 w 98"/>
                <a:gd name="T51" fmla="*/ 88 h 103"/>
                <a:gd name="T52" fmla="*/ 9 w 98"/>
                <a:gd name="T53" fmla="*/ 83 h 103"/>
                <a:gd name="T54" fmla="*/ 16 w 98"/>
                <a:gd name="T55" fmla="*/ 80 h 103"/>
                <a:gd name="T56" fmla="*/ 13 w 98"/>
                <a:gd name="T57" fmla="*/ 77 h 103"/>
                <a:gd name="T58" fmla="*/ 9 w 98"/>
                <a:gd name="T59" fmla="*/ 68 h 103"/>
                <a:gd name="T60" fmla="*/ 4 w 98"/>
                <a:gd name="T61" fmla="*/ 62 h 103"/>
                <a:gd name="T62" fmla="*/ 14 w 98"/>
                <a:gd name="T63" fmla="*/ 60 h 103"/>
                <a:gd name="T64" fmla="*/ 28 w 98"/>
                <a:gd name="T65" fmla="*/ 60 h 103"/>
                <a:gd name="T66" fmla="*/ 36 w 98"/>
                <a:gd name="T67" fmla="*/ 56 h 103"/>
                <a:gd name="T68" fmla="*/ 37 w 98"/>
                <a:gd name="T69" fmla="*/ 49 h 103"/>
                <a:gd name="T70" fmla="*/ 46 w 98"/>
                <a:gd name="T71" fmla="*/ 46 h 103"/>
                <a:gd name="T72" fmla="*/ 47 w 98"/>
                <a:gd name="T73" fmla="*/ 44 h 103"/>
                <a:gd name="T74" fmla="*/ 51 w 98"/>
                <a:gd name="T75" fmla="*/ 43 h 103"/>
                <a:gd name="T76" fmla="*/ 57 w 98"/>
                <a:gd name="T77" fmla="*/ 41 h 103"/>
                <a:gd name="T78" fmla="*/ 57 w 98"/>
                <a:gd name="T79" fmla="*/ 36 h 103"/>
                <a:gd name="T80" fmla="*/ 62 w 98"/>
                <a:gd name="T81" fmla="*/ 31 h 103"/>
                <a:gd name="T82" fmla="*/ 63 w 98"/>
                <a:gd name="T83" fmla="*/ 27 h 103"/>
                <a:gd name="T84" fmla="*/ 64 w 98"/>
                <a:gd name="T85" fmla="*/ 24 h 103"/>
                <a:gd name="T86" fmla="*/ 67 w 98"/>
                <a:gd name="T87" fmla="*/ 24 h 103"/>
                <a:gd name="T88" fmla="*/ 68 w 98"/>
                <a:gd name="T89" fmla="*/ 21 h 103"/>
                <a:gd name="T90" fmla="*/ 72 w 98"/>
                <a:gd name="T91" fmla="*/ 15 h 103"/>
                <a:gd name="T92" fmla="*/ 72 w 98"/>
                <a:gd name="T93" fmla="*/ 11 h 103"/>
                <a:gd name="T94" fmla="*/ 72 w 98"/>
                <a:gd name="T95" fmla="*/ 4 h 103"/>
                <a:gd name="T96" fmla="*/ 78 w 98"/>
                <a:gd name="T97" fmla="*/ 1 h 103"/>
                <a:gd name="T98" fmla="*/ 87 w 98"/>
                <a:gd name="T99" fmla="*/ 0 h 103"/>
                <a:gd name="T100" fmla="*/ 83 w 98"/>
                <a:gd name="T101" fmla="*/ 2 h 103"/>
                <a:gd name="T102" fmla="*/ 79 w 98"/>
                <a:gd name="T103" fmla="*/ 5 h 103"/>
                <a:gd name="T104" fmla="*/ 83 w 98"/>
                <a:gd name="T105" fmla="*/ 9 h 103"/>
                <a:gd name="T106" fmla="*/ 85 w 98"/>
                <a:gd name="T107" fmla="*/ 11 h 103"/>
                <a:gd name="T108" fmla="*/ 88 w 98"/>
                <a:gd name="T109" fmla="*/ 14 h 103"/>
                <a:gd name="T110" fmla="*/ 87 w 98"/>
                <a:gd name="T111" fmla="*/ 18 h 103"/>
                <a:gd name="T112" fmla="*/ 85 w 98"/>
                <a:gd name="T113" fmla="*/ 22 h 103"/>
                <a:gd name="T114" fmla="*/ 86 w 98"/>
                <a:gd name="T115" fmla="*/ 28 h 103"/>
                <a:gd name="T116" fmla="*/ 89 w 98"/>
                <a:gd name="T117" fmla="*/ 33 h 103"/>
                <a:gd name="T118" fmla="*/ 94 w 98"/>
                <a:gd name="T119" fmla="*/ 34 h 103"/>
                <a:gd name="T120" fmla="*/ 97 w 98"/>
                <a:gd name="T121" fmla="*/ 37 h 1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8" h="103">
                  <a:moveTo>
                    <a:pt x="98" y="38"/>
                  </a:moveTo>
                  <a:cubicBezTo>
                    <a:pt x="97" y="40"/>
                    <a:pt x="97" y="40"/>
                    <a:pt x="97" y="40"/>
                  </a:cubicBezTo>
                  <a:cubicBezTo>
                    <a:pt x="95" y="40"/>
                    <a:pt x="95" y="40"/>
                    <a:pt x="95" y="40"/>
                  </a:cubicBezTo>
                  <a:cubicBezTo>
                    <a:pt x="95" y="40"/>
                    <a:pt x="92" y="42"/>
                    <a:pt x="92" y="42"/>
                  </a:cubicBezTo>
                  <a:cubicBezTo>
                    <a:pt x="92" y="43"/>
                    <a:pt x="92" y="43"/>
                    <a:pt x="92" y="43"/>
                  </a:cubicBezTo>
                  <a:cubicBezTo>
                    <a:pt x="92" y="43"/>
                    <a:pt x="92" y="43"/>
                    <a:pt x="92" y="43"/>
                  </a:cubicBezTo>
                  <a:cubicBezTo>
                    <a:pt x="92" y="43"/>
                    <a:pt x="92" y="43"/>
                    <a:pt x="92" y="43"/>
                  </a:cubicBezTo>
                  <a:cubicBezTo>
                    <a:pt x="93" y="44"/>
                    <a:pt x="93" y="44"/>
                    <a:pt x="93" y="44"/>
                  </a:cubicBezTo>
                  <a:cubicBezTo>
                    <a:pt x="93" y="44"/>
                    <a:pt x="93" y="46"/>
                    <a:pt x="93" y="46"/>
                  </a:cubicBezTo>
                  <a:cubicBezTo>
                    <a:pt x="93" y="46"/>
                    <a:pt x="93" y="46"/>
                    <a:pt x="93" y="46"/>
                  </a:cubicBezTo>
                  <a:cubicBezTo>
                    <a:pt x="92" y="47"/>
                    <a:pt x="92" y="47"/>
                    <a:pt x="92" y="47"/>
                  </a:cubicBezTo>
                  <a:cubicBezTo>
                    <a:pt x="93" y="48"/>
                    <a:pt x="93" y="48"/>
                    <a:pt x="93" y="48"/>
                  </a:cubicBezTo>
                  <a:cubicBezTo>
                    <a:pt x="88" y="52"/>
                    <a:pt x="88" y="52"/>
                    <a:pt x="88" y="52"/>
                  </a:cubicBezTo>
                  <a:cubicBezTo>
                    <a:pt x="88" y="55"/>
                    <a:pt x="88" y="55"/>
                    <a:pt x="88" y="55"/>
                  </a:cubicBezTo>
                  <a:cubicBezTo>
                    <a:pt x="85" y="56"/>
                    <a:pt x="85" y="56"/>
                    <a:pt x="85" y="56"/>
                  </a:cubicBezTo>
                  <a:cubicBezTo>
                    <a:pt x="85" y="56"/>
                    <a:pt x="84" y="58"/>
                    <a:pt x="84" y="59"/>
                  </a:cubicBezTo>
                  <a:cubicBezTo>
                    <a:pt x="83" y="59"/>
                    <a:pt x="82" y="64"/>
                    <a:pt x="82" y="64"/>
                  </a:cubicBezTo>
                  <a:cubicBezTo>
                    <a:pt x="82" y="64"/>
                    <a:pt x="78" y="66"/>
                    <a:pt x="77" y="66"/>
                  </a:cubicBezTo>
                  <a:cubicBezTo>
                    <a:pt x="77" y="67"/>
                    <a:pt x="76" y="68"/>
                    <a:pt x="76" y="68"/>
                  </a:cubicBezTo>
                  <a:cubicBezTo>
                    <a:pt x="76" y="69"/>
                    <a:pt x="75" y="72"/>
                    <a:pt x="75" y="72"/>
                  </a:cubicBezTo>
                  <a:cubicBezTo>
                    <a:pt x="75" y="72"/>
                    <a:pt x="71" y="73"/>
                    <a:pt x="70" y="73"/>
                  </a:cubicBezTo>
                  <a:cubicBezTo>
                    <a:pt x="70" y="73"/>
                    <a:pt x="69" y="73"/>
                    <a:pt x="69" y="73"/>
                  </a:cubicBezTo>
                  <a:cubicBezTo>
                    <a:pt x="67" y="74"/>
                    <a:pt x="67" y="74"/>
                    <a:pt x="67" y="74"/>
                  </a:cubicBezTo>
                  <a:cubicBezTo>
                    <a:pt x="66" y="71"/>
                    <a:pt x="66" y="71"/>
                    <a:pt x="66" y="71"/>
                  </a:cubicBezTo>
                  <a:cubicBezTo>
                    <a:pt x="64" y="71"/>
                    <a:pt x="64" y="71"/>
                    <a:pt x="64" y="71"/>
                  </a:cubicBezTo>
                  <a:cubicBezTo>
                    <a:pt x="64" y="71"/>
                    <a:pt x="61" y="75"/>
                    <a:pt x="61" y="75"/>
                  </a:cubicBezTo>
                  <a:cubicBezTo>
                    <a:pt x="61" y="75"/>
                    <a:pt x="58" y="79"/>
                    <a:pt x="58" y="79"/>
                  </a:cubicBezTo>
                  <a:cubicBezTo>
                    <a:pt x="58" y="81"/>
                    <a:pt x="58" y="81"/>
                    <a:pt x="58" y="81"/>
                  </a:cubicBezTo>
                  <a:cubicBezTo>
                    <a:pt x="58" y="81"/>
                    <a:pt x="60" y="82"/>
                    <a:pt x="60" y="82"/>
                  </a:cubicBezTo>
                  <a:cubicBezTo>
                    <a:pt x="60" y="82"/>
                    <a:pt x="63" y="83"/>
                    <a:pt x="63" y="83"/>
                  </a:cubicBezTo>
                  <a:cubicBezTo>
                    <a:pt x="63" y="83"/>
                    <a:pt x="63" y="84"/>
                    <a:pt x="63" y="85"/>
                  </a:cubicBezTo>
                  <a:cubicBezTo>
                    <a:pt x="63" y="86"/>
                    <a:pt x="63" y="86"/>
                    <a:pt x="63" y="86"/>
                  </a:cubicBezTo>
                  <a:cubicBezTo>
                    <a:pt x="63" y="86"/>
                    <a:pt x="63" y="86"/>
                    <a:pt x="63" y="86"/>
                  </a:cubicBezTo>
                  <a:cubicBezTo>
                    <a:pt x="63" y="87"/>
                    <a:pt x="62" y="87"/>
                    <a:pt x="62" y="88"/>
                  </a:cubicBezTo>
                  <a:cubicBezTo>
                    <a:pt x="62" y="88"/>
                    <a:pt x="62" y="88"/>
                    <a:pt x="62" y="88"/>
                  </a:cubicBezTo>
                  <a:cubicBezTo>
                    <a:pt x="62" y="88"/>
                    <a:pt x="63" y="89"/>
                    <a:pt x="63" y="89"/>
                  </a:cubicBezTo>
                  <a:cubicBezTo>
                    <a:pt x="63" y="89"/>
                    <a:pt x="64" y="89"/>
                    <a:pt x="64" y="89"/>
                  </a:cubicBezTo>
                  <a:cubicBezTo>
                    <a:pt x="66" y="89"/>
                    <a:pt x="66" y="89"/>
                    <a:pt x="66" y="89"/>
                  </a:cubicBezTo>
                  <a:cubicBezTo>
                    <a:pt x="66" y="92"/>
                    <a:pt x="66" y="92"/>
                    <a:pt x="66" y="92"/>
                  </a:cubicBezTo>
                  <a:cubicBezTo>
                    <a:pt x="69" y="97"/>
                    <a:pt x="69" y="97"/>
                    <a:pt x="69" y="97"/>
                  </a:cubicBezTo>
                  <a:cubicBezTo>
                    <a:pt x="69" y="97"/>
                    <a:pt x="69" y="98"/>
                    <a:pt x="69" y="98"/>
                  </a:cubicBezTo>
                  <a:cubicBezTo>
                    <a:pt x="68" y="98"/>
                    <a:pt x="69" y="99"/>
                    <a:pt x="69" y="99"/>
                  </a:cubicBezTo>
                  <a:cubicBezTo>
                    <a:pt x="69" y="99"/>
                    <a:pt x="69" y="99"/>
                    <a:pt x="69" y="99"/>
                  </a:cubicBezTo>
                  <a:cubicBezTo>
                    <a:pt x="69" y="99"/>
                    <a:pt x="67" y="100"/>
                    <a:pt x="67" y="100"/>
                  </a:cubicBezTo>
                  <a:cubicBezTo>
                    <a:pt x="67" y="100"/>
                    <a:pt x="66" y="100"/>
                    <a:pt x="66" y="100"/>
                  </a:cubicBezTo>
                  <a:cubicBezTo>
                    <a:pt x="65" y="99"/>
                    <a:pt x="65" y="99"/>
                    <a:pt x="65" y="99"/>
                  </a:cubicBezTo>
                  <a:cubicBezTo>
                    <a:pt x="65" y="99"/>
                    <a:pt x="64" y="99"/>
                    <a:pt x="64" y="99"/>
                  </a:cubicBezTo>
                  <a:cubicBezTo>
                    <a:pt x="64" y="99"/>
                    <a:pt x="63" y="100"/>
                    <a:pt x="62" y="100"/>
                  </a:cubicBezTo>
                  <a:cubicBezTo>
                    <a:pt x="62" y="100"/>
                    <a:pt x="62" y="100"/>
                    <a:pt x="62" y="100"/>
                  </a:cubicBezTo>
                  <a:cubicBezTo>
                    <a:pt x="60" y="100"/>
                    <a:pt x="60" y="100"/>
                    <a:pt x="60" y="100"/>
                  </a:cubicBezTo>
                  <a:cubicBezTo>
                    <a:pt x="60" y="100"/>
                    <a:pt x="60" y="100"/>
                    <a:pt x="60" y="100"/>
                  </a:cubicBezTo>
                  <a:cubicBezTo>
                    <a:pt x="54" y="100"/>
                    <a:pt x="54" y="100"/>
                    <a:pt x="54" y="100"/>
                  </a:cubicBezTo>
                  <a:cubicBezTo>
                    <a:pt x="54" y="100"/>
                    <a:pt x="53" y="100"/>
                    <a:pt x="53" y="100"/>
                  </a:cubicBezTo>
                  <a:cubicBezTo>
                    <a:pt x="53" y="100"/>
                    <a:pt x="53" y="102"/>
                    <a:pt x="53" y="102"/>
                  </a:cubicBezTo>
                  <a:cubicBezTo>
                    <a:pt x="51" y="102"/>
                    <a:pt x="51" y="102"/>
                    <a:pt x="51" y="102"/>
                  </a:cubicBezTo>
                  <a:cubicBezTo>
                    <a:pt x="51" y="102"/>
                    <a:pt x="51" y="102"/>
                    <a:pt x="51" y="102"/>
                  </a:cubicBezTo>
                  <a:cubicBezTo>
                    <a:pt x="51" y="102"/>
                    <a:pt x="50" y="102"/>
                    <a:pt x="50" y="102"/>
                  </a:cubicBezTo>
                  <a:cubicBezTo>
                    <a:pt x="50" y="102"/>
                    <a:pt x="50" y="103"/>
                    <a:pt x="49" y="103"/>
                  </a:cubicBezTo>
                  <a:cubicBezTo>
                    <a:pt x="49" y="103"/>
                    <a:pt x="49" y="103"/>
                    <a:pt x="49" y="102"/>
                  </a:cubicBezTo>
                  <a:cubicBezTo>
                    <a:pt x="48" y="102"/>
                    <a:pt x="47" y="102"/>
                    <a:pt x="46" y="102"/>
                  </a:cubicBezTo>
                  <a:cubicBezTo>
                    <a:pt x="45" y="102"/>
                    <a:pt x="45" y="101"/>
                    <a:pt x="44" y="100"/>
                  </a:cubicBezTo>
                  <a:cubicBezTo>
                    <a:pt x="44" y="99"/>
                    <a:pt x="44" y="99"/>
                    <a:pt x="44" y="98"/>
                  </a:cubicBezTo>
                  <a:cubicBezTo>
                    <a:pt x="44" y="96"/>
                    <a:pt x="43" y="95"/>
                    <a:pt x="41" y="95"/>
                  </a:cubicBezTo>
                  <a:cubicBezTo>
                    <a:pt x="40" y="95"/>
                    <a:pt x="39" y="95"/>
                    <a:pt x="40" y="93"/>
                  </a:cubicBezTo>
                  <a:cubicBezTo>
                    <a:pt x="40" y="91"/>
                    <a:pt x="39" y="90"/>
                    <a:pt x="37" y="90"/>
                  </a:cubicBezTo>
                  <a:cubicBezTo>
                    <a:pt x="37" y="90"/>
                    <a:pt x="36" y="90"/>
                    <a:pt x="35" y="90"/>
                  </a:cubicBezTo>
                  <a:cubicBezTo>
                    <a:pt x="34" y="91"/>
                    <a:pt x="32" y="91"/>
                    <a:pt x="31" y="91"/>
                  </a:cubicBezTo>
                  <a:cubicBezTo>
                    <a:pt x="30" y="91"/>
                    <a:pt x="29" y="92"/>
                    <a:pt x="28" y="91"/>
                  </a:cubicBezTo>
                  <a:cubicBezTo>
                    <a:pt x="27" y="92"/>
                    <a:pt x="27" y="91"/>
                    <a:pt x="26" y="92"/>
                  </a:cubicBezTo>
                  <a:cubicBezTo>
                    <a:pt x="24" y="93"/>
                    <a:pt x="23" y="91"/>
                    <a:pt x="22" y="90"/>
                  </a:cubicBezTo>
                  <a:cubicBezTo>
                    <a:pt x="21" y="91"/>
                    <a:pt x="19" y="91"/>
                    <a:pt x="18" y="91"/>
                  </a:cubicBezTo>
                  <a:cubicBezTo>
                    <a:pt x="18" y="91"/>
                    <a:pt x="18" y="92"/>
                    <a:pt x="17" y="92"/>
                  </a:cubicBezTo>
                  <a:cubicBezTo>
                    <a:pt x="16" y="92"/>
                    <a:pt x="15" y="92"/>
                    <a:pt x="14" y="92"/>
                  </a:cubicBezTo>
                  <a:cubicBezTo>
                    <a:pt x="12" y="91"/>
                    <a:pt x="10" y="92"/>
                    <a:pt x="8" y="93"/>
                  </a:cubicBezTo>
                  <a:cubicBezTo>
                    <a:pt x="7" y="93"/>
                    <a:pt x="6" y="92"/>
                    <a:pt x="5" y="92"/>
                  </a:cubicBezTo>
                  <a:cubicBezTo>
                    <a:pt x="5" y="92"/>
                    <a:pt x="5" y="92"/>
                    <a:pt x="5" y="92"/>
                  </a:cubicBezTo>
                  <a:cubicBezTo>
                    <a:pt x="5" y="90"/>
                    <a:pt x="5" y="90"/>
                    <a:pt x="5" y="90"/>
                  </a:cubicBezTo>
                  <a:cubicBezTo>
                    <a:pt x="7" y="88"/>
                    <a:pt x="7" y="88"/>
                    <a:pt x="7" y="88"/>
                  </a:cubicBezTo>
                  <a:cubicBezTo>
                    <a:pt x="7" y="85"/>
                    <a:pt x="7" y="85"/>
                    <a:pt x="7" y="85"/>
                  </a:cubicBezTo>
                  <a:cubicBezTo>
                    <a:pt x="9" y="85"/>
                    <a:pt x="9" y="85"/>
                    <a:pt x="9" y="85"/>
                  </a:cubicBezTo>
                  <a:cubicBezTo>
                    <a:pt x="9" y="83"/>
                    <a:pt x="9" y="83"/>
                    <a:pt x="9" y="83"/>
                  </a:cubicBezTo>
                  <a:cubicBezTo>
                    <a:pt x="13" y="83"/>
                    <a:pt x="13" y="83"/>
                    <a:pt x="13" y="83"/>
                  </a:cubicBezTo>
                  <a:cubicBezTo>
                    <a:pt x="15" y="82"/>
                    <a:pt x="15" y="82"/>
                    <a:pt x="15" y="82"/>
                  </a:cubicBezTo>
                  <a:cubicBezTo>
                    <a:pt x="16" y="80"/>
                    <a:pt x="16" y="80"/>
                    <a:pt x="16" y="80"/>
                  </a:cubicBezTo>
                  <a:cubicBezTo>
                    <a:pt x="16" y="79"/>
                    <a:pt x="16" y="79"/>
                    <a:pt x="16" y="79"/>
                  </a:cubicBezTo>
                  <a:cubicBezTo>
                    <a:pt x="15" y="77"/>
                    <a:pt x="15" y="77"/>
                    <a:pt x="15" y="77"/>
                  </a:cubicBezTo>
                  <a:cubicBezTo>
                    <a:pt x="13" y="77"/>
                    <a:pt x="13" y="77"/>
                    <a:pt x="13" y="77"/>
                  </a:cubicBezTo>
                  <a:cubicBezTo>
                    <a:pt x="13" y="70"/>
                    <a:pt x="13" y="70"/>
                    <a:pt x="13" y="70"/>
                  </a:cubicBezTo>
                  <a:cubicBezTo>
                    <a:pt x="11" y="70"/>
                    <a:pt x="11" y="70"/>
                    <a:pt x="11" y="70"/>
                  </a:cubicBezTo>
                  <a:cubicBezTo>
                    <a:pt x="9" y="68"/>
                    <a:pt x="9" y="68"/>
                    <a:pt x="9" y="68"/>
                  </a:cubicBezTo>
                  <a:cubicBezTo>
                    <a:pt x="7" y="67"/>
                    <a:pt x="7" y="67"/>
                    <a:pt x="7" y="67"/>
                  </a:cubicBezTo>
                  <a:cubicBezTo>
                    <a:pt x="4" y="64"/>
                    <a:pt x="4" y="64"/>
                    <a:pt x="4" y="64"/>
                  </a:cubicBezTo>
                  <a:cubicBezTo>
                    <a:pt x="4" y="62"/>
                    <a:pt x="4" y="62"/>
                    <a:pt x="4" y="62"/>
                  </a:cubicBezTo>
                  <a:cubicBezTo>
                    <a:pt x="0" y="57"/>
                    <a:pt x="0" y="57"/>
                    <a:pt x="0" y="57"/>
                  </a:cubicBezTo>
                  <a:cubicBezTo>
                    <a:pt x="11" y="61"/>
                    <a:pt x="11" y="61"/>
                    <a:pt x="11" y="61"/>
                  </a:cubicBezTo>
                  <a:cubicBezTo>
                    <a:pt x="14" y="60"/>
                    <a:pt x="14" y="60"/>
                    <a:pt x="14" y="60"/>
                  </a:cubicBezTo>
                  <a:cubicBezTo>
                    <a:pt x="21" y="61"/>
                    <a:pt x="21" y="61"/>
                    <a:pt x="21" y="61"/>
                  </a:cubicBezTo>
                  <a:cubicBezTo>
                    <a:pt x="24" y="59"/>
                    <a:pt x="24" y="59"/>
                    <a:pt x="24" y="59"/>
                  </a:cubicBezTo>
                  <a:cubicBezTo>
                    <a:pt x="24" y="59"/>
                    <a:pt x="28" y="60"/>
                    <a:pt x="28" y="60"/>
                  </a:cubicBezTo>
                  <a:cubicBezTo>
                    <a:pt x="28" y="60"/>
                    <a:pt x="30" y="59"/>
                    <a:pt x="31" y="59"/>
                  </a:cubicBezTo>
                  <a:cubicBezTo>
                    <a:pt x="31" y="59"/>
                    <a:pt x="37" y="57"/>
                    <a:pt x="37" y="57"/>
                  </a:cubicBezTo>
                  <a:cubicBezTo>
                    <a:pt x="37" y="57"/>
                    <a:pt x="37" y="56"/>
                    <a:pt x="36" y="56"/>
                  </a:cubicBezTo>
                  <a:cubicBezTo>
                    <a:pt x="36" y="55"/>
                    <a:pt x="36" y="53"/>
                    <a:pt x="36" y="53"/>
                  </a:cubicBezTo>
                  <a:cubicBezTo>
                    <a:pt x="36" y="53"/>
                    <a:pt x="37" y="50"/>
                    <a:pt x="37" y="50"/>
                  </a:cubicBezTo>
                  <a:cubicBezTo>
                    <a:pt x="37" y="50"/>
                    <a:pt x="37" y="49"/>
                    <a:pt x="37" y="49"/>
                  </a:cubicBezTo>
                  <a:cubicBezTo>
                    <a:pt x="41" y="46"/>
                    <a:pt x="41" y="46"/>
                    <a:pt x="41" y="46"/>
                  </a:cubicBezTo>
                  <a:cubicBezTo>
                    <a:pt x="41" y="46"/>
                    <a:pt x="42" y="47"/>
                    <a:pt x="43" y="47"/>
                  </a:cubicBezTo>
                  <a:cubicBezTo>
                    <a:pt x="43" y="47"/>
                    <a:pt x="46" y="46"/>
                    <a:pt x="46" y="46"/>
                  </a:cubicBezTo>
                  <a:cubicBezTo>
                    <a:pt x="47" y="46"/>
                    <a:pt x="47" y="46"/>
                    <a:pt x="47" y="46"/>
                  </a:cubicBezTo>
                  <a:cubicBezTo>
                    <a:pt x="45" y="44"/>
                    <a:pt x="45" y="44"/>
                    <a:pt x="45" y="44"/>
                  </a:cubicBezTo>
                  <a:cubicBezTo>
                    <a:pt x="47" y="44"/>
                    <a:pt x="47" y="44"/>
                    <a:pt x="47" y="44"/>
                  </a:cubicBezTo>
                  <a:cubicBezTo>
                    <a:pt x="49" y="42"/>
                    <a:pt x="49" y="42"/>
                    <a:pt x="49" y="42"/>
                  </a:cubicBezTo>
                  <a:cubicBezTo>
                    <a:pt x="49" y="42"/>
                    <a:pt x="50" y="42"/>
                    <a:pt x="51" y="42"/>
                  </a:cubicBezTo>
                  <a:cubicBezTo>
                    <a:pt x="51" y="42"/>
                    <a:pt x="51" y="43"/>
                    <a:pt x="51" y="43"/>
                  </a:cubicBezTo>
                  <a:cubicBezTo>
                    <a:pt x="53" y="42"/>
                    <a:pt x="53" y="42"/>
                    <a:pt x="53" y="42"/>
                  </a:cubicBezTo>
                  <a:cubicBezTo>
                    <a:pt x="55" y="44"/>
                    <a:pt x="55" y="44"/>
                    <a:pt x="55" y="44"/>
                  </a:cubicBezTo>
                  <a:cubicBezTo>
                    <a:pt x="57" y="41"/>
                    <a:pt x="57" y="41"/>
                    <a:pt x="57" y="41"/>
                  </a:cubicBezTo>
                  <a:cubicBezTo>
                    <a:pt x="57" y="39"/>
                    <a:pt x="57" y="39"/>
                    <a:pt x="57" y="39"/>
                  </a:cubicBezTo>
                  <a:cubicBezTo>
                    <a:pt x="57" y="39"/>
                    <a:pt x="57" y="38"/>
                    <a:pt x="57" y="38"/>
                  </a:cubicBezTo>
                  <a:cubicBezTo>
                    <a:pt x="57" y="38"/>
                    <a:pt x="57" y="36"/>
                    <a:pt x="57" y="36"/>
                  </a:cubicBezTo>
                  <a:cubicBezTo>
                    <a:pt x="58" y="35"/>
                    <a:pt x="58" y="35"/>
                    <a:pt x="58" y="35"/>
                  </a:cubicBezTo>
                  <a:cubicBezTo>
                    <a:pt x="58" y="32"/>
                    <a:pt x="58" y="32"/>
                    <a:pt x="58" y="32"/>
                  </a:cubicBezTo>
                  <a:cubicBezTo>
                    <a:pt x="62" y="31"/>
                    <a:pt x="62" y="31"/>
                    <a:pt x="62" y="31"/>
                  </a:cubicBezTo>
                  <a:cubicBezTo>
                    <a:pt x="64" y="30"/>
                    <a:pt x="64" y="30"/>
                    <a:pt x="64" y="30"/>
                  </a:cubicBezTo>
                  <a:cubicBezTo>
                    <a:pt x="64" y="30"/>
                    <a:pt x="64" y="29"/>
                    <a:pt x="64" y="28"/>
                  </a:cubicBezTo>
                  <a:cubicBezTo>
                    <a:pt x="64" y="28"/>
                    <a:pt x="63" y="27"/>
                    <a:pt x="63" y="27"/>
                  </a:cubicBezTo>
                  <a:cubicBezTo>
                    <a:pt x="61" y="25"/>
                    <a:pt x="61" y="25"/>
                    <a:pt x="61" y="25"/>
                  </a:cubicBezTo>
                  <a:cubicBezTo>
                    <a:pt x="61" y="24"/>
                    <a:pt x="61" y="24"/>
                    <a:pt x="61" y="24"/>
                  </a:cubicBezTo>
                  <a:cubicBezTo>
                    <a:pt x="64" y="24"/>
                    <a:pt x="64" y="24"/>
                    <a:pt x="64" y="24"/>
                  </a:cubicBezTo>
                  <a:cubicBezTo>
                    <a:pt x="64" y="25"/>
                    <a:pt x="64" y="25"/>
                    <a:pt x="64" y="25"/>
                  </a:cubicBezTo>
                  <a:cubicBezTo>
                    <a:pt x="66" y="25"/>
                    <a:pt x="66" y="25"/>
                    <a:pt x="66" y="25"/>
                  </a:cubicBezTo>
                  <a:cubicBezTo>
                    <a:pt x="67" y="24"/>
                    <a:pt x="67" y="24"/>
                    <a:pt x="67" y="24"/>
                  </a:cubicBezTo>
                  <a:cubicBezTo>
                    <a:pt x="69" y="24"/>
                    <a:pt x="69" y="24"/>
                    <a:pt x="69" y="24"/>
                  </a:cubicBezTo>
                  <a:cubicBezTo>
                    <a:pt x="70" y="22"/>
                    <a:pt x="70" y="22"/>
                    <a:pt x="70" y="22"/>
                  </a:cubicBezTo>
                  <a:cubicBezTo>
                    <a:pt x="68" y="21"/>
                    <a:pt x="68" y="21"/>
                    <a:pt x="68" y="21"/>
                  </a:cubicBezTo>
                  <a:cubicBezTo>
                    <a:pt x="68" y="20"/>
                    <a:pt x="68" y="20"/>
                    <a:pt x="68" y="20"/>
                  </a:cubicBezTo>
                  <a:cubicBezTo>
                    <a:pt x="68" y="20"/>
                    <a:pt x="71" y="17"/>
                    <a:pt x="71" y="17"/>
                  </a:cubicBezTo>
                  <a:cubicBezTo>
                    <a:pt x="71" y="17"/>
                    <a:pt x="72" y="16"/>
                    <a:pt x="72" y="15"/>
                  </a:cubicBezTo>
                  <a:cubicBezTo>
                    <a:pt x="72" y="15"/>
                    <a:pt x="72" y="14"/>
                    <a:pt x="72" y="13"/>
                  </a:cubicBezTo>
                  <a:cubicBezTo>
                    <a:pt x="72" y="13"/>
                    <a:pt x="72" y="12"/>
                    <a:pt x="72" y="12"/>
                  </a:cubicBezTo>
                  <a:cubicBezTo>
                    <a:pt x="72" y="12"/>
                    <a:pt x="72" y="11"/>
                    <a:pt x="72" y="11"/>
                  </a:cubicBezTo>
                  <a:cubicBezTo>
                    <a:pt x="71" y="8"/>
                    <a:pt x="71" y="8"/>
                    <a:pt x="71" y="8"/>
                  </a:cubicBezTo>
                  <a:cubicBezTo>
                    <a:pt x="70" y="7"/>
                    <a:pt x="70" y="7"/>
                    <a:pt x="70" y="7"/>
                  </a:cubicBezTo>
                  <a:cubicBezTo>
                    <a:pt x="72" y="4"/>
                    <a:pt x="72" y="4"/>
                    <a:pt x="72" y="4"/>
                  </a:cubicBezTo>
                  <a:cubicBezTo>
                    <a:pt x="74" y="4"/>
                    <a:pt x="74" y="4"/>
                    <a:pt x="74" y="4"/>
                  </a:cubicBezTo>
                  <a:cubicBezTo>
                    <a:pt x="74" y="4"/>
                    <a:pt x="74" y="3"/>
                    <a:pt x="74" y="3"/>
                  </a:cubicBezTo>
                  <a:cubicBezTo>
                    <a:pt x="74" y="3"/>
                    <a:pt x="78" y="1"/>
                    <a:pt x="78" y="1"/>
                  </a:cubicBezTo>
                  <a:cubicBezTo>
                    <a:pt x="79" y="0"/>
                    <a:pt x="79" y="0"/>
                    <a:pt x="79" y="0"/>
                  </a:cubicBezTo>
                  <a:cubicBezTo>
                    <a:pt x="85" y="0"/>
                    <a:pt x="85" y="0"/>
                    <a:pt x="85" y="0"/>
                  </a:cubicBezTo>
                  <a:cubicBezTo>
                    <a:pt x="87" y="0"/>
                    <a:pt x="87" y="0"/>
                    <a:pt x="87" y="0"/>
                  </a:cubicBezTo>
                  <a:cubicBezTo>
                    <a:pt x="88" y="0"/>
                    <a:pt x="88" y="0"/>
                    <a:pt x="88" y="0"/>
                  </a:cubicBezTo>
                  <a:cubicBezTo>
                    <a:pt x="87" y="1"/>
                    <a:pt x="87" y="1"/>
                    <a:pt x="87" y="1"/>
                  </a:cubicBezTo>
                  <a:cubicBezTo>
                    <a:pt x="83" y="2"/>
                    <a:pt x="83" y="2"/>
                    <a:pt x="83" y="2"/>
                  </a:cubicBezTo>
                  <a:cubicBezTo>
                    <a:pt x="83" y="2"/>
                    <a:pt x="82" y="3"/>
                    <a:pt x="82" y="4"/>
                  </a:cubicBezTo>
                  <a:cubicBezTo>
                    <a:pt x="82" y="4"/>
                    <a:pt x="81" y="5"/>
                    <a:pt x="80" y="5"/>
                  </a:cubicBezTo>
                  <a:cubicBezTo>
                    <a:pt x="80" y="5"/>
                    <a:pt x="79" y="5"/>
                    <a:pt x="79" y="5"/>
                  </a:cubicBezTo>
                  <a:cubicBezTo>
                    <a:pt x="79" y="7"/>
                    <a:pt x="79" y="7"/>
                    <a:pt x="79" y="7"/>
                  </a:cubicBezTo>
                  <a:cubicBezTo>
                    <a:pt x="80" y="8"/>
                    <a:pt x="80" y="8"/>
                    <a:pt x="80" y="8"/>
                  </a:cubicBezTo>
                  <a:cubicBezTo>
                    <a:pt x="80" y="8"/>
                    <a:pt x="83" y="9"/>
                    <a:pt x="83" y="9"/>
                  </a:cubicBezTo>
                  <a:cubicBezTo>
                    <a:pt x="83" y="9"/>
                    <a:pt x="84" y="10"/>
                    <a:pt x="84" y="11"/>
                  </a:cubicBezTo>
                  <a:cubicBezTo>
                    <a:pt x="84" y="11"/>
                    <a:pt x="84" y="11"/>
                    <a:pt x="84" y="11"/>
                  </a:cubicBezTo>
                  <a:cubicBezTo>
                    <a:pt x="85" y="11"/>
                    <a:pt x="85" y="11"/>
                    <a:pt x="85" y="11"/>
                  </a:cubicBezTo>
                  <a:cubicBezTo>
                    <a:pt x="85" y="11"/>
                    <a:pt x="87" y="12"/>
                    <a:pt x="87" y="12"/>
                  </a:cubicBezTo>
                  <a:cubicBezTo>
                    <a:pt x="87" y="12"/>
                    <a:pt x="88" y="14"/>
                    <a:pt x="88" y="14"/>
                  </a:cubicBezTo>
                  <a:cubicBezTo>
                    <a:pt x="88" y="14"/>
                    <a:pt x="88" y="14"/>
                    <a:pt x="88" y="14"/>
                  </a:cubicBezTo>
                  <a:cubicBezTo>
                    <a:pt x="88" y="14"/>
                    <a:pt x="90" y="16"/>
                    <a:pt x="90" y="16"/>
                  </a:cubicBezTo>
                  <a:cubicBezTo>
                    <a:pt x="92" y="18"/>
                    <a:pt x="92" y="18"/>
                    <a:pt x="92" y="18"/>
                  </a:cubicBezTo>
                  <a:cubicBezTo>
                    <a:pt x="87" y="18"/>
                    <a:pt x="87" y="18"/>
                    <a:pt x="87" y="18"/>
                  </a:cubicBezTo>
                  <a:cubicBezTo>
                    <a:pt x="87" y="18"/>
                    <a:pt x="86" y="19"/>
                    <a:pt x="86" y="19"/>
                  </a:cubicBezTo>
                  <a:cubicBezTo>
                    <a:pt x="86" y="20"/>
                    <a:pt x="85" y="22"/>
                    <a:pt x="85" y="22"/>
                  </a:cubicBezTo>
                  <a:cubicBezTo>
                    <a:pt x="85" y="22"/>
                    <a:pt x="85" y="22"/>
                    <a:pt x="85" y="22"/>
                  </a:cubicBezTo>
                  <a:cubicBezTo>
                    <a:pt x="85" y="22"/>
                    <a:pt x="85" y="24"/>
                    <a:pt x="85" y="24"/>
                  </a:cubicBezTo>
                  <a:cubicBezTo>
                    <a:pt x="86" y="25"/>
                    <a:pt x="86" y="26"/>
                    <a:pt x="86" y="26"/>
                  </a:cubicBezTo>
                  <a:cubicBezTo>
                    <a:pt x="86" y="26"/>
                    <a:pt x="86" y="28"/>
                    <a:pt x="86" y="28"/>
                  </a:cubicBezTo>
                  <a:cubicBezTo>
                    <a:pt x="86" y="29"/>
                    <a:pt x="86" y="30"/>
                    <a:pt x="86" y="30"/>
                  </a:cubicBezTo>
                  <a:cubicBezTo>
                    <a:pt x="86" y="31"/>
                    <a:pt x="87" y="32"/>
                    <a:pt x="87" y="32"/>
                  </a:cubicBezTo>
                  <a:cubicBezTo>
                    <a:pt x="87" y="32"/>
                    <a:pt x="88" y="33"/>
                    <a:pt x="89" y="33"/>
                  </a:cubicBezTo>
                  <a:cubicBezTo>
                    <a:pt x="89" y="33"/>
                    <a:pt x="91" y="34"/>
                    <a:pt x="91" y="34"/>
                  </a:cubicBezTo>
                  <a:cubicBezTo>
                    <a:pt x="91" y="34"/>
                    <a:pt x="92" y="34"/>
                    <a:pt x="92" y="34"/>
                  </a:cubicBezTo>
                  <a:cubicBezTo>
                    <a:pt x="93" y="34"/>
                    <a:pt x="94" y="34"/>
                    <a:pt x="94" y="34"/>
                  </a:cubicBezTo>
                  <a:cubicBezTo>
                    <a:pt x="94" y="37"/>
                    <a:pt x="94" y="37"/>
                    <a:pt x="94" y="37"/>
                  </a:cubicBezTo>
                  <a:cubicBezTo>
                    <a:pt x="95" y="37"/>
                    <a:pt x="95" y="37"/>
                    <a:pt x="95" y="37"/>
                  </a:cubicBezTo>
                  <a:cubicBezTo>
                    <a:pt x="97" y="37"/>
                    <a:pt x="97" y="37"/>
                    <a:pt x="97" y="37"/>
                  </a:cubicBezTo>
                  <a:lnTo>
                    <a:pt x="98" y="38"/>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30" name="Freeform 844">
              <a:extLst>
                <a:ext uri="{FF2B5EF4-FFF2-40B4-BE49-F238E27FC236}">
                  <a16:creationId xmlns:a16="http://schemas.microsoft.com/office/drawing/2014/main" id="{87D04353-A4F4-1090-EA99-977837C0E8AA}"/>
                </a:ext>
              </a:extLst>
            </p:cNvPr>
            <p:cNvSpPr>
              <a:spLocks/>
            </p:cNvSpPr>
            <p:nvPr/>
          </p:nvSpPr>
          <p:spPr bwMode="auto">
            <a:xfrm>
              <a:off x="8885238" y="3541713"/>
              <a:ext cx="177800" cy="196850"/>
            </a:xfrm>
            <a:custGeom>
              <a:avLst/>
              <a:gdLst>
                <a:gd name="T0" fmla="*/ 39 w 43"/>
                <a:gd name="T1" fmla="*/ 1 h 47"/>
                <a:gd name="T2" fmla="*/ 38 w 43"/>
                <a:gd name="T3" fmla="*/ 0 h 47"/>
                <a:gd name="T4" fmla="*/ 37 w 43"/>
                <a:gd name="T5" fmla="*/ 2 h 47"/>
                <a:gd name="T6" fmla="*/ 35 w 43"/>
                <a:gd name="T7" fmla="*/ 6 h 47"/>
                <a:gd name="T8" fmla="*/ 34 w 43"/>
                <a:gd name="T9" fmla="*/ 5 h 47"/>
                <a:gd name="T10" fmla="*/ 32 w 43"/>
                <a:gd name="T11" fmla="*/ 8 h 47"/>
                <a:gd name="T12" fmla="*/ 25 w 43"/>
                <a:gd name="T13" fmla="*/ 9 h 47"/>
                <a:gd name="T14" fmla="*/ 27 w 43"/>
                <a:gd name="T15" fmla="*/ 12 h 47"/>
                <a:gd name="T16" fmla="*/ 26 w 43"/>
                <a:gd name="T17" fmla="*/ 14 h 47"/>
                <a:gd name="T18" fmla="*/ 24 w 43"/>
                <a:gd name="T19" fmla="*/ 14 h 47"/>
                <a:gd name="T20" fmla="*/ 17 w 43"/>
                <a:gd name="T21" fmla="*/ 11 h 47"/>
                <a:gd name="T22" fmla="*/ 15 w 43"/>
                <a:gd name="T23" fmla="*/ 13 h 47"/>
                <a:gd name="T24" fmla="*/ 13 w 43"/>
                <a:gd name="T25" fmla="*/ 16 h 47"/>
                <a:gd name="T26" fmla="*/ 10 w 43"/>
                <a:gd name="T27" fmla="*/ 19 h 47"/>
                <a:gd name="T28" fmla="*/ 6 w 43"/>
                <a:gd name="T29" fmla="*/ 22 h 47"/>
                <a:gd name="T30" fmla="*/ 1 w 43"/>
                <a:gd name="T31" fmla="*/ 26 h 47"/>
                <a:gd name="T32" fmla="*/ 1 w 43"/>
                <a:gd name="T33" fmla="*/ 29 h 47"/>
                <a:gd name="T34" fmla="*/ 6 w 43"/>
                <a:gd name="T35" fmla="*/ 31 h 47"/>
                <a:gd name="T36" fmla="*/ 7 w 43"/>
                <a:gd name="T37" fmla="*/ 33 h 47"/>
                <a:gd name="T38" fmla="*/ 6 w 43"/>
                <a:gd name="T39" fmla="*/ 35 h 47"/>
                <a:gd name="T40" fmla="*/ 4 w 43"/>
                <a:gd name="T41" fmla="*/ 41 h 47"/>
                <a:gd name="T42" fmla="*/ 3 w 43"/>
                <a:gd name="T43" fmla="*/ 42 h 47"/>
                <a:gd name="T44" fmla="*/ 3 w 43"/>
                <a:gd name="T45" fmla="*/ 43 h 47"/>
                <a:gd name="T46" fmla="*/ 4 w 43"/>
                <a:gd name="T47" fmla="*/ 44 h 47"/>
                <a:gd name="T48" fmla="*/ 5 w 43"/>
                <a:gd name="T49" fmla="*/ 45 h 47"/>
                <a:gd name="T50" fmla="*/ 8 w 43"/>
                <a:gd name="T51" fmla="*/ 46 h 47"/>
                <a:gd name="T52" fmla="*/ 13 w 43"/>
                <a:gd name="T53" fmla="*/ 46 h 47"/>
                <a:gd name="T54" fmla="*/ 13 w 43"/>
                <a:gd name="T55" fmla="*/ 47 h 47"/>
                <a:gd name="T56" fmla="*/ 15 w 43"/>
                <a:gd name="T57" fmla="*/ 46 h 47"/>
                <a:gd name="T58" fmla="*/ 19 w 43"/>
                <a:gd name="T59" fmla="*/ 42 h 47"/>
                <a:gd name="T60" fmla="*/ 25 w 43"/>
                <a:gd name="T61" fmla="*/ 42 h 47"/>
                <a:gd name="T62" fmla="*/ 26 w 43"/>
                <a:gd name="T63" fmla="*/ 41 h 47"/>
                <a:gd name="T64" fmla="*/ 26 w 43"/>
                <a:gd name="T65" fmla="*/ 38 h 47"/>
                <a:gd name="T66" fmla="*/ 21 w 43"/>
                <a:gd name="T67" fmla="*/ 34 h 47"/>
                <a:gd name="T68" fmla="*/ 21 w 43"/>
                <a:gd name="T69" fmla="*/ 30 h 47"/>
                <a:gd name="T70" fmla="*/ 27 w 43"/>
                <a:gd name="T71" fmla="*/ 26 h 47"/>
                <a:gd name="T72" fmla="*/ 29 w 43"/>
                <a:gd name="T73" fmla="*/ 24 h 47"/>
                <a:gd name="T74" fmla="*/ 35 w 43"/>
                <a:gd name="T75" fmla="*/ 19 h 47"/>
                <a:gd name="T76" fmla="*/ 36 w 43"/>
                <a:gd name="T77" fmla="*/ 15 h 47"/>
                <a:gd name="T78" fmla="*/ 36 w 43"/>
                <a:gd name="T79" fmla="*/ 13 h 47"/>
                <a:gd name="T80" fmla="*/ 41 w 43"/>
                <a:gd name="T81" fmla="*/ 5 h 47"/>
                <a:gd name="T82" fmla="*/ 42 w 43"/>
                <a:gd name="T83" fmla="*/ 6 h 47"/>
                <a:gd name="T84" fmla="*/ 42 w 43"/>
                <a:gd name="T85" fmla="*/ 5 h 47"/>
                <a:gd name="T86" fmla="*/ 42 w 43"/>
                <a:gd name="T87" fmla="*/ 4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43" h="47">
                  <a:moveTo>
                    <a:pt x="41" y="3"/>
                  </a:moveTo>
                  <a:cubicBezTo>
                    <a:pt x="39" y="1"/>
                    <a:pt x="39" y="1"/>
                    <a:pt x="39" y="1"/>
                  </a:cubicBezTo>
                  <a:cubicBezTo>
                    <a:pt x="39" y="0"/>
                    <a:pt x="39" y="0"/>
                    <a:pt x="39" y="0"/>
                  </a:cubicBezTo>
                  <a:cubicBezTo>
                    <a:pt x="38" y="0"/>
                    <a:pt x="38" y="0"/>
                    <a:pt x="38" y="0"/>
                  </a:cubicBezTo>
                  <a:cubicBezTo>
                    <a:pt x="38" y="0"/>
                    <a:pt x="38" y="1"/>
                    <a:pt x="38" y="1"/>
                  </a:cubicBezTo>
                  <a:cubicBezTo>
                    <a:pt x="38" y="1"/>
                    <a:pt x="37" y="2"/>
                    <a:pt x="37" y="2"/>
                  </a:cubicBezTo>
                  <a:cubicBezTo>
                    <a:pt x="37" y="2"/>
                    <a:pt x="36" y="5"/>
                    <a:pt x="36" y="5"/>
                  </a:cubicBezTo>
                  <a:cubicBezTo>
                    <a:pt x="35" y="6"/>
                    <a:pt x="35" y="6"/>
                    <a:pt x="35" y="6"/>
                  </a:cubicBezTo>
                  <a:cubicBezTo>
                    <a:pt x="35" y="6"/>
                    <a:pt x="35" y="5"/>
                    <a:pt x="35" y="5"/>
                  </a:cubicBezTo>
                  <a:cubicBezTo>
                    <a:pt x="35" y="5"/>
                    <a:pt x="34" y="5"/>
                    <a:pt x="34" y="5"/>
                  </a:cubicBezTo>
                  <a:cubicBezTo>
                    <a:pt x="34" y="5"/>
                    <a:pt x="33" y="8"/>
                    <a:pt x="32" y="8"/>
                  </a:cubicBezTo>
                  <a:cubicBezTo>
                    <a:pt x="32" y="8"/>
                    <a:pt x="32" y="8"/>
                    <a:pt x="32" y="8"/>
                  </a:cubicBezTo>
                  <a:cubicBezTo>
                    <a:pt x="31" y="8"/>
                    <a:pt x="30" y="9"/>
                    <a:pt x="30" y="9"/>
                  </a:cubicBezTo>
                  <a:cubicBezTo>
                    <a:pt x="25" y="9"/>
                    <a:pt x="25" y="9"/>
                    <a:pt x="25" y="9"/>
                  </a:cubicBezTo>
                  <a:cubicBezTo>
                    <a:pt x="25" y="9"/>
                    <a:pt x="25" y="11"/>
                    <a:pt x="25" y="11"/>
                  </a:cubicBezTo>
                  <a:cubicBezTo>
                    <a:pt x="25" y="11"/>
                    <a:pt x="26" y="12"/>
                    <a:pt x="27" y="12"/>
                  </a:cubicBezTo>
                  <a:cubicBezTo>
                    <a:pt x="27" y="12"/>
                    <a:pt x="27" y="13"/>
                    <a:pt x="27" y="13"/>
                  </a:cubicBezTo>
                  <a:cubicBezTo>
                    <a:pt x="27" y="13"/>
                    <a:pt x="26" y="14"/>
                    <a:pt x="26" y="14"/>
                  </a:cubicBezTo>
                  <a:cubicBezTo>
                    <a:pt x="25" y="15"/>
                    <a:pt x="25" y="15"/>
                    <a:pt x="25" y="15"/>
                  </a:cubicBezTo>
                  <a:cubicBezTo>
                    <a:pt x="24" y="14"/>
                    <a:pt x="24" y="14"/>
                    <a:pt x="24" y="14"/>
                  </a:cubicBezTo>
                  <a:cubicBezTo>
                    <a:pt x="20" y="14"/>
                    <a:pt x="20" y="14"/>
                    <a:pt x="20" y="14"/>
                  </a:cubicBezTo>
                  <a:cubicBezTo>
                    <a:pt x="17" y="11"/>
                    <a:pt x="17" y="11"/>
                    <a:pt x="17" y="11"/>
                  </a:cubicBezTo>
                  <a:cubicBezTo>
                    <a:pt x="17" y="11"/>
                    <a:pt x="17" y="12"/>
                    <a:pt x="17" y="12"/>
                  </a:cubicBezTo>
                  <a:cubicBezTo>
                    <a:pt x="17" y="12"/>
                    <a:pt x="15" y="13"/>
                    <a:pt x="15" y="13"/>
                  </a:cubicBezTo>
                  <a:cubicBezTo>
                    <a:pt x="15" y="13"/>
                    <a:pt x="15" y="15"/>
                    <a:pt x="15" y="15"/>
                  </a:cubicBezTo>
                  <a:cubicBezTo>
                    <a:pt x="15" y="15"/>
                    <a:pt x="13" y="15"/>
                    <a:pt x="13" y="16"/>
                  </a:cubicBezTo>
                  <a:cubicBezTo>
                    <a:pt x="13" y="16"/>
                    <a:pt x="11" y="19"/>
                    <a:pt x="11" y="19"/>
                  </a:cubicBezTo>
                  <a:cubicBezTo>
                    <a:pt x="10" y="19"/>
                    <a:pt x="10" y="19"/>
                    <a:pt x="10" y="19"/>
                  </a:cubicBezTo>
                  <a:cubicBezTo>
                    <a:pt x="8" y="21"/>
                    <a:pt x="8" y="21"/>
                    <a:pt x="8" y="21"/>
                  </a:cubicBezTo>
                  <a:cubicBezTo>
                    <a:pt x="8" y="21"/>
                    <a:pt x="6" y="22"/>
                    <a:pt x="6" y="22"/>
                  </a:cubicBezTo>
                  <a:cubicBezTo>
                    <a:pt x="6" y="22"/>
                    <a:pt x="3" y="24"/>
                    <a:pt x="3" y="25"/>
                  </a:cubicBezTo>
                  <a:cubicBezTo>
                    <a:pt x="2" y="25"/>
                    <a:pt x="1" y="26"/>
                    <a:pt x="1" y="26"/>
                  </a:cubicBezTo>
                  <a:cubicBezTo>
                    <a:pt x="0" y="28"/>
                    <a:pt x="0" y="28"/>
                    <a:pt x="0" y="28"/>
                  </a:cubicBezTo>
                  <a:cubicBezTo>
                    <a:pt x="0" y="28"/>
                    <a:pt x="1" y="28"/>
                    <a:pt x="1" y="29"/>
                  </a:cubicBezTo>
                  <a:cubicBezTo>
                    <a:pt x="2" y="29"/>
                    <a:pt x="2" y="30"/>
                    <a:pt x="3" y="30"/>
                  </a:cubicBezTo>
                  <a:cubicBezTo>
                    <a:pt x="4" y="30"/>
                    <a:pt x="5" y="30"/>
                    <a:pt x="6" y="31"/>
                  </a:cubicBezTo>
                  <a:cubicBezTo>
                    <a:pt x="6" y="31"/>
                    <a:pt x="7" y="32"/>
                    <a:pt x="7" y="32"/>
                  </a:cubicBezTo>
                  <a:cubicBezTo>
                    <a:pt x="7" y="32"/>
                    <a:pt x="7" y="32"/>
                    <a:pt x="7" y="33"/>
                  </a:cubicBezTo>
                  <a:cubicBezTo>
                    <a:pt x="7" y="33"/>
                    <a:pt x="7" y="33"/>
                    <a:pt x="7" y="33"/>
                  </a:cubicBezTo>
                  <a:cubicBezTo>
                    <a:pt x="6" y="34"/>
                    <a:pt x="6" y="34"/>
                    <a:pt x="6" y="35"/>
                  </a:cubicBezTo>
                  <a:cubicBezTo>
                    <a:pt x="5" y="36"/>
                    <a:pt x="5" y="37"/>
                    <a:pt x="6" y="38"/>
                  </a:cubicBezTo>
                  <a:cubicBezTo>
                    <a:pt x="5" y="39"/>
                    <a:pt x="4" y="40"/>
                    <a:pt x="4" y="41"/>
                  </a:cubicBezTo>
                  <a:cubicBezTo>
                    <a:pt x="3" y="41"/>
                    <a:pt x="3" y="42"/>
                    <a:pt x="3" y="42"/>
                  </a:cubicBezTo>
                  <a:cubicBezTo>
                    <a:pt x="3" y="42"/>
                    <a:pt x="3" y="42"/>
                    <a:pt x="3" y="42"/>
                  </a:cubicBezTo>
                  <a:cubicBezTo>
                    <a:pt x="3" y="42"/>
                    <a:pt x="3" y="43"/>
                    <a:pt x="3" y="43"/>
                  </a:cubicBezTo>
                  <a:cubicBezTo>
                    <a:pt x="3" y="43"/>
                    <a:pt x="3" y="43"/>
                    <a:pt x="3" y="43"/>
                  </a:cubicBezTo>
                  <a:cubicBezTo>
                    <a:pt x="3" y="43"/>
                    <a:pt x="3" y="43"/>
                    <a:pt x="3" y="43"/>
                  </a:cubicBezTo>
                  <a:cubicBezTo>
                    <a:pt x="4" y="43"/>
                    <a:pt x="5" y="43"/>
                    <a:pt x="4" y="44"/>
                  </a:cubicBezTo>
                  <a:cubicBezTo>
                    <a:pt x="4" y="44"/>
                    <a:pt x="4" y="44"/>
                    <a:pt x="4" y="44"/>
                  </a:cubicBezTo>
                  <a:cubicBezTo>
                    <a:pt x="4" y="45"/>
                    <a:pt x="5" y="45"/>
                    <a:pt x="5" y="45"/>
                  </a:cubicBezTo>
                  <a:cubicBezTo>
                    <a:pt x="6" y="45"/>
                    <a:pt x="6" y="46"/>
                    <a:pt x="7" y="46"/>
                  </a:cubicBezTo>
                  <a:cubicBezTo>
                    <a:pt x="8" y="46"/>
                    <a:pt x="8" y="46"/>
                    <a:pt x="8" y="46"/>
                  </a:cubicBezTo>
                  <a:cubicBezTo>
                    <a:pt x="9" y="47"/>
                    <a:pt x="11" y="47"/>
                    <a:pt x="12" y="46"/>
                  </a:cubicBezTo>
                  <a:cubicBezTo>
                    <a:pt x="12" y="46"/>
                    <a:pt x="13" y="46"/>
                    <a:pt x="13" y="46"/>
                  </a:cubicBezTo>
                  <a:cubicBezTo>
                    <a:pt x="13" y="46"/>
                    <a:pt x="13" y="46"/>
                    <a:pt x="13" y="46"/>
                  </a:cubicBezTo>
                  <a:cubicBezTo>
                    <a:pt x="13" y="46"/>
                    <a:pt x="13" y="47"/>
                    <a:pt x="13" y="47"/>
                  </a:cubicBezTo>
                  <a:cubicBezTo>
                    <a:pt x="14" y="47"/>
                    <a:pt x="14" y="47"/>
                    <a:pt x="14" y="47"/>
                  </a:cubicBezTo>
                  <a:cubicBezTo>
                    <a:pt x="15" y="47"/>
                    <a:pt x="15" y="46"/>
                    <a:pt x="15" y="46"/>
                  </a:cubicBezTo>
                  <a:cubicBezTo>
                    <a:pt x="16" y="45"/>
                    <a:pt x="17" y="44"/>
                    <a:pt x="18" y="43"/>
                  </a:cubicBezTo>
                  <a:cubicBezTo>
                    <a:pt x="18" y="43"/>
                    <a:pt x="18" y="42"/>
                    <a:pt x="19" y="42"/>
                  </a:cubicBezTo>
                  <a:cubicBezTo>
                    <a:pt x="19" y="42"/>
                    <a:pt x="20" y="42"/>
                    <a:pt x="20" y="42"/>
                  </a:cubicBezTo>
                  <a:cubicBezTo>
                    <a:pt x="22" y="42"/>
                    <a:pt x="23" y="42"/>
                    <a:pt x="25" y="42"/>
                  </a:cubicBezTo>
                  <a:cubicBezTo>
                    <a:pt x="25" y="42"/>
                    <a:pt x="25" y="42"/>
                    <a:pt x="26" y="42"/>
                  </a:cubicBezTo>
                  <a:cubicBezTo>
                    <a:pt x="26" y="42"/>
                    <a:pt x="26" y="41"/>
                    <a:pt x="26" y="41"/>
                  </a:cubicBezTo>
                  <a:cubicBezTo>
                    <a:pt x="27" y="41"/>
                    <a:pt x="27" y="40"/>
                    <a:pt x="27" y="40"/>
                  </a:cubicBezTo>
                  <a:cubicBezTo>
                    <a:pt x="27" y="39"/>
                    <a:pt x="26" y="38"/>
                    <a:pt x="26" y="38"/>
                  </a:cubicBezTo>
                  <a:cubicBezTo>
                    <a:pt x="25" y="37"/>
                    <a:pt x="25" y="37"/>
                    <a:pt x="24" y="37"/>
                  </a:cubicBezTo>
                  <a:cubicBezTo>
                    <a:pt x="23" y="36"/>
                    <a:pt x="22" y="35"/>
                    <a:pt x="21" y="34"/>
                  </a:cubicBezTo>
                  <a:cubicBezTo>
                    <a:pt x="21" y="34"/>
                    <a:pt x="21" y="33"/>
                    <a:pt x="20" y="33"/>
                  </a:cubicBezTo>
                  <a:cubicBezTo>
                    <a:pt x="21" y="32"/>
                    <a:pt x="21" y="31"/>
                    <a:pt x="21" y="30"/>
                  </a:cubicBezTo>
                  <a:cubicBezTo>
                    <a:pt x="21" y="29"/>
                    <a:pt x="21" y="28"/>
                    <a:pt x="22" y="28"/>
                  </a:cubicBezTo>
                  <a:cubicBezTo>
                    <a:pt x="24" y="28"/>
                    <a:pt x="25" y="26"/>
                    <a:pt x="27" y="26"/>
                  </a:cubicBezTo>
                  <a:cubicBezTo>
                    <a:pt x="27" y="26"/>
                    <a:pt x="28" y="26"/>
                    <a:pt x="28" y="25"/>
                  </a:cubicBezTo>
                  <a:cubicBezTo>
                    <a:pt x="28" y="25"/>
                    <a:pt x="28" y="25"/>
                    <a:pt x="29" y="24"/>
                  </a:cubicBezTo>
                  <a:cubicBezTo>
                    <a:pt x="30" y="23"/>
                    <a:pt x="32" y="22"/>
                    <a:pt x="33" y="20"/>
                  </a:cubicBezTo>
                  <a:cubicBezTo>
                    <a:pt x="34" y="20"/>
                    <a:pt x="34" y="20"/>
                    <a:pt x="35" y="19"/>
                  </a:cubicBezTo>
                  <a:cubicBezTo>
                    <a:pt x="36" y="19"/>
                    <a:pt x="36" y="19"/>
                    <a:pt x="36" y="18"/>
                  </a:cubicBezTo>
                  <a:cubicBezTo>
                    <a:pt x="36" y="17"/>
                    <a:pt x="36" y="16"/>
                    <a:pt x="36" y="15"/>
                  </a:cubicBezTo>
                  <a:cubicBezTo>
                    <a:pt x="36" y="15"/>
                    <a:pt x="36" y="15"/>
                    <a:pt x="36" y="14"/>
                  </a:cubicBezTo>
                  <a:cubicBezTo>
                    <a:pt x="36" y="14"/>
                    <a:pt x="36" y="14"/>
                    <a:pt x="36" y="13"/>
                  </a:cubicBezTo>
                  <a:cubicBezTo>
                    <a:pt x="36" y="12"/>
                    <a:pt x="36" y="11"/>
                    <a:pt x="37" y="11"/>
                  </a:cubicBezTo>
                  <a:cubicBezTo>
                    <a:pt x="38" y="9"/>
                    <a:pt x="40" y="7"/>
                    <a:pt x="41" y="5"/>
                  </a:cubicBezTo>
                  <a:cubicBezTo>
                    <a:pt x="42" y="5"/>
                    <a:pt x="42" y="5"/>
                    <a:pt x="42" y="6"/>
                  </a:cubicBezTo>
                  <a:cubicBezTo>
                    <a:pt x="42" y="6"/>
                    <a:pt x="42" y="6"/>
                    <a:pt x="42" y="6"/>
                  </a:cubicBezTo>
                  <a:cubicBezTo>
                    <a:pt x="42" y="6"/>
                    <a:pt x="43" y="6"/>
                    <a:pt x="43" y="6"/>
                  </a:cubicBezTo>
                  <a:cubicBezTo>
                    <a:pt x="43" y="6"/>
                    <a:pt x="42" y="5"/>
                    <a:pt x="42" y="5"/>
                  </a:cubicBezTo>
                  <a:cubicBezTo>
                    <a:pt x="43" y="5"/>
                    <a:pt x="43" y="5"/>
                    <a:pt x="43" y="5"/>
                  </a:cubicBezTo>
                  <a:cubicBezTo>
                    <a:pt x="42" y="4"/>
                    <a:pt x="42" y="4"/>
                    <a:pt x="42" y="4"/>
                  </a:cubicBezTo>
                  <a:lnTo>
                    <a:pt x="41" y="3"/>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31" name="Freeform 845">
              <a:extLst>
                <a:ext uri="{FF2B5EF4-FFF2-40B4-BE49-F238E27FC236}">
                  <a16:creationId xmlns:a16="http://schemas.microsoft.com/office/drawing/2014/main" id="{67A59F39-CDF5-ECA0-DB53-28632CC8986E}"/>
                </a:ext>
              </a:extLst>
            </p:cNvPr>
            <p:cNvSpPr>
              <a:spLocks/>
            </p:cNvSpPr>
            <p:nvPr/>
          </p:nvSpPr>
          <p:spPr bwMode="auto">
            <a:xfrm>
              <a:off x="7635875" y="3987800"/>
              <a:ext cx="228600" cy="130175"/>
            </a:xfrm>
            <a:custGeom>
              <a:avLst/>
              <a:gdLst>
                <a:gd name="T0" fmla="*/ 2 w 55"/>
                <a:gd name="T1" fmla="*/ 9 h 31"/>
                <a:gd name="T2" fmla="*/ 0 w 55"/>
                <a:gd name="T3" fmla="*/ 12 h 31"/>
                <a:gd name="T4" fmla="*/ 10 w 55"/>
                <a:gd name="T5" fmla="*/ 18 h 31"/>
                <a:gd name="T6" fmla="*/ 13 w 55"/>
                <a:gd name="T7" fmla="*/ 19 h 31"/>
                <a:gd name="T8" fmla="*/ 16 w 55"/>
                <a:gd name="T9" fmla="*/ 21 h 31"/>
                <a:gd name="T10" fmla="*/ 18 w 55"/>
                <a:gd name="T11" fmla="*/ 22 h 31"/>
                <a:gd name="T12" fmla="*/ 22 w 55"/>
                <a:gd name="T13" fmla="*/ 24 h 31"/>
                <a:gd name="T14" fmla="*/ 25 w 55"/>
                <a:gd name="T15" fmla="*/ 24 h 31"/>
                <a:gd name="T16" fmla="*/ 27 w 55"/>
                <a:gd name="T17" fmla="*/ 22 h 31"/>
                <a:gd name="T18" fmla="*/ 31 w 55"/>
                <a:gd name="T19" fmla="*/ 24 h 31"/>
                <a:gd name="T20" fmla="*/ 34 w 55"/>
                <a:gd name="T21" fmla="*/ 28 h 31"/>
                <a:gd name="T22" fmla="*/ 37 w 55"/>
                <a:gd name="T23" fmla="*/ 27 h 31"/>
                <a:gd name="T24" fmla="*/ 39 w 55"/>
                <a:gd name="T25" fmla="*/ 29 h 31"/>
                <a:gd name="T26" fmla="*/ 43 w 55"/>
                <a:gd name="T27" fmla="*/ 29 h 31"/>
                <a:gd name="T28" fmla="*/ 46 w 55"/>
                <a:gd name="T29" fmla="*/ 31 h 31"/>
                <a:gd name="T30" fmla="*/ 48 w 55"/>
                <a:gd name="T31" fmla="*/ 31 h 31"/>
                <a:gd name="T32" fmla="*/ 50 w 55"/>
                <a:gd name="T33" fmla="*/ 31 h 31"/>
                <a:gd name="T34" fmla="*/ 52 w 55"/>
                <a:gd name="T35" fmla="*/ 31 h 31"/>
                <a:gd name="T36" fmla="*/ 54 w 55"/>
                <a:gd name="T37" fmla="*/ 31 h 31"/>
                <a:gd name="T38" fmla="*/ 54 w 55"/>
                <a:gd name="T39" fmla="*/ 26 h 31"/>
                <a:gd name="T40" fmla="*/ 55 w 55"/>
                <a:gd name="T41" fmla="*/ 21 h 31"/>
                <a:gd name="T42" fmla="*/ 53 w 55"/>
                <a:gd name="T43" fmla="*/ 19 h 31"/>
                <a:gd name="T44" fmla="*/ 48 w 55"/>
                <a:gd name="T45" fmla="*/ 20 h 31"/>
                <a:gd name="T46" fmla="*/ 43 w 55"/>
                <a:gd name="T47" fmla="*/ 18 h 31"/>
                <a:gd name="T48" fmla="*/ 41 w 55"/>
                <a:gd name="T49" fmla="*/ 18 h 31"/>
                <a:gd name="T50" fmla="*/ 39 w 55"/>
                <a:gd name="T51" fmla="*/ 17 h 31"/>
                <a:gd name="T52" fmla="*/ 34 w 55"/>
                <a:gd name="T53" fmla="*/ 16 h 31"/>
                <a:gd name="T54" fmla="*/ 33 w 55"/>
                <a:gd name="T55" fmla="*/ 14 h 31"/>
                <a:gd name="T56" fmla="*/ 28 w 55"/>
                <a:gd name="T57" fmla="*/ 12 h 31"/>
                <a:gd name="T58" fmla="*/ 28 w 55"/>
                <a:gd name="T59" fmla="*/ 9 h 31"/>
                <a:gd name="T60" fmla="*/ 26 w 55"/>
                <a:gd name="T61" fmla="*/ 9 h 31"/>
                <a:gd name="T62" fmla="*/ 23 w 55"/>
                <a:gd name="T63" fmla="*/ 9 h 31"/>
                <a:gd name="T64" fmla="*/ 21 w 55"/>
                <a:gd name="T65" fmla="*/ 6 h 31"/>
                <a:gd name="T66" fmla="*/ 18 w 55"/>
                <a:gd name="T67" fmla="*/ 5 h 31"/>
                <a:gd name="T68" fmla="*/ 15 w 55"/>
                <a:gd name="T69" fmla="*/ 3 h 31"/>
                <a:gd name="T70" fmla="*/ 14 w 55"/>
                <a:gd name="T71" fmla="*/ 1 h 31"/>
                <a:gd name="T72" fmla="*/ 12 w 55"/>
                <a:gd name="T73" fmla="*/ 0 h 31"/>
                <a:gd name="T74" fmla="*/ 9 w 55"/>
                <a:gd name="T75" fmla="*/ 2 h 31"/>
                <a:gd name="T76" fmla="*/ 7 w 55"/>
                <a:gd name="T77" fmla="*/ 3 h 31"/>
                <a:gd name="T78" fmla="*/ 3 w 55"/>
                <a:gd name="T79" fmla="*/ 4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5" h="31">
                  <a:moveTo>
                    <a:pt x="2" y="5"/>
                  </a:moveTo>
                  <a:cubicBezTo>
                    <a:pt x="2" y="9"/>
                    <a:pt x="2" y="9"/>
                    <a:pt x="2" y="9"/>
                  </a:cubicBezTo>
                  <a:cubicBezTo>
                    <a:pt x="0" y="10"/>
                    <a:pt x="0" y="10"/>
                    <a:pt x="0" y="10"/>
                  </a:cubicBezTo>
                  <a:cubicBezTo>
                    <a:pt x="0" y="12"/>
                    <a:pt x="0" y="12"/>
                    <a:pt x="0" y="12"/>
                  </a:cubicBezTo>
                  <a:cubicBezTo>
                    <a:pt x="2" y="14"/>
                    <a:pt x="2" y="14"/>
                    <a:pt x="2" y="14"/>
                  </a:cubicBezTo>
                  <a:cubicBezTo>
                    <a:pt x="10" y="18"/>
                    <a:pt x="10" y="18"/>
                    <a:pt x="10" y="18"/>
                  </a:cubicBezTo>
                  <a:cubicBezTo>
                    <a:pt x="12" y="19"/>
                    <a:pt x="12" y="19"/>
                    <a:pt x="12" y="19"/>
                  </a:cubicBezTo>
                  <a:cubicBezTo>
                    <a:pt x="13" y="19"/>
                    <a:pt x="13" y="19"/>
                    <a:pt x="13" y="19"/>
                  </a:cubicBezTo>
                  <a:cubicBezTo>
                    <a:pt x="16" y="21"/>
                    <a:pt x="16" y="21"/>
                    <a:pt x="16" y="21"/>
                  </a:cubicBezTo>
                  <a:cubicBezTo>
                    <a:pt x="16" y="21"/>
                    <a:pt x="16" y="21"/>
                    <a:pt x="16" y="21"/>
                  </a:cubicBezTo>
                  <a:cubicBezTo>
                    <a:pt x="18" y="21"/>
                    <a:pt x="18" y="21"/>
                    <a:pt x="18" y="21"/>
                  </a:cubicBezTo>
                  <a:cubicBezTo>
                    <a:pt x="18" y="22"/>
                    <a:pt x="18" y="22"/>
                    <a:pt x="18" y="22"/>
                  </a:cubicBezTo>
                  <a:cubicBezTo>
                    <a:pt x="21" y="23"/>
                    <a:pt x="21" y="23"/>
                    <a:pt x="21" y="23"/>
                  </a:cubicBezTo>
                  <a:cubicBezTo>
                    <a:pt x="22" y="24"/>
                    <a:pt x="22" y="24"/>
                    <a:pt x="22" y="24"/>
                  </a:cubicBezTo>
                  <a:cubicBezTo>
                    <a:pt x="23" y="23"/>
                    <a:pt x="23" y="23"/>
                    <a:pt x="23" y="23"/>
                  </a:cubicBezTo>
                  <a:cubicBezTo>
                    <a:pt x="23" y="23"/>
                    <a:pt x="25" y="24"/>
                    <a:pt x="25" y="24"/>
                  </a:cubicBezTo>
                  <a:cubicBezTo>
                    <a:pt x="25" y="24"/>
                    <a:pt x="26" y="23"/>
                    <a:pt x="26" y="23"/>
                  </a:cubicBezTo>
                  <a:cubicBezTo>
                    <a:pt x="27" y="22"/>
                    <a:pt x="27" y="22"/>
                    <a:pt x="27" y="22"/>
                  </a:cubicBezTo>
                  <a:cubicBezTo>
                    <a:pt x="27" y="22"/>
                    <a:pt x="29" y="23"/>
                    <a:pt x="29" y="23"/>
                  </a:cubicBezTo>
                  <a:cubicBezTo>
                    <a:pt x="29" y="23"/>
                    <a:pt x="31" y="24"/>
                    <a:pt x="31" y="24"/>
                  </a:cubicBezTo>
                  <a:cubicBezTo>
                    <a:pt x="31" y="26"/>
                    <a:pt x="31" y="26"/>
                    <a:pt x="31" y="26"/>
                  </a:cubicBezTo>
                  <a:cubicBezTo>
                    <a:pt x="34" y="28"/>
                    <a:pt x="34" y="28"/>
                    <a:pt x="34" y="28"/>
                  </a:cubicBezTo>
                  <a:cubicBezTo>
                    <a:pt x="36" y="28"/>
                    <a:pt x="36" y="28"/>
                    <a:pt x="36" y="28"/>
                  </a:cubicBezTo>
                  <a:cubicBezTo>
                    <a:pt x="37" y="27"/>
                    <a:pt x="37" y="27"/>
                    <a:pt x="37" y="27"/>
                  </a:cubicBezTo>
                  <a:cubicBezTo>
                    <a:pt x="37" y="27"/>
                    <a:pt x="38" y="28"/>
                    <a:pt x="38" y="28"/>
                  </a:cubicBezTo>
                  <a:cubicBezTo>
                    <a:pt x="38" y="28"/>
                    <a:pt x="39" y="29"/>
                    <a:pt x="39" y="29"/>
                  </a:cubicBezTo>
                  <a:cubicBezTo>
                    <a:pt x="40" y="29"/>
                    <a:pt x="40" y="29"/>
                    <a:pt x="40" y="29"/>
                  </a:cubicBezTo>
                  <a:cubicBezTo>
                    <a:pt x="43" y="29"/>
                    <a:pt x="43" y="29"/>
                    <a:pt x="43" y="29"/>
                  </a:cubicBezTo>
                  <a:cubicBezTo>
                    <a:pt x="44" y="30"/>
                    <a:pt x="44" y="30"/>
                    <a:pt x="44" y="30"/>
                  </a:cubicBezTo>
                  <a:cubicBezTo>
                    <a:pt x="46" y="31"/>
                    <a:pt x="46" y="31"/>
                    <a:pt x="46" y="31"/>
                  </a:cubicBezTo>
                  <a:cubicBezTo>
                    <a:pt x="47" y="30"/>
                    <a:pt x="47" y="30"/>
                    <a:pt x="47" y="30"/>
                  </a:cubicBezTo>
                  <a:cubicBezTo>
                    <a:pt x="47" y="30"/>
                    <a:pt x="48" y="31"/>
                    <a:pt x="48" y="31"/>
                  </a:cubicBezTo>
                  <a:cubicBezTo>
                    <a:pt x="48" y="31"/>
                    <a:pt x="49" y="31"/>
                    <a:pt x="49" y="31"/>
                  </a:cubicBezTo>
                  <a:cubicBezTo>
                    <a:pt x="50" y="31"/>
                    <a:pt x="50" y="31"/>
                    <a:pt x="50" y="31"/>
                  </a:cubicBezTo>
                  <a:cubicBezTo>
                    <a:pt x="50" y="31"/>
                    <a:pt x="51" y="30"/>
                    <a:pt x="51" y="31"/>
                  </a:cubicBezTo>
                  <a:cubicBezTo>
                    <a:pt x="52" y="31"/>
                    <a:pt x="52" y="31"/>
                    <a:pt x="52" y="31"/>
                  </a:cubicBezTo>
                  <a:cubicBezTo>
                    <a:pt x="52" y="31"/>
                    <a:pt x="52" y="30"/>
                    <a:pt x="53" y="30"/>
                  </a:cubicBezTo>
                  <a:cubicBezTo>
                    <a:pt x="53" y="30"/>
                    <a:pt x="54" y="31"/>
                    <a:pt x="54" y="31"/>
                  </a:cubicBezTo>
                  <a:cubicBezTo>
                    <a:pt x="55" y="29"/>
                    <a:pt x="55" y="29"/>
                    <a:pt x="55" y="29"/>
                  </a:cubicBezTo>
                  <a:cubicBezTo>
                    <a:pt x="55" y="29"/>
                    <a:pt x="54" y="26"/>
                    <a:pt x="54" y="26"/>
                  </a:cubicBezTo>
                  <a:cubicBezTo>
                    <a:pt x="54" y="25"/>
                    <a:pt x="54" y="22"/>
                    <a:pt x="54" y="22"/>
                  </a:cubicBezTo>
                  <a:cubicBezTo>
                    <a:pt x="54" y="22"/>
                    <a:pt x="55" y="21"/>
                    <a:pt x="55" y="21"/>
                  </a:cubicBezTo>
                  <a:cubicBezTo>
                    <a:pt x="55" y="21"/>
                    <a:pt x="55" y="19"/>
                    <a:pt x="55" y="19"/>
                  </a:cubicBezTo>
                  <a:cubicBezTo>
                    <a:pt x="53" y="19"/>
                    <a:pt x="53" y="19"/>
                    <a:pt x="53" y="19"/>
                  </a:cubicBezTo>
                  <a:cubicBezTo>
                    <a:pt x="53" y="19"/>
                    <a:pt x="52" y="20"/>
                    <a:pt x="51" y="20"/>
                  </a:cubicBezTo>
                  <a:cubicBezTo>
                    <a:pt x="50" y="20"/>
                    <a:pt x="48" y="20"/>
                    <a:pt x="48" y="20"/>
                  </a:cubicBezTo>
                  <a:cubicBezTo>
                    <a:pt x="48" y="20"/>
                    <a:pt x="45" y="18"/>
                    <a:pt x="45" y="18"/>
                  </a:cubicBezTo>
                  <a:cubicBezTo>
                    <a:pt x="45" y="18"/>
                    <a:pt x="43" y="18"/>
                    <a:pt x="43" y="18"/>
                  </a:cubicBezTo>
                  <a:cubicBezTo>
                    <a:pt x="43" y="18"/>
                    <a:pt x="43" y="19"/>
                    <a:pt x="42" y="19"/>
                  </a:cubicBezTo>
                  <a:cubicBezTo>
                    <a:pt x="41" y="19"/>
                    <a:pt x="41" y="18"/>
                    <a:pt x="41" y="18"/>
                  </a:cubicBezTo>
                  <a:cubicBezTo>
                    <a:pt x="40" y="18"/>
                    <a:pt x="40" y="18"/>
                    <a:pt x="40" y="18"/>
                  </a:cubicBezTo>
                  <a:cubicBezTo>
                    <a:pt x="40" y="18"/>
                    <a:pt x="39" y="17"/>
                    <a:pt x="39" y="17"/>
                  </a:cubicBezTo>
                  <a:cubicBezTo>
                    <a:pt x="38" y="16"/>
                    <a:pt x="38" y="16"/>
                    <a:pt x="37" y="16"/>
                  </a:cubicBezTo>
                  <a:cubicBezTo>
                    <a:pt x="37" y="16"/>
                    <a:pt x="35" y="16"/>
                    <a:pt x="34" y="16"/>
                  </a:cubicBezTo>
                  <a:cubicBezTo>
                    <a:pt x="34" y="16"/>
                    <a:pt x="33" y="16"/>
                    <a:pt x="33" y="15"/>
                  </a:cubicBezTo>
                  <a:cubicBezTo>
                    <a:pt x="33" y="15"/>
                    <a:pt x="34" y="14"/>
                    <a:pt x="33" y="14"/>
                  </a:cubicBezTo>
                  <a:cubicBezTo>
                    <a:pt x="33" y="14"/>
                    <a:pt x="32" y="14"/>
                    <a:pt x="31" y="14"/>
                  </a:cubicBezTo>
                  <a:cubicBezTo>
                    <a:pt x="30" y="14"/>
                    <a:pt x="28" y="12"/>
                    <a:pt x="28" y="12"/>
                  </a:cubicBezTo>
                  <a:cubicBezTo>
                    <a:pt x="28" y="11"/>
                    <a:pt x="28" y="11"/>
                    <a:pt x="28" y="11"/>
                  </a:cubicBezTo>
                  <a:cubicBezTo>
                    <a:pt x="28" y="9"/>
                    <a:pt x="28" y="9"/>
                    <a:pt x="28" y="9"/>
                  </a:cubicBezTo>
                  <a:cubicBezTo>
                    <a:pt x="26" y="9"/>
                    <a:pt x="26" y="9"/>
                    <a:pt x="26" y="9"/>
                  </a:cubicBezTo>
                  <a:cubicBezTo>
                    <a:pt x="26" y="9"/>
                    <a:pt x="26" y="9"/>
                    <a:pt x="26" y="9"/>
                  </a:cubicBezTo>
                  <a:cubicBezTo>
                    <a:pt x="24" y="9"/>
                    <a:pt x="24" y="9"/>
                    <a:pt x="24" y="9"/>
                  </a:cubicBezTo>
                  <a:cubicBezTo>
                    <a:pt x="24" y="9"/>
                    <a:pt x="23" y="9"/>
                    <a:pt x="23" y="9"/>
                  </a:cubicBezTo>
                  <a:cubicBezTo>
                    <a:pt x="23" y="8"/>
                    <a:pt x="22" y="7"/>
                    <a:pt x="22" y="7"/>
                  </a:cubicBezTo>
                  <a:cubicBezTo>
                    <a:pt x="22" y="7"/>
                    <a:pt x="22" y="6"/>
                    <a:pt x="21" y="6"/>
                  </a:cubicBezTo>
                  <a:cubicBezTo>
                    <a:pt x="21" y="6"/>
                    <a:pt x="19" y="6"/>
                    <a:pt x="19" y="6"/>
                  </a:cubicBezTo>
                  <a:cubicBezTo>
                    <a:pt x="19" y="6"/>
                    <a:pt x="18" y="6"/>
                    <a:pt x="18" y="5"/>
                  </a:cubicBezTo>
                  <a:cubicBezTo>
                    <a:pt x="18" y="5"/>
                    <a:pt x="17" y="4"/>
                    <a:pt x="17" y="4"/>
                  </a:cubicBezTo>
                  <a:cubicBezTo>
                    <a:pt x="17" y="4"/>
                    <a:pt x="15" y="3"/>
                    <a:pt x="15" y="3"/>
                  </a:cubicBezTo>
                  <a:cubicBezTo>
                    <a:pt x="14" y="3"/>
                    <a:pt x="14" y="3"/>
                    <a:pt x="14" y="3"/>
                  </a:cubicBezTo>
                  <a:cubicBezTo>
                    <a:pt x="14" y="1"/>
                    <a:pt x="14" y="1"/>
                    <a:pt x="14" y="1"/>
                  </a:cubicBezTo>
                  <a:cubicBezTo>
                    <a:pt x="14" y="1"/>
                    <a:pt x="13" y="1"/>
                    <a:pt x="13" y="0"/>
                  </a:cubicBezTo>
                  <a:cubicBezTo>
                    <a:pt x="13" y="0"/>
                    <a:pt x="12" y="0"/>
                    <a:pt x="12" y="0"/>
                  </a:cubicBezTo>
                  <a:cubicBezTo>
                    <a:pt x="9" y="0"/>
                    <a:pt x="9" y="0"/>
                    <a:pt x="9" y="0"/>
                  </a:cubicBezTo>
                  <a:cubicBezTo>
                    <a:pt x="9" y="2"/>
                    <a:pt x="9" y="2"/>
                    <a:pt x="9" y="2"/>
                  </a:cubicBezTo>
                  <a:cubicBezTo>
                    <a:pt x="8" y="2"/>
                    <a:pt x="8" y="2"/>
                    <a:pt x="8" y="2"/>
                  </a:cubicBezTo>
                  <a:cubicBezTo>
                    <a:pt x="7" y="3"/>
                    <a:pt x="7" y="3"/>
                    <a:pt x="7" y="3"/>
                  </a:cubicBezTo>
                  <a:cubicBezTo>
                    <a:pt x="6" y="1"/>
                    <a:pt x="6" y="1"/>
                    <a:pt x="6" y="1"/>
                  </a:cubicBezTo>
                  <a:cubicBezTo>
                    <a:pt x="3" y="4"/>
                    <a:pt x="3" y="4"/>
                    <a:pt x="3" y="4"/>
                  </a:cubicBezTo>
                  <a:lnTo>
                    <a:pt x="2" y="5"/>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32" name="Freeform 846">
              <a:extLst>
                <a:ext uri="{FF2B5EF4-FFF2-40B4-BE49-F238E27FC236}">
                  <a16:creationId xmlns:a16="http://schemas.microsoft.com/office/drawing/2014/main" id="{9E0B2E74-52DD-8E3F-476E-58528C6AB3A1}"/>
                </a:ext>
              </a:extLst>
            </p:cNvPr>
            <p:cNvSpPr>
              <a:spLocks noEditPoints="1"/>
            </p:cNvSpPr>
            <p:nvPr/>
          </p:nvSpPr>
          <p:spPr bwMode="auto">
            <a:xfrm>
              <a:off x="7972425" y="4054475"/>
              <a:ext cx="250825" cy="550863"/>
            </a:xfrm>
            <a:custGeom>
              <a:avLst/>
              <a:gdLst>
                <a:gd name="T0" fmla="*/ 57 w 60"/>
                <a:gd name="T1" fmla="*/ 54 h 132"/>
                <a:gd name="T2" fmla="*/ 54 w 60"/>
                <a:gd name="T3" fmla="*/ 59 h 132"/>
                <a:gd name="T4" fmla="*/ 49 w 60"/>
                <a:gd name="T5" fmla="*/ 62 h 132"/>
                <a:gd name="T6" fmla="*/ 42 w 60"/>
                <a:gd name="T7" fmla="*/ 66 h 132"/>
                <a:gd name="T8" fmla="*/ 40 w 60"/>
                <a:gd name="T9" fmla="*/ 73 h 132"/>
                <a:gd name="T10" fmla="*/ 42 w 60"/>
                <a:gd name="T11" fmla="*/ 81 h 132"/>
                <a:gd name="T12" fmla="*/ 48 w 60"/>
                <a:gd name="T13" fmla="*/ 89 h 132"/>
                <a:gd name="T14" fmla="*/ 46 w 60"/>
                <a:gd name="T15" fmla="*/ 96 h 132"/>
                <a:gd name="T16" fmla="*/ 52 w 60"/>
                <a:gd name="T17" fmla="*/ 109 h 132"/>
                <a:gd name="T18" fmla="*/ 54 w 60"/>
                <a:gd name="T19" fmla="*/ 120 h 132"/>
                <a:gd name="T20" fmla="*/ 50 w 60"/>
                <a:gd name="T21" fmla="*/ 129 h 132"/>
                <a:gd name="T22" fmla="*/ 48 w 60"/>
                <a:gd name="T23" fmla="*/ 129 h 132"/>
                <a:gd name="T24" fmla="*/ 49 w 60"/>
                <a:gd name="T25" fmla="*/ 124 h 132"/>
                <a:gd name="T26" fmla="*/ 49 w 60"/>
                <a:gd name="T27" fmla="*/ 119 h 132"/>
                <a:gd name="T28" fmla="*/ 48 w 60"/>
                <a:gd name="T29" fmla="*/ 114 h 132"/>
                <a:gd name="T30" fmla="*/ 46 w 60"/>
                <a:gd name="T31" fmla="*/ 108 h 132"/>
                <a:gd name="T32" fmla="*/ 44 w 60"/>
                <a:gd name="T33" fmla="*/ 106 h 132"/>
                <a:gd name="T34" fmla="*/ 42 w 60"/>
                <a:gd name="T35" fmla="*/ 100 h 132"/>
                <a:gd name="T36" fmla="*/ 41 w 60"/>
                <a:gd name="T37" fmla="*/ 92 h 132"/>
                <a:gd name="T38" fmla="*/ 40 w 60"/>
                <a:gd name="T39" fmla="*/ 89 h 132"/>
                <a:gd name="T40" fmla="*/ 37 w 60"/>
                <a:gd name="T41" fmla="*/ 88 h 132"/>
                <a:gd name="T42" fmla="*/ 33 w 60"/>
                <a:gd name="T43" fmla="*/ 81 h 132"/>
                <a:gd name="T44" fmla="*/ 33 w 60"/>
                <a:gd name="T45" fmla="*/ 87 h 132"/>
                <a:gd name="T46" fmla="*/ 30 w 60"/>
                <a:gd name="T47" fmla="*/ 86 h 132"/>
                <a:gd name="T48" fmla="*/ 28 w 60"/>
                <a:gd name="T49" fmla="*/ 89 h 132"/>
                <a:gd name="T50" fmla="*/ 23 w 60"/>
                <a:gd name="T51" fmla="*/ 92 h 132"/>
                <a:gd name="T52" fmla="*/ 20 w 60"/>
                <a:gd name="T53" fmla="*/ 92 h 132"/>
                <a:gd name="T54" fmla="*/ 18 w 60"/>
                <a:gd name="T55" fmla="*/ 92 h 132"/>
                <a:gd name="T56" fmla="*/ 19 w 60"/>
                <a:gd name="T57" fmla="*/ 88 h 132"/>
                <a:gd name="T58" fmla="*/ 17 w 60"/>
                <a:gd name="T59" fmla="*/ 92 h 132"/>
                <a:gd name="T60" fmla="*/ 17 w 60"/>
                <a:gd name="T61" fmla="*/ 88 h 132"/>
                <a:gd name="T62" fmla="*/ 18 w 60"/>
                <a:gd name="T63" fmla="*/ 82 h 132"/>
                <a:gd name="T64" fmla="*/ 17 w 60"/>
                <a:gd name="T65" fmla="*/ 77 h 132"/>
                <a:gd name="T66" fmla="*/ 15 w 60"/>
                <a:gd name="T67" fmla="*/ 73 h 132"/>
                <a:gd name="T68" fmla="*/ 12 w 60"/>
                <a:gd name="T69" fmla="*/ 70 h 132"/>
                <a:gd name="T70" fmla="*/ 9 w 60"/>
                <a:gd name="T71" fmla="*/ 70 h 132"/>
                <a:gd name="T72" fmla="*/ 9 w 60"/>
                <a:gd name="T73" fmla="*/ 69 h 132"/>
                <a:gd name="T74" fmla="*/ 11 w 60"/>
                <a:gd name="T75" fmla="*/ 67 h 132"/>
                <a:gd name="T76" fmla="*/ 9 w 60"/>
                <a:gd name="T77" fmla="*/ 64 h 132"/>
                <a:gd name="T78" fmla="*/ 6 w 60"/>
                <a:gd name="T79" fmla="*/ 62 h 132"/>
                <a:gd name="T80" fmla="*/ 5 w 60"/>
                <a:gd name="T81" fmla="*/ 61 h 132"/>
                <a:gd name="T82" fmla="*/ 1 w 60"/>
                <a:gd name="T83" fmla="*/ 60 h 132"/>
                <a:gd name="T84" fmla="*/ 0 w 60"/>
                <a:gd name="T85" fmla="*/ 55 h 132"/>
                <a:gd name="T86" fmla="*/ 4 w 60"/>
                <a:gd name="T87" fmla="*/ 49 h 132"/>
                <a:gd name="T88" fmla="*/ 18 w 60"/>
                <a:gd name="T89" fmla="*/ 30 h 132"/>
                <a:gd name="T90" fmla="*/ 19 w 60"/>
                <a:gd name="T91" fmla="*/ 21 h 132"/>
                <a:gd name="T92" fmla="*/ 22 w 60"/>
                <a:gd name="T93" fmla="*/ 11 h 132"/>
                <a:gd name="T94" fmla="*/ 27 w 60"/>
                <a:gd name="T95" fmla="*/ 6 h 132"/>
                <a:gd name="T96" fmla="*/ 34 w 60"/>
                <a:gd name="T97" fmla="*/ 5 h 132"/>
                <a:gd name="T98" fmla="*/ 34 w 60"/>
                <a:gd name="T99" fmla="*/ 0 h 132"/>
                <a:gd name="T100" fmla="*/ 40 w 60"/>
                <a:gd name="T101" fmla="*/ 1 h 132"/>
                <a:gd name="T102" fmla="*/ 45 w 60"/>
                <a:gd name="T103" fmla="*/ 11 h 132"/>
                <a:gd name="T104" fmla="*/ 39 w 60"/>
                <a:gd name="T105" fmla="*/ 25 h 132"/>
                <a:gd name="T106" fmla="*/ 39 w 60"/>
                <a:gd name="T107" fmla="*/ 31 h 132"/>
                <a:gd name="T108" fmla="*/ 45 w 60"/>
                <a:gd name="T109" fmla="*/ 35 h 132"/>
                <a:gd name="T110" fmla="*/ 50 w 60"/>
                <a:gd name="T111" fmla="*/ 40 h 132"/>
                <a:gd name="T112" fmla="*/ 50 w 60"/>
                <a:gd name="T113" fmla="*/ 46 h 132"/>
                <a:gd name="T114" fmla="*/ 52 w 60"/>
                <a:gd name="T115" fmla="*/ 51 h 132"/>
                <a:gd name="T116" fmla="*/ 60 w 60"/>
                <a:gd name="T117" fmla="*/ 52 h 132"/>
                <a:gd name="T118" fmla="*/ 10 w 60"/>
                <a:gd name="T119" fmla="*/ 7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0" h="132">
                  <a:moveTo>
                    <a:pt x="60" y="52"/>
                  </a:moveTo>
                  <a:cubicBezTo>
                    <a:pt x="60" y="52"/>
                    <a:pt x="59" y="53"/>
                    <a:pt x="59" y="53"/>
                  </a:cubicBezTo>
                  <a:cubicBezTo>
                    <a:pt x="59" y="53"/>
                    <a:pt x="58" y="54"/>
                    <a:pt x="57" y="54"/>
                  </a:cubicBezTo>
                  <a:cubicBezTo>
                    <a:pt x="57" y="54"/>
                    <a:pt x="57" y="54"/>
                    <a:pt x="57" y="54"/>
                  </a:cubicBezTo>
                  <a:cubicBezTo>
                    <a:pt x="56" y="54"/>
                    <a:pt x="56" y="55"/>
                    <a:pt x="56" y="55"/>
                  </a:cubicBezTo>
                  <a:cubicBezTo>
                    <a:pt x="55" y="56"/>
                    <a:pt x="56" y="56"/>
                    <a:pt x="56" y="57"/>
                  </a:cubicBezTo>
                  <a:cubicBezTo>
                    <a:pt x="56" y="58"/>
                    <a:pt x="56" y="57"/>
                    <a:pt x="55" y="57"/>
                  </a:cubicBezTo>
                  <a:cubicBezTo>
                    <a:pt x="54" y="58"/>
                    <a:pt x="54" y="58"/>
                    <a:pt x="54" y="59"/>
                  </a:cubicBezTo>
                  <a:cubicBezTo>
                    <a:pt x="54" y="59"/>
                    <a:pt x="53" y="59"/>
                    <a:pt x="52" y="59"/>
                  </a:cubicBezTo>
                  <a:cubicBezTo>
                    <a:pt x="51" y="59"/>
                    <a:pt x="50" y="60"/>
                    <a:pt x="50" y="60"/>
                  </a:cubicBezTo>
                  <a:cubicBezTo>
                    <a:pt x="50" y="61"/>
                    <a:pt x="50" y="61"/>
                    <a:pt x="50" y="62"/>
                  </a:cubicBezTo>
                  <a:cubicBezTo>
                    <a:pt x="50" y="62"/>
                    <a:pt x="49" y="62"/>
                    <a:pt x="49" y="62"/>
                  </a:cubicBezTo>
                  <a:cubicBezTo>
                    <a:pt x="48" y="62"/>
                    <a:pt x="48" y="62"/>
                    <a:pt x="47" y="63"/>
                  </a:cubicBezTo>
                  <a:cubicBezTo>
                    <a:pt x="47" y="63"/>
                    <a:pt x="47" y="65"/>
                    <a:pt x="46" y="65"/>
                  </a:cubicBezTo>
                  <a:cubicBezTo>
                    <a:pt x="46" y="65"/>
                    <a:pt x="45" y="66"/>
                    <a:pt x="44" y="66"/>
                  </a:cubicBezTo>
                  <a:cubicBezTo>
                    <a:pt x="44" y="66"/>
                    <a:pt x="43" y="66"/>
                    <a:pt x="42" y="66"/>
                  </a:cubicBezTo>
                  <a:cubicBezTo>
                    <a:pt x="42" y="66"/>
                    <a:pt x="41" y="66"/>
                    <a:pt x="40" y="67"/>
                  </a:cubicBezTo>
                  <a:cubicBezTo>
                    <a:pt x="40" y="67"/>
                    <a:pt x="40" y="69"/>
                    <a:pt x="40" y="70"/>
                  </a:cubicBezTo>
                  <a:cubicBezTo>
                    <a:pt x="40" y="70"/>
                    <a:pt x="39" y="71"/>
                    <a:pt x="39" y="71"/>
                  </a:cubicBezTo>
                  <a:cubicBezTo>
                    <a:pt x="39" y="72"/>
                    <a:pt x="40" y="73"/>
                    <a:pt x="40" y="73"/>
                  </a:cubicBezTo>
                  <a:cubicBezTo>
                    <a:pt x="39" y="74"/>
                    <a:pt x="38" y="74"/>
                    <a:pt x="37" y="75"/>
                  </a:cubicBezTo>
                  <a:cubicBezTo>
                    <a:pt x="36" y="76"/>
                    <a:pt x="37" y="76"/>
                    <a:pt x="38" y="76"/>
                  </a:cubicBezTo>
                  <a:cubicBezTo>
                    <a:pt x="38" y="76"/>
                    <a:pt x="39" y="76"/>
                    <a:pt x="40" y="78"/>
                  </a:cubicBezTo>
                  <a:cubicBezTo>
                    <a:pt x="41" y="81"/>
                    <a:pt x="42" y="80"/>
                    <a:pt x="42" y="81"/>
                  </a:cubicBezTo>
                  <a:cubicBezTo>
                    <a:pt x="42" y="81"/>
                    <a:pt x="43" y="83"/>
                    <a:pt x="44" y="84"/>
                  </a:cubicBezTo>
                  <a:cubicBezTo>
                    <a:pt x="44" y="85"/>
                    <a:pt x="46" y="86"/>
                    <a:pt x="46" y="86"/>
                  </a:cubicBezTo>
                  <a:cubicBezTo>
                    <a:pt x="46" y="86"/>
                    <a:pt x="46" y="87"/>
                    <a:pt x="46" y="88"/>
                  </a:cubicBezTo>
                  <a:cubicBezTo>
                    <a:pt x="47" y="88"/>
                    <a:pt x="48" y="89"/>
                    <a:pt x="48" y="89"/>
                  </a:cubicBezTo>
                  <a:cubicBezTo>
                    <a:pt x="48" y="90"/>
                    <a:pt x="47" y="90"/>
                    <a:pt x="46" y="91"/>
                  </a:cubicBezTo>
                  <a:cubicBezTo>
                    <a:pt x="46" y="91"/>
                    <a:pt x="46" y="92"/>
                    <a:pt x="46" y="92"/>
                  </a:cubicBezTo>
                  <a:cubicBezTo>
                    <a:pt x="46" y="93"/>
                    <a:pt x="46" y="93"/>
                    <a:pt x="46" y="94"/>
                  </a:cubicBezTo>
                  <a:cubicBezTo>
                    <a:pt x="46" y="95"/>
                    <a:pt x="46" y="95"/>
                    <a:pt x="46" y="96"/>
                  </a:cubicBezTo>
                  <a:cubicBezTo>
                    <a:pt x="45" y="96"/>
                    <a:pt x="45" y="97"/>
                    <a:pt x="45" y="98"/>
                  </a:cubicBezTo>
                  <a:cubicBezTo>
                    <a:pt x="45" y="98"/>
                    <a:pt x="46" y="100"/>
                    <a:pt x="47" y="101"/>
                  </a:cubicBezTo>
                  <a:cubicBezTo>
                    <a:pt x="48" y="102"/>
                    <a:pt x="50" y="103"/>
                    <a:pt x="51" y="105"/>
                  </a:cubicBezTo>
                  <a:cubicBezTo>
                    <a:pt x="52" y="106"/>
                    <a:pt x="52" y="107"/>
                    <a:pt x="52" y="109"/>
                  </a:cubicBezTo>
                  <a:cubicBezTo>
                    <a:pt x="52" y="111"/>
                    <a:pt x="52" y="111"/>
                    <a:pt x="52" y="111"/>
                  </a:cubicBezTo>
                  <a:cubicBezTo>
                    <a:pt x="53" y="112"/>
                    <a:pt x="53" y="113"/>
                    <a:pt x="54" y="115"/>
                  </a:cubicBezTo>
                  <a:cubicBezTo>
                    <a:pt x="54" y="116"/>
                    <a:pt x="54" y="117"/>
                    <a:pt x="54" y="118"/>
                  </a:cubicBezTo>
                  <a:cubicBezTo>
                    <a:pt x="54" y="119"/>
                    <a:pt x="54" y="120"/>
                    <a:pt x="54" y="120"/>
                  </a:cubicBezTo>
                  <a:cubicBezTo>
                    <a:pt x="54" y="121"/>
                    <a:pt x="54" y="121"/>
                    <a:pt x="54" y="122"/>
                  </a:cubicBezTo>
                  <a:cubicBezTo>
                    <a:pt x="53" y="122"/>
                    <a:pt x="53" y="124"/>
                    <a:pt x="53" y="125"/>
                  </a:cubicBezTo>
                  <a:cubicBezTo>
                    <a:pt x="52" y="125"/>
                    <a:pt x="51" y="126"/>
                    <a:pt x="51" y="127"/>
                  </a:cubicBezTo>
                  <a:cubicBezTo>
                    <a:pt x="51" y="127"/>
                    <a:pt x="50" y="128"/>
                    <a:pt x="50" y="129"/>
                  </a:cubicBezTo>
                  <a:cubicBezTo>
                    <a:pt x="50" y="130"/>
                    <a:pt x="49" y="132"/>
                    <a:pt x="49" y="132"/>
                  </a:cubicBezTo>
                  <a:cubicBezTo>
                    <a:pt x="49" y="132"/>
                    <a:pt x="48" y="132"/>
                    <a:pt x="48" y="132"/>
                  </a:cubicBezTo>
                  <a:cubicBezTo>
                    <a:pt x="48" y="132"/>
                    <a:pt x="48" y="132"/>
                    <a:pt x="48" y="131"/>
                  </a:cubicBezTo>
                  <a:cubicBezTo>
                    <a:pt x="48" y="130"/>
                    <a:pt x="48" y="130"/>
                    <a:pt x="48" y="129"/>
                  </a:cubicBezTo>
                  <a:cubicBezTo>
                    <a:pt x="47" y="129"/>
                    <a:pt x="47" y="128"/>
                    <a:pt x="47" y="128"/>
                  </a:cubicBezTo>
                  <a:cubicBezTo>
                    <a:pt x="48" y="128"/>
                    <a:pt x="48" y="127"/>
                    <a:pt x="49" y="127"/>
                  </a:cubicBezTo>
                  <a:cubicBezTo>
                    <a:pt x="49" y="126"/>
                    <a:pt x="50" y="126"/>
                    <a:pt x="49" y="125"/>
                  </a:cubicBezTo>
                  <a:cubicBezTo>
                    <a:pt x="49" y="125"/>
                    <a:pt x="48" y="125"/>
                    <a:pt x="49" y="124"/>
                  </a:cubicBezTo>
                  <a:cubicBezTo>
                    <a:pt x="49" y="124"/>
                    <a:pt x="50" y="123"/>
                    <a:pt x="50" y="123"/>
                  </a:cubicBezTo>
                  <a:cubicBezTo>
                    <a:pt x="50" y="123"/>
                    <a:pt x="49" y="121"/>
                    <a:pt x="49" y="121"/>
                  </a:cubicBezTo>
                  <a:cubicBezTo>
                    <a:pt x="49" y="121"/>
                    <a:pt x="49" y="121"/>
                    <a:pt x="50" y="120"/>
                  </a:cubicBezTo>
                  <a:cubicBezTo>
                    <a:pt x="50" y="120"/>
                    <a:pt x="50" y="119"/>
                    <a:pt x="49" y="119"/>
                  </a:cubicBezTo>
                  <a:cubicBezTo>
                    <a:pt x="49" y="118"/>
                    <a:pt x="49" y="118"/>
                    <a:pt x="48" y="118"/>
                  </a:cubicBezTo>
                  <a:cubicBezTo>
                    <a:pt x="48" y="117"/>
                    <a:pt x="48" y="117"/>
                    <a:pt x="49" y="117"/>
                  </a:cubicBezTo>
                  <a:cubicBezTo>
                    <a:pt x="49" y="116"/>
                    <a:pt x="49" y="116"/>
                    <a:pt x="49" y="115"/>
                  </a:cubicBezTo>
                  <a:cubicBezTo>
                    <a:pt x="49" y="115"/>
                    <a:pt x="49" y="115"/>
                    <a:pt x="48" y="114"/>
                  </a:cubicBezTo>
                  <a:cubicBezTo>
                    <a:pt x="48" y="114"/>
                    <a:pt x="47" y="114"/>
                    <a:pt x="47" y="113"/>
                  </a:cubicBezTo>
                  <a:cubicBezTo>
                    <a:pt x="47" y="112"/>
                    <a:pt x="47" y="110"/>
                    <a:pt x="47" y="110"/>
                  </a:cubicBezTo>
                  <a:cubicBezTo>
                    <a:pt x="47" y="110"/>
                    <a:pt x="46" y="110"/>
                    <a:pt x="46" y="109"/>
                  </a:cubicBezTo>
                  <a:cubicBezTo>
                    <a:pt x="46" y="108"/>
                    <a:pt x="46" y="108"/>
                    <a:pt x="46" y="108"/>
                  </a:cubicBezTo>
                  <a:cubicBezTo>
                    <a:pt x="46" y="108"/>
                    <a:pt x="46" y="107"/>
                    <a:pt x="45" y="108"/>
                  </a:cubicBezTo>
                  <a:cubicBezTo>
                    <a:pt x="45" y="108"/>
                    <a:pt x="45" y="109"/>
                    <a:pt x="45" y="108"/>
                  </a:cubicBezTo>
                  <a:cubicBezTo>
                    <a:pt x="45" y="108"/>
                    <a:pt x="44" y="108"/>
                    <a:pt x="44" y="108"/>
                  </a:cubicBezTo>
                  <a:cubicBezTo>
                    <a:pt x="44" y="107"/>
                    <a:pt x="44" y="107"/>
                    <a:pt x="44" y="106"/>
                  </a:cubicBezTo>
                  <a:cubicBezTo>
                    <a:pt x="44" y="105"/>
                    <a:pt x="44" y="104"/>
                    <a:pt x="44" y="104"/>
                  </a:cubicBezTo>
                  <a:cubicBezTo>
                    <a:pt x="44" y="104"/>
                    <a:pt x="44" y="103"/>
                    <a:pt x="43" y="102"/>
                  </a:cubicBezTo>
                  <a:cubicBezTo>
                    <a:pt x="43" y="102"/>
                    <a:pt x="43" y="101"/>
                    <a:pt x="43" y="101"/>
                  </a:cubicBezTo>
                  <a:cubicBezTo>
                    <a:pt x="43" y="101"/>
                    <a:pt x="43" y="100"/>
                    <a:pt x="42" y="100"/>
                  </a:cubicBezTo>
                  <a:cubicBezTo>
                    <a:pt x="42" y="100"/>
                    <a:pt x="42" y="99"/>
                    <a:pt x="42" y="99"/>
                  </a:cubicBezTo>
                  <a:cubicBezTo>
                    <a:pt x="42" y="98"/>
                    <a:pt x="42" y="98"/>
                    <a:pt x="41" y="97"/>
                  </a:cubicBezTo>
                  <a:cubicBezTo>
                    <a:pt x="41" y="97"/>
                    <a:pt x="41" y="96"/>
                    <a:pt x="41" y="96"/>
                  </a:cubicBezTo>
                  <a:cubicBezTo>
                    <a:pt x="41" y="92"/>
                    <a:pt x="41" y="92"/>
                    <a:pt x="41" y="92"/>
                  </a:cubicBezTo>
                  <a:cubicBezTo>
                    <a:pt x="41" y="92"/>
                    <a:pt x="40" y="92"/>
                    <a:pt x="40" y="92"/>
                  </a:cubicBezTo>
                  <a:cubicBezTo>
                    <a:pt x="40" y="91"/>
                    <a:pt x="40" y="91"/>
                    <a:pt x="40" y="91"/>
                  </a:cubicBezTo>
                  <a:cubicBezTo>
                    <a:pt x="40" y="91"/>
                    <a:pt x="40" y="91"/>
                    <a:pt x="40" y="90"/>
                  </a:cubicBezTo>
                  <a:cubicBezTo>
                    <a:pt x="40" y="90"/>
                    <a:pt x="40" y="89"/>
                    <a:pt x="40" y="89"/>
                  </a:cubicBezTo>
                  <a:cubicBezTo>
                    <a:pt x="40" y="89"/>
                    <a:pt x="40" y="89"/>
                    <a:pt x="40" y="88"/>
                  </a:cubicBezTo>
                  <a:cubicBezTo>
                    <a:pt x="40" y="88"/>
                    <a:pt x="40" y="87"/>
                    <a:pt x="39" y="87"/>
                  </a:cubicBezTo>
                  <a:cubicBezTo>
                    <a:pt x="39" y="87"/>
                    <a:pt x="39" y="88"/>
                    <a:pt x="38" y="88"/>
                  </a:cubicBezTo>
                  <a:cubicBezTo>
                    <a:pt x="38" y="88"/>
                    <a:pt x="38" y="88"/>
                    <a:pt x="37" y="88"/>
                  </a:cubicBezTo>
                  <a:cubicBezTo>
                    <a:pt x="37" y="87"/>
                    <a:pt x="37" y="87"/>
                    <a:pt x="37" y="87"/>
                  </a:cubicBezTo>
                  <a:cubicBezTo>
                    <a:pt x="37" y="86"/>
                    <a:pt x="36" y="84"/>
                    <a:pt x="35" y="84"/>
                  </a:cubicBezTo>
                  <a:cubicBezTo>
                    <a:pt x="35" y="83"/>
                    <a:pt x="35" y="82"/>
                    <a:pt x="34" y="82"/>
                  </a:cubicBezTo>
                  <a:cubicBezTo>
                    <a:pt x="34" y="82"/>
                    <a:pt x="33" y="81"/>
                    <a:pt x="33" y="81"/>
                  </a:cubicBezTo>
                  <a:cubicBezTo>
                    <a:pt x="33" y="81"/>
                    <a:pt x="33" y="82"/>
                    <a:pt x="33" y="83"/>
                  </a:cubicBezTo>
                  <a:cubicBezTo>
                    <a:pt x="33" y="83"/>
                    <a:pt x="34" y="84"/>
                    <a:pt x="34" y="84"/>
                  </a:cubicBezTo>
                  <a:cubicBezTo>
                    <a:pt x="34" y="84"/>
                    <a:pt x="34" y="85"/>
                    <a:pt x="34" y="85"/>
                  </a:cubicBezTo>
                  <a:cubicBezTo>
                    <a:pt x="33" y="86"/>
                    <a:pt x="34" y="87"/>
                    <a:pt x="33" y="87"/>
                  </a:cubicBezTo>
                  <a:cubicBezTo>
                    <a:pt x="33" y="87"/>
                    <a:pt x="33" y="87"/>
                    <a:pt x="33" y="87"/>
                  </a:cubicBezTo>
                  <a:cubicBezTo>
                    <a:pt x="32" y="87"/>
                    <a:pt x="32" y="88"/>
                    <a:pt x="32" y="88"/>
                  </a:cubicBezTo>
                  <a:cubicBezTo>
                    <a:pt x="32" y="88"/>
                    <a:pt x="31" y="87"/>
                    <a:pt x="30" y="87"/>
                  </a:cubicBezTo>
                  <a:cubicBezTo>
                    <a:pt x="30" y="87"/>
                    <a:pt x="30" y="86"/>
                    <a:pt x="30" y="86"/>
                  </a:cubicBezTo>
                  <a:cubicBezTo>
                    <a:pt x="30" y="87"/>
                    <a:pt x="30" y="87"/>
                    <a:pt x="30" y="88"/>
                  </a:cubicBezTo>
                  <a:cubicBezTo>
                    <a:pt x="30" y="88"/>
                    <a:pt x="31" y="88"/>
                    <a:pt x="31" y="89"/>
                  </a:cubicBezTo>
                  <a:cubicBezTo>
                    <a:pt x="31" y="89"/>
                    <a:pt x="31" y="89"/>
                    <a:pt x="30" y="89"/>
                  </a:cubicBezTo>
                  <a:cubicBezTo>
                    <a:pt x="29" y="89"/>
                    <a:pt x="28" y="89"/>
                    <a:pt x="28" y="89"/>
                  </a:cubicBezTo>
                  <a:cubicBezTo>
                    <a:pt x="28" y="89"/>
                    <a:pt x="28" y="89"/>
                    <a:pt x="27" y="90"/>
                  </a:cubicBezTo>
                  <a:cubicBezTo>
                    <a:pt x="27" y="90"/>
                    <a:pt x="26" y="91"/>
                    <a:pt x="26" y="91"/>
                  </a:cubicBezTo>
                  <a:cubicBezTo>
                    <a:pt x="26" y="91"/>
                    <a:pt x="26" y="91"/>
                    <a:pt x="25" y="92"/>
                  </a:cubicBezTo>
                  <a:cubicBezTo>
                    <a:pt x="25" y="92"/>
                    <a:pt x="24" y="92"/>
                    <a:pt x="23" y="92"/>
                  </a:cubicBezTo>
                  <a:cubicBezTo>
                    <a:pt x="23" y="92"/>
                    <a:pt x="22" y="92"/>
                    <a:pt x="22" y="92"/>
                  </a:cubicBezTo>
                  <a:cubicBezTo>
                    <a:pt x="22" y="92"/>
                    <a:pt x="22" y="92"/>
                    <a:pt x="21" y="92"/>
                  </a:cubicBezTo>
                  <a:cubicBezTo>
                    <a:pt x="21" y="92"/>
                    <a:pt x="20" y="91"/>
                    <a:pt x="20" y="91"/>
                  </a:cubicBezTo>
                  <a:cubicBezTo>
                    <a:pt x="20" y="91"/>
                    <a:pt x="20" y="92"/>
                    <a:pt x="20" y="92"/>
                  </a:cubicBezTo>
                  <a:cubicBezTo>
                    <a:pt x="20" y="92"/>
                    <a:pt x="19" y="92"/>
                    <a:pt x="19" y="92"/>
                  </a:cubicBezTo>
                  <a:cubicBezTo>
                    <a:pt x="19" y="92"/>
                    <a:pt x="19" y="94"/>
                    <a:pt x="19" y="93"/>
                  </a:cubicBezTo>
                  <a:cubicBezTo>
                    <a:pt x="18" y="93"/>
                    <a:pt x="18" y="94"/>
                    <a:pt x="18" y="93"/>
                  </a:cubicBezTo>
                  <a:cubicBezTo>
                    <a:pt x="18" y="93"/>
                    <a:pt x="18" y="92"/>
                    <a:pt x="18" y="92"/>
                  </a:cubicBezTo>
                  <a:cubicBezTo>
                    <a:pt x="18" y="91"/>
                    <a:pt x="18" y="91"/>
                    <a:pt x="19" y="91"/>
                  </a:cubicBezTo>
                  <a:cubicBezTo>
                    <a:pt x="19" y="90"/>
                    <a:pt x="19" y="90"/>
                    <a:pt x="20" y="90"/>
                  </a:cubicBezTo>
                  <a:cubicBezTo>
                    <a:pt x="20" y="89"/>
                    <a:pt x="20" y="88"/>
                    <a:pt x="20" y="88"/>
                  </a:cubicBezTo>
                  <a:cubicBezTo>
                    <a:pt x="20" y="88"/>
                    <a:pt x="19" y="87"/>
                    <a:pt x="19" y="88"/>
                  </a:cubicBezTo>
                  <a:cubicBezTo>
                    <a:pt x="19" y="88"/>
                    <a:pt x="19" y="89"/>
                    <a:pt x="19" y="90"/>
                  </a:cubicBezTo>
                  <a:cubicBezTo>
                    <a:pt x="19" y="90"/>
                    <a:pt x="18" y="90"/>
                    <a:pt x="18" y="90"/>
                  </a:cubicBezTo>
                  <a:cubicBezTo>
                    <a:pt x="18" y="91"/>
                    <a:pt x="17" y="91"/>
                    <a:pt x="17" y="91"/>
                  </a:cubicBezTo>
                  <a:cubicBezTo>
                    <a:pt x="17" y="92"/>
                    <a:pt x="17" y="92"/>
                    <a:pt x="17" y="92"/>
                  </a:cubicBezTo>
                  <a:cubicBezTo>
                    <a:pt x="16" y="92"/>
                    <a:pt x="16" y="92"/>
                    <a:pt x="16" y="92"/>
                  </a:cubicBezTo>
                  <a:cubicBezTo>
                    <a:pt x="16" y="91"/>
                    <a:pt x="17" y="91"/>
                    <a:pt x="16" y="91"/>
                  </a:cubicBezTo>
                  <a:cubicBezTo>
                    <a:pt x="16" y="90"/>
                    <a:pt x="16" y="90"/>
                    <a:pt x="16" y="89"/>
                  </a:cubicBezTo>
                  <a:cubicBezTo>
                    <a:pt x="16" y="89"/>
                    <a:pt x="16" y="88"/>
                    <a:pt x="17" y="88"/>
                  </a:cubicBezTo>
                  <a:cubicBezTo>
                    <a:pt x="17" y="87"/>
                    <a:pt x="17" y="86"/>
                    <a:pt x="17" y="85"/>
                  </a:cubicBezTo>
                  <a:cubicBezTo>
                    <a:pt x="17" y="85"/>
                    <a:pt x="17" y="85"/>
                    <a:pt x="17" y="84"/>
                  </a:cubicBezTo>
                  <a:cubicBezTo>
                    <a:pt x="17" y="84"/>
                    <a:pt x="18" y="83"/>
                    <a:pt x="18" y="83"/>
                  </a:cubicBezTo>
                  <a:cubicBezTo>
                    <a:pt x="18" y="83"/>
                    <a:pt x="18" y="83"/>
                    <a:pt x="18" y="82"/>
                  </a:cubicBezTo>
                  <a:cubicBezTo>
                    <a:pt x="18" y="82"/>
                    <a:pt x="18" y="81"/>
                    <a:pt x="18" y="81"/>
                  </a:cubicBezTo>
                  <a:cubicBezTo>
                    <a:pt x="18" y="80"/>
                    <a:pt x="17" y="80"/>
                    <a:pt x="17" y="79"/>
                  </a:cubicBezTo>
                  <a:cubicBezTo>
                    <a:pt x="17" y="79"/>
                    <a:pt x="17" y="78"/>
                    <a:pt x="17" y="78"/>
                  </a:cubicBezTo>
                  <a:cubicBezTo>
                    <a:pt x="17" y="77"/>
                    <a:pt x="17" y="77"/>
                    <a:pt x="17" y="77"/>
                  </a:cubicBezTo>
                  <a:cubicBezTo>
                    <a:pt x="17" y="77"/>
                    <a:pt x="16" y="76"/>
                    <a:pt x="16" y="76"/>
                  </a:cubicBezTo>
                  <a:cubicBezTo>
                    <a:pt x="16" y="76"/>
                    <a:pt x="15" y="75"/>
                    <a:pt x="15" y="75"/>
                  </a:cubicBezTo>
                  <a:cubicBezTo>
                    <a:pt x="15" y="75"/>
                    <a:pt x="15" y="75"/>
                    <a:pt x="15" y="74"/>
                  </a:cubicBezTo>
                  <a:cubicBezTo>
                    <a:pt x="15" y="74"/>
                    <a:pt x="15" y="73"/>
                    <a:pt x="15" y="73"/>
                  </a:cubicBezTo>
                  <a:cubicBezTo>
                    <a:pt x="14" y="73"/>
                    <a:pt x="14" y="72"/>
                    <a:pt x="13" y="71"/>
                  </a:cubicBezTo>
                  <a:cubicBezTo>
                    <a:pt x="13" y="71"/>
                    <a:pt x="13" y="71"/>
                    <a:pt x="13" y="70"/>
                  </a:cubicBezTo>
                  <a:cubicBezTo>
                    <a:pt x="13" y="69"/>
                    <a:pt x="13" y="69"/>
                    <a:pt x="12" y="69"/>
                  </a:cubicBezTo>
                  <a:cubicBezTo>
                    <a:pt x="12" y="69"/>
                    <a:pt x="12" y="69"/>
                    <a:pt x="12" y="70"/>
                  </a:cubicBezTo>
                  <a:cubicBezTo>
                    <a:pt x="12" y="71"/>
                    <a:pt x="13" y="71"/>
                    <a:pt x="12" y="72"/>
                  </a:cubicBezTo>
                  <a:cubicBezTo>
                    <a:pt x="12" y="72"/>
                    <a:pt x="12" y="72"/>
                    <a:pt x="11" y="72"/>
                  </a:cubicBezTo>
                  <a:cubicBezTo>
                    <a:pt x="11" y="72"/>
                    <a:pt x="11" y="71"/>
                    <a:pt x="10" y="71"/>
                  </a:cubicBezTo>
                  <a:cubicBezTo>
                    <a:pt x="10" y="71"/>
                    <a:pt x="9" y="71"/>
                    <a:pt x="9" y="70"/>
                  </a:cubicBezTo>
                  <a:cubicBezTo>
                    <a:pt x="9" y="70"/>
                    <a:pt x="9" y="69"/>
                    <a:pt x="8" y="69"/>
                  </a:cubicBezTo>
                  <a:cubicBezTo>
                    <a:pt x="8" y="69"/>
                    <a:pt x="7" y="68"/>
                    <a:pt x="7" y="68"/>
                  </a:cubicBezTo>
                  <a:cubicBezTo>
                    <a:pt x="7" y="68"/>
                    <a:pt x="8" y="67"/>
                    <a:pt x="8" y="67"/>
                  </a:cubicBezTo>
                  <a:cubicBezTo>
                    <a:pt x="8" y="67"/>
                    <a:pt x="9" y="68"/>
                    <a:pt x="9" y="69"/>
                  </a:cubicBezTo>
                  <a:cubicBezTo>
                    <a:pt x="10" y="69"/>
                    <a:pt x="11" y="69"/>
                    <a:pt x="10" y="69"/>
                  </a:cubicBezTo>
                  <a:cubicBezTo>
                    <a:pt x="10" y="68"/>
                    <a:pt x="10" y="68"/>
                    <a:pt x="10" y="68"/>
                  </a:cubicBezTo>
                  <a:cubicBezTo>
                    <a:pt x="10" y="67"/>
                    <a:pt x="10" y="67"/>
                    <a:pt x="10" y="67"/>
                  </a:cubicBezTo>
                  <a:cubicBezTo>
                    <a:pt x="10" y="67"/>
                    <a:pt x="10" y="67"/>
                    <a:pt x="11" y="67"/>
                  </a:cubicBezTo>
                  <a:cubicBezTo>
                    <a:pt x="11" y="67"/>
                    <a:pt x="11" y="68"/>
                    <a:pt x="11" y="67"/>
                  </a:cubicBezTo>
                  <a:cubicBezTo>
                    <a:pt x="11" y="67"/>
                    <a:pt x="12" y="67"/>
                    <a:pt x="11" y="66"/>
                  </a:cubicBezTo>
                  <a:cubicBezTo>
                    <a:pt x="11" y="66"/>
                    <a:pt x="11" y="65"/>
                    <a:pt x="10" y="65"/>
                  </a:cubicBezTo>
                  <a:cubicBezTo>
                    <a:pt x="10" y="64"/>
                    <a:pt x="10" y="64"/>
                    <a:pt x="9" y="64"/>
                  </a:cubicBezTo>
                  <a:cubicBezTo>
                    <a:pt x="8" y="64"/>
                    <a:pt x="8" y="64"/>
                    <a:pt x="8" y="64"/>
                  </a:cubicBezTo>
                  <a:cubicBezTo>
                    <a:pt x="8" y="64"/>
                    <a:pt x="8" y="63"/>
                    <a:pt x="7" y="63"/>
                  </a:cubicBezTo>
                  <a:cubicBezTo>
                    <a:pt x="7" y="63"/>
                    <a:pt x="7" y="63"/>
                    <a:pt x="7" y="63"/>
                  </a:cubicBezTo>
                  <a:cubicBezTo>
                    <a:pt x="7" y="63"/>
                    <a:pt x="6" y="62"/>
                    <a:pt x="6" y="62"/>
                  </a:cubicBezTo>
                  <a:cubicBezTo>
                    <a:pt x="6" y="63"/>
                    <a:pt x="7" y="63"/>
                    <a:pt x="6" y="63"/>
                  </a:cubicBezTo>
                  <a:cubicBezTo>
                    <a:pt x="5" y="63"/>
                    <a:pt x="4" y="63"/>
                    <a:pt x="4" y="63"/>
                  </a:cubicBezTo>
                  <a:cubicBezTo>
                    <a:pt x="4" y="63"/>
                    <a:pt x="5" y="62"/>
                    <a:pt x="5" y="62"/>
                  </a:cubicBezTo>
                  <a:cubicBezTo>
                    <a:pt x="5" y="62"/>
                    <a:pt x="6" y="61"/>
                    <a:pt x="5" y="61"/>
                  </a:cubicBezTo>
                  <a:cubicBezTo>
                    <a:pt x="5" y="61"/>
                    <a:pt x="4" y="61"/>
                    <a:pt x="4" y="61"/>
                  </a:cubicBezTo>
                  <a:cubicBezTo>
                    <a:pt x="4" y="61"/>
                    <a:pt x="4" y="61"/>
                    <a:pt x="4" y="61"/>
                  </a:cubicBezTo>
                  <a:cubicBezTo>
                    <a:pt x="3" y="61"/>
                    <a:pt x="4" y="62"/>
                    <a:pt x="3" y="62"/>
                  </a:cubicBezTo>
                  <a:cubicBezTo>
                    <a:pt x="3" y="62"/>
                    <a:pt x="2" y="61"/>
                    <a:pt x="1" y="60"/>
                  </a:cubicBezTo>
                  <a:cubicBezTo>
                    <a:pt x="1" y="60"/>
                    <a:pt x="1" y="60"/>
                    <a:pt x="1" y="59"/>
                  </a:cubicBezTo>
                  <a:cubicBezTo>
                    <a:pt x="0" y="59"/>
                    <a:pt x="0" y="58"/>
                    <a:pt x="0" y="58"/>
                  </a:cubicBezTo>
                  <a:cubicBezTo>
                    <a:pt x="0" y="58"/>
                    <a:pt x="0" y="57"/>
                    <a:pt x="0" y="57"/>
                  </a:cubicBezTo>
                  <a:cubicBezTo>
                    <a:pt x="0" y="57"/>
                    <a:pt x="0" y="56"/>
                    <a:pt x="0" y="55"/>
                  </a:cubicBezTo>
                  <a:cubicBezTo>
                    <a:pt x="0" y="55"/>
                    <a:pt x="0" y="54"/>
                    <a:pt x="1" y="54"/>
                  </a:cubicBezTo>
                  <a:cubicBezTo>
                    <a:pt x="2" y="54"/>
                    <a:pt x="3" y="53"/>
                    <a:pt x="3" y="52"/>
                  </a:cubicBezTo>
                  <a:cubicBezTo>
                    <a:pt x="3" y="51"/>
                    <a:pt x="3" y="51"/>
                    <a:pt x="3" y="50"/>
                  </a:cubicBezTo>
                  <a:cubicBezTo>
                    <a:pt x="3" y="50"/>
                    <a:pt x="3" y="50"/>
                    <a:pt x="4" y="49"/>
                  </a:cubicBezTo>
                  <a:cubicBezTo>
                    <a:pt x="5" y="48"/>
                    <a:pt x="7" y="41"/>
                    <a:pt x="7" y="41"/>
                  </a:cubicBezTo>
                  <a:cubicBezTo>
                    <a:pt x="7" y="40"/>
                    <a:pt x="8" y="33"/>
                    <a:pt x="8" y="33"/>
                  </a:cubicBezTo>
                  <a:cubicBezTo>
                    <a:pt x="8" y="33"/>
                    <a:pt x="14" y="32"/>
                    <a:pt x="14" y="32"/>
                  </a:cubicBezTo>
                  <a:cubicBezTo>
                    <a:pt x="15" y="32"/>
                    <a:pt x="17" y="31"/>
                    <a:pt x="18" y="30"/>
                  </a:cubicBezTo>
                  <a:cubicBezTo>
                    <a:pt x="18" y="29"/>
                    <a:pt x="19" y="28"/>
                    <a:pt x="19" y="27"/>
                  </a:cubicBezTo>
                  <a:cubicBezTo>
                    <a:pt x="19" y="26"/>
                    <a:pt x="20" y="24"/>
                    <a:pt x="20" y="24"/>
                  </a:cubicBezTo>
                  <a:cubicBezTo>
                    <a:pt x="20" y="23"/>
                    <a:pt x="19" y="23"/>
                    <a:pt x="19" y="22"/>
                  </a:cubicBezTo>
                  <a:cubicBezTo>
                    <a:pt x="19" y="22"/>
                    <a:pt x="18" y="22"/>
                    <a:pt x="19" y="21"/>
                  </a:cubicBezTo>
                  <a:cubicBezTo>
                    <a:pt x="19" y="20"/>
                    <a:pt x="20" y="19"/>
                    <a:pt x="20" y="19"/>
                  </a:cubicBezTo>
                  <a:cubicBezTo>
                    <a:pt x="21" y="18"/>
                    <a:pt x="21" y="16"/>
                    <a:pt x="21" y="15"/>
                  </a:cubicBezTo>
                  <a:cubicBezTo>
                    <a:pt x="21" y="15"/>
                    <a:pt x="20" y="15"/>
                    <a:pt x="21" y="14"/>
                  </a:cubicBezTo>
                  <a:cubicBezTo>
                    <a:pt x="21" y="13"/>
                    <a:pt x="22" y="12"/>
                    <a:pt x="22" y="11"/>
                  </a:cubicBezTo>
                  <a:cubicBezTo>
                    <a:pt x="23" y="11"/>
                    <a:pt x="23" y="10"/>
                    <a:pt x="23" y="10"/>
                  </a:cubicBezTo>
                  <a:cubicBezTo>
                    <a:pt x="24" y="10"/>
                    <a:pt x="24" y="10"/>
                    <a:pt x="25" y="9"/>
                  </a:cubicBezTo>
                  <a:cubicBezTo>
                    <a:pt x="25" y="9"/>
                    <a:pt x="26" y="9"/>
                    <a:pt x="26" y="8"/>
                  </a:cubicBezTo>
                  <a:cubicBezTo>
                    <a:pt x="26" y="7"/>
                    <a:pt x="27" y="7"/>
                    <a:pt x="27" y="6"/>
                  </a:cubicBezTo>
                  <a:cubicBezTo>
                    <a:pt x="28" y="6"/>
                    <a:pt x="29" y="6"/>
                    <a:pt x="29" y="6"/>
                  </a:cubicBezTo>
                  <a:cubicBezTo>
                    <a:pt x="30" y="5"/>
                    <a:pt x="31" y="4"/>
                    <a:pt x="31" y="4"/>
                  </a:cubicBezTo>
                  <a:cubicBezTo>
                    <a:pt x="31" y="4"/>
                    <a:pt x="31" y="5"/>
                    <a:pt x="32" y="5"/>
                  </a:cubicBezTo>
                  <a:cubicBezTo>
                    <a:pt x="33" y="5"/>
                    <a:pt x="34" y="5"/>
                    <a:pt x="34" y="5"/>
                  </a:cubicBezTo>
                  <a:cubicBezTo>
                    <a:pt x="33" y="5"/>
                    <a:pt x="33" y="4"/>
                    <a:pt x="33" y="3"/>
                  </a:cubicBezTo>
                  <a:cubicBezTo>
                    <a:pt x="33" y="3"/>
                    <a:pt x="33" y="3"/>
                    <a:pt x="34" y="2"/>
                  </a:cubicBezTo>
                  <a:cubicBezTo>
                    <a:pt x="34" y="2"/>
                    <a:pt x="35" y="2"/>
                    <a:pt x="35" y="2"/>
                  </a:cubicBezTo>
                  <a:cubicBezTo>
                    <a:pt x="34" y="1"/>
                    <a:pt x="34" y="1"/>
                    <a:pt x="34" y="0"/>
                  </a:cubicBezTo>
                  <a:cubicBezTo>
                    <a:pt x="35" y="0"/>
                    <a:pt x="35" y="0"/>
                    <a:pt x="35" y="0"/>
                  </a:cubicBezTo>
                  <a:cubicBezTo>
                    <a:pt x="35" y="0"/>
                    <a:pt x="36" y="0"/>
                    <a:pt x="37" y="0"/>
                  </a:cubicBezTo>
                  <a:cubicBezTo>
                    <a:pt x="37" y="0"/>
                    <a:pt x="38" y="0"/>
                    <a:pt x="38" y="0"/>
                  </a:cubicBezTo>
                  <a:cubicBezTo>
                    <a:pt x="38" y="0"/>
                    <a:pt x="40" y="1"/>
                    <a:pt x="40" y="1"/>
                  </a:cubicBezTo>
                  <a:cubicBezTo>
                    <a:pt x="40" y="2"/>
                    <a:pt x="42" y="3"/>
                    <a:pt x="42" y="3"/>
                  </a:cubicBezTo>
                  <a:cubicBezTo>
                    <a:pt x="42" y="4"/>
                    <a:pt x="42" y="4"/>
                    <a:pt x="44" y="5"/>
                  </a:cubicBezTo>
                  <a:cubicBezTo>
                    <a:pt x="45" y="6"/>
                    <a:pt x="44" y="7"/>
                    <a:pt x="45" y="8"/>
                  </a:cubicBezTo>
                  <a:cubicBezTo>
                    <a:pt x="45" y="9"/>
                    <a:pt x="45" y="10"/>
                    <a:pt x="45" y="11"/>
                  </a:cubicBezTo>
                  <a:cubicBezTo>
                    <a:pt x="46" y="12"/>
                    <a:pt x="46" y="13"/>
                    <a:pt x="46" y="14"/>
                  </a:cubicBezTo>
                  <a:cubicBezTo>
                    <a:pt x="46" y="15"/>
                    <a:pt x="44" y="17"/>
                    <a:pt x="44" y="17"/>
                  </a:cubicBezTo>
                  <a:cubicBezTo>
                    <a:pt x="44" y="18"/>
                    <a:pt x="40" y="22"/>
                    <a:pt x="40" y="22"/>
                  </a:cubicBezTo>
                  <a:cubicBezTo>
                    <a:pt x="39" y="23"/>
                    <a:pt x="40" y="24"/>
                    <a:pt x="39" y="25"/>
                  </a:cubicBezTo>
                  <a:cubicBezTo>
                    <a:pt x="39" y="25"/>
                    <a:pt x="38" y="25"/>
                    <a:pt x="38" y="25"/>
                  </a:cubicBezTo>
                  <a:cubicBezTo>
                    <a:pt x="38" y="25"/>
                    <a:pt x="37" y="26"/>
                    <a:pt x="37" y="27"/>
                  </a:cubicBezTo>
                  <a:cubicBezTo>
                    <a:pt x="37" y="28"/>
                    <a:pt x="37" y="29"/>
                    <a:pt x="37" y="29"/>
                  </a:cubicBezTo>
                  <a:cubicBezTo>
                    <a:pt x="37" y="30"/>
                    <a:pt x="38" y="31"/>
                    <a:pt x="39" y="31"/>
                  </a:cubicBezTo>
                  <a:cubicBezTo>
                    <a:pt x="40" y="32"/>
                    <a:pt x="39" y="33"/>
                    <a:pt x="39" y="34"/>
                  </a:cubicBezTo>
                  <a:cubicBezTo>
                    <a:pt x="39" y="35"/>
                    <a:pt x="41" y="34"/>
                    <a:pt x="42" y="34"/>
                  </a:cubicBezTo>
                  <a:cubicBezTo>
                    <a:pt x="42" y="33"/>
                    <a:pt x="44" y="33"/>
                    <a:pt x="44" y="33"/>
                  </a:cubicBezTo>
                  <a:cubicBezTo>
                    <a:pt x="44" y="33"/>
                    <a:pt x="45" y="35"/>
                    <a:pt x="45" y="35"/>
                  </a:cubicBezTo>
                  <a:cubicBezTo>
                    <a:pt x="45" y="35"/>
                    <a:pt x="47" y="35"/>
                    <a:pt x="47" y="36"/>
                  </a:cubicBezTo>
                  <a:cubicBezTo>
                    <a:pt x="48" y="36"/>
                    <a:pt x="47" y="37"/>
                    <a:pt x="47" y="38"/>
                  </a:cubicBezTo>
                  <a:cubicBezTo>
                    <a:pt x="47" y="39"/>
                    <a:pt x="49" y="39"/>
                    <a:pt x="49" y="39"/>
                  </a:cubicBezTo>
                  <a:cubicBezTo>
                    <a:pt x="49" y="39"/>
                    <a:pt x="49" y="40"/>
                    <a:pt x="50" y="40"/>
                  </a:cubicBezTo>
                  <a:cubicBezTo>
                    <a:pt x="51" y="39"/>
                    <a:pt x="51" y="39"/>
                    <a:pt x="52" y="40"/>
                  </a:cubicBezTo>
                  <a:cubicBezTo>
                    <a:pt x="52" y="40"/>
                    <a:pt x="53" y="40"/>
                    <a:pt x="53" y="41"/>
                  </a:cubicBezTo>
                  <a:cubicBezTo>
                    <a:pt x="53" y="42"/>
                    <a:pt x="52" y="43"/>
                    <a:pt x="52" y="44"/>
                  </a:cubicBezTo>
                  <a:cubicBezTo>
                    <a:pt x="51" y="45"/>
                    <a:pt x="50" y="46"/>
                    <a:pt x="50" y="46"/>
                  </a:cubicBezTo>
                  <a:cubicBezTo>
                    <a:pt x="49" y="47"/>
                    <a:pt x="53" y="44"/>
                    <a:pt x="54" y="44"/>
                  </a:cubicBezTo>
                  <a:cubicBezTo>
                    <a:pt x="54" y="44"/>
                    <a:pt x="54" y="46"/>
                    <a:pt x="55" y="46"/>
                  </a:cubicBezTo>
                  <a:cubicBezTo>
                    <a:pt x="56" y="46"/>
                    <a:pt x="51" y="48"/>
                    <a:pt x="52" y="49"/>
                  </a:cubicBezTo>
                  <a:cubicBezTo>
                    <a:pt x="52" y="49"/>
                    <a:pt x="52" y="50"/>
                    <a:pt x="52" y="51"/>
                  </a:cubicBezTo>
                  <a:cubicBezTo>
                    <a:pt x="53" y="52"/>
                    <a:pt x="53" y="52"/>
                    <a:pt x="54" y="51"/>
                  </a:cubicBezTo>
                  <a:cubicBezTo>
                    <a:pt x="56" y="51"/>
                    <a:pt x="57" y="51"/>
                    <a:pt x="58" y="50"/>
                  </a:cubicBezTo>
                  <a:cubicBezTo>
                    <a:pt x="58" y="50"/>
                    <a:pt x="60" y="50"/>
                    <a:pt x="60" y="51"/>
                  </a:cubicBezTo>
                  <a:cubicBezTo>
                    <a:pt x="60" y="51"/>
                    <a:pt x="60" y="52"/>
                    <a:pt x="60" y="52"/>
                  </a:cubicBezTo>
                  <a:close/>
                  <a:moveTo>
                    <a:pt x="9" y="73"/>
                  </a:moveTo>
                  <a:cubicBezTo>
                    <a:pt x="9" y="73"/>
                    <a:pt x="9" y="74"/>
                    <a:pt x="9" y="74"/>
                  </a:cubicBezTo>
                  <a:cubicBezTo>
                    <a:pt x="10" y="74"/>
                    <a:pt x="11" y="74"/>
                    <a:pt x="11" y="74"/>
                  </a:cubicBezTo>
                  <a:cubicBezTo>
                    <a:pt x="11" y="73"/>
                    <a:pt x="10" y="72"/>
                    <a:pt x="10" y="72"/>
                  </a:cubicBezTo>
                  <a:cubicBezTo>
                    <a:pt x="9" y="72"/>
                    <a:pt x="8" y="72"/>
                    <a:pt x="9" y="73"/>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33" name="Freeform 847">
              <a:extLst>
                <a:ext uri="{FF2B5EF4-FFF2-40B4-BE49-F238E27FC236}">
                  <a16:creationId xmlns:a16="http://schemas.microsoft.com/office/drawing/2014/main" id="{FC05CB9E-BA73-A6EE-DF50-31F8CC94A937}"/>
                </a:ext>
              </a:extLst>
            </p:cNvPr>
            <p:cNvSpPr>
              <a:spLocks/>
            </p:cNvSpPr>
            <p:nvPr/>
          </p:nvSpPr>
          <p:spPr bwMode="auto">
            <a:xfrm>
              <a:off x="7851775" y="3154363"/>
              <a:ext cx="908050" cy="442913"/>
            </a:xfrm>
            <a:custGeom>
              <a:avLst/>
              <a:gdLst>
                <a:gd name="T0" fmla="*/ 4 w 218"/>
                <a:gd name="T1" fmla="*/ 40 h 106"/>
                <a:gd name="T2" fmla="*/ 10 w 218"/>
                <a:gd name="T3" fmla="*/ 45 h 106"/>
                <a:gd name="T4" fmla="*/ 16 w 218"/>
                <a:gd name="T5" fmla="*/ 46 h 106"/>
                <a:gd name="T6" fmla="*/ 22 w 218"/>
                <a:gd name="T7" fmla="*/ 57 h 106"/>
                <a:gd name="T8" fmla="*/ 22 w 218"/>
                <a:gd name="T9" fmla="*/ 62 h 106"/>
                <a:gd name="T10" fmla="*/ 20 w 218"/>
                <a:gd name="T11" fmla="*/ 70 h 106"/>
                <a:gd name="T12" fmla="*/ 29 w 218"/>
                <a:gd name="T13" fmla="*/ 74 h 106"/>
                <a:gd name="T14" fmla="*/ 52 w 218"/>
                <a:gd name="T15" fmla="*/ 81 h 106"/>
                <a:gd name="T16" fmla="*/ 58 w 218"/>
                <a:gd name="T17" fmla="*/ 94 h 106"/>
                <a:gd name="T18" fmla="*/ 81 w 218"/>
                <a:gd name="T19" fmla="*/ 97 h 106"/>
                <a:gd name="T20" fmla="*/ 95 w 218"/>
                <a:gd name="T21" fmla="*/ 98 h 106"/>
                <a:gd name="T22" fmla="*/ 113 w 218"/>
                <a:gd name="T23" fmla="*/ 104 h 106"/>
                <a:gd name="T24" fmla="*/ 117 w 218"/>
                <a:gd name="T25" fmla="*/ 106 h 106"/>
                <a:gd name="T26" fmla="*/ 153 w 218"/>
                <a:gd name="T27" fmla="*/ 96 h 106"/>
                <a:gd name="T28" fmla="*/ 164 w 218"/>
                <a:gd name="T29" fmla="*/ 84 h 106"/>
                <a:gd name="T30" fmla="*/ 164 w 218"/>
                <a:gd name="T31" fmla="*/ 74 h 106"/>
                <a:gd name="T32" fmla="*/ 177 w 218"/>
                <a:gd name="T33" fmla="*/ 76 h 106"/>
                <a:gd name="T34" fmla="*/ 193 w 218"/>
                <a:gd name="T35" fmla="*/ 67 h 106"/>
                <a:gd name="T36" fmla="*/ 201 w 218"/>
                <a:gd name="T37" fmla="*/ 59 h 106"/>
                <a:gd name="T38" fmla="*/ 211 w 218"/>
                <a:gd name="T39" fmla="*/ 57 h 106"/>
                <a:gd name="T40" fmla="*/ 218 w 218"/>
                <a:gd name="T41" fmla="*/ 55 h 106"/>
                <a:gd name="T42" fmla="*/ 200 w 218"/>
                <a:gd name="T43" fmla="*/ 47 h 106"/>
                <a:gd name="T44" fmla="*/ 188 w 218"/>
                <a:gd name="T45" fmla="*/ 45 h 106"/>
                <a:gd name="T46" fmla="*/ 196 w 218"/>
                <a:gd name="T47" fmla="*/ 26 h 106"/>
                <a:gd name="T48" fmla="*/ 186 w 218"/>
                <a:gd name="T49" fmla="*/ 24 h 106"/>
                <a:gd name="T50" fmla="*/ 174 w 218"/>
                <a:gd name="T51" fmla="*/ 24 h 106"/>
                <a:gd name="T52" fmla="*/ 155 w 218"/>
                <a:gd name="T53" fmla="*/ 32 h 106"/>
                <a:gd name="T54" fmla="*/ 145 w 218"/>
                <a:gd name="T55" fmla="*/ 31 h 106"/>
                <a:gd name="T56" fmla="*/ 137 w 218"/>
                <a:gd name="T57" fmla="*/ 28 h 106"/>
                <a:gd name="T58" fmla="*/ 131 w 218"/>
                <a:gd name="T59" fmla="*/ 22 h 106"/>
                <a:gd name="T60" fmla="*/ 126 w 218"/>
                <a:gd name="T61" fmla="*/ 21 h 106"/>
                <a:gd name="T62" fmla="*/ 116 w 218"/>
                <a:gd name="T63" fmla="*/ 20 h 106"/>
                <a:gd name="T64" fmla="*/ 110 w 218"/>
                <a:gd name="T65" fmla="*/ 22 h 106"/>
                <a:gd name="T66" fmla="*/ 102 w 218"/>
                <a:gd name="T67" fmla="*/ 20 h 106"/>
                <a:gd name="T68" fmla="*/ 98 w 218"/>
                <a:gd name="T69" fmla="*/ 12 h 106"/>
                <a:gd name="T70" fmla="*/ 93 w 218"/>
                <a:gd name="T71" fmla="*/ 8 h 106"/>
                <a:gd name="T72" fmla="*/ 82 w 218"/>
                <a:gd name="T73" fmla="*/ 3 h 106"/>
                <a:gd name="T74" fmla="*/ 75 w 218"/>
                <a:gd name="T75" fmla="*/ 3 h 106"/>
                <a:gd name="T76" fmla="*/ 71 w 218"/>
                <a:gd name="T77" fmla="*/ 8 h 106"/>
                <a:gd name="T78" fmla="*/ 68 w 218"/>
                <a:gd name="T79" fmla="*/ 12 h 106"/>
                <a:gd name="T80" fmla="*/ 70 w 218"/>
                <a:gd name="T81" fmla="*/ 17 h 106"/>
                <a:gd name="T82" fmla="*/ 69 w 218"/>
                <a:gd name="T83" fmla="*/ 25 h 106"/>
                <a:gd name="T84" fmla="*/ 64 w 218"/>
                <a:gd name="T85" fmla="*/ 26 h 106"/>
                <a:gd name="T86" fmla="*/ 52 w 218"/>
                <a:gd name="T87" fmla="*/ 25 h 106"/>
                <a:gd name="T88" fmla="*/ 45 w 218"/>
                <a:gd name="T89" fmla="*/ 22 h 106"/>
                <a:gd name="T90" fmla="*/ 36 w 218"/>
                <a:gd name="T91" fmla="*/ 16 h 106"/>
                <a:gd name="T92" fmla="*/ 31 w 218"/>
                <a:gd name="T93" fmla="*/ 15 h 106"/>
                <a:gd name="T94" fmla="*/ 22 w 218"/>
                <a:gd name="T95" fmla="*/ 19 h 106"/>
                <a:gd name="T96" fmla="*/ 17 w 218"/>
                <a:gd name="T97" fmla="*/ 23 h 106"/>
                <a:gd name="T98" fmla="*/ 13 w 218"/>
                <a:gd name="T99" fmla="*/ 26 h 106"/>
                <a:gd name="T100" fmla="*/ 10 w 218"/>
                <a:gd name="T101" fmla="*/ 28 h 106"/>
                <a:gd name="T102" fmla="*/ 7 w 218"/>
                <a:gd name="T103" fmla="*/ 30 h 106"/>
                <a:gd name="T104" fmla="*/ 1 w 218"/>
                <a:gd name="T105" fmla="*/ 32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18" h="106">
                  <a:moveTo>
                    <a:pt x="0" y="36"/>
                  </a:moveTo>
                  <a:cubicBezTo>
                    <a:pt x="2" y="37"/>
                    <a:pt x="2" y="37"/>
                    <a:pt x="2" y="37"/>
                  </a:cubicBezTo>
                  <a:cubicBezTo>
                    <a:pt x="2" y="39"/>
                    <a:pt x="2" y="39"/>
                    <a:pt x="2" y="39"/>
                  </a:cubicBezTo>
                  <a:cubicBezTo>
                    <a:pt x="2" y="39"/>
                    <a:pt x="4" y="40"/>
                    <a:pt x="4" y="40"/>
                  </a:cubicBezTo>
                  <a:cubicBezTo>
                    <a:pt x="4" y="40"/>
                    <a:pt x="5" y="41"/>
                    <a:pt x="5" y="41"/>
                  </a:cubicBezTo>
                  <a:cubicBezTo>
                    <a:pt x="6" y="42"/>
                    <a:pt x="6" y="42"/>
                    <a:pt x="6" y="42"/>
                  </a:cubicBezTo>
                  <a:cubicBezTo>
                    <a:pt x="8" y="45"/>
                    <a:pt x="8" y="45"/>
                    <a:pt x="8" y="45"/>
                  </a:cubicBezTo>
                  <a:cubicBezTo>
                    <a:pt x="8" y="45"/>
                    <a:pt x="10" y="45"/>
                    <a:pt x="10" y="45"/>
                  </a:cubicBezTo>
                  <a:cubicBezTo>
                    <a:pt x="10" y="45"/>
                    <a:pt x="11" y="44"/>
                    <a:pt x="11" y="44"/>
                  </a:cubicBezTo>
                  <a:cubicBezTo>
                    <a:pt x="12" y="44"/>
                    <a:pt x="12" y="45"/>
                    <a:pt x="13" y="45"/>
                  </a:cubicBezTo>
                  <a:cubicBezTo>
                    <a:pt x="13" y="45"/>
                    <a:pt x="14" y="46"/>
                    <a:pt x="14" y="46"/>
                  </a:cubicBezTo>
                  <a:cubicBezTo>
                    <a:pt x="16" y="46"/>
                    <a:pt x="16" y="46"/>
                    <a:pt x="16" y="46"/>
                  </a:cubicBezTo>
                  <a:cubicBezTo>
                    <a:pt x="17" y="47"/>
                    <a:pt x="17" y="47"/>
                    <a:pt x="17" y="47"/>
                  </a:cubicBezTo>
                  <a:cubicBezTo>
                    <a:pt x="17" y="47"/>
                    <a:pt x="18" y="48"/>
                    <a:pt x="18" y="48"/>
                  </a:cubicBezTo>
                  <a:cubicBezTo>
                    <a:pt x="18" y="48"/>
                    <a:pt x="19" y="53"/>
                    <a:pt x="19" y="53"/>
                  </a:cubicBezTo>
                  <a:cubicBezTo>
                    <a:pt x="22" y="57"/>
                    <a:pt x="22" y="57"/>
                    <a:pt x="22" y="57"/>
                  </a:cubicBezTo>
                  <a:cubicBezTo>
                    <a:pt x="22" y="57"/>
                    <a:pt x="22" y="58"/>
                    <a:pt x="22" y="59"/>
                  </a:cubicBezTo>
                  <a:cubicBezTo>
                    <a:pt x="22" y="59"/>
                    <a:pt x="22" y="60"/>
                    <a:pt x="22" y="60"/>
                  </a:cubicBezTo>
                  <a:cubicBezTo>
                    <a:pt x="22" y="60"/>
                    <a:pt x="21" y="61"/>
                    <a:pt x="21" y="61"/>
                  </a:cubicBezTo>
                  <a:cubicBezTo>
                    <a:pt x="21" y="61"/>
                    <a:pt x="22" y="62"/>
                    <a:pt x="22" y="62"/>
                  </a:cubicBezTo>
                  <a:cubicBezTo>
                    <a:pt x="22" y="63"/>
                    <a:pt x="22" y="65"/>
                    <a:pt x="22" y="65"/>
                  </a:cubicBezTo>
                  <a:cubicBezTo>
                    <a:pt x="22" y="65"/>
                    <a:pt x="21" y="66"/>
                    <a:pt x="21" y="66"/>
                  </a:cubicBezTo>
                  <a:cubicBezTo>
                    <a:pt x="21" y="67"/>
                    <a:pt x="20" y="68"/>
                    <a:pt x="20" y="68"/>
                  </a:cubicBezTo>
                  <a:cubicBezTo>
                    <a:pt x="20" y="68"/>
                    <a:pt x="20" y="70"/>
                    <a:pt x="20" y="70"/>
                  </a:cubicBezTo>
                  <a:cubicBezTo>
                    <a:pt x="20" y="70"/>
                    <a:pt x="20" y="71"/>
                    <a:pt x="21" y="71"/>
                  </a:cubicBezTo>
                  <a:cubicBezTo>
                    <a:pt x="21" y="72"/>
                    <a:pt x="22" y="72"/>
                    <a:pt x="22" y="72"/>
                  </a:cubicBezTo>
                  <a:cubicBezTo>
                    <a:pt x="23" y="72"/>
                    <a:pt x="25" y="73"/>
                    <a:pt x="25" y="73"/>
                  </a:cubicBezTo>
                  <a:cubicBezTo>
                    <a:pt x="25" y="73"/>
                    <a:pt x="29" y="74"/>
                    <a:pt x="29" y="74"/>
                  </a:cubicBezTo>
                  <a:cubicBezTo>
                    <a:pt x="38" y="74"/>
                    <a:pt x="38" y="74"/>
                    <a:pt x="38" y="74"/>
                  </a:cubicBezTo>
                  <a:cubicBezTo>
                    <a:pt x="41" y="75"/>
                    <a:pt x="41" y="75"/>
                    <a:pt x="41" y="75"/>
                  </a:cubicBezTo>
                  <a:cubicBezTo>
                    <a:pt x="49" y="81"/>
                    <a:pt x="49" y="81"/>
                    <a:pt x="49" y="81"/>
                  </a:cubicBezTo>
                  <a:cubicBezTo>
                    <a:pt x="52" y="81"/>
                    <a:pt x="52" y="81"/>
                    <a:pt x="52" y="81"/>
                  </a:cubicBezTo>
                  <a:cubicBezTo>
                    <a:pt x="52" y="83"/>
                    <a:pt x="52" y="83"/>
                    <a:pt x="52" y="83"/>
                  </a:cubicBezTo>
                  <a:cubicBezTo>
                    <a:pt x="53" y="84"/>
                    <a:pt x="53" y="84"/>
                    <a:pt x="53" y="84"/>
                  </a:cubicBezTo>
                  <a:cubicBezTo>
                    <a:pt x="55" y="90"/>
                    <a:pt x="55" y="90"/>
                    <a:pt x="55" y="90"/>
                  </a:cubicBezTo>
                  <a:cubicBezTo>
                    <a:pt x="58" y="94"/>
                    <a:pt x="58" y="94"/>
                    <a:pt x="58" y="94"/>
                  </a:cubicBezTo>
                  <a:cubicBezTo>
                    <a:pt x="59" y="95"/>
                    <a:pt x="59" y="95"/>
                    <a:pt x="59" y="95"/>
                  </a:cubicBezTo>
                  <a:cubicBezTo>
                    <a:pt x="62" y="95"/>
                    <a:pt x="62" y="95"/>
                    <a:pt x="62" y="95"/>
                  </a:cubicBezTo>
                  <a:cubicBezTo>
                    <a:pt x="64" y="95"/>
                    <a:pt x="64" y="95"/>
                    <a:pt x="64" y="95"/>
                  </a:cubicBezTo>
                  <a:cubicBezTo>
                    <a:pt x="81" y="97"/>
                    <a:pt x="81" y="97"/>
                    <a:pt x="81" y="97"/>
                  </a:cubicBezTo>
                  <a:cubicBezTo>
                    <a:pt x="86" y="97"/>
                    <a:pt x="86" y="97"/>
                    <a:pt x="86" y="97"/>
                  </a:cubicBezTo>
                  <a:cubicBezTo>
                    <a:pt x="89" y="96"/>
                    <a:pt x="89" y="96"/>
                    <a:pt x="89" y="96"/>
                  </a:cubicBezTo>
                  <a:cubicBezTo>
                    <a:pt x="89" y="96"/>
                    <a:pt x="92" y="97"/>
                    <a:pt x="92" y="97"/>
                  </a:cubicBezTo>
                  <a:cubicBezTo>
                    <a:pt x="92" y="97"/>
                    <a:pt x="95" y="98"/>
                    <a:pt x="95" y="98"/>
                  </a:cubicBezTo>
                  <a:cubicBezTo>
                    <a:pt x="95" y="98"/>
                    <a:pt x="97" y="100"/>
                    <a:pt x="97" y="100"/>
                  </a:cubicBezTo>
                  <a:cubicBezTo>
                    <a:pt x="101" y="101"/>
                    <a:pt x="101" y="101"/>
                    <a:pt x="101" y="101"/>
                  </a:cubicBezTo>
                  <a:cubicBezTo>
                    <a:pt x="107" y="104"/>
                    <a:pt x="107" y="104"/>
                    <a:pt x="107" y="104"/>
                  </a:cubicBezTo>
                  <a:cubicBezTo>
                    <a:pt x="113" y="104"/>
                    <a:pt x="113" y="104"/>
                    <a:pt x="113" y="104"/>
                  </a:cubicBezTo>
                  <a:cubicBezTo>
                    <a:pt x="114" y="105"/>
                    <a:pt x="114" y="105"/>
                    <a:pt x="114" y="105"/>
                  </a:cubicBezTo>
                  <a:cubicBezTo>
                    <a:pt x="116" y="106"/>
                    <a:pt x="116" y="106"/>
                    <a:pt x="116" y="106"/>
                  </a:cubicBezTo>
                  <a:cubicBezTo>
                    <a:pt x="117" y="106"/>
                    <a:pt x="117" y="106"/>
                    <a:pt x="117" y="106"/>
                  </a:cubicBezTo>
                  <a:cubicBezTo>
                    <a:pt x="117" y="106"/>
                    <a:pt x="117" y="106"/>
                    <a:pt x="117" y="106"/>
                  </a:cubicBezTo>
                  <a:cubicBezTo>
                    <a:pt x="122" y="103"/>
                    <a:pt x="122" y="103"/>
                    <a:pt x="122" y="103"/>
                  </a:cubicBezTo>
                  <a:cubicBezTo>
                    <a:pt x="133" y="98"/>
                    <a:pt x="133" y="98"/>
                    <a:pt x="133" y="98"/>
                  </a:cubicBezTo>
                  <a:cubicBezTo>
                    <a:pt x="148" y="98"/>
                    <a:pt x="148" y="98"/>
                    <a:pt x="148" y="98"/>
                  </a:cubicBezTo>
                  <a:cubicBezTo>
                    <a:pt x="153" y="96"/>
                    <a:pt x="153" y="96"/>
                    <a:pt x="153" y="96"/>
                  </a:cubicBezTo>
                  <a:cubicBezTo>
                    <a:pt x="154" y="95"/>
                    <a:pt x="154" y="95"/>
                    <a:pt x="154" y="95"/>
                  </a:cubicBezTo>
                  <a:cubicBezTo>
                    <a:pt x="158" y="90"/>
                    <a:pt x="158" y="90"/>
                    <a:pt x="158" y="90"/>
                  </a:cubicBezTo>
                  <a:cubicBezTo>
                    <a:pt x="164" y="87"/>
                    <a:pt x="164" y="87"/>
                    <a:pt x="164" y="87"/>
                  </a:cubicBezTo>
                  <a:cubicBezTo>
                    <a:pt x="164" y="84"/>
                    <a:pt x="164" y="84"/>
                    <a:pt x="164" y="84"/>
                  </a:cubicBezTo>
                  <a:cubicBezTo>
                    <a:pt x="164" y="84"/>
                    <a:pt x="161" y="82"/>
                    <a:pt x="161" y="82"/>
                  </a:cubicBezTo>
                  <a:cubicBezTo>
                    <a:pt x="161" y="81"/>
                    <a:pt x="161" y="79"/>
                    <a:pt x="161" y="79"/>
                  </a:cubicBezTo>
                  <a:cubicBezTo>
                    <a:pt x="161" y="79"/>
                    <a:pt x="161" y="78"/>
                    <a:pt x="162" y="77"/>
                  </a:cubicBezTo>
                  <a:cubicBezTo>
                    <a:pt x="162" y="77"/>
                    <a:pt x="164" y="74"/>
                    <a:pt x="164" y="74"/>
                  </a:cubicBezTo>
                  <a:cubicBezTo>
                    <a:pt x="166" y="74"/>
                    <a:pt x="166" y="74"/>
                    <a:pt x="166" y="74"/>
                  </a:cubicBezTo>
                  <a:cubicBezTo>
                    <a:pt x="170" y="76"/>
                    <a:pt x="170" y="76"/>
                    <a:pt x="170" y="76"/>
                  </a:cubicBezTo>
                  <a:cubicBezTo>
                    <a:pt x="173" y="76"/>
                    <a:pt x="173" y="76"/>
                    <a:pt x="173" y="76"/>
                  </a:cubicBezTo>
                  <a:cubicBezTo>
                    <a:pt x="177" y="76"/>
                    <a:pt x="177" y="76"/>
                    <a:pt x="177" y="76"/>
                  </a:cubicBezTo>
                  <a:cubicBezTo>
                    <a:pt x="180" y="73"/>
                    <a:pt x="180" y="73"/>
                    <a:pt x="180" y="73"/>
                  </a:cubicBezTo>
                  <a:cubicBezTo>
                    <a:pt x="182" y="70"/>
                    <a:pt x="182" y="70"/>
                    <a:pt x="182" y="70"/>
                  </a:cubicBezTo>
                  <a:cubicBezTo>
                    <a:pt x="190" y="70"/>
                    <a:pt x="190" y="70"/>
                    <a:pt x="190" y="70"/>
                  </a:cubicBezTo>
                  <a:cubicBezTo>
                    <a:pt x="193" y="67"/>
                    <a:pt x="193" y="67"/>
                    <a:pt x="193" y="67"/>
                  </a:cubicBezTo>
                  <a:cubicBezTo>
                    <a:pt x="193" y="65"/>
                    <a:pt x="193" y="65"/>
                    <a:pt x="193" y="65"/>
                  </a:cubicBezTo>
                  <a:cubicBezTo>
                    <a:pt x="196" y="61"/>
                    <a:pt x="196" y="61"/>
                    <a:pt x="196" y="61"/>
                  </a:cubicBezTo>
                  <a:cubicBezTo>
                    <a:pt x="201" y="61"/>
                    <a:pt x="201" y="61"/>
                    <a:pt x="201" y="61"/>
                  </a:cubicBezTo>
                  <a:cubicBezTo>
                    <a:pt x="201" y="59"/>
                    <a:pt x="201" y="59"/>
                    <a:pt x="201" y="59"/>
                  </a:cubicBezTo>
                  <a:cubicBezTo>
                    <a:pt x="204" y="59"/>
                    <a:pt x="204" y="59"/>
                    <a:pt x="204" y="59"/>
                  </a:cubicBezTo>
                  <a:cubicBezTo>
                    <a:pt x="206" y="58"/>
                    <a:pt x="206" y="58"/>
                    <a:pt x="206" y="58"/>
                  </a:cubicBezTo>
                  <a:cubicBezTo>
                    <a:pt x="207" y="57"/>
                    <a:pt x="207" y="57"/>
                    <a:pt x="207" y="57"/>
                  </a:cubicBezTo>
                  <a:cubicBezTo>
                    <a:pt x="211" y="57"/>
                    <a:pt x="211" y="57"/>
                    <a:pt x="211" y="57"/>
                  </a:cubicBezTo>
                  <a:cubicBezTo>
                    <a:pt x="214" y="58"/>
                    <a:pt x="214" y="58"/>
                    <a:pt x="214" y="58"/>
                  </a:cubicBezTo>
                  <a:cubicBezTo>
                    <a:pt x="216" y="58"/>
                    <a:pt x="216" y="58"/>
                    <a:pt x="216" y="58"/>
                  </a:cubicBezTo>
                  <a:cubicBezTo>
                    <a:pt x="218" y="58"/>
                    <a:pt x="218" y="58"/>
                    <a:pt x="218" y="58"/>
                  </a:cubicBezTo>
                  <a:cubicBezTo>
                    <a:pt x="218" y="55"/>
                    <a:pt x="218" y="55"/>
                    <a:pt x="218" y="55"/>
                  </a:cubicBezTo>
                  <a:cubicBezTo>
                    <a:pt x="209" y="45"/>
                    <a:pt x="209" y="45"/>
                    <a:pt x="209" y="45"/>
                  </a:cubicBezTo>
                  <a:cubicBezTo>
                    <a:pt x="204" y="45"/>
                    <a:pt x="204" y="45"/>
                    <a:pt x="204" y="45"/>
                  </a:cubicBezTo>
                  <a:cubicBezTo>
                    <a:pt x="201" y="48"/>
                    <a:pt x="201" y="48"/>
                    <a:pt x="201" y="48"/>
                  </a:cubicBezTo>
                  <a:cubicBezTo>
                    <a:pt x="200" y="47"/>
                    <a:pt x="200" y="47"/>
                    <a:pt x="200" y="47"/>
                  </a:cubicBezTo>
                  <a:cubicBezTo>
                    <a:pt x="197" y="45"/>
                    <a:pt x="197" y="45"/>
                    <a:pt x="197" y="45"/>
                  </a:cubicBezTo>
                  <a:cubicBezTo>
                    <a:pt x="193" y="45"/>
                    <a:pt x="193" y="45"/>
                    <a:pt x="193" y="45"/>
                  </a:cubicBezTo>
                  <a:cubicBezTo>
                    <a:pt x="191" y="48"/>
                    <a:pt x="191" y="48"/>
                    <a:pt x="191" y="48"/>
                  </a:cubicBezTo>
                  <a:cubicBezTo>
                    <a:pt x="188" y="45"/>
                    <a:pt x="188" y="45"/>
                    <a:pt x="188" y="45"/>
                  </a:cubicBezTo>
                  <a:cubicBezTo>
                    <a:pt x="188" y="43"/>
                    <a:pt x="188" y="43"/>
                    <a:pt x="188" y="43"/>
                  </a:cubicBezTo>
                  <a:cubicBezTo>
                    <a:pt x="190" y="42"/>
                    <a:pt x="190" y="42"/>
                    <a:pt x="190" y="42"/>
                  </a:cubicBezTo>
                  <a:cubicBezTo>
                    <a:pt x="190" y="39"/>
                    <a:pt x="190" y="39"/>
                    <a:pt x="190" y="39"/>
                  </a:cubicBezTo>
                  <a:cubicBezTo>
                    <a:pt x="196" y="26"/>
                    <a:pt x="196" y="26"/>
                    <a:pt x="196" y="26"/>
                  </a:cubicBezTo>
                  <a:cubicBezTo>
                    <a:pt x="193" y="23"/>
                    <a:pt x="193" y="23"/>
                    <a:pt x="193" y="23"/>
                  </a:cubicBezTo>
                  <a:cubicBezTo>
                    <a:pt x="190" y="25"/>
                    <a:pt x="190" y="25"/>
                    <a:pt x="190" y="25"/>
                  </a:cubicBezTo>
                  <a:cubicBezTo>
                    <a:pt x="188" y="25"/>
                    <a:pt x="188" y="25"/>
                    <a:pt x="188" y="25"/>
                  </a:cubicBezTo>
                  <a:cubicBezTo>
                    <a:pt x="186" y="24"/>
                    <a:pt x="186" y="24"/>
                    <a:pt x="186" y="24"/>
                  </a:cubicBezTo>
                  <a:cubicBezTo>
                    <a:pt x="183" y="22"/>
                    <a:pt x="183" y="22"/>
                    <a:pt x="183" y="22"/>
                  </a:cubicBezTo>
                  <a:cubicBezTo>
                    <a:pt x="183" y="22"/>
                    <a:pt x="180" y="21"/>
                    <a:pt x="180" y="21"/>
                  </a:cubicBezTo>
                  <a:cubicBezTo>
                    <a:pt x="180" y="21"/>
                    <a:pt x="179" y="21"/>
                    <a:pt x="179" y="21"/>
                  </a:cubicBezTo>
                  <a:cubicBezTo>
                    <a:pt x="174" y="24"/>
                    <a:pt x="174" y="24"/>
                    <a:pt x="174" y="24"/>
                  </a:cubicBezTo>
                  <a:cubicBezTo>
                    <a:pt x="171" y="28"/>
                    <a:pt x="171" y="28"/>
                    <a:pt x="171" y="28"/>
                  </a:cubicBezTo>
                  <a:cubicBezTo>
                    <a:pt x="165" y="30"/>
                    <a:pt x="165" y="30"/>
                    <a:pt x="165" y="30"/>
                  </a:cubicBezTo>
                  <a:cubicBezTo>
                    <a:pt x="157" y="33"/>
                    <a:pt x="157" y="33"/>
                    <a:pt x="157" y="33"/>
                  </a:cubicBezTo>
                  <a:cubicBezTo>
                    <a:pt x="155" y="32"/>
                    <a:pt x="155" y="32"/>
                    <a:pt x="155" y="32"/>
                  </a:cubicBezTo>
                  <a:cubicBezTo>
                    <a:pt x="154" y="32"/>
                    <a:pt x="154" y="32"/>
                    <a:pt x="154" y="32"/>
                  </a:cubicBezTo>
                  <a:cubicBezTo>
                    <a:pt x="152" y="33"/>
                    <a:pt x="152" y="33"/>
                    <a:pt x="152" y="33"/>
                  </a:cubicBezTo>
                  <a:cubicBezTo>
                    <a:pt x="151" y="33"/>
                    <a:pt x="151" y="33"/>
                    <a:pt x="151" y="33"/>
                  </a:cubicBezTo>
                  <a:cubicBezTo>
                    <a:pt x="151" y="33"/>
                    <a:pt x="146" y="31"/>
                    <a:pt x="145" y="31"/>
                  </a:cubicBezTo>
                  <a:cubicBezTo>
                    <a:pt x="145" y="31"/>
                    <a:pt x="140" y="31"/>
                    <a:pt x="140" y="31"/>
                  </a:cubicBezTo>
                  <a:cubicBezTo>
                    <a:pt x="140" y="30"/>
                    <a:pt x="140" y="30"/>
                    <a:pt x="140" y="30"/>
                  </a:cubicBezTo>
                  <a:cubicBezTo>
                    <a:pt x="138" y="28"/>
                    <a:pt x="138" y="28"/>
                    <a:pt x="138" y="28"/>
                  </a:cubicBezTo>
                  <a:cubicBezTo>
                    <a:pt x="137" y="28"/>
                    <a:pt x="137" y="28"/>
                    <a:pt x="137" y="28"/>
                  </a:cubicBezTo>
                  <a:cubicBezTo>
                    <a:pt x="137" y="25"/>
                    <a:pt x="137" y="25"/>
                    <a:pt x="137" y="25"/>
                  </a:cubicBezTo>
                  <a:cubicBezTo>
                    <a:pt x="134" y="24"/>
                    <a:pt x="134" y="24"/>
                    <a:pt x="134" y="24"/>
                  </a:cubicBezTo>
                  <a:cubicBezTo>
                    <a:pt x="132" y="24"/>
                    <a:pt x="132" y="24"/>
                    <a:pt x="132" y="24"/>
                  </a:cubicBezTo>
                  <a:cubicBezTo>
                    <a:pt x="132" y="24"/>
                    <a:pt x="131" y="23"/>
                    <a:pt x="131" y="22"/>
                  </a:cubicBezTo>
                  <a:cubicBezTo>
                    <a:pt x="131" y="22"/>
                    <a:pt x="130" y="21"/>
                    <a:pt x="130" y="21"/>
                  </a:cubicBezTo>
                  <a:cubicBezTo>
                    <a:pt x="129" y="21"/>
                    <a:pt x="128" y="20"/>
                    <a:pt x="128" y="20"/>
                  </a:cubicBezTo>
                  <a:cubicBezTo>
                    <a:pt x="126" y="20"/>
                    <a:pt x="126" y="20"/>
                    <a:pt x="126" y="20"/>
                  </a:cubicBezTo>
                  <a:cubicBezTo>
                    <a:pt x="126" y="21"/>
                    <a:pt x="126" y="21"/>
                    <a:pt x="126" y="21"/>
                  </a:cubicBezTo>
                  <a:cubicBezTo>
                    <a:pt x="125" y="21"/>
                    <a:pt x="125" y="21"/>
                    <a:pt x="125" y="21"/>
                  </a:cubicBezTo>
                  <a:cubicBezTo>
                    <a:pt x="123" y="19"/>
                    <a:pt x="123" y="19"/>
                    <a:pt x="123" y="19"/>
                  </a:cubicBezTo>
                  <a:cubicBezTo>
                    <a:pt x="117" y="19"/>
                    <a:pt x="117" y="19"/>
                    <a:pt x="117" y="19"/>
                  </a:cubicBezTo>
                  <a:cubicBezTo>
                    <a:pt x="116" y="20"/>
                    <a:pt x="116" y="20"/>
                    <a:pt x="116" y="20"/>
                  </a:cubicBezTo>
                  <a:cubicBezTo>
                    <a:pt x="114" y="20"/>
                    <a:pt x="114" y="20"/>
                    <a:pt x="114" y="20"/>
                  </a:cubicBezTo>
                  <a:cubicBezTo>
                    <a:pt x="113" y="20"/>
                    <a:pt x="113" y="20"/>
                    <a:pt x="113" y="20"/>
                  </a:cubicBezTo>
                  <a:cubicBezTo>
                    <a:pt x="111" y="23"/>
                    <a:pt x="111" y="23"/>
                    <a:pt x="111" y="23"/>
                  </a:cubicBezTo>
                  <a:cubicBezTo>
                    <a:pt x="111" y="23"/>
                    <a:pt x="110" y="22"/>
                    <a:pt x="110" y="22"/>
                  </a:cubicBezTo>
                  <a:cubicBezTo>
                    <a:pt x="110" y="22"/>
                    <a:pt x="105" y="22"/>
                    <a:pt x="105" y="22"/>
                  </a:cubicBezTo>
                  <a:cubicBezTo>
                    <a:pt x="104" y="21"/>
                    <a:pt x="104" y="21"/>
                    <a:pt x="104" y="21"/>
                  </a:cubicBezTo>
                  <a:cubicBezTo>
                    <a:pt x="103" y="21"/>
                    <a:pt x="103" y="21"/>
                    <a:pt x="103" y="21"/>
                  </a:cubicBezTo>
                  <a:cubicBezTo>
                    <a:pt x="102" y="20"/>
                    <a:pt x="102" y="20"/>
                    <a:pt x="102" y="20"/>
                  </a:cubicBezTo>
                  <a:cubicBezTo>
                    <a:pt x="102" y="20"/>
                    <a:pt x="100" y="19"/>
                    <a:pt x="100" y="18"/>
                  </a:cubicBezTo>
                  <a:cubicBezTo>
                    <a:pt x="100" y="18"/>
                    <a:pt x="99" y="17"/>
                    <a:pt x="99" y="17"/>
                  </a:cubicBezTo>
                  <a:cubicBezTo>
                    <a:pt x="98" y="16"/>
                    <a:pt x="98" y="16"/>
                    <a:pt x="98" y="16"/>
                  </a:cubicBezTo>
                  <a:cubicBezTo>
                    <a:pt x="98" y="16"/>
                    <a:pt x="98" y="12"/>
                    <a:pt x="98" y="12"/>
                  </a:cubicBezTo>
                  <a:cubicBezTo>
                    <a:pt x="98" y="12"/>
                    <a:pt x="98" y="11"/>
                    <a:pt x="98" y="10"/>
                  </a:cubicBezTo>
                  <a:cubicBezTo>
                    <a:pt x="97" y="10"/>
                    <a:pt x="97" y="9"/>
                    <a:pt x="96" y="9"/>
                  </a:cubicBezTo>
                  <a:cubicBezTo>
                    <a:pt x="96" y="9"/>
                    <a:pt x="94" y="8"/>
                    <a:pt x="94" y="8"/>
                  </a:cubicBezTo>
                  <a:cubicBezTo>
                    <a:pt x="94" y="8"/>
                    <a:pt x="93" y="8"/>
                    <a:pt x="93" y="8"/>
                  </a:cubicBezTo>
                  <a:cubicBezTo>
                    <a:pt x="92" y="8"/>
                    <a:pt x="90" y="8"/>
                    <a:pt x="90" y="8"/>
                  </a:cubicBezTo>
                  <a:cubicBezTo>
                    <a:pt x="87" y="5"/>
                    <a:pt x="87" y="5"/>
                    <a:pt x="87" y="5"/>
                  </a:cubicBezTo>
                  <a:cubicBezTo>
                    <a:pt x="82" y="5"/>
                    <a:pt x="82" y="5"/>
                    <a:pt x="82" y="5"/>
                  </a:cubicBezTo>
                  <a:cubicBezTo>
                    <a:pt x="82" y="3"/>
                    <a:pt x="82" y="3"/>
                    <a:pt x="82" y="3"/>
                  </a:cubicBezTo>
                  <a:cubicBezTo>
                    <a:pt x="79" y="3"/>
                    <a:pt x="79" y="3"/>
                    <a:pt x="79" y="3"/>
                  </a:cubicBezTo>
                  <a:cubicBezTo>
                    <a:pt x="75" y="0"/>
                    <a:pt x="75" y="0"/>
                    <a:pt x="75" y="0"/>
                  </a:cubicBezTo>
                  <a:cubicBezTo>
                    <a:pt x="75" y="0"/>
                    <a:pt x="75" y="1"/>
                    <a:pt x="75" y="1"/>
                  </a:cubicBezTo>
                  <a:cubicBezTo>
                    <a:pt x="75" y="2"/>
                    <a:pt x="75" y="3"/>
                    <a:pt x="75" y="3"/>
                  </a:cubicBezTo>
                  <a:cubicBezTo>
                    <a:pt x="75" y="3"/>
                    <a:pt x="74" y="4"/>
                    <a:pt x="74" y="4"/>
                  </a:cubicBezTo>
                  <a:cubicBezTo>
                    <a:pt x="72" y="5"/>
                    <a:pt x="72" y="5"/>
                    <a:pt x="72" y="5"/>
                  </a:cubicBezTo>
                  <a:cubicBezTo>
                    <a:pt x="72" y="5"/>
                    <a:pt x="72" y="5"/>
                    <a:pt x="72" y="5"/>
                  </a:cubicBezTo>
                  <a:cubicBezTo>
                    <a:pt x="72" y="6"/>
                    <a:pt x="71" y="7"/>
                    <a:pt x="71" y="8"/>
                  </a:cubicBezTo>
                  <a:cubicBezTo>
                    <a:pt x="71" y="8"/>
                    <a:pt x="70" y="9"/>
                    <a:pt x="70" y="9"/>
                  </a:cubicBezTo>
                  <a:cubicBezTo>
                    <a:pt x="70" y="9"/>
                    <a:pt x="69" y="9"/>
                    <a:pt x="69" y="9"/>
                  </a:cubicBezTo>
                  <a:cubicBezTo>
                    <a:pt x="69" y="10"/>
                    <a:pt x="70" y="10"/>
                    <a:pt x="69" y="10"/>
                  </a:cubicBezTo>
                  <a:cubicBezTo>
                    <a:pt x="69" y="11"/>
                    <a:pt x="69" y="11"/>
                    <a:pt x="68" y="12"/>
                  </a:cubicBezTo>
                  <a:cubicBezTo>
                    <a:pt x="68" y="12"/>
                    <a:pt x="68" y="12"/>
                    <a:pt x="68" y="13"/>
                  </a:cubicBezTo>
                  <a:cubicBezTo>
                    <a:pt x="68" y="14"/>
                    <a:pt x="69" y="15"/>
                    <a:pt x="69" y="15"/>
                  </a:cubicBezTo>
                  <a:cubicBezTo>
                    <a:pt x="70" y="15"/>
                    <a:pt x="70" y="15"/>
                    <a:pt x="70" y="15"/>
                  </a:cubicBezTo>
                  <a:cubicBezTo>
                    <a:pt x="70" y="17"/>
                    <a:pt x="70" y="17"/>
                    <a:pt x="70" y="17"/>
                  </a:cubicBezTo>
                  <a:cubicBezTo>
                    <a:pt x="71" y="19"/>
                    <a:pt x="71" y="19"/>
                    <a:pt x="71" y="19"/>
                  </a:cubicBezTo>
                  <a:cubicBezTo>
                    <a:pt x="71" y="21"/>
                    <a:pt x="71" y="21"/>
                    <a:pt x="71" y="21"/>
                  </a:cubicBezTo>
                  <a:cubicBezTo>
                    <a:pt x="70" y="23"/>
                    <a:pt x="70" y="23"/>
                    <a:pt x="70" y="23"/>
                  </a:cubicBezTo>
                  <a:cubicBezTo>
                    <a:pt x="69" y="25"/>
                    <a:pt x="69" y="25"/>
                    <a:pt x="69" y="25"/>
                  </a:cubicBezTo>
                  <a:cubicBezTo>
                    <a:pt x="68" y="25"/>
                    <a:pt x="68" y="25"/>
                    <a:pt x="68" y="25"/>
                  </a:cubicBezTo>
                  <a:cubicBezTo>
                    <a:pt x="68" y="24"/>
                    <a:pt x="68" y="24"/>
                    <a:pt x="68" y="24"/>
                  </a:cubicBezTo>
                  <a:cubicBezTo>
                    <a:pt x="66" y="26"/>
                    <a:pt x="66" y="26"/>
                    <a:pt x="66" y="26"/>
                  </a:cubicBezTo>
                  <a:cubicBezTo>
                    <a:pt x="64" y="26"/>
                    <a:pt x="64" y="26"/>
                    <a:pt x="64" y="26"/>
                  </a:cubicBezTo>
                  <a:cubicBezTo>
                    <a:pt x="63" y="25"/>
                    <a:pt x="63" y="25"/>
                    <a:pt x="63" y="25"/>
                  </a:cubicBezTo>
                  <a:cubicBezTo>
                    <a:pt x="58" y="25"/>
                    <a:pt x="58" y="25"/>
                    <a:pt x="58" y="25"/>
                  </a:cubicBezTo>
                  <a:cubicBezTo>
                    <a:pt x="55" y="23"/>
                    <a:pt x="55" y="23"/>
                    <a:pt x="55" y="23"/>
                  </a:cubicBezTo>
                  <a:cubicBezTo>
                    <a:pt x="52" y="25"/>
                    <a:pt x="52" y="25"/>
                    <a:pt x="52" y="25"/>
                  </a:cubicBezTo>
                  <a:cubicBezTo>
                    <a:pt x="52" y="25"/>
                    <a:pt x="50" y="25"/>
                    <a:pt x="50" y="24"/>
                  </a:cubicBezTo>
                  <a:cubicBezTo>
                    <a:pt x="50" y="24"/>
                    <a:pt x="49" y="24"/>
                    <a:pt x="49" y="24"/>
                  </a:cubicBezTo>
                  <a:cubicBezTo>
                    <a:pt x="48" y="23"/>
                    <a:pt x="46" y="23"/>
                    <a:pt x="46" y="23"/>
                  </a:cubicBezTo>
                  <a:cubicBezTo>
                    <a:pt x="46" y="23"/>
                    <a:pt x="45" y="22"/>
                    <a:pt x="45" y="22"/>
                  </a:cubicBezTo>
                  <a:cubicBezTo>
                    <a:pt x="45" y="22"/>
                    <a:pt x="44" y="20"/>
                    <a:pt x="44" y="20"/>
                  </a:cubicBezTo>
                  <a:cubicBezTo>
                    <a:pt x="44" y="20"/>
                    <a:pt x="44" y="18"/>
                    <a:pt x="44" y="18"/>
                  </a:cubicBezTo>
                  <a:cubicBezTo>
                    <a:pt x="36" y="18"/>
                    <a:pt x="36" y="18"/>
                    <a:pt x="36" y="18"/>
                  </a:cubicBezTo>
                  <a:cubicBezTo>
                    <a:pt x="36" y="16"/>
                    <a:pt x="36" y="16"/>
                    <a:pt x="36" y="16"/>
                  </a:cubicBezTo>
                  <a:cubicBezTo>
                    <a:pt x="34" y="15"/>
                    <a:pt x="34" y="15"/>
                    <a:pt x="34" y="15"/>
                  </a:cubicBezTo>
                  <a:cubicBezTo>
                    <a:pt x="33" y="16"/>
                    <a:pt x="33" y="16"/>
                    <a:pt x="33" y="16"/>
                  </a:cubicBezTo>
                  <a:cubicBezTo>
                    <a:pt x="32" y="16"/>
                    <a:pt x="32" y="16"/>
                    <a:pt x="32" y="16"/>
                  </a:cubicBezTo>
                  <a:cubicBezTo>
                    <a:pt x="31" y="15"/>
                    <a:pt x="31" y="15"/>
                    <a:pt x="31" y="15"/>
                  </a:cubicBezTo>
                  <a:cubicBezTo>
                    <a:pt x="30" y="16"/>
                    <a:pt x="30" y="16"/>
                    <a:pt x="30" y="16"/>
                  </a:cubicBezTo>
                  <a:cubicBezTo>
                    <a:pt x="27" y="16"/>
                    <a:pt x="27" y="16"/>
                    <a:pt x="27" y="16"/>
                  </a:cubicBezTo>
                  <a:cubicBezTo>
                    <a:pt x="25" y="19"/>
                    <a:pt x="25" y="19"/>
                    <a:pt x="25" y="19"/>
                  </a:cubicBezTo>
                  <a:cubicBezTo>
                    <a:pt x="22" y="19"/>
                    <a:pt x="22" y="19"/>
                    <a:pt x="22" y="19"/>
                  </a:cubicBezTo>
                  <a:cubicBezTo>
                    <a:pt x="20" y="21"/>
                    <a:pt x="20" y="21"/>
                    <a:pt x="20" y="21"/>
                  </a:cubicBezTo>
                  <a:cubicBezTo>
                    <a:pt x="20" y="21"/>
                    <a:pt x="20" y="21"/>
                    <a:pt x="20" y="21"/>
                  </a:cubicBezTo>
                  <a:cubicBezTo>
                    <a:pt x="18" y="22"/>
                    <a:pt x="18" y="22"/>
                    <a:pt x="18" y="22"/>
                  </a:cubicBezTo>
                  <a:cubicBezTo>
                    <a:pt x="18" y="22"/>
                    <a:pt x="17" y="22"/>
                    <a:pt x="17" y="23"/>
                  </a:cubicBezTo>
                  <a:cubicBezTo>
                    <a:pt x="17" y="23"/>
                    <a:pt x="15" y="24"/>
                    <a:pt x="15" y="24"/>
                  </a:cubicBezTo>
                  <a:cubicBezTo>
                    <a:pt x="15" y="24"/>
                    <a:pt x="13" y="25"/>
                    <a:pt x="13" y="25"/>
                  </a:cubicBezTo>
                  <a:cubicBezTo>
                    <a:pt x="13" y="25"/>
                    <a:pt x="13" y="25"/>
                    <a:pt x="13" y="25"/>
                  </a:cubicBezTo>
                  <a:cubicBezTo>
                    <a:pt x="13" y="25"/>
                    <a:pt x="12" y="26"/>
                    <a:pt x="13" y="26"/>
                  </a:cubicBezTo>
                  <a:cubicBezTo>
                    <a:pt x="13" y="26"/>
                    <a:pt x="13" y="27"/>
                    <a:pt x="13" y="27"/>
                  </a:cubicBezTo>
                  <a:cubicBezTo>
                    <a:pt x="13" y="27"/>
                    <a:pt x="13" y="28"/>
                    <a:pt x="13" y="28"/>
                  </a:cubicBezTo>
                  <a:cubicBezTo>
                    <a:pt x="12" y="28"/>
                    <a:pt x="12" y="28"/>
                    <a:pt x="11" y="28"/>
                  </a:cubicBezTo>
                  <a:cubicBezTo>
                    <a:pt x="11" y="28"/>
                    <a:pt x="10" y="28"/>
                    <a:pt x="10" y="28"/>
                  </a:cubicBezTo>
                  <a:cubicBezTo>
                    <a:pt x="10" y="28"/>
                    <a:pt x="9" y="29"/>
                    <a:pt x="9" y="29"/>
                  </a:cubicBezTo>
                  <a:cubicBezTo>
                    <a:pt x="9" y="29"/>
                    <a:pt x="9" y="29"/>
                    <a:pt x="8" y="29"/>
                  </a:cubicBezTo>
                  <a:cubicBezTo>
                    <a:pt x="8" y="29"/>
                    <a:pt x="8" y="29"/>
                    <a:pt x="8" y="29"/>
                  </a:cubicBezTo>
                  <a:cubicBezTo>
                    <a:pt x="8" y="29"/>
                    <a:pt x="8" y="29"/>
                    <a:pt x="7" y="30"/>
                  </a:cubicBezTo>
                  <a:cubicBezTo>
                    <a:pt x="7" y="30"/>
                    <a:pt x="5" y="30"/>
                    <a:pt x="5" y="30"/>
                  </a:cubicBezTo>
                  <a:cubicBezTo>
                    <a:pt x="5" y="30"/>
                    <a:pt x="3" y="30"/>
                    <a:pt x="3" y="30"/>
                  </a:cubicBezTo>
                  <a:cubicBezTo>
                    <a:pt x="2" y="32"/>
                    <a:pt x="2" y="32"/>
                    <a:pt x="2" y="32"/>
                  </a:cubicBezTo>
                  <a:cubicBezTo>
                    <a:pt x="1" y="32"/>
                    <a:pt x="1" y="32"/>
                    <a:pt x="1" y="32"/>
                  </a:cubicBezTo>
                  <a:cubicBezTo>
                    <a:pt x="0" y="33"/>
                    <a:pt x="0" y="33"/>
                    <a:pt x="0" y="33"/>
                  </a:cubicBezTo>
                  <a:cubicBezTo>
                    <a:pt x="1" y="34"/>
                    <a:pt x="1" y="34"/>
                    <a:pt x="1" y="34"/>
                  </a:cubicBezTo>
                  <a:lnTo>
                    <a:pt x="0" y="36"/>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34" name="Freeform 848">
              <a:extLst>
                <a:ext uri="{FF2B5EF4-FFF2-40B4-BE49-F238E27FC236}">
                  <a16:creationId xmlns:a16="http://schemas.microsoft.com/office/drawing/2014/main" id="{BFB49FE7-EC7A-5131-08F8-B5A70C9F514C}"/>
                </a:ext>
              </a:extLst>
            </p:cNvPr>
            <p:cNvSpPr>
              <a:spLocks noEditPoints="1"/>
            </p:cNvSpPr>
            <p:nvPr/>
          </p:nvSpPr>
          <p:spPr bwMode="auto">
            <a:xfrm>
              <a:off x="8205788" y="4683125"/>
              <a:ext cx="536575" cy="192088"/>
            </a:xfrm>
            <a:custGeom>
              <a:avLst/>
              <a:gdLst>
                <a:gd name="T0" fmla="*/ 77 w 129"/>
                <a:gd name="T1" fmla="*/ 36 h 46"/>
                <a:gd name="T2" fmla="*/ 114 w 129"/>
                <a:gd name="T3" fmla="*/ 2 h 46"/>
                <a:gd name="T4" fmla="*/ 115 w 129"/>
                <a:gd name="T5" fmla="*/ 3 h 46"/>
                <a:gd name="T6" fmla="*/ 115 w 129"/>
                <a:gd name="T7" fmla="*/ 2 h 46"/>
                <a:gd name="T8" fmla="*/ 124 w 129"/>
                <a:gd name="T9" fmla="*/ 19 h 46"/>
                <a:gd name="T10" fmla="*/ 125 w 129"/>
                <a:gd name="T11" fmla="*/ 20 h 46"/>
                <a:gd name="T12" fmla="*/ 127 w 129"/>
                <a:gd name="T13" fmla="*/ 14 h 46"/>
                <a:gd name="T14" fmla="*/ 125 w 129"/>
                <a:gd name="T15" fmla="*/ 14 h 46"/>
                <a:gd name="T16" fmla="*/ 123 w 129"/>
                <a:gd name="T17" fmla="*/ 12 h 46"/>
                <a:gd name="T18" fmla="*/ 122 w 129"/>
                <a:gd name="T19" fmla="*/ 12 h 46"/>
                <a:gd name="T20" fmla="*/ 120 w 129"/>
                <a:gd name="T21" fmla="*/ 13 h 46"/>
                <a:gd name="T22" fmla="*/ 121 w 129"/>
                <a:gd name="T23" fmla="*/ 12 h 46"/>
                <a:gd name="T24" fmla="*/ 121 w 129"/>
                <a:gd name="T25" fmla="*/ 11 h 46"/>
                <a:gd name="T26" fmla="*/ 120 w 129"/>
                <a:gd name="T27" fmla="*/ 11 h 46"/>
                <a:gd name="T28" fmla="*/ 118 w 129"/>
                <a:gd name="T29" fmla="*/ 11 h 46"/>
                <a:gd name="T30" fmla="*/ 118 w 129"/>
                <a:gd name="T31" fmla="*/ 10 h 46"/>
                <a:gd name="T32" fmla="*/ 119 w 129"/>
                <a:gd name="T33" fmla="*/ 9 h 46"/>
                <a:gd name="T34" fmla="*/ 117 w 129"/>
                <a:gd name="T35" fmla="*/ 7 h 46"/>
                <a:gd name="T36" fmla="*/ 116 w 129"/>
                <a:gd name="T37" fmla="*/ 5 h 46"/>
                <a:gd name="T38" fmla="*/ 114 w 129"/>
                <a:gd name="T39" fmla="*/ 5 h 46"/>
                <a:gd name="T40" fmla="*/ 113 w 129"/>
                <a:gd name="T41" fmla="*/ 7 h 46"/>
                <a:gd name="T42" fmla="*/ 113 w 129"/>
                <a:gd name="T43" fmla="*/ 5 h 46"/>
                <a:gd name="T44" fmla="*/ 112 w 129"/>
                <a:gd name="T45" fmla="*/ 5 h 46"/>
                <a:gd name="T46" fmla="*/ 110 w 129"/>
                <a:gd name="T47" fmla="*/ 9 h 46"/>
                <a:gd name="T48" fmla="*/ 108 w 129"/>
                <a:gd name="T49" fmla="*/ 11 h 46"/>
                <a:gd name="T50" fmla="*/ 105 w 129"/>
                <a:gd name="T51" fmla="*/ 14 h 46"/>
                <a:gd name="T52" fmla="*/ 105 w 129"/>
                <a:gd name="T53" fmla="*/ 17 h 46"/>
                <a:gd name="T54" fmla="*/ 103 w 129"/>
                <a:gd name="T55" fmla="*/ 21 h 46"/>
                <a:gd name="T56" fmla="*/ 101 w 129"/>
                <a:gd name="T57" fmla="*/ 19 h 46"/>
                <a:gd name="T58" fmla="*/ 99 w 129"/>
                <a:gd name="T59" fmla="*/ 25 h 46"/>
                <a:gd name="T60" fmla="*/ 94 w 129"/>
                <a:gd name="T61" fmla="*/ 22 h 46"/>
                <a:gd name="T62" fmla="*/ 91 w 129"/>
                <a:gd name="T63" fmla="*/ 27 h 46"/>
                <a:gd name="T64" fmla="*/ 89 w 129"/>
                <a:gd name="T65" fmla="*/ 30 h 46"/>
                <a:gd name="T66" fmla="*/ 80 w 129"/>
                <a:gd name="T67" fmla="*/ 33 h 46"/>
                <a:gd name="T68" fmla="*/ 78 w 129"/>
                <a:gd name="T69" fmla="*/ 35 h 46"/>
                <a:gd name="T70" fmla="*/ 78 w 129"/>
                <a:gd name="T71" fmla="*/ 37 h 46"/>
                <a:gd name="T72" fmla="*/ 77 w 129"/>
                <a:gd name="T73" fmla="*/ 37 h 46"/>
                <a:gd name="T74" fmla="*/ 77 w 129"/>
                <a:gd name="T75" fmla="*/ 38 h 46"/>
                <a:gd name="T76" fmla="*/ 76 w 129"/>
                <a:gd name="T77" fmla="*/ 40 h 46"/>
                <a:gd name="T78" fmla="*/ 76 w 129"/>
                <a:gd name="T79" fmla="*/ 41 h 46"/>
                <a:gd name="T80" fmla="*/ 77 w 129"/>
                <a:gd name="T81" fmla="*/ 43 h 46"/>
                <a:gd name="T82" fmla="*/ 76 w 129"/>
                <a:gd name="T83" fmla="*/ 43 h 46"/>
                <a:gd name="T84" fmla="*/ 72 w 129"/>
                <a:gd name="T85" fmla="*/ 42 h 46"/>
                <a:gd name="T86" fmla="*/ 72 w 129"/>
                <a:gd name="T87" fmla="*/ 41 h 46"/>
                <a:gd name="T88" fmla="*/ 71 w 129"/>
                <a:gd name="T89" fmla="*/ 41 h 46"/>
                <a:gd name="T90" fmla="*/ 74 w 129"/>
                <a:gd name="T91" fmla="*/ 46 h 46"/>
                <a:gd name="T92" fmla="*/ 103 w 129"/>
                <a:gd name="T93" fmla="*/ 35 h 46"/>
                <a:gd name="T94" fmla="*/ 120 w 129"/>
                <a:gd name="T95" fmla="*/ 22 h 46"/>
                <a:gd name="T96" fmla="*/ 123 w 129"/>
                <a:gd name="T97" fmla="*/ 22 h 46"/>
                <a:gd name="T98" fmla="*/ 125 w 129"/>
                <a:gd name="T99" fmla="*/ 21 h 46"/>
                <a:gd name="T100" fmla="*/ 125 w 129"/>
                <a:gd name="T101" fmla="*/ 21 h 46"/>
                <a:gd name="T102" fmla="*/ 122 w 129"/>
                <a:gd name="T103" fmla="*/ 18 h 46"/>
                <a:gd name="T104" fmla="*/ 123 w 129"/>
                <a:gd name="T105" fmla="*/ 17 h 46"/>
                <a:gd name="T106" fmla="*/ 127 w 129"/>
                <a:gd name="T107" fmla="*/ 17 h 46"/>
                <a:gd name="T108" fmla="*/ 7 w 129"/>
                <a:gd name="T109" fmla="*/ 7 h 46"/>
                <a:gd name="T110" fmla="*/ 2 w 129"/>
                <a:gd name="T111" fmla="*/ 8 h 46"/>
                <a:gd name="T112" fmla="*/ 9 w 129"/>
                <a:gd name="T113" fmla="*/ 26 h 46"/>
                <a:gd name="T114" fmla="*/ 23 w 129"/>
                <a:gd name="T115" fmla="*/ 36 h 46"/>
                <a:gd name="T116" fmla="*/ 28 w 129"/>
                <a:gd name="T117" fmla="*/ 33 h 46"/>
                <a:gd name="T118" fmla="*/ 23 w 129"/>
                <a:gd name="T119" fmla="*/ 14 h 46"/>
                <a:gd name="T120" fmla="*/ 12 w 129"/>
                <a:gd name="T121" fmla="*/ 7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9" h="46">
                  <a:moveTo>
                    <a:pt x="77" y="35"/>
                  </a:moveTo>
                  <a:cubicBezTo>
                    <a:pt x="77" y="35"/>
                    <a:pt x="77" y="34"/>
                    <a:pt x="77" y="34"/>
                  </a:cubicBezTo>
                  <a:cubicBezTo>
                    <a:pt x="77" y="34"/>
                    <a:pt x="77" y="34"/>
                    <a:pt x="77" y="34"/>
                  </a:cubicBezTo>
                  <a:cubicBezTo>
                    <a:pt x="78" y="34"/>
                    <a:pt x="78" y="34"/>
                    <a:pt x="78" y="34"/>
                  </a:cubicBezTo>
                  <a:cubicBezTo>
                    <a:pt x="78" y="35"/>
                    <a:pt x="78" y="35"/>
                    <a:pt x="78" y="35"/>
                  </a:cubicBezTo>
                  <a:cubicBezTo>
                    <a:pt x="78" y="35"/>
                    <a:pt x="78" y="36"/>
                    <a:pt x="78" y="36"/>
                  </a:cubicBezTo>
                  <a:cubicBezTo>
                    <a:pt x="78" y="36"/>
                    <a:pt x="78" y="36"/>
                    <a:pt x="78" y="36"/>
                  </a:cubicBezTo>
                  <a:cubicBezTo>
                    <a:pt x="78" y="36"/>
                    <a:pt x="78" y="36"/>
                    <a:pt x="78" y="36"/>
                  </a:cubicBezTo>
                  <a:cubicBezTo>
                    <a:pt x="78" y="36"/>
                    <a:pt x="77" y="36"/>
                    <a:pt x="77" y="36"/>
                  </a:cubicBezTo>
                  <a:cubicBezTo>
                    <a:pt x="77" y="36"/>
                    <a:pt x="77" y="36"/>
                    <a:pt x="77" y="36"/>
                  </a:cubicBezTo>
                  <a:cubicBezTo>
                    <a:pt x="77" y="36"/>
                    <a:pt x="77" y="36"/>
                    <a:pt x="77" y="35"/>
                  </a:cubicBezTo>
                  <a:cubicBezTo>
                    <a:pt x="77" y="35"/>
                    <a:pt x="77" y="35"/>
                    <a:pt x="77" y="35"/>
                  </a:cubicBezTo>
                  <a:close/>
                  <a:moveTo>
                    <a:pt x="113" y="3"/>
                  </a:moveTo>
                  <a:cubicBezTo>
                    <a:pt x="113" y="3"/>
                    <a:pt x="113" y="3"/>
                    <a:pt x="114" y="3"/>
                  </a:cubicBezTo>
                  <a:cubicBezTo>
                    <a:pt x="114" y="3"/>
                    <a:pt x="114" y="3"/>
                    <a:pt x="114" y="2"/>
                  </a:cubicBezTo>
                  <a:cubicBezTo>
                    <a:pt x="114" y="2"/>
                    <a:pt x="114" y="2"/>
                    <a:pt x="114" y="2"/>
                  </a:cubicBezTo>
                  <a:cubicBezTo>
                    <a:pt x="114" y="2"/>
                    <a:pt x="114" y="2"/>
                    <a:pt x="114" y="2"/>
                  </a:cubicBezTo>
                  <a:cubicBezTo>
                    <a:pt x="114" y="2"/>
                    <a:pt x="114" y="2"/>
                    <a:pt x="114" y="2"/>
                  </a:cubicBezTo>
                  <a:cubicBezTo>
                    <a:pt x="114" y="2"/>
                    <a:pt x="114" y="2"/>
                    <a:pt x="114" y="2"/>
                  </a:cubicBezTo>
                  <a:cubicBezTo>
                    <a:pt x="114" y="2"/>
                    <a:pt x="114" y="2"/>
                    <a:pt x="114" y="2"/>
                  </a:cubicBezTo>
                  <a:cubicBezTo>
                    <a:pt x="113" y="2"/>
                    <a:pt x="113" y="2"/>
                    <a:pt x="113" y="2"/>
                  </a:cubicBezTo>
                  <a:cubicBezTo>
                    <a:pt x="113" y="2"/>
                    <a:pt x="113" y="2"/>
                    <a:pt x="113" y="3"/>
                  </a:cubicBezTo>
                  <a:cubicBezTo>
                    <a:pt x="113" y="3"/>
                    <a:pt x="113" y="3"/>
                    <a:pt x="113" y="3"/>
                  </a:cubicBezTo>
                  <a:cubicBezTo>
                    <a:pt x="113" y="3"/>
                    <a:pt x="113" y="3"/>
                    <a:pt x="113" y="3"/>
                  </a:cubicBezTo>
                  <a:close/>
                  <a:moveTo>
                    <a:pt x="114" y="3"/>
                  </a:moveTo>
                  <a:cubicBezTo>
                    <a:pt x="114" y="3"/>
                    <a:pt x="114" y="3"/>
                    <a:pt x="114" y="4"/>
                  </a:cubicBezTo>
                  <a:cubicBezTo>
                    <a:pt x="114" y="3"/>
                    <a:pt x="115" y="3"/>
                    <a:pt x="115" y="3"/>
                  </a:cubicBezTo>
                  <a:cubicBezTo>
                    <a:pt x="115" y="3"/>
                    <a:pt x="115" y="3"/>
                    <a:pt x="115" y="3"/>
                  </a:cubicBezTo>
                  <a:cubicBezTo>
                    <a:pt x="115" y="3"/>
                    <a:pt x="115" y="3"/>
                    <a:pt x="115" y="3"/>
                  </a:cubicBezTo>
                  <a:cubicBezTo>
                    <a:pt x="115" y="3"/>
                    <a:pt x="116" y="3"/>
                    <a:pt x="116" y="3"/>
                  </a:cubicBezTo>
                  <a:cubicBezTo>
                    <a:pt x="116" y="3"/>
                    <a:pt x="116" y="3"/>
                    <a:pt x="116" y="3"/>
                  </a:cubicBezTo>
                  <a:cubicBezTo>
                    <a:pt x="116" y="2"/>
                    <a:pt x="116" y="2"/>
                    <a:pt x="116" y="2"/>
                  </a:cubicBezTo>
                  <a:cubicBezTo>
                    <a:pt x="116" y="2"/>
                    <a:pt x="116" y="2"/>
                    <a:pt x="116" y="2"/>
                  </a:cubicBezTo>
                  <a:cubicBezTo>
                    <a:pt x="116" y="2"/>
                    <a:pt x="115" y="2"/>
                    <a:pt x="115" y="2"/>
                  </a:cubicBezTo>
                  <a:cubicBezTo>
                    <a:pt x="115" y="2"/>
                    <a:pt x="115" y="2"/>
                    <a:pt x="115" y="2"/>
                  </a:cubicBezTo>
                  <a:cubicBezTo>
                    <a:pt x="115" y="2"/>
                    <a:pt x="115" y="2"/>
                    <a:pt x="115" y="2"/>
                  </a:cubicBezTo>
                  <a:cubicBezTo>
                    <a:pt x="115" y="2"/>
                    <a:pt x="115" y="2"/>
                    <a:pt x="115" y="2"/>
                  </a:cubicBezTo>
                  <a:cubicBezTo>
                    <a:pt x="114" y="2"/>
                    <a:pt x="114" y="2"/>
                    <a:pt x="114" y="2"/>
                  </a:cubicBezTo>
                  <a:cubicBezTo>
                    <a:pt x="114" y="2"/>
                    <a:pt x="114" y="3"/>
                    <a:pt x="114" y="3"/>
                  </a:cubicBezTo>
                  <a:cubicBezTo>
                    <a:pt x="114" y="3"/>
                    <a:pt x="114" y="3"/>
                    <a:pt x="114" y="3"/>
                  </a:cubicBezTo>
                  <a:cubicBezTo>
                    <a:pt x="114" y="3"/>
                    <a:pt x="114" y="3"/>
                    <a:pt x="114" y="3"/>
                  </a:cubicBezTo>
                  <a:close/>
                  <a:moveTo>
                    <a:pt x="125" y="20"/>
                  </a:moveTo>
                  <a:cubicBezTo>
                    <a:pt x="125" y="20"/>
                    <a:pt x="125" y="20"/>
                    <a:pt x="125" y="20"/>
                  </a:cubicBezTo>
                  <a:cubicBezTo>
                    <a:pt x="125" y="20"/>
                    <a:pt x="125" y="20"/>
                    <a:pt x="125" y="20"/>
                  </a:cubicBezTo>
                  <a:cubicBezTo>
                    <a:pt x="124" y="20"/>
                    <a:pt x="124" y="19"/>
                    <a:pt x="124" y="19"/>
                  </a:cubicBezTo>
                  <a:cubicBezTo>
                    <a:pt x="124" y="19"/>
                    <a:pt x="124" y="19"/>
                    <a:pt x="124" y="19"/>
                  </a:cubicBezTo>
                  <a:cubicBezTo>
                    <a:pt x="124" y="19"/>
                    <a:pt x="124" y="19"/>
                    <a:pt x="124" y="19"/>
                  </a:cubicBezTo>
                  <a:cubicBezTo>
                    <a:pt x="124" y="19"/>
                    <a:pt x="124" y="19"/>
                    <a:pt x="123" y="20"/>
                  </a:cubicBezTo>
                  <a:cubicBezTo>
                    <a:pt x="123" y="20"/>
                    <a:pt x="124" y="20"/>
                    <a:pt x="124" y="20"/>
                  </a:cubicBezTo>
                  <a:cubicBezTo>
                    <a:pt x="124" y="20"/>
                    <a:pt x="124" y="20"/>
                    <a:pt x="124" y="20"/>
                  </a:cubicBezTo>
                  <a:cubicBezTo>
                    <a:pt x="124" y="20"/>
                    <a:pt x="124" y="20"/>
                    <a:pt x="124" y="20"/>
                  </a:cubicBezTo>
                  <a:cubicBezTo>
                    <a:pt x="124" y="20"/>
                    <a:pt x="124" y="20"/>
                    <a:pt x="124" y="20"/>
                  </a:cubicBezTo>
                  <a:cubicBezTo>
                    <a:pt x="124" y="20"/>
                    <a:pt x="124" y="20"/>
                    <a:pt x="125" y="20"/>
                  </a:cubicBezTo>
                  <a:cubicBezTo>
                    <a:pt x="125" y="20"/>
                    <a:pt x="125" y="20"/>
                    <a:pt x="125" y="20"/>
                  </a:cubicBezTo>
                  <a:cubicBezTo>
                    <a:pt x="125" y="20"/>
                    <a:pt x="125" y="20"/>
                    <a:pt x="125" y="20"/>
                  </a:cubicBezTo>
                  <a:cubicBezTo>
                    <a:pt x="125" y="20"/>
                    <a:pt x="125" y="20"/>
                    <a:pt x="125" y="20"/>
                  </a:cubicBezTo>
                  <a:cubicBezTo>
                    <a:pt x="125" y="20"/>
                    <a:pt x="125" y="20"/>
                    <a:pt x="125" y="20"/>
                  </a:cubicBezTo>
                  <a:close/>
                  <a:moveTo>
                    <a:pt x="129" y="15"/>
                  </a:moveTo>
                  <a:cubicBezTo>
                    <a:pt x="129" y="15"/>
                    <a:pt x="129" y="15"/>
                    <a:pt x="129" y="14"/>
                  </a:cubicBezTo>
                  <a:cubicBezTo>
                    <a:pt x="129" y="14"/>
                    <a:pt x="128" y="14"/>
                    <a:pt x="128" y="14"/>
                  </a:cubicBezTo>
                  <a:cubicBezTo>
                    <a:pt x="128" y="14"/>
                    <a:pt x="128" y="14"/>
                    <a:pt x="128" y="14"/>
                  </a:cubicBezTo>
                  <a:cubicBezTo>
                    <a:pt x="128" y="14"/>
                    <a:pt x="128" y="14"/>
                    <a:pt x="128" y="14"/>
                  </a:cubicBezTo>
                  <a:cubicBezTo>
                    <a:pt x="128" y="14"/>
                    <a:pt x="127" y="14"/>
                    <a:pt x="127" y="14"/>
                  </a:cubicBezTo>
                  <a:cubicBezTo>
                    <a:pt x="127" y="14"/>
                    <a:pt x="127" y="14"/>
                    <a:pt x="127" y="15"/>
                  </a:cubicBezTo>
                  <a:cubicBezTo>
                    <a:pt x="127" y="15"/>
                    <a:pt x="127" y="15"/>
                    <a:pt x="127" y="15"/>
                  </a:cubicBezTo>
                  <a:cubicBezTo>
                    <a:pt x="127" y="14"/>
                    <a:pt x="127" y="14"/>
                    <a:pt x="127" y="14"/>
                  </a:cubicBezTo>
                  <a:cubicBezTo>
                    <a:pt x="127" y="14"/>
                    <a:pt x="127" y="14"/>
                    <a:pt x="127" y="14"/>
                  </a:cubicBezTo>
                  <a:cubicBezTo>
                    <a:pt x="127" y="14"/>
                    <a:pt x="126" y="14"/>
                    <a:pt x="126" y="14"/>
                  </a:cubicBezTo>
                  <a:cubicBezTo>
                    <a:pt x="126" y="14"/>
                    <a:pt x="126" y="13"/>
                    <a:pt x="125" y="13"/>
                  </a:cubicBezTo>
                  <a:cubicBezTo>
                    <a:pt x="125" y="13"/>
                    <a:pt x="125" y="13"/>
                    <a:pt x="125" y="13"/>
                  </a:cubicBezTo>
                  <a:cubicBezTo>
                    <a:pt x="125" y="13"/>
                    <a:pt x="125" y="13"/>
                    <a:pt x="125" y="13"/>
                  </a:cubicBezTo>
                  <a:cubicBezTo>
                    <a:pt x="125" y="13"/>
                    <a:pt x="125" y="14"/>
                    <a:pt x="125" y="14"/>
                  </a:cubicBezTo>
                  <a:cubicBezTo>
                    <a:pt x="125" y="13"/>
                    <a:pt x="125" y="13"/>
                    <a:pt x="125" y="13"/>
                  </a:cubicBezTo>
                  <a:cubicBezTo>
                    <a:pt x="125" y="13"/>
                    <a:pt x="125" y="13"/>
                    <a:pt x="125" y="13"/>
                  </a:cubicBezTo>
                  <a:cubicBezTo>
                    <a:pt x="125" y="13"/>
                    <a:pt x="125" y="13"/>
                    <a:pt x="125" y="13"/>
                  </a:cubicBezTo>
                  <a:cubicBezTo>
                    <a:pt x="125" y="13"/>
                    <a:pt x="125" y="13"/>
                    <a:pt x="125" y="13"/>
                  </a:cubicBezTo>
                  <a:cubicBezTo>
                    <a:pt x="124" y="12"/>
                    <a:pt x="124" y="12"/>
                    <a:pt x="124" y="12"/>
                  </a:cubicBezTo>
                  <a:cubicBezTo>
                    <a:pt x="124" y="12"/>
                    <a:pt x="124" y="12"/>
                    <a:pt x="124" y="12"/>
                  </a:cubicBezTo>
                  <a:cubicBezTo>
                    <a:pt x="124" y="12"/>
                    <a:pt x="124" y="12"/>
                    <a:pt x="124" y="12"/>
                  </a:cubicBezTo>
                  <a:cubicBezTo>
                    <a:pt x="124" y="12"/>
                    <a:pt x="123" y="12"/>
                    <a:pt x="123" y="12"/>
                  </a:cubicBezTo>
                  <a:cubicBezTo>
                    <a:pt x="123" y="12"/>
                    <a:pt x="123" y="12"/>
                    <a:pt x="123" y="12"/>
                  </a:cubicBezTo>
                  <a:cubicBezTo>
                    <a:pt x="123" y="12"/>
                    <a:pt x="123" y="12"/>
                    <a:pt x="123" y="12"/>
                  </a:cubicBezTo>
                  <a:cubicBezTo>
                    <a:pt x="123" y="12"/>
                    <a:pt x="123" y="12"/>
                    <a:pt x="123" y="12"/>
                  </a:cubicBezTo>
                  <a:cubicBezTo>
                    <a:pt x="123" y="12"/>
                    <a:pt x="123" y="12"/>
                    <a:pt x="123" y="12"/>
                  </a:cubicBezTo>
                  <a:cubicBezTo>
                    <a:pt x="123" y="12"/>
                    <a:pt x="123" y="12"/>
                    <a:pt x="123" y="12"/>
                  </a:cubicBezTo>
                  <a:cubicBezTo>
                    <a:pt x="123" y="12"/>
                    <a:pt x="123" y="12"/>
                    <a:pt x="122" y="12"/>
                  </a:cubicBezTo>
                  <a:cubicBezTo>
                    <a:pt x="122" y="12"/>
                    <a:pt x="122" y="12"/>
                    <a:pt x="122" y="12"/>
                  </a:cubicBezTo>
                  <a:cubicBezTo>
                    <a:pt x="122" y="12"/>
                    <a:pt x="122" y="12"/>
                    <a:pt x="122" y="12"/>
                  </a:cubicBezTo>
                  <a:cubicBezTo>
                    <a:pt x="122" y="12"/>
                    <a:pt x="122" y="12"/>
                    <a:pt x="122" y="12"/>
                  </a:cubicBezTo>
                  <a:cubicBezTo>
                    <a:pt x="122" y="12"/>
                    <a:pt x="122" y="12"/>
                    <a:pt x="122" y="12"/>
                  </a:cubicBezTo>
                  <a:cubicBezTo>
                    <a:pt x="122" y="12"/>
                    <a:pt x="122" y="12"/>
                    <a:pt x="122" y="12"/>
                  </a:cubicBezTo>
                  <a:cubicBezTo>
                    <a:pt x="122" y="12"/>
                    <a:pt x="122" y="12"/>
                    <a:pt x="122" y="13"/>
                  </a:cubicBezTo>
                  <a:cubicBezTo>
                    <a:pt x="122" y="13"/>
                    <a:pt x="122" y="13"/>
                    <a:pt x="122" y="13"/>
                  </a:cubicBezTo>
                  <a:cubicBezTo>
                    <a:pt x="122" y="13"/>
                    <a:pt x="122" y="13"/>
                    <a:pt x="122" y="13"/>
                  </a:cubicBezTo>
                  <a:cubicBezTo>
                    <a:pt x="121" y="13"/>
                    <a:pt x="121" y="13"/>
                    <a:pt x="121" y="13"/>
                  </a:cubicBezTo>
                  <a:cubicBezTo>
                    <a:pt x="121" y="13"/>
                    <a:pt x="121" y="13"/>
                    <a:pt x="121" y="13"/>
                  </a:cubicBezTo>
                  <a:cubicBezTo>
                    <a:pt x="121" y="13"/>
                    <a:pt x="121" y="13"/>
                    <a:pt x="121" y="13"/>
                  </a:cubicBezTo>
                  <a:cubicBezTo>
                    <a:pt x="121" y="13"/>
                    <a:pt x="121" y="13"/>
                    <a:pt x="121" y="13"/>
                  </a:cubicBezTo>
                  <a:cubicBezTo>
                    <a:pt x="121" y="13"/>
                    <a:pt x="120" y="13"/>
                    <a:pt x="120" y="13"/>
                  </a:cubicBezTo>
                  <a:cubicBezTo>
                    <a:pt x="120" y="13"/>
                    <a:pt x="121" y="13"/>
                    <a:pt x="120" y="12"/>
                  </a:cubicBezTo>
                  <a:cubicBezTo>
                    <a:pt x="120" y="12"/>
                    <a:pt x="120" y="12"/>
                    <a:pt x="120" y="12"/>
                  </a:cubicBezTo>
                  <a:cubicBezTo>
                    <a:pt x="120" y="12"/>
                    <a:pt x="120" y="12"/>
                    <a:pt x="120" y="12"/>
                  </a:cubicBezTo>
                  <a:cubicBezTo>
                    <a:pt x="120" y="12"/>
                    <a:pt x="120" y="12"/>
                    <a:pt x="120" y="12"/>
                  </a:cubicBezTo>
                  <a:cubicBezTo>
                    <a:pt x="120" y="12"/>
                    <a:pt x="120" y="12"/>
                    <a:pt x="120" y="12"/>
                  </a:cubicBezTo>
                  <a:cubicBezTo>
                    <a:pt x="120" y="12"/>
                    <a:pt x="121" y="12"/>
                    <a:pt x="121" y="12"/>
                  </a:cubicBezTo>
                  <a:cubicBezTo>
                    <a:pt x="121" y="12"/>
                    <a:pt x="121" y="12"/>
                    <a:pt x="121" y="12"/>
                  </a:cubicBezTo>
                  <a:cubicBezTo>
                    <a:pt x="121" y="12"/>
                    <a:pt x="121" y="12"/>
                    <a:pt x="121" y="12"/>
                  </a:cubicBezTo>
                  <a:cubicBezTo>
                    <a:pt x="121" y="12"/>
                    <a:pt x="121" y="12"/>
                    <a:pt x="121" y="12"/>
                  </a:cubicBezTo>
                  <a:cubicBezTo>
                    <a:pt x="121" y="12"/>
                    <a:pt x="121" y="12"/>
                    <a:pt x="121" y="12"/>
                  </a:cubicBezTo>
                  <a:cubicBezTo>
                    <a:pt x="121" y="12"/>
                    <a:pt x="121" y="12"/>
                    <a:pt x="121" y="12"/>
                  </a:cubicBezTo>
                  <a:cubicBezTo>
                    <a:pt x="121" y="12"/>
                    <a:pt x="121" y="12"/>
                    <a:pt x="121" y="12"/>
                  </a:cubicBezTo>
                  <a:cubicBezTo>
                    <a:pt x="121" y="12"/>
                    <a:pt x="122" y="12"/>
                    <a:pt x="122" y="12"/>
                  </a:cubicBezTo>
                  <a:cubicBezTo>
                    <a:pt x="122" y="12"/>
                    <a:pt x="122" y="12"/>
                    <a:pt x="121" y="12"/>
                  </a:cubicBezTo>
                  <a:cubicBezTo>
                    <a:pt x="121" y="11"/>
                    <a:pt x="121" y="11"/>
                    <a:pt x="121" y="11"/>
                  </a:cubicBezTo>
                  <a:cubicBezTo>
                    <a:pt x="121" y="11"/>
                    <a:pt x="121" y="11"/>
                    <a:pt x="121" y="11"/>
                  </a:cubicBezTo>
                  <a:cubicBezTo>
                    <a:pt x="121" y="11"/>
                    <a:pt x="121" y="11"/>
                    <a:pt x="121" y="11"/>
                  </a:cubicBezTo>
                  <a:cubicBezTo>
                    <a:pt x="121" y="11"/>
                    <a:pt x="121" y="11"/>
                    <a:pt x="121" y="11"/>
                  </a:cubicBezTo>
                  <a:cubicBezTo>
                    <a:pt x="121" y="11"/>
                    <a:pt x="121" y="11"/>
                    <a:pt x="121" y="11"/>
                  </a:cubicBezTo>
                  <a:cubicBezTo>
                    <a:pt x="121" y="11"/>
                    <a:pt x="121" y="11"/>
                    <a:pt x="121" y="11"/>
                  </a:cubicBezTo>
                  <a:cubicBezTo>
                    <a:pt x="121" y="10"/>
                    <a:pt x="121" y="10"/>
                    <a:pt x="121" y="10"/>
                  </a:cubicBezTo>
                  <a:cubicBezTo>
                    <a:pt x="121" y="10"/>
                    <a:pt x="121" y="10"/>
                    <a:pt x="121" y="10"/>
                  </a:cubicBezTo>
                  <a:cubicBezTo>
                    <a:pt x="121" y="10"/>
                    <a:pt x="121" y="11"/>
                    <a:pt x="120" y="11"/>
                  </a:cubicBezTo>
                  <a:cubicBezTo>
                    <a:pt x="120" y="11"/>
                    <a:pt x="120" y="11"/>
                    <a:pt x="120" y="11"/>
                  </a:cubicBezTo>
                  <a:cubicBezTo>
                    <a:pt x="120" y="11"/>
                    <a:pt x="120" y="11"/>
                    <a:pt x="120" y="11"/>
                  </a:cubicBezTo>
                  <a:cubicBezTo>
                    <a:pt x="120" y="11"/>
                    <a:pt x="120" y="11"/>
                    <a:pt x="120" y="11"/>
                  </a:cubicBezTo>
                  <a:cubicBezTo>
                    <a:pt x="120" y="11"/>
                    <a:pt x="120" y="11"/>
                    <a:pt x="120" y="11"/>
                  </a:cubicBezTo>
                  <a:cubicBezTo>
                    <a:pt x="120" y="11"/>
                    <a:pt x="119" y="11"/>
                    <a:pt x="119" y="11"/>
                  </a:cubicBezTo>
                  <a:cubicBezTo>
                    <a:pt x="119" y="11"/>
                    <a:pt x="119" y="11"/>
                    <a:pt x="119" y="11"/>
                  </a:cubicBezTo>
                  <a:cubicBezTo>
                    <a:pt x="119" y="11"/>
                    <a:pt x="119" y="11"/>
                    <a:pt x="119" y="11"/>
                  </a:cubicBezTo>
                  <a:cubicBezTo>
                    <a:pt x="119" y="11"/>
                    <a:pt x="119" y="11"/>
                    <a:pt x="118" y="11"/>
                  </a:cubicBezTo>
                  <a:cubicBezTo>
                    <a:pt x="118" y="11"/>
                    <a:pt x="118" y="11"/>
                    <a:pt x="118" y="11"/>
                  </a:cubicBezTo>
                  <a:cubicBezTo>
                    <a:pt x="118" y="11"/>
                    <a:pt x="118" y="11"/>
                    <a:pt x="118" y="11"/>
                  </a:cubicBezTo>
                  <a:cubicBezTo>
                    <a:pt x="118" y="12"/>
                    <a:pt x="118" y="12"/>
                    <a:pt x="117" y="12"/>
                  </a:cubicBezTo>
                  <a:cubicBezTo>
                    <a:pt x="117" y="12"/>
                    <a:pt x="118" y="11"/>
                    <a:pt x="118" y="11"/>
                  </a:cubicBezTo>
                  <a:cubicBezTo>
                    <a:pt x="118" y="11"/>
                    <a:pt x="118" y="11"/>
                    <a:pt x="118" y="11"/>
                  </a:cubicBezTo>
                  <a:cubicBezTo>
                    <a:pt x="118" y="11"/>
                    <a:pt x="118" y="11"/>
                    <a:pt x="119" y="11"/>
                  </a:cubicBezTo>
                  <a:cubicBezTo>
                    <a:pt x="119" y="11"/>
                    <a:pt x="119" y="11"/>
                    <a:pt x="119" y="11"/>
                  </a:cubicBezTo>
                  <a:cubicBezTo>
                    <a:pt x="119" y="11"/>
                    <a:pt x="119" y="11"/>
                    <a:pt x="119" y="11"/>
                  </a:cubicBezTo>
                  <a:cubicBezTo>
                    <a:pt x="119" y="11"/>
                    <a:pt x="119" y="11"/>
                    <a:pt x="119" y="11"/>
                  </a:cubicBezTo>
                  <a:cubicBezTo>
                    <a:pt x="119" y="11"/>
                    <a:pt x="119" y="11"/>
                    <a:pt x="119" y="11"/>
                  </a:cubicBezTo>
                  <a:cubicBezTo>
                    <a:pt x="118" y="11"/>
                    <a:pt x="118" y="11"/>
                    <a:pt x="118" y="11"/>
                  </a:cubicBezTo>
                  <a:cubicBezTo>
                    <a:pt x="118" y="11"/>
                    <a:pt x="118" y="11"/>
                    <a:pt x="118" y="11"/>
                  </a:cubicBezTo>
                  <a:cubicBezTo>
                    <a:pt x="118" y="11"/>
                    <a:pt x="118" y="10"/>
                    <a:pt x="118" y="10"/>
                  </a:cubicBezTo>
                  <a:cubicBezTo>
                    <a:pt x="118" y="10"/>
                    <a:pt x="118" y="10"/>
                    <a:pt x="118" y="10"/>
                  </a:cubicBezTo>
                  <a:cubicBezTo>
                    <a:pt x="118" y="10"/>
                    <a:pt x="118" y="10"/>
                    <a:pt x="118" y="10"/>
                  </a:cubicBezTo>
                  <a:cubicBezTo>
                    <a:pt x="118" y="10"/>
                    <a:pt x="118" y="10"/>
                    <a:pt x="118" y="10"/>
                  </a:cubicBezTo>
                  <a:cubicBezTo>
                    <a:pt x="118" y="10"/>
                    <a:pt x="118" y="10"/>
                    <a:pt x="118" y="10"/>
                  </a:cubicBezTo>
                  <a:cubicBezTo>
                    <a:pt x="118" y="10"/>
                    <a:pt x="118" y="10"/>
                    <a:pt x="118" y="10"/>
                  </a:cubicBezTo>
                  <a:cubicBezTo>
                    <a:pt x="118" y="10"/>
                    <a:pt x="118" y="9"/>
                    <a:pt x="118" y="9"/>
                  </a:cubicBezTo>
                  <a:cubicBezTo>
                    <a:pt x="118" y="9"/>
                    <a:pt x="118" y="9"/>
                    <a:pt x="118" y="9"/>
                  </a:cubicBezTo>
                  <a:cubicBezTo>
                    <a:pt x="119" y="9"/>
                    <a:pt x="119" y="9"/>
                    <a:pt x="119" y="9"/>
                  </a:cubicBezTo>
                  <a:cubicBezTo>
                    <a:pt x="119" y="9"/>
                    <a:pt x="119" y="9"/>
                    <a:pt x="119" y="9"/>
                  </a:cubicBezTo>
                  <a:cubicBezTo>
                    <a:pt x="119" y="9"/>
                    <a:pt x="119" y="9"/>
                    <a:pt x="119" y="9"/>
                  </a:cubicBezTo>
                  <a:cubicBezTo>
                    <a:pt x="119" y="8"/>
                    <a:pt x="119" y="8"/>
                    <a:pt x="119" y="8"/>
                  </a:cubicBezTo>
                  <a:cubicBezTo>
                    <a:pt x="119" y="8"/>
                    <a:pt x="119" y="8"/>
                    <a:pt x="119" y="8"/>
                  </a:cubicBezTo>
                  <a:cubicBezTo>
                    <a:pt x="119" y="8"/>
                    <a:pt x="119" y="8"/>
                    <a:pt x="118" y="8"/>
                  </a:cubicBezTo>
                  <a:cubicBezTo>
                    <a:pt x="118" y="7"/>
                    <a:pt x="118" y="7"/>
                    <a:pt x="118" y="7"/>
                  </a:cubicBezTo>
                  <a:cubicBezTo>
                    <a:pt x="118" y="7"/>
                    <a:pt x="118" y="7"/>
                    <a:pt x="118" y="7"/>
                  </a:cubicBezTo>
                  <a:cubicBezTo>
                    <a:pt x="118" y="7"/>
                    <a:pt x="117" y="7"/>
                    <a:pt x="117" y="7"/>
                  </a:cubicBezTo>
                  <a:cubicBezTo>
                    <a:pt x="117" y="7"/>
                    <a:pt x="118" y="7"/>
                    <a:pt x="117" y="7"/>
                  </a:cubicBezTo>
                  <a:cubicBezTo>
                    <a:pt x="117" y="7"/>
                    <a:pt x="117" y="7"/>
                    <a:pt x="117" y="7"/>
                  </a:cubicBezTo>
                  <a:cubicBezTo>
                    <a:pt x="117" y="7"/>
                    <a:pt x="117" y="7"/>
                    <a:pt x="117" y="7"/>
                  </a:cubicBezTo>
                  <a:cubicBezTo>
                    <a:pt x="117" y="7"/>
                    <a:pt x="117" y="7"/>
                    <a:pt x="117" y="7"/>
                  </a:cubicBezTo>
                  <a:cubicBezTo>
                    <a:pt x="117" y="7"/>
                    <a:pt x="117" y="7"/>
                    <a:pt x="117" y="7"/>
                  </a:cubicBezTo>
                  <a:cubicBezTo>
                    <a:pt x="117" y="7"/>
                    <a:pt x="117" y="7"/>
                    <a:pt x="117" y="7"/>
                  </a:cubicBezTo>
                  <a:cubicBezTo>
                    <a:pt x="116" y="7"/>
                    <a:pt x="116" y="7"/>
                    <a:pt x="116" y="7"/>
                  </a:cubicBezTo>
                  <a:cubicBezTo>
                    <a:pt x="116" y="7"/>
                    <a:pt x="116" y="7"/>
                    <a:pt x="116" y="6"/>
                  </a:cubicBezTo>
                  <a:cubicBezTo>
                    <a:pt x="116" y="6"/>
                    <a:pt x="116" y="6"/>
                    <a:pt x="116" y="6"/>
                  </a:cubicBezTo>
                  <a:cubicBezTo>
                    <a:pt x="116" y="6"/>
                    <a:pt x="116" y="6"/>
                    <a:pt x="115" y="6"/>
                  </a:cubicBezTo>
                  <a:cubicBezTo>
                    <a:pt x="115" y="5"/>
                    <a:pt x="115" y="5"/>
                    <a:pt x="116" y="5"/>
                  </a:cubicBezTo>
                  <a:cubicBezTo>
                    <a:pt x="115" y="5"/>
                    <a:pt x="116" y="5"/>
                    <a:pt x="116" y="5"/>
                  </a:cubicBezTo>
                  <a:cubicBezTo>
                    <a:pt x="116" y="5"/>
                    <a:pt x="115" y="5"/>
                    <a:pt x="115" y="4"/>
                  </a:cubicBezTo>
                  <a:cubicBezTo>
                    <a:pt x="115" y="4"/>
                    <a:pt x="115" y="4"/>
                    <a:pt x="115" y="4"/>
                  </a:cubicBezTo>
                  <a:cubicBezTo>
                    <a:pt x="115" y="4"/>
                    <a:pt x="115" y="4"/>
                    <a:pt x="115" y="4"/>
                  </a:cubicBezTo>
                  <a:cubicBezTo>
                    <a:pt x="115" y="4"/>
                    <a:pt x="114" y="4"/>
                    <a:pt x="114" y="4"/>
                  </a:cubicBezTo>
                  <a:cubicBezTo>
                    <a:pt x="114" y="4"/>
                    <a:pt x="114" y="5"/>
                    <a:pt x="114" y="5"/>
                  </a:cubicBezTo>
                  <a:cubicBezTo>
                    <a:pt x="114" y="5"/>
                    <a:pt x="114" y="5"/>
                    <a:pt x="114" y="5"/>
                  </a:cubicBezTo>
                  <a:cubicBezTo>
                    <a:pt x="114" y="5"/>
                    <a:pt x="114" y="5"/>
                    <a:pt x="114" y="5"/>
                  </a:cubicBezTo>
                  <a:cubicBezTo>
                    <a:pt x="114" y="5"/>
                    <a:pt x="114" y="5"/>
                    <a:pt x="114" y="5"/>
                  </a:cubicBezTo>
                  <a:cubicBezTo>
                    <a:pt x="114" y="5"/>
                    <a:pt x="115" y="5"/>
                    <a:pt x="114" y="5"/>
                  </a:cubicBezTo>
                  <a:cubicBezTo>
                    <a:pt x="114" y="5"/>
                    <a:pt x="114" y="5"/>
                    <a:pt x="114" y="5"/>
                  </a:cubicBezTo>
                  <a:cubicBezTo>
                    <a:pt x="114" y="5"/>
                    <a:pt x="114" y="5"/>
                    <a:pt x="114" y="6"/>
                  </a:cubicBezTo>
                  <a:cubicBezTo>
                    <a:pt x="114" y="6"/>
                    <a:pt x="114" y="6"/>
                    <a:pt x="114" y="6"/>
                  </a:cubicBezTo>
                  <a:cubicBezTo>
                    <a:pt x="114" y="6"/>
                    <a:pt x="114" y="6"/>
                    <a:pt x="114" y="6"/>
                  </a:cubicBezTo>
                  <a:cubicBezTo>
                    <a:pt x="114" y="6"/>
                    <a:pt x="114" y="6"/>
                    <a:pt x="114" y="6"/>
                  </a:cubicBezTo>
                  <a:cubicBezTo>
                    <a:pt x="114" y="7"/>
                    <a:pt x="113" y="7"/>
                    <a:pt x="113" y="7"/>
                  </a:cubicBezTo>
                  <a:cubicBezTo>
                    <a:pt x="113" y="7"/>
                    <a:pt x="113" y="7"/>
                    <a:pt x="113" y="7"/>
                  </a:cubicBezTo>
                  <a:cubicBezTo>
                    <a:pt x="113" y="7"/>
                    <a:pt x="113" y="7"/>
                    <a:pt x="113" y="7"/>
                  </a:cubicBezTo>
                  <a:cubicBezTo>
                    <a:pt x="113" y="7"/>
                    <a:pt x="113" y="7"/>
                    <a:pt x="113" y="7"/>
                  </a:cubicBezTo>
                  <a:cubicBezTo>
                    <a:pt x="113" y="7"/>
                    <a:pt x="113" y="7"/>
                    <a:pt x="113" y="7"/>
                  </a:cubicBezTo>
                  <a:cubicBezTo>
                    <a:pt x="113" y="7"/>
                    <a:pt x="113" y="7"/>
                    <a:pt x="113" y="7"/>
                  </a:cubicBezTo>
                  <a:cubicBezTo>
                    <a:pt x="112" y="7"/>
                    <a:pt x="112" y="7"/>
                    <a:pt x="112" y="7"/>
                  </a:cubicBezTo>
                  <a:cubicBezTo>
                    <a:pt x="112" y="7"/>
                    <a:pt x="112" y="7"/>
                    <a:pt x="112" y="7"/>
                  </a:cubicBezTo>
                  <a:cubicBezTo>
                    <a:pt x="113" y="7"/>
                    <a:pt x="113" y="6"/>
                    <a:pt x="113" y="6"/>
                  </a:cubicBezTo>
                  <a:cubicBezTo>
                    <a:pt x="113" y="6"/>
                    <a:pt x="113" y="6"/>
                    <a:pt x="113" y="6"/>
                  </a:cubicBezTo>
                  <a:cubicBezTo>
                    <a:pt x="113" y="6"/>
                    <a:pt x="113" y="6"/>
                    <a:pt x="113" y="6"/>
                  </a:cubicBezTo>
                  <a:cubicBezTo>
                    <a:pt x="113" y="5"/>
                    <a:pt x="113" y="5"/>
                    <a:pt x="113" y="5"/>
                  </a:cubicBezTo>
                  <a:cubicBezTo>
                    <a:pt x="113" y="5"/>
                    <a:pt x="112" y="5"/>
                    <a:pt x="113" y="5"/>
                  </a:cubicBezTo>
                  <a:cubicBezTo>
                    <a:pt x="113" y="5"/>
                    <a:pt x="113" y="5"/>
                    <a:pt x="113" y="5"/>
                  </a:cubicBezTo>
                  <a:cubicBezTo>
                    <a:pt x="113" y="5"/>
                    <a:pt x="113" y="5"/>
                    <a:pt x="113" y="5"/>
                  </a:cubicBezTo>
                  <a:cubicBezTo>
                    <a:pt x="113" y="5"/>
                    <a:pt x="113" y="5"/>
                    <a:pt x="113" y="5"/>
                  </a:cubicBezTo>
                  <a:cubicBezTo>
                    <a:pt x="113" y="5"/>
                    <a:pt x="113" y="5"/>
                    <a:pt x="113" y="5"/>
                  </a:cubicBezTo>
                  <a:cubicBezTo>
                    <a:pt x="113" y="4"/>
                    <a:pt x="112" y="4"/>
                    <a:pt x="112" y="4"/>
                  </a:cubicBezTo>
                  <a:cubicBezTo>
                    <a:pt x="112" y="4"/>
                    <a:pt x="112" y="4"/>
                    <a:pt x="112" y="4"/>
                  </a:cubicBezTo>
                  <a:cubicBezTo>
                    <a:pt x="112" y="4"/>
                    <a:pt x="112" y="4"/>
                    <a:pt x="112" y="4"/>
                  </a:cubicBezTo>
                  <a:cubicBezTo>
                    <a:pt x="112" y="5"/>
                    <a:pt x="112" y="5"/>
                    <a:pt x="112" y="5"/>
                  </a:cubicBezTo>
                  <a:cubicBezTo>
                    <a:pt x="112" y="5"/>
                    <a:pt x="112" y="5"/>
                    <a:pt x="112" y="5"/>
                  </a:cubicBezTo>
                  <a:cubicBezTo>
                    <a:pt x="111" y="5"/>
                    <a:pt x="112" y="5"/>
                    <a:pt x="112" y="6"/>
                  </a:cubicBezTo>
                  <a:cubicBezTo>
                    <a:pt x="112" y="6"/>
                    <a:pt x="111" y="6"/>
                    <a:pt x="111" y="6"/>
                  </a:cubicBezTo>
                  <a:cubicBezTo>
                    <a:pt x="111" y="6"/>
                    <a:pt x="112" y="6"/>
                    <a:pt x="112" y="6"/>
                  </a:cubicBezTo>
                  <a:cubicBezTo>
                    <a:pt x="112" y="6"/>
                    <a:pt x="111" y="7"/>
                    <a:pt x="111" y="7"/>
                  </a:cubicBezTo>
                  <a:cubicBezTo>
                    <a:pt x="111" y="7"/>
                    <a:pt x="111" y="7"/>
                    <a:pt x="111" y="7"/>
                  </a:cubicBezTo>
                  <a:cubicBezTo>
                    <a:pt x="111" y="7"/>
                    <a:pt x="111" y="7"/>
                    <a:pt x="111" y="8"/>
                  </a:cubicBezTo>
                  <a:cubicBezTo>
                    <a:pt x="111" y="8"/>
                    <a:pt x="110" y="8"/>
                    <a:pt x="110" y="8"/>
                  </a:cubicBezTo>
                  <a:cubicBezTo>
                    <a:pt x="110" y="8"/>
                    <a:pt x="110" y="8"/>
                    <a:pt x="110" y="9"/>
                  </a:cubicBezTo>
                  <a:cubicBezTo>
                    <a:pt x="110" y="9"/>
                    <a:pt x="110" y="9"/>
                    <a:pt x="110" y="9"/>
                  </a:cubicBezTo>
                  <a:cubicBezTo>
                    <a:pt x="109" y="9"/>
                    <a:pt x="109" y="9"/>
                    <a:pt x="109" y="9"/>
                  </a:cubicBezTo>
                  <a:cubicBezTo>
                    <a:pt x="109" y="9"/>
                    <a:pt x="109" y="9"/>
                    <a:pt x="109" y="9"/>
                  </a:cubicBezTo>
                  <a:cubicBezTo>
                    <a:pt x="109" y="9"/>
                    <a:pt x="109" y="9"/>
                    <a:pt x="109" y="9"/>
                  </a:cubicBezTo>
                  <a:cubicBezTo>
                    <a:pt x="109" y="10"/>
                    <a:pt x="109" y="10"/>
                    <a:pt x="109" y="10"/>
                  </a:cubicBezTo>
                  <a:cubicBezTo>
                    <a:pt x="109" y="10"/>
                    <a:pt x="109" y="10"/>
                    <a:pt x="108" y="10"/>
                  </a:cubicBezTo>
                  <a:cubicBezTo>
                    <a:pt x="108" y="10"/>
                    <a:pt x="108" y="10"/>
                    <a:pt x="108" y="10"/>
                  </a:cubicBezTo>
                  <a:cubicBezTo>
                    <a:pt x="108" y="10"/>
                    <a:pt x="108" y="10"/>
                    <a:pt x="108" y="10"/>
                  </a:cubicBezTo>
                  <a:cubicBezTo>
                    <a:pt x="108" y="11"/>
                    <a:pt x="108" y="11"/>
                    <a:pt x="108" y="11"/>
                  </a:cubicBezTo>
                  <a:cubicBezTo>
                    <a:pt x="108" y="11"/>
                    <a:pt x="108" y="11"/>
                    <a:pt x="108" y="11"/>
                  </a:cubicBezTo>
                  <a:cubicBezTo>
                    <a:pt x="108" y="11"/>
                    <a:pt x="108" y="11"/>
                    <a:pt x="108" y="12"/>
                  </a:cubicBezTo>
                  <a:cubicBezTo>
                    <a:pt x="108" y="12"/>
                    <a:pt x="108" y="12"/>
                    <a:pt x="108" y="12"/>
                  </a:cubicBezTo>
                  <a:cubicBezTo>
                    <a:pt x="108" y="12"/>
                    <a:pt x="108" y="13"/>
                    <a:pt x="108" y="13"/>
                  </a:cubicBezTo>
                  <a:cubicBezTo>
                    <a:pt x="107" y="13"/>
                    <a:pt x="107" y="13"/>
                    <a:pt x="107" y="13"/>
                  </a:cubicBezTo>
                  <a:cubicBezTo>
                    <a:pt x="107" y="13"/>
                    <a:pt x="107" y="14"/>
                    <a:pt x="107" y="14"/>
                  </a:cubicBezTo>
                  <a:cubicBezTo>
                    <a:pt x="107" y="14"/>
                    <a:pt x="107" y="14"/>
                    <a:pt x="107" y="14"/>
                  </a:cubicBezTo>
                  <a:cubicBezTo>
                    <a:pt x="106" y="14"/>
                    <a:pt x="106" y="14"/>
                    <a:pt x="106" y="14"/>
                  </a:cubicBezTo>
                  <a:cubicBezTo>
                    <a:pt x="105" y="14"/>
                    <a:pt x="105" y="14"/>
                    <a:pt x="105" y="14"/>
                  </a:cubicBezTo>
                  <a:cubicBezTo>
                    <a:pt x="105" y="14"/>
                    <a:pt x="105" y="14"/>
                    <a:pt x="105" y="14"/>
                  </a:cubicBezTo>
                  <a:cubicBezTo>
                    <a:pt x="105" y="14"/>
                    <a:pt x="105" y="14"/>
                    <a:pt x="104" y="15"/>
                  </a:cubicBezTo>
                  <a:cubicBezTo>
                    <a:pt x="104" y="15"/>
                    <a:pt x="104" y="15"/>
                    <a:pt x="104" y="15"/>
                  </a:cubicBezTo>
                  <a:cubicBezTo>
                    <a:pt x="104" y="15"/>
                    <a:pt x="103" y="16"/>
                    <a:pt x="103" y="16"/>
                  </a:cubicBezTo>
                  <a:cubicBezTo>
                    <a:pt x="103" y="16"/>
                    <a:pt x="103" y="16"/>
                    <a:pt x="104" y="16"/>
                  </a:cubicBezTo>
                  <a:cubicBezTo>
                    <a:pt x="104" y="16"/>
                    <a:pt x="104" y="16"/>
                    <a:pt x="104" y="16"/>
                  </a:cubicBezTo>
                  <a:cubicBezTo>
                    <a:pt x="104" y="16"/>
                    <a:pt x="104" y="16"/>
                    <a:pt x="104" y="16"/>
                  </a:cubicBezTo>
                  <a:cubicBezTo>
                    <a:pt x="104" y="16"/>
                    <a:pt x="104" y="17"/>
                    <a:pt x="104" y="17"/>
                  </a:cubicBezTo>
                  <a:cubicBezTo>
                    <a:pt x="105" y="17"/>
                    <a:pt x="105" y="17"/>
                    <a:pt x="105" y="17"/>
                  </a:cubicBezTo>
                  <a:cubicBezTo>
                    <a:pt x="105" y="17"/>
                    <a:pt x="105" y="17"/>
                    <a:pt x="105" y="17"/>
                  </a:cubicBezTo>
                  <a:cubicBezTo>
                    <a:pt x="105" y="17"/>
                    <a:pt x="105" y="17"/>
                    <a:pt x="105" y="17"/>
                  </a:cubicBezTo>
                  <a:cubicBezTo>
                    <a:pt x="105" y="17"/>
                    <a:pt x="105" y="17"/>
                    <a:pt x="105" y="18"/>
                  </a:cubicBezTo>
                  <a:cubicBezTo>
                    <a:pt x="105" y="18"/>
                    <a:pt x="104" y="18"/>
                    <a:pt x="104" y="18"/>
                  </a:cubicBezTo>
                  <a:cubicBezTo>
                    <a:pt x="104" y="18"/>
                    <a:pt x="104" y="18"/>
                    <a:pt x="104" y="18"/>
                  </a:cubicBezTo>
                  <a:cubicBezTo>
                    <a:pt x="104" y="18"/>
                    <a:pt x="104" y="18"/>
                    <a:pt x="104" y="18"/>
                  </a:cubicBezTo>
                  <a:cubicBezTo>
                    <a:pt x="104" y="18"/>
                    <a:pt x="104" y="18"/>
                    <a:pt x="104" y="18"/>
                  </a:cubicBezTo>
                  <a:cubicBezTo>
                    <a:pt x="104" y="18"/>
                    <a:pt x="104" y="19"/>
                    <a:pt x="104" y="19"/>
                  </a:cubicBezTo>
                  <a:cubicBezTo>
                    <a:pt x="104" y="19"/>
                    <a:pt x="104" y="20"/>
                    <a:pt x="104" y="21"/>
                  </a:cubicBezTo>
                  <a:cubicBezTo>
                    <a:pt x="104" y="21"/>
                    <a:pt x="103" y="22"/>
                    <a:pt x="103" y="21"/>
                  </a:cubicBezTo>
                  <a:cubicBezTo>
                    <a:pt x="103" y="21"/>
                    <a:pt x="103" y="20"/>
                    <a:pt x="103" y="20"/>
                  </a:cubicBezTo>
                  <a:cubicBezTo>
                    <a:pt x="103" y="20"/>
                    <a:pt x="103" y="19"/>
                    <a:pt x="103" y="18"/>
                  </a:cubicBezTo>
                  <a:cubicBezTo>
                    <a:pt x="102" y="18"/>
                    <a:pt x="102" y="18"/>
                    <a:pt x="102" y="18"/>
                  </a:cubicBezTo>
                  <a:cubicBezTo>
                    <a:pt x="102" y="18"/>
                    <a:pt x="102" y="19"/>
                    <a:pt x="102" y="19"/>
                  </a:cubicBezTo>
                  <a:cubicBezTo>
                    <a:pt x="102" y="19"/>
                    <a:pt x="102" y="19"/>
                    <a:pt x="102" y="19"/>
                  </a:cubicBezTo>
                  <a:cubicBezTo>
                    <a:pt x="102" y="19"/>
                    <a:pt x="102" y="19"/>
                    <a:pt x="102" y="19"/>
                  </a:cubicBezTo>
                  <a:cubicBezTo>
                    <a:pt x="102" y="19"/>
                    <a:pt x="102" y="19"/>
                    <a:pt x="102" y="19"/>
                  </a:cubicBezTo>
                  <a:cubicBezTo>
                    <a:pt x="102" y="19"/>
                    <a:pt x="101" y="19"/>
                    <a:pt x="101" y="19"/>
                  </a:cubicBezTo>
                  <a:cubicBezTo>
                    <a:pt x="101" y="19"/>
                    <a:pt x="101" y="19"/>
                    <a:pt x="101" y="19"/>
                  </a:cubicBezTo>
                  <a:cubicBezTo>
                    <a:pt x="101" y="19"/>
                    <a:pt x="101" y="19"/>
                    <a:pt x="101" y="19"/>
                  </a:cubicBezTo>
                  <a:cubicBezTo>
                    <a:pt x="101" y="19"/>
                    <a:pt x="101" y="19"/>
                    <a:pt x="101" y="19"/>
                  </a:cubicBezTo>
                  <a:cubicBezTo>
                    <a:pt x="101" y="19"/>
                    <a:pt x="101" y="19"/>
                    <a:pt x="101" y="18"/>
                  </a:cubicBezTo>
                  <a:cubicBezTo>
                    <a:pt x="101" y="18"/>
                    <a:pt x="101" y="18"/>
                    <a:pt x="101" y="18"/>
                  </a:cubicBezTo>
                  <a:cubicBezTo>
                    <a:pt x="102" y="18"/>
                    <a:pt x="101" y="18"/>
                    <a:pt x="101" y="18"/>
                  </a:cubicBezTo>
                  <a:cubicBezTo>
                    <a:pt x="101" y="18"/>
                    <a:pt x="101" y="18"/>
                    <a:pt x="101" y="18"/>
                  </a:cubicBezTo>
                  <a:cubicBezTo>
                    <a:pt x="101" y="19"/>
                    <a:pt x="101" y="21"/>
                    <a:pt x="101" y="21"/>
                  </a:cubicBezTo>
                  <a:cubicBezTo>
                    <a:pt x="101" y="21"/>
                    <a:pt x="101" y="22"/>
                    <a:pt x="101" y="23"/>
                  </a:cubicBezTo>
                  <a:cubicBezTo>
                    <a:pt x="101" y="23"/>
                    <a:pt x="100" y="24"/>
                    <a:pt x="99" y="25"/>
                  </a:cubicBezTo>
                  <a:cubicBezTo>
                    <a:pt x="99" y="25"/>
                    <a:pt x="99" y="24"/>
                    <a:pt x="99" y="23"/>
                  </a:cubicBezTo>
                  <a:cubicBezTo>
                    <a:pt x="99" y="23"/>
                    <a:pt x="98" y="22"/>
                    <a:pt x="98" y="21"/>
                  </a:cubicBezTo>
                  <a:cubicBezTo>
                    <a:pt x="98" y="21"/>
                    <a:pt x="98" y="21"/>
                    <a:pt x="98" y="20"/>
                  </a:cubicBezTo>
                  <a:cubicBezTo>
                    <a:pt x="97" y="20"/>
                    <a:pt x="97" y="20"/>
                    <a:pt x="97" y="20"/>
                  </a:cubicBezTo>
                  <a:cubicBezTo>
                    <a:pt x="97" y="21"/>
                    <a:pt x="97" y="21"/>
                    <a:pt x="96" y="21"/>
                  </a:cubicBezTo>
                  <a:cubicBezTo>
                    <a:pt x="96" y="21"/>
                    <a:pt x="96" y="21"/>
                    <a:pt x="95" y="21"/>
                  </a:cubicBezTo>
                  <a:cubicBezTo>
                    <a:pt x="95" y="21"/>
                    <a:pt x="95" y="21"/>
                    <a:pt x="95" y="21"/>
                  </a:cubicBezTo>
                  <a:cubicBezTo>
                    <a:pt x="95" y="21"/>
                    <a:pt x="95" y="21"/>
                    <a:pt x="94" y="21"/>
                  </a:cubicBezTo>
                  <a:cubicBezTo>
                    <a:pt x="94" y="21"/>
                    <a:pt x="94" y="22"/>
                    <a:pt x="94" y="22"/>
                  </a:cubicBezTo>
                  <a:cubicBezTo>
                    <a:pt x="94" y="22"/>
                    <a:pt x="94" y="23"/>
                    <a:pt x="94" y="23"/>
                  </a:cubicBezTo>
                  <a:cubicBezTo>
                    <a:pt x="94" y="23"/>
                    <a:pt x="94" y="23"/>
                    <a:pt x="94" y="24"/>
                  </a:cubicBezTo>
                  <a:cubicBezTo>
                    <a:pt x="93" y="24"/>
                    <a:pt x="93" y="24"/>
                    <a:pt x="93" y="25"/>
                  </a:cubicBezTo>
                  <a:cubicBezTo>
                    <a:pt x="93" y="25"/>
                    <a:pt x="93" y="25"/>
                    <a:pt x="92" y="25"/>
                  </a:cubicBezTo>
                  <a:cubicBezTo>
                    <a:pt x="92" y="26"/>
                    <a:pt x="92" y="26"/>
                    <a:pt x="92" y="26"/>
                  </a:cubicBezTo>
                  <a:cubicBezTo>
                    <a:pt x="92" y="26"/>
                    <a:pt x="91" y="26"/>
                    <a:pt x="91" y="26"/>
                  </a:cubicBezTo>
                  <a:cubicBezTo>
                    <a:pt x="91" y="26"/>
                    <a:pt x="91" y="27"/>
                    <a:pt x="91" y="27"/>
                  </a:cubicBezTo>
                  <a:cubicBezTo>
                    <a:pt x="91" y="27"/>
                    <a:pt x="91" y="27"/>
                    <a:pt x="91" y="27"/>
                  </a:cubicBezTo>
                  <a:cubicBezTo>
                    <a:pt x="91" y="27"/>
                    <a:pt x="91" y="27"/>
                    <a:pt x="91" y="27"/>
                  </a:cubicBezTo>
                  <a:cubicBezTo>
                    <a:pt x="91" y="28"/>
                    <a:pt x="90" y="28"/>
                    <a:pt x="90" y="28"/>
                  </a:cubicBezTo>
                  <a:cubicBezTo>
                    <a:pt x="90" y="28"/>
                    <a:pt x="90" y="28"/>
                    <a:pt x="90" y="28"/>
                  </a:cubicBezTo>
                  <a:cubicBezTo>
                    <a:pt x="90" y="28"/>
                    <a:pt x="90" y="28"/>
                    <a:pt x="90" y="28"/>
                  </a:cubicBezTo>
                  <a:cubicBezTo>
                    <a:pt x="90" y="29"/>
                    <a:pt x="90" y="29"/>
                    <a:pt x="90" y="29"/>
                  </a:cubicBezTo>
                  <a:cubicBezTo>
                    <a:pt x="89" y="29"/>
                    <a:pt x="89" y="29"/>
                    <a:pt x="89" y="29"/>
                  </a:cubicBezTo>
                  <a:cubicBezTo>
                    <a:pt x="89" y="29"/>
                    <a:pt x="89" y="29"/>
                    <a:pt x="89" y="29"/>
                  </a:cubicBezTo>
                  <a:cubicBezTo>
                    <a:pt x="89" y="30"/>
                    <a:pt x="89" y="30"/>
                    <a:pt x="89" y="30"/>
                  </a:cubicBezTo>
                  <a:cubicBezTo>
                    <a:pt x="89" y="30"/>
                    <a:pt x="89" y="30"/>
                    <a:pt x="89" y="30"/>
                  </a:cubicBezTo>
                  <a:cubicBezTo>
                    <a:pt x="89" y="30"/>
                    <a:pt x="89" y="30"/>
                    <a:pt x="89" y="30"/>
                  </a:cubicBezTo>
                  <a:cubicBezTo>
                    <a:pt x="88" y="31"/>
                    <a:pt x="88" y="31"/>
                    <a:pt x="88" y="31"/>
                  </a:cubicBezTo>
                  <a:cubicBezTo>
                    <a:pt x="88" y="31"/>
                    <a:pt x="87" y="31"/>
                    <a:pt x="87" y="31"/>
                  </a:cubicBezTo>
                  <a:cubicBezTo>
                    <a:pt x="86" y="31"/>
                    <a:pt x="86" y="32"/>
                    <a:pt x="86" y="32"/>
                  </a:cubicBezTo>
                  <a:cubicBezTo>
                    <a:pt x="86" y="32"/>
                    <a:pt x="85" y="32"/>
                    <a:pt x="85" y="32"/>
                  </a:cubicBezTo>
                  <a:cubicBezTo>
                    <a:pt x="85" y="32"/>
                    <a:pt x="85" y="32"/>
                    <a:pt x="84" y="32"/>
                  </a:cubicBezTo>
                  <a:cubicBezTo>
                    <a:pt x="84" y="32"/>
                    <a:pt x="84" y="32"/>
                    <a:pt x="84" y="32"/>
                  </a:cubicBezTo>
                  <a:cubicBezTo>
                    <a:pt x="83" y="32"/>
                    <a:pt x="83" y="32"/>
                    <a:pt x="83" y="32"/>
                  </a:cubicBezTo>
                  <a:cubicBezTo>
                    <a:pt x="83" y="33"/>
                    <a:pt x="82" y="33"/>
                    <a:pt x="82" y="33"/>
                  </a:cubicBezTo>
                  <a:cubicBezTo>
                    <a:pt x="81" y="33"/>
                    <a:pt x="81" y="33"/>
                    <a:pt x="80" y="33"/>
                  </a:cubicBezTo>
                  <a:cubicBezTo>
                    <a:pt x="80" y="33"/>
                    <a:pt x="80" y="33"/>
                    <a:pt x="80" y="33"/>
                  </a:cubicBezTo>
                  <a:cubicBezTo>
                    <a:pt x="80" y="33"/>
                    <a:pt x="80" y="33"/>
                    <a:pt x="80" y="33"/>
                  </a:cubicBezTo>
                  <a:cubicBezTo>
                    <a:pt x="80" y="33"/>
                    <a:pt x="80" y="33"/>
                    <a:pt x="80" y="33"/>
                  </a:cubicBezTo>
                  <a:cubicBezTo>
                    <a:pt x="80" y="34"/>
                    <a:pt x="79" y="33"/>
                    <a:pt x="79" y="33"/>
                  </a:cubicBezTo>
                  <a:cubicBezTo>
                    <a:pt x="79" y="33"/>
                    <a:pt x="79" y="34"/>
                    <a:pt x="79" y="34"/>
                  </a:cubicBezTo>
                  <a:cubicBezTo>
                    <a:pt x="79" y="34"/>
                    <a:pt x="79" y="34"/>
                    <a:pt x="78" y="34"/>
                  </a:cubicBezTo>
                  <a:cubicBezTo>
                    <a:pt x="78" y="34"/>
                    <a:pt x="78" y="34"/>
                    <a:pt x="78" y="34"/>
                  </a:cubicBezTo>
                  <a:cubicBezTo>
                    <a:pt x="78" y="34"/>
                    <a:pt x="78" y="35"/>
                    <a:pt x="78" y="35"/>
                  </a:cubicBezTo>
                  <a:cubicBezTo>
                    <a:pt x="78" y="35"/>
                    <a:pt x="78" y="35"/>
                    <a:pt x="78" y="35"/>
                  </a:cubicBezTo>
                  <a:cubicBezTo>
                    <a:pt x="78" y="36"/>
                    <a:pt x="78" y="36"/>
                    <a:pt x="78" y="36"/>
                  </a:cubicBezTo>
                  <a:cubicBezTo>
                    <a:pt x="78" y="36"/>
                    <a:pt x="78" y="36"/>
                    <a:pt x="78" y="36"/>
                  </a:cubicBezTo>
                  <a:cubicBezTo>
                    <a:pt x="79" y="36"/>
                    <a:pt x="79" y="36"/>
                    <a:pt x="79" y="36"/>
                  </a:cubicBezTo>
                  <a:cubicBezTo>
                    <a:pt x="79" y="36"/>
                    <a:pt x="79" y="36"/>
                    <a:pt x="79" y="36"/>
                  </a:cubicBezTo>
                  <a:cubicBezTo>
                    <a:pt x="79" y="36"/>
                    <a:pt x="79" y="36"/>
                    <a:pt x="79" y="36"/>
                  </a:cubicBezTo>
                  <a:cubicBezTo>
                    <a:pt x="79" y="36"/>
                    <a:pt x="78" y="36"/>
                    <a:pt x="78" y="36"/>
                  </a:cubicBezTo>
                  <a:cubicBezTo>
                    <a:pt x="78" y="36"/>
                    <a:pt x="78" y="36"/>
                    <a:pt x="78" y="36"/>
                  </a:cubicBezTo>
                  <a:cubicBezTo>
                    <a:pt x="78" y="36"/>
                    <a:pt x="78" y="36"/>
                    <a:pt x="78" y="36"/>
                  </a:cubicBezTo>
                  <a:cubicBezTo>
                    <a:pt x="78" y="36"/>
                    <a:pt x="78" y="36"/>
                    <a:pt x="78" y="37"/>
                  </a:cubicBezTo>
                  <a:cubicBezTo>
                    <a:pt x="78" y="37"/>
                    <a:pt x="78" y="37"/>
                    <a:pt x="78" y="37"/>
                  </a:cubicBezTo>
                  <a:cubicBezTo>
                    <a:pt x="78" y="36"/>
                    <a:pt x="78" y="36"/>
                    <a:pt x="78" y="37"/>
                  </a:cubicBezTo>
                  <a:cubicBezTo>
                    <a:pt x="78" y="37"/>
                    <a:pt x="77" y="37"/>
                    <a:pt x="77" y="37"/>
                  </a:cubicBezTo>
                  <a:cubicBezTo>
                    <a:pt x="77" y="37"/>
                    <a:pt x="77" y="37"/>
                    <a:pt x="77" y="37"/>
                  </a:cubicBezTo>
                  <a:cubicBezTo>
                    <a:pt x="77" y="36"/>
                    <a:pt x="77" y="36"/>
                    <a:pt x="77" y="36"/>
                  </a:cubicBezTo>
                  <a:cubicBezTo>
                    <a:pt x="77" y="36"/>
                    <a:pt x="77" y="36"/>
                    <a:pt x="77" y="36"/>
                  </a:cubicBezTo>
                  <a:cubicBezTo>
                    <a:pt x="76" y="36"/>
                    <a:pt x="77" y="37"/>
                    <a:pt x="77" y="37"/>
                  </a:cubicBezTo>
                  <a:cubicBezTo>
                    <a:pt x="77" y="37"/>
                    <a:pt x="76" y="37"/>
                    <a:pt x="77" y="37"/>
                  </a:cubicBezTo>
                  <a:cubicBezTo>
                    <a:pt x="77" y="37"/>
                    <a:pt x="77" y="37"/>
                    <a:pt x="77" y="37"/>
                  </a:cubicBezTo>
                  <a:cubicBezTo>
                    <a:pt x="77" y="38"/>
                    <a:pt x="77" y="38"/>
                    <a:pt x="77" y="38"/>
                  </a:cubicBezTo>
                  <a:cubicBezTo>
                    <a:pt x="77" y="38"/>
                    <a:pt x="77" y="38"/>
                    <a:pt x="77" y="38"/>
                  </a:cubicBezTo>
                  <a:cubicBezTo>
                    <a:pt x="76" y="38"/>
                    <a:pt x="76" y="38"/>
                    <a:pt x="76" y="38"/>
                  </a:cubicBezTo>
                  <a:cubicBezTo>
                    <a:pt x="76" y="38"/>
                    <a:pt x="77" y="38"/>
                    <a:pt x="77" y="38"/>
                  </a:cubicBezTo>
                  <a:cubicBezTo>
                    <a:pt x="77" y="38"/>
                    <a:pt x="77" y="38"/>
                    <a:pt x="77" y="38"/>
                  </a:cubicBezTo>
                  <a:cubicBezTo>
                    <a:pt x="77" y="38"/>
                    <a:pt x="77" y="38"/>
                    <a:pt x="77" y="38"/>
                  </a:cubicBezTo>
                  <a:cubicBezTo>
                    <a:pt x="78" y="38"/>
                    <a:pt x="78" y="38"/>
                    <a:pt x="78" y="38"/>
                  </a:cubicBezTo>
                  <a:cubicBezTo>
                    <a:pt x="78" y="38"/>
                    <a:pt x="77" y="38"/>
                    <a:pt x="77" y="38"/>
                  </a:cubicBezTo>
                  <a:cubicBezTo>
                    <a:pt x="77" y="38"/>
                    <a:pt x="77" y="38"/>
                    <a:pt x="77" y="38"/>
                  </a:cubicBezTo>
                  <a:cubicBezTo>
                    <a:pt x="77" y="38"/>
                    <a:pt x="77" y="38"/>
                    <a:pt x="77" y="38"/>
                  </a:cubicBezTo>
                  <a:cubicBezTo>
                    <a:pt x="77" y="38"/>
                    <a:pt x="77" y="38"/>
                    <a:pt x="77" y="38"/>
                  </a:cubicBezTo>
                  <a:cubicBezTo>
                    <a:pt x="76" y="39"/>
                    <a:pt x="77" y="39"/>
                    <a:pt x="77" y="39"/>
                  </a:cubicBezTo>
                  <a:cubicBezTo>
                    <a:pt x="76" y="39"/>
                    <a:pt x="76" y="39"/>
                    <a:pt x="76" y="39"/>
                  </a:cubicBezTo>
                  <a:cubicBezTo>
                    <a:pt x="76" y="39"/>
                    <a:pt x="76" y="39"/>
                    <a:pt x="76" y="39"/>
                  </a:cubicBezTo>
                  <a:cubicBezTo>
                    <a:pt x="76" y="39"/>
                    <a:pt x="76" y="40"/>
                    <a:pt x="76" y="40"/>
                  </a:cubicBezTo>
                  <a:cubicBezTo>
                    <a:pt x="76" y="40"/>
                    <a:pt x="76" y="40"/>
                    <a:pt x="76" y="40"/>
                  </a:cubicBezTo>
                  <a:cubicBezTo>
                    <a:pt x="76" y="40"/>
                    <a:pt x="76" y="40"/>
                    <a:pt x="76" y="40"/>
                  </a:cubicBezTo>
                  <a:cubicBezTo>
                    <a:pt x="76" y="40"/>
                    <a:pt x="76" y="40"/>
                    <a:pt x="76" y="40"/>
                  </a:cubicBezTo>
                  <a:cubicBezTo>
                    <a:pt x="76" y="41"/>
                    <a:pt x="76" y="41"/>
                    <a:pt x="76" y="41"/>
                  </a:cubicBezTo>
                  <a:cubicBezTo>
                    <a:pt x="76" y="41"/>
                    <a:pt x="76" y="41"/>
                    <a:pt x="76" y="41"/>
                  </a:cubicBezTo>
                  <a:cubicBezTo>
                    <a:pt x="76" y="41"/>
                    <a:pt x="76" y="41"/>
                    <a:pt x="77" y="41"/>
                  </a:cubicBezTo>
                  <a:cubicBezTo>
                    <a:pt x="77" y="41"/>
                    <a:pt x="77" y="41"/>
                    <a:pt x="77" y="41"/>
                  </a:cubicBezTo>
                  <a:cubicBezTo>
                    <a:pt x="77" y="42"/>
                    <a:pt x="77" y="42"/>
                    <a:pt x="77" y="42"/>
                  </a:cubicBezTo>
                  <a:cubicBezTo>
                    <a:pt x="77" y="42"/>
                    <a:pt x="77" y="42"/>
                    <a:pt x="77" y="42"/>
                  </a:cubicBezTo>
                  <a:cubicBezTo>
                    <a:pt x="77" y="42"/>
                    <a:pt x="77" y="42"/>
                    <a:pt x="77" y="42"/>
                  </a:cubicBezTo>
                  <a:cubicBezTo>
                    <a:pt x="77" y="42"/>
                    <a:pt x="77" y="42"/>
                    <a:pt x="77" y="41"/>
                  </a:cubicBezTo>
                  <a:cubicBezTo>
                    <a:pt x="77" y="41"/>
                    <a:pt x="77" y="41"/>
                    <a:pt x="76" y="41"/>
                  </a:cubicBezTo>
                  <a:cubicBezTo>
                    <a:pt x="76" y="41"/>
                    <a:pt x="76" y="41"/>
                    <a:pt x="76" y="41"/>
                  </a:cubicBezTo>
                  <a:cubicBezTo>
                    <a:pt x="76" y="41"/>
                    <a:pt x="76" y="41"/>
                    <a:pt x="76" y="41"/>
                  </a:cubicBezTo>
                  <a:cubicBezTo>
                    <a:pt x="75" y="41"/>
                    <a:pt x="75" y="42"/>
                    <a:pt x="75" y="42"/>
                  </a:cubicBezTo>
                  <a:cubicBezTo>
                    <a:pt x="75" y="42"/>
                    <a:pt x="75" y="42"/>
                    <a:pt x="75" y="42"/>
                  </a:cubicBezTo>
                  <a:cubicBezTo>
                    <a:pt x="75" y="42"/>
                    <a:pt x="76" y="42"/>
                    <a:pt x="76" y="42"/>
                  </a:cubicBezTo>
                  <a:cubicBezTo>
                    <a:pt x="76" y="42"/>
                    <a:pt x="76" y="43"/>
                    <a:pt x="76" y="43"/>
                  </a:cubicBezTo>
                  <a:cubicBezTo>
                    <a:pt x="76" y="43"/>
                    <a:pt x="76" y="43"/>
                    <a:pt x="76" y="43"/>
                  </a:cubicBezTo>
                  <a:cubicBezTo>
                    <a:pt x="76" y="43"/>
                    <a:pt x="77" y="43"/>
                    <a:pt x="77" y="43"/>
                  </a:cubicBezTo>
                  <a:cubicBezTo>
                    <a:pt x="77" y="43"/>
                    <a:pt x="77" y="43"/>
                    <a:pt x="77" y="43"/>
                  </a:cubicBezTo>
                  <a:cubicBezTo>
                    <a:pt x="77" y="43"/>
                    <a:pt x="77" y="43"/>
                    <a:pt x="77" y="43"/>
                  </a:cubicBezTo>
                  <a:cubicBezTo>
                    <a:pt x="77" y="43"/>
                    <a:pt x="77" y="43"/>
                    <a:pt x="78" y="43"/>
                  </a:cubicBezTo>
                  <a:cubicBezTo>
                    <a:pt x="78" y="43"/>
                    <a:pt x="78" y="43"/>
                    <a:pt x="78" y="43"/>
                  </a:cubicBezTo>
                  <a:cubicBezTo>
                    <a:pt x="78" y="43"/>
                    <a:pt x="78" y="43"/>
                    <a:pt x="77" y="43"/>
                  </a:cubicBezTo>
                  <a:cubicBezTo>
                    <a:pt x="77" y="43"/>
                    <a:pt x="77" y="43"/>
                    <a:pt x="77" y="43"/>
                  </a:cubicBezTo>
                  <a:cubicBezTo>
                    <a:pt x="77" y="43"/>
                    <a:pt x="77" y="43"/>
                    <a:pt x="77" y="43"/>
                  </a:cubicBezTo>
                  <a:cubicBezTo>
                    <a:pt x="77" y="43"/>
                    <a:pt x="77" y="43"/>
                    <a:pt x="77" y="43"/>
                  </a:cubicBezTo>
                  <a:cubicBezTo>
                    <a:pt x="76" y="43"/>
                    <a:pt x="76" y="43"/>
                    <a:pt x="76" y="43"/>
                  </a:cubicBezTo>
                  <a:cubicBezTo>
                    <a:pt x="76" y="43"/>
                    <a:pt x="76" y="43"/>
                    <a:pt x="76" y="43"/>
                  </a:cubicBezTo>
                  <a:cubicBezTo>
                    <a:pt x="76" y="43"/>
                    <a:pt x="76" y="43"/>
                    <a:pt x="76" y="43"/>
                  </a:cubicBezTo>
                  <a:cubicBezTo>
                    <a:pt x="75" y="42"/>
                    <a:pt x="75" y="42"/>
                    <a:pt x="75" y="42"/>
                  </a:cubicBezTo>
                  <a:cubicBezTo>
                    <a:pt x="75" y="42"/>
                    <a:pt x="74" y="42"/>
                    <a:pt x="74" y="42"/>
                  </a:cubicBezTo>
                  <a:cubicBezTo>
                    <a:pt x="74" y="42"/>
                    <a:pt x="74" y="42"/>
                    <a:pt x="74" y="42"/>
                  </a:cubicBezTo>
                  <a:cubicBezTo>
                    <a:pt x="74" y="42"/>
                    <a:pt x="73" y="43"/>
                    <a:pt x="73" y="43"/>
                  </a:cubicBezTo>
                  <a:cubicBezTo>
                    <a:pt x="73" y="43"/>
                    <a:pt x="73" y="43"/>
                    <a:pt x="74" y="43"/>
                  </a:cubicBezTo>
                  <a:cubicBezTo>
                    <a:pt x="74" y="42"/>
                    <a:pt x="74" y="42"/>
                    <a:pt x="74" y="42"/>
                  </a:cubicBezTo>
                  <a:cubicBezTo>
                    <a:pt x="74" y="42"/>
                    <a:pt x="73" y="42"/>
                    <a:pt x="73" y="42"/>
                  </a:cubicBezTo>
                  <a:cubicBezTo>
                    <a:pt x="73" y="42"/>
                    <a:pt x="72" y="42"/>
                    <a:pt x="72" y="42"/>
                  </a:cubicBezTo>
                  <a:cubicBezTo>
                    <a:pt x="72" y="42"/>
                    <a:pt x="72" y="42"/>
                    <a:pt x="72" y="42"/>
                  </a:cubicBezTo>
                  <a:cubicBezTo>
                    <a:pt x="72" y="42"/>
                    <a:pt x="72" y="42"/>
                    <a:pt x="72" y="42"/>
                  </a:cubicBezTo>
                  <a:cubicBezTo>
                    <a:pt x="72" y="42"/>
                    <a:pt x="72" y="42"/>
                    <a:pt x="72" y="42"/>
                  </a:cubicBezTo>
                  <a:cubicBezTo>
                    <a:pt x="72" y="42"/>
                    <a:pt x="72" y="42"/>
                    <a:pt x="72" y="42"/>
                  </a:cubicBezTo>
                  <a:cubicBezTo>
                    <a:pt x="72" y="42"/>
                    <a:pt x="72" y="42"/>
                    <a:pt x="72" y="42"/>
                  </a:cubicBezTo>
                  <a:cubicBezTo>
                    <a:pt x="72" y="42"/>
                    <a:pt x="72" y="42"/>
                    <a:pt x="72" y="42"/>
                  </a:cubicBezTo>
                  <a:cubicBezTo>
                    <a:pt x="72" y="42"/>
                    <a:pt x="72" y="42"/>
                    <a:pt x="72" y="41"/>
                  </a:cubicBezTo>
                  <a:cubicBezTo>
                    <a:pt x="72" y="41"/>
                    <a:pt x="72" y="41"/>
                    <a:pt x="72" y="41"/>
                  </a:cubicBezTo>
                  <a:cubicBezTo>
                    <a:pt x="72" y="41"/>
                    <a:pt x="72" y="41"/>
                    <a:pt x="72" y="41"/>
                  </a:cubicBezTo>
                  <a:cubicBezTo>
                    <a:pt x="72" y="41"/>
                    <a:pt x="72" y="41"/>
                    <a:pt x="72" y="41"/>
                  </a:cubicBezTo>
                  <a:cubicBezTo>
                    <a:pt x="72" y="41"/>
                    <a:pt x="72" y="41"/>
                    <a:pt x="72" y="41"/>
                  </a:cubicBezTo>
                  <a:cubicBezTo>
                    <a:pt x="72" y="41"/>
                    <a:pt x="72" y="41"/>
                    <a:pt x="72" y="41"/>
                  </a:cubicBezTo>
                  <a:cubicBezTo>
                    <a:pt x="72" y="41"/>
                    <a:pt x="72" y="41"/>
                    <a:pt x="71" y="41"/>
                  </a:cubicBezTo>
                  <a:cubicBezTo>
                    <a:pt x="71" y="41"/>
                    <a:pt x="71" y="41"/>
                    <a:pt x="71" y="41"/>
                  </a:cubicBezTo>
                  <a:cubicBezTo>
                    <a:pt x="71" y="41"/>
                    <a:pt x="71" y="41"/>
                    <a:pt x="71" y="41"/>
                  </a:cubicBezTo>
                  <a:cubicBezTo>
                    <a:pt x="71" y="41"/>
                    <a:pt x="71" y="41"/>
                    <a:pt x="71" y="41"/>
                  </a:cubicBezTo>
                  <a:cubicBezTo>
                    <a:pt x="71" y="41"/>
                    <a:pt x="71" y="41"/>
                    <a:pt x="71" y="41"/>
                  </a:cubicBezTo>
                  <a:cubicBezTo>
                    <a:pt x="71" y="41"/>
                    <a:pt x="71" y="41"/>
                    <a:pt x="71" y="41"/>
                  </a:cubicBezTo>
                  <a:cubicBezTo>
                    <a:pt x="71" y="41"/>
                    <a:pt x="70" y="41"/>
                    <a:pt x="70" y="41"/>
                  </a:cubicBezTo>
                  <a:cubicBezTo>
                    <a:pt x="70" y="41"/>
                    <a:pt x="70" y="41"/>
                    <a:pt x="70" y="41"/>
                  </a:cubicBezTo>
                  <a:cubicBezTo>
                    <a:pt x="70" y="41"/>
                    <a:pt x="70" y="41"/>
                    <a:pt x="70" y="41"/>
                  </a:cubicBezTo>
                  <a:cubicBezTo>
                    <a:pt x="70" y="41"/>
                    <a:pt x="70" y="41"/>
                    <a:pt x="70" y="41"/>
                  </a:cubicBezTo>
                  <a:cubicBezTo>
                    <a:pt x="69" y="41"/>
                    <a:pt x="69" y="41"/>
                    <a:pt x="69" y="41"/>
                  </a:cubicBezTo>
                  <a:cubicBezTo>
                    <a:pt x="69" y="41"/>
                    <a:pt x="69" y="41"/>
                    <a:pt x="69" y="41"/>
                  </a:cubicBezTo>
                  <a:cubicBezTo>
                    <a:pt x="70" y="42"/>
                    <a:pt x="70" y="43"/>
                    <a:pt x="70" y="43"/>
                  </a:cubicBezTo>
                  <a:cubicBezTo>
                    <a:pt x="70" y="43"/>
                    <a:pt x="72" y="45"/>
                    <a:pt x="72" y="45"/>
                  </a:cubicBezTo>
                  <a:cubicBezTo>
                    <a:pt x="72" y="46"/>
                    <a:pt x="73" y="46"/>
                    <a:pt x="74" y="46"/>
                  </a:cubicBezTo>
                  <a:cubicBezTo>
                    <a:pt x="74" y="46"/>
                    <a:pt x="76" y="45"/>
                    <a:pt x="77" y="45"/>
                  </a:cubicBezTo>
                  <a:cubicBezTo>
                    <a:pt x="78" y="45"/>
                    <a:pt x="81" y="46"/>
                    <a:pt x="82" y="45"/>
                  </a:cubicBezTo>
                  <a:cubicBezTo>
                    <a:pt x="83" y="45"/>
                    <a:pt x="85" y="43"/>
                    <a:pt x="86" y="43"/>
                  </a:cubicBezTo>
                  <a:cubicBezTo>
                    <a:pt x="87" y="42"/>
                    <a:pt x="88" y="41"/>
                    <a:pt x="90" y="42"/>
                  </a:cubicBezTo>
                  <a:cubicBezTo>
                    <a:pt x="91" y="42"/>
                    <a:pt x="92" y="44"/>
                    <a:pt x="94" y="43"/>
                  </a:cubicBezTo>
                  <a:cubicBezTo>
                    <a:pt x="95" y="43"/>
                    <a:pt x="96" y="42"/>
                    <a:pt x="97" y="42"/>
                  </a:cubicBezTo>
                  <a:cubicBezTo>
                    <a:pt x="98" y="42"/>
                    <a:pt x="100" y="42"/>
                    <a:pt x="101" y="42"/>
                  </a:cubicBezTo>
                  <a:cubicBezTo>
                    <a:pt x="101" y="41"/>
                    <a:pt x="100" y="40"/>
                    <a:pt x="100" y="39"/>
                  </a:cubicBezTo>
                  <a:cubicBezTo>
                    <a:pt x="101" y="38"/>
                    <a:pt x="102" y="36"/>
                    <a:pt x="103" y="35"/>
                  </a:cubicBezTo>
                  <a:cubicBezTo>
                    <a:pt x="103" y="34"/>
                    <a:pt x="102" y="34"/>
                    <a:pt x="104" y="33"/>
                  </a:cubicBezTo>
                  <a:cubicBezTo>
                    <a:pt x="105" y="31"/>
                    <a:pt x="106" y="30"/>
                    <a:pt x="106" y="29"/>
                  </a:cubicBezTo>
                  <a:cubicBezTo>
                    <a:pt x="106" y="27"/>
                    <a:pt x="107" y="22"/>
                    <a:pt x="108" y="22"/>
                  </a:cubicBezTo>
                  <a:cubicBezTo>
                    <a:pt x="108" y="21"/>
                    <a:pt x="108" y="21"/>
                    <a:pt x="109" y="20"/>
                  </a:cubicBezTo>
                  <a:cubicBezTo>
                    <a:pt x="109" y="20"/>
                    <a:pt x="112" y="21"/>
                    <a:pt x="113" y="21"/>
                  </a:cubicBezTo>
                  <a:cubicBezTo>
                    <a:pt x="114" y="21"/>
                    <a:pt x="117" y="20"/>
                    <a:pt x="117" y="20"/>
                  </a:cubicBezTo>
                  <a:cubicBezTo>
                    <a:pt x="117" y="20"/>
                    <a:pt x="119" y="21"/>
                    <a:pt x="119" y="21"/>
                  </a:cubicBezTo>
                  <a:cubicBezTo>
                    <a:pt x="119" y="21"/>
                    <a:pt x="119" y="22"/>
                    <a:pt x="119" y="22"/>
                  </a:cubicBezTo>
                  <a:cubicBezTo>
                    <a:pt x="119" y="22"/>
                    <a:pt x="120" y="22"/>
                    <a:pt x="120" y="22"/>
                  </a:cubicBezTo>
                  <a:cubicBezTo>
                    <a:pt x="120" y="22"/>
                    <a:pt x="120" y="22"/>
                    <a:pt x="120" y="22"/>
                  </a:cubicBezTo>
                  <a:cubicBezTo>
                    <a:pt x="120" y="22"/>
                    <a:pt x="120" y="22"/>
                    <a:pt x="120" y="22"/>
                  </a:cubicBezTo>
                  <a:cubicBezTo>
                    <a:pt x="120" y="22"/>
                    <a:pt x="120" y="22"/>
                    <a:pt x="120" y="22"/>
                  </a:cubicBezTo>
                  <a:cubicBezTo>
                    <a:pt x="120" y="23"/>
                    <a:pt x="121" y="22"/>
                    <a:pt x="121" y="22"/>
                  </a:cubicBezTo>
                  <a:cubicBezTo>
                    <a:pt x="121" y="22"/>
                    <a:pt x="121" y="23"/>
                    <a:pt x="121" y="23"/>
                  </a:cubicBezTo>
                  <a:cubicBezTo>
                    <a:pt x="121" y="23"/>
                    <a:pt x="122" y="22"/>
                    <a:pt x="122" y="22"/>
                  </a:cubicBezTo>
                  <a:cubicBezTo>
                    <a:pt x="122" y="22"/>
                    <a:pt x="122" y="22"/>
                    <a:pt x="122" y="22"/>
                  </a:cubicBezTo>
                  <a:cubicBezTo>
                    <a:pt x="122" y="22"/>
                    <a:pt x="123" y="22"/>
                    <a:pt x="123" y="22"/>
                  </a:cubicBezTo>
                  <a:cubicBezTo>
                    <a:pt x="123" y="22"/>
                    <a:pt x="123" y="22"/>
                    <a:pt x="123" y="22"/>
                  </a:cubicBezTo>
                  <a:cubicBezTo>
                    <a:pt x="123" y="22"/>
                    <a:pt x="123" y="22"/>
                    <a:pt x="124" y="22"/>
                  </a:cubicBezTo>
                  <a:cubicBezTo>
                    <a:pt x="124" y="22"/>
                    <a:pt x="123" y="22"/>
                    <a:pt x="123" y="22"/>
                  </a:cubicBezTo>
                  <a:cubicBezTo>
                    <a:pt x="124" y="22"/>
                    <a:pt x="124" y="22"/>
                    <a:pt x="124" y="22"/>
                  </a:cubicBezTo>
                  <a:cubicBezTo>
                    <a:pt x="124" y="22"/>
                    <a:pt x="124" y="22"/>
                    <a:pt x="124" y="22"/>
                  </a:cubicBezTo>
                  <a:cubicBezTo>
                    <a:pt x="124" y="22"/>
                    <a:pt x="124" y="22"/>
                    <a:pt x="124" y="22"/>
                  </a:cubicBezTo>
                  <a:cubicBezTo>
                    <a:pt x="124" y="22"/>
                    <a:pt x="124" y="22"/>
                    <a:pt x="125" y="22"/>
                  </a:cubicBezTo>
                  <a:cubicBezTo>
                    <a:pt x="125" y="22"/>
                    <a:pt x="125" y="22"/>
                    <a:pt x="125" y="21"/>
                  </a:cubicBezTo>
                  <a:cubicBezTo>
                    <a:pt x="125" y="21"/>
                    <a:pt x="125" y="21"/>
                    <a:pt x="125" y="21"/>
                  </a:cubicBezTo>
                  <a:cubicBezTo>
                    <a:pt x="125" y="21"/>
                    <a:pt x="125" y="21"/>
                    <a:pt x="125" y="21"/>
                  </a:cubicBezTo>
                  <a:cubicBezTo>
                    <a:pt x="125" y="21"/>
                    <a:pt x="125" y="21"/>
                    <a:pt x="125" y="21"/>
                  </a:cubicBezTo>
                  <a:cubicBezTo>
                    <a:pt x="125" y="21"/>
                    <a:pt x="125" y="21"/>
                    <a:pt x="125" y="21"/>
                  </a:cubicBezTo>
                  <a:cubicBezTo>
                    <a:pt x="125" y="21"/>
                    <a:pt x="125" y="21"/>
                    <a:pt x="125" y="21"/>
                  </a:cubicBezTo>
                  <a:cubicBezTo>
                    <a:pt x="125" y="21"/>
                    <a:pt x="125" y="21"/>
                    <a:pt x="125" y="21"/>
                  </a:cubicBezTo>
                  <a:cubicBezTo>
                    <a:pt x="125" y="21"/>
                    <a:pt x="125" y="21"/>
                    <a:pt x="125" y="21"/>
                  </a:cubicBezTo>
                  <a:cubicBezTo>
                    <a:pt x="125" y="21"/>
                    <a:pt x="125" y="21"/>
                    <a:pt x="125" y="21"/>
                  </a:cubicBezTo>
                  <a:cubicBezTo>
                    <a:pt x="125" y="21"/>
                    <a:pt x="125" y="21"/>
                    <a:pt x="125" y="20"/>
                  </a:cubicBezTo>
                  <a:cubicBezTo>
                    <a:pt x="125" y="20"/>
                    <a:pt x="125" y="20"/>
                    <a:pt x="125" y="20"/>
                  </a:cubicBezTo>
                  <a:cubicBezTo>
                    <a:pt x="125" y="21"/>
                    <a:pt x="125" y="21"/>
                    <a:pt x="125" y="21"/>
                  </a:cubicBezTo>
                  <a:cubicBezTo>
                    <a:pt x="125" y="21"/>
                    <a:pt x="124" y="21"/>
                    <a:pt x="124" y="21"/>
                  </a:cubicBezTo>
                  <a:cubicBezTo>
                    <a:pt x="124" y="20"/>
                    <a:pt x="124" y="20"/>
                    <a:pt x="124" y="20"/>
                  </a:cubicBezTo>
                  <a:cubicBezTo>
                    <a:pt x="124" y="20"/>
                    <a:pt x="124" y="20"/>
                    <a:pt x="124" y="20"/>
                  </a:cubicBezTo>
                  <a:cubicBezTo>
                    <a:pt x="124" y="20"/>
                    <a:pt x="124" y="20"/>
                    <a:pt x="123" y="20"/>
                  </a:cubicBezTo>
                  <a:cubicBezTo>
                    <a:pt x="123" y="20"/>
                    <a:pt x="123" y="20"/>
                    <a:pt x="123" y="20"/>
                  </a:cubicBezTo>
                  <a:cubicBezTo>
                    <a:pt x="123" y="20"/>
                    <a:pt x="123" y="20"/>
                    <a:pt x="123" y="19"/>
                  </a:cubicBezTo>
                  <a:cubicBezTo>
                    <a:pt x="123" y="19"/>
                    <a:pt x="123" y="19"/>
                    <a:pt x="122" y="19"/>
                  </a:cubicBezTo>
                  <a:cubicBezTo>
                    <a:pt x="122" y="19"/>
                    <a:pt x="122" y="19"/>
                    <a:pt x="122" y="19"/>
                  </a:cubicBezTo>
                  <a:cubicBezTo>
                    <a:pt x="122" y="19"/>
                    <a:pt x="122" y="19"/>
                    <a:pt x="122" y="18"/>
                  </a:cubicBezTo>
                  <a:cubicBezTo>
                    <a:pt x="122" y="18"/>
                    <a:pt x="122" y="18"/>
                    <a:pt x="122" y="18"/>
                  </a:cubicBezTo>
                  <a:cubicBezTo>
                    <a:pt x="122" y="18"/>
                    <a:pt x="122" y="18"/>
                    <a:pt x="122" y="18"/>
                  </a:cubicBezTo>
                  <a:cubicBezTo>
                    <a:pt x="122" y="18"/>
                    <a:pt x="122" y="18"/>
                    <a:pt x="122" y="18"/>
                  </a:cubicBezTo>
                  <a:cubicBezTo>
                    <a:pt x="122" y="18"/>
                    <a:pt x="122" y="18"/>
                    <a:pt x="122" y="18"/>
                  </a:cubicBezTo>
                  <a:cubicBezTo>
                    <a:pt x="123" y="17"/>
                    <a:pt x="123" y="18"/>
                    <a:pt x="123" y="18"/>
                  </a:cubicBezTo>
                  <a:cubicBezTo>
                    <a:pt x="123" y="18"/>
                    <a:pt x="124" y="18"/>
                    <a:pt x="124" y="17"/>
                  </a:cubicBezTo>
                  <a:cubicBezTo>
                    <a:pt x="124" y="17"/>
                    <a:pt x="123" y="17"/>
                    <a:pt x="123" y="17"/>
                  </a:cubicBezTo>
                  <a:cubicBezTo>
                    <a:pt x="123" y="17"/>
                    <a:pt x="123" y="17"/>
                    <a:pt x="123" y="18"/>
                  </a:cubicBezTo>
                  <a:cubicBezTo>
                    <a:pt x="123" y="18"/>
                    <a:pt x="123" y="17"/>
                    <a:pt x="123" y="17"/>
                  </a:cubicBezTo>
                  <a:cubicBezTo>
                    <a:pt x="123" y="17"/>
                    <a:pt x="123" y="17"/>
                    <a:pt x="123" y="17"/>
                  </a:cubicBezTo>
                  <a:cubicBezTo>
                    <a:pt x="124" y="17"/>
                    <a:pt x="124" y="17"/>
                    <a:pt x="124" y="17"/>
                  </a:cubicBezTo>
                  <a:cubicBezTo>
                    <a:pt x="124" y="17"/>
                    <a:pt x="124" y="18"/>
                    <a:pt x="124" y="18"/>
                  </a:cubicBezTo>
                  <a:cubicBezTo>
                    <a:pt x="124" y="18"/>
                    <a:pt x="125" y="18"/>
                    <a:pt x="125" y="18"/>
                  </a:cubicBezTo>
                  <a:cubicBezTo>
                    <a:pt x="125" y="18"/>
                    <a:pt x="125" y="18"/>
                    <a:pt x="125" y="18"/>
                  </a:cubicBezTo>
                  <a:cubicBezTo>
                    <a:pt x="126" y="18"/>
                    <a:pt x="126" y="18"/>
                    <a:pt x="126" y="18"/>
                  </a:cubicBezTo>
                  <a:cubicBezTo>
                    <a:pt x="126" y="18"/>
                    <a:pt x="126" y="17"/>
                    <a:pt x="126" y="17"/>
                  </a:cubicBezTo>
                  <a:cubicBezTo>
                    <a:pt x="126" y="17"/>
                    <a:pt x="127" y="17"/>
                    <a:pt x="127" y="17"/>
                  </a:cubicBezTo>
                  <a:cubicBezTo>
                    <a:pt x="127" y="17"/>
                    <a:pt x="127" y="17"/>
                    <a:pt x="127" y="17"/>
                  </a:cubicBezTo>
                  <a:cubicBezTo>
                    <a:pt x="127" y="17"/>
                    <a:pt x="128" y="17"/>
                    <a:pt x="128" y="17"/>
                  </a:cubicBezTo>
                  <a:cubicBezTo>
                    <a:pt x="128" y="17"/>
                    <a:pt x="128" y="17"/>
                    <a:pt x="128" y="16"/>
                  </a:cubicBezTo>
                  <a:cubicBezTo>
                    <a:pt x="129" y="16"/>
                    <a:pt x="129" y="16"/>
                    <a:pt x="129" y="16"/>
                  </a:cubicBezTo>
                  <a:cubicBezTo>
                    <a:pt x="129" y="16"/>
                    <a:pt x="129" y="16"/>
                    <a:pt x="129" y="16"/>
                  </a:cubicBezTo>
                  <a:cubicBezTo>
                    <a:pt x="129" y="16"/>
                    <a:pt x="129" y="16"/>
                    <a:pt x="129" y="15"/>
                  </a:cubicBezTo>
                  <a:close/>
                  <a:moveTo>
                    <a:pt x="12" y="7"/>
                  </a:moveTo>
                  <a:cubicBezTo>
                    <a:pt x="12" y="7"/>
                    <a:pt x="11" y="6"/>
                    <a:pt x="10" y="6"/>
                  </a:cubicBezTo>
                  <a:cubicBezTo>
                    <a:pt x="10" y="6"/>
                    <a:pt x="9" y="7"/>
                    <a:pt x="8" y="8"/>
                  </a:cubicBezTo>
                  <a:cubicBezTo>
                    <a:pt x="7" y="8"/>
                    <a:pt x="7" y="7"/>
                    <a:pt x="7" y="7"/>
                  </a:cubicBezTo>
                  <a:cubicBezTo>
                    <a:pt x="6" y="6"/>
                    <a:pt x="7" y="6"/>
                    <a:pt x="7" y="5"/>
                  </a:cubicBezTo>
                  <a:cubicBezTo>
                    <a:pt x="7" y="5"/>
                    <a:pt x="8" y="4"/>
                    <a:pt x="8" y="3"/>
                  </a:cubicBezTo>
                  <a:cubicBezTo>
                    <a:pt x="7" y="3"/>
                    <a:pt x="6" y="3"/>
                    <a:pt x="6" y="2"/>
                  </a:cubicBezTo>
                  <a:cubicBezTo>
                    <a:pt x="5" y="2"/>
                    <a:pt x="5" y="2"/>
                    <a:pt x="4" y="2"/>
                  </a:cubicBezTo>
                  <a:cubicBezTo>
                    <a:pt x="4" y="2"/>
                    <a:pt x="3" y="1"/>
                    <a:pt x="2" y="1"/>
                  </a:cubicBezTo>
                  <a:cubicBezTo>
                    <a:pt x="2" y="0"/>
                    <a:pt x="1" y="1"/>
                    <a:pt x="1" y="2"/>
                  </a:cubicBezTo>
                  <a:cubicBezTo>
                    <a:pt x="1" y="2"/>
                    <a:pt x="1" y="2"/>
                    <a:pt x="0" y="3"/>
                  </a:cubicBezTo>
                  <a:cubicBezTo>
                    <a:pt x="1" y="4"/>
                    <a:pt x="1" y="4"/>
                    <a:pt x="1" y="5"/>
                  </a:cubicBezTo>
                  <a:cubicBezTo>
                    <a:pt x="2" y="6"/>
                    <a:pt x="2" y="7"/>
                    <a:pt x="2" y="8"/>
                  </a:cubicBezTo>
                  <a:cubicBezTo>
                    <a:pt x="2" y="9"/>
                    <a:pt x="3" y="10"/>
                    <a:pt x="3" y="11"/>
                  </a:cubicBezTo>
                  <a:cubicBezTo>
                    <a:pt x="3" y="11"/>
                    <a:pt x="4" y="13"/>
                    <a:pt x="4" y="13"/>
                  </a:cubicBezTo>
                  <a:cubicBezTo>
                    <a:pt x="4" y="14"/>
                    <a:pt x="4" y="15"/>
                    <a:pt x="4" y="15"/>
                  </a:cubicBezTo>
                  <a:cubicBezTo>
                    <a:pt x="4" y="16"/>
                    <a:pt x="3" y="16"/>
                    <a:pt x="4" y="17"/>
                  </a:cubicBezTo>
                  <a:cubicBezTo>
                    <a:pt x="4" y="18"/>
                    <a:pt x="4" y="19"/>
                    <a:pt x="4" y="19"/>
                  </a:cubicBezTo>
                  <a:cubicBezTo>
                    <a:pt x="5" y="20"/>
                    <a:pt x="5" y="21"/>
                    <a:pt x="6" y="21"/>
                  </a:cubicBezTo>
                  <a:cubicBezTo>
                    <a:pt x="7" y="22"/>
                    <a:pt x="7" y="22"/>
                    <a:pt x="9" y="23"/>
                  </a:cubicBezTo>
                  <a:cubicBezTo>
                    <a:pt x="10" y="24"/>
                    <a:pt x="10" y="25"/>
                    <a:pt x="10" y="26"/>
                  </a:cubicBezTo>
                  <a:cubicBezTo>
                    <a:pt x="10" y="26"/>
                    <a:pt x="9" y="26"/>
                    <a:pt x="9" y="26"/>
                  </a:cubicBezTo>
                  <a:cubicBezTo>
                    <a:pt x="9" y="27"/>
                    <a:pt x="9" y="27"/>
                    <a:pt x="9" y="28"/>
                  </a:cubicBezTo>
                  <a:cubicBezTo>
                    <a:pt x="10" y="28"/>
                    <a:pt x="10" y="28"/>
                    <a:pt x="11" y="28"/>
                  </a:cubicBezTo>
                  <a:cubicBezTo>
                    <a:pt x="13" y="29"/>
                    <a:pt x="13" y="29"/>
                    <a:pt x="14" y="30"/>
                  </a:cubicBezTo>
                  <a:cubicBezTo>
                    <a:pt x="15" y="30"/>
                    <a:pt x="14" y="30"/>
                    <a:pt x="15" y="31"/>
                  </a:cubicBezTo>
                  <a:cubicBezTo>
                    <a:pt x="15" y="33"/>
                    <a:pt x="15" y="32"/>
                    <a:pt x="16" y="33"/>
                  </a:cubicBezTo>
                  <a:cubicBezTo>
                    <a:pt x="17" y="33"/>
                    <a:pt x="17" y="33"/>
                    <a:pt x="18" y="33"/>
                  </a:cubicBezTo>
                  <a:cubicBezTo>
                    <a:pt x="19" y="33"/>
                    <a:pt x="18" y="33"/>
                    <a:pt x="19" y="34"/>
                  </a:cubicBezTo>
                  <a:cubicBezTo>
                    <a:pt x="19" y="34"/>
                    <a:pt x="20" y="35"/>
                    <a:pt x="20" y="35"/>
                  </a:cubicBezTo>
                  <a:cubicBezTo>
                    <a:pt x="21" y="36"/>
                    <a:pt x="22" y="36"/>
                    <a:pt x="23" y="36"/>
                  </a:cubicBezTo>
                  <a:cubicBezTo>
                    <a:pt x="24" y="36"/>
                    <a:pt x="24" y="36"/>
                    <a:pt x="24" y="36"/>
                  </a:cubicBezTo>
                  <a:cubicBezTo>
                    <a:pt x="25" y="37"/>
                    <a:pt x="25" y="37"/>
                    <a:pt x="26" y="37"/>
                  </a:cubicBezTo>
                  <a:cubicBezTo>
                    <a:pt x="26" y="38"/>
                    <a:pt x="27" y="38"/>
                    <a:pt x="28" y="37"/>
                  </a:cubicBezTo>
                  <a:cubicBezTo>
                    <a:pt x="28" y="37"/>
                    <a:pt x="28" y="37"/>
                    <a:pt x="28" y="36"/>
                  </a:cubicBezTo>
                  <a:cubicBezTo>
                    <a:pt x="28" y="36"/>
                    <a:pt x="28" y="36"/>
                    <a:pt x="29" y="36"/>
                  </a:cubicBezTo>
                  <a:cubicBezTo>
                    <a:pt x="29" y="36"/>
                    <a:pt x="29" y="37"/>
                    <a:pt x="29" y="37"/>
                  </a:cubicBezTo>
                  <a:cubicBezTo>
                    <a:pt x="29" y="38"/>
                    <a:pt x="30" y="37"/>
                    <a:pt x="30" y="36"/>
                  </a:cubicBezTo>
                  <a:cubicBezTo>
                    <a:pt x="30" y="36"/>
                    <a:pt x="30" y="35"/>
                    <a:pt x="30" y="35"/>
                  </a:cubicBezTo>
                  <a:cubicBezTo>
                    <a:pt x="29" y="34"/>
                    <a:pt x="29" y="34"/>
                    <a:pt x="28" y="33"/>
                  </a:cubicBezTo>
                  <a:cubicBezTo>
                    <a:pt x="28" y="33"/>
                    <a:pt x="28" y="32"/>
                    <a:pt x="27" y="31"/>
                  </a:cubicBezTo>
                  <a:cubicBezTo>
                    <a:pt x="27" y="31"/>
                    <a:pt x="27" y="30"/>
                    <a:pt x="27" y="29"/>
                  </a:cubicBezTo>
                  <a:cubicBezTo>
                    <a:pt x="27" y="29"/>
                    <a:pt x="27" y="29"/>
                    <a:pt x="26" y="28"/>
                  </a:cubicBezTo>
                  <a:cubicBezTo>
                    <a:pt x="26" y="28"/>
                    <a:pt x="25" y="28"/>
                    <a:pt x="24" y="27"/>
                  </a:cubicBezTo>
                  <a:cubicBezTo>
                    <a:pt x="24" y="26"/>
                    <a:pt x="24" y="26"/>
                    <a:pt x="24" y="25"/>
                  </a:cubicBezTo>
                  <a:cubicBezTo>
                    <a:pt x="24" y="25"/>
                    <a:pt x="24" y="22"/>
                    <a:pt x="23" y="22"/>
                  </a:cubicBezTo>
                  <a:cubicBezTo>
                    <a:pt x="23" y="22"/>
                    <a:pt x="23" y="21"/>
                    <a:pt x="23" y="20"/>
                  </a:cubicBezTo>
                  <a:cubicBezTo>
                    <a:pt x="23" y="20"/>
                    <a:pt x="23" y="17"/>
                    <a:pt x="23" y="16"/>
                  </a:cubicBezTo>
                  <a:cubicBezTo>
                    <a:pt x="24" y="15"/>
                    <a:pt x="23" y="14"/>
                    <a:pt x="23" y="14"/>
                  </a:cubicBezTo>
                  <a:cubicBezTo>
                    <a:pt x="23" y="13"/>
                    <a:pt x="23" y="12"/>
                    <a:pt x="22" y="12"/>
                  </a:cubicBezTo>
                  <a:cubicBezTo>
                    <a:pt x="22" y="11"/>
                    <a:pt x="21" y="10"/>
                    <a:pt x="20" y="10"/>
                  </a:cubicBezTo>
                  <a:cubicBezTo>
                    <a:pt x="20" y="9"/>
                    <a:pt x="18" y="8"/>
                    <a:pt x="18" y="7"/>
                  </a:cubicBezTo>
                  <a:cubicBezTo>
                    <a:pt x="18" y="7"/>
                    <a:pt x="16" y="6"/>
                    <a:pt x="16" y="5"/>
                  </a:cubicBezTo>
                  <a:cubicBezTo>
                    <a:pt x="16" y="5"/>
                    <a:pt x="16" y="4"/>
                    <a:pt x="16" y="4"/>
                  </a:cubicBezTo>
                  <a:cubicBezTo>
                    <a:pt x="15" y="4"/>
                    <a:pt x="15" y="4"/>
                    <a:pt x="15" y="5"/>
                  </a:cubicBezTo>
                  <a:cubicBezTo>
                    <a:pt x="14" y="5"/>
                    <a:pt x="14" y="5"/>
                    <a:pt x="13" y="5"/>
                  </a:cubicBezTo>
                  <a:cubicBezTo>
                    <a:pt x="13" y="6"/>
                    <a:pt x="13" y="6"/>
                    <a:pt x="13" y="6"/>
                  </a:cubicBezTo>
                  <a:cubicBezTo>
                    <a:pt x="13" y="7"/>
                    <a:pt x="12" y="7"/>
                    <a:pt x="12" y="7"/>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35" name="Freeform 850">
              <a:extLst>
                <a:ext uri="{FF2B5EF4-FFF2-40B4-BE49-F238E27FC236}">
                  <a16:creationId xmlns:a16="http://schemas.microsoft.com/office/drawing/2014/main" id="{332277EB-A1AB-0F23-815C-9FDC99626C11}"/>
                </a:ext>
              </a:extLst>
            </p:cNvPr>
            <p:cNvSpPr>
              <a:spLocks/>
            </p:cNvSpPr>
            <p:nvPr/>
          </p:nvSpPr>
          <p:spPr bwMode="auto">
            <a:xfrm>
              <a:off x="8193088" y="4241800"/>
              <a:ext cx="233362" cy="254000"/>
            </a:xfrm>
            <a:custGeom>
              <a:avLst/>
              <a:gdLst>
                <a:gd name="T0" fmla="*/ 54 w 56"/>
                <a:gd name="T1" fmla="*/ 47 h 61"/>
                <a:gd name="T2" fmla="*/ 54 w 56"/>
                <a:gd name="T3" fmla="*/ 45 h 61"/>
                <a:gd name="T4" fmla="*/ 50 w 56"/>
                <a:gd name="T5" fmla="*/ 42 h 61"/>
                <a:gd name="T6" fmla="*/ 47 w 56"/>
                <a:gd name="T7" fmla="*/ 39 h 61"/>
                <a:gd name="T8" fmla="*/ 44 w 56"/>
                <a:gd name="T9" fmla="*/ 36 h 61"/>
                <a:gd name="T10" fmla="*/ 40 w 56"/>
                <a:gd name="T11" fmla="*/ 31 h 61"/>
                <a:gd name="T12" fmla="*/ 36 w 56"/>
                <a:gd name="T13" fmla="*/ 28 h 61"/>
                <a:gd name="T14" fmla="*/ 32 w 56"/>
                <a:gd name="T15" fmla="*/ 27 h 61"/>
                <a:gd name="T16" fmla="*/ 29 w 56"/>
                <a:gd name="T17" fmla="*/ 24 h 61"/>
                <a:gd name="T18" fmla="*/ 29 w 56"/>
                <a:gd name="T19" fmla="*/ 21 h 61"/>
                <a:gd name="T20" fmla="*/ 33 w 56"/>
                <a:gd name="T21" fmla="*/ 19 h 61"/>
                <a:gd name="T22" fmla="*/ 35 w 56"/>
                <a:gd name="T23" fmla="*/ 16 h 61"/>
                <a:gd name="T24" fmla="*/ 33 w 56"/>
                <a:gd name="T25" fmla="*/ 13 h 61"/>
                <a:gd name="T26" fmla="*/ 27 w 56"/>
                <a:gd name="T27" fmla="*/ 11 h 61"/>
                <a:gd name="T28" fmla="*/ 22 w 56"/>
                <a:gd name="T29" fmla="*/ 11 h 61"/>
                <a:gd name="T30" fmla="*/ 18 w 56"/>
                <a:gd name="T31" fmla="*/ 7 h 61"/>
                <a:gd name="T32" fmla="*/ 17 w 56"/>
                <a:gd name="T33" fmla="*/ 3 h 61"/>
                <a:gd name="T34" fmla="*/ 14 w 56"/>
                <a:gd name="T35" fmla="*/ 0 h 61"/>
                <a:gd name="T36" fmla="*/ 10 w 56"/>
                <a:gd name="T37" fmla="*/ 3 h 61"/>
                <a:gd name="T38" fmla="*/ 8 w 56"/>
                <a:gd name="T39" fmla="*/ 8 h 61"/>
                <a:gd name="T40" fmla="*/ 4 w 56"/>
                <a:gd name="T41" fmla="*/ 9 h 61"/>
                <a:gd name="T42" fmla="*/ 3 w 56"/>
                <a:gd name="T43" fmla="*/ 12 h 61"/>
                <a:gd name="T44" fmla="*/ 0 w 56"/>
                <a:gd name="T45" fmla="*/ 14 h 61"/>
                <a:gd name="T46" fmla="*/ 4 w 56"/>
                <a:gd name="T47" fmla="*/ 16 h 61"/>
                <a:gd name="T48" fmla="*/ 4 w 56"/>
                <a:gd name="T49" fmla="*/ 22 h 61"/>
                <a:gd name="T50" fmla="*/ 9 w 56"/>
                <a:gd name="T51" fmla="*/ 23 h 61"/>
                <a:gd name="T52" fmla="*/ 9 w 56"/>
                <a:gd name="T53" fmla="*/ 27 h 61"/>
                <a:gd name="T54" fmla="*/ 9 w 56"/>
                <a:gd name="T55" fmla="*/ 34 h 61"/>
                <a:gd name="T56" fmla="*/ 13 w 56"/>
                <a:gd name="T57" fmla="*/ 32 h 61"/>
                <a:gd name="T58" fmla="*/ 16 w 56"/>
                <a:gd name="T59" fmla="*/ 32 h 61"/>
                <a:gd name="T60" fmla="*/ 22 w 56"/>
                <a:gd name="T61" fmla="*/ 33 h 61"/>
                <a:gd name="T62" fmla="*/ 25 w 56"/>
                <a:gd name="T63" fmla="*/ 30 h 61"/>
                <a:gd name="T64" fmla="*/ 29 w 56"/>
                <a:gd name="T65" fmla="*/ 31 h 61"/>
                <a:gd name="T66" fmla="*/ 35 w 56"/>
                <a:gd name="T67" fmla="*/ 38 h 61"/>
                <a:gd name="T68" fmla="*/ 35 w 56"/>
                <a:gd name="T69" fmla="*/ 43 h 61"/>
                <a:gd name="T70" fmla="*/ 40 w 56"/>
                <a:gd name="T71" fmla="*/ 45 h 61"/>
                <a:gd name="T72" fmla="*/ 42 w 56"/>
                <a:gd name="T73" fmla="*/ 49 h 61"/>
                <a:gd name="T74" fmla="*/ 42 w 56"/>
                <a:gd name="T75" fmla="*/ 53 h 61"/>
                <a:gd name="T76" fmla="*/ 40 w 56"/>
                <a:gd name="T77" fmla="*/ 57 h 61"/>
                <a:gd name="T78" fmla="*/ 44 w 56"/>
                <a:gd name="T79" fmla="*/ 60 h 61"/>
                <a:gd name="T80" fmla="*/ 47 w 56"/>
                <a:gd name="T81" fmla="*/ 58 h 61"/>
                <a:gd name="T82" fmla="*/ 50 w 56"/>
                <a:gd name="T83" fmla="*/ 56 h 61"/>
                <a:gd name="T84" fmla="*/ 54 w 56"/>
                <a:gd name="T85" fmla="*/ 57 h 61"/>
                <a:gd name="T86" fmla="*/ 54 w 56"/>
                <a:gd name="T87" fmla="*/ 53 h 61"/>
                <a:gd name="T88" fmla="*/ 56 w 56"/>
                <a:gd name="T89" fmla="*/ 49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6" h="61">
                  <a:moveTo>
                    <a:pt x="56" y="49"/>
                  </a:moveTo>
                  <a:cubicBezTo>
                    <a:pt x="55" y="49"/>
                    <a:pt x="54" y="49"/>
                    <a:pt x="54" y="48"/>
                  </a:cubicBezTo>
                  <a:cubicBezTo>
                    <a:pt x="54" y="48"/>
                    <a:pt x="54" y="47"/>
                    <a:pt x="54" y="47"/>
                  </a:cubicBezTo>
                  <a:cubicBezTo>
                    <a:pt x="55" y="46"/>
                    <a:pt x="55" y="46"/>
                    <a:pt x="55" y="46"/>
                  </a:cubicBezTo>
                  <a:cubicBezTo>
                    <a:pt x="55" y="45"/>
                    <a:pt x="55" y="45"/>
                    <a:pt x="55" y="45"/>
                  </a:cubicBezTo>
                  <a:cubicBezTo>
                    <a:pt x="55" y="45"/>
                    <a:pt x="54" y="45"/>
                    <a:pt x="54" y="45"/>
                  </a:cubicBezTo>
                  <a:cubicBezTo>
                    <a:pt x="53" y="45"/>
                    <a:pt x="53" y="44"/>
                    <a:pt x="52" y="44"/>
                  </a:cubicBezTo>
                  <a:cubicBezTo>
                    <a:pt x="52" y="43"/>
                    <a:pt x="51" y="44"/>
                    <a:pt x="51" y="43"/>
                  </a:cubicBezTo>
                  <a:cubicBezTo>
                    <a:pt x="50" y="43"/>
                    <a:pt x="50" y="43"/>
                    <a:pt x="50" y="42"/>
                  </a:cubicBezTo>
                  <a:cubicBezTo>
                    <a:pt x="50" y="42"/>
                    <a:pt x="50" y="42"/>
                    <a:pt x="49" y="42"/>
                  </a:cubicBezTo>
                  <a:cubicBezTo>
                    <a:pt x="49" y="41"/>
                    <a:pt x="48" y="41"/>
                    <a:pt x="48" y="41"/>
                  </a:cubicBezTo>
                  <a:cubicBezTo>
                    <a:pt x="48" y="40"/>
                    <a:pt x="47" y="39"/>
                    <a:pt x="47" y="39"/>
                  </a:cubicBezTo>
                  <a:cubicBezTo>
                    <a:pt x="47" y="39"/>
                    <a:pt x="46" y="39"/>
                    <a:pt x="46" y="38"/>
                  </a:cubicBezTo>
                  <a:cubicBezTo>
                    <a:pt x="45" y="38"/>
                    <a:pt x="44" y="38"/>
                    <a:pt x="44" y="38"/>
                  </a:cubicBezTo>
                  <a:cubicBezTo>
                    <a:pt x="44" y="37"/>
                    <a:pt x="44" y="37"/>
                    <a:pt x="44" y="36"/>
                  </a:cubicBezTo>
                  <a:cubicBezTo>
                    <a:pt x="43" y="36"/>
                    <a:pt x="42" y="35"/>
                    <a:pt x="42" y="35"/>
                  </a:cubicBezTo>
                  <a:cubicBezTo>
                    <a:pt x="42" y="34"/>
                    <a:pt x="42" y="33"/>
                    <a:pt x="41" y="33"/>
                  </a:cubicBezTo>
                  <a:cubicBezTo>
                    <a:pt x="41" y="33"/>
                    <a:pt x="40" y="32"/>
                    <a:pt x="40" y="31"/>
                  </a:cubicBezTo>
                  <a:cubicBezTo>
                    <a:pt x="40" y="31"/>
                    <a:pt x="39" y="31"/>
                    <a:pt x="39" y="31"/>
                  </a:cubicBezTo>
                  <a:cubicBezTo>
                    <a:pt x="38" y="30"/>
                    <a:pt x="37" y="29"/>
                    <a:pt x="37" y="29"/>
                  </a:cubicBezTo>
                  <a:cubicBezTo>
                    <a:pt x="37" y="29"/>
                    <a:pt x="37" y="28"/>
                    <a:pt x="36" y="28"/>
                  </a:cubicBezTo>
                  <a:cubicBezTo>
                    <a:pt x="36" y="28"/>
                    <a:pt x="35" y="28"/>
                    <a:pt x="35" y="28"/>
                  </a:cubicBezTo>
                  <a:cubicBezTo>
                    <a:pt x="34" y="28"/>
                    <a:pt x="34" y="27"/>
                    <a:pt x="34" y="27"/>
                  </a:cubicBezTo>
                  <a:cubicBezTo>
                    <a:pt x="33" y="27"/>
                    <a:pt x="32" y="27"/>
                    <a:pt x="32" y="27"/>
                  </a:cubicBezTo>
                  <a:cubicBezTo>
                    <a:pt x="31" y="27"/>
                    <a:pt x="31" y="26"/>
                    <a:pt x="31" y="26"/>
                  </a:cubicBezTo>
                  <a:cubicBezTo>
                    <a:pt x="30" y="26"/>
                    <a:pt x="29" y="25"/>
                    <a:pt x="29" y="25"/>
                  </a:cubicBezTo>
                  <a:cubicBezTo>
                    <a:pt x="29" y="25"/>
                    <a:pt x="29" y="24"/>
                    <a:pt x="29" y="24"/>
                  </a:cubicBezTo>
                  <a:cubicBezTo>
                    <a:pt x="30" y="24"/>
                    <a:pt x="30" y="23"/>
                    <a:pt x="29" y="23"/>
                  </a:cubicBezTo>
                  <a:cubicBezTo>
                    <a:pt x="29" y="23"/>
                    <a:pt x="28" y="22"/>
                    <a:pt x="28" y="22"/>
                  </a:cubicBezTo>
                  <a:cubicBezTo>
                    <a:pt x="28" y="22"/>
                    <a:pt x="29" y="21"/>
                    <a:pt x="29" y="21"/>
                  </a:cubicBezTo>
                  <a:cubicBezTo>
                    <a:pt x="29" y="21"/>
                    <a:pt x="30" y="21"/>
                    <a:pt x="31" y="21"/>
                  </a:cubicBezTo>
                  <a:cubicBezTo>
                    <a:pt x="31" y="20"/>
                    <a:pt x="32" y="20"/>
                    <a:pt x="32" y="20"/>
                  </a:cubicBezTo>
                  <a:cubicBezTo>
                    <a:pt x="33" y="20"/>
                    <a:pt x="33" y="20"/>
                    <a:pt x="33" y="19"/>
                  </a:cubicBezTo>
                  <a:cubicBezTo>
                    <a:pt x="33" y="19"/>
                    <a:pt x="33" y="18"/>
                    <a:pt x="34" y="18"/>
                  </a:cubicBezTo>
                  <a:cubicBezTo>
                    <a:pt x="34" y="17"/>
                    <a:pt x="34" y="17"/>
                    <a:pt x="34" y="17"/>
                  </a:cubicBezTo>
                  <a:cubicBezTo>
                    <a:pt x="34" y="17"/>
                    <a:pt x="35" y="17"/>
                    <a:pt x="35" y="16"/>
                  </a:cubicBezTo>
                  <a:cubicBezTo>
                    <a:pt x="35" y="16"/>
                    <a:pt x="35" y="16"/>
                    <a:pt x="34" y="15"/>
                  </a:cubicBezTo>
                  <a:cubicBezTo>
                    <a:pt x="33" y="15"/>
                    <a:pt x="33" y="15"/>
                    <a:pt x="33" y="14"/>
                  </a:cubicBezTo>
                  <a:cubicBezTo>
                    <a:pt x="33" y="14"/>
                    <a:pt x="33" y="13"/>
                    <a:pt x="33" y="13"/>
                  </a:cubicBezTo>
                  <a:cubicBezTo>
                    <a:pt x="32" y="13"/>
                    <a:pt x="31" y="12"/>
                    <a:pt x="31" y="12"/>
                  </a:cubicBezTo>
                  <a:cubicBezTo>
                    <a:pt x="30" y="12"/>
                    <a:pt x="30" y="11"/>
                    <a:pt x="30" y="11"/>
                  </a:cubicBezTo>
                  <a:cubicBezTo>
                    <a:pt x="29" y="11"/>
                    <a:pt x="28" y="11"/>
                    <a:pt x="27" y="11"/>
                  </a:cubicBezTo>
                  <a:cubicBezTo>
                    <a:pt x="27" y="12"/>
                    <a:pt x="27" y="12"/>
                    <a:pt x="26" y="12"/>
                  </a:cubicBezTo>
                  <a:cubicBezTo>
                    <a:pt x="26" y="12"/>
                    <a:pt x="25" y="11"/>
                    <a:pt x="25" y="11"/>
                  </a:cubicBezTo>
                  <a:cubicBezTo>
                    <a:pt x="24" y="11"/>
                    <a:pt x="22" y="11"/>
                    <a:pt x="22" y="11"/>
                  </a:cubicBezTo>
                  <a:cubicBezTo>
                    <a:pt x="22" y="11"/>
                    <a:pt x="21" y="10"/>
                    <a:pt x="20" y="9"/>
                  </a:cubicBezTo>
                  <a:cubicBezTo>
                    <a:pt x="20" y="9"/>
                    <a:pt x="19" y="8"/>
                    <a:pt x="19" y="8"/>
                  </a:cubicBezTo>
                  <a:cubicBezTo>
                    <a:pt x="19" y="7"/>
                    <a:pt x="18" y="7"/>
                    <a:pt x="18" y="7"/>
                  </a:cubicBezTo>
                  <a:cubicBezTo>
                    <a:pt x="19" y="6"/>
                    <a:pt x="19" y="6"/>
                    <a:pt x="19" y="5"/>
                  </a:cubicBezTo>
                  <a:cubicBezTo>
                    <a:pt x="18" y="5"/>
                    <a:pt x="18" y="5"/>
                    <a:pt x="18" y="4"/>
                  </a:cubicBezTo>
                  <a:cubicBezTo>
                    <a:pt x="17" y="4"/>
                    <a:pt x="17" y="3"/>
                    <a:pt x="17" y="3"/>
                  </a:cubicBezTo>
                  <a:cubicBezTo>
                    <a:pt x="16" y="2"/>
                    <a:pt x="16" y="2"/>
                    <a:pt x="15" y="1"/>
                  </a:cubicBezTo>
                  <a:cubicBezTo>
                    <a:pt x="14" y="1"/>
                    <a:pt x="14" y="1"/>
                    <a:pt x="14" y="1"/>
                  </a:cubicBezTo>
                  <a:cubicBezTo>
                    <a:pt x="14" y="0"/>
                    <a:pt x="14" y="0"/>
                    <a:pt x="14" y="0"/>
                  </a:cubicBezTo>
                  <a:cubicBezTo>
                    <a:pt x="14" y="0"/>
                    <a:pt x="11" y="0"/>
                    <a:pt x="11" y="0"/>
                  </a:cubicBezTo>
                  <a:cubicBezTo>
                    <a:pt x="11" y="0"/>
                    <a:pt x="10" y="1"/>
                    <a:pt x="10" y="1"/>
                  </a:cubicBezTo>
                  <a:cubicBezTo>
                    <a:pt x="10" y="2"/>
                    <a:pt x="10" y="3"/>
                    <a:pt x="10" y="3"/>
                  </a:cubicBezTo>
                  <a:cubicBezTo>
                    <a:pt x="10" y="3"/>
                    <a:pt x="10" y="5"/>
                    <a:pt x="11" y="6"/>
                  </a:cubicBezTo>
                  <a:cubicBezTo>
                    <a:pt x="11" y="6"/>
                    <a:pt x="11" y="8"/>
                    <a:pt x="11" y="8"/>
                  </a:cubicBezTo>
                  <a:cubicBezTo>
                    <a:pt x="10" y="8"/>
                    <a:pt x="9" y="8"/>
                    <a:pt x="8" y="8"/>
                  </a:cubicBezTo>
                  <a:cubicBezTo>
                    <a:pt x="8" y="8"/>
                    <a:pt x="7" y="7"/>
                    <a:pt x="7" y="7"/>
                  </a:cubicBezTo>
                  <a:cubicBezTo>
                    <a:pt x="7" y="7"/>
                    <a:pt x="6" y="8"/>
                    <a:pt x="6" y="8"/>
                  </a:cubicBezTo>
                  <a:cubicBezTo>
                    <a:pt x="6" y="8"/>
                    <a:pt x="5" y="9"/>
                    <a:pt x="4" y="9"/>
                  </a:cubicBezTo>
                  <a:cubicBezTo>
                    <a:pt x="4" y="9"/>
                    <a:pt x="4" y="9"/>
                    <a:pt x="4" y="9"/>
                  </a:cubicBezTo>
                  <a:cubicBezTo>
                    <a:pt x="3" y="9"/>
                    <a:pt x="3" y="10"/>
                    <a:pt x="3" y="10"/>
                  </a:cubicBezTo>
                  <a:cubicBezTo>
                    <a:pt x="2" y="11"/>
                    <a:pt x="3" y="11"/>
                    <a:pt x="3" y="12"/>
                  </a:cubicBezTo>
                  <a:cubicBezTo>
                    <a:pt x="3" y="13"/>
                    <a:pt x="3" y="12"/>
                    <a:pt x="2" y="12"/>
                  </a:cubicBezTo>
                  <a:cubicBezTo>
                    <a:pt x="1" y="13"/>
                    <a:pt x="1" y="13"/>
                    <a:pt x="1" y="14"/>
                  </a:cubicBezTo>
                  <a:cubicBezTo>
                    <a:pt x="1" y="14"/>
                    <a:pt x="0" y="14"/>
                    <a:pt x="0" y="14"/>
                  </a:cubicBezTo>
                  <a:cubicBezTo>
                    <a:pt x="0" y="15"/>
                    <a:pt x="0" y="15"/>
                    <a:pt x="0" y="16"/>
                  </a:cubicBezTo>
                  <a:cubicBezTo>
                    <a:pt x="1" y="16"/>
                    <a:pt x="2" y="15"/>
                    <a:pt x="2" y="15"/>
                  </a:cubicBezTo>
                  <a:cubicBezTo>
                    <a:pt x="2" y="15"/>
                    <a:pt x="4" y="16"/>
                    <a:pt x="4" y="16"/>
                  </a:cubicBezTo>
                  <a:cubicBezTo>
                    <a:pt x="4" y="17"/>
                    <a:pt x="4" y="18"/>
                    <a:pt x="4" y="19"/>
                  </a:cubicBezTo>
                  <a:cubicBezTo>
                    <a:pt x="4" y="19"/>
                    <a:pt x="4" y="20"/>
                    <a:pt x="4" y="20"/>
                  </a:cubicBezTo>
                  <a:cubicBezTo>
                    <a:pt x="4" y="20"/>
                    <a:pt x="4" y="21"/>
                    <a:pt x="4" y="22"/>
                  </a:cubicBezTo>
                  <a:cubicBezTo>
                    <a:pt x="4" y="22"/>
                    <a:pt x="5" y="22"/>
                    <a:pt x="6" y="21"/>
                  </a:cubicBezTo>
                  <a:cubicBezTo>
                    <a:pt x="7" y="21"/>
                    <a:pt x="8" y="21"/>
                    <a:pt x="9" y="21"/>
                  </a:cubicBezTo>
                  <a:cubicBezTo>
                    <a:pt x="10" y="21"/>
                    <a:pt x="9" y="22"/>
                    <a:pt x="9" y="23"/>
                  </a:cubicBezTo>
                  <a:cubicBezTo>
                    <a:pt x="9" y="23"/>
                    <a:pt x="9" y="23"/>
                    <a:pt x="8" y="24"/>
                  </a:cubicBezTo>
                  <a:cubicBezTo>
                    <a:pt x="8" y="24"/>
                    <a:pt x="9" y="25"/>
                    <a:pt x="9" y="26"/>
                  </a:cubicBezTo>
                  <a:cubicBezTo>
                    <a:pt x="9" y="27"/>
                    <a:pt x="9" y="27"/>
                    <a:pt x="9" y="27"/>
                  </a:cubicBezTo>
                  <a:cubicBezTo>
                    <a:pt x="8" y="28"/>
                    <a:pt x="9" y="29"/>
                    <a:pt x="9" y="29"/>
                  </a:cubicBezTo>
                  <a:cubicBezTo>
                    <a:pt x="9" y="30"/>
                    <a:pt x="9" y="31"/>
                    <a:pt x="9" y="31"/>
                  </a:cubicBezTo>
                  <a:cubicBezTo>
                    <a:pt x="9" y="32"/>
                    <a:pt x="9" y="34"/>
                    <a:pt x="9" y="34"/>
                  </a:cubicBezTo>
                  <a:cubicBezTo>
                    <a:pt x="10" y="35"/>
                    <a:pt x="10" y="34"/>
                    <a:pt x="10" y="33"/>
                  </a:cubicBezTo>
                  <a:cubicBezTo>
                    <a:pt x="11" y="33"/>
                    <a:pt x="11" y="33"/>
                    <a:pt x="12" y="33"/>
                  </a:cubicBezTo>
                  <a:cubicBezTo>
                    <a:pt x="13" y="33"/>
                    <a:pt x="13" y="32"/>
                    <a:pt x="13" y="32"/>
                  </a:cubicBezTo>
                  <a:cubicBezTo>
                    <a:pt x="13" y="31"/>
                    <a:pt x="13" y="31"/>
                    <a:pt x="14" y="31"/>
                  </a:cubicBezTo>
                  <a:cubicBezTo>
                    <a:pt x="14" y="31"/>
                    <a:pt x="14" y="31"/>
                    <a:pt x="15" y="31"/>
                  </a:cubicBezTo>
                  <a:cubicBezTo>
                    <a:pt x="15" y="31"/>
                    <a:pt x="16" y="31"/>
                    <a:pt x="16" y="32"/>
                  </a:cubicBezTo>
                  <a:cubicBezTo>
                    <a:pt x="17" y="32"/>
                    <a:pt x="18" y="32"/>
                    <a:pt x="19" y="32"/>
                  </a:cubicBezTo>
                  <a:cubicBezTo>
                    <a:pt x="19" y="32"/>
                    <a:pt x="19" y="33"/>
                    <a:pt x="20" y="33"/>
                  </a:cubicBezTo>
                  <a:cubicBezTo>
                    <a:pt x="20" y="33"/>
                    <a:pt x="22" y="33"/>
                    <a:pt x="22" y="33"/>
                  </a:cubicBezTo>
                  <a:cubicBezTo>
                    <a:pt x="23" y="33"/>
                    <a:pt x="23" y="32"/>
                    <a:pt x="23" y="32"/>
                  </a:cubicBezTo>
                  <a:cubicBezTo>
                    <a:pt x="23" y="31"/>
                    <a:pt x="23" y="31"/>
                    <a:pt x="24" y="31"/>
                  </a:cubicBezTo>
                  <a:cubicBezTo>
                    <a:pt x="24" y="30"/>
                    <a:pt x="24" y="30"/>
                    <a:pt x="25" y="30"/>
                  </a:cubicBezTo>
                  <a:cubicBezTo>
                    <a:pt x="25" y="30"/>
                    <a:pt x="25" y="30"/>
                    <a:pt x="26" y="29"/>
                  </a:cubicBezTo>
                  <a:cubicBezTo>
                    <a:pt x="26" y="29"/>
                    <a:pt x="27" y="29"/>
                    <a:pt x="27" y="30"/>
                  </a:cubicBezTo>
                  <a:cubicBezTo>
                    <a:pt x="28" y="30"/>
                    <a:pt x="29" y="30"/>
                    <a:pt x="29" y="31"/>
                  </a:cubicBezTo>
                  <a:cubicBezTo>
                    <a:pt x="30" y="31"/>
                    <a:pt x="30" y="31"/>
                    <a:pt x="31" y="32"/>
                  </a:cubicBezTo>
                  <a:cubicBezTo>
                    <a:pt x="32" y="33"/>
                    <a:pt x="33" y="34"/>
                    <a:pt x="34" y="34"/>
                  </a:cubicBezTo>
                  <a:cubicBezTo>
                    <a:pt x="35" y="35"/>
                    <a:pt x="35" y="37"/>
                    <a:pt x="35" y="38"/>
                  </a:cubicBezTo>
                  <a:cubicBezTo>
                    <a:pt x="35" y="39"/>
                    <a:pt x="35" y="39"/>
                    <a:pt x="35" y="39"/>
                  </a:cubicBezTo>
                  <a:cubicBezTo>
                    <a:pt x="35" y="39"/>
                    <a:pt x="36" y="40"/>
                    <a:pt x="36" y="41"/>
                  </a:cubicBezTo>
                  <a:cubicBezTo>
                    <a:pt x="35" y="42"/>
                    <a:pt x="35" y="42"/>
                    <a:pt x="35" y="43"/>
                  </a:cubicBezTo>
                  <a:cubicBezTo>
                    <a:pt x="35" y="43"/>
                    <a:pt x="36" y="44"/>
                    <a:pt x="36" y="44"/>
                  </a:cubicBezTo>
                  <a:cubicBezTo>
                    <a:pt x="37" y="44"/>
                    <a:pt x="37" y="45"/>
                    <a:pt x="38" y="45"/>
                  </a:cubicBezTo>
                  <a:cubicBezTo>
                    <a:pt x="38" y="45"/>
                    <a:pt x="39" y="45"/>
                    <a:pt x="40" y="45"/>
                  </a:cubicBezTo>
                  <a:cubicBezTo>
                    <a:pt x="40" y="46"/>
                    <a:pt x="40" y="46"/>
                    <a:pt x="40" y="47"/>
                  </a:cubicBezTo>
                  <a:cubicBezTo>
                    <a:pt x="40" y="47"/>
                    <a:pt x="41" y="47"/>
                    <a:pt x="41" y="48"/>
                  </a:cubicBezTo>
                  <a:cubicBezTo>
                    <a:pt x="42" y="48"/>
                    <a:pt x="42" y="49"/>
                    <a:pt x="42" y="49"/>
                  </a:cubicBezTo>
                  <a:cubicBezTo>
                    <a:pt x="42" y="49"/>
                    <a:pt x="42" y="50"/>
                    <a:pt x="42" y="50"/>
                  </a:cubicBezTo>
                  <a:cubicBezTo>
                    <a:pt x="42" y="50"/>
                    <a:pt x="42" y="51"/>
                    <a:pt x="41" y="51"/>
                  </a:cubicBezTo>
                  <a:cubicBezTo>
                    <a:pt x="41" y="52"/>
                    <a:pt x="41" y="53"/>
                    <a:pt x="42" y="53"/>
                  </a:cubicBezTo>
                  <a:cubicBezTo>
                    <a:pt x="42" y="53"/>
                    <a:pt x="42" y="55"/>
                    <a:pt x="42" y="55"/>
                  </a:cubicBezTo>
                  <a:cubicBezTo>
                    <a:pt x="42" y="56"/>
                    <a:pt x="41" y="56"/>
                    <a:pt x="41" y="56"/>
                  </a:cubicBezTo>
                  <a:cubicBezTo>
                    <a:pt x="40" y="57"/>
                    <a:pt x="40" y="57"/>
                    <a:pt x="40" y="57"/>
                  </a:cubicBezTo>
                  <a:cubicBezTo>
                    <a:pt x="40" y="57"/>
                    <a:pt x="40" y="57"/>
                    <a:pt x="40" y="57"/>
                  </a:cubicBezTo>
                  <a:cubicBezTo>
                    <a:pt x="41" y="58"/>
                    <a:pt x="41" y="59"/>
                    <a:pt x="42" y="59"/>
                  </a:cubicBezTo>
                  <a:cubicBezTo>
                    <a:pt x="43" y="59"/>
                    <a:pt x="44" y="59"/>
                    <a:pt x="44" y="60"/>
                  </a:cubicBezTo>
                  <a:cubicBezTo>
                    <a:pt x="45" y="60"/>
                    <a:pt x="46" y="61"/>
                    <a:pt x="46" y="61"/>
                  </a:cubicBezTo>
                  <a:cubicBezTo>
                    <a:pt x="47" y="61"/>
                    <a:pt x="47" y="61"/>
                    <a:pt x="47" y="60"/>
                  </a:cubicBezTo>
                  <a:cubicBezTo>
                    <a:pt x="47" y="59"/>
                    <a:pt x="48" y="59"/>
                    <a:pt x="47" y="58"/>
                  </a:cubicBezTo>
                  <a:cubicBezTo>
                    <a:pt x="46" y="57"/>
                    <a:pt x="46" y="57"/>
                    <a:pt x="46" y="56"/>
                  </a:cubicBezTo>
                  <a:cubicBezTo>
                    <a:pt x="47" y="56"/>
                    <a:pt x="47" y="56"/>
                    <a:pt x="48" y="56"/>
                  </a:cubicBezTo>
                  <a:cubicBezTo>
                    <a:pt x="49" y="56"/>
                    <a:pt x="49" y="56"/>
                    <a:pt x="50" y="56"/>
                  </a:cubicBezTo>
                  <a:cubicBezTo>
                    <a:pt x="51" y="57"/>
                    <a:pt x="51" y="57"/>
                    <a:pt x="52" y="57"/>
                  </a:cubicBezTo>
                  <a:cubicBezTo>
                    <a:pt x="52" y="57"/>
                    <a:pt x="53" y="58"/>
                    <a:pt x="54" y="58"/>
                  </a:cubicBezTo>
                  <a:cubicBezTo>
                    <a:pt x="54" y="58"/>
                    <a:pt x="54" y="57"/>
                    <a:pt x="54" y="57"/>
                  </a:cubicBezTo>
                  <a:cubicBezTo>
                    <a:pt x="54" y="57"/>
                    <a:pt x="55" y="56"/>
                    <a:pt x="55" y="56"/>
                  </a:cubicBezTo>
                  <a:cubicBezTo>
                    <a:pt x="55" y="55"/>
                    <a:pt x="55" y="55"/>
                    <a:pt x="54" y="54"/>
                  </a:cubicBezTo>
                  <a:cubicBezTo>
                    <a:pt x="54" y="53"/>
                    <a:pt x="54" y="53"/>
                    <a:pt x="54" y="53"/>
                  </a:cubicBezTo>
                  <a:cubicBezTo>
                    <a:pt x="54" y="52"/>
                    <a:pt x="54" y="52"/>
                    <a:pt x="54" y="52"/>
                  </a:cubicBezTo>
                  <a:cubicBezTo>
                    <a:pt x="55" y="51"/>
                    <a:pt x="56" y="51"/>
                    <a:pt x="56" y="50"/>
                  </a:cubicBezTo>
                  <a:cubicBezTo>
                    <a:pt x="56" y="50"/>
                    <a:pt x="56" y="49"/>
                    <a:pt x="56" y="49"/>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36" name="Freeform 851">
              <a:extLst>
                <a:ext uri="{FF2B5EF4-FFF2-40B4-BE49-F238E27FC236}">
                  <a16:creationId xmlns:a16="http://schemas.microsoft.com/office/drawing/2014/main" id="{61FC8FD5-E3FB-D940-4A45-BBFF6BB6D423}"/>
                </a:ext>
              </a:extLst>
            </p:cNvPr>
            <p:cNvSpPr>
              <a:spLocks/>
            </p:cNvSpPr>
            <p:nvPr/>
          </p:nvSpPr>
          <p:spPr bwMode="auto">
            <a:xfrm>
              <a:off x="7332663" y="3533775"/>
              <a:ext cx="307975" cy="150813"/>
            </a:xfrm>
            <a:custGeom>
              <a:avLst/>
              <a:gdLst>
                <a:gd name="T0" fmla="*/ 7 w 74"/>
                <a:gd name="T1" fmla="*/ 29 h 36"/>
                <a:gd name="T2" fmla="*/ 4 w 74"/>
                <a:gd name="T3" fmla="*/ 28 h 36"/>
                <a:gd name="T4" fmla="*/ 1 w 74"/>
                <a:gd name="T5" fmla="*/ 29 h 36"/>
                <a:gd name="T6" fmla="*/ 0 w 74"/>
                <a:gd name="T7" fmla="*/ 30 h 36"/>
                <a:gd name="T8" fmla="*/ 1 w 74"/>
                <a:gd name="T9" fmla="*/ 33 h 36"/>
                <a:gd name="T10" fmla="*/ 9 w 74"/>
                <a:gd name="T11" fmla="*/ 33 h 36"/>
                <a:gd name="T12" fmla="*/ 12 w 74"/>
                <a:gd name="T13" fmla="*/ 34 h 36"/>
                <a:gd name="T14" fmla="*/ 15 w 74"/>
                <a:gd name="T15" fmla="*/ 33 h 36"/>
                <a:gd name="T16" fmla="*/ 17 w 74"/>
                <a:gd name="T17" fmla="*/ 34 h 36"/>
                <a:gd name="T18" fmla="*/ 19 w 74"/>
                <a:gd name="T19" fmla="*/ 35 h 36"/>
                <a:gd name="T20" fmla="*/ 22 w 74"/>
                <a:gd name="T21" fmla="*/ 35 h 36"/>
                <a:gd name="T22" fmla="*/ 25 w 74"/>
                <a:gd name="T23" fmla="*/ 35 h 36"/>
                <a:gd name="T24" fmla="*/ 30 w 74"/>
                <a:gd name="T25" fmla="*/ 34 h 36"/>
                <a:gd name="T26" fmla="*/ 32 w 74"/>
                <a:gd name="T27" fmla="*/ 32 h 36"/>
                <a:gd name="T28" fmla="*/ 31 w 74"/>
                <a:gd name="T29" fmla="*/ 30 h 36"/>
                <a:gd name="T30" fmla="*/ 34 w 74"/>
                <a:gd name="T31" fmla="*/ 28 h 36"/>
                <a:gd name="T32" fmla="*/ 37 w 74"/>
                <a:gd name="T33" fmla="*/ 26 h 36"/>
                <a:gd name="T34" fmla="*/ 38 w 74"/>
                <a:gd name="T35" fmla="*/ 25 h 36"/>
                <a:gd name="T36" fmla="*/ 42 w 74"/>
                <a:gd name="T37" fmla="*/ 24 h 36"/>
                <a:gd name="T38" fmla="*/ 45 w 74"/>
                <a:gd name="T39" fmla="*/ 26 h 36"/>
                <a:gd name="T40" fmla="*/ 48 w 74"/>
                <a:gd name="T41" fmla="*/ 26 h 36"/>
                <a:gd name="T42" fmla="*/ 50 w 74"/>
                <a:gd name="T43" fmla="*/ 23 h 36"/>
                <a:gd name="T44" fmla="*/ 52 w 74"/>
                <a:gd name="T45" fmla="*/ 20 h 36"/>
                <a:gd name="T46" fmla="*/ 58 w 74"/>
                <a:gd name="T47" fmla="*/ 19 h 36"/>
                <a:gd name="T48" fmla="*/ 60 w 74"/>
                <a:gd name="T49" fmla="*/ 16 h 36"/>
                <a:gd name="T50" fmla="*/ 70 w 74"/>
                <a:gd name="T51" fmla="*/ 13 h 36"/>
                <a:gd name="T52" fmla="*/ 73 w 74"/>
                <a:gd name="T53" fmla="*/ 11 h 36"/>
                <a:gd name="T54" fmla="*/ 72 w 74"/>
                <a:gd name="T55" fmla="*/ 7 h 36"/>
                <a:gd name="T56" fmla="*/ 67 w 74"/>
                <a:gd name="T57" fmla="*/ 5 h 36"/>
                <a:gd name="T58" fmla="*/ 61 w 74"/>
                <a:gd name="T59" fmla="*/ 3 h 36"/>
                <a:gd name="T60" fmla="*/ 54 w 74"/>
                <a:gd name="T61" fmla="*/ 2 h 36"/>
                <a:gd name="T62" fmla="*/ 49 w 74"/>
                <a:gd name="T63" fmla="*/ 3 h 36"/>
                <a:gd name="T64" fmla="*/ 45 w 74"/>
                <a:gd name="T65" fmla="*/ 3 h 36"/>
                <a:gd name="T66" fmla="*/ 42 w 74"/>
                <a:gd name="T67" fmla="*/ 3 h 36"/>
                <a:gd name="T68" fmla="*/ 37 w 74"/>
                <a:gd name="T69" fmla="*/ 2 h 36"/>
                <a:gd name="T70" fmla="*/ 31 w 74"/>
                <a:gd name="T71" fmla="*/ 1 h 36"/>
                <a:gd name="T72" fmla="*/ 28 w 74"/>
                <a:gd name="T73" fmla="*/ 4 h 36"/>
                <a:gd name="T74" fmla="*/ 19 w 74"/>
                <a:gd name="T75" fmla="*/ 4 h 36"/>
                <a:gd name="T76" fmla="*/ 13 w 74"/>
                <a:gd name="T77" fmla="*/ 4 h 36"/>
                <a:gd name="T78" fmla="*/ 12 w 74"/>
                <a:gd name="T79" fmla="*/ 6 h 36"/>
                <a:gd name="T80" fmla="*/ 11 w 74"/>
                <a:gd name="T81" fmla="*/ 8 h 36"/>
                <a:gd name="T82" fmla="*/ 12 w 74"/>
                <a:gd name="T83" fmla="*/ 10 h 36"/>
                <a:gd name="T84" fmla="*/ 10 w 74"/>
                <a:gd name="T85" fmla="*/ 12 h 36"/>
                <a:gd name="T86" fmla="*/ 6 w 74"/>
                <a:gd name="T87" fmla="*/ 16 h 36"/>
                <a:gd name="T88" fmla="*/ 10 w 74"/>
                <a:gd name="T89" fmla="*/ 17 h 36"/>
                <a:gd name="T90" fmla="*/ 12 w 74"/>
                <a:gd name="T91" fmla="*/ 19 h 36"/>
                <a:gd name="T92" fmla="*/ 14 w 74"/>
                <a:gd name="T93" fmla="*/ 18 h 36"/>
                <a:gd name="T94" fmla="*/ 15 w 74"/>
                <a:gd name="T95" fmla="*/ 16 h 36"/>
                <a:gd name="T96" fmla="*/ 17 w 74"/>
                <a:gd name="T97" fmla="*/ 18 h 36"/>
                <a:gd name="T98" fmla="*/ 19 w 74"/>
                <a:gd name="T99" fmla="*/ 20 h 36"/>
                <a:gd name="T100" fmla="*/ 23 w 74"/>
                <a:gd name="T101" fmla="*/ 22 h 36"/>
                <a:gd name="T102" fmla="*/ 26 w 74"/>
                <a:gd name="T103" fmla="*/ 23 h 36"/>
                <a:gd name="T104" fmla="*/ 23 w 74"/>
                <a:gd name="T105" fmla="*/ 25 h 36"/>
                <a:gd name="T106" fmla="*/ 21 w 74"/>
                <a:gd name="T107" fmla="*/ 24 h 36"/>
                <a:gd name="T108" fmla="*/ 19 w 74"/>
                <a:gd name="T109" fmla="*/ 25 h 36"/>
                <a:gd name="T110" fmla="*/ 16 w 74"/>
                <a:gd name="T111" fmla="*/ 28 h 36"/>
                <a:gd name="T112" fmla="*/ 14 w 74"/>
                <a:gd name="T113" fmla="*/ 26 h 36"/>
                <a:gd name="T114" fmla="*/ 12 w 74"/>
                <a:gd name="T115" fmla="*/ 27 h 36"/>
                <a:gd name="T116" fmla="*/ 12 w 74"/>
                <a:gd name="T117" fmla="*/ 30 h 36"/>
                <a:gd name="T118" fmla="*/ 11 w 74"/>
                <a:gd name="T119" fmla="*/ 28 h 36"/>
                <a:gd name="T120" fmla="*/ 10 w 74"/>
                <a:gd name="T121" fmla="*/ 28 h 36"/>
                <a:gd name="T122" fmla="*/ 9 w 74"/>
                <a:gd name="T123" fmla="*/ 30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74" h="36">
                  <a:moveTo>
                    <a:pt x="9" y="30"/>
                  </a:moveTo>
                  <a:cubicBezTo>
                    <a:pt x="7" y="29"/>
                    <a:pt x="7" y="29"/>
                    <a:pt x="7" y="29"/>
                  </a:cubicBezTo>
                  <a:cubicBezTo>
                    <a:pt x="6" y="28"/>
                    <a:pt x="6" y="28"/>
                    <a:pt x="6" y="28"/>
                  </a:cubicBezTo>
                  <a:cubicBezTo>
                    <a:pt x="4" y="28"/>
                    <a:pt x="4" y="28"/>
                    <a:pt x="4" y="28"/>
                  </a:cubicBezTo>
                  <a:cubicBezTo>
                    <a:pt x="2" y="28"/>
                    <a:pt x="2" y="28"/>
                    <a:pt x="2" y="28"/>
                  </a:cubicBezTo>
                  <a:cubicBezTo>
                    <a:pt x="1" y="29"/>
                    <a:pt x="1" y="29"/>
                    <a:pt x="1" y="29"/>
                  </a:cubicBezTo>
                  <a:cubicBezTo>
                    <a:pt x="0" y="29"/>
                    <a:pt x="0" y="29"/>
                    <a:pt x="0" y="29"/>
                  </a:cubicBezTo>
                  <a:cubicBezTo>
                    <a:pt x="0" y="29"/>
                    <a:pt x="0" y="30"/>
                    <a:pt x="0" y="30"/>
                  </a:cubicBezTo>
                  <a:cubicBezTo>
                    <a:pt x="0" y="31"/>
                    <a:pt x="0" y="32"/>
                    <a:pt x="0" y="32"/>
                  </a:cubicBezTo>
                  <a:cubicBezTo>
                    <a:pt x="1" y="33"/>
                    <a:pt x="1" y="33"/>
                    <a:pt x="1" y="33"/>
                  </a:cubicBezTo>
                  <a:cubicBezTo>
                    <a:pt x="3" y="33"/>
                    <a:pt x="3" y="33"/>
                    <a:pt x="3" y="33"/>
                  </a:cubicBezTo>
                  <a:cubicBezTo>
                    <a:pt x="9" y="33"/>
                    <a:pt x="9" y="33"/>
                    <a:pt x="9" y="33"/>
                  </a:cubicBezTo>
                  <a:cubicBezTo>
                    <a:pt x="10" y="34"/>
                    <a:pt x="10" y="34"/>
                    <a:pt x="10" y="34"/>
                  </a:cubicBezTo>
                  <a:cubicBezTo>
                    <a:pt x="12" y="34"/>
                    <a:pt x="12" y="34"/>
                    <a:pt x="12" y="34"/>
                  </a:cubicBezTo>
                  <a:cubicBezTo>
                    <a:pt x="12" y="34"/>
                    <a:pt x="14" y="33"/>
                    <a:pt x="14" y="33"/>
                  </a:cubicBezTo>
                  <a:cubicBezTo>
                    <a:pt x="14" y="33"/>
                    <a:pt x="15" y="33"/>
                    <a:pt x="15" y="33"/>
                  </a:cubicBezTo>
                  <a:cubicBezTo>
                    <a:pt x="16" y="34"/>
                    <a:pt x="16" y="34"/>
                    <a:pt x="16" y="34"/>
                  </a:cubicBezTo>
                  <a:cubicBezTo>
                    <a:pt x="16" y="34"/>
                    <a:pt x="17" y="34"/>
                    <a:pt x="17" y="34"/>
                  </a:cubicBezTo>
                  <a:cubicBezTo>
                    <a:pt x="17" y="34"/>
                    <a:pt x="17" y="35"/>
                    <a:pt x="17" y="35"/>
                  </a:cubicBezTo>
                  <a:cubicBezTo>
                    <a:pt x="17" y="35"/>
                    <a:pt x="19" y="35"/>
                    <a:pt x="19" y="35"/>
                  </a:cubicBezTo>
                  <a:cubicBezTo>
                    <a:pt x="20" y="36"/>
                    <a:pt x="20" y="36"/>
                    <a:pt x="20" y="36"/>
                  </a:cubicBezTo>
                  <a:cubicBezTo>
                    <a:pt x="20" y="36"/>
                    <a:pt x="21" y="35"/>
                    <a:pt x="22" y="35"/>
                  </a:cubicBezTo>
                  <a:cubicBezTo>
                    <a:pt x="22" y="35"/>
                    <a:pt x="23" y="34"/>
                    <a:pt x="23" y="34"/>
                  </a:cubicBezTo>
                  <a:cubicBezTo>
                    <a:pt x="24" y="34"/>
                    <a:pt x="25" y="34"/>
                    <a:pt x="25" y="35"/>
                  </a:cubicBezTo>
                  <a:cubicBezTo>
                    <a:pt x="25" y="35"/>
                    <a:pt x="28" y="34"/>
                    <a:pt x="28" y="34"/>
                  </a:cubicBezTo>
                  <a:cubicBezTo>
                    <a:pt x="28" y="34"/>
                    <a:pt x="30" y="34"/>
                    <a:pt x="30" y="34"/>
                  </a:cubicBezTo>
                  <a:cubicBezTo>
                    <a:pt x="30" y="34"/>
                    <a:pt x="31" y="34"/>
                    <a:pt x="31" y="34"/>
                  </a:cubicBezTo>
                  <a:cubicBezTo>
                    <a:pt x="31" y="34"/>
                    <a:pt x="32" y="33"/>
                    <a:pt x="32" y="32"/>
                  </a:cubicBezTo>
                  <a:cubicBezTo>
                    <a:pt x="31" y="32"/>
                    <a:pt x="31" y="32"/>
                    <a:pt x="31" y="31"/>
                  </a:cubicBezTo>
                  <a:cubicBezTo>
                    <a:pt x="31" y="31"/>
                    <a:pt x="31" y="30"/>
                    <a:pt x="31" y="30"/>
                  </a:cubicBezTo>
                  <a:cubicBezTo>
                    <a:pt x="32" y="29"/>
                    <a:pt x="33" y="29"/>
                    <a:pt x="33" y="29"/>
                  </a:cubicBezTo>
                  <a:cubicBezTo>
                    <a:pt x="33" y="29"/>
                    <a:pt x="34" y="29"/>
                    <a:pt x="34" y="28"/>
                  </a:cubicBezTo>
                  <a:cubicBezTo>
                    <a:pt x="34" y="28"/>
                    <a:pt x="36" y="27"/>
                    <a:pt x="36" y="27"/>
                  </a:cubicBezTo>
                  <a:cubicBezTo>
                    <a:pt x="36" y="27"/>
                    <a:pt x="37" y="26"/>
                    <a:pt x="37" y="26"/>
                  </a:cubicBezTo>
                  <a:cubicBezTo>
                    <a:pt x="38" y="26"/>
                    <a:pt x="38" y="26"/>
                    <a:pt x="38" y="26"/>
                  </a:cubicBezTo>
                  <a:cubicBezTo>
                    <a:pt x="38" y="26"/>
                    <a:pt x="38" y="25"/>
                    <a:pt x="38" y="25"/>
                  </a:cubicBezTo>
                  <a:cubicBezTo>
                    <a:pt x="39" y="25"/>
                    <a:pt x="40" y="25"/>
                    <a:pt x="40" y="25"/>
                  </a:cubicBezTo>
                  <a:cubicBezTo>
                    <a:pt x="42" y="24"/>
                    <a:pt x="42" y="24"/>
                    <a:pt x="42" y="24"/>
                  </a:cubicBezTo>
                  <a:cubicBezTo>
                    <a:pt x="43" y="26"/>
                    <a:pt x="43" y="26"/>
                    <a:pt x="43" y="26"/>
                  </a:cubicBezTo>
                  <a:cubicBezTo>
                    <a:pt x="45" y="26"/>
                    <a:pt x="45" y="26"/>
                    <a:pt x="45" y="26"/>
                  </a:cubicBezTo>
                  <a:cubicBezTo>
                    <a:pt x="47" y="25"/>
                    <a:pt x="47" y="25"/>
                    <a:pt x="47" y="25"/>
                  </a:cubicBezTo>
                  <a:cubicBezTo>
                    <a:pt x="48" y="26"/>
                    <a:pt x="48" y="26"/>
                    <a:pt x="48" y="26"/>
                  </a:cubicBezTo>
                  <a:cubicBezTo>
                    <a:pt x="49" y="25"/>
                    <a:pt x="49" y="25"/>
                    <a:pt x="49" y="25"/>
                  </a:cubicBezTo>
                  <a:cubicBezTo>
                    <a:pt x="49" y="25"/>
                    <a:pt x="50" y="23"/>
                    <a:pt x="50" y="23"/>
                  </a:cubicBezTo>
                  <a:cubicBezTo>
                    <a:pt x="50" y="23"/>
                    <a:pt x="50" y="22"/>
                    <a:pt x="50" y="21"/>
                  </a:cubicBezTo>
                  <a:cubicBezTo>
                    <a:pt x="50" y="21"/>
                    <a:pt x="52" y="20"/>
                    <a:pt x="52" y="20"/>
                  </a:cubicBezTo>
                  <a:cubicBezTo>
                    <a:pt x="57" y="20"/>
                    <a:pt x="57" y="20"/>
                    <a:pt x="57" y="20"/>
                  </a:cubicBezTo>
                  <a:cubicBezTo>
                    <a:pt x="58" y="19"/>
                    <a:pt x="58" y="19"/>
                    <a:pt x="58" y="19"/>
                  </a:cubicBezTo>
                  <a:cubicBezTo>
                    <a:pt x="60" y="18"/>
                    <a:pt x="60" y="18"/>
                    <a:pt x="60" y="18"/>
                  </a:cubicBezTo>
                  <a:cubicBezTo>
                    <a:pt x="60" y="16"/>
                    <a:pt x="60" y="16"/>
                    <a:pt x="60" y="16"/>
                  </a:cubicBezTo>
                  <a:cubicBezTo>
                    <a:pt x="65" y="15"/>
                    <a:pt x="65" y="15"/>
                    <a:pt x="65" y="15"/>
                  </a:cubicBezTo>
                  <a:cubicBezTo>
                    <a:pt x="70" y="13"/>
                    <a:pt x="70" y="13"/>
                    <a:pt x="70" y="13"/>
                  </a:cubicBezTo>
                  <a:cubicBezTo>
                    <a:pt x="70" y="13"/>
                    <a:pt x="72" y="11"/>
                    <a:pt x="72" y="11"/>
                  </a:cubicBezTo>
                  <a:cubicBezTo>
                    <a:pt x="72" y="11"/>
                    <a:pt x="73" y="11"/>
                    <a:pt x="73" y="11"/>
                  </a:cubicBezTo>
                  <a:cubicBezTo>
                    <a:pt x="74" y="9"/>
                    <a:pt x="74" y="9"/>
                    <a:pt x="74" y="9"/>
                  </a:cubicBezTo>
                  <a:cubicBezTo>
                    <a:pt x="72" y="7"/>
                    <a:pt x="72" y="7"/>
                    <a:pt x="72" y="7"/>
                  </a:cubicBezTo>
                  <a:cubicBezTo>
                    <a:pt x="69" y="7"/>
                    <a:pt x="69" y="7"/>
                    <a:pt x="69" y="7"/>
                  </a:cubicBezTo>
                  <a:cubicBezTo>
                    <a:pt x="67" y="5"/>
                    <a:pt x="67" y="5"/>
                    <a:pt x="67" y="5"/>
                  </a:cubicBezTo>
                  <a:cubicBezTo>
                    <a:pt x="67" y="4"/>
                    <a:pt x="67" y="4"/>
                    <a:pt x="67" y="4"/>
                  </a:cubicBezTo>
                  <a:cubicBezTo>
                    <a:pt x="61" y="3"/>
                    <a:pt x="61" y="3"/>
                    <a:pt x="61" y="3"/>
                  </a:cubicBezTo>
                  <a:cubicBezTo>
                    <a:pt x="55" y="3"/>
                    <a:pt x="55" y="3"/>
                    <a:pt x="55" y="3"/>
                  </a:cubicBezTo>
                  <a:cubicBezTo>
                    <a:pt x="54" y="2"/>
                    <a:pt x="54" y="2"/>
                    <a:pt x="54" y="2"/>
                  </a:cubicBezTo>
                  <a:cubicBezTo>
                    <a:pt x="51" y="2"/>
                    <a:pt x="51" y="2"/>
                    <a:pt x="51" y="2"/>
                  </a:cubicBezTo>
                  <a:cubicBezTo>
                    <a:pt x="49" y="3"/>
                    <a:pt x="49" y="3"/>
                    <a:pt x="49" y="3"/>
                  </a:cubicBezTo>
                  <a:cubicBezTo>
                    <a:pt x="47" y="3"/>
                    <a:pt x="47" y="3"/>
                    <a:pt x="47" y="3"/>
                  </a:cubicBezTo>
                  <a:cubicBezTo>
                    <a:pt x="45" y="3"/>
                    <a:pt x="45" y="3"/>
                    <a:pt x="45" y="3"/>
                  </a:cubicBezTo>
                  <a:cubicBezTo>
                    <a:pt x="45" y="3"/>
                    <a:pt x="43" y="4"/>
                    <a:pt x="43" y="4"/>
                  </a:cubicBezTo>
                  <a:cubicBezTo>
                    <a:pt x="42" y="4"/>
                    <a:pt x="42" y="4"/>
                    <a:pt x="42" y="3"/>
                  </a:cubicBezTo>
                  <a:cubicBezTo>
                    <a:pt x="41" y="3"/>
                    <a:pt x="39" y="3"/>
                    <a:pt x="39" y="3"/>
                  </a:cubicBezTo>
                  <a:cubicBezTo>
                    <a:pt x="39" y="3"/>
                    <a:pt x="37" y="2"/>
                    <a:pt x="37" y="2"/>
                  </a:cubicBezTo>
                  <a:cubicBezTo>
                    <a:pt x="33" y="0"/>
                    <a:pt x="33" y="0"/>
                    <a:pt x="33" y="0"/>
                  </a:cubicBezTo>
                  <a:cubicBezTo>
                    <a:pt x="33" y="0"/>
                    <a:pt x="31" y="1"/>
                    <a:pt x="31" y="1"/>
                  </a:cubicBezTo>
                  <a:cubicBezTo>
                    <a:pt x="31" y="1"/>
                    <a:pt x="29" y="2"/>
                    <a:pt x="29" y="2"/>
                  </a:cubicBezTo>
                  <a:cubicBezTo>
                    <a:pt x="28" y="4"/>
                    <a:pt x="28" y="4"/>
                    <a:pt x="28" y="4"/>
                  </a:cubicBezTo>
                  <a:cubicBezTo>
                    <a:pt x="28" y="8"/>
                    <a:pt x="28" y="8"/>
                    <a:pt x="28" y="8"/>
                  </a:cubicBezTo>
                  <a:cubicBezTo>
                    <a:pt x="19" y="4"/>
                    <a:pt x="19" y="4"/>
                    <a:pt x="19" y="4"/>
                  </a:cubicBezTo>
                  <a:cubicBezTo>
                    <a:pt x="17" y="3"/>
                    <a:pt x="17" y="3"/>
                    <a:pt x="17" y="3"/>
                  </a:cubicBezTo>
                  <a:cubicBezTo>
                    <a:pt x="17" y="3"/>
                    <a:pt x="13" y="4"/>
                    <a:pt x="13" y="4"/>
                  </a:cubicBezTo>
                  <a:cubicBezTo>
                    <a:pt x="13" y="4"/>
                    <a:pt x="13" y="5"/>
                    <a:pt x="13" y="5"/>
                  </a:cubicBezTo>
                  <a:cubicBezTo>
                    <a:pt x="12" y="6"/>
                    <a:pt x="12" y="6"/>
                    <a:pt x="12" y="6"/>
                  </a:cubicBezTo>
                  <a:cubicBezTo>
                    <a:pt x="12" y="7"/>
                    <a:pt x="12" y="7"/>
                    <a:pt x="12" y="7"/>
                  </a:cubicBezTo>
                  <a:cubicBezTo>
                    <a:pt x="11" y="8"/>
                    <a:pt x="11" y="8"/>
                    <a:pt x="11" y="8"/>
                  </a:cubicBezTo>
                  <a:cubicBezTo>
                    <a:pt x="11" y="9"/>
                    <a:pt x="11" y="9"/>
                    <a:pt x="11" y="9"/>
                  </a:cubicBezTo>
                  <a:cubicBezTo>
                    <a:pt x="12" y="10"/>
                    <a:pt x="12" y="10"/>
                    <a:pt x="12" y="10"/>
                  </a:cubicBezTo>
                  <a:cubicBezTo>
                    <a:pt x="11" y="10"/>
                    <a:pt x="11" y="10"/>
                    <a:pt x="11" y="10"/>
                  </a:cubicBezTo>
                  <a:cubicBezTo>
                    <a:pt x="10" y="12"/>
                    <a:pt x="10" y="12"/>
                    <a:pt x="10" y="12"/>
                  </a:cubicBezTo>
                  <a:cubicBezTo>
                    <a:pt x="7" y="15"/>
                    <a:pt x="7" y="15"/>
                    <a:pt x="7" y="15"/>
                  </a:cubicBezTo>
                  <a:cubicBezTo>
                    <a:pt x="6" y="16"/>
                    <a:pt x="6" y="16"/>
                    <a:pt x="6" y="16"/>
                  </a:cubicBezTo>
                  <a:cubicBezTo>
                    <a:pt x="6" y="16"/>
                    <a:pt x="8" y="16"/>
                    <a:pt x="8" y="16"/>
                  </a:cubicBezTo>
                  <a:cubicBezTo>
                    <a:pt x="8" y="16"/>
                    <a:pt x="10" y="17"/>
                    <a:pt x="10" y="17"/>
                  </a:cubicBezTo>
                  <a:cubicBezTo>
                    <a:pt x="10" y="17"/>
                    <a:pt x="10" y="19"/>
                    <a:pt x="10" y="19"/>
                  </a:cubicBezTo>
                  <a:cubicBezTo>
                    <a:pt x="11" y="19"/>
                    <a:pt x="12" y="19"/>
                    <a:pt x="12" y="19"/>
                  </a:cubicBezTo>
                  <a:cubicBezTo>
                    <a:pt x="13" y="19"/>
                    <a:pt x="14" y="19"/>
                    <a:pt x="14" y="19"/>
                  </a:cubicBezTo>
                  <a:cubicBezTo>
                    <a:pt x="14" y="18"/>
                    <a:pt x="14" y="18"/>
                    <a:pt x="14" y="18"/>
                  </a:cubicBezTo>
                  <a:cubicBezTo>
                    <a:pt x="15" y="18"/>
                    <a:pt x="15" y="18"/>
                    <a:pt x="15" y="18"/>
                  </a:cubicBezTo>
                  <a:cubicBezTo>
                    <a:pt x="15" y="18"/>
                    <a:pt x="15" y="16"/>
                    <a:pt x="15" y="16"/>
                  </a:cubicBezTo>
                  <a:cubicBezTo>
                    <a:pt x="15" y="16"/>
                    <a:pt x="16" y="16"/>
                    <a:pt x="17" y="16"/>
                  </a:cubicBezTo>
                  <a:cubicBezTo>
                    <a:pt x="17" y="17"/>
                    <a:pt x="17" y="18"/>
                    <a:pt x="17" y="18"/>
                  </a:cubicBezTo>
                  <a:cubicBezTo>
                    <a:pt x="17" y="19"/>
                    <a:pt x="18" y="18"/>
                    <a:pt x="19" y="19"/>
                  </a:cubicBezTo>
                  <a:cubicBezTo>
                    <a:pt x="20" y="19"/>
                    <a:pt x="19" y="20"/>
                    <a:pt x="19" y="20"/>
                  </a:cubicBezTo>
                  <a:cubicBezTo>
                    <a:pt x="19" y="20"/>
                    <a:pt x="21" y="20"/>
                    <a:pt x="21" y="20"/>
                  </a:cubicBezTo>
                  <a:cubicBezTo>
                    <a:pt x="21" y="21"/>
                    <a:pt x="22" y="22"/>
                    <a:pt x="23" y="22"/>
                  </a:cubicBezTo>
                  <a:cubicBezTo>
                    <a:pt x="23" y="22"/>
                    <a:pt x="25" y="22"/>
                    <a:pt x="25" y="22"/>
                  </a:cubicBezTo>
                  <a:cubicBezTo>
                    <a:pt x="26" y="23"/>
                    <a:pt x="26" y="23"/>
                    <a:pt x="26" y="23"/>
                  </a:cubicBezTo>
                  <a:cubicBezTo>
                    <a:pt x="26" y="23"/>
                    <a:pt x="24" y="23"/>
                    <a:pt x="24" y="23"/>
                  </a:cubicBezTo>
                  <a:cubicBezTo>
                    <a:pt x="24" y="23"/>
                    <a:pt x="23" y="24"/>
                    <a:pt x="23" y="25"/>
                  </a:cubicBezTo>
                  <a:cubicBezTo>
                    <a:pt x="23" y="25"/>
                    <a:pt x="23" y="24"/>
                    <a:pt x="22" y="24"/>
                  </a:cubicBezTo>
                  <a:cubicBezTo>
                    <a:pt x="22" y="24"/>
                    <a:pt x="21" y="24"/>
                    <a:pt x="21" y="24"/>
                  </a:cubicBezTo>
                  <a:cubicBezTo>
                    <a:pt x="21" y="25"/>
                    <a:pt x="21" y="25"/>
                    <a:pt x="21" y="25"/>
                  </a:cubicBezTo>
                  <a:cubicBezTo>
                    <a:pt x="21" y="25"/>
                    <a:pt x="19" y="25"/>
                    <a:pt x="19" y="25"/>
                  </a:cubicBezTo>
                  <a:cubicBezTo>
                    <a:pt x="19" y="26"/>
                    <a:pt x="18" y="26"/>
                    <a:pt x="18" y="27"/>
                  </a:cubicBezTo>
                  <a:cubicBezTo>
                    <a:pt x="18" y="27"/>
                    <a:pt x="17" y="27"/>
                    <a:pt x="16" y="28"/>
                  </a:cubicBezTo>
                  <a:cubicBezTo>
                    <a:pt x="16" y="28"/>
                    <a:pt x="15" y="27"/>
                    <a:pt x="15" y="27"/>
                  </a:cubicBezTo>
                  <a:cubicBezTo>
                    <a:pt x="15" y="27"/>
                    <a:pt x="14" y="26"/>
                    <a:pt x="14" y="26"/>
                  </a:cubicBezTo>
                  <a:cubicBezTo>
                    <a:pt x="14" y="26"/>
                    <a:pt x="13" y="26"/>
                    <a:pt x="12" y="26"/>
                  </a:cubicBezTo>
                  <a:cubicBezTo>
                    <a:pt x="12" y="26"/>
                    <a:pt x="12" y="27"/>
                    <a:pt x="12" y="27"/>
                  </a:cubicBezTo>
                  <a:cubicBezTo>
                    <a:pt x="12" y="27"/>
                    <a:pt x="13" y="28"/>
                    <a:pt x="12" y="29"/>
                  </a:cubicBezTo>
                  <a:cubicBezTo>
                    <a:pt x="12" y="29"/>
                    <a:pt x="12" y="30"/>
                    <a:pt x="12" y="30"/>
                  </a:cubicBezTo>
                  <a:cubicBezTo>
                    <a:pt x="12" y="30"/>
                    <a:pt x="12" y="29"/>
                    <a:pt x="12" y="29"/>
                  </a:cubicBezTo>
                  <a:cubicBezTo>
                    <a:pt x="12" y="29"/>
                    <a:pt x="12" y="28"/>
                    <a:pt x="11" y="28"/>
                  </a:cubicBezTo>
                  <a:cubicBezTo>
                    <a:pt x="11" y="28"/>
                    <a:pt x="11" y="28"/>
                    <a:pt x="11" y="28"/>
                  </a:cubicBezTo>
                  <a:cubicBezTo>
                    <a:pt x="10" y="28"/>
                    <a:pt x="10" y="28"/>
                    <a:pt x="10" y="28"/>
                  </a:cubicBezTo>
                  <a:cubicBezTo>
                    <a:pt x="9" y="29"/>
                    <a:pt x="9" y="29"/>
                    <a:pt x="9" y="29"/>
                  </a:cubicBezTo>
                  <a:lnTo>
                    <a:pt x="9" y="30"/>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37" name="Freeform 853">
              <a:extLst>
                <a:ext uri="{FF2B5EF4-FFF2-40B4-BE49-F238E27FC236}">
                  <a16:creationId xmlns:a16="http://schemas.microsoft.com/office/drawing/2014/main" id="{524CF35B-3A04-FA3F-77F4-4DBB9D11E197}"/>
                </a:ext>
              </a:extLst>
            </p:cNvPr>
            <p:cNvSpPr>
              <a:spLocks/>
            </p:cNvSpPr>
            <p:nvPr/>
          </p:nvSpPr>
          <p:spPr bwMode="auto">
            <a:xfrm>
              <a:off x="6686550" y="3005138"/>
              <a:ext cx="1144587" cy="628650"/>
            </a:xfrm>
            <a:custGeom>
              <a:avLst/>
              <a:gdLst>
                <a:gd name="T0" fmla="*/ 82 w 275"/>
                <a:gd name="T1" fmla="*/ 105 h 151"/>
                <a:gd name="T2" fmla="*/ 126 w 275"/>
                <a:gd name="T3" fmla="*/ 123 h 151"/>
                <a:gd name="T4" fmla="*/ 136 w 275"/>
                <a:gd name="T5" fmla="*/ 139 h 151"/>
                <a:gd name="T6" fmla="*/ 149 w 275"/>
                <a:gd name="T7" fmla="*/ 148 h 151"/>
                <a:gd name="T8" fmla="*/ 164 w 275"/>
                <a:gd name="T9" fmla="*/ 138 h 151"/>
                <a:gd name="T10" fmla="*/ 174 w 275"/>
                <a:gd name="T11" fmla="*/ 131 h 151"/>
                <a:gd name="T12" fmla="*/ 197 w 275"/>
                <a:gd name="T13" fmla="*/ 130 h 151"/>
                <a:gd name="T14" fmla="*/ 216 w 275"/>
                <a:gd name="T15" fmla="*/ 130 h 151"/>
                <a:gd name="T16" fmla="*/ 229 w 275"/>
                <a:gd name="T17" fmla="*/ 133 h 151"/>
                <a:gd name="T18" fmla="*/ 233 w 275"/>
                <a:gd name="T19" fmla="*/ 127 h 151"/>
                <a:gd name="T20" fmla="*/ 228 w 275"/>
                <a:gd name="T21" fmla="*/ 112 h 151"/>
                <a:gd name="T22" fmla="*/ 241 w 275"/>
                <a:gd name="T23" fmla="*/ 108 h 151"/>
                <a:gd name="T24" fmla="*/ 259 w 275"/>
                <a:gd name="T25" fmla="*/ 91 h 151"/>
                <a:gd name="T26" fmla="*/ 265 w 275"/>
                <a:gd name="T27" fmla="*/ 83 h 151"/>
                <a:gd name="T28" fmla="*/ 273 w 275"/>
                <a:gd name="T29" fmla="*/ 70 h 151"/>
                <a:gd name="T30" fmla="*/ 270 w 275"/>
                <a:gd name="T31" fmla="*/ 65 h 151"/>
                <a:gd name="T32" fmla="*/ 260 w 275"/>
                <a:gd name="T33" fmla="*/ 58 h 151"/>
                <a:gd name="T34" fmla="*/ 250 w 275"/>
                <a:gd name="T35" fmla="*/ 49 h 151"/>
                <a:gd name="T36" fmla="*/ 241 w 275"/>
                <a:gd name="T37" fmla="*/ 51 h 151"/>
                <a:gd name="T38" fmla="*/ 233 w 275"/>
                <a:gd name="T39" fmla="*/ 46 h 151"/>
                <a:gd name="T40" fmla="*/ 203 w 275"/>
                <a:gd name="T41" fmla="*/ 15 h 151"/>
                <a:gd name="T42" fmla="*/ 202 w 275"/>
                <a:gd name="T43" fmla="*/ 12 h 151"/>
                <a:gd name="T44" fmla="*/ 193 w 275"/>
                <a:gd name="T45" fmla="*/ 18 h 151"/>
                <a:gd name="T46" fmla="*/ 184 w 275"/>
                <a:gd name="T47" fmla="*/ 21 h 151"/>
                <a:gd name="T48" fmla="*/ 182 w 275"/>
                <a:gd name="T49" fmla="*/ 16 h 151"/>
                <a:gd name="T50" fmla="*/ 173 w 275"/>
                <a:gd name="T51" fmla="*/ 12 h 151"/>
                <a:gd name="T52" fmla="*/ 168 w 275"/>
                <a:gd name="T53" fmla="*/ 8 h 151"/>
                <a:gd name="T54" fmla="*/ 160 w 275"/>
                <a:gd name="T55" fmla="*/ 2 h 151"/>
                <a:gd name="T56" fmla="*/ 148 w 275"/>
                <a:gd name="T57" fmla="*/ 3 h 151"/>
                <a:gd name="T58" fmla="*/ 127 w 275"/>
                <a:gd name="T59" fmla="*/ 10 h 151"/>
                <a:gd name="T60" fmla="*/ 114 w 275"/>
                <a:gd name="T61" fmla="*/ 13 h 151"/>
                <a:gd name="T62" fmla="*/ 102 w 275"/>
                <a:gd name="T63" fmla="*/ 16 h 151"/>
                <a:gd name="T64" fmla="*/ 99 w 275"/>
                <a:gd name="T65" fmla="*/ 19 h 151"/>
                <a:gd name="T66" fmla="*/ 100 w 275"/>
                <a:gd name="T67" fmla="*/ 23 h 151"/>
                <a:gd name="T68" fmla="*/ 103 w 275"/>
                <a:gd name="T69" fmla="*/ 28 h 151"/>
                <a:gd name="T70" fmla="*/ 95 w 275"/>
                <a:gd name="T71" fmla="*/ 40 h 151"/>
                <a:gd name="T72" fmla="*/ 102 w 275"/>
                <a:gd name="T73" fmla="*/ 47 h 151"/>
                <a:gd name="T74" fmla="*/ 90 w 275"/>
                <a:gd name="T75" fmla="*/ 55 h 151"/>
                <a:gd name="T76" fmla="*/ 79 w 275"/>
                <a:gd name="T77" fmla="*/ 48 h 151"/>
                <a:gd name="T78" fmla="*/ 69 w 275"/>
                <a:gd name="T79" fmla="*/ 49 h 151"/>
                <a:gd name="T80" fmla="*/ 58 w 275"/>
                <a:gd name="T81" fmla="*/ 51 h 151"/>
                <a:gd name="T82" fmla="*/ 54 w 275"/>
                <a:gd name="T83" fmla="*/ 52 h 151"/>
                <a:gd name="T84" fmla="*/ 40 w 275"/>
                <a:gd name="T85" fmla="*/ 41 h 151"/>
                <a:gd name="T86" fmla="*/ 30 w 275"/>
                <a:gd name="T87" fmla="*/ 41 h 151"/>
                <a:gd name="T88" fmla="*/ 17 w 275"/>
                <a:gd name="T89" fmla="*/ 53 h 151"/>
                <a:gd name="T90" fmla="*/ 11 w 275"/>
                <a:gd name="T91" fmla="*/ 60 h 151"/>
                <a:gd name="T92" fmla="*/ 2 w 275"/>
                <a:gd name="T93" fmla="*/ 66 h 151"/>
                <a:gd name="T94" fmla="*/ 3 w 275"/>
                <a:gd name="T95" fmla="*/ 77 h 151"/>
                <a:gd name="T96" fmla="*/ 12 w 275"/>
                <a:gd name="T97" fmla="*/ 84 h 151"/>
                <a:gd name="T98" fmla="*/ 21 w 275"/>
                <a:gd name="T99" fmla="*/ 99 h 151"/>
                <a:gd name="T100" fmla="*/ 38 w 275"/>
                <a:gd name="T101" fmla="*/ 93 h 151"/>
                <a:gd name="T102" fmla="*/ 47 w 275"/>
                <a:gd name="T103" fmla="*/ 97 h 151"/>
                <a:gd name="T104" fmla="*/ 53 w 275"/>
                <a:gd name="T105" fmla="*/ 103 h 151"/>
                <a:gd name="T106" fmla="*/ 49 w 275"/>
                <a:gd name="T107" fmla="*/ 111 h 151"/>
                <a:gd name="T108" fmla="*/ 46 w 275"/>
                <a:gd name="T109" fmla="*/ 114 h 151"/>
                <a:gd name="T110" fmla="*/ 37 w 275"/>
                <a:gd name="T111" fmla="*/ 106 h 151"/>
                <a:gd name="T112" fmla="*/ 33 w 275"/>
                <a:gd name="T113" fmla="*/ 115 h 151"/>
                <a:gd name="T114" fmla="*/ 30 w 275"/>
                <a:gd name="T115" fmla="*/ 120 h 151"/>
                <a:gd name="T116" fmla="*/ 43 w 275"/>
                <a:gd name="T117" fmla="*/ 132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75" h="151">
                  <a:moveTo>
                    <a:pt x="48" y="136"/>
                  </a:moveTo>
                  <a:cubicBezTo>
                    <a:pt x="48" y="136"/>
                    <a:pt x="51" y="135"/>
                    <a:pt x="51" y="135"/>
                  </a:cubicBezTo>
                  <a:cubicBezTo>
                    <a:pt x="51" y="135"/>
                    <a:pt x="54" y="135"/>
                    <a:pt x="55" y="136"/>
                  </a:cubicBezTo>
                  <a:cubicBezTo>
                    <a:pt x="56" y="137"/>
                    <a:pt x="59" y="141"/>
                    <a:pt x="59" y="141"/>
                  </a:cubicBezTo>
                  <a:cubicBezTo>
                    <a:pt x="61" y="145"/>
                    <a:pt x="61" y="145"/>
                    <a:pt x="61" y="145"/>
                  </a:cubicBezTo>
                  <a:cubicBezTo>
                    <a:pt x="65" y="145"/>
                    <a:pt x="65" y="145"/>
                    <a:pt x="65" y="145"/>
                  </a:cubicBezTo>
                  <a:cubicBezTo>
                    <a:pt x="65" y="110"/>
                    <a:pt x="65" y="110"/>
                    <a:pt x="65" y="110"/>
                  </a:cubicBezTo>
                  <a:cubicBezTo>
                    <a:pt x="82" y="105"/>
                    <a:pt x="82" y="105"/>
                    <a:pt x="82" y="105"/>
                  </a:cubicBezTo>
                  <a:cubicBezTo>
                    <a:pt x="92" y="110"/>
                    <a:pt x="92" y="110"/>
                    <a:pt x="92" y="110"/>
                  </a:cubicBezTo>
                  <a:cubicBezTo>
                    <a:pt x="99" y="116"/>
                    <a:pt x="99" y="116"/>
                    <a:pt x="99" y="116"/>
                  </a:cubicBezTo>
                  <a:cubicBezTo>
                    <a:pt x="100" y="118"/>
                    <a:pt x="100" y="118"/>
                    <a:pt x="100" y="118"/>
                  </a:cubicBezTo>
                  <a:cubicBezTo>
                    <a:pt x="105" y="124"/>
                    <a:pt x="105" y="124"/>
                    <a:pt x="105" y="124"/>
                  </a:cubicBezTo>
                  <a:cubicBezTo>
                    <a:pt x="111" y="123"/>
                    <a:pt x="111" y="123"/>
                    <a:pt x="111" y="123"/>
                  </a:cubicBezTo>
                  <a:cubicBezTo>
                    <a:pt x="119" y="123"/>
                    <a:pt x="119" y="123"/>
                    <a:pt x="119" y="123"/>
                  </a:cubicBezTo>
                  <a:cubicBezTo>
                    <a:pt x="123" y="124"/>
                    <a:pt x="123" y="124"/>
                    <a:pt x="123" y="124"/>
                  </a:cubicBezTo>
                  <a:cubicBezTo>
                    <a:pt x="126" y="123"/>
                    <a:pt x="126" y="123"/>
                    <a:pt x="126" y="123"/>
                  </a:cubicBezTo>
                  <a:cubicBezTo>
                    <a:pt x="129" y="126"/>
                    <a:pt x="129" y="126"/>
                    <a:pt x="129" y="126"/>
                  </a:cubicBezTo>
                  <a:cubicBezTo>
                    <a:pt x="131" y="130"/>
                    <a:pt x="131" y="130"/>
                    <a:pt x="131" y="130"/>
                  </a:cubicBezTo>
                  <a:cubicBezTo>
                    <a:pt x="132" y="130"/>
                    <a:pt x="132" y="130"/>
                    <a:pt x="132" y="130"/>
                  </a:cubicBezTo>
                  <a:cubicBezTo>
                    <a:pt x="133" y="129"/>
                    <a:pt x="133" y="129"/>
                    <a:pt x="133" y="129"/>
                  </a:cubicBezTo>
                  <a:cubicBezTo>
                    <a:pt x="133" y="129"/>
                    <a:pt x="133" y="129"/>
                    <a:pt x="133" y="129"/>
                  </a:cubicBezTo>
                  <a:cubicBezTo>
                    <a:pt x="133" y="129"/>
                    <a:pt x="133" y="134"/>
                    <a:pt x="133" y="134"/>
                  </a:cubicBezTo>
                  <a:cubicBezTo>
                    <a:pt x="133" y="134"/>
                    <a:pt x="133" y="139"/>
                    <a:pt x="133" y="139"/>
                  </a:cubicBezTo>
                  <a:cubicBezTo>
                    <a:pt x="136" y="139"/>
                    <a:pt x="136" y="139"/>
                    <a:pt x="136" y="139"/>
                  </a:cubicBezTo>
                  <a:cubicBezTo>
                    <a:pt x="137" y="146"/>
                    <a:pt x="137" y="146"/>
                    <a:pt x="137" y="146"/>
                  </a:cubicBezTo>
                  <a:cubicBezTo>
                    <a:pt x="146" y="146"/>
                    <a:pt x="146" y="146"/>
                    <a:pt x="146" y="146"/>
                  </a:cubicBezTo>
                  <a:cubicBezTo>
                    <a:pt x="147" y="147"/>
                    <a:pt x="147" y="147"/>
                    <a:pt x="147" y="147"/>
                  </a:cubicBezTo>
                  <a:cubicBezTo>
                    <a:pt x="146" y="149"/>
                    <a:pt x="146" y="149"/>
                    <a:pt x="146" y="149"/>
                  </a:cubicBezTo>
                  <a:cubicBezTo>
                    <a:pt x="150" y="151"/>
                    <a:pt x="150" y="151"/>
                    <a:pt x="150" y="151"/>
                  </a:cubicBezTo>
                  <a:cubicBezTo>
                    <a:pt x="151" y="151"/>
                    <a:pt x="151" y="151"/>
                    <a:pt x="151" y="151"/>
                  </a:cubicBezTo>
                  <a:cubicBezTo>
                    <a:pt x="151" y="151"/>
                    <a:pt x="151" y="150"/>
                    <a:pt x="150" y="150"/>
                  </a:cubicBezTo>
                  <a:cubicBezTo>
                    <a:pt x="150" y="149"/>
                    <a:pt x="149" y="148"/>
                    <a:pt x="149" y="148"/>
                  </a:cubicBezTo>
                  <a:cubicBezTo>
                    <a:pt x="151" y="147"/>
                    <a:pt x="151" y="147"/>
                    <a:pt x="151" y="147"/>
                  </a:cubicBezTo>
                  <a:cubicBezTo>
                    <a:pt x="153" y="146"/>
                    <a:pt x="153" y="146"/>
                    <a:pt x="153" y="146"/>
                  </a:cubicBezTo>
                  <a:cubicBezTo>
                    <a:pt x="153" y="144"/>
                    <a:pt x="153" y="144"/>
                    <a:pt x="153" y="144"/>
                  </a:cubicBezTo>
                  <a:cubicBezTo>
                    <a:pt x="155" y="143"/>
                    <a:pt x="155" y="143"/>
                    <a:pt x="155" y="143"/>
                  </a:cubicBezTo>
                  <a:cubicBezTo>
                    <a:pt x="156" y="142"/>
                    <a:pt x="156" y="142"/>
                    <a:pt x="156" y="142"/>
                  </a:cubicBezTo>
                  <a:cubicBezTo>
                    <a:pt x="159" y="141"/>
                    <a:pt x="159" y="141"/>
                    <a:pt x="159" y="141"/>
                  </a:cubicBezTo>
                  <a:cubicBezTo>
                    <a:pt x="159" y="141"/>
                    <a:pt x="162" y="138"/>
                    <a:pt x="162" y="138"/>
                  </a:cubicBezTo>
                  <a:cubicBezTo>
                    <a:pt x="163" y="138"/>
                    <a:pt x="164" y="138"/>
                    <a:pt x="164" y="138"/>
                  </a:cubicBezTo>
                  <a:cubicBezTo>
                    <a:pt x="166" y="136"/>
                    <a:pt x="166" y="136"/>
                    <a:pt x="166" y="136"/>
                  </a:cubicBezTo>
                  <a:cubicBezTo>
                    <a:pt x="166" y="135"/>
                    <a:pt x="166" y="135"/>
                    <a:pt x="166" y="135"/>
                  </a:cubicBezTo>
                  <a:cubicBezTo>
                    <a:pt x="167" y="134"/>
                    <a:pt x="167" y="134"/>
                    <a:pt x="167" y="134"/>
                  </a:cubicBezTo>
                  <a:cubicBezTo>
                    <a:pt x="167" y="133"/>
                    <a:pt x="167" y="133"/>
                    <a:pt x="167" y="133"/>
                  </a:cubicBezTo>
                  <a:cubicBezTo>
                    <a:pt x="168" y="132"/>
                    <a:pt x="168" y="132"/>
                    <a:pt x="168" y="132"/>
                  </a:cubicBezTo>
                  <a:cubicBezTo>
                    <a:pt x="168" y="132"/>
                    <a:pt x="168" y="131"/>
                    <a:pt x="168" y="131"/>
                  </a:cubicBezTo>
                  <a:cubicBezTo>
                    <a:pt x="168" y="131"/>
                    <a:pt x="172" y="130"/>
                    <a:pt x="172" y="130"/>
                  </a:cubicBezTo>
                  <a:cubicBezTo>
                    <a:pt x="174" y="131"/>
                    <a:pt x="174" y="131"/>
                    <a:pt x="174" y="131"/>
                  </a:cubicBezTo>
                  <a:cubicBezTo>
                    <a:pt x="183" y="135"/>
                    <a:pt x="183" y="135"/>
                    <a:pt x="183" y="135"/>
                  </a:cubicBezTo>
                  <a:cubicBezTo>
                    <a:pt x="183" y="131"/>
                    <a:pt x="183" y="131"/>
                    <a:pt x="183" y="131"/>
                  </a:cubicBezTo>
                  <a:cubicBezTo>
                    <a:pt x="184" y="129"/>
                    <a:pt x="184" y="129"/>
                    <a:pt x="184" y="129"/>
                  </a:cubicBezTo>
                  <a:cubicBezTo>
                    <a:pt x="184" y="129"/>
                    <a:pt x="186" y="128"/>
                    <a:pt x="186" y="128"/>
                  </a:cubicBezTo>
                  <a:cubicBezTo>
                    <a:pt x="186" y="128"/>
                    <a:pt x="188" y="127"/>
                    <a:pt x="188" y="127"/>
                  </a:cubicBezTo>
                  <a:cubicBezTo>
                    <a:pt x="192" y="129"/>
                    <a:pt x="192" y="129"/>
                    <a:pt x="192" y="129"/>
                  </a:cubicBezTo>
                  <a:cubicBezTo>
                    <a:pt x="192" y="129"/>
                    <a:pt x="194" y="130"/>
                    <a:pt x="194" y="130"/>
                  </a:cubicBezTo>
                  <a:cubicBezTo>
                    <a:pt x="194" y="130"/>
                    <a:pt x="196" y="130"/>
                    <a:pt x="197" y="130"/>
                  </a:cubicBezTo>
                  <a:cubicBezTo>
                    <a:pt x="197" y="131"/>
                    <a:pt x="197" y="131"/>
                    <a:pt x="198" y="131"/>
                  </a:cubicBezTo>
                  <a:cubicBezTo>
                    <a:pt x="198" y="131"/>
                    <a:pt x="200" y="130"/>
                    <a:pt x="200" y="130"/>
                  </a:cubicBezTo>
                  <a:cubicBezTo>
                    <a:pt x="202" y="130"/>
                    <a:pt x="202" y="130"/>
                    <a:pt x="202" y="130"/>
                  </a:cubicBezTo>
                  <a:cubicBezTo>
                    <a:pt x="204" y="130"/>
                    <a:pt x="204" y="130"/>
                    <a:pt x="204" y="130"/>
                  </a:cubicBezTo>
                  <a:cubicBezTo>
                    <a:pt x="206" y="129"/>
                    <a:pt x="206" y="129"/>
                    <a:pt x="206" y="129"/>
                  </a:cubicBezTo>
                  <a:cubicBezTo>
                    <a:pt x="209" y="129"/>
                    <a:pt x="209" y="129"/>
                    <a:pt x="209" y="129"/>
                  </a:cubicBezTo>
                  <a:cubicBezTo>
                    <a:pt x="210" y="130"/>
                    <a:pt x="210" y="130"/>
                    <a:pt x="210" y="130"/>
                  </a:cubicBezTo>
                  <a:cubicBezTo>
                    <a:pt x="216" y="130"/>
                    <a:pt x="216" y="130"/>
                    <a:pt x="216" y="130"/>
                  </a:cubicBezTo>
                  <a:cubicBezTo>
                    <a:pt x="222" y="131"/>
                    <a:pt x="222" y="131"/>
                    <a:pt x="222" y="131"/>
                  </a:cubicBezTo>
                  <a:cubicBezTo>
                    <a:pt x="222" y="132"/>
                    <a:pt x="222" y="132"/>
                    <a:pt x="222" y="132"/>
                  </a:cubicBezTo>
                  <a:cubicBezTo>
                    <a:pt x="224" y="134"/>
                    <a:pt x="224" y="134"/>
                    <a:pt x="224" y="134"/>
                  </a:cubicBezTo>
                  <a:cubicBezTo>
                    <a:pt x="227" y="134"/>
                    <a:pt x="227" y="134"/>
                    <a:pt x="227" y="134"/>
                  </a:cubicBezTo>
                  <a:cubicBezTo>
                    <a:pt x="229" y="136"/>
                    <a:pt x="229" y="136"/>
                    <a:pt x="229" y="136"/>
                  </a:cubicBezTo>
                  <a:cubicBezTo>
                    <a:pt x="229" y="136"/>
                    <a:pt x="229" y="136"/>
                    <a:pt x="229" y="136"/>
                  </a:cubicBezTo>
                  <a:cubicBezTo>
                    <a:pt x="229" y="136"/>
                    <a:pt x="229" y="134"/>
                    <a:pt x="229" y="134"/>
                  </a:cubicBezTo>
                  <a:cubicBezTo>
                    <a:pt x="229" y="134"/>
                    <a:pt x="229" y="133"/>
                    <a:pt x="229" y="133"/>
                  </a:cubicBezTo>
                  <a:cubicBezTo>
                    <a:pt x="228" y="133"/>
                    <a:pt x="228" y="132"/>
                    <a:pt x="228" y="132"/>
                  </a:cubicBezTo>
                  <a:cubicBezTo>
                    <a:pt x="230" y="130"/>
                    <a:pt x="230" y="130"/>
                    <a:pt x="230" y="130"/>
                  </a:cubicBezTo>
                  <a:cubicBezTo>
                    <a:pt x="231" y="130"/>
                    <a:pt x="231" y="130"/>
                    <a:pt x="231" y="130"/>
                  </a:cubicBezTo>
                  <a:cubicBezTo>
                    <a:pt x="231" y="130"/>
                    <a:pt x="232" y="130"/>
                    <a:pt x="231" y="130"/>
                  </a:cubicBezTo>
                  <a:cubicBezTo>
                    <a:pt x="231" y="130"/>
                    <a:pt x="230" y="129"/>
                    <a:pt x="230" y="129"/>
                  </a:cubicBezTo>
                  <a:cubicBezTo>
                    <a:pt x="230" y="129"/>
                    <a:pt x="230" y="129"/>
                    <a:pt x="230" y="129"/>
                  </a:cubicBezTo>
                  <a:cubicBezTo>
                    <a:pt x="231" y="128"/>
                    <a:pt x="231" y="128"/>
                    <a:pt x="231" y="128"/>
                  </a:cubicBezTo>
                  <a:cubicBezTo>
                    <a:pt x="233" y="127"/>
                    <a:pt x="233" y="127"/>
                    <a:pt x="233" y="127"/>
                  </a:cubicBezTo>
                  <a:cubicBezTo>
                    <a:pt x="233" y="126"/>
                    <a:pt x="233" y="126"/>
                    <a:pt x="233" y="126"/>
                  </a:cubicBezTo>
                  <a:cubicBezTo>
                    <a:pt x="233" y="126"/>
                    <a:pt x="232" y="125"/>
                    <a:pt x="232" y="125"/>
                  </a:cubicBezTo>
                  <a:cubicBezTo>
                    <a:pt x="232" y="125"/>
                    <a:pt x="232" y="123"/>
                    <a:pt x="232" y="123"/>
                  </a:cubicBezTo>
                  <a:cubicBezTo>
                    <a:pt x="231" y="121"/>
                    <a:pt x="231" y="121"/>
                    <a:pt x="231" y="121"/>
                  </a:cubicBezTo>
                  <a:cubicBezTo>
                    <a:pt x="230" y="119"/>
                    <a:pt x="230" y="119"/>
                    <a:pt x="230" y="119"/>
                  </a:cubicBezTo>
                  <a:cubicBezTo>
                    <a:pt x="230" y="114"/>
                    <a:pt x="230" y="114"/>
                    <a:pt x="230" y="114"/>
                  </a:cubicBezTo>
                  <a:cubicBezTo>
                    <a:pt x="229" y="113"/>
                    <a:pt x="229" y="113"/>
                    <a:pt x="229" y="113"/>
                  </a:cubicBezTo>
                  <a:cubicBezTo>
                    <a:pt x="228" y="112"/>
                    <a:pt x="228" y="112"/>
                    <a:pt x="228" y="112"/>
                  </a:cubicBezTo>
                  <a:cubicBezTo>
                    <a:pt x="228" y="112"/>
                    <a:pt x="227" y="112"/>
                    <a:pt x="227" y="112"/>
                  </a:cubicBezTo>
                  <a:cubicBezTo>
                    <a:pt x="227" y="112"/>
                    <a:pt x="227" y="111"/>
                    <a:pt x="227" y="111"/>
                  </a:cubicBezTo>
                  <a:cubicBezTo>
                    <a:pt x="229" y="110"/>
                    <a:pt x="229" y="110"/>
                    <a:pt x="229" y="110"/>
                  </a:cubicBezTo>
                  <a:cubicBezTo>
                    <a:pt x="232" y="109"/>
                    <a:pt x="232" y="109"/>
                    <a:pt x="232" y="109"/>
                  </a:cubicBezTo>
                  <a:cubicBezTo>
                    <a:pt x="232" y="109"/>
                    <a:pt x="234" y="109"/>
                    <a:pt x="234" y="109"/>
                  </a:cubicBezTo>
                  <a:cubicBezTo>
                    <a:pt x="235" y="109"/>
                    <a:pt x="236" y="108"/>
                    <a:pt x="236" y="108"/>
                  </a:cubicBezTo>
                  <a:cubicBezTo>
                    <a:pt x="236" y="108"/>
                    <a:pt x="239" y="106"/>
                    <a:pt x="239" y="106"/>
                  </a:cubicBezTo>
                  <a:cubicBezTo>
                    <a:pt x="241" y="108"/>
                    <a:pt x="241" y="108"/>
                    <a:pt x="241" y="108"/>
                  </a:cubicBezTo>
                  <a:cubicBezTo>
                    <a:pt x="245" y="108"/>
                    <a:pt x="245" y="108"/>
                    <a:pt x="245" y="108"/>
                  </a:cubicBezTo>
                  <a:cubicBezTo>
                    <a:pt x="245" y="106"/>
                    <a:pt x="245" y="106"/>
                    <a:pt x="245" y="106"/>
                  </a:cubicBezTo>
                  <a:cubicBezTo>
                    <a:pt x="245" y="106"/>
                    <a:pt x="243" y="106"/>
                    <a:pt x="243" y="106"/>
                  </a:cubicBezTo>
                  <a:cubicBezTo>
                    <a:pt x="243" y="106"/>
                    <a:pt x="242" y="105"/>
                    <a:pt x="242" y="105"/>
                  </a:cubicBezTo>
                  <a:cubicBezTo>
                    <a:pt x="245" y="98"/>
                    <a:pt x="245" y="98"/>
                    <a:pt x="245" y="98"/>
                  </a:cubicBezTo>
                  <a:cubicBezTo>
                    <a:pt x="248" y="88"/>
                    <a:pt x="248" y="88"/>
                    <a:pt x="248" y="88"/>
                  </a:cubicBezTo>
                  <a:cubicBezTo>
                    <a:pt x="253" y="91"/>
                    <a:pt x="253" y="91"/>
                    <a:pt x="253" y="91"/>
                  </a:cubicBezTo>
                  <a:cubicBezTo>
                    <a:pt x="259" y="91"/>
                    <a:pt x="259" y="91"/>
                    <a:pt x="259" y="91"/>
                  </a:cubicBezTo>
                  <a:cubicBezTo>
                    <a:pt x="261" y="92"/>
                    <a:pt x="261" y="92"/>
                    <a:pt x="261" y="92"/>
                  </a:cubicBezTo>
                  <a:cubicBezTo>
                    <a:pt x="263" y="91"/>
                    <a:pt x="263" y="91"/>
                    <a:pt x="263" y="91"/>
                  </a:cubicBezTo>
                  <a:cubicBezTo>
                    <a:pt x="264" y="90"/>
                    <a:pt x="264" y="90"/>
                    <a:pt x="264" y="90"/>
                  </a:cubicBezTo>
                  <a:cubicBezTo>
                    <a:pt x="265" y="90"/>
                    <a:pt x="265" y="90"/>
                    <a:pt x="265" y="90"/>
                  </a:cubicBezTo>
                  <a:cubicBezTo>
                    <a:pt x="266" y="89"/>
                    <a:pt x="266" y="89"/>
                    <a:pt x="266" y="89"/>
                  </a:cubicBezTo>
                  <a:cubicBezTo>
                    <a:pt x="266" y="87"/>
                    <a:pt x="266" y="87"/>
                    <a:pt x="266" y="87"/>
                  </a:cubicBezTo>
                  <a:cubicBezTo>
                    <a:pt x="265" y="87"/>
                    <a:pt x="265" y="87"/>
                    <a:pt x="265" y="87"/>
                  </a:cubicBezTo>
                  <a:cubicBezTo>
                    <a:pt x="265" y="83"/>
                    <a:pt x="265" y="83"/>
                    <a:pt x="265" y="83"/>
                  </a:cubicBezTo>
                  <a:cubicBezTo>
                    <a:pt x="265" y="83"/>
                    <a:pt x="265" y="82"/>
                    <a:pt x="265" y="82"/>
                  </a:cubicBezTo>
                  <a:cubicBezTo>
                    <a:pt x="265" y="82"/>
                    <a:pt x="265" y="80"/>
                    <a:pt x="265" y="80"/>
                  </a:cubicBezTo>
                  <a:cubicBezTo>
                    <a:pt x="265" y="80"/>
                    <a:pt x="265" y="79"/>
                    <a:pt x="265" y="79"/>
                  </a:cubicBezTo>
                  <a:cubicBezTo>
                    <a:pt x="265" y="79"/>
                    <a:pt x="266" y="77"/>
                    <a:pt x="266" y="77"/>
                  </a:cubicBezTo>
                  <a:cubicBezTo>
                    <a:pt x="266" y="77"/>
                    <a:pt x="268" y="76"/>
                    <a:pt x="269" y="76"/>
                  </a:cubicBezTo>
                  <a:cubicBezTo>
                    <a:pt x="269" y="76"/>
                    <a:pt x="271" y="75"/>
                    <a:pt x="272" y="75"/>
                  </a:cubicBezTo>
                  <a:cubicBezTo>
                    <a:pt x="272" y="75"/>
                    <a:pt x="273" y="74"/>
                    <a:pt x="273" y="74"/>
                  </a:cubicBezTo>
                  <a:cubicBezTo>
                    <a:pt x="273" y="70"/>
                    <a:pt x="273" y="70"/>
                    <a:pt x="273" y="70"/>
                  </a:cubicBezTo>
                  <a:cubicBezTo>
                    <a:pt x="275" y="67"/>
                    <a:pt x="275" y="67"/>
                    <a:pt x="275" y="67"/>
                  </a:cubicBezTo>
                  <a:cubicBezTo>
                    <a:pt x="275" y="67"/>
                    <a:pt x="274" y="66"/>
                    <a:pt x="274" y="66"/>
                  </a:cubicBezTo>
                  <a:cubicBezTo>
                    <a:pt x="274" y="66"/>
                    <a:pt x="273" y="65"/>
                    <a:pt x="273" y="65"/>
                  </a:cubicBezTo>
                  <a:cubicBezTo>
                    <a:pt x="273" y="64"/>
                    <a:pt x="272" y="64"/>
                    <a:pt x="272" y="64"/>
                  </a:cubicBezTo>
                  <a:cubicBezTo>
                    <a:pt x="272" y="63"/>
                    <a:pt x="273" y="62"/>
                    <a:pt x="273" y="62"/>
                  </a:cubicBezTo>
                  <a:cubicBezTo>
                    <a:pt x="273" y="62"/>
                    <a:pt x="272" y="62"/>
                    <a:pt x="272" y="62"/>
                  </a:cubicBezTo>
                  <a:cubicBezTo>
                    <a:pt x="272" y="62"/>
                    <a:pt x="271" y="63"/>
                    <a:pt x="270" y="64"/>
                  </a:cubicBezTo>
                  <a:cubicBezTo>
                    <a:pt x="270" y="64"/>
                    <a:pt x="270" y="65"/>
                    <a:pt x="270" y="65"/>
                  </a:cubicBezTo>
                  <a:cubicBezTo>
                    <a:pt x="269" y="65"/>
                    <a:pt x="269" y="65"/>
                    <a:pt x="268" y="65"/>
                  </a:cubicBezTo>
                  <a:cubicBezTo>
                    <a:pt x="267" y="65"/>
                    <a:pt x="267" y="65"/>
                    <a:pt x="266" y="64"/>
                  </a:cubicBezTo>
                  <a:cubicBezTo>
                    <a:pt x="265" y="64"/>
                    <a:pt x="264" y="64"/>
                    <a:pt x="264" y="64"/>
                  </a:cubicBezTo>
                  <a:cubicBezTo>
                    <a:pt x="264" y="64"/>
                    <a:pt x="263" y="64"/>
                    <a:pt x="263" y="63"/>
                  </a:cubicBezTo>
                  <a:cubicBezTo>
                    <a:pt x="262" y="63"/>
                    <a:pt x="262" y="62"/>
                    <a:pt x="262" y="62"/>
                  </a:cubicBezTo>
                  <a:cubicBezTo>
                    <a:pt x="262" y="62"/>
                    <a:pt x="262" y="61"/>
                    <a:pt x="262" y="61"/>
                  </a:cubicBezTo>
                  <a:cubicBezTo>
                    <a:pt x="262" y="60"/>
                    <a:pt x="262" y="59"/>
                    <a:pt x="262" y="59"/>
                  </a:cubicBezTo>
                  <a:cubicBezTo>
                    <a:pt x="262" y="59"/>
                    <a:pt x="260" y="58"/>
                    <a:pt x="260" y="58"/>
                  </a:cubicBezTo>
                  <a:cubicBezTo>
                    <a:pt x="260" y="58"/>
                    <a:pt x="259" y="57"/>
                    <a:pt x="259" y="57"/>
                  </a:cubicBezTo>
                  <a:cubicBezTo>
                    <a:pt x="258" y="57"/>
                    <a:pt x="256" y="58"/>
                    <a:pt x="256" y="58"/>
                  </a:cubicBezTo>
                  <a:cubicBezTo>
                    <a:pt x="256" y="58"/>
                    <a:pt x="256" y="56"/>
                    <a:pt x="256" y="56"/>
                  </a:cubicBezTo>
                  <a:cubicBezTo>
                    <a:pt x="256" y="56"/>
                    <a:pt x="255" y="54"/>
                    <a:pt x="255" y="54"/>
                  </a:cubicBezTo>
                  <a:cubicBezTo>
                    <a:pt x="255" y="54"/>
                    <a:pt x="254" y="53"/>
                    <a:pt x="254" y="52"/>
                  </a:cubicBezTo>
                  <a:cubicBezTo>
                    <a:pt x="254" y="52"/>
                    <a:pt x="253" y="51"/>
                    <a:pt x="253" y="51"/>
                  </a:cubicBezTo>
                  <a:cubicBezTo>
                    <a:pt x="253" y="50"/>
                    <a:pt x="251" y="50"/>
                    <a:pt x="251" y="50"/>
                  </a:cubicBezTo>
                  <a:cubicBezTo>
                    <a:pt x="250" y="49"/>
                    <a:pt x="250" y="49"/>
                    <a:pt x="250" y="49"/>
                  </a:cubicBezTo>
                  <a:cubicBezTo>
                    <a:pt x="248" y="49"/>
                    <a:pt x="248" y="49"/>
                    <a:pt x="248" y="49"/>
                  </a:cubicBezTo>
                  <a:cubicBezTo>
                    <a:pt x="248" y="49"/>
                    <a:pt x="248" y="50"/>
                    <a:pt x="248" y="50"/>
                  </a:cubicBezTo>
                  <a:cubicBezTo>
                    <a:pt x="248" y="51"/>
                    <a:pt x="246" y="51"/>
                    <a:pt x="246" y="51"/>
                  </a:cubicBezTo>
                  <a:cubicBezTo>
                    <a:pt x="246" y="51"/>
                    <a:pt x="246" y="50"/>
                    <a:pt x="246" y="50"/>
                  </a:cubicBezTo>
                  <a:cubicBezTo>
                    <a:pt x="246" y="50"/>
                    <a:pt x="245" y="51"/>
                    <a:pt x="245" y="51"/>
                  </a:cubicBezTo>
                  <a:cubicBezTo>
                    <a:pt x="245" y="52"/>
                    <a:pt x="244" y="52"/>
                    <a:pt x="244" y="52"/>
                  </a:cubicBezTo>
                  <a:cubicBezTo>
                    <a:pt x="244" y="52"/>
                    <a:pt x="243" y="52"/>
                    <a:pt x="243" y="52"/>
                  </a:cubicBezTo>
                  <a:cubicBezTo>
                    <a:pt x="242" y="52"/>
                    <a:pt x="241" y="52"/>
                    <a:pt x="241" y="51"/>
                  </a:cubicBezTo>
                  <a:cubicBezTo>
                    <a:pt x="240" y="51"/>
                    <a:pt x="239" y="51"/>
                    <a:pt x="239" y="51"/>
                  </a:cubicBezTo>
                  <a:cubicBezTo>
                    <a:pt x="239" y="51"/>
                    <a:pt x="238" y="52"/>
                    <a:pt x="238" y="52"/>
                  </a:cubicBezTo>
                  <a:cubicBezTo>
                    <a:pt x="237" y="51"/>
                    <a:pt x="237" y="51"/>
                    <a:pt x="237" y="51"/>
                  </a:cubicBezTo>
                  <a:cubicBezTo>
                    <a:pt x="237" y="50"/>
                    <a:pt x="237" y="50"/>
                    <a:pt x="237" y="50"/>
                  </a:cubicBezTo>
                  <a:cubicBezTo>
                    <a:pt x="237" y="50"/>
                    <a:pt x="235" y="50"/>
                    <a:pt x="235" y="49"/>
                  </a:cubicBezTo>
                  <a:cubicBezTo>
                    <a:pt x="235" y="49"/>
                    <a:pt x="235" y="49"/>
                    <a:pt x="235" y="49"/>
                  </a:cubicBezTo>
                  <a:cubicBezTo>
                    <a:pt x="235" y="48"/>
                    <a:pt x="235" y="47"/>
                    <a:pt x="235" y="47"/>
                  </a:cubicBezTo>
                  <a:cubicBezTo>
                    <a:pt x="235" y="47"/>
                    <a:pt x="234" y="47"/>
                    <a:pt x="233" y="46"/>
                  </a:cubicBezTo>
                  <a:cubicBezTo>
                    <a:pt x="233" y="46"/>
                    <a:pt x="231" y="47"/>
                    <a:pt x="231" y="47"/>
                  </a:cubicBezTo>
                  <a:cubicBezTo>
                    <a:pt x="231" y="47"/>
                    <a:pt x="230" y="47"/>
                    <a:pt x="230" y="48"/>
                  </a:cubicBezTo>
                  <a:cubicBezTo>
                    <a:pt x="231" y="48"/>
                    <a:pt x="231" y="48"/>
                    <a:pt x="231" y="49"/>
                  </a:cubicBezTo>
                  <a:cubicBezTo>
                    <a:pt x="231" y="49"/>
                    <a:pt x="230" y="50"/>
                    <a:pt x="230" y="50"/>
                  </a:cubicBezTo>
                  <a:cubicBezTo>
                    <a:pt x="228" y="50"/>
                    <a:pt x="228" y="50"/>
                    <a:pt x="228" y="50"/>
                  </a:cubicBezTo>
                  <a:cubicBezTo>
                    <a:pt x="228" y="52"/>
                    <a:pt x="228" y="52"/>
                    <a:pt x="228" y="52"/>
                  </a:cubicBezTo>
                  <a:cubicBezTo>
                    <a:pt x="213" y="24"/>
                    <a:pt x="213" y="24"/>
                    <a:pt x="213" y="24"/>
                  </a:cubicBezTo>
                  <a:cubicBezTo>
                    <a:pt x="203" y="15"/>
                    <a:pt x="203" y="15"/>
                    <a:pt x="203" y="15"/>
                  </a:cubicBezTo>
                  <a:cubicBezTo>
                    <a:pt x="203" y="14"/>
                    <a:pt x="203" y="14"/>
                    <a:pt x="203" y="14"/>
                  </a:cubicBezTo>
                  <a:cubicBezTo>
                    <a:pt x="205" y="14"/>
                    <a:pt x="205" y="14"/>
                    <a:pt x="205" y="14"/>
                  </a:cubicBezTo>
                  <a:cubicBezTo>
                    <a:pt x="205" y="14"/>
                    <a:pt x="206" y="13"/>
                    <a:pt x="206" y="13"/>
                  </a:cubicBezTo>
                  <a:cubicBezTo>
                    <a:pt x="206" y="13"/>
                    <a:pt x="206" y="12"/>
                    <a:pt x="206" y="12"/>
                  </a:cubicBezTo>
                  <a:cubicBezTo>
                    <a:pt x="206" y="12"/>
                    <a:pt x="206" y="11"/>
                    <a:pt x="206" y="11"/>
                  </a:cubicBezTo>
                  <a:cubicBezTo>
                    <a:pt x="206" y="11"/>
                    <a:pt x="205" y="11"/>
                    <a:pt x="205" y="11"/>
                  </a:cubicBezTo>
                  <a:cubicBezTo>
                    <a:pt x="205" y="11"/>
                    <a:pt x="205" y="12"/>
                    <a:pt x="205" y="12"/>
                  </a:cubicBezTo>
                  <a:cubicBezTo>
                    <a:pt x="204" y="12"/>
                    <a:pt x="203" y="12"/>
                    <a:pt x="202" y="12"/>
                  </a:cubicBezTo>
                  <a:cubicBezTo>
                    <a:pt x="202" y="12"/>
                    <a:pt x="202" y="13"/>
                    <a:pt x="202" y="13"/>
                  </a:cubicBezTo>
                  <a:cubicBezTo>
                    <a:pt x="202" y="13"/>
                    <a:pt x="200" y="14"/>
                    <a:pt x="200" y="14"/>
                  </a:cubicBezTo>
                  <a:cubicBezTo>
                    <a:pt x="199" y="14"/>
                    <a:pt x="199" y="14"/>
                    <a:pt x="198" y="14"/>
                  </a:cubicBezTo>
                  <a:cubicBezTo>
                    <a:pt x="197" y="14"/>
                    <a:pt x="197" y="14"/>
                    <a:pt x="197" y="14"/>
                  </a:cubicBezTo>
                  <a:cubicBezTo>
                    <a:pt x="196" y="16"/>
                    <a:pt x="196" y="16"/>
                    <a:pt x="196" y="16"/>
                  </a:cubicBezTo>
                  <a:cubicBezTo>
                    <a:pt x="196" y="16"/>
                    <a:pt x="196" y="17"/>
                    <a:pt x="196" y="17"/>
                  </a:cubicBezTo>
                  <a:cubicBezTo>
                    <a:pt x="196" y="18"/>
                    <a:pt x="194" y="18"/>
                    <a:pt x="194" y="18"/>
                  </a:cubicBezTo>
                  <a:cubicBezTo>
                    <a:pt x="194" y="18"/>
                    <a:pt x="194" y="19"/>
                    <a:pt x="193" y="18"/>
                  </a:cubicBezTo>
                  <a:cubicBezTo>
                    <a:pt x="192" y="18"/>
                    <a:pt x="192" y="18"/>
                    <a:pt x="192" y="18"/>
                  </a:cubicBezTo>
                  <a:cubicBezTo>
                    <a:pt x="192" y="18"/>
                    <a:pt x="192" y="19"/>
                    <a:pt x="192" y="19"/>
                  </a:cubicBezTo>
                  <a:cubicBezTo>
                    <a:pt x="191" y="20"/>
                    <a:pt x="191" y="19"/>
                    <a:pt x="190" y="20"/>
                  </a:cubicBezTo>
                  <a:cubicBezTo>
                    <a:pt x="190" y="20"/>
                    <a:pt x="190" y="20"/>
                    <a:pt x="190" y="20"/>
                  </a:cubicBezTo>
                  <a:cubicBezTo>
                    <a:pt x="190" y="21"/>
                    <a:pt x="190" y="22"/>
                    <a:pt x="189" y="22"/>
                  </a:cubicBezTo>
                  <a:cubicBezTo>
                    <a:pt x="189" y="22"/>
                    <a:pt x="188" y="21"/>
                    <a:pt x="187" y="20"/>
                  </a:cubicBezTo>
                  <a:cubicBezTo>
                    <a:pt x="187" y="20"/>
                    <a:pt x="185" y="19"/>
                    <a:pt x="185" y="20"/>
                  </a:cubicBezTo>
                  <a:cubicBezTo>
                    <a:pt x="185" y="20"/>
                    <a:pt x="184" y="21"/>
                    <a:pt x="184" y="21"/>
                  </a:cubicBezTo>
                  <a:cubicBezTo>
                    <a:pt x="184" y="22"/>
                    <a:pt x="184" y="22"/>
                    <a:pt x="184" y="22"/>
                  </a:cubicBezTo>
                  <a:cubicBezTo>
                    <a:pt x="184" y="22"/>
                    <a:pt x="182" y="21"/>
                    <a:pt x="182" y="21"/>
                  </a:cubicBezTo>
                  <a:cubicBezTo>
                    <a:pt x="182" y="20"/>
                    <a:pt x="182" y="19"/>
                    <a:pt x="182" y="19"/>
                  </a:cubicBezTo>
                  <a:cubicBezTo>
                    <a:pt x="182" y="18"/>
                    <a:pt x="183" y="18"/>
                    <a:pt x="183" y="18"/>
                  </a:cubicBezTo>
                  <a:cubicBezTo>
                    <a:pt x="184" y="18"/>
                    <a:pt x="183" y="18"/>
                    <a:pt x="184" y="17"/>
                  </a:cubicBezTo>
                  <a:cubicBezTo>
                    <a:pt x="185" y="17"/>
                    <a:pt x="185" y="16"/>
                    <a:pt x="185" y="16"/>
                  </a:cubicBezTo>
                  <a:cubicBezTo>
                    <a:pt x="185" y="16"/>
                    <a:pt x="185" y="14"/>
                    <a:pt x="184" y="15"/>
                  </a:cubicBezTo>
                  <a:cubicBezTo>
                    <a:pt x="183" y="16"/>
                    <a:pt x="182" y="16"/>
                    <a:pt x="182" y="16"/>
                  </a:cubicBezTo>
                  <a:cubicBezTo>
                    <a:pt x="180" y="15"/>
                    <a:pt x="180" y="15"/>
                    <a:pt x="180" y="15"/>
                  </a:cubicBezTo>
                  <a:cubicBezTo>
                    <a:pt x="179" y="15"/>
                    <a:pt x="179" y="15"/>
                    <a:pt x="179" y="15"/>
                  </a:cubicBezTo>
                  <a:cubicBezTo>
                    <a:pt x="179" y="15"/>
                    <a:pt x="178" y="14"/>
                    <a:pt x="178" y="15"/>
                  </a:cubicBezTo>
                  <a:cubicBezTo>
                    <a:pt x="177" y="15"/>
                    <a:pt x="177" y="15"/>
                    <a:pt x="177" y="15"/>
                  </a:cubicBezTo>
                  <a:cubicBezTo>
                    <a:pt x="177" y="16"/>
                    <a:pt x="176" y="16"/>
                    <a:pt x="176" y="16"/>
                  </a:cubicBezTo>
                  <a:cubicBezTo>
                    <a:pt x="175" y="16"/>
                    <a:pt x="175" y="15"/>
                    <a:pt x="175" y="14"/>
                  </a:cubicBezTo>
                  <a:cubicBezTo>
                    <a:pt x="175" y="14"/>
                    <a:pt x="176" y="13"/>
                    <a:pt x="175" y="12"/>
                  </a:cubicBezTo>
                  <a:cubicBezTo>
                    <a:pt x="174" y="12"/>
                    <a:pt x="174" y="11"/>
                    <a:pt x="173" y="12"/>
                  </a:cubicBezTo>
                  <a:cubicBezTo>
                    <a:pt x="173" y="12"/>
                    <a:pt x="174" y="13"/>
                    <a:pt x="173" y="14"/>
                  </a:cubicBezTo>
                  <a:cubicBezTo>
                    <a:pt x="173" y="14"/>
                    <a:pt x="172" y="14"/>
                    <a:pt x="172" y="14"/>
                  </a:cubicBezTo>
                  <a:cubicBezTo>
                    <a:pt x="171" y="14"/>
                    <a:pt x="170" y="15"/>
                    <a:pt x="170" y="14"/>
                  </a:cubicBezTo>
                  <a:cubicBezTo>
                    <a:pt x="170" y="14"/>
                    <a:pt x="168" y="14"/>
                    <a:pt x="168" y="14"/>
                  </a:cubicBezTo>
                  <a:cubicBezTo>
                    <a:pt x="168" y="14"/>
                    <a:pt x="168" y="14"/>
                    <a:pt x="167" y="14"/>
                  </a:cubicBezTo>
                  <a:cubicBezTo>
                    <a:pt x="166" y="13"/>
                    <a:pt x="166" y="12"/>
                    <a:pt x="166" y="12"/>
                  </a:cubicBezTo>
                  <a:cubicBezTo>
                    <a:pt x="166" y="12"/>
                    <a:pt x="168" y="10"/>
                    <a:pt x="168" y="10"/>
                  </a:cubicBezTo>
                  <a:cubicBezTo>
                    <a:pt x="168" y="10"/>
                    <a:pt x="169" y="9"/>
                    <a:pt x="168" y="8"/>
                  </a:cubicBezTo>
                  <a:cubicBezTo>
                    <a:pt x="167" y="8"/>
                    <a:pt x="166" y="7"/>
                    <a:pt x="166" y="7"/>
                  </a:cubicBezTo>
                  <a:cubicBezTo>
                    <a:pt x="166" y="7"/>
                    <a:pt x="166" y="6"/>
                    <a:pt x="166" y="5"/>
                  </a:cubicBezTo>
                  <a:cubicBezTo>
                    <a:pt x="166" y="5"/>
                    <a:pt x="166" y="4"/>
                    <a:pt x="166" y="4"/>
                  </a:cubicBezTo>
                  <a:cubicBezTo>
                    <a:pt x="166" y="4"/>
                    <a:pt x="166" y="3"/>
                    <a:pt x="166" y="2"/>
                  </a:cubicBezTo>
                  <a:cubicBezTo>
                    <a:pt x="166" y="2"/>
                    <a:pt x="165" y="1"/>
                    <a:pt x="164" y="1"/>
                  </a:cubicBezTo>
                  <a:cubicBezTo>
                    <a:pt x="163" y="1"/>
                    <a:pt x="162" y="1"/>
                    <a:pt x="162" y="1"/>
                  </a:cubicBezTo>
                  <a:cubicBezTo>
                    <a:pt x="162" y="1"/>
                    <a:pt x="161" y="2"/>
                    <a:pt x="161" y="2"/>
                  </a:cubicBezTo>
                  <a:cubicBezTo>
                    <a:pt x="161" y="2"/>
                    <a:pt x="160" y="2"/>
                    <a:pt x="160" y="2"/>
                  </a:cubicBezTo>
                  <a:cubicBezTo>
                    <a:pt x="159" y="2"/>
                    <a:pt x="157" y="0"/>
                    <a:pt x="157" y="0"/>
                  </a:cubicBezTo>
                  <a:cubicBezTo>
                    <a:pt x="154" y="0"/>
                    <a:pt x="154" y="0"/>
                    <a:pt x="154" y="0"/>
                  </a:cubicBezTo>
                  <a:cubicBezTo>
                    <a:pt x="154" y="0"/>
                    <a:pt x="153" y="0"/>
                    <a:pt x="153" y="0"/>
                  </a:cubicBezTo>
                  <a:cubicBezTo>
                    <a:pt x="153" y="0"/>
                    <a:pt x="151" y="0"/>
                    <a:pt x="151" y="0"/>
                  </a:cubicBezTo>
                  <a:cubicBezTo>
                    <a:pt x="151" y="0"/>
                    <a:pt x="151" y="1"/>
                    <a:pt x="150" y="1"/>
                  </a:cubicBezTo>
                  <a:cubicBezTo>
                    <a:pt x="150" y="1"/>
                    <a:pt x="148" y="2"/>
                    <a:pt x="148" y="2"/>
                  </a:cubicBezTo>
                  <a:cubicBezTo>
                    <a:pt x="148" y="2"/>
                    <a:pt x="147" y="2"/>
                    <a:pt x="148" y="2"/>
                  </a:cubicBezTo>
                  <a:cubicBezTo>
                    <a:pt x="148" y="3"/>
                    <a:pt x="148" y="3"/>
                    <a:pt x="148" y="3"/>
                  </a:cubicBezTo>
                  <a:cubicBezTo>
                    <a:pt x="148" y="4"/>
                    <a:pt x="148" y="4"/>
                    <a:pt x="148" y="4"/>
                  </a:cubicBezTo>
                  <a:cubicBezTo>
                    <a:pt x="147" y="4"/>
                    <a:pt x="144" y="5"/>
                    <a:pt x="144" y="6"/>
                  </a:cubicBezTo>
                  <a:cubicBezTo>
                    <a:pt x="144" y="6"/>
                    <a:pt x="134" y="8"/>
                    <a:pt x="134" y="8"/>
                  </a:cubicBezTo>
                  <a:cubicBezTo>
                    <a:pt x="134" y="8"/>
                    <a:pt x="132" y="8"/>
                    <a:pt x="132" y="8"/>
                  </a:cubicBezTo>
                  <a:cubicBezTo>
                    <a:pt x="132" y="8"/>
                    <a:pt x="131" y="9"/>
                    <a:pt x="131" y="9"/>
                  </a:cubicBezTo>
                  <a:cubicBezTo>
                    <a:pt x="131" y="9"/>
                    <a:pt x="130" y="8"/>
                    <a:pt x="130" y="9"/>
                  </a:cubicBezTo>
                  <a:cubicBezTo>
                    <a:pt x="129" y="9"/>
                    <a:pt x="127" y="9"/>
                    <a:pt x="127" y="9"/>
                  </a:cubicBezTo>
                  <a:cubicBezTo>
                    <a:pt x="127" y="9"/>
                    <a:pt x="127" y="10"/>
                    <a:pt x="127" y="10"/>
                  </a:cubicBezTo>
                  <a:cubicBezTo>
                    <a:pt x="127" y="11"/>
                    <a:pt x="127" y="12"/>
                    <a:pt x="127" y="12"/>
                  </a:cubicBezTo>
                  <a:cubicBezTo>
                    <a:pt x="123" y="11"/>
                    <a:pt x="123" y="11"/>
                    <a:pt x="123" y="11"/>
                  </a:cubicBezTo>
                  <a:cubicBezTo>
                    <a:pt x="123" y="11"/>
                    <a:pt x="122" y="12"/>
                    <a:pt x="121" y="12"/>
                  </a:cubicBezTo>
                  <a:cubicBezTo>
                    <a:pt x="121" y="12"/>
                    <a:pt x="119" y="12"/>
                    <a:pt x="119" y="13"/>
                  </a:cubicBezTo>
                  <a:cubicBezTo>
                    <a:pt x="119" y="13"/>
                    <a:pt x="118" y="13"/>
                    <a:pt x="118" y="13"/>
                  </a:cubicBezTo>
                  <a:cubicBezTo>
                    <a:pt x="118" y="13"/>
                    <a:pt x="117" y="13"/>
                    <a:pt x="117" y="13"/>
                  </a:cubicBezTo>
                  <a:cubicBezTo>
                    <a:pt x="116" y="13"/>
                    <a:pt x="115" y="13"/>
                    <a:pt x="115" y="13"/>
                  </a:cubicBezTo>
                  <a:cubicBezTo>
                    <a:pt x="114" y="13"/>
                    <a:pt x="114" y="13"/>
                    <a:pt x="114" y="13"/>
                  </a:cubicBezTo>
                  <a:cubicBezTo>
                    <a:pt x="113" y="14"/>
                    <a:pt x="113" y="14"/>
                    <a:pt x="113" y="14"/>
                  </a:cubicBezTo>
                  <a:cubicBezTo>
                    <a:pt x="112" y="15"/>
                    <a:pt x="110" y="15"/>
                    <a:pt x="110" y="15"/>
                  </a:cubicBezTo>
                  <a:cubicBezTo>
                    <a:pt x="110" y="15"/>
                    <a:pt x="109" y="16"/>
                    <a:pt x="109" y="16"/>
                  </a:cubicBezTo>
                  <a:cubicBezTo>
                    <a:pt x="107" y="15"/>
                    <a:pt x="107" y="15"/>
                    <a:pt x="107" y="15"/>
                  </a:cubicBezTo>
                  <a:cubicBezTo>
                    <a:pt x="107" y="15"/>
                    <a:pt x="106" y="15"/>
                    <a:pt x="106" y="16"/>
                  </a:cubicBezTo>
                  <a:cubicBezTo>
                    <a:pt x="105" y="16"/>
                    <a:pt x="106" y="16"/>
                    <a:pt x="105" y="16"/>
                  </a:cubicBezTo>
                  <a:cubicBezTo>
                    <a:pt x="104" y="16"/>
                    <a:pt x="103" y="15"/>
                    <a:pt x="103" y="15"/>
                  </a:cubicBezTo>
                  <a:cubicBezTo>
                    <a:pt x="103" y="16"/>
                    <a:pt x="102" y="16"/>
                    <a:pt x="102" y="16"/>
                  </a:cubicBezTo>
                  <a:cubicBezTo>
                    <a:pt x="101" y="16"/>
                    <a:pt x="100" y="16"/>
                    <a:pt x="100" y="16"/>
                  </a:cubicBezTo>
                  <a:cubicBezTo>
                    <a:pt x="100" y="16"/>
                    <a:pt x="100" y="16"/>
                    <a:pt x="100" y="16"/>
                  </a:cubicBezTo>
                  <a:cubicBezTo>
                    <a:pt x="100" y="17"/>
                    <a:pt x="100" y="17"/>
                    <a:pt x="99" y="17"/>
                  </a:cubicBezTo>
                  <a:cubicBezTo>
                    <a:pt x="99" y="17"/>
                    <a:pt x="98" y="17"/>
                    <a:pt x="98" y="17"/>
                  </a:cubicBezTo>
                  <a:cubicBezTo>
                    <a:pt x="98" y="17"/>
                    <a:pt x="98" y="17"/>
                    <a:pt x="98" y="17"/>
                  </a:cubicBezTo>
                  <a:cubicBezTo>
                    <a:pt x="98" y="17"/>
                    <a:pt x="98" y="17"/>
                    <a:pt x="98" y="17"/>
                  </a:cubicBezTo>
                  <a:cubicBezTo>
                    <a:pt x="98" y="17"/>
                    <a:pt x="99" y="18"/>
                    <a:pt x="99" y="18"/>
                  </a:cubicBezTo>
                  <a:cubicBezTo>
                    <a:pt x="99" y="18"/>
                    <a:pt x="100" y="18"/>
                    <a:pt x="99" y="19"/>
                  </a:cubicBezTo>
                  <a:cubicBezTo>
                    <a:pt x="99" y="19"/>
                    <a:pt x="99" y="19"/>
                    <a:pt x="98" y="20"/>
                  </a:cubicBezTo>
                  <a:cubicBezTo>
                    <a:pt x="98" y="20"/>
                    <a:pt x="98" y="20"/>
                    <a:pt x="98" y="20"/>
                  </a:cubicBezTo>
                  <a:cubicBezTo>
                    <a:pt x="98" y="20"/>
                    <a:pt x="98" y="20"/>
                    <a:pt x="99" y="20"/>
                  </a:cubicBezTo>
                  <a:cubicBezTo>
                    <a:pt x="100" y="20"/>
                    <a:pt x="101" y="21"/>
                    <a:pt x="102" y="21"/>
                  </a:cubicBezTo>
                  <a:cubicBezTo>
                    <a:pt x="102" y="21"/>
                    <a:pt x="102" y="21"/>
                    <a:pt x="102" y="21"/>
                  </a:cubicBezTo>
                  <a:cubicBezTo>
                    <a:pt x="102" y="21"/>
                    <a:pt x="103" y="22"/>
                    <a:pt x="103" y="22"/>
                  </a:cubicBezTo>
                  <a:cubicBezTo>
                    <a:pt x="102" y="22"/>
                    <a:pt x="101" y="22"/>
                    <a:pt x="100" y="23"/>
                  </a:cubicBezTo>
                  <a:cubicBezTo>
                    <a:pt x="100" y="23"/>
                    <a:pt x="100" y="23"/>
                    <a:pt x="100" y="23"/>
                  </a:cubicBezTo>
                  <a:cubicBezTo>
                    <a:pt x="100" y="23"/>
                    <a:pt x="100" y="24"/>
                    <a:pt x="101" y="24"/>
                  </a:cubicBezTo>
                  <a:cubicBezTo>
                    <a:pt x="102" y="24"/>
                    <a:pt x="103" y="25"/>
                    <a:pt x="104" y="25"/>
                  </a:cubicBezTo>
                  <a:cubicBezTo>
                    <a:pt x="104" y="26"/>
                    <a:pt x="104" y="26"/>
                    <a:pt x="104" y="26"/>
                  </a:cubicBezTo>
                  <a:cubicBezTo>
                    <a:pt x="105" y="26"/>
                    <a:pt x="105" y="26"/>
                    <a:pt x="105" y="26"/>
                  </a:cubicBezTo>
                  <a:cubicBezTo>
                    <a:pt x="105" y="26"/>
                    <a:pt x="106" y="26"/>
                    <a:pt x="106" y="27"/>
                  </a:cubicBezTo>
                  <a:cubicBezTo>
                    <a:pt x="106" y="27"/>
                    <a:pt x="106" y="27"/>
                    <a:pt x="106" y="28"/>
                  </a:cubicBezTo>
                  <a:cubicBezTo>
                    <a:pt x="106" y="28"/>
                    <a:pt x="105" y="28"/>
                    <a:pt x="105" y="28"/>
                  </a:cubicBezTo>
                  <a:cubicBezTo>
                    <a:pt x="104" y="28"/>
                    <a:pt x="103" y="28"/>
                    <a:pt x="103" y="28"/>
                  </a:cubicBezTo>
                  <a:cubicBezTo>
                    <a:pt x="102" y="28"/>
                    <a:pt x="102" y="28"/>
                    <a:pt x="102" y="28"/>
                  </a:cubicBezTo>
                  <a:cubicBezTo>
                    <a:pt x="101" y="27"/>
                    <a:pt x="99" y="28"/>
                    <a:pt x="99" y="28"/>
                  </a:cubicBezTo>
                  <a:cubicBezTo>
                    <a:pt x="97" y="30"/>
                    <a:pt x="97" y="30"/>
                    <a:pt x="97" y="30"/>
                  </a:cubicBezTo>
                  <a:cubicBezTo>
                    <a:pt x="97" y="32"/>
                    <a:pt x="97" y="32"/>
                    <a:pt x="97" y="32"/>
                  </a:cubicBezTo>
                  <a:cubicBezTo>
                    <a:pt x="99" y="34"/>
                    <a:pt x="99" y="34"/>
                    <a:pt x="99" y="34"/>
                  </a:cubicBezTo>
                  <a:cubicBezTo>
                    <a:pt x="97" y="36"/>
                    <a:pt x="97" y="36"/>
                    <a:pt x="97" y="36"/>
                  </a:cubicBezTo>
                  <a:cubicBezTo>
                    <a:pt x="92" y="39"/>
                    <a:pt x="92" y="39"/>
                    <a:pt x="92" y="39"/>
                  </a:cubicBezTo>
                  <a:cubicBezTo>
                    <a:pt x="95" y="40"/>
                    <a:pt x="95" y="40"/>
                    <a:pt x="95" y="40"/>
                  </a:cubicBezTo>
                  <a:cubicBezTo>
                    <a:pt x="95" y="43"/>
                    <a:pt x="95" y="43"/>
                    <a:pt x="95" y="43"/>
                  </a:cubicBezTo>
                  <a:cubicBezTo>
                    <a:pt x="98" y="43"/>
                    <a:pt x="98" y="43"/>
                    <a:pt x="98" y="43"/>
                  </a:cubicBezTo>
                  <a:cubicBezTo>
                    <a:pt x="98" y="43"/>
                    <a:pt x="98" y="44"/>
                    <a:pt x="98" y="44"/>
                  </a:cubicBezTo>
                  <a:cubicBezTo>
                    <a:pt x="98" y="44"/>
                    <a:pt x="99" y="44"/>
                    <a:pt x="99" y="44"/>
                  </a:cubicBezTo>
                  <a:cubicBezTo>
                    <a:pt x="101" y="44"/>
                    <a:pt x="101" y="44"/>
                    <a:pt x="101" y="44"/>
                  </a:cubicBezTo>
                  <a:cubicBezTo>
                    <a:pt x="102" y="45"/>
                    <a:pt x="102" y="45"/>
                    <a:pt x="102" y="45"/>
                  </a:cubicBezTo>
                  <a:cubicBezTo>
                    <a:pt x="103" y="46"/>
                    <a:pt x="103" y="46"/>
                    <a:pt x="103" y="46"/>
                  </a:cubicBezTo>
                  <a:cubicBezTo>
                    <a:pt x="102" y="47"/>
                    <a:pt x="102" y="47"/>
                    <a:pt x="102" y="47"/>
                  </a:cubicBezTo>
                  <a:cubicBezTo>
                    <a:pt x="102" y="50"/>
                    <a:pt x="102" y="50"/>
                    <a:pt x="102" y="50"/>
                  </a:cubicBezTo>
                  <a:cubicBezTo>
                    <a:pt x="102" y="50"/>
                    <a:pt x="102" y="51"/>
                    <a:pt x="101" y="51"/>
                  </a:cubicBezTo>
                  <a:cubicBezTo>
                    <a:pt x="101" y="51"/>
                    <a:pt x="100" y="52"/>
                    <a:pt x="100" y="52"/>
                  </a:cubicBezTo>
                  <a:cubicBezTo>
                    <a:pt x="99" y="52"/>
                    <a:pt x="98" y="53"/>
                    <a:pt x="98" y="53"/>
                  </a:cubicBezTo>
                  <a:cubicBezTo>
                    <a:pt x="94" y="53"/>
                    <a:pt x="94" y="53"/>
                    <a:pt x="94" y="53"/>
                  </a:cubicBezTo>
                  <a:cubicBezTo>
                    <a:pt x="94" y="53"/>
                    <a:pt x="92" y="51"/>
                    <a:pt x="92" y="51"/>
                  </a:cubicBezTo>
                  <a:cubicBezTo>
                    <a:pt x="92" y="51"/>
                    <a:pt x="92" y="52"/>
                    <a:pt x="92" y="52"/>
                  </a:cubicBezTo>
                  <a:cubicBezTo>
                    <a:pt x="92" y="52"/>
                    <a:pt x="90" y="55"/>
                    <a:pt x="90" y="55"/>
                  </a:cubicBezTo>
                  <a:cubicBezTo>
                    <a:pt x="89" y="55"/>
                    <a:pt x="89" y="55"/>
                    <a:pt x="89" y="55"/>
                  </a:cubicBezTo>
                  <a:cubicBezTo>
                    <a:pt x="89" y="53"/>
                    <a:pt x="89" y="53"/>
                    <a:pt x="89" y="53"/>
                  </a:cubicBezTo>
                  <a:cubicBezTo>
                    <a:pt x="84" y="53"/>
                    <a:pt x="84" y="53"/>
                    <a:pt x="84" y="53"/>
                  </a:cubicBezTo>
                  <a:cubicBezTo>
                    <a:pt x="84" y="53"/>
                    <a:pt x="82" y="51"/>
                    <a:pt x="82" y="51"/>
                  </a:cubicBezTo>
                  <a:cubicBezTo>
                    <a:pt x="82" y="51"/>
                    <a:pt x="82" y="49"/>
                    <a:pt x="82" y="49"/>
                  </a:cubicBezTo>
                  <a:cubicBezTo>
                    <a:pt x="81" y="49"/>
                    <a:pt x="81" y="49"/>
                    <a:pt x="81" y="49"/>
                  </a:cubicBezTo>
                  <a:cubicBezTo>
                    <a:pt x="81" y="48"/>
                    <a:pt x="81" y="48"/>
                    <a:pt x="81" y="48"/>
                  </a:cubicBezTo>
                  <a:cubicBezTo>
                    <a:pt x="81" y="48"/>
                    <a:pt x="79" y="48"/>
                    <a:pt x="79" y="48"/>
                  </a:cubicBezTo>
                  <a:cubicBezTo>
                    <a:pt x="79" y="49"/>
                    <a:pt x="78" y="48"/>
                    <a:pt x="78" y="48"/>
                  </a:cubicBezTo>
                  <a:cubicBezTo>
                    <a:pt x="78" y="48"/>
                    <a:pt x="77" y="48"/>
                    <a:pt x="77" y="48"/>
                  </a:cubicBezTo>
                  <a:cubicBezTo>
                    <a:pt x="77" y="49"/>
                    <a:pt x="77" y="49"/>
                    <a:pt x="77" y="50"/>
                  </a:cubicBezTo>
                  <a:cubicBezTo>
                    <a:pt x="76" y="50"/>
                    <a:pt x="76" y="50"/>
                    <a:pt x="76" y="50"/>
                  </a:cubicBezTo>
                  <a:cubicBezTo>
                    <a:pt x="75" y="50"/>
                    <a:pt x="74" y="50"/>
                    <a:pt x="74" y="50"/>
                  </a:cubicBezTo>
                  <a:cubicBezTo>
                    <a:pt x="74" y="50"/>
                    <a:pt x="73" y="48"/>
                    <a:pt x="72" y="48"/>
                  </a:cubicBezTo>
                  <a:cubicBezTo>
                    <a:pt x="72" y="48"/>
                    <a:pt x="70" y="48"/>
                    <a:pt x="70" y="48"/>
                  </a:cubicBezTo>
                  <a:cubicBezTo>
                    <a:pt x="69" y="49"/>
                    <a:pt x="69" y="49"/>
                    <a:pt x="69" y="49"/>
                  </a:cubicBezTo>
                  <a:cubicBezTo>
                    <a:pt x="69" y="49"/>
                    <a:pt x="68" y="49"/>
                    <a:pt x="68" y="49"/>
                  </a:cubicBezTo>
                  <a:cubicBezTo>
                    <a:pt x="68" y="49"/>
                    <a:pt x="67" y="49"/>
                    <a:pt x="67" y="50"/>
                  </a:cubicBezTo>
                  <a:cubicBezTo>
                    <a:pt x="67" y="50"/>
                    <a:pt x="67" y="51"/>
                    <a:pt x="67" y="51"/>
                  </a:cubicBezTo>
                  <a:cubicBezTo>
                    <a:pt x="67" y="51"/>
                    <a:pt x="66" y="50"/>
                    <a:pt x="66" y="50"/>
                  </a:cubicBezTo>
                  <a:cubicBezTo>
                    <a:pt x="66" y="51"/>
                    <a:pt x="65" y="52"/>
                    <a:pt x="65" y="52"/>
                  </a:cubicBezTo>
                  <a:cubicBezTo>
                    <a:pt x="65" y="52"/>
                    <a:pt x="63" y="54"/>
                    <a:pt x="63" y="54"/>
                  </a:cubicBezTo>
                  <a:cubicBezTo>
                    <a:pt x="62" y="54"/>
                    <a:pt x="62" y="54"/>
                    <a:pt x="62" y="54"/>
                  </a:cubicBezTo>
                  <a:cubicBezTo>
                    <a:pt x="62" y="54"/>
                    <a:pt x="58" y="51"/>
                    <a:pt x="58" y="51"/>
                  </a:cubicBezTo>
                  <a:cubicBezTo>
                    <a:pt x="58" y="51"/>
                    <a:pt x="59" y="50"/>
                    <a:pt x="58" y="50"/>
                  </a:cubicBezTo>
                  <a:cubicBezTo>
                    <a:pt x="58" y="50"/>
                    <a:pt x="57" y="49"/>
                    <a:pt x="56" y="49"/>
                  </a:cubicBezTo>
                  <a:cubicBezTo>
                    <a:pt x="56" y="49"/>
                    <a:pt x="55" y="48"/>
                    <a:pt x="55" y="49"/>
                  </a:cubicBezTo>
                  <a:cubicBezTo>
                    <a:pt x="55" y="50"/>
                    <a:pt x="55" y="50"/>
                    <a:pt x="55" y="50"/>
                  </a:cubicBezTo>
                  <a:cubicBezTo>
                    <a:pt x="55" y="50"/>
                    <a:pt x="56" y="52"/>
                    <a:pt x="56" y="53"/>
                  </a:cubicBezTo>
                  <a:cubicBezTo>
                    <a:pt x="56" y="53"/>
                    <a:pt x="56" y="54"/>
                    <a:pt x="56" y="54"/>
                  </a:cubicBezTo>
                  <a:cubicBezTo>
                    <a:pt x="56" y="54"/>
                    <a:pt x="55" y="55"/>
                    <a:pt x="54" y="54"/>
                  </a:cubicBezTo>
                  <a:cubicBezTo>
                    <a:pt x="54" y="54"/>
                    <a:pt x="53" y="53"/>
                    <a:pt x="54" y="52"/>
                  </a:cubicBezTo>
                  <a:cubicBezTo>
                    <a:pt x="54" y="52"/>
                    <a:pt x="54" y="51"/>
                    <a:pt x="54" y="51"/>
                  </a:cubicBezTo>
                  <a:cubicBezTo>
                    <a:pt x="54" y="50"/>
                    <a:pt x="52" y="49"/>
                    <a:pt x="52" y="49"/>
                  </a:cubicBezTo>
                  <a:cubicBezTo>
                    <a:pt x="52" y="49"/>
                    <a:pt x="51" y="47"/>
                    <a:pt x="51" y="47"/>
                  </a:cubicBezTo>
                  <a:cubicBezTo>
                    <a:pt x="50" y="47"/>
                    <a:pt x="49" y="46"/>
                    <a:pt x="48" y="46"/>
                  </a:cubicBezTo>
                  <a:cubicBezTo>
                    <a:pt x="48" y="46"/>
                    <a:pt x="46" y="43"/>
                    <a:pt x="46" y="43"/>
                  </a:cubicBezTo>
                  <a:cubicBezTo>
                    <a:pt x="43" y="44"/>
                    <a:pt x="43" y="44"/>
                    <a:pt x="43" y="44"/>
                  </a:cubicBezTo>
                  <a:cubicBezTo>
                    <a:pt x="43" y="44"/>
                    <a:pt x="42" y="45"/>
                    <a:pt x="41" y="44"/>
                  </a:cubicBezTo>
                  <a:cubicBezTo>
                    <a:pt x="41" y="44"/>
                    <a:pt x="40" y="41"/>
                    <a:pt x="40" y="41"/>
                  </a:cubicBezTo>
                  <a:cubicBezTo>
                    <a:pt x="40" y="41"/>
                    <a:pt x="39" y="42"/>
                    <a:pt x="39" y="42"/>
                  </a:cubicBezTo>
                  <a:cubicBezTo>
                    <a:pt x="38" y="42"/>
                    <a:pt x="37" y="42"/>
                    <a:pt x="37" y="42"/>
                  </a:cubicBezTo>
                  <a:cubicBezTo>
                    <a:pt x="37" y="42"/>
                    <a:pt x="36" y="43"/>
                    <a:pt x="36" y="43"/>
                  </a:cubicBezTo>
                  <a:cubicBezTo>
                    <a:pt x="36" y="44"/>
                    <a:pt x="34" y="43"/>
                    <a:pt x="34" y="43"/>
                  </a:cubicBezTo>
                  <a:cubicBezTo>
                    <a:pt x="34" y="43"/>
                    <a:pt x="34" y="44"/>
                    <a:pt x="34" y="44"/>
                  </a:cubicBezTo>
                  <a:cubicBezTo>
                    <a:pt x="33" y="44"/>
                    <a:pt x="33" y="43"/>
                    <a:pt x="33" y="43"/>
                  </a:cubicBezTo>
                  <a:cubicBezTo>
                    <a:pt x="33" y="43"/>
                    <a:pt x="32" y="42"/>
                    <a:pt x="32" y="42"/>
                  </a:cubicBezTo>
                  <a:cubicBezTo>
                    <a:pt x="32" y="42"/>
                    <a:pt x="30" y="41"/>
                    <a:pt x="30" y="41"/>
                  </a:cubicBezTo>
                  <a:cubicBezTo>
                    <a:pt x="29" y="42"/>
                    <a:pt x="29" y="42"/>
                    <a:pt x="29" y="42"/>
                  </a:cubicBezTo>
                  <a:cubicBezTo>
                    <a:pt x="28" y="43"/>
                    <a:pt x="28" y="43"/>
                    <a:pt x="28" y="43"/>
                  </a:cubicBezTo>
                  <a:cubicBezTo>
                    <a:pt x="27" y="44"/>
                    <a:pt x="27" y="44"/>
                    <a:pt x="27" y="44"/>
                  </a:cubicBezTo>
                  <a:cubicBezTo>
                    <a:pt x="26" y="45"/>
                    <a:pt x="26" y="45"/>
                    <a:pt x="26" y="45"/>
                  </a:cubicBezTo>
                  <a:cubicBezTo>
                    <a:pt x="23" y="48"/>
                    <a:pt x="23" y="48"/>
                    <a:pt x="23" y="48"/>
                  </a:cubicBezTo>
                  <a:cubicBezTo>
                    <a:pt x="20" y="48"/>
                    <a:pt x="20" y="48"/>
                    <a:pt x="20" y="48"/>
                  </a:cubicBezTo>
                  <a:cubicBezTo>
                    <a:pt x="20" y="51"/>
                    <a:pt x="20" y="51"/>
                    <a:pt x="20" y="51"/>
                  </a:cubicBezTo>
                  <a:cubicBezTo>
                    <a:pt x="17" y="53"/>
                    <a:pt x="17" y="53"/>
                    <a:pt x="17" y="53"/>
                  </a:cubicBezTo>
                  <a:cubicBezTo>
                    <a:pt x="15" y="53"/>
                    <a:pt x="15" y="53"/>
                    <a:pt x="15" y="53"/>
                  </a:cubicBezTo>
                  <a:cubicBezTo>
                    <a:pt x="15" y="54"/>
                    <a:pt x="15" y="54"/>
                    <a:pt x="15" y="54"/>
                  </a:cubicBezTo>
                  <a:cubicBezTo>
                    <a:pt x="15" y="54"/>
                    <a:pt x="15" y="55"/>
                    <a:pt x="15" y="55"/>
                  </a:cubicBezTo>
                  <a:cubicBezTo>
                    <a:pt x="15" y="56"/>
                    <a:pt x="15" y="58"/>
                    <a:pt x="15" y="58"/>
                  </a:cubicBezTo>
                  <a:cubicBezTo>
                    <a:pt x="17" y="60"/>
                    <a:pt x="17" y="60"/>
                    <a:pt x="17" y="60"/>
                  </a:cubicBezTo>
                  <a:cubicBezTo>
                    <a:pt x="14" y="62"/>
                    <a:pt x="14" y="62"/>
                    <a:pt x="14" y="62"/>
                  </a:cubicBezTo>
                  <a:cubicBezTo>
                    <a:pt x="14" y="62"/>
                    <a:pt x="12" y="62"/>
                    <a:pt x="12" y="61"/>
                  </a:cubicBezTo>
                  <a:cubicBezTo>
                    <a:pt x="12" y="61"/>
                    <a:pt x="11" y="60"/>
                    <a:pt x="11" y="60"/>
                  </a:cubicBezTo>
                  <a:cubicBezTo>
                    <a:pt x="11" y="60"/>
                    <a:pt x="11" y="59"/>
                    <a:pt x="11" y="58"/>
                  </a:cubicBezTo>
                  <a:cubicBezTo>
                    <a:pt x="10" y="58"/>
                    <a:pt x="8" y="55"/>
                    <a:pt x="8" y="55"/>
                  </a:cubicBezTo>
                  <a:cubicBezTo>
                    <a:pt x="6" y="56"/>
                    <a:pt x="6" y="56"/>
                    <a:pt x="6" y="56"/>
                  </a:cubicBezTo>
                  <a:cubicBezTo>
                    <a:pt x="6" y="56"/>
                    <a:pt x="6" y="58"/>
                    <a:pt x="6" y="58"/>
                  </a:cubicBezTo>
                  <a:cubicBezTo>
                    <a:pt x="6" y="58"/>
                    <a:pt x="6" y="59"/>
                    <a:pt x="6" y="59"/>
                  </a:cubicBezTo>
                  <a:cubicBezTo>
                    <a:pt x="6" y="59"/>
                    <a:pt x="5" y="61"/>
                    <a:pt x="5" y="61"/>
                  </a:cubicBezTo>
                  <a:cubicBezTo>
                    <a:pt x="3" y="61"/>
                    <a:pt x="3" y="61"/>
                    <a:pt x="3" y="61"/>
                  </a:cubicBezTo>
                  <a:cubicBezTo>
                    <a:pt x="3" y="61"/>
                    <a:pt x="2" y="65"/>
                    <a:pt x="2" y="66"/>
                  </a:cubicBezTo>
                  <a:cubicBezTo>
                    <a:pt x="2" y="66"/>
                    <a:pt x="2" y="66"/>
                    <a:pt x="2" y="66"/>
                  </a:cubicBezTo>
                  <a:cubicBezTo>
                    <a:pt x="3" y="68"/>
                    <a:pt x="3" y="68"/>
                    <a:pt x="3" y="68"/>
                  </a:cubicBezTo>
                  <a:cubicBezTo>
                    <a:pt x="4" y="69"/>
                    <a:pt x="4" y="69"/>
                    <a:pt x="4" y="69"/>
                  </a:cubicBezTo>
                  <a:cubicBezTo>
                    <a:pt x="4" y="69"/>
                    <a:pt x="3" y="70"/>
                    <a:pt x="3" y="70"/>
                  </a:cubicBezTo>
                  <a:cubicBezTo>
                    <a:pt x="3" y="71"/>
                    <a:pt x="2" y="72"/>
                    <a:pt x="2" y="72"/>
                  </a:cubicBezTo>
                  <a:cubicBezTo>
                    <a:pt x="1" y="73"/>
                    <a:pt x="1" y="73"/>
                    <a:pt x="1" y="74"/>
                  </a:cubicBezTo>
                  <a:cubicBezTo>
                    <a:pt x="1" y="74"/>
                    <a:pt x="0" y="76"/>
                    <a:pt x="0" y="76"/>
                  </a:cubicBezTo>
                  <a:cubicBezTo>
                    <a:pt x="0" y="76"/>
                    <a:pt x="3" y="77"/>
                    <a:pt x="3" y="77"/>
                  </a:cubicBezTo>
                  <a:cubicBezTo>
                    <a:pt x="3" y="77"/>
                    <a:pt x="5" y="77"/>
                    <a:pt x="5" y="78"/>
                  </a:cubicBezTo>
                  <a:cubicBezTo>
                    <a:pt x="5" y="78"/>
                    <a:pt x="5" y="80"/>
                    <a:pt x="5" y="80"/>
                  </a:cubicBezTo>
                  <a:cubicBezTo>
                    <a:pt x="5" y="80"/>
                    <a:pt x="4" y="82"/>
                    <a:pt x="4" y="82"/>
                  </a:cubicBezTo>
                  <a:cubicBezTo>
                    <a:pt x="4" y="82"/>
                    <a:pt x="5" y="83"/>
                    <a:pt x="5" y="83"/>
                  </a:cubicBezTo>
                  <a:cubicBezTo>
                    <a:pt x="5" y="83"/>
                    <a:pt x="6" y="84"/>
                    <a:pt x="6" y="84"/>
                  </a:cubicBezTo>
                  <a:cubicBezTo>
                    <a:pt x="6" y="84"/>
                    <a:pt x="7" y="83"/>
                    <a:pt x="7" y="83"/>
                  </a:cubicBezTo>
                  <a:cubicBezTo>
                    <a:pt x="7" y="83"/>
                    <a:pt x="9" y="83"/>
                    <a:pt x="10" y="83"/>
                  </a:cubicBezTo>
                  <a:cubicBezTo>
                    <a:pt x="10" y="83"/>
                    <a:pt x="12" y="84"/>
                    <a:pt x="12" y="84"/>
                  </a:cubicBezTo>
                  <a:cubicBezTo>
                    <a:pt x="17" y="93"/>
                    <a:pt x="17" y="93"/>
                    <a:pt x="17" y="93"/>
                  </a:cubicBezTo>
                  <a:cubicBezTo>
                    <a:pt x="16" y="94"/>
                    <a:pt x="16" y="94"/>
                    <a:pt x="16" y="94"/>
                  </a:cubicBezTo>
                  <a:cubicBezTo>
                    <a:pt x="15" y="93"/>
                    <a:pt x="15" y="93"/>
                    <a:pt x="15" y="93"/>
                  </a:cubicBezTo>
                  <a:cubicBezTo>
                    <a:pt x="14" y="94"/>
                    <a:pt x="14" y="94"/>
                    <a:pt x="14" y="94"/>
                  </a:cubicBezTo>
                  <a:cubicBezTo>
                    <a:pt x="14" y="95"/>
                    <a:pt x="14" y="95"/>
                    <a:pt x="14" y="95"/>
                  </a:cubicBezTo>
                  <a:cubicBezTo>
                    <a:pt x="16" y="95"/>
                    <a:pt x="16" y="95"/>
                    <a:pt x="16" y="95"/>
                  </a:cubicBezTo>
                  <a:cubicBezTo>
                    <a:pt x="19" y="98"/>
                    <a:pt x="19" y="98"/>
                    <a:pt x="19" y="98"/>
                  </a:cubicBezTo>
                  <a:cubicBezTo>
                    <a:pt x="20" y="98"/>
                    <a:pt x="20" y="99"/>
                    <a:pt x="21" y="99"/>
                  </a:cubicBezTo>
                  <a:cubicBezTo>
                    <a:pt x="22" y="99"/>
                    <a:pt x="23" y="99"/>
                    <a:pt x="23" y="98"/>
                  </a:cubicBezTo>
                  <a:cubicBezTo>
                    <a:pt x="23" y="98"/>
                    <a:pt x="23" y="97"/>
                    <a:pt x="23" y="97"/>
                  </a:cubicBezTo>
                  <a:cubicBezTo>
                    <a:pt x="24" y="95"/>
                    <a:pt x="26" y="93"/>
                    <a:pt x="28" y="92"/>
                  </a:cubicBezTo>
                  <a:cubicBezTo>
                    <a:pt x="29" y="92"/>
                    <a:pt x="29" y="92"/>
                    <a:pt x="30" y="91"/>
                  </a:cubicBezTo>
                  <a:cubicBezTo>
                    <a:pt x="31" y="91"/>
                    <a:pt x="32" y="90"/>
                    <a:pt x="33" y="90"/>
                  </a:cubicBezTo>
                  <a:cubicBezTo>
                    <a:pt x="34" y="90"/>
                    <a:pt x="34" y="91"/>
                    <a:pt x="35" y="92"/>
                  </a:cubicBezTo>
                  <a:cubicBezTo>
                    <a:pt x="36" y="92"/>
                    <a:pt x="36" y="93"/>
                    <a:pt x="37" y="93"/>
                  </a:cubicBezTo>
                  <a:cubicBezTo>
                    <a:pt x="38" y="93"/>
                    <a:pt x="38" y="92"/>
                    <a:pt x="38" y="93"/>
                  </a:cubicBezTo>
                  <a:cubicBezTo>
                    <a:pt x="39" y="93"/>
                    <a:pt x="39" y="93"/>
                    <a:pt x="39" y="93"/>
                  </a:cubicBezTo>
                  <a:cubicBezTo>
                    <a:pt x="40" y="94"/>
                    <a:pt x="40" y="93"/>
                    <a:pt x="40" y="93"/>
                  </a:cubicBezTo>
                  <a:cubicBezTo>
                    <a:pt x="41" y="92"/>
                    <a:pt x="40" y="92"/>
                    <a:pt x="41" y="92"/>
                  </a:cubicBezTo>
                  <a:cubicBezTo>
                    <a:pt x="41" y="91"/>
                    <a:pt x="41" y="91"/>
                    <a:pt x="41" y="91"/>
                  </a:cubicBezTo>
                  <a:cubicBezTo>
                    <a:pt x="42" y="91"/>
                    <a:pt x="42" y="92"/>
                    <a:pt x="43" y="92"/>
                  </a:cubicBezTo>
                  <a:cubicBezTo>
                    <a:pt x="44" y="92"/>
                    <a:pt x="45" y="92"/>
                    <a:pt x="45" y="92"/>
                  </a:cubicBezTo>
                  <a:cubicBezTo>
                    <a:pt x="45" y="92"/>
                    <a:pt x="45" y="93"/>
                    <a:pt x="45" y="93"/>
                  </a:cubicBezTo>
                  <a:cubicBezTo>
                    <a:pt x="46" y="94"/>
                    <a:pt x="47" y="96"/>
                    <a:pt x="47" y="97"/>
                  </a:cubicBezTo>
                  <a:cubicBezTo>
                    <a:pt x="47" y="98"/>
                    <a:pt x="47" y="98"/>
                    <a:pt x="47" y="98"/>
                  </a:cubicBezTo>
                  <a:cubicBezTo>
                    <a:pt x="47" y="99"/>
                    <a:pt x="47" y="99"/>
                    <a:pt x="47" y="99"/>
                  </a:cubicBezTo>
                  <a:cubicBezTo>
                    <a:pt x="46" y="100"/>
                    <a:pt x="47" y="101"/>
                    <a:pt x="46" y="101"/>
                  </a:cubicBezTo>
                  <a:cubicBezTo>
                    <a:pt x="46" y="102"/>
                    <a:pt x="45" y="102"/>
                    <a:pt x="45" y="103"/>
                  </a:cubicBezTo>
                  <a:cubicBezTo>
                    <a:pt x="45" y="103"/>
                    <a:pt x="46" y="103"/>
                    <a:pt x="46" y="104"/>
                  </a:cubicBezTo>
                  <a:cubicBezTo>
                    <a:pt x="47" y="104"/>
                    <a:pt x="48" y="105"/>
                    <a:pt x="49" y="106"/>
                  </a:cubicBezTo>
                  <a:cubicBezTo>
                    <a:pt x="49" y="105"/>
                    <a:pt x="49" y="104"/>
                    <a:pt x="50" y="104"/>
                  </a:cubicBezTo>
                  <a:cubicBezTo>
                    <a:pt x="51" y="103"/>
                    <a:pt x="52" y="103"/>
                    <a:pt x="53" y="103"/>
                  </a:cubicBezTo>
                  <a:cubicBezTo>
                    <a:pt x="54" y="104"/>
                    <a:pt x="54" y="105"/>
                    <a:pt x="55" y="106"/>
                  </a:cubicBezTo>
                  <a:cubicBezTo>
                    <a:pt x="56" y="107"/>
                    <a:pt x="57" y="107"/>
                    <a:pt x="57" y="108"/>
                  </a:cubicBezTo>
                  <a:cubicBezTo>
                    <a:pt x="57" y="109"/>
                    <a:pt x="56" y="110"/>
                    <a:pt x="56" y="110"/>
                  </a:cubicBezTo>
                  <a:cubicBezTo>
                    <a:pt x="55" y="110"/>
                    <a:pt x="54" y="111"/>
                    <a:pt x="54" y="111"/>
                  </a:cubicBezTo>
                  <a:cubicBezTo>
                    <a:pt x="53" y="111"/>
                    <a:pt x="53" y="111"/>
                    <a:pt x="53" y="110"/>
                  </a:cubicBezTo>
                  <a:cubicBezTo>
                    <a:pt x="52" y="110"/>
                    <a:pt x="52" y="111"/>
                    <a:pt x="52" y="111"/>
                  </a:cubicBezTo>
                  <a:cubicBezTo>
                    <a:pt x="51" y="111"/>
                    <a:pt x="51" y="111"/>
                    <a:pt x="50" y="111"/>
                  </a:cubicBezTo>
                  <a:cubicBezTo>
                    <a:pt x="50" y="111"/>
                    <a:pt x="50" y="111"/>
                    <a:pt x="49" y="111"/>
                  </a:cubicBezTo>
                  <a:cubicBezTo>
                    <a:pt x="49" y="112"/>
                    <a:pt x="49" y="112"/>
                    <a:pt x="49" y="112"/>
                  </a:cubicBezTo>
                  <a:cubicBezTo>
                    <a:pt x="48" y="114"/>
                    <a:pt x="47" y="115"/>
                    <a:pt x="46" y="117"/>
                  </a:cubicBezTo>
                  <a:cubicBezTo>
                    <a:pt x="46" y="117"/>
                    <a:pt x="46" y="117"/>
                    <a:pt x="45" y="118"/>
                  </a:cubicBezTo>
                  <a:cubicBezTo>
                    <a:pt x="45" y="118"/>
                    <a:pt x="44" y="118"/>
                    <a:pt x="44" y="117"/>
                  </a:cubicBezTo>
                  <a:cubicBezTo>
                    <a:pt x="43" y="117"/>
                    <a:pt x="43" y="117"/>
                    <a:pt x="43" y="117"/>
                  </a:cubicBezTo>
                  <a:cubicBezTo>
                    <a:pt x="43" y="117"/>
                    <a:pt x="44" y="116"/>
                    <a:pt x="44" y="116"/>
                  </a:cubicBezTo>
                  <a:cubicBezTo>
                    <a:pt x="44" y="116"/>
                    <a:pt x="45" y="116"/>
                    <a:pt x="45" y="116"/>
                  </a:cubicBezTo>
                  <a:cubicBezTo>
                    <a:pt x="46" y="116"/>
                    <a:pt x="46" y="115"/>
                    <a:pt x="46" y="114"/>
                  </a:cubicBezTo>
                  <a:cubicBezTo>
                    <a:pt x="47" y="113"/>
                    <a:pt x="47" y="112"/>
                    <a:pt x="48" y="112"/>
                  </a:cubicBezTo>
                  <a:cubicBezTo>
                    <a:pt x="48" y="111"/>
                    <a:pt x="49" y="111"/>
                    <a:pt x="49" y="110"/>
                  </a:cubicBezTo>
                  <a:cubicBezTo>
                    <a:pt x="50" y="110"/>
                    <a:pt x="49" y="109"/>
                    <a:pt x="49" y="108"/>
                  </a:cubicBezTo>
                  <a:cubicBezTo>
                    <a:pt x="48" y="108"/>
                    <a:pt x="48" y="109"/>
                    <a:pt x="47" y="109"/>
                  </a:cubicBezTo>
                  <a:cubicBezTo>
                    <a:pt x="46" y="109"/>
                    <a:pt x="45" y="109"/>
                    <a:pt x="44" y="108"/>
                  </a:cubicBezTo>
                  <a:cubicBezTo>
                    <a:pt x="43" y="108"/>
                    <a:pt x="43" y="108"/>
                    <a:pt x="43" y="108"/>
                  </a:cubicBezTo>
                  <a:cubicBezTo>
                    <a:pt x="41" y="107"/>
                    <a:pt x="40" y="108"/>
                    <a:pt x="39" y="107"/>
                  </a:cubicBezTo>
                  <a:cubicBezTo>
                    <a:pt x="38" y="107"/>
                    <a:pt x="38" y="106"/>
                    <a:pt x="37" y="106"/>
                  </a:cubicBezTo>
                  <a:cubicBezTo>
                    <a:pt x="37" y="106"/>
                    <a:pt x="37" y="107"/>
                    <a:pt x="36" y="107"/>
                  </a:cubicBezTo>
                  <a:cubicBezTo>
                    <a:pt x="35" y="107"/>
                    <a:pt x="34" y="107"/>
                    <a:pt x="33" y="108"/>
                  </a:cubicBezTo>
                  <a:cubicBezTo>
                    <a:pt x="33" y="109"/>
                    <a:pt x="33" y="109"/>
                    <a:pt x="33" y="110"/>
                  </a:cubicBezTo>
                  <a:cubicBezTo>
                    <a:pt x="33" y="110"/>
                    <a:pt x="32" y="110"/>
                    <a:pt x="32" y="111"/>
                  </a:cubicBezTo>
                  <a:cubicBezTo>
                    <a:pt x="31" y="112"/>
                    <a:pt x="32" y="113"/>
                    <a:pt x="33" y="114"/>
                  </a:cubicBezTo>
                  <a:cubicBezTo>
                    <a:pt x="34" y="114"/>
                    <a:pt x="34" y="114"/>
                    <a:pt x="35" y="114"/>
                  </a:cubicBezTo>
                  <a:cubicBezTo>
                    <a:pt x="35" y="114"/>
                    <a:pt x="35" y="115"/>
                    <a:pt x="35" y="115"/>
                  </a:cubicBezTo>
                  <a:cubicBezTo>
                    <a:pt x="34" y="116"/>
                    <a:pt x="34" y="116"/>
                    <a:pt x="33" y="115"/>
                  </a:cubicBezTo>
                  <a:cubicBezTo>
                    <a:pt x="33" y="115"/>
                    <a:pt x="33" y="115"/>
                    <a:pt x="33" y="115"/>
                  </a:cubicBezTo>
                  <a:cubicBezTo>
                    <a:pt x="33" y="115"/>
                    <a:pt x="32" y="115"/>
                    <a:pt x="32" y="115"/>
                  </a:cubicBezTo>
                  <a:cubicBezTo>
                    <a:pt x="31" y="115"/>
                    <a:pt x="31" y="115"/>
                    <a:pt x="31" y="115"/>
                  </a:cubicBezTo>
                  <a:cubicBezTo>
                    <a:pt x="30" y="114"/>
                    <a:pt x="29" y="114"/>
                    <a:pt x="28" y="114"/>
                  </a:cubicBezTo>
                  <a:cubicBezTo>
                    <a:pt x="27" y="114"/>
                    <a:pt x="27" y="114"/>
                    <a:pt x="26" y="114"/>
                  </a:cubicBezTo>
                  <a:cubicBezTo>
                    <a:pt x="25" y="115"/>
                    <a:pt x="25" y="116"/>
                    <a:pt x="25" y="116"/>
                  </a:cubicBezTo>
                  <a:cubicBezTo>
                    <a:pt x="26" y="117"/>
                    <a:pt x="27" y="117"/>
                    <a:pt x="28" y="117"/>
                  </a:cubicBezTo>
                  <a:cubicBezTo>
                    <a:pt x="29" y="118"/>
                    <a:pt x="30" y="119"/>
                    <a:pt x="30" y="120"/>
                  </a:cubicBezTo>
                  <a:cubicBezTo>
                    <a:pt x="30" y="121"/>
                    <a:pt x="31" y="123"/>
                    <a:pt x="32" y="123"/>
                  </a:cubicBezTo>
                  <a:cubicBezTo>
                    <a:pt x="32" y="124"/>
                    <a:pt x="33" y="124"/>
                    <a:pt x="33" y="124"/>
                  </a:cubicBezTo>
                  <a:cubicBezTo>
                    <a:pt x="33" y="125"/>
                    <a:pt x="33" y="125"/>
                    <a:pt x="33" y="126"/>
                  </a:cubicBezTo>
                  <a:cubicBezTo>
                    <a:pt x="33" y="126"/>
                    <a:pt x="33" y="127"/>
                    <a:pt x="33" y="128"/>
                  </a:cubicBezTo>
                  <a:cubicBezTo>
                    <a:pt x="34" y="128"/>
                    <a:pt x="35" y="128"/>
                    <a:pt x="36" y="129"/>
                  </a:cubicBezTo>
                  <a:cubicBezTo>
                    <a:pt x="36" y="129"/>
                    <a:pt x="36" y="130"/>
                    <a:pt x="37" y="130"/>
                  </a:cubicBezTo>
                  <a:cubicBezTo>
                    <a:pt x="37" y="131"/>
                    <a:pt x="39" y="131"/>
                    <a:pt x="40" y="131"/>
                  </a:cubicBezTo>
                  <a:cubicBezTo>
                    <a:pt x="41" y="131"/>
                    <a:pt x="42" y="131"/>
                    <a:pt x="43" y="132"/>
                  </a:cubicBezTo>
                  <a:cubicBezTo>
                    <a:pt x="43" y="132"/>
                    <a:pt x="43" y="132"/>
                    <a:pt x="43" y="132"/>
                  </a:cubicBezTo>
                  <a:cubicBezTo>
                    <a:pt x="43" y="133"/>
                    <a:pt x="43" y="133"/>
                    <a:pt x="43" y="133"/>
                  </a:cubicBezTo>
                  <a:cubicBezTo>
                    <a:pt x="42" y="134"/>
                    <a:pt x="42" y="136"/>
                    <a:pt x="41" y="137"/>
                  </a:cubicBezTo>
                  <a:cubicBezTo>
                    <a:pt x="40" y="138"/>
                    <a:pt x="41" y="139"/>
                    <a:pt x="41" y="139"/>
                  </a:cubicBezTo>
                  <a:cubicBezTo>
                    <a:pt x="41" y="140"/>
                    <a:pt x="41" y="140"/>
                    <a:pt x="41" y="140"/>
                  </a:cubicBezTo>
                  <a:cubicBezTo>
                    <a:pt x="42" y="139"/>
                    <a:pt x="44" y="138"/>
                    <a:pt x="44" y="138"/>
                  </a:cubicBezTo>
                  <a:cubicBezTo>
                    <a:pt x="44" y="137"/>
                    <a:pt x="48" y="136"/>
                    <a:pt x="48" y="136"/>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38" name="Freeform 855">
              <a:extLst>
                <a:ext uri="{FF2B5EF4-FFF2-40B4-BE49-F238E27FC236}">
                  <a16:creationId xmlns:a16="http://schemas.microsoft.com/office/drawing/2014/main" id="{2B9CA704-C026-92D2-82E6-9A0E2F6CE467}"/>
                </a:ext>
              </a:extLst>
            </p:cNvPr>
            <p:cNvSpPr>
              <a:spLocks/>
            </p:cNvSpPr>
            <p:nvPr/>
          </p:nvSpPr>
          <p:spPr bwMode="auto">
            <a:xfrm>
              <a:off x="9026525" y="3841750"/>
              <a:ext cx="3175" cy="4763"/>
            </a:xfrm>
            <a:custGeom>
              <a:avLst/>
              <a:gdLst>
                <a:gd name="T0" fmla="*/ 0 w 1"/>
                <a:gd name="T1" fmla="*/ 1 h 1"/>
                <a:gd name="T2" fmla="*/ 0 w 1"/>
                <a:gd name="T3" fmla="*/ 1 h 1"/>
                <a:gd name="T4" fmla="*/ 0 w 1"/>
                <a:gd name="T5" fmla="*/ 1 h 1"/>
                <a:gd name="T6" fmla="*/ 1 w 1"/>
                <a:gd name="T7" fmla="*/ 0 h 1"/>
                <a:gd name="T8" fmla="*/ 0 w 1"/>
                <a:gd name="T9" fmla="*/ 0 h 1"/>
                <a:gd name="T10" fmla="*/ 0 w 1"/>
                <a:gd name="T11" fmla="*/ 1 h 1"/>
                <a:gd name="T12" fmla="*/ 0 w 1"/>
                <a:gd name="T13" fmla="*/ 1 h 1"/>
                <a:gd name="T14" fmla="*/ 0 w 1"/>
                <a:gd name="T15" fmla="*/ 1 h 1"/>
                <a:gd name="T16" fmla="*/ 0 w 1"/>
                <a:gd name="T17" fmla="*/ 1 h 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 h="1">
                  <a:moveTo>
                    <a:pt x="0" y="1"/>
                  </a:moveTo>
                  <a:cubicBezTo>
                    <a:pt x="0" y="1"/>
                    <a:pt x="0" y="1"/>
                    <a:pt x="0" y="1"/>
                  </a:cubicBezTo>
                  <a:cubicBezTo>
                    <a:pt x="0" y="1"/>
                    <a:pt x="0" y="1"/>
                    <a:pt x="0" y="1"/>
                  </a:cubicBezTo>
                  <a:cubicBezTo>
                    <a:pt x="0" y="1"/>
                    <a:pt x="1" y="1"/>
                    <a:pt x="1" y="0"/>
                  </a:cubicBezTo>
                  <a:cubicBezTo>
                    <a:pt x="1" y="0"/>
                    <a:pt x="1" y="0"/>
                    <a:pt x="0" y="0"/>
                  </a:cubicBezTo>
                  <a:cubicBezTo>
                    <a:pt x="0" y="0"/>
                    <a:pt x="0" y="0"/>
                    <a:pt x="0" y="1"/>
                  </a:cubicBezTo>
                  <a:cubicBezTo>
                    <a:pt x="0" y="1"/>
                    <a:pt x="0" y="1"/>
                    <a:pt x="0" y="1"/>
                  </a:cubicBezTo>
                  <a:cubicBezTo>
                    <a:pt x="0" y="1"/>
                    <a:pt x="0" y="1"/>
                    <a:pt x="0" y="1"/>
                  </a:cubicBezTo>
                  <a:cubicBezTo>
                    <a:pt x="0" y="1"/>
                    <a:pt x="0" y="1"/>
                    <a:pt x="0" y="1"/>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39" name="Freeform 856">
              <a:extLst>
                <a:ext uri="{FF2B5EF4-FFF2-40B4-BE49-F238E27FC236}">
                  <a16:creationId xmlns:a16="http://schemas.microsoft.com/office/drawing/2014/main" id="{AC77B660-CD64-4488-670D-2A6A966DA38F}"/>
                </a:ext>
              </a:extLst>
            </p:cNvPr>
            <p:cNvSpPr>
              <a:spLocks/>
            </p:cNvSpPr>
            <p:nvPr/>
          </p:nvSpPr>
          <p:spPr bwMode="auto">
            <a:xfrm>
              <a:off x="9021763" y="3859213"/>
              <a:ext cx="0" cy="3175"/>
            </a:xfrm>
            <a:custGeom>
              <a:avLst/>
              <a:gdLst>
                <a:gd name="T0" fmla="*/ 0 h 1"/>
                <a:gd name="T1" fmla="*/ 0 h 1"/>
                <a:gd name="T2" fmla="*/ 0 h 1"/>
                <a:gd name="T3" fmla="*/ 0 h 1"/>
                <a:gd name="T4" fmla="*/ 0 h 1"/>
                <a:gd name="T5" fmla="*/ 0 h 1"/>
                <a:gd name="T6" fmla="*/ 0 h 1"/>
                <a:gd name="T7" fmla="*/ 0 h 1"/>
                <a:gd name="T8" fmla="*/ 0 h 1"/>
                <a:gd name="T9" fmla="*/ 0 h 1"/>
                <a:gd name="T10" fmla="*/ 0 h 1"/>
              </a:gdLst>
              <a:ahLst/>
              <a:cxnLst>
                <a:cxn ang="0">
                  <a:pos x="0" y="T0"/>
                </a:cxn>
                <a:cxn ang="0">
                  <a:pos x="0" y="T1"/>
                </a:cxn>
                <a:cxn ang="0">
                  <a:pos x="0" y="T2"/>
                </a:cxn>
                <a:cxn ang="0">
                  <a:pos x="0" y="T3"/>
                </a:cxn>
                <a:cxn ang="0">
                  <a:pos x="0" y="T4"/>
                </a:cxn>
                <a:cxn ang="0">
                  <a:pos x="0" y="T5"/>
                </a:cxn>
                <a:cxn ang="0">
                  <a:pos x="0" y="T6"/>
                </a:cxn>
                <a:cxn ang="0">
                  <a:pos x="0" y="T7"/>
                </a:cxn>
                <a:cxn ang="0">
                  <a:pos x="0" y="T8"/>
                </a:cxn>
                <a:cxn ang="0">
                  <a:pos x="0" y="T9"/>
                </a:cxn>
                <a:cxn ang="0">
                  <a:pos x="0" y="T10"/>
                </a:cxn>
              </a:cxnLst>
              <a:rect l="0" t="0" r="r" b="b"/>
              <a:pathLst>
                <a:path h="1">
                  <a:moveTo>
                    <a:pt x="0" y="0"/>
                  </a:moveTo>
                  <a:cubicBezTo>
                    <a:pt x="0" y="0"/>
                    <a:pt x="0" y="0"/>
                    <a:pt x="0" y="0"/>
                  </a:cubicBezTo>
                  <a:cubicBezTo>
                    <a:pt x="0" y="0"/>
                    <a:pt x="0" y="0"/>
                    <a:pt x="0" y="0"/>
                  </a:cubicBezTo>
                  <a:cubicBezTo>
                    <a:pt x="0" y="0"/>
                    <a:pt x="0" y="0"/>
                    <a:pt x="0" y="0"/>
                  </a:cubicBezTo>
                  <a:cubicBezTo>
                    <a:pt x="0" y="0"/>
                    <a:pt x="0" y="0"/>
                    <a:pt x="0" y="0"/>
                  </a:cubicBezTo>
                  <a:cubicBezTo>
                    <a:pt x="0" y="0"/>
                    <a:pt x="0" y="0"/>
                    <a:pt x="0" y="0"/>
                  </a:cubicBezTo>
                  <a:cubicBezTo>
                    <a:pt x="0" y="0"/>
                    <a:pt x="0" y="0"/>
                    <a:pt x="0" y="0"/>
                  </a:cubicBezTo>
                  <a:cubicBezTo>
                    <a:pt x="0" y="0"/>
                    <a:pt x="0" y="0"/>
                    <a:pt x="0" y="0"/>
                  </a:cubicBezTo>
                  <a:cubicBezTo>
                    <a:pt x="0" y="0"/>
                    <a:pt x="0" y="0"/>
                    <a:pt x="0" y="0"/>
                  </a:cubicBezTo>
                  <a:cubicBezTo>
                    <a:pt x="0" y="1"/>
                    <a:pt x="0" y="1"/>
                    <a:pt x="0" y="0"/>
                  </a:cubicBezTo>
                  <a:cubicBezTo>
                    <a:pt x="0" y="0"/>
                    <a:pt x="0" y="0"/>
                    <a:pt x="0" y="0"/>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40" name="Freeform 857">
              <a:extLst>
                <a:ext uri="{FF2B5EF4-FFF2-40B4-BE49-F238E27FC236}">
                  <a16:creationId xmlns:a16="http://schemas.microsoft.com/office/drawing/2014/main" id="{BCBC5C42-AD0F-4D37-862F-9B15ED535017}"/>
                </a:ext>
              </a:extLst>
            </p:cNvPr>
            <p:cNvSpPr>
              <a:spLocks/>
            </p:cNvSpPr>
            <p:nvPr/>
          </p:nvSpPr>
          <p:spPr bwMode="auto">
            <a:xfrm>
              <a:off x="8867775" y="4179888"/>
              <a:ext cx="4762" cy="0"/>
            </a:xfrm>
            <a:custGeom>
              <a:avLst/>
              <a:gdLst>
                <a:gd name="T0" fmla="*/ 0 w 1"/>
                <a:gd name="T1" fmla="*/ 0 w 1"/>
                <a:gd name="T2" fmla="*/ 1 w 1"/>
                <a:gd name="T3" fmla="*/ 0 w 1"/>
                <a:gd name="T4" fmla="*/ 0 w 1"/>
                <a:gd name="T5" fmla="*/ 0 w 1"/>
                <a:gd name="T6" fmla="*/ 0 w 1"/>
              </a:gdLst>
              <a:ahLst/>
              <a:cxnLst>
                <a:cxn ang="0">
                  <a:pos x="T0" y="0"/>
                </a:cxn>
                <a:cxn ang="0">
                  <a:pos x="T1" y="0"/>
                </a:cxn>
                <a:cxn ang="0">
                  <a:pos x="T2" y="0"/>
                </a:cxn>
                <a:cxn ang="0">
                  <a:pos x="T3" y="0"/>
                </a:cxn>
                <a:cxn ang="0">
                  <a:pos x="T4" y="0"/>
                </a:cxn>
                <a:cxn ang="0">
                  <a:pos x="T5" y="0"/>
                </a:cxn>
                <a:cxn ang="0">
                  <a:pos x="T6" y="0"/>
                </a:cxn>
              </a:cxnLst>
              <a:rect l="0" t="0" r="r" b="b"/>
              <a:pathLst>
                <a:path w="1">
                  <a:moveTo>
                    <a:pt x="0" y="0"/>
                  </a:moveTo>
                  <a:cubicBezTo>
                    <a:pt x="0" y="0"/>
                    <a:pt x="0" y="0"/>
                    <a:pt x="0" y="0"/>
                  </a:cubicBezTo>
                  <a:cubicBezTo>
                    <a:pt x="1" y="0"/>
                    <a:pt x="1" y="0"/>
                    <a:pt x="1" y="0"/>
                  </a:cubicBezTo>
                  <a:cubicBezTo>
                    <a:pt x="0" y="0"/>
                    <a:pt x="0" y="0"/>
                    <a:pt x="0" y="0"/>
                  </a:cubicBezTo>
                  <a:cubicBezTo>
                    <a:pt x="0" y="0"/>
                    <a:pt x="0" y="0"/>
                    <a:pt x="0" y="0"/>
                  </a:cubicBezTo>
                  <a:cubicBezTo>
                    <a:pt x="0" y="0"/>
                    <a:pt x="0" y="0"/>
                    <a:pt x="0" y="0"/>
                  </a:cubicBezTo>
                  <a:cubicBezTo>
                    <a:pt x="0" y="0"/>
                    <a:pt x="0" y="0"/>
                    <a:pt x="0" y="0"/>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41" name="Freeform 858">
              <a:extLst>
                <a:ext uri="{FF2B5EF4-FFF2-40B4-BE49-F238E27FC236}">
                  <a16:creationId xmlns:a16="http://schemas.microsoft.com/office/drawing/2014/main" id="{A9D21899-963F-6025-B361-2C2A7D724AA9}"/>
                </a:ext>
              </a:extLst>
            </p:cNvPr>
            <p:cNvSpPr>
              <a:spLocks noEditPoints="1"/>
            </p:cNvSpPr>
            <p:nvPr/>
          </p:nvSpPr>
          <p:spPr bwMode="auto">
            <a:xfrm>
              <a:off x="8972550" y="3441700"/>
              <a:ext cx="515937" cy="646113"/>
            </a:xfrm>
            <a:custGeom>
              <a:avLst/>
              <a:gdLst>
                <a:gd name="T0" fmla="*/ 1 w 124"/>
                <a:gd name="T1" fmla="*/ 153 h 155"/>
                <a:gd name="T2" fmla="*/ 1 w 124"/>
                <a:gd name="T3" fmla="*/ 154 h 155"/>
                <a:gd name="T4" fmla="*/ 0 w 124"/>
                <a:gd name="T5" fmla="*/ 154 h 155"/>
                <a:gd name="T6" fmla="*/ 2 w 124"/>
                <a:gd name="T7" fmla="*/ 152 h 155"/>
                <a:gd name="T8" fmla="*/ 3 w 124"/>
                <a:gd name="T9" fmla="*/ 151 h 155"/>
                <a:gd name="T10" fmla="*/ 4 w 124"/>
                <a:gd name="T11" fmla="*/ 151 h 155"/>
                <a:gd name="T12" fmla="*/ 8 w 124"/>
                <a:gd name="T13" fmla="*/ 146 h 155"/>
                <a:gd name="T14" fmla="*/ 12 w 124"/>
                <a:gd name="T15" fmla="*/ 141 h 155"/>
                <a:gd name="T16" fmla="*/ 12 w 124"/>
                <a:gd name="T17" fmla="*/ 142 h 155"/>
                <a:gd name="T18" fmla="*/ 13 w 124"/>
                <a:gd name="T19" fmla="*/ 140 h 155"/>
                <a:gd name="T20" fmla="*/ 12 w 124"/>
                <a:gd name="T21" fmla="*/ 141 h 155"/>
                <a:gd name="T22" fmla="*/ 12 w 124"/>
                <a:gd name="T23" fmla="*/ 140 h 155"/>
                <a:gd name="T24" fmla="*/ 15 w 124"/>
                <a:gd name="T25" fmla="*/ 140 h 155"/>
                <a:gd name="T26" fmla="*/ 2 w 124"/>
                <a:gd name="T27" fmla="*/ 153 h 155"/>
                <a:gd name="T28" fmla="*/ 2 w 124"/>
                <a:gd name="T29" fmla="*/ 153 h 155"/>
                <a:gd name="T30" fmla="*/ 31 w 124"/>
                <a:gd name="T31" fmla="*/ 104 h 155"/>
                <a:gd name="T32" fmla="*/ 49 w 124"/>
                <a:gd name="T33" fmla="*/ 100 h 155"/>
                <a:gd name="T34" fmla="*/ 40 w 124"/>
                <a:gd name="T35" fmla="*/ 102 h 155"/>
                <a:gd name="T36" fmla="*/ 35 w 124"/>
                <a:gd name="T37" fmla="*/ 108 h 155"/>
                <a:gd name="T38" fmla="*/ 38 w 124"/>
                <a:gd name="T39" fmla="*/ 111 h 155"/>
                <a:gd name="T40" fmla="*/ 49 w 124"/>
                <a:gd name="T41" fmla="*/ 103 h 155"/>
                <a:gd name="T42" fmla="*/ 29 w 124"/>
                <a:gd name="T43" fmla="*/ 108 h 155"/>
                <a:gd name="T44" fmla="*/ 21 w 124"/>
                <a:gd name="T45" fmla="*/ 103 h 155"/>
                <a:gd name="T46" fmla="*/ 15 w 124"/>
                <a:gd name="T47" fmla="*/ 109 h 155"/>
                <a:gd name="T48" fmla="*/ 16 w 124"/>
                <a:gd name="T49" fmla="*/ 112 h 155"/>
                <a:gd name="T50" fmla="*/ 20 w 124"/>
                <a:gd name="T51" fmla="*/ 110 h 155"/>
                <a:gd name="T52" fmla="*/ 19 w 124"/>
                <a:gd name="T53" fmla="*/ 120 h 155"/>
                <a:gd name="T54" fmla="*/ 23 w 124"/>
                <a:gd name="T55" fmla="*/ 124 h 155"/>
                <a:gd name="T56" fmla="*/ 30 w 124"/>
                <a:gd name="T57" fmla="*/ 112 h 155"/>
                <a:gd name="T58" fmla="*/ 12 w 124"/>
                <a:gd name="T59" fmla="*/ 110 h 155"/>
                <a:gd name="T60" fmla="*/ 9 w 124"/>
                <a:gd name="T61" fmla="*/ 113 h 155"/>
                <a:gd name="T62" fmla="*/ 11 w 124"/>
                <a:gd name="T63" fmla="*/ 108 h 155"/>
                <a:gd name="T64" fmla="*/ 19 w 124"/>
                <a:gd name="T65" fmla="*/ 116 h 155"/>
                <a:gd name="T66" fmla="*/ 24 w 124"/>
                <a:gd name="T67" fmla="*/ 130 h 155"/>
                <a:gd name="T68" fmla="*/ 47 w 124"/>
                <a:gd name="T69" fmla="*/ 98 h 155"/>
                <a:gd name="T70" fmla="*/ 98 w 124"/>
                <a:gd name="T71" fmla="*/ 49 h 155"/>
                <a:gd name="T72" fmla="*/ 91 w 124"/>
                <a:gd name="T73" fmla="*/ 43 h 155"/>
                <a:gd name="T74" fmla="*/ 86 w 124"/>
                <a:gd name="T75" fmla="*/ 54 h 155"/>
                <a:gd name="T76" fmla="*/ 76 w 124"/>
                <a:gd name="T77" fmla="*/ 74 h 155"/>
                <a:gd name="T78" fmla="*/ 67 w 124"/>
                <a:gd name="T79" fmla="*/ 73 h 155"/>
                <a:gd name="T80" fmla="*/ 56 w 124"/>
                <a:gd name="T81" fmla="*/ 89 h 155"/>
                <a:gd name="T82" fmla="*/ 49 w 124"/>
                <a:gd name="T83" fmla="*/ 88 h 155"/>
                <a:gd name="T84" fmla="*/ 32 w 124"/>
                <a:gd name="T85" fmla="*/ 94 h 155"/>
                <a:gd name="T86" fmla="*/ 25 w 124"/>
                <a:gd name="T87" fmla="*/ 102 h 155"/>
                <a:gd name="T88" fmla="*/ 34 w 124"/>
                <a:gd name="T89" fmla="*/ 100 h 155"/>
                <a:gd name="T90" fmla="*/ 40 w 124"/>
                <a:gd name="T91" fmla="*/ 99 h 155"/>
                <a:gd name="T92" fmla="*/ 46 w 124"/>
                <a:gd name="T93" fmla="*/ 96 h 155"/>
                <a:gd name="T94" fmla="*/ 53 w 124"/>
                <a:gd name="T95" fmla="*/ 99 h 155"/>
                <a:gd name="T96" fmla="*/ 58 w 124"/>
                <a:gd name="T97" fmla="*/ 104 h 155"/>
                <a:gd name="T98" fmla="*/ 63 w 124"/>
                <a:gd name="T99" fmla="*/ 94 h 155"/>
                <a:gd name="T100" fmla="*/ 68 w 124"/>
                <a:gd name="T101" fmla="*/ 97 h 155"/>
                <a:gd name="T102" fmla="*/ 79 w 124"/>
                <a:gd name="T103" fmla="*/ 94 h 155"/>
                <a:gd name="T104" fmla="*/ 84 w 124"/>
                <a:gd name="T105" fmla="*/ 93 h 155"/>
                <a:gd name="T106" fmla="*/ 90 w 124"/>
                <a:gd name="T107" fmla="*/ 79 h 155"/>
                <a:gd name="T108" fmla="*/ 96 w 124"/>
                <a:gd name="T109" fmla="*/ 64 h 155"/>
                <a:gd name="T110" fmla="*/ 98 w 124"/>
                <a:gd name="T111" fmla="*/ 58 h 155"/>
                <a:gd name="T112" fmla="*/ 52 w 124"/>
                <a:gd name="T113" fmla="*/ 97 h 155"/>
                <a:gd name="T114" fmla="*/ 122 w 124"/>
                <a:gd name="T115" fmla="*/ 22 h 155"/>
                <a:gd name="T116" fmla="*/ 105 w 124"/>
                <a:gd name="T117" fmla="*/ 9 h 155"/>
                <a:gd name="T118" fmla="*/ 88 w 124"/>
                <a:gd name="T119" fmla="*/ 21 h 155"/>
                <a:gd name="T120" fmla="*/ 90 w 124"/>
                <a:gd name="T121" fmla="*/ 35 h 155"/>
                <a:gd name="T122" fmla="*/ 100 w 124"/>
                <a:gd name="T123" fmla="*/ 30 h 155"/>
                <a:gd name="T124" fmla="*/ 120 w 124"/>
                <a:gd name="T125" fmla="*/ 24 h 1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4" h="155">
                  <a:moveTo>
                    <a:pt x="10" y="144"/>
                  </a:moveTo>
                  <a:cubicBezTo>
                    <a:pt x="10" y="144"/>
                    <a:pt x="10" y="144"/>
                    <a:pt x="10" y="144"/>
                  </a:cubicBezTo>
                  <a:cubicBezTo>
                    <a:pt x="10" y="144"/>
                    <a:pt x="10" y="144"/>
                    <a:pt x="10" y="144"/>
                  </a:cubicBezTo>
                  <a:cubicBezTo>
                    <a:pt x="10" y="144"/>
                    <a:pt x="10" y="144"/>
                    <a:pt x="10" y="144"/>
                  </a:cubicBezTo>
                  <a:cubicBezTo>
                    <a:pt x="10" y="144"/>
                    <a:pt x="10" y="144"/>
                    <a:pt x="10" y="145"/>
                  </a:cubicBezTo>
                  <a:cubicBezTo>
                    <a:pt x="10" y="145"/>
                    <a:pt x="10" y="145"/>
                    <a:pt x="10" y="145"/>
                  </a:cubicBezTo>
                  <a:cubicBezTo>
                    <a:pt x="10" y="145"/>
                    <a:pt x="10" y="145"/>
                    <a:pt x="10" y="145"/>
                  </a:cubicBezTo>
                  <a:cubicBezTo>
                    <a:pt x="9" y="145"/>
                    <a:pt x="9" y="145"/>
                    <a:pt x="9" y="144"/>
                  </a:cubicBezTo>
                  <a:cubicBezTo>
                    <a:pt x="9" y="144"/>
                    <a:pt x="9" y="144"/>
                    <a:pt x="9" y="144"/>
                  </a:cubicBezTo>
                  <a:cubicBezTo>
                    <a:pt x="9" y="144"/>
                    <a:pt x="9" y="144"/>
                    <a:pt x="9" y="144"/>
                  </a:cubicBezTo>
                  <a:cubicBezTo>
                    <a:pt x="9" y="144"/>
                    <a:pt x="9" y="144"/>
                    <a:pt x="9" y="144"/>
                  </a:cubicBezTo>
                  <a:cubicBezTo>
                    <a:pt x="9" y="144"/>
                    <a:pt x="9" y="144"/>
                    <a:pt x="9" y="144"/>
                  </a:cubicBezTo>
                  <a:cubicBezTo>
                    <a:pt x="9" y="144"/>
                    <a:pt x="9" y="144"/>
                    <a:pt x="9" y="144"/>
                  </a:cubicBezTo>
                  <a:cubicBezTo>
                    <a:pt x="9" y="144"/>
                    <a:pt x="9" y="144"/>
                    <a:pt x="9" y="143"/>
                  </a:cubicBezTo>
                  <a:cubicBezTo>
                    <a:pt x="9" y="143"/>
                    <a:pt x="9" y="143"/>
                    <a:pt x="9" y="143"/>
                  </a:cubicBezTo>
                  <a:cubicBezTo>
                    <a:pt x="9" y="143"/>
                    <a:pt x="9" y="143"/>
                    <a:pt x="9" y="143"/>
                  </a:cubicBezTo>
                  <a:cubicBezTo>
                    <a:pt x="9" y="143"/>
                    <a:pt x="9" y="143"/>
                    <a:pt x="9" y="143"/>
                  </a:cubicBezTo>
                  <a:cubicBezTo>
                    <a:pt x="9" y="143"/>
                    <a:pt x="9" y="143"/>
                    <a:pt x="9" y="143"/>
                  </a:cubicBezTo>
                  <a:cubicBezTo>
                    <a:pt x="9" y="143"/>
                    <a:pt x="9" y="143"/>
                    <a:pt x="9" y="143"/>
                  </a:cubicBezTo>
                  <a:cubicBezTo>
                    <a:pt x="9" y="143"/>
                    <a:pt x="9" y="143"/>
                    <a:pt x="10" y="143"/>
                  </a:cubicBezTo>
                  <a:cubicBezTo>
                    <a:pt x="10" y="143"/>
                    <a:pt x="10" y="143"/>
                    <a:pt x="10" y="143"/>
                  </a:cubicBezTo>
                  <a:cubicBezTo>
                    <a:pt x="10" y="143"/>
                    <a:pt x="10" y="143"/>
                    <a:pt x="10" y="143"/>
                  </a:cubicBezTo>
                  <a:cubicBezTo>
                    <a:pt x="10" y="143"/>
                    <a:pt x="10" y="143"/>
                    <a:pt x="10" y="143"/>
                  </a:cubicBezTo>
                  <a:cubicBezTo>
                    <a:pt x="10" y="143"/>
                    <a:pt x="10" y="143"/>
                    <a:pt x="10" y="143"/>
                  </a:cubicBezTo>
                  <a:cubicBezTo>
                    <a:pt x="10" y="143"/>
                    <a:pt x="10" y="143"/>
                    <a:pt x="10" y="143"/>
                  </a:cubicBezTo>
                  <a:cubicBezTo>
                    <a:pt x="10" y="143"/>
                    <a:pt x="10" y="143"/>
                    <a:pt x="10" y="143"/>
                  </a:cubicBezTo>
                  <a:cubicBezTo>
                    <a:pt x="10" y="143"/>
                    <a:pt x="10" y="143"/>
                    <a:pt x="10" y="143"/>
                  </a:cubicBezTo>
                  <a:cubicBezTo>
                    <a:pt x="10" y="143"/>
                    <a:pt x="10" y="144"/>
                    <a:pt x="10" y="144"/>
                  </a:cubicBezTo>
                  <a:cubicBezTo>
                    <a:pt x="10" y="144"/>
                    <a:pt x="10" y="144"/>
                    <a:pt x="10" y="144"/>
                  </a:cubicBezTo>
                  <a:cubicBezTo>
                    <a:pt x="10" y="144"/>
                    <a:pt x="10" y="144"/>
                    <a:pt x="10" y="144"/>
                  </a:cubicBezTo>
                  <a:cubicBezTo>
                    <a:pt x="10" y="144"/>
                    <a:pt x="10" y="144"/>
                    <a:pt x="10" y="144"/>
                  </a:cubicBezTo>
                  <a:close/>
                  <a:moveTo>
                    <a:pt x="2" y="152"/>
                  </a:moveTo>
                  <a:cubicBezTo>
                    <a:pt x="1" y="152"/>
                    <a:pt x="1" y="152"/>
                    <a:pt x="1" y="152"/>
                  </a:cubicBezTo>
                  <a:cubicBezTo>
                    <a:pt x="1" y="152"/>
                    <a:pt x="1" y="152"/>
                    <a:pt x="1" y="152"/>
                  </a:cubicBezTo>
                  <a:cubicBezTo>
                    <a:pt x="1" y="152"/>
                    <a:pt x="1" y="152"/>
                    <a:pt x="1" y="152"/>
                  </a:cubicBezTo>
                  <a:cubicBezTo>
                    <a:pt x="1" y="152"/>
                    <a:pt x="1" y="153"/>
                    <a:pt x="1" y="153"/>
                  </a:cubicBezTo>
                  <a:cubicBezTo>
                    <a:pt x="1" y="153"/>
                    <a:pt x="1" y="153"/>
                    <a:pt x="2" y="153"/>
                  </a:cubicBezTo>
                  <a:cubicBezTo>
                    <a:pt x="2" y="153"/>
                    <a:pt x="2" y="153"/>
                    <a:pt x="2" y="153"/>
                  </a:cubicBezTo>
                  <a:cubicBezTo>
                    <a:pt x="1" y="153"/>
                    <a:pt x="1" y="153"/>
                    <a:pt x="2" y="153"/>
                  </a:cubicBezTo>
                  <a:cubicBezTo>
                    <a:pt x="2" y="153"/>
                    <a:pt x="2" y="153"/>
                    <a:pt x="2" y="153"/>
                  </a:cubicBezTo>
                  <a:cubicBezTo>
                    <a:pt x="2" y="153"/>
                    <a:pt x="2" y="153"/>
                    <a:pt x="2" y="153"/>
                  </a:cubicBezTo>
                  <a:cubicBezTo>
                    <a:pt x="2" y="153"/>
                    <a:pt x="2" y="153"/>
                    <a:pt x="2" y="153"/>
                  </a:cubicBezTo>
                  <a:cubicBezTo>
                    <a:pt x="2" y="153"/>
                    <a:pt x="2" y="153"/>
                    <a:pt x="2" y="153"/>
                  </a:cubicBezTo>
                  <a:cubicBezTo>
                    <a:pt x="2" y="153"/>
                    <a:pt x="2" y="153"/>
                    <a:pt x="2" y="153"/>
                  </a:cubicBezTo>
                  <a:cubicBezTo>
                    <a:pt x="2" y="153"/>
                    <a:pt x="2" y="153"/>
                    <a:pt x="2" y="153"/>
                  </a:cubicBezTo>
                  <a:cubicBezTo>
                    <a:pt x="2" y="153"/>
                    <a:pt x="2" y="153"/>
                    <a:pt x="2" y="153"/>
                  </a:cubicBezTo>
                  <a:cubicBezTo>
                    <a:pt x="2" y="153"/>
                    <a:pt x="2" y="153"/>
                    <a:pt x="2" y="153"/>
                  </a:cubicBezTo>
                  <a:cubicBezTo>
                    <a:pt x="2" y="153"/>
                    <a:pt x="2" y="153"/>
                    <a:pt x="1" y="153"/>
                  </a:cubicBezTo>
                  <a:cubicBezTo>
                    <a:pt x="1" y="153"/>
                    <a:pt x="1" y="153"/>
                    <a:pt x="1" y="153"/>
                  </a:cubicBezTo>
                  <a:cubicBezTo>
                    <a:pt x="1" y="153"/>
                    <a:pt x="1" y="153"/>
                    <a:pt x="1" y="153"/>
                  </a:cubicBezTo>
                  <a:cubicBezTo>
                    <a:pt x="1" y="153"/>
                    <a:pt x="1" y="153"/>
                    <a:pt x="1" y="153"/>
                  </a:cubicBezTo>
                  <a:cubicBezTo>
                    <a:pt x="1" y="153"/>
                    <a:pt x="1" y="153"/>
                    <a:pt x="1" y="153"/>
                  </a:cubicBezTo>
                  <a:cubicBezTo>
                    <a:pt x="1" y="153"/>
                    <a:pt x="1" y="153"/>
                    <a:pt x="1" y="153"/>
                  </a:cubicBezTo>
                  <a:cubicBezTo>
                    <a:pt x="1" y="153"/>
                    <a:pt x="1" y="153"/>
                    <a:pt x="1" y="153"/>
                  </a:cubicBezTo>
                  <a:cubicBezTo>
                    <a:pt x="1" y="153"/>
                    <a:pt x="1" y="153"/>
                    <a:pt x="1" y="153"/>
                  </a:cubicBezTo>
                  <a:cubicBezTo>
                    <a:pt x="1" y="153"/>
                    <a:pt x="1" y="153"/>
                    <a:pt x="1" y="153"/>
                  </a:cubicBezTo>
                  <a:cubicBezTo>
                    <a:pt x="1" y="153"/>
                    <a:pt x="1" y="153"/>
                    <a:pt x="1" y="153"/>
                  </a:cubicBezTo>
                  <a:cubicBezTo>
                    <a:pt x="1" y="153"/>
                    <a:pt x="1" y="153"/>
                    <a:pt x="1" y="153"/>
                  </a:cubicBezTo>
                  <a:cubicBezTo>
                    <a:pt x="1" y="153"/>
                    <a:pt x="1" y="154"/>
                    <a:pt x="1" y="154"/>
                  </a:cubicBezTo>
                  <a:cubicBezTo>
                    <a:pt x="1" y="154"/>
                    <a:pt x="1" y="154"/>
                    <a:pt x="1" y="154"/>
                  </a:cubicBezTo>
                  <a:cubicBezTo>
                    <a:pt x="1" y="154"/>
                    <a:pt x="1" y="154"/>
                    <a:pt x="1" y="154"/>
                  </a:cubicBezTo>
                  <a:cubicBezTo>
                    <a:pt x="1" y="154"/>
                    <a:pt x="1" y="154"/>
                    <a:pt x="1" y="154"/>
                  </a:cubicBezTo>
                  <a:cubicBezTo>
                    <a:pt x="1" y="154"/>
                    <a:pt x="1" y="154"/>
                    <a:pt x="1" y="154"/>
                  </a:cubicBezTo>
                  <a:cubicBezTo>
                    <a:pt x="1" y="154"/>
                    <a:pt x="1" y="154"/>
                    <a:pt x="1" y="154"/>
                  </a:cubicBezTo>
                  <a:cubicBezTo>
                    <a:pt x="1" y="154"/>
                    <a:pt x="1" y="154"/>
                    <a:pt x="1" y="154"/>
                  </a:cubicBezTo>
                  <a:cubicBezTo>
                    <a:pt x="1" y="154"/>
                    <a:pt x="1" y="154"/>
                    <a:pt x="1" y="154"/>
                  </a:cubicBezTo>
                  <a:cubicBezTo>
                    <a:pt x="1" y="154"/>
                    <a:pt x="1" y="154"/>
                    <a:pt x="1" y="154"/>
                  </a:cubicBezTo>
                  <a:cubicBezTo>
                    <a:pt x="1" y="154"/>
                    <a:pt x="1" y="154"/>
                    <a:pt x="1" y="154"/>
                  </a:cubicBezTo>
                  <a:cubicBezTo>
                    <a:pt x="1" y="154"/>
                    <a:pt x="1" y="154"/>
                    <a:pt x="1" y="154"/>
                  </a:cubicBezTo>
                  <a:cubicBezTo>
                    <a:pt x="1" y="154"/>
                    <a:pt x="1" y="154"/>
                    <a:pt x="1" y="154"/>
                  </a:cubicBezTo>
                  <a:cubicBezTo>
                    <a:pt x="1" y="154"/>
                    <a:pt x="1" y="154"/>
                    <a:pt x="1" y="154"/>
                  </a:cubicBezTo>
                  <a:cubicBezTo>
                    <a:pt x="1" y="154"/>
                    <a:pt x="1" y="154"/>
                    <a:pt x="1" y="154"/>
                  </a:cubicBezTo>
                  <a:cubicBezTo>
                    <a:pt x="1" y="154"/>
                    <a:pt x="1" y="154"/>
                    <a:pt x="0" y="155"/>
                  </a:cubicBezTo>
                  <a:cubicBezTo>
                    <a:pt x="0" y="155"/>
                    <a:pt x="0" y="155"/>
                    <a:pt x="0" y="155"/>
                  </a:cubicBezTo>
                  <a:cubicBezTo>
                    <a:pt x="0" y="155"/>
                    <a:pt x="0" y="155"/>
                    <a:pt x="0" y="155"/>
                  </a:cubicBezTo>
                  <a:cubicBezTo>
                    <a:pt x="0" y="155"/>
                    <a:pt x="0" y="155"/>
                    <a:pt x="0" y="155"/>
                  </a:cubicBezTo>
                  <a:cubicBezTo>
                    <a:pt x="0" y="155"/>
                    <a:pt x="0" y="155"/>
                    <a:pt x="0" y="155"/>
                  </a:cubicBezTo>
                  <a:cubicBezTo>
                    <a:pt x="0" y="155"/>
                    <a:pt x="0" y="155"/>
                    <a:pt x="0" y="155"/>
                  </a:cubicBezTo>
                  <a:cubicBezTo>
                    <a:pt x="0" y="155"/>
                    <a:pt x="0" y="155"/>
                    <a:pt x="0" y="155"/>
                  </a:cubicBezTo>
                  <a:cubicBezTo>
                    <a:pt x="0" y="155"/>
                    <a:pt x="0" y="155"/>
                    <a:pt x="0" y="155"/>
                  </a:cubicBezTo>
                  <a:cubicBezTo>
                    <a:pt x="0" y="155"/>
                    <a:pt x="0" y="155"/>
                    <a:pt x="0" y="155"/>
                  </a:cubicBezTo>
                  <a:cubicBezTo>
                    <a:pt x="0" y="155"/>
                    <a:pt x="0" y="155"/>
                    <a:pt x="0" y="155"/>
                  </a:cubicBezTo>
                  <a:cubicBezTo>
                    <a:pt x="0" y="155"/>
                    <a:pt x="0" y="155"/>
                    <a:pt x="0" y="155"/>
                  </a:cubicBezTo>
                  <a:cubicBezTo>
                    <a:pt x="0" y="155"/>
                    <a:pt x="0" y="155"/>
                    <a:pt x="0" y="155"/>
                  </a:cubicBezTo>
                  <a:cubicBezTo>
                    <a:pt x="0" y="155"/>
                    <a:pt x="0" y="155"/>
                    <a:pt x="0" y="155"/>
                  </a:cubicBezTo>
                  <a:cubicBezTo>
                    <a:pt x="0" y="155"/>
                    <a:pt x="0" y="155"/>
                    <a:pt x="0" y="155"/>
                  </a:cubicBezTo>
                  <a:cubicBezTo>
                    <a:pt x="0" y="155"/>
                    <a:pt x="0" y="154"/>
                    <a:pt x="0" y="154"/>
                  </a:cubicBezTo>
                  <a:cubicBezTo>
                    <a:pt x="0" y="154"/>
                    <a:pt x="0" y="154"/>
                    <a:pt x="0" y="154"/>
                  </a:cubicBezTo>
                  <a:cubicBezTo>
                    <a:pt x="0" y="154"/>
                    <a:pt x="0" y="154"/>
                    <a:pt x="0" y="154"/>
                  </a:cubicBezTo>
                  <a:cubicBezTo>
                    <a:pt x="0" y="154"/>
                    <a:pt x="0" y="154"/>
                    <a:pt x="0" y="154"/>
                  </a:cubicBezTo>
                  <a:cubicBezTo>
                    <a:pt x="0" y="154"/>
                    <a:pt x="0" y="154"/>
                    <a:pt x="0" y="154"/>
                  </a:cubicBezTo>
                  <a:cubicBezTo>
                    <a:pt x="0" y="154"/>
                    <a:pt x="0" y="154"/>
                    <a:pt x="0" y="154"/>
                  </a:cubicBezTo>
                  <a:cubicBezTo>
                    <a:pt x="0" y="154"/>
                    <a:pt x="0" y="154"/>
                    <a:pt x="0" y="154"/>
                  </a:cubicBezTo>
                  <a:cubicBezTo>
                    <a:pt x="0" y="154"/>
                    <a:pt x="0" y="154"/>
                    <a:pt x="0" y="154"/>
                  </a:cubicBezTo>
                  <a:cubicBezTo>
                    <a:pt x="0" y="154"/>
                    <a:pt x="0" y="154"/>
                    <a:pt x="0" y="154"/>
                  </a:cubicBezTo>
                  <a:cubicBezTo>
                    <a:pt x="0" y="154"/>
                    <a:pt x="0" y="154"/>
                    <a:pt x="0" y="154"/>
                  </a:cubicBezTo>
                  <a:cubicBezTo>
                    <a:pt x="0" y="154"/>
                    <a:pt x="0" y="154"/>
                    <a:pt x="0" y="154"/>
                  </a:cubicBezTo>
                  <a:cubicBezTo>
                    <a:pt x="0" y="154"/>
                    <a:pt x="0" y="154"/>
                    <a:pt x="0" y="154"/>
                  </a:cubicBezTo>
                  <a:cubicBezTo>
                    <a:pt x="0" y="154"/>
                    <a:pt x="0" y="154"/>
                    <a:pt x="0" y="154"/>
                  </a:cubicBezTo>
                  <a:cubicBezTo>
                    <a:pt x="0" y="154"/>
                    <a:pt x="0" y="154"/>
                    <a:pt x="0" y="154"/>
                  </a:cubicBezTo>
                  <a:cubicBezTo>
                    <a:pt x="0" y="154"/>
                    <a:pt x="0" y="154"/>
                    <a:pt x="0" y="154"/>
                  </a:cubicBezTo>
                  <a:cubicBezTo>
                    <a:pt x="0" y="154"/>
                    <a:pt x="0" y="154"/>
                    <a:pt x="0" y="154"/>
                  </a:cubicBezTo>
                  <a:cubicBezTo>
                    <a:pt x="0" y="154"/>
                    <a:pt x="0" y="154"/>
                    <a:pt x="0" y="154"/>
                  </a:cubicBezTo>
                  <a:cubicBezTo>
                    <a:pt x="0" y="154"/>
                    <a:pt x="0" y="154"/>
                    <a:pt x="0" y="154"/>
                  </a:cubicBezTo>
                  <a:cubicBezTo>
                    <a:pt x="0" y="154"/>
                    <a:pt x="0" y="154"/>
                    <a:pt x="0" y="154"/>
                  </a:cubicBezTo>
                  <a:cubicBezTo>
                    <a:pt x="0" y="154"/>
                    <a:pt x="0" y="154"/>
                    <a:pt x="0" y="154"/>
                  </a:cubicBezTo>
                  <a:cubicBezTo>
                    <a:pt x="0" y="154"/>
                    <a:pt x="0" y="154"/>
                    <a:pt x="0" y="154"/>
                  </a:cubicBezTo>
                  <a:cubicBezTo>
                    <a:pt x="0" y="154"/>
                    <a:pt x="0" y="154"/>
                    <a:pt x="0" y="154"/>
                  </a:cubicBezTo>
                  <a:cubicBezTo>
                    <a:pt x="0" y="154"/>
                    <a:pt x="0" y="154"/>
                    <a:pt x="0" y="153"/>
                  </a:cubicBezTo>
                  <a:cubicBezTo>
                    <a:pt x="0" y="153"/>
                    <a:pt x="0" y="153"/>
                    <a:pt x="0" y="153"/>
                  </a:cubicBezTo>
                  <a:cubicBezTo>
                    <a:pt x="0" y="153"/>
                    <a:pt x="0" y="153"/>
                    <a:pt x="0" y="153"/>
                  </a:cubicBezTo>
                  <a:cubicBezTo>
                    <a:pt x="0" y="153"/>
                    <a:pt x="0" y="153"/>
                    <a:pt x="0" y="153"/>
                  </a:cubicBezTo>
                  <a:cubicBezTo>
                    <a:pt x="0" y="153"/>
                    <a:pt x="0" y="153"/>
                    <a:pt x="0" y="153"/>
                  </a:cubicBezTo>
                  <a:cubicBezTo>
                    <a:pt x="0" y="153"/>
                    <a:pt x="0" y="153"/>
                    <a:pt x="0" y="153"/>
                  </a:cubicBezTo>
                  <a:cubicBezTo>
                    <a:pt x="0" y="153"/>
                    <a:pt x="0" y="153"/>
                    <a:pt x="0" y="153"/>
                  </a:cubicBezTo>
                  <a:cubicBezTo>
                    <a:pt x="0" y="153"/>
                    <a:pt x="0" y="153"/>
                    <a:pt x="0" y="153"/>
                  </a:cubicBezTo>
                  <a:cubicBezTo>
                    <a:pt x="0" y="153"/>
                    <a:pt x="0" y="153"/>
                    <a:pt x="0" y="153"/>
                  </a:cubicBezTo>
                  <a:cubicBezTo>
                    <a:pt x="0" y="153"/>
                    <a:pt x="0" y="153"/>
                    <a:pt x="0" y="153"/>
                  </a:cubicBezTo>
                  <a:cubicBezTo>
                    <a:pt x="1" y="153"/>
                    <a:pt x="1" y="153"/>
                    <a:pt x="1" y="153"/>
                  </a:cubicBezTo>
                  <a:cubicBezTo>
                    <a:pt x="1" y="153"/>
                    <a:pt x="1" y="153"/>
                    <a:pt x="1" y="153"/>
                  </a:cubicBezTo>
                  <a:cubicBezTo>
                    <a:pt x="1" y="153"/>
                    <a:pt x="1" y="153"/>
                    <a:pt x="1" y="153"/>
                  </a:cubicBezTo>
                  <a:cubicBezTo>
                    <a:pt x="1" y="153"/>
                    <a:pt x="1" y="153"/>
                    <a:pt x="1" y="153"/>
                  </a:cubicBezTo>
                  <a:cubicBezTo>
                    <a:pt x="1" y="153"/>
                    <a:pt x="1" y="153"/>
                    <a:pt x="1" y="153"/>
                  </a:cubicBezTo>
                  <a:cubicBezTo>
                    <a:pt x="1" y="152"/>
                    <a:pt x="1" y="152"/>
                    <a:pt x="1" y="152"/>
                  </a:cubicBezTo>
                  <a:cubicBezTo>
                    <a:pt x="1" y="152"/>
                    <a:pt x="1" y="152"/>
                    <a:pt x="1" y="152"/>
                  </a:cubicBezTo>
                  <a:cubicBezTo>
                    <a:pt x="1" y="152"/>
                    <a:pt x="1" y="152"/>
                    <a:pt x="1" y="152"/>
                  </a:cubicBezTo>
                  <a:cubicBezTo>
                    <a:pt x="1" y="152"/>
                    <a:pt x="1" y="152"/>
                    <a:pt x="1" y="152"/>
                  </a:cubicBezTo>
                  <a:cubicBezTo>
                    <a:pt x="1" y="152"/>
                    <a:pt x="1" y="152"/>
                    <a:pt x="1" y="152"/>
                  </a:cubicBezTo>
                  <a:cubicBezTo>
                    <a:pt x="1" y="152"/>
                    <a:pt x="1" y="152"/>
                    <a:pt x="1" y="152"/>
                  </a:cubicBezTo>
                  <a:cubicBezTo>
                    <a:pt x="1" y="152"/>
                    <a:pt x="1" y="152"/>
                    <a:pt x="1" y="152"/>
                  </a:cubicBezTo>
                  <a:cubicBezTo>
                    <a:pt x="1" y="152"/>
                    <a:pt x="1" y="152"/>
                    <a:pt x="1" y="152"/>
                  </a:cubicBezTo>
                  <a:cubicBezTo>
                    <a:pt x="1" y="152"/>
                    <a:pt x="1" y="152"/>
                    <a:pt x="1" y="152"/>
                  </a:cubicBezTo>
                  <a:cubicBezTo>
                    <a:pt x="1" y="152"/>
                    <a:pt x="1" y="152"/>
                    <a:pt x="1" y="152"/>
                  </a:cubicBezTo>
                  <a:cubicBezTo>
                    <a:pt x="1" y="152"/>
                    <a:pt x="1" y="152"/>
                    <a:pt x="1" y="152"/>
                  </a:cubicBezTo>
                  <a:cubicBezTo>
                    <a:pt x="1" y="152"/>
                    <a:pt x="1" y="152"/>
                    <a:pt x="2" y="152"/>
                  </a:cubicBezTo>
                  <a:cubicBezTo>
                    <a:pt x="2" y="152"/>
                    <a:pt x="2" y="152"/>
                    <a:pt x="2" y="152"/>
                  </a:cubicBezTo>
                  <a:cubicBezTo>
                    <a:pt x="2" y="152"/>
                    <a:pt x="2" y="152"/>
                    <a:pt x="2" y="152"/>
                  </a:cubicBezTo>
                  <a:cubicBezTo>
                    <a:pt x="2" y="152"/>
                    <a:pt x="2" y="152"/>
                    <a:pt x="2" y="152"/>
                  </a:cubicBezTo>
                  <a:cubicBezTo>
                    <a:pt x="2" y="152"/>
                    <a:pt x="2" y="152"/>
                    <a:pt x="2" y="152"/>
                  </a:cubicBezTo>
                  <a:cubicBezTo>
                    <a:pt x="2" y="152"/>
                    <a:pt x="2" y="152"/>
                    <a:pt x="2" y="152"/>
                  </a:cubicBezTo>
                  <a:cubicBezTo>
                    <a:pt x="2" y="152"/>
                    <a:pt x="2" y="152"/>
                    <a:pt x="2" y="152"/>
                  </a:cubicBezTo>
                  <a:cubicBezTo>
                    <a:pt x="2" y="152"/>
                    <a:pt x="2" y="152"/>
                    <a:pt x="2" y="152"/>
                  </a:cubicBezTo>
                  <a:cubicBezTo>
                    <a:pt x="2" y="152"/>
                    <a:pt x="2" y="152"/>
                    <a:pt x="2" y="152"/>
                  </a:cubicBezTo>
                  <a:cubicBezTo>
                    <a:pt x="2" y="152"/>
                    <a:pt x="2" y="152"/>
                    <a:pt x="2" y="152"/>
                  </a:cubicBezTo>
                  <a:cubicBezTo>
                    <a:pt x="2" y="152"/>
                    <a:pt x="2" y="152"/>
                    <a:pt x="2" y="152"/>
                  </a:cubicBezTo>
                  <a:cubicBezTo>
                    <a:pt x="2" y="152"/>
                    <a:pt x="2" y="152"/>
                    <a:pt x="2" y="152"/>
                  </a:cubicBezTo>
                  <a:cubicBezTo>
                    <a:pt x="2" y="152"/>
                    <a:pt x="2" y="152"/>
                    <a:pt x="2" y="152"/>
                  </a:cubicBezTo>
                  <a:cubicBezTo>
                    <a:pt x="2" y="152"/>
                    <a:pt x="2" y="152"/>
                    <a:pt x="2" y="152"/>
                  </a:cubicBezTo>
                  <a:cubicBezTo>
                    <a:pt x="2" y="152"/>
                    <a:pt x="2" y="152"/>
                    <a:pt x="2" y="152"/>
                  </a:cubicBezTo>
                  <a:cubicBezTo>
                    <a:pt x="2" y="151"/>
                    <a:pt x="2" y="151"/>
                    <a:pt x="2" y="151"/>
                  </a:cubicBezTo>
                  <a:cubicBezTo>
                    <a:pt x="2" y="151"/>
                    <a:pt x="2" y="151"/>
                    <a:pt x="2" y="151"/>
                  </a:cubicBezTo>
                  <a:cubicBezTo>
                    <a:pt x="2" y="151"/>
                    <a:pt x="2" y="151"/>
                    <a:pt x="2" y="151"/>
                  </a:cubicBezTo>
                  <a:cubicBezTo>
                    <a:pt x="2" y="151"/>
                    <a:pt x="2" y="151"/>
                    <a:pt x="2" y="151"/>
                  </a:cubicBezTo>
                  <a:cubicBezTo>
                    <a:pt x="2" y="151"/>
                    <a:pt x="2" y="151"/>
                    <a:pt x="2" y="151"/>
                  </a:cubicBezTo>
                  <a:cubicBezTo>
                    <a:pt x="2" y="151"/>
                    <a:pt x="2" y="151"/>
                    <a:pt x="2" y="151"/>
                  </a:cubicBezTo>
                  <a:cubicBezTo>
                    <a:pt x="2" y="151"/>
                    <a:pt x="2" y="151"/>
                    <a:pt x="2" y="151"/>
                  </a:cubicBezTo>
                  <a:cubicBezTo>
                    <a:pt x="2" y="151"/>
                    <a:pt x="2" y="151"/>
                    <a:pt x="2" y="151"/>
                  </a:cubicBezTo>
                  <a:cubicBezTo>
                    <a:pt x="2" y="151"/>
                    <a:pt x="2" y="151"/>
                    <a:pt x="2" y="151"/>
                  </a:cubicBezTo>
                  <a:cubicBezTo>
                    <a:pt x="2" y="151"/>
                    <a:pt x="2" y="151"/>
                    <a:pt x="2" y="151"/>
                  </a:cubicBezTo>
                  <a:cubicBezTo>
                    <a:pt x="2" y="151"/>
                    <a:pt x="2" y="151"/>
                    <a:pt x="2" y="151"/>
                  </a:cubicBezTo>
                  <a:cubicBezTo>
                    <a:pt x="2" y="151"/>
                    <a:pt x="2" y="151"/>
                    <a:pt x="2" y="151"/>
                  </a:cubicBezTo>
                  <a:cubicBezTo>
                    <a:pt x="2" y="151"/>
                    <a:pt x="2" y="151"/>
                    <a:pt x="2" y="151"/>
                  </a:cubicBezTo>
                  <a:cubicBezTo>
                    <a:pt x="2" y="151"/>
                    <a:pt x="2" y="151"/>
                    <a:pt x="2" y="150"/>
                  </a:cubicBezTo>
                  <a:cubicBezTo>
                    <a:pt x="2" y="150"/>
                    <a:pt x="2" y="150"/>
                    <a:pt x="2" y="150"/>
                  </a:cubicBezTo>
                  <a:cubicBezTo>
                    <a:pt x="2" y="150"/>
                    <a:pt x="2" y="151"/>
                    <a:pt x="2" y="151"/>
                  </a:cubicBezTo>
                  <a:cubicBezTo>
                    <a:pt x="2" y="151"/>
                    <a:pt x="2" y="151"/>
                    <a:pt x="2" y="151"/>
                  </a:cubicBezTo>
                  <a:cubicBezTo>
                    <a:pt x="2" y="151"/>
                    <a:pt x="2" y="151"/>
                    <a:pt x="2" y="151"/>
                  </a:cubicBezTo>
                  <a:cubicBezTo>
                    <a:pt x="2" y="151"/>
                    <a:pt x="2" y="151"/>
                    <a:pt x="2" y="151"/>
                  </a:cubicBezTo>
                  <a:cubicBezTo>
                    <a:pt x="2" y="151"/>
                    <a:pt x="2" y="151"/>
                    <a:pt x="2" y="151"/>
                  </a:cubicBezTo>
                  <a:cubicBezTo>
                    <a:pt x="2" y="150"/>
                    <a:pt x="2" y="151"/>
                    <a:pt x="2" y="151"/>
                  </a:cubicBezTo>
                  <a:cubicBezTo>
                    <a:pt x="2" y="151"/>
                    <a:pt x="2" y="151"/>
                    <a:pt x="2" y="151"/>
                  </a:cubicBezTo>
                  <a:cubicBezTo>
                    <a:pt x="2" y="151"/>
                    <a:pt x="2" y="151"/>
                    <a:pt x="2" y="151"/>
                  </a:cubicBezTo>
                  <a:cubicBezTo>
                    <a:pt x="2" y="151"/>
                    <a:pt x="2" y="151"/>
                    <a:pt x="2" y="151"/>
                  </a:cubicBezTo>
                  <a:cubicBezTo>
                    <a:pt x="2" y="151"/>
                    <a:pt x="3" y="151"/>
                    <a:pt x="3" y="151"/>
                  </a:cubicBezTo>
                  <a:cubicBezTo>
                    <a:pt x="3" y="151"/>
                    <a:pt x="3" y="151"/>
                    <a:pt x="3" y="151"/>
                  </a:cubicBezTo>
                  <a:cubicBezTo>
                    <a:pt x="3" y="151"/>
                    <a:pt x="3" y="151"/>
                    <a:pt x="3" y="151"/>
                  </a:cubicBezTo>
                  <a:cubicBezTo>
                    <a:pt x="3" y="151"/>
                    <a:pt x="3" y="151"/>
                    <a:pt x="3" y="151"/>
                  </a:cubicBezTo>
                  <a:cubicBezTo>
                    <a:pt x="3" y="151"/>
                    <a:pt x="3" y="151"/>
                    <a:pt x="3" y="151"/>
                  </a:cubicBezTo>
                  <a:cubicBezTo>
                    <a:pt x="3" y="151"/>
                    <a:pt x="3" y="151"/>
                    <a:pt x="3" y="151"/>
                  </a:cubicBezTo>
                  <a:cubicBezTo>
                    <a:pt x="3" y="151"/>
                    <a:pt x="3" y="151"/>
                    <a:pt x="3" y="151"/>
                  </a:cubicBezTo>
                  <a:cubicBezTo>
                    <a:pt x="3" y="151"/>
                    <a:pt x="3" y="151"/>
                    <a:pt x="3" y="151"/>
                  </a:cubicBezTo>
                  <a:cubicBezTo>
                    <a:pt x="3" y="151"/>
                    <a:pt x="3" y="151"/>
                    <a:pt x="3" y="151"/>
                  </a:cubicBezTo>
                  <a:cubicBezTo>
                    <a:pt x="3" y="151"/>
                    <a:pt x="3" y="151"/>
                    <a:pt x="3" y="151"/>
                  </a:cubicBezTo>
                  <a:cubicBezTo>
                    <a:pt x="3" y="151"/>
                    <a:pt x="3" y="151"/>
                    <a:pt x="3" y="151"/>
                  </a:cubicBezTo>
                  <a:cubicBezTo>
                    <a:pt x="3" y="151"/>
                    <a:pt x="3" y="151"/>
                    <a:pt x="3" y="151"/>
                  </a:cubicBezTo>
                  <a:cubicBezTo>
                    <a:pt x="3" y="151"/>
                    <a:pt x="3" y="151"/>
                    <a:pt x="3" y="151"/>
                  </a:cubicBezTo>
                  <a:cubicBezTo>
                    <a:pt x="3" y="151"/>
                    <a:pt x="3" y="151"/>
                    <a:pt x="4" y="151"/>
                  </a:cubicBezTo>
                  <a:cubicBezTo>
                    <a:pt x="4" y="151"/>
                    <a:pt x="4" y="151"/>
                    <a:pt x="4" y="151"/>
                  </a:cubicBezTo>
                  <a:cubicBezTo>
                    <a:pt x="4" y="151"/>
                    <a:pt x="4" y="151"/>
                    <a:pt x="4" y="151"/>
                  </a:cubicBezTo>
                  <a:cubicBezTo>
                    <a:pt x="4" y="151"/>
                    <a:pt x="4" y="151"/>
                    <a:pt x="4" y="151"/>
                  </a:cubicBezTo>
                  <a:cubicBezTo>
                    <a:pt x="4" y="150"/>
                    <a:pt x="4" y="150"/>
                    <a:pt x="4" y="150"/>
                  </a:cubicBezTo>
                  <a:cubicBezTo>
                    <a:pt x="4" y="150"/>
                    <a:pt x="4" y="150"/>
                    <a:pt x="4" y="150"/>
                  </a:cubicBezTo>
                  <a:cubicBezTo>
                    <a:pt x="4" y="150"/>
                    <a:pt x="4" y="150"/>
                    <a:pt x="4" y="150"/>
                  </a:cubicBezTo>
                  <a:cubicBezTo>
                    <a:pt x="4" y="150"/>
                    <a:pt x="4" y="150"/>
                    <a:pt x="4" y="150"/>
                  </a:cubicBezTo>
                  <a:cubicBezTo>
                    <a:pt x="4" y="150"/>
                    <a:pt x="4" y="150"/>
                    <a:pt x="4" y="150"/>
                  </a:cubicBezTo>
                  <a:cubicBezTo>
                    <a:pt x="4" y="150"/>
                    <a:pt x="4" y="150"/>
                    <a:pt x="4" y="150"/>
                  </a:cubicBezTo>
                  <a:cubicBezTo>
                    <a:pt x="4" y="150"/>
                    <a:pt x="4" y="150"/>
                    <a:pt x="4" y="150"/>
                  </a:cubicBezTo>
                  <a:cubicBezTo>
                    <a:pt x="4" y="150"/>
                    <a:pt x="4" y="150"/>
                    <a:pt x="4" y="150"/>
                  </a:cubicBezTo>
                  <a:cubicBezTo>
                    <a:pt x="4" y="150"/>
                    <a:pt x="4" y="150"/>
                    <a:pt x="4" y="150"/>
                  </a:cubicBezTo>
                  <a:cubicBezTo>
                    <a:pt x="4" y="150"/>
                    <a:pt x="4" y="150"/>
                    <a:pt x="4" y="150"/>
                  </a:cubicBezTo>
                  <a:cubicBezTo>
                    <a:pt x="4" y="150"/>
                    <a:pt x="4" y="150"/>
                    <a:pt x="4" y="150"/>
                  </a:cubicBezTo>
                  <a:cubicBezTo>
                    <a:pt x="5" y="150"/>
                    <a:pt x="5" y="150"/>
                    <a:pt x="5" y="150"/>
                  </a:cubicBezTo>
                  <a:cubicBezTo>
                    <a:pt x="5" y="150"/>
                    <a:pt x="5" y="150"/>
                    <a:pt x="5" y="150"/>
                  </a:cubicBezTo>
                  <a:cubicBezTo>
                    <a:pt x="5" y="150"/>
                    <a:pt x="5" y="150"/>
                    <a:pt x="5" y="150"/>
                  </a:cubicBezTo>
                  <a:cubicBezTo>
                    <a:pt x="5" y="150"/>
                    <a:pt x="5" y="150"/>
                    <a:pt x="5" y="150"/>
                  </a:cubicBezTo>
                  <a:cubicBezTo>
                    <a:pt x="5" y="150"/>
                    <a:pt x="5" y="150"/>
                    <a:pt x="5" y="150"/>
                  </a:cubicBezTo>
                  <a:cubicBezTo>
                    <a:pt x="5" y="150"/>
                    <a:pt x="5" y="150"/>
                    <a:pt x="5" y="150"/>
                  </a:cubicBezTo>
                  <a:cubicBezTo>
                    <a:pt x="5" y="150"/>
                    <a:pt x="5" y="150"/>
                    <a:pt x="5" y="150"/>
                  </a:cubicBezTo>
                  <a:cubicBezTo>
                    <a:pt x="5" y="150"/>
                    <a:pt x="5" y="150"/>
                    <a:pt x="5" y="150"/>
                  </a:cubicBezTo>
                  <a:cubicBezTo>
                    <a:pt x="5" y="150"/>
                    <a:pt x="5" y="150"/>
                    <a:pt x="5" y="150"/>
                  </a:cubicBezTo>
                  <a:cubicBezTo>
                    <a:pt x="5" y="150"/>
                    <a:pt x="5" y="150"/>
                    <a:pt x="5" y="150"/>
                  </a:cubicBezTo>
                  <a:cubicBezTo>
                    <a:pt x="5" y="150"/>
                    <a:pt x="5" y="151"/>
                    <a:pt x="5" y="151"/>
                  </a:cubicBezTo>
                  <a:cubicBezTo>
                    <a:pt x="5" y="151"/>
                    <a:pt x="5" y="151"/>
                    <a:pt x="5" y="151"/>
                  </a:cubicBezTo>
                  <a:cubicBezTo>
                    <a:pt x="5" y="151"/>
                    <a:pt x="5" y="151"/>
                    <a:pt x="4" y="151"/>
                  </a:cubicBezTo>
                  <a:cubicBezTo>
                    <a:pt x="4" y="151"/>
                    <a:pt x="4" y="151"/>
                    <a:pt x="4" y="151"/>
                  </a:cubicBezTo>
                  <a:cubicBezTo>
                    <a:pt x="4" y="151"/>
                    <a:pt x="4" y="151"/>
                    <a:pt x="4" y="151"/>
                  </a:cubicBezTo>
                  <a:cubicBezTo>
                    <a:pt x="4" y="151"/>
                    <a:pt x="4" y="151"/>
                    <a:pt x="4" y="151"/>
                  </a:cubicBezTo>
                  <a:cubicBezTo>
                    <a:pt x="4" y="151"/>
                    <a:pt x="4" y="151"/>
                    <a:pt x="4" y="151"/>
                  </a:cubicBezTo>
                  <a:cubicBezTo>
                    <a:pt x="4" y="151"/>
                    <a:pt x="4" y="151"/>
                    <a:pt x="4" y="151"/>
                  </a:cubicBezTo>
                  <a:cubicBezTo>
                    <a:pt x="4" y="151"/>
                    <a:pt x="4" y="151"/>
                    <a:pt x="4" y="151"/>
                  </a:cubicBezTo>
                  <a:cubicBezTo>
                    <a:pt x="4" y="151"/>
                    <a:pt x="4" y="151"/>
                    <a:pt x="4" y="151"/>
                  </a:cubicBezTo>
                  <a:cubicBezTo>
                    <a:pt x="4" y="151"/>
                    <a:pt x="4" y="151"/>
                    <a:pt x="4" y="151"/>
                  </a:cubicBezTo>
                  <a:cubicBezTo>
                    <a:pt x="4" y="151"/>
                    <a:pt x="3" y="151"/>
                    <a:pt x="3" y="151"/>
                  </a:cubicBezTo>
                  <a:cubicBezTo>
                    <a:pt x="4" y="151"/>
                    <a:pt x="3" y="151"/>
                    <a:pt x="3" y="151"/>
                  </a:cubicBezTo>
                  <a:cubicBezTo>
                    <a:pt x="3" y="151"/>
                    <a:pt x="3" y="151"/>
                    <a:pt x="3" y="152"/>
                  </a:cubicBezTo>
                  <a:cubicBezTo>
                    <a:pt x="3" y="152"/>
                    <a:pt x="3" y="152"/>
                    <a:pt x="3" y="152"/>
                  </a:cubicBezTo>
                  <a:cubicBezTo>
                    <a:pt x="3" y="152"/>
                    <a:pt x="3" y="152"/>
                    <a:pt x="3" y="152"/>
                  </a:cubicBezTo>
                  <a:cubicBezTo>
                    <a:pt x="3" y="152"/>
                    <a:pt x="3" y="152"/>
                    <a:pt x="3" y="152"/>
                  </a:cubicBezTo>
                  <a:cubicBezTo>
                    <a:pt x="3" y="152"/>
                    <a:pt x="3" y="152"/>
                    <a:pt x="3" y="152"/>
                  </a:cubicBezTo>
                  <a:cubicBezTo>
                    <a:pt x="3" y="152"/>
                    <a:pt x="3" y="152"/>
                    <a:pt x="3" y="152"/>
                  </a:cubicBezTo>
                  <a:cubicBezTo>
                    <a:pt x="3" y="152"/>
                    <a:pt x="3" y="152"/>
                    <a:pt x="3" y="152"/>
                  </a:cubicBezTo>
                  <a:cubicBezTo>
                    <a:pt x="3" y="152"/>
                    <a:pt x="3" y="152"/>
                    <a:pt x="3" y="152"/>
                  </a:cubicBezTo>
                  <a:cubicBezTo>
                    <a:pt x="3" y="152"/>
                    <a:pt x="3" y="152"/>
                    <a:pt x="3" y="152"/>
                  </a:cubicBezTo>
                  <a:cubicBezTo>
                    <a:pt x="3" y="152"/>
                    <a:pt x="3" y="152"/>
                    <a:pt x="3" y="152"/>
                  </a:cubicBezTo>
                  <a:cubicBezTo>
                    <a:pt x="3" y="152"/>
                    <a:pt x="3" y="152"/>
                    <a:pt x="3" y="152"/>
                  </a:cubicBezTo>
                  <a:cubicBezTo>
                    <a:pt x="3" y="152"/>
                    <a:pt x="3" y="152"/>
                    <a:pt x="3" y="152"/>
                  </a:cubicBezTo>
                  <a:cubicBezTo>
                    <a:pt x="3" y="152"/>
                    <a:pt x="3" y="152"/>
                    <a:pt x="3" y="152"/>
                  </a:cubicBezTo>
                  <a:cubicBezTo>
                    <a:pt x="3" y="152"/>
                    <a:pt x="3" y="152"/>
                    <a:pt x="3" y="152"/>
                  </a:cubicBezTo>
                  <a:cubicBezTo>
                    <a:pt x="2" y="152"/>
                    <a:pt x="2" y="152"/>
                    <a:pt x="2" y="152"/>
                  </a:cubicBezTo>
                  <a:cubicBezTo>
                    <a:pt x="2" y="152"/>
                    <a:pt x="2" y="152"/>
                    <a:pt x="2" y="152"/>
                  </a:cubicBezTo>
                  <a:cubicBezTo>
                    <a:pt x="2" y="152"/>
                    <a:pt x="2" y="152"/>
                    <a:pt x="2" y="152"/>
                  </a:cubicBezTo>
                  <a:cubicBezTo>
                    <a:pt x="2" y="152"/>
                    <a:pt x="2" y="152"/>
                    <a:pt x="2" y="152"/>
                  </a:cubicBezTo>
                  <a:cubicBezTo>
                    <a:pt x="2" y="152"/>
                    <a:pt x="2" y="152"/>
                    <a:pt x="2" y="152"/>
                  </a:cubicBezTo>
                  <a:cubicBezTo>
                    <a:pt x="2" y="152"/>
                    <a:pt x="2" y="152"/>
                    <a:pt x="2" y="152"/>
                  </a:cubicBezTo>
                  <a:cubicBezTo>
                    <a:pt x="2" y="152"/>
                    <a:pt x="2" y="152"/>
                    <a:pt x="2" y="152"/>
                  </a:cubicBezTo>
                  <a:cubicBezTo>
                    <a:pt x="2" y="152"/>
                    <a:pt x="2" y="152"/>
                    <a:pt x="2" y="152"/>
                  </a:cubicBezTo>
                  <a:cubicBezTo>
                    <a:pt x="2" y="152"/>
                    <a:pt x="2" y="152"/>
                    <a:pt x="2" y="152"/>
                  </a:cubicBezTo>
                  <a:cubicBezTo>
                    <a:pt x="2" y="152"/>
                    <a:pt x="2" y="152"/>
                    <a:pt x="2" y="152"/>
                  </a:cubicBezTo>
                  <a:cubicBezTo>
                    <a:pt x="2" y="152"/>
                    <a:pt x="2" y="152"/>
                    <a:pt x="2" y="152"/>
                  </a:cubicBezTo>
                  <a:cubicBezTo>
                    <a:pt x="2" y="152"/>
                    <a:pt x="2" y="152"/>
                    <a:pt x="2" y="152"/>
                  </a:cubicBezTo>
                  <a:cubicBezTo>
                    <a:pt x="2" y="152"/>
                    <a:pt x="2" y="152"/>
                    <a:pt x="2" y="152"/>
                  </a:cubicBezTo>
                  <a:moveTo>
                    <a:pt x="8" y="146"/>
                  </a:moveTo>
                  <a:cubicBezTo>
                    <a:pt x="8" y="146"/>
                    <a:pt x="8" y="146"/>
                    <a:pt x="8" y="146"/>
                  </a:cubicBezTo>
                  <a:cubicBezTo>
                    <a:pt x="8" y="146"/>
                    <a:pt x="8" y="146"/>
                    <a:pt x="8" y="146"/>
                  </a:cubicBezTo>
                  <a:cubicBezTo>
                    <a:pt x="7" y="146"/>
                    <a:pt x="7" y="146"/>
                    <a:pt x="7" y="146"/>
                  </a:cubicBezTo>
                  <a:cubicBezTo>
                    <a:pt x="7" y="146"/>
                    <a:pt x="7" y="146"/>
                    <a:pt x="7" y="146"/>
                  </a:cubicBezTo>
                  <a:cubicBezTo>
                    <a:pt x="7" y="146"/>
                    <a:pt x="7" y="146"/>
                    <a:pt x="7" y="146"/>
                  </a:cubicBezTo>
                  <a:cubicBezTo>
                    <a:pt x="7" y="146"/>
                    <a:pt x="7" y="146"/>
                    <a:pt x="7" y="146"/>
                  </a:cubicBezTo>
                  <a:cubicBezTo>
                    <a:pt x="7" y="146"/>
                    <a:pt x="7" y="146"/>
                    <a:pt x="7" y="146"/>
                  </a:cubicBezTo>
                  <a:cubicBezTo>
                    <a:pt x="7" y="146"/>
                    <a:pt x="7" y="146"/>
                    <a:pt x="7" y="146"/>
                  </a:cubicBezTo>
                  <a:cubicBezTo>
                    <a:pt x="7" y="146"/>
                    <a:pt x="7" y="146"/>
                    <a:pt x="7" y="146"/>
                  </a:cubicBezTo>
                  <a:cubicBezTo>
                    <a:pt x="7" y="146"/>
                    <a:pt x="7" y="146"/>
                    <a:pt x="7" y="146"/>
                  </a:cubicBezTo>
                  <a:cubicBezTo>
                    <a:pt x="7" y="146"/>
                    <a:pt x="7" y="147"/>
                    <a:pt x="7" y="147"/>
                  </a:cubicBezTo>
                  <a:cubicBezTo>
                    <a:pt x="7" y="147"/>
                    <a:pt x="7" y="147"/>
                    <a:pt x="7" y="147"/>
                  </a:cubicBezTo>
                  <a:cubicBezTo>
                    <a:pt x="7" y="147"/>
                    <a:pt x="7" y="146"/>
                    <a:pt x="7" y="146"/>
                  </a:cubicBezTo>
                  <a:cubicBezTo>
                    <a:pt x="7" y="146"/>
                    <a:pt x="8" y="146"/>
                    <a:pt x="8" y="146"/>
                  </a:cubicBezTo>
                  <a:cubicBezTo>
                    <a:pt x="8" y="146"/>
                    <a:pt x="8" y="146"/>
                    <a:pt x="8" y="146"/>
                  </a:cubicBezTo>
                  <a:cubicBezTo>
                    <a:pt x="8" y="146"/>
                    <a:pt x="8" y="146"/>
                    <a:pt x="8" y="146"/>
                  </a:cubicBezTo>
                  <a:close/>
                  <a:moveTo>
                    <a:pt x="12" y="142"/>
                  </a:moveTo>
                  <a:cubicBezTo>
                    <a:pt x="12" y="142"/>
                    <a:pt x="12" y="142"/>
                    <a:pt x="12" y="142"/>
                  </a:cubicBezTo>
                  <a:cubicBezTo>
                    <a:pt x="12" y="142"/>
                    <a:pt x="12" y="142"/>
                    <a:pt x="12" y="142"/>
                  </a:cubicBezTo>
                  <a:cubicBezTo>
                    <a:pt x="12" y="142"/>
                    <a:pt x="12" y="142"/>
                    <a:pt x="12" y="142"/>
                  </a:cubicBezTo>
                  <a:cubicBezTo>
                    <a:pt x="12" y="142"/>
                    <a:pt x="12" y="142"/>
                    <a:pt x="12" y="142"/>
                  </a:cubicBezTo>
                  <a:cubicBezTo>
                    <a:pt x="12" y="142"/>
                    <a:pt x="12" y="142"/>
                    <a:pt x="12" y="142"/>
                  </a:cubicBezTo>
                  <a:cubicBezTo>
                    <a:pt x="12" y="142"/>
                    <a:pt x="12" y="142"/>
                    <a:pt x="12" y="142"/>
                  </a:cubicBezTo>
                  <a:cubicBezTo>
                    <a:pt x="12" y="142"/>
                    <a:pt x="12" y="142"/>
                    <a:pt x="12" y="142"/>
                  </a:cubicBezTo>
                  <a:cubicBezTo>
                    <a:pt x="12" y="142"/>
                    <a:pt x="12" y="142"/>
                    <a:pt x="12" y="142"/>
                  </a:cubicBezTo>
                  <a:cubicBezTo>
                    <a:pt x="12" y="142"/>
                    <a:pt x="12" y="142"/>
                    <a:pt x="12" y="142"/>
                  </a:cubicBezTo>
                  <a:cubicBezTo>
                    <a:pt x="12" y="142"/>
                    <a:pt x="12" y="142"/>
                    <a:pt x="12" y="141"/>
                  </a:cubicBezTo>
                  <a:cubicBezTo>
                    <a:pt x="12" y="141"/>
                    <a:pt x="12" y="141"/>
                    <a:pt x="12" y="141"/>
                  </a:cubicBezTo>
                  <a:cubicBezTo>
                    <a:pt x="12" y="141"/>
                    <a:pt x="12" y="141"/>
                    <a:pt x="12" y="141"/>
                  </a:cubicBezTo>
                  <a:cubicBezTo>
                    <a:pt x="12" y="141"/>
                    <a:pt x="12" y="141"/>
                    <a:pt x="12" y="141"/>
                  </a:cubicBezTo>
                  <a:cubicBezTo>
                    <a:pt x="12" y="141"/>
                    <a:pt x="12" y="142"/>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2"/>
                    <a:pt x="12" y="142"/>
                  </a:cubicBezTo>
                  <a:cubicBezTo>
                    <a:pt x="12" y="142"/>
                    <a:pt x="12" y="142"/>
                    <a:pt x="12" y="142"/>
                  </a:cubicBezTo>
                  <a:cubicBezTo>
                    <a:pt x="12" y="142"/>
                    <a:pt x="12" y="142"/>
                    <a:pt x="12" y="142"/>
                  </a:cubicBezTo>
                  <a:cubicBezTo>
                    <a:pt x="12" y="142"/>
                    <a:pt x="12" y="142"/>
                    <a:pt x="12" y="142"/>
                  </a:cubicBezTo>
                  <a:cubicBezTo>
                    <a:pt x="12" y="142"/>
                    <a:pt x="12" y="142"/>
                    <a:pt x="12" y="142"/>
                  </a:cubicBezTo>
                  <a:cubicBezTo>
                    <a:pt x="12" y="142"/>
                    <a:pt x="12" y="142"/>
                    <a:pt x="12" y="142"/>
                  </a:cubicBezTo>
                  <a:cubicBezTo>
                    <a:pt x="12" y="142"/>
                    <a:pt x="12" y="142"/>
                    <a:pt x="12" y="142"/>
                  </a:cubicBezTo>
                  <a:cubicBezTo>
                    <a:pt x="12" y="142"/>
                    <a:pt x="12" y="142"/>
                    <a:pt x="12" y="142"/>
                  </a:cubicBezTo>
                  <a:cubicBezTo>
                    <a:pt x="12" y="142"/>
                    <a:pt x="12" y="142"/>
                    <a:pt x="12" y="142"/>
                  </a:cubicBezTo>
                  <a:cubicBezTo>
                    <a:pt x="12" y="142"/>
                    <a:pt x="12" y="142"/>
                    <a:pt x="12" y="142"/>
                  </a:cubicBezTo>
                  <a:cubicBezTo>
                    <a:pt x="12" y="142"/>
                    <a:pt x="12" y="142"/>
                    <a:pt x="12" y="142"/>
                  </a:cubicBezTo>
                  <a:cubicBezTo>
                    <a:pt x="12" y="142"/>
                    <a:pt x="12" y="142"/>
                    <a:pt x="12" y="142"/>
                  </a:cubicBezTo>
                  <a:cubicBezTo>
                    <a:pt x="12" y="142"/>
                    <a:pt x="12" y="142"/>
                    <a:pt x="12" y="142"/>
                  </a:cubicBezTo>
                  <a:cubicBezTo>
                    <a:pt x="12" y="142"/>
                    <a:pt x="12" y="142"/>
                    <a:pt x="12" y="142"/>
                  </a:cubicBezTo>
                  <a:cubicBezTo>
                    <a:pt x="12" y="142"/>
                    <a:pt x="12" y="142"/>
                    <a:pt x="12" y="142"/>
                  </a:cubicBezTo>
                  <a:cubicBezTo>
                    <a:pt x="12" y="142"/>
                    <a:pt x="12" y="142"/>
                    <a:pt x="12" y="142"/>
                  </a:cubicBezTo>
                  <a:cubicBezTo>
                    <a:pt x="12" y="142"/>
                    <a:pt x="12" y="142"/>
                    <a:pt x="12" y="142"/>
                  </a:cubicBezTo>
                  <a:cubicBezTo>
                    <a:pt x="12" y="142"/>
                    <a:pt x="12" y="142"/>
                    <a:pt x="12" y="142"/>
                  </a:cubicBezTo>
                  <a:cubicBezTo>
                    <a:pt x="12" y="142"/>
                    <a:pt x="12" y="142"/>
                    <a:pt x="13" y="142"/>
                  </a:cubicBezTo>
                  <a:cubicBezTo>
                    <a:pt x="13" y="142"/>
                    <a:pt x="12" y="142"/>
                    <a:pt x="12" y="142"/>
                  </a:cubicBezTo>
                  <a:close/>
                  <a:moveTo>
                    <a:pt x="17" y="140"/>
                  </a:moveTo>
                  <a:cubicBezTo>
                    <a:pt x="17" y="140"/>
                    <a:pt x="17" y="140"/>
                    <a:pt x="17" y="140"/>
                  </a:cubicBezTo>
                  <a:cubicBezTo>
                    <a:pt x="17" y="140"/>
                    <a:pt x="17" y="140"/>
                    <a:pt x="17" y="140"/>
                  </a:cubicBezTo>
                  <a:cubicBezTo>
                    <a:pt x="17" y="141"/>
                    <a:pt x="17" y="141"/>
                    <a:pt x="16" y="141"/>
                  </a:cubicBezTo>
                  <a:cubicBezTo>
                    <a:pt x="16" y="141"/>
                    <a:pt x="16" y="141"/>
                    <a:pt x="16" y="141"/>
                  </a:cubicBezTo>
                  <a:cubicBezTo>
                    <a:pt x="16" y="141"/>
                    <a:pt x="16" y="141"/>
                    <a:pt x="16" y="141"/>
                  </a:cubicBezTo>
                  <a:cubicBezTo>
                    <a:pt x="16" y="141"/>
                    <a:pt x="16" y="141"/>
                    <a:pt x="16" y="141"/>
                  </a:cubicBezTo>
                  <a:cubicBezTo>
                    <a:pt x="16" y="141"/>
                    <a:pt x="16" y="141"/>
                    <a:pt x="16" y="141"/>
                  </a:cubicBezTo>
                  <a:cubicBezTo>
                    <a:pt x="16" y="141"/>
                    <a:pt x="16" y="141"/>
                    <a:pt x="17" y="141"/>
                  </a:cubicBezTo>
                  <a:cubicBezTo>
                    <a:pt x="17" y="141"/>
                    <a:pt x="17" y="141"/>
                    <a:pt x="17" y="141"/>
                  </a:cubicBezTo>
                  <a:cubicBezTo>
                    <a:pt x="17" y="141"/>
                    <a:pt x="17" y="141"/>
                    <a:pt x="17" y="141"/>
                  </a:cubicBezTo>
                  <a:cubicBezTo>
                    <a:pt x="17" y="141"/>
                    <a:pt x="17" y="141"/>
                    <a:pt x="17" y="141"/>
                  </a:cubicBezTo>
                  <a:cubicBezTo>
                    <a:pt x="17" y="141"/>
                    <a:pt x="17" y="140"/>
                    <a:pt x="17" y="140"/>
                  </a:cubicBezTo>
                  <a:close/>
                  <a:moveTo>
                    <a:pt x="15" y="140"/>
                  </a:moveTo>
                  <a:cubicBezTo>
                    <a:pt x="15" y="140"/>
                    <a:pt x="15" y="140"/>
                    <a:pt x="15" y="140"/>
                  </a:cubicBezTo>
                  <a:cubicBezTo>
                    <a:pt x="15" y="140"/>
                    <a:pt x="15" y="140"/>
                    <a:pt x="15" y="140"/>
                  </a:cubicBezTo>
                  <a:cubicBezTo>
                    <a:pt x="15" y="140"/>
                    <a:pt x="15" y="140"/>
                    <a:pt x="15" y="140"/>
                  </a:cubicBezTo>
                  <a:cubicBezTo>
                    <a:pt x="15" y="140"/>
                    <a:pt x="15" y="140"/>
                    <a:pt x="15" y="140"/>
                  </a:cubicBezTo>
                  <a:cubicBezTo>
                    <a:pt x="15" y="140"/>
                    <a:pt x="15" y="140"/>
                    <a:pt x="15" y="140"/>
                  </a:cubicBezTo>
                  <a:cubicBezTo>
                    <a:pt x="15" y="140"/>
                    <a:pt x="15" y="140"/>
                    <a:pt x="15" y="140"/>
                  </a:cubicBezTo>
                  <a:cubicBezTo>
                    <a:pt x="15" y="140"/>
                    <a:pt x="15" y="140"/>
                    <a:pt x="15" y="140"/>
                  </a:cubicBezTo>
                  <a:cubicBezTo>
                    <a:pt x="15" y="140"/>
                    <a:pt x="15" y="140"/>
                    <a:pt x="14" y="140"/>
                  </a:cubicBezTo>
                  <a:cubicBezTo>
                    <a:pt x="14" y="140"/>
                    <a:pt x="14" y="140"/>
                    <a:pt x="14" y="140"/>
                  </a:cubicBezTo>
                  <a:cubicBezTo>
                    <a:pt x="14" y="140"/>
                    <a:pt x="14" y="140"/>
                    <a:pt x="14" y="140"/>
                  </a:cubicBezTo>
                  <a:cubicBezTo>
                    <a:pt x="14" y="140"/>
                    <a:pt x="14" y="140"/>
                    <a:pt x="14" y="140"/>
                  </a:cubicBezTo>
                  <a:cubicBezTo>
                    <a:pt x="14" y="140"/>
                    <a:pt x="14" y="140"/>
                    <a:pt x="14" y="140"/>
                  </a:cubicBezTo>
                  <a:cubicBezTo>
                    <a:pt x="14" y="140"/>
                    <a:pt x="14" y="140"/>
                    <a:pt x="14" y="140"/>
                  </a:cubicBezTo>
                  <a:cubicBezTo>
                    <a:pt x="14" y="140"/>
                    <a:pt x="14" y="140"/>
                    <a:pt x="14" y="140"/>
                  </a:cubicBezTo>
                  <a:cubicBezTo>
                    <a:pt x="14" y="140"/>
                    <a:pt x="14" y="140"/>
                    <a:pt x="14" y="140"/>
                  </a:cubicBezTo>
                  <a:cubicBezTo>
                    <a:pt x="14" y="140"/>
                    <a:pt x="14" y="140"/>
                    <a:pt x="14" y="140"/>
                  </a:cubicBezTo>
                  <a:cubicBezTo>
                    <a:pt x="14" y="140"/>
                    <a:pt x="14" y="140"/>
                    <a:pt x="14" y="141"/>
                  </a:cubicBezTo>
                  <a:cubicBezTo>
                    <a:pt x="14" y="141"/>
                    <a:pt x="14" y="141"/>
                    <a:pt x="13" y="141"/>
                  </a:cubicBezTo>
                  <a:cubicBezTo>
                    <a:pt x="13" y="141"/>
                    <a:pt x="13" y="141"/>
                    <a:pt x="13" y="141"/>
                  </a:cubicBezTo>
                  <a:cubicBezTo>
                    <a:pt x="13" y="140"/>
                    <a:pt x="13" y="141"/>
                    <a:pt x="13" y="140"/>
                  </a:cubicBezTo>
                  <a:cubicBezTo>
                    <a:pt x="13" y="140"/>
                    <a:pt x="13" y="140"/>
                    <a:pt x="13" y="140"/>
                  </a:cubicBezTo>
                  <a:cubicBezTo>
                    <a:pt x="13" y="140"/>
                    <a:pt x="13" y="140"/>
                    <a:pt x="13" y="140"/>
                  </a:cubicBezTo>
                  <a:cubicBezTo>
                    <a:pt x="13" y="141"/>
                    <a:pt x="13" y="141"/>
                    <a:pt x="13" y="141"/>
                  </a:cubicBezTo>
                  <a:cubicBezTo>
                    <a:pt x="13" y="141"/>
                    <a:pt x="13" y="141"/>
                    <a:pt x="13" y="141"/>
                  </a:cubicBezTo>
                  <a:cubicBezTo>
                    <a:pt x="13" y="141"/>
                    <a:pt x="13" y="141"/>
                    <a:pt x="13" y="141"/>
                  </a:cubicBezTo>
                  <a:cubicBezTo>
                    <a:pt x="13" y="141"/>
                    <a:pt x="13" y="141"/>
                    <a:pt x="13" y="141"/>
                  </a:cubicBezTo>
                  <a:cubicBezTo>
                    <a:pt x="13" y="141"/>
                    <a:pt x="13" y="141"/>
                    <a:pt x="13" y="141"/>
                  </a:cubicBezTo>
                  <a:cubicBezTo>
                    <a:pt x="13" y="141"/>
                    <a:pt x="13" y="141"/>
                    <a:pt x="13" y="141"/>
                  </a:cubicBezTo>
                  <a:cubicBezTo>
                    <a:pt x="13" y="141"/>
                    <a:pt x="13" y="141"/>
                    <a:pt x="13" y="141"/>
                  </a:cubicBezTo>
                  <a:cubicBezTo>
                    <a:pt x="13" y="141"/>
                    <a:pt x="13" y="141"/>
                    <a:pt x="13" y="141"/>
                  </a:cubicBezTo>
                  <a:cubicBezTo>
                    <a:pt x="13" y="141"/>
                    <a:pt x="13" y="141"/>
                    <a:pt x="13" y="141"/>
                  </a:cubicBezTo>
                  <a:cubicBezTo>
                    <a:pt x="13" y="141"/>
                    <a:pt x="13" y="141"/>
                    <a:pt x="13" y="141"/>
                  </a:cubicBezTo>
                  <a:cubicBezTo>
                    <a:pt x="13" y="141"/>
                    <a:pt x="13" y="141"/>
                    <a:pt x="13" y="141"/>
                  </a:cubicBezTo>
                  <a:cubicBezTo>
                    <a:pt x="13" y="141"/>
                    <a:pt x="13" y="141"/>
                    <a:pt x="13" y="141"/>
                  </a:cubicBezTo>
                  <a:cubicBezTo>
                    <a:pt x="13" y="141"/>
                    <a:pt x="13" y="141"/>
                    <a:pt x="13" y="141"/>
                  </a:cubicBezTo>
                  <a:cubicBezTo>
                    <a:pt x="13" y="141"/>
                    <a:pt x="13" y="141"/>
                    <a:pt x="13" y="141"/>
                  </a:cubicBezTo>
                  <a:cubicBezTo>
                    <a:pt x="13" y="141"/>
                    <a:pt x="13" y="141"/>
                    <a:pt x="13" y="141"/>
                  </a:cubicBezTo>
                  <a:cubicBezTo>
                    <a:pt x="13" y="141"/>
                    <a:pt x="13" y="141"/>
                    <a:pt x="13" y="141"/>
                  </a:cubicBezTo>
                  <a:cubicBezTo>
                    <a:pt x="13" y="141"/>
                    <a:pt x="13" y="141"/>
                    <a:pt x="13" y="141"/>
                  </a:cubicBezTo>
                  <a:cubicBezTo>
                    <a:pt x="13" y="141"/>
                    <a:pt x="13" y="141"/>
                    <a:pt x="13" y="141"/>
                  </a:cubicBezTo>
                  <a:cubicBezTo>
                    <a:pt x="13" y="141"/>
                    <a:pt x="13" y="141"/>
                    <a:pt x="13" y="141"/>
                  </a:cubicBezTo>
                  <a:cubicBezTo>
                    <a:pt x="13" y="141"/>
                    <a:pt x="13" y="141"/>
                    <a:pt x="12" y="141"/>
                  </a:cubicBezTo>
                  <a:cubicBezTo>
                    <a:pt x="12" y="141"/>
                    <a:pt x="12" y="141"/>
                    <a:pt x="12" y="141"/>
                  </a:cubicBezTo>
                  <a:cubicBezTo>
                    <a:pt x="13" y="141"/>
                    <a:pt x="13" y="141"/>
                    <a:pt x="13" y="142"/>
                  </a:cubicBezTo>
                  <a:cubicBezTo>
                    <a:pt x="13" y="142"/>
                    <a:pt x="13" y="142"/>
                    <a:pt x="13" y="142"/>
                  </a:cubicBezTo>
                  <a:cubicBezTo>
                    <a:pt x="13" y="142"/>
                    <a:pt x="13" y="142"/>
                    <a:pt x="13" y="142"/>
                  </a:cubicBezTo>
                  <a:cubicBezTo>
                    <a:pt x="13" y="142"/>
                    <a:pt x="13" y="142"/>
                    <a:pt x="13" y="142"/>
                  </a:cubicBezTo>
                  <a:cubicBezTo>
                    <a:pt x="13" y="142"/>
                    <a:pt x="13" y="142"/>
                    <a:pt x="12" y="142"/>
                  </a:cubicBezTo>
                  <a:cubicBezTo>
                    <a:pt x="12" y="142"/>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2" y="141"/>
                    <a:pt x="12" y="141"/>
                  </a:cubicBezTo>
                  <a:cubicBezTo>
                    <a:pt x="12" y="141"/>
                    <a:pt x="11" y="141"/>
                    <a:pt x="11" y="141"/>
                  </a:cubicBezTo>
                  <a:cubicBezTo>
                    <a:pt x="11" y="141"/>
                    <a:pt x="11" y="141"/>
                    <a:pt x="11" y="141"/>
                  </a:cubicBezTo>
                  <a:cubicBezTo>
                    <a:pt x="11" y="141"/>
                    <a:pt x="11" y="141"/>
                    <a:pt x="11" y="140"/>
                  </a:cubicBezTo>
                  <a:cubicBezTo>
                    <a:pt x="11" y="140"/>
                    <a:pt x="11" y="140"/>
                    <a:pt x="11" y="140"/>
                  </a:cubicBezTo>
                  <a:cubicBezTo>
                    <a:pt x="11" y="140"/>
                    <a:pt x="11" y="141"/>
                    <a:pt x="12" y="140"/>
                  </a:cubicBezTo>
                  <a:cubicBezTo>
                    <a:pt x="12" y="140"/>
                    <a:pt x="12" y="140"/>
                    <a:pt x="12" y="141"/>
                  </a:cubicBezTo>
                  <a:cubicBezTo>
                    <a:pt x="12" y="141"/>
                    <a:pt x="12" y="141"/>
                    <a:pt x="12" y="141"/>
                  </a:cubicBezTo>
                  <a:cubicBezTo>
                    <a:pt x="12" y="141"/>
                    <a:pt x="12" y="141"/>
                    <a:pt x="12" y="141"/>
                  </a:cubicBezTo>
                  <a:cubicBezTo>
                    <a:pt x="12" y="140"/>
                    <a:pt x="12" y="140"/>
                    <a:pt x="12" y="140"/>
                  </a:cubicBezTo>
                  <a:cubicBezTo>
                    <a:pt x="12" y="140"/>
                    <a:pt x="12" y="140"/>
                    <a:pt x="12" y="141"/>
                  </a:cubicBezTo>
                  <a:cubicBezTo>
                    <a:pt x="12" y="141"/>
                    <a:pt x="12" y="141"/>
                    <a:pt x="12" y="141"/>
                  </a:cubicBezTo>
                  <a:cubicBezTo>
                    <a:pt x="12" y="141"/>
                    <a:pt x="12" y="140"/>
                    <a:pt x="12" y="141"/>
                  </a:cubicBezTo>
                  <a:cubicBezTo>
                    <a:pt x="12" y="141"/>
                    <a:pt x="12" y="141"/>
                    <a:pt x="12" y="140"/>
                  </a:cubicBezTo>
                  <a:cubicBezTo>
                    <a:pt x="12" y="140"/>
                    <a:pt x="12" y="140"/>
                    <a:pt x="12" y="140"/>
                  </a:cubicBezTo>
                  <a:cubicBezTo>
                    <a:pt x="12" y="140"/>
                    <a:pt x="12" y="140"/>
                    <a:pt x="12" y="140"/>
                  </a:cubicBezTo>
                  <a:cubicBezTo>
                    <a:pt x="12" y="140"/>
                    <a:pt x="12" y="140"/>
                    <a:pt x="12" y="140"/>
                  </a:cubicBezTo>
                  <a:cubicBezTo>
                    <a:pt x="12" y="140"/>
                    <a:pt x="12" y="140"/>
                    <a:pt x="12" y="140"/>
                  </a:cubicBezTo>
                  <a:cubicBezTo>
                    <a:pt x="12" y="140"/>
                    <a:pt x="12" y="140"/>
                    <a:pt x="12" y="140"/>
                  </a:cubicBezTo>
                  <a:cubicBezTo>
                    <a:pt x="12" y="140"/>
                    <a:pt x="12" y="140"/>
                    <a:pt x="12" y="140"/>
                  </a:cubicBezTo>
                  <a:cubicBezTo>
                    <a:pt x="12" y="140"/>
                    <a:pt x="12" y="140"/>
                    <a:pt x="12" y="140"/>
                  </a:cubicBezTo>
                  <a:cubicBezTo>
                    <a:pt x="12" y="140"/>
                    <a:pt x="12" y="140"/>
                    <a:pt x="12" y="140"/>
                  </a:cubicBezTo>
                  <a:cubicBezTo>
                    <a:pt x="12" y="140"/>
                    <a:pt x="12" y="140"/>
                    <a:pt x="12" y="140"/>
                  </a:cubicBezTo>
                  <a:cubicBezTo>
                    <a:pt x="12" y="140"/>
                    <a:pt x="12" y="140"/>
                    <a:pt x="12" y="140"/>
                  </a:cubicBezTo>
                  <a:cubicBezTo>
                    <a:pt x="12" y="140"/>
                    <a:pt x="12" y="140"/>
                    <a:pt x="12" y="140"/>
                  </a:cubicBezTo>
                  <a:cubicBezTo>
                    <a:pt x="12" y="140"/>
                    <a:pt x="13" y="140"/>
                    <a:pt x="13" y="140"/>
                  </a:cubicBezTo>
                  <a:cubicBezTo>
                    <a:pt x="13" y="140"/>
                    <a:pt x="13" y="140"/>
                    <a:pt x="13" y="140"/>
                  </a:cubicBezTo>
                  <a:cubicBezTo>
                    <a:pt x="13" y="140"/>
                    <a:pt x="13" y="140"/>
                    <a:pt x="13" y="140"/>
                  </a:cubicBezTo>
                  <a:cubicBezTo>
                    <a:pt x="13" y="140"/>
                    <a:pt x="13" y="140"/>
                    <a:pt x="13" y="140"/>
                  </a:cubicBezTo>
                  <a:cubicBezTo>
                    <a:pt x="13" y="140"/>
                    <a:pt x="13" y="140"/>
                    <a:pt x="13" y="140"/>
                  </a:cubicBezTo>
                  <a:cubicBezTo>
                    <a:pt x="13" y="140"/>
                    <a:pt x="13" y="140"/>
                    <a:pt x="13" y="140"/>
                  </a:cubicBezTo>
                  <a:cubicBezTo>
                    <a:pt x="13" y="140"/>
                    <a:pt x="13" y="140"/>
                    <a:pt x="13" y="140"/>
                  </a:cubicBezTo>
                  <a:cubicBezTo>
                    <a:pt x="13" y="140"/>
                    <a:pt x="13" y="140"/>
                    <a:pt x="13" y="140"/>
                  </a:cubicBezTo>
                  <a:cubicBezTo>
                    <a:pt x="13" y="140"/>
                    <a:pt x="13" y="140"/>
                    <a:pt x="13" y="140"/>
                  </a:cubicBezTo>
                  <a:cubicBezTo>
                    <a:pt x="14" y="140"/>
                    <a:pt x="14" y="140"/>
                    <a:pt x="14" y="140"/>
                  </a:cubicBezTo>
                  <a:cubicBezTo>
                    <a:pt x="14" y="140"/>
                    <a:pt x="14" y="140"/>
                    <a:pt x="14" y="140"/>
                  </a:cubicBezTo>
                  <a:cubicBezTo>
                    <a:pt x="14" y="140"/>
                    <a:pt x="14" y="140"/>
                    <a:pt x="14" y="140"/>
                  </a:cubicBezTo>
                  <a:cubicBezTo>
                    <a:pt x="14" y="140"/>
                    <a:pt x="14" y="140"/>
                    <a:pt x="14" y="140"/>
                  </a:cubicBezTo>
                  <a:cubicBezTo>
                    <a:pt x="14" y="140"/>
                    <a:pt x="14" y="140"/>
                    <a:pt x="14" y="140"/>
                  </a:cubicBezTo>
                  <a:cubicBezTo>
                    <a:pt x="14" y="140"/>
                    <a:pt x="14" y="140"/>
                    <a:pt x="14" y="140"/>
                  </a:cubicBezTo>
                  <a:cubicBezTo>
                    <a:pt x="14" y="140"/>
                    <a:pt x="14" y="140"/>
                    <a:pt x="14" y="140"/>
                  </a:cubicBezTo>
                  <a:cubicBezTo>
                    <a:pt x="14" y="140"/>
                    <a:pt x="14" y="140"/>
                    <a:pt x="14" y="140"/>
                  </a:cubicBezTo>
                  <a:cubicBezTo>
                    <a:pt x="14" y="140"/>
                    <a:pt x="14" y="140"/>
                    <a:pt x="14" y="140"/>
                  </a:cubicBezTo>
                  <a:cubicBezTo>
                    <a:pt x="14" y="140"/>
                    <a:pt x="14" y="139"/>
                    <a:pt x="14" y="139"/>
                  </a:cubicBezTo>
                  <a:cubicBezTo>
                    <a:pt x="14" y="139"/>
                    <a:pt x="14" y="139"/>
                    <a:pt x="14" y="139"/>
                  </a:cubicBezTo>
                  <a:cubicBezTo>
                    <a:pt x="14" y="139"/>
                    <a:pt x="14" y="139"/>
                    <a:pt x="14" y="139"/>
                  </a:cubicBezTo>
                  <a:cubicBezTo>
                    <a:pt x="14" y="139"/>
                    <a:pt x="14" y="139"/>
                    <a:pt x="15" y="139"/>
                  </a:cubicBezTo>
                  <a:cubicBezTo>
                    <a:pt x="15" y="139"/>
                    <a:pt x="15" y="139"/>
                    <a:pt x="15" y="139"/>
                  </a:cubicBezTo>
                  <a:cubicBezTo>
                    <a:pt x="15" y="139"/>
                    <a:pt x="15" y="139"/>
                    <a:pt x="14" y="139"/>
                  </a:cubicBezTo>
                  <a:cubicBezTo>
                    <a:pt x="14" y="139"/>
                    <a:pt x="14" y="140"/>
                    <a:pt x="14" y="140"/>
                  </a:cubicBezTo>
                  <a:cubicBezTo>
                    <a:pt x="14" y="140"/>
                    <a:pt x="14" y="140"/>
                    <a:pt x="14" y="140"/>
                  </a:cubicBezTo>
                  <a:cubicBezTo>
                    <a:pt x="14" y="140"/>
                    <a:pt x="15" y="140"/>
                    <a:pt x="15" y="140"/>
                  </a:cubicBezTo>
                  <a:cubicBezTo>
                    <a:pt x="15" y="140"/>
                    <a:pt x="15" y="139"/>
                    <a:pt x="15" y="139"/>
                  </a:cubicBezTo>
                  <a:cubicBezTo>
                    <a:pt x="15" y="140"/>
                    <a:pt x="15" y="140"/>
                    <a:pt x="15" y="140"/>
                  </a:cubicBezTo>
                  <a:cubicBezTo>
                    <a:pt x="15" y="140"/>
                    <a:pt x="15" y="140"/>
                    <a:pt x="15" y="140"/>
                  </a:cubicBezTo>
                  <a:cubicBezTo>
                    <a:pt x="14" y="140"/>
                    <a:pt x="15" y="140"/>
                    <a:pt x="15" y="140"/>
                  </a:cubicBezTo>
                  <a:cubicBezTo>
                    <a:pt x="15" y="140"/>
                    <a:pt x="15" y="140"/>
                    <a:pt x="15" y="140"/>
                  </a:cubicBezTo>
                  <a:cubicBezTo>
                    <a:pt x="15" y="140"/>
                    <a:pt x="15" y="140"/>
                    <a:pt x="15" y="140"/>
                  </a:cubicBezTo>
                  <a:cubicBezTo>
                    <a:pt x="15" y="140"/>
                    <a:pt x="15" y="140"/>
                    <a:pt x="15" y="140"/>
                  </a:cubicBezTo>
                  <a:cubicBezTo>
                    <a:pt x="15" y="140"/>
                    <a:pt x="15" y="139"/>
                    <a:pt x="15" y="139"/>
                  </a:cubicBezTo>
                  <a:cubicBezTo>
                    <a:pt x="15" y="139"/>
                    <a:pt x="15" y="140"/>
                    <a:pt x="15" y="140"/>
                  </a:cubicBezTo>
                  <a:cubicBezTo>
                    <a:pt x="15" y="140"/>
                    <a:pt x="15" y="140"/>
                    <a:pt x="15" y="140"/>
                  </a:cubicBezTo>
                  <a:cubicBezTo>
                    <a:pt x="15" y="140"/>
                    <a:pt x="15" y="140"/>
                    <a:pt x="15" y="139"/>
                  </a:cubicBezTo>
                  <a:cubicBezTo>
                    <a:pt x="15" y="139"/>
                    <a:pt x="15" y="139"/>
                    <a:pt x="15" y="139"/>
                  </a:cubicBezTo>
                  <a:cubicBezTo>
                    <a:pt x="15" y="139"/>
                    <a:pt x="15" y="139"/>
                    <a:pt x="15" y="139"/>
                  </a:cubicBezTo>
                  <a:cubicBezTo>
                    <a:pt x="15" y="139"/>
                    <a:pt x="15" y="139"/>
                    <a:pt x="15" y="139"/>
                  </a:cubicBezTo>
                  <a:cubicBezTo>
                    <a:pt x="15" y="139"/>
                    <a:pt x="15" y="139"/>
                    <a:pt x="15" y="139"/>
                  </a:cubicBezTo>
                  <a:cubicBezTo>
                    <a:pt x="15" y="139"/>
                    <a:pt x="15" y="139"/>
                    <a:pt x="15" y="139"/>
                  </a:cubicBezTo>
                  <a:cubicBezTo>
                    <a:pt x="15" y="139"/>
                    <a:pt x="15" y="139"/>
                    <a:pt x="15" y="139"/>
                  </a:cubicBezTo>
                  <a:cubicBezTo>
                    <a:pt x="15" y="139"/>
                    <a:pt x="15" y="139"/>
                    <a:pt x="15" y="139"/>
                  </a:cubicBezTo>
                  <a:cubicBezTo>
                    <a:pt x="15" y="139"/>
                    <a:pt x="15" y="139"/>
                    <a:pt x="15" y="139"/>
                  </a:cubicBezTo>
                  <a:cubicBezTo>
                    <a:pt x="15" y="139"/>
                    <a:pt x="15" y="139"/>
                    <a:pt x="15" y="139"/>
                  </a:cubicBezTo>
                  <a:cubicBezTo>
                    <a:pt x="15" y="139"/>
                    <a:pt x="15" y="139"/>
                    <a:pt x="15" y="139"/>
                  </a:cubicBezTo>
                  <a:cubicBezTo>
                    <a:pt x="15" y="139"/>
                    <a:pt x="15" y="140"/>
                    <a:pt x="15" y="140"/>
                  </a:cubicBezTo>
                  <a:close/>
                  <a:moveTo>
                    <a:pt x="12" y="142"/>
                  </a:moveTo>
                  <a:cubicBezTo>
                    <a:pt x="12" y="142"/>
                    <a:pt x="12" y="142"/>
                    <a:pt x="12" y="142"/>
                  </a:cubicBezTo>
                  <a:cubicBezTo>
                    <a:pt x="12" y="142"/>
                    <a:pt x="12" y="142"/>
                    <a:pt x="12" y="142"/>
                  </a:cubicBezTo>
                  <a:cubicBezTo>
                    <a:pt x="12" y="142"/>
                    <a:pt x="12" y="142"/>
                    <a:pt x="12" y="142"/>
                  </a:cubicBezTo>
                  <a:cubicBezTo>
                    <a:pt x="12" y="142"/>
                    <a:pt x="12" y="142"/>
                    <a:pt x="12" y="142"/>
                  </a:cubicBezTo>
                  <a:cubicBezTo>
                    <a:pt x="12" y="142"/>
                    <a:pt x="12" y="142"/>
                    <a:pt x="12" y="142"/>
                  </a:cubicBezTo>
                  <a:cubicBezTo>
                    <a:pt x="12" y="142"/>
                    <a:pt x="12" y="142"/>
                    <a:pt x="12" y="142"/>
                  </a:cubicBezTo>
                  <a:cubicBezTo>
                    <a:pt x="12" y="142"/>
                    <a:pt x="12" y="142"/>
                    <a:pt x="12" y="142"/>
                  </a:cubicBezTo>
                  <a:cubicBezTo>
                    <a:pt x="12" y="142"/>
                    <a:pt x="12" y="142"/>
                    <a:pt x="12" y="142"/>
                  </a:cubicBezTo>
                  <a:cubicBezTo>
                    <a:pt x="12" y="142"/>
                    <a:pt x="12" y="142"/>
                    <a:pt x="12" y="142"/>
                  </a:cubicBezTo>
                  <a:close/>
                  <a:moveTo>
                    <a:pt x="2" y="153"/>
                  </a:moveTo>
                  <a:cubicBezTo>
                    <a:pt x="2" y="153"/>
                    <a:pt x="2" y="153"/>
                    <a:pt x="2" y="153"/>
                  </a:cubicBezTo>
                  <a:cubicBezTo>
                    <a:pt x="2" y="153"/>
                    <a:pt x="2" y="153"/>
                    <a:pt x="2" y="153"/>
                  </a:cubicBezTo>
                  <a:cubicBezTo>
                    <a:pt x="2" y="153"/>
                    <a:pt x="2" y="153"/>
                    <a:pt x="2" y="153"/>
                  </a:cubicBezTo>
                  <a:cubicBezTo>
                    <a:pt x="2" y="153"/>
                    <a:pt x="2" y="153"/>
                    <a:pt x="2" y="153"/>
                  </a:cubicBezTo>
                  <a:cubicBezTo>
                    <a:pt x="2" y="153"/>
                    <a:pt x="2" y="153"/>
                    <a:pt x="2" y="153"/>
                  </a:cubicBezTo>
                  <a:cubicBezTo>
                    <a:pt x="2" y="153"/>
                    <a:pt x="2" y="153"/>
                    <a:pt x="2" y="153"/>
                  </a:cubicBezTo>
                  <a:cubicBezTo>
                    <a:pt x="2" y="153"/>
                    <a:pt x="2" y="153"/>
                    <a:pt x="2" y="153"/>
                  </a:cubicBezTo>
                  <a:close/>
                  <a:moveTo>
                    <a:pt x="2" y="153"/>
                  </a:moveTo>
                  <a:cubicBezTo>
                    <a:pt x="2" y="153"/>
                    <a:pt x="2" y="153"/>
                    <a:pt x="2" y="153"/>
                  </a:cubicBezTo>
                  <a:cubicBezTo>
                    <a:pt x="2" y="153"/>
                    <a:pt x="2" y="153"/>
                    <a:pt x="2" y="153"/>
                  </a:cubicBezTo>
                  <a:cubicBezTo>
                    <a:pt x="2" y="153"/>
                    <a:pt x="2" y="153"/>
                    <a:pt x="2" y="153"/>
                  </a:cubicBezTo>
                  <a:cubicBezTo>
                    <a:pt x="2" y="153"/>
                    <a:pt x="2" y="153"/>
                    <a:pt x="2" y="153"/>
                  </a:cubicBezTo>
                  <a:cubicBezTo>
                    <a:pt x="2" y="153"/>
                    <a:pt x="2" y="153"/>
                    <a:pt x="2" y="153"/>
                  </a:cubicBezTo>
                  <a:cubicBezTo>
                    <a:pt x="2" y="153"/>
                    <a:pt x="2" y="153"/>
                    <a:pt x="2" y="153"/>
                  </a:cubicBezTo>
                  <a:cubicBezTo>
                    <a:pt x="2" y="153"/>
                    <a:pt x="2" y="153"/>
                    <a:pt x="2" y="153"/>
                  </a:cubicBezTo>
                  <a:cubicBezTo>
                    <a:pt x="2" y="153"/>
                    <a:pt x="2" y="153"/>
                    <a:pt x="2" y="153"/>
                  </a:cubicBezTo>
                  <a:close/>
                  <a:moveTo>
                    <a:pt x="11" y="142"/>
                  </a:moveTo>
                  <a:cubicBezTo>
                    <a:pt x="11" y="142"/>
                    <a:pt x="11" y="142"/>
                    <a:pt x="11" y="142"/>
                  </a:cubicBezTo>
                  <a:cubicBezTo>
                    <a:pt x="11" y="142"/>
                    <a:pt x="11" y="142"/>
                    <a:pt x="11" y="142"/>
                  </a:cubicBezTo>
                  <a:cubicBezTo>
                    <a:pt x="11" y="142"/>
                    <a:pt x="11" y="142"/>
                    <a:pt x="11" y="142"/>
                  </a:cubicBezTo>
                  <a:cubicBezTo>
                    <a:pt x="11" y="142"/>
                    <a:pt x="11" y="142"/>
                    <a:pt x="11" y="142"/>
                  </a:cubicBezTo>
                  <a:cubicBezTo>
                    <a:pt x="11" y="142"/>
                    <a:pt x="11" y="142"/>
                    <a:pt x="11" y="142"/>
                  </a:cubicBezTo>
                  <a:cubicBezTo>
                    <a:pt x="11" y="142"/>
                    <a:pt x="11" y="142"/>
                    <a:pt x="11" y="142"/>
                  </a:cubicBezTo>
                  <a:close/>
                  <a:moveTo>
                    <a:pt x="3" y="151"/>
                  </a:moveTo>
                  <a:cubicBezTo>
                    <a:pt x="3" y="151"/>
                    <a:pt x="3" y="151"/>
                    <a:pt x="3" y="151"/>
                  </a:cubicBezTo>
                  <a:cubicBezTo>
                    <a:pt x="3" y="151"/>
                    <a:pt x="3" y="151"/>
                    <a:pt x="3" y="151"/>
                  </a:cubicBezTo>
                  <a:cubicBezTo>
                    <a:pt x="3" y="151"/>
                    <a:pt x="3" y="151"/>
                    <a:pt x="3" y="151"/>
                  </a:cubicBezTo>
                  <a:cubicBezTo>
                    <a:pt x="3" y="151"/>
                    <a:pt x="3" y="151"/>
                    <a:pt x="3" y="151"/>
                  </a:cubicBezTo>
                  <a:cubicBezTo>
                    <a:pt x="3" y="151"/>
                    <a:pt x="3" y="151"/>
                    <a:pt x="3" y="151"/>
                  </a:cubicBezTo>
                  <a:cubicBezTo>
                    <a:pt x="3" y="151"/>
                    <a:pt x="3" y="151"/>
                    <a:pt x="3" y="151"/>
                  </a:cubicBezTo>
                  <a:close/>
                  <a:moveTo>
                    <a:pt x="12" y="140"/>
                  </a:moveTo>
                  <a:cubicBezTo>
                    <a:pt x="12" y="140"/>
                    <a:pt x="12" y="140"/>
                    <a:pt x="12" y="140"/>
                  </a:cubicBezTo>
                  <a:cubicBezTo>
                    <a:pt x="12" y="140"/>
                    <a:pt x="12" y="140"/>
                    <a:pt x="12" y="140"/>
                  </a:cubicBezTo>
                  <a:cubicBezTo>
                    <a:pt x="12" y="140"/>
                    <a:pt x="12" y="140"/>
                    <a:pt x="12" y="140"/>
                  </a:cubicBezTo>
                  <a:cubicBezTo>
                    <a:pt x="12" y="140"/>
                    <a:pt x="12" y="140"/>
                    <a:pt x="12" y="140"/>
                  </a:cubicBezTo>
                  <a:cubicBezTo>
                    <a:pt x="12" y="140"/>
                    <a:pt x="12" y="140"/>
                    <a:pt x="12" y="140"/>
                  </a:cubicBezTo>
                  <a:cubicBezTo>
                    <a:pt x="12" y="140"/>
                    <a:pt x="12" y="140"/>
                    <a:pt x="12" y="140"/>
                  </a:cubicBezTo>
                  <a:close/>
                  <a:moveTo>
                    <a:pt x="3" y="151"/>
                  </a:moveTo>
                  <a:cubicBezTo>
                    <a:pt x="3" y="151"/>
                    <a:pt x="3" y="151"/>
                    <a:pt x="3" y="151"/>
                  </a:cubicBezTo>
                  <a:cubicBezTo>
                    <a:pt x="3" y="151"/>
                    <a:pt x="3" y="151"/>
                    <a:pt x="3" y="151"/>
                  </a:cubicBezTo>
                  <a:cubicBezTo>
                    <a:pt x="3" y="151"/>
                    <a:pt x="3" y="151"/>
                    <a:pt x="3" y="151"/>
                  </a:cubicBezTo>
                  <a:cubicBezTo>
                    <a:pt x="3" y="151"/>
                    <a:pt x="3" y="151"/>
                    <a:pt x="3" y="151"/>
                  </a:cubicBezTo>
                  <a:close/>
                  <a:moveTo>
                    <a:pt x="2" y="153"/>
                  </a:moveTo>
                  <a:cubicBezTo>
                    <a:pt x="2" y="153"/>
                    <a:pt x="2" y="153"/>
                    <a:pt x="2" y="153"/>
                  </a:cubicBezTo>
                  <a:cubicBezTo>
                    <a:pt x="2" y="153"/>
                    <a:pt x="2" y="153"/>
                    <a:pt x="2" y="153"/>
                  </a:cubicBezTo>
                  <a:cubicBezTo>
                    <a:pt x="2" y="153"/>
                    <a:pt x="2" y="153"/>
                    <a:pt x="2" y="153"/>
                  </a:cubicBezTo>
                  <a:cubicBezTo>
                    <a:pt x="2" y="153"/>
                    <a:pt x="2" y="153"/>
                    <a:pt x="2" y="153"/>
                  </a:cubicBezTo>
                  <a:close/>
                  <a:moveTo>
                    <a:pt x="2" y="153"/>
                  </a:moveTo>
                  <a:cubicBezTo>
                    <a:pt x="2" y="153"/>
                    <a:pt x="2" y="153"/>
                    <a:pt x="2" y="153"/>
                  </a:cubicBezTo>
                  <a:cubicBezTo>
                    <a:pt x="2" y="153"/>
                    <a:pt x="2" y="153"/>
                    <a:pt x="2" y="153"/>
                  </a:cubicBezTo>
                  <a:close/>
                  <a:moveTo>
                    <a:pt x="2" y="154"/>
                  </a:moveTo>
                  <a:cubicBezTo>
                    <a:pt x="2" y="154"/>
                    <a:pt x="2" y="154"/>
                    <a:pt x="2" y="154"/>
                  </a:cubicBezTo>
                  <a:cubicBezTo>
                    <a:pt x="2" y="154"/>
                    <a:pt x="2" y="154"/>
                    <a:pt x="2" y="154"/>
                  </a:cubicBezTo>
                  <a:cubicBezTo>
                    <a:pt x="2" y="154"/>
                    <a:pt x="2" y="154"/>
                    <a:pt x="2" y="154"/>
                  </a:cubicBezTo>
                  <a:cubicBezTo>
                    <a:pt x="2" y="154"/>
                    <a:pt x="2" y="154"/>
                    <a:pt x="2" y="154"/>
                  </a:cubicBezTo>
                  <a:close/>
                  <a:moveTo>
                    <a:pt x="1" y="154"/>
                  </a:moveTo>
                  <a:cubicBezTo>
                    <a:pt x="1" y="154"/>
                    <a:pt x="1" y="154"/>
                    <a:pt x="1" y="154"/>
                  </a:cubicBezTo>
                  <a:cubicBezTo>
                    <a:pt x="1" y="154"/>
                    <a:pt x="1" y="154"/>
                    <a:pt x="1" y="154"/>
                  </a:cubicBezTo>
                  <a:cubicBezTo>
                    <a:pt x="1" y="154"/>
                    <a:pt x="1" y="154"/>
                    <a:pt x="2" y="154"/>
                  </a:cubicBezTo>
                  <a:cubicBezTo>
                    <a:pt x="2" y="154"/>
                    <a:pt x="2" y="154"/>
                    <a:pt x="2" y="154"/>
                  </a:cubicBezTo>
                  <a:cubicBezTo>
                    <a:pt x="1" y="154"/>
                    <a:pt x="1" y="154"/>
                    <a:pt x="1" y="154"/>
                  </a:cubicBezTo>
                  <a:close/>
                  <a:moveTo>
                    <a:pt x="32" y="103"/>
                  </a:moveTo>
                  <a:cubicBezTo>
                    <a:pt x="32" y="103"/>
                    <a:pt x="31" y="103"/>
                    <a:pt x="31" y="104"/>
                  </a:cubicBezTo>
                  <a:cubicBezTo>
                    <a:pt x="32" y="104"/>
                    <a:pt x="32" y="104"/>
                    <a:pt x="32" y="103"/>
                  </a:cubicBezTo>
                  <a:close/>
                  <a:moveTo>
                    <a:pt x="33" y="103"/>
                  </a:moveTo>
                  <a:cubicBezTo>
                    <a:pt x="33" y="103"/>
                    <a:pt x="33" y="103"/>
                    <a:pt x="33" y="102"/>
                  </a:cubicBezTo>
                  <a:cubicBezTo>
                    <a:pt x="33" y="102"/>
                    <a:pt x="32" y="102"/>
                    <a:pt x="32" y="103"/>
                  </a:cubicBezTo>
                  <a:cubicBezTo>
                    <a:pt x="32" y="103"/>
                    <a:pt x="32" y="103"/>
                    <a:pt x="32" y="103"/>
                  </a:cubicBezTo>
                  <a:cubicBezTo>
                    <a:pt x="32" y="103"/>
                    <a:pt x="33" y="103"/>
                    <a:pt x="33" y="103"/>
                  </a:cubicBezTo>
                  <a:cubicBezTo>
                    <a:pt x="33" y="103"/>
                    <a:pt x="33" y="103"/>
                    <a:pt x="33" y="103"/>
                  </a:cubicBezTo>
                  <a:cubicBezTo>
                    <a:pt x="33" y="103"/>
                    <a:pt x="34" y="103"/>
                    <a:pt x="34" y="103"/>
                  </a:cubicBezTo>
                  <a:cubicBezTo>
                    <a:pt x="34" y="103"/>
                    <a:pt x="34" y="103"/>
                    <a:pt x="34" y="103"/>
                  </a:cubicBezTo>
                  <a:cubicBezTo>
                    <a:pt x="34" y="103"/>
                    <a:pt x="34" y="103"/>
                    <a:pt x="34" y="103"/>
                  </a:cubicBezTo>
                  <a:cubicBezTo>
                    <a:pt x="34" y="102"/>
                    <a:pt x="34" y="103"/>
                    <a:pt x="34" y="103"/>
                  </a:cubicBezTo>
                  <a:cubicBezTo>
                    <a:pt x="33" y="103"/>
                    <a:pt x="33" y="103"/>
                    <a:pt x="33" y="103"/>
                  </a:cubicBezTo>
                  <a:close/>
                  <a:moveTo>
                    <a:pt x="30" y="103"/>
                  </a:moveTo>
                  <a:cubicBezTo>
                    <a:pt x="30" y="103"/>
                    <a:pt x="30" y="102"/>
                    <a:pt x="30" y="102"/>
                  </a:cubicBezTo>
                  <a:cubicBezTo>
                    <a:pt x="30" y="102"/>
                    <a:pt x="30" y="102"/>
                    <a:pt x="30" y="103"/>
                  </a:cubicBezTo>
                  <a:close/>
                  <a:moveTo>
                    <a:pt x="31" y="104"/>
                  </a:moveTo>
                  <a:cubicBezTo>
                    <a:pt x="31" y="104"/>
                    <a:pt x="31" y="104"/>
                    <a:pt x="31" y="104"/>
                  </a:cubicBezTo>
                  <a:cubicBezTo>
                    <a:pt x="31" y="104"/>
                    <a:pt x="31" y="104"/>
                    <a:pt x="31" y="104"/>
                  </a:cubicBezTo>
                  <a:cubicBezTo>
                    <a:pt x="31" y="104"/>
                    <a:pt x="31" y="104"/>
                    <a:pt x="31" y="104"/>
                  </a:cubicBezTo>
                  <a:cubicBezTo>
                    <a:pt x="31" y="104"/>
                    <a:pt x="31" y="104"/>
                    <a:pt x="31" y="104"/>
                  </a:cubicBezTo>
                  <a:close/>
                  <a:moveTo>
                    <a:pt x="32" y="104"/>
                  </a:moveTo>
                  <a:cubicBezTo>
                    <a:pt x="32" y="104"/>
                    <a:pt x="33" y="104"/>
                    <a:pt x="33" y="104"/>
                  </a:cubicBezTo>
                  <a:cubicBezTo>
                    <a:pt x="33" y="104"/>
                    <a:pt x="33" y="104"/>
                    <a:pt x="32" y="104"/>
                  </a:cubicBezTo>
                  <a:close/>
                  <a:moveTo>
                    <a:pt x="83" y="103"/>
                  </a:moveTo>
                  <a:cubicBezTo>
                    <a:pt x="83" y="103"/>
                    <a:pt x="82" y="103"/>
                    <a:pt x="82" y="103"/>
                  </a:cubicBezTo>
                  <a:cubicBezTo>
                    <a:pt x="82" y="103"/>
                    <a:pt x="83" y="103"/>
                    <a:pt x="83" y="103"/>
                  </a:cubicBezTo>
                  <a:cubicBezTo>
                    <a:pt x="83" y="103"/>
                    <a:pt x="83" y="103"/>
                    <a:pt x="83" y="103"/>
                  </a:cubicBezTo>
                  <a:cubicBezTo>
                    <a:pt x="83" y="103"/>
                    <a:pt x="83" y="103"/>
                    <a:pt x="83" y="103"/>
                  </a:cubicBezTo>
                  <a:close/>
                  <a:moveTo>
                    <a:pt x="81" y="96"/>
                  </a:moveTo>
                  <a:cubicBezTo>
                    <a:pt x="81" y="96"/>
                    <a:pt x="81" y="96"/>
                    <a:pt x="81" y="96"/>
                  </a:cubicBezTo>
                  <a:cubicBezTo>
                    <a:pt x="81" y="96"/>
                    <a:pt x="81" y="97"/>
                    <a:pt x="81" y="97"/>
                  </a:cubicBezTo>
                  <a:cubicBezTo>
                    <a:pt x="82" y="97"/>
                    <a:pt x="81" y="96"/>
                    <a:pt x="82" y="96"/>
                  </a:cubicBezTo>
                  <a:cubicBezTo>
                    <a:pt x="82" y="96"/>
                    <a:pt x="81" y="96"/>
                    <a:pt x="81" y="96"/>
                  </a:cubicBezTo>
                  <a:close/>
                  <a:moveTo>
                    <a:pt x="80" y="99"/>
                  </a:moveTo>
                  <a:cubicBezTo>
                    <a:pt x="80" y="99"/>
                    <a:pt x="81" y="99"/>
                    <a:pt x="80" y="99"/>
                  </a:cubicBezTo>
                  <a:cubicBezTo>
                    <a:pt x="80" y="99"/>
                    <a:pt x="80" y="99"/>
                    <a:pt x="80" y="99"/>
                  </a:cubicBezTo>
                  <a:close/>
                  <a:moveTo>
                    <a:pt x="84" y="109"/>
                  </a:moveTo>
                  <a:cubicBezTo>
                    <a:pt x="84" y="109"/>
                    <a:pt x="84" y="109"/>
                    <a:pt x="84" y="109"/>
                  </a:cubicBezTo>
                  <a:cubicBezTo>
                    <a:pt x="84" y="109"/>
                    <a:pt x="84" y="109"/>
                    <a:pt x="84" y="110"/>
                  </a:cubicBezTo>
                  <a:cubicBezTo>
                    <a:pt x="84" y="110"/>
                    <a:pt x="84" y="110"/>
                    <a:pt x="84" y="110"/>
                  </a:cubicBezTo>
                  <a:cubicBezTo>
                    <a:pt x="84" y="110"/>
                    <a:pt x="84" y="110"/>
                    <a:pt x="84" y="109"/>
                  </a:cubicBezTo>
                  <a:cubicBezTo>
                    <a:pt x="84" y="109"/>
                    <a:pt x="84" y="109"/>
                    <a:pt x="84" y="109"/>
                  </a:cubicBezTo>
                  <a:close/>
                  <a:moveTo>
                    <a:pt x="82" y="101"/>
                  </a:moveTo>
                  <a:cubicBezTo>
                    <a:pt x="82" y="101"/>
                    <a:pt x="82" y="101"/>
                    <a:pt x="82" y="101"/>
                  </a:cubicBezTo>
                  <a:cubicBezTo>
                    <a:pt x="82" y="102"/>
                    <a:pt x="82" y="102"/>
                    <a:pt x="82" y="102"/>
                  </a:cubicBezTo>
                  <a:cubicBezTo>
                    <a:pt x="82" y="102"/>
                    <a:pt x="82" y="102"/>
                    <a:pt x="82" y="101"/>
                  </a:cubicBezTo>
                  <a:cubicBezTo>
                    <a:pt x="82" y="101"/>
                    <a:pt x="82" y="101"/>
                    <a:pt x="82" y="101"/>
                  </a:cubicBezTo>
                  <a:close/>
                  <a:moveTo>
                    <a:pt x="49" y="103"/>
                  </a:moveTo>
                  <a:cubicBezTo>
                    <a:pt x="49" y="103"/>
                    <a:pt x="49" y="103"/>
                    <a:pt x="49" y="103"/>
                  </a:cubicBezTo>
                  <a:cubicBezTo>
                    <a:pt x="49" y="103"/>
                    <a:pt x="49" y="102"/>
                    <a:pt x="49" y="102"/>
                  </a:cubicBezTo>
                  <a:cubicBezTo>
                    <a:pt x="49" y="102"/>
                    <a:pt x="49" y="102"/>
                    <a:pt x="48" y="102"/>
                  </a:cubicBezTo>
                  <a:cubicBezTo>
                    <a:pt x="48" y="102"/>
                    <a:pt x="48" y="101"/>
                    <a:pt x="49" y="101"/>
                  </a:cubicBezTo>
                  <a:cubicBezTo>
                    <a:pt x="49" y="101"/>
                    <a:pt x="49" y="101"/>
                    <a:pt x="49" y="101"/>
                  </a:cubicBezTo>
                  <a:cubicBezTo>
                    <a:pt x="49" y="101"/>
                    <a:pt x="49" y="101"/>
                    <a:pt x="49" y="100"/>
                  </a:cubicBezTo>
                  <a:cubicBezTo>
                    <a:pt x="49" y="100"/>
                    <a:pt x="49" y="100"/>
                    <a:pt x="49" y="100"/>
                  </a:cubicBezTo>
                  <a:cubicBezTo>
                    <a:pt x="49" y="100"/>
                    <a:pt x="49" y="100"/>
                    <a:pt x="49" y="100"/>
                  </a:cubicBezTo>
                  <a:cubicBezTo>
                    <a:pt x="49" y="100"/>
                    <a:pt x="48" y="100"/>
                    <a:pt x="48" y="100"/>
                  </a:cubicBezTo>
                  <a:cubicBezTo>
                    <a:pt x="48" y="100"/>
                    <a:pt x="48" y="100"/>
                    <a:pt x="48" y="100"/>
                  </a:cubicBezTo>
                  <a:cubicBezTo>
                    <a:pt x="48" y="100"/>
                    <a:pt x="48" y="100"/>
                    <a:pt x="48" y="100"/>
                  </a:cubicBezTo>
                  <a:cubicBezTo>
                    <a:pt x="48" y="100"/>
                    <a:pt x="48" y="100"/>
                    <a:pt x="47" y="100"/>
                  </a:cubicBezTo>
                  <a:cubicBezTo>
                    <a:pt x="47" y="100"/>
                    <a:pt x="47" y="100"/>
                    <a:pt x="47" y="100"/>
                  </a:cubicBezTo>
                  <a:cubicBezTo>
                    <a:pt x="47" y="100"/>
                    <a:pt x="46" y="100"/>
                    <a:pt x="46" y="100"/>
                  </a:cubicBezTo>
                  <a:cubicBezTo>
                    <a:pt x="46" y="100"/>
                    <a:pt x="46" y="99"/>
                    <a:pt x="46" y="99"/>
                  </a:cubicBezTo>
                  <a:cubicBezTo>
                    <a:pt x="46" y="99"/>
                    <a:pt x="46" y="99"/>
                    <a:pt x="46" y="99"/>
                  </a:cubicBezTo>
                  <a:cubicBezTo>
                    <a:pt x="46" y="99"/>
                    <a:pt x="46" y="99"/>
                    <a:pt x="46" y="99"/>
                  </a:cubicBezTo>
                  <a:cubicBezTo>
                    <a:pt x="46" y="99"/>
                    <a:pt x="46" y="99"/>
                    <a:pt x="46" y="99"/>
                  </a:cubicBezTo>
                  <a:cubicBezTo>
                    <a:pt x="46" y="99"/>
                    <a:pt x="45" y="99"/>
                    <a:pt x="45" y="99"/>
                  </a:cubicBezTo>
                  <a:cubicBezTo>
                    <a:pt x="45" y="99"/>
                    <a:pt x="45" y="99"/>
                    <a:pt x="45" y="99"/>
                  </a:cubicBezTo>
                  <a:cubicBezTo>
                    <a:pt x="45" y="99"/>
                    <a:pt x="45" y="99"/>
                    <a:pt x="45" y="99"/>
                  </a:cubicBezTo>
                  <a:cubicBezTo>
                    <a:pt x="45" y="99"/>
                    <a:pt x="44" y="99"/>
                    <a:pt x="44" y="99"/>
                  </a:cubicBezTo>
                  <a:cubicBezTo>
                    <a:pt x="44" y="99"/>
                    <a:pt x="44" y="99"/>
                    <a:pt x="44" y="99"/>
                  </a:cubicBezTo>
                  <a:cubicBezTo>
                    <a:pt x="44" y="99"/>
                    <a:pt x="44" y="99"/>
                    <a:pt x="44" y="99"/>
                  </a:cubicBezTo>
                  <a:cubicBezTo>
                    <a:pt x="44" y="99"/>
                    <a:pt x="44" y="99"/>
                    <a:pt x="44" y="99"/>
                  </a:cubicBezTo>
                  <a:cubicBezTo>
                    <a:pt x="44" y="99"/>
                    <a:pt x="44" y="99"/>
                    <a:pt x="44" y="99"/>
                  </a:cubicBezTo>
                  <a:cubicBezTo>
                    <a:pt x="43" y="100"/>
                    <a:pt x="43" y="100"/>
                    <a:pt x="43" y="100"/>
                  </a:cubicBezTo>
                  <a:cubicBezTo>
                    <a:pt x="43" y="100"/>
                    <a:pt x="43" y="100"/>
                    <a:pt x="43" y="100"/>
                  </a:cubicBezTo>
                  <a:cubicBezTo>
                    <a:pt x="43" y="100"/>
                    <a:pt x="43" y="100"/>
                    <a:pt x="43" y="100"/>
                  </a:cubicBezTo>
                  <a:cubicBezTo>
                    <a:pt x="42" y="100"/>
                    <a:pt x="42" y="100"/>
                    <a:pt x="42" y="100"/>
                  </a:cubicBezTo>
                  <a:cubicBezTo>
                    <a:pt x="42" y="100"/>
                    <a:pt x="42" y="100"/>
                    <a:pt x="42" y="100"/>
                  </a:cubicBezTo>
                  <a:cubicBezTo>
                    <a:pt x="42" y="100"/>
                    <a:pt x="42" y="100"/>
                    <a:pt x="42" y="100"/>
                  </a:cubicBezTo>
                  <a:cubicBezTo>
                    <a:pt x="42" y="100"/>
                    <a:pt x="42" y="100"/>
                    <a:pt x="42" y="100"/>
                  </a:cubicBezTo>
                  <a:cubicBezTo>
                    <a:pt x="42" y="100"/>
                    <a:pt x="42" y="100"/>
                    <a:pt x="42" y="101"/>
                  </a:cubicBezTo>
                  <a:cubicBezTo>
                    <a:pt x="42" y="101"/>
                    <a:pt x="42" y="101"/>
                    <a:pt x="42" y="101"/>
                  </a:cubicBezTo>
                  <a:cubicBezTo>
                    <a:pt x="42" y="101"/>
                    <a:pt x="42" y="101"/>
                    <a:pt x="42" y="101"/>
                  </a:cubicBezTo>
                  <a:cubicBezTo>
                    <a:pt x="42" y="102"/>
                    <a:pt x="42" y="102"/>
                    <a:pt x="42" y="102"/>
                  </a:cubicBezTo>
                  <a:cubicBezTo>
                    <a:pt x="42" y="102"/>
                    <a:pt x="42" y="102"/>
                    <a:pt x="42" y="102"/>
                  </a:cubicBezTo>
                  <a:cubicBezTo>
                    <a:pt x="42" y="102"/>
                    <a:pt x="41" y="102"/>
                    <a:pt x="41" y="102"/>
                  </a:cubicBezTo>
                  <a:cubicBezTo>
                    <a:pt x="41" y="102"/>
                    <a:pt x="41" y="102"/>
                    <a:pt x="41" y="102"/>
                  </a:cubicBezTo>
                  <a:cubicBezTo>
                    <a:pt x="41" y="102"/>
                    <a:pt x="40" y="102"/>
                    <a:pt x="40" y="102"/>
                  </a:cubicBezTo>
                  <a:cubicBezTo>
                    <a:pt x="40" y="102"/>
                    <a:pt x="40" y="102"/>
                    <a:pt x="40" y="102"/>
                  </a:cubicBezTo>
                  <a:cubicBezTo>
                    <a:pt x="39" y="102"/>
                    <a:pt x="39" y="102"/>
                    <a:pt x="39" y="102"/>
                  </a:cubicBezTo>
                  <a:cubicBezTo>
                    <a:pt x="39" y="102"/>
                    <a:pt x="39" y="103"/>
                    <a:pt x="39" y="103"/>
                  </a:cubicBezTo>
                  <a:cubicBezTo>
                    <a:pt x="39" y="103"/>
                    <a:pt x="38" y="103"/>
                    <a:pt x="38" y="103"/>
                  </a:cubicBezTo>
                  <a:cubicBezTo>
                    <a:pt x="38" y="102"/>
                    <a:pt x="38" y="102"/>
                    <a:pt x="38" y="102"/>
                  </a:cubicBezTo>
                  <a:cubicBezTo>
                    <a:pt x="38" y="102"/>
                    <a:pt x="38" y="102"/>
                    <a:pt x="38" y="102"/>
                  </a:cubicBezTo>
                  <a:cubicBezTo>
                    <a:pt x="38" y="102"/>
                    <a:pt x="38" y="102"/>
                    <a:pt x="38" y="102"/>
                  </a:cubicBezTo>
                  <a:cubicBezTo>
                    <a:pt x="38" y="102"/>
                    <a:pt x="38" y="101"/>
                    <a:pt x="38" y="101"/>
                  </a:cubicBezTo>
                  <a:cubicBezTo>
                    <a:pt x="38" y="101"/>
                    <a:pt x="38" y="101"/>
                    <a:pt x="38" y="101"/>
                  </a:cubicBezTo>
                  <a:cubicBezTo>
                    <a:pt x="38" y="101"/>
                    <a:pt x="38" y="101"/>
                    <a:pt x="38" y="101"/>
                  </a:cubicBezTo>
                  <a:cubicBezTo>
                    <a:pt x="37" y="101"/>
                    <a:pt x="37" y="101"/>
                    <a:pt x="37" y="101"/>
                  </a:cubicBezTo>
                  <a:cubicBezTo>
                    <a:pt x="37" y="101"/>
                    <a:pt x="37" y="101"/>
                    <a:pt x="37" y="101"/>
                  </a:cubicBezTo>
                  <a:cubicBezTo>
                    <a:pt x="37" y="101"/>
                    <a:pt x="37" y="102"/>
                    <a:pt x="37" y="102"/>
                  </a:cubicBezTo>
                  <a:cubicBezTo>
                    <a:pt x="36" y="102"/>
                    <a:pt x="36" y="102"/>
                    <a:pt x="36" y="103"/>
                  </a:cubicBezTo>
                  <a:cubicBezTo>
                    <a:pt x="36" y="103"/>
                    <a:pt x="36" y="103"/>
                    <a:pt x="36" y="103"/>
                  </a:cubicBezTo>
                  <a:cubicBezTo>
                    <a:pt x="36" y="103"/>
                    <a:pt x="36" y="104"/>
                    <a:pt x="36" y="104"/>
                  </a:cubicBezTo>
                  <a:cubicBezTo>
                    <a:pt x="36" y="104"/>
                    <a:pt x="36" y="104"/>
                    <a:pt x="36" y="104"/>
                  </a:cubicBezTo>
                  <a:cubicBezTo>
                    <a:pt x="36" y="104"/>
                    <a:pt x="36" y="104"/>
                    <a:pt x="36" y="104"/>
                  </a:cubicBezTo>
                  <a:cubicBezTo>
                    <a:pt x="35" y="105"/>
                    <a:pt x="35" y="105"/>
                    <a:pt x="35" y="105"/>
                  </a:cubicBezTo>
                  <a:cubicBezTo>
                    <a:pt x="34" y="105"/>
                    <a:pt x="34" y="105"/>
                    <a:pt x="34" y="106"/>
                  </a:cubicBezTo>
                  <a:cubicBezTo>
                    <a:pt x="34" y="106"/>
                    <a:pt x="34" y="106"/>
                    <a:pt x="34" y="106"/>
                  </a:cubicBezTo>
                  <a:cubicBezTo>
                    <a:pt x="33" y="106"/>
                    <a:pt x="32" y="107"/>
                    <a:pt x="32" y="107"/>
                  </a:cubicBezTo>
                  <a:cubicBezTo>
                    <a:pt x="32" y="107"/>
                    <a:pt x="32" y="107"/>
                    <a:pt x="32" y="107"/>
                  </a:cubicBezTo>
                  <a:cubicBezTo>
                    <a:pt x="32" y="107"/>
                    <a:pt x="32" y="107"/>
                    <a:pt x="32" y="107"/>
                  </a:cubicBezTo>
                  <a:cubicBezTo>
                    <a:pt x="32" y="107"/>
                    <a:pt x="32" y="107"/>
                    <a:pt x="32" y="107"/>
                  </a:cubicBezTo>
                  <a:cubicBezTo>
                    <a:pt x="32" y="107"/>
                    <a:pt x="33" y="107"/>
                    <a:pt x="33" y="106"/>
                  </a:cubicBezTo>
                  <a:cubicBezTo>
                    <a:pt x="33" y="106"/>
                    <a:pt x="33" y="106"/>
                    <a:pt x="34" y="106"/>
                  </a:cubicBezTo>
                  <a:cubicBezTo>
                    <a:pt x="34" y="107"/>
                    <a:pt x="34" y="107"/>
                    <a:pt x="34" y="107"/>
                  </a:cubicBezTo>
                  <a:cubicBezTo>
                    <a:pt x="34" y="107"/>
                    <a:pt x="34" y="107"/>
                    <a:pt x="34" y="107"/>
                  </a:cubicBezTo>
                  <a:cubicBezTo>
                    <a:pt x="34" y="107"/>
                    <a:pt x="34" y="107"/>
                    <a:pt x="34" y="107"/>
                  </a:cubicBezTo>
                  <a:cubicBezTo>
                    <a:pt x="34" y="107"/>
                    <a:pt x="34" y="108"/>
                    <a:pt x="34" y="108"/>
                  </a:cubicBezTo>
                  <a:cubicBezTo>
                    <a:pt x="34" y="108"/>
                    <a:pt x="34" y="108"/>
                    <a:pt x="34" y="108"/>
                  </a:cubicBezTo>
                  <a:cubicBezTo>
                    <a:pt x="34" y="108"/>
                    <a:pt x="34" y="108"/>
                    <a:pt x="35" y="108"/>
                  </a:cubicBezTo>
                  <a:cubicBezTo>
                    <a:pt x="35" y="108"/>
                    <a:pt x="35" y="108"/>
                    <a:pt x="35" y="108"/>
                  </a:cubicBezTo>
                  <a:cubicBezTo>
                    <a:pt x="35" y="108"/>
                    <a:pt x="35" y="108"/>
                    <a:pt x="35" y="108"/>
                  </a:cubicBezTo>
                  <a:cubicBezTo>
                    <a:pt x="35" y="108"/>
                    <a:pt x="35" y="108"/>
                    <a:pt x="35" y="108"/>
                  </a:cubicBezTo>
                  <a:cubicBezTo>
                    <a:pt x="35" y="108"/>
                    <a:pt x="35" y="108"/>
                    <a:pt x="35" y="108"/>
                  </a:cubicBezTo>
                  <a:cubicBezTo>
                    <a:pt x="34" y="108"/>
                    <a:pt x="34" y="108"/>
                    <a:pt x="35" y="108"/>
                  </a:cubicBezTo>
                  <a:cubicBezTo>
                    <a:pt x="35" y="108"/>
                    <a:pt x="35" y="108"/>
                    <a:pt x="35" y="108"/>
                  </a:cubicBezTo>
                  <a:cubicBezTo>
                    <a:pt x="35" y="108"/>
                    <a:pt x="34" y="109"/>
                    <a:pt x="34" y="109"/>
                  </a:cubicBezTo>
                  <a:cubicBezTo>
                    <a:pt x="34" y="109"/>
                    <a:pt x="34" y="109"/>
                    <a:pt x="34" y="109"/>
                  </a:cubicBezTo>
                  <a:cubicBezTo>
                    <a:pt x="34" y="109"/>
                    <a:pt x="34" y="109"/>
                    <a:pt x="34" y="109"/>
                  </a:cubicBezTo>
                  <a:cubicBezTo>
                    <a:pt x="34" y="109"/>
                    <a:pt x="34" y="109"/>
                    <a:pt x="34" y="109"/>
                  </a:cubicBezTo>
                  <a:cubicBezTo>
                    <a:pt x="34" y="109"/>
                    <a:pt x="34" y="109"/>
                    <a:pt x="34" y="109"/>
                  </a:cubicBezTo>
                  <a:cubicBezTo>
                    <a:pt x="34" y="109"/>
                    <a:pt x="34" y="109"/>
                    <a:pt x="34" y="109"/>
                  </a:cubicBezTo>
                  <a:cubicBezTo>
                    <a:pt x="34" y="109"/>
                    <a:pt x="34" y="109"/>
                    <a:pt x="34" y="110"/>
                  </a:cubicBezTo>
                  <a:cubicBezTo>
                    <a:pt x="34" y="110"/>
                    <a:pt x="34" y="110"/>
                    <a:pt x="34" y="110"/>
                  </a:cubicBezTo>
                  <a:cubicBezTo>
                    <a:pt x="34" y="110"/>
                    <a:pt x="34" y="110"/>
                    <a:pt x="34" y="110"/>
                  </a:cubicBezTo>
                  <a:cubicBezTo>
                    <a:pt x="34" y="110"/>
                    <a:pt x="34" y="110"/>
                    <a:pt x="34" y="110"/>
                  </a:cubicBezTo>
                  <a:cubicBezTo>
                    <a:pt x="34" y="110"/>
                    <a:pt x="34" y="110"/>
                    <a:pt x="34" y="110"/>
                  </a:cubicBezTo>
                  <a:cubicBezTo>
                    <a:pt x="34" y="110"/>
                    <a:pt x="34" y="110"/>
                    <a:pt x="34" y="110"/>
                  </a:cubicBezTo>
                  <a:cubicBezTo>
                    <a:pt x="34" y="110"/>
                    <a:pt x="34" y="110"/>
                    <a:pt x="34" y="110"/>
                  </a:cubicBezTo>
                  <a:cubicBezTo>
                    <a:pt x="34" y="110"/>
                    <a:pt x="34" y="111"/>
                    <a:pt x="34" y="111"/>
                  </a:cubicBezTo>
                  <a:cubicBezTo>
                    <a:pt x="34" y="111"/>
                    <a:pt x="34" y="111"/>
                    <a:pt x="34" y="111"/>
                  </a:cubicBezTo>
                  <a:cubicBezTo>
                    <a:pt x="34" y="111"/>
                    <a:pt x="34" y="111"/>
                    <a:pt x="34" y="111"/>
                  </a:cubicBezTo>
                  <a:cubicBezTo>
                    <a:pt x="34" y="111"/>
                    <a:pt x="34" y="111"/>
                    <a:pt x="35" y="111"/>
                  </a:cubicBezTo>
                  <a:cubicBezTo>
                    <a:pt x="35" y="111"/>
                    <a:pt x="35" y="111"/>
                    <a:pt x="35" y="111"/>
                  </a:cubicBezTo>
                  <a:cubicBezTo>
                    <a:pt x="35" y="111"/>
                    <a:pt x="35" y="111"/>
                    <a:pt x="35" y="111"/>
                  </a:cubicBezTo>
                  <a:cubicBezTo>
                    <a:pt x="35" y="111"/>
                    <a:pt x="35" y="111"/>
                    <a:pt x="35" y="111"/>
                  </a:cubicBezTo>
                  <a:cubicBezTo>
                    <a:pt x="35" y="111"/>
                    <a:pt x="35" y="111"/>
                    <a:pt x="35" y="111"/>
                  </a:cubicBezTo>
                  <a:cubicBezTo>
                    <a:pt x="35" y="111"/>
                    <a:pt x="35" y="111"/>
                    <a:pt x="35" y="111"/>
                  </a:cubicBezTo>
                  <a:cubicBezTo>
                    <a:pt x="35" y="111"/>
                    <a:pt x="36" y="111"/>
                    <a:pt x="36" y="111"/>
                  </a:cubicBezTo>
                  <a:cubicBezTo>
                    <a:pt x="36" y="111"/>
                    <a:pt x="36" y="111"/>
                    <a:pt x="36" y="111"/>
                  </a:cubicBezTo>
                  <a:cubicBezTo>
                    <a:pt x="36" y="111"/>
                    <a:pt x="36" y="111"/>
                    <a:pt x="36" y="111"/>
                  </a:cubicBezTo>
                  <a:cubicBezTo>
                    <a:pt x="35" y="112"/>
                    <a:pt x="35" y="112"/>
                    <a:pt x="35" y="112"/>
                  </a:cubicBezTo>
                  <a:cubicBezTo>
                    <a:pt x="35" y="112"/>
                    <a:pt x="36" y="112"/>
                    <a:pt x="36" y="112"/>
                  </a:cubicBezTo>
                  <a:cubicBezTo>
                    <a:pt x="36" y="112"/>
                    <a:pt x="36" y="112"/>
                    <a:pt x="36" y="112"/>
                  </a:cubicBezTo>
                  <a:cubicBezTo>
                    <a:pt x="36" y="112"/>
                    <a:pt x="36" y="112"/>
                    <a:pt x="37" y="112"/>
                  </a:cubicBezTo>
                  <a:cubicBezTo>
                    <a:pt x="37" y="112"/>
                    <a:pt x="37" y="112"/>
                    <a:pt x="37" y="112"/>
                  </a:cubicBezTo>
                  <a:cubicBezTo>
                    <a:pt x="38" y="112"/>
                    <a:pt x="38" y="112"/>
                    <a:pt x="38" y="112"/>
                  </a:cubicBezTo>
                  <a:cubicBezTo>
                    <a:pt x="38" y="112"/>
                    <a:pt x="38" y="112"/>
                    <a:pt x="38" y="112"/>
                  </a:cubicBezTo>
                  <a:cubicBezTo>
                    <a:pt x="37" y="112"/>
                    <a:pt x="37" y="111"/>
                    <a:pt x="38" y="111"/>
                  </a:cubicBezTo>
                  <a:cubicBezTo>
                    <a:pt x="38" y="111"/>
                    <a:pt x="38" y="111"/>
                    <a:pt x="38" y="111"/>
                  </a:cubicBezTo>
                  <a:cubicBezTo>
                    <a:pt x="38" y="111"/>
                    <a:pt x="38" y="110"/>
                    <a:pt x="38" y="110"/>
                  </a:cubicBezTo>
                  <a:cubicBezTo>
                    <a:pt x="38" y="110"/>
                    <a:pt x="38" y="110"/>
                    <a:pt x="38" y="110"/>
                  </a:cubicBezTo>
                  <a:cubicBezTo>
                    <a:pt x="38" y="110"/>
                    <a:pt x="38" y="110"/>
                    <a:pt x="38" y="110"/>
                  </a:cubicBezTo>
                  <a:cubicBezTo>
                    <a:pt x="38" y="110"/>
                    <a:pt x="38" y="110"/>
                    <a:pt x="38" y="110"/>
                  </a:cubicBezTo>
                  <a:cubicBezTo>
                    <a:pt x="38" y="110"/>
                    <a:pt x="38" y="110"/>
                    <a:pt x="38" y="110"/>
                  </a:cubicBezTo>
                  <a:cubicBezTo>
                    <a:pt x="39" y="110"/>
                    <a:pt x="39" y="109"/>
                    <a:pt x="39" y="109"/>
                  </a:cubicBezTo>
                  <a:cubicBezTo>
                    <a:pt x="39" y="109"/>
                    <a:pt x="39" y="109"/>
                    <a:pt x="39" y="109"/>
                  </a:cubicBezTo>
                  <a:cubicBezTo>
                    <a:pt x="40" y="109"/>
                    <a:pt x="39" y="108"/>
                    <a:pt x="39" y="108"/>
                  </a:cubicBezTo>
                  <a:cubicBezTo>
                    <a:pt x="39" y="107"/>
                    <a:pt x="40" y="107"/>
                    <a:pt x="40" y="107"/>
                  </a:cubicBezTo>
                  <a:cubicBezTo>
                    <a:pt x="40" y="107"/>
                    <a:pt x="40" y="107"/>
                    <a:pt x="40" y="107"/>
                  </a:cubicBezTo>
                  <a:cubicBezTo>
                    <a:pt x="40" y="107"/>
                    <a:pt x="40" y="107"/>
                    <a:pt x="41" y="107"/>
                  </a:cubicBezTo>
                  <a:cubicBezTo>
                    <a:pt x="41" y="107"/>
                    <a:pt x="41" y="107"/>
                    <a:pt x="41" y="107"/>
                  </a:cubicBezTo>
                  <a:cubicBezTo>
                    <a:pt x="41" y="107"/>
                    <a:pt x="41" y="107"/>
                    <a:pt x="41" y="106"/>
                  </a:cubicBezTo>
                  <a:cubicBezTo>
                    <a:pt x="41" y="106"/>
                    <a:pt x="41" y="106"/>
                    <a:pt x="42" y="106"/>
                  </a:cubicBezTo>
                  <a:cubicBezTo>
                    <a:pt x="42" y="106"/>
                    <a:pt x="42" y="106"/>
                    <a:pt x="42" y="106"/>
                  </a:cubicBezTo>
                  <a:cubicBezTo>
                    <a:pt x="42" y="106"/>
                    <a:pt x="42" y="106"/>
                    <a:pt x="42" y="106"/>
                  </a:cubicBezTo>
                  <a:cubicBezTo>
                    <a:pt x="42" y="106"/>
                    <a:pt x="42" y="106"/>
                    <a:pt x="43" y="106"/>
                  </a:cubicBezTo>
                  <a:cubicBezTo>
                    <a:pt x="43" y="106"/>
                    <a:pt x="43" y="106"/>
                    <a:pt x="44" y="106"/>
                  </a:cubicBezTo>
                  <a:cubicBezTo>
                    <a:pt x="44" y="106"/>
                    <a:pt x="44" y="106"/>
                    <a:pt x="44" y="106"/>
                  </a:cubicBezTo>
                  <a:cubicBezTo>
                    <a:pt x="44" y="106"/>
                    <a:pt x="44" y="106"/>
                    <a:pt x="44" y="106"/>
                  </a:cubicBezTo>
                  <a:cubicBezTo>
                    <a:pt x="44" y="107"/>
                    <a:pt x="45" y="107"/>
                    <a:pt x="45" y="108"/>
                  </a:cubicBezTo>
                  <a:cubicBezTo>
                    <a:pt x="45" y="108"/>
                    <a:pt x="46" y="108"/>
                    <a:pt x="46" y="108"/>
                  </a:cubicBezTo>
                  <a:cubicBezTo>
                    <a:pt x="46" y="108"/>
                    <a:pt x="46" y="108"/>
                    <a:pt x="46" y="108"/>
                  </a:cubicBezTo>
                  <a:cubicBezTo>
                    <a:pt x="46" y="108"/>
                    <a:pt x="46" y="108"/>
                    <a:pt x="46" y="108"/>
                  </a:cubicBezTo>
                  <a:cubicBezTo>
                    <a:pt x="46" y="107"/>
                    <a:pt x="46" y="107"/>
                    <a:pt x="46" y="107"/>
                  </a:cubicBezTo>
                  <a:cubicBezTo>
                    <a:pt x="46" y="106"/>
                    <a:pt x="47" y="106"/>
                    <a:pt x="47" y="106"/>
                  </a:cubicBezTo>
                  <a:cubicBezTo>
                    <a:pt x="47" y="106"/>
                    <a:pt x="47" y="106"/>
                    <a:pt x="47" y="106"/>
                  </a:cubicBezTo>
                  <a:cubicBezTo>
                    <a:pt x="47" y="106"/>
                    <a:pt x="47" y="106"/>
                    <a:pt x="47" y="106"/>
                  </a:cubicBezTo>
                  <a:cubicBezTo>
                    <a:pt x="47" y="105"/>
                    <a:pt x="47" y="105"/>
                    <a:pt x="47" y="105"/>
                  </a:cubicBezTo>
                  <a:cubicBezTo>
                    <a:pt x="47" y="105"/>
                    <a:pt x="47" y="105"/>
                    <a:pt x="48" y="105"/>
                  </a:cubicBezTo>
                  <a:cubicBezTo>
                    <a:pt x="48" y="105"/>
                    <a:pt x="48" y="104"/>
                    <a:pt x="48" y="104"/>
                  </a:cubicBezTo>
                  <a:cubicBezTo>
                    <a:pt x="48" y="104"/>
                    <a:pt x="48" y="104"/>
                    <a:pt x="48" y="104"/>
                  </a:cubicBezTo>
                  <a:cubicBezTo>
                    <a:pt x="48" y="104"/>
                    <a:pt x="48" y="104"/>
                    <a:pt x="49" y="104"/>
                  </a:cubicBezTo>
                  <a:cubicBezTo>
                    <a:pt x="49" y="104"/>
                    <a:pt x="49" y="104"/>
                    <a:pt x="49" y="104"/>
                  </a:cubicBezTo>
                  <a:cubicBezTo>
                    <a:pt x="49" y="104"/>
                    <a:pt x="49" y="104"/>
                    <a:pt x="49" y="104"/>
                  </a:cubicBezTo>
                  <a:cubicBezTo>
                    <a:pt x="49" y="103"/>
                    <a:pt x="49" y="103"/>
                    <a:pt x="49" y="103"/>
                  </a:cubicBezTo>
                  <a:close/>
                  <a:moveTo>
                    <a:pt x="34" y="109"/>
                  </a:moveTo>
                  <a:cubicBezTo>
                    <a:pt x="34" y="109"/>
                    <a:pt x="34" y="109"/>
                    <a:pt x="34" y="109"/>
                  </a:cubicBezTo>
                  <a:cubicBezTo>
                    <a:pt x="34" y="109"/>
                    <a:pt x="34" y="109"/>
                    <a:pt x="34" y="109"/>
                  </a:cubicBezTo>
                  <a:cubicBezTo>
                    <a:pt x="34" y="109"/>
                    <a:pt x="34" y="109"/>
                    <a:pt x="34" y="109"/>
                  </a:cubicBezTo>
                  <a:close/>
                  <a:moveTo>
                    <a:pt x="38" y="85"/>
                  </a:moveTo>
                  <a:cubicBezTo>
                    <a:pt x="38" y="85"/>
                    <a:pt x="38" y="85"/>
                    <a:pt x="38" y="85"/>
                  </a:cubicBezTo>
                  <a:cubicBezTo>
                    <a:pt x="38" y="85"/>
                    <a:pt x="38" y="85"/>
                    <a:pt x="38" y="84"/>
                  </a:cubicBezTo>
                  <a:cubicBezTo>
                    <a:pt x="38" y="84"/>
                    <a:pt x="38" y="84"/>
                    <a:pt x="38" y="85"/>
                  </a:cubicBezTo>
                  <a:cubicBezTo>
                    <a:pt x="37" y="85"/>
                    <a:pt x="37" y="85"/>
                    <a:pt x="38" y="85"/>
                  </a:cubicBezTo>
                  <a:cubicBezTo>
                    <a:pt x="38" y="85"/>
                    <a:pt x="38" y="85"/>
                    <a:pt x="38" y="85"/>
                  </a:cubicBezTo>
                  <a:close/>
                  <a:moveTo>
                    <a:pt x="38" y="85"/>
                  </a:moveTo>
                  <a:cubicBezTo>
                    <a:pt x="38" y="85"/>
                    <a:pt x="38" y="85"/>
                    <a:pt x="38" y="85"/>
                  </a:cubicBezTo>
                  <a:cubicBezTo>
                    <a:pt x="39" y="85"/>
                    <a:pt x="39" y="85"/>
                    <a:pt x="39" y="85"/>
                  </a:cubicBezTo>
                  <a:cubicBezTo>
                    <a:pt x="39" y="85"/>
                    <a:pt x="39" y="85"/>
                    <a:pt x="38" y="85"/>
                  </a:cubicBezTo>
                  <a:cubicBezTo>
                    <a:pt x="38" y="85"/>
                    <a:pt x="38" y="85"/>
                    <a:pt x="38" y="85"/>
                  </a:cubicBezTo>
                  <a:close/>
                  <a:moveTo>
                    <a:pt x="40" y="84"/>
                  </a:moveTo>
                  <a:cubicBezTo>
                    <a:pt x="40" y="84"/>
                    <a:pt x="40" y="84"/>
                    <a:pt x="40" y="83"/>
                  </a:cubicBezTo>
                  <a:cubicBezTo>
                    <a:pt x="40" y="83"/>
                    <a:pt x="40" y="83"/>
                    <a:pt x="40" y="83"/>
                  </a:cubicBezTo>
                  <a:cubicBezTo>
                    <a:pt x="39" y="83"/>
                    <a:pt x="39" y="83"/>
                    <a:pt x="39" y="83"/>
                  </a:cubicBezTo>
                  <a:cubicBezTo>
                    <a:pt x="39" y="84"/>
                    <a:pt x="39" y="84"/>
                    <a:pt x="40" y="84"/>
                  </a:cubicBezTo>
                  <a:close/>
                  <a:moveTo>
                    <a:pt x="38" y="85"/>
                  </a:moveTo>
                  <a:cubicBezTo>
                    <a:pt x="38" y="85"/>
                    <a:pt x="38" y="85"/>
                    <a:pt x="38" y="85"/>
                  </a:cubicBezTo>
                  <a:cubicBezTo>
                    <a:pt x="38" y="85"/>
                    <a:pt x="38" y="85"/>
                    <a:pt x="38" y="85"/>
                  </a:cubicBezTo>
                  <a:close/>
                  <a:moveTo>
                    <a:pt x="31" y="111"/>
                  </a:moveTo>
                  <a:cubicBezTo>
                    <a:pt x="31" y="111"/>
                    <a:pt x="31" y="111"/>
                    <a:pt x="31" y="111"/>
                  </a:cubicBezTo>
                  <a:cubicBezTo>
                    <a:pt x="31" y="111"/>
                    <a:pt x="30" y="110"/>
                    <a:pt x="30" y="110"/>
                  </a:cubicBezTo>
                  <a:cubicBezTo>
                    <a:pt x="30" y="110"/>
                    <a:pt x="31" y="110"/>
                    <a:pt x="31" y="110"/>
                  </a:cubicBezTo>
                  <a:cubicBezTo>
                    <a:pt x="31" y="110"/>
                    <a:pt x="31" y="110"/>
                    <a:pt x="31" y="110"/>
                  </a:cubicBezTo>
                  <a:cubicBezTo>
                    <a:pt x="31" y="110"/>
                    <a:pt x="31" y="110"/>
                    <a:pt x="31" y="110"/>
                  </a:cubicBezTo>
                  <a:cubicBezTo>
                    <a:pt x="31" y="110"/>
                    <a:pt x="30" y="110"/>
                    <a:pt x="30" y="110"/>
                  </a:cubicBezTo>
                  <a:cubicBezTo>
                    <a:pt x="30" y="110"/>
                    <a:pt x="30" y="110"/>
                    <a:pt x="30" y="109"/>
                  </a:cubicBezTo>
                  <a:cubicBezTo>
                    <a:pt x="30" y="109"/>
                    <a:pt x="30" y="109"/>
                    <a:pt x="30" y="109"/>
                  </a:cubicBezTo>
                  <a:cubicBezTo>
                    <a:pt x="30" y="109"/>
                    <a:pt x="30" y="109"/>
                    <a:pt x="30" y="109"/>
                  </a:cubicBezTo>
                  <a:cubicBezTo>
                    <a:pt x="30" y="109"/>
                    <a:pt x="30" y="109"/>
                    <a:pt x="30" y="109"/>
                  </a:cubicBezTo>
                  <a:cubicBezTo>
                    <a:pt x="30" y="109"/>
                    <a:pt x="30" y="109"/>
                    <a:pt x="30" y="108"/>
                  </a:cubicBezTo>
                  <a:cubicBezTo>
                    <a:pt x="30" y="108"/>
                    <a:pt x="29" y="108"/>
                    <a:pt x="29" y="108"/>
                  </a:cubicBezTo>
                  <a:cubicBezTo>
                    <a:pt x="29" y="108"/>
                    <a:pt x="29" y="108"/>
                    <a:pt x="28" y="108"/>
                  </a:cubicBezTo>
                  <a:cubicBezTo>
                    <a:pt x="28" y="108"/>
                    <a:pt x="28" y="108"/>
                    <a:pt x="28" y="108"/>
                  </a:cubicBezTo>
                  <a:cubicBezTo>
                    <a:pt x="28" y="108"/>
                    <a:pt x="28" y="108"/>
                    <a:pt x="28" y="108"/>
                  </a:cubicBezTo>
                  <a:cubicBezTo>
                    <a:pt x="28" y="108"/>
                    <a:pt x="28" y="107"/>
                    <a:pt x="28" y="107"/>
                  </a:cubicBezTo>
                  <a:cubicBezTo>
                    <a:pt x="28" y="107"/>
                    <a:pt x="28" y="107"/>
                    <a:pt x="28" y="107"/>
                  </a:cubicBezTo>
                  <a:cubicBezTo>
                    <a:pt x="28" y="107"/>
                    <a:pt x="28" y="107"/>
                    <a:pt x="28" y="107"/>
                  </a:cubicBezTo>
                  <a:cubicBezTo>
                    <a:pt x="28" y="107"/>
                    <a:pt x="28" y="107"/>
                    <a:pt x="28" y="107"/>
                  </a:cubicBezTo>
                  <a:cubicBezTo>
                    <a:pt x="29" y="107"/>
                    <a:pt x="29" y="107"/>
                    <a:pt x="29" y="107"/>
                  </a:cubicBezTo>
                  <a:cubicBezTo>
                    <a:pt x="29" y="107"/>
                    <a:pt x="29" y="107"/>
                    <a:pt x="29" y="106"/>
                  </a:cubicBezTo>
                  <a:cubicBezTo>
                    <a:pt x="29" y="106"/>
                    <a:pt x="29" y="105"/>
                    <a:pt x="29" y="105"/>
                  </a:cubicBezTo>
                  <a:cubicBezTo>
                    <a:pt x="28" y="105"/>
                    <a:pt x="28" y="105"/>
                    <a:pt x="27" y="105"/>
                  </a:cubicBezTo>
                  <a:cubicBezTo>
                    <a:pt x="27" y="105"/>
                    <a:pt x="27" y="106"/>
                    <a:pt x="27" y="106"/>
                  </a:cubicBezTo>
                  <a:cubicBezTo>
                    <a:pt x="26" y="106"/>
                    <a:pt x="26" y="106"/>
                    <a:pt x="26" y="105"/>
                  </a:cubicBezTo>
                  <a:cubicBezTo>
                    <a:pt x="26" y="105"/>
                    <a:pt x="26" y="105"/>
                    <a:pt x="25" y="105"/>
                  </a:cubicBezTo>
                  <a:cubicBezTo>
                    <a:pt x="25" y="105"/>
                    <a:pt x="25" y="105"/>
                    <a:pt x="25" y="105"/>
                  </a:cubicBezTo>
                  <a:cubicBezTo>
                    <a:pt x="25" y="105"/>
                    <a:pt x="25" y="105"/>
                    <a:pt x="25" y="105"/>
                  </a:cubicBezTo>
                  <a:cubicBezTo>
                    <a:pt x="25" y="105"/>
                    <a:pt x="25" y="105"/>
                    <a:pt x="25" y="105"/>
                  </a:cubicBezTo>
                  <a:cubicBezTo>
                    <a:pt x="25" y="105"/>
                    <a:pt x="25" y="105"/>
                    <a:pt x="25" y="105"/>
                  </a:cubicBezTo>
                  <a:cubicBezTo>
                    <a:pt x="25" y="105"/>
                    <a:pt x="25" y="105"/>
                    <a:pt x="25" y="105"/>
                  </a:cubicBezTo>
                  <a:cubicBezTo>
                    <a:pt x="24" y="105"/>
                    <a:pt x="24" y="105"/>
                    <a:pt x="24" y="104"/>
                  </a:cubicBezTo>
                  <a:cubicBezTo>
                    <a:pt x="24" y="104"/>
                    <a:pt x="24" y="104"/>
                    <a:pt x="24" y="104"/>
                  </a:cubicBezTo>
                  <a:cubicBezTo>
                    <a:pt x="24" y="104"/>
                    <a:pt x="24" y="104"/>
                    <a:pt x="24" y="104"/>
                  </a:cubicBezTo>
                  <a:cubicBezTo>
                    <a:pt x="24" y="104"/>
                    <a:pt x="24" y="104"/>
                    <a:pt x="24" y="104"/>
                  </a:cubicBezTo>
                  <a:cubicBezTo>
                    <a:pt x="24" y="103"/>
                    <a:pt x="24" y="103"/>
                    <a:pt x="24" y="103"/>
                  </a:cubicBezTo>
                  <a:cubicBezTo>
                    <a:pt x="24" y="103"/>
                    <a:pt x="24" y="103"/>
                    <a:pt x="24" y="103"/>
                  </a:cubicBezTo>
                  <a:cubicBezTo>
                    <a:pt x="24" y="103"/>
                    <a:pt x="24" y="103"/>
                    <a:pt x="24" y="103"/>
                  </a:cubicBezTo>
                  <a:cubicBezTo>
                    <a:pt x="24" y="103"/>
                    <a:pt x="24" y="103"/>
                    <a:pt x="24" y="103"/>
                  </a:cubicBezTo>
                  <a:cubicBezTo>
                    <a:pt x="24" y="103"/>
                    <a:pt x="24" y="103"/>
                    <a:pt x="24" y="103"/>
                  </a:cubicBezTo>
                  <a:cubicBezTo>
                    <a:pt x="24" y="103"/>
                    <a:pt x="24" y="103"/>
                    <a:pt x="24" y="103"/>
                  </a:cubicBezTo>
                  <a:cubicBezTo>
                    <a:pt x="24" y="103"/>
                    <a:pt x="24" y="103"/>
                    <a:pt x="23" y="103"/>
                  </a:cubicBezTo>
                  <a:cubicBezTo>
                    <a:pt x="23" y="103"/>
                    <a:pt x="23" y="103"/>
                    <a:pt x="23" y="103"/>
                  </a:cubicBezTo>
                  <a:cubicBezTo>
                    <a:pt x="23" y="103"/>
                    <a:pt x="23" y="103"/>
                    <a:pt x="23" y="103"/>
                  </a:cubicBezTo>
                  <a:cubicBezTo>
                    <a:pt x="23" y="102"/>
                    <a:pt x="23" y="102"/>
                    <a:pt x="23" y="103"/>
                  </a:cubicBezTo>
                  <a:cubicBezTo>
                    <a:pt x="23" y="103"/>
                    <a:pt x="22" y="103"/>
                    <a:pt x="22" y="103"/>
                  </a:cubicBezTo>
                  <a:cubicBezTo>
                    <a:pt x="22" y="103"/>
                    <a:pt x="22" y="103"/>
                    <a:pt x="22" y="103"/>
                  </a:cubicBezTo>
                  <a:cubicBezTo>
                    <a:pt x="22" y="103"/>
                    <a:pt x="21" y="103"/>
                    <a:pt x="21" y="103"/>
                  </a:cubicBezTo>
                  <a:cubicBezTo>
                    <a:pt x="21" y="103"/>
                    <a:pt x="21" y="103"/>
                    <a:pt x="21" y="103"/>
                  </a:cubicBezTo>
                  <a:cubicBezTo>
                    <a:pt x="20" y="103"/>
                    <a:pt x="20" y="104"/>
                    <a:pt x="21" y="104"/>
                  </a:cubicBezTo>
                  <a:cubicBezTo>
                    <a:pt x="20" y="104"/>
                    <a:pt x="20" y="104"/>
                    <a:pt x="20" y="104"/>
                  </a:cubicBezTo>
                  <a:cubicBezTo>
                    <a:pt x="20" y="104"/>
                    <a:pt x="20" y="104"/>
                    <a:pt x="20" y="105"/>
                  </a:cubicBezTo>
                  <a:cubicBezTo>
                    <a:pt x="20" y="105"/>
                    <a:pt x="20" y="105"/>
                    <a:pt x="19" y="105"/>
                  </a:cubicBezTo>
                  <a:cubicBezTo>
                    <a:pt x="19" y="105"/>
                    <a:pt x="19" y="105"/>
                    <a:pt x="19" y="105"/>
                  </a:cubicBezTo>
                  <a:cubicBezTo>
                    <a:pt x="19" y="105"/>
                    <a:pt x="19" y="105"/>
                    <a:pt x="19" y="105"/>
                  </a:cubicBezTo>
                  <a:cubicBezTo>
                    <a:pt x="18" y="105"/>
                    <a:pt x="18" y="105"/>
                    <a:pt x="18" y="105"/>
                  </a:cubicBezTo>
                  <a:cubicBezTo>
                    <a:pt x="18" y="105"/>
                    <a:pt x="18" y="105"/>
                    <a:pt x="18" y="106"/>
                  </a:cubicBezTo>
                  <a:cubicBezTo>
                    <a:pt x="18" y="106"/>
                    <a:pt x="18" y="106"/>
                    <a:pt x="18" y="106"/>
                  </a:cubicBezTo>
                  <a:cubicBezTo>
                    <a:pt x="18" y="106"/>
                    <a:pt x="18" y="106"/>
                    <a:pt x="18" y="106"/>
                  </a:cubicBezTo>
                  <a:cubicBezTo>
                    <a:pt x="18" y="106"/>
                    <a:pt x="18" y="106"/>
                    <a:pt x="18" y="106"/>
                  </a:cubicBezTo>
                  <a:cubicBezTo>
                    <a:pt x="18" y="106"/>
                    <a:pt x="18" y="106"/>
                    <a:pt x="18" y="106"/>
                  </a:cubicBezTo>
                  <a:cubicBezTo>
                    <a:pt x="18" y="106"/>
                    <a:pt x="18" y="106"/>
                    <a:pt x="18" y="107"/>
                  </a:cubicBezTo>
                  <a:cubicBezTo>
                    <a:pt x="18" y="107"/>
                    <a:pt x="17" y="107"/>
                    <a:pt x="17" y="107"/>
                  </a:cubicBezTo>
                  <a:cubicBezTo>
                    <a:pt x="17" y="106"/>
                    <a:pt x="17" y="106"/>
                    <a:pt x="17" y="106"/>
                  </a:cubicBezTo>
                  <a:cubicBezTo>
                    <a:pt x="17" y="106"/>
                    <a:pt x="17" y="106"/>
                    <a:pt x="17" y="106"/>
                  </a:cubicBezTo>
                  <a:cubicBezTo>
                    <a:pt x="17" y="106"/>
                    <a:pt x="16" y="106"/>
                    <a:pt x="16" y="106"/>
                  </a:cubicBezTo>
                  <a:cubicBezTo>
                    <a:pt x="16" y="106"/>
                    <a:pt x="16" y="106"/>
                    <a:pt x="16" y="106"/>
                  </a:cubicBezTo>
                  <a:cubicBezTo>
                    <a:pt x="16" y="106"/>
                    <a:pt x="16" y="106"/>
                    <a:pt x="16" y="107"/>
                  </a:cubicBezTo>
                  <a:cubicBezTo>
                    <a:pt x="16" y="107"/>
                    <a:pt x="16" y="107"/>
                    <a:pt x="16" y="107"/>
                  </a:cubicBezTo>
                  <a:cubicBezTo>
                    <a:pt x="16" y="107"/>
                    <a:pt x="16" y="107"/>
                    <a:pt x="16" y="107"/>
                  </a:cubicBezTo>
                  <a:cubicBezTo>
                    <a:pt x="16" y="107"/>
                    <a:pt x="16" y="107"/>
                    <a:pt x="16" y="107"/>
                  </a:cubicBezTo>
                  <a:cubicBezTo>
                    <a:pt x="16" y="107"/>
                    <a:pt x="16" y="107"/>
                    <a:pt x="16" y="107"/>
                  </a:cubicBezTo>
                  <a:cubicBezTo>
                    <a:pt x="16" y="107"/>
                    <a:pt x="16" y="107"/>
                    <a:pt x="16" y="107"/>
                  </a:cubicBezTo>
                  <a:cubicBezTo>
                    <a:pt x="16" y="107"/>
                    <a:pt x="16" y="107"/>
                    <a:pt x="16" y="107"/>
                  </a:cubicBezTo>
                  <a:cubicBezTo>
                    <a:pt x="16" y="107"/>
                    <a:pt x="16" y="108"/>
                    <a:pt x="16" y="108"/>
                  </a:cubicBezTo>
                  <a:cubicBezTo>
                    <a:pt x="16" y="108"/>
                    <a:pt x="16" y="108"/>
                    <a:pt x="16" y="108"/>
                  </a:cubicBezTo>
                  <a:cubicBezTo>
                    <a:pt x="16" y="107"/>
                    <a:pt x="16" y="107"/>
                    <a:pt x="16" y="107"/>
                  </a:cubicBezTo>
                  <a:cubicBezTo>
                    <a:pt x="16" y="107"/>
                    <a:pt x="16" y="107"/>
                    <a:pt x="16" y="107"/>
                  </a:cubicBezTo>
                  <a:cubicBezTo>
                    <a:pt x="16" y="107"/>
                    <a:pt x="16" y="107"/>
                    <a:pt x="16" y="107"/>
                  </a:cubicBezTo>
                  <a:cubicBezTo>
                    <a:pt x="15" y="107"/>
                    <a:pt x="15" y="107"/>
                    <a:pt x="15" y="107"/>
                  </a:cubicBezTo>
                  <a:cubicBezTo>
                    <a:pt x="15" y="107"/>
                    <a:pt x="15" y="107"/>
                    <a:pt x="14" y="107"/>
                  </a:cubicBezTo>
                  <a:cubicBezTo>
                    <a:pt x="14" y="108"/>
                    <a:pt x="15" y="108"/>
                    <a:pt x="14" y="108"/>
                  </a:cubicBezTo>
                  <a:cubicBezTo>
                    <a:pt x="14" y="108"/>
                    <a:pt x="14" y="109"/>
                    <a:pt x="15" y="109"/>
                  </a:cubicBezTo>
                  <a:cubicBezTo>
                    <a:pt x="15" y="109"/>
                    <a:pt x="15" y="109"/>
                    <a:pt x="15" y="109"/>
                  </a:cubicBezTo>
                  <a:cubicBezTo>
                    <a:pt x="15" y="109"/>
                    <a:pt x="15" y="109"/>
                    <a:pt x="15" y="110"/>
                  </a:cubicBezTo>
                  <a:cubicBezTo>
                    <a:pt x="15" y="109"/>
                    <a:pt x="15" y="109"/>
                    <a:pt x="15" y="109"/>
                  </a:cubicBezTo>
                  <a:cubicBezTo>
                    <a:pt x="16" y="110"/>
                    <a:pt x="16" y="110"/>
                    <a:pt x="16" y="110"/>
                  </a:cubicBezTo>
                  <a:cubicBezTo>
                    <a:pt x="16" y="110"/>
                    <a:pt x="16" y="110"/>
                    <a:pt x="16" y="110"/>
                  </a:cubicBezTo>
                  <a:cubicBezTo>
                    <a:pt x="16" y="110"/>
                    <a:pt x="16" y="110"/>
                    <a:pt x="16" y="110"/>
                  </a:cubicBezTo>
                  <a:cubicBezTo>
                    <a:pt x="16" y="110"/>
                    <a:pt x="16" y="110"/>
                    <a:pt x="16" y="110"/>
                  </a:cubicBezTo>
                  <a:cubicBezTo>
                    <a:pt x="16" y="110"/>
                    <a:pt x="16" y="110"/>
                    <a:pt x="16" y="110"/>
                  </a:cubicBezTo>
                  <a:cubicBezTo>
                    <a:pt x="16" y="110"/>
                    <a:pt x="17" y="110"/>
                    <a:pt x="17" y="110"/>
                  </a:cubicBezTo>
                  <a:cubicBezTo>
                    <a:pt x="17" y="110"/>
                    <a:pt x="17" y="110"/>
                    <a:pt x="17" y="110"/>
                  </a:cubicBezTo>
                  <a:cubicBezTo>
                    <a:pt x="17" y="110"/>
                    <a:pt x="17" y="110"/>
                    <a:pt x="17" y="111"/>
                  </a:cubicBezTo>
                  <a:cubicBezTo>
                    <a:pt x="17" y="111"/>
                    <a:pt x="17" y="111"/>
                    <a:pt x="17" y="111"/>
                  </a:cubicBezTo>
                  <a:cubicBezTo>
                    <a:pt x="17" y="111"/>
                    <a:pt x="17" y="111"/>
                    <a:pt x="17" y="111"/>
                  </a:cubicBezTo>
                  <a:cubicBezTo>
                    <a:pt x="17" y="111"/>
                    <a:pt x="17" y="111"/>
                    <a:pt x="17" y="111"/>
                  </a:cubicBezTo>
                  <a:cubicBezTo>
                    <a:pt x="17" y="111"/>
                    <a:pt x="17" y="111"/>
                    <a:pt x="17" y="111"/>
                  </a:cubicBezTo>
                  <a:cubicBezTo>
                    <a:pt x="17" y="111"/>
                    <a:pt x="17" y="111"/>
                    <a:pt x="17" y="112"/>
                  </a:cubicBezTo>
                  <a:cubicBezTo>
                    <a:pt x="17" y="112"/>
                    <a:pt x="17" y="111"/>
                    <a:pt x="17" y="111"/>
                  </a:cubicBezTo>
                  <a:cubicBezTo>
                    <a:pt x="17" y="111"/>
                    <a:pt x="16" y="111"/>
                    <a:pt x="16" y="111"/>
                  </a:cubicBezTo>
                  <a:cubicBezTo>
                    <a:pt x="16" y="111"/>
                    <a:pt x="16" y="111"/>
                    <a:pt x="16" y="111"/>
                  </a:cubicBezTo>
                  <a:cubicBezTo>
                    <a:pt x="16" y="112"/>
                    <a:pt x="16" y="111"/>
                    <a:pt x="16" y="111"/>
                  </a:cubicBezTo>
                  <a:cubicBezTo>
                    <a:pt x="16" y="111"/>
                    <a:pt x="16" y="111"/>
                    <a:pt x="16" y="111"/>
                  </a:cubicBezTo>
                  <a:cubicBezTo>
                    <a:pt x="16" y="111"/>
                    <a:pt x="16" y="111"/>
                    <a:pt x="16" y="111"/>
                  </a:cubicBezTo>
                  <a:cubicBezTo>
                    <a:pt x="16" y="111"/>
                    <a:pt x="16" y="111"/>
                    <a:pt x="16" y="111"/>
                  </a:cubicBezTo>
                  <a:cubicBezTo>
                    <a:pt x="16" y="111"/>
                    <a:pt x="16" y="111"/>
                    <a:pt x="16" y="111"/>
                  </a:cubicBezTo>
                  <a:cubicBezTo>
                    <a:pt x="16" y="111"/>
                    <a:pt x="16" y="111"/>
                    <a:pt x="16" y="111"/>
                  </a:cubicBezTo>
                  <a:cubicBezTo>
                    <a:pt x="16" y="111"/>
                    <a:pt x="16" y="111"/>
                    <a:pt x="16" y="111"/>
                  </a:cubicBezTo>
                  <a:cubicBezTo>
                    <a:pt x="16" y="111"/>
                    <a:pt x="16" y="111"/>
                    <a:pt x="16" y="111"/>
                  </a:cubicBezTo>
                  <a:cubicBezTo>
                    <a:pt x="16" y="111"/>
                    <a:pt x="16" y="111"/>
                    <a:pt x="16" y="110"/>
                  </a:cubicBezTo>
                  <a:cubicBezTo>
                    <a:pt x="16" y="110"/>
                    <a:pt x="16" y="110"/>
                    <a:pt x="16" y="110"/>
                  </a:cubicBezTo>
                  <a:cubicBezTo>
                    <a:pt x="16" y="110"/>
                    <a:pt x="16" y="110"/>
                    <a:pt x="16" y="110"/>
                  </a:cubicBezTo>
                  <a:cubicBezTo>
                    <a:pt x="16" y="110"/>
                    <a:pt x="16" y="110"/>
                    <a:pt x="16" y="110"/>
                  </a:cubicBezTo>
                  <a:cubicBezTo>
                    <a:pt x="16" y="110"/>
                    <a:pt x="16" y="110"/>
                    <a:pt x="16" y="110"/>
                  </a:cubicBezTo>
                  <a:cubicBezTo>
                    <a:pt x="15" y="110"/>
                    <a:pt x="15" y="110"/>
                    <a:pt x="15" y="110"/>
                  </a:cubicBezTo>
                  <a:cubicBezTo>
                    <a:pt x="15" y="110"/>
                    <a:pt x="15" y="110"/>
                    <a:pt x="15" y="110"/>
                  </a:cubicBezTo>
                  <a:cubicBezTo>
                    <a:pt x="15" y="110"/>
                    <a:pt x="15" y="110"/>
                    <a:pt x="15" y="110"/>
                  </a:cubicBezTo>
                  <a:cubicBezTo>
                    <a:pt x="15" y="110"/>
                    <a:pt x="15" y="111"/>
                    <a:pt x="15" y="112"/>
                  </a:cubicBezTo>
                  <a:cubicBezTo>
                    <a:pt x="16" y="112"/>
                    <a:pt x="16" y="112"/>
                    <a:pt x="16" y="112"/>
                  </a:cubicBezTo>
                  <a:cubicBezTo>
                    <a:pt x="16" y="112"/>
                    <a:pt x="16" y="112"/>
                    <a:pt x="16" y="112"/>
                  </a:cubicBezTo>
                  <a:cubicBezTo>
                    <a:pt x="16" y="112"/>
                    <a:pt x="16" y="113"/>
                    <a:pt x="16" y="113"/>
                  </a:cubicBezTo>
                  <a:cubicBezTo>
                    <a:pt x="16" y="113"/>
                    <a:pt x="16" y="113"/>
                    <a:pt x="16" y="113"/>
                  </a:cubicBezTo>
                  <a:cubicBezTo>
                    <a:pt x="16" y="113"/>
                    <a:pt x="16" y="113"/>
                    <a:pt x="16" y="114"/>
                  </a:cubicBezTo>
                  <a:cubicBezTo>
                    <a:pt x="16" y="113"/>
                    <a:pt x="17" y="113"/>
                    <a:pt x="17" y="113"/>
                  </a:cubicBezTo>
                  <a:cubicBezTo>
                    <a:pt x="17" y="112"/>
                    <a:pt x="17" y="112"/>
                    <a:pt x="17" y="112"/>
                  </a:cubicBezTo>
                  <a:cubicBezTo>
                    <a:pt x="17" y="112"/>
                    <a:pt x="17" y="112"/>
                    <a:pt x="17" y="112"/>
                  </a:cubicBezTo>
                  <a:cubicBezTo>
                    <a:pt x="17" y="112"/>
                    <a:pt x="17" y="112"/>
                    <a:pt x="18" y="112"/>
                  </a:cubicBezTo>
                  <a:cubicBezTo>
                    <a:pt x="18" y="112"/>
                    <a:pt x="18" y="112"/>
                    <a:pt x="18" y="112"/>
                  </a:cubicBezTo>
                  <a:cubicBezTo>
                    <a:pt x="19" y="112"/>
                    <a:pt x="19" y="112"/>
                    <a:pt x="19" y="112"/>
                  </a:cubicBezTo>
                  <a:cubicBezTo>
                    <a:pt x="19" y="113"/>
                    <a:pt x="19" y="113"/>
                    <a:pt x="19" y="113"/>
                  </a:cubicBezTo>
                  <a:cubicBezTo>
                    <a:pt x="18" y="113"/>
                    <a:pt x="18" y="113"/>
                    <a:pt x="18" y="113"/>
                  </a:cubicBezTo>
                  <a:cubicBezTo>
                    <a:pt x="18" y="113"/>
                    <a:pt x="18" y="113"/>
                    <a:pt x="19" y="113"/>
                  </a:cubicBezTo>
                  <a:cubicBezTo>
                    <a:pt x="19" y="113"/>
                    <a:pt x="19" y="113"/>
                    <a:pt x="19" y="113"/>
                  </a:cubicBezTo>
                  <a:cubicBezTo>
                    <a:pt x="19" y="113"/>
                    <a:pt x="19" y="113"/>
                    <a:pt x="19" y="113"/>
                  </a:cubicBezTo>
                  <a:cubicBezTo>
                    <a:pt x="20" y="113"/>
                    <a:pt x="20" y="113"/>
                    <a:pt x="20" y="112"/>
                  </a:cubicBezTo>
                  <a:cubicBezTo>
                    <a:pt x="20" y="112"/>
                    <a:pt x="20" y="112"/>
                    <a:pt x="20" y="112"/>
                  </a:cubicBezTo>
                  <a:cubicBezTo>
                    <a:pt x="20" y="111"/>
                    <a:pt x="20" y="111"/>
                    <a:pt x="19" y="111"/>
                  </a:cubicBezTo>
                  <a:cubicBezTo>
                    <a:pt x="19" y="111"/>
                    <a:pt x="19" y="111"/>
                    <a:pt x="19" y="111"/>
                  </a:cubicBezTo>
                  <a:cubicBezTo>
                    <a:pt x="19" y="111"/>
                    <a:pt x="19" y="111"/>
                    <a:pt x="19" y="111"/>
                  </a:cubicBezTo>
                  <a:cubicBezTo>
                    <a:pt x="19" y="112"/>
                    <a:pt x="18" y="111"/>
                    <a:pt x="18" y="111"/>
                  </a:cubicBezTo>
                  <a:cubicBezTo>
                    <a:pt x="18" y="111"/>
                    <a:pt x="18" y="111"/>
                    <a:pt x="18" y="111"/>
                  </a:cubicBezTo>
                  <a:cubicBezTo>
                    <a:pt x="19" y="111"/>
                    <a:pt x="19" y="111"/>
                    <a:pt x="19" y="111"/>
                  </a:cubicBezTo>
                  <a:cubicBezTo>
                    <a:pt x="19" y="111"/>
                    <a:pt x="19" y="111"/>
                    <a:pt x="19" y="111"/>
                  </a:cubicBezTo>
                  <a:cubicBezTo>
                    <a:pt x="19" y="111"/>
                    <a:pt x="19" y="110"/>
                    <a:pt x="19" y="110"/>
                  </a:cubicBezTo>
                  <a:cubicBezTo>
                    <a:pt x="19" y="110"/>
                    <a:pt x="19" y="110"/>
                    <a:pt x="18" y="110"/>
                  </a:cubicBezTo>
                  <a:cubicBezTo>
                    <a:pt x="18" y="109"/>
                    <a:pt x="18" y="109"/>
                    <a:pt x="19" y="109"/>
                  </a:cubicBezTo>
                  <a:cubicBezTo>
                    <a:pt x="19" y="109"/>
                    <a:pt x="19" y="109"/>
                    <a:pt x="19" y="108"/>
                  </a:cubicBezTo>
                  <a:cubicBezTo>
                    <a:pt x="19" y="109"/>
                    <a:pt x="19" y="109"/>
                    <a:pt x="19" y="109"/>
                  </a:cubicBezTo>
                  <a:cubicBezTo>
                    <a:pt x="19" y="109"/>
                    <a:pt x="20" y="109"/>
                    <a:pt x="20" y="109"/>
                  </a:cubicBezTo>
                  <a:cubicBezTo>
                    <a:pt x="20" y="109"/>
                    <a:pt x="20" y="109"/>
                    <a:pt x="20" y="109"/>
                  </a:cubicBezTo>
                  <a:cubicBezTo>
                    <a:pt x="20" y="109"/>
                    <a:pt x="20" y="109"/>
                    <a:pt x="20" y="109"/>
                  </a:cubicBezTo>
                  <a:cubicBezTo>
                    <a:pt x="20" y="109"/>
                    <a:pt x="20" y="109"/>
                    <a:pt x="20" y="109"/>
                  </a:cubicBezTo>
                  <a:cubicBezTo>
                    <a:pt x="20" y="109"/>
                    <a:pt x="20" y="109"/>
                    <a:pt x="20" y="109"/>
                  </a:cubicBezTo>
                  <a:cubicBezTo>
                    <a:pt x="20" y="109"/>
                    <a:pt x="20" y="110"/>
                    <a:pt x="20" y="110"/>
                  </a:cubicBezTo>
                  <a:cubicBezTo>
                    <a:pt x="20" y="110"/>
                    <a:pt x="20" y="110"/>
                    <a:pt x="20" y="110"/>
                  </a:cubicBezTo>
                  <a:cubicBezTo>
                    <a:pt x="20" y="110"/>
                    <a:pt x="20" y="110"/>
                    <a:pt x="20" y="110"/>
                  </a:cubicBezTo>
                  <a:cubicBezTo>
                    <a:pt x="20" y="110"/>
                    <a:pt x="20" y="110"/>
                    <a:pt x="20" y="110"/>
                  </a:cubicBezTo>
                  <a:cubicBezTo>
                    <a:pt x="20" y="110"/>
                    <a:pt x="20" y="110"/>
                    <a:pt x="20" y="111"/>
                  </a:cubicBezTo>
                  <a:cubicBezTo>
                    <a:pt x="20" y="111"/>
                    <a:pt x="21" y="111"/>
                    <a:pt x="21" y="111"/>
                  </a:cubicBezTo>
                  <a:cubicBezTo>
                    <a:pt x="21" y="111"/>
                    <a:pt x="21" y="111"/>
                    <a:pt x="21" y="111"/>
                  </a:cubicBezTo>
                  <a:cubicBezTo>
                    <a:pt x="22" y="112"/>
                    <a:pt x="22" y="112"/>
                    <a:pt x="21" y="113"/>
                  </a:cubicBezTo>
                  <a:cubicBezTo>
                    <a:pt x="21" y="113"/>
                    <a:pt x="21" y="113"/>
                    <a:pt x="20" y="113"/>
                  </a:cubicBezTo>
                  <a:cubicBezTo>
                    <a:pt x="20" y="113"/>
                    <a:pt x="20" y="113"/>
                    <a:pt x="20" y="113"/>
                  </a:cubicBezTo>
                  <a:cubicBezTo>
                    <a:pt x="20" y="114"/>
                    <a:pt x="20" y="114"/>
                    <a:pt x="20" y="114"/>
                  </a:cubicBezTo>
                  <a:cubicBezTo>
                    <a:pt x="20" y="114"/>
                    <a:pt x="20" y="114"/>
                    <a:pt x="20" y="114"/>
                  </a:cubicBezTo>
                  <a:cubicBezTo>
                    <a:pt x="21" y="114"/>
                    <a:pt x="20" y="114"/>
                    <a:pt x="20" y="114"/>
                  </a:cubicBezTo>
                  <a:cubicBezTo>
                    <a:pt x="20" y="113"/>
                    <a:pt x="20" y="113"/>
                    <a:pt x="20" y="113"/>
                  </a:cubicBezTo>
                  <a:cubicBezTo>
                    <a:pt x="20" y="113"/>
                    <a:pt x="21" y="113"/>
                    <a:pt x="21" y="113"/>
                  </a:cubicBezTo>
                  <a:cubicBezTo>
                    <a:pt x="21" y="113"/>
                    <a:pt x="21" y="114"/>
                    <a:pt x="21" y="114"/>
                  </a:cubicBezTo>
                  <a:cubicBezTo>
                    <a:pt x="21" y="114"/>
                    <a:pt x="21" y="114"/>
                    <a:pt x="21" y="114"/>
                  </a:cubicBezTo>
                  <a:cubicBezTo>
                    <a:pt x="21" y="113"/>
                    <a:pt x="21" y="113"/>
                    <a:pt x="22" y="113"/>
                  </a:cubicBezTo>
                  <a:cubicBezTo>
                    <a:pt x="22" y="113"/>
                    <a:pt x="22" y="113"/>
                    <a:pt x="22" y="113"/>
                  </a:cubicBezTo>
                  <a:cubicBezTo>
                    <a:pt x="21" y="114"/>
                    <a:pt x="21" y="114"/>
                    <a:pt x="21" y="114"/>
                  </a:cubicBezTo>
                  <a:cubicBezTo>
                    <a:pt x="21" y="114"/>
                    <a:pt x="21" y="114"/>
                    <a:pt x="21" y="115"/>
                  </a:cubicBezTo>
                  <a:cubicBezTo>
                    <a:pt x="21" y="115"/>
                    <a:pt x="21" y="115"/>
                    <a:pt x="21" y="115"/>
                  </a:cubicBezTo>
                  <a:cubicBezTo>
                    <a:pt x="21" y="115"/>
                    <a:pt x="21" y="115"/>
                    <a:pt x="21" y="115"/>
                  </a:cubicBezTo>
                  <a:cubicBezTo>
                    <a:pt x="21" y="115"/>
                    <a:pt x="21" y="115"/>
                    <a:pt x="21" y="116"/>
                  </a:cubicBezTo>
                  <a:cubicBezTo>
                    <a:pt x="21" y="116"/>
                    <a:pt x="21" y="116"/>
                    <a:pt x="20" y="116"/>
                  </a:cubicBezTo>
                  <a:cubicBezTo>
                    <a:pt x="20" y="116"/>
                    <a:pt x="20" y="116"/>
                    <a:pt x="20" y="116"/>
                  </a:cubicBezTo>
                  <a:cubicBezTo>
                    <a:pt x="20" y="117"/>
                    <a:pt x="20" y="117"/>
                    <a:pt x="20" y="117"/>
                  </a:cubicBezTo>
                  <a:cubicBezTo>
                    <a:pt x="20" y="117"/>
                    <a:pt x="20" y="117"/>
                    <a:pt x="20" y="117"/>
                  </a:cubicBezTo>
                  <a:cubicBezTo>
                    <a:pt x="20" y="117"/>
                    <a:pt x="20" y="117"/>
                    <a:pt x="19" y="117"/>
                  </a:cubicBezTo>
                  <a:cubicBezTo>
                    <a:pt x="19" y="117"/>
                    <a:pt x="19" y="117"/>
                    <a:pt x="19" y="117"/>
                  </a:cubicBezTo>
                  <a:cubicBezTo>
                    <a:pt x="19" y="117"/>
                    <a:pt x="19" y="117"/>
                    <a:pt x="19" y="117"/>
                  </a:cubicBezTo>
                  <a:cubicBezTo>
                    <a:pt x="19" y="117"/>
                    <a:pt x="19" y="117"/>
                    <a:pt x="19" y="117"/>
                  </a:cubicBezTo>
                  <a:cubicBezTo>
                    <a:pt x="19" y="116"/>
                    <a:pt x="18" y="116"/>
                    <a:pt x="18" y="117"/>
                  </a:cubicBezTo>
                  <a:cubicBezTo>
                    <a:pt x="18" y="117"/>
                    <a:pt x="18" y="117"/>
                    <a:pt x="18" y="117"/>
                  </a:cubicBezTo>
                  <a:cubicBezTo>
                    <a:pt x="19" y="117"/>
                    <a:pt x="19" y="118"/>
                    <a:pt x="19" y="118"/>
                  </a:cubicBezTo>
                  <a:cubicBezTo>
                    <a:pt x="19" y="118"/>
                    <a:pt x="19" y="118"/>
                    <a:pt x="19" y="118"/>
                  </a:cubicBezTo>
                  <a:cubicBezTo>
                    <a:pt x="19" y="119"/>
                    <a:pt x="19" y="119"/>
                    <a:pt x="19" y="119"/>
                  </a:cubicBezTo>
                  <a:cubicBezTo>
                    <a:pt x="19" y="119"/>
                    <a:pt x="19" y="120"/>
                    <a:pt x="19" y="120"/>
                  </a:cubicBezTo>
                  <a:cubicBezTo>
                    <a:pt x="18" y="120"/>
                    <a:pt x="19" y="120"/>
                    <a:pt x="19" y="120"/>
                  </a:cubicBezTo>
                  <a:cubicBezTo>
                    <a:pt x="19" y="120"/>
                    <a:pt x="19" y="120"/>
                    <a:pt x="19" y="121"/>
                  </a:cubicBezTo>
                  <a:cubicBezTo>
                    <a:pt x="19" y="121"/>
                    <a:pt x="19" y="121"/>
                    <a:pt x="19" y="121"/>
                  </a:cubicBezTo>
                  <a:cubicBezTo>
                    <a:pt x="19" y="121"/>
                    <a:pt x="20" y="121"/>
                    <a:pt x="20" y="121"/>
                  </a:cubicBezTo>
                  <a:cubicBezTo>
                    <a:pt x="20" y="122"/>
                    <a:pt x="20" y="122"/>
                    <a:pt x="19" y="122"/>
                  </a:cubicBezTo>
                  <a:cubicBezTo>
                    <a:pt x="19" y="123"/>
                    <a:pt x="19" y="123"/>
                    <a:pt x="19" y="123"/>
                  </a:cubicBezTo>
                  <a:cubicBezTo>
                    <a:pt x="18" y="123"/>
                    <a:pt x="18" y="123"/>
                    <a:pt x="18" y="123"/>
                  </a:cubicBezTo>
                  <a:cubicBezTo>
                    <a:pt x="18" y="123"/>
                    <a:pt x="18" y="123"/>
                    <a:pt x="18" y="123"/>
                  </a:cubicBezTo>
                  <a:cubicBezTo>
                    <a:pt x="19" y="123"/>
                    <a:pt x="19" y="124"/>
                    <a:pt x="19" y="124"/>
                  </a:cubicBezTo>
                  <a:cubicBezTo>
                    <a:pt x="19" y="124"/>
                    <a:pt x="19" y="124"/>
                    <a:pt x="19" y="124"/>
                  </a:cubicBezTo>
                  <a:cubicBezTo>
                    <a:pt x="19" y="124"/>
                    <a:pt x="20" y="124"/>
                    <a:pt x="20" y="124"/>
                  </a:cubicBezTo>
                  <a:cubicBezTo>
                    <a:pt x="21" y="124"/>
                    <a:pt x="21" y="124"/>
                    <a:pt x="21" y="125"/>
                  </a:cubicBezTo>
                  <a:cubicBezTo>
                    <a:pt x="21" y="125"/>
                    <a:pt x="21" y="125"/>
                    <a:pt x="21" y="125"/>
                  </a:cubicBezTo>
                  <a:cubicBezTo>
                    <a:pt x="21" y="125"/>
                    <a:pt x="22" y="125"/>
                    <a:pt x="22" y="124"/>
                  </a:cubicBezTo>
                  <a:cubicBezTo>
                    <a:pt x="22" y="124"/>
                    <a:pt x="22" y="124"/>
                    <a:pt x="22" y="124"/>
                  </a:cubicBezTo>
                  <a:cubicBezTo>
                    <a:pt x="21" y="124"/>
                    <a:pt x="21" y="124"/>
                    <a:pt x="21" y="123"/>
                  </a:cubicBezTo>
                  <a:cubicBezTo>
                    <a:pt x="21" y="123"/>
                    <a:pt x="21" y="123"/>
                    <a:pt x="21" y="123"/>
                  </a:cubicBezTo>
                  <a:cubicBezTo>
                    <a:pt x="21" y="123"/>
                    <a:pt x="21" y="123"/>
                    <a:pt x="21" y="123"/>
                  </a:cubicBezTo>
                  <a:cubicBezTo>
                    <a:pt x="21" y="122"/>
                    <a:pt x="21" y="122"/>
                    <a:pt x="21" y="122"/>
                  </a:cubicBezTo>
                  <a:cubicBezTo>
                    <a:pt x="21" y="122"/>
                    <a:pt x="21" y="122"/>
                    <a:pt x="21" y="122"/>
                  </a:cubicBezTo>
                  <a:cubicBezTo>
                    <a:pt x="21" y="122"/>
                    <a:pt x="21" y="122"/>
                    <a:pt x="21" y="122"/>
                  </a:cubicBezTo>
                  <a:cubicBezTo>
                    <a:pt x="21" y="122"/>
                    <a:pt x="21" y="122"/>
                    <a:pt x="21" y="122"/>
                  </a:cubicBezTo>
                  <a:cubicBezTo>
                    <a:pt x="21" y="121"/>
                    <a:pt x="22" y="121"/>
                    <a:pt x="22" y="121"/>
                  </a:cubicBezTo>
                  <a:cubicBezTo>
                    <a:pt x="22" y="121"/>
                    <a:pt x="22" y="120"/>
                    <a:pt x="22" y="120"/>
                  </a:cubicBezTo>
                  <a:cubicBezTo>
                    <a:pt x="22" y="121"/>
                    <a:pt x="22" y="121"/>
                    <a:pt x="22" y="121"/>
                  </a:cubicBezTo>
                  <a:cubicBezTo>
                    <a:pt x="22" y="121"/>
                    <a:pt x="23" y="121"/>
                    <a:pt x="23" y="121"/>
                  </a:cubicBezTo>
                  <a:cubicBezTo>
                    <a:pt x="23" y="121"/>
                    <a:pt x="23" y="121"/>
                    <a:pt x="23" y="121"/>
                  </a:cubicBezTo>
                  <a:cubicBezTo>
                    <a:pt x="23" y="121"/>
                    <a:pt x="23" y="121"/>
                    <a:pt x="23" y="122"/>
                  </a:cubicBezTo>
                  <a:cubicBezTo>
                    <a:pt x="23" y="122"/>
                    <a:pt x="23" y="122"/>
                    <a:pt x="22" y="122"/>
                  </a:cubicBezTo>
                  <a:cubicBezTo>
                    <a:pt x="22" y="122"/>
                    <a:pt x="22" y="122"/>
                    <a:pt x="22" y="122"/>
                  </a:cubicBezTo>
                  <a:cubicBezTo>
                    <a:pt x="22" y="121"/>
                    <a:pt x="22" y="121"/>
                    <a:pt x="22" y="121"/>
                  </a:cubicBezTo>
                  <a:cubicBezTo>
                    <a:pt x="22" y="121"/>
                    <a:pt x="21" y="121"/>
                    <a:pt x="21" y="122"/>
                  </a:cubicBezTo>
                  <a:cubicBezTo>
                    <a:pt x="21" y="122"/>
                    <a:pt x="22" y="122"/>
                    <a:pt x="22" y="122"/>
                  </a:cubicBezTo>
                  <a:cubicBezTo>
                    <a:pt x="22" y="122"/>
                    <a:pt x="22" y="122"/>
                    <a:pt x="22" y="122"/>
                  </a:cubicBezTo>
                  <a:cubicBezTo>
                    <a:pt x="22" y="122"/>
                    <a:pt x="22" y="123"/>
                    <a:pt x="22" y="123"/>
                  </a:cubicBezTo>
                  <a:cubicBezTo>
                    <a:pt x="23" y="123"/>
                    <a:pt x="23" y="123"/>
                    <a:pt x="23" y="124"/>
                  </a:cubicBezTo>
                  <a:cubicBezTo>
                    <a:pt x="23" y="124"/>
                    <a:pt x="23" y="125"/>
                    <a:pt x="22" y="126"/>
                  </a:cubicBezTo>
                  <a:cubicBezTo>
                    <a:pt x="22" y="126"/>
                    <a:pt x="22" y="126"/>
                    <a:pt x="22" y="126"/>
                  </a:cubicBezTo>
                  <a:cubicBezTo>
                    <a:pt x="22" y="126"/>
                    <a:pt x="22" y="126"/>
                    <a:pt x="22" y="126"/>
                  </a:cubicBezTo>
                  <a:cubicBezTo>
                    <a:pt x="22" y="126"/>
                    <a:pt x="23" y="126"/>
                    <a:pt x="23" y="126"/>
                  </a:cubicBezTo>
                  <a:cubicBezTo>
                    <a:pt x="23" y="126"/>
                    <a:pt x="23" y="126"/>
                    <a:pt x="23" y="126"/>
                  </a:cubicBezTo>
                  <a:cubicBezTo>
                    <a:pt x="24" y="125"/>
                    <a:pt x="24" y="125"/>
                    <a:pt x="24" y="125"/>
                  </a:cubicBezTo>
                  <a:cubicBezTo>
                    <a:pt x="24" y="125"/>
                    <a:pt x="24" y="124"/>
                    <a:pt x="25" y="124"/>
                  </a:cubicBezTo>
                  <a:cubicBezTo>
                    <a:pt x="25" y="124"/>
                    <a:pt x="25" y="124"/>
                    <a:pt x="25" y="124"/>
                  </a:cubicBezTo>
                  <a:cubicBezTo>
                    <a:pt x="25" y="124"/>
                    <a:pt x="25" y="124"/>
                    <a:pt x="25" y="124"/>
                  </a:cubicBezTo>
                  <a:cubicBezTo>
                    <a:pt x="25" y="124"/>
                    <a:pt x="25" y="124"/>
                    <a:pt x="25" y="124"/>
                  </a:cubicBezTo>
                  <a:cubicBezTo>
                    <a:pt x="24" y="123"/>
                    <a:pt x="24" y="124"/>
                    <a:pt x="24" y="123"/>
                  </a:cubicBezTo>
                  <a:cubicBezTo>
                    <a:pt x="24" y="123"/>
                    <a:pt x="25" y="123"/>
                    <a:pt x="25" y="123"/>
                  </a:cubicBezTo>
                  <a:cubicBezTo>
                    <a:pt x="25" y="123"/>
                    <a:pt x="25" y="123"/>
                    <a:pt x="25" y="123"/>
                  </a:cubicBezTo>
                  <a:cubicBezTo>
                    <a:pt x="25" y="123"/>
                    <a:pt x="26" y="123"/>
                    <a:pt x="26" y="123"/>
                  </a:cubicBezTo>
                  <a:cubicBezTo>
                    <a:pt x="26" y="123"/>
                    <a:pt x="26" y="123"/>
                    <a:pt x="26" y="123"/>
                  </a:cubicBezTo>
                  <a:cubicBezTo>
                    <a:pt x="26" y="123"/>
                    <a:pt x="26" y="123"/>
                    <a:pt x="26" y="123"/>
                  </a:cubicBezTo>
                  <a:cubicBezTo>
                    <a:pt x="27" y="123"/>
                    <a:pt x="27" y="123"/>
                    <a:pt x="27" y="123"/>
                  </a:cubicBezTo>
                  <a:cubicBezTo>
                    <a:pt x="27" y="122"/>
                    <a:pt x="27" y="122"/>
                    <a:pt x="27" y="122"/>
                  </a:cubicBezTo>
                  <a:cubicBezTo>
                    <a:pt x="27" y="121"/>
                    <a:pt x="27" y="121"/>
                    <a:pt x="27" y="121"/>
                  </a:cubicBezTo>
                  <a:cubicBezTo>
                    <a:pt x="27" y="120"/>
                    <a:pt x="28" y="120"/>
                    <a:pt x="27" y="120"/>
                  </a:cubicBezTo>
                  <a:cubicBezTo>
                    <a:pt x="27" y="120"/>
                    <a:pt x="27" y="119"/>
                    <a:pt x="27" y="119"/>
                  </a:cubicBezTo>
                  <a:cubicBezTo>
                    <a:pt x="27" y="119"/>
                    <a:pt x="28" y="119"/>
                    <a:pt x="28" y="118"/>
                  </a:cubicBezTo>
                  <a:cubicBezTo>
                    <a:pt x="28" y="118"/>
                    <a:pt x="27" y="118"/>
                    <a:pt x="27" y="118"/>
                  </a:cubicBezTo>
                  <a:cubicBezTo>
                    <a:pt x="28" y="118"/>
                    <a:pt x="28" y="118"/>
                    <a:pt x="28" y="117"/>
                  </a:cubicBezTo>
                  <a:cubicBezTo>
                    <a:pt x="28" y="117"/>
                    <a:pt x="28" y="116"/>
                    <a:pt x="28" y="116"/>
                  </a:cubicBezTo>
                  <a:cubicBezTo>
                    <a:pt x="28" y="116"/>
                    <a:pt x="28" y="116"/>
                    <a:pt x="28" y="115"/>
                  </a:cubicBezTo>
                  <a:cubicBezTo>
                    <a:pt x="28" y="115"/>
                    <a:pt x="28" y="115"/>
                    <a:pt x="28" y="115"/>
                  </a:cubicBezTo>
                  <a:cubicBezTo>
                    <a:pt x="28" y="115"/>
                    <a:pt x="29" y="115"/>
                    <a:pt x="29" y="115"/>
                  </a:cubicBezTo>
                  <a:cubicBezTo>
                    <a:pt x="29" y="115"/>
                    <a:pt x="29" y="115"/>
                    <a:pt x="29" y="114"/>
                  </a:cubicBezTo>
                  <a:cubicBezTo>
                    <a:pt x="29" y="114"/>
                    <a:pt x="29" y="114"/>
                    <a:pt x="29" y="114"/>
                  </a:cubicBezTo>
                  <a:cubicBezTo>
                    <a:pt x="29" y="114"/>
                    <a:pt x="29" y="114"/>
                    <a:pt x="29" y="114"/>
                  </a:cubicBezTo>
                  <a:cubicBezTo>
                    <a:pt x="29" y="114"/>
                    <a:pt x="29" y="114"/>
                    <a:pt x="29" y="114"/>
                  </a:cubicBezTo>
                  <a:cubicBezTo>
                    <a:pt x="29" y="114"/>
                    <a:pt x="29" y="113"/>
                    <a:pt x="29" y="113"/>
                  </a:cubicBezTo>
                  <a:cubicBezTo>
                    <a:pt x="30" y="113"/>
                    <a:pt x="30" y="113"/>
                    <a:pt x="30" y="112"/>
                  </a:cubicBezTo>
                  <a:cubicBezTo>
                    <a:pt x="30" y="112"/>
                    <a:pt x="30" y="112"/>
                    <a:pt x="30" y="112"/>
                  </a:cubicBezTo>
                  <a:cubicBezTo>
                    <a:pt x="30" y="112"/>
                    <a:pt x="30" y="112"/>
                    <a:pt x="30" y="112"/>
                  </a:cubicBezTo>
                  <a:cubicBezTo>
                    <a:pt x="31" y="112"/>
                    <a:pt x="31" y="112"/>
                    <a:pt x="31" y="112"/>
                  </a:cubicBezTo>
                  <a:cubicBezTo>
                    <a:pt x="31" y="112"/>
                    <a:pt x="31" y="112"/>
                    <a:pt x="31" y="112"/>
                  </a:cubicBezTo>
                  <a:cubicBezTo>
                    <a:pt x="31" y="111"/>
                    <a:pt x="31" y="111"/>
                    <a:pt x="31" y="111"/>
                  </a:cubicBezTo>
                  <a:close/>
                  <a:moveTo>
                    <a:pt x="73" y="70"/>
                  </a:moveTo>
                  <a:cubicBezTo>
                    <a:pt x="73" y="70"/>
                    <a:pt x="74" y="70"/>
                    <a:pt x="74" y="70"/>
                  </a:cubicBezTo>
                  <a:cubicBezTo>
                    <a:pt x="74" y="70"/>
                    <a:pt x="74" y="70"/>
                    <a:pt x="74" y="70"/>
                  </a:cubicBezTo>
                  <a:cubicBezTo>
                    <a:pt x="74" y="70"/>
                    <a:pt x="75" y="70"/>
                    <a:pt x="75" y="69"/>
                  </a:cubicBezTo>
                  <a:cubicBezTo>
                    <a:pt x="75" y="69"/>
                    <a:pt x="75" y="69"/>
                    <a:pt x="76" y="68"/>
                  </a:cubicBezTo>
                  <a:cubicBezTo>
                    <a:pt x="76" y="68"/>
                    <a:pt x="76" y="68"/>
                    <a:pt x="76" y="68"/>
                  </a:cubicBezTo>
                  <a:cubicBezTo>
                    <a:pt x="75" y="68"/>
                    <a:pt x="75" y="68"/>
                    <a:pt x="75" y="68"/>
                  </a:cubicBezTo>
                  <a:cubicBezTo>
                    <a:pt x="75" y="68"/>
                    <a:pt x="75" y="68"/>
                    <a:pt x="75" y="68"/>
                  </a:cubicBezTo>
                  <a:cubicBezTo>
                    <a:pt x="75" y="68"/>
                    <a:pt x="75" y="68"/>
                    <a:pt x="75" y="67"/>
                  </a:cubicBezTo>
                  <a:cubicBezTo>
                    <a:pt x="75" y="67"/>
                    <a:pt x="75" y="67"/>
                    <a:pt x="75" y="67"/>
                  </a:cubicBezTo>
                  <a:cubicBezTo>
                    <a:pt x="75" y="67"/>
                    <a:pt x="75" y="66"/>
                    <a:pt x="75" y="66"/>
                  </a:cubicBezTo>
                  <a:cubicBezTo>
                    <a:pt x="75" y="66"/>
                    <a:pt x="75" y="66"/>
                    <a:pt x="75" y="66"/>
                  </a:cubicBezTo>
                  <a:cubicBezTo>
                    <a:pt x="75" y="66"/>
                    <a:pt x="75" y="66"/>
                    <a:pt x="75" y="66"/>
                  </a:cubicBezTo>
                  <a:cubicBezTo>
                    <a:pt x="75" y="66"/>
                    <a:pt x="75" y="66"/>
                    <a:pt x="75" y="66"/>
                  </a:cubicBezTo>
                  <a:cubicBezTo>
                    <a:pt x="74" y="67"/>
                    <a:pt x="74" y="67"/>
                    <a:pt x="74" y="68"/>
                  </a:cubicBezTo>
                  <a:cubicBezTo>
                    <a:pt x="73" y="68"/>
                    <a:pt x="73" y="68"/>
                    <a:pt x="73" y="68"/>
                  </a:cubicBezTo>
                  <a:cubicBezTo>
                    <a:pt x="73" y="69"/>
                    <a:pt x="73" y="69"/>
                    <a:pt x="73" y="69"/>
                  </a:cubicBezTo>
                  <a:cubicBezTo>
                    <a:pt x="74" y="69"/>
                    <a:pt x="74" y="69"/>
                    <a:pt x="74" y="69"/>
                  </a:cubicBezTo>
                  <a:cubicBezTo>
                    <a:pt x="74" y="68"/>
                    <a:pt x="74" y="69"/>
                    <a:pt x="74" y="69"/>
                  </a:cubicBezTo>
                  <a:cubicBezTo>
                    <a:pt x="74" y="69"/>
                    <a:pt x="74" y="69"/>
                    <a:pt x="74" y="69"/>
                  </a:cubicBezTo>
                  <a:cubicBezTo>
                    <a:pt x="74" y="69"/>
                    <a:pt x="74" y="70"/>
                    <a:pt x="73" y="70"/>
                  </a:cubicBezTo>
                  <a:close/>
                  <a:moveTo>
                    <a:pt x="12" y="110"/>
                  </a:moveTo>
                  <a:cubicBezTo>
                    <a:pt x="11" y="110"/>
                    <a:pt x="11" y="110"/>
                    <a:pt x="11" y="110"/>
                  </a:cubicBezTo>
                  <a:cubicBezTo>
                    <a:pt x="11" y="110"/>
                    <a:pt x="11" y="110"/>
                    <a:pt x="11" y="109"/>
                  </a:cubicBezTo>
                  <a:cubicBezTo>
                    <a:pt x="11" y="109"/>
                    <a:pt x="11" y="110"/>
                    <a:pt x="11" y="110"/>
                  </a:cubicBezTo>
                  <a:cubicBezTo>
                    <a:pt x="11" y="110"/>
                    <a:pt x="11" y="110"/>
                    <a:pt x="11" y="110"/>
                  </a:cubicBezTo>
                  <a:cubicBezTo>
                    <a:pt x="11" y="110"/>
                    <a:pt x="11" y="110"/>
                    <a:pt x="11" y="110"/>
                  </a:cubicBezTo>
                  <a:cubicBezTo>
                    <a:pt x="11" y="110"/>
                    <a:pt x="11" y="111"/>
                    <a:pt x="11" y="111"/>
                  </a:cubicBezTo>
                  <a:cubicBezTo>
                    <a:pt x="11" y="111"/>
                    <a:pt x="11" y="111"/>
                    <a:pt x="11" y="112"/>
                  </a:cubicBezTo>
                  <a:cubicBezTo>
                    <a:pt x="11" y="111"/>
                    <a:pt x="11" y="111"/>
                    <a:pt x="11" y="111"/>
                  </a:cubicBezTo>
                  <a:cubicBezTo>
                    <a:pt x="11" y="111"/>
                    <a:pt x="11" y="111"/>
                    <a:pt x="11" y="111"/>
                  </a:cubicBezTo>
                  <a:cubicBezTo>
                    <a:pt x="12" y="111"/>
                    <a:pt x="12" y="111"/>
                    <a:pt x="12" y="110"/>
                  </a:cubicBezTo>
                  <a:cubicBezTo>
                    <a:pt x="12" y="110"/>
                    <a:pt x="12" y="110"/>
                    <a:pt x="12" y="110"/>
                  </a:cubicBezTo>
                  <a:close/>
                  <a:moveTo>
                    <a:pt x="14" y="107"/>
                  </a:moveTo>
                  <a:cubicBezTo>
                    <a:pt x="14" y="107"/>
                    <a:pt x="14" y="107"/>
                    <a:pt x="14" y="107"/>
                  </a:cubicBezTo>
                  <a:cubicBezTo>
                    <a:pt x="14" y="107"/>
                    <a:pt x="14" y="107"/>
                    <a:pt x="14" y="107"/>
                  </a:cubicBezTo>
                  <a:cubicBezTo>
                    <a:pt x="14" y="107"/>
                    <a:pt x="14" y="107"/>
                    <a:pt x="14" y="107"/>
                  </a:cubicBezTo>
                  <a:cubicBezTo>
                    <a:pt x="14" y="107"/>
                    <a:pt x="14" y="107"/>
                    <a:pt x="14" y="108"/>
                  </a:cubicBezTo>
                  <a:cubicBezTo>
                    <a:pt x="14" y="108"/>
                    <a:pt x="13" y="108"/>
                    <a:pt x="13" y="108"/>
                  </a:cubicBezTo>
                  <a:cubicBezTo>
                    <a:pt x="13" y="109"/>
                    <a:pt x="13" y="109"/>
                    <a:pt x="13" y="109"/>
                  </a:cubicBezTo>
                  <a:cubicBezTo>
                    <a:pt x="13" y="109"/>
                    <a:pt x="13" y="109"/>
                    <a:pt x="14" y="109"/>
                  </a:cubicBezTo>
                  <a:cubicBezTo>
                    <a:pt x="14" y="109"/>
                    <a:pt x="14" y="108"/>
                    <a:pt x="14" y="108"/>
                  </a:cubicBezTo>
                  <a:cubicBezTo>
                    <a:pt x="14" y="108"/>
                    <a:pt x="14" y="108"/>
                    <a:pt x="14" y="108"/>
                  </a:cubicBezTo>
                  <a:cubicBezTo>
                    <a:pt x="14" y="108"/>
                    <a:pt x="14" y="107"/>
                    <a:pt x="14" y="107"/>
                  </a:cubicBezTo>
                  <a:cubicBezTo>
                    <a:pt x="14" y="107"/>
                    <a:pt x="14" y="107"/>
                    <a:pt x="14" y="107"/>
                  </a:cubicBezTo>
                  <a:close/>
                  <a:moveTo>
                    <a:pt x="15" y="110"/>
                  </a:moveTo>
                  <a:cubicBezTo>
                    <a:pt x="15" y="110"/>
                    <a:pt x="15" y="110"/>
                    <a:pt x="15" y="110"/>
                  </a:cubicBezTo>
                  <a:cubicBezTo>
                    <a:pt x="15" y="110"/>
                    <a:pt x="15" y="110"/>
                    <a:pt x="15" y="110"/>
                  </a:cubicBezTo>
                  <a:cubicBezTo>
                    <a:pt x="15" y="110"/>
                    <a:pt x="15" y="110"/>
                    <a:pt x="15" y="110"/>
                  </a:cubicBezTo>
                  <a:close/>
                  <a:moveTo>
                    <a:pt x="14" y="109"/>
                  </a:moveTo>
                  <a:cubicBezTo>
                    <a:pt x="14" y="109"/>
                    <a:pt x="14" y="109"/>
                    <a:pt x="14" y="109"/>
                  </a:cubicBezTo>
                  <a:cubicBezTo>
                    <a:pt x="14" y="109"/>
                    <a:pt x="14" y="109"/>
                    <a:pt x="14" y="109"/>
                  </a:cubicBezTo>
                  <a:cubicBezTo>
                    <a:pt x="14" y="109"/>
                    <a:pt x="14" y="109"/>
                    <a:pt x="14" y="109"/>
                  </a:cubicBezTo>
                  <a:cubicBezTo>
                    <a:pt x="14" y="109"/>
                    <a:pt x="14" y="109"/>
                    <a:pt x="14" y="109"/>
                  </a:cubicBezTo>
                  <a:close/>
                  <a:moveTo>
                    <a:pt x="10" y="111"/>
                  </a:moveTo>
                  <a:cubicBezTo>
                    <a:pt x="10" y="111"/>
                    <a:pt x="10" y="112"/>
                    <a:pt x="10" y="112"/>
                  </a:cubicBezTo>
                  <a:cubicBezTo>
                    <a:pt x="10" y="112"/>
                    <a:pt x="10" y="111"/>
                    <a:pt x="10" y="111"/>
                  </a:cubicBezTo>
                  <a:cubicBezTo>
                    <a:pt x="10" y="111"/>
                    <a:pt x="10" y="111"/>
                    <a:pt x="10" y="111"/>
                  </a:cubicBezTo>
                  <a:close/>
                  <a:moveTo>
                    <a:pt x="10" y="112"/>
                  </a:moveTo>
                  <a:cubicBezTo>
                    <a:pt x="10" y="112"/>
                    <a:pt x="9" y="112"/>
                    <a:pt x="9" y="112"/>
                  </a:cubicBezTo>
                  <a:cubicBezTo>
                    <a:pt x="9" y="112"/>
                    <a:pt x="9" y="112"/>
                    <a:pt x="9" y="112"/>
                  </a:cubicBezTo>
                  <a:cubicBezTo>
                    <a:pt x="9" y="112"/>
                    <a:pt x="9" y="112"/>
                    <a:pt x="8" y="112"/>
                  </a:cubicBezTo>
                  <a:cubicBezTo>
                    <a:pt x="8" y="112"/>
                    <a:pt x="8" y="112"/>
                    <a:pt x="8" y="112"/>
                  </a:cubicBezTo>
                  <a:cubicBezTo>
                    <a:pt x="8" y="112"/>
                    <a:pt x="8" y="113"/>
                    <a:pt x="8" y="113"/>
                  </a:cubicBezTo>
                  <a:cubicBezTo>
                    <a:pt x="8" y="113"/>
                    <a:pt x="8" y="113"/>
                    <a:pt x="8" y="113"/>
                  </a:cubicBezTo>
                  <a:cubicBezTo>
                    <a:pt x="8" y="113"/>
                    <a:pt x="8" y="113"/>
                    <a:pt x="8" y="113"/>
                  </a:cubicBezTo>
                  <a:cubicBezTo>
                    <a:pt x="8" y="113"/>
                    <a:pt x="8" y="114"/>
                    <a:pt x="8" y="113"/>
                  </a:cubicBezTo>
                  <a:cubicBezTo>
                    <a:pt x="9" y="113"/>
                    <a:pt x="9" y="113"/>
                    <a:pt x="9" y="114"/>
                  </a:cubicBezTo>
                  <a:cubicBezTo>
                    <a:pt x="9" y="113"/>
                    <a:pt x="9" y="113"/>
                    <a:pt x="9" y="113"/>
                  </a:cubicBezTo>
                  <a:cubicBezTo>
                    <a:pt x="10" y="113"/>
                    <a:pt x="10" y="113"/>
                    <a:pt x="10" y="113"/>
                  </a:cubicBezTo>
                  <a:cubicBezTo>
                    <a:pt x="10" y="113"/>
                    <a:pt x="10" y="113"/>
                    <a:pt x="10" y="113"/>
                  </a:cubicBezTo>
                  <a:cubicBezTo>
                    <a:pt x="10" y="113"/>
                    <a:pt x="10" y="113"/>
                    <a:pt x="10" y="112"/>
                  </a:cubicBezTo>
                  <a:close/>
                  <a:moveTo>
                    <a:pt x="10" y="112"/>
                  </a:moveTo>
                  <a:cubicBezTo>
                    <a:pt x="10" y="112"/>
                    <a:pt x="9" y="112"/>
                    <a:pt x="9" y="112"/>
                  </a:cubicBezTo>
                  <a:cubicBezTo>
                    <a:pt x="9" y="112"/>
                    <a:pt x="10" y="112"/>
                    <a:pt x="10" y="112"/>
                  </a:cubicBezTo>
                  <a:cubicBezTo>
                    <a:pt x="10" y="112"/>
                    <a:pt x="10" y="112"/>
                    <a:pt x="10" y="112"/>
                  </a:cubicBezTo>
                  <a:cubicBezTo>
                    <a:pt x="10" y="112"/>
                    <a:pt x="10" y="112"/>
                    <a:pt x="10" y="112"/>
                  </a:cubicBezTo>
                  <a:close/>
                  <a:moveTo>
                    <a:pt x="10" y="112"/>
                  </a:moveTo>
                  <a:cubicBezTo>
                    <a:pt x="10" y="112"/>
                    <a:pt x="11" y="112"/>
                    <a:pt x="11" y="112"/>
                  </a:cubicBezTo>
                  <a:cubicBezTo>
                    <a:pt x="11" y="112"/>
                    <a:pt x="11" y="112"/>
                    <a:pt x="11" y="112"/>
                  </a:cubicBezTo>
                  <a:cubicBezTo>
                    <a:pt x="10" y="112"/>
                    <a:pt x="10" y="112"/>
                    <a:pt x="10" y="112"/>
                  </a:cubicBezTo>
                  <a:close/>
                  <a:moveTo>
                    <a:pt x="11" y="109"/>
                  </a:moveTo>
                  <a:cubicBezTo>
                    <a:pt x="11" y="108"/>
                    <a:pt x="11" y="108"/>
                    <a:pt x="11" y="109"/>
                  </a:cubicBezTo>
                  <a:cubicBezTo>
                    <a:pt x="11" y="109"/>
                    <a:pt x="11" y="109"/>
                    <a:pt x="11" y="109"/>
                  </a:cubicBezTo>
                  <a:cubicBezTo>
                    <a:pt x="11" y="109"/>
                    <a:pt x="11" y="109"/>
                    <a:pt x="11" y="109"/>
                  </a:cubicBezTo>
                  <a:close/>
                  <a:moveTo>
                    <a:pt x="11" y="111"/>
                  </a:moveTo>
                  <a:cubicBezTo>
                    <a:pt x="11" y="111"/>
                    <a:pt x="11" y="111"/>
                    <a:pt x="11" y="111"/>
                  </a:cubicBezTo>
                  <a:cubicBezTo>
                    <a:pt x="10" y="111"/>
                    <a:pt x="10" y="111"/>
                    <a:pt x="10" y="111"/>
                  </a:cubicBezTo>
                  <a:cubicBezTo>
                    <a:pt x="10" y="111"/>
                    <a:pt x="11" y="111"/>
                    <a:pt x="11" y="111"/>
                  </a:cubicBezTo>
                  <a:cubicBezTo>
                    <a:pt x="11" y="111"/>
                    <a:pt x="11" y="111"/>
                    <a:pt x="11" y="111"/>
                  </a:cubicBezTo>
                  <a:cubicBezTo>
                    <a:pt x="11" y="111"/>
                    <a:pt x="11" y="111"/>
                    <a:pt x="11" y="111"/>
                  </a:cubicBezTo>
                  <a:close/>
                  <a:moveTo>
                    <a:pt x="11" y="109"/>
                  </a:moveTo>
                  <a:cubicBezTo>
                    <a:pt x="11" y="109"/>
                    <a:pt x="11" y="109"/>
                    <a:pt x="11" y="109"/>
                  </a:cubicBezTo>
                  <a:cubicBezTo>
                    <a:pt x="12" y="109"/>
                    <a:pt x="12" y="109"/>
                    <a:pt x="12" y="109"/>
                  </a:cubicBezTo>
                  <a:cubicBezTo>
                    <a:pt x="12" y="109"/>
                    <a:pt x="11" y="109"/>
                    <a:pt x="11" y="109"/>
                  </a:cubicBezTo>
                  <a:cubicBezTo>
                    <a:pt x="11" y="109"/>
                    <a:pt x="11" y="109"/>
                    <a:pt x="11" y="109"/>
                  </a:cubicBezTo>
                  <a:close/>
                  <a:moveTo>
                    <a:pt x="13" y="107"/>
                  </a:moveTo>
                  <a:cubicBezTo>
                    <a:pt x="14" y="107"/>
                    <a:pt x="14" y="107"/>
                    <a:pt x="14" y="107"/>
                  </a:cubicBezTo>
                  <a:cubicBezTo>
                    <a:pt x="14" y="107"/>
                    <a:pt x="14" y="107"/>
                    <a:pt x="13" y="107"/>
                  </a:cubicBezTo>
                  <a:cubicBezTo>
                    <a:pt x="13" y="107"/>
                    <a:pt x="13" y="107"/>
                    <a:pt x="13" y="107"/>
                  </a:cubicBezTo>
                  <a:cubicBezTo>
                    <a:pt x="13" y="107"/>
                    <a:pt x="13" y="107"/>
                    <a:pt x="13" y="107"/>
                  </a:cubicBezTo>
                  <a:close/>
                  <a:moveTo>
                    <a:pt x="11" y="108"/>
                  </a:moveTo>
                  <a:cubicBezTo>
                    <a:pt x="12" y="108"/>
                    <a:pt x="12" y="108"/>
                    <a:pt x="12" y="108"/>
                  </a:cubicBezTo>
                  <a:cubicBezTo>
                    <a:pt x="12" y="108"/>
                    <a:pt x="11" y="108"/>
                    <a:pt x="11" y="108"/>
                  </a:cubicBezTo>
                  <a:cubicBezTo>
                    <a:pt x="11" y="108"/>
                    <a:pt x="11" y="108"/>
                    <a:pt x="11" y="108"/>
                  </a:cubicBezTo>
                  <a:cubicBezTo>
                    <a:pt x="11" y="108"/>
                    <a:pt x="11" y="108"/>
                    <a:pt x="11" y="108"/>
                  </a:cubicBezTo>
                  <a:close/>
                  <a:moveTo>
                    <a:pt x="14" y="106"/>
                  </a:moveTo>
                  <a:cubicBezTo>
                    <a:pt x="14" y="106"/>
                    <a:pt x="14" y="106"/>
                    <a:pt x="14" y="106"/>
                  </a:cubicBezTo>
                  <a:cubicBezTo>
                    <a:pt x="14" y="106"/>
                    <a:pt x="14" y="106"/>
                    <a:pt x="14" y="106"/>
                  </a:cubicBezTo>
                  <a:cubicBezTo>
                    <a:pt x="14" y="106"/>
                    <a:pt x="14" y="106"/>
                    <a:pt x="14" y="106"/>
                  </a:cubicBezTo>
                  <a:close/>
                  <a:moveTo>
                    <a:pt x="16" y="107"/>
                  </a:moveTo>
                  <a:cubicBezTo>
                    <a:pt x="16" y="107"/>
                    <a:pt x="16" y="107"/>
                    <a:pt x="16" y="107"/>
                  </a:cubicBezTo>
                  <a:cubicBezTo>
                    <a:pt x="16" y="107"/>
                    <a:pt x="16" y="107"/>
                    <a:pt x="16" y="107"/>
                  </a:cubicBezTo>
                  <a:cubicBezTo>
                    <a:pt x="16" y="107"/>
                    <a:pt x="16" y="107"/>
                    <a:pt x="16" y="107"/>
                  </a:cubicBezTo>
                  <a:cubicBezTo>
                    <a:pt x="16" y="107"/>
                    <a:pt x="16" y="107"/>
                    <a:pt x="16" y="107"/>
                  </a:cubicBezTo>
                  <a:close/>
                  <a:moveTo>
                    <a:pt x="15" y="104"/>
                  </a:moveTo>
                  <a:cubicBezTo>
                    <a:pt x="16" y="104"/>
                    <a:pt x="16" y="104"/>
                    <a:pt x="16" y="104"/>
                  </a:cubicBezTo>
                  <a:cubicBezTo>
                    <a:pt x="16" y="104"/>
                    <a:pt x="16" y="103"/>
                    <a:pt x="16" y="103"/>
                  </a:cubicBezTo>
                  <a:cubicBezTo>
                    <a:pt x="16" y="103"/>
                    <a:pt x="15" y="103"/>
                    <a:pt x="15" y="103"/>
                  </a:cubicBezTo>
                  <a:cubicBezTo>
                    <a:pt x="15" y="104"/>
                    <a:pt x="15" y="104"/>
                    <a:pt x="15" y="104"/>
                  </a:cubicBezTo>
                  <a:cubicBezTo>
                    <a:pt x="15" y="104"/>
                    <a:pt x="15" y="105"/>
                    <a:pt x="15" y="104"/>
                  </a:cubicBezTo>
                  <a:close/>
                  <a:moveTo>
                    <a:pt x="19" y="116"/>
                  </a:moveTo>
                  <a:cubicBezTo>
                    <a:pt x="19" y="116"/>
                    <a:pt x="19" y="115"/>
                    <a:pt x="19" y="115"/>
                  </a:cubicBezTo>
                  <a:cubicBezTo>
                    <a:pt x="19" y="115"/>
                    <a:pt x="19" y="115"/>
                    <a:pt x="19" y="115"/>
                  </a:cubicBezTo>
                  <a:cubicBezTo>
                    <a:pt x="19" y="115"/>
                    <a:pt x="20" y="115"/>
                    <a:pt x="20" y="115"/>
                  </a:cubicBezTo>
                  <a:cubicBezTo>
                    <a:pt x="20" y="115"/>
                    <a:pt x="20" y="115"/>
                    <a:pt x="20" y="115"/>
                  </a:cubicBezTo>
                  <a:cubicBezTo>
                    <a:pt x="20" y="115"/>
                    <a:pt x="20" y="115"/>
                    <a:pt x="20" y="114"/>
                  </a:cubicBezTo>
                  <a:cubicBezTo>
                    <a:pt x="20" y="114"/>
                    <a:pt x="20" y="114"/>
                    <a:pt x="20" y="114"/>
                  </a:cubicBezTo>
                  <a:cubicBezTo>
                    <a:pt x="20" y="114"/>
                    <a:pt x="20" y="114"/>
                    <a:pt x="20" y="114"/>
                  </a:cubicBezTo>
                  <a:cubicBezTo>
                    <a:pt x="20" y="114"/>
                    <a:pt x="20" y="114"/>
                    <a:pt x="20" y="114"/>
                  </a:cubicBezTo>
                  <a:cubicBezTo>
                    <a:pt x="19" y="114"/>
                    <a:pt x="19" y="115"/>
                    <a:pt x="19" y="115"/>
                  </a:cubicBezTo>
                  <a:cubicBezTo>
                    <a:pt x="19" y="115"/>
                    <a:pt x="19" y="114"/>
                    <a:pt x="19" y="114"/>
                  </a:cubicBezTo>
                  <a:cubicBezTo>
                    <a:pt x="19" y="114"/>
                    <a:pt x="18" y="114"/>
                    <a:pt x="18" y="114"/>
                  </a:cubicBezTo>
                  <a:cubicBezTo>
                    <a:pt x="18" y="114"/>
                    <a:pt x="17" y="115"/>
                    <a:pt x="17" y="115"/>
                  </a:cubicBezTo>
                  <a:cubicBezTo>
                    <a:pt x="17" y="115"/>
                    <a:pt x="17" y="116"/>
                    <a:pt x="17" y="116"/>
                  </a:cubicBezTo>
                  <a:cubicBezTo>
                    <a:pt x="17" y="116"/>
                    <a:pt x="17" y="116"/>
                    <a:pt x="17" y="116"/>
                  </a:cubicBezTo>
                  <a:cubicBezTo>
                    <a:pt x="17" y="116"/>
                    <a:pt x="18" y="116"/>
                    <a:pt x="17" y="117"/>
                  </a:cubicBezTo>
                  <a:cubicBezTo>
                    <a:pt x="18" y="117"/>
                    <a:pt x="18" y="117"/>
                    <a:pt x="18" y="116"/>
                  </a:cubicBezTo>
                  <a:cubicBezTo>
                    <a:pt x="18" y="116"/>
                    <a:pt x="18" y="116"/>
                    <a:pt x="18" y="116"/>
                  </a:cubicBezTo>
                  <a:cubicBezTo>
                    <a:pt x="18" y="116"/>
                    <a:pt x="18" y="116"/>
                    <a:pt x="19" y="116"/>
                  </a:cubicBezTo>
                  <a:close/>
                  <a:moveTo>
                    <a:pt x="19" y="116"/>
                  </a:moveTo>
                  <a:cubicBezTo>
                    <a:pt x="19" y="116"/>
                    <a:pt x="19" y="116"/>
                    <a:pt x="19" y="116"/>
                  </a:cubicBezTo>
                  <a:cubicBezTo>
                    <a:pt x="19" y="116"/>
                    <a:pt x="19" y="116"/>
                    <a:pt x="19" y="116"/>
                  </a:cubicBezTo>
                  <a:cubicBezTo>
                    <a:pt x="19" y="116"/>
                    <a:pt x="19" y="116"/>
                    <a:pt x="19" y="116"/>
                  </a:cubicBezTo>
                  <a:cubicBezTo>
                    <a:pt x="19" y="116"/>
                    <a:pt x="19" y="116"/>
                    <a:pt x="19" y="116"/>
                  </a:cubicBezTo>
                  <a:close/>
                  <a:moveTo>
                    <a:pt x="20" y="115"/>
                  </a:moveTo>
                  <a:cubicBezTo>
                    <a:pt x="20" y="116"/>
                    <a:pt x="20" y="116"/>
                    <a:pt x="20" y="116"/>
                  </a:cubicBezTo>
                  <a:cubicBezTo>
                    <a:pt x="20" y="116"/>
                    <a:pt x="20" y="116"/>
                    <a:pt x="20" y="115"/>
                  </a:cubicBezTo>
                  <a:close/>
                  <a:moveTo>
                    <a:pt x="35" y="112"/>
                  </a:moveTo>
                  <a:cubicBezTo>
                    <a:pt x="35" y="112"/>
                    <a:pt x="35" y="112"/>
                    <a:pt x="35" y="112"/>
                  </a:cubicBezTo>
                  <a:cubicBezTo>
                    <a:pt x="35" y="112"/>
                    <a:pt x="35" y="113"/>
                    <a:pt x="35" y="113"/>
                  </a:cubicBezTo>
                  <a:cubicBezTo>
                    <a:pt x="35" y="113"/>
                    <a:pt x="35" y="113"/>
                    <a:pt x="35" y="112"/>
                  </a:cubicBezTo>
                  <a:cubicBezTo>
                    <a:pt x="35" y="112"/>
                    <a:pt x="35" y="112"/>
                    <a:pt x="35" y="112"/>
                  </a:cubicBezTo>
                  <a:close/>
                  <a:moveTo>
                    <a:pt x="16" y="119"/>
                  </a:moveTo>
                  <a:cubicBezTo>
                    <a:pt x="16" y="119"/>
                    <a:pt x="16" y="119"/>
                    <a:pt x="16" y="119"/>
                  </a:cubicBezTo>
                  <a:cubicBezTo>
                    <a:pt x="16" y="120"/>
                    <a:pt x="16" y="120"/>
                    <a:pt x="17" y="120"/>
                  </a:cubicBezTo>
                  <a:cubicBezTo>
                    <a:pt x="17" y="120"/>
                    <a:pt x="17" y="120"/>
                    <a:pt x="17" y="120"/>
                  </a:cubicBezTo>
                  <a:cubicBezTo>
                    <a:pt x="17" y="120"/>
                    <a:pt x="17" y="120"/>
                    <a:pt x="17" y="120"/>
                  </a:cubicBezTo>
                  <a:cubicBezTo>
                    <a:pt x="17" y="120"/>
                    <a:pt x="16" y="119"/>
                    <a:pt x="16" y="119"/>
                  </a:cubicBezTo>
                  <a:close/>
                  <a:moveTo>
                    <a:pt x="24" y="128"/>
                  </a:moveTo>
                  <a:cubicBezTo>
                    <a:pt x="24" y="128"/>
                    <a:pt x="24" y="128"/>
                    <a:pt x="24" y="128"/>
                  </a:cubicBezTo>
                  <a:cubicBezTo>
                    <a:pt x="24" y="128"/>
                    <a:pt x="24" y="128"/>
                    <a:pt x="24" y="128"/>
                  </a:cubicBezTo>
                  <a:cubicBezTo>
                    <a:pt x="24" y="128"/>
                    <a:pt x="24" y="129"/>
                    <a:pt x="24" y="129"/>
                  </a:cubicBezTo>
                  <a:cubicBezTo>
                    <a:pt x="24" y="129"/>
                    <a:pt x="24" y="129"/>
                    <a:pt x="24" y="129"/>
                  </a:cubicBezTo>
                  <a:cubicBezTo>
                    <a:pt x="24" y="129"/>
                    <a:pt x="24" y="129"/>
                    <a:pt x="24" y="129"/>
                  </a:cubicBezTo>
                  <a:cubicBezTo>
                    <a:pt x="24" y="130"/>
                    <a:pt x="24" y="130"/>
                    <a:pt x="23" y="130"/>
                  </a:cubicBezTo>
                  <a:cubicBezTo>
                    <a:pt x="23" y="130"/>
                    <a:pt x="23" y="130"/>
                    <a:pt x="23" y="130"/>
                  </a:cubicBezTo>
                  <a:cubicBezTo>
                    <a:pt x="23" y="130"/>
                    <a:pt x="23" y="130"/>
                    <a:pt x="23" y="131"/>
                  </a:cubicBezTo>
                  <a:cubicBezTo>
                    <a:pt x="23" y="131"/>
                    <a:pt x="23" y="131"/>
                    <a:pt x="23" y="131"/>
                  </a:cubicBezTo>
                  <a:cubicBezTo>
                    <a:pt x="23" y="131"/>
                    <a:pt x="23" y="131"/>
                    <a:pt x="23" y="131"/>
                  </a:cubicBezTo>
                  <a:cubicBezTo>
                    <a:pt x="23" y="131"/>
                    <a:pt x="23" y="131"/>
                    <a:pt x="24" y="131"/>
                  </a:cubicBezTo>
                  <a:cubicBezTo>
                    <a:pt x="24" y="131"/>
                    <a:pt x="24" y="131"/>
                    <a:pt x="24" y="131"/>
                  </a:cubicBezTo>
                  <a:cubicBezTo>
                    <a:pt x="24" y="131"/>
                    <a:pt x="24" y="131"/>
                    <a:pt x="24" y="131"/>
                  </a:cubicBezTo>
                  <a:cubicBezTo>
                    <a:pt x="24" y="131"/>
                    <a:pt x="24" y="131"/>
                    <a:pt x="24" y="130"/>
                  </a:cubicBezTo>
                  <a:cubicBezTo>
                    <a:pt x="24" y="130"/>
                    <a:pt x="24" y="130"/>
                    <a:pt x="24" y="130"/>
                  </a:cubicBezTo>
                  <a:cubicBezTo>
                    <a:pt x="24" y="130"/>
                    <a:pt x="24" y="130"/>
                    <a:pt x="24" y="130"/>
                  </a:cubicBezTo>
                  <a:cubicBezTo>
                    <a:pt x="24" y="130"/>
                    <a:pt x="24" y="130"/>
                    <a:pt x="24" y="130"/>
                  </a:cubicBezTo>
                  <a:cubicBezTo>
                    <a:pt x="24" y="129"/>
                    <a:pt x="24" y="129"/>
                    <a:pt x="24" y="129"/>
                  </a:cubicBezTo>
                  <a:cubicBezTo>
                    <a:pt x="24" y="129"/>
                    <a:pt x="25" y="129"/>
                    <a:pt x="25" y="129"/>
                  </a:cubicBezTo>
                  <a:cubicBezTo>
                    <a:pt x="25" y="128"/>
                    <a:pt x="25" y="128"/>
                    <a:pt x="25" y="128"/>
                  </a:cubicBezTo>
                  <a:cubicBezTo>
                    <a:pt x="25" y="128"/>
                    <a:pt x="25" y="128"/>
                    <a:pt x="25" y="128"/>
                  </a:cubicBezTo>
                  <a:cubicBezTo>
                    <a:pt x="24" y="128"/>
                    <a:pt x="24" y="128"/>
                    <a:pt x="24" y="128"/>
                  </a:cubicBezTo>
                  <a:close/>
                  <a:moveTo>
                    <a:pt x="15" y="121"/>
                  </a:moveTo>
                  <a:cubicBezTo>
                    <a:pt x="15" y="121"/>
                    <a:pt x="15" y="121"/>
                    <a:pt x="15" y="121"/>
                  </a:cubicBezTo>
                  <a:cubicBezTo>
                    <a:pt x="15" y="121"/>
                    <a:pt x="15" y="121"/>
                    <a:pt x="15" y="121"/>
                  </a:cubicBezTo>
                  <a:cubicBezTo>
                    <a:pt x="16" y="121"/>
                    <a:pt x="16" y="121"/>
                    <a:pt x="16" y="120"/>
                  </a:cubicBezTo>
                  <a:cubicBezTo>
                    <a:pt x="15" y="120"/>
                    <a:pt x="15" y="121"/>
                    <a:pt x="15" y="121"/>
                  </a:cubicBezTo>
                  <a:close/>
                  <a:moveTo>
                    <a:pt x="22" y="131"/>
                  </a:moveTo>
                  <a:cubicBezTo>
                    <a:pt x="21" y="131"/>
                    <a:pt x="21" y="131"/>
                    <a:pt x="21" y="131"/>
                  </a:cubicBezTo>
                  <a:cubicBezTo>
                    <a:pt x="21" y="131"/>
                    <a:pt x="21" y="131"/>
                    <a:pt x="21" y="131"/>
                  </a:cubicBezTo>
                  <a:cubicBezTo>
                    <a:pt x="21" y="131"/>
                    <a:pt x="21" y="131"/>
                    <a:pt x="21" y="131"/>
                  </a:cubicBezTo>
                  <a:cubicBezTo>
                    <a:pt x="21" y="131"/>
                    <a:pt x="21" y="131"/>
                    <a:pt x="21" y="131"/>
                  </a:cubicBezTo>
                  <a:cubicBezTo>
                    <a:pt x="21" y="130"/>
                    <a:pt x="20" y="131"/>
                    <a:pt x="20" y="131"/>
                  </a:cubicBezTo>
                  <a:cubicBezTo>
                    <a:pt x="20" y="131"/>
                    <a:pt x="20" y="131"/>
                    <a:pt x="20" y="131"/>
                  </a:cubicBezTo>
                  <a:cubicBezTo>
                    <a:pt x="20" y="131"/>
                    <a:pt x="20" y="131"/>
                    <a:pt x="20" y="131"/>
                  </a:cubicBezTo>
                  <a:cubicBezTo>
                    <a:pt x="20" y="131"/>
                    <a:pt x="20" y="131"/>
                    <a:pt x="20" y="131"/>
                  </a:cubicBezTo>
                  <a:cubicBezTo>
                    <a:pt x="20" y="132"/>
                    <a:pt x="20" y="132"/>
                    <a:pt x="20" y="132"/>
                  </a:cubicBezTo>
                  <a:cubicBezTo>
                    <a:pt x="20" y="132"/>
                    <a:pt x="20" y="132"/>
                    <a:pt x="20" y="132"/>
                  </a:cubicBezTo>
                  <a:cubicBezTo>
                    <a:pt x="20" y="132"/>
                    <a:pt x="21" y="132"/>
                    <a:pt x="21" y="132"/>
                  </a:cubicBezTo>
                  <a:cubicBezTo>
                    <a:pt x="21" y="132"/>
                    <a:pt x="21" y="132"/>
                    <a:pt x="21" y="132"/>
                  </a:cubicBezTo>
                  <a:cubicBezTo>
                    <a:pt x="22" y="132"/>
                    <a:pt x="22" y="132"/>
                    <a:pt x="22" y="132"/>
                  </a:cubicBezTo>
                  <a:cubicBezTo>
                    <a:pt x="22" y="131"/>
                    <a:pt x="22" y="131"/>
                    <a:pt x="22" y="131"/>
                  </a:cubicBezTo>
                  <a:cubicBezTo>
                    <a:pt x="22" y="131"/>
                    <a:pt x="22" y="131"/>
                    <a:pt x="22" y="131"/>
                  </a:cubicBezTo>
                  <a:close/>
                  <a:moveTo>
                    <a:pt x="46" y="98"/>
                  </a:moveTo>
                  <a:cubicBezTo>
                    <a:pt x="46" y="98"/>
                    <a:pt x="46" y="98"/>
                    <a:pt x="46" y="98"/>
                  </a:cubicBezTo>
                  <a:cubicBezTo>
                    <a:pt x="46" y="98"/>
                    <a:pt x="46" y="98"/>
                    <a:pt x="46" y="98"/>
                  </a:cubicBezTo>
                  <a:cubicBezTo>
                    <a:pt x="46" y="98"/>
                    <a:pt x="46" y="98"/>
                    <a:pt x="46" y="98"/>
                  </a:cubicBezTo>
                  <a:cubicBezTo>
                    <a:pt x="46" y="98"/>
                    <a:pt x="46" y="98"/>
                    <a:pt x="46" y="99"/>
                  </a:cubicBezTo>
                  <a:cubicBezTo>
                    <a:pt x="46" y="99"/>
                    <a:pt x="46" y="99"/>
                    <a:pt x="46" y="99"/>
                  </a:cubicBezTo>
                  <a:cubicBezTo>
                    <a:pt x="46" y="99"/>
                    <a:pt x="46" y="99"/>
                    <a:pt x="46" y="99"/>
                  </a:cubicBezTo>
                  <a:cubicBezTo>
                    <a:pt x="46" y="98"/>
                    <a:pt x="46" y="98"/>
                    <a:pt x="46" y="98"/>
                  </a:cubicBezTo>
                  <a:cubicBezTo>
                    <a:pt x="46" y="98"/>
                    <a:pt x="46" y="98"/>
                    <a:pt x="46" y="98"/>
                  </a:cubicBezTo>
                  <a:cubicBezTo>
                    <a:pt x="46" y="98"/>
                    <a:pt x="47" y="98"/>
                    <a:pt x="47" y="98"/>
                  </a:cubicBezTo>
                  <a:cubicBezTo>
                    <a:pt x="47" y="98"/>
                    <a:pt x="47" y="98"/>
                    <a:pt x="47" y="98"/>
                  </a:cubicBezTo>
                  <a:cubicBezTo>
                    <a:pt x="47" y="98"/>
                    <a:pt x="47" y="98"/>
                    <a:pt x="47" y="98"/>
                  </a:cubicBezTo>
                  <a:cubicBezTo>
                    <a:pt x="47" y="98"/>
                    <a:pt x="47" y="98"/>
                    <a:pt x="47" y="98"/>
                  </a:cubicBezTo>
                  <a:cubicBezTo>
                    <a:pt x="47" y="98"/>
                    <a:pt x="47" y="98"/>
                    <a:pt x="47" y="98"/>
                  </a:cubicBezTo>
                  <a:cubicBezTo>
                    <a:pt x="47" y="98"/>
                    <a:pt x="47" y="98"/>
                    <a:pt x="47" y="98"/>
                  </a:cubicBezTo>
                  <a:cubicBezTo>
                    <a:pt x="47" y="98"/>
                    <a:pt x="47" y="98"/>
                    <a:pt x="47" y="98"/>
                  </a:cubicBezTo>
                  <a:cubicBezTo>
                    <a:pt x="47" y="98"/>
                    <a:pt x="47" y="97"/>
                    <a:pt x="47" y="98"/>
                  </a:cubicBezTo>
                  <a:cubicBezTo>
                    <a:pt x="47" y="98"/>
                    <a:pt x="47" y="98"/>
                    <a:pt x="47" y="98"/>
                  </a:cubicBezTo>
                  <a:cubicBezTo>
                    <a:pt x="47" y="98"/>
                    <a:pt x="46" y="98"/>
                    <a:pt x="46" y="98"/>
                  </a:cubicBezTo>
                  <a:cubicBezTo>
                    <a:pt x="46" y="98"/>
                    <a:pt x="46" y="98"/>
                    <a:pt x="46" y="98"/>
                  </a:cubicBezTo>
                  <a:cubicBezTo>
                    <a:pt x="46" y="98"/>
                    <a:pt x="46" y="98"/>
                    <a:pt x="46" y="98"/>
                  </a:cubicBezTo>
                  <a:cubicBezTo>
                    <a:pt x="46" y="98"/>
                    <a:pt x="46" y="98"/>
                    <a:pt x="46" y="98"/>
                  </a:cubicBezTo>
                  <a:cubicBezTo>
                    <a:pt x="46" y="98"/>
                    <a:pt x="46" y="98"/>
                    <a:pt x="46" y="98"/>
                  </a:cubicBezTo>
                  <a:cubicBezTo>
                    <a:pt x="46" y="98"/>
                    <a:pt x="46" y="98"/>
                    <a:pt x="46" y="98"/>
                  </a:cubicBezTo>
                  <a:cubicBezTo>
                    <a:pt x="46" y="98"/>
                    <a:pt x="46" y="98"/>
                    <a:pt x="46" y="98"/>
                  </a:cubicBezTo>
                  <a:cubicBezTo>
                    <a:pt x="46" y="98"/>
                    <a:pt x="46" y="98"/>
                    <a:pt x="46" y="98"/>
                  </a:cubicBezTo>
                  <a:close/>
                  <a:moveTo>
                    <a:pt x="99" y="55"/>
                  </a:moveTo>
                  <a:cubicBezTo>
                    <a:pt x="99" y="55"/>
                    <a:pt x="99" y="55"/>
                    <a:pt x="99" y="55"/>
                  </a:cubicBezTo>
                  <a:cubicBezTo>
                    <a:pt x="99" y="55"/>
                    <a:pt x="99" y="55"/>
                    <a:pt x="99" y="54"/>
                  </a:cubicBezTo>
                  <a:cubicBezTo>
                    <a:pt x="99" y="54"/>
                    <a:pt x="99" y="54"/>
                    <a:pt x="99" y="54"/>
                  </a:cubicBezTo>
                  <a:cubicBezTo>
                    <a:pt x="99" y="54"/>
                    <a:pt x="99" y="54"/>
                    <a:pt x="99" y="54"/>
                  </a:cubicBezTo>
                  <a:cubicBezTo>
                    <a:pt x="99" y="54"/>
                    <a:pt x="99" y="54"/>
                    <a:pt x="99" y="54"/>
                  </a:cubicBezTo>
                  <a:cubicBezTo>
                    <a:pt x="99" y="54"/>
                    <a:pt x="99" y="54"/>
                    <a:pt x="99" y="54"/>
                  </a:cubicBezTo>
                  <a:cubicBezTo>
                    <a:pt x="99" y="54"/>
                    <a:pt x="99" y="54"/>
                    <a:pt x="99" y="54"/>
                  </a:cubicBezTo>
                  <a:cubicBezTo>
                    <a:pt x="99" y="54"/>
                    <a:pt x="99" y="54"/>
                    <a:pt x="99" y="53"/>
                  </a:cubicBezTo>
                  <a:cubicBezTo>
                    <a:pt x="99" y="53"/>
                    <a:pt x="99" y="53"/>
                    <a:pt x="99" y="53"/>
                  </a:cubicBezTo>
                  <a:cubicBezTo>
                    <a:pt x="99" y="53"/>
                    <a:pt x="99" y="53"/>
                    <a:pt x="99" y="53"/>
                  </a:cubicBezTo>
                  <a:cubicBezTo>
                    <a:pt x="99" y="53"/>
                    <a:pt x="99" y="53"/>
                    <a:pt x="99" y="52"/>
                  </a:cubicBezTo>
                  <a:cubicBezTo>
                    <a:pt x="99" y="52"/>
                    <a:pt x="99" y="52"/>
                    <a:pt x="99" y="52"/>
                  </a:cubicBezTo>
                  <a:cubicBezTo>
                    <a:pt x="99" y="51"/>
                    <a:pt x="99" y="51"/>
                    <a:pt x="99" y="51"/>
                  </a:cubicBezTo>
                  <a:cubicBezTo>
                    <a:pt x="99" y="51"/>
                    <a:pt x="98" y="51"/>
                    <a:pt x="98" y="51"/>
                  </a:cubicBezTo>
                  <a:cubicBezTo>
                    <a:pt x="98" y="51"/>
                    <a:pt x="98" y="51"/>
                    <a:pt x="98" y="51"/>
                  </a:cubicBezTo>
                  <a:cubicBezTo>
                    <a:pt x="98" y="51"/>
                    <a:pt x="98" y="50"/>
                    <a:pt x="98" y="50"/>
                  </a:cubicBezTo>
                  <a:cubicBezTo>
                    <a:pt x="98" y="50"/>
                    <a:pt x="98" y="50"/>
                    <a:pt x="98" y="49"/>
                  </a:cubicBezTo>
                  <a:cubicBezTo>
                    <a:pt x="98" y="49"/>
                    <a:pt x="98" y="49"/>
                    <a:pt x="98" y="49"/>
                  </a:cubicBezTo>
                  <a:cubicBezTo>
                    <a:pt x="98" y="49"/>
                    <a:pt x="98" y="49"/>
                    <a:pt x="98" y="49"/>
                  </a:cubicBezTo>
                  <a:cubicBezTo>
                    <a:pt x="98" y="48"/>
                    <a:pt x="97" y="48"/>
                    <a:pt x="97" y="48"/>
                  </a:cubicBezTo>
                  <a:cubicBezTo>
                    <a:pt x="97" y="48"/>
                    <a:pt x="97" y="47"/>
                    <a:pt x="97" y="47"/>
                  </a:cubicBezTo>
                  <a:cubicBezTo>
                    <a:pt x="97" y="47"/>
                    <a:pt x="97" y="47"/>
                    <a:pt x="97" y="47"/>
                  </a:cubicBezTo>
                  <a:cubicBezTo>
                    <a:pt x="97" y="47"/>
                    <a:pt x="97" y="47"/>
                    <a:pt x="97" y="47"/>
                  </a:cubicBezTo>
                  <a:cubicBezTo>
                    <a:pt x="97" y="47"/>
                    <a:pt x="96" y="46"/>
                    <a:pt x="96" y="46"/>
                  </a:cubicBezTo>
                  <a:cubicBezTo>
                    <a:pt x="96" y="46"/>
                    <a:pt x="96" y="46"/>
                    <a:pt x="96" y="46"/>
                  </a:cubicBezTo>
                  <a:cubicBezTo>
                    <a:pt x="96" y="46"/>
                    <a:pt x="96" y="46"/>
                    <a:pt x="96" y="46"/>
                  </a:cubicBezTo>
                  <a:cubicBezTo>
                    <a:pt x="95" y="46"/>
                    <a:pt x="95" y="45"/>
                    <a:pt x="95" y="45"/>
                  </a:cubicBezTo>
                  <a:cubicBezTo>
                    <a:pt x="95" y="44"/>
                    <a:pt x="95" y="43"/>
                    <a:pt x="95" y="42"/>
                  </a:cubicBezTo>
                  <a:cubicBezTo>
                    <a:pt x="95" y="42"/>
                    <a:pt x="95" y="42"/>
                    <a:pt x="95" y="41"/>
                  </a:cubicBezTo>
                  <a:cubicBezTo>
                    <a:pt x="95" y="41"/>
                    <a:pt x="95" y="40"/>
                    <a:pt x="95" y="39"/>
                  </a:cubicBezTo>
                  <a:cubicBezTo>
                    <a:pt x="95" y="39"/>
                    <a:pt x="95" y="39"/>
                    <a:pt x="95" y="38"/>
                  </a:cubicBezTo>
                  <a:cubicBezTo>
                    <a:pt x="95" y="38"/>
                    <a:pt x="95" y="39"/>
                    <a:pt x="95" y="39"/>
                  </a:cubicBezTo>
                  <a:cubicBezTo>
                    <a:pt x="94" y="39"/>
                    <a:pt x="94" y="39"/>
                    <a:pt x="94" y="39"/>
                  </a:cubicBezTo>
                  <a:cubicBezTo>
                    <a:pt x="93" y="38"/>
                    <a:pt x="93" y="38"/>
                    <a:pt x="92" y="38"/>
                  </a:cubicBezTo>
                  <a:cubicBezTo>
                    <a:pt x="92" y="38"/>
                    <a:pt x="92" y="37"/>
                    <a:pt x="92" y="37"/>
                  </a:cubicBezTo>
                  <a:cubicBezTo>
                    <a:pt x="92" y="37"/>
                    <a:pt x="92" y="37"/>
                    <a:pt x="92" y="37"/>
                  </a:cubicBezTo>
                  <a:cubicBezTo>
                    <a:pt x="92" y="37"/>
                    <a:pt x="92" y="37"/>
                    <a:pt x="92" y="37"/>
                  </a:cubicBezTo>
                  <a:cubicBezTo>
                    <a:pt x="92" y="38"/>
                    <a:pt x="91" y="38"/>
                    <a:pt x="91" y="38"/>
                  </a:cubicBezTo>
                  <a:cubicBezTo>
                    <a:pt x="91" y="38"/>
                    <a:pt x="91" y="38"/>
                    <a:pt x="91" y="39"/>
                  </a:cubicBezTo>
                  <a:cubicBezTo>
                    <a:pt x="91" y="39"/>
                    <a:pt x="91" y="40"/>
                    <a:pt x="91" y="40"/>
                  </a:cubicBezTo>
                  <a:cubicBezTo>
                    <a:pt x="91" y="41"/>
                    <a:pt x="91" y="41"/>
                    <a:pt x="91" y="41"/>
                  </a:cubicBezTo>
                  <a:cubicBezTo>
                    <a:pt x="91" y="41"/>
                    <a:pt x="91" y="41"/>
                    <a:pt x="91" y="41"/>
                  </a:cubicBezTo>
                  <a:cubicBezTo>
                    <a:pt x="92" y="41"/>
                    <a:pt x="92" y="40"/>
                    <a:pt x="92" y="40"/>
                  </a:cubicBezTo>
                  <a:cubicBezTo>
                    <a:pt x="93" y="40"/>
                    <a:pt x="93" y="40"/>
                    <a:pt x="93" y="40"/>
                  </a:cubicBezTo>
                  <a:cubicBezTo>
                    <a:pt x="93" y="40"/>
                    <a:pt x="93" y="40"/>
                    <a:pt x="93" y="40"/>
                  </a:cubicBezTo>
                  <a:cubicBezTo>
                    <a:pt x="94" y="40"/>
                    <a:pt x="94" y="40"/>
                    <a:pt x="94" y="41"/>
                  </a:cubicBezTo>
                  <a:cubicBezTo>
                    <a:pt x="94" y="41"/>
                    <a:pt x="94" y="42"/>
                    <a:pt x="94" y="42"/>
                  </a:cubicBezTo>
                  <a:cubicBezTo>
                    <a:pt x="94" y="42"/>
                    <a:pt x="94" y="43"/>
                    <a:pt x="93" y="43"/>
                  </a:cubicBezTo>
                  <a:cubicBezTo>
                    <a:pt x="93" y="43"/>
                    <a:pt x="93" y="43"/>
                    <a:pt x="93" y="43"/>
                  </a:cubicBezTo>
                  <a:cubicBezTo>
                    <a:pt x="93" y="43"/>
                    <a:pt x="92" y="43"/>
                    <a:pt x="92" y="43"/>
                  </a:cubicBezTo>
                  <a:cubicBezTo>
                    <a:pt x="92" y="43"/>
                    <a:pt x="92" y="43"/>
                    <a:pt x="92" y="43"/>
                  </a:cubicBezTo>
                  <a:cubicBezTo>
                    <a:pt x="92" y="43"/>
                    <a:pt x="92" y="43"/>
                    <a:pt x="92" y="43"/>
                  </a:cubicBezTo>
                  <a:cubicBezTo>
                    <a:pt x="92" y="42"/>
                    <a:pt x="92" y="42"/>
                    <a:pt x="91" y="42"/>
                  </a:cubicBezTo>
                  <a:cubicBezTo>
                    <a:pt x="91" y="42"/>
                    <a:pt x="91" y="42"/>
                    <a:pt x="91" y="43"/>
                  </a:cubicBezTo>
                  <a:cubicBezTo>
                    <a:pt x="91" y="43"/>
                    <a:pt x="91" y="43"/>
                    <a:pt x="91" y="43"/>
                  </a:cubicBezTo>
                  <a:cubicBezTo>
                    <a:pt x="91" y="43"/>
                    <a:pt x="91" y="43"/>
                    <a:pt x="91" y="43"/>
                  </a:cubicBezTo>
                  <a:cubicBezTo>
                    <a:pt x="91" y="44"/>
                    <a:pt x="91" y="44"/>
                    <a:pt x="90" y="44"/>
                  </a:cubicBezTo>
                  <a:cubicBezTo>
                    <a:pt x="90" y="44"/>
                    <a:pt x="90" y="44"/>
                    <a:pt x="90" y="43"/>
                  </a:cubicBezTo>
                  <a:cubicBezTo>
                    <a:pt x="90" y="43"/>
                    <a:pt x="90" y="43"/>
                    <a:pt x="90" y="43"/>
                  </a:cubicBezTo>
                  <a:cubicBezTo>
                    <a:pt x="90" y="42"/>
                    <a:pt x="90" y="42"/>
                    <a:pt x="90" y="41"/>
                  </a:cubicBezTo>
                  <a:cubicBezTo>
                    <a:pt x="90" y="40"/>
                    <a:pt x="90" y="40"/>
                    <a:pt x="90" y="40"/>
                  </a:cubicBezTo>
                  <a:cubicBezTo>
                    <a:pt x="89" y="40"/>
                    <a:pt x="89" y="40"/>
                    <a:pt x="89" y="40"/>
                  </a:cubicBezTo>
                  <a:cubicBezTo>
                    <a:pt x="89" y="41"/>
                    <a:pt x="88" y="40"/>
                    <a:pt x="88" y="40"/>
                  </a:cubicBezTo>
                  <a:cubicBezTo>
                    <a:pt x="88" y="40"/>
                    <a:pt x="88" y="40"/>
                    <a:pt x="88" y="40"/>
                  </a:cubicBezTo>
                  <a:cubicBezTo>
                    <a:pt x="88" y="40"/>
                    <a:pt x="88" y="40"/>
                    <a:pt x="88" y="40"/>
                  </a:cubicBezTo>
                  <a:cubicBezTo>
                    <a:pt x="88" y="40"/>
                    <a:pt x="88" y="40"/>
                    <a:pt x="88" y="40"/>
                  </a:cubicBezTo>
                  <a:cubicBezTo>
                    <a:pt x="88" y="40"/>
                    <a:pt x="88" y="41"/>
                    <a:pt x="87" y="41"/>
                  </a:cubicBezTo>
                  <a:cubicBezTo>
                    <a:pt x="87" y="41"/>
                    <a:pt x="88" y="41"/>
                    <a:pt x="88" y="41"/>
                  </a:cubicBezTo>
                  <a:cubicBezTo>
                    <a:pt x="88" y="42"/>
                    <a:pt x="88" y="42"/>
                    <a:pt x="88" y="42"/>
                  </a:cubicBezTo>
                  <a:cubicBezTo>
                    <a:pt x="88" y="42"/>
                    <a:pt x="88" y="42"/>
                    <a:pt x="88" y="42"/>
                  </a:cubicBezTo>
                  <a:cubicBezTo>
                    <a:pt x="88" y="42"/>
                    <a:pt x="87" y="43"/>
                    <a:pt x="87" y="43"/>
                  </a:cubicBezTo>
                  <a:cubicBezTo>
                    <a:pt x="87" y="44"/>
                    <a:pt x="87" y="44"/>
                    <a:pt x="86" y="44"/>
                  </a:cubicBezTo>
                  <a:cubicBezTo>
                    <a:pt x="86" y="44"/>
                    <a:pt x="86" y="44"/>
                    <a:pt x="86" y="44"/>
                  </a:cubicBezTo>
                  <a:cubicBezTo>
                    <a:pt x="86" y="44"/>
                    <a:pt x="85" y="44"/>
                    <a:pt x="85" y="45"/>
                  </a:cubicBezTo>
                  <a:cubicBezTo>
                    <a:pt x="85" y="45"/>
                    <a:pt x="85" y="45"/>
                    <a:pt x="85" y="45"/>
                  </a:cubicBezTo>
                  <a:cubicBezTo>
                    <a:pt x="84" y="46"/>
                    <a:pt x="84" y="46"/>
                    <a:pt x="85" y="46"/>
                  </a:cubicBezTo>
                  <a:cubicBezTo>
                    <a:pt x="85" y="46"/>
                    <a:pt x="85" y="46"/>
                    <a:pt x="85" y="46"/>
                  </a:cubicBezTo>
                  <a:cubicBezTo>
                    <a:pt x="85" y="47"/>
                    <a:pt x="85" y="47"/>
                    <a:pt x="85" y="47"/>
                  </a:cubicBezTo>
                  <a:cubicBezTo>
                    <a:pt x="85" y="47"/>
                    <a:pt x="85" y="47"/>
                    <a:pt x="85" y="47"/>
                  </a:cubicBezTo>
                  <a:cubicBezTo>
                    <a:pt x="85" y="47"/>
                    <a:pt x="85" y="47"/>
                    <a:pt x="85" y="48"/>
                  </a:cubicBezTo>
                  <a:cubicBezTo>
                    <a:pt x="86" y="48"/>
                    <a:pt x="86" y="48"/>
                    <a:pt x="86" y="48"/>
                  </a:cubicBezTo>
                  <a:cubicBezTo>
                    <a:pt x="85" y="49"/>
                    <a:pt x="85" y="49"/>
                    <a:pt x="85" y="50"/>
                  </a:cubicBezTo>
                  <a:cubicBezTo>
                    <a:pt x="85" y="50"/>
                    <a:pt x="85" y="50"/>
                    <a:pt x="85" y="51"/>
                  </a:cubicBezTo>
                  <a:cubicBezTo>
                    <a:pt x="84" y="51"/>
                    <a:pt x="84" y="51"/>
                    <a:pt x="84" y="51"/>
                  </a:cubicBezTo>
                  <a:cubicBezTo>
                    <a:pt x="83" y="51"/>
                    <a:pt x="83" y="51"/>
                    <a:pt x="83" y="51"/>
                  </a:cubicBezTo>
                  <a:cubicBezTo>
                    <a:pt x="83" y="51"/>
                    <a:pt x="83" y="51"/>
                    <a:pt x="83" y="51"/>
                  </a:cubicBezTo>
                  <a:cubicBezTo>
                    <a:pt x="83" y="51"/>
                    <a:pt x="83" y="52"/>
                    <a:pt x="84" y="52"/>
                  </a:cubicBezTo>
                  <a:cubicBezTo>
                    <a:pt x="84" y="52"/>
                    <a:pt x="84" y="52"/>
                    <a:pt x="84" y="52"/>
                  </a:cubicBezTo>
                  <a:cubicBezTo>
                    <a:pt x="85" y="52"/>
                    <a:pt x="85" y="52"/>
                    <a:pt x="85" y="52"/>
                  </a:cubicBezTo>
                  <a:cubicBezTo>
                    <a:pt x="86" y="53"/>
                    <a:pt x="86" y="53"/>
                    <a:pt x="86" y="53"/>
                  </a:cubicBezTo>
                  <a:cubicBezTo>
                    <a:pt x="86" y="53"/>
                    <a:pt x="86" y="53"/>
                    <a:pt x="86" y="54"/>
                  </a:cubicBezTo>
                  <a:cubicBezTo>
                    <a:pt x="86" y="54"/>
                    <a:pt x="86" y="54"/>
                    <a:pt x="86" y="54"/>
                  </a:cubicBezTo>
                  <a:cubicBezTo>
                    <a:pt x="86" y="54"/>
                    <a:pt x="86" y="54"/>
                    <a:pt x="86" y="54"/>
                  </a:cubicBezTo>
                  <a:cubicBezTo>
                    <a:pt x="86" y="54"/>
                    <a:pt x="86" y="54"/>
                    <a:pt x="86" y="54"/>
                  </a:cubicBezTo>
                  <a:cubicBezTo>
                    <a:pt x="86" y="55"/>
                    <a:pt x="86" y="55"/>
                    <a:pt x="86" y="55"/>
                  </a:cubicBezTo>
                  <a:cubicBezTo>
                    <a:pt x="86" y="56"/>
                    <a:pt x="86" y="56"/>
                    <a:pt x="86" y="56"/>
                  </a:cubicBezTo>
                  <a:cubicBezTo>
                    <a:pt x="86" y="56"/>
                    <a:pt x="86" y="56"/>
                    <a:pt x="86" y="56"/>
                  </a:cubicBezTo>
                  <a:cubicBezTo>
                    <a:pt x="86" y="56"/>
                    <a:pt x="85" y="57"/>
                    <a:pt x="85" y="57"/>
                  </a:cubicBezTo>
                  <a:cubicBezTo>
                    <a:pt x="85" y="57"/>
                    <a:pt x="85" y="57"/>
                    <a:pt x="85" y="57"/>
                  </a:cubicBezTo>
                  <a:cubicBezTo>
                    <a:pt x="85" y="58"/>
                    <a:pt x="85" y="58"/>
                    <a:pt x="85" y="58"/>
                  </a:cubicBezTo>
                  <a:cubicBezTo>
                    <a:pt x="85" y="58"/>
                    <a:pt x="85" y="58"/>
                    <a:pt x="85" y="59"/>
                  </a:cubicBezTo>
                  <a:cubicBezTo>
                    <a:pt x="85" y="59"/>
                    <a:pt x="85" y="59"/>
                    <a:pt x="85" y="59"/>
                  </a:cubicBezTo>
                  <a:cubicBezTo>
                    <a:pt x="85" y="59"/>
                    <a:pt x="84" y="60"/>
                    <a:pt x="84" y="60"/>
                  </a:cubicBezTo>
                  <a:cubicBezTo>
                    <a:pt x="84" y="60"/>
                    <a:pt x="84" y="60"/>
                    <a:pt x="84" y="60"/>
                  </a:cubicBezTo>
                  <a:cubicBezTo>
                    <a:pt x="84" y="60"/>
                    <a:pt x="84" y="60"/>
                    <a:pt x="84" y="61"/>
                  </a:cubicBezTo>
                  <a:cubicBezTo>
                    <a:pt x="84" y="61"/>
                    <a:pt x="84" y="61"/>
                    <a:pt x="84" y="61"/>
                  </a:cubicBezTo>
                  <a:cubicBezTo>
                    <a:pt x="84" y="61"/>
                    <a:pt x="84" y="61"/>
                    <a:pt x="84" y="61"/>
                  </a:cubicBezTo>
                  <a:cubicBezTo>
                    <a:pt x="84" y="61"/>
                    <a:pt x="84" y="62"/>
                    <a:pt x="84" y="62"/>
                  </a:cubicBezTo>
                  <a:cubicBezTo>
                    <a:pt x="84" y="62"/>
                    <a:pt x="83" y="62"/>
                    <a:pt x="83" y="62"/>
                  </a:cubicBezTo>
                  <a:cubicBezTo>
                    <a:pt x="83" y="62"/>
                    <a:pt x="83" y="62"/>
                    <a:pt x="83" y="62"/>
                  </a:cubicBezTo>
                  <a:cubicBezTo>
                    <a:pt x="83" y="62"/>
                    <a:pt x="83" y="62"/>
                    <a:pt x="83" y="63"/>
                  </a:cubicBezTo>
                  <a:cubicBezTo>
                    <a:pt x="83" y="63"/>
                    <a:pt x="83" y="63"/>
                    <a:pt x="83" y="63"/>
                  </a:cubicBezTo>
                  <a:cubicBezTo>
                    <a:pt x="82" y="63"/>
                    <a:pt x="82" y="64"/>
                    <a:pt x="82" y="64"/>
                  </a:cubicBezTo>
                  <a:cubicBezTo>
                    <a:pt x="82" y="64"/>
                    <a:pt x="82" y="64"/>
                    <a:pt x="82" y="64"/>
                  </a:cubicBezTo>
                  <a:cubicBezTo>
                    <a:pt x="82" y="64"/>
                    <a:pt x="82" y="64"/>
                    <a:pt x="82" y="64"/>
                  </a:cubicBezTo>
                  <a:cubicBezTo>
                    <a:pt x="82" y="64"/>
                    <a:pt x="82" y="64"/>
                    <a:pt x="82" y="64"/>
                  </a:cubicBezTo>
                  <a:cubicBezTo>
                    <a:pt x="81" y="65"/>
                    <a:pt x="82" y="66"/>
                    <a:pt x="81" y="67"/>
                  </a:cubicBezTo>
                  <a:cubicBezTo>
                    <a:pt x="81" y="67"/>
                    <a:pt x="81" y="67"/>
                    <a:pt x="81" y="67"/>
                  </a:cubicBezTo>
                  <a:cubicBezTo>
                    <a:pt x="81" y="68"/>
                    <a:pt x="81" y="68"/>
                    <a:pt x="80" y="68"/>
                  </a:cubicBezTo>
                  <a:cubicBezTo>
                    <a:pt x="80" y="69"/>
                    <a:pt x="80" y="69"/>
                    <a:pt x="80" y="69"/>
                  </a:cubicBezTo>
                  <a:cubicBezTo>
                    <a:pt x="80" y="69"/>
                    <a:pt x="80" y="69"/>
                    <a:pt x="79" y="69"/>
                  </a:cubicBezTo>
                  <a:cubicBezTo>
                    <a:pt x="79" y="69"/>
                    <a:pt x="79" y="69"/>
                    <a:pt x="79" y="69"/>
                  </a:cubicBezTo>
                  <a:cubicBezTo>
                    <a:pt x="79" y="69"/>
                    <a:pt x="79" y="69"/>
                    <a:pt x="79" y="69"/>
                  </a:cubicBezTo>
                  <a:cubicBezTo>
                    <a:pt x="78" y="69"/>
                    <a:pt x="78" y="70"/>
                    <a:pt x="78" y="70"/>
                  </a:cubicBezTo>
                  <a:cubicBezTo>
                    <a:pt x="77" y="70"/>
                    <a:pt x="77" y="70"/>
                    <a:pt x="77" y="70"/>
                  </a:cubicBezTo>
                  <a:cubicBezTo>
                    <a:pt x="77" y="71"/>
                    <a:pt x="77" y="72"/>
                    <a:pt x="76" y="73"/>
                  </a:cubicBezTo>
                  <a:cubicBezTo>
                    <a:pt x="76" y="73"/>
                    <a:pt x="76" y="74"/>
                    <a:pt x="76" y="74"/>
                  </a:cubicBezTo>
                  <a:cubicBezTo>
                    <a:pt x="75" y="74"/>
                    <a:pt x="75" y="74"/>
                    <a:pt x="75" y="74"/>
                  </a:cubicBezTo>
                  <a:cubicBezTo>
                    <a:pt x="75" y="74"/>
                    <a:pt x="75" y="74"/>
                    <a:pt x="75" y="74"/>
                  </a:cubicBezTo>
                  <a:cubicBezTo>
                    <a:pt x="75" y="74"/>
                    <a:pt x="75" y="74"/>
                    <a:pt x="75" y="74"/>
                  </a:cubicBezTo>
                  <a:cubicBezTo>
                    <a:pt x="74" y="74"/>
                    <a:pt x="74" y="75"/>
                    <a:pt x="74" y="75"/>
                  </a:cubicBezTo>
                  <a:cubicBezTo>
                    <a:pt x="74" y="76"/>
                    <a:pt x="73" y="76"/>
                    <a:pt x="73" y="76"/>
                  </a:cubicBezTo>
                  <a:cubicBezTo>
                    <a:pt x="73" y="76"/>
                    <a:pt x="73" y="76"/>
                    <a:pt x="73" y="76"/>
                  </a:cubicBezTo>
                  <a:cubicBezTo>
                    <a:pt x="72" y="76"/>
                    <a:pt x="72" y="76"/>
                    <a:pt x="72" y="76"/>
                  </a:cubicBezTo>
                  <a:cubicBezTo>
                    <a:pt x="72" y="76"/>
                    <a:pt x="72" y="76"/>
                    <a:pt x="72" y="76"/>
                  </a:cubicBezTo>
                  <a:cubicBezTo>
                    <a:pt x="72" y="76"/>
                    <a:pt x="72" y="76"/>
                    <a:pt x="72" y="76"/>
                  </a:cubicBezTo>
                  <a:cubicBezTo>
                    <a:pt x="71" y="76"/>
                    <a:pt x="71" y="76"/>
                    <a:pt x="71" y="76"/>
                  </a:cubicBezTo>
                  <a:cubicBezTo>
                    <a:pt x="71" y="77"/>
                    <a:pt x="71" y="77"/>
                    <a:pt x="70" y="77"/>
                  </a:cubicBezTo>
                  <a:cubicBezTo>
                    <a:pt x="70" y="77"/>
                    <a:pt x="70" y="77"/>
                    <a:pt x="69" y="77"/>
                  </a:cubicBezTo>
                  <a:cubicBezTo>
                    <a:pt x="69" y="77"/>
                    <a:pt x="69" y="77"/>
                    <a:pt x="69" y="77"/>
                  </a:cubicBezTo>
                  <a:cubicBezTo>
                    <a:pt x="69" y="77"/>
                    <a:pt x="69" y="77"/>
                    <a:pt x="69" y="77"/>
                  </a:cubicBezTo>
                  <a:cubicBezTo>
                    <a:pt x="68" y="78"/>
                    <a:pt x="68" y="78"/>
                    <a:pt x="68" y="78"/>
                  </a:cubicBezTo>
                  <a:cubicBezTo>
                    <a:pt x="68" y="78"/>
                    <a:pt x="68" y="78"/>
                    <a:pt x="68" y="78"/>
                  </a:cubicBezTo>
                  <a:cubicBezTo>
                    <a:pt x="68" y="78"/>
                    <a:pt x="68" y="79"/>
                    <a:pt x="67" y="79"/>
                  </a:cubicBezTo>
                  <a:cubicBezTo>
                    <a:pt x="66" y="79"/>
                    <a:pt x="65" y="79"/>
                    <a:pt x="65" y="78"/>
                  </a:cubicBezTo>
                  <a:cubicBezTo>
                    <a:pt x="65" y="78"/>
                    <a:pt x="65" y="78"/>
                    <a:pt x="65" y="77"/>
                  </a:cubicBezTo>
                  <a:cubicBezTo>
                    <a:pt x="65" y="77"/>
                    <a:pt x="65" y="77"/>
                    <a:pt x="65" y="77"/>
                  </a:cubicBezTo>
                  <a:cubicBezTo>
                    <a:pt x="65" y="77"/>
                    <a:pt x="65" y="77"/>
                    <a:pt x="65" y="77"/>
                  </a:cubicBezTo>
                  <a:cubicBezTo>
                    <a:pt x="65" y="77"/>
                    <a:pt x="65" y="77"/>
                    <a:pt x="65" y="76"/>
                  </a:cubicBezTo>
                  <a:cubicBezTo>
                    <a:pt x="65" y="76"/>
                    <a:pt x="65" y="76"/>
                    <a:pt x="65" y="76"/>
                  </a:cubicBezTo>
                  <a:cubicBezTo>
                    <a:pt x="65" y="77"/>
                    <a:pt x="65" y="77"/>
                    <a:pt x="65" y="76"/>
                  </a:cubicBezTo>
                  <a:cubicBezTo>
                    <a:pt x="64" y="76"/>
                    <a:pt x="64" y="76"/>
                    <a:pt x="64" y="76"/>
                  </a:cubicBezTo>
                  <a:cubicBezTo>
                    <a:pt x="64" y="76"/>
                    <a:pt x="64" y="77"/>
                    <a:pt x="64" y="76"/>
                  </a:cubicBezTo>
                  <a:cubicBezTo>
                    <a:pt x="64" y="76"/>
                    <a:pt x="64" y="76"/>
                    <a:pt x="64" y="76"/>
                  </a:cubicBezTo>
                  <a:cubicBezTo>
                    <a:pt x="64" y="76"/>
                    <a:pt x="64" y="76"/>
                    <a:pt x="64" y="76"/>
                  </a:cubicBezTo>
                  <a:cubicBezTo>
                    <a:pt x="64" y="76"/>
                    <a:pt x="64" y="76"/>
                    <a:pt x="64" y="75"/>
                  </a:cubicBezTo>
                  <a:cubicBezTo>
                    <a:pt x="64" y="75"/>
                    <a:pt x="65" y="75"/>
                    <a:pt x="65" y="75"/>
                  </a:cubicBezTo>
                  <a:cubicBezTo>
                    <a:pt x="65" y="76"/>
                    <a:pt x="65" y="76"/>
                    <a:pt x="65" y="75"/>
                  </a:cubicBezTo>
                  <a:cubicBezTo>
                    <a:pt x="65" y="75"/>
                    <a:pt x="66" y="75"/>
                    <a:pt x="66" y="75"/>
                  </a:cubicBezTo>
                  <a:cubicBezTo>
                    <a:pt x="66" y="75"/>
                    <a:pt x="66" y="74"/>
                    <a:pt x="66" y="75"/>
                  </a:cubicBezTo>
                  <a:cubicBezTo>
                    <a:pt x="67" y="75"/>
                    <a:pt x="67" y="74"/>
                    <a:pt x="67" y="74"/>
                  </a:cubicBezTo>
                  <a:cubicBezTo>
                    <a:pt x="67" y="74"/>
                    <a:pt x="67" y="73"/>
                    <a:pt x="67" y="73"/>
                  </a:cubicBezTo>
                  <a:cubicBezTo>
                    <a:pt x="67" y="73"/>
                    <a:pt x="67" y="73"/>
                    <a:pt x="67" y="73"/>
                  </a:cubicBezTo>
                  <a:cubicBezTo>
                    <a:pt x="67" y="73"/>
                    <a:pt x="67" y="73"/>
                    <a:pt x="67" y="73"/>
                  </a:cubicBezTo>
                  <a:cubicBezTo>
                    <a:pt x="66" y="73"/>
                    <a:pt x="66" y="73"/>
                    <a:pt x="66" y="73"/>
                  </a:cubicBezTo>
                  <a:cubicBezTo>
                    <a:pt x="65" y="73"/>
                    <a:pt x="65" y="74"/>
                    <a:pt x="64" y="74"/>
                  </a:cubicBezTo>
                  <a:cubicBezTo>
                    <a:pt x="64" y="74"/>
                    <a:pt x="63" y="74"/>
                    <a:pt x="63" y="74"/>
                  </a:cubicBezTo>
                  <a:cubicBezTo>
                    <a:pt x="63" y="75"/>
                    <a:pt x="63" y="75"/>
                    <a:pt x="63" y="75"/>
                  </a:cubicBezTo>
                  <a:cubicBezTo>
                    <a:pt x="63" y="75"/>
                    <a:pt x="63" y="76"/>
                    <a:pt x="63" y="76"/>
                  </a:cubicBezTo>
                  <a:cubicBezTo>
                    <a:pt x="63" y="76"/>
                    <a:pt x="63" y="76"/>
                    <a:pt x="63" y="76"/>
                  </a:cubicBezTo>
                  <a:cubicBezTo>
                    <a:pt x="63" y="76"/>
                    <a:pt x="63" y="77"/>
                    <a:pt x="63" y="77"/>
                  </a:cubicBezTo>
                  <a:cubicBezTo>
                    <a:pt x="64" y="77"/>
                    <a:pt x="63" y="78"/>
                    <a:pt x="63" y="78"/>
                  </a:cubicBezTo>
                  <a:cubicBezTo>
                    <a:pt x="63" y="79"/>
                    <a:pt x="63" y="80"/>
                    <a:pt x="62" y="81"/>
                  </a:cubicBezTo>
                  <a:cubicBezTo>
                    <a:pt x="62" y="81"/>
                    <a:pt x="62" y="81"/>
                    <a:pt x="62" y="81"/>
                  </a:cubicBezTo>
                  <a:cubicBezTo>
                    <a:pt x="62" y="81"/>
                    <a:pt x="62" y="81"/>
                    <a:pt x="62" y="81"/>
                  </a:cubicBezTo>
                  <a:cubicBezTo>
                    <a:pt x="61" y="81"/>
                    <a:pt x="61" y="82"/>
                    <a:pt x="61" y="82"/>
                  </a:cubicBezTo>
                  <a:cubicBezTo>
                    <a:pt x="60" y="82"/>
                    <a:pt x="60" y="83"/>
                    <a:pt x="60" y="83"/>
                  </a:cubicBezTo>
                  <a:cubicBezTo>
                    <a:pt x="60" y="83"/>
                    <a:pt x="60" y="83"/>
                    <a:pt x="60" y="83"/>
                  </a:cubicBezTo>
                  <a:cubicBezTo>
                    <a:pt x="60" y="83"/>
                    <a:pt x="60" y="83"/>
                    <a:pt x="59" y="83"/>
                  </a:cubicBezTo>
                  <a:cubicBezTo>
                    <a:pt x="59" y="83"/>
                    <a:pt x="59" y="84"/>
                    <a:pt x="59" y="84"/>
                  </a:cubicBezTo>
                  <a:cubicBezTo>
                    <a:pt x="59" y="84"/>
                    <a:pt x="59" y="84"/>
                    <a:pt x="59" y="84"/>
                  </a:cubicBezTo>
                  <a:cubicBezTo>
                    <a:pt x="59" y="84"/>
                    <a:pt x="58" y="85"/>
                    <a:pt x="58" y="85"/>
                  </a:cubicBezTo>
                  <a:cubicBezTo>
                    <a:pt x="58" y="85"/>
                    <a:pt x="58" y="86"/>
                    <a:pt x="58" y="86"/>
                  </a:cubicBezTo>
                  <a:cubicBezTo>
                    <a:pt x="58" y="86"/>
                    <a:pt x="58" y="87"/>
                    <a:pt x="58" y="87"/>
                  </a:cubicBezTo>
                  <a:cubicBezTo>
                    <a:pt x="59" y="87"/>
                    <a:pt x="59" y="87"/>
                    <a:pt x="59" y="87"/>
                  </a:cubicBezTo>
                  <a:cubicBezTo>
                    <a:pt x="59" y="87"/>
                    <a:pt x="59" y="87"/>
                    <a:pt x="59" y="87"/>
                  </a:cubicBezTo>
                  <a:cubicBezTo>
                    <a:pt x="59" y="88"/>
                    <a:pt x="59" y="88"/>
                    <a:pt x="59" y="88"/>
                  </a:cubicBezTo>
                  <a:cubicBezTo>
                    <a:pt x="58" y="88"/>
                    <a:pt x="58" y="88"/>
                    <a:pt x="58" y="88"/>
                  </a:cubicBezTo>
                  <a:cubicBezTo>
                    <a:pt x="58" y="88"/>
                    <a:pt x="58" y="88"/>
                    <a:pt x="58" y="88"/>
                  </a:cubicBezTo>
                  <a:cubicBezTo>
                    <a:pt x="58" y="88"/>
                    <a:pt x="58" y="88"/>
                    <a:pt x="58" y="88"/>
                  </a:cubicBezTo>
                  <a:cubicBezTo>
                    <a:pt x="58" y="88"/>
                    <a:pt x="58" y="88"/>
                    <a:pt x="58" y="88"/>
                  </a:cubicBezTo>
                  <a:cubicBezTo>
                    <a:pt x="58" y="88"/>
                    <a:pt x="58" y="88"/>
                    <a:pt x="58" y="89"/>
                  </a:cubicBezTo>
                  <a:cubicBezTo>
                    <a:pt x="58" y="89"/>
                    <a:pt x="58" y="89"/>
                    <a:pt x="57" y="89"/>
                  </a:cubicBezTo>
                  <a:cubicBezTo>
                    <a:pt x="57" y="89"/>
                    <a:pt x="57" y="89"/>
                    <a:pt x="57" y="89"/>
                  </a:cubicBezTo>
                  <a:cubicBezTo>
                    <a:pt x="57" y="89"/>
                    <a:pt x="57" y="89"/>
                    <a:pt x="57" y="89"/>
                  </a:cubicBezTo>
                  <a:cubicBezTo>
                    <a:pt x="57" y="89"/>
                    <a:pt x="57" y="89"/>
                    <a:pt x="57" y="89"/>
                  </a:cubicBezTo>
                  <a:cubicBezTo>
                    <a:pt x="57" y="90"/>
                    <a:pt x="57" y="89"/>
                    <a:pt x="57" y="89"/>
                  </a:cubicBezTo>
                  <a:cubicBezTo>
                    <a:pt x="57" y="89"/>
                    <a:pt x="57" y="89"/>
                    <a:pt x="56" y="89"/>
                  </a:cubicBezTo>
                  <a:cubicBezTo>
                    <a:pt x="56" y="89"/>
                    <a:pt x="56" y="89"/>
                    <a:pt x="56" y="89"/>
                  </a:cubicBezTo>
                  <a:cubicBezTo>
                    <a:pt x="56" y="89"/>
                    <a:pt x="56" y="90"/>
                    <a:pt x="56" y="89"/>
                  </a:cubicBezTo>
                  <a:cubicBezTo>
                    <a:pt x="57" y="89"/>
                    <a:pt x="56" y="90"/>
                    <a:pt x="56" y="90"/>
                  </a:cubicBezTo>
                  <a:cubicBezTo>
                    <a:pt x="56" y="90"/>
                    <a:pt x="56" y="90"/>
                    <a:pt x="56" y="90"/>
                  </a:cubicBezTo>
                  <a:cubicBezTo>
                    <a:pt x="56" y="90"/>
                    <a:pt x="56" y="90"/>
                    <a:pt x="56" y="90"/>
                  </a:cubicBezTo>
                  <a:cubicBezTo>
                    <a:pt x="56" y="90"/>
                    <a:pt x="56" y="90"/>
                    <a:pt x="56" y="90"/>
                  </a:cubicBezTo>
                  <a:cubicBezTo>
                    <a:pt x="56" y="90"/>
                    <a:pt x="56" y="90"/>
                    <a:pt x="56" y="90"/>
                  </a:cubicBezTo>
                  <a:cubicBezTo>
                    <a:pt x="56" y="90"/>
                    <a:pt x="56" y="90"/>
                    <a:pt x="56" y="89"/>
                  </a:cubicBezTo>
                  <a:cubicBezTo>
                    <a:pt x="56" y="89"/>
                    <a:pt x="55" y="90"/>
                    <a:pt x="55" y="90"/>
                  </a:cubicBezTo>
                  <a:cubicBezTo>
                    <a:pt x="55" y="90"/>
                    <a:pt x="55" y="90"/>
                    <a:pt x="55" y="90"/>
                  </a:cubicBezTo>
                  <a:cubicBezTo>
                    <a:pt x="55" y="90"/>
                    <a:pt x="55" y="89"/>
                    <a:pt x="55" y="89"/>
                  </a:cubicBezTo>
                  <a:cubicBezTo>
                    <a:pt x="55" y="89"/>
                    <a:pt x="55" y="89"/>
                    <a:pt x="55" y="89"/>
                  </a:cubicBezTo>
                  <a:cubicBezTo>
                    <a:pt x="55" y="89"/>
                    <a:pt x="54" y="89"/>
                    <a:pt x="54" y="89"/>
                  </a:cubicBezTo>
                  <a:cubicBezTo>
                    <a:pt x="54" y="89"/>
                    <a:pt x="54" y="89"/>
                    <a:pt x="54" y="89"/>
                  </a:cubicBezTo>
                  <a:cubicBezTo>
                    <a:pt x="54" y="89"/>
                    <a:pt x="54" y="89"/>
                    <a:pt x="54" y="89"/>
                  </a:cubicBezTo>
                  <a:cubicBezTo>
                    <a:pt x="54" y="90"/>
                    <a:pt x="54" y="90"/>
                    <a:pt x="54" y="90"/>
                  </a:cubicBezTo>
                  <a:cubicBezTo>
                    <a:pt x="54" y="90"/>
                    <a:pt x="54" y="90"/>
                    <a:pt x="54" y="90"/>
                  </a:cubicBezTo>
                  <a:cubicBezTo>
                    <a:pt x="54" y="90"/>
                    <a:pt x="54" y="90"/>
                    <a:pt x="54" y="90"/>
                  </a:cubicBezTo>
                  <a:cubicBezTo>
                    <a:pt x="54" y="90"/>
                    <a:pt x="54" y="90"/>
                    <a:pt x="54" y="90"/>
                  </a:cubicBezTo>
                  <a:cubicBezTo>
                    <a:pt x="54" y="90"/>
                    <a:pt x="54" y="90"/>
                    <a:pt x="54" y="90"/>
                  </a:cubicBezTo>
                  <a:cubicBezTo>
                    <a:pt x="54" y="90"/>
                    <a:pt x="54" y="90"/>
                    <a:pt x="54" y="90"/>
                  </a:cubicBezTo>
                  <a:cubicBezTo>
                    <a:pt x="54" y="90"/>
                    <a:pt x="54" y="90"/>
                    <a:pt x="54" y="90"/>
                  </a:cubicBezTo>
                  <a:cubicBezTo>
                    <a:pt x="54" y="90"/>
                    <a:pt x="54" y="90"/>
                    <a:pt x="53" y="90"/>
                  </a:cubicBezTo>
                  <a:cubicBezTo>
                    <a:pt x="53" y="90"/>
                    <a:pt x="53" y="89"/>
                    <a:pt x="53" y="89"/>
                  </a:cubicBezTo>
                  <a:cubicBezTo>
                    <a:pt x="53" y="89"/>
                    <a:pt x="53" y="89"/>
                    <a:pt x="53" y="89"/>
                  </a:cubicBezTo>
                  <a:cubicBezTo>
                    <a:pt x="53" y="89"/>
                    <a:pt x="53" y="89"/>
                    <a:pt x="53" y="89"/>
                  </a:cubicBezTo>
                  <a:cubicBezTo>
                    <a:pt x="53" y="89"/>
                    <a:pt x="53" y="89"/>
                    <a:pt x="53" y="89"/>
                  </a:cubicBezTo>
                  <a:cubicBezTo>
                    <a:pt x="53" y="89"/>
                    <a:pt x="53" y="89"/>
                    <a:pt x="53" y="89"/>
                  </a:cubicBezTo>
                  <a:cubicBezTo>
                    <a:pt x="53" y="89"/>
                    <a:pt x="53" y="89"/>
                    <a:pt x="53" y="88"/>
                  </a:cubicBezTo>
                  <a:cubicBezTo>
                    <a:pt x="53" y="88"/>
                    <a:pt x="54" y="88"/>
                    <a:pt x="53" y="88"/>
                  </a:cubicBezTo>
                  <a:cubicBezTo>
                    <a:pt x="53" y="88"/>
                    <a:pt x="53" y="87"/>
                    <a:pt x="53" y="88"/>
                  </a:cubicBezTo>
                  <a:cubicBezTo>
                    <a:pt x="52" y="88"/>
                    <a:pt x="52" y="88"/>
                    <a:pt x="52" y="88"/>
                  </a:cubicBezTo>
                  <a:cubicBezTo>
                    <a:pt x="51" y="88"/>
                    <a:pt x="51" y="89"/>
                    <a:pt x="51" y="88"/>
                  </a:cubicBezTo>
                  <a:cubicBezTo>
                    <a:pt x="51" y="88"/>
                    <a:pt x="51" y="88"/>
                    <a:pt x="50" y="88"/>
                  </a:cubicBezTo>
                  <a:cubicBezTo>
                    <a:pt x="50" y="88"/>
                    <a:pt x="50" y="88"/>
                    <a:pt x="50" y="88"/>
                  </a:cubicBezTo>
                  <a:cubicBezTo>
                    <a:pt x="50" y="88"/>
                    <a:pt x="50" y="88"/>
                    <a:pt x="50" y="88"/>
                  </a:cubicBezTo>
                  <a:cubicBezTo>
                    <a:pt x="50" y="88"/>
                    <a:pt x="49" y="88"/>
                    <a:pt x="49" y="88"/>
                  </a:cubicBezTo>
                  <a:cubicBezTo>
                    <a:pt x="49" y="88"/>
                    <a:pt x="49" y="88"/>
                    <a:pt x="49" y="88"/>
                  </a:cubicBezTo>
                  <a:cubicBezTo>
                    <a:pt x="48" y="88"/>
                    <a:pt x="48" y="88"/>
                    <a:pt x="48" y="89"/>
                  </a:cubicBezTo>
                  <a:cubicBezTo>
                    <a:pt x="48" y="89"/>
                    <a:pt x="47" y="89"/>
                    <a:pt x="47" y="89"/>
                  </a:cubicBezTo>
                  <a:cubicBezTo>
                    <a:pt x="47" y="89"/>
                    <a:pt x="47" y="89"/>
                    <a:pt x="47" y="89"/>
                  </a:cubicBezTo>
                  <a:cubicBezTo>
                    <a:pt x="47" y="89"/>
                    <a:pt x="47" y="89"/>
                    <a:pt x="47" y="89"/>
                  </a:cubicBezTo>
                  <a:cubicBezTo>
                    <a:pt x="47" y="89"/>
                    <a:pt x="46" y="89"/>
                    <a:pt x="46" y="89"/>
                  </a:cubicBezTo>
                  <a:cubicBezTo>
                    <a:pt x="46" y="89"/>
                    <a:pt x="46" y="89"/>
                    <a:pt x="46" y="89"/>
                  </a:cubicBezTo>
                  <a:cubicBezTo>
                    <a:pt x="46" y="89"/>
                    <a:pt x="46" y="89"/>
                    <a:pt x="45" y="90"/>
                  </a:cubicBezTo>
                  <a:cubicBezTo>
                    <a:pt x="45" y="90"/>
                    <a:pt x="45" y="89"/>
                    <a:pt x="44" y="89"/>
                  </a:cubicBezTo>
                  <a:cubicBezTo>
                    <a:pt x="44" y="90"/>
                    <a:pt x="44" y="90"/>
                    <a:pt x="43" y="90"/>
                  </a:cubicBezTo>
                  <a:cubicBezTo>
                    <a:pt x="43" y="90"/>
                    <a:pt x="42" y="90"/>
                    <a:pt x="42" y="90"/>
                  </a:cubicBezTo>
                  <a:cubicBezTo>
                    <a:pt x="42" y="89"/>
                    <a:pt x="41" y="90"/>
                    <a:pt x="41" y="90"/>
                  </a:cubicBezTo>
                  <a:cubicBezTo>
                    <a:pt x="40" y="90"/>
                    <a:pt x="40" y="90"/>
                    <a:pt x="40" y="90"/>
                  </a:cubicBezTo>
                  <a:cubicBezTo>
                    <a:pt x="40" y="90"/>
                    <a:pt x="40" y="90"/>
                    <a:pt x="40" y="89"/>
                  </a:cubicBezTo>
                  <a:cubicBezTo>
                    <a:pt x="39" y="89"/>
                    <a:pt x="40" y="89"/>
                    <a:pt x="40" y="89"/>
                  </a:cubicBezTo>
                  <a:cubicBezTo>
                    <a:pt x="40" y="89"/>
                    <a:pt x="40" y="89"/>
                    <a:pt x="40" y="89"/>
                  </a:cubicBezTo>
                  <a:cubicBezTo>
                    <a:pt x="40" y="89"/>
                    <a:pt x="40" y="89"/>
                    <a:pt x="40" y="89"/>
                  </a:cubicBezTo>
                  <a:cubicBezTo>
                    <a:pt x="39" y="89"/>
                    <a:pt x="39" y="89"/>
                    <a:pt x="38" y="89"/>
                  </a:cubicBezTo>
                  <a:cubicBezTo>
                    <a:pt x="38" y="89"/>
                    <a:pt x="38" y="89"/>
                    <a:pt x="38" y="89"/>
                  </a:cubicBezTo>
                  <a:cubicBezTo>
                    <a:pt x="38" y="89"/>
                    <a:pt x="38" y="89"/>
                    <a:pt x="38" y="89"/>
                  </a:cubicBezTo>
                  <a:cubicBezTo>
                    <a:pt x="37" y="90"/>
                    <a:pt x="37" y="90"/>
                    <a:pt x="37" y="90"/>
                  </a:cubicBezTo>
                  <a:cubicBezTo>
                    <a:pt x="37" y="90"/>
                    <a:pt x="36" y="90"/>
                    <a:pt x="36" y="90"/>
                  </a:cubicBezTo>
                  <a:cubicBezTo>
                    <a:pt x="36" y="90"/>
                    <a:pt x="36" y="90"/>
                    <a:pt x="36" y="90"/>
                  </a:cubicBezTo>
                  <a:cubicBezTo>
                    <a:pt x="36" y="90"/>
                    <a:pt x="35" y="90"/>
                    <a:pt x="35" y="90"/>
                  </a:cubicBezTo>
                  <a:cubicBezTo>
                    <a:pt x="35" y="90"/>
                    <a:pt x="35" y="90"/>
                    <a:pt x="35" y="90"/>
                  </a:cubicBezTo>
                  <a:cubicBezTo>
                    <a:pt x="36" y="91"/>
                    <a:pt x="36" y="91"/>
                    <a:pt x="36" y="91"/>
                  </a:cubicBezTo>
                  <a:cubicBezTo>
                    <a:pt x="35" y="91"/>
                    <a:pt x="35" y="92"/>
                    <a:pt x="34" y="92"/>
                  </a:cubicBezTo>
                  <a:cubicBezTo>
                    <a:pt x="34" y="92"/>
                    <a:pt x="34" y="92"/>
                    <a:pt x="34" y="92"/>
                  </a:cubicBezTo>
                  <a:cubicBezTo>
                    <a:pt x="34" y="92"/>
                    <a:pt x="34" y="92"/>
                    <a:pt x="34" y="93"/>
                  </a:cubicBezTo>
                  <a:cubicBezTo>
                    <a:pt x="34" y="93"/>
                    <a:pt x="33" y="93"/>
                    <a:pt x="33" y="93"/>
                  </a:cubicBezTo>
                  <a:cubicBezTo>
                    <a:pt x="33" y="93"/>
                    <a:pt x="33" y="94"/>
                    <a:pt x="32" y="94"/>
                  </a:cubicBezTo>
                  <a:cubicBezTo>
                    <a:pt x="32" y="94"/>
                    <a:pt x="32" y="94"/>
                    <a:pt x="32" y="94"/>
                  </a:cubicBezTo>
                  <a:cubicBezTo>
                    <a:pt x="32" y="94"/>
                    <a:pt x="32" y="94"/>
                    <a:pt x="32" y="94"/>
                  </a:cubicBezTo>
                  <a:cubicBezTo>
                    <a:pt x="32" y="94"/>
                    <a:pt x="32" y="94"/>
                    <a:pt x="32" y="94"/>
                  </a:cubicBezTo>
                  <a:cubicBezTo>
                    <a:pt x="32" y="94"/>
                    <a:pt x="32" y="94"/>
                    <a:pt x="32" y="94"/>
                  </a:cubicBezTo>
                  <a:cubicBezTo>
                    <a:pt x="32" y="94"/>
                    <a:pt x="32" y="94"/>
                    <a:pt x="32" y="94"/>
                  </a:cubicBezTo>
                  <a:cubicBezTo>
                    <a:pt x="32" y="94"/>
                    <a:pt x="32" y="94"/>
                    <a:pt x="31" y="95"/>
                  </a:cubicBezTo>
                  <a:cubicBezTo>
                    <a:pt x="31" y="95"/>
                    <a:pt x="31" y="95"/>
                    <a:pt x="31" y="95"/>
                  </a:cubicBezTo>
                  <a:cubicBezTo>
                    <a:pt x="31" y="95"/>
                    <a:pt x="31" y="95"/>
                    <a:pt x="31" y="95"/>
                  </a:cubicBezTo>
                  <a:cubicBezTo>
                    <a:pt x="30" y="96"/>
                    <a:pt x="30" y="96"/>
                    <a:pt x="30" y="96"/>
                  </a:cubicBezTo>
                  <a:cubicBezTo>
                    <a:pt x="30" y="96"/>
                    <a:pt x="29" y="96"/>
                    <a:pt x="29" y="97"/>
                  </a:cubicBezTo>
                  <a:cubicBezTo>
                    <a:pt x="29" y="97"/>
                    <a:pt x="29" y="97"/>
                    <a:pt x="29" y="97"/>
                  </a:cubicBezTo>
                  <a:cubicBezTo>
                    <a:pt x="29" y="97"/>
                    <a:pt x="29" y="97"/>
                    <a:pt x="28" y="97"/>
                  </a:cubicBezTo>
                  <a:cubicBezTo>
                    <a:pt x="28" y="97"/>
                    <a:pt x="28" y="97"/>
                    <a:pt x="28" y="97"/>
                  </a:cubicBezTo>
                  <a:cubicBezTo>
                    <a:pt x="28" y="97"/>
                    <a:pt x="28" y="98"/>
                    <a:pt x="27" y="98"/>
                  </a:cubicBezTo>
                  <a:cubicBezTo>
                    <a:pt x="27" y="98"/>
                    <a:pt x="27" y="98"/>
                    <a:pt x="27" y="98"/>
                  </a:cubicBezTo>
                  <a:cubicBezTo>
                    <a:pt x="27" y="98"/>
                    <a:pt x="27" y="99"/>
                    <a:pt x="27" y="99"/>
                  </a:cubicBezTo>
                  <a:cubicBezTo>
                    <a:pt x="26" y="99"/>
                    <a:pt x="26" y="99"/>
                    <a:pt x="26" y="99"/>
                  </a:cubicBezTo>
                  <a:cubicBezTo>
                    <a:pt x="26" y="99"/>
                    <a:pt x="26" y="99"/>
                    <a:pt x="26" y="99"/>
                  </a:cubicBezTo>
                  <a:cubicBezTo>
                    <a:pt x="26" y="99"/>
                    <a:pt x="26" y="99"/>
                    <a:pt x="26" y="99"/>
                  </a:cubicBezTo>
                  <a:cubicBezTo>
                    <a:pt x="26" y="99"/>
                    <a:pt x="25" y="98"/>
                    <a:pt x="25" y="99"/>
                  </a:cubicBezTo>
                  <a:cubicBezTo>
                    <a:pt x="25" y="99"/>
                    <a:pt x="25" y="99"/>
                    <a:pt x="25" y="99"/>
                  </a:cubicBezTo>
                  <a:cubicBezTo>
                    <a:pt x="25" y="98"/>
                    <a:pt x="25" y="99"/>
                    <a:pt x="24" y="99"/>
                  </a:cubicBezTo>
                  <a:cubicBezTo>
                    <a:pt x="24" y="99"/>
                    <a:pt x="24" y="98"/>
                    <a:pt x="24" y="99"/>
                  </a:cubicBezTo>
                  <a:cubicBezTo>
                    <a:pt x="24" y="99"/>
                    <a:pt x="24" y="99"/>
                    <a:pt x="24" y="99"/>
                  </a:cubicBezTo>
                  <a:cubicBezTo>
                    <a:pt x="25" y="99"/>
                    <a:pt x="24" y="99"/>
                    <a:pt x="24" y="99"/>
                  </a:cubicBezTo>
                  <a:cubicBezTo>
                    <a:pt x="24" y="99"/>
                    <a:pt x="24" y="99"/>
                    <a:pt x="24" y="99"/>
                  </a:cubicBezTo>
                  <a:cubicBezTo>
                    <a:pt x="23" y="99"/>
                    <a:pt x="24" y="99"/>
                    <a:pt x="24" y="100"/>
                  </a:cubicBezTo>
                  <a:cubicBezTo>
                    <a:pt x="23" y="100"/>
                    <a:pt x="23" y="100"/>
                    <a:pt x="23" y="100"/>
                  </a:cubicBezTo>
                  <a:cubicBezTo>
                    <a:pt x="23" y="100"/>
                    <a:pt x="23" y="100"/>
                    <a:pt x="23" y="100"/>
                  </a:cubicBezTo>
                  <a:cubicBezTo>
                    <a:pt x="24" y="100"/>
                    <a:pt x="24" y="101"/>
                    <a:pt x="23" y="101"/>
                  </a:cubicBezTo>
                  <a:cubicBezTo>
                    <a:pt x="23" y="101"/>
                    <a:pt x="23" y="101"/>
                    <a:pt x="23" y="101"/>
                  </a:cubicBezTo>
                  <a:cubicBezTo>
                    <a:pt x="24" y="102"/>
                    <a:pt x="24" y="102"/>
                    <a:pt x="24" y="102"/>
                  </a:cubicBezTo>
                  <a:cubicBezTo>
                    <a:pt x="24" y="102"/>
                    <a:pt x="24" y="102"/>
                    <a:pt x="23" y="103"/>
                  </a:cubicBezTo>
                  <a:cubicBezTo>
                    <a:pt x="23" y="103"/>
                    <a:pt x="23" y="103"/>
                    <a:pt x="24" y="103"/>
                  </a:cubicBezTo>
                  <a:cubicBezTo>
                    <a:pt x="24" y="103"/>
                    <a:pt x="24" y="103"/>
                    <a:pt x="24" y="103"/>
                  </a:cubicBezTo>
                  <a:cubicBezTo>
                    <a:pt x="24" y="103"/>
                    <a:pt x="24" y="103"/>
                    <a:pt x="24" y="103"/>
                  </a:cubicBezTo>
                  <a:cubicBezTo>
                    <a:pt x="24" y="103"/>
                    <a:pt x="24" y="103"/>
                    <a:pt x="24" y="103"/>
                  </a:cubicBezTo>
                  <a:cubicBezTo>
                    <a:pt x="24" y="102"/>
                    <a:pt x="24" y="102"/>
                    <a:pt x="24" y="102"/>
                  </a:cubicBezTo>
                  <a:cubicBezTo>
                    <a:pt x="24" y="102"/>
                    <a:pt x="24" y="102"/>
                    <a:pt x="24" y="102"/>
                  </a:cubicBezTo>
                  <a:cubicBezTo>
                    <a:pt x="24" y="102"/>
                    <a:pt x="24" y="102"/>
                    <a:pt x="24" y="102"/>
                  </a:cubicBezTo>
                  <a:cubicBezTo>
                    <a:pt x="24" y="102"/>
                    <a:pt x="25" y="102"/>
                    <a:pt x="25" y="102"/>
                  </a:cubicBezTo>
                  <a:cubicBezTo>
                    <a:pt x="25" y="102"/>
                    <a:pt x="25" y="102"/>
                    <a:pt x="25" y="102"/>
                  </a:cubicBezTo>
                  <a:cubicBezTo>
                    <a:pt x="25" y="102"/>
                    <a:pt x="25" y="102"/>
                    <a:pt x="25" y="102"/>
                  </a:cubicBezTo>
                  <a:cubicBezTo>
                    <a:pt x="25" y="102"/>
                    <a:pt x="25" y="102"/>
                    <a:pt x="25" y="102"/>
                  </a:cubicBezTo>
                  <a:cubicBezTo>
                    <a:pt x="25" y="102"/>
                    <a:pt x="25" y="103"/>
                    <a:pt x="26" y="102"/>
                  </a:cubicBezTo>
                  <a:cubicBezTo>
                    <a:pt x="26" y="103"/>
                    <a:pt x="26" y="103"/>
                    <a:pt x="26" y="102"/>
                  </a:cubicBezTo>
                  <a:cubicBezTo>
                    <a:pt x="27" y="102"/>
                    <a:pt x="27" y="102"/>
                    <a:pt x="27" y="102"/>
                  </a:cubicBezTo>
                  <a:cubicBezTo>
                    <a:pt x="27" y="102"/>
                    <a:pt x="27" y="102"/>
                    <a:pt x="27" y="102"/>
                  </a:cubicBezTo>
                  <a:cubicBezTo>
                    <a:pt x="27" y="102"/>
                    <a:pt x="27" y="102"/>
                    <a:pt x="27" y="102"/>
                  </a:cubicBezTo>
                  <a:cubicBezTo>
                    <a:pt x="27" y="102"/>
                    <a:pt x="28" y="102"/>
                    <a:pt x="28" y="102"/>
                  </a:cubicBezTo>
                  <a:cubicBezTo>
                    <a:pt x="28" y="102"/>
                    <a:pt x="28" y="102"/>
                    <a:pt x="28" y="102"/>
                  </a:cubicBezTo>
                  <a:cubicBezTo>
                    <a:pt x="28" y="102"/>
                    <a:pt x="28" y="102"/>
                    <a:pt x="28" y="102"/>
                  </a:cubicBezTo>
                  <a:cubicBezTo>
                    <a:pt x="29" y="102"/>
                    <a:pt x="29" y="102"/>
                    <a:pt x="29" y="102"/>
                  </a:cubicBezTo>
                  <a:cubicBezTo>
                    <a:pt x="29" y="102"/>
                    <a:pt x="29" y="101"/>
                    <a:pt x="30" y="102"/>
                  </a:cubicBezTo>
                  <a:cubicBezTo>
                    <a:pt x="30" y="102"/>
                    <a:pt x="30" y="102"/>
                    <a:pt x="30" y="102"/>
                  </a:cubicBezTo>
                  <a:cubicBezTo>
                    <a:pt x="29" y="102"/>
                    <a:pt x="29" y="102"/>
                    <a:pt x="30" y="102"/>
                  </a:cubicBezTo>
                  <a:cubicBezTo>
                    <a:pt x="30" y="102"/>
                    <a:pt x="30" y="102"/>
                    <a:pt x="30" y="102"/>
                  </a:cubicBezTo>
                  <a:cubicBezTo>
                    <a:pt x="30" y="102"/>
                    <a:pt x="30" y="102"/>
                    <a:pt x="30" y="102"/>
                  </a:cubicBezTo>
                  <a:cubicBezTo>
                    <a:pt x="31" y="102"/>
                    <a:pt x="31" y="103"/>
                    <a:pt x="31" y="103"/>
                  </a:cubicBezTo>
                  <a:cubicBezTo>
                    <a:pt x="32" y="103"/>
                    <a:pt x="32" y="103"/>
                    <a:pt x="32" y="103"/>
                  </a:cubicBezTo>
                  <a:cubicBezTo>
                    <a:pt x="32" y="103"/>
                    <a:pt x="32" y="103"/>
                    <a:pt x="32" y="103"/>
                  </a:cubicBezTo>
                  <a:cubicBezTo>
                    <a:pt x="32" y="103"/>
                    <a:pt x="32" y="103"/>
                    <a:pt x="32" y="102"/>
                  </a:cubicBezTo>
                  <a:cubicBezTo>
                    <a:pt x="32" y="102"/>
                    <a:pt x="32" y="102"/>
                    <a:pt x="32" y="102"/>
                  </a:cubicBezTo>
                  <a:cubicBezTo>
                    <a:pt x="32" y="101"/>
                    <a:pt x="32" y="101"/>
                    <a:pt x="33" y="101"/>
                  </a:cubicBezTo>
                  <a:cubicBezTo>
                    <a:pt x="33" y="101"/>
                    <a:pt x="33" y="101"/>
                    <a:pt x="33" y="101"/>
                  </a:cubicBezTo>
                  <a:cubicBezTo>
                    <a:pt x="33" y="101"/>
                    <a:pt x="33" y="101"/>
                    <a:pt x="33" y="100"/>
                  </a:cubicBezTo>
                  <a:cubicBezTo>
                    <a:pt x="33" y="100"/>
                    <a:pt x="33" y="100"/>
                    <a:pt x="33" y="100"/>
                  </a:cubicBezTo>
                  <a:cubicBezTo>
                    <a:pt x="33" y="100"/>
                    <a:pt x="33" y="100"/>
                    <a:pt x="33" y="100"/>
                  </a:cubicBezTo>
                  <a:cubicBezTo>
                    <a:pt x="33" y="100"/>
                    <a:pt x="33" y="100"/>
                    <a:pt x="33" y="100"/>
                  </a:cubicBezTo>
                  <a:cubicBezTo>
                    <a:pt x="33" y="100"/>
                    <a:pt x="33" y="100"/>
                    <a:pt x="33" y="100"/>
                  </a:cubicBezTo>
                  <a:cubicBezTo>
                    <a:pt x="33" y="100"/>
                    <a:pt x="33" y="100"/>
                    <a:pt x="33" y="100"/>
                  </a:cubicBezTo>
                  <a:cubicBezTo>
                    <a:pt x="33" y="100"/>
                    <a:pt x="33" y="100"/>
                    <a:pt x="33" y="99"/>
                  </a:cubicBezTo>
                  <a:cubicBezTo>
                    <a:pt x="33" y="99"/>
                    <a:pt x="33" y="99"/>
                    <a:pt x="34" y="99"/>
                  </a:cubicBezTo>
                  <a:cubicBezTo>
                    <a:pt x="34" y="99"/>
                    <a:pt x="34" y="99"/>
                    <a:pt x="34" y="99"/>
                  </a:cubicBezTo>
                  <a:cubicBezTo>
                    <a:pt x="34" y="99"/>
                    <a:pt x="34" y="99"/>
                    <a:pt x="34" y="100"/>
                  </a:cubicBezTo>
                  <a:cubicBezTo>
                    <a:pt x="34" y="100"/>
                    <a:pt x="34" y="100"/>
                    <a:pt x="34" y="100"/>
                  </a:cubicBezTo>
                  <a:cubicBezTo>
                    <a:pt x="34" y="100"/>
                    <a:pt x="34" y="100"/>
                    <a:pt x="34" y="100"/>
                  </a:cubicBezTo>
                  <a:cubicBezTo>
                    <a:pt x="34" y="100"/>
                    <a:pt x="34" y="100"/>
                    <a:pt x="34" y="100"/>
                  </a:cubicBezTo>
                  <a:cubicBezTo>
                    <a:pt x="34" y="100"/>
                    <a:pt x="34" y="100"/>
                    <a:pt x="34" y="100"/>
                  </a:cubicBezTo>
                  <a:cubicBezTo>
                    <a:pt x="34" y="100"/>
                    <a:pt x="34" y="100"/>
                    <a:pt x="35" y="100"/>
                  </a:cubicBezTo>
                  <a:cubicBezTo>
                    <a:pt x="35" y="100"/>
                    <a:pt x="35" y="100"/>
                    <a:pt x="35" y="100"/>
                  </a:cubicBezTo>
                  <a:cubicBezTo>
                    <a:pt x="35" y="101"/>
                    <a:pt x="34" y="101"/>
                    <a:pt x="34" y="101"/>
                  </a:cubicBezTo>
                  <a:cubicBezTo>
                    <a:pt x="34" y="101"/>
                    <a:pt x="34" y="101"/>
                    <a:pt x="34" y="101"/>
                  </a:cubicBezTo>
                  <a:cubicBezTo>
                    <a:pt x="34" y="101"/>
                    <a:pt x="34" y="101"/>
                    <a:pt x="34" y="101"/>
                  </a:cubicBezTo>
                  <a:cubicBezTo>
                    <a:pt x="34" y="101"/>
                    <a:pt x="35" y="101"/>
                    <a:pt x="35" y="101"/>
                  </a:cubicBezTo>
                  <a:cubicBezTo>
                    <a:pt x="35" y="101"/>
                    <a:pt x="35" y="101"/>
                    <a:pt x="35" y="101"/>
                  </a:cubicBezTo>
                  <a:cubicBezTo>
                    <a:pt x="35" y="101"/>
                    <a:pt x="35" y="100"/>
                    <a:pt x="35" y="100"/>
                  </a:cubicBezTo>
                  <a:cubicBezTo>
                    <a:pt x="35" y="100"/>
                    <a:pt x="35" y="100"/>
                    <a:pt x="35" y="100"/>
                  </a:cubicBezTo>
                  <a:cubicBezTo>
                    <a:pt x="35" y="100"/>
                    <a:pt x="35" y="100"/>
                    <a:pt x="35" y="100"/>
                  </a:cubicBezTo>
                  <a:cubicBezTo>
                    <a:pt x="35" y="101"/>
                    <a:pt x="36" y="101"/>
                    <a:pt x="36" y="101"/>
                  </a:cubicBezTo>
                  <a:cubicBezTo>
                    <a:pt x="36" y="101"/>
                    <a:pt x="36" y="101"/>
                    <a:pt x="36" y="101"/>
                  </a:cubicBezTo>
                  <a:cubicBezTo>
                    <a:pt x="36" y="101"/>
                    <a:pt x="36" y="101"/>
                    <a:pt x="36" y="101"/>
                  </a:cubicBezTo>
                  <a:cubicBezTo>
                    <a:pt x="36" y="101"/>
                    <a:pt x="36" y="101"/>
                    <a:pt x="36" y="101"/>
                  </a:cubicBezTo>
                  <a:cubicBezTo>
                    <a:pt x="36" y="100"/>
                    <a:pt x="36" y="101"/>
                    <a:pt x="36" y="100"/>
                  </a:cubicBezTo>
                  <a:cubicBezTo>
                    <a:pt x="36" y="100"/>
                    <a:pt x="36" y="100"/>
                    <a:pt x="36" y="100"/>
                  </a:cubicBezTo>
                  <a:cubicBezTo>
                    <a:pt x="36" y="100"/>
                    <a:pt x="36" y="100"/>
                    <a:pt x="36" y="100"/>
                  </a:cubicBezTo>
                  <a:cubicBezTo>
                    <a:pt x="36" y="100"/>
                    <a:pt x="36" y="100"/>
                    <a:pt x="36" y="100"/>
                  </a:cubicBezTo>
                  <a:cubicBezTo>
                    <a:pt x="36" y="100"/>
                    <a:pt x="36" y="100"/>
                    <a:pt x="36" y="100"/>
                  </a:cubicBezTo>
                  <a:cubicBezTo>
                    <a:pt x="36" y="100"/>
                    <a:pt x="37" y="99"/>
                    <a:pt x="37" y="100"/>
                  </a:cubicBezTo>
                  <a:cubicBezTo>
                    <a:pt x="37" y="100"/>
                    <a:pt x="37" y="100"/>
                    <a:pt x="37" y="99"/>
                  </a:cubicBezTo>
                  <a:cubicBezTo>
                    <a:pt x="37" y="99"/>
                    <a:pt x="37" y="99"/>
                    <a:pt x="38" y="99"/>
                  </a:cubicBezTo>
                  <a:cubicBezTo>
                    <a:pt x="38" y="99"/>
                    <a:pt x="38" y="99"/>
                    <a:pt x="38" y="99"/>
                  </a:cubicBezTo>
                  <a:cubicBezTo>
                    <a:pt x="38" y="99"/>
                    <a:pt x="38" y="99"/>
                    <a:pt x="38" y="99"/>
                  </a:cubicBezTo>
                  <a:cubicBezTo>
                    <a:pt x="38" y="99"/>
                    <a:pt x="38" y="99"/>
                    <a:pt x="38" y="99"/>
                  </a:cubicBezTo>
                  <a:cubicBezTo>
                    <a:pt x="39" y="99"/>
                    <a:pt x="39" y="99"/>
                    <a:pt x="39" y="99"/>
                  </a:cubicBezTo>
                  <a:cubicBezTo>
                    <a:pt x="39" y="99"/>
                    <a:pt x="39" y="99"/>
                    <a:pt x="39" y="99"/>
                  </a:cubicBezTo>
                  <a:cubicBezTo>
                    <a:pt x="39" y="99"/>
                    <a:pt x="39" y="99"/>
                    <a:pt x="39" y="99"/>
                  </a:cubicBezTo>
                  <a:cubicBezTo>
                    <a:pt x="39" y="99"/>
                    <a:pt x="39" y="99"/>
                    <a:pt x="39" y="99"/>
                  </a:cubicBezTo>
                  <a:cubicBezTo>
                    <a:pt x="39" y="99"/>
                    <a:pt x="39" y="99"/>
                    <a:pt x="39" y="99"/>
                  </a:cubicBezTo>
                  <a:cubicBezTo>
                    <a:pt x="40" y="99"/>
                    <a:pt x="40" y="99"/>
                    <a:pt x="40" y="99"/>
                  </a:cubicBezTo>
                  <a:cubicBezTo>
                    <a:pt x="40" y="99"/>
                    <a:pt x="40" y="99"/>
                    <a:pt x="40" y="99"/>
                  </a:cubicBezTo>
                  <a:cubicBezTo>
                    <a:pt x="40" y="99"/>
                    <a:pt x="40" y="99"/>
                    <a:pt x="40" y="99"/>
                  </a:cubicBezTo>
                  <a:cubicBezTo>
                    <a:pt x="40" y="99"/>
                    <a:pt x="40" y="99"/>
                    <a:pt x="40" y="99"/>
                  </a:cubicBezTo>
                  <a:cubicBezTo>
                    <a:pt x="40" y="99"/>
                    <a:pt x="40" y="99"/>
                    <a:pt x="40" y="99"/>
                  </a:cubicBezTo>
                  <a:cubicBezTo>
                    <a:pt x="40" y="99"/>
                    <a:pt x="40" y="99"/>
                    <a:pt x="40" y="99"/>
                  </a:cubicBezTo>
                  <a:cubicBezTo>
                    <a:pt x="40" y="99"/>
                    <a:pt x="40" y="99"/>
                    <a:pt x="40" y="99"/>
                  </a:cubicBezTo>
                  <a:cubicBezTo>
                    <a:pt x="40" y="99"/>
                    <a:pt x="40" y="99"/>
                    <a:pt x="40" y="99"/>
                  </a:cubicBezTo>
                  <a:cubicBezTo>
                    <a:pt x="40" y="98"/>
                    <a:pt x="40" y="98"/>
                    <a:pt x="40" y="98"/>
                  </a:cubicBezTo>
                  <a:cubicBezTo>
                    <a:pt x="40" y="98"/>
                    <a:pt x="41" y="98"/>
                    <a:pt x="41" y="98"/>
                  </a:cubicBezTo>
                  <a:cubicBezTo>
                    <a:pt x="41" y="98"/>
                    <a:pt x="41" y="98"/>
                    <a:pt x="41" y="98"/>
                  </a:cubicBezTo>
                  <a:cubicBezTo>
                    <a:pt x="41" y="98"/>
                    <a:pt x="41" y="98"/>
                    <a:pt x="41" y="98"/>
                  </a:cubicBezTo>
                  <a:cubicBezTo>
                    <a:pt x="41" y="98"/>
                    <a:pt x="41" y="98"/>
                    <a:pt x="41" y="98"/>
                  </a:cubicBezTo>
                  <a:cubicBezTo>
                    <a:pt x="41" y="98"/>
                    <a:pt x="41" y="98"/>
                    <a:pt x="41" y="98"/>
                  </a:cubicBezTo>
                  <a:cubicBezTo>
                    <a:pt x="41" y="98"/>
                    <a:pt x="41" y="98"/>
                    <a:pt x="42" y="98"/>
                  </a:cubicBezTo>
                  <a:cubicBezTo>
                    <a:pt x="42" y="98"/>
                    <a:pt x="42" y="98"/>
                    <a:pt x="42" y="98"/>
                  </a:cubicBezTo>
                  <a:cubicBezTo>
                    <a:pt x="42" y="98"/>
                    <a:pt x="42" y="98"/>
                    <a:pt x="42" y="98"/>
                  </a:cubicBezTo>
                  <a:cubicBezTo>
                    <a:pt x="42" y="98"/>
                    <a:pt x="42" y="98"/>
                    <a:pt x="42" y="98"/>
                  </a:cubicBezTo>
                  <a:cubicBezTo>
                    <a:pt x="42" y="98"/>
                    <a:pt x="42" y="98"/>
                    <a:pt x="43" y="98"/>
                  </a:cubicBezTo>
                  <a:cubicBezTo>
                    <a:pt x="43" y="98"/>
                    <a:pt x="43" y="98"/>
                    <a:pt x="43" y="98"/>
                  </a:cubicBezTo>
                  <a:cubicBezTo>
                    <a:pt x="43" y="98"/>
                    <a:pt x="43" y="98"/>
                    <a:pt x="43" y="98"/>
                  </a:cubicBezTo>
                  <a:cubicBezTo>
                    <a:pt x="43" y="98"/>
                    <a:pt x="43" y="98"/>
                    <a:pt x="43" y="98"/>
                  </a:cubicBezTo>
                  <a:cubicBezTo>
                    <a:pt x="43" y="98"/>
                    <a:pt x="44" y="98"/>
                    <a:pt x="44" y="98"/>
                  </a:cubicBezTo>
                  <a:cubicBezTo>
                    <a:pt x="44" y="98"/>
                    <a:pt x="44" y="98"/>
                    <a:pt x="44" y="98"/>
                  </a:cubicBezTo>
                  <a:cubicBezTo>
                    <a:pt x="44" y="98"/>
                    <a:pt x="44" y="98"/>
                    <a:pt x="44" y="98"/>
                  </a:cubicBezTo>
                  <a:cubicBezTo>
                    <a:pt x="44" y="98"/>
                    <a:pt x="44" y="98"/>
                    <a:pt x="44" y="98"/>
                  </a:cubicBezTo>
                  <a:cubicBezTo>
                    <a:pt x="44" y="98"/>
                    <a:pt x="44" y="98"/>
                    <a:pt x="45" y="98"/>
                  </a:cubicBezTo>
                  <a:cubicBezTo>
                    <a:pt x="45" y="98"/>
                    <a:pt x="45" y="97"/>
                    <a:pt x="45" y="97"/>
                  </a:cubicBezTo>
                  <a:cubicBezTo>
                    <a:pt x="45" y="97"/>
                    <a:pt x="44" y="97"/>
                    <a:pt x="44" y="97"/>
                  </a:cubicBezTo>
                  <a:cubicBezTo>
                    <a:pt x="44" y="97"/>
                    <a:pt x="44" y="97"/>
                    <a:pt x="44" y="97"/>
                  </a:cubicBezTo>
                  <a:cubicBezTo>
                    <a:pt x="44" y="97"/>
                    <a:pt x="44" y="97"/>
                    <a:pt x="44" y="97"/>
                  </a:cubicBezTo>
                  <a:cubicBezTo>
                    <a:pt x="44" y="97"/>
                    <a:pt x="44" y="97"/>
                    <a:pt x="44" y="97"/>
                  </a:cubicBezTo>
                  <a:cubicBezTo>
                    <a:pt x="44" y="97"/>
                    <a:pt x="44" y="97"/>
                    <a:pt x="45" y="97"/>
                  </a:cubicBezTo>
                  <a:cubicBezTo>
                    <a:pt x="45" y="97"/>
                    <a:pt x="45" y="97"/>
                    <a:pt x="45" y="97"/>
                  </a:cubicBezTo>
                  <a:cubicBezTo>
                    <a:pt x="45" y="97"/>
                    <a:pt x="45" y="97"/>
                    <a:pt x="45" y="97"/>
                  </a:cubicBezTo>
                  <a:cubicBezTo>
                    <a:pt x="45" y="97"/>
                    <a:pt x="45" y="97"/>
                    <a:pt x="46" y="97"/>
                  </a:cubicBezTo>
                  <a:cubicBezTo>
                    <a:pt x="46" y="97"/>
                    <a:pt x="46" y="97"/>
                    <a:pt x="46" y="97"/>
                  </a:cubicBezTo>
                  <a:cubicBezTo>
                    <a:pt x="46" y="97"/>
                    <a:pt x="46" y="97"/>
                    <a:pt x="46" y="96"/>
                  </a:cubicBezTo>
                  <a:cubicBezTo>
                    <a:pt x="46" y="96"/>
                    <a:pt x="46" y="96"/>
                    <a:pt x="46" y="96"/>
                  </a:cubicBezTo>
                  <a:cubicBezTo>
                    <a:pt x="46" y="96"/>
                    <a:pt x="46" y="96"/>
                    <a:pt x="46" y="96"/>
                  </a:cubicBezTo>
                  <a:cubicBezTo>
                    <a:pt x="46" y="96"/>
                    <a:pt x="46" y="96"/>
                    <a:pt x="46" y="96"/>
                  </a:cubicBezTo>
                  <a:cubicBezTo>
                    <a:pt x="46" y="96"/>
                    <a:pt x="46" y="96"/>
                    <a:pt x="47" y="96"/>
                  </a:cubicBezTo>
                  <a:cubicBezTo>
                    <a:pt x="47" y="96"/>
                    <a:pt x="47" y="96"/>
                    <a:pt x="47" y="96"/>
                  </a:cubicBezTo>
                  <a:cubicBezTo>
                    <a:pt x="47" y="96"/>
                    <a:pt x="47" y="96"/>
                    <a:pt x="47" y="96"/>
                  </a:cubicBezTo>
                  <a:cubicBezTo>
                    <a:pt x="47" y="96"/>
                    <a:pt x="47" y="96"/>
                    <a:pt x="47" y="96"/>
                  </a:cubicBezTo>
                  <a:cubicBezTo>
                    <a:pt x="47" y="96"/>
                    <a:pt x="47" y="96"/>
                    <a:pt x="47" y="96"/>
                  </a:cubicBezTo>
                  <a:cubicBezTo>
                    <a:pt x="47" y="96"/>
                    <a:pt x="47" y="96"/>
                    <a:pt x="47" y="96"/>
                  </a:cubicBezTo>
                  <a:cubicBezTo>
                    <a:pt x="48" y="96"/>
                    <a:pt x="48" y="96"/>
                    <a:pt x="48" y="96"/>
                  </a:cubicBezTo>
                  <a:cubicBezTo>
                    <a:pt x="48" y="96"/>
                    <a:pt x="48" y="96"/>
                    <a:pt x="48" y="96"/>
                  </a:cubicBezTo>
                  <a:cubicBezTo>
                    <a:pt x="48" y="96"/>
                    <a:pt x="48" y="96"/>
                    <a:pt x="48" y="96"/>
                  </a:cubicBezTo>
                  <a:cubicBezTo>
                    <a:pt x="48" y="96"/>
                    <a:pt x="49" y="96"/>
                    <a:pt x="49" y="96"/>
                  </a:cubicBezTo>
                  <a:cubicBezTo>
                    <a:pt x="49" y="96"/>
                    <a:pt x="49" y="96"/>
                    <a:pt x="49" y="96"/>
                  </a:cubicBezTo>
                  <a:cubicBezTo>
                    <a:pt x="49" y="96"/>
                    <a:pt x="49" y="96"/>
                    <a:pt x="49" y="96"/>
                  </a:cubicBezTo>
                  <a:cubicBezTo>
                    <a:pt x="49" y="96"/>
                    <a:pt x="49" y="96"/>
                    <a:pt x="49" y="96"/>
                  </a:cubicBezTo>
                  <a:cubicBezTo>
                    <a:pt x="49" y="96"/>
                    <a:pt x="50" y="96"/>
                    <a:pt x="50" y="96"/>
                  </a:cubicBezTo>
                  <a:cubicBezTo>
                    <a:pt x="50" y="96"/>
                    <a:pt x="50" y="96"/>
                    <a:pt x="50" y="96"/>
                  </a:cubicBezTo>
                  <a:cubicBezTo>
                    <a:pt x="50" y="96"/>
                    <a:pt x="50" y="96"/>
                    <a:pt x="50" y="96"/>
                  </a:cubicBezTo>
                  <a:cubicBezTo>
                    <a:pt x="51" y="96"/>
                    <a:pt x="51" y="96"/>
                    <a:pt x="51" y="97"/>
                  </a:cubicBezTo>
                  <a:cubicBezTo>
                    <a:pt x="51" y="97"/>
                    <a:pt x="51" y="97"/>
                    <a:pt x="51" y="97"/>
                  </a:cubicBezTo>
                  <a:cubicBezTo>
                    <a:pt x="51" y="97"/>
                    <a:pt x="52" y="97"/>
                    <a:pt x="52" y="97"/>
                  </a:cubicBezTo>
                  <a:cubicBezTo>
                    <a:pt x="52" y="97"/>
                    <a:pt x="52" y="97"/>
                    <a:pt x="52" y="97"/>
                  </a:cubicBezTo>
                  <a:cubicBezTo>
                    <a:pt x="52" y="97"/>
                    <a:pt x="52" y="97"/>
                    <a:pt x="52" y="97"/>
                  </a:cubicBezTo>
                  <a:cubicBezTo>
                    <a:pt x="52" y="97"/>
                    <a:pt x="53" y="97"/>
                    <a:pt x="53" y="96"/>
                  </a:cubicBezTo>
                  <a:cubicBezTo>
                    <a:pt x="54" y="96"/>
                    <a:pt x="54" y="96"/>
                    <a:pt x="54" y="97"/>
                  </a:cubicBezTo>
                  <a:cubicBezTo>
                    <a:pt x="54" y="97"/>
                    <a:pt x="54" y="97"/>
                    <a:pt x="54" y="97"/>
                  </a:cubicBezTo>
                  <a:cubicBezTo>
                    <a:pt x="54" y="97"/>
                    <a:pt x="54" y="97"/>
                    <a:pt x="54" y="97"/>
                  </a:cubicBezTo>
                  <a:cubicBezTo>
                    <a:pt x="54" y="98"/>
                    <a:pt x="54" y="98"/>
                    <a:pt x="54" y="98"/>
                  </a:cubicBezTo>
                  <a:cubicBezTo>
                    <a:pt x="53" y="98"/>
                    <a:pt x="53" y="99"/>
                    <a:pt x="53" y="98"/>
                  </a:cubicBezTo>
                  <a:cubicBezTo>
                    <a:pt x="53" y="98"/>
                    <a:pt x="53" y="98"/>
                    <a:pt x="53" y="98"/>
                  </a:cubicBezTo>
                  <a:cubicBezTo>
                    <a:pt x="53" y="98"/>
                    <a:pt x="53" y="98"/>
                    <a:pt x="53" y="99"/>
                  </a:cubicBezTo>
                  <a:cubicBezTo>
                    <a:pt x="53" y="99"/>
                    <a:pt x="53" y="99"/>
                    <a:pt x="53" y="99"/>
                  </a:cubicBezTo>
                  <a:cubicBezTo>
                    <a:pt x="53" y="99"/>
                    <a:pt x="53" y="99"/>
                    <a:pt x="53" y="99"/>
                  </a:cubicBezTo>
                  <a:cubicBezTo>
                    <a:pt x="53" y="99"/>
                    <a:pt x="53" y="99"/>
                    <a:pt x="53" y="99"/>
                  </a:cubicBezTo>
                  <a:cubicBezTo>
                    <a:pt x="53" y="99"/>
                    <a:pt x="53" y="99"/>
                    <a:pt x="53" y="99"/>
                  </a:cubicBezTo>
                  <a:cubicBezTo>
                    <a:pt x="53" y="99"/>
                    <a:pt x="53" y="99"/>
                    <a:pt x="53" y="99"/>
                  </a:cubicBezTo>
                  <a:cubicBezTo>
                    <a:pt x="53" y="99"/>
                    <a:pt x="53" y="99"/>
                    <a:pt x="53" y="99"/>
                  </a:cubicBezTo>
                  <a:cubicBezTo>
                    <a:pt x="53" y="99"/>
                    <a:pt x="53" y="99"/>
                    <a:pt x="53" y="99"/>
                  </a:cubicBezTo>
                  <a:cubicBezTo>
                    <a:pt x="52" y="99"/>
                    <a:pt x="52" y="99"/>
                    <a:pt x="52" y="99"/>
                  </a:cubicBezTo>
                  <a:cubicBezTo>
                    <a:pt x="52" y="99"/>
                    <a:pt x="52" y="99"/>
                    <a:pt x="52" y="100"/>
                  </a:cubicBezTo>
                  <a:cubicBezTo>
                    <a:pt x="52" y="100"/>
                    <a:pt x="52" y="100"/>
                    <a:pt x="52" y="100"/>
                  </a:cubicBezTo>
                  <a:cubicBezTo>
                    <a:pt x="52" y="100"/>
                    <a:pt x="52" y="100"/>
                    <a:pt x="52" y="100"/>
                  </a:cubicBezTo>
                  <a:cubicBezTo>
                    <a:pt x="52" y="100"/>
                    <a:pt x="52" y="100"/>
                    <a:pt x="52" y="100"/>
                  </a:cubicBezTo>
                  <a:cubicBezTo>
                    <a:pt x="52" y="100"/>
                    <a:pt x="52" y="100"/>
                    <a:pt x="52" y="100"/>
                  </a:cubicBezTo>
                  <a:cubicBezTo>
                    <a:pt x="52" y="100"/>
                    <a:pt x="52" y="100"/>
                    <a:pt x="52" y="101"/>
                  </a:cubicBezTo>
                  <a:cubicBezTo>
                    <a:pt x="53" y="101"/>
                    <a:pt x="53" y="101"/>
                    <a:pt x="52" y="101"/>
                  </a:cubicBezTo>
                  <a:cubicBezTo>
                    <a:pt x="52" y="101"/>
                    <a:pt x="52" y="101"/>
                    <a:pt x="52" y="102"/>
                  </a:cubicBezTo>
                  <a:cubicBezTo>
                    <a:pt x="52" y="102"/>
                    <a:pt x="53" y="102"/>
                    <a:pt x="52" y="102"/>
                  </a:cubicBezTo>
                  <a:cubicBezTo>
                    <a:pt x="52" y="102"/>
                    <a:pt x="52" y="102"/>
                    <a:pt x="52" y="102"/>
                  </a:cubicBezTo>
                  <a:cubicBezTo>
                    <a:pt x="52" y="103"/>
                    <a:pt x="52" y="103"/>
                    <a:pt x="52" y="103"/>
                  </a:cubicBezTo>
                  <a:cubicBezTo>
                    <a:pt x="52" y="103"/>
                    <a:pt x="52" y="103"/>
                    <a:pt x="52" y="103"/>
                  </a:cubicBezTo>
                  <a:cubicBezTo>
                    <a:pt x="52" y="103"/>
                    <a:pt x="53" y="104"/>
                    <a:pt x="53" y="104"/>
                  </a:cubicBezTo>
                  <a:cubicBezTo>
                    <a:pt x="53" y="104"/>
                    <a:pt x="53" y="104"/>
                    <a:pt x="53" y="104"/>
                  </a:cubicBezTo>
                  <a:cubicBezTo>
                    <a:pt x="53" y="104"/>
                    <a:pt x="53" y="104"/>
                    <a:pt x="53" y="104"/>
                  </a:cubicBezTo>
                  <a:cubicBezTo>
                    <a:pt x="53" y="104"/>
                    <a:pt x="53" y="104"/>
                    <a:pt x="53" y="104"/>
                  </a:cubicBezTo>
                  <a:cubicBezTo>
                    <a:pt x="53" y="104"/>
                    <a:pt x="53" y="104"/>
                    <a:pt x="54" y="104"/>
                  </a:cubicBezTo>
                  <a:cubicBezTo>
                    <a:pt x="54" y="104"/>
                    <a:pt x="54" y="104"/>
                    <a:pt x="54" y="104"/>
                  </a:cubicBezTo>
                  <a:cubicBezTo>
                    <a:pt x="54" y="104"/>
                    <a:pt x="54" y="104"/>
                    <a:pt x="54" y="105"/>
                  </a:cubicBezTo>
                  <a:cubicBezTo>
                    <a:pt x="54" y="105"/>
                    <a:pt x="54" y="105"/>
                    <a:pt x="54" y="105"/>
                  </a:cubicBezTo>
                  <a:cubicBezTo>
                    <a:pt x="54" y="105"/>
                    <a:pt x="54" y="105"/>
                    <a:pt x="54" y="105"/>
                  </a:cubicBezTo>
                  <a:cubicBezTo>
                    <a:pt x="54" y="105"/>
                    <a:pt x="54" y="105"/>
                    <a:pt x="54" y="105"/>
                  </a:cubicBezTo>
                  <a:cubicBezTo>
                    <a:pt x="54" y="105"/>
                    <a:pt x="54" y="105"/>
                    <a:pt x="54" y="105"/>
                  </a:cubicBezTo>
                  <a:cubicBezTo>
                    <a:pt x="54" y="105"/>
                    <a:pt x="54" y="106"/>
                    <a:pt x="55" y="106"/>
                  </a:cubicBezTo>
                  <a:cubicBezTo>
                    <a:pt x="55" y="106"/>
                    <a:pt x="55" y="106"/>
                    <a:pt x="55" y="106"/>
                  </a:cubicBezTo>
                  <a:cubicBezTo>
                    <a:pt x="55" y="106"/>
                    <a:pt x="55" y="106"/>
                    <a:pt x="55" y="106"/>
                  </a:cubicBezTo>
                  <a:cubicBezTo>
                    <a:pt x="56" y="106"/>
                    <a:pt x="56" y="106"/>
                    <a:pt x="57" y="107"/>
                  </a:cubicBezTo>
                  <a:cubicBezTo>
                    <a:pt x="57" y="107"/>
                    <a:pt x="57" y="107"/>
                    <a:pt x="57" y="107"/>
                  </a:cubicBezTo>
                  <a:cubicBezTo>
                    <a:pt x="57" y="107"/>
                    <a:pt x="57" y="107"/>
                    <a:pt x="57" y="106"/>
                  </a:cubicBezTo>
                  <a:cubicBezTo>
                    <a:pt x="57" y="106"/>
                    <a:pt x="57" y="106"/>
                    <a:pt x="57" y="106"/>
                  </a:cubicBezTo>
                  <a:cubicBezTo>
                    <a:pt x="57" y="106"/>
                    <a:pt x="57" y="106"/>
                    <a:pt x="57" y="106"/>
                  </a:cubicBezTo>
                  <a:cubicBezTo>
                    <a:pt x="57" y="106"/>
                    <a:pt x="58" y="106"/>
                    <a:pt x="58" y="105"/>
                  </a:cubicBezTo>
                  <a:cubicBezTo>
                    <a:pt x="58" y="105"/>
                    <a:pt x="58" y="105"/>
                    <a:pt x="58" y="104"/>
                  </a:cubicBezTo>
                  <a:cubicBezTo>
                    <a:pt x="58" y="104"/>
                    <a:pt x="58" y="104"/>
                    <a:pt x="58" y="104"/>
                  </a:cubicBezTo>
                  <a:cubicBezTo>
                    <a:pt x="58" y="104"/>
                    <a:pt x="58" y="104"/>
                    <a:pt x="58" y="104"/>
                  </a:cubicBezTo>
                  <a:cubicBezTo>
                    <a:pt x="58" y="104"/>
                    <a:pt x="58" y="104"/>
                    <a:pt x="58" y="104"/>
                  </a:cubicBezTo>
                  <a:cubicBezTo>
                    <a:pt x="59" y="104"/>
                    <a:pt x="59" y="103"/>
                    <a:pt x="59" y="103"/>
                  </a:cubicBezTo>
                  <a:cubicBezTo>
                    <a:pt x="59" y="103"/>
                    <a:pt x="59" y="103"/>
                    <a:pt x="60" y="103"/>
                  </a:cubicBezTo>
                  <a:cubicBezTo>
                    <a:pt x="60" y="103"/>
                    <a:pt x="60" y="103"/>
                    <a:pt x="60" y="102"/>
                  </a:cubicBezTo>
                  <a:cubicBezTo>
                    <a:pt x="60" y="102"/>
                    <a:pt x="60" y="102"/>
                    <a:pt x="60" y="102"/>
                  </a:cubicBezTo>
                  <a:cubicBezTo>
                    <a:pt x="60" y="102"/>
                    <a:pt x="60" y="102"/>
                    <a:pt x="60" y="102"/>
                  </a:cubicBezTo>
                  <a:cubicBezTo>
                    <a:pt x="60" y="102"/>
                    <a:pt x="60" y="102"/>
                    <a:pt x="60" y="102"/>
                  </a:cubicBezTo>
                  <a:cubicBezTo>
                    <a:pt x="60" y="102"/>
                    <a:pt x="60" y="102"/>
                    <a:pt x="60" y="101"/>
                  </a:cubicBezTo>
                  <a:cubicBezTo>
                    <a:pt x="60" y="101"/>
                    <a:pt x="60" y="101"/>
                    <a:pt x="60" y="101"/>
                  </a:cubicBezTo>
                  <a:cubicBezTo>
                    <a:pt x="60" y="101"/>
                    <a:pt x="60" y="101"/>
                    <a:pt x="60" y="101"/>
                  </a:cubicBezTo>
                  <a:cubicBezTo>
                    <a:pt x="60" y="101"/>
                    <a:pt x="60" y="101"/>
                    <a:pt x="60" y="101"/>
                  </a:cubicBezTo>
                  <a:cubicBezTo>
                    <a:pt x="60" y="101"/>
                    <a:pt x="60" y="101"/>
                    <a:pt x="60" y="100"/>
                  </a:cubicBezTo>
                  <a:cubicBezTo>
                    <a:pt x="61" y="101"/>
                    <a:pt x="61" y="101"/>
                    <a:pt x="61" y="101"/>
                  </a:cubicBezTo>
                  <a:cubicBezTo>
                    <a:pt x="61" y="101"/>
                    <a:pt x="61" y="101"/>
                    <a:pt x="61" y="100"/>
                  </a:cubicBezTo>
                  <a:cubicBezTo>
                    <a:pt x="61" y="100"/>
                    <a:pt x="62" y="100"/>
                    <a:pt x="62" y="100"/>
                  </a:cubicBezTo>
                  <a:cubicBezTo>
                    <a:pt x="62" y="100"/>
                    <a:pt x="62" y="100"/>
                    <a:pt x="62" y="100"/>
                  </a:cubicBezTo>
                  <a:cubicBezTo>
                    <a:pt x="63" y="100"/>
                    <a:pt x="63" y="100"/>
                    <a:pt x="63" y="99"/>
                  </a:cubicBezTo>
                  <a:cubicBezTo>
                    <a:pt x="63" y="99"/>
                    <a:pt x="63" y="99"/>
                    <a:pt x="63" y="100"/>
                  </a:cubicBezTo>
                  <a:cubicBezTo>
                    <a:pt x="63" y="100"/>
                    <a:pt x="63" y="100"/>
                    <a:pt x="63" y="100"/>
                  </a:cubicBezTo>
                  <a:cubicBezTo>
                    <a:pt x="63" y="100"/>
                    <a:pt x="63" y="100"/>
                    <a:pt x="64" y="100"/>
                  </a:cubicBezTo>
                  <a:cubicBezTo>
                    <a:pt x="64" y="100"/>
                    <a:pt x="64" y="100"/>
                    <a:pt x="64" y="100"/>
                  </a:cubicBezTo>
                  <a:cubicBezTo>
                    <a:pt x="64" y="100"/>
                    <a:pt x="64" y="100"/>
                    <a:pt x="64" y="100"/>
                  </a:cubicBezTo>
                  <a:cubicBezTo>
                    <a:pt x="64" y="100"/>
                    <a:pt x="64" y="100"/>
                    <a:pt x="63" y="100"/>
                  </a:cubicBezTo>
                  <a:cubicBezTo>
                    <a:pt x="64" y="100"/>
                    <a:pt x="64" y="100"/>
                    <a:pt x="64" y="100"/>
                  </a:cubicBezTo>
                  <a:cubicBezTo>
                    <a:pt x="64" y="100"/>
                    <a:pt x="64" y="100"/>
                    <a:pt x="64" y="99"/>
                  </a:cubicBezTo>
                  <a:cubicBezTo>
                    <a:pt x="64" y="99"/>
                    <a:pt x="64" y="99"/>
                    <a:pt x="64" y="99"/>
                  </a:cubicBezTo>
                  <a:cubicBezTo>
                    <a:pt x="64" y="99"/>
                    <a:pt x="65" y="99"/>
                    <a:pt x="64" y="98"/>
                  </a:cubicBezTo>
                  <a:cubicBezTo>
                    <a:pt x="64" y="98"/>
                    <a:pt x="64" y="98"/>
                    <a:pt x="64" y="98"/>
                  </a:cubicBezTo>
                  <a:cubicBezTo>
                    <a:pt x="64" y="98"/>
                    <a:pt x="64" y="98"/>
                    <a:pt x="64" y="98"/>
                  </a:cubicBezTo>
                  <a:cubicBezTo>
                    <a:pt x="64" y="98"/>
                    <a:pt x="64" y="98"/>
                    <a:pt x="64" y="98"/>
                  </a:cubicBezTo>
                  <a:cubicBezTo>
                    <a:pt x="64" y="98"/>
                    <a:pt x="64" y="98"/>
                    <a:pt x="64" y="98"/>
                  </a:cubicBezTo>
                  <a:cubicBezTo>
                    <a:pt x="64" y="98"/>
                    <a:pt x="63" y="98"/>
                    <a:pt x="63" y="98"/>
                  </a:cubicBezTo>
                  <a:cubicBezTo>
                    <a:pt x="63" y="98"/>
                    <a:pt x="62" y="97"/>
                    <a:pt x="62" y="97"/>
                  </a:cubicBezTo>
                  <a:cubicBezTo>
                    <a:pt x="62" y="97"/>
                    <a:pt x="62" y="97"/>
                    <a:pt x="62" y="96"/>
                  </a:cubicBezTo>
                  <a:cubicBezTo>
                    <a:pt x="62" y="96"/>
                    <a:pt x="62" y="95"/>
                    <a:pt x="63" y="94"/>
                  </a:cubicBezTo>
                  <a:cubicBezTo>
                    <a:pt x="63" y="94"/>
                    <a:pt x="63" y="94"/>
                    <a:pt x="63" y="94"/>
                  </a:cubicBezTo>
                  <a:cubicBezTo>
                    <a:pt x="63" y="94"/>
                    <a:pt x="63" y="94"/>
                    <a:pt x="63" y="94"/>
                  </a:cubicBezTo>
                  <a:cubicBezTo>
                    <a:pt x="63" y="94"/>
                    <a:pt x="63" y="94"/>
                    <a:pt x="63" y="94"/>
                  </a:cubicBezTo>
                  <a:cubicBezTo>
                    <a:pt x="63" y="94"/>
                    <a:pt x="63" y="94"/>
                    <a:pt x="63" y="94"/>
                  </a:cubicBezTo>
                  <a:cubicBezTo>
                    <a:pt x="64" y="94"/>
                    <a:pt x="64" y="94"/>
                    <a:pt x="64" y="94"/>
                  </a:cubicBezTo>
                  <a:cubicBezTo>
                    <a:pt x="64" y="94"/>
                    <a:pt x="64" y="94"/>
                    <a:pt x="64" y="95"/>
                  </a:cubicBezTo>
                  <a:cubicBezTo>
                    <a:pt x="64" y="95"/>
                    <a:pt x="64" y="95"/>
                    <a:pt x="64" y="95"/>
                  </a:cubicBezTo>
                  <a:cubicBezTo>
                    <a:pt x="64" y="95"/>
                    <a:pt x="64" y="95"/>
                    <a:pt x="64" y="95"/>
                  </a:cubicBezTo>
                  <a:cubicBezTo>
                    <a:pt x="64" y="95"/>
                    <a:pt x="64" y="95"/>
                    <a:pt x="64" y="95"/>
                  </a:cubicBezTo>
                  <a:cubicBezTo>
                    <a:pt x="64" y="96"/>
                    <a:pt x="64" y="96"/>
                    <a:pt x="64" y="96"/>
                  </a:cubicBezTo>
                  <a:cubicBezTo>
                    <a:pt x="65" y="96"/>
                    <a:pt x="65" y="96"/>
                    <a:pt x="65" y="96"/>
                  </a:cubicBezTo>
                  <a:cubicBezTo>
                    <a:pt x="65" y="96"/>
                    <a:pt x="65" y="96"/>
                    <a:pt x="65" y="96"/>
                  </a:cubicBezTo>
                  <a:cubicBezTo>
                    <a:pt x="64" y="96"/>
                    <a:pt x="64" y="95"/>
                    <a:pt x="64" y="95"/>
                  </a:cubicBezTo>
                  <a:cubicBezTo>
                    <a:pt x="64" y="95"/>
                    <a:pt x="65" y="95"/>
                    <a:pt x="65" y="95"/>
                  </a:cubicBezTo>
                  <a:cubicBezTo>
                    <a:pt x="65" y="95"/>
                    <a:pt x="65" y="95"/>
                    <a:pt x="65" y="95"/>
                  </a:cubicBezTo>
                  <a:cubicBezTo>
                    <a:pt x="65" y="95"/>
                    <a:pt x="65" y="96"/>
                    <a:pt x="65" y="96"/>
                  </a:cubicBezTo>
                  <a:cubicBezTo>
                    <a:pt x="65" y="96"/>
                    <a:pt x="65" y="96"/>
                    <a:pt x="65" y="96"/>
                  </a:cubicBezTo>
                  <a:cubicBezTo>
                    <a:pt x="66" y="96"/>
                    <a:pt x="66" y="96"/>
                    <a:pt x="66" y="96"/>
                  </a:cubicBezTo>
                  <a:cubicBezTo>
                    <a:pt x="66" y="96"/>
                    <a:pt x="66" y="96"/>
                    <a:pt x="66" y="96"/>
                  </a:cubicBezTo>
                  <a:cubicBezTo>
                    <a:pt x="66" y="96"/>
                    <a:pt x="66" y="95"/>
                    <a:pt x="66" y="95"/>
                  </a:cubicBezTo>
                  <a:cubicBezTo>
                    <a:pt x="66" y="95"/>
                    <a:pt x="67" y="96"/>
                    <a:pt x="67" y="96"/>
                  </a:cubicBezTo>
                  <a:cubicBezTo>
                    <a:pt x="67" y="95"/>
                    <a:pt x="67" y="96"/>
                    <a:pt x="67" y="96"/>
                  </a:cubicBezTo>
                  <a:cubicBezTo>
                    <a:pt x="67" y="96"/>
                    <a:pt x="67" y="96"/>
                    <a:pt x="67" y="96"/>
                  </a:cubicBezTo>
                  <a:cubicBezTo>
                    <a:pt x="67" y="96"/>
                    <a:pt x="67" y="96"/>
                    <a:pt x="67" y="96"/>
                  </a:cubicBezTo>
                  <a:cubicBezTo>
                    <a:pt x="67" y="96"/>
                    <a:pt x="67" y="96"/>
                    <a:pt x="67" y="96"/>
                  </a:cubicBezTo>
                  <a:cubicBezTo>
                    <a:pt x="67" y="96"/>
                    <a:pt x="67" y="97"/>
                    <a:pt x="67" y="96"/>
                  </a:cubicBezTo>
                  <a:cubicBezTo>
                    <a:pt x="67" y="96"/>
                    <a:pt x="67" y="96"/>
                    <a:pt x="67" y="96"/>
                  </a:cubicBezTo>
                  <a:cubicBezTo>
                    <a:pt x="67" y="97"/>
                    <a:pt x="66" y="97"/>
                    <a:pt x="66" y="97"/>
                  </a:cubicBezTo>
                  <a:cubicBezTo>
                    <a:pt x="66" y="97"/>
                    <a:pt x="66" y="97"/>
                    <a:pt x="66" y="97"/>
                  </a:cubicBezTo>
                  <a:cubicBezTo>
                    <a:pt x="65" y="97"/>
                    <a:pt x="65" y="97"/>
                    <a:pt x="65" y="97"/>
                  </a:cubicBezTo>
                  <a:cubicBezTo>
                    <a:pt x="65" y="97"/>
                    <a:pt x="65" y="97"/>
                    <a:pt x="65" y="97"/>
                  </a:cubicBezTo>
                  <a:cubicBezTo>
                    <a:pt x="65" y="97"/>
                    <a:pt x="65" y="97"/>
                    <a:pt x="65" y="97"/>
                  </a:cubicBezTo>
                  <a:cubicBezTo>
                    <a:pt x="65" y="97"/>
                    <a:pt x="65" y="97"/>
                    <a:pt x="65" y="97"/>
                  </a:cubicBezTo>
                  <a:cubicBezTo>
                    <a:pt x="65" y="97"/>
                    <a:pt x="66" y="97"/>
                    <a:pt x="66" y="97"/>
                  </a:cubicBezTo>
                  <a:cubicBezTo>
                    <a:pt x="67" y="97"/>
                    <a:pt x="67" y="97"/>
                    <a:pt x="68" y="97"/>
                  </a:cubicBezTo>
                  <a:cubicBezTo>
                    <a:pt x="68" y="97"/>
                    <a:pt x="68" y="97"/>
                    <a:pt x="68" y="97"/>
                  </a:cubicBezTo>
                  <a:cubicBezTo>
                    <a:pt x="68" y="97"/>
                    <a:pt x="68" y="97"/>
                    <a:pt x="68" y="97"/>
                  </a:cubicBezTo>
                  <a:cubicBezTo>
                    <a:pt x="68" y="97"/>
                    <a:pt x="68" y="97"/>
                    <a:pt x="68" y="97"/>
                  </a:cubicBezTo>
                  <a:cubicBezTo>
                    <a:pt x="69" y="97"/>
                    <a:pt x="69" y="97"/>
                    <a:pt x="70" y="97"/>
                  </a:cubicBezTo>
                  <a:cubicBezTo>
                    <a:pt x="70" y="97"/>
                    <a:pt x="70" y="97"/>
                    <a:pt x="70" y="97"/>
                  </a:cubicBezTo>
                  <a:cubicBezTo>
                    <a:pt x="70" y="97"/>
                    <a:pt x="70" y="97"/>
                    <a:pt x="70" y="97"/>
                  </a:cubicBezTo>
                  <a:cubicBezTo>
                    <a:pt x="71" y="97"/>
                    <a:pt x="71" y="97"/>
                    <a:pt x="71" y="97"/>
                  </a:cubicBezTo>
                  <a:cubicBezTo>
                    <a:pt x="72" y="97"/>
                    <a:pt x="73" y="97"/>
                    <a:pt x="73" y="97"/>
                  </a:cubicBezTo>
                  <a:cubicBezTo>
                    <a:pt x="73" y="97"/>
                    <a:pt x="73" y="96"/>
                    <a:pt x="73" y="96"/>
                  </a:cubicBezTo>
                  <a:cubicBezTo>
                    <a:pt x="74" y="96"/>
                    <a:pt x="74" y="95"/>
                    <a:pt x="74" y="95"/>
                  </a:cubicBezTo>
                  <a:cubicBezTo>
                    <a:pt x="74" y="95"/>
                    <a:pt x="74" y="95"/>
                    <a:pt x="74" y="95"/>
                  </a:cubicBezTo>
                  <a:cubicBezTo>
                    <a:pt x="74" y="94"/>
                    <a:pt x="75" y="94"/>
                    <a:pt x="75" y="94"/>
                  </a:cubicBezTo>
                  <a:cubicBezTo>
                    <a:pt x="75" y="94"/>
                    <a:pt x="75" y="94"/>
                    <a:pt x="75" y="94"/>
                  </a:cubicBezTo>
                  <a:cubicBezTo>
                    <a:pt x="75" y="94"/>
                    <a:pt x="75" y="94"/>
                    <a:pt x="75" y="94"/>
                  </a:cubicBezTo>
                  <a:cubicBezTo>
                    <a:pt x="75" y="94"/>
                    <a:pt x="75" y="94"/>
                    <a:pt x="75" y="94"/>
                  </a:cubicBezTo>
                  <a:cubicBezTo>
                    <a:pt x="75" y="94"/>
                    <a:pt x="75" y="94"/>
                    <a:pt x="75" y="94"/>
                  </a:cubicBezTo>
                  <a:cubicBezTo>
                    <a:pt x="75" y="94"/>
                    <a:pt x="75" y="94"/>
                    <a:pt x="75" y="94"/>
                  </a:cubicBezTo>
                  <a:cubicBezTo>
                    <a:pt x="75" y="94"/>
                    <a:pt x="75" y="93"/>
                    <a:pt x="76" y="93"/>
                  </a:cubicBezTo>
                  <a:cubicBezTo>
                    <a:pt x="76" y="93"/>
                    <a:pt x="76" y="93"/>
                    <a:pt x="76" y="93"/>
                  </a:cubicBezTo>
                  <a:cubicBezTo>
                    <a:pt x="76" y="93"/>
                    <a:pt x="76" y="93"/>
                    <a:pt x="77" y="93"/>
                  </a:cubicBezTo>
                  <a:cubicBezTo>
                    <a:pt x="77" y="93"/>
                    <a:pt x="77" y="93"/>
                    <a:pt x="77" y="93"/>
                  </a:cubicBezTo>
                  <a:cubicBezTo>
                    <a:pt x="77" y="93"/>
                    <a:pt x="77" y="93"/>
                    <a:pt x="77" y="93"/>
                  </a:cubicBezTo>
                  <a:cubicBezTo>
                    <a:pt x="77" y="93"/>
                    <a:pt x="78" y="93"/>
                    <a:pt x="78" y="93"/>
                  </a:cubicBezTo>
                  <a:cubicBezTo>
                    <a:pt x="78" y="93"/>
                    <a:pt x="78" y="93"/>
                    <a:pt x="78" y="94"/>
                  </a:cubicBezTo>
                  <a:cubicBezTo>
                    <a:pt x="78" y="94"/>
                    <a:pt x="78" y="94"/>
                    <a:pt x="77" y="94"/>
                  </a:cubicBezTo>
                  <a:cubicBezTo>
                    <a:pt x="77" y="94"/>
                    <a:pt x="77" y="94"/>
                    <a:pt x="77" y="94"/>
                  </a:cubicBezTo>
                  <a:cubicBezTo>
                    <a:pt x="77" y="94"/>
                    <a:pt x="77" y="94"/>
                    <a:pt x="77" y="95"/>
                  </a:cubicBezTo>
                  <a:cubicBezTo>
                    <a:pt x="77" y="95"/>
                    <a:pt x="77" y="95"/>
                    <a:pt x="77" y="95"/>
                  </a:cubicBezTo>
                  <a:cubicBezTo>
                    <a:pt x="77" y="96"/>
                    <a:pt x="77" y="96"/>
                    <a:pt x="77" y="96"/>
                  </a:cubicBezTo>
                  <a:cubicBezTo>
                    <a:pt x="77" y="96"/>
                    <a:pt x="77" y="96"/>
                    <a:pt x="77" y="96"/>
                  </a:cubicBezTo>
                  <a:cubicBezTo>
                    <a:pt x="77" y="96"/>
                    <a:pt x="77" y="97"/>
                    <a:pt x="77" y="97"/>
                  </a:cubicBezTo>
                  <a:cubicBezTo>
                    <a:pt x="77" y="97"/>
                    <a:pt x="77" y="97"/>
                    <a:pt x="78" y="97"/>
                  </a:cubicBezTo>
                  <a:cubicBezTo>
                    <a:pt x="78" y="97"/>
                    <a:pt x="78" y="97"/>
                    <a:pt x="79" y="96"/>
                  </a:cubicBezTo>
                  <a:cubicBezTo>
                    <a:pt x="79" y="96"/>
                    <a:pt x="79" y="96"/>
                    <a:pt x="79" y="96"/>
                  </a:cubicBezTo>
                  <a:cubicBezTo>
                    <a:pt x="79" y="96"/>
                    <a:pt x="79" y="96"/>
                    <a:pt x="79" y="95"/>
                  </a:cubicBezTo>
                  <a:cubicBezTo>
                    <a:pt x="79" y="95"/>
                    <a:pt x="79" y="95"/>
                    <a:pt x="79" y="95"/>
                  </a:cubicBezTo>
                  <a:cubicBezTo>
                    <a:pt x="79" y="95"/>
                    <a:pt x="80" y="94"/>
                    <a:pt x="79" y="94"/>
                  </a:cubicBezTo>
                  <a:cubicBezTo>
                    <a:pt x="79" y="94"/>
                    <a:pt x="79" y="94"/>
                    <a:pt x="79" y="93"/>
                  </a:cubicBezTo>
                  <a:cubicBezTo>
                    <a:pt x="79" y="93"/>
                    <a:pt x="79" y="93"/>
                    <a:pt x="80" y="93"/>
                  </a:cubicBezTo>
                  <a:cubicBezTo>
                    <a:pt x="80" y="93"/>
                    <a:pt x="80" y="93"/>
                    <a:pt x="80" y="93"/>
                  </a:cubicBezTo>
                  <a:cubicBezTo>
                    <a:pt x="80" y="93"/>
                    <a:pt x="80" y="92"/>
                    <a:pt x="80" y="92"/>
                  </a:cubicBezTo>
                  <a:cubicBezTo>
                    <a:pt x="80" y="92"/>
                    <a:pt x="80" y="92"/>
                    <a:pt x="80" y="92"/>
                  </a:cubicBezTo>
                  <a:cubicBezTo>
                    <a:pt x="80" y="92"/>
                    <a:pt x="80" y="92"/>
                    <a:pt x="80" y="91"/>
                  </a:cubicBezTo>
                  <a:cubicBezTo>
                    <a:pt x="81" y="91"/>
                    <a:pt x="81" y="91"/>
                    <a:pt x="81" y="91"/>
                  </a:cubicBezTo>
                  <a:cubicBezTo>
                    <a:pt x="81" y="91"/>
                    <a:pt x="81" y="91"/>
                    <a:pt x="81" y="91"/>
                  </a:cubicBezTo>
                  <a:cubicBezTo>
                    <a:pt x="81" y="91"/>
                    <a:pt x="81" y="91"/>
                    <a:pt x="81" y="91"/>
                  </a:cubicBezTo>
                  <a:cubicBezTo>
                    <a:pt x="81" y="91"/>
                    <a:pt x="81" y="91"/>
                    <a:pt x="82" y="91"/>
                  </a:cubicBezTo>
                  <a:cubicBezTo>
                    <a:pt x="82" y="91"/>
                    <a:pt x="82" y="91"/>
                    <a:pt x="82" y="91"/>
                  </a:cubicBezTo>
                  <a:cubicBezTo>
                    <a:pt x="83" y="92"/>
                    <a:pt x="83" y="92"/>
                    <a:pt x="83" y="93"/>
                  </a:cubicBezTo>
                  <a:cubicBezTo>
                    <a:pt x="83" y="93"/>
                    <a:pt x="83" y="93"/>
                    <a:pt x="83" y="93"/>
                  </a:cubicBezTo>
                  <a:cubicBezTo>
                    <a:pt x="83" y="93"/>
                    <a:pt x="83" y="93"/>
                    <a:pt x="83" y="93"/>
                  </a:cubicBezTo>
                  <a:cubicBezTo>
                    <a:pt x="83" y="93"/>
                    <a:pt x="83" y="93"/>
                    <a:pt x="83" y="93"/>
                  </a:cubicBezTo>
                  <a:cubicBezTo>
                    <a:pt x="83" y="93"/>
                    <a:pt x="83" y="93"/>
                    <a:pt x="83" y="93"/>
                  </a:cubicBezTo>
                  <a:cubicBezTo>
                    <a:pt x="83" y="92"/>
                    <a:pt x="83" y="92"/>
                    <a:pt x="83" y="92"/>
                  </a:cubicBezTo>
                  <a:cubicBezTo>
                    <a:pt x="83" y="92"/>
                    <a:pt x="83" y="92"/>
                    <a:pt x="83" y="92"/>
                  </a:cubicBezTo>
                  <a:cubicBezTo>
                    <a:pt x="84" y="92"/>
                    <a:pt x="84" y="92"/>
                    <a:pt x="84" y="92"/>
                  </a:cubicBezTo>
                  <a:cubicBezTo>
                    <a:pt x="84" y="92"/>
                    <a:pt x="83" y="92"/>
                    <a:pt x="83" y="92"/>
                  </a:cubicBezTo>
                  <a:cubicBezTo>
                    <a:pt x="83" y="92"/>
                    <a:pt x="83" y="92"/>
                    <a:pt x="83" y="91"/>
                  </a:cubicBezTo>
                  <a:cubicBezTo>
                    <a:pt x="83" y="91"/>
                    <a:pt x="83" y="91"/>
                    <a:pt x="83" y="91"/>
                  </a:cubicBezTo>
                  <a:cubicBezTo>
                    <a:pt x="83" y="91"/>
                    <a:pt x="83" y="91"/>
                    <a:pt x="83" y="91"/>
                  </a:cubicBezTo>
                  <a:cubicBezTo>
                    <a:pt x="83" y="91"/>
                    <a:pt x="83" y="91"/>
                    <a:pt x="83" y="90"/>
                  </a:cubicBezTo>
                  <a:cubicBezTo>
                    <a:pt x="83" y="90"/>
                    <a:pt x="84" y="90"/>
                    <a:pt x="84" y="90"/>
                  </a:cubicBezTo>
                  <a:cubicBezTo>
                    <a:pt x="84" y="90"/>
                    <a:pt x="84" y="90"/>
                    <a:pt x="84" y="90"/>
                  </a:cubicBezTo>
                  <a:cubicBezTo>
                    <a:pt x="84" y="90"/>
                    <a:pt x="84" y="90"/>
                    <a:pt x="84" y="90"/>
                  </a:cubicBezTo>
                  <a:cubicBezTo>
                    <a:pt x="84" y="90"/>
                    <a:pt x="85" y="90"/>
                    <a:pt x="85" y="90"/>
                  </a:cubicBezTo>
                  <a:cubicBezTo>
                    <a:pt x="85" y="90"/>
                    <a:pt x="85" y="91"/>
                    <a:pt x="85" y="91"/>
                  </a:cubicBezTo>
                  <a:cubicBezTo>
                    <a:pt x="85" y="91"/>
                    <a:pt x="84" y="91"/>
                    <a:pt x="84" y="91"/>
                  </a:cubicBezTo>
                  <a:cubicBezTo>
                    <a:pt x="84" y="91"/>
                    <a:pt x="84" y="91"/>
                    <a:pt x="84" y="91"/>
                  </a:cubicBezTo>
                  <a:cubicBezTo>
                    <a:pt x="84" y="91"/>
                    <a:pt x="84" y="91"/>
                    <a:pt x="84" y="92"/>
                  </a:cubicBezTo>
                  <a:cubicBezTo>
                    <a:pt x="84" y="92"/>
                    <a:pt x="84" y="92"/>
                    <a:pt x="84" y="92"/>
                  </a:cubicBezTo>
                  <a:cubicBezTo>
                    <a:pt x="84" y="92"/>
                    <a:pt x="84" y="92"/>
                    <a:pt x="84" y="92"/>
                  </a:cubicBezTo>
                  <a:cubicBezTo>
                    <a:pt x="84" y="92"/>
                    <a:pt x="84" y="92"/>
                    <a:pt x="84" y="92"/>
                  </a:cubicBezTo>
                  <a:cubicBezTo>
                    <a:pt x="84" y="92"/>
                    <a:pt x="84" y="93"/>
                    <a:pt x="84" y="93"/>
                  </a:cubicBezTo>
                  <a:cubicBezTo>
                    <a:pt x="84" y="93"/>
                    <a:pt x="84" y="93"/>
                    <a:pt x="84" y="93"/>
                  </a:cubicBezTo>
                  <a:cubicBezTo>
                    <a:pt x="84" y="94"/>
                    <a:pt x="84" y="94"/>
                    <a:pt x="84" y="94"/>
                  </a:cubicBezTo>
                  <a:cubicBezTo>
                    <a:pt x="84" y="94"/>
                    <a:pt x="84" y="94"/>
                    <a:pt x="84" y="94"/>
                  </a:cubicBezTo>
                  <a:cubicBezTo>
                    <a:pt x="84" y="94"/>
                    <a:pt x="84" y="94"/>
                    <a:pt x="84" y="94"/>
                  </a:cubicBezTo>
                  <a:cubicBezTo>
                    <a:pt x="84" y="94"/>
                    <a:pt x="84" y="94"/>
                    <a:pt x="84" y="95"/>
                  </a:cubicBezTo>
                  <a:cubicBezTo>
                    <a:pt x="84" y="95"/>
                    <a:pt x="85" y="95"/>
                    <a:pt x="85" y="94"/>
                  </a:cubicBezTo>
                  <a:cubicBezTo>
                    <a:pt x="85" y="94"/>
                    <a:pt x="85" y="94"/>
                    <a:pt x="86" y="94"/>
                  </a:cubicBezTo>
                  <a:cubicBezTo>
                    <a:pt x="86" y="93"/>
                    <a:pt x="86" y="93"/>
                    <a:pt x="86" y="93"/>
                  </a:cubicBezTo>
                  <a:cubicBezTo>
                    <a:pt x="86" y="93"/>
                    <a:pt x="86" y="93"/>
                    <a:pt x="86" y="93"/>
                  </a:cubicBezTo>
                  <a:cubicBezTo>
                    <a:pt x="87" y="93"/>
                    <a:pt x="87" y="93"/>
                    <a:pt x="87" y="93"/>
                  </a:cubicBezTo>
                  <a:cubicBezTo>
                    <a:pt x="88" y="92"/>
                    <a:pt x="88" y="92"/>
                    <a:pt x="88" y="92"/>
                  </a:cubicBezTo>
                  <a:cubicBezTo>
                    <a:pt x="88" y="91"/>
                    <a:pt x="88" y="91"/>
                    <a:pt x="88" y="91"/>
                  </a:cubicBezTo>
                  <a:cubicBezTo>
                    <a:pt x="88" y="90"/>
                    <a:pt x="88" y="90"/>
                    <a:pt x="88" y="89"/>
                  </a:cubicBezTo>
                  <a:cubicBezTo>
                    <a:pt x="89" y="89"/>
                    <a:pt x="89" y="89"/>
                    <a:pt x="89" y="89"/>
                  </a:cubicBezTo>
                  <a:cubicBezTo>
                    <a:pt x="89" y="89"/>
                    <a:pt x="89" y="89"/>
                    <a:pt x="90" y="88"/>
                  </a:cubicBezTo>
                  <a:cubicBezTo>
                    <a:pt x="90" y="88"/>
                    <a:pt x="90" y="88"/>
                    <a:pt x="91" y="88"/>
                  </a:cubicBezTo>
                  <a:cubicBezTo>
                    <a:pt x="91" y="88"/>
                    <a:pt x="91" y="88"/>
                    <a:pt x="91" y="88"/>
                  </a:cubicBezTo>
                  <a:cubicBezTo>
                    <a:pt x="91" y="88"/>
                    <a:pt x="91" y="88"/>
                    <a:pt x="91" y="88"/>
                  </a:cubicBezTo>
                  <a:cubicBezTo>
                    <a:pt x="91" y="87"/>
                    <a:pt x="90" y="87"/>
                    <a:pt x="90" y="86"/>
                  </a:cubicBezTo>
                  <a:cubicBezTo>
                    <a:pt x="90" y="86"/>
                    <a:pt x="90" y="86"/>
                    <a:pt x="90" y="86"/>
                  </a:cubicBezTo>
                  <a:cubicBezTo>
                    <a:pt x="90" y="86"/>
                    <a:pt x="90" y="87"/>
                    <a:pt x="90" y="86"/>
                  </a:cubicBezTo>
                  <a:cubicBezTo>
                    <a:pt x="90" y="86"/>
                    <a:pt x="90" y="86"/>
                    <a:pt x="90" y="86"/>
                  </a:cubicBezTo>
                  <a:cubicBezTo>
                    <a:pt x="90" y="86"/>
                    <a:pt x="90" y="86"/>
                    <a:pt x="90" y="86"/>
                  </a:cubicBezTo>
                  <a:cubicBezTo>
                    <a:pt x="90" y="86"/>
                    <a:pt x="90" y="86"/>
                    <a:pt x="90" y="86"/>
                  </a:cubicBezTo>
                  <a:cubicBezTo>
                    <a:pt x="90" y="85"/>
                    <a:pt x="89" y="84"/>
                    <a:pt x="89" y="84"/>
                  </a:cubicBezTo>
                  <a:cubicBezTo>
                    <a:pt x="89" y="84"/>
                    <a:pt x="89" y="84"/>
                    <a:pt x="89" y="84"/>
                  </a:cubicBezTo>
                  <a:cubicBezTo>
                    <a:pt x="89" y="84"/>
                    <a:pt x="89" y="83"/>
                    <a:pt x="89" y="83"/>
                  </a:cubicBezTo>
                  <a:cubicBezTo>
                    <a:pt x="89" y="83"/>
                    <a:pt x="89" y="83"/>
                    <a:pt x="89" y="83"/>
                  </a:cubicBezTo>
                  <a:cubicBezTo>
                    <a:pt x="89" y="83"/>
                    <a:pt x="89" y="83"/>
                    <a:pt x="89" y="83"/>
                  </a:cubicBezTo>
                  <a:cubicBezTo>
                    <a:pt x="89" y="83"/>
                    <a:pt x="90" y="83"/>
                    <a:pt x="90" y="82"/>
                  </a:cubicBezTo>
                  <a:cubicBezTo>
                    <a:pt x="90" y="82"/>
                    <a:pt x="90" y="82"/>
                    <a:pt x="90" y="82"/>
                  </a:cubicBezTo>
                  <a:cubicBezTo>
                    <a:pt x="89" y="82"/>
                    <a:pt x="90" y="81"/>
                    <a:pt x="90" y="81"/>
                  </a:cubicBezTo>
                  <a:cubicBezTo>
                    <a:pt x="90" y="81"/>
                    <a:pt x="90" y="81"/>
                    <a:pt x="90" y="81"/>
                  </a:cubicBezTo>
                  <a:cubicBezTo>
                    <a:pt x="90" y="81"/>
                    <a:pt x="90" y="80"/>
                    <a:pt x="90" y="80"/>
                  </a:cubicBezTo>
                  <a:cubicBezTo>
                    <a:pt x="90" y="80"/>
                    <a:pt x="90" y="80"/>
                    <a:pt x="90" y="79"/>
                  </a:cubicBezTo>
                  <a:cubicBezTo>
                    <a:pt x="90" y="79"/>
                    <a:pt x="90" y="79"/>
                    <a:pt x="90" y="79"/>
                  </a:cubicBezTo>
                  <a:cubicBezTo>
                    <a:pt x="91" y="79"/>
                    <a:pt x="91" y="79"/>
                    <a:pt x="91" y="79"/>
                  </a:cubicBezTo>
                  <a:cubicBezTo>
                    <a:pt x="91" y="79"/>
                    <a:pt x="91" y="78"/>
                    <a:pt x="91" y="78"/>
                  </a:cubicBezTo>
                  <a:cubicBezTo>
                    <a:pt x="91" y="78"/>
                    <a:pt x="91" y="78"/>
                    <a:pt x="91" y="78"/>
                  </a:cubicBezTo>
                  <a:cubicBezTo>
                    <a:pt x="91" y="78"/>
                    <a:pt x="91" y="78"/>
                    <a:pt x="91" y="78"/>
                  </a:cubicBezTo>
                  <a:cubicBezTo>
                    <a:pt x="91" y="78"/>
                    <a:pt x="91" y="78"/>
                    <a:pt x="91" y="78"/>
                  </a:cubicBezTo>
                  <a:cubicBezTo>
                    <a:pt x="91" y="78"/>
                    <a:pt x="91" y="78"/>
                    <a:pt x="91" y="78"/>
                  </a:cubicBezTo>
                  <a:cubicBezTo>
                    <a:pt x="92" y="78"/>
                    <a:pt x="92" y="77"/>
                    <a:pt x="92" y="77"/>
                  </a:cubicBezTo>
                  <a:cubicBezTo>
                    <a:pt x="92" y="77"/>
                    <a:pt x="92" y="77"/>
                    <a:pt x="92" y="76"/>
                  </a:cubicBezTo>
                  <a:cubicBezTo>
                    <a:pt x="92" y="76"/>
                    <a:pt x="92" y="76"/>
                    <a:pt x="92" y="76"/>
                  </a:cubicBezTo>
                  <a:cubicBezTo>
                    <a:pt x="92" y="76"/>
                    <a:pt x="92" y="76"/>
                    <a:pt x="92" y="76"/>
                  </a:cubicBezTo>
                  <a:cubicBezTo>
                    <a:pt x="92" y="76"/>
                    <a:pt x="92" y="75"/>
                    <a:pt x="92" y="75"/>
                  </a:cubicBezTo>
                  <a:cubicBezTo>
                    <a:pt x="92" y="75"/>
                    <a:pt x="92" y="74"/>
                    <a:pt x="92" y="73"/>
                  </a:cubicBezTo>
                  <a:cubicBezTo>
                    <a:pt x="92" y="73"/>
                    <a:pt x="92" y="73"/>
                    <a:pt x="92" y="73"/>
                  </a:cubicBezTo>
                  <a:cubicBezTo>
                    <a:pt x="92" y="72"/>
                    <a:pt x="92" y="71"/>
                    <a:pt x="92" y="70"/>
                  </a:cubicBezTo>
                  <a:cubicBezTo>
                    <a:pt x="92" y="70"/>
                    <a:pt x="92" y="70"/>
                    <a:pt x="92" y="69"/>
                  </a:cubicBezTo>
                  <a:cubicBezTo>
                    <a:pt x="92" y="69"/>
                    <a:pt x="92" y="69"/>
                    <a:pt x="92" y="69"/>
                  </a:cubicBezTo>
                  <a:cubicBezTo>
                    <a:pt x="92" y="69"/>
                    <a:pt x="92" y="69"/>
                    <a:pt x="92" y="69"/>
                  </a:cubicBezTo>
                  <a:cubicBezTo>
                    <a:pt x="92" y="69"/>
                    <a:pt x="92" y="69"/>
                    <a:pt x="92" y="69"/>
                  </a:cubicBezTo>
                  <a:cubicBezTo>
                    <a:pt x="92" y="69"/>
                    <a:pt x="92" y="68"/>
                    <a:pt x="92" y="68"/>
                  </a:cubicBezTo>
                  <a:cubicBezTo>
                    <a:pt x="91" y="67"/>
                    <a:pt x="92" y="67"/>
                    <a:pt x="92" y="66"/>
                  </a:cubicBezTo>
                  <a:cubicBezTo>
                    <a:pt x="92" y="66"/>
                    <a:pt x="92" y="66"/>
                    <a:pt x="92" y="65"/>
                  </a:cubicBezTo>
                  <a:cubicBezTo>
                    <a:pt x="93" y="65"/>
                    <a:pt x="93" y="65"/>
                    <a:pt x="93" y="65"/>
                  </a:cubicBezTo>
                  <a:cubicBezTo>
                    <a:pt x="93" y="65"/>
                    <a:pt x="93" y="65"/>
                    <a:pt x="93" y="65"/>
                  </a:cubicBezTo>
                  <a:cubicBezTo>
                    <a:pt x="93" y="65"/>
                    <a:pt x="93" y="65"/>
                    <a:pt x="93" y="66"/>
                  </a:cubicBezTo>
                  <a:cubicBezTo>
                    <a:pt x="93" y="66"/>
                    <a:pt x="93" y="66"/>
                    <a:pt x="93" y="66"/>
                  </a:cubicBezTo>
                  <a:cubicBezTo>
                    <a:pt x="93" y="66"/>
                    <a:pt x="93" y="66"/>
                    <a:pt x="93" y="66"/>
                  </a:cubicBezTo>
                  <a:cubicBezTo>
                    <a:pt x="93" y="65"/>
                    <a:pt x="93" y="65"/>
                    <a:pt x="94" y="65"/>
                  </a:cubicBezTo>
                  <a:cubicBezTo>
                    <a:pt x="94" y="65"/>
                    <a:pt x="95" y="65"/>
                    <a:pt x="95" y="65"/>
                  </a:cubicBezTo>
                  <a:cubicBezTo>
                    <a:pt x="95" y="65"/>
                    <a:pt x="95" y="65"/>
                    <a:pt x="95" y="65"/>
                  </a:cubicBezTo>
                  <a:cubicBezTo>
                    <a:pt x="95" y="66"/>
                    <a:pt x="95" y="66"/>
                    <a:pt x="96" y="66"/>
                  </a:cubicBezTo>
                  <a:cubicBezTo>
                    <a:pt x="96" y="66"/>
                    <a:pt x="96" y="66"/>
                    <a:pt x="96" y="66"/>
                  </a:cubicBezTo>
                  <a:cubicBezTo>
                    <a:pt x="96" y="66"/>
                    <a:pt x="96" y="66"/>
                    <a:pt x="96" y="66"/>
                  </a:cubicBezTo>
                  <a:cubicBezTo>
                    <a:pt x="96" y="66"/>
                    <a:pt x="96" y="66"/>
                    <a:pt x="96" y="66"/>
                  </a:cubicBezTo>
                  <a:cubicBezTo>
                    <a:pt x="96" y="65"/>
                    <a:pt x="95" y="65"/>
                    <a:pt x="96" y="65"/>
                  </a:cubicBezTo>
                  <a:cubicBezTo>
                    <a:pt x="96" y="65"/>
                    <a:pt x="96" y="65"/>
                    <a:pt x="96" y="65"/>
                  </a:cubicBezTo>
                  <a:cubicBezTo>
                    <a:pt x="96" y="64"/>
                    <a:pt x="96" y="64"/>
                    <a:pt x="96" y="64"/>
                  </a:cubicBezTo>
                  <a:cubicBezTo>
                    <a:pt x="96" y="64"/>
                    <a:pt x="95" y="64"/>
                    <a:pt x="96" y="64"/>
                  </a:cubicBezTo>
                  <a:cubicBezTo>
                    <a:pt x="96" y="64"/>
                    <a:pt x="96" y="64"/>
                    <a:pt x="96" y="64"/>
                  </a:cubicBezTo>
                  <a:cubicBezTo>
                    <a:pt x="96" y="64"/>
                    <a:pt x="96" y="64"/>
                    <a:pt x="96" y="64"/>
                  </a:cubicBezTo>
                  <a:cubicBezTo>
                    <a:pt x="96" y="64"/>
                    <a:pt x="96" y="64"/>
                    <a:pt x="96" y="64"/>
                  </a:cubicBezTo>
                  <a:cubicBezTo>
                    <a:pt x="96" y="64"/>
                    <a:pt x="95" y="64"/>
                    <a:pt x="95" y="64"/>
                  </a:cubicBezTo>
                  <a:cubicBezTo>
                    <a:pt x="95" y="64"/>
                    <a:pt x="95" y="63"/>
                    <a:pt x="96" y="63"/>
                  </a:cubicBezTo>
                  <a:cubicBezTo>
                    <a:pt x="96" y="63"/>
                    <a:pt x="96" y="63"/>
                    <a:pt x="96" y="63"/>
                  </a:cubicBezTo>
                  <a:cubicBezTo>
                    <a:pt x="96" y="63"/>
                    <a:pt x="96" y="63"/>
                    <a:pt x="96" y="63"/>
                  </a:cubicBezTo>
                  <a:cubicBezTo>
                    <a:pt x="95" y="63"/>
                    <a:pt x="95" y="63"/>
                    <a:pt x="95" y="63"/>
                  </a:cubicBezTo>
                  <a:cubicBezTo>
                    <a:pt x="95" y="63"/>
                    <a:pt x="95" y="63"/>
                    <a:pt x="96" y="63"/>
                  </a:cubicBezTo>
                  <a:cubicBezTo>
                    <a:pt x="96" y="62"/>
                    <a:pt x="96" y="62"/>
                    <a:pt x="96" y="62"/>
                  </a:cubicBezTo>
                  <a:cubicBezTo>
                    <a:pt x="96" y="62"/>
                    <a:pt x="96" y="62"/>
                    <a:pt x="96" y="62"/>
                  </a:cubicBezTo>
                  <a:cubicBezTo>
                    <a:pt x="96" y="62"/>
                    <a:pt x="96" y="61"/>
                    <a:pt x="96" y="61"/>
                  </a:cubicBezTo>
                  <a:cubicBezTo>
                    <a:pt x="96" y="61"/>
                    <a:pt x="96" y="61"/>
                    <a:pt x="96" y="61"/>
                  </a:cubicBezTo>
                  <a:cubicBezTo>
                    <a:pt x="96" y="61"/>
                    <a:pt x="97" y="61"/>
                    <a:pt x="97" y="61"/>
                  </a:cubicBezTo>
                  <a:cubicBezTo>
                    <a:pt x="97" y="61"/>
                    <a:pt x="97" y="61"/>
                    <a:pt x="97" y="61"/>
                  </a:cubicBezTo>
                  <a:cubicBezTo>
                    <a:pt x="97" y="60"/>
                    <a:pt x="97" y="60"/>
                    <a:pt x="97" y="60"/>
                  </a:cubicBezTo>
                  <a:cubicBezTo>
                    <a:pt x="97" y="60"/>
                    <a:pt x="97" y="60"/>
                    <a:pt x="96" y="60"/>
                  </a:cubicBezTo>
                  <a:cubicBezTo>
                    <a:pt x="97" y="60"/>
                    <a:pt x="97" y="60"/>
                    <a:pt x="97" y="60"/>
                  </a:cubicBezTo>
                  <a:cubicBezTo>
                    <a:pt x="97" y="60"/>
                    <a:pt x="97" y="60"/>
                    <a:pt x="97" y="60"/>
                  </a:cubicBezTo>
                  <a:cubicBezTo>
                    <a:pt x="96" y="60"/>
                    <a:pt x="96" y="60"/>
                    <a:pt x="97" y="60"/>
                  </a:cubicBezTo>
                  <a:cubicBezTo>
                    <a:pt x="97" y="60"/>
                    <a:pt x="97" y="60"/>
                    <a:pt x="97" y="60"/>
                  </a:cubicBezTo>
                  <a:cubicBezTo>
                    <a:pt x="97" y="60"/>
                    <a:pt x="97" y="60"/>
                    <a:pt x="97" y="60"/>
                  </a:cubicBezTo>
                  <a:cubicBezTo>
                    <a:pt x="97" y="60"/>
                    <a:pt x="97" y="60"/>
                    <a:pt x="97" y="60"/>
                  </a:cubicBezTo>
                  <a:cubicBezTo>
                    <a:pt x="97" y="60"/>
                    <a:pt x="97" y="60"/>
                    <a:pt x="97" y="60"/>
                  </a:cubicBezTo>
                  <a:cubicBezTo>
                    <a:pt x="97" y="60"/>
                    <a:pt x="97" y="60"/>
                    <a:pt x="97" y="60"/>
                  </a:cubicBezTo>
                  <a:cubicBezTo>
                    <a:pt x="97" y="60"/>
                    <a:pt x="97" y="60"/>
                    <a:pt x="97" y="60"/>
                  </a:cubicBezTo>
                  <a:cubicBezTo>
                    <a:pt x="97" y="60"/>
                    <a:pt x="98" y="59"/>
                    <a:pt x="98" y="60"/>
                  </a:cubicBezTo>
                  <a:cubicBezTo>
                    <a:pt x="98" y="60"/>
                    <a:pt x="98" y="59"/>
                    <a:pt x="98" y="59"/>
                  </a:cubicBezTo>
                  <a:cubicBezTo>
                    <a:pt x="98" y="59"/>
                    <a:pt x="98" y="59"/>
                    <a:pt x="98" y="59"/>
                  </a:cubicBezTo>
                  <a:cubicBezTo>
                    <a:pt x="98" y="59"/>
                    <a:pt x="98" y="59"/>
                    <a:pt x="98" y="59"/>
                  </a:cubicBezTo>
                  <a:cubicBezTo>
                    <a:pt x="98" y="59"/>
                    <a:pt x="98" y="59"/>
                    <a:pt x="98" y="59"/>
                  </a:cubicBezTo>
                  <a:cubicBezTo>
                    <a:pt x="98" y="59"/>
                    <a:pt x="98" y="59"/>
                    <a:pt x="98" y="59"/>
                  </a:cubicBezTo>
                  <a:cubicBezTo>
                    <a:pt x="98" y="59"/>
                    <a:pt x="98" y="59"/>
                    <a:pt x="98" y="59"/>
                  </a:cubicBezTo>
                  <a:cubicBezTo>
                    <a:pt x="98" y="59"/>
                    <a:pt x="98" y="58"/>
                    <a:pt x="98" y="58"/>
                  </a:cubicBezTo>
                  <a:cubicBezTo>
                    <a:pt x="98" y="58"/>
                    <a:pt x="98" y="58"/>
                    <a:pt x="98" y="58"/>
                  </a:cubicBezTo>
                  <a:cubicBezTo>
                    <a:pt x="98" y="58"/>
                    <a:pt x="99" y="58"/>
                    <a:pt x="99" y="58"/>
                  </a:cubicBezTo>
                  <a:cubicBezTo>
                    <a:pt x="98" y="58"/>
                    <a:pt x="99" y="57"/>
                    <a:pt x="98" y="57"/>
                  </a:cubicBezTo>
                  <a:cubicBezTo>
                    <a:pt x="98" y="57"/>
                    <a:pt x="98" y="57"/>
                    <a:pt x="98" y="57"/>
                  </a:cubicBezTo>
                  <a:cubicBezTo>
                    <a:pt x="98" y="57"/>
                    <a:pt x="99" y="57"/>
                    <a:pt x="99" y="56"/>
                  </a:cubicBezTo>
                  <a:cubicBezTo>
                    <a:pt x="99" y="56"/>
                    <a:pt x="99" y="56"/>
                    <a:pt x="99" y="56"/>
                  </a:cubicBezTo>
                  <a:cubicBezTo>
                    <a:pt x="99" y="56"/>
                    <a:pt x="99" y="56"/>
                    <a:pt x="99" y="56"/>
                  </a:cubicBezTo>
                  <a:cubicBezTo>
                    <a:pt x="99" y="56"/>
                    <a:pt x="99" y="56"/>
                    <a:pt x="99" y="56"/>
                  </a:cubicBezTo>
                  <a:cubicBezTo>
                    <a:pt x="99" y="56"/>
                    <a:pt x="99" y="56"/>
                    <a:pt x="99" y="56"/>
                  </a:cubicBezTo>
                  <a:cubicBezTo>
                    <a:pt x="99" y="55"/>
                    <a:pt x="99" y="55"/>
                    <a:pt x="99" y="55"/>
                  </a:cubicBezTo>
                  <a:close/>
                  <a:moveTo>
                    <a:pt x="86" y="57"/>
                  </a:moveTo>
                  <a:cubicBezTo>
                    <a:pt x="86" y="57"/>
                    <a:pt x="86" y="57"/>
                    <a:pt x="86" y="57"/>
                  </a:cubicBezTo>
                  <a:cubicBezTo>
                    <a:pt x="86" y="57"/>
                    <a:pt x="86" y="57"/>
                    <a:pt x="86" y="57"/>
                  </a:cubicBezTo>
                  <a:close/>
                  <a:moveTo>
                    <a:pt x="65" y="76"/>
                  </a:moveTo>
                  <a:cubicBezTo>
                    <a:pt x="65" y="76"/>
                    <a:pt x="65" y="76"/>
                    <a:pt x="65" y="76"/>
                  </a:cubicBezTo>
                  <a:cubicBezTo>
                    <a:pt x="65" y="76"/>
                    <a:pt x="65" y="76"/>
                    <a:pt x="65" y="76"/>
                  </a:cubicBezTo>
                  <a:cubicBezTo>
                    <a:pt x="65" y="76"/>
                    <a:pt x="65" y="76"/>
                    <a:pt x="65" y="76"/>
                  </a:cubicBezTo>
                  <a:cubicBezTo>
                    <a:pt x="65" y="76"/>
                    <a:pt x="65" y="76"/>
                    <a:pt x="65" y="76"/>
                  </a:cubicBezTo>
                  <a:cubicBezTo>
                    <a:pt x="65" y="76"/>
                    <a:pt x="65" y="76"/>
                    <a:pt x="65" y="76"/>
                  </a:cubicBezTo>
                  <a:close/>
                  <a:moveTo>
                    <a:pt x="51" y="98"/>
                  </a:moveTo>
                  <a:cubicBezTo>
                    <a:pt x="51" y="98"/>
                    <a:pt x="50" y="98"/>
                    <a:pt x="50" y="98"/>
                  </a:cubicBezTo>
                  <a:cubicBezTo>
                    <a:pt x="50" y="98"/>
                    <a:pt x="50" y="98"/>
                    <a:pt x="50" y="98"/>
                  </a:cubicBezTo>
                  <a:cubicBezTo>
                    <a:pt x="50" y="98"/>
                    <a:pt x="50" y="99"/>
                    <a:pt x="50" y="99"/>
                  </a:cubicBezTo>
                  <a:cubicBezTo>
                    <a:pt x="50" y="99"/>
                    <a:pt x="50" y="99"/>
                    <a:pt x="50" y="99"/>
                  </a:cubicBezTo>
                  <a:cubicBezTo>
                    <a:pt x="50" y="99"/>
                    <a:pt x="49" y="99"/>
                    <a:pt x="49" y="99"/>
                  </a:cubicBezTo>
                  <a:cubicBezTo>
                    <a:pt x="49" y="99"/>
                    <a:pt x="49" y="99"/>
                    <a:pt x="49" y="99"/>
                  </a:cubicBezTo>
                  <a:cubicBezTo>
                    <a:pt x="49" y="100"/>
                    <a:pt x="49" y="100"/>
                    <a:pt x="49" y="100"/>
                  </a:cubicBezTo>
                  <a:cubicBezTo>
                    <a:pt x="49" y="100"/>
                    <a:pt x="49" y="100"/>
                    <a:pt x="49" y="100"/>
                  </a:cubicBezTo>
                  <a:cubicBezTo>
                    <a:pt x="50" y="101"/>
                    <a:pt x="50" y="101"/>
                    <a:pt x="50" y="100"/>
                  </a:cubicBezTo>
                  <a:cubicBezTo>
                    <a:pt x="50" y="100"/>
                    <a:pt x="51" y="100"/>
                    <a:pt x="51" y="100"/>
                  </a:cubicBezTo>
                  <a:cubicBezTo>
                    <a:pt x="51" y="100"/>
                    <a:pt x="51" y="100"/>
                    <a:pt x="51" y="99"/>
                  </a:cubicBezTo>
                  <a:cubicBezTo>
                    <a:pt x="51" y="99"/>
                    <a:pt x="51" y="99"/>
                    <a:pt x="51" y="99"/>
                  </a:cubicBezTo>
                  <a:cubicBezTo>
                    <a:pt x="51" y="99"/>
                    <a:pt x="51" y="99"/>
                    <a:pt x="51" y="99"/>
                  </a:cubicBezTo>
                  <a:cubicBezTo>
                    <a:pt x="51" y="99"/>
                    <a:pt x="51" y="99"/>
                    <a:pt x="51" y="99"/>
                  </a:cubicBezTo>
                  <a:cubicBezTo>
                    <a:pt x="51" y="98"/>
                    <a:pt x="51" y="98"/>
                    <a:pt x="51" y="98"/>
                  </a:cubicBezTo>
                  <a:cubicBezTo>
                    <a:pt x="51" y="98"/>
                    <a:pt x="51" y="98"/>
                    <a:pt x="51" y="98"/>
                  </a:cubicBezTo>
                  <a:cubicBezTo>
                    <a:pt x="51" y="98"/>
                    <a:pt x="51" y="98"/>
                    <a:pt x="52" y="97"/>
                  </a:cubicBezTo>
                  <a:cubicBezTo>
                    <a:pt x="52" y="97"/>
                    <a:pt x="52" y="97"/>
                    <a:pt x="52" y="97"/>
                  </a:cubicBezTo>
                  <a:cubicBezTo>
                    <a:pt x="52" y="97"/>
                    <a:pt x="52" y="97"/>
                    <a:pt x="52" y="97"/>
                  </a:cubicBezTo>
                  <a:cubicBezTo>
                    <a:pt x="51" y="97"/>
                    <a:pt x="51" y="97"/>
                    <a:pt x="51" y="97"/>
                  </a:cubicBezTo>
                  <a:cubicBezTo>
                    <a:pt x="51" y="97"/>
                    <a:pt x="51" y="98"/>
                    <a:pt x="51" y="98"/>
                  </a:cubicBezTo>
                  <a:close/>
                  <a:moveTo>
                    <a:pt x="93" y="4"/>
                  </a:moveTo>
                  <a:cubicBezTo>
                    <a:pt x="94" y="4"/>
                    <a:pt x="94" y="4"/>
                    <a:pt x="94" y="4"/>
                  </a:cubicBezTo>
                  <a:cubicBezTo>
                    <a:pt x="94" y="3"/>
                    <a:pt x="94" y="3"/>
                    <a:pt x="93" y="3"/>
                  </a:cubicBezTo>
                  <a:cubicBezTo>
                    <a:pt x="93" y="3"/>
                    <a:pt x="93" y="3"/>
                    <a:pt x="93" y="3"/>
                  </a:cubicBezTo>
                  <a:cubicBezTo>
                    <a:pt x="92" y="4"/>
                    <a:pt x="93" y="4"/>
                    <a:pt x="93" y="4"/>
                  </a:cubicBezTo>
                  <a:cubicBezTo>
                    <a:pt x="93" y="4"/>
                    <a:pt x="93" y="4"/>
                    <a:pt x="93" y="4"/>
                  </a:cubicBezTo>
                  <a:close/>
                  <a:moveTo>
                    <a:pt x="80" y="38"/>
                  </a:moveTo>
                  <a:cubicBezTo>
                    <a:pt x="81" y="38"/>
                    <a:pt x="81" y="38"/>
                    <a:pt x="81" y="38"/>
                  </a:cubicBezTo>
                  <a:cubicBezTo>
                    <a:pt x="81" y="38"/>
                    <a:pt x="81" y="38"/>
                    <a:pt x="81" y="38"/>
                  </a:cubicBezTo>
                  <a:cubicBezTo>
                    <a:pt x="80" y="38"/>
                    <a:pt x="80" y="38"/>
                    <a:pt x="80" y="38"/>
                  </a:cubicBezTo>
                  <a:cubicBezTo>
                    <a:pt x="80" y="38"/>
                    <a:pt x="80" y="38"/>
                    <a:pt x="80" y="38"/>
                  </a:cubicBezTo>
                  <a:close/>
                  <a:moveTo>
                    <a:pt x="81" y="32"/>
                  </a:moveTo>
                  <a:cubicBezTo>
                    <a:pt x="81" y="33"/>
                    <a:pt x="81" y="33"/>
                    <a:pt x="81" y="33"/>
                  </a:cubicBezTo>
                  <a:cubicBezTo>
                    <a:pt x="81" y="33"/>
                    <a:pt x="81" y="33"/>
                    <a:pt x="81" y="33"/>
                  </a:cubicBezTo>
                  <a:cubicBezTo>
                    <a:pt x="81" y="33"/>
                    <a:pt x="82" y="32"/>
                    <a:pt x="82" y="32"/>
                  </a:cubicBezTo>
                  <a:cubicBezTo>
                    <a:pt x="82" y="32"/>
                    <a:pt x="82" y="32"/>
                    <a:pt x="82" y="31"/>
                  </a:cubicBezTo>
                  <a:cubicBezTo>
                    <a:pt x="82" y="31"/>
                    <a:pt x="82" y="31"/>
                    <a:pt x="82" y="31"/>
                  </a:cubicBezTo>
                  <a:cubicBezTo>
                    <a:pt x="81" y="31"/>
                    <a:pt x="81" y="32"/>
                    <a:pt x="81" y="32"/>
                  </a:cubicBezTo>
                  <a:cubicBezTo>
                    <a:pt x="81" y="32"/>
                    <a:pt x="81" y="32"/>
                    <a:pt x="81" y="32"/>
                  </a:cubicBezTo>
                  <a:close/>
                  <a:moveTo>
                    <a:pt x="92" y="3"/>
                  </a:moveTo>
                  <a:cubicBezTo>
                    <a:pt x="92" y="3"/>
                    <a:pt x="92" y="2"/>
                    <a:pt x="92" y="2"/>
                  </a:cubicBezTo>
                  <a:cubicBezTo>
                    <a:pt x="92" y="2"/>
                    <a:pt x="92" y="2"/>
                    <a:pt x="92" y="1"/>
                  </a:cubicBezTo>
                  <a:cubicBezTo>
                    <a:pt x="92" y="1"/>
                    <a:pt x="92" y="1"/>
                    <a:pt x="92" y="1"/>
                  </a:cubicBezTo>
                  <a:cubicBezTo>
                    <a:pt x="92" y="1"/>
                    <a:pt x="92" y="1"/>
                    <a:pt x="91" y="1"/>
                  </a:cubicBezTo>
                  <a:cubicBezTo>
                    <a:pt x="92" y="1"/>
                    <a:pt x="92" y="2"/>
                    <a:pt x="92" y="2"/>
                  </a:cubicBezTo>
                  <a:cubicBezTo>
                    <a:pt x="92" y="2"/>
                    <a:pt x="92" y="3"/>
                    <a:pt x="92" y="3"/>
                  </a:cubicBezTo>
                  <a:close/>
                  <a:moveTo>
                    <a:pt x="124" y="21"/>
                  </a:moveTo>
                  <a:cubicBezTo>
                    <a:pt x="124" y="21"/>
                    <a:pt x="124" y="21"/>
                    <a:pt x="124" y="21"/>
                  </a:cubicBezTo>
                  <a:cubicBezTo>
                    <a:pt x="124" y="21"/>
                    <a:pt x="123" y="21"/>
                    <a:pt x="123" y="21"/>
                  </a:cubicBezTo>
                  <a:cubicBezTo>
                    <a:pt x="122" y="21"/>
                    <a:pt x="122" y="21"/>
                    <a:pt x="122" y="22"/>
                  </a:cubicBezTo>
                  <a:cubicBezTo>
                    <a:pt x="122" y="22"/>
                    <a:pt x="122" y="22"/>
                    <a:pt x="122" y="22"/>
                  </a:cubicBezTo>
                  <a:cubicBezTo>
                    <a:pt x="122" y="22"/>
                    <a:pt x="122" y="22"/>
                    <a:pt x="122" y="22"/>
                  </a:cubicBezTo>
                  <a:cubicBezTo>
                    <a:pt x="121" y="22"/>
                    <a:pt x="121" y="22"/>
                    <a:pt x="121" y="22"/>
                  </a:cubicBezTo>
                  <a:cubicBezTo>
                    <a:pt x="121" y="21"/>
                    <a:pt x="121" y="21"/>
                    <a:pt x="121" y="21"/>
                  </a:cubicBezTo>
                  <a:cubicBezTo>
                    <a:pt x="121" y="21"/>
                    <a:pt x="121" y="21"/>
                    <a:pt x="121" y="21"/>
                  </a:cubicBezTo>
                  <a:cubicBezTo>
                    <a:pt x="121" y="21"/>
                    <a:pt x="121" y="21"/>
                    <a:pt x="121" y="21"/>
                  </a:cubicBezTo>
                  <a:cubicBezTo>
                    <a:pt x="121" y="21"/>
                    <a:pt x="121" y="20"/>
                    <a:pt x="121" y="19"/>
                  </a:cubicBezTo>
                  <a:cubicBezTo>
                    <a:pt x="121" y="19"/>
                    <a:pt x="120" y="19"/>
                    <a:pt x="120" y="18"/>
                  </a:cubicBezTo>
                  <a:cubicBezTo>
                    <a:pt x="120" y="18"/>
                    <a:pt x="120" y="18"/>
                    <a:pt x="120" y="18"/>
                  </a:cubicBezTo>
                  <a:cubicBezTo>
                    <a:pt x="120" y="17"/>
                    <a:pt x="119" y="17"/>
                    <a:pt x="119" y="17"/>
                  </a:cubicBezTo>
                  <a:cubicBezTo>
                    <a:pt x="119" y="17"/>
                    <a:pt x="120" y="16"/>
                    <a:pt x="120" y="16"/>
                  </a:cubicBezTo>
                  <a:cubicBezTo>
                    <a:pt x="120" y="16"/>
                    <a:pt x="120" y="15"/>
                    <a:pt x="120" y="15"/>
                  </a:cubicBezTo>
                  <a:cubicBezTo>
                    <a:pt x="120" y="15"/>
                    <a:pt x="120" y="14"/>
                    <a:pt x="121" y="14"/>
                  </a:cubicBezTo>
                  <a:cubicBezTo>
                    <a:pt x="121" y="14"/>
                    <a:pt x="121" y="14"/>
                    <a:pt x="121" y="14"/>
                  </a:cubicBezTo>
                  <a:cubicBezTo>
                    <a:pt x="121" y="14"/>
                    <a:pt x="121" y="14"/>
                    <a:pt x="121" y="13"/>
                  </a:cubicBezTo>
                  <a:cubicBezTo>
                    <a:pt x="121" y="13"/>
                    <a:pt x="121" y="13"/>
                    <a:pt x="121" y="13"/>
                  </a:cubicBezTo>
                  <a:cubicBezTo>
                    <a:pt x="121" y="13"/>
                    <a:pt x="121" y="12"/>
                    <a:pt x="121" y="12"/>
                  </a:cubicBezTo>
                  <a:cubicBezTo>
                    <a:pt x="121" y="12"/>
                    <a:pt x="121" y="12"/>
                    <a:pt x="121" y="12"/>
                  </a:cubicBezTo>
                  <a:cubicBezTo>
                    <a:pt x="120" y="12"/>
                    <a:pt x="120" y="13"/>
                    <a:pt x="119" y="14"/>
                  </a:cubicBezTo>
                  <a:cubicBezTo>
                    <a:pt x="119" y="14"/>
                    <a:pt x="118" y="14"/>
                    <a:pt x="118" y="15"/>
                  </a:cubicBezTo>
                  <a:cubicBezTo>
                    <a:pt x="118" y="15"/>
                    <a:pt x="117" y="16"/>
                    <a:pt x="117" y="16"/>
                  </a:cubicBezTo>
                  <a:cubicBezTo>
                    <a:pt x="116" y="16"/>
                    <a:pt x="116" y="16"/>
                    <a:pt x="115" y="15"/>
                  </a:cubicBezTo>
                  <a:cubicBezTo>
                    <a:pt x="115" y="15"/>
                    <a:pt x="115" y="15"/>
                    <a:pt x="114" y="15"/>
                  </a:cubicBezTo>
                  <a:cubicBezTo>
                    <a:pt x="114" y="15"/>
                    <a:pt x="114" y="15"/>
                    <a:pt x="114" y="15"/>
                  </a:cubicBezTo>
                  <a:cubicBezTo>
                    <a:pt x="114" y="15"/>
                    <a:pt x="114" y="15"/>
                    <a:pt x="114" y="15"/>
                  </a:cubicBezTo>
                  <a:cubicBezTo>
                    <a:pt x="114" y="14"/>
                    <a:pt x="114" y="14"/>
                    <a:pt x="114" y="14"/>
                  </a:cubicBezTo>
                  <a:cubicBezTo>
                    <a:pt x="114" y="14"/>
                    <a:pt x="114" y="14"/>
                    <a:pt x="113" y="14"/>
                  </a:cubicBezTo>
                  <a:cubicBezTo>
                    <a:pt x="113" y="14"/>
                    <a:pt x="113" y="14"/>
                    <a:pt x="113" y="14"/>
                  </a:cubicBezTo>
                  <a:cubicBezTo>
                    <a:pt x="113" y="14"/>
                    <a:pt x="113" y="14"/>
                    <a:pt x="112" y="14"/>
                  </a:cubicBezTo>
                  <a:cubicBezTo>
                    <a:pt x="112" y="14"/>
                    <a:pt x="112" y="14"/>
                    <a:pt x="112" y="14"/>
                  </a:cubicBezTo>
                  <a:cubicBezTo>
                    <a:pt x="112" y="14"/>
                    <a:pt x="112" y="14"/>
                    <a:pt x="112" y="14"/>
                  </a:cubicBezTo>
                  <a:cubicBezTo>
                    <a:pt x="111" y="14"/>
                    <a:pt x="111" y="14"/>
                    <a:pt x="111" y="14"/>
                  </a:cubicBezTo>
                  <a:cubicBezTo>
                    <a:pt x="111" y="14"/>
                    <a:pt x="110" y="14"/>
                    <a:pt x="110" y="14"/>
                  </a:cubicBezTo>
                  <a:cubicBezTo>
                    <a:pt x="110" y="14"/>
                    <a:pt x="110" y="13"/>
                    <a:pt x="110" y="13"/>
                  </a:cubicBezTo>
                  <a:cubicBezTo>
                    <a:pt x="110" y="13"/>
                    <a:pt x="110" y="13"/>
                    <a:pt x="110" y="13"/>
                  </a:cubicBezTo>
                  <a:cubicBezTo>
                    <a:pt x="109" y="12"/>
                    <a:pt x="108" y="12"/>
                    <a:pt x="107" y="11"/>
                  </a:cubicBezTo>
                  <a:cubicBezTo>
                    <a:pt x="107" y="11"/>
                    <a:pt x="106" y="10"/>
                    <a:pt x="106" y="10"/>
                  </a:cubicBezTo>
                  <a:cubicBezTo>
                    <a:pt x="105" y="10"/>
                    <a:pt x="105" y="10"/>
                    <a:pt x="105" y="9"/>
                  </a:cubicBezTo>
                  <a:cubicBezTo>
                    <a:pt x="105" y="9"/>
                    <a:pt x="105" y="9"/>
                    <a:pt x="104" y="8"/>
                  </a:cubicBezTo>
                  <a:cubicBezTo>
                    <a:pt x="104" y="8"/>
                    <a:pt x="103" y="7"/>
                    <a:pt x="103" y="7"/>
                  </a:cubicBezTo>
                  <a:cubicBezTo>
                    <a:pt x="103" y="6"/>
                    <a:pt x="103" y="6"/>
                    <a:pt x="103" y="6"/>
                  </a:cubicBezTo>
                  <a:cubicBezTo>
                    <a:pt x="102" y="6"/>
                    <a:pt x="102" y="5"/>
                    <a:pt x="102" y="5"/>
                  </a:cubicBezTo>
                  <a:cubicBezTo>
                    <a:pt x="101" y="4"/>
                    <a:pt x="101" y="3"/>
                    <a:pt x="100" y="3"/>
                  </a:cubicBezTo>
                  <a:cubicBezTo>
                    <a:pt x="100" y="2"/>
                    <a:pt x="100" y="2"/>
                    <a:pt x="100" y="2"/>
                  </a:cubicBezTo>
                  <a:cubicBezTo>
                    <a:pt x="99" y="2"/>
                    <a:pt x="99" y="1"/>
                    <a:pt x="98" y="0"/>
                  </a:cubicBezTo>
                  <a:cubicBezTo>
                    <a:pt x="98" y="0"/>
                    <a:pt x="98" y="0"/>
                    <a:pt x="98" y="0"/>
                  </a:cubicBezTo>
                  <a:cubicBezTo>
                    <a:pt x="98" y="1"/>
                    <a:pt x="98" y="1"/>
                    <a:pt x="98" y="1"/>
                  </a:cubicBezTo>
                  <a:cubicBezTo>
                    <a:pt x="98" y="1"/>
                    <a:pt x="97" y="1"/>
                    <a:pt x="97" y="1"/>
                  </a:cubicBezTo>
                  <a:cubicBezTo>
                    <a:pt x="97" y="1"/>
                    <a:pt x="97" y="1"/>
                    <a:pt x="97" y="1"/>
                  </a:cubicBezTo>
                  <a:cubicBezTo>
                    <a:pt x="96" y="1"/>
                    <a:pt x="96" y="1"/>
                    <a:pt x="96" y="1"/>
                  </a:cubicBezTo>
                  <a:cubicBezTo>
                    <a:pt x="96" y="1"/>
                    <a:pt x="96" y="1"/>
                    <a:pt x="96" y="1"/>
                  </a:cubicBezTo>
                  <a:cubicBezTo>
                    <a:pt x="96" y="1"/>
                    <a:pt x="96" y="1"/>
                    <a:pt x="96" y="2"/>
                  </a:cubicBezTo>
                  <a:cubicBezTo>
                    <a:pt x="96" y="2"/>
                    <a:pt x="96" y="2"/>
                    <a:pt x="96" y="2"/>
                  </a:cubicBezTo>
                  <a:cubicBezTo>
                    <a:pt x="96" y="3"/>
                    <a:pt x="95" y="3"/>
                    <a:pt x="96" y="4"/>
                  </a:cubicBezTo>
                  <a:cubicBezTo>
                    <a:pt x="96" y="4"/>
                    <a:pt x="96" y="4"/>
                    <a:pt x="96" y="5"/>
                  </a:cubicBezTo>
                  <a:cubicBezTo>
                    <a:pt x="97" y="6"/>
                    <a:pt x="97" y="7"/>
                    <a:pt x="97" y="9"/>
                  </a:cubicBezTo>
                  <a:cubicBezTo>
                    <a:pt x="97" y="9"/>
                    <a:pt x="97" y="9"/>
                    <a:pt x="97" y="10"/>
                  </a:cubicBezTo>
                  <a:cubicBezTo>
                    <a:pt x="97" y="10"/>
                    <a:pt x="97" y="11"/>
                    <a:pt x="96" y="11"/>
                  </a:cubicBezTo>
                  <a:cubicBezTo>
                    <a:pt x="96" y="12"/>
                    <a:pt x="96" y="12"/>
                    <a:pt x="96" y="12"/>
                  </a:cubicBezTo>
                  <a:cubicBezTo>
                    <a:pt x="96" y="13"/>
                    <a:pt x="96" y="14"/>
                    <a:pt x="96" y="14"/>
                  </a:cubicBezTo>
                  <a:cubicBezTo>
                    <a:pt x="96" y="16"/>
                    <a:pt x="96" y="16"/>
                    <a:pt x="95" y="16"/>
                  </a:cubicBezTo>
                  <a:cubicBezTo>
                    <a:pt x="94" y="17"/>
                    <a:pt x="94" y="17"/>
                    <a:pt x="94" y="18"/>
                  </a:cubicBezTo>
                  <a:cubicBezTo>
                    <a:pt x="94" y="18"/>
                    <a:pt x="94" y="18"/>
                    <a:pt x="94" y="19"/>
                  </a:cubicBezTo>
                  <a:cubicBezTo>
                    <a:pt x="94" y="19"/>
                    <a:pt x="94" y="19"/>
                    <a:pt x="94" y="19"/>
                  </a:cubicBezTo>
                  <a:cubicBezTo>
                    <a:pt x="94" y="19"/>
                    <a:pt x="94" y="19"/>
                    <a:pt x="94" y="20"/>
                  </a:cubicBezTo>
                  <a:cubicBezTo>
                    <a:pt x="95" y="20"/>
                    <a:pt x="95" y="21"/>
                    <a:pt x="94" y="22"/>
                  </a:cubicBezTo>
                  <a:cubicBezTo>
                    <a:pt x="94" y="22"/>
                    <a:pt x="93" y="23"/>
                    <a:pt x="93" y="23"/>
                  </a:cubicBezTo>
                  <a:cubicBezTo>
                    <a:pt x="93" y="23"/>
                    <a:pt x="92" y="23"/>
                    <a:pt x="92" y="22"/>
                  </a:cubicBezTo>
                  <a:cubicBezTo>
                    <a:pt x="92" y="22"/>
                    <a:pt x="92" y="22"/>
                    <a:pt x="92" y="22"/>
                  </a:cubicBezTo>
                  <a:cubicBezTo>
                    <a:pt x="92" y="22"/>
                    <a:pt x="91" y="22"/>
                    <a:pt x="91" y="22"/>
                  </a:cubicBezTo>
                  <a:cubicBezTo>
                    <a:pt x="91" y="22"/>
                    <a:pt x="91" y="22"/>
                    <a:pt x="90" y="22"/>
                  </a:cubicBezTo>
                  <a:cubicBezTo>
                    <a:pt x="90" y="22"/>
                    <a:pt x="90" y="22"/>
                    <a:pt x="90" y="22"/>
                  </a:cubicBezTo>
                  <a:cubicBezTo>
                    <a:pt x="90" y="22"/>
                    <a:pt x="89" y="22"/>
                    <a:pt x="89" y="21"/>
                  </a:cubicBezTo>
                  <a:cubicBezTo>
                    <a:pt x="89" y="21"/>
                    <a:pt x="89" y="21"/>
                    <a:pt x="88" y="21"/>
                  </a:cubicBezTo>
                  <a:cubicBezTo>
                    <a:pt x="88" y="21"/>
                    <a:pt x="88" y="21"/>
                    <a:pt x="88" y="21"/>
                  </a:cubicBezTo>
                  <a:cubicBezTo>
                    <a:pt x="88" y="21"/>
                    <a:pt x="88" y="21"/>
                    <a:pt x="88" y="21"/>
                  </a:cubicBezTo>
                  <a:cubicBezTo>
                    <a:pt x="87" y="21"/>
                    <a:pt x="87" y="21"/>
                    <a:pt x="87" y="21"/>
                  </a:cubicBezTo>
                  <a:cubicBezTo>
                    <a:pt x="87" y="21"/>
                    <a:pt x="87" y="22"/>
                    <a:pt x="87" y="22"/>
                  </a:cubicBezTo>
                  <a:cubicBezTo>
                    <a:pt x="87" y="22"/>
                    <a:pt x="87" y="22"/>
                    <a:pt x="87" y="22"/>
                  </a:cubicBezTo>
                  <a:cubicBezTo>
                    <a:pt x="88" y="23"/>
                    <a:pt x="88" y="23"/>
                    <a:pt x="88" y="23"/>
                  </a:cubicBezTo>
                  <a:cubicBezTo>
                    <a:pt x="89" y="24"/>
                    <a:pt x="89" y="24"/>
                    <a:pt x="88" y="25"/>
                  </a:cubicBezTo>
                  <a:cubicBezTo>
                    <a:pt x="87" y="25"/>
                    <a:pt x="87" y="25"/>
                    <a:pt x="87" y="26"/>
                  </a:cubicBezTo>
                  <a:cubicBezTo>
                    <a:pt x="87" y="26"/>
                    <a:pt x="87" y="26"/>
                    <a:pt x="87" y="26"/>
                  </a:cubicBezTo>
                  <a:cubicBezTo>
                    <a:pt x="87" y="26"/>
                    <a:pt x="87" y="26"/>
                    <a:pt x="87" y="26"/>
                  </a:cubicBezTo>
                  <a:cubicBezTo>
                    <a:pt x="86" y="26"/>
                    <a:pt x="86" y="26"/>
                    <a:pt x="86" y="26"/>
                  </a:cubicBezTo>
                  <a:cubicBezTo>
                    <a:pt x="86" y="26"/>
                    <a:pt x="86" y="26"/>
                    <a:pt x="86" y="26"/>
                  </a:cubicBezTo>
                  <a:cubicBezTo>
                    <a:pt x="86" y="26"/>
                    <a:pt x="86" y="27"/>
                    <a:pt x="85" y="27"/>
                  </a:cubicBezTo>
                  <a:cubicBezTo>
                    <a:pt x="85" y="27"/>
                    <a:pt x="85" y="27"/>
                    <a:pt x="85" y="27"/>
                  </a:cubicBezTo>
                  <a:cubicBezTo>
                    <a:pt x="84" y="27"/>
                    <a:pt x="84" y="28"/>
                    <a:pt x="84" y="28"/>
                  </a:cubicBezTo>
                  <a:cubicBezTo>
                    <a:pt x="84" y="29"/>
                    <a:pt x="84" y="30"/>
                    <a:pt x="83" y="30"/>
                  </a:cubicBezTo>
                  <a:cubicBezTo>
                    <a:pt x="83" y="30"/>
                    <a:pt x="83" y="31"/>
                    <a:pt x="84" y="31"/>
                  </a:cubicBezTo>
                  <a:cubicBezTo>
                    <a:pt x="84" y="31"/>
                    <a:pt x="84" y="32"/>
                    <a:pt x="84" y="32"/>
                  </a:cubicBezTo>
                  <a:cubicBezTo>
                    <a:pt x="84" y="32"/>
                    <a:pt x="84" y="32"/>
                    <a:pt x="85" y="32"/>
                  </a:cubicBezTo>
                  <a:cubicBezTo>
                    <a:pt x="85" y="32"/>
                    <a:pt x="85" y="32"/>
                    <a:pt x="85" y="32"/>
                  </a:cubicBezTo>
                  <a:cubicBezTo>
                    <a:pt x="86" y="33"/>
                    <a:pt x="86" y="34"/>
                    <a:pt x="86" y="34"/>
                  </a:cubicBezTo>
                  <a:cubicBezTo>
                    <a:pt x="86" y="35"/>
                    <a:pt x="86" y="35"/>
                    <a:pt x="85" y="35"/>
                  </a:cubicBezTo>
                  <a:cubicBezTo>
                    <a:pt x="85" y="35"/>
                    <a:pt x="85" y="35"/>
                    <a:pt x="85" y="35"/>
                  </a:cubicBezTo>
                  <a:cubicBezTo>
                    <a:pt x="85" y="36"/>
                    <a:pt x="85" y="36"/>
                    <a:pt x="85" y="36"/>
                  </a:cubicBezTo>
                  <a:cubicBezTo>
                    <a:pt x="85" y="37"/>
                    <a:pt x="85" y="37"/>
                    <a:pt x="85" y="38"/>
                  </a:cubicBezTo>
                  <a:cubicBezTo>
                    <a:pt x="85" y="38"/>
                    <a:pt x="85" y="39"/>
                    <a:pt x="86" y="39"/>
                  </a:cubicBezTo>
                  <a:cubicBezTo>
                    <a:pt x="86" y="39"/>
                    <a:pt x="86" y="39"/>
                    <a:pt x="86" y="39"/>
                  </a:cubicBezTo>
                  <a:cubicBezTo>
                    <a:pt x="86" y="39"/>
                    <a:pt x="86" y="39"/>
                    <a:pt x="86" y="38"/>
                  </a:cubicBezTo>
                  <a:cubicBezTo>
                    <a:pt x="87" y="38"/>
                    <a:pt x="87" y="38"/>
                    <a:pt x="87" y="38"/>
                  </a:cubicBezTo>
                  <a:cubicBezTo>
                    <a:pt x="88" y="38"/>
                    <a:pt x="88" y="38"/>
                    <a:pt x="88" y="37"/>
                  </a:cubicBezTo>
                  <a:cubicBezTo>
                    <a:pt x="88" y="37"/>
                    <a:pt x="88" y="37"/>
                    <a:pt x="88" y="36"/>
                  </a:cubicBezTo>
                  <a:cubicBezTo>
                    <a:pt x="88" y="36"/>
                    <a:pt x="88" y="36"/>
                    <a:pt x="88" y="36"/>
                  </a:cubicBezTo>
                  <a:cubicBezTo>
                    <a:pt x="89" y="36"/>
                    <a:pt x="89" y="36"/>
                    <a:pt x="89" y="36"/>
                  </a:cubicBezTo>
                  <a:cubicBezTo>
                    <a:pt x="89" y="35"/>
                    <a:pt x="89" y="35"/>
                    <a:pt x="89" y="35"/>
                  </a:cubicBezTo>
                  <a:cubicBezTo>
                    <a:pt x="89" y="35"/>
                    <a:pt x="89" y="35"/>
                    <a:pt x="90" y="35"/>
                  </a:cubicBezTo>
                  <a:cubicBezTo>
                    <a:pt x="90" y="35"/>
                    <a:pt x="90" y="35"/>
                    <a:pt x="90" y="35"/>
                  </a:cubicBezTo>
                  <a:cubicBezTo>
                    <a:pt x="90" y="35"/>
                    <a:pt x="90" y="36"/>
                    <a:pt x="90" y="36"/>
                  </a:cubicBezTo>
                  <a:cubicBezTo>
                    <a:pt x="90" y="36"/>
                    <a:pt x="90" y="36"/>
                    <a:pt x="90" y="36"/>
                  </a:cubicBezTo>
                  <a:cubicBezTo>
                    <a:pt x="90" y="36"/>
                    <a:pt x="90" y="35"/>
                    <a:pt x="90" y="35"/>
                  </a:cubicBezTo>
                  <a:cubicBezTo>
                    <a:pt x="91" y="36"/>
                    <a:pt x="91" y="36"/>
                    <a:pt x="91" y="36"/>
                  </a:cubicBezTo>
                  <a:cubicBezTo>
                    <a:pt x="92" y="36"/>
                    <a:pt x="92" y="36"/>
                    <a:pt x="92" y="36"/>
                  </a:cubicBezTo>
                  <a:cubicBezTo>
                    <a:pt x="92" y="36"/>
                    <a:pt x="92" y="35"/>
                    <a:pt x="93" y="35"/>
                  </a:cubicBezTo>
                  <a:cubicBezTo>
                    <a:pt x="93" y="35"/>
                    <a:pt x="93" y="35"/>
                    <a:pt x="93" y="35"/>
                  </a:cubicBezTo>
                  <a:cubicBezTo>
                    <a:pt x="93" y="35"/>
                    <a:pt x="92" y="34"/>
                    <a:pt x="92" y="34"/>
                  </a:cubicBezTo>
                  <a:cubicBezTo>
                    <a:pt x="92" y="34"/>
                    <a:pt x="91" y="34"/>
                    <a:pt x="91" y="34"/>
                  </a:cubicBezTo>
                  <a:cubicBezTo>
                    <a:pt x="91" y="33"/>
                    <a:pt x="91" y="33"/>
                    <a:pt x="90" y="33"/>
                  </a:cubicBezTo>
                  <a:cubicBezTo>
                    <a:pt x="90" y="32"/>
                    <a:pt x="90" y="32"/>
                    <a:pt x="89" y="32"/>
                  </a:cubicBezTo>
                  <a:cubicBezTo>
                    <a:pt x="89" y="32"/>
                    <a:pt x="89" y="32"/>
                    <a:pt x="89" y="32"/>
                  </a:cubicBezTo>
                  <a:cubicBezTo>
                    <a:pt x="89" y="32"/>
                    <a:pt x="88" y="32"/>
                    <a:pt x="88" y="32"/>
                  </a:cubicBezTo>
                  <a:cubicBezTo>
                    <a:pt x="88" y="32"/>
                    <a:pt x="88" y="31"/>
                    <a:pt x="87" y="31"/>
                  </a:cubicBezTo>
                  <a:cubicBezTo>
                    <a:pt x="87" y="31"/>
                    <a:pt x="87" y="31"/>
                    <a:pt x="87" y="30"/>
                  </a:cubicBezTo>
                  <a:cubicBezTo>
                    <a:pt x="87" y="30"/>
                    <a:pt x="87" y="30"/>
                    <a:pt x="87" y="29"/>
                  </a:cubicBezTo>
                  <a:cubicBezTo>
                    <a:pt x="87" y="29"/>
                    <a:pt x="88" y="28"/>
                    <a:pt x="88" y="28"/>
                  </a:cubicBezTo>
                  <a:cubicBezTo>
                    <a:pt x="88" y="28"/>
                    <a:pt x="88" y="28"/>
                    <a:pt x="89" y="28"/>
                  </a:cubicBezTo>
                  <a:cubicBezTo>
                    <a:pt x="89" y="28"/>
                    <a:pt x="90" y="28"/>
                    <a:pt x="90" y="28"/>
                  </a:cubicBezTo>
                  <a:cubicBezTo>
                    <a:pt x="90" y="29"/>
                    <a:pt x="90" y="29"/>
                    <a:pt x="91" y="29"/>
                  </a:cubicBezTo>
                  <a:cubicBezTo>
                    <a:pt x="91" y="29"/>
                    <a:pt x="91" y="29"/>
                    <a:pt x="91" y="30"/>
                  </a:cubicBezTo>
                  <a:cubicBezTo>
                    <a:pt x="91" y="30"/>
                    <a:pt x="91" y="30"/>
                    <a:pt x="92" y="30"/>
                  </a:cubicBezTo>
                  <a:cubicBezTo>
                    <a:pt x="92" y="30"/>
                    <a:pt x="92" y="30"/>
                    <a:pt x="92" y="30"/>
                  </a:cubicBezTo>
                  <a:cubicBezTo>
                    <a:pt x="92" y="30"/>
                    <a:pt x="91" y="30"/>
                    <a:pt x="91" y="30"/>
                  </a:cubicBezTo>
                  <a:cubicBezTo>
                    <a:pt x="92" y="31"/>
                    <a:pt x="92" y="30"/>
                    <a:pt x="92" y="30"/>
                  </a:cubicBezTo>
                  <a:cubicBezTo>
                    <a:pt x="92" y="30"/>
                    <a:pt x="92" y="30"/>
                    <a:pt x="92" y="30"/>
                  </a:cubicBezTo>
                  <a:cubicBezTo>
                    <a:pt x="92" y="30"/>
                    <a:pt x="93" y="29"/>
                    <a:pt x="93" y="29"/>
                  </a:cubicBezTo>
                  <a:cubicBezTo>
                    <a:pt x="93" y="29"/>
                    <a:pt x="94" y="29"/>
                    <a:pt x="94" y="29"/>
                  </a:cubicBezTo>
                  <a:cubicBezTo>
                    <a:pt x="94" y="29"/>
                    <a:pt x="94" y="28"/>
                    <a:pt x="94" y="28"/>
                  </a:cubicBezTo>
                  <a:cubicBezTo>
                    <a:pt x="94" y="28"/>
                    <a:pt x="95" y="28"/>
                    <a:pt x="95" y="28"/>
                  </a:cubicBezTo>
                  <a:cubicBezTo>
                    <a:pt x="95" y="28"/>
                    <a:pt x="95" y="28"/>
                    <a:pt x="95" y="28"/>
                  </a:cubicBezTo>
                  <a:cubicBezTo>
                    <a:pt x="95" y="28"/>
                    <a:pt x="96" y="28"/>
                    <a:pt x="96" y="28"/>
                  </a:cubicBezTo>
                  <a:cubicBezTo>
                    <a:pt x="96" y="28"/>
                    <a:pt x="96" y="28"/>
                    <a:pt x="96" y="28"/>
                  </a:cubicBezTo>
                  <a:cubicBezTo>
                    <a:pt x="97" y="28"/>
                    <a:pt x="98" y="28"/>
                    <a:pt x="98" y="29"/>
                  </a:cubicBezTo>
                  <a:cubicBezTo>
                    <a:pt x="98" y="29"/>
                    <a:pt x="99" y="29"/>
                    <a:pt x="99" y="29"/>
                  </a:cubicBezTo>
                  <a:cubicBezTo>
                    <a:pt x="100" y="29"/>
                    <a:pt x="100" y="30"/>
                    <a:pt x="100" y="30"/>
                  </a:cubicBezTo>
                  <a:cubicBezTo>
                    <a:pt x="101" y="30"/>
                    <a:pt x="101" y="30"/>
                    <a:pt x="101" y="31"/>
                  </a:cubicBezTo>
                  <a:cubicBezTo>
                    <a:pt x="102" y="31"/>
                    <a:pt x="102" y="31"/>
                    <a:pt x="103" y="31"/>
                  </a:cubicBezTo>
                  <a:cubicBezTo>
                    <a:pt x="103" y="32"/>
                    <a:pt x="104" y="32"/>
                    <a:pt x="105" y="32"/>
                  </a:cubicBezTo>
                  <a:cubicBezTo>
                    <a:pt x="105" y="32"/>
                    <a:pt x="105" y="32"/>
                    <a:pt x="105" y="32"/>
                  </a:cubicBezTo>
                  <a:cubicBezTo>
                    <a:pt x="105" y="33"/>
                    <a:pt x="105" y="33"/>
                    <a:pt x="106" y="33"/>
                  </a:cubicBezTo>
                  <a:cubicBezTo>
                    <a:pt x="106" y="33"/>
                    <a:pt x="106" y="33"/>
                    <a:pt x="106" y="33"/>
                  </a:cubicBezTo>
                  <a:cubicBezTo>
                    <a:pt x="106" y="34"/>
                    <a:pt x="107" y="34"/>
                    <a:pt x="107" y="34"/>
                  </a:cubicBezTo>
                  <a:cubicBezTo>
                    <a:pt x="107" y="34"/>
                    <a:pt x="107" y="33"/>
                    <a:pt x="107" y="33"/>
                  </a:cubicBezTo>
                  <a:cubicBezTo>
                    <a:pt x="107" y="33"/>
                    <a:pt x="107" y="33"/>
                    <a:pt x="107" y="33"/>
                  </a:cubicBezTo>
                  <a:cubicBezTo>
                    <a:pt x="107" y="32"/>
                    <a:pt x="107" y="32"/>
                    <a:pt x="108" y="32"/>
                  </a:cubicBezTo>
                  <a:cubicBezTo>
                    <a:pt x="108" y="32"/>
                    <a:pt x="108" y="31"/>
                    <a:pt x="107" y="31"/>
                  </a:cubicBezTo>
                  <a:cubicBezTo>
                    <a:pt x="107" y="31"/>
                    <a:pt x="107" y="31"/>
                    <a:pt x="107" y="31"/>
                  </a:cubicBezTo>
                  <a:cubicBezTo>
                    <a:pt x="108" y="30"/>
                    <a:pt x="108" y="29"/>
                    <a:pt x="109" y="28"/>
                  </a:cubicBezTo>
                  <a:cubicBezTo>
                    <a:pt x="109" y="28"/>
                    <a:pt x="109" y="28"/>
                    <a:pt x="110" y="27"/>
                  </a:cubicBezTo>
                  <a:cubicBezTo>
                    <a:pt x="110" y="27"/>
                    <a:pt x="111" y="26"/>
                    <a:pt x="111" y="26"/>
                  </a:cubicBezTo>
                  <a:cubicBezTo>
                    <a:pt x="111" y="26"/>
                    <a:pt x="111" y="26"/>
                    <a:pt x="111" y="26"/>
                  </a:cubicBezTo>
                  <a:cubicBezTo>
                    <a:pt x="112" y="25"/>
                    <a:pt x="112" y="25"/>
                    <a:pt x="113" y="25"/>
                  </a:cubicBezTo>
                  <a:cubicBezTo>
                    <a:pt x="113" y="24"/>
                    <a:pt x="114" y="24"/>
                    <a:pt x="114" y="24"/>
                  </a:cubicBezTo>
                  <a:cubicBezTo>
                    <a:pt x="114" y="24"/>
                    <a:pt x="115" y="24"/>
                    <a:pt x="115" y="24"/>
                  </a:cubicBezTo>
                  <a:cubicBezTo>
                    <a:pt x="115" y="25"/>
                    <a:pt x="115" y="25"/>
                    <a:pt x="115" y="25"/>
                  </a:cubicBezTo>
                  <a:cubicBezTo>
                    <a:pt x="115" y="25"/>
                    <a:pt x="115" y="25"/>
                    <a:pt x="116" y="25"/>
                  </a:cubicBezTo>
                  <a:cubicBezTo>
                    <a:pt x="116" y="25"/>
                    <a:pt x="117" y="25"/>
                    <a:pt x="117" y="25"/>
                  </a:cubicBezTo>
                  <a:cubicBezTo>
                    <a:pt x="117" y="25"/>
                    <a:pt x="117" y="25"/>
                    <a:pt x="117" y="25"/>
                  </a:cubicBezTo>
                  <a:cubicBezTo>
                    <a:pt x="117" y="25"/>
                    <a:pt x="117" y="25"/>
                    <a:pt x="117" y="25"/>
                  </a:cubicBezTo>
                  <a:cubicBezTo>
                    <a:pt x="117" y="24"/>
                    <a:pt x="117" y="24"/>
                    <a:pt x="117" y="24"/>
                  </a:cubicBezTo>
                  <a:cubicBezTo>
                    <a:pt x="117" y="24"/>
                    <a:pt x="117" y="24"/>
                    <a:pt x="118" y="24"/>
                  </a:cubicBezTo>
                  <a:cubicBezTo>
                    <a:pt x="118" y="24"/>
                    <a:pt x="118" y="24"/>
                    <a:pt x="118" y="24"/>
                  </a:cubicBezTo>
                  <a:cubicBezTo>
                    <a:pt x="118" y="24"/>
                    <a:pt x="118" y="24"/>
                    <a:pt x="118" y="24"/>
                  </a:cubicBezTo>
                  <a:cubicBezTo>
                    <a:pt x="118" y="24"/>
                    <a:pt x="118" y="24"/>
                    <a:pt x="118" y="24"/>
                  </a:cubicBezTo>
                  <a:cubicBezTo>
                    <a:pt x="118" y="24"/>
                    <a:pt x="118" y="24"/>
                    <a:pt x="118" y="24"/>
                  </a:cubicBezTo>
                  <a:cubicBezTo>
                    <a:pt x="118" y="24"/>
                    <a:pt x="118" y="24"/>
                    <a:pt x="118" y="24"/>
                  </a:cubicBezTo>
                  <a:cubicBezTo>
                    <a:pt x="118" y="24"/>
                    <a:pt x="118" y="24"/>
                    <a:pt x="118" y="24"/>
                  </a:cubicBezTo>
                  <a:cubicBezTo>
                    <a:pt x="118" y="24"/>
                    <a:pt x="118" y="24"/>
                    <a:pt x="118" y="24"/>
                  </a:cubicBezTo>
                  <a:cubicBezTo>
                    <a:pt x="118" y="24"/>
                    <a:pt x="118" y="24"/>
                    <a:pt x="118" y="24"/>
                  </a:cubicBezTo>
                  <a:cubicBezTo>
                    <a:pt x="119" y="24"/>
                    <a:pt x="119" y="24"/>
                    <a:pt x="119" y="24"/>
                  </a:cubicBezTo>
                  <a:cubicBezTo>
                    <a:pt x="119" y="24"/>
                    <a:pt x="119" y="24"/>
                    <a:pt x="120" y="24"/>
                  </a:cubicBezTo>
                  <a:cubicBezTo>
                    <a:pt x="120" y="24"/>
                    <a:pt x="120" y="24"/>
                    <a:pt x="120" y="23"/>
                  </a:cubicBezTo>
                  <a:cubicBezTo>
                    <a:pt x="120" y="23"/>
                    <a:pt x="120" y="23"/>
                    <a:pt x="120" y="23"/>
                  </a:cubicBezTo>
                  <a:cubicBezTo>
                    <a:pt x="120" y="23"/>
                    <a:pt x="120" y="23"/>
                    <a:pt x="120" y="23"/>
                  </a:cubicBezTo>
                  <a:cubicBezTo>
                    <a:pt x="120" y="23"/>
                    <a:pt x="120" y="23"/>
                    <a:pt x="120" y="23"/>
                  </a:cubicBezTo>
                  <a:cubicBezTo>
                    <a:pt x="120" y="23"/>
                    <a:pt x="120" y="23"/>
                    <a:pt x="121" y="23"/>
                  </a:cubicBezTo>
                  <a:cubicBezTo>
                    <a:pt x="121" y="22"/>
                    <a:pt x="122" y="23"/>
                    <a:pt x="122" y="22"/>
                  </a:cubicBezTo>
                  <a:cubicBezTo>
                    <a:pt x="122" y="22"/>
                    <a:pt x="122" y="22"/>
                    <a:pt x="122" y="22"/>
                  </a:cubicBezTo>
                  <a:cubicBezTo>
                    <a:pt x="123" y="22"/>
                    <a:pt x="123" y="22"/>
                    <a:pt x="123" y="22"/>
                  </a:cubicBezTo>
                  <a:cubicBezTo>
                    <a:pt x="123" y="22"/>
                    <a:pt x="123" y="21"/>
                    <a:pt x="123" y="21"/>
                  </a:cubicBezTo>
                  <a:cubicBezTo>
                    <a:pt x="124" y="21"/>
                    <a:pt x="124" y="21"/>
                    <a:pt x="124" y="21"/>
                  </a:cubicBezTo>
                  <a:cubicBezTo>
                    <a:pt x="124" y="21"/>
                    <a:pt x="124" y="21"/>
                    <a:pt x="124" y="21"/>
                  </a:cubicBezTo>
                  <a:close/>
                  <a:moveTo>
                    <a:pt x="111" y="13"/>
                  </a:moveTo>
                  <a:cubicBezTo>
                    <a:pt x="111" y="13"/>
                    <a:pt x="112" y="13"/>
                    <a:pt x="112" y="14"/>
                  </a:cubicBezTo>
                  <a:cubicBezTo>
                    <a:pt x="112" y="13"/>
                    <a:pt x="111" y="13"/>
                    <a:pt x="111" y="13"/>
                  </a:cubicBezTo>
                  <a:close/>
                  <a:moveTo>
                    <a:pt x="36" y="101"/>
                  </a:moveTo>
                  <a:cubicBezTo>
                    <a:pt x="37" y="101"/>
                    <a:pt x="37" y="101"/>
                    <a:pt x="37" y="101"/>
                  </a:cubicBezTo>
                  <a:cubicBezTo>
                    <a:pt x="37" y="101"/>
                    <a:pt x="37" y="101"/>
                    <a:pt x="37" y="101"/>
                  </a:cubicBezTo>
                  <a:cubicBezTo>
                    <a:pt x="37" y="101"/>
                    <a:pt x="37" y="101"/>
                    <a:pt x="37" y="101"/>
                  </a:cubicBezTo>
                  <a:cubicBezTo>
                    <a:pt x="37" y="101"/>
                    <a:pt x="36" y="101"/>
                    <a:pt x="36" y="101"/>
                  </a:cubicBezTo>
                  <a:close/>
                  <a:moveTo>
                    <a:pt x="37" y="100"/>
                  </a:moveTo>
                  <a:cubicBezTo>
                    <a:pt x="37" y="100"/>
                    <a:pt x="37" y="100"/>
                    <a:pt x="37" y="100"/>
                  </a:cubicBezTo>
                  <a:cubicBezTo>
                    <a:pt x="37" y="100"/>
                    <a:pt x="37" y="100"/>
                    <a:pt x="37" y="100"/>
                  </a:cubicBezTo>
                  <a:cubicBezTo>
                    <a:pt x="37" y="100"/>
                    <a:pt x="37" y="100"/>
                    <a:pt x="37" y="100"/>
                  </a:cubicBezTo>
                  <a:cubicBezTo>
                    <a:pt x="37" y="100"/>
                    <a:pt x="37" y="100"/>
                    <a:pt x="37" y="100"/>
                  </a:cubicBezTo>
                  <a:close/>
                  <a:moveTo>
                    <a:pt x="34" y="100"/>
                  </a:moveTo>
                  <a:cubicBezTo>
                    <a:pt x="34" y="100"/>
                    <a:pt x="34" y="100"/>
                    <a:pt x="34" y="100"/>
                  </a:cubicBezTo>
                  <a:cubicBezTo>
                    <a:pt x="33" y="100"/>
                    <a:pt x="34" y="100"/>
                    <a:pt x="34" y="100"/>
                  </a:cubicBezTo>
                  <a:cubicBezTo>
                    <a:pt x="34" y="100"/>
                    <a:pt x="34" y="100"/>
                    <a:pt x="34" y="100"/>
                  </a:cubicBezTo>
                  <a:cubicBezTo>
                    <a:pt x="34" y="100"/>
                    <a:pt x="34" y="101"/>
                    <a:pt x="34" y="101"/>
                  </a:cubicBezTo>
                  <a:cubicBezTo>
                    <a:pt x="34" y="101"/>
                    <a:pt x="34" y="101"/>
                    <a:pt x="34" y="101"/>
                  </a:cubicBezTo>
                  <a:cubicBezTo>
                    <a:pt x="34" y="100"/>
                    <a:pt x="34" y="100"/>
                    <a:pt x="34" y="100"/>
                  </a:cubicBezTo>
                  <a:cubicBezTo>
                    <a:pt x="34" y="100"/>
                    <a:pt x="34" y="100"/>
                    <a:pt x="34" y="100"/>
                  </a:cubicBezTo>
                  <a:cubicBezTo>
                    <a:pt x="34" y="100"/>
                    <a:pt x="34" y="100"/>
                    <a:pt x="34" y="100"/>
                  </a:cubicBezTo>
                  <a:cubicBezTo>
                    <a:pt x="34" y="100"/>
                    <a:pt x="34" y="100"/>
                    <a:pt x="34" y="100"/>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42" name="Freeform 861">
              <a:extLst>
                <a:ext uri="{FF2B5EF4-FFF2-40B4-BE49-F238E27FC236}">
                  <a16:creationId xmlns:a16="http://schemas.microsoft.com/office/drawing/2014/main" id="{CFF4F7F1-FEE6-7ACC-F9D0-888363F192F9}"/>
                </a:ext>
              </a:extLst>
            </p:cNvPr>
            <p:cNvSpPr>
              <a:spLocks noEditPoints="1"/>
            </p:cNvSpPr>
            <p:nvPr/>
          </p:nvSpPr>
          <p:spPr bwMode="auto">
            <a:xfrm>
              <a:off x="6611938" y="3662363"/>
              <a:ext cx="549275" cy="492125"/>
            </a:xfrm>
            <a:custGeom>
              <a:avLst/>
              <a:gdLst>
                <a:gd name="T0" fmla="*/ 81 w 132"/>
                <a:gd name="T1" fmla="*/ 105 h 118"/>
                <a:gd name="T2" fmla="*/ 123 w 132"/>
                <a:gd name="T3" fmla="*/ 113 h 118"/>
                <a:gd name="T4" fmla="*/ 129 w 132"/>
                <a:gd name="T5" fmla="*/ 108 h 118"/>
                <a:gd name="T6" fmla="*/ 131 w 132"/>
                <a:gd name="T7" fmla="*/ 102 h 118"/>
                <a:gd name="T8" fmla="*/ 125 w 132"/>
                <a:gd name="T9" fmla="*/ 93 h 118"/>
                <a:gd name="T10" fmla="*/ 116 w 132"/>
                <a:gd name="T11" fmla="*/ 82 h 118"/>
                <a:gd name="T12" fmla="*/ 118 w 132"/>
                <a:gd name="T13" fmla="*/ 70 h 118"/>
                <a:gd name="T14" fmla="*/ 114 w 132"/>
                <a:gd name="T15" fmla="*/ 56 h 118"/>
                <a:gd name="T16" fmla="*/ 116 w 132"/>
                <a:gd name="T17" fmla="*/ 47 h 118"/>
                <a:gd name="T18" fmla="*/ 118 w 132"/>
                <a:gd name="T19" fmla="*/ 40 h 118"/>
                <a:gd name="T20" fmla="*/ 118 w 132"/>
                <a:gd name="T21" fmla="*/ 36 h 118"/>
                <a:gd name="T22" fmla="*/ 117 w 132"/>
                <a:gd name="T23" fmla="*/ 35 h 118"/>
                <a:gd name="T24" fmla="*/ 118 w 132"/>
                <a:gd name="T25" fmla="*/ 30 h 118"/>
                <a:gd name="T26" fmla="*/ 108 w 132"/>
                <a:gd name="T27" fmla="*/ 23 h 118"/>
                <a:gd name="T28" fmla="*/ 103 w 132"/>
                <a:gd name="T29" fmla="*/ 19 h 118"/>
                <a:gd name="T30" fmla="*/ 95 w 132"/>
                <a:gd name="T31" fmla="*/ 17 h 118"/>
                <a:gd name="T32" fmla="*/ 88 w 132"/>
                <a:gd name="T33" fmla="*/ 13 h 118"/>
                <a:gd name="T34" fmla="*/ 77 w 132"/>
                <a:gd name="T35" fmla="*/ 16 h 118"/>
                <a:gd name="T36" fmla="*/ 69 w 132"/>
                <a:gd name="T37" fmla="*/ 21 h 118"/>
                <a:gd name="T38" fmla="*/ 67 w 132"/>
                <a:gd name="T39" fmla="*/ 25 h 118"/>
                <a:gd name="T40" fmla="*/ 59 w 132"/>
                <a:gd name="T41" fmla="*/ 28 h 118"/>
                <a:gd name="T42" fmla="*/ 43 w 132"/>
                <a:gd name="T43" fmla="*/ 21 h 118"/>
                <a:gd name="T44" fmla="*/ 35 w 132"/>
                <a:gd name="T45" fmla="*/ 17 h 118"/>
                <a:gd name="T46" fmla="*/ 35 w 132"/>
                <a:gd name="T47" fmla="*/ 6 h 118"/>
                <a:gd name="T48" fmla="*/ 33 w 132"/>
                <a:gd name="T49" fmla="*/ 10 h 118"/>
                <a:gd name="T50" fmla="*/ 29 w 132"/>
                <a:gd name="T51" fmla="*/ 9 h 118"/>
                <a:gd name="T52" fmla="*/ 30 w 132"/>
                <a:gd name="T53" fmla="*/ 4 h 118"/>
                <a:gd name="T54" fmla="*/ 26 w 132"/>
                <a:gd name="T55" fmla="*/ 0 h 118"/>
                <a:gd name="T56" fmla="*/ 21 w 132"/>
                <a:gd name="T57" fmla="*/ 5 h 118"/>
                <a:gd name="T58" fmla="*/ 9 w 132"/>
                <a:gd name="T59" fmla="*/ 5 h 118"/>
                <a:gd name="T60" fmla="*/ 3 w 132"/>
                <a:gd name="T61" fmla="*/ 3 h 118"/>
                <a:gd name="T62" fmla="*/ 2 w 132"/>
                <a:gd name="T63" fmla="*/ 10 h 118"/>
                <a:gd name="T64" fmla="*/ 2 w 132"/>
                <a:gd name="T65" fmla="*/ 16 h 118"/>
                <a:gd name="T66" fmla="*/ 5 w 132"/>
                <a:gd name="T67" fmla="*/ 19 h 118"/>
                <a:gd name="T68" fmla="*/ 7 w 132"/>
                <a:gd name="T69" fmla="*/ 23 h 118"/>
                <a:gd name="T70" fmla="*/ 9 w 132"/>
                <a:gd name="T71" fmla="*/ 29 h 118"/>
                <a:gd name="T72" fmla="*/ 14 w 132"/>
                <a:gd name="T73" fmla="*/ 34 h 118"/>
                <a:gd name="T74" fmla="*/ 16 w 132"/>
                <a:gd name="T75" fmla="*/ 38 h 118"/>
                <a:gd name="T76" fmla="*/ 13 w 132"/>
                <a:gd name="T77" fmla="*/ 42 h 118"/>
                <a:gd name="T78" fmla="*/ 12 w 132"/>
                <a:gd name="T79" fmla="*/ 47 h 118"/>
                <a:gd name="T80" fmla="*/ 14 w 132"/>
                <a:gd name="T81" fmla="*/ 52 h 118"/>
                <a:gd name="T82" fmla="*/ 15 w 132"/>
                <a:gd name="T83" fmla="*/ 57 h 118"/>
                <a:gd name="T84" fmla="*/ 26 w 132"/>
                <a:gd name="T85" fmla="*/ 64 h 118"/>
                <a:gd name="T86" fmla="*/ 29 w 132"/>
                <a:gd name="T87" fmla="*/ 74 h 118"/>
                <a:gd name="T88" fmla="*/ 36 w 132"/>
                <a:gd name="T89" fmla="*/ 78 h 118"/>
                <a:gd name="T90" fmla="*/ 44 w 132"/>
                <a:gd name="T91" fmla="*/ 80 h 118"/>
                <a:gd name="T92" fmla="*/ 49 w 132"/>
                <a:gd name="T93" fmla="*/ 90 h 118"/>
                <a:gd name="T94" fmla="*/ 60 w 132"/>
                <a:gd name="T95" fmla="*/ 100 h 118"/>
                <a:gd name="T96" fmla="*/ 73 w 132"/>
                <a:gd name="T97" fmla="*/ 107 h 118"/>
                <a:gd name="T98" fmla="*/ 84 w 132"/>
                <a:gd name="T99" fmla="*/ 103 h 118"/>
                <a:gd name="T100" fmla="*/ 92 w 132"/>
                <a:gd name="T101" fmla="*/ 112 h 118"/>
                <a:gd name="T102" fmla="*/ 107 w 132"/>
                <a:gd name="T103" fmla="*/ 115 h 118"/>
                <a:gd name="T104" fmla="*/ 121 w 132"/>
                <a:gd name="T105" fmla="*/ 117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32" h="118">
                  <a:moveTo>
                    <a:pt x="84" y="104"/>
                  </a:moveTo>
                  <a:cubicBezTo>
                    <a:pt x="84" y="105"/>
                    <a:pt x="84" y="105"/>
                    <a:pt x="84" y="105"/>
                  </a:cubicBezTo>
                  <a:cubicBezTo>
                    <a:pt x="82" y="106"/>
                    <a:pt x="81" y="106"/>
                    <a:pt x="79" y="107"/>
                  </a:cubicBezTo>
                  <a:cubicBezTo>
                    <a:pt x="79" y="105"/>
                    <a:pt x="81" y="106"/>
                    <a:pt x="81" y="105"/>
                  </a:cubicBezTo>
                  <a:cubicBezTo>
                    <a:pt x="81" y="105"/>
                    <a:pt x="82" y="105"/>
                    <a:pt x="82" y="105"/>
                  </a:cubicBezTo>
                  <a:cubicBezTo>
                    <a:pt x="82" y="104"/>
                    <a:pt x="83" y="104"/>
                    <a:pt x="84" y="104"/>
                  </a:cubicBezTo>
                  <a:cubicBezTo>
                    <a:pt x="84" y="104"/>
                    <a:pt x="85" y="104"/>
                    <a:pt x="84" y="104"/>
                  </a:cubicBezTo>
                  <a:close/>
                  <a:moveTo>
                    <a:pt x="123" y="113"/>
                  </a:moveTo>
                  <a:cubicBezTo>
                    <a:pt x="123" y="110"/>
                    <a:pt x="123" y="110"/>
                    <a:pt x="123" y="110"/>
                  </a:cubicBezTo>
                  <a:cubicBezTo>
                    <a:pt x="125" y="110"/>
                    <a:pt x="125" y="110"/>
                    <a:pt x="125" y="110"/>
                  </a:cubicBezTo>
                  <a:cubicBezTo>
                    <a:pt x="125" y="108"/>
                    <a:pt x="125" y="108"/>
                    <a:pt x="125" y="108"/>
                  </a:cubicBezTo>
                  <a:cubicBezTo>
                    <a:pt x="129" y="108"/>
                    <a:pt x="129" y="108"/>
                    <a:pt x="129" y="108"/>
                  </a:cubicBezTo>
                  <a:cubicBezTo>
                    <a:pt x="131" y="107"/>
                    <a:pt x="131" y="107"/>
                    <a:pt x="131" y="107"/>
                  </a:cubicBezTo>
                  <a:cubicBezTo>
                    <a:pt x="132" y="105"/>
                    <a:pt x="132" y="105"/>
                    <a:pt x="132" y="105"/>
                  </a:cubicBezTo>
                  <a:cubicBezTo>
                    <a:pt x="132" y="104"/>
                    <a:pt x="132" y="104"/>
                    <a:pt x="132" y="104"/>
                  </a:cubicBezTo>
                  <a:cubicBezTo>
                    <a:pt x="131" y="102"/>
                    <a:pt x="131" y="102"/>
                    <a:pt x="131" y="102"/>
                  </a:cubicBezTo>
                  <a:cubicBezTo>
                    <a:pt x="129" y="102"/>
                    <a:pt x="129" y="102"/>
                    <a:pt x="129" y="102"/>
                  </a:cubicBezTo>
                  <a:cubicBezTo>
                    <a:pt x="129" y="95"/>
                    <a:pt x="129" y="95"/>
                    <a:pt x="129" y="95"/>
                  </a:cubicBezTo>
                  <a:cubicBezTo>
                    <a:pt x="127" y="95"/>
                    <a:pt x="127" y="95"/>
                    <a:pt x="127" y="95"/>
                  </a:cubicBezTo>
                  <a:cubicBezTo>
                    <a:pt x="125" y="93"/>
                    <a:pt x="125" y="93"/>
                    <a:pt x="125" y="93"/>
                  </a:cubicBezTo>
                  <a:cubicBezTo>
                    <a:pt x="123" y="92"/>
                    <a:pt x="123" y="92"/>
                    <a:pt x="123" y="92"/>
                  </a:cubicBezTo>
                  <a:cubicBezTo>
                    <a:pt x="120" y="89"/>
                    <a:pt x="120" y="89"/>
                    <a:pt x="120" y="89"/>
                  </a:cubicBezTo>
                  <a:cubicBezTo>
                    <a:pt x="120" y="87"/>
                    <a:pt x="120" y="87"/>
                    <a:pt x="120" y="87"/>
                  </a:cubicBezTo>
                  <a:cubicBezTo>
                    <a:pt x="116" y="82"/>
                    <a:pt x="116" y="82"/>
                    <a:pt x="116" y="82"/>
                  </a:cubicBezTo>
                  <a:cubicBezTo>
                    <a:pt x="122" y="74"/>
                    <a:pt x="122" y="74"/>
                    <a:pt x="122" y="74"/>
                  </a:cubicBezTo>
                  <a:cubicBezTo>
                    <a:pt x="122" y="71"/>
                    <a:pt x="122" y="71"/>
                    <a:pt x="122" y="71"/>
                  </a:cubicBezTo>
                  <a:cubicBezTo>
                    <a:pt x="121" y="70"/>
                    <a:pt x="121" y="70"/>
                    <a:pt x="121" y="70"/>
                  </a:cubicBezTo>
                  <a:cubicBezTo>
                    <a:pt x="118" y="70"/>
                    <a:pt x="118" y="70"/>
                    <a:pt x="118" y="70"/>
                  </a:cubicBezTo>
                  <a:cubicBezTo>
                    <a:pt x="116" y="69"/>
                    <a:pt x="116" y="69"/>
                    <a:pt x="116" y="69"/>
                  </a:cubicBezTo>
                  <a:cubicBezTo>
                    <a:pt x="116" y="63"/>
                    <a:pt x="116" y="63"/>
                    <a:pt x="116" y="63"/>
                  </a:cubicBezTo>
                  <a:cubicBezTo>
                    <a:pt x="114" y="58"/>
                    <a:pt x="114" y="58"/>
                    <a:pt x="114" y="58"/>
                  </a:cubicBezTo>
                  <a:cubicBezTo>
                    <a:pt x="114" y="56"/>
                    <a:pt x="114" y="56"/>
                    <a:pt x="114" y="56"/>
                  </a:cubicBezTo>
                  <a:cubicBezTo>
                    <a:pt x="116" y="53"/>
                    <a:pt x="116" y="53"/>
                    <a:pt x="116" y="53"/>
                  </a:cubicBezTo>
                  <a:cubicBezTo>
                    <a:pt x="114" y="52"/>
                    <a:pt x="114" y="52"/>
                    <a:pt x="114" y="52"/>
                  </a:cubicBezTo>
                  <a:cubicBezTo>
                    <a:pt x="114" y="47"/>
                    <a:pt x="114" y="47"/>
                    <a:pt x="114" y="47"/>
                  </a:cubicBezTo>
                  <a:cubicBezTo>
                    <a:pt x="116" y="47"/>
                    <a:pt x="116" y="47"/>
                    <a:pt x="116" y="47"/>
                  </a:cubicBezTo>
                  <a:cubicBezTo>
                    <a:pt x="115" y="45"/>
                    <a:pt x="115" y="45"/>
                    <a:pt x="115" y="45"/>
                  </a:cubicBezTo>
                  <a:cubicBezTo>
                    <a:pt x="117" y="43"/>
                    <a:pt x="117" y="43"/>
                    <a:pt x="117" y="43"/>
                  </a:cubicBezTo>
                  <a:cubicBezTo>
                    <a:pt x="117" y="43"/>
                    <a:pt x="117" y="41"/>
                    <a:pt x="117" y="41"/>
                  </a:cubicBezTo>
                  <a:cubicBezTo>
                    <a:pt x="117" y="41"/>
                    <a:pt x="118" y="40"/>
                    <a:pt x="118" y="40"/>
                  </a:cubicBezTo>
                  <a:cubicBezTo>
                    <a:pt x="118" y="40"/>
                    <a:pt x="118" y="39"/>
                    <a:pt x="118" y="39"/>
                  </a:cubicBezTo>
                  <a:cubicBezTo>
                    <a:pt x="118" y="38"/>
                    <a:pt x="118" y="38"/>
                    <a:pt x="118" y="38"/>
                  </a:cubicBezTo>
                  <a:cubicBezTo>
                    <a:pt x="118" y="36"/>
                    <a:pt x="118" y="36"/>
                    <a:pt x="118" y="36"/>
                  </a:cubicBezTo>
                  <a:cubicBezTo>
                    <a:pt x="118" y="36"/>
                    <a:pt x="118" y="36"/>
                    <a:pt x="118" y="36"/>
                  </a:cubicBezTo>
                  <a:cubicBezTo>
                    <a:pt x="118" y="36"/>
                    <a:pt x="118" y="36"/>
                    <a:pt x="118" y="36"/>
                  </a:cubicBezTo>
                  <a:cubicBezTo>
                    <a:pt x="118" y="36"/>
                    <a:pt x="118" y="36"/>
                    <a:pt x="118" y="36"/>
                  </a:cubicBezTo>
                  <a:cubicBezTo>
                    <a:pt x="118" y="35"/>
                    <a:pt x="118" y="35"/>
                    <a:pt x="118" y="35"/>
                  </a:cubicBezTo>
                  <a:cubicBezTo>
                    <a:pt x="117" y="35"/>
                    <a:pt x="117" y="35"/>
                    <a:pt x="117" y="35"/>
                  </a:cubicBezTo>
                  <a:cubicBezTo>
                    <a:pt x="117" y="33"/>
                    <a:pt x="117" y="33"/>
                    <a:pt x="117" y="33"/>
                  </a:cubicBezTo>
                  <a:cubicBezTo>
                    <a:pt x="117" y="33"/>
                    <a:pt x="118" y="32"/>
                    <a:pt x="118" y="32"/>
                  </a:cubicBezTo>
                  <a:cubicBezTo>
                    <a:pt x="118" y="32"/>
                    <a:pt x="118" y="31"/>
                    <a:pt x="118" y="31"/>
                  </a:cubicBezTo>
                  <a:cubicBezTo>
                    <a:pt x="118" y="30"/>
                    <a:pt x="118" y="30"/>
                    <a:pt x="118" y="30"/>
                  </a:cubicBezTo>
                  <a:cubicBezTo>
                    <a:pt x="118" y="27"/>
                    <a:pt x="118" y="27"/>
                    <a:pt x="118" y="27"/>
                  </a:cubicBezTo>
                  <a:cubicBezTo>
                    <a:pt x="112" y="27"/>
                    <a:pt x="112" y="27"/>
                    <a:pt x="112" y="27"/>
                  </a:cubicBezTo>
                  <a:cubicBezTo>
                    <a:pt x="112" y="27"/>
                    <a:pt x="110" y="24"/>
                    <a:pt x="110" y="23"/>
                  </a:cubicBezTo>
                  <a:cubicBezTo>
                    <a:pt x="109" y="23"/>
                    <a:pt x="108" y="23"/>
                    <a:pt x="108" y="23"/>
                  </a:cubicBezTo>
                  <a:cubicBezTo>
                    <a:pt x="106" y="23"/>
                    <a:pt x="106" y="23"/>
                    <a:pt x="106" y="23"/>
                  </a:cubicBezTo>
                  <a:cubicBezTo>
                    <a:pt x="106" y="23"/>
                    <a:pt x="106" y="21"/>
                    <a:pt x="106" y="20"/>
                  </a:cubicBezTo>
                  <a:cubicBezTo>
                    <a:pt x="106" y="20"/>
                    <a:pt x="105" y="19"/>
                    <a:pt x="105" y="19"/>
                  </a:cubicBezTo>
                  <a:cubicBezTo>
                    <a:pt x="104" y="19"/>
                    <a:pt x="103" y="19"/>
                    <a:pt x="103" y="19"/>
                  </a:cubicBezTo>
                  <a:cubicBezTo>
                    <a:pt x="103" y="19"/>
                    <a:pt x="101" y="18"/>
                    <a:pt x="101" y="18"/>
                  </a:cubicBezTo>
                  <a:cubicBezTo>
                    <a:pt x="101" y="18"/>
                    <a:pt x="99" y="19"/>
                    <a:pt x="99" y="19"/>
                  </a:cubicBezTo>
                  <a:cubicBezTo>
                    <a:pt x="99" y="19"/>
                    <a:pt x="98" y="18"/>
                    <a:pt x="98" y="18"/>
                  </a:cubicBezTo>
                  <a:cubicBezTo>
                    <a:pt x="98" y="18"/>
                    <a:pt x="96" y="17"/>
                    <a:pt x="95" y="17"/>
                  </a:cubicBezTo>
                  <a:cubicBezTo>
                    <a:pt x="95" y="17"/>
                    <a:pt x="92" y="16"/>
                    <a:pt x="92" y="16"/>
                  </a:cubicBezTo>
                  <a:cubicBezTo>
                    <a:pt x="91" y="13"/>
                    <a:pt x="91" y="13"/>
                    <a:pt x="91" y="13"/>
                  </a:cubicBezTo>
                  <a:cubicBezTo>
                    <a:pt x="90" y="14"/>
                    <a:pt x="90" y="14"/>
                    <a:pt x="90" y="14"/>
                  </a:cubicBezTo>
                  <a:cubicBezTo>
                    <a:pt x="88" y="13"/>
                    <a:pt x="88" y="13"/>
                    <a:pt x="88" y="13"/>
                  </a:cubicBezTo>
                  <a:cubicBezTo>
                    <a:pt x="86" y="14"/>
                    <a:pt x="86" y="14"/>
                    <a:pt x="86" y="14"/>
                  </a:cubicBezTo>
                  <a:cubicBezTo>
                    <a:pt x="86" y="14"/>
                    <a:pt x="84" y="15"/>
                    <a:pt x="84" y="15"/>
                  </a:cubicBezTo>
                  <a:cubicBezTo>
                    <a:pt x="84" y="15"/>
                    <a:pt x="79" y="15"/>
                    <a:pt x="79" y="15"/>
                  </a:cubicBezTo>
                  <a:cubicBezTo>
                    <a:pt x="78" y="15"/>
                    <a:pt x="77" y="16"/>
                    <a:pt x="77" y="16"/>
                  </a:cubicBezTo>
                  <a:cubicBezTo>
                    <a:pt x="76" y="17"/>
                    <a:pt x="75" y="18"/>
                    <a:pt x="74" y="18"/>
                  </a:cubicBezTo>
                  <a:cubicBezTo>
                    <a:pt x="74" y="19"/>
                    <a:pt x="74" y="20"/>
                    <a:pt x="74" y="20"/>
                  </a:cubicBezTo>
                  <a:cubicBezTo>
                    <a:pt x="74" y="21"/>
                    <a:pt x="72" y="21"/>
                    <a:pt x="72" y="21"/>
                  </a:cubicBezTo>
                  <a:cubicBezTo>
                    <a:pt x="69" y="21"/>
                    <a:pt x="69" y="21"/>
                    <a:pt x="69" y="21"/>
                  </a:cubicBezTo>
                  <a:cubicBezTo>
                    <a:pt x="69" y="22"/>
                    <a:pt x="69" y="24"/>
                    <a:pt x="69" y="24"/>
                  </a:cubicBezTo>
                  <a:cubicBezTo>
                    <a:pt x="70" y="25"/>
                    <a:pt x="70" y="25"/>
                    <a:pt x="70" y="26"/>
                  </a:cubicBezTo>
                  <a:cubicBezTo>
                    <a:pt x="70" y="26"/>
                    <a:pt x="69" y="27"/>
                    <a:pt x="68" y="26"/>
                  </a:cubicBezTo>
                  <a:cubicBezTo>
                    <a:pt x="68" y="26"/>
                    <a:pt x="68" y="25"/>
                    <a:pt x="67" y="25"/>
                  </a:cubicBezTo>
                  <a:cubicBezTo>
                    <a:pt x="67" y="26"/>
                    <a:pt x="66" y="26"/>
                    <a:pt x="66" y="26"/>
                  </a:cubicBezTo>
                  <a:cubicBezTo>
                    <a:pt x="66" y="26"/>
                    <a:pt x="65" y="26"/>
                    <a:pt x="65" y="26"/>
                  </a:cubicBezTo>
                  <a:cubicBezTo>
                    <a:pt x="64" y="26"/>
                    <a:pt x="63" y="26"/>
                    <a:pt x="62" y="27"/>
                  </a:cubicBezTo>
                  <a:cubicBezTo>
                    <a:pt x="61" y="27"/>
                    <a:pt x="60" y="28"/>
                    <a:pt x="59" y="28"/>
                  </a:cubicBezTo>
                  <a:cubicBezTo>
                    <a:pt x="58" y="28"/>
                    <a:pt x="57" y="28"/>
                    <a:pt x="56" y="28"/>
                  </a:cubicBezTo>
                  <a:cubicBezTo>
                    <a:pt x="53" y="28"/>
                    <a:pt x="51" y="27"/>
                    <a:pt x="48" y="26"/>
                  </a:cubicBezTo>
                  <a:cubicBezTo>
                    <a:pt x="46" y="25"/>
                    <a:pt x="44" y="23"/>
                    <a:pt x="43" y="21"/>
                  </a:cubicBezTo>
                  <a:cubicBezTo>
                    <a:pt x="43" y="21"/>
                    <a:pt x="43" y="21"/>
                    <a:pt x="43" y="21"/>
                  </a:cubicBezTo>
                  <a:cubicBezTo>
                    <a:pt x="42" y="21"/>
                    <a:pt x="42" y="21"/>
                    <a:pt x="42" y="21"/>
                  </a:cubicBezTo>
                  <a:cubicBezTo>
                    <a:pt x="41" y="20"/>
                    <a:pt x="40" y="20"/>
                    <a:pt x="39" y="20"/>
                  </a:cubicBezTo>
                  <a:cubicBezTo>
                    <a:pt x="39" y="20"/>
                    <a:pt x="38" y="20"/>
                    <a:pt x="37" y="20"/>
                  </a:cubicBezTo>
                  <a:cubicBezTo>
                    <a:pt x="36" y="20"/>
                    <a:pt x="35" y="18"/>
                    <a:pt x="35" y="17"/>
                  </a:cubicBezTo>
                  <a:cubicBezTo>
                    <a:pt x="35" y="16"/>
                    <a:pt x="35" y="15"/>
                    <a:pt x="34" y="13"/>
                  </a:cubicBezTo>
                  <a:cubicBezTo>
                    <a:pt x="34" y="13"/>
                    <a:pt x="34" y="11"/>
                    <a:pt x="34" y="10"/>
                  </a:cubicBezTo>
                  <a:cubicBezTo>
                    <a:pt x="35" y="10"/>
                    <a:pt x="35" y="7"/>
                    <a:pt x="35" y="7"/>
                  </a:cubicBezTo>
                  <a:cubicBezTo>
                    <a:pt x="35" y="7"/>
                    <a:pt x="35" y="6"/>
                    <a:pt x="35" y="6"/>
                  </a:cubicBezTo>
                  <a:cubicBezTo>
                    <a:pt x="35" y="6"/>
                    <a:pt x="35" y="5"/>
                    <a:pt x="34" y="5"/>
                  </a:cubicBezTo>
                  <a:cubicBezTo>
                    <a:pt x="34" y="6"/>
                    <a:pt x="34" y="7"/>
                    <a:pt x="34" y="7"/>
                  </a:cubicBezTo>
                  <a:cubicBezTo>
                    <a:pt x="33" y="8"/>
                    <a:pt x="33" y="8"/>
                    <a:pt x="33" y="8"/>
                  </a:cubicBezTo>
                  <a:cubicBezTo>
                    <a:pt x="33" y="9"/>
                    <a:pt x="33" y="9"/>
                    <a:pt x="33" y="10"/>
                  </a:cubicBezTo>
                  <a:cubicBezTo>
                    <a:pt x="33" y="11"/>
                    <a:pt x="33" y="11"/>
                    <a:pt x="33" y="12"/>
                  </a:cubicBezTo>
                  <a:cubicBezTo>
                    <a:pt x="32" y="12"/>
                    <a:pt x="31" y="11"/>
                    <a:pt x="31" y="11"/>
                  </a:cubicBezTo>
                  <a:cubicBezTo>
                    <a:pt x="30" y="10"/>
                    <a:pt x="30" y="10"/>
                    <a:pt x="30" y="10"/>
                  </a:cubicBezTo>
                  <a:cubicBezTo>
                    <a:pt x="29" y="10"/>
                    <a:pt x="29" y="10"/>
                    <a:pt x="29" y="9"/>
                  </a:cubicBezTo>
                  <a:cubicBezTo>
                    <a:pt x="29" y="9"/>
                    <a:pt x="27" y="9"/>
                    <a:pt x="28" y="8"/>
                  </a:cubicBezTo>
                  <a:cubicBezTo>
                    <a:pt x="28" y="7"/>
                    <a:pt x="29" y="7"/>
                    <a:pt x="29" y="7"/>
                  </a:cubicBezTo>
                  <a:cubicBezTo>
                    <a:pt x="30" y="6"/>
                    <a:pt x="29" y="5"/>
                    <a:pt x="28" y="5"/>
                  </a:cubicBezTo>
                  <a:cubicBezTo>
                    <a:pt x="28" y="4"/>
                    <a:pt x="29" y="4"/>
                    <a:pt x="30" y="4"/>
                  </a:cubicBezTo>
                  <a:cubicBezTo>
                    <a:pt x="30" y="3"/>
                    <a:pt x="29" y="2"/>
                    <a:pt x="28" y="1"/>
                  </a:cubicBezTo>
                  <a:cubicBezTo>
                    <a:pt x="28" y="1"/>
                    <a:pt x="28" y="1"/>
                    <a:pt x="27" y="1"/>
                  </a:cubicBezTo>
                  <a:cubicBezTo>
                    <a:pt x="27" y="1"/>
                    <a:pt x="27" y="1"/>
                    <a:pt x="27" y="1"/>
                  </a:cubicBezTo>
                  <a:cubicBezTo>
                    <a:pt x="27" y="1"/>
                    <a:pt x="26" y="0"/>
                    <a:pt x="26" y="0"/>
                  </a:cubicBezTo>
                  <a:cubicBezTo>
                    <a:pt x="26" y="1"/>
                    <a:pt x="25" y="2"/>
                    <a:pt x="24" y="2"/>
                  </a:cubicBezTo>
                  <a:cubicBezTo>
                    <a:pt x="24" y="2"/>
                    <a:pt x="24" y="2"/>
                    <a:pt x="23" y="3"/>
                  </a:cubicBezTo>
                  <a:cubicBezTo>
                    <a:pt x="23" y="3"/>
                    <a:pt x="22" y="3"/>
                    <a:pt x="22" y="3"/>
                  </a:cubicBezTo>
                  <a:cubicBezTo>
                    <a:pt x="22" y="4"/>
                    <a:pt x="21" y="4"/>
                    <a:pt x="21" y="5"/>
                  </a:cubicBezTo>
                  <a:cubicBezTo>
                    <a:pt x="21" y="5"/>
                    <a:pt x="20" y="5"/>
                    <a:pt x="20" y="5"/>
                  </a:cubicBezTo>
                  <a:cubicBezTo>
                    <a:pt x="19" y="6"/>
                    <a:pt x="19" y="7"/>
                    <a:pt x="17" y="7"/>
                  </a:cubicBezTo>
                  <a:cubicBezTo>
                    <a:pt x="16" y="7"/>
                    <a:pt x="16" y="8"/>
                    <a:pt x="15" y="8"/>
                  </a:cubicBezTo>
                  <a:cubicBezTo>
                    <a:pt x="13" y="8"/>
                    <a:pt x="11" y="7"/>
                    <a:pt x="9" y="5"/>
                  </a:cubicBezTo>
                  <a:cubicBezTo>
                    <a:pt x="9" y="5"/>
                    <a:pt x="8" y="4"/>
                    <a:pt x="7" y="3"/>
                  </a:cubicBezTo>
                  <a:cubicBezTo>
                    <a:pt x="7" y="2"/>
                    <a:pt x="6" y="1"/>
                    <a:pt x="6" y="1"/>
                  </a:cubicBezTo>
                  <a:cubicBezTo>
                    <a:pt x="5" y="0"/>
                    <a:pt x="4" y="0"/>
                    <a:pt x="4" y="1"/>
                  </a:cubicBezTo>
                  <a:cubicBezTo>
                    <a:pt x="3" y="2"/>
                    <a:pt x="4" y="3"/>
                    <a:pt x="3" y="3"/>
                  </a:cubicBezTo>
                  <a:cubicBezTo>
                    <a:pt x="2" y="3"/>
                    <a:pt x="1" y="3"/>
                    <a:pt x="1" y="3"/>
                  </a:cubicBezTo>
                  <a:cubicBezTo>
                    <a:pt x="0" y="4"/>
                    <a:pt x="1" y="5"/>
                    <a:pt x="1" y="5"/>
                  </a:cubicBezTo>
                  <a:cubicBezTo>
                    <a:pt x="2" y="6"/>
                    <a:pt x="2" y="7"/>
                    <a:pt x="2" y="8"/>
                  </a:cubicBezTo>
                  <a:cubicBezTo>
                    <a:pt x="2" y="8"/>
                    <a:pt x="2" y="9"/>
                    <a:pt x="2" y="10"/>
                  </a:cubicBezTo>
                  <a:cubicBezTo>
                    <a:pt x="3" y="10"/>
                    <a:pt x="2" y="11"/>
                    <a:pt x="3" y="11"/>
                  </a:cubicBezTo>
                  <a:cubicBezTo>
                    <a:pt x="3" y="12"/>
                    <a:pt x="4" y="12"/>
                    <a:pt x="3" y="13"/>
                  </a:cubicBezTo>
                  <a:cubicBezTo>
                    <a:pt x="3" y="14"/>
                    <a:pt x="3" y="14"/>
                    <a:pt x="3" y="15"/>
                  </a:cubicBezTo>
                  <a:cubicBezTo>
                    <a:pt x="2" y="15"/>
                    <a:pt x="2" y="15"/>
                    <a:pt x="2" y="16"/>
                  </a:cubicBezTo>
                  <a:cubicBezTo>
                    <a:pt x="3" y="16"/>
                    <a:pt x="3" y="16"/>
                    <a:pt x="4" y="17"/>
                  </a:cubicBezTo>
                  <a:cubicBezTo>
                    <a:pt x="4" y="17"/>
                    <a:pt x="4" y="17"/>
                    <a:pt x="4" y="18"/>
                  </a:cubicBezTo>
                  <a:cubicBezTo>
                    <a:pt x="4" y="18"/>
                    <a:pt x="4" y="18"/>
                    <a:pt x="4" y="19"/>
                  </a:cubicBezTo>
                  <a:cubicBezTo>
                    <a:pt x="4" y="19"/>
                    <a:pt x="5" y="19"/>
                    <a:pt x="5" y="19"/>
                  </a:cubicBezTo>
                  <a:cubicBezTo>
                    <a:pt x="5" y="19"/>
                    <a:pt x="4" y="20"/>
                    <a:pt x="4" y="20"/>
                  </a:cubicBezTo>
                  <a:cubicBezTo>
                    <a:pt x="5" y="20"/>
                    <a:pt x="6" y="20"/>
                    <a:pt x="6" y="21"/>
                  </a:cubicBezTo>
                  <a:cubicBezTo>
                    <a:pt x="6" y="22"/>
                    <a:pt x="5" y="22"/>
                    <a:pt x="5" y="22"/>
                  </a:cubicBezTo>
                  <a:cubicBezTo>
                    <a:pt x="7" y="23"/>
                    <a:pt x="7" y="23"/>
                    <a:pt x="7" y="23"/>
                  </a:cubicBezTo>
                  <a:cubicBezTo>
                    <a:pt x="8" y="25"/>
                    <a:pt x="8" y="25"/>
                    <a:pt x="8" y="25"/>
                  </a:cubicBezTo>
                  <a:cubicBezTo>
                    <a:pt x="7" y="26"/>
                    <a:pt x="7" y="26"/>
                    <a:pt x="7" y="26"/>
                  </a:cubicBezTo>
                  <a:cubicBezTo>
                    <a:pt x="7" y="26"/>
                    <a:pt x="8" y="27"/>
                    <a:pt x="8" y="27"/>
                  </a:cubicBezTo>
                  <a:cubicBezTo>
                    <a:pt x="8" y="28"/>
                    <a:pt x="9" y="29"/>
                    <a:pt x="9" y="29"/>
                  </a:cubicBezTo>
                  <a:cubicBezTo>
                    <a:pt x="9" y="29"/>
                    <a:pt x="10" y="29"/>
                    <a:pt x="10" y="29"/>
                  </a:cubicBezTo>
                  <a:cubicBezTo>
                    <a:pt x="10" y="30"/>
                    <a:pt x="11" y="32"/>
                    <a:pt x="11" y="33"/>
                  </a:cubicBezTo>
                  <a:cubicBezTo>
                    <a:pt x="11" y="33"/>
                    <a:pt x="12" y="33"/>
                    <a:pt x="12" y="33"/>
                  </a:cubicBezTo>
                  <a:cubicBezTo>
                    <a:pt x="14" y="34"/>
                    <a:pt x="14" y="34"/>
                    <a:pt x="14" y="34"/>
                  </a:cubicBezTo>
                  <a:cubicBezTo>
                    <a:pt x="17" y="34"/>
                    <a:pt x="17" y="34"/>
                    <a:pt x="17" y="34"/>
                  </a:cubicBezTo>
                  <a:cubicBezTo>
                    <a:pt x="15" y="36"/>
                    <a:pt x="15" y="36"/>
                    <a:pt x="15" y="36"/>
                  </a:cubicBezTo>
                  <a:cubicBezTo>
                    <a:pt x="15" y="37"/>
                    <a:pt x="15" y="37"/>
                    <a:pt x="15" y="37"/>
                  </a:cubicBezTo>
                  <a:cubicBezTo>
                    <a:pt x="16" y="38"/>
                    <a:pt x="16" y="38"/>
                    <a:pt x="16" y="38"/>
                  </a:cubicBezTo>
                  <a:cubicBezTo>
                    <a:pt x="16" y="40"/>
                    <a:pt x="16" y="40"/>
                    <a:pt x="16" y="40"/>
                  </a:cubicBezTo>
                  <a:cubicBezTo>
                    <a:pt x="14" y="40"/>
                    <a:pt x="14" y="40"/>
                    <a:pt x="14" y="40"/>
                  </a:cubicBezTo>
                  <a:cubicBezTo>
                    <a:pt x="14" y="40"/>
                    <a:pt x="14" y="42"/>
                    <a:pt x="14" y="42"/>
                  </a:cubicBezTo>
                  <a:cubicBezTo>
                    <a:pt x="14" y="42"/>
                    <a:pt x="13" y="42"/>
                    <a:pt x="13" y="42"/>
                  </a:cubicBezTo>
                  <a:cubicBezTo>
                    <a:pt x="13" y="44"/>
                    <a:pt x="13" y="44"/>
                    <a:pt x="13" y="44"/>
                  </a:cubicBezTo>
                  <a:cubicBezTo>
                    <a:pt x="11" y="45"/>
                    <a:pt x="11" y="45"/>
                    <a:pt x="11" y="45"/>
                  </a:cubicBezTo>
                  <a:cubicBezTo>
                    <a:pt x="11" y="45"/>
                    <a:pt x="11" y="45"/>
                    <a:pt x="11" y="45"/>
                  </a:cubicBezTo>
                  <a:cubicBezTo>
                    <a:pt x="11" y="45"/>
                    <a:pt x="12" y="47"/>
                    <a:pt x="12" y="47"/>
                  </a:cubicBezTo>
                  <a:cubicBezTo>
                    <a:pt x="12" y="47"/>
                    <a:pt x="11" y="48"/>
                    <a:pt x="11" y="49"/>
                  </a:cubicBezTo>
                  <a:cubicBezTo>
                    <a:pt x="11" y="49"/>
                    <a:pt x="11" y="50"/>
                    <a:pt x="11" y="50"/>
                  </a:cubicBezTo>
                  <a:cubicBezTo>
                    <a:pt x="11" y="50"/>
                    <a:pt x="12" y="51"/>
                    <a:pt x="12" y="51"/>
                  </a:cubicBezTo>
                  <a:cubicBezTo>
                    <a:pt x="12" y="52"/>
                    <a:pt x="14" y="52"/>
                    <a:pt x="14" y="52"/>
                  </a:cubicBezTo>
                  <a:cubicBezTo>
                    <a:pt x="14" y="52"/>
                    <a:pt x="14" y="53"/>
                    <a:pt x="14" y="53"/>
                  </a:cubicBezTo>
                  <a:cubicBezTo>
                    <a:pt x="15" y="53"/>
                    <a:pt x="15" y="53"/>
                    <a:pt x="15" y="53"/>
                  </a:cubicBezTo>
                  <a:cubicBezTo>
                    <a:pt x="16" y="55"/>
                    <a:pt x="16" y="55"/>
                    <a:pt x="16" y="55"/>
                  </a:cubicBezTo>
                  <a:cubicBezTo>
                    <a:pt x="16" y="55"/>
                    <a:pt x="15" y="57"/>
                    <a:pt x="15" y="57"/>
                  </a:cubicBezTo>
                  <a:cubicBezTo>
                    <a:pt x="15" y="57"/>
                    <a:pt x="19" y="58"/>
                    <a:pt x="19" y="58"/>
                  </a:cubicBezTo>
                  <a:cubicBezTo>
                    <a:pt x="22" y="61"/>
                    <a:pt x="22" y="61"/>
                    <a:pt x="22" y="61"/>
                  </a:cubicBezTo>
                  <a:cubicBezTo>
                    <a:pt x="25" y="62"/>
                    <a:pt x="25" y="62"/>
                    <a:pt x="25" y="62"/>
                  </a:cubicBezTo>
                  <a:cubicBezTo>
                    <a:pt x="25" y="62"/>
                    <a:pt x="25" y="64"/>
                    <a:pt x="26" y="64"/>
                  </a:cubicBezTo>
                  <a:cubicBezTo>
                    <a:pt x="26" y="64"/>
                    <a:pt x="27" y="67"/>
                    <a:pt x="27" y="67"/>
                  </a:cubicBezTo>
                  <a:cubicBezTo>
                    <a:pt x="27" y="67"/>
                    <a:pt x="27" y="71"/>
                    <a:pt x="27" y="71"/>
                  </a:cubicBezTo>
                  <a:cubicBezTo>
                    <a:pt x="27" y="71"/>
                    <a:pt x="27" y="73"/>
                    <a:pt x="27" y="73"/>
                  </a:cubicBezTo>
                  <a:cubicBezTo>
                    <a:pt x="27" y="73"/>
                    <a:pt x="28" y="74"/>
                    <a:pt x="29" y="74"/>
                  </a:cubicBezTo>
                  <a:cubicBezTo>
                    <a:pt x="29" y="74"/>
                    <a:pt x="29" y="77"/>
                    <a:pt x="29" y="77"/>
                  </a:cubicBezTo>
                  <a:cubicBezTo>
                    <a:pt x="29" y="78"/>
                    <a:pt x="32" y="81"/>
                    <a:pt x="32" y="81"/>
                  </a:cubicBezTo>
                  <a:cubicBezTo>
                    <a:pt x="32" y="81"/>
                    <a:pt x="33" y="81"/>
                    <a:pt x="33" y="81"/>
                  </a:cubicBezTo>
                  <a:cubicBezTo>
                    <a:pt x="34" y="80"/>
                    <a:pt x="36" y="80"/>
                    <a:pt x="36" y="78"/>
                  </a:cubicBezTo>
                  <a:cubicBezTo>
                    <a:pt x="35" y="77"/>
                    <a:pt x="36" y="77"/>
                    <a:pt x="36" y="78"/>
                  </a:cubicBezTo>
                  <a:cubicBezTo>
                    <a:pt x="37" y="79"/>
                    <a:pt x="38" y="79"/>
                    <a:pt x="39" y="79"/>
                  </a:cubicBezTo>
                  <a:cubicBezTo>
                    <a:pt x="40" y="80"/>
                    <a:pt x="40" y="81"/>
                    <a:pt x="41" y="80"/>
                  </a:cubicBezTo>
                  <a:cubicBezTo>
                    <a:pt x="42" y="79"/>
                    <a:pt x="44" y="79"/>
                    <a:pt x="44" y="80"/>
                  </a:cubicBezTo>
                  <a:cubicBezTo>
                    <a:pt x="44" y="82"/>
                    <a:pt x="45" y="83"/>
                    <a:pt x="47" y="84"/>
                  </a:cubicBezTo>
                  <a:cubicBezTo>
                    <a:pt x="48" y="85"/>
                    <a:pt x="47" y="87"/>
                    <a:pt x="49" y="88"/>
                  </a:cubicBezTo>
                  <a:cubicBezTo>
                    <a:pt x="49" y="88"/>
                    <a:pt x="49" y="88"/>
                    <a:pt x="49" y="89"/>
                  </a:cubicBezTo>
                  <a:cubicBezTo>
                    <a:pt x="49" y="89"/>
                    <a:pt x="49" y="89"/>
                    <a:pt x="49" y="90"/>
                  </a:cubicBezTo>
                  <a:cubicBezTo>
                    <a:pt x="50" y="90"/>
                    <a:pt x="50" y="91"/>
                    <a:pt x="50" y="92"/>
                  </a:cubicBezTo>
                  <a:cubicBezTo>
                    <a:pt x="52" y="96"/>
                    <a:pt x="52" y="97"/>
                    <a:pt x="57" y="97"/>
                  </a:cubicBezTo>
                  <a:cubicBezTo>
                    <a:pt x="57" y="97"/>
                    <a:pt x="57" y="97"/>
                    <a:pt x="57" y="98"/>
                  </a:cubicBezTo>
                  <a:cubicBezTo>
                    <a:pt x="58" y="99"/>
                    <a:pt x="60" y="99"/>
                    <a:pt x="60" y="100"/>
                  </a:cubicBezTo>
                  <a:cubicBezTo>
                    <a:pt x="61" y="102"/>
                    <a:pt x="63" y="103"/>
                    <a:pt x="64" y="103"/>
                  </a:cubicBezTo>
                  <a:cubicBezTo>
                    <a:pt x="65" y="103"/>
                    <a:pt x="66" y="103"/>
                    <a:pt x="67" y="105"/>
                  </a:cubicBezTo>
                  <a:cubicBezTo>
                    <a:pt x="67" y="105"/>
                    <a:pt x="68" y="106"/>
                    <a:pt x="69" y="106"/>
                  </a:cubicBezTo>
                  <a:cubicBezTo>
                    <a:pt x="71" y="105"/>
                    <a:pt x="72" y="106"/>
                    <a:pt x="73" y="107"/>
                  </a:cubicBezTo>
                  <a:cubicBezTo>
                    <a:pt x="74" y="107"/>
                    <a:pt x="76" y="107"/>
                    <a:pt x="77" y="106"/>
                  </a:cubicBezTo>
                  <a:cubicBezTo>
                    <a:pt x="78" y="105"/>
                    <a:pt x="79" y="105"/>
                    <a:pt x="81" y="105"/>
                  </a:cubicBezTo>
                  <a:cubicBezTo>
                    <a:pt x="81" y="104"/>
                    <a:pt x="81" y="103"/>
                    <a:pt x="82" y="103"/>
                  </a:cubicBezTo>
                  <a:cubicBezTo>
                    <a:pt x="83" y="103"/>
                    <a:pt x="84" y="103"/>
                    <a:pt x="84" y="103"/>
                  </a:cubicBezTo>
                  <a:cubicBezTo>
                    <a:pt x="85" y="102"/>
                    <a:pt x="85" y="102"/>
                    <a:pt x="86" y="102"/>
                  </a:cubicBezTo>
                  <a:cubicBezTo>
                    <a:pt x="88" y="102"/>
                    <a:pt x="89" y="102"/>
                    <a:pt x="90" y="103"/>
                  </a:cubicBezTo>
                  <a:cubicBezTo>
                    <a:pt x="90" y="105"/>
                    <a:pt x="91" y="106"/>
                    <a:pt x="91" y="107"/>
                  </a:cubicBezTo>
                  <a:cubicBezTo>
                    <a:pt x="91" y="109"/>
                    <a:pt x="91" y="111"/>
                    <a:pt x="92" y="112"/>
                  </a:cubicBezTo>
                  <a:cubicBezTo>
                    <a:pt x="92" y="113"/>
                    <a:pt x="93" y="113"/>
                    <a:pt x="93" y="113"/>
                  </a:cubicBezTo>
                  <a:cubicBezTo>
                    <a:pt x="95" y="113"/>
                    <a:pt x="96" y="114"/>
                    <a:pt x="97" y="114"/>
                  </a:cubicBezTo>
                  <a:cubicBezTo>
                    <a:pt x="100" y="114"/>
                    <a:pt x="103" y="115"/>
                    <a:pt x="105" y="115"/>
                  </a:cubicBezTo>
                  <a:cubicBezTo>
                    <a:pt x="106" y="115"/>
                    <a:pt x="106" y="115"/>
                    <a:pt x="107" y="115"/>
                  </a:cubicBezTo>
                  <a:cubicBezTo>
                    <a:pt x="109" y="116"/>
                    <a:pt x="111" y="116"/>
                    <a:pt x="114" y="115"/>
                  </a:cubicBezTo>
                  <a:cubicBezTo>
                    <a:pt x="114" y="115"/>
                    <a:pt x="114" y="115"/>
                    <a:pt x="114" y="115"/>
                  </a:cubicBezTo>
                  <a:cubicBezTo>
                    <a:pt x="115" y="117"/>
                    <a:pt x="117" y="116"/>
                    <a:pt x="119" y="117"/>
                  </a:cubicBezTo>
                  <a:cubicBezTo>
                    <a:pt x="120" y="118"/>
                    <a:pt x="120" y="118"/>
                    <a:pt x="121" y="117"/>
                  </a:cubicBezTo>
                  <a:cubicBezTo>
                    <a:pt x="121" y="117"/>
                    <a:pt x="121" y="117"/>
                    <a:pt x="121" y="117"/>
                  </a:cubicBezTo>
                  <a:cubicBezTo>
                    <a:pt x="121" y="115"/>
                    <a:pt x="121" y="115"/>
                    <a:pt x="121" y="115"/>
                  </a:cubicBezTo>
                  <a:lnTo>
                    <a:pt x="123" y="113"/>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43" name="Freeform 863">
              <a:extLst>
                <a:ext uri="{FF2B5EF4-FFF2-40B4-BE49-F238E27FC236}">
                  <a16:creationId xmlns:a16="http://schemas.microsoft.com/office/drawing/2014/main" id="{DF8E1370-0A10-02DD-EE1B-8CF05FD89FBD}"/>
                </a:ext>
              </a:extLst>
            </p:cNvPr>
            <p:cNvSpPr>
              <a:spLocks/>
            </p:cNvSpPr>
            <p:nvPr/>
          </p:nvSpPr>
          <p:spPr bwMode="auto">
            <a:xfrm>
              <a:off x="7302500" y="3762375"/>
              <a:ext cx="812800" cy="896938"/>
            </a:xfrm>
            <a:custGeom>
              <a:avLst/>
              <a:gdLst>
                <a:gd name="T0" fmla="*/ 186 w 195"/>
                <a:gd name="T1" fmla="*/ 79 h 215"/>
                <a:gd name="T2" fmla="*/ 180 w 195"/>
                <a:gd name="T3" fmla="*/ 92 h 215"/>
                <a:gd name="T4" fmla="*/ 165 w 195"/>
                <a:gd name="T5" fmla="*/ 118 h 215"/>
                <a:gd name="T6" fmla="*/ 160 w 195"/>
                <a:gd name="T7" fmla="*/ 107 h 215"/>
                <a:gd name="T8" fmla="*/ 155 w 195"/>
                <a:gd name="T9" fmla="*/ 106 h 215"/>
                <a:gd name="T10" fmla="*/ 162 w 195"/>
                <a:gd name="T11" fmla="*/ 97 h 215"/>
                <a:gd name="T12" fmla="*/ 150 w 195"/>
                <a:gd name="T13" fmla="*/ 94 h 215"/>
                <a:gd name="T14" fmla="*/ 146 w 195"/>
                <a:gd name="T15" fmla="*/ 86 h 215"/>
                <a:gd name="T16" fmla="*/ 140 w 195"/>
                <a:gd name="T17" fmla="*/ 86 h 215"/>
                <a:gd name="T18" fmla="*/ 134 w 195"/>
                <a:gd name="T19" fmla="*/ 88 h 215"/>
                <a:gd name="T20" fmla="*/ 140 w 195"/>
                <a:gd name="T21" fmla="*/ 94 h 215"/>
                <a:gd name="T22" fmla="*/ 134 w 195"/>
                <a:gd name="T23" fmla="*/ 99 h 215"/>
                <a:gd name="T24" fmla="*/ 138 w 195"/>
                <a:gd name="T25" fmla="*/ 104 h 215"/>
                <a:gd name="T26" fmla="*/ 140 w 195"/>
                <a:gd name="T27" fmla="*/ 111 h 215"/>
                <a:gd name="T28" fmla="*/ 135 w 195"/>
                <a:gd name="T29" fmla="*/ 119 h 215"/>
                <a:gd name="T30" fmla="*/ 119 w 195"/>
                <a:gd name="T31" fmla="*/ 133 h 215"/>
                <a:gd name="T32" fmla="*/ 97 w 195"/>
                <a:gd name="T33" fmla="*/ 151 h 215"/>
                <a:gd name="T34" fmla="*/ 89 w 195"/>
                <a:gd name="T35" fmla="*/ 158 h 215"/>
                <a:gd name="T36" fmla="*/ 80 w 195"/>
                <a:gd name="T37" fmla="*/ 176 h 215"/>
                <a:gd name="T38" fmla="*/ 79 w 195"/>
                <a:gd name="T39" fmla="*/ 199 h 215"/>
                <a:gd name="T40" fmla="*/ 67 w 195"/>
                <a:gd name="T41" fmla="*/ 210 h 215"/>
                <a:gd name="T42" fmla="*/ 52 w 195"/>
                <a:gd name="T43" fmla="*/ 195 h 215"/>
                <a:gd name="T44" fmla="*/ 40 w 195"/>
                <a:gd name="T45" fmla="*/ 167 h 215"/>
                <a:gd name="T46" fmla="*/ 31 w 195"/>
                <a:gd name="T47" fmla="*/ 129 h 215"/>
                <a:gd name="T48" fmla="*/ 28 w 195"/>
                <a:gd name="T49" fmla="*/ 115 h 215"/>
                <a:gd name="T50" fmla="*/ 14 w 195"/>
                <a:gd name="T51" fmla="*/ 124 h 215"/>
                <a:gd name="T52" fmla="*/ 13 w 195"/>
                <a:gd name="T53" fmla="*/ 110 h 215"/>
                <a:gd name="T54" fmla="*/ 3 w 195"/>
                <a:gd name="T55" fmla="*/ 101 h 215"/>
                <a:gd name="T56" fmla="*/ 15 w 195"/>
                <a:gd name="T57" fmla="*/ 100 h 215"/>
                <a:gd name="T58" fmla="*/ 16 w 195"/>
                <a:gd name="T59" fmla="*/ 93 h 215"/>
                <a:gd name="T60" fmla="*/ 13 w 195"/>
                <a:gd name="T61" fmla="*/ 87 h 215"/>
                <a:gd name="T62" fmla="*/ 14 w 195"/>
                <a:gd name="T63" fmla="*/ 72 h 215"/>
                <a:gd name="T64" fmla="*/ 27 w 195"/>
                <a:gd name="T65" fmla="*/ 67 h 215"/>
                <a:gd name="T66" fmla="*/ 42 w 195"/>
                <a:gd name="T67" fmla="*/ 48 h 215"/>
                <a:gd name="T68" fmla="*/ 42 w 195"/>
                <a:gd name="T69" fmla="*/ 43 h 215"/>
                <a:gd name="T70" fmla="*/ 44 w 195"/>
                <a:gd name="T71" fmla="*/ 35 h 215"/>
                <a:gd name="T72" fmla="*/ 36 w 195"/>
                <a:gd name="T73" fmla="*/ 27 h 215"/>
                <a:gd name="T74" fmla="*/ 40 w 195"/>
                <a:gd name="T75" fmla="*/ 17 h 215"/>
                <a:gd name="T76" fmla="*/ 33 w 195"/>
                <a:gd name="T77" fmla="*/ 10 h 215"/>
                <a:gd name="T78" fmla="*/ 37 w 195"/>
                <a:gd name="T79" fmla="*/ 2 h 215"/>
                <a:gd name="T80" fmla="*/ 50 w 195"/>
                <a:gd name="T81" fmla="*/ 3 h 215"/>
                <a:gd name="T82" fmla="*/ 62 w 195"/>
                <a:gd name="T83" fmla="*/ 12 h 215"/>
                <a:gd name="T84" fmla="*/ 77 w 195"/>
                <a:gd name="T85" fmla="*/ 10 h 215"/>
                <a:gd name="T86" fmla="*/ 80 w 195"/>
                <a:gd name="T87" fmla="*/ 18 h 215"/>
                <a:gd name="T88" fmla="*/ 71 w 195"/>
                <a:gd name="T89" fmla="*/ 27 h 215"/>
                <a:gd name="T90" fmla="*/ 76 w 195"/>
                <a:gd name="T91" fmla="*/ 37 h 215"/>
                <a:gd name="T92" fmla="*/ 69 w 195"/>
                <a:gd name="T93" fmla="*/ 40 h 215"/>
                <a:gd name="T94" fmla="*/ 75 w 195"/>
                <a:gd name="T95" fmla="*/ 49 h 215"/>
                <a:gd name="T96" fmla="*/ 82 w 195"/>
                <a:gd name="T97" fmla="*/ 60 h 215"/>
                <a:gd name="T98" fmla="*/ 93 w 195"/>
                <a:gd name="T99" fmla="*/ 73 h 215"/>
                <a:gd name="T100" fmla="*/ 103 w 195"/>
                <a:gd name="T101" fmla="*/ 77 h 215"/>
                <a:gd name="T102" fmla="*/ 114 w 195"/>
                <a:gd name="T103" fmla="*/ 82 h 215"/>
                <a:gd name="T104" fmla="*/ 124 w 195"/>
                <a:gd name="T105" fmla="*/ 84 h 215"/>
                <a:gd name="T106" fmla="*/ 132 w 195"/>
                <a:gd name="T107" fmla="*/ 85 h 215"/>
                <a:gd name="T108" fmla="*/ 135 w 195"/>
                <a:gd name="T109" fmla="*/ 73 h 215"/>
                <a:gd name="T110" fmla="*/ 140 w 195"/>
                <a:gd name="T111" fmla="*/ 77 h 215"/>
                <a:gd name="T112" fmla="*/ 151 w 195"/>
                <a:gd name="T113" fmla="*/ 81 h 215"/>
                <a:gd name="T114" fmla="*/ 158 w 195"/>
                <a:gd name="T115" fmla="*/ 76 h 215"/>
                <a:gd name="T116" fmla="*/ 168 w 195"/>
                <a:gd name="T117" fmla="*/ 70 h 215"/>
                <a:gd name="T118" fmla="*/ 183 w 195"/>
                <a:gd name="T119" fmla="*/ 64 h 215"/>
                <a:gd name="T120" fmla="*/ 194 w 195"/>
                <a:gd name="T121" fmla="*/ 73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95" h="215">
                  <a:moveTo>
                    <a:pt x="194" y="75"/>
                  </a:moveTo>
                  <a:cubicBezTo>
                    <a:pt x="195" y="75"/>
                    <a:pt x="194" y="75"/>
                    <a:pt x="193" y="75"/>
                  </a:cubicBezTo>
                  <a:cubicBezTo>
                    <a:pt x="192" y="75"/>
                    <a:pt x="192" y="74"/>
                    <a:pt x="192" y="74"/>
                  </a:cubicBezTo>
                  <a:cubicBezTo>
                    <a:pt x="192" y="74"/>
                    <a:pt x="191" y="75"/>
                    <a:pt x="190" y="76"/>
                  </a:cubicBezTo>
                  <a:cubicBezTo>
                    <a:pt x="190" y="76"/>
                    <a:pt x="189" y="76"/>
                    <a:pt x="188" y="76"/>
                  </a:cubicBezTo>
                  <a:cubicBezTo>
                    <a:pt x="188" y="77"/>
                    <a:pt x="187" y="77"/>
                    <a:pt x="187" y="78"/>
                  </a:cubicBezTo>
                  <a:cubicBezTo>
                    <a:pt x="187" y="79"/>
                    <a:pt x="186" y="79"/>
                    <a:pt x="186" y="79"/>
                  </a:cubicBezTo>
                  <a:cubicBezTo>
                    <a:pt x="185" y="80"/>
                    <a:pt x="185" y="80"/>
                    <a:pt x="184" y="80"/>
                  </a:cubicBezTo>
                  <a:cubicBezTo>
                    <a:pt x="184" y="80"/>
                    <a:pt x="184" y="81"/>
                    <a:pt x="183" y="81"/>
                  </a:cubicBezTo>
                  <a:cubicBezTo>
                    <a:pt x="183" y="82"/>
                    <a:pt x="182" y="83"/>
                    <a:pt x="182" y="84"/>
                  </a:cubicBezTo>
                  <a:cubicBezTo>
                    <a:pt x="181" y="85"/>
                    <a:pt x="182" y="85"/>
                    <a:pt x="182" y="85"/>
                  </a:cubicBezTo>
                  <a:cubicBezTo>
                    <a:pt x="182" y="86"/>
                    <a:pt x="182" y="88"/>
                    <a:pt x="181" y="89"/>
                  </a:cubicBezTo>
                  <a:cubicBezTo>
                    <a:pt x="181" y="89"/>
                    <a:pt x="180" y="90"/>
                    <a:pt x="180" y="91"/>
                  </a:cubicBezTo>
                  <a:cubicBezTo>
                    <a:pt x="179" y="92"/>
                    <a:pt x="180" y="92"/>
                    <a:pt x="180" y="92"/>
                  </a:cubicBezTo>
                  <a:cubicBezTo>
                    <a:pt x="180" y="93"/>
                    <a:pt x="181" y="93"/>
                    <a:pt x="181" y="94"/>
                  </a:cubicBezTo>
                  <a:cubicBezTo>
                    <a:pt x="181" y="94"/>
                    <a:pt x="180" y="96"/>
                    <a:pt x="180" y="97"/>
                  </a:cubicBezTo>
                  <a:cubicBezTo>
                    <a:pt x="180" y="98"/>
                    <a:pt x="179" y="99"/>
                    <a:pt x="179" y="100"/>
                  </a:cubicBezTo>
                  <a:cubicBezTo>
                    <a:pt x="178" y="101"/>
                    <a:pt x="176" y="102"/>
                    <a:pt x="175" y="102"/>
                  </a:cubicBezTo>
                  <a:cubicBezTo>
                    <a:pt x="175" y="102"/>
                    <a:pt x="169" y="103"/>
                    <a:pt x="169" y="103"/>
                  </a:cubicBezTo>
                  <a:cubicBezTo>
                    <a:pt x="169" y="103"/>
                    <a:pt x="168" y="110"/>
                    <a:pt x="168" y="111"/>
                  </a:cubicBezTo>
                  <a:cubicBezTo>
                    <a:pt x="168" y="111"/>
                    <a:pt x="167" y="116"/>
                    <a:pt x="165" y="118"/>
                  </a:cubicBezTo>
                  <a:cubicBezTo>
                    <a:pt x="164" y="115"/>
                    <a:pt x="164" y="115"/>
                    <a:pt x="164" y="115"/>
                  </a:cubicBezTo>
                  <a:cubicBezTo>
                    <a:pt x="164" y="112"/>
                    <a:pt x="164" y="112"/>
                    <a:pt x="164" y="112"/>
                  </a:cubicBezTo>
                  <a:cubicBezTo>
                    <a:pt x="163" y="109"/>
                    <a:pt x="163" y="109"/>
                    <a:pt x="163" y="109"/>
                  </a:cubicBezTo>
                  <a:cubicBezTo>
                    <a:pt x="163" y="105"/>
                    <a:pt x="163" y="105"/>
                    <a:pt x="163" y="105"/>
                  </a:cubicBezTo>
                  <a:cubicBezTo>
                    <a:pt x="162" y="105"/>
                    <a:pt x="162" y="105"/>
                    <a:pt x="162" y="105"/>
                  </a:cubicBezTo>
                  <a:cubicBezTo>
                    <a:pt x="161" y="105"/>
                    <a:pt x="161" y="105"/>
                    <a:pt x="161" y="105"/>
                  </a:cubicBezTo>
                  <a:cubicBezTo>
                    <a:pt x="160" y="107"/>
                    <a:pt x="160" y="107"/>
                    <a:pt x="160" y="107"/>
                  </a:cubicBezTo>
                  <a:cubicBezTo>
                    <a:pt x="160" y="108"/>
                    <a:pt x="160" y="108"/>
                    <a:pt x="160" y="108"/>
                  </a:cubicBezTo>
                  <a:cubicBezTo>
                    <a:pt x="160" y="109"/>
                    <a:pt x="160" y="109"/>
                    <a:pt x="160" y="109"/>
                  </a:cubicBezTo>
                  <a:cubicBezTo>
                    <a:pt x="160" y="109"/>
                    <a:pt x="159" y="110"/>
                    <a:pt x="159" y="110"/>
                  </a:cubicBezTo>
                  <a:cubicBezTo>
                    <a:pt x="159" y="110"/>
                    <a:pt x="158" y="110"/>
                    <a:pt x="158" y="109"/>
                  </a:cubicBezTo>
                  <a:cubicBezTo>
                    <a:pt x="157" y="109"/>
                    <a:pt x="156" y="109"/>
                    <a:pt x="156" y="109"/>
                  </a:cubicBezTo>
                  <a:cubicBezTo>
                    <a:pt x="156" y="108"/>
                    <a:pt x="156" y="108"/>
                    <a:pt x="156" y="108"/>
                  </a:cubicBezTo>
                  <a:cubicBezTo>
                    <a:pt x="156" y="108"/>
                    <a:pt x="155" y="107"/>
                    <a:pt x="155" y="106"/>
                  </a:cubicBezTo>
                  <a:cubicBezTo>
                    <a:pt x="155" y="106"/>
                    <a:pt x="156" y="105"/>
                    <a:pt x="155" y="105"/>
                  </a:cubicBezTo>
                  <a:cubicBezTo>
                    <a:pt x="155" y="104"/>
                    <a:pt x="157" y="102"/>
                    <a:pt x="157" y="102"/>
                  </a:cubicBezTo>
                  <a:cubicBezTo>
                    <a:pt x="157" y="102"/>
                    <a:pt x="158" y="103"/>
                    <a:pt x="158" y="102"/>
                  </a:cubicBezTo>
                  <a:cubicBezTo>
                    <a:pt x="159" y="102"/>
                    <a:pt x="159" y="102"/>
                    <a:pt x="160" y="102"/>
                  </a:cubicBezTo>
                  <a:cubicBezTo>
                    <a:pt x="160" y="101"/>
                    <a:pt x="161" y="100"/>
                    <a:pt x="161" y="100"/>
                  </a:cubicBezTo>
                  <a:cubicBezTo>
                    <a:pt x="162" y="100"/>
                    <a:pt x="162" y="100"/>
                    <a:pt x="162" y="100"/>
                  </a:cubicBezTo>
                  <a:cubicBezTo>
                    <a:pt x="162" y="100"/>
                    <a:pt x="162" y="98"/>
                    <a:pt x="162" y="97"/>
                  </a:cubicBezTo>
                  <a:cubicBezTo>
                    <a:pt x="162" y="97"/>
                    <a:pt x="162" y="96"/>
                    <a:pt x="162" y="96"/>
                  </a:cubicBezTo>
                  <a:cubicBezTo>
                    <a:pt x="162" y="96"/>
                    <a:pt x="163" y="96"/>
                    <a:pt x="163" y="96"/>
                  </a:cubicBezTo>
                  <a:cubicBezTo>
                    <a:pt x="163" y="96"/>
                    <a:pt x="163" y="96"/>
                    <a:pt x="163" y="95"/>
                  </a:cubicBezTo>
                  <a:cubicBezTo>
                    <a:pt x="163" y="95"/>
                    <a:pt x="163" y="95"/>
                    <a:pt x="163" y="95"/>
                  </a:cubicBezTo>
                  <a:cubicBezTo>
                    <a:pt x="163" y="95"/>
                    <a:pt x="162" y="95"/>
                    <a:pt x="161" y="95"/>
                  </a:cubicBezTo>
                  <a:cubicBezTo>
                    <a:pt x="161" y="94"/>
                    <a:pt x="153" y="94"/>
                    <a:pt x="152" y="94"/>
                  </a:cubicBezTo>
                  <a:cubicBezTo>
                    <a:pt x="150" y="94"/>
                    <a:pt x="150" y="94"/>
                    <a:pt x="150" y="94"/>
                  </a:cubicBezTo>
                  <a:cubicBezTo>
                    <a:pt x="150" y="94"/>
                    <a:pt x="149" y="94"/>
                    <a:pt x="148" y="94"/>
                  </a:cubicBezTo>
                  <a:cubicBezTo>
                    <a:pt x="147" y="94"/>
                    <a:pt x="146" y="93"/>
                    <a:pt x="146" y="93"/>
                  </a:cubicBezTo>
                  <a:cubicBezTo>
                    <a:pt x="146" y="93"/>
                    <a:pt x="146" y="92"/>
                    <a:pt x="146" y="92"/>
                  </a:cubicBezTo>
                  <a:cubicBezTo>
                    <a:pt x="146" y="92"/>
                    <a:pt x="147" y="91"/>
                    <a:pt x="147" y="91"/>
                  </a:cubicBezTo>
                  <a:cubicBezTo>
                    <a:pt x="147" y="90"/>
                    <a:pt x="147" y="90"/>
                    <a:pt x="147" y="89"/>
                  </a:cubicBezTo>
                  <a:cubicBezTo>
                    <a:pt x="147" y="89"/>
                    <a:pt x="146" y="88"/>
                    <a:pt x="146" y="88"/>
                  </a:cubicBezTo>
                  <a:cubicBezTo>
                    <a:pt x="146" y="88"/>
                    <a:pt x="146" y="87"/>
                    <a:pt x="146" y="86"/>
                  </a:cubicBezTo>
                  <a:cubicBezTo>
                    <a:pt x="145" y="86"/>
                    <a:pt x="145" y="87"/>
                    <a:pt x="145" y="87"/>
                  </a:cubicBezTo>
                  <a:cubicBezTo>
                    <a:pt x="145" y="87"/>
                    <a:pt x="145" y="88"/>
                    <a:pt x="145" y="88"/>
                  </a:cubicBezTo>
                  <a:cubicBezTo>
                    <a:pt x="144" y="88"/>
                    <a:pt x="144" y="88"/>
                    <a:pt x="144" y="88"/>
                  </a:cubicBezTo>
                  <a:cubicBezTo>
                    <a:pt x="144" y="88"/>
                    <a:pt x="142" y="87"/>
                    <a:pt x="142" y="87"/>
                  </a:cubicBezTo>
                  <a:cubicBezTo>
                    <a:pt x="141" y="85"/>
                    <a:pt x="141" y="85"/>
                    <a:pt x="141" y="85"/>
                  </a:cubicBezTo>
                  <a:cubicBezTo>
                    <a:pt x="140" y="85"/>
                    <a:pt x="140" y="85"/>
                    <a:pt x="140" y="85"/>
                  </a:cubicBezTo>
                  <a:cubicBezTo>
                    <a:pt x="140" y="86"/>
                    <a:pt x="140" y="86"/>
                    <a:pt x="140" y="86"/>
                  </a:cubicBezTo>
                  <a:cubicBezTo>
                    <a:pt x="138" y="86"/>
                    <a:pt x="138" y="86"/>
                    <a:pt x="138" y="86"/>
                  </a:cubicBezTo>
                  <a:cubicBezTo>
                    <a:pt x="137" y="84"/>
                    <a:pt x="137" y="84"/>
                    <a:pt x="137" y="84"/>
                  </a:cubicBezTo>
                  <a:cubicBezTo>
                    <a:pt x="136" y="84"/>
                    <a:pt x="136" y="84"/>
                    <a:pt x="136" y="84"/>
                  </a:cubicBezTo>
                  <a:cubicBezTo>
                    <a:pt x="136" y="84"/>
                    <a:pt x="136" y="85"/>
                    <a:pt x="136" y="85"/>
                  </a:cubicBezTo>
                  <a:cubicBezTo>
                    <a:pt x="136" y="85"/>
                    <a:pt x="136" y="86"/>
                    <a:pt x="136" y="86"/>
                  </a:cubicBezTo>
                  <a:cubicBezTo>
                    <a:pt x="135" y="86"/>
                    <a:pt x="135" y="86"/>
                    <a:pt x="135" y="86"/>
                  </a:cubicBezTo>
                  <a:cubicBezTo>
                    <a:pt x="135" y="86"/>
                    <a:pt x="134" y="88"/>
                    <a:pt x="134" y="88"/>
                  </a:cubicBezTo>
                  <a:cubicBezTo>
                    <a:pt x="134" y="88"/>
                    <a:pt x="134" y="89"/>
                    <a:pt x="134" y="89"/>
                  </a:cubicBezTo>
                  <a:cubicBezTo>
                    <a:pt x="136" y="91"/>
                    <a:pt x="136" y="91"/>
                    <a:pt x="136" y="91"/>
                  </a:cubicBezTo>
                  <a:cubicBezTo>
                    <a:pt x="136" y="91"/>
                    <a:pt x="137" y="91"/>
                    <a:pt x="138" y="91"/>
                  </a:cubicBezTo>
                  <a:cubicBezTo>
                    <a:pt x="138" y="91"/>
                    <a:pt x="139" y="91"/>
                    <a:pt x="139" y="91"/>
                  </a:cubicBezTo>
                  <a:cubicBezTo>
                    <a:pt x="139" y="91"/>
                    <a:pt x="140" y="92"/>
                    <a:pt x="140" y="92"/>
                  </a:cubicBezTo>
                  <a:cubicBezTo>
                    <a:pt x="140" y="93"/>
                    <a:pt x="140" y="94"/>
                    <a:pt x="140" y="94"/>
                  </a:cubicBezTo>
                  <a:cubicBezTo>
                    <a:pt x="140" y="94"/>
                    <a:pt x="140" y="94"/>
                    <a:pt x="140" y="94"/>
                  </a:cubicBezTo>
                  <a:cubicBezTo>
                    <a:pt x="139" y="94"/>
                    <a:pt x="138" y="94"/>
                    <a:pt x="138" y="94"/>
                  </a:cubicBezTo>
                  <a:cubicBezTo>
                    <a:pt x="138" y="94"/>
                    <a:pt x="136" y="94"/>
                    <a:pt x="136" y="94"/>
                  </a:cubicBezTo>
                  <a:cubicBezTo>
                    <a:pt x="136" y="94"/>
                    <a:pt x="137" y="95"/>
                    <a:pt x="137" y="95"/>
                  </a:cubicBezTo>
                  <a:cubicBezTo>
                    <a:pt x="137" y="95"/>
                    <a:pt x="137" y="96"/>
                    <a:pt x="136" y="96"/>
                  </a:cubicBezTo>
                  <a:cubicBezTo>
                    <a:pt x="136" y="96"/>
                    <a:pt x="135" y="96"/>
                    <a:pt x="135" y="96"/>
                  </a:cubicBezTo>
                  <a:cubicBezTo>
                    <a:pt x="134" y="96"/>
                    <a:pt x="134" y="96"/>
                    <a:pt x="134" y="97"/>
                  </a:cubicBezTo>
                  <a:cubicBezTo>
                    <a:pt x="134" y="97"/>
                    <a:pt x="134" y="99"/>
                    <a:pt x="134" y="99"/>
                  </a:cubicBezTo>
                  <a:cubicBezTo>
                    <a:pt x="134" y="99"/>
                    <a:pt x="135" y="99"/>
                    <a:pt x="135" y="99"/>
                  </a:cubicBezTo>
                  <a:cubicBezTo>
                    <a:pt x="135" y="100"/>
                    <a:pt x="136" y="100"/>
                    <a:pt x="137" y="100"/>
                  </a:cubicBezTo>
                  <a:cubicBezTo>
                    <a:pt x="137" y="100"/>
                    <a:pt x="138" y="100"/>
                    <a:pt x="138" y="100"/>
                  </a:cubicBezTo>
                  <a:cubicBezTo>
                    <a:pt x="139" y="101"/>
                    <a:pt x="139" y="101"/>
                    <a:pt x="139" y="101"/>
                  </a:cubicBezTo>
                  <a:cubicBezTo>
                    <a:pt x="139" y="102"/>
                    <a:pt x="139" y="102"/>
                    <a:pt x="139" y="103"/>
                  </a:cubicBezTo>
                  <a:cubicBezTo>
                    <a:pt x="139" y="103"/>
                    <a:pt x="139" y="104"/>
                    <a:pt x="139" y="104"/>
                  </a:cubicBezTo>
                  <a:cubicBezTo>
                    <a:pt x="139" y="104"/>
                    <a:pt x="138" y="104"/>
                    <a:pt x="138" y="104"/>
                  </a:cubicBezTo>
                  <a:cubicBezTo>
                    <a:pt x="138" y="105"/>
                    <a:pt x="137" y="105"/>
                    <a:pt x="137" y="105"/>
                  </a:cubicBezTo>
                  <a:cubicBezTo>
                    <a:pt x="138" y="106"/>
                    <a:pt x="138" y="106"/>
                    <a:pt x="138" y="107"/>
                  </a:cubicBezTo>
                  <a:cubicBezTo>
                    <a:pt x="139" y="107"/>
                    <a:pt x="139" y="107"/>
                    <a:pt x="139" y="107"/>
                  </a:cubicBezTo>
                  <a:cubicBezTo>
                    <a:pt x="139" y="108"/>
                    <a:pt x="138" y="108"/>
                    <a:pt x="139" y="108"/>
                  </a:cubicBezTo>
                  <a:cubicBezTo>
                    <a:pt x="139" y="108"/>
                    <a:pt x="139" y="108"/>
                    <a:pt x="140" y="109"/>
                  </a:cubicBezTo>
                  <a:cubicBezTo>
                    <a:pt x="140" y="109"/>
                    <a:pt x="140" y="110"/>
                    <a:pt x="140" y="110"/>
                  </a:cubicBezTo>
                  <a:cubicBezTo>
                    <a:pt x="140" y="110"/>
                    <a:pt x="140" y="111"/>
                    <a:pt x="140" y="111"/>
                  </a:cubicBezTo>
                  <a:cubicBezTo>
                    <a:pt x="140" y="111"/>
                    <a:pt x="141" y="114"/>
                    <a:pt x="141" y="114"/>
                  </a:cubicBezTo>
                  <a:cubicBezTo>
                    <a:pt x="141" y="118"/>
                    <a:pt x="141" y="118"/>
                    <a:pt x="141" y="118"/>
                  </a:cubicBezTo>
                  <a:cubicBezTo>
                    <a:pt x="141" y="119"/>
                    <a:pt x="139" y="120"/>
                    <a:pt x="138" y="120"/>
                  </a:cubicBezTo>
                  <a:cubicBezTo>
                    <a:pt x="138" y="120"/>
                    <a:pt x="138" y="120"/>
                    <a:pt x="138" y="120"/>
                  </a:cubicBezTo>
                  <a:cubicBezTo>
                    <a:pt x="137" y="120"/>
                    <a:pt x="137" y="120"/>
                    <a:pt x="136" y="120"/>
                  </a:cubicBezTo>
                  <a:cubicBezTo>
                    <a:pt x="136" y="119"/>
                    <a:pt x="136" y="119"/>
                    <a:pt x="135" y="119"/>
                  </a:cubicBezTo>
                  <a:cubicBezTo>
                    <a:pt x="135" y="119"/>
                    <a:pt x="135" y="119"/>
                    <a:pt x="135" y="119"/>
                  </a:cubicBezTo>
                  <a:cubicBezTo>
                    <a:pt x="135" y="119"/>
                    <a:pt x="135" y="118"/>
                    <a:pt x="135" y="117"/>
                  </a:cubicBezTo>
                  <a:cubicBezTo>
                    <a:pt x="135" y="117"/>
                    <a:pt x="135" y="117"/>
                    <a:pt x="135" y="116"/>
                  </a:cubicBezTo>
                  <a:cubicBezTo>
                    <a:pt x="133" y="118"/>
                    <a:pt x="131" y="120"/>
                    <a:pt x="129" y="120"/>
                  </a:cubicBezTo>
                  <a:cubicBezTo>
                    <a:pt x="127" y="120"/>
                    <a:pt x="126" y="123"/>
                    <a:pt x="127" y="124"/>
                  </a:cubicBezTo>
                  <a:cubicBezTo>
                    <a:pt x="127" y="126"/>
                    <a:pt x="127" y="128"/>
                    <a:pt x="125" y="129"/>
                  </a:cubicBezTo>
                  <a:cubicBezTo>
                    <a:pt x="125" y="129"/>
                    <a:pt x="124" y="130"/>
                    <a:pt x="124" y="130"/>
                  </a:cubicBezTo>
                  <a:cubicBezTo>
                    <a:pt x="123" y="132"/>
                    <a:pt x="121" y="132"/>
                    <a:pt x="119" y="133"/>
                  </a:cubicBezTo>
                  <a:cubicBezTo>
                    <a:pt x="119" y="133"/>
                    <a:pt x="117" y="134"/>
                    <a:pt x="116" y="132"/>
                  </a:cubicBezTo>
                  <a:cubicBezTo>
                    <a:pt x="116" y="132"/>
                    <a:pt x="115" y="133"/>
                    <a:pt x="115" y="134"/>
                  </a:cubicBezTo>
                  <a:cubicBezTo>
                    <a:pt x="115" y="135"/>
                    <a:pt x="115" y="135"/>
                    <a:pt x="114" y="136"/>
                  </a:cubicBezTo>
                  <a:cubicBezTo>
                    <a:pt x="112" y="136"/>
                    <a:pt x="112" y="138"/>
                    <a:pt x="111" y="139"/>
                  </a:cubicBezTo>
                  <a:cubicBezTo>
                    <a:pt x="110" y="141"/>
                    <a:pt x="109" y="142"/>
                    <a:pt x="107" y="143"/>
                  </a:cubicBezTo>
                  <a:cubicBezTo>
                    <a:pt x="105" y="144"/>
                    <a:pt x="103" y="146"/>
                    <a:pt x="102" y="148"/>
                  </a:cubicBezTo>
                  <a:cubicBezTo>
                    <a:pt x="101" y="150"/>
                    <a:pt x="99" y="150"/>
                    <a:pt x="97" y="151"/>
                  </a:cubicBezTo>
                  <a:cubicBezTo>
                    <a:pt x="97" y="151"/>
                    <a:pt x="96" y="151"/>
                    <a:pt x="96" y="151"/>
                  </a:cubicBezTo>
                  <a:cubicBezTo>
                    <a:pt x="96" y="152"/>
                    <a:pt x="95" y="152"/>
                    <a:pt x="95" y="153"/>
                  </a:cubicBezTo>
                  <a:cubicBezTo>
                    <a:pt x="96" y="154"/>
                    <a:pt x="95" y="155"/>
                    <a:pt x="93" y="154"/>
                  </a:cubicBezTo>
                  <a:cubicBezTo>
                    <a:pt x="93" y="155"/>
                    <a:pt x="93" y="155"/>
                    <a:pt x="93" y="155"/>
                  </a:cubicBezTo>
                  <a:cubicBezTo>
                    <a:pt x="94" y="155"/>
                    <a:pt x="95" y="154"/>
                    <a:pt x="95" y="155"/>
                  </a:cubicBezTo>
                  <a:cubicBezTo>
                    <a:pt x="95" y="156"/>
                    <a:pt x="94" y="156"/>
                    <a:pt x="94" y="157"/>
                  </a:cubicBezTo>
                  <a:cubicBezTo>
                    <a:pt x="92" y="157"/>
                    <a:pt x="90" y="157"/>
                    <a:pt x="89" y="158"/>
                  </a:cubicBezTo>
                  <a:cubicBezTo>
                    <a:pt x="88" y="158"/>
                    <a:pt x="88" y="158"/>
                    <a:pt x="88" y="159"/>
                  </a:cubicBezTo>
                  <a:cubicBezTo>
                    <a:pt x="87" y="162"/>
                    <a:pt x="86" y="162"/>
                    <a:pt x="84" y="160"/>
                  </a:cubicBezTo>
                  <a:cubicBezTo>
                    <a:pt x="81" y="161"/>
                    <a:pt x="80" y="165"/>
                    <a:pt x="80" y="167"/>
                  </a:cubicBezTo>
                  <a:cubicBezTo>
                    <a:pt x="81" y="169"/>
                    <a:pt x="82" y="170"/>
                    <a:pt x="81" y="172"/>
                  </a:cubicBezTo>
                  <a:cubicBezTo>
                    <a:pt x="80" y="172"/>
                    <a:pt x="81" y="172"/>
                    <a:pt x="81" y="173"/>
                  </a:cubicBezTo>
                  <a:cubicBezTo>
                    <a:pt x="82" y="173"/>
                    <a:pt x="81" y="174"/>
                    <a:pt x="80" y="175"/>
                  </a:cubicBezTo>
                  <a:cubicBezTo>
                    <a:pt x="80" y="175"/>
                    <a:pt x="80" y="176"/>
                    <a:pt x="80" y="176"/>
                  </a:cubicBezTo>
                  <a:cubicBezTo>
                    <a:pt x="82" y="177"/>
                    <a:pt x="81" y="179"/>
                    <a:pt x="81" y="181"/>
                  </a:cubicBezTo>
                  <a:cubicBezTo>
                    <a:pt x="82" y="184"/>
                    <a:pt x="80" y="186"/>
                    <a:pt x="78" y="188"/>
                  </a:cubicBezTo>
                  <a:cubicBezTo>
                    <a:pt x="78" y="188"/>
                    <a:pt x="78" y="189"/>
                    <a:pt x="78" y="189"/>
                  </a:cubicBezTo>
                  <a:cubicBezTo>
                    <a:pt x="78" y="190"/>
                    <a:pt x="79" y="192"/>
                    <a:pt x="79" y="193"/>
                  </a:cubicBezTo>
                  <a:cubicBezTo>
                    <a:pt x="79" y="194"/>
                    <a:pt x="79" y="194"/>
                    <a:pt x="78" y="195"/>
                  </a:cubicBezTo>
                  <a:cubicBezTo>
                    <a:pt x="78" y="195"/>
                    <a:pt x="78" y="195"/>
                    <a:pt x="78" y="195"/>
                  </a:cubicBezTo>
                  <a:cubicBezTo>
                    <a:pt x="79" y="196"/>
                    <a:pt x="79" y="198"/>
                    <a:pt x="79" y="199"/>
                  </a:cubicBezTo>
                  <a:cubicBezTo>
                    <a:pt x="79" y="200"/>
                    <a:pt x="77" y="200"/>
                    <a:pt x="76" y="199"/>
                  </a:cubicBezTo>
                  <a:cubicBezTo>
                    <a:pt x="75" y="199"/>
                    <a:pt x="75" y="199"/>
                    <a:pt x="75" y="199"/>
                  </a:cubicBezTo>
                  <a:cubicBezTo>
                    <a:pt x="75" y="201"/>
                    <a:pt x="74" y="202"/>
                    <a:pt x="73" y="203"/>
                  </a:cubicBezTo>
                  <a:cubicBezTo>
                    <a:pt x="73" y="204"/>
                    <a:pt x="72" y="205"/>
                    <a:pt x="73" y="206"/>
                  </a:cubicBezTo>
                  <a:cubicBezTo>
                    <a:pt x="73" y="206"/>
                    <a:pt x="73" y="207"/>
                    <a:pt x="72" y="207"/>
                  </a:cubicBezTo>
                  <a:cubicBezTo>
                    <a:pt x="71" y="207"/>
                    <a:pt x="70" y="207"/>
                    <a:pt x="68" y="208"/>
                  </a:cubicBezTo>
                  <a:cubicBezTo>
                    <a:pt x="68" y="209"/>
                    <a:pt x="67" y="209"/>
                    <a:pt x="67" y="210"/>
                  </a:cubicBezTo>
                  <a:cubicBezTo>
                    <a:pt x="67" y="213"/>
                    <a:pt x="64" y="215"/>
                    <a:pt x="62" y="214"/>
                  </a:cubicBezTo>
                  <a:cubicBezTo>
                    <a:pt x="62" y="214"/>
                    <a:pt x="62" y="214"/>
                    <a:pt x="62" y="213"/>
                  </a:cubicBezTo>
                  <a:cubicBezTo>
                    <a:pt x="62" y="214"/>
                    <a:pt x="62" y="214"/>
                    <a:pt x="62" y="214"/>
                  </a:cubicBezTo>
                  <a:cubicBezTo>
                    <a:pt x="59" y="213"/>
                    <a:pt x="58" y="211"/>
                    <a:pt x="57" y="209"/>
                  </a:cubicBezTo>
                  <a:cubicBezTo>
                    <a:pt x="56" y="207"/>
                    <a:pt x="55" y="205"/>
                    <a:pt x="55" y="203"/>
                  </a:cubicBezTo>
                  <a:cubicBezTo>
                    <a:pt x="55" y="201"/>
                    <a:pt x="54" y="199"/>
                    <a:pt x="53" y="197"/>
                  </a:cubicBezTo>
                  <a:cubicBezTo>
                    <a:pt x="52" y="196"/>
                    <a:pt x="52" y="196"/>
                    <a:pt x="52" y="195"/>
                  </a:cubicBezTo>
                  <a:cubicBezTo>
                    <a:pt x="51" y="192"/>
                    <a:pt x="50" y="190"/>
                    <a:pt x="48" y="188"/>
                  </a:cubicBezTo>
                  <a:cubicBezTo>
                    <a:pt x="47" y="186"/>
                    <a:pt x="45" y="184"/>
                    <a:pt x="45" y="181"/>
                  </a:cubicBezTo>
                  <a:cubicBezTo>
                    <a:pt x="44" y="179"/>
                    <a:pt x="44" y="177"/>
                    <a:pt x="44" y="175"/>
                  </a:cubicBezTo>
                  <a:cubicBezTo>
                    <a:pt x="42" y="174"/>
                    <a:pt x="42" y="173"/>
                    <a:pt x="42" y="171"/>
                  </a:cubicBezTo>
                  <a:cubicBezTo>
                    <a:pt x="42" y="171"/>
                    <a:pt x="42" y="171"/>
                    <a:pt x="42" y="171"/>
                  </a:cubicBezTo>
                  <a:cubicBezTo>
                    <a:pt x="41" y="170"/>
                    <a:pt x="41" y="170"/>
                    <a:pt x="41" y="169"/>
                  </a:cubicBezTo>
                  <a:cubicBezTo>
                    <a:pt x="41" y="169"/>
                    <a:pt x="40" y="168"/>
                    <a:pt x="40" y="167"/>
                  </a:cubicBezTo>
                  <a:cubicBezTo>
                    <a:pt x="39" y="167"/>
                    <a:pt x="39" y="165"/>
                    <a:pt x="39" y="165"/>
                  </a:cubicBezTo>
                  <a:cubicBezTo>
                    <a:pt x="38" y="163"/>
                    <a:pt x="37" y="161"/>
                    <a:pt x="36" y="160"/>
                  </a:cubicBezTo>
                  <a:cubicBezTo>
                    <a:pt x="36" y="159"/>
                    <a:pt x="35" y="159"/>
                    <a:pt x="35" y="158"/>
                  </a:cubicBezTo>
                  <a:cubicBezTo>
                    <a:pt x="35" y="156"/>
                    <a:pt x="34" y="153"/>
                    <a:pt x="34" y="151"/>
                  </a:cubicBezTo>
                  <a:cubicBezTo>
                    <a:pt x="34" y="149"/>
                    <a:pt x="33" y="147"/>
                    <a:pt x="32" y="145"/>
                  </a:cubicBezTo>
                  <a:cubicBezTo>
                    <a:pt x="32" y="144"/>
                    <a:pt x="32" y="143"/>
                    <a:pt x="32" y="142"/>
                  </a:cubicBezTo>
                  <a:cubicBezTo>
                    <a:pt x="31" y="138"/>
                    <a:pt x="30" y="133"/>
                    <a:pt x="31" y="129"/>
                  </a:cubicBezTo>
                  <a:cubicBezTo>
                    <a:pt x="31" y="128"/>
                    <a:pt x="31" y="128"/>
                    <a:pt x="31" y="127"/>
                  </a:cubicBezTo>
                  <a:cubicBezTo>
                    <a:pt x="32" y="126"/>
                    <a:pt x="31" y="125"/>
                    <a:pt x="31" y="124"/>
                  </a:cubicBezTo>
                  <a:cubicBezTo>
                    <a:pt x="30" y="123"/>
                    <a:pt x="30" y="121"/>
                    <a:pt x="30" y="120"/>
                  </a:cubicBezTo>
                  <a:cubicBezTo>
                    <a:pt x="30" y="120"/>
                    <a:pt x="30" y="120"/>
                    <a:pt x="30" y="120"/>
                  </a:cubicBezTo>
                  <a:cubicBezTo>
                    <a:pt x="29" y="118"/>
                    <a:pt x="30" y="116"/>
                    <a:pt x="29" y="114"/>
                  </a:cubicBezTo>
                  <a:cubicBezTo>
                    <a:pt x="29" y="113"/>
                    <a:pt x="28" y="113"/>
                    <a:pt x="28" y="113"/>
                  </a:cubicBezTo>
                  <a:cubicBezTo>
                    <a:pt x="28" y="114"/>
                    <a:pt x="28" y="115"/>
                    <a:pt x="28" y="115"/>
                  </a:cubicBezTo>
                  <a:cubicBezTo>
                    <a:pt x="27" y="116"/>
                    <a:pt x="27" y="116"/>
                    <a:pt x="27" y="117"/>
                  </a:cubicBezTo>
                  <a:cubicBezTo>
                    <a:pt x="28" y="119"/>
                    <a:pt x="27" y="121"/>
                    <a:pt x="26" y="122"/>
                  </a:cubicBezTo>
                  <a:cubicBezTo>
                    <a:pt x="26" y="123"/>
                    <a:pt x="26" y="123"/>
                    <a:pt x="26" y="123"/>
                  </a:cubicBezTo>
                  <a:cubicBezTo>
                    <a:pt x="24" y="124"/>
                    <a:pt x="22" y="126"/>
                    <a:pt x="19" y="126"/>
                  </a:cubicBezTo>
                  <a:cubicBezTo>
                    <a:pt x="19" y="125"/>
                    <a:pt x="18" y="127"/>
                    <a:pt x="18" y="126"/>
                  </a:cubicBezTo>
                  <a:cubicBezTo>
                    <a:pt x="17" y="126"/>
                    <a:pt x="16" y="126"/>
                    <a:pt x="16" y="125"/>
                  </a:cubicBezTo>
                  <a:cubicBezTo>
                    <a:pt x="15" y="125"/>
                    <a:pt x="15" y="125"/>
                    <a:pt x="14" y="124"/>
                  </a:cubicBezTo>
                  <a:cubicBezTo>
                    <a:pt x="13" y="123"/>
                    <a:pt x="11" y="122"/>
                    <a:pt x="11" y="120"/>
                  </a:cubicBezTo>
                  <a:cubicBezTo>
                    <a:pt x="10" y="120"/>
                    <a:pt x="10" y="119"/>
                    <a:pt x="9" y="119"/>
                  </a:cubicBezTo>
                  <a:cubicBezTo>
                    <a:pt x="7" y="118"/>
                    <a:pt x="7" y="116"/>
                    <a:pt x="5" y="115"/>
                  </a:cubicBezTo>
                  <a:cubicBezTo>
                    <a:pt x="5" y="114"/>
                    <a:pt x="6" y="114"/>
                    <a:pt x="6" y="114"/>
                  </a:cubicBezTo>
                  <a:cubicBezTo>
                    <a:pt x="8" y="115"/>
                    <a:pt x="10" y="114"/>
                    <a:pt x="12" y="113"/>
                  </a:cubicBezTo>
                  <a:cubicBezTo>
                    <a:pt x="12" y="112"/>
                    <a:pt x="14" y="113"/>
                    <a:pt x="14" y="111"/>
                  </a:cubicBezTo>
                  <a:cubicBezTo>
                    <a:pt x="15" y="110"/>
                    <a:pt x="14" y="110"/>
                    <a:pt x="13" y="110"/>
                  </a:cubicBezTo>
                  <a:cubicBezTo>
                    <a:pt x="13" y="110"/>
                    <a:pt x="12" y="110"/>
                    <a:pt x="12" y="110"/>
                  </a:cubicBezTo>
                  <a:cubicBezTo>
                    <a:pt x="9" y="112"/>
                    <a:pt x="4" y="110"/>
                    <a:pt x="2" y="107"/>
                  </a:cubicBezTo>
                  <a:cubicBezTo>
                    <a:pt x="2" y="107"/>
                    <a:pt x="3" y="106"/>
                    <a:pt x="2" y="105"/>
                  </a:cubicBezTo>
                  <a:cubicBezTo>
                    <a:pt x="1" y="105"/>
                    <a:pt x="1" y="105"/>
                    <a:pt x="0" y="104"/>
                  </a:cubicBezTo>
                  <a:cubicBezTo>
                    <a:pt x="0" y="104"/>
                    <a:pt x="1" y="104"/>
                    <a:pt x="1" y="103"/>
                  </a:cubicBezTo>
                  <a:cubicBezTo>
                    <a:pt x="3" y="103"/>
                    <a:pt x="3" y="103"/>
                    <a:pt x="3" y="103"/>
                  </a:cubicBezTo>
                  <a:cubicBezTo>
                    <a:pt x="3" y="103"/>
                    <a:pt x="3" y="101"/>
                    <a:pt x="3" y="101"/>
                  </a:cubicBezTo>
                  <a:cubicBezTo>
                    <a:pt x="3" y="101"/>
                    <a:pt x="4" y="101"/>
                    <a:pt x="4" y="101"/>
                  </a:cubicBezTo>
                  <a:cubicBezTo>
                    <a:pt x="10" y="101"/>
                    <a:pt x="10" y="101"/>
                    <a:pt x="10" y="101"/>
                  </a:cubicBezTo>
                  <a:cubicBezTo>
                    <a:pt x="10" y="101"/>
                    <a:pt x="10" y="101"/>
                    <a:pt x="10" y="101"/>
                  </a:cubicBezTo>
                  <a:cubicBezTo>
                    <a:pt x="12" y="101"/>
                    <a:pt x="12" y="101"/>
                    <a:pt x="12" y="101"/>
                  </a:cubicBezTo>
                  <a:cubicBezTo>
                    <a:pt x="12" y="101"/>
                    <a:pt x="12" y="101"/>
                    <a:pt x="12" y="101"/>
                  </a:cubicBezTo>
                  <a:cubicBezTo>
                    <a:pt x="13" y="101"/>
                    <a:pt x="14" y="100"/>
                    <a:pt x="14" y="100"/>
                  </a:cubicBezTo>
                  <a:cubicBezTo>
                    <a:pt x="14" y="100"/>
                    <a:pt x="15" y="100"/>
                    <a:pt x="15" y="100"/>
                  </a:cubicBezTo>
                  <a:cubicBezTo>
                    <a:pt x="16" y="101"/>
                    <a:pt x="16" y="101"/>
                    <a:pt x="16" y="101"/>
                  </a:cubicBezTo>
                  <a:cubicBezTo>
                    <a:pt x="16" y="101"/>
                    <a:pt x="17" y="101"/>
                    <a:pt x="17" y="101"/>
                  </a:cubicBezTo>
                  <a:cubicBezTo>
                    <a:pt x="17" y="101"/>
                    <a:pt x="19" y="100"/>
                    <a:pt x="19" y="100"/>
                  </a:cubicBezTo>
                  <a:cubicBezTo>
                    <a:pt x="19" y="100"/>
                    <a:pt x="19" y="100"/>
                    <a:pt x="19" y="100"/>
                  </a:cubicBezTo>
                  <a:cubicBezTo>
                    <a:pt x="19" y="100"/>
                    <a:pt x="18" y="99"/>
                    <a:pt x="19" y="99"/>
                  </a:cubicBezTo>
                  <a:cubicBezTo>
                    <a:pt x="19" y="99"/>
                    <a:pt x="19" y="98"/>
                    <a:pt x="19" y="98"/>
                  </a:cubicBezTo>
                  <a:cubicBezTo>
                    <a:pt x="16" y="93"/>
                    <a:pt x="16" y="93"/>
                    <a:pt x="16" y="93"/>
                  </a:cubicBezTo>
                  <a:cubicBezTo>
                    <a:pt x="16" y="90"/>
                    <a:pt x="16" y="90"/>
                    <a:pt x="16" y="90"/>
                  </a:cubicBezTo>
                  <a:cubicBezTo>
                    <a:pt x="14" y="90"/>
                    <a:pt x="14" y="90"/>
                    <a:pt x="14" y="90"/>
                  </a:cubicBezTo>
                  <a:cubicBezTo>
                    <a:pt x="14" y="90"/>
                    <a:pt x="13" y="90"/>
                    <a:pt x="13" y="90"/>
                  </a:cubicBezTo>
                  <a:cubicBezTo>
                    <a:pt x="13" y="90"/>
                    <a:pt x="12" y="89"/>
                    <a:pt x="12" y="89"/>
                  </a:cubicBezTo>
                  <a:cubicBezTo>
                    <a:pt x="12" y="89"/>
                    <a:pt x="12" y="89"/>
                    <a:pt x="12" y="89"/>
                  </a:cubicBezTo>
                  <a:cubicBezTo>
                    <a:pt x="12" y="88"/>
                    <a:pt x="13" y="88"/>
                    <a:pt x="13" y="87"/>
                  </a:cubicBezTo>
                  <a:cubicBezTo>
                    <a:pt x="13" y="87"/>
                    <a:pt x="13" y="87"/>
                    <a:pt x="13" y="87"/>
                  </a:cubicBezTo>
                  <a:cubicBezTo>
                    <a:pt x="13" y="87"/>
                    <a:pt x="13" y="87"/>
                    <a:pt x="13" y="86"/>
                  </a:cubicBezTo>
                  <a:cubicBezTo>
                    <a:pt x="13" y="85"/>
                    <a:pt x="13" y="84"/>
                    <a:pt x="13" y="84"/>
                  </a:cubicBezTo>
                  <a:cubicBezTo>
                    <a:pt x="13" y="84"/>
                    <a:pt x="10" y="83"/>
                    <a:pt x="10" y="83"/>
                  </a:cubicBezTo>
                  <a:cubicBezTo>
                    <a:pt x="10" y="83"/>
                    <a:pt x="8" y="82"/>
                    <a:pt x="8" y="82"/>
                  </a:cubicBezTo>
                  <a:cubicBezTo>
                    <a:pt x="8" y="80"/>
                    <a:pt x="8" y="80"/>
                    <a:pt x="8" y="80"/>
                  </a:cubicBezTo>
                  <a:cubicBezTo>
                    <a:pt x="8" y="80"/>
                    <a:pt x="11" y="76"/>
                    <a:pt x="11" y="76"/>
                  </a:cubicBezTo>
                  <a:cubicBezTo>
                    <a:pt x="11" y="76"/>
                    <a:pt x="14" y="72"/>
                    <a:pt x="14" y="72"/>
                  </a:cubicBezTo>
                  <a:cubicBezTo>
                    <a:pt x="16" y="72"/>
                    <a:pt x="16" y="72"/>
                    <a:pt x="16" y="72"/>
                  </a:cubicBezTo>
                  <a:cubicBezTo>
                    <a:pt x="17" y="75"/>
                    <a:pt x="17" y="75"/>
                    <a:pt x="17" y="75"/>
                  </a:cubicBezTo>
                  <a:cubicBezTo>
                    <a:pt x="19" y="74"/>
                    <a:pt x="19" y="74"/>
                    <a:pt x="19" y="74"/>
                  </a:cubicBezTo>
                  <a:cubicBezTo>
                    <a:pt x="19" y="74"/>
                    <a:pt x="20" y="74"/>
                    <a:pt x="20" y="74"/>
                  </a:cubicBezTo>
                  <a:cubicBezTo>
                    <a:pt x="21" y="74"/>
                    <a:pt x="25" y="73"/>
                    <a:pt x="25" y="73"/>
                  </a:cubicBezTo>
                  <a:cubicBezTo>
                    <a:pt x="25" y="73"/>
                    <a:pt x="26" y="70"/>
                    <a:pt x="26" y="69"/>
                  </a:cubicBezTo>
                  <a:cubicBezTo>
                    <a:pt x="26" y="69"/>
                    <a:pt x="27" y="68"/>
                    <a:pt x="27" y="67"/>
                  </a:cubicBezTo>
                  <a:cubicBezTo>
                    <a:pt x="28" y="67"/>
                    <a:pt x="32" y="65"/>
                    <a:pt x="32" y="65"/>
                  </a:cubicBezTo>
                  <a:cubicBezTo>
                    <a:pt x="32" y="65"/>
                    <a:pt x="33" y="60"/>
                    <a:pt x="34" y="60"/>
                  </a:cubicBezTo>
                  <a:cubicBezTo>
                    <a:pt x="34" y="59"/>
                    <a:pt x="35" y="57"/>
                    <a:pt x="35" y="57"/>
                  </a:cubicBezTo>
                  <a:cubicBezTo>
                    <a:pt x="38" y="56"/>
                    <a:pt x="38" y="56"/>
                    <a:pt x="38" y="56"/>
                  </a:cubicBezTo>
                  <a:cubicBezTo>
                    <a:pt x="38" y="53"/>
                    <a:pt x="38" y="53"/>
                    <a:pt x="38" y="53"/>
                  </a:cubicBezTo>
                  <a:cubicBezTo>
                    <a:pt x="43" y="49"/>
                    <a:pt x="43" y="49"/>
                    <a:pt x="43" y="49"/>
                  </a:cubicBezTo>
                  <a:cubicBezTo>
                    <a:pt x="42" y="48"/>
                    <a:pt x="42" y="48"/>
                    <a:pt x="42" y="48"/>
                  </a:cubicBezTo>
                  <a:cubicBezTo>
                    <a:pt x="43" y="47"/>
                    <a:pt x="43" y="47"/>
                    <a:pt x="43" y="47"/>
                  </a:cubicBezTo>
                  <a:cubicBezTo>
                    <a:pt x="43" y="47"/>
                    <a:pt x="43" y="47"/>
                    <a:pt x="43" y="47"/>
                  </a:cubicBezTo>
                  <a:cubicBezTo>
                    <a:pt x="43" y="47"/>
                    <a:pt x="43" y="45"/>
                    <a:pt x="43" y="45"/>
                  </a:cubicBezTo>
                  <a:cubicBezTo>
                    <a:pt x="43" y="45"/>
                    <a:pt x="43" y="45"/>
                    <a:pt x="42" y="44"/>
                  </a:cubicBezTo>
                  <a:cubicBezTo>
                    <a:pt x="42" y="44"/>
                    <a:pt x="42" y="44"/>
                    <a:pt x="42" y="44"/>
                  </a:cubicBezTo>
                  <a:cubicBezTo>
                    <a:pt x="42" y="44"/>
                    <a:pt x="42" y="44"/>
                    <a:pt x="42" y="44"/>
                  </a:cubicBezTo>
                  <a:cubicBezTo>
                    <a:pt x="42" y="44"/>
                    <a:pt x="42" y="44"/>
                    <a:pt x="42" y="43"/>
                  </a:cubicBezTo>
                  <a:cubicBezTo>
                    <a:pt x="42" y="43"/>
                    <a:pt x="45" y="41"/>
                    <a:pt x="45" y="41"/>
                  </a:cubicBezTo>
                  <a:cubicBezTo>
                    <a:pt x="47" y="41"/>
                    <a:pt x="47" y="41"/>
                    <a:pt x="47" y="41"/>
                  </a:cubicBezTo>
                  <a:cubicBezTo>
                    <a:pt x="48" y="39"/>
                    <a:pt x="48" y="39"/>
                    <a:pt x="48" y="39"/>
                  </a:cubicBezTo>
                  <a:cubicBezTo>
                    <a:pt x="47" y="38"/>
                    <a:pt x="47" y="38"/>
                    <a:pt x="47" y="38"/>
                  </a:cubicBezTo>
                  <a:cubicBezTo>
                    <a:pt x="45" y="38"/>
                    <a:pt x="45" y="38"/>
                    <a:pt x="45" y="38"/>
                  </a:cubicBezTo>
                  <a:cubicBezTo>
                    <a:pt x="44" y="38"/>
                    <a:pt x="44" y="38"/>
                    <a:pt x="44" y="38"/>
                  </a:cubicBezTo>
                  <a:cubicBezTo>
                    <a:pt x="44" y="35"/>
                    <a:pt x="44" y="35"/>
                    <a:pt x="44" y="35"/>
                  </a:cubicBezTo>
                  <a:cubicBezTo>
                    <a:pt x="44" y="35"/>
                    <a:pt x="43" y="35"/>
                    <a:pt x="42" y="35"/>
                  </a:cubicBezTo>
                  <a:cubicBezTo>
                    <a:pt x="42" y="35"/>
                    <a:pt x="41" y="35"/>
                    <a:pt x="41" y="35"/>
                  </a:cubicBezTo>
                  <a:cubicBezTo>
                    <a:pt x="41" y="35"/>
                    <a:pt x="39" y="34"/>
                    <a:pt x="39" y="34"/>
                  </a:cubicBezTo>
                  <a:cubicBezTo>
                    <a:pt x="38" y="34"/>
                    <a:pt x="37" y="33"/>
                    <a:pt x="37" y="33"/>
                  </a:cubicBezTo>
                  <a:cubicBezTo>
                    <a:pt x="37" y="33"/>
                    <a:pt x="36" y="32"/>
                    <a:pt x="36" y="31"/>
                  </a:cubicBezTo>
                  <a:cubicBezTo>
                    <a:pt x="36" y="31"/>
                    <a:pt x="36" y="30"/>
                    <a:pt x="36" y="29"/>
                  </a:cubicBezTo>
                  <a:cubicBezTo>
                    <a:pt x="36" y="29"/>
                    <a:pt x="36" y="27"/>
                    <a:pt x="36" y="27"/>
                  </a:cubicBezTo>
                  <a:cubicBezTo>
                    <a:pt x="36" y="27"/>
                    <a:pt x="36" y="26"/>
                    <a:pt x="35" y="25"/>
                  </a:cubicBezTo>
                  <a:cubicBezTo>
                    <a:pt x="35" y="25"/>
                    <a:pt x="35" y="23"/>
                    <a:pt x="35" y="23"/>
                  </a:cubicBezTo>
                  <a:cubicBezTo>
                    <a:pt x="35" y="23"/>
                    <a:pt x="35" y="23"/>
                    <a:pt x="35" y="23"/>
                  </a:cubicBezTo>
                  <a:cubicBezTo>
                    <a:pt x="35" y="23"/>
                    <a:pt x="36" y="21"/>
                    <a:pt x="36" y="20"/>
                  </a:cubicBezTo>
                  <a:cubicBezTo>
                    <a:pt x="36" y="20"/>
                    <a:pt x="37" y="19"/>
                    <a:pt x="37" y="19"/>
                  </a:cubicBezTo>
                  <a:cubicBezTo>
                    <a:pt x="42" y="19"/>
                    <a:pt x="42" y="19"/>
                    <a:pt x="42" y="19"/>
                  </a:cubicBezTo>
                  <a:cubicBezTo>
                    <a:pt x="40" y="17"/>
                    <a:pt x="40" y="17"/>
                    <a:pt x="40" y="17"/>
                  </a:cubicBezTo>
                  <a:cubicBezTo>
                    <a:pt x="40" y="17"/>
                    <a:pt x="38" y="15"/>
                    <a:pt x="38" y="15"/>
                  </a:cubicBezTo>
                  <a:cubicBezTo>
                    <a:pt x="38" y="15"/>
                    <a:pt x="38" y="15"/>
                    <a:pt x="38" y="15"/>
                  </a:cubicBezTo>
                  <a:cubicBezTo>
                    <a:pt x="38" y="15"/>
                    <a:pt x="37" y="13"/>
                    <a:pt x="37" y="13"/>
                  </a:cubicBezTo>
                  <a:cubicBezTo>
                    <a:pt x="37" y="13"/>
                    <a:pt x="35" y="12"/>
                    <a:pt x="35" y="12"/>
                  </a:cubicBezTo>
                  <a:cubicBezTo>
                    <a:pt x="34" y="12"/>
                    <a:pt x="34" y="12"/>
                    <a:pt x="34" y="12"/>
                  </a:cubicBezTo>
                  <a:cubicBezTo>
                    <a:pt x="34" y="12"/>
                    <a:pt x="34" y="12"/>
                    <a:pt x="34" y="12"/>
                  </a:cubicBezTo>
                  <a:cubicBezTo>
                    <a:pt x="34" y="11"/>
                    <a:pt x="33" y="10"/>
                    <a:pt x="33" y="10"/>
                  </a:cubicBezTo>
                  <a:cubicBezTo>
                    <a:pt x="33" y="10"/>
                    <a:pt x="30" y="9"/>
                    <a:pt x="30" y="9"/>
                  </a:cubicBezTo>
                  <a:cubicBezTo>
                    <a:pt x="29" y="8"/>
                    <a:pt x="29" y="8"/>
                    <a:pt x="29" y="8"/>
                  </a:cubicBezTo>
                  <a:cubicBezTo>
                    <a:pt x="29" y="6"/>
                    <a:pt x="29" y="6"/>
                    <a:pt x="29" y="6"/>
                  </a:cubicBezTo>
                  <a:cubicBezTo>
                    <a:pt x="29" y="6"/>
                    <a:pt x="30" y="6"/>
                    <a:pt x="30" y="6"/>
                  </a:cubicBezTo>
                  <a:cubicBezTo>
                    <a:pt x="31" y="6"/>
                    <a:pt x="32" y="5"/>
                    <a:pt x="32" y="5"/>
                  </a:cubicBezTo>
                  <a:cubicBezTo>
                    <a:pt x="32" y="4"/>
                    <a:pt x="33" y="3"/>
                    <a:pt x="33" y="3"/>
                  </a:cubicBezTo>
                  <a:cubicBezTo>
                    <a:pt x="37" y="2"/>
                    <a:pt x="37" y="2"/>
                    <a:pt x="37" y="2"/>
                  </a:cubicBezTo>
                  <a:cubicBezTo>
                    <a:pt x="38" y="1"/>
                    <a:pt x="38" y="1"/>
                    <a:pt x="38" y="1"/>
                  </a:cubicBezTo>
                  <a:cubicBezTo>
                    <a:pt x="38" y="1"/>
                    <a:pt x="39" y="1"/>
                    <a:pt x="40" y="1"/>
                  </a:cubicBezTo>
                  <a:cubicBezTo>
                    <a:pt x="41" y="1"/>
                    <a:pt x="42" y="1"/>
                    <a:pt x="42" y="0"/>
                  </a:cubicBezTo>
                  <a:cubicBezTo>
                    <a:pt x="42" y="0"/>
                    <a:pt x="43" y="0"/>
                    <a:pt x="43" y="0"/>
                  </a:cubicBezTo>
                  <a:cubicBezTo>
                    <a:pt x="47" y="0"/>
                    <a:pt x="47" y="0"/>
                    <a:pt x="47" y="0"/>
                  </a:cubicBezTo>
                  <a:cubicBezTo>
                    <a:pt x="48" y="2"/>
                    <a:pt x="48" y="2"/>
                    <a:pt x="48" y="2"/>
                  </a:cubicBezTo>
                  <a:cubicBezTo>
                    <a:pt x="48" y="2"/>
                    <a:pt x="49" y="2"/>
                    <a:pt x="50" y="3"/>
                  </a:cubicBezTo>
                  <a:cubicBezTo>
                    <a:pt x="50" y="3"/>
                    <a:pt x="52" y="3"/>
                    <a:pt x="52" y="3"/>
                  </a:cubicBezTo>
                  <a:cubicBezTo>
                    <a:pt x="53" y="4"/>
                    <a:pt x="55" y="5"/>
                    <a:pt x="55" y="5"/>
                  </a:cubicBezTo>
                  <a:cubicBezTo>
                    <a:pt x="57" y="7"/>
                    <a:pt x="57" y="7"/>
                    <a:pt x="57" y="7"/>
                  </a:cubicBezTo>
                  <a:cubicBezTo>
                    <a:pt x="57" y="9"/>
                    <a:pt x="57" y="9"/>
                    <a:pt x="57" y="9"/>
                  </a:cubicBezTo>
                  <a:cubicBezTo>
                    <a:pt x="59" y="11"/>
                    <a:pt x="59" y="11"/>
                    <a:pt x="59" y="11"/>
                  </a:cubicBezTo>
                  <a:cubicBezTo>
                    <a:pt x="59" y="11"/>
                    <a:pt x="62" y="11"/>
                    <a:pt x="62" y="11"/>
                  </a:cubicBezTo>
                  <a:cubicBezTo>
                    <a:pt x="63" y="11"/>
                    <a:pt x="62" y="12"/>
                    <a:pt x="62" y="12"/>
                  </a:cubicBezTo>
                  <a:cubicBezTo>
                    <a:pt x="63" y="13"/>
                    <a:pt x="63" y="13"/>
                    <a:pt x="63" y="13"/>
                  </a:cubicBezTo>
                  <a:cubicBezTo>
                    <a:pt x="66" y="12"/>
                    <a:pt x="66" y="12"/>
                    <a:pt x="66" y="12"/>
                  </a:cubicBezTo>
                  <a:cubicBezTo>
                    <a:pt x="68" y="11"/>
                    <a:pt x="68" y="11"/>
                    <a:pt x="68" y="11"/>
                  </a:cubicBezTo>
                  <a:cubicBezTo>
                    <a:pt x="69" y="10"/>
                    <a:pt x="69" y="10"/>
                    <a:pt x="69" y="10"/>
                  </a:cubicBezTo>
                  <a:cubicBezTo>
                    <a:pt x="69" y="10"/>
                    <a:pt x="70" y="9"/>
                    <a:pt x="72" y="9"/>
                  </a:cubicBezTo>
                  <a:cubicBezTo>
                    <a:pt x="73" y="9"/>
                    <a:pt x="76" y="9"/>
                    <a:pt x="76" y="9"/>
                  </a:cubicBezTo>
                  <a:cubicBezTo>
                    <a:pt x="77" y="10"/>
                    <a:pt x="77" y="10"/>
                    <a:pt x="77" y="10"/>
                  </a:cubicBezTo>
                  <a:cubicBezTo>
                    <a:pt x="77" y="10"/>
                    <a:pt x="77" y="11"/>
                    <a:pt x="78" y="12"/>
                  </a:cubicBezTo>
                  <a:cubicBezTo>
                    <a:pt x="78" y="12"/>
                    <a:pt x="79" y="13"/>
                    <a:pt x="79" y="13"/>
                  </a:cubicBezTo>
                  <a:cubicBezTo>
                    <a:pt x="82" y="12"/>
                    <a:pt x="82" y="12"/>
                    <a:pt x="82" y="12"/>
                  </a:cubicBezTo>
                  <a:cubicBezTo>
                    <a:pt x="82" y="12"/>
                    <a:pt x="82" y="14"/>
                    <a:pt x="82" y="15"/>
                  </a:cubicBezTo>
                  <a:cubicBezTo>
                    <a:pt x="82" y="15"/>
                    <a:pt x="82" y="15"/>
                    <a:pt x="82" y="16"/>
                  </a:cubicBezTo>
                  <a:cubicBezTo>
                    <a:pt x="82" y="16"/>
                    <a:pt x="81" y="17"/>
                    <a:pt x="81" y="17"/>
                  </a:cubicBezTo>
                  <a:cubicBezTo>
                    <a:pt x="81" y="17"/>
                    <a:pt x="80" y="18"/>
                    <a:pt x="80" y="18"/>
                  </a:cubicBezTo>
                  <a:cubicBezTo>
                    <a:pt x="79" y="18"/>
                    <a:pt x="79" y="19"/>
                    <a:pt x="78" y="19"/>
                  </a:cubicBezTo>
                  <a:cubicBezTo>
                    <a:pt x="78" y="20"/>
                    <a:pt x="78" y="21"/>
                    <a:pt x="78" y="21"/>
                  </a:cubicBezTo>
                  <a:cubicBezTo>
                    <a:pt x="78" y="23"/>
                    <a:pt x="78" y="23"/>
                    <a:pt x="78" y="23"/>
                  </a:cubicBezTo>
                  <a:cubicBezTo>
                    <a:pt x="78" y="23"/>
                    <a:pt x="77" y="25"/>
                    <a:pt x="76" y="25"/>
                  </a:cubicBezTo>
                  <a:cubicBezTo>
                    <a:pt x="76" y="25"/>
                    <a:pt x="75" y="26"/>
                    <a:pt x="75" y="26"/>
                  </a:cubicBezTo>
                  <a:cubicBezTo>
                    <a:pt x="74" y="26"/>
                    <a:pt x="73" y="27"/>
                    <a:pt x="73" y="27"/>
                  </a:cubicBezTo>
                  <a:cubicBezTo>
                    <a:pt x="73" y="27"/>
                    <a:pt x="72" y="27"/>
                    <a:pt x="71" y="27"/>
                  </a:cubicBezTo>
                  <a:cubicBezTo>
                    <a:pt x="71" y="28"/>
                    <a:pt x="71" y="28"/>
                    <a:pt x="71" y="28"/>
                  </a:cubicBezTo>
                  <a:cubicBezTo>
                    <a:pt x="72" y="30"/>
                    <a:pt x="72" y="30"/>
                    <a:pt x="72" y="30"/>
                  </a:cubicBezTo>
                  <a:cubicBezTo>
                    <a:pt x="74" y="32"/>
                    <a:pt x="74" y="32"/>
                    <a:pt x="74" y="32"/>
                  </a:cubicBezTo>
                  <a:cubicBezTo>
                    <a:pt x="75" y="33"/>
                    <a:pt x="75" y="33"/>
                    <a:pt x="75" y="33"/>
                  </a:cubicBezTo>
                  <a:cubicBezTo>
                    <a:pt x="75" y="33"/>
                    <a:pt x="76" y="34"/>
                    <a:pt x="76" y="34"/>
                  </a:cubicBezTo>
                  <a:cubicBezTo>
                    <a:pt x="77" y="35"/>
                    <a:pt x="76" y="36"/>
                    <a:pt x="76" y="36"/>
                  </a:cubicBezTo>
                  <a:cubicBezTo>
                    <a:pt x="76" y="37"/>
                    <a:pt x="76" y="37"/>
                    <a:pt x="76" y="37"/>
                  </a:cubicBezTo>
                  <a:cubicBezTo>
                    <a:pt x="74" y="37"/>
                    <a:pt x="74" y="37"/>
                    <a:pt x="74" y="37"/>
                  </a:cubicBezTo>
                  <a:cubicBezTo>
                    <a:pt x="74" y="37"/>
                    <a:pt x="73" y="38"/>
                    <a:pt x="72" y="38"/>
                  </a:cubicBezTo>
                  <a:cubicBezTo>
                    <a:pt x="72" y="38"/>
                    <a:pt x="72" y="36"/>
                    <a:pt x="72" y="36"/>
                  </a:cubicBezTo>
                  <a:cubicBezTo>
                    <a:pt x="70" y="36"/>
                    <a:pt x="70" y="36"/>
                    <a:pt x="70" y="36"/>
                  </a:cubicBezTo>
                  <a:cubicBezTo>
                    <a:pt x="69" y="37"/>
                    <a:pt x="69" y="37"/>
                    <a:pt x="69" y="37"/>
                  </a:cubicBezTo>
                  <a:cubicBezTo>
                    <a:pt x="69" y="37"/>
                    <a:pt x="69" y="38"/>
                    <a:pt x="69" y="39"/>
                  </a:cubicBezTo>
                  <a:cubicBezTo>
                    <a:pt x="69" y="39"/>
                    <a:pt x="69" y="40"/>
                    <a:pt x="69" y="40"/>
                  </a:cubicBezTo>
                  <a:cubicBezTo>
                    <a:pt x="69" y="40"/>
                    <a:pt x="70" y="40"/>
                    <a:pt x="71" y="41"/>
                  </a:cubicBezTo>
                  <a:cubicBezTo>
                    <a:pt x="72" y="41"/>
                    <a:pt x="71" y="42"/>
                    <a:pt x="71" y="42"/>
                  </a:cubicBezTo>
                  <a:cubicBezTo>
                    <a:pt x="71" y="42"/>
                    <a:pt x="71" y="44"/>
                    <a:pt x="72" y="44"/>
                  </a:cubicBezTo>
                  <a:cubicBezTo>
                    <a:pt x="73" y="45"/>
                    <a:pt x="71" y="46"/>
                    <a:pt x="71" y="46"/>
                  </a:cubicBezTo>
                  <a:cubicBezTo>
                    <a:pt x="71" y="46"/>
                    <a:pt x="71" y="47"/>
                    <a:pt x="72" y="47"/>
                  </a:cubicBezTo>
                  <a:cubicBezTo>
                    <a:pt x="72" y="47"/>
                    <a:pt x="73" y="48"/>
                    <a:pt x="73" y="48"/>
                  </a:cubicBezTo>
                  <a:cubicBezTo>
                    <a:pt x="75" y="49"/>
                    <a:pt x="75" y="49"/>
                    <a:pt x="75" y="49"/>
                  </a:cubicBezTo>
                  <a:cubicBezTo>
                    <a:pt x="75" y="49"/>
                    <a:pt x="76" y="49"/>
                    <a:pt x="77" y="49"/>
                  </a:cubicBezTo>
                  <a:cubicBezTo>
                    <a:pt x="77" y="49"/>
                    <a:pt x="80" y="51"/>
                    <a:pt x="80" y="51"/>
                  </a:cubicBezTo>
                  <a:cubicBezTo>
                    <a:pt x="80" y="51"/>
                    <a:pt x="81" y="52"/>
                    <a:pt x="81" y="52"/>
                  </a:cubicBezTo>
                  <a:cubicBezTo>
                    <a:pt x="84" y="54"/>
                    <a:pt x="84" y="54"/>
                    <a:pt x="84" y="54"/>
                  </a:cubicBezTo>
                  <a:cubicBezTo>
                    <a:pt x="86" y="55"/>
                    <a:pt x="86" y="55"/>
                    <a:pt x="86" y="55"/>
                  </a:cubicBezTo>
                  <a:cubicBezTo>
                    <a:pt x="83" y="58"/>
                    <a:pt x="83" y="58"/>
                    <a:pt x="83" y="58"/>
                  </a:cubicBezTo>
                  <a:cubicBezTo>
                    <a:pt x="82" y="60"/>
                    <a:pt x="82" y="60"/>
                    <a:pt x="82" y="60"/>
                  </a:cubicBezTo>
                  <a:cubicBezTo>
                    <a:pt x="82" y="63"/>
                    <a:pt x="82" y="63"/>
                    <a:pt x="82" y="63"/>
                  </a:cubicBezTo>
                  <a:cubicBezTo>
                    <a:pt x="80" y="64"/>
                    <a:pt x="80" y="64"/>
                    <a:pt x="80" y="64"/>
                  </a:cubicBezTo>
                  <a:cubicBezTo>
                    <a:pt x="80" y="66"/>
                    <a:pt x="80" y="66"/>
                    <a:pt x="80" y="66"/>
                  </a:cubicBezTo>
                  <a:cubicBezTo>
                    <a:pt x="82" y="68"/>
                    <a:pt x="82" y="68"/>
                    <a:pt x="82" y="68"/>
                  </a:cubicBezTo>
                  <a:cubicBezTo>
                    <a:pt x="90" y="72"/>
                    <a:pt x="90" y="72"/>
                    <a:pt x="90" y="72"/>
                  </a:cubicBezTo>
                  <a:cubicBezTo>
                    <a:pt x="92" y="73"/>
                    <a:pt x="92" y="73"/>
                    <a:pt x="92" y="73"/>
                  </a:cubicBezTo>
                  <a:cubicBezTo>
                    <a:pt x="93" y="73"/>
                    <a:pt x="93" y="73"/>
                    <a:pt x="93" y="73"/>
                  </a:cubicBezTo>
                  <a:cubicBezTo>
                    <a:pt x="96" y="75"/>
                    <a:pt x="96" y="75"/>
                    <a:pt x="96" y="75"/>
                  </a:cubicBezTo>
                  <a:cubicBezTo>
                    <a:pt x="96" y="75"/>
                    <a:pt x="96" y="75"/>
                    <a:pt x="96" y="75"/>
                  </a:cubicBezTo>
                  <a:cubicBezTo>
                    <a:pt x="98" y="75"/>
                    <a:pt x="98" y="75"/>
                    <a:pt x="98" y="75"/>
                  </a:cubicBezTo>
                  <a:cubicBezTo>
                    <a:pt x="98" y="76"/>
                    <a:pt x="98" y="76"/>
                    <a:pt x="98" y="76"/>
                  </a:cubicBezTo>
                  <a:cubicBezTo>
                    <a:pt x="101" y="77"/>
                    <a:pt x="101" y="77"/>
                    <a:pt x="101" y="77"/>
                  </a:cubicBezTo>
                  <a:cubicBezTo>
                    <a:pt x="102" y="78"/>
                    <a:pt x="102" y="78"/>
                    <a:pt x="102" y="78"/>
                  </a:cubicBezTo>
                  <a:cubicBezTo>
                    <a:pt x="103" y="77"/>
                    <a:pt x="103" y="77"/>
                    <a:pt x="103" y="77"/>
                  </a:cubicBezTo>
                  <a:cubicBezTo>
                    <a:pt x="103" y="77"/>
                    <a:pt x="105" y="78"/>
                    <a:pt x="105" y="78"/>
                  </a:cubicBezTo>
                  <a:cubicBezTo>
                    <a:pt x="105" y="78"/>
                    <a:pt x="106" y="77"/>
                    <a:pt x="106" y="77"/>
                  </a:cubicBezTo>
                  <a:cubicBezTo>
                    <a:pt x="107" y="76"/>
                    <a:pt x="107" y="76"/>
                    <a:pt x="107" y="76"/>
                  </a:cubicBezTo>
                  <a:cubicBezTo>
                    <a:pt x="107" y="76"/>
                    <a:pt x="109" y="77"/>
                    <a:pt x="109" y="77"/>
                  </a:cubicBezTo>
                  <a:cubicBezTo>
                    <a:pt x="109" y="77"/>
                    <a:pt x="111" y="78"/>
                    <a:pt x="111" y="78"/>
                  </a:cubicBezTo>
                  <a:cubicBezTo>
                    <a:pt x="111" y="80"/>
                    <a:pt x="111" y="80"/>
                    <a:pt x="111" y="80"/>
                  </a:cubicBezTo>
                  <a:cubicBezTo>
                    <a:pt x="114" y="82"/>
                    <a:pt x="114" y="82"/>
                    <a:pt x="114" y="82"/>
                  </a:cubicBezTo>
                  <a:cubicBezTo>
                    <a:pt x="116" y="82"/>
                    <a:pt x="116" y="82"/>
                    <a:pt x="116" y="82"/>
                  </a:cubicBezTo>
                  <a:cubicBezTo>
                    <a:pt x="117" y="81"/>
                    <a:pt x="117" y="81"/>
                    <a:pt x="117" y="81"/>
                  </a:cubicBezTo>
                  <a:cubicBezTo>
                    <a:pt x="117" y="81"/>
                    <a:pt x="118" y="82"/>
                    <a:pt x="118" y="82"/>
                  </a:cubicBezTo>
                  <a:cubicBezTo>
                    <a:pt x="118" y="82"/>
                    <a:pt x="119" y="83"/>
                    <a:pt x="119" y="83"/>
                  </a:cubicBezTo>
                  <a:cubicBezTo>
                    <a:pt x="120" y="83"/>
                    <a:pt x="120" y="83"/>
                    <a:pt x="120" y="83"/>
                  </a:cubicBezTo>
                  <a:cubicBezTo>
                    <a:pt x="123" y="83"/>
                    <a:pt x="123" y="83"/>
                    <a:pt x="123" y="83"/>
                  </a:cubicBezTo>
                  <a:cubicBezTo>
                    <a:pt x="124" y="84"/>
                    <a:pt x="124" y="84"/>
                    <a:pt x="124" y="84"/>
                  </a:cubicBezTo>
                  <a:cubicBezTo>
                    <a:pt x="126" y="85"/>
                    <a:pt x="126" y="85"/>
                    <a:pt x="126" y="85"/>
                  </a:cubicBezTo>
                  <a:cubicBezTo>
                    <a:pt x="127" y="84"/>
                    <a:pt x="127" y="84"/>
                    <a:pt x="127" y="84"/>
                  </a:cubicBezTo>
                  <a:cubicBezTo>
                    <a:pt x="127" y="84"/>
                    <a:pt x="128" y="85"/>
                    <a:pt x="128" y="85"/>
                  </a:cubicBezTo>
                  <a:cubicBezTo>
                    <a:pt x="128" y="85"/>
                    <a:pt x="129" y="85"/>
                    <a:pt x="129" y="85"/>
                  </a:cubicBezTo>
                  <a:cubicBezTo>
                    <a:pt x="130" y="85"/>
                    <a:pt x="130" y="85"/>
                    <a:pt x="130" y="85"/>
                  </a:cubicBezTo>
                  <a:cubicBezTo>
                    <a:pt x="130" y="85"/>
                    <a:pt x="131" y="84"/>
                    <a:pt x="131" y="85"/>
                  </a:cubicBezTo>
                  <a:cubicBezTo>
                    <a:pt x="132" y="85"/>
                    <a:pt x="132" y="85"/>
                    <a:pt x="132" y="85"/>
                  </a:cubicBezTo>
                  <a:cubicBezTo>
                    <a:pt x="132" y="85"/>
                    <a:pt x="132" y="84"/>
                    <a:pt x="133" y="84"/>
                  </a:cubicBezTo>
                  <a:cubicBezTo>
                    <a:pt x="133" y="84"/>
                    <a:pt x="134" y="85"/>
                    <a:pt x="134" y="85"/>
                  </a:cubicBezTo>
                  <a:cubicBezTo>
                    <a:pt x="135" y="83"/>
                    <a:pt x="135" y="83"/>
                    <a:pt x="135" y="83"/>
                  </a:cubicBezTo>
                  <a:cubicBezTo>
                    <a:pt x="135" y="83"/>
                    <a:pt x="134" y="80"/>
                    <a:pt x="134" y="80"/>
                  </a:cubicBezTo>
                  <a:cubicBezTo>
                    <a:pt x="134" y="79"/>
                    <a:pt x="134" y="76"/>
                    <a:pt x="134" y="76"/>
                  </a:cubicBezTo>
                  <a:cubicBezTo>
                    <a:pt x="134" y="76"/>
                    <a:pt x="135" y="75"/>
                    <a:pt x="135" y="75"/>
                  </a:cubicBezTo>
                  <a:cubicBezTo>
                    <a:pt x="135" y="75"/>
                    <a:pt x="135" y="73"/>
                    <a:pt x="135" y="73"/>
                  </a:cubicBezTo>
                  <a:cubicBezTo>
                    <a:pt x="135" y="73"/>
                    <a:pt x="135" y="73"/>
                    <a:pt x="135" y="73"/>
                  </a:cubicBezTo>
                  <a:cubicBezTo>
                    <a:pt x="137" y="72"/>
                    <a:pt x="137" y="72"/>
                    <a:pt x="137" y="72"/>
                  </a:cubicBezTo>
                  <a:cubicBezTo>
                    <a:pt x="138" y="72"/>
                    <a:pt x="138" y="72"/>
                    <a:pt x="138" y="72"/>
                  </a:cubicBezTo>
                  <a:cubicBezTo>
                    <a:pt x="140" y="73"/>
                    <a:pt x="140" y="73"/>
                    <a:pt x="140" y="73"/>
                  </a:cubicBezTo>
                  <a:cubicBezTo>
                    <a:pt x="139" y="74"/>
                    <a:pt x="139" y="74"/>
                    <a:pt x="139" y="74"/>
                  </a:cubicBezTo>
                  <a:cubicBezTo>
                    <a:pt x="139" y="77"/>
                    <a:pt x="139" y="77"/>
                    <a:pt x="139" y="77"/>
                  </a:cubicBezTo>
                  <a:cubicBezTo>
                    <a:pt x="140" y="77"/>
                    <a:pt x="140" y="77"/>
                    <a:pt x="140" y="77"/>
                  </a:cubicBezTo>
                  <a:cubicBezTo>
                    <a:pt x="139" y="80"/>
                    <a:pt x="139" y="80"/>
                    <a:pt x="139" y="80"/>
                  </a:cubicBezTo>
                  <a:cubicBezTo>
                    <a:pt x="141" y="82"/>
                    <a:pt x="141" y="82"/>
                    <a:pt x="141" y="82"/>
                  </a:cubicBezTo>
                  <a:cubicBezTo>
                    <a:pt x="141" y="82"/>
                    <a:pt x="143" y="82"/>
                    <a:pt x="143" y="82"/>
                  </a:cubicBezTo>
                  <a:cubicBezTo>
                    <a:pt x="144" y="82"/>
                    <a:pt x="146" y="82"/>
                    <a:pt x="146" y="82"/>
                  </a:cubicBezTo>
                  <a:cubicBezTo>
                    <a:pt x="146" y="82"/>
                    <a:pt x="148" y="82"/>
                    <a:pt x="148" y="82"/>
                  </a:cubicBezTo>
                  <a:cubicBezTo>
                    <a:pt x="148" y="82"/>
                    <a:pt x="149" y="81"/>
                    <a:pt x="149" y="81"/>
                  </a:cubicBezTo>
                  <a:cubicBezTo>
                    <a:pt x="151" y="81"/>
                    <a:pt x="151" y="81"/>
                    <a:pt x="151" y="81"/>
                  </a:cubicBezTo>
                  <a:cubicBezTo>
                    <a:pt x="152" y="82"/>
                    <a:pt x="152" y="82"/>
                    <a:pt x="152" y="82"/>
                  </a:cubicBezTo>
                  <a:cubicBezTo>
                    <a:pt x="154" y="82"/>
                    <a:pt x="154" y="82"/>
                    <a:pt x="154" y="82"/>
                  </a:cubicBezTo>
                  <a:cubicBezTo>
                    <a:pt x="154" y="82"/>
                    <a:pt x="158" y="82"/>
                    <a:pt x="159" y="81"/>
                  </a:cubicBezTo>
                  <a:cubicBezTo>
                    <a:pt x="160" y="81"/>
                    <a:pt x="161" y="81"/>
                    <a:pt x="161" y="81"/>
                  </a:cubicBezTo>
                  <a:cubicBezTo>
                    <a:pt x="162" y="77"/>
                    <a:pt x="162" y="77"/>
                    <a:pt x="162" y="77"/>
                  </a:cubicBezTo>
                  <a:cubicBezTo>
                    <a:pt x="162" y="77"/>
                    <a:pt x="161" y="77"/>
                    <a:pt x="160" y="76"/>
                  </a:cubicBezTo>
                  <a:cubicBezTo>
                    <a:pt x="160" y="76"/>
                    <a:pt x="158" y="76"/>
                    <a:pt x="158" y="76"/>
                  </a:cubicBezTo>
                  <a:cubicBezTo>
                    <a:pt x="158" y="75"/>
                    <a:pt x="158" y="75"/>
                    <a:pt x="158" y="75"/>
                  </a:cubicBezTo>
                  <a:cubicBezTo>
                    <a:pt x="160" y="75"/>
                    <a:pt x="160" y="75"/>
                    <a:pt x="160" y="75"/>
                  </a:cubicBezTo>
                  <a:cubicBezTo>
                    <a:pt x="160" y="75"/>
                    <a:pt x="162" y="74"/>
                    <a:pt x="162" y="74"/>
                  </a:cubicBezTo>
                  <a:cubicBezTo>
                    <a:pt x="163" y="74"/>
                    <a:pt x="164" y="74"/>
                    <a:pt x="165" y="73"/>
                  </a:cubicBezTo>
                  <a:cubicBezTo>
                    <a:pt x="165" y="73"/>
                    <a:pt x="166" y="73"/>
                    <a:pt x="166" y="72"/>
                  </a:cubicBezTo>
                  <a:cubicBezTo>
                    <a:pt x="166" y="72"/>
                    <a:pt x="166" y="71"/>
                    <a:pt x="166" y="71"/>
                  </a:cubicBezTo>
                  <a:cubicBezTo>
                    <a:pt x="166" y="71"/>
                    <a:pt x="168" y="71"/>
                    <a:pt x="168" y="70"/>
                  </a:cubicBezTo>
                  <a:cubicBezTo>
                    <a:pt x="168" y="69"/>
                    <a:pt x="169" y="69"/>
                    <a:pt x="169" y="68"/>
                  </a:cubicBezTo>
                  <a:cubicBezTo>
                    <a:pt x="170" y="68"/>
                    <a:pt x="171" y="68"/>
                    <a:pt x="172" y="67"/>
                  </a:cubicBezTo>
                  <a:cubicBezTo>
                    <a:pt x="173" y="67"/>
                    <a:pt x="174" y="67"/>
                    <a:pt x="174" y="67"/>
                  </a:cubicBezTo>
                  <a:cubicBezTo>
                    <a:pt x="175" y="66"/>
                    <a:pt x="176" y="65"/>
                    <a:pt x="176" y="65"/>
                  </a:cubicBezTo>
                  <a:cubicBezTo>
                    <a:pt x="176" y="64"/>
                    <a:pt x="176" y="64"/>
                    <a:pt x="177" y="64"/>
                  </a:cubicBezTo>
                  <a:cubicBezTo>
                    <a:pt x="177" y="63"/>
                    <a:pt x="179" y="63"/>
                    <a:pt x="179" y="63"/>
                  </a:cubicBezTo>
                  <a:cubicBezTo>
                    <a:pt x="180" y="63"/>
                    <a:pt x="181" y="64"/>
                    <a:pt x="183" y="64"/>
                  </a:cubicBezTo>
                  <a:cubicBezTo>
                    <a:pt x="184" y="65"/>
                    <a:pt x="185" y="64"/>
                    <a:pt x="185" y="63"/>
                  </a:cubicBezTo>
                  <a:cubicBezTo>
                    <a:pt x="185" y="63"/>
                    <a:pt x="188" y="62"/>
                    <a:pt x="188" y="62"/>
                  </a:cubicBezTo>
                  <a:cubicBezTo>
                    <a:pt x="189" y="62"/>
                    <a:pt x="190" y="63"/>
                    <a:pt x="190" y="63"/>
                  </a:cubicBezTo>
                  <a:cubicBezTo>
                    <a:pt x="190" y="64"/>
                    <a:pt x="192" y="66"/>
                    <a:pt x="192" y="67"/>
                  </a:cubicBezTo>
                  <a:cubicBezTo>
                    <a:pt x="192" y="67"/>
                    <a:pt x="191" y="69"/>
                    <a:pt x="191" y="69"/>
                  </a:cubicBezTo>
                  <a:cubicBezTo>
                    <a:pt x="191" y="70"/>
                    <a:pt x="189" y="71"/>
                    <a:pt x="189" y="71"/>
                  </a:cubicBezTo>
                  <a:cubicBezTo>
                    <a:pt x="194" y="73"/>
                    <a:pt x="194" y="73"/>
                    <a:pt x="194" y="73"/>
                  </a:cubicBezTo>
                  <a:cubicBezTo>
                    <a:pt x="194" y="74"/>
                    <a:pt x="194" y="75"/>
                    <a:pt x="194" y="75"/>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44" name="Freeform 864">
              <a:extLst>
                <a:ext uri="{FF2B5EF4-FFF2-40B4-BE49-F238E27FC236}">
                  <a16:creationId xmlns:a16="http://schemas.microsoft.com/office/drawing/2014/main" id="{C18CE5DE-AB70-B306-82C1-C8D521956774}"/>
                </a:ext>
              </a:extLst>
            </p:cNvPr>
            <p:cNvSpPr>
              <a:spLocks/>
            </p:cNvSpPr>
            <p:nvPr/>
          </p:nvSpPr>
          <p:spPr bwMode="auto">
            <a:xfrm>
              <a:off x="6499225" y="3517900"/>
              <a:ext cx="192087" cy="100013"/>
            </a:xfrm>
            <a:custGeom>
              <a:avLst/>
              <a:gdLst>
                <a:gd name="T0" fmla="*/ 42 w 46"/>
                <a:gd name="T1" fmla="*/ 15 h 24"/>
                <a:gd name="T2" fmla="*/ 40 w 46"/>
                <a:gd name="T3" fmla="*/ 14 h 24"/>
                <a:gd name="T4" fmla="*/ 39 w 46"/>
                <a:gd name="T5" fmla="*/ 11 h 24"/>
                <a:gd name="T6" fmla="*/ 36 w 46"/>
                <a:gd name="T7" fmla="*/ 10 h 24"/>
                <a:gd name="T8" fmla="*/ 34 w 46"/>
                <a:gd name="T9" fmla="*/ 8 h 24"/>
                <a:gd name="T10" fmla="*/ 30 w 46"/>
                <a:gd name="T11" fmla="*/ 9 h 24"/>
                <a:gd name="T12" fmla="*/ 28 w 46"/>
                <a:gd name="T13" fmla="*/ 9 h 24"/>
                <a:gd name="T14" fmla="*/ 26 w 46"/>
                <a:gd name="T15" fmla="*/ 9 h 24"/>
                <a:gd name="T16" fmla="*/ 26 w 46"/>
                <a:gd name="T17" fmla="*/ 8 h 24"/>
                <a:gd name="T18" fmla="*/ 23 w 46"/>
                <a:gd name="T19" fmla="*/ 7 h 24"/>
                <a:gd name="T20" fmla="*/ 21 w 46"/>
                <a:gd name="T21" fmla="*/ 5 h 24"/>
                <a:gd name="T22" fmla="*/ 19 w 46"/>
                <a:gd name="T23" fmla="*/ 4 h 24"/>
                <a:gd name="T24" fmla="*/ 14 w 46"/>
                <a:gd name="T25" fmla="*/ 4 h 24"/>
                <a:gd name="T26" fmla="*/ 10 w 46"/>
                <a:gd name="T27" fmla="*/ 3 h 24"/>
                <a:gd name="T28" fmla="*/ 8 w 46"/>
                <a:gd name="T29" fmla="*/ 2 h 24"/>
                <a:gd name="T30" fmla="*/ 5 w 46"/>
                <a:gd name="T31" fmla="*/ 1 h 24"/>
                <a:gd name="T32" fmla="*/ 3 w 46"/>
                <a:gd name="T33" fmla="*/ 1 h 24"/>
                <a:gd name="T34" fmla="*/ 2 w 46"/>
                <a:gd name="T35" fmla="*/ 3 h 24"/>
                <a:gd name="T36" fmla="*/ 5 w 46"/>
                <a:gd name="T37" fmla="*/ 5 h 24"/>
                <a:gd name="T38" fmla="*/ 8 w 46"/>
                <a:gd name="T39" fmla="*/ 7 h 24"/>
                <a:gd name="T40" fmla="*/ 11 w 46"/>
                <a:gd name="T41" fmla="*/ 10 h 24"/>
                <a:gd name="T42" fmla="*/ 13 w 46"/>
                <a:gd name="T43" fmla="*/ 17 h 24"/>
                <a:gd name="T44" fmla="*/ 13 w 46"/>
                <a:gd name="T45" fmla="*/ 20 h 24"/>
                <a:gd name="T46" fmla="*/ 18 w 46"/>
                <a:gd name="T47" fmla="*/ 20 h 24"/>
                <a:gd name="T48" fmla="*/ 20 w 46"/>
                <a:gd name="T49" fmla="*/ 20 h 24"/>
                <a:gd name="T50" fmla="*/ 22 w 46"/>
                <a:gd name="T51" fmla="*/ 21 h 24"/>
                <a:gd name="T52" fmla="*/ 24 w 46"/>
                <a:gd name="T53" fmla="*/ 23 h 24"/>
                <a:gd name="T54" fmla="*/ 27 w 46"/>
                <a:gd name="T55" fmla="*/ 23 h 24"/>
                <a:gd name="T56" fmla="*/ 29 w 46"/>
                <a:gd name="T57" fmla="*/ 22 h 24"/>
                <a:gd name="T58" fmla="*/ 31 w 46"/>
                <a:gd name="T59" fmla="*/ 22 h 24"/>
                <a:gd name="T60" fmla="*/ 33 w 46"/>
                <a:gd name="T61" fmla="*/ 22 h 24"/>
                <a:gd name="T62" fmla="*/ 37 w 46"/>
                <a:gd name="T63" fmla="*/ 20 h 24"/>
                <a:gd name="T64" fmla="*/ 41 w 46"/>
                <a:gd name="T65" fmla="*/ 22 h 24"/>
                <a:gd name="T66" fmla="*/ 44 w 46"/>
                <a:gd name="T67" fmla="*/ 23 h 24"/>
                <a:gd name="T68" fmla="*/ 44 w 46"/>
                <a:gd name="T69" fmla="*/ 20 h 24"/>
                <a:gd name="T70" fmla="*/ 43 w 46"/>
                <a:gd name="T71" fmla="*/ 19 h 24"/>
                <a:gd name="T72" fmla="*/ 43 w 46"/>
                <a:gd name="T73" fmla="*/ 17 h 24"/>
                <a:gd name="T74" fmla="*/ 44 w 46"/>
                <a:gd name="T75" fmla="*/ 16 h 24"/>
                <a:gd name="T76" fmla="*/ 43 w 46"/>
                <a:gd name="T77" fmla="*/ 15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46" h="24">
                  <a:moveTo>
                    <a:pt x="43" y="15"/>
                  </a:moveTo>
                  <a:cubicBezTo>
                    <a:pt x="42" y="15"/>
                    <a:pt x="42" y="15"/>
                    <a:pt x="42" y="15"/>
                  </a:cubicBezTo>
                  <a:cubicBezTo>
                    <a:pt x="42" y="15"/>
                    <a:pt x="41" y="15"/>
                    <a:pt x="41" y="15"/>
                  </a:cubicBezTo>
                  <a:cubicBezTo>
                    <a:pt x="41" y="14"/>
                    <a:pt x="40" y="14"/>
                    <a:pt x="40" y="14"/>
                  </a:cubicBezTo>
                  <a:cubicBezTo>
                    <a:pt x="39" y="14"/>
                    <a:pt x="38" y="13"/>
                    <a:pt x="39" y="12"/>
                  </a:cubicBezTo>
                  <a:cubicBezTo>
                    <a:pt x="39" y="12"/>
                    <a:pt x="39" y="11"/>
                    <a:pt x="39" y="11"/>
                  </a:cubicBezTo>
                  <a:cubicBezTo>
                    <a:pt x="39" y="10"/>
                    <a:pt x="38" y="10"/>
                    <a:pt x="38" y="10"/>
                  </a:cubicBezTo>
                  <a:cubicBezTo>
                    <a:pt x="37" y="10"/>
                    <a:pt x="37" y="10"/>
                    <a:pt x="36" y="10"/>
                  </a:cubicBezTo>
                  <a:cubicBezTo>
                    <a:pt x="36" y="9"/>
                    <a:pt x="36" y="9"/>
                    <a:pt x="35" y="9"/>
                  </a:cubicBezTo>
                  <a:cubicBezTo>
                    <a:pt x="35" y="9"/>
                    <a:pt x="34" y="8"/>
                    <a:pt x="34" y="8"/>
                  </a:cubicBezTo>
                  <a:cubicBezTo>
                    <a:pt x="33" y="8"/>
                    <a:pt x="33" y="9"/>
                    <a:pt x="33" y="9"/>
                  </a:cubicBezTo>
                  <a:cubicBezTo>
                    <a:pt x="32" y="8"/>
                    <a:pt x="31" y="8"/>
                    <a:pt x="30" y="9"/>
                  </a:cubicBezTo>
                  <a:cubicBezTo>
                    <a:pt x="30" y="9"/>
                    <a:pt x="29" y="9"/>
                    <a:pt x="28" y="9"/>
                  </a:cubicBezTo>
                  <a:cubicBezTo>
                    <a:pt x="28" y="9"/>
                    <a:pt x="28" y="9"/>
                    <a:pt x="28" y="9"/>
                  </a:cubicBezTo>
                  <a:cubicBezTo>
                    <a:pt x="28" y="9"/>
                    <a:pt x="27" y="10"/>
                    <a:pt x="27" y="10"/>
                  </a:cubicBezTo>
                  <a:cubicBezTo>
                    <a:pt x="27" y="9"/>
                    <a:pt x="26" y="10"/>
                    <a:pt x="26" y="9"/>
                  </a:cubicBezTo>
                  <a:cubicBezTo>
                    <a:pt x="26" y="9"/>
                    <a:pt x="26" y="9"/>
                    <a:pt x="26" y="9"/>
                  </a:cubicBezTo>
                  <a:cubicBezTo>
                    <a:pt x="26" y="8"/>
                    <a:pt x="26" y="8"/>
                    <a:pt x="26" y="8"/>
                  </a:cubicBezTo>
                  <a:cubicBezTo>
                    <a:pt x="25" y="8"/>
                    <a:pt x="25" y="8"/>
                    <a:pt x="25" y="7"/>
                  </a:cubicBezTo>
                  <a:cubicBezTo>
                    <a:pt x="24" y="7"/>
                    <a:pt x="24" y="7"/>
                    <a:pt x="23" y="7"/>
                  </a:cubicBezTo>
                  <a:cubicBezTo>
                    <a:pt x="23" y="7"/>
                    <a:pt x="22" y="6"/>
                    <a:pt x="22" y="6"/>
                  </a:cubicBezTo>
                  <a:cubicBezTo>
                    <a:pt x="21" y="6"/>
                    <a:pt x="21" y="5"/>
                    <a:pt x="21" y="5"/>
                  </a:cubicBezTo>
                  <a:cubicBezTo>
                    <a:pt x="21" y="5"/>
                    <a:pt x="20" y="4"/>
                    <a:pt x="20" y="4"/>
                  </a:cubicBezTo>
                  <a:cubicBezTo>
                    <a:pt x="19" y="4"/>
                    <a:pt x="19" y="4"/>
                    <a:pt x="19" y="4"/>
                  </a:cubicBezTo>
                  <a:cubicBezTo>
                    <a:pt x="18" y="5"/>
                    <a:pt x="17" y="4"/>
                    <a:pt x="16" y="4"/>
                  </a:cubicBezTo>
                  <a:cubicBezTo>
                    <a:pt x="15" y="4"/>
                    <a:pt x="15" y="4"/>
                    <a:pt x="14" y="4"/>
                  </a:cubicBezTo>
                  <a:cubicBezTo>
                    <a:pt x="14" y="4"/>
                    <a:pt x="13" y="4"/>
                    <a:pt x="13" y="4"/>
                  </a:cubicBezTo>
                  <a:cubicBezTo>
                    <a:pt x="12" y="4"/>
                    <a:pt x="11" y="4"/>
                    <a:pt x="10" y="3"/>
                  </a:cubicBezTo>
                  <a:cubicBezTo>
                    <a:pt x="10" y="3"/>
                    <a:pt x="10" y="3"/>
                    <a:pt x="9" y="2"/>
                  </a:cubicBezTo>
                  <a:cubicBezTo>
                    <a:pt x="9" y="2"/>
                    <a:pt x="8" y="2"/>
                    <a:pt x="8" y="2"/>
                  </a:cubicBezTo>
                  <a:cubicBezTo>
                    <a:pt x="7" y="2"/>
                    <a:pt x="7" y="2"/>
                    <a:pt x="7" y="2"/>
                  </a:cubicBezTo>
                  <a:cubicBezTo>
                    <a:pt x="6" y="1"/>
                    <a:pt x="6" y="1"/>
                    <a:pt x="5" y="1"/>
                  </a:cubicBezTo>
                  <a:cubicBezTo>
                    <a:pt x="5" y="1"/>
                    <a:pt x="4" y="1"/>
                    <a:pt x="4" y="1"/>
                  </a:cubicBezTo>
                  <a:cubicBezTo>
                    <a:pt x="4" y="1"/>
                    <a:pt x="3" y="1"/>
                    <a:pt x="3" y="1"/>
                  </a:cubicBezTo>
                  <a:cubicBezTo>
                    <a:pt x="2" y="0"/>
                    <a:pt x="1" y="1"/>
                    <a:pt x="0" y="2"/>
                  </a:cubicBezTo>
                  <a:cubicBezTo>
                    <a:pt x="1" y="2"/>
                    <a:pt x="1" y="2"/>
                    <a:pt x="2" y="3"/>
                  </a:cubicBezTo>
                  <a:cubicBezTo>
                    <a:pt x="2" y="3"/>
                    <a:pt x="2" y="4"/>
                    <a:pt x="2" y="4"/>
                  </a:cubicBezTo>
                  <a:cubicBezTo>
                    <a:pt x="3" y="5"/>
                    <a:pt x="4" y="5"/>
                    <a:pt x="5" y="5"/>
                  </a:cubicBezTo>
                  <a:cubicBezTo>
                    <a:pt x="6" y="5"/>
                    <a:pt x="7" y="5"/>
                    <a:pt x="7" y="6"/>
                  </a:cubicBezTo>
                  <a:cubicBezTo>
                    <a:pt x="8" y="6"/>
                    <a:pt x="8" y="7"/>
                    <a:pt x="8" y="7"/>
                  </a:cubicBezTo>
                  <a:cubicBezTo>
                    <a:pt x="8" y="8"/>
                    <a:pt x="9" y="8"/>
                    <a:pt x="9" y="8"/>
                  </a:cubicBezTo>
                  <a:cubicBezTo>
                    <a:pt x="10" y="9"/>
                    <a:pt x="11" y="9"/>
                    <a:pt x="11" y="10"/>
                  </a:cubicBezTo>
                  <a:cubicBezTo>
                    <a:pt x="11" y="11"/>
                    <a:pt x="11" y="12"/>
                    <a:pt x="12" y="13"/>
                  </a:cubicBezTo>
                  <a:cubicBezTo>
                    <a:pt x="12" y="15"/>
                    <a:pt x="13" y="16"/>
                    <a:pt x="13" y="17"/>
                  </a:cubicBezTo>
                  <a:cubicBezTo>
                    <a:pt x="12" y="18"/>
                    <a:pt x="11" y="18"/>
                    <a:pt x="11" y="19"/>
                  </a:cubicBezTo>
                  <a:cubicBezTo>
                    <a:pt x="12" y="20"/>
                    <a:pt x="12" y="20"/>
                    <a:pt x="13" y="20"/>
                  </a:cubicBezTo>
                  <a:cubicBezTo>
                    <a:pt x="14" y="19"/>
                    <a:pt x="15" y="19"/>
                    <a:pt x="16" y="20"/>
                  </a:cubicBezTo>
                  <a:cubicBezTo>
                    <a:pt x="17" y="20"/>
                    <a:pt x="17" y="20"/>
                    <a:pt x="18" y="20"/>
                  </a:cubicBezTo>
                  <a:cubicBezTo>
                    <a:pt x="18" y="19"/>
                    <a:pt x="18" y="19"/>
                    <a:pt x="19" y="19"/>
                  </a:cubicBezTo>
                  <a:cubicBezTo>
                    <a:pt x="20" y="19"/>
                    <a:pt x="19" y="19"/>
                    <a:pt x="20" y="20"/>
                  </a:cubicBezTo>
                  <a:cubicBezTo>
                    <a:pt x="20" y="20"/>
                    <a:pt x="21" y="20"/>
                    <a:pt x="21" y="21"/>
                  </a:cubicBezTo>
                  <a:cubicBezTo>
                    <a:pt x="22" y="21"/>
                    <a:pt x="22" y="21"/>
                    <a:pt x="22" y="21"/>
                  </a:cubicBezTo>
                  <a:cubicBezTo>
                    <a:pt x="22" y="22"/>
                    <a:pt x="22" y="22"/>
                    <a:pt x="22" y="22"/>
                  </a:cubicBezTo>
                  <a:cubicBezTo>
                    <a:pt x="23" y="23"/>
                    <a:pt x="24" y="22"/>
                    <a:pt x="24" y="23"/>
                  </a:cubicBezTo>
                  <a:cubicBezTo>
                    <a:pt x="25" y="23"/>
                    <a:pt x="25" y="23"/>
                    <a:pt x="26" y="23"/>
                  </a:cubicBezTo>
                  <a:cubicBezTo>
                    <a:pt x="26" y="23"/>
                    <a:pt x="27" y="23"/>
                    <a:pt x="27" y="23"/>
                  </a:cubicBezTo>
                  <a:cubicBezTo>
                    <a:pt x="27" y="23"/>
                    <a:pt x="28" y="23"/>
                    <a:pt x="28" y="22"/>
                  </a:cubicBezTo>
                  <a:cubicBezTo>
                    <a:pt x="29" y="22"/>
                    <a:pt x="29" y="22"/>
                    <a:pt x="29" y="22"/>
                  </a:cubicBezTo>
                  <a:cubicBezTo>
                    <a:pt x="29" y="22"/>
                    <a:pt x="30" y="22"/>
                    <a:pt x="30" y="22"/>
                  </a:cubicBezTo>
                  <a:cubicBezTo>
                    <a:pt x="30" y="22"/>
                    <a:pt x="31" y="22"/>
                    <a:pt x="31" y="22"/>
                  </a:cubicBezTo>
                  <a:cubicBezTo>
                    <a:pt x="31" y="22"/>
                    <a:pt x="31" y="22"/>
                    <a:pt x="31" y="22"/>
                  </a:cubicBezTo>
                  <a:cubicBezTo>
                    <a:pt x="32" y="22"/>
                    <a:pt x="32" y="22"/>
                    <a:pt x="33" y="22"/>
                  </a:cubicBezTo>
                  <a:cubicBezTo>
                    <a:pt x="33" y="22"/>
                    <a:pt x="34" y="21"/>
                    <a:pt x="34" y="22"/>
                  </a:cubicBezTo>
                  <a:cubicBezTo>
                    <a:pt x="35" y="21"/>
                    <a:pt x="36" y="20"/>
                    <a:pt x="37" y="20"/>
                  </a:cubicBezTo>
                  <a:cubicBezTo>
                    <a:pt x="37" y="20"/>
                    <a:pt x="38" y="20"/>
                    <a:pt x="39" y="21"/>
                  </a:cubicBezTo>
                  <a:cubicBezTo>
                    <a:pt x="40" y="22"/>
                    <a:pt x="40" y="23"/>
                    <a:pt x="41" y="22"/>
                  </a:cubicBezTo>
                  <a:cubicBezTo>
                    <a:pt x="42" y="22"/>
                    <a:pt x="42" y="22"/>
                    <a:pt x="43" y="22"/>
                  </a:cubicBezTo>
                  <a:cubicBezTo>
                    <a:pt x="43" y="23"/>
                    <a:pt x="43" y="23"/>
                    <a:pt x="44" y="23"/>
                  </a:cubicBezTo>
                  <a:cubicBezTo>
                    <a:pt x="45" y="24"/>
                    <a:pt x="45" y="23"/>
                    <a:pt x="46" y="22"/>
                  </a:cubicBezTo>
                  <a:cubicBezTo>
                    <a:pt x="46" y="21"/>
                    <a:pt x="45" y="20"/>
                    <a:pt x="44" y="20"/>
                  </a:cubicBezTo>
                  <a:cubicBezTo>
                    <a:pt x="43" y="20"/>
                    <a:pt x="43" y="20"/>
                    <a:pt x="43" y="19"/>
                  </a:cubicBezTo>
                  <a:cubicBezTo>
                    <a:pt x="43" y="19"/>
                    <a:pt x="43" y="19"/>
                    <a:pt x="43" y="19"/>
                  </a:cubicBezTo>
                  <a:cubicBezTo>
                    <a:pt x="43" y="19"/>
                    <a:pt x="43" y="18"/>
                    <a:pt x="43" y="18"/>
                  </a:cubicBezTo>
                  <a:cubicBezTo>
                    <a:pt x="42" y="18"/>
                    <a:pt x="42" y="18"/>
                    <a:pt x="43" y="17"/>
                  </a:cubicBezTo>
                  <a:cubicBezTo>
                    <a:pt x="43" y="17"/>
                    <a:pt x="43" y="17"/>
                    <a:pt x="44" y="17"/>
                  </a:cubicBezTo>
                  <a:cubicBezTo>
                    <a:pt x="44" y="17"/>
                    <a:pt x="44" y="16"/>
                    <a:pt x="44" y="16"/>
                  </a:cubicBezTo>
                  <a:cubicBezTo>
                    <a:pt x="44" y="15"/>
                    <a:pt x="43" y="16"/>
                    <a:pt x="43" y="15"/>
                  </a:cubicBezTo>
                  <a:cubicBezTo>
                    <a:pt x="42" y="15"/>
                    <a:pt x="43" y="16"/>
                    <a:pt x="43" y="15"/>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45" name="Freeform 838">
              <a:extLst>
                <a:ext uri="{FF2B5EF4-FFF2-40B4-BE49-F238E27FC236}">
                  <a16:creationId xmlns:a16="http://schemas.microsoft.com/office/drawing/2014/main" id="{9402CCBC-CFC0-1F62-595F-48822193B9C4}"/>
                </a:ext>
              </a:extLst>
            </p:cNvPr>
            <p:cNvSpPr>
              <a:spLocks/>
            </p:cNvSpPr>
            <p:nvPr/>
          </p:nvSpPr>
          <p:spPr bwMode="auto">
            <a:xfrm>
              <a:off x="5934075" y="3000375"/>
              <a:ext cx="90487" cy="58738"/>
            </a:xfrm>
            <a:custGeom>
              <a:avLst/>
              <a:gdLst>
                <a:gd name="T0" fmla="*/ 0 w 22"/>
                <a:gd name="T1" fmla="*/ 12 h 14"/>
                <a:gd name="T2" fmla="*/ 2 w 22"/>
                <a:gd name="T3" fmla="*/ 8 h 14"/>
                <a:gd name="T4" fmla="*/ 2 w 22"/>
                <a:gd name="T5" fmla="*/ 6 h 14"/>
                <a:gd name="T6" fmla="*/ 3 w 22"/>
                <a:gd name="T7" fmla="*/ 6 h 14"/>
                <a:gd name="T8" fmla="*/ 7 w 22"/>
                <a:gd name="T9" fmla="*/ 4 h 14"/>
                <a:gd name="T10" fmla="*/ 8 w 22"/>
                <a:gd name="T11" fmla="*/ 2 h 14"/>
                <a:gd name="T12" fmla="*/ 9 w 22"/>
                <a:gd name="T13" fmla="*/ 0 h 14"/>
                <a:gd name="T14" fmla="*/ 8 w 22"/>
                <a:gd name="T15" fmla="*/ 3 h 14"/>
                <a:gd name="T16" fmla="*/ 6 w 22"/>
                <a:gd name="T17" fmla="*/ 6 h 14"/>
                <a:gd name="T18" fmla="*/ 7 w 22"/>
                <a:gd name="T19" fmla="*/ 6 h 14"/>
                <a:gd name="T20" fmla="*/ 8 w 22"/>
                <a:gd name="T21" fmla="*/ 7 h 14"/>
                <a:gd name="T22" fmla="*/ 10 w 22"/>
                <a:gd name="T23" fmla="*/ 7 h 14"/>
                <a:gd name="T24" fmla="*/ 10 w 22"/>
                <a:gd name="T25" fmla="*/ 5 h 14"/>
                <a:gd name="T26" fmla="*/ 11 w 22"/>
                <a:gd name="T27" fmla="*/ 3 h 14"/>
                <a:gd name="T28" fmla="*/ 12 w 22"/>
                <a:gd name="T29" fmla="*/ 3 h 14"/>
                <a:gd name="T30" fmla="*/ 12 w 22"/>
                <a:gd name="T31" fmla="*/ 4 h 14"/>
                <a:gd name="T32" fmla="*/ 13 w 22"/>
                <a:gd name="T33" fmla="*/ 3 h 14"/>
                <a:gd name="T34" fmla="*/ 13 w 22"/>
                <a:gd name="T35" fmla="*/ 4 h 14"/>
                <a:gd name="T36" fmla="*/ 14 w 22"/>
                <a:gd name="T37" fmla="*/ 4 h 14"/>
                <a:gd name="T38" fmla="*/ 16 w 22"/>
                <a:gd name="T39" fmla="*/ 5 h 14"/>
                <a:gd name="T40" fmla="*/ 17 w 22"/>
                <a:gd name="T41" fmla="*/ 6 h 14"/>
                <a:gd name="T42" fmla="*/ 17 w 22"/>
                <a:gd name="T43" fmla="*/ 5 h 14"/>
                <a:gd name="T44" fmla="*/ 19 w 22"/>
                <a:gd name="T45" fmla="*/ 5 h 14"/>
                <a:gd name="T46" fmla="*/ 20 w 22"/>
                <a:gd name="T47" fmla="*/ 6 h 14"/>
                <a:gd name="T48" fmla="*/ 21 w 22"/>
                <a:gd name="T49" fmla="*/ 7 h 14"/>
                <a:gd name="T50" fmla="*/ 20 w 22"/>
                <a:gd name="T51" fmla="*/ 10 h 14"/>
                <a:gd name="T52" fmla="*/ 20 w 22"/>
                <a:gd name="T53" fmla="*/ 12 h 14"/>
                <a:gd name="T54" fmla="*/ 21 w 22"/>
                <a:gd name="T55" fmla="*/ 13 h 14"/>
                <a:gd name="T56" fmla="*/ 17 w 22"/>
                <a:gd name="T57" fmla="*/ 13 h 14"/>
                <a:gd name="T58" fmla="*/ 14 w 22"/>
                <a:gd name="T59" fmla="*/ 13 h 14"/>
                <a:gd name="T60" fmla="*/ 10 w 22"/>
                <a:gd name="T61" fmla="*/ 13 h 14"/>
                <a:gd name="T62" fmla="*/ 7 w 22"/>
                <a:gd name="T63" fmla="*/ 13 h 14"/>
                <a:gd name="T64" fmla="*/ 0 w 22"/>
                <a:gd name="T65"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2" h="14">
                  <a:moveTo>
                    <a:pt x="0" y="12"/>
                  </a:moveTo>
                  <a:cubicBezTo>
                    <a:pt x="1" y="11"/>
                    <a:pt x="2" y="10"/>
                    <a:pt x="2" y="8"/>
                  </a:cubicBezTo>
                  <a:cubicBezTo>
                    <a:pt x="2" y="8"/>
                    <a:pt x="1" y="7"/>
                    <a:pt x="2" y="6"/>
                  </a:cubicBezTo>
                  <a:cubicBezTo>
                    <a:pt x="2" y="6"/>
                    <a:pt x="3" y="6"/>
                    <a:pt x="3" y="6"/>
                  </a:cubicBezTo>
                  <a:cubicBezTo>
                    <a:pt x="5" y="6"/>
                    <a:pt x="6" y="6"/>
                    <a:pt x="7" y="4"/>
                  </a:cubicBezTo>
                  <a:cubicBezTo>
                    <a:pt x="7" y="4"/>
                    <a:pt x="8" y="3"/>
                    <a:pt x="8" y="2"/>
                  </a:cubicBezTo>
                  <a:cubicBezTo>
                    <a:pt x="9" y="2"/>
                    <a:pt x="9" y="1"/>
                    <a:pt x="9" y="0"/>
                  </a:cubicBezTo>
                  <a:cubicBezTo>
                    <a:pt x="10" y="1"/>
                    <a:pt x="9" y="2"/>
                    <a:pt x="8" y="3"/>
                  </a:cubicBezTo>
                  <a:cubicBezTo>
                    <a:pt x="8" y="4"/>
                    <a:pt x="7" y="5"/>
                    <a:pt x="6" y="6"/>
                  </a:cubicBezTo>
                  <a:cubicBezTo>
                    <a:pt x="6" y="6"/>
                    <a:pt x="6" y="6"/>
                    <a:pt x="7" y="6"/>
                  </a:cubicBezTo>
                  <a:cubicBezTo>
                    <a:pt x="7" y="6"/>
                    <a:pt x="7" y="6"/>
                    <a:pt x="8" y="7"/>
                  </a:cubicBezTo>
                  <a:cubicBezTo>
                    <a:pt x="8" y="7"/>
                    <a:pt x="9" y="7"/>
                    <a:pt x="10" y="7"/>
                  </a:cubicBezTo>
                  <a:cubicBezTo>
                    <a:pt x="11" y="6"/>
                    <a:pt x="10" y="5"/>
                    <a:pt x="10" y="5"/>
                  </a:cubicBezTo>
                  <a:cubicBezTo>
                    <a:pt x="10" y="4"/>
                    <a:pt x="11" y="3"/>
                    <a:pt x="11" y="3"/>
                  </a:cubicBezTo>
                  <a:cubicBezTo>
                    <a:pt x="11" y="2"/>
                    <a:pt x="11" y="3"/>
                    <a:pt x="12" y="3"/>
                  </a:cubicBezTo>
                  <a:cubicBezTo>
                    <a:pt x="12" y="3"/>
                    <a:pt x="12" y="3"/>
                    <a:pt x="12" y="4"/>
                  </a:cubicBezTo>
                  <a:cubicBezTo>
                    <a:pt x="13" y="4"/>
                    <a:pt x="13" y="4"/>
                    <a:pt x="13" y="3"/>
                  </a:cubicBezTo>
                  <a:cubicBezTo>
                    <a:pt x="13" y="4"/>
                    <a:pt x="13" y="4"/>
                    <a:pt x="13" y="4"/>
                  </a:cubicBezTo>
                  <a:cubicBezTo>
                    <a:pt x="13" y="4"/>
                    <a:pt x="14" y="4"/>
                    <a:pt x="14" y="4"/>
                  </a:cubicBezTo>
                  <a:cubicBezTo>
                    <a:pt x="14" y="5"/>
                    <a:pt x="15" y="5"/>
                    <a:pt x="16" y="5"/>
                  </a:cubicBezTo>
                  <a:cubicBezTo>
                    <a:pt x="16" y="5"/>
                    <a:pt x="16" y="6"/>
                    <a:pt x="17" y="6"/>
                  </a:cubicBezTo>
                  <a:cubicBezTo>
                    <a:pt x="17" y="5"/>
                    <a:pt x="17" y="5"/>
                    <a:pt x="17" y="5"/>
                  </a:cubicBezTo>
                  <a:cubicBezTo>
                    <a:pt x="17" y="5"/>
                    <a:pt x="19" y="5"/>
                    <a:pt x="19" y="5"/>
                  </a:cubicBezTo>
                  <a:cubicBezTo>
                    <a:pt x="19" y="5"/>
                    <a:pt x="20" y="6"/>
                    <a:pt x="20" y="6"/>
                  </a:cubicBezTo>
                  <a:cubicBezTo>
                    <a:pt x="20" y="7"/>
                    <a:pt x="21" y="7"/>
                    <a:pt x="21" y="7"/>
                  </a:cubicBezTo>
                  <a:cubicBezTo>
                    <a:pt x="22" y="8"/>
                    <a:pt x="20" y="9"/>
                    <a:pt x="20" y="10"/>
                  </a:cubicBezTo>
                  <a:cubicBezTo>
                    <a:pt x="20" y="11"/>
                    <a:pt x="20" y="11"/>
                    <a:pt x="20" y="12"/>
                  </a:cubicBezTo>
                  <a:cubicBezTo>
                    <a:pt x="20" y="12"/>
                    <a:pt x="20" y="13"/>
                    <a:pt x="21" y="13"/>
                  </a:cubicBezTo>
                  <a:cubicBezTo>
                    <a:pt x="19" y="14"/>
                    <a:pt x="18" y="13"/>
                    <a:pt x="17" y="13"/>
                  </a:cubicBezTo>
                  <a:cubicBezTo>
                    <a:pt x="16" y="13"/>
                    <a:pt x="15" y="13"/>
                    <a:pt x="14" y="13"/>
                  </a:cubicBezTo>
                  <a:cubicBezTo>
                    <a:pt x="13" y="13"/>
                    <a:pt x="11" y="13"/>
                    <a:pt x="10" y="13"/>
                  </a:cubicBezTo>
                  <a:cubicBezTo>
                    <a:pt x="9" y="13"/>
                    <a:pt x="8" y="13"/>
                    <a:pt x="7" y="13"/>
                  </a:cubicBezTo>
                  <a:cubicBezTo>
                    <a:pt x="4" y="12"/>
                    <a:pt x="2" y="12"/>
                    <a:pt x="0" y="12"/>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46" name="Freeform 866">
              <a:extLst>
                <a:ext uri="{FF2B5EF4-FFF2-40B4-BE49-F238E27FC236}">
                  <a16:creationId xmlns:a16="http://schemas.microsoft.com/office/drawing/2014/main" id="{2DED869D-0517-E7D5-DE5A-7B2B3201BE4F}"/>
                </a:ext>
              </a:extLst>
            </p:cNvPr>
            <p:cNvSpPr>
              <a:spLocks noEditPoints="1"/>
            </p:cNvSpPr>
            <p:nvPr/>
          </p:nvSpPr>
          <p:spPr bwMode="auto">
            <a:xfrm>
              <a:off x="7453313" y="3092450"/>
              <a:ext cx="1727200" cy="1279525"/>
            </a:xfrm>
            <a:custGeom>
              <a:avLst/>
              <a:gdLst>
                <a:gd name="T0" fmla="*/ 239 w 415"/>
                <a:gd name="T1" fmla="*/ 296 h 307"/>
                <a:gd name="T2" fmla="*/ 266 w 415"/>
                <a:gd name="T3" fmla="*/ 280 h 307"/>
                <a:gd name="T4" fmla="*/ 313 w 415"/>
                <a:gd name="T5" fmla="*/ 251 h 307"/>
                <a:gd name="T6" fmla="*/ 400 w 415"/>
                <a:gd name="T7" fmla="*/ 61 h 307"/>
                <a:gd name="T8" fmla="*/ 374 w 415"/>
                <a:gd name="T9" fmla="*/ 43 h 307"/>
                <a:gd name="T10" fmla="*/ 360 w 415"/>
                <a:gd name="T11" fmla="*/ 22 h 307"/>
                <a:gd name="T12" fmla="*/ 347 w 415"/>
                <a:gd name="T13" fmla="*/ 5 h 307"/>
                <a:gd name="T14" fmla="*/ 321 w 415"/>
                <a:gd name="T15" fmla="*/ 3 h 307"/>
                <a:gd name="T16" fmla="*/ 315 w 415"/>
                <a:gd name="T17" fmla="*/ 22 h 307"/>
                <a:gd name="T18" fmla="*/ 293 w 415"/>
                <a:gd name="T19" fmla="*/ 41 h 307"/>
                <a:gd name="T20" fmla="*/ 312 w 415"/>
                <a:gd name="T21" fmla="*/ 73 h 307"/>
                <a:gd name="T22" fmla="*/ 269 w 415"/>
                <a:gd name="T23" fmla="*/ 91 h 307"/>
                <a:gd name="T24" fmla="*/ 213 w 415"/>
                <a:gd name="T25" fmla="*/ 121 h 307"/>
                <a:gd name="T26" fmla="*/ 155 w 415"/>
                <a:gd name="T27" fmla="*/ 110 h 307"/>
                <a:gd name="T28" fmla="*/ 117 w 415"/>
                <a:gd name="T29" fmla="*/ 81 h 307"/>
                <a:gd name="T30" fmla="*/ 104 w 415"/>
                <a:gd name="T31" fmla="*/ 60 h 307"/>
                <a:gd name="T32" fmla="*/ 88 w 415"/>
                <a:gd name="T33" fmla="*/ 54 h 307"/>
                <a:gd name="T34" fmla="*/ 69 w 415"/>
                <a:gd name="T35" fmla="*/ 70 h 307"/>
                <a:gd name="T36" fmla="*/ 44 w 415"/>
                <a:gd name="T37" fmla="*/ 91 h 307"/>
                <a:gd name="T38" fmla="*/ 44 w 415"/>
                <a:gd name="T39" fmla="*/ 111 h 307"/>
                <a:gd name="T40" fmla="*/ 21 w 415"/>
                <a:gd name="T41" fmla="*/ 129 h 307"/>
                <a:gd name="T42" fmla="*/ 2 w 415"/>
                <a:gd name="T43" fmla="*/ 137 h 307"/>
                <a:gd name="T44" fmla="*/ 10 w 415"/>
                <a:gd name="T45" fmla="*/ 158 h 307"/>
                <a:gd name="T46" fmla="*/ 27 w 415"/>
                <a:gd name="T47" fmla="*/ 174 h 307"/>
                <a:gd name="T48" fmla="*/ 42 w 415"/>
                <a:gd name="T49" fmla="*/ 182 h 307"/>
                <a:gd name="T50" fmla="*/ 36 w 415"/>
                <a:gd name="T51" fmla="*/ 197 h 307"/>
                <a:gd name="T52" fmla="*/ 48 w 415"/>
                <a:gd name="T53" fmla="*/ 215 h 307"/>
                <a:gd name="T54" fmla="*/ 66 w 415"/>
                <a:gd name="T55" fmla="*/ 222 h 307"/>
                <a:gd name="T56" fmla="*/ 85 w 415"/>
                <a:gd name="T57" fmla="*/ 233 h 307"/>
                <a:gd name="T58" fmla="*/ 106 w 415"/>
                <a:gd name="T59" fmla="*/ 235 h 307"/>
                <a:gd name="T60" fmla="*/ 140 w 415"/>
                <a:gd name="T61" fmla="*/ 226 h 307"/>
                <a:gd name="T62" fmla="*/ 162 w 415"/>
                <a:gd name="T63" fmla="*/ 231 h 307"/>
                <a:gd name="T64" fmla="*/ 164 w 415"/>
                <a:gd name="T65" fmla="*/ 265 h 307"/>
                <a:gd name="T66" fmla="*/ 177 w 415"/>
                <a:gd name="T67" fmla="*/ 282 h 307"/>
                <a:gd name="T68" fmla="*/ 198 w 415"/>
                <a:gd name="T69" fmla="*/ 274 h 307"/>
                <a:gd name="T70" fmla="*/ 222 w 415"/>
                <a:gd name="T71" fmla="*/ 278 h 307"/>
                <a:gd name="T72" fmla="*/ 245 w 415"/>
                <a:gd name="T73" fmla="*/ 285 h 307"/>
                <a:gd name="T74" fmla="*/ 273 w 415"/>
                <a:gd name="T75" fmla="*/ 274 h 307"/>
                <a:gd name="T76" fmla="*/ 295 w 415"/>
                <a:gd name="T77" fmla="*/ 266 h 307"/>
                <a:gd name="T78" fmla="*/ 309 w 415"/>
                <a:gd name="T79" fmla="*/ 253 h 307"/>
                <a:gd name="T80" fmla="*/ 313 w 415"/>
                <a:gd name="T81" fmla="*/ 243 h 307"/>
                <a:gd name="T82" fmla="*/ 328 w 415"/>
                <a:gd name="T83" fmla="*/ 223 h 307"/>
                <a:gd name="T84" fmla="*/ 320 w 415"/>
                <a:gd name="T85" fmla="*/ 214 h 307"/>
                <a:gd name="T86" fmla="*/ 328 w 415"/>
                <a:gd name="T87" fmla="*/ 205 h 307"/>
                <a:gd name="T88" fmla="*/ 320 w 415"/>
                <a:gd name="T89" fmla="*/ 192 h 307"/>
                <a:gd name="T90" fmla="*/ 310 w 415"/>
                <a:gd name="T91" fmla="*/ 179 h 307"/>
                <a:gd name="T92" fmla="*/ 316 w 415"/>
                <a:gd name="T93" fmla="*/ 167 h 307"/>
                <a:gd name="T94" fmla="*/ 324 w 415"/>
                <a:gd name="T95" fmla="*/ 163 h 307"/>
                <a:gd name="T96" fmla="*/ 328 w 415"/>
                <a:gd name="T97" fmla="*/ 156 h 307"/>
                <a:gd name="T98" fmla="*/ 305 w 415"/>
                <a:gd name="T99" fmla="*/ 152 h 307"/>
                <a:gd name="T100" fmla="*/ 303 w 415"/>
                <a:gd name="T101" fmla="*/ 142 h 307"/>
                <a:gd name="T102" fmla="*/ 310 w 415"/>
                <a:gd name="T103" fmla="*/ 137 h 307"/>
                <a:gd name="T104" fmla="*/ 325 w 415"/>
                <a:gd name="T105" fmla="*/ 127 h 307"/>
                <a:gd name="T106" fmla="*/ 322 w 415"/>
                <a:gd name="T107" fmla="*/ 145 h 307"/>
                <a:gd name="T108" fmla="*/ 344 w 415"/>
                <a:gd name="T109" fmla="*/ 135 h 307"/>
                <a:gd name="T110" fmla="*/ 369 w 415"/>
                <a:gd name="T111" fmla="*/ 123 h 307"/>
                <a:gd name="T112" fmla="*/ 382 w 415"/>
                <a:gd name="T113" fmla="*/ 108 h 307"/>
                <a:gd name="T114" fmla="*/ 391 w 415"/>
                <a:gd name="T115" fmla="*/ 100 h 307"/>
                <a:gd name="T116" fmla="*/ 406 w 415"/>
                <a:gd name="T117" fmla="*/ 82 h 3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15" h="307">
                  <a:moveTo>
                    <a:pt x="253" y="292"/>
                  </a:moveTo>
                  <a:cubicBezTo>
                    <a:pt x="253" y="293"/>
                    <a:pt x="253" y="293"/>
                    <a:pt x="253" y="294"/>
                  </a:cubicBezTo>
                  <a:cubicBezTo>
                    <a:pt x="253" y="294"/>
                    <a:pt x="253" y="295"/>
                    <a:pt x="253" y="295"/>
                  </a:cubicBezTo>
                  <a:cubicBezTo>
                    <a:pt x="251" y="297"/>
                    <a:pt x="251" y="298"/>
                    <a:pt x="250" y="301"/>
                  </a:cubicBezTo>
                  <a:cubicBezTo>
                    <a:pt x="250" y="301"/>
                    <a:pt x="250" y="301"/>
                    <a:pt x="250" y="301"/>
                  </a:cubicBezTo>
                  <a:cubicBezTo>
                    <a:pt x="248" y="302"/>
                    <a:pt x="247" y="304"/>
                    <a:pt x="245" y="304"/>
                  </a:cubicBezTo>
                  <a:cubicBezTo>
                    <a:pt x="245" y="303"/>
                    <a:pt x="245" y="304"/>
                    <a:pt x="245" y="304"/>
                  </a:cubicBezTo>
                  <a:cubicBezTo>
                    <a:pt x="244" y="307"/>
                    <a:pt x="243" y="304"/>
                    <a:pt x="242" y="304"/>
                  </a:cubicBezTo>
                  <a:cubicBezTo>
                    <a:pt x="241" y="304"/>
                    <a:pt x="240" y="304"/>
                    <a:pt x="240" y="304"/>
                  </a:cubicBezTo>
                  <a:cubicBezTo>
                    <a:pt x="238" y="303"/>
                    <a:pt x="238" y="303"/>
                    <a:pt x="238" y="302"/>
                  </a:cubicBezTo>
                  <a:cubicBezTo>
                    <a:pt x="238" y="301"/>
                    <a:pt x="238" y="301"/>
                    <a:pt x="238" y="301"/>
                  </a:cubicBezTo>
                  <a:cubicBezTo>
                    <a:pt x="238" y="301"/>
                    <a:pt x="238" y="300"/>
                    <a:pt x="238" y="300"/>
                  </a:cubicBezTo>
                  <a:cubicBezTo>
                    <a:pt x="238" y="300"/>
                    <a:pt x="238" y="299"/>
                    <a:pt x="238" y="299"/>
                  </a:cubicBezTo>
                  <a:cubicBezTo>
                    <a:pt x="238" y="299"/>
                    <a:pt x="238" y="299"/>
                    <a:pt x="238" y="299"/>
                  </a:cubicBezTo>
                  <a:cubicBezTo>
                    <a:pt x="238" y="297"/>
                    <a:pt x="238" y="296"/>
                    <a:pt x="239" y="296"/>
                  </a:cubicBezTo>
                  <a:cubicBezTo>
                    <a:pt x="240" y="296"/>
                    <a:pt x="241" y="295"/>
                    <a:pt x="241" y="295"/>
                  </a:cubicBezTo>
                  <a:cubicBezTo>
                    <a:pt x="241" y="293"/>
                    <a:pt x="243" y="293"/>
                    <a:pt x="244" y="292"/>
                  </a:cubicBezTo>
                  <a:cubicBezTo>
                    <a:pt x="244" y="292"/>
                    <a:pt x="245" y="292"/>
                    <a:pt x="245" y="292"/>
                  </a:cubicBezTo>
                  <a:cubicBezTo>
                    <a:pt x="247" y="293"/>
                    <a:pt x="249" y="292"/>
                    <a:pt x="251" y="292"/>
                  </a:cubicBezTo>
                  <a:cubicBezTo>
                    <a:pt x="252" y="291"/>
                    <a:pt x="253" y="292"/>
                    <a:pt x="253" y="292"/>
                  </a:cubicBezTo>
                  <a:close/>
                  <a:moveTo>
                    <a:pt x="327" y="217"/>
                  </a:moveTo>
                  <a:cubicBezTo>
                    <a:pt x="327" y="218"/>
                    <a:pt x="329" y="217"/>
                    <a:pt x="329" y="218"/>
                  </a:cubicBezTo>
                  <a:cubicBezTo>
                    <a:pt x="329" y="218"/>
                    <a:pt x="329" y="218"/>
                    <a:pt x="329" y="218"/>
                  </a:cubicBezTo>
                  <a:cubicBezTo>
                    <a:pt x="329" y="218"/>
                    <a:pt x="330" y="218"/>
                    <a:pt x="330" y="218"/>
                  </a:cubicBezTo>
                  <a:cubicBezTo>
                    <a:pt x="330" y="218"/>
                    <a:pt x="330" y="218"/>
                    <a:pt x="330" y="217"/>
                  </a:cubicBezTo>
                  <a:cubicBezTo>
                    <a:pt x="330" y="217"/>
                    <a:pt x="330" y="217"/>
                    <a:pt x="330" y="217"/>
                  </a:cubicBezTo>
                  <a:cubicBezTo>
                    <a:pt x="330" y="217"/>
                    <a:pt x="330" y="217"/>
                    <a:pt x="329" y="217"/>
                  </a:cubicBezTo>
                  <a:cubicBezTo>
                    <a:pt x="329" y="216"/>
                    <a:pt x="329" y="216"/>
                    <a:pt x="328" y="216"/>
                  </a:cubicBezTo>
                  <a:cubicBezTo>
                    <a:pt x="328" y="216"/>
                    <a:pt x="327" y="216"/>
                    <a:pt x="327" y="217"/>
                  </a:cubicBezTo>
                  <a:close/>
                  <a:moveTo>
                    <a:pt x="266" y="280"/>
                  </a:moveTo>
                  <a:cubicBezTo>
                    <a:pt x="265" y="280"/>
                    <a:pt x="265" y="280"/>
                    <a:pt x="265" y="280"/>
                  </a:cubicBezTo>
                  <a:cubicBezTo>
                    <a:pt x="265" y="280"/>
                    <a:pt x="265" y="281"/>
                    <a:pt x="265" y="281"/>
                  </a:cubicBezTo>
                  <a:cubicBezTo>
                    <a:pt x="265" y="281"/>
                    <a:pt x="265" y="281"/>
                    <a:pt x="265" y="281"/>
                  </a:cubicBezTo>
                  <a:cubicBezTo>
                    <a:pt x="266" y="281"/>
                    <a:pt x="266" y="281"/>
                    <a:pt x="266" y="281"/>
                  </a:cubicBezTo>
                  <a:cubicBezTo>
                    <a:pt x="266" y="281"/>
                    <a:pt x="266" y="281"/>
                    <a:pt x="266" y="281"/>
                  </a:cubicBezTo>
                  <a:cubicBezTo>
                    <a:pt x="266" y="281"/>
                    <a:pt x="266" y="280"/>
                    <a:pt x="266" y="280"/>
                  </a:cubicBezTo>
                  <a:cubicBezTo>
                    <a:pt x="266" y="280"/>
                    <a:pt x="266" y="280"/>
                    <a:pt x="266" y="280"/>
                  </a:cubicBezTo>
                  <a:cubicBezTo>
                    <a:pt x="266" y="280"/>
                    <a:pt x="266" y="280"/>
                    <a:pt x="266" y="280"/>
                  </a:cubicBezTo>
                  <a:close/>
                  <a:moveTo>
                    <a:pt x="329" y="215"/>
                  </a:moveTo>
                  <a:cubicBezTo>
                    <a:pt x="329" y="215"/>
                    <a:pt x="329" y="215"/>
                    <a:pt x="329" y="215"/>
                  </a:cubicBezTo>
                  <a:cubicBezTo>
                    <a:pt x="329" y="215"/>
                    <a:pt x="329" y="215"/>
                    <a:pt x="329" y="215"/>
                  </a:cubicBezTo>
                  <a:cubicBezTo>
                    <a:pt x="329" y="215"/>
                    <a:pt x="329" y="215"/>
                    <a:pt x="329" y="215"/>
                  </a:cubicBezTo>
                  <a:cubicBezTo>
                    <a:pt x="329" y="215"/>
                    <a:pt x="329" y="216"/>
                    <a:pt x="329" y="215"/>
                  </a:cubicBezTo>
                  <a:close/>
                  <a:moveTo>
                    <a:pt x="313" y="251"/>
                  </a:moveTo>
                  <a:cubicBezTo>
                    <a:pt x="313" y="251"/>
                    <a:pt x="313" y="251"/>
                    <a:pt x="313" y="251"/>
                  </a:cubicBezTo>
                  <a:cubicBezTo>
                    <a:pt x="312" y="251"/>
                    <a:pt x="312" y="251"/>
                    <a:pt x="312" y="251"/>
                  </a:cubicBezTo>
                  <a:cubicBezTo>
                    <a:pt x="312" y="252"/>
                    <a:pt x="312" y="252"/>
                    <a:pt x="312" y="252"/>
                  </a:cubicBezTo>
                  <a:cubicBezTo>
                    <a:pt x="312" y="252"/>
                    <a:pt x="312" y="252"/>
                    <a:pt x="313" y="252"/>
                  </a:cubicBezTo>
                  <a:cubicBezTo>
                    <a:pt x="313" y="252"/>
                    <a:pt x="313" y="252"/>
                    <a:pt x="313" y="252"/>
                  </a:cubicBezTo>
                  <a:cubicBezTo>
                    <a:pt x="313" y="252"/>
                    <a:pt x="313" y="252"/>
                    <a:pt x="313" y="251"/>
                  </a:cubicBezTo>
                  <a:close/>
                  <a:moveTo>
                    <a:pt x="415" y="63"/>
                  </a:moveTo>
                  <a:cubicBezTo>
                    <a:pt x="415" y="62"/>
                    <a:pt x="414" y="61"/>
                    <a:pt x="414" y="60"/>
                  </a:cubicBezTo>
                  <a:cubicBezTo>
                    <a:pt x="414" y="59"/>
                    <a:pt x="414" y="58"/>
                    <a:pt x="415" y="57"/>
                  </a:cubicBezTo>
                  <a:cubicBezTo>
                    <a:pt x="413" y="56"/>
                    <a:pt x="412" y="56"/>
                    <a:pt x="410" y="56"/>
                  </a:cubicBezTo>
                  <a:cubicBezTo>
                    <a:pt x="410" y="56"/>
                    <a:pt x="410" y="56"/>
                    <a:pt x="409" y="56"/>
                  </a:cubicBezTo>
                  <a:cubicBezTo>
                    <a:pt x="409" y="56"/>
                    <a:pt x="409" y="57"/>
                    <a:pt x="409" y="57"/>
                  </a:cubicBezTo>
                  <a:cubicBezTo>
                    <a:pt x="408" y="57"/>
                    <a:pt x="408" y="58"/>
                    <a:pt x="407" y="58"/>
                  </a:cubicBezTo>
                  <a:cubicBezTo>
                    <a:pt x="403" y="59"/>
                    <a:pt x="403" y="59"/>
                    <a:pt x="403" y="59"/>
                  </a:cubicBezTo>
                  <a:cubicBezTo>
                    <a:pt x="401" y="60"/>
                    <a:pt x="401" y="60"/>
                    <a:pt x="401" y="60"/>
                  </a:cubicBezTo>
                  <a:cubicBezTo>
                    <a:pt x="400" y="61"/>
                    <a:pt x="400" y="61"/>
                    <a:pt x="400" y="61"/>
                  </a:cubicBezTo>
                  <a:cubicBezTo>
                    <a:pt x="400" y="63"/>
                    <a:pt x="400" y="63"/>
                    <a:pt x="400" y="63"/>
                  </a:cubicBezTo>
                  <a:cubicBezTo>
                    <a:pt x="389" y="63"/>
                    <a:pt x="389" y="63"/>
                    <a:pt x="389" y="63"/>
                  </a:cubicBezTo>
                  <a:cubicBezTo>
                    <a:pt x="387" y="59"/>
                    <a:pt x="387" y="59"/>
                    <a:pt x="387" y="59"/>
                  </a:cubicBezTo>
                  <a:cubicBezTo>
                    <a:pt x="388" y="57"/>
                    <a:pt x="388" y="57"/>
                    <a:pt x="388" y="57"/>
                  </a:cubicBezTo>
                  <a:cubicBezTo>
                    <a:pt x="388" y="55"/>
                    <a:pt x="388" y="55"/>
                    <a:pt x="388" y="55"/>
                  </a:cubicBezTo>
                  <a:cubicBezTo>
                    <a:pt x="386" y="54"/>
                    <a:pt x="386" y="54"/>
                    <a:pt x="386" y="54"/>
                  </a:cubicBezTo>
                  <a:cubicBezTo>
                    <a:pt x="386" y="54"/>
                    <a:pt x="386" y="54"/>
                    <a:pt x="386" y="53"/>
                  </a:cubicBezTo>
                  <a:cubicBezTo>
                    <a:pt x="386" y="53"/>
                    <a:pt x="387" y="51"/>
                    <a:pt x="387" y="51"/>
                  </a:cubicBezTo>
                  <a:cubicBezTo>
                    <a:pt x="387" y="51"/>
                    <a:pt x="384" y="51"/>
                    <a:pt x="384" y="51"/>
                  </a:cubicBezTo>
                  <a:cubicBezTo>
                    <a:pt x="384" y="51"/>
                    <a:pt x="380" y="47"/>
                    <a:pt x="380" y="46"/>
                  </a:cubicBezTo>
                  <a:cubicBezTo>
                    <a:pt x="380" y="46"/>
                    <a:pt x="379" y="45"/>
                    <a:pt x="379" y="45"/>
                  </a:cubicBezTo>
                  <a:cubicBezTo>
                    <a:pt x="378" y="46"/>
                    <a:pt x="378" y="46"/>
                    <a:pt x="378" y="46"/>
                  </a:cubicBezTo>
                  <a:cubicBezTo>
                    <a:pt x="378" y="46"/>
                    <a:pt x="376" y="46"/>
                    <a:pt x="376" y="45"/>
                  </a:cubicBezTo>
                  <a:cubicBezTo>
                    <a:pt x="375" y="45"/>
                    <a:pt x="374" y="44"/>
                    <a:pt x="374" y="44"/>
                  </a:cubicBezTo>
                  <a:cubicBezTo>
                    <a:pt x="374" y="43"/>
                    <a:pt x="374" y="43"/>
                    <a:pt x="374" y="43"/>
                  </a:cubicBezTo>
                  <a:cubicBezTo>
                    <a:pt x="368" y="43"/>
                    <a:pt x="368" y="43"/>
                    <a:pt x="368" y="43"/>
                  </a:cubicBezTo>
                  <a:cubicBezTo>
                    <a:pt x="368" y="43"/>
                    <a:pt x="367" y="42"/>
                    <a:pt x="366" y="42"/>
                  </a:cubicBezTo>
                  <a:cubicBezTo>
                    <a:pt x="366" y="42"/>
                    <a:pt x="366" y="41"/>
                    <a:pt x="366" y="41"/>
                  </a:cubicBezTo>
                  <a:cubicBezTo>
                    <a:pt x="366" y="41"/>
                    <a:pt x="366" y="40"/>
                    <a:pt x="366" y="39"/>
                  </a:cubicBezTo>
                  <a:cubicBezTo>
                    <a:pt x="366" y="39"/>
                    <a:pt x="366" y="39"/>
                    <a:pt x="366" y="38"/>
                  </a:cubicBezTo>
                  <a:cubicBezTo>
                    <a:pt x="366" y="38"/>
                    <a:pt x="366" y="37"/>
                    <a:pt x="366" y="37"/>
                  </a:cubicBezTo>
                  <a:cubicBezTo>
                    <a:pt x="366" y="37"/>
                    <a:pt x="365" y="36"/>
                    <a:pt x="365" y="36"/>
                  </a:cubicBezTo>
                  <a:cubicBezTo>
                    <a:pt x="365" y="36"/>
                    <a:pt x="364" y="34"/>
                    <a:pt x="364" y="33"/>
                  </a:cubicBezTo>
                  <a:cubicBezTo>
                    <a:pt x="364" y="33"/>
                    <a:pt x="364" y="32"/>
                    <a:pt x="364" y="31"/>
                  </a:cubicBezTo>
                  <a:cubicBezTo>
                    <a:pt x="364" y="31"/>
                    <a:pt x="364" y="30"/>
                    <a:pt x="363" y="29"/>
                  </a:cubicBezTo>
                  <a:cubicBezTo>
                    <a:pt x="362" y="28"/>
                    <a:pt x="362" y="28"/>
                    <a:pt x="362" y="27"/>
                  </a:cubicBezTo>
                  <a:cubicBezTo>
                    <a:pt x="361" y="27"/>
                    <a:pt x="361" y="27"/>
                    <a:pt x="361" y="26"/>
                  </a:cubicBezTo>
                  <a:cubicBezTo>
                    <a:pt x="361" y="26"/>
                    <a:pt x="361" y="25"/>
                    <a:pt x="361" y="25"/>
                  </a:cubicBezTo>
                  <a:cubicBezTo>
                    <a:pt x="361" y="24"/>
                    <a:pt x="361" y="24"/>
                    <a:pt x="361" y="23"/>
                  </a:cubicBezTo>
                  <a:cubicBezTo>
                    <a:pt x="360" y="23"/>
                    <a:pt x="360" y="22"/>
                    <a:pt x="360" y="22"/>
                  </a:cubicBezTo>
                  <a:cubicBezTo>
                    <a:pt x="360" y="22"/>
                    <a:pt x="360" y="22"/>
                    <a:pt x="360" y="21"/>
                  </a:cubicBezTo>
                  <a:cubicBezTo>
                    <a:pt x="360" y="20"/>
                    <a:pt x="359" y="20"/>
                    <a:pt x="359" y="19"/>
                  </a:cubicBezTo>
                  <a:cubicBezTo>
                    <a:pt x="359" y="19"/>
                    <a:pt x="358" y="19"/>
                    <a:pt x="358" y="18"/>
                  </a:cubicBezTo>
                  <a:cubicBezTo>
                    <a:pt x="359" y="18"/>
                    <a:pt x="359" y="17"/>
                    <a:pt x="359" y="17"/>
                  </a:cubicBezTo>
                  <a:cubicBezTo>
                    <a:pt x="359" y="17"/>
                    <a:pt x="359" y="16"/>
                    <a:pt x="358" y="15"/>
                  </a:cubicBezTo>
                  <a:cubicBezTo>
                    <a:pt x="358" y="15"/>
                    <a:pt x="357" y="15"/>
                    <a:pt x="357" y="15"/>
                  </a:cubicBezTo>
                  <a:cubicBezTo>
                    <a:pt x="357" y="14"/>
                    <a:pt x="358" y="14"/>
                    <a:pt x="357" y="13"/>
                  </a:cubicBezTo>
                  <a:cubicBezTo>
                    <a:pt x="357" y="13"/>
                    <a:pt x="356" y="12"/>
                    <a:pt x="355" y="11"/>
                  </a:cubicBezTo>
                  <a:cubicBezTo>
                    <a:pt x="355" y="11"/>
                    <a:pt x="355" y="11"/>
                    <a:pt x="355" y="10"/>
                  </a:cubicBezTo>
                  <a:cubicBezTo>
                    <a:pt x="355" y="10"/>
                    <a:pt x="356" y="9"/>
                    <a:pt x="355" y="9"/>
                  </a:cubicBezTo>
                  <a:cubicBezTo>
                    <a:pt x="354" y="8"/>
                    <a:pt x="354" y="8"/>
                    <a:pt x="353" y="7"/>
                  </a:cubicBezTo>
                  <a:cubicBezTo>
                    <a:pt x="353" y="6"/>
                    <a:pt x="354" y="6"/>
                    <a:pt x="352" y="5"/>
                  </a:cubicBezTo>
                  <a:cubicBezTo>
                    <a:pt x="351" y="4"/>
                    <a:pt x="351" y="4"/>
                    <a:pt x="350" y="4"/>
                  </a:cubicBezTo>
                  <a:cubicBezTo>
                    <a:pt x="349" y="4"/>
                    <a:pt x="349" y="4"/>
                    <a:pt x="349" y="4"/>
                  </a:cubicBezTo>
                  <a:cubicBezTo>
                    <a:pt x="348" y="5"/>
                    <a:pt x="348" y="5"/>
                    <a:pt x="347" y="5"/>
                  </a:cubicBezTo>
                  <a:cubicBezTo>
                    <a:pt x="347" y="5"/>
                    <a:pt x="347" y="5"/>
                    <a:pt x="347" y="5"/>
                  </a:cubicBezTo>
                  <a:cubicBezTo>
                    <a:pt x="347" y="5"/>
                    <a:pt x="347" y="5"/>
                    <a:pt x="347" y="5"/>
                  </a:cubicBezTo>
                  <a:cubicBezTo>
                    <a:pt x="347" y="5"/>
                    <a:pt x="347" y="5"/>
                    <a:pt x="346" y="4"/>
                  </a:cubicBezTo>
                  <a:cubicBezTo>
                    <a:pt x="343" y="3"/>
                    <a:pt x="341" y="1"/>
                    <a:pt x="341" y="1"/>
                  </a:cubicBezTo>
                  <a:cubicBezTo>
                    <a:pt x="340" y="1"/>
                    <a:pt x="339" y="0"/>
                    <a:pt x="338" y="0"/>
                  </a:cubicBezTo>
                  <a:cubicBezTo>
                    <a:pt x="338" y="0"/>
                    <a:pt x="336" y="0"/>
                    <a:pt x="336" y="0"/>
                  </a:cubicBezTo>
                  <a:cubicBezTo>
                    <a:pt x="336" y="0"/>
                    <a:pt x="333" y="1"/>
                    <a:pt x="333" y="1"/>
                  </a:cubicBezTo>
                  <a:cubicBezTo>
                    <a:pt x="333" y="1"/>
                    <a:pt x="333" y="1"/>
                    <a:pt x="332" y="1"/>
                  </a:cubicBezTo>
                  <a:cubicBezTo>
                    <a:pt x="332" y="2"/>
                    <a:pt x="332" y="2"/>
                    <a:pt x="331" y="2"/>
                  </a:cubicBezTo>
                  <a:cubicBezTo>
                    <a:pt x="330" y="1"/>
                    <a:pt x="330" y="1"/>
                    <a:pt x="330" y="1"/>
                  </a:cubicBezTo>
                  <a:cubicBezTo>
                    <a:pt x="329" y="1"/>
                    <a:pt x="329" y="1"/>
                    <a:pt x="328" y="1"/>
                  </a:cubicBezTo>
                  <a:cubicBezTo>
                    <a:pt x="328" y="1"/>
                    <a:pt x="328" y="1"/>
                    <a:pt x="327" y="2"/>
                  </a:cubicBezTo>
                  <a:cubicBezTo>
                    <a:pt x="326" y="2"/>
                    <a:pt x="325" y="2"/>
                    <a:pt x="325" y="2"/>
                  </a:cubicBezTo>
                  <a:cubicBezTo>
                    <a:pt x="325" y="2"/>
                    <a:pt x="325" y="3"/>
                    <a:pt x="324" y="3"/>
                  </a:cubicBezTo>
                  <a:cubicBezTo>
                    <a:pt x="323" y="3"/>
                    <a:pt x="321" y="3"/>
                    <a:pt x="321" y="3"/>
                  </a:cubicBezTo>
                  <a:cubicBezTo>
                    <a:pt x="321" y="3"/>
                    <a:pt x="320" y="3"/>
                    <a:pt x="320" y="3"/>
                  </a:cubicBezTo>
                  <a:cubicBezTo>
                    <a:pt x="320" y="3"/>
                    <a:pt x="318" y="6"/>
                    <a:pt x="317" y="7"/>
                  </a:cubicBezTo>
                  <a:cubicBezTo>
                    <a:pt x="317" y="7"/>
                    <a:pt x="315" y="8"/>
                    <a:pt x="315" y="8"/>
                  </a:cubicBezTo>
                  <a:cubicBezTo>
                    <a:pt x="315" y="9"/>
                    <a:pt x="315" y="10"/>
                    <a:pt x="315" y="10"/>
                  </a:cubicBezTo>
                  <a:cubicBezTo>
                    <a:pt x="315" y="11"/>
                    <a:pt x="315" y="11"/>
                    <a:pt x="315" y="11"/>
                  </a:cubicBezTo>
                  <a:cubicBezTo>
                    <a:pt x="315" y="11"/>
                    <a:pt x="316" y="10"/>
                    <a:pt x="316" y="10"/>
                  </a:cubicBezTo>
                  <a:cubicBezTo>
                    <a:pt x="316" y="10"/>
                    <a:pt x="317" y="10"/>
                    <a:pt x="318" y="11"/>
                  </a:cubicBezTo>
                  <a:cubicBezTo>
                    <a:pt x="318" y="11"/>
                    <a:pt x="320" y="11"/>
                    <a:pt x="320" y="11"/>
                  </a:cubicBezTo>
                  <a:cubicBezTo>
                    <a:pt x="320" y="12"/>
                    <a:pt x="319" y="12"/>
                    <a:pt x="319" y="12"/>
                  </a:cubicBezTo>
                  <a:cubicBezTo>
                    <a:pt x="319" y="12"/>
                    <a:pt x="319" y="13"/>
                    <a:pt x="319" y="14"/>
                  </a:cubicBezTo>
                  <a:cubicBezTo>
                    <a:pt x="319" y="14"/>
                    <a:pt x="319" y="14"/>
                    <a:pt x="319" y="15"/>
                  </a:cubicBezTo>
                  <a:cubicBezTo>
                    <a:pt x="320" y="15"/>
                    <a:pt x="320" y="16"/>
                    <a:pt x="320" y="17"/>
                  </a:cubicBezTo>
                  <a:cubicBezTo>
                    <a:pt x="320" y="17"/>
                    <a:pt x="320" y="17"/>
                    <a:pt x="320" y="17"/>
                  </a:cubicBezTo>
                  <a:cubicBezTo>
                    <a:pt x="316" y="20"/>
                    <a:pt x="316" y="20"/>
                    <a:pt x="316" y="20"/>
                  </a:cubicBezTo>
                  <a:cubicBezTo>
                    <a:pt x="316" y="20"/>
                    <a:pt x="315" y="22"/>
                    <a:pt x="315" y="22"/>
                  </a:cubicBezTo>
                  <a:cubicBezTo>
                    <a:pt x="315" y="22"/>
                    <a:pt x="313" y="27"/>
                    <a:pt x="313" y="27"/>
                  </a:cubicBezTo>
                  <a:cubicBezTo>
                    <a:pt x="313" y="27"/>
                    <a:pt x="311" y="31"/>
                    <a:pt x="311" y="31"/>
                  </a:cubicBezTo>
                  <a:cubicBezTo>
                    <a:pt x="310" y="32"/>
                    <a:pt x="310" y="32"/>
                    <a:pt x="310" y="32"/>
                  </a:cubicBezTo>
                  <a:cubicBezTo>
                    <a:pt x="310" y="34"/>
                    <a:pt x="310" y="34"/>
                    <a:pt x="310" y="34"/>
                  </a:cubicBezTo>
                  <a:cubicBezTo>
                    <a:pt x="309" y="35"/>
                    <a:pt x="309" y="35"/>
                    <a:pt x="309" y="35"/>
                  </a:cubicBezTo>
                  <a:cubicBezTo>
                    <a:pt x="309" y="35"/>
                    <a:pt x="309" y="35"/>
                    <a:pt x="309" y="35"/>
                  </a:cubicBezTo>
                  <a:cubicBezTo>
                    <a:pt x="309" y="36"/>
                    <a:pt x="310" y="36"/>
                    <a:pt x="310" y="36"/>
                  </a:cubicBezTo>
                  <a:cubicBezTo>
                    <a:pt x="310" y="36"/>
                    <a:pt x="310" y="37"/>
                    <a:pt x="310" y="38"/>
                  </a:cubicBezTo>
                  <a:cubicBezTo>
                    <a:pt x="310" y="38"/>
                    <a:pt x="308" y="39"/>
                    <a:pt x="308" y="39"/>
                  </a:cubicBezTo>
                  <a:cubicBezTo>
                    <a:pt x="305" y="40"/>
                    <a:pt x="305" y="40"/>
                    <a:pt x="305" y="40"/>
                  </a:cubicBezTo>
                  <a:cubicBezTo>
                    <a:pt x="300" y="44"/>
                    <a:pt x="300" y="44"/>
                    <a:pt x="300" y="44"/>
                  </a:cubicBezTo>
                  <a:cubicBezTo>
                    <a:pt x="298" y="44"/>
                    <a:pt x="298" y="44"/>
                    <a:pt x="298" y="44"/>
                  </a:cubicBezTo>
                  <a:cubicBezTo>
                    <a:pt x="296" y="43"/>
                    <a:pt x="296" y="43"/>
                    <a:pt x="296" y="43"/>
                  </a:cubicBezTo>
                  <a:cubicBezTo>
                    <a:pt x="294" y="42"/>
                    <a:pt x="294" y="42"/>
                    <a:pt x="294" y="42"/>
                  </a:cubicBezTo>
                  <a:cubicBezTo>
                    <a:pt x="293" y="41"/>
                    <a:pt x="293" y="41"/>
                    <a:pt x="293" y="41"/>
                  </a:cubicBezTo>
                  <a:cubicBezTo>
                    <a:pt x="292" y="41"/>
                    <a:pt x="292" y="41"/>
                    <a:pt x="292" y="41"/>
                  </a:cubicBezTo>
                  <a:cubicBezTo>
                    <a:pt x="286" y="54"/>
                    <a:pt x="286" y="54"/>
                    <a:pt x="286" y="54"/>
                  </a:cubicBezTo>
                  <a:cubicBezTo>
                    <a:pt x="286" y="57"/>
                    <a:pt x="286" y="57"/>
                    <a:pt x="286" y="57"/>
                  </a:cubicBezTo>
                  <a:cubicBezTo>
                    <a:pt x="284" y="58"/>
                    <a:pt x="284" y="58"/>
                    <a:pt x="284" y="58"/>
                  </a:cubicBezTo>
                  <a:cubicBezTo>
                    <a:pt x="284" y="60"/>
                    <a:pt x="284" y="60"/>
                    <a:pt x="284" y="60"/>
                  </a:cubicBezTo>
                  <a:cubicBezTo>
                    <a:pt x="287" y="63"/>
                    <a:pt x="287" y="63"/>
                    <a:pt x="287" y="63"/>
                  </a:cubicBezTo>
                  <a:cubicBezTo>
                    <a:pt x="289" y="60"/>
                    <a:pt x="289" y="60"/>
                    <a:pt x="289" y="60"/>
                  </a:cubicBezTo>
                  <a:cubicBezTo>
                    <a:pt x="293" y="60"/>
                    <a:pt x="293" y="60"/>
                    <a:pt x="293" y="60"/>
                  </a:cubicBezTo>
                  <a:cubicBezTo>
                    <a:pt x="296" y="62"/>
                    <a:pt x="296" y="62"/>
                    <a:pt x="296" y="62"/>
                  </a:cubicBezTo>
                  <a:cubicBezTo>
                    <a:pt x="297" y="63"/>
                    <a:pt x="297" y="63"/>
                    <a:pt x="297" y="63"/>
                  </a:cubicBezTo>
                  <a:cubicBezTo>
                    <a:pt x="300" y="60"/>
                    <a:pt x="300" y="60"/>
                    <a:pt x="300" y="60"/>
                  </a:cubicBezTo>
                  <a:cubicBezTo>
                    <a:pt x="305" y="60"/>
                    <a:pt x="305" y="60"/>
                    <a:pt x="305" y="60"/>
                  </a:cubicBezTo>
                  <a:cubicBezTo>
                    <a:pt x="314" y="70"/>
                    <a:pt x="314" y="70"/>
                    <a:pt x="314" y="70"/>
                  </a:cubicBezTo>
                  <a:cubicBezTo>
                    <a:pt x="314" y="73"/>
                    <a:pt x="314" y="73"/>
                    <a:pt x="314" y="73"/>
                  </a:cubicBezTo>
                  <a:cubicBezTo>
                    <a:pt x="312" y="73"/>
                    <a:pt x="312" y="73"/>
                    <a:pt x="312" y="73"/>
                  </a:cubicBezTo>
                  <a:cubicBezTo>
                    <a:pt x="310" y="73"/>
                    <a:pt x="310" y="73"/>
                    <a:pt x="310" y="73"/>
                  </a:cubicBezTo>
                  <a:cubicBezTo>
                    <a:pt x="307" y="72"/>
                    <a:pt x="307" y="72"/>
                    <a:pt x="307" y="72"/>
                  </a:cubicBezTo>
                  <a:cubicBezTo>
                    <a:pt x="303" y="72"/>
                    <a:pt x="303" y="72"/>
                    <a:pt x="303" y="72"/>
                  </a:cubicBezTo>
                  <a:cubicBezTo>
                    <a:pt x="302" y="73"/>
                    <a:pt x="302" y="73"/>
                    <a:pt x="302" y="73"/>
                  </a:cubicBezTo>
                  <a:cubicBezTo>
                    <a:pt x="300" y="74"/>
                    <a:pt x="300" y="74"/>
                    <a:pt x="300" y="74"/>
                  </a:cubicBezTo>
                  <a:cubicBezTo>
                    <a:pt x="297" y="74"/>
                    <a:pt x="297" y="74"/>
                    <a:pt x="297" y="74"/>
                  </a:cubicBezTo>
                  <a:cubicBezTo>
                    <a:pt x="297" y="76"/>
                    <a:pt x="297" y="76"/>
                    <a:pt x="297" y="76"/>
                  </a:cubicBezTo>
                  <a:cubicBezTo>
                    <a:pt x="292" y="76"/>
                    <a:pt x="292" y="76"/>
                    <a:pt x="292" y="76"/>
                  </a:cubicBezTo>
                  <a:cubicBezTo>
                    <a:pt x="289" y="80"/>
                    <a:pt x="289" y="80"/>
                    <a:pt x="289" y="80"/>
                  </a:cubicBezTo>
                  <a:cubicBezTo>
                    <a:pt x="289" y="82"/>
                    <a:pt x="289" y="82"/>
                    <a:pt x="289" y="82"/>
                  </a:cubicBezTo>
                  <a:cubicBezTo>
                    <a:pt x="286" y="85"/>
                    <a:pt x="286" y="85"/>
                    <a:pt x="286" y="85"/>
                  </a:cubicBezTo>
                  <a:cubicBezTo>
                    <a:pt x="278" y="85"/>
                    <a:pt x="278" y="85"/>
                    <a:pt x="278" y="85"/>
                  </a:cubicBezTo>
                  <a:cubicBezTo>
                    <a:pt x="276" y="88"/>
                    <a:pt x="276" y="88"/>
                    <a:pt x="276" y="88"/>
                  </a:cubicBezTo>
                  <a:cubicBezTo>
                    <a:pt x="273" y="91"/>
                    <a:pt x="273" y="91"/>
                    <a:pt x="273" y="91"/>
                  </a:cubicBezTo>
                  <a:cubicBezTo>
                    <a:pt x="269" y="91"/>
                    <a:pt x="269" y="91"/>
                    <a:pt x="269" y="91"/>
                  </a:cubicBezTo>
                  <a:cubicBezTo>
                    <a:pt x="266" y="91"/>
                    <a:pt x="266" y="91"/>
                    <a:pt x="266" y="91"/>
                  </a:cubicBezTo>
                  <a:cubicBezTo>
                    <a:pt x="262" y="89"/>
                    <a:pt x="262" y="89"/>
                    <a:pt x="262" y="89"/>
                  </a:cubicBezTo>
                  <a:cubicBezTo>
                    <a:pt x="260" y="89"/>
                    <a:pt x="260" y="89"/>
                    <a:pt x="260" y="89"/>
                  </a:cubicBezTo>
                  <a:cubicBezTo>
                    <a:pt x="260" y="89"/>
                    <a:pt x="258" y="92"/>
                    <a:pt x="258" y="92"/>
                  </a:cubicBezTo>
                  <a:cubicBezTo>
                    <a:pt x="257" y="93"/>
                    <a:pt x="257" y="94"/>
                    <a:pt x="257" y="94"/>
                  </a:cubicBezTo>
                  <a:cubicBezTo>
                    <a:pt x="257" y="94"/>
                    <a:pt x="257" y="96"/>
                    <a:pt x="257" y="97"/>
                  </a:cubicBezTo>
                  <a:cubicBezTo>
                    <a:pt x="257" y="97"/>
                    <a:pt x="260" y="99"/>
                    <a:pt x="260" y="99"/>
                  </a:cubicBezTo>
                  <a:cubicBezTo>
                    <a:pt x="260" y="102"/>
                    <a:pt x="260" y="102"/>
                    <a:pt x="260" y="102"/>
                  </a:cubicBezTo>
                  <a:cubicBezTo>
                    <a:pt x="254" y="105"/>
                    <a:pt x="254" y="105"/>
                    <a:pt x="254" y="105"/>
                  </a:cubicBezTo>
                  <a:cubicBezTo>
                    <a:pt x="250" y="110"/>
                    <a:pt x="250" y="110"/>
                    <a:pt x="250" y="110"/>
                  </a:cubicBezTo>
                  <a:cubicBezTo>
                    <a:pt x="249" y="111"/>
                    <a:pt x="249" y="111"/>
                    <a:pt x="249" y="111"/>
                  </a:cubicBezTo>
                  <a:cubicBezTo>
                    <a:pt x="244" y="113"/>
                    <a:pt x="244" y="113"/>
                    <a:pt x="244" y="113"/>
                  </a:cubicBezTo>
                  <a:cubicBezTo>
                    <a:pt x="229" y="113"/>
                    <a:pt x="229" y="113"/>
                    <a:pt x="229" y="113"/>
                  </a:cubicBezTo>
                  <a:cubicBezTo>
                    <a:pt x="218" y="118"/>
                    <a:pt x="218" y="118"/>
                    <a:pt x="218" y="118"/>
                  </a:cubicBezTo>
                  <a:cubicBezTo>
                    <a:pt x="213" y="121"/>
                    <a:pt x="213" y="121"/>
                    <a:pt x="213" y="121"/>
                  </a:cubicBezTo>
                  <a:cubicBezTo>
                    <a:pt x="213" y="121"/>
                    <a:pt x="213" y="121"/>
                    <a:pt x="213" y="121"/>
                  </a:cubicBezTo>
                  <a:cubicBezTo>
                    <a:pt x="212" y="121"/>
                    <a:pt x="212" y="121"/>
                    <a:pt x="212" y="121"/>
                  </a:cubicBezTo>
                  <a:cubicBezTo>
                    <a:pt x="210" y="120"/>
                    <a:pt x="210" y="120"/>
                    <a:pt x="210" y="120"/>
                  </a:cubicBezTo>
                  <a:cubicBezTo>
                    <a:pt x="209" y="119"/>
                    <a:pt x="209" y="119"/>
                    <a:pt x="209" y="119"/>
                  </a:cubicBezTo>
                  <a:cubicBezTo>
                    <a:pt x="203" y="119"/>
                    <a:pt x="203" y="119"/>
                    <a:pt x="203" y="119"/>
                  </a:cubicBezTo>
                  <a:cubicBezTo>
                    <a:pt x="197" y="116"/>
                    <a:pt x="197" y="116"/>
                    <a:pt x="197" y="116"/>
                  </a:cubicBezTo>
                  <a:cubicBezTo>
                    <a:pt x="193" y="115"/>
                    <a:pt x="193" y="115"/>
                    <a:pt x="193" y="115"/>
                  </a:cubicBezTo>
                  <a:cubicBezTo>
                    <a:pt x="193" y="115"/>
                    <a:pt x="191" y="113"/>
                    <a:pt x="191" y="113"/>
                  </a:cubicBezTo>
                  <a:cubicBezTo>
                    <a:pt x="191" y="113"/>
                    <a:pt x="188" y="112"/>
                    <a:pt x="188" y="112"/>
                  </a:cubicBezTo>
                  <a:cubicBezTo>
                    <a:pt x="188" y="112"/>
                    <a:pt x="185" y="111"/>
                    <a:pt x="185" y="111"/>
                  </a:cubicBezTo>
                  <a:cubicBezTo>
                    <a:pt x="182" y="112"/>
                    <a:pt x="182" y="112"/>
                    <a:pt x="182" y="112"/>
                  </a:cubicBezTo>
                  <a:cubicBezTo>
                    <a:pt x="177" y="112"/>
                    <a:pt x="177" y="112"/>
                    <a:pt x="177" y="112"/>
                  </a:cubicBezTo>
                  <a:cubicBezTo>
                    <a:pt x="160" y="110"/>
                    <a:pt x="160" y="110"/>
                    <a:pt x="160" y="110"/>
                  </a:cubicBezTo>
                  <a:cubicBezTo>
                    <a:pt x="158" y="110"/>
                    <a:pt x="158" y="110"/>
                    <a:pt x="158" y="110"/>
                  </a:cubicBezTo>
                  <a:cubicBezTo>
                    <a:pt x="155" y="110"/>
                    <a:pt x="155" y="110"/>
                    <a:pt x="155" y="110"/>
                  </a:cubicBezTo>
                  <a:cubicBezTo>
                    <a:pt x="154" y="109"/>
                    <a:pt x="154" y="109"/>
                    <a:pt x="154" y="109"/>
                  </a:cubicBezTo>
                  <a:cubicBezTo>
                    <a:pt x="151" y="105"/>
                    <a:pt x="151" y="105"/>
                    <a:pt x="151" y="105"/>
                  </a:cubicBezTo>
                  <a:cubicBezTo>
                    <a:pt x="149" y="99"/>
                    <a:pt x="149" y="99"/>
                    <a:pt x="149" y="99"/>
                  </a:cubicBezTo>
                  <a:cubicBezTo>
                    <a:pt x="148" y="98"/>
                    <a:pt x="148" y="98"/>
                    <a:pt x="148" y="98"/>
                  </a:cubicBezTo>
                  <a:cubicBezTo>
                    <a:pt x="148" y="96"/>
                    <a:pt x="148" y="96"/>
                    <a:pt x="148" y="96"/>
                  </a:cubicBezTo>
                  <a:cubicBezTo>
                    <a:pt x="145" y="96"/>
                    <a:pt x="145" y="96"/>
                    <a:pt x="145" y="96"/>
                  </a:cubicBezTo>
                  <a:cubicBezTo>
                    <a:pt x="137" y="90"/>
                    <a:pt x="137" y="90"/>
                    <a:pt x="137" y="90"/>
                  </a:cubicBezTo>
                  <a:cubicBezTo>
                    <a:pt x="134" y="89"/>
                    <a:pt x="134" y="89"/>
                    <a:pt x="134" y="89"/>
                  </a:cubicBezTo>
                  <a:cubicBezTo>
                    <a:pt x="125" y="89"/>
                    <a:pt x="125" y="89"/>
                    <a:pt x="125" y="89"/>
                  </a:cubicBezTo>
                  <a:cubicBezTo>
                    <a:pt x="125" y="89"/>
                    <a:pt x="121" y="88"/>
                    <a:pt x="121" y="88"/>
                  </a:cubicBezTo>
                  <a:cubicBezTo>
                    <a:pt x="121" y="88"/>
                    <a:pt x="119" y="87"/>
                    <a:pt x="118" y="87"/>
                  </a:cubicBezTo>
                  <a:cubicBezTo>
                    <a:pt x="118" y="87"/>
                    <a:pt x="117" y="87"/>
                    <a:pt x="117" y="86"/>
                  </a:cubicBezTo>
                  <a:cubicBezTo>
                    <a:pt x="116" y="86"/>
                    <a:pt x="116" y="85"/>
                    <a:pt x="116" y="85"/>
                  </a:cubicBezTo>
                  <a:cubicBezTo>
                    <a:pt x="116" y="85"/>
                    <a:pt x="116" y="83"/>
                    <a:pt x="116" y="83"/>
                  </a:cubicBezTo>
                  <a:cubicBezTo>
                    <a:pt x="116" y="83"/>
                    <a:pt x="117" y="82"/>
                    <a:pt x="117" y="81"/>
                  </a:cubicBezTo>
                  <a:cubicBezTo>
                    <a:pt x="117" y="81"/>
                    <a:pt x="118" y="80"/>
                    <a:pt x="118" y="80"/>
                  </a:cubicBezTo>
                  <a:cubicBezTo>
                    <a:pt x="118" y="80"/>
                    <a:pt x="118" y="78"/>
                    <a:pt x="118" y="77"/>
                  </a:cubicBezTo>
                  <a:cubicBezTo>
                    <a:pt x="118" y="77"/>
                    <a:pt x="117" y="76"/>
                    <a:pt x="117" y="76"/>
                  </a:cubicBezTo>
                  <a:cubicBezTo>
                    <a:pt x="117" y="76"/>
                    <a:pt x="118" y="75"/>
                    <a:pt x="118" y="75"/>
                  </a:cubicBezTo>
                  <a:cubicBezTo>
                    <a:pt x="118" y="75"/>
                    <a:pt x="118" y="74"/>
                    <a:pt x="118" y="74"/>
                  </a:cubicBezTo>
                  <a:cubicBezTo>
                    <a:pt x="118" y="73"/>
                    <a:pt x="118" y="72"/>
                    <a:pt x="118" y="72"/>
                  </a:cubicBezTo>
                  <a:cubicBezTo>
                    <a:pt x="115" y="68"/>
                    <a:pt x="115" y="68"/>
                    <a:pt x="115" y="68"/>
                  </a:cubicBezTo>
                  <a:cubicBezTo>
                    <a:pt x="115" y="68"/>
                    <a:pt x="114" y="63"/>
                    <a:pt x="114" y="63"/>
                  </a:cubicBezTo>
                  <a:cubicBezTo>
                    <a:pt x="114" y="63"/>
                    <a:pt x="113" y="62"/>
                    <a:pt x="113" y="62"/>
                  </a:cubicBezTo>
                  <a:cubicBezTo>
                    <a:pt x="112" y="61"/>
                    <a:pt x="112" y="61"/>
                    <a:pt x="112" y="61"/>
                  </a:cubicBezTo>
                  <a:cubicBezTo>
                    <a:pt x="110" y="61"/>
                    <a:pt x="110" y="61"/>
                    <a:pt x="110" y="61"/>
                  </a:cubicBezTo>
                  <a:cubicBezTo>
                    <a:pt x="110" y="61"/>
                    <a:pt x="109" y="60"/>
                    <a:pt x="109" y="60"/>
                  </a:cubicBezTo>
                  <a:cubicBezTo>
                    <a:pt x="108" y="60"/>
                    <a:pt x="108" y="59"/>
                    <a:pt x="107" y="59"/>
                  </a:cubicBezTo>
                  <a:cubicBezTo>
                    <a:pt x="107" y="59"/>
                    <a:pt x="106" y="60"/>
                    <a:pt x="106" y="60"/>
                  </a:cubicBezTo>
                  <a:cubicBezTo>
                    <a:pt x="106" y="60"/>
                    <a:pt x="104" y="60"/>
                    <a:pt x="104" y="60"/>
                  </a:cubicBezTo>
                  <a:cubicBezTo>
                    <a:pt x="102" y="57"/>
                    <a:pt x="102" y="57"/>
                    <a:pt x="102" y="57"/>
                  </a:cubicBezTo>
                  <a:cubicBezTo>
                    <a:pt x="101" y="56"/>
                    <a:pt x="101" y="56"/>
                    <a:pt x="101" y="56"/>
                  </a:cubicBezTo>
                  <a:cubicBezTo>
                    <a:pt x="101" y="56"/>
                    <a:pt x="100" y="55"/>
                    <a:pt x="100" y="55"/>
                  </a:cubicBezTo>
                  <a:cubicBezTo>
                    <a:pt x="100" y="55"/>
                    <a:pt x="98" y="54"/>
                    <a:pt x="98" y="54"/>
                  </a:cubicBezTo>
                  <a:cubicBezTo>
                    <a:pt x="98" y="52"/>
                    <a:pt x="98" y="52"/>
                    <a:pt x="98" y="52"/>
                  </a:cubicBezTo>
                  <a:cubicBezTo>
                    <a:pt x="96" y="51"/>
                    <a:pt x="96" y="51"/>
                    <a:pt x="96" y="51"/>
                  </a:cubicBezTo>
                  <a:cubicBezTo>
                    <a:pt x="97" y="49"/>
                    <a:pt x="97" y="49"/>
                    <a:pt x="97" y="49"/>
                  </a:cubicBezTo>
                  <a:cubicBezTo>
                    <a:pt x="96" y="48"/>
                    <a:pt x="96" y="48"/>
                    <a:pt x="96" y="48"/>
                  </a:cubicBezTo>
                  <a:cubicBezTo>
                    <a:pt x="96" y="48"/>
                    <a:pt x="96" y="48"/>
                    <a:pt x="96" y="48"/>
                  </a:cubicBezTo>
                  <a:cubicBezTo>
                    <a:pt x="93" y="48"/>
                    <a:pt x="93" y="48"/>
                    <a:pt x="93" y="48"/>
                  </a:cubicBezTo>
                  <a:cubicBezTo>
                    <a:pt x="92" y="47"/>
                    <a:pt x="92" y="47"/>
                    <a:pt x="92" y="47"/>
                  </a:cubicBezTo>
                  <a:cubicBezTo>
                    <a:pt x="92" y="47"/>
                    <a:pt x="91" y="46"/>
                    <a:pt x="91" y="46"/>
                  </a:cubicBezTo>
                  <a:cubicBezTo>
                    <a:pt x="89" y="49"/>
                    <a:pt x="89" y="49"/>
                    <a:pt x="89" y="49"/>
                  </a:cubicBezTo>
                  <a:cubicBezTo>
                    <a:pt x="89" y="53"/>
                    <a:pt x="89" y="53"/>
                    <a:pt x="89" y="53"/>
                  </a:cubicBezTo>
                  <a:cubicBezTo>
                    <a:pt x="89" y="53"/>
                    <a:pt x="88" y="54"/>
                    <a:pt x="88" y="54"/>
                  </a:cubicBezTo>
                  <a:cubicBezTo>
                    <a:pt x="87" y="54"/>
                    <a:pt x="85" y="55"/>
                    <a:pt x="85" y="55"/>
                  </a:cubicBezTo>
                  <a:cubicBezTo>
                    <a:pt x="84" y="55"/>
                    <a:pt x="82" y="56"/>
                    <a:pt x="82" y="56"/>
                  </a:cubicBezTo>
                  <a:cubicBezTo>
                    <a:pt x="82" y="56"/>
                    <a:pt x="81" y="58"/>
                    <a:pt x="81" y="58"/>
                  </a:cubicBezTo>
                  <a:cubicBezTo>
                    <a:pt x="81" y="58"/>
                    <a:pt x="81" y="59"/>
                    <a:pt x="81" y="59"/>
                  </a:cubicBezTo>
                  <a:cubicBezTo>
                    <a:pt x="81" y="59"/>
                    <a:pt x="81" y="61"/>
                    <a:pt x="81" y="61"/>
                  </a:cubicBezTo>
                  <a:cubicBezTo>
                    <a:pt x="81" y="61"/>
                    <a:pt x="81" y="62"/>
                    <a:pt x="81" y="62"/>
                  </a:cubicBezTo>
                  <a:cubicBezTo>
                    <a:pt x="81" y="66"/>
                    <a:pt x="81" y="66"/>
                    <a:pt x="81" y="66"/>
                  </a:cubicBezTo>
                  <a:cubicBezTo>
                    <a:pt x="82" y="66"/>
                    <a:pt x="82" y="66"/>
                    <a:pt x="82" y="66"/>
                  </a:cubicBezTo>
                  <a:cubicBezTo>
                    <a:pt x="82" y="68"/>
                    <a:pt x="82" y="68"/>
                    <a:pt x="82" y="68"/>
                  </a:cubicBezTo>
                  <a:cubicBezTo>
                    <a:pt x="81" y="69"/>
                    <a:pt x="81" y="69"/>
                    <a:pt x="81" y="69"/>
                  </a:cubicBezTo>
                  <a:cubicBezTo>
                    <a:pt x="80" y="69"/>
                    <a:pt x="80" y="69"/>
                    <a:pt x="80" y="69"/>
                  </a:cubicBezTo>
                  <a:cubicBezTo>
                    <a:pt x="79" y="70"/>
                    <a:pt x="79" y="70"/>
                    <a:pt x="79" y="70"/>
                  </a:cubicBezTo>
                  <a:cubicBezTo>
                    <a:pt x="77" y="71"/>
                    <a:pt x="77" y="71"/>
                    <a:pt x="77" y="71"/>
                  </a:cubicBezTo>
                  <a:cubicBezTo>
                    <a:pt x="75" y="70"/>
                    <a:pt x="75" y="70"/>
                    <a:pt x="75" y="70"/>
                  </a:cubicBezTo>
                  <a:cubicBezTo>
                    <a:pt x="69" y="70"/>
                    <a:pt x="69" y="70"/>
                    <a:pt x="69" y="70"/>
                  </a:cubicBezTo>
                  <a:cubicBezTo>
                    <a:pt x="64" y="67"/>
                    <a:pt x="64" y="67"/>
                    <a:pt x="64" y="67"/>
                  </a:cubicBezTo>
                  <a:cubicBezTo>
                    <a:pt x="61" y="77"/>
                    <a:pt x="61" y="77"/>
                    <a:pt x="61" y="77"/>
                  </a:cubicBezTo>
                  <a:cubicBezTo>
                    <a:pt x="58" y="84"/>
                    <a:pt x="58" y="84"/>
                    <a:pt x="58" y="84"/>
                  </a:cubicBezTo>
                  <a:cubicBezTo>
                    <a:pt x="58" y="84"/>
                    <a:pt x="59" y="85"/>
                    <a:pt x="59" y="85"/>
                  </a:cubicBezTo>
                  <a:cubicBezTo>
                    <a:pt x="59" y="85"/>
                    <a:pt x="61" y="85"/>
                    <a:pt x="61" y="85"/>
                  </a:cubicBezTo>
                  <a:cubicBezTo>
                    <a:pt x="61" y="87"/>
                    <a:pt x="61" y="87"/>
                    <a:pt x="61" y="87"/>
                  </a:cubicBezTo>
                  <a:cubicBezTo>
                    <a:pt x="57" y="87"/>
                    <a:pt x="57" y="87"/>
                    <a:pt x="57" y="87"/>
                  </a:cubicBezTo>
                  <a:cubicBezTo>
                    <a:pt x="55" y="85"/>
                    <a:pt x="55" y="85"/>
                    <a:pt x="55" y="85"/>
                  </a:cubicBezTo>
                  <a:cubicBezTo>
                    <a:pt x="55" y="85"/>
                    <a:pt x="52" y="87"/>
                    <a:pt x="52" y="87"/>
                  </a:cubicBezTo>
                  <a:cubicBezTo>
                    <a:pt x="52" y="87"/>
                    <a:pt x="51" y="88"/>
                    <a:pt x="50" y="88"/>
                  </a:cubicBezTo>
                  <a:cubicBezTo>
                    <a:pt x="50" y="88"/>
                    <a:pt x="48" y="88"/>
                    <a:pt x="48" y="88"/>
                  </a:cubicBezTo>
                  <a:cubicBezTo>
                    <a:pt x="45" y="89"/>
                    <a:pt x="45" y="89"/>
                    <a:pt x="45" y="89"/>
                  </a:cubicBezTo>
                  <a:cubicBezTo>
                    <a:pt x="43" y="90"/>
                    <a:pt x="43" y="90"/>
                    <a:pt x="43" y="90"/>
                  </a:cubicBezTo>
                  <a:cubicBezTo>
                    <a:pt x="43" y="90"/>
                    <a:pt x="43" y="91"/>
                    <a:pt x="43" y="91"/>
                  </a:cubicBezTo>
                  <a:cubicBezTo>
                    <a:pt x="43" y="91"/>
                    <a:pt x="44" y="91"/>
                    <a:pt x="44" y="91"/>
                  </a:cubicBezTo>
                  <a:cubicBezTo>
                    <a:pt x="45" y="92"/>
                    <a:pt x="45" y="92"/>
                    <a:pt x="45" y="92"/>
                  </a:cubicBezTo>
                  <a:cubicBezTo>
                    <a:pt x="46" y="93"/>
                    <a:pt x="46" y="93"/>
                    <a:pt x="46" y="93"/>
                  </a:cubicBezTo>
                  <a:cubicBezTo>
                    <a:pt x="46" y="98"/>
                    <a:pt x="46" y="98"/>
                    <a:pt x="46" y="98"/>
                  </a:cubicBezTo>
                  <a:cubicBezTo>
                    <a:pt x="47" y="100"/>
                    <a:pt x="47" y="100"/>
                    <a:pt x="47" y="100"/>
                  </a:cubicBezTo>
                  <a:cubicBezTo>
                    <a:pt x="48" y="102"/>
                    <a:pt x="48" y="102"/>
                    <a:pt x="48" y="102"/>
                  </a:cubicBezTo>
                  <a:cubicBezTo>
                    <a:pt x="48" y="102"/>
                    <a:pt x="48" y="104"/>
                    <a:pt x="48" y="104"/>
                  </a:cubicBezTo>
                  <a:cubicBezTo>
                    <a:pt x="48" y="104"/>
                    <a:pt x="49" y="105"/>
                    <a:pt x="49" y="105"/>
                  </a:cubicBezTo>
                  <a:cubicBezTo>
                    <a:pt x="49" y="106"/>
                    <a:pt x="49" y="106"/>
                    <a:pt x="49" y="106"/>
                  </a:cubicBezTo>
                  <a:cubicBezTo>
                    <a:pt x="47" y="107"/>
                    <a:pt x="47" y="107"/>
                    <a:pt x="47" y="107"/>
                  </a:cubicBezTo>
                  <a:cubicBezTo>
                    <a:pt x="46" y="108"/>
                    <a:pt x="46" y="108"/>
                    <a:pt x="46" y="108"/>
                  </a:cubicBezTo>
                  <a:cubicBezTo>
                    <a:pt x="46" y="108"/>
                    <a:pt x="46" y="108"/>
                    <a:pt x="46" y="108"/>
                  </a:cubicBezTo>
                  <a:cubicBezTo>
                    <a:pt x="46" y="108"/>
                    <a:pt x="47" y="109"/>
                    <a:pt x="47" y="109"/>
                  </a:cubicBezTo>
                  <a:cubicBezTo>
                    <a:pt x="48" y="109"/>
                    <a:pt x="47" y="109"/>
                    <a:pt x="47" y="109"/>
                  </a:cubicBezTo>
                  <a:cubicBezTo>
                    <a:pt x="46" y="109"/>
                    <a:pt x="46" y="109"/>
                    <a:pt x="46" y="109"/>
                  </a:cubicBezTo>
                  <a:cubicBezTo>
                    <a:pt x="44" y="111"/>
                    <a:pt x="44" y="111"/>
                    <a:pt x="44" y="111"/>
                  </a:cubicBezTo>
                  <a:cubicBezTo>
                    <a:pt x="44" y="111"/>
                    <a:pt x="44" y="112"/>
                    <a:pt x="45" y="112"/>
                  </a:cubicBezTo>
                  <a:cubicBezTo>
                    <a:pt x="45" y="112"/>
                    <a:pt x="45" y="113"/>
                    <a:pt x="45" y="113"/>
                  </a:cubicBezTo>
                  <a:cubicBezTo>
                    <a:pt x="45" y="113"/>
                    <a:pt x="45" y="115"/>
                    <a:pt x="45" y="115"/>
                  </a:cubicBezTo>
                  <a:cubicBezTo>
                    <a:pt x="45" y="115"/>
                    <a:pt x="45" y="115"/>
                    <a:pt x="45" y="115"/>
                  </a:cubicBezTo>
                  <a:cubicBezTo>
                    <a:pt x="44" y="117"/>
                    <a:pt x="44" y="117"/>
                    <a:pt x="44" y="117"/>
                  </a:cubicBezTo>
                  <a:cubicBezTo>
                    <a:pt x="44" y="117"/>
                    <a:pt x="43" y="117"/>
                    <a:pt x="43" y="117"/>
                  </a:cubicBezTo>
                  <a:cubicBezTo>
                    <a:pt x="43" y="117"/>
                    <a:pt x="41" y="119"/>
                    <a:pt x="41" y="119"/>
                  </a:cubicBezTo>
                  <a:cubicBezTo>
                    <a:pt x="36" y="121"/>
                    <a:pt x="36" y="121"/>
                    <a:pt x="36" y="121"/>
                  </a:cubicBezTo>
                  <a:cubicBezTo>
                    <a:pt x="31" y="122"/>
                    <a:pt x="31" y="122"/>
                    <a:pt x="31" y="122"/>
                  </a:cubicBezTo>
                  <a:cubicBezTo>
                    <a:pt x="31" y="124"/>
                    <a:pt x="31" y="124"/>
                    <a:pt x="31" y="124"/>
                  </a:cubicBezTo>
                  <a:cubicBezTo>
                    <a:pt x="29" y="125"/>
                    <a:pt x="29" y="125"/>
                    <a:pt x="29" y="125"/>
                  </a:cubicBezTo>
                  <a:cubicBezTo>
                    <a:pt x="28" y="126"/>
                    <a:pt x="28" y="126"/>
                    <a:pt x="28" y="126"/>
                  </a:cubicBezTo>
                  <a:cubicBezTo>
                    <a:pt x="23" y="126"/>
                    <a:pt x="23" y="126"/>
                    <a:pt x="23" y="126"/>
                  </a:cubicBezTo>
                  <a:cubicBezTo>
                    <a:pt x="23" y="126"/>
                    <a:pt x="21" y="127"/>
                    <a:pt x="21" y="127"/>
                  </a:cubicBezTo>
                  <a:cubicBezTo>
                    <a:pt x="21" y="128"/>
                    <a:pt x="21" y="129"/>
                    <a:pt x="21" y="129"/>
                  </a:cubicBezTo>
                  <a:cubicBezTo>
                    <a:pt x="21" y="129"/>
                    <a:pt x="20" y="131"/>
                    <a:pt x="20" y="131"/>
                  </a:cubicBezTo>
                  <a:cubicBezTo>
                    <a:pt x="19" y="132"/>
                    <a:pt x="19" y="132"/>
                    <a:pt x="19" y="132"/>
                  </a:cubicBezTo>
                  <a:cubicBezTo>
                    <a:pt x="18" y="131"/>
                    <a:pt x="18" y="131"/>
                    <a:pt x="18" y="131"/>
                  </a:cubicBezTo>
                  <a:cubicBezTo>
                    <a:pt x="16" y="132"/>
                    <a:pt x="16" y="132"/>
                    <a:pt x="16" y="132"/>
                  </a:cubicBezTo>
                  <a:cubicBezTo>
                    <a:pt x="14" y="132"/>
                    <a:pt x="14" y="132"/>
                    <a:pt x="14" y="132"/>
                  </a:cubicBezTo>
                  <a:cubicBezTo>
                    <a:pt x="13" y="130"/>
                    <a:pt x="13" y="130"/>
                    <a:pt x="13" y="130"/>
                  </a:cubicBezTo>
                  <a:cubicBezTo>
                    <a:pt x="11" y="131"/>
                    <a:pt x="11" y="131"/>
                    <a:pt x="11" y="131"/>
                  </a:cubicBezTo>
                  <a:cubicBezTo>
                    <a:pt x="11" y="131"/>
                    <a:pt x="10" y="131"/>
                    <a:pt x="9" y="131"/>
                  </a:cubicBezTo>
                  <a:cubicBezTo>
                    <a:pt x="9" y="131"/>
                    <a:pt x="9" y="132"/>
                    <a:pt x="9" y="132"/>
                  </a:cubicBezTo>
                  <a:cubicBezTo>
                    <a:pt x="8" y="132"/>
                    <a:pt x="8" y="132"/>
                    <a:pt x="8" y="132"/>
                  </a:cubicBezTo>
                  <a:cubicBezTo>
                    <a:pt x="8" y="132"/>
                    <a:pt x="7" y="133"/>
                    <a:pt x="7" y="133"/>
                  </a:cubicBezTo>
                  <a:cubicBezTo>
                    <a:pt x="7" y="133"/>
                    <a:pt x="5" y="134"/>
                    <a:pt x="5" y="134"/>
                  </a:cubicBezTo>
                  <a:cubicBezTo>
                    <a:pt x="5" y="135"/>
                    <a:pt x="4" y="135"/>
                    <a:pt x="4" y="135"/>
                  </a:cubicBezTo>
                  <a:cubicBezTo>
                    <a:pt x="4" y="135"/>
                    <a:pt x="3" y="135"/>
                    <a:pt x="2" y="136"/>
                  </a:cubicBezTo>
                  <a:cubicBezTo>
                    <a:pt x="2" y="136"/>
                    <a:pt x="2" y="137"/>
                    <a:pt x="2" y="137"/>
                  </a:cubicBezTo>
                  <a:cubicBezTo>
                    <a:pt x="2" y="138"/>
                    <a:pt x="2" y="138"/>
                    <a:pt x="3" y="138"/>
                  </a:cubicBezTo>
                  <a:cubicBezTo>
                    <a:pt x="3" y="139"/>
                    <a:pt x="2" y="140"/>
                    <a:pt x="2" y="140"/>
                  </a:cubicBezTo>
                  <a:cubicBezTo>
                    <a:pt x="2" y="140"/>
                    <a:pt x="1" y="140"/>
                    <a:pt x="1" y="140"/>
                  </a:cubicBezTo>
                  <a:cubicBezTo>
                    <a:pt x="1" y="140"/>
                    <a:pt x="0" y="140"/>
                    <a:pt x="0" y="140"/>
                  </a:cubicBezTo>
                  <a:cubicBezTo>
                    <a:pt x="0" y="141"/>
                    <a:pt x="0" y="141"/>
                    <a:pt x="0" y="141"/>
                  </a:cubicBezTo>
                  <a:cubicBezTo>
                    <a:pt x="2" y="144"/>
                    <a:pt x="2" y="144"/>
                    <a:pt x="2" y="144"/>
                  </a:cubicBezTo>
                  <a:cubicBezTo>
                    <a:pt x="1" y="145"/>
                    <a:pt x="1" y="145"/>
                    <a:pt x="1" y="145"/>
                  </a:cubicBezTo>
                  <a:cubicBezTo>
                    <a:pt x="1" y="145"/>
                    <a:pt x="2" y="148"/>
                    <a:pt x="2" y="148"/>
                  </a:cubicBezTo>
                  <a:cubicBezTo>
                    <a:pt x="3" y="148"/>
                    <a:pt x="4" y="148"/>
                    <a:pt x="4" y="148"/>
                  </a:cubicBezTo>
                  <a:cubicBezTo>
                    <a:pt x="5" y="148"/>
                    <a:pt x="6" y="148"/>
                    <a:pt x="6" y="148"/>
                  </a:cubicBezTo>
                  <a:cubicBezTo>
                    <a:pt x="6" y="148"/>
                    <a:pt x="8" y="149"/>
                    <a:pt x="8" y="150"/>
                  </a:cubicBezTo>
                  <a:cubicBezTo>
                    <a:pt x="8" y="150"/>
                    <a:pt x="8" y="151"/>
                    <a:pt x="9" y="152"/>
                  </a:cubicBezTo>
                  <a:cubicBezTo>
                    <a:pt x="9" y="152"/>
                    <a:pt x="10" y="154"/>
                    <a:pt x="10" y="154"/>
                  </a:cubicBezTo>
                  <a:cubicBezTo>
                    <a:pt x="10" y="155"/>
                    <a:pt x="11" y="157"/>
                    <a:pt x="11" y="157"/>
                  </a:cubicBezTo>
                  <a:cubicBezTo>
                    <a:pt x="11" y="157"/>
                    <a:pt x="10" y="158"/>
                    <a:pt x="10" y="158"/>
                  </a:cubicBezTo>
                  <a:cubicBezTo>
                    <a:pt x="9" y="159"/>
                    <a:pt x="9" y="159"/>
                    <a:pt x="9" y="159"/>
                  </a:cubicBezTo>
                  <a:cubicBezTo>
                    <a:pt x="7" y="159"/>
                    <a:pt x="7" y="159"/>
                    <a:pt x="7" y="159"/>
                  </a:cubicBezTo>
                  <a:cubicBezTo>
                    <a:pt x="7" y="159"/>
                    <a:pt x="6" y="160"/>
                    <a:pt x="6" y="160"/>
                  </a:cubicBezTo>
                  <a:cubicBezTo>
                    <a:pt x="6" y="160"/>
                    <a:pt x="6" y="160"/>
                    <a:pt x="7" y="161"/>
                  </a:cubicBezTo>
                  <a:cubicBezTo>
                    <a:pt x="11" y="161"/>
                    <a:pt x="11" y="161"/>
                    <a:pt x="11" y="161"/>
                  </a:cubicBezTo>
                  <a:cubicBezTo>
                    <a:pt x="12" y="163"/>
                    <a:pt x="12" y="163"/>
                    <a:pt x="12" y="163"/>
                  </a:cubicBezTo>
                  <a:cubicBezTo>
                    <a:pt x="12" y="163"/>
                    <a:pt x="13" y="163"/>
                    <a:pt x="14" y="164"/>
                  </a:cubicBezTo>
                  <a:cubicBezTo>
                    <a:pt x="14" y="164"/>
                    <a:pt x="16" y="164"/>
                    <a:pt x="16" y="164"/>
                  </a:cubicBezTo>
                  <a:cubicBezTo>
                    <a:pt x="17" y="165"/>
                    <a:pt x="19" y="166"/>
                    <a:pt x="19" y="166"/>
                  </a:cubicBezTo>
                  <a:cubicBezTo>
                    <a:pt x="21" y="168"/>
                    <a:pt x="21" y="168"/>
                    <a:pt x="21" y="168"/>
                  </a:cubicBezTo>
                  <a:cubicBezTo>
                    <a:pt x="21" y="170"/>
                    <a:pt x="21" y="170"/>
                    <a:pt x="21" y="170"/>
                  </a:cubicBezTo>
                  <a:cubicBezTo>
                    <a:pt x="23" y="172"/>
                    <a:pt x="23" y="172"/>
                    <a:pt x="23" y="172"/>
                  </a:cubicBezTo>
                  <a:cubicBezTo>
                    <a:pt x="23" y="172"/>
                    <a:pt x="26" y="172"/>
                    <a:pt x="26" y="172"/>
                  </a:cubicBezTo>
                  <a:cubicBezTo>
                    <a:pt x="27" y="172"/>
                    <a:pt x="26" y="173"/>
                    <a:pt x="26" y="173"/>
                  </a:cubicBezTo>
                  <a:cubicBezTo>
                    <a:pt x="27" y="174"/>
                    <a:pt x="27" y="174"/>
                    <a:pt x="27" y="174"/>
                  </a:cubicBezTo>
                  <a:cubicBezTo>
                    <a:pt x="30" y="173"/>
                    <a:pt x="30" y="173"/>
                    <a:pt x="30" y="173"/>
                  </a:cubicBezTo>
                  <a:cubicBezTo>
                    <a:pt x="32" y="172"/>
                    <a:pt x="32" y="172"/>
                    <a:pt x="32" y="172"/>
                  </a:cubicBezTo>
                  <a:cubicBezTo>
                    <a:pt x="33" y="171"/>
                    <a:pt x="33" y="171"/>
                    <a:pt x="33" y="171"/>
                  </a:cubicBezTo>
                  <a:cubicBezTo>
                    <a:pt x="33" y="171"/>
                    <a:pt x="34" y="170"/>
                    <a:pt x="36" y="170"/>
                  </a:cubicBezTo>
                  <a:cubicBezTo>
                    <a:pt x="37" y="170"/>
                    <a:pt x="40" y="170"/>
                    <a:pt x="40" y="170"/>
                  </a:cubicBezTo>
                  <a:cubicBezTo>
                    <a:pt x="41" y="171"/>
                    <a:pt x="41" y="171"/>
                    <a:pt x="41" y="171"/>
                  </a:cubicBezTo>
                  <a:cubicBezTo>
                    <a:pt x="41" y="171"/>
                    <a:pt x="41" y="172"/>
                    <a:pt x="42" y="173"/>
                  </a:cubicBezTo>
                  <a:cubicBezTo>
                    <a:pt x="42" y="173"/>
                    <a:pt x="43" y="174"/>
                    <a:pt x="43" y="174"/>
                  </a:cubicBezTo>
                  <a:cubicBezTo>
                    <a:pt x="46" y="173"/>
                    <a:pt x="46" y="173"/>
                    <a:pt x="46" y="173"/>
                  </a:cubicBezTo>
                  <a:cubicBezTo>
                    <a:pt x="46" y="173"/>
                    <a:pt x="46" y="175"/>
                    <a:pt x="46" y="176"/>
                  </a:cubicBezTo>
                  <a:cubicBezTo>
                    <a:pt x="46" y="176"/>
                    <a:pt x="46" y="176"/>
                    <a:pt x="46" y="177"/>
                  </a:cubicBezTo>
                  <a:cubicBezTo>
                    <a:pt x="46" y="177"/>
                    <a:pt x="45" y="178"/>
                    <a:pt x="45" y="178"/>
                  </a:cubicBezTo>
                  <a:cubicBezTo>
                    <a:pt x="45" y="178"/>
                    <a:pt x="44" y="179"/>
                    <a:pt x="44" y="179"/>
                  </a:cubicBezTo>
                  <a:cubicBezTo>
                    <a:pt x="43" y="179"/>
                    <a:pt x="43" y="180"/>
                    <a:pt x="42" y="180"/>
                  </a:cubicBezTo>
                  <a:cubicBezTo>
                    <a:pt x="42" y="181"/>
                    <a:pt x="42" y="182"/>
                    <a:pt x="42" y="182"/>
                  </a:cubicBezTo>
                  <a:cubicBezTo>
                    <a:pt x="42" y="184"/>
                    <a:pt x="42" y="184"/>
                    <a:pt x="42" y="184"/>
                  </a:cubicBezTo>
                  <a:cubicBezTo>
                    <a:pt x="42" y="184"/>
                    <a:pt x="41" y="186"/>
                    <a:pt x="40" y="186"/>
                  </a:cubicBezTo>
                  <a:cubicBezTo>
                    <a:pt x="40" y="186"/>
                    <a:pt x="39" y="187"/>
                    <a:pt x="39" y="187"/>
                  </a:cubicBezTo>
                  <a:cubicBezTo>
                    <a:pt x="38" y="187"/>
                    <a:pt x="37" y="188"/>
                    <a:pt x="37" y="188"/>
                  </a:cubicBezTo>
                  <a:cubicBezTo>
                    <a:pt x="37" y="188"/>
                    <a:pt x="36" y="188"/>
                    <a:pt x="35" y="188"/>
                  </a:cubicBezTo>
                  <a:cubicBezTo>
                    <a:pt x="35" y="189"/>
                    <a:pt x="35" y="189"/>
                    <a:pt x="35" y="189"/>
                  </a:cubicBezTo>
                  <a:cubicBezTo>
                    <a:pt x="36" y="191"/>
                    <a:pt x="36" y="191"/>
                    <a:pt x="36" y="191"/>
                  </a:cubicBezTo>
                  <a:cubicBezTo>
                    <a:pt x="38" y="193"/>
                    <a:pt x="38" y="193"/>
                    <a:pt x="38" y="193"/>
                  </a:cubicBezTo>
                  <a:cubicBezTo>
                    <a:pt x="39" y="194"/>
                    <a:pt x="39" y="194"/>
                    <a:pt x="39" y="194"/>
                  </a:cubicBezTo>
                  <a:cubicBezTo>
                    <a:pt x="39" y="194"/>
                    <a:pt x="40" y="195"/>
                    <a:pt x="40" y="195"/>
                  </a:cubicBezTo>
                  <a:cubicBezTo>
                    <a:pt x="41" y="196"/>
                    <a:pt x="40" y="197"/>
                    <a:pt x="40" y="197"/>
                  </a:cubicBezTo>
                  <a:cubicBezTo>
                    <a:pt x="40" y="198"/>
                    <a:pt x="40" y="198"/>
                    <a:pt x="40" y="198"/>
                  </a:cubicBezTo>
                  <a:cubicBezTo>
                    <a:pt x="38" y="198"/>
                    <a:pt x="38" y="198"/>
                    <a:pt x="38" y="198"/>
                  </a:cubicBezTo>
                  <a:cubicBezTo>
                    <a:pt x="38" y="198"/>
                    <a:pt x="37" y="199"/>
                    <a:pt x="37" y="199"/>
                  </a:cubicBezTo>
                  <a:cubicBezTo>
                    <a:pt x="36" y="199"/>
                    <a:pt x="36" y="197"/>
                    <a:pt x="36" y="197"/>
                  </a:cubicBezTo>
                  <a:cubicBezTo>
                    <a:pt x="34" y="197"/>
                    <a:pt x="34" y="197"/>
                    <a:pt x="34" y="197"/>
                  </a:cubicBezTo>
                  <a:cubicBezTo>
                    <a:pt x="33" y="198"/>
                    <a:pt x="33" y="198"/>
                    <a:pt x="33" y="198"/>
                  </a:cubicBezTo>
                  <a:cubicBezTo>
                    <a:pt x="33" y="198"/>
                    <a:pt x="33" y="199"/>
                    <a:pt x="33" y="200"/>
                  </a:cubicBezTo>
                  <a:cubicBezTo>
                    <a:pt x="33" y="200"/>
                    <a:pt x="33" y="201"/>
                    <a:pt x="33" y="201"/>
                  </a:cubicBezTo>
                  <a:cubicBezTo>
                    <a:pt x="33" y="201"/>
                    <a:pt x="34" y="201"/>
                    <a:pt x="35" y="202"/>
                  </a:cubicBezTo>
                  <a:cubicBezTo>
                    <a:pt x="36" y="202"/>
                    <a:pt x="35" y="203"/>
                    <a:pt x="35" y="203"/>
                  </a:cubicBezTo>
                  <a:cubicBezTo>
                    <a:pt x="35" y="203"/>
                    <a:pt x="35" y="205"/>
                    <a:pt x="36" y="205"/>
                  </a:cubicBezTo>
                  <a:cubicBezTo>
                    <a:pt x="37" y="206"/>
                    <a:pt x="35" y="207"/>
                    <a:pt x="35" y="207"/>
                  </a:cubicBezTo>
                  <a:cubicBezTo>
                    <a:pt x="35" y="207"/>
                    <a:pt x="35" y="208"/>
                    <a:pt x="36" y="208"/>
                  </a:cubicBezTo>
                  <a:cubicBezTo>
                    <a:pt x="36" y="208"/>
                    <a:pt x="37" y="209"/>
                    <a:pt x="37" y="209"/>
                  </a:cubicBezTo>
                  <a:cubicBezTo>
                    <a:pt x="39" y="210"/>
                    <a:pt x="39" y="210"/>
                    <a:pt x="39" y="210"/>
                  </a:cubicBezTo>
                  <a:cubicBezTo>
                    <a:pt x="39" y="210"/>
                    <a:pt x="40" y="210"/>
                    <a:pt x="41" y="210"/>
                  </a:cubicBezTo>
                  <a:cubicBezTo>
                    <a:pt x="41" y="210"/>
                    <a:pt x="44" y="212"/>
                    <a:pt x="44" y="212"/>
                  </a:cubicBezTo>
                  <a:cubicBezTo>
                    <a:pt x="44" y="212"/>
                    <a:pt x="45" y="213"/>
                    <a:pt x="45" y="213"/>
                  </a:cubicBezTo>
                  <a:cubicBezTo>
                    <a:pt x="48" y="215"/>
                    <a:pt x="48" y="215"/>
                    <a:pt x="48" y="215"/>
                  </a:cubicBezTo>
                  <a:cubicBezTo>
                    <a:pt x="50" y="216"/>
                    <a:pt x="50" y="216"/>
                    <a:pt x="50" y="216"/>
                  </a:cubicBezTo>
                  <a:cubicBezTo>
                    <a:pt x="51" y="218"/>
                    <a:pt x="51" y="218"/>
                    <a:pt x="51" y="218"/>
                  </a:cubicBezTo>
                  <a:cubicBezTo>
                    <a:pt x="52" y="217"/>
                    <a:pt x="52" y="217"/>
                    <a:pt x="52" y="217"/>
                  </a:cubicBezTo>
                  <a:cubicBezTo>
                    <a:pt x="53" y="217"/>
                    <a:pt x="53" y="217"/>
                    <a:pt x="53" y="217"/>
                  </a:cubicBezTo>
                  <a:cubicBezTo>
                    <a:pt x="53" y="215"/>
                    <a:pt x="53" y="215"/>
                    <a:pt x="53" y="215"/>
                  </a:cubicBezTo>
                  <a:cubicBezTo>
                    <a:pt x="56" y="215"/>
                    <a:pt x="56" y="215"/>
                    <a:pt x="56" y="215"/>
                  </a:cubicBezTo>
                  <a:cubicBezTo>
                    <a:pt x="56" y="215"/>
                    <a:pt x="57" y="215"/>
                    <a:pt x="57" y="215"/>
                  </a:cubicBezTo>
                  <a:cubicBezTo>
                    <a:pt x="57" y="216"/>
                    <a:pt x="58" y="216"/>
                    <a:pt x="58" y="216"/>
                  </a:cubicBezTo>
                  <a:cubicBezTo>
                    <a:pt x="58" y="218"/>
                    <a:pt x="58" y="218"/>
                    <a:pt x="58" y="218"/>
                  </a:cubicBezTo>
                  <a:cubicBezTo>
                    <a:pt x="59" y="218"/>
                    <a:pt x="59" y="218"/>
                    <a:pt x="59" y="218"/>
                  </a:cubicBezTo>
                  <a:cubicBezTo>
                    <a:pt x="59" y="218"/>
                    <a:pt x="61" y="219"/>
                    <a:pt x="61" y="219"/>
                  </a:cubicBezTo>
                  <a:cubicBezTo>
                    <a:pt x="61" y="219"/>
                    <a:pt x="62" y="220"/>
                    <a:pt x="62" y="220"/>
                  </a:cubicBezTo>
                  <a:cubicBezTo>
                    <a:pt x="62" y="221"/>
                    <a:pt x="63" y="221"/>
                    <a:pt x="63" y="221"/>
                  </a:cubicBezTo>
                  <a:cubicBezTo>
                    <a:pt x="63" y="221"/>
                    <a:pt x="65" y="221"/>
                    <a:pt x="65" y="221"/>
                  </a:cubicBezTo>
                  <a:cubicBezTo>
                    <a:pt x="66" y="221"/>
                    <a:pt x="66" y="222"/>
                    <a:pt x="66" y="222"/>
                  </a:cubicBezTo>
                  <a:cubicBezTo>
                    <a:pt x="66" y="222"/>
                    <a:pt x="67" y="223"/>
                    <a:pt x="67" y="224"/>
                  </a:cubicBezTo>
                  <a:cubicBezTo>
                    <a:pt x="67" y="224"/>
                    <a:pt x="68" y="224"/>
                    <a:pt x="68" y="224"/>
                  </a:cubicBezTo>
                  <a:cubicBezTo>
                    <a:pt x="70" y="224"/>
                    <a:pt x="70" y="224"/>
                    <a:pt x="70" y="224"/>
                  </a:cubicBezTo>
                  <a:cubicBezTo>
                    <a:pt x="70" y="224"/>
                    <a:pt x="70" y="224"/>
                    <a:pt x="70" y="224"/>
                  </a:cubicBezTo>
                  <a:cubicBezTo>
                    <a:pt x="72" y="224"/>
                    <a:pt x="72" y="224"/>
                    <a:pt x="72" y="224"/>
                  </a:cubicBezTo>
                  <a:cubicBezTo>
                    <a:pt x="72" y="226"/>
                    <a:pt x="72" y="226"/>
                    <a:pt x="72" y="226"/>
                  </a:cubicBezTo>
                  <a:cubicBezTo>
                    <a:pt x="72" y="227"/>
                    <a:pt x="72" y="227"/>
                    <a:pt x="72" y="227"/>
                  </a:cubicBezTo>
                  <a:cubicBezTo>
                    <a:pt x="72" y="227"/>
                    <a:pt x="74" y="229"/>
                    <a:pt x="75" y="229"/>
                  </a:cubicBezTo>
                  <a:cubicBezTo>
                    <a:pt x="76" y="229"/>
                    <a:pt x="77" y="229"/>
                    <a:pt x="77" y="229"/>
                  </a:cubicBezTo>
                  <a:cubicBezTo>
                    <a:pt x="78" y="229"/>
                    <a:pt x="77" y="230"/>
                    <a:pt x="77" y="230"/>
                  </a:cubicBezTo>
                  <a:cubicBezTo>
                    <a:pt x="77" y="231"/>
                    <a:pt x="78" y="231"/>
                    <a:pt x="78" y="231"/>
                  </a:cubicBezTo>
                  <a:cubicBezTo>
                    <a:pt x="79" y="231"/>
                    <a:pt x="81" y="231"/>
                    <a:pt x="81" y="231"/>
                  </a:cubicBezTo>
                  <a:cubicBezTo>
                    <a:pt x="82" y="231"/>
                    <a:pt x="82" y="231"/>
                    <a:pt x="83" y="232"/>
                  </a:cubicBezTo>
                  <a:cubicBezTo>
                    <a:pt x="83" y="232"/>
                    <a:pt x="84" y="233"/>
                    <a:pt x="84" y="233"/>
                  </a:cubicBezTo>
                  <a:cubicBezTo>
                    <a:pt x="84" y="233"/>
                    <a:pt x="84" y="233"/>
                    <a:pt x="85" y="233"/>
                  </a:cubicBezTo>
                  <a:cubicBezTo>
                    <a:pt x="85" y="233"/>
                    <a:pt x="85" y="234"/>
                    <a:pt x="86" y="234"/>
                  </a:cubicBezTo>
                  <a:cubicBezTo>
                    <a:pt x="87" y="234"/>
                    <a:pt x="87" y="233"/>
                    <a:pt x="87" y="233"/>
                  </a:cubicBezTo>
                  <a:cubicBezTo>
                    <a:pt x="87" y="233"/>
                    <a:pt x="89" y="233"/>
                    <a:pt x="89" y="233"/>
                  </a:cubicBezTo>
                  <a:cubicBezTo>
                    <a:pt x="89" y="233"/>
                    <a:pt x="92" y="235"/>
                    <a:pt x="92" y="235"/>
                  </a:cubicBezTo>
                  <a:cubicBezTo>
                    <a:pt x="92" y="235"/>
                    <a:pt x="94" y="235"/>
                    <a:pt x="95" y="235"/>
                  </a:cubicBezTo>
                  <a:cubicBezTo>
                    <a:pt x="96" y="235"/>
                    <a:pt x="97" y="234"/>
                    <a:pt x="97" y="234"/>
                  </a:cubicBezTo>
                  <a:cubicBezTo>
                    <a:pt x="99" y="234"/>
                    <a:pt x="99" y="234"/>
                    <a:pt x="99" y="234"/>
                  </a:cubicBezTo>
                  <a:cubicBezTo>
                    <a:pt x="99" y="234"/>
                    <a:pt x="99" y="234"/>
                    <a:pt x="99" y="234"/>
                  </a:cubicBezTo>
                  <a:cubicBezTo>
                    <a:pt x="101" y="233"/>
                    <a:pt x="101" y="233"/>
                    <a:pt x="101" y="233"/>
                  </a:cubicBezTo>
                  <a:cubicBezTo>
                    <a:pt x="102" y="233"/>
                    <a:pt x="102" y="233"/>
                    <a:pt x="102" y="233"/>
                  </a:cubicBezTo>
                  <a:cubicBezTo>
                    <a:pt x="104" y="234"/>
                    <a:pt x="104" y="234"/>
                    <a:pt x="104" y="234"/>
                  </a:cubicBezTo>
                  <a:cubicBezTo>
                    <a:pt x="103" y="235"/>
                    <a:pt x="103" y="235"/>
                    <a:pt x="103" y="235"/>
                  </a:cubicBezTo>
                  <a:cubicBezTo>
                    <a:pt x="103" y="238"/>
                    <a:pt x="103" y="238"/>
                    <a:pt x="103" y="238"/>
                  </a:cubicBezTo>
                  <a:cubicBezTo>
                    <a:pt x="104" y="238"/>
                    <a:pt x="104" y="238"/>
                    <a:pt x="104" y="238"/>
                  </a:cubicBezTo>
                  <a:cubicBezTo>
                    <a:pt x="106" y="235"/>
                    <a:pt x="106" y="235"/>
                    <a:pt x="106" y="235"/>
                  </a:cubicBezTo>
                  <a:cubicBezTo>
                    <a:pt x="109" y="233"/>
                    <a:pt x="109" y="233"/>
                    <a:pt x="109" y="233"/>
                  </a:cubicBezTo>
                  <a:cubicBezTo>
                    <a:pt x="113" y="233"/>
                    <a:pt x="113" y="233"/>
                    <a:pt x="113" y="233"/>
                  </a:cubicBezTo>
                  <a:cubicBezTo>
                    <a:pt x="116" y="233"/>
                    <a:pt x="116" y="233"/>
                    <a:pt x="116" y="233"/>
                  </a:cubicBezTo>
                  <a:cubicBezTo>
                    <a:pt x="121" y="234"/>
                    <a:pt x="121" y="234"/>
                    <a:pt x="121" y="234"/>
                  </a:cubicBezTo>
                  <a:cubicBezTo>
                    <a:pt x="122" y="236"/>
                    <a:pt x="122" y="236"/>
                    <a:pt x="122" y="236"/>
                  </a:cubicBezTo>
                  <a:cubicBezTo>
                    <a:pt x="124" y="236"/>
                    <a:pt x="124" y="236"/>
                    <a:pt x="124" y="236"/>
                  </a:cubicBezTo>
                  <a:cubicBezTo>
                    <a:pt x="124" y="236"/>
                    <a:pt x="126" y="235"/>
                    <a:pt x="126" y="235"/>
                  </a:cubicBezTo>
                  <a:cubicBezTo>
                    <a:pt x="127" y="235"/>
                    <a:pt x="128" y="235"/>
                    <a:pt x="129" y="234"/>
                  </a:cubicBezTo>
                  <a:cubicBezTo>
                    <a:pt x="129" y="234"/>
                    <a:pt x="130" y="234"/>
                    <a:pt x="130" y="233"/>
                  </a:cubicBezTo>
                  <a:cubicBezTo>
                    <a:pt x="130" y="233"/>
                    <a:pt x="130" y="232"/>
                    <a:pt x="130" y="232"/>
                  </a:cubicBezTo>
                  <a:cubicBezTo>
                    <a:pt x="130" y="232"/>
                    <a:pt x="132" y="232"/>
                    <a:pt x="132" y="231"/>
                  </a:cubicBezTo>
                  <a:cubicBezTo>
                    <a:pt x="132" y="230"/>
                    <a:pt x="133" y="230"/>
                    <a:pt x="133" y="229"/>
                  </a:cubicBezTo>
                  <a:cubicBezTo>
                    <a:pt x="134" y="229"/>
                    <a:pt x="135" y="229"/>
                    <a:pt x="136" y="228"/>
                  </a:cubicBezTo>
                  <a:cubicBezTo>
                    <a:pt x="137" y="228"/>
                    <a:pt x="138" y="228"/>
                    <a:pt x="138" y="228"/>
                  </a:cubicBezTo>
                  <a:cubicBezTo>
                    <a:pt x="139" y="227"/>
                    <a:pt x="140" y="226"/>
                    <a:pt x="140" y="226"/>
                  </a:cubicBezTo>
                  <a:cubicBezTo>
                    <a:pt x="140" y="225"/>
                    <a:pt x="140" y="225"/>
                    <a:pt x="141" y="225"/>
                  </a:cubicBezTo>
                  <a:cubicBezTo>
                    <a:pt x="141" y="224"/>
                    <a:pt x="143" y="224"/>
                    <a:pt x="143" y="224"/>
                  </a:cubicBezTo>
                  <a:cubicBezTo>
                    <a:pt x="144" y="224"/>
                    <a:pt x="145" y="225"/>
                    <a:pt x="147" y="225"/>
                  </a:cubicBezTo>
                  <a:cubicBezTo>
                    <a:pt x="148" y="226"/>
                    <a:pt x="149" y="225"/>
                    <a:pt x="149" y="224"/>
                  </a:cubicBezTo>
                  <a:cubicBezTo>
                    <a:pt x="149" y="224"/>
                    <a:pt x="152" y="223"/>
                    <a:pt x="152" y="223"/>
                  </a:cubicBezTo>
                  <a:cubicBezTo>
                    <a:pt x="153" y="223"/>
                    <a:pt x="154" y="224"/>
                    <a:pt x="154" y="224"/>
                  </a:cubicBezTo>
                  <a:cubicBezTo>
                    <a:pt x="154" y="225"/>
                    <a:pt x="156" y="227"/>
                    <a:pt x="156" y="228"/>
                  </a:cubicBezTo>
                  <a:cubicBezTo>
                    <a:pt x="156" y="228"/>
                    <a:pt x="155" y="230"/>
                    <a:pt x="155" y="230"/>
                  </a:cubicBezTo>
                  <a:cubicBezTo>
                    <a:pt x="155" y="231"/>
                    <a:pt x="153" y="232"/>
                    <a:pt x="153" y="232"/>
                  </a:cubicBezTo>
                  <a:cubicBezTo>
                    <a:pt x="158" y="234"/>
                    <a:pt x="158" y="234"/>
                    <a:pt x="158" y="234"/>
                  </a:cubicBezTo>
                  <a:cubicBezTo>
                    <a:pt x="158" y="234"/>
                    <a:pt x="158" y="234"/>
                    <a:pt x="159" y="233"/>
                  </a:cubicBezTo>
                  <a:cubicBezTo>
                    <a:pt x="159" y="233"/>
                    <a:pt x="160" y="233"/>
                    <a:pt x="160" y="233"/>
                  </a:cubicBezTo>
                  <a:cubicBezTo>
                    <a:pt x="159" y="232"/>
                    <a:pt x="159" y="232"/>
                    <a:pt x="159" y="231"/>
                  </a:cubicBezTo>
                  <a:cubicBezTo>
                    <a:pt x="160" y="231"/>
                    <a:pt x="160" y="231"/>
                    <a:pt x="160" y="231"/>
                  </a:cubicBezTo>
                  <a:cubicBezTo>
                    <a:pt x="160" y="231"/>
                    <a:pt x="161" y="231"/>
                    <a:pt x="162" y="231"/>
                  </a:cubicBezTo>
                  <a:cubicBezTo>
                    <a:pt x="162" y="231"/>
                    <a:pt x="163" y="231"/>
                    <a:pt x="163" y="231"/>
                  </a:cubicBezTo>
                  <a:cubicBezTo>
                    <a:pt x="163" y="231"/>
                    <a:pt x="165" y="232"/>
                    <a:pt x="165" y="232"/>
                  </a:cubicBezTo>
                  <a:cubicBezTo>
                    <a:pt x="165" y="233"/>
                    <a:pt x="167" y="234"/>
                    <a:pt x="167" y="234"/>
                  </a:cubicBezTo>
                  <a:cubicBezTo>
                    <a:pt x="167" y="235"/>
                    <a:pt x="167" y="235"/>
                    <a:pt x="169" y="236"/>
                  </a:cubicBezTo>
                  <a:cubicBezTo>
                    <a:pt x="170" y="237"/>
                    <a:pt x="169" y="238"/>
                    <a:pt x="170" y="239"/>
                  </a:cubicBezTo>
                  <a:cubicBezTo>
                    <a:pt x="170" y="240"/>
                    <a:pt x="170" y="241"/>
                    <a:pt x="170" y="242"/>
                  </a:cubicBezTo>
                  <a:cubicBezTo>
                    <a:pt x="171" y="243"/>
                    <a:pt x="171" y="244"/>
                    <a:pt x="171" y="245"/>
                  </a:cubicBezTo>
                  <a:cubicBezTo>
                    <a:pt x="171" y="246"/>
                    <a:pt x="169" y="248"/>
                    <a:pt x="169" y="248"/>
                  </a:cubicBezTo>
                  <a:cubicBezTo>
                    <a:pt x="169" y="249"/>
                    <a:pt x="165" y="253"/>
                    <a:pt x="165" y="253"/>
                  </a:cubicBezTo>
                  <a:cubicBezTo>
                    <a:pt x="164" y="254"/>
                    <a:pt x="165" y="255"/>
                    <a:pt x="164" y="256"/>
                  </a:cubicBezTo>
                  <a:cubicBezTo>
                    <a:pt x="164" y="256"/>
                    <a:pt x="163" y="256"/>
                    <a:pt x="163" y="256"/>
                  </a:cubicBezTo>
                  <a:cubicBezTo>
                    <a:pt x="163" y="256"/>
                    <a:pt x="162" y="257"/>
                    <a:pt x="162" y="258"/>
                  </a:cubicBezTo>
                  <a:cubicBezTo>
                    <a:pt x="162" y="259"/>
                    <a:pt x="162" y="260"/>
                    <a:pt x="162" y="260"/>
                  </a:cubicBezTo>
                  <a:cubicBezTo>
                    <a:pt x="162" y="261"/>
                    <a:pt x="163" y="262"/>
                    <a:pt x="164" y="262"/>
                  </a:cubicBezTo>
                  <a:cubicBezTo>
                    <a:pt x="165" y="263"/>
                    <a:pt x="164" y="264"/>
                    <a:pt x="164" y="265"/>
                  </a:cubicBezTo>
                  <a:cubicBezTo>
                    <a:pt x="164" y="266"/>
                    <a:pt x="166" y="265"/>
                    <a:pt x="167" y="265"/>
                  </a:cubicBezTo>
                  <a:cubicBezTo>
                    <a:pt x="167" y="264"/>
                    <a:pt x="169" y="264"/>
                    <a:pt x="169" y="264"/>
                  </a:cubicBezTo>
                  <a:cubicBezTo>
                    <a:pt x="169" y="264"/>
                    <a:pt x="170" y="266"/>
                    <a:pt x="170" y="266"/>
                  </a:cubicBezTo>
                  <a:cubicBezTo>
                    <a:pt x="170" y="266"/>
                    <a:pt x="172" y="266"/>
                    <a:pt x="172" y="267"/>
                  </a:cubicBezTo>
                  <a:cubicBezTo>
                    <a:pt x="173" y="267"/>
                    <a:pt x="172" y="268"/>
                    <a:pt x="172" y="269"/>
                  </a:cubicBezTo>
                  <a:cubicBezTo>
                    <a:pt x="172" y="270"/>
                    <a:pt x="174" y="270"/>
                    <a:pt x="174" y="270"/>
                  </a:cubicBezTo>
                  <a:cubicBezTo>
                    <a:pt x="174" y="270"/>
                    <a:pt x="174" y="271"/>
                    <a:pt x="175" y="271"/>
                  </a:cubicBezTo>
                  <a:cubicBezTo>
                    <a:pt x="176" y="270"/>
                    <a:pt x="176" y="270"/>
                    <a:pt x="177" y="271"/>
                  </a:cubicBezTo>
                  <a:cubicBezTo>
                    <a:pt x="177" y="271"/>
                    <a:pt x="178" y="271"/>
                    <a:pt x="178" y="272"/>
                  </a:cubicBezTo>
                  <a:cubicBezTo>
                    <a:pt x="178" y="273"/>
                    <a:pt x="177" y="274"/>
                    <a:pt x="177" y="275"/>
                  </a:cubicBezTo>
                  <a:cubicBezTo>
                    <a:pt x="176" y="276"/>
                    <a:pt x="175" y="277"/>
                    <a:pt x="175" y="277"/>
                  </a:cubicBezTo>
                  <a:cubicBezTo>
                    <a:pt x="174" y="278"/>
                    <a:pt x="178" y="275"/>
                    <a:pt x="179" y="275"/>
                  </a:cubicBezTo>
                  <a:cubicBezTo>
                    <a:pt x="179" y="275"/>
                    <a:pt x="179" y="277"/>
                    <a:pt x="180" y="277"/>
                  </a:cubicBezTo>
                  <a:cubicBezTo>
                    <a:pt x="181" y="277"/>
                    <a:pt x="176" y="279"/>
                    <a:pt x="177" y="280"/>
                  </a:cubicBezTo>
                  <a:cubicBezTo>
                    <a:pt x="177" y="280"/>
                    <a:pt x="177" y="281"/>
                    <a:pt x="177" y="282"/>
                  </a:cubicBezTo>
                  <a:cubicBezTo>
                    <a:pt x="178" y="283"/>
                    <a:pt x="178" y="283"/>
                    <a:pt x="179" y="282"/>
                  </a:cubicBezTo>
                  <a:cubicBezTo>
                    <a:pt x="181" y="282"/>
                    <a:pt x="182" y="282"/>
                    <a:pt x="183" y="281"/>
                  </a:cubicBezTo>
                  <a:cubicBezTo>
                    <a:pt x="183" y="281"/>
                    <a:pt x="185" y="281"/>
                    <a:pt x="185" y="282"/>
                  </a:cubicBezTo>
                  <a:cubicBezTo>
                    <a:pt x="185" y="282"/>
                    <a:pt x="185" y="283"/>
                    <a:pt x="185" y="283"/>
                  </a:cubicBezTo>
                  <a:cubicBezTo>
                    <a:pt x="185" y="283"/>
                    <a:pt x="186" y="284"/>
                    <a:pt x="186" y="284"/>
                  </a:cubicBezTo>
                  <a:cubicBezTo>
                    <a:pt x="187" y="284"/>
                    <a:pt x="188" y="284"/>
                    <a:pt x="189" y="284"/>
                  </a:cubicBezTo>
                  <a:cubicBezTo>
                    <a:pt x="189" y="284"/>
                    <a:pt x="189" y="282"/>
                    <a:pt x="189" y="282"/>
                  </a:cubicBezTo>
                  <a:cubicBezTo>
                    <a:pt x="188" y="281"/>
                    <a:pt x="188" y="279"/>
                    <a:pt x="188" y="279"/>
                  </a:cubicBezTo>
                  <a:cubicBezTo>
                    <a:pt x="188" y="279"/>
                    <a:pt x="188" y="278"/>
                    <a:pt x="188" y="277"/>
                  </a:cubicBezTo>
                  <a:cubicBezTo>
                    <a:pt x="188" y="277"/>
                    <a:pt x="189" y="276"/>
                    <a:pt x="189" y="276"/>
                  </a:cubicBezTo>
                  <a:cubicBezTo>
                    <a:pt x="189" y="276"/>
                    <a:pt x="192" y="276"/>
                    <a:pt x="192" y="276"/>
                  </a:cubicBezTo>
                  <a:cubicBezTo>
                    <a:pt x="192" y="276"/>
                    <a:pt x="193" y="275"/>
                    <a:pt x="193" y="275"/>
                  </a:cubicBezTo>
                  <a:cubicBezTo>
                    <a:pt x="193" y="274"/>
                    <a:pt x="195" y="274"/>
                    <a:pt x="195" y="274"/>
                  </a:cubicBezTo>
                  <a:cubicBezTo>
                    <a:pt x="196" y="275"/>
                    <a:pt x="197" y="275"/>
                    <a:pt x="197" y="275"/>
                  </a:cubicBezTo>
                  <a:cubicBezTo>
                    <a:pt x="197" y="275"/>
                    <a:pt x="198" y="274"/>
                    <a:pt x="198" y="274"/>
                  </a:cubicBezTo>
                  <a:cubicBezTo>
                    <a:pt x="199" y="274"/>
                    <a:pt x="199" y="275"/>
                    <a:pt x="199" y="275"/>
                  </a:cubicBezTo>
                  <a:cubicBezTo>
                    <a:pt x="200" y="274"/>
                    <a:pt x="200" y="274"/>
                    <a:pt x="201" y="274"/>
                  </a:cubicBezTo>
                  <a:cubicBezTo>
                    <a:pt x="201" y="274"/>
                    <a:pt x="202" y="275"/>
                    <a:pt x="203" y="274"/>
                  </a:cubicBezTo>
                  <a:cubicBezTo>
                    <a:pt x="204" y="274"/>
                    <a:pt x="205" y="273"/>
                    <a:pt x="205" y="273"/>
                  </a:cubicBezTo>
                  <a:cubicBezTo>
                    <a:pt x="206" y="273"/>
                    <a:pt x="207" y="273"/>
                    <a:pt x="207" y="273"/>
                  </a:cubicBezTo>
                  <a:cubicBezTo>
                    <a:pt x="207" y="273"/>
                    <a:pt x="209" y="271"/>
                    <a:pt x="209" y="271"/>
                  </a:cubicBezTo>
                  <a:cubicBezTo>
                    <a:pt x="209" y="270"/>
                    <a:pt x="209" y="271"/>
                    <a:pt x="211" y="270"/>
                  </a:cubicBezTo>
                  <a:cubicBezTo>
                    <a:pt x="212" y="270"/>
                    <a:pt x="213" y="270"/>
                    <a:pt x="213" y="270"/>
                  </a:cubicBezTo>
                  <a:cubicBezTo>
                    <a:pt x="213" y="270"/>
                    <a:pt x="214" y="271"/>
                    <a:pt x="214" y="271"/>
                  </a:cubicBezTo>
                  <a:cubicBezTo>
                    <a:pt x="214" y="271"/>
                    <a:pt x="216" y="272"/>
                    <a:pt x="217" y="272"/>
                  </a:cubicBezTo>
                  <a:cubicBezTo>
                    <a:pt x="217" y="272"/>
                    <a:pt x="219" y="272"/>
                    <a:pt x="220" y="273"/>
                  </a:cubicBezTo>
                  <a:cubicBezTo>
                    <a:pt x="220" y="273"/>
                    <a:pt x="222" y="272"/>
                    <a:pt x="222" y="272"/>
                  </a:cubicBezTo>
                  <a:cubicBezTo>
                    <a:pt x="222" y="272"/>
                    <a:pt x="222" y="274"/>
                    <a:pt x="222" y="274"/>
                  </a:cubicBezTo>
                  <a:cubicBezTo>
                    <a:pt x="221" y="275"/>
                    <a:pt x="221" y="276"/>
                    <a:pt x="221" y="276"/>
                  </a:cubicBezTo>
                  <a:cubicBezTo>
                    <a:pt x="221" y="277"/>
                    <a:pt x="222" y="278"/>
                    <a:pt x="222" y="278"/>
                  </a:cubicBezTo>
                  <a:cubicBezTo>
                    <a:pt x="222" y="279"/>
                    <a:pt x="227" y="281"/>
                    <a:pt x="228" y="281"/>
                  </a:cubicBezTo>
                  <a:cubicBezTo>
                    <a:pt x="229" y="282"/>
                    <a:pt x="230" y="281"/>
                    <a:pt x="231" y="281"/>
                  </a:cubicBezTo>
                  <a:cubicBezTo>
                    <a:pt x="231" y="281"/>
                    <a:pt x="231" y="282"/>
                    <a:pt x="231" y="282"/>
                  </a:cubicBezTo>
                  <a:cubicBezTo>
                    <a:pt x="232" y="282"/>
                    <a:pt x="232" y="281"/>
                    <a:pt x="232" y="281"/>
                  </a:cubicBezTo>
                  <a:cubicBezTo>
                    <a:pt x="233" y="281"/>
                    <a:pt x="234" y="282"/>
                    <a:pt x="234" y="281"/>
                  </a:cubicBezTo>
                  <a:cubicBezTo>
                    <a:pt x="234" y="281"/>
                    <a:pt x="235" y="281"/>
                    <a:pt x="235" y="281"/>
                  </a:cubicBezTo>
                  <a:cubicBezTo>
                    <a:pt x="236" y="281"/>
                    <a:pt x="237" y="281"/>
                    <a:pt x="237" y="279"/>
                  </a:cubicBezTo>
                  <a:cubicBezTo>
                    <a:pt x="237" y="279"/>
                    <a:pt x="237" y="279"/>
                    <a:pt x="237" y="279"/>
                  </a:cubicBezTo>
                  <a:cubicBezTo>
                    <a:pt x="238" y="280"/>
                    <a:pt x="239" y="281"/>
                    <a:pt x="240" y="281"/>
                  </a:cubicBezTo>
                  <a:cubicBezTo>
                    <a:pt x="241" y="283"/>
                    <a:pt x="242" y="282"/>
                    <a:pt x="244" y="281"/>
                  </a:cubicBezTo>
                  <a:cubicBezTo>
                    <a:pt x="244" y="281"/>
                    <a:pt x="245" y="281"/>
                    <a:pt x="246" y="282"/>
                  </a:cubicBezTo>
                  <a:cubicBezTo>
                    <a:pt x="246" y="282"/>
                    <a:pt x="246" y="282"/>
                    <a:pt x="246" y="282"/>
                  </a:cubicBezTo>
                  <a:cubicBezTo>
                    <a:pt x="246" y="282"/>
                    <a:pt x="245" y="283"/>
                    <a:pt x="245" y="283"/>
                  </a:cubicBezTo>
                  <a:cubicBezTo>
                    <a:pt x="245" y="283"/>
                    <a:pt x="245" y="283"/>
                    <a:pt x="245" y="283"/>
                  </a:cubicBezTo>
                  <a:cubicBezTo>
                    <a:pt x="245" y="284"/>
                    <a:pt x="245" y="285"/>
                    <a:pt x="245" y="285"/>
                  </a:cubicBezTo>
                  <a:cubicBezTo>
                    <a:pt x="245" y="287"/>
                    <a:pt x="245" y="288"/>
                    <a:pt x="246" y="289"/>
                  </a:cubicBezTo>
                  <a:cubicBezTo>
                    <a:pt x="246" y="290"/>
                    <a:pt x="248" y="291"/>
                    <a:pt x="249" y="290"/>
                  </a:cubicBezTo>
                  <a:cubicBezTo>
                    <a:pt x="250" y="290"/>
                    <a:pt x="250" y="289"/>
                    <a:pt x="250" y="288"/>
                  </a:cubicBezTo>
                  <a:cubicBezTo>
                    <a:pt x="250" y="288"/>
                    <a:pt x="250" y="287"/>
                    <a:pt x="250" y="287"/>
                  </a:cubicBezTo>
                  <a:cubicBezTo>
                    <a:pt x="249" y="286"/>
                    <a:pt x="248" y="286"/>
                    <a:pt x="248" y="286"/>
                  </a:cubicBezTo>
                  <a:cubicBezTo>
                    <a:pt x="248" y="286"/>
                    <a:pt x="248" y="286"/>
                    <a:pt x="248" y="285"/>
                  </a:cubicBezTo>
                  <a:cubicBezTo>
                    <a:pt x="248" y="285"/>
                    <a:pt x="250" y="285"/>
                    <a:pt x="250" y="284"/>
                  </a:cubicBezTo>
                  <a:cubicBezTo>
                    <a:pt x="252" y="282"/>
                    <a:pt x="254" y="281"/>
                    <a:pt x="256" y="281"/>
                  </a:cubicBezTo>
                  <a:cubicBezTo>
                    <a:pt x="257" y="282"/>
                    <a:pt x="258" y="281"/>
                    <a:pt x="258" y="281"/>
                  </a:cubicBezTo>
                  <a:cubicBezTo>
                    <a:pt x="259" y="280"/>
                    <a:pt x="260" y="279"/>
                    <a:pt x="262" y="280"/>
                  </a:cubicBezTo>
                  <a:cubicBezTo>
                    <a:pt x="263" y="280"/>
                    <a:pt x="264" y="279"/>
                    <a:pt x="265" y="279"/>
                  </a:cubicBezTo>
                  <a:cubicBezTo>
                    <a:pt x="266" y="279"/>
                    <a:pt x="266" y="276"/>
                    <a:pt x="268" y="278"/>
                  </a:cubicBezTo>
                  <a:cubicBezTo>
                    <a:pt x="269" y="278"/>
                    <a:pt x="269" y="278"/>
                    <a:pt x="269" y="278"/>
                  </a:cubicBezTo>
                  <a:cubicBezTo>
                    <a:pt x="271" y="277"/>
                    <a:pt x="271" y="275"/>
                    <a:pt x="272" y="273"/>
                  </a:cubicBezTo>
                  <a:cubicBezTo>
                    <a:pt x="272" y="273"/>
                    <a:pt x="273" y="273"/>
                    <a:pt x="273" y="274"/>
                  </a:cubicBezTo>
                  <a:cubicBezTo>
                    <a:pt x="273" y="274"/>
                    <a:pt x="273" y="274"/>
                    <a:pt x="273" y="274"/>
                  </a:cubicBezTo>
                  <a:cubicBezTo>
                    <a:pt x="274" y="276"/>
                    <a:pt x="275" y="276"/>
                    <a:pt x="276" y="274"/>
                  </a:cubicBezTo>
                  <a:cubicBezTo>
                    <a:pt x="276" y="274"/>
                    <a:pt x="277" y="274"/>
                    <a:pt x="277" y="274"/>
                  </a:cubicBezTo>
                  <a:cubicBezTo>
                    <a:pt x="278" y="274"/>
                    <a:pt x="278" y="274"/>
                    <a:pt x="278" y="274"/>
                  </a:cubicBezTo>
                  <a:cubicBezTo>
                    <a:pt x="278" y="274"/>
                    <a:pt x="278" y="273"/>
                    <a:pt x="278" y="273"/>
                  </a:cubicBezTo>
                  <a:cubicBezTo>
                    <a:pt x="278" y="273"/>
                    <a:pt x="278" y="273"/>
                    <a:pt x="278" y="273"/>
                  </a:cubicBezTo>
                  <a:cubicBezTo>
                    <a:pt x="278" y="273"/>
                    <a:pt x="278" y="273"/>
                    <a:pt x="278" y="272"/>
                  </a:cubicBezTo>
                  <a:cubicBezTo>
                    <a:pt x="279" y="272"/>
                    <a:pt x="279" y="273"/>
                    <a:pt x="279" y="273"/>
                  </a:cubicBezTo>
                  <a:cubicBezTo>
                    <a:pt x="280" y="273"/>
                    <a:pt x="280" y="273"/>
                    <a:pt x="281" y="273"/>
                  </a:cubicBezTo>
                  <a:cubicBezTo>
                    <a:pt x="281" y="272"/>
                    <a:pt x="281" y="272"/>
                    <a:pt x="282" y="272"/>
                  </a:cubicBezTo>
                  <a:cubicBezTo>
                    <a:pt x="283" y="272"/>
                    <a:pt x="284" y="273"/>
                    <a:pt x="285" y="271"/>
                  </a:cubicBezTo>
                  <a:cubicBezTo>
                    <a:pt x="285" y="271"/>
                    <a:pt x="286" y="272"/>
                    <a:pt x="286" y="272"/>
                  </a:cubicBezTo>
                  <a:cubicBezTo>
                    <a:pt x="287" y="272"/>
                    <a:pt x="290" y="271"/>
                    <a:pt x="291" y="270"/>
                  </a:cubicBezTo>
                  <a:cubicBezTo>
                    <a:pt x="292" y="269"/>
                    <a:pt x="293" y="268"/>
                    <a:pt x="294" y="266"/>
                  </a:cubicBezTo>
                  <a:cubicBezTo>
                    <a:pt x="294" y="266"/>
                    <a:pt x="294" y="266"/>
                    <a:pt x="295" y="266"/>
                  </a:cubicBezTo>
                  <a:cubicBezTo>
                    <a:pt x="296" y="266"/>
                    <a:pt x="297" y="267"/>
                    <a:pt x="297" y="265"/>
                  </a:cubicBezTo>
                  <a:cubicBezTo>
                    <a:pt x="297" y="265"/>
                    <a:pt x="297" y="264"/>
                    <a:pt x="297" y="264"/>
                  </a:cubicBezTo>
                  <a:cubicBezTo>
                    <a:pt x="297" y="264"/>
                    <a:pt x="297" y="264"/>
                    <a:pt x="297" y="264"/>
                  </a:cubicBezTo>
                  <a:cubicBezTo>
                    <a:pt x="297" y="264"/>
                    <a:pt x="297" y="264"/>
                    <a:pt x="298" y="264"/>
                  </a:cubicBezTo>
                  <a:cubicBezTo>
                    <a:pt x="299" y="264"/>
                    <a:pt x="299" y="263"/>
                    <a:pt x="300" y="263"/>
                  </a:cubicBezTo>
                  <a:cubicBezTo>
                    <a:pt x="300" y="262"/>
                    <a:pt x="302" y="262"/>
                    <a:pt x="302" y="261"/>
                  </a:cubicBezTo>
                  <a:cubicBezTo>
                    <a:pt x="302" y="261"/>
                    <a:pt x="302" y="261"/>
                    <a:pt x="302" y="261"/>
                  </a:cubicBezTo>
                  <a:cubicBezTo>
                    <a:pt x="302" y="261"/>
                    <a:pt x="302" y="260"/>
                    <a:pt x="302" y="260"/>
                  </a:cubicBezTo>
                  <a:cubicBezTo>
                    <a:pt x="302" y="259"/>
                    <a:pt x="303" y="259"/>
                    <a:pt x="304" y="259"/>
                  </a:cubicBezTo>
                  <a:cubicBezTo>
                    <a:pt x="305" y="258"/>
                    <a:pt x="306" y="258"/>
                    <a:pt x="306" y="257"/>
                  </a:cubicBezTo>
                  <a:cubicBezTo>
                    <a:pt x="306" y="257"/>
                    <a:pt x="306" y="257"/>
                    <a:pt x="306" y="257"/>
                  </a:cubicBezTo>
                  <a:cubicBezTo>
                    <a:pt x="305" y="257"/>
                    <a:pt x="305" y="257"/>
                    <a:pt x="305" y="257"/>
                  </a:cubicBezTo>
                  <a:cubicBezTo>
                    <a:pt x="305" y="256"/>
                    <a:pt x="306" y="256"/>
                    <a:pt x="306" y="256"/>
                  </a:cubicBezTo>
                  <a:cubicBezTo>
                    <a:pt x="308" y="256"/>
                    <a:pt x="308" y="254"/>
                    <a:pt x="309" y="254"/>
                  </a:cubicBezTo>
                  <a:cubicBezTo>
                    <a:pt x="309" y="254"/>
                    <a:pt x="309" y="253"/>
                    <a:pt x="309" y="253"/>
                  </a:cubicBezTo>
                  <a:cubicBezTo>
                    <a:pt x="309" y="253"/>
                    <a:pt x="309" y="253"/>
                    <a:pt x="309" y="253"/>
                  </a:cubicBezTo>
                  <a:cubicBezTo>
                    <a:pt x="309" y="252"/>
                    <a:pt x="310" y="252"/>
                    <a:pt x="310" y="252"/>
                  </a:cubicBezTo>
                  <a:cubicBezTo>
                    <a:pt x="310" y="252"/>
                    <a:pt x="311" y="252"/>
                    <a:pt x="311" y="251"/>
                  </a:cubicBezTo>
                  <a:cubicBezTo>
                    <a:pt x="311" y="251"/>
                    <a:pt x="311" y="251"/>
                    <a:pt x="311" y="250"/>
                  </a:cubicBezTo>
                  <a:cubicBezTo>
                    <a:pt x="311" y="250"/>
                    <a:pt x="312" y="249"/>
                    <a:pt x="312" y="249"/>
                  </a:cubicBezTo>
                  <a:cubicBezTo>
                    <a:pt x="312" y="248"/>
                    <a:pt x="312" y="248"/>
                    <a:pt x="312" y="248"/>
                  </a:cubicBezTo>
                  <a:cubicBezTo>
                    <a:pt x="312" y="248"/>
                    <a:pt x="312" y="248"/>
                    <a:pt x="312" y="247"/>
                  </a:cubicBezTo>
                  <a:cubicBezTo>
                    <a:pt x="312" y="247"/>
                    <a:pt x="312" y="246"/>
                    <a:pt x="312" y="245"/>
                  </a:cubicBezTo>
                  <a:cubicBezTo>
                    <a:pt x="313" y="245"/>
                    <a:pt x="313" y="246"/>
                    <a:pt x="314" y="246"/>
                  </a:cubicBezTo>
                  <a:cubicBezTo>
                    <a:pt x="314" y="245"/>
                    <a:pt x="314" y="245"/>
                    <a:pt x="314" y="245"/>
                  </a:cubicBezTo>
                  <a:cubicBezTo>
                    <a:pt x="313" y="245"/>
                    <a:pt x="313" y="244"/>
                    <a:pt x="312" y="244"/>
                  </a:cubicBezTo>
                  <a:cubicBezTo>
                    <a:pt x="312" y="244"/>
                    <a:pt x="312" y="244"/>
                    <a:pt x="312" y="244"/>
                  </a:cubicBezTo>
                  <a:cubicBezTo>
                    <a:pt x="312" y="244"/>
                    <a:pt x="312" y="244"/>
                    <a:pt x="312" y="244"/>
                  </a:cubicBezTo>
                  <a:cubicBezTo>
                    <a:pt x="312" y="243"/>
                    <a:pt x="312" y="243"/>
                    <a:pt x="312" y="243"/>
                  </a:cubicBezTo>
                  <a:cubicBezTo>
                    <a:pt x="312" y="243"/>
                    <a:pt x="313" y="243"/>
                    <a:pt x="313" y="243"/>
                  </a:cubicBezTo>
                  <a:cubicBezTo>
                    <a:pt x="316" y="242"/>
                    <a:pt x="318" y="240"/>
                    <a:pt x="319" y="237"/>
                  </a:cubicBezTo>
                  <a:cubicBezTo>
                    <a:pt x="320" y="235"/>
                    <a:pt x="320" y="233"/>
                    <a:pt x="323" y="232"/>
                  </a:cubicBezTo>
                  <a:cubicBezTo>
                    <a:pt x="323" y="232"/>
                    <a:pt x="323" y="232"/>
                    <a:pt x="323" y="232"/>
                  </a:cubicBezTo>
                  <a:cubicBezTo>
                    <a:pt x="324" y="231"/>
                    <a:pt x="324" y="231"/>
                    <a:pt x="324" y="231"/>
                  </a:cubicBezTo>
                  <a:cubicBezTo>
                    <a:pt x="325" y="231"/>
                    <a:pt x="326" y="231"/>
                    <a:pt x="326" y="230"/>
                  </a:cubicBezTo>
                  <a:cubicBezTo>
                    <a:pt x="326" y="230"/>
                    <a:pt x="326" y="230"/>
                    <a:pt x="325" y="229"/>
                  </a:cubicBezTo>
                  <a:cubicBezTo>
                    <a:pt x="325" y="229"/>
                    <a:pt x="325" y="229"/>
                    <a:pt x="325" y="229"/>
                  </a:cubicBezTo>
                  <a:cubicBezTo>
                    <a:pt x="325" y="229"/>
                    <a:pt x="325" y="229"/>
                    <a:pt x="325" y="229"/>
                  </a:cubicBezTo>
                  <a:cubicBezTo>
                    <a:pt x="325" y="229"/>
                    <a:pt x="325" y="229"/>
                    <a:pt x="325" y="228"/>
                  </a:cubicBezTo>
                  <a:cubicBezTo>
                    <a:pt x="325" y="228"/>
                    <a:pt x="325" y="228"/>
                    <a:pt x="325" y="228"/>
                  </a:cubicBezTo>
                  <a:cubicBezTo>
                    <a:pt x="325" y="228"/>
                    <a:pt x="326" y="227"/>
                    <a:pt x="326" y="227"/>
                  </a:cubicBezTo>
                  <a:cubicBezTo>
                    <a:pt x="326" y="227"/>
                    <a:pt x="326" y="226"/>
                    <a:pt x="326" y="226"/>
                  </a:cubicBezTo>
                  <a:cubicBezTo>
                    <a:pt x="326" y="225"/>
                    <a:pt x="326" y="225"/>
                    <a:pt x="327" y="225"/>
                  </a:cubicBezTo>
                  <a:cubicBezTo>
                    <a:pt x="327" y="225"/>
                    <a:pt x="327" y="225"/>
                    <a:pt x="327" y="225"/>
                  </a:cubicBezTo>
                  <a:cubicBezTo>
                    <a:pt x="328" y="225"/>
                    <a:pt x="328" y="224"/>
                    <a:pt x="328" y="223"/>
                  </a:cubicBezTo>
                  <a:cubicBezTo>
                    <a:pt x="328" y="223"/>
                    <a:pt x="328" y="223"/>
                    <a:pt x="328" y="222"/>
                  </a:cubicBezTo>
                  <a:cubicBezTo>
                    <a:pt x="328" y="222"/>
                    <a:pt x="328" y="221"/>
                    <a:pt x="327" y="221"/>
                  </a:cubicBezTo>
                  <a:cubicBezTo>
                    <a:pt x="327" y="220"/>
                    <a:pt x="327" y="219"/>
                    <a:pt x="328" y="219"/>
                  </a:cubicBezTo>
                  <a:cubicBezTo>
                    <a:pt x="328" y="219"/>
                    <a:pt x="328" y="219"/>
                    <a:pt x="328" y="219"/>
                  </a:cubicBezTo>
                  <a:cubicBezTo>
                    <a:pt x="328" y="219"/>
                    <a:pt x="328" y="219"/>
                    <a:pt x="328" y="219"/>
                  </a:cubicBezTo>
                  <a:cubicBezTo>
                    <a:pt x="328" y="218"/>
                    <a:pt x="328" y="218"/>
                    <a:pt x="328" y="218"/>
                  </a:cubicBezTo>
                  <a:cubicBezTo>
                    <a:pt x="328" y="218"/>
                    <a:pt x="327" y="218"/>
                    <a:pt x="327" y="218"/>
                  </a:cubicBezTo>
                  <a:cubicBezTo>
                    <a:pt x="326" y="217"/>
                    <a:pt x="325" y="216"/>
                    <a:pt x="325" y="216"/>
                  </a:cubicBezTo>
                  <a:cubicBezTo>
                    <a:pt x="324" y="215"/>
                    <a:pt x="324" y="215"/>
                    <a:pt x="324" y="215"/>
                  </a:cubicBezTo>
                  <a:cubicBezTo>
                    <a:pt x="324" y="215"/>
                    <a:pt x="323" y="215"/>
                    <a:pt x="323" y="215"/>
                  </a:cubicBezTo>
                  <a:cubicBezTo>
                    <a:pt x="322" y="215"/>
                    <a:pt x="322" y="215"/>
                    <a:pt x="321" y="215"/>
                  </a:cubicBezTo>
                  <a:cubicBezTo>
                    <a:pt x="321" y="215"/>
                    <a:pt x="321" y="215"/>
                    <a:pt x="321" y="215"/>
                  </a:cubicBezTo>
                  <a:cubicBezTo>
                    <a:pt x="320" y="215"/>
                    <a:pt x="320" y="215"/>
                    <a:pt x="320" y="216"/>
                  </a:cubicBezTo>
                  <a:cubicBezTo>
                    <a:pt x="320" y="216"/>
                    <a:pt x="320" y="215"/>
                    <a:pt x="319" y="215"/>
                  </a:cubicBezTo>
                  <a:cubicBezTo>
                    <a:pt x="320" y="215"/>
                    <a:pt x="320" y="215"/>
                    <a:pt x="320" y="214"/>
                  </a:cubicBezTo>
                  <a:cubicBezTo>
                    <a:pt x="321" y="214"/>
                    <a:pt x="321" y="213"/>
                    <a:pt x="322" y="213"/>
                  </a:cubicBezTo>
                  <a:cubicBezTo>
                    <a:pt x="322" y="213"/>
                    <a:pt x="323" y="213"/>
                    <a:pt x="323" y="212"/>
                  </a:cubicBezTo>
                  <a:cubicBezTo>
                    <a:pt x="323" y="212"/>
                    <a:pt x="323" y="212"/>
                    <a:pt x="323" y="212"/>
                  </a:cubicBezTo>
                  <a:cubicBezTo>
                    <a:pt x="324" y="212"/>
                    <a:pt x="325" y="211"/>
                    <a:pt x="326" y="211"/>
                  </a:cubicBezTo>
                  <a:cubicBezTo>
                    <a:pt x="326" y="211"/>
                    <a:pt x="326" y="211"/>
                    <a:pt x="326" y="211"/>
                  </a:cubicBezTo>
                  <a:cubicBezTo>
                    <a:pt x="327" y="211"/>
                    <a:pt x="327" y="211"/>
                    <a:pt x="327" y="211"/>
                  </a:cubicBezTo>
                  <a:cubicBezTo>
                    <a:pt x="328" y="210"/>
                    <a:pt x="328" y="210"/>
                    <a:pt x="328" y="209"/>
                  </a:cubicBezTo>
                  <a:cubicBezTo>
                    <a:pt x="327" y="209"/>
                    <a:pt x="327" y="209"/>
                    <a:pt x="327" y="208"/>
                  </a:cubicBezTo>
                  <a:cubicBezTo>
                    <a:pt x="327" y="208"/>
                    <a:pt x="327" y="206"/>
                    <a:pt x="326" y="207"/>
                  </a:cubicBezTo>
                  <a:cubicBezTo>
                    <a:pt x="325" y="207"/>
                    <a:pt x="325" y="207"/>
                    <a:pt x="325" y="207"/>
                  </a:cubicBezTo>
                  <a:cubicBezTo>
                    <a:pt x="325" y="206"/>
                    <a:pt x="325" y="206"/>
                    <a:pt x="326" y="206"/>
                  </a:cubicBezTo>
                  <a:cubicBezTo>
                    <a:pt x="326" y="206"/>
                    <a:pt x="326" y="206"/>
                    <a:pt x="326" y="206"/>
                  </a:cubicBezTo>
                  <a:cubicBezTo>
                    <a:pt x="326" y="206"/>
                    <a:pt x="327" y="206"/>
                    <a:pt x="327" y="206"/>
                  </a:cubicBezTo>
                  <a:cubicBezTo>
                    <a:pt x="327" y="206"/>
                    <a:pt x="327" y="206"/>
                    <a:pt x="327" y="206"/>
                  </a:cubicBezTo>
                  <a:cubicBezTo>
                    <a:pt x="328" y="205"/>
                    <a:pt x="328" y="205"/>
                    <a:pt x="328" y="205"/>
                  </a:cubicBezTo>
                  <a:cubicBezTo>
                    <a:pt x="328" y="204"/>
                    <a:pt x="328" y="204"/>
                    <a:pt x="328" y="204"/>
                  </a:cubicBezTo>
                  <a:cubicBezTo>
                    <a:pt x="328" y="204"/>
                    <a:pt x="328" y="203"/>
                    <a:pt x="327" y="203"/>
                  </a:cubicBezTo>
                  <a:cubicBezTo>
                    <a:pt x="327" y="203"/>
                    <a:pt x="327" y="203"/>
                    <a:pt x="327" y="203"/>
                  </a:cubicBezTo>
                  <a:cubicBezTo>
                    <a:pt x="327" y="202"/>
                    <a:pt x="327" y="202"/>
                    <a:pt x="326" y="202"/>
                  </a:cubicBezTo>
                  <a:cubicBezTo>
                    <a:pt x="326" y="201"/>
                    <a:pt x="325" y="200"/>
                    <a:pt x="324" y="200"/>
                  </a:cubicBezTo>
                  <a:cubicBezTo>
                    <a:pt x="324" y="200"/>
                    <a:pt x="324" y="200"/>
                    <a:pt x="324" y="200"/>
                  </a:cubicBezTo>
                  <a:cubicBezTo>
                    <a:pt x="324" y="200"/>
                    <a:pt x="324" y="200"/>
                    <a:pt x="324" y="200"/>
                  </a:cubicBezTo>
                  <a:cubicBezTo>
                    <a:pt x="324" y="199"/>
                    <a:pt x="323" y="198"/>
                    <a:pt x="323" y="198"/>
                  </a:cubicBezTo>
                  <a:cubicBezTo>
                    <a:pt x="323" y="198"/>
                    <a:pt x="322" y="197"/>
                    <a:pt x="322" y="197"/>
                  </a:cubicBezTo>
                  <a:cubicBezTo>
                    <a:pt x="322" y="197"/>
                    <a:pt x="321" y="197"/>
                    <a:pt x="321" y="197"/>
                  </a:cubicBezTo>
                  <a:cubicBezTo>
                    <a:pt x="321" y="196"/>
                    <a:pt x="321" y="196"/>
                    <a:pt x="321" y="196"/>
                  </a:cubicBezTo>
                  <a:cubicBezTo>
                    <a:pt x="321" y="196"/>
                    <a:pt x="321" y="196"/>
                    <a:pt x="321" y="196"/>
                  </a:cubicBezTo>
                  <a:cubicBezTo>
                    <a:pt x="321" y="196"/>
                    <a:pt x="321" y="195"/>
                    <a:pt x="321" y="195"/>
                  </a:cubicBezTo>
                  <a:cubicBezTo>
                    <a:pt x="321" y="194"/>
                    <a:pt x="321" y="194"/>
                    <a:pt x="320" y="193"/>
                  </a:cubicBezTo>
                  <a:cubicBezTo>
                    <a:pt x="320" y="193"/>
                    <a:pt x="320" y="192"/>
                    <a:pt x="320" y="192"/>
                  </a:cubicBezTo>
                  <a:cubicBezTo>
                    <a:pt x="320" y="192"/>
                    <a:pt x="319" y="191"/>
                    <a:pt x="319" y="191"/>
                  </a:cubicBezTo>
                  <a:cubicBezTo>
                    <a:pt x="319" y="191"/>
                    <a:pt x="319" y="190"/>
                    <a:pt x="318" y="190"/>
                  </a:cubicBezTo>
                  <a:cubicBezTo>
                    <a:pt x="318" y="190"/>
                    <a:pt x="318" y="190"/>
                    <a:pt x="318" y="189"/>
                  </a:cubicBezTo>
                  <a:cubicBezTo>
                    <a:pt x="318" y="189"/>
                    <a:pt x="318" y="189"/>
                    <a:pt x="318" y="189"/>
                  </a:cubicBezTo>
                  <a:cubicBezTo>
                    <a:pt x="318" y="187"/>
                    <a:pt x="317" y="186"/>
                    <a:pt x="316" y="185"/>
                  </a:cubicBezTo>
                  <a:cubicBezTo>
                    <a:pt x="316" y="185"/>
                    <a:pt x="316" y="185"/>
                    <a:pt x="316" y="184"/>
                  </a:cubicBezTo>
                  <a:cubicBezTo>
                    <a:pt x="316" y="184"/>
                    <a:pt x="316" y="184"/>
                    <a:pt x="316" y="184"/>
                  </a:cubicBezTo>
                  <a:cubicBezTo>
                    <a:pt x="316" y="183"/>
                    <a:pt x="316" y="183"/>
                    <a:pt x="316" y="183"/>
                  </a:cubicBezTo>
                  <a:cubicBezTo>
                    <a:pt x="316" y="183"/>
                    <a:pt x="316" y="183"/>
                    <a:pt x="316" y="183"/>
                  </a:cubicBezTo>
                  <a:cubicBezTo>
                    <a:pt x="316" y="183"/>
                    <a:pt x="315" y="182"/>
                    <a:pt x="315" y="182"/>
                  </a:cubicBezTo>
                  <a:cubicBezTo>
                    <a:pt x="314" y="182"/>
                    <a:pt x="313" y="181"/>
                    <a:pt x="312" y="181"/>
                  </a:cubicBezTo>
                  <a:cubicBezTo>
                    <a:pt x="312" y="181"/>
                    <a:pt x="312" y="181"/>
                    <a:pt x="311" y="181"/>
                  </a:cubicBezTo>
                  <a:cubicBezTo>
                    <a:pt x="311" y="180"/>
                    <a:pt x="311" y="180"/>
                    <a:pt x="311" y="180"/>
                  </a:cubicBezTo>
                  <a:cubicBezTo>
                    <a:pt x="311" y="180"/>
                    <a:pt x="311" y="180"/>
                    <a:pt x="311" y="180"/>
                  </a:cubicBezTo>
                  <a:cubicBezTo>
                    <a:pt x="311" y="179"/>
                    <a:pt x="310" y="179"/>
                    <a:pt x="310" y="179"/>
                  </a:cubicBezTo>
                  <a:cubicBezTo>
                    <a:pt x="310" y="179"/>
                    <a:pt x="310" y="179"/>
                    <a:pt x="309" y="179"/>
                  </a:cubicBezTo>
                  <a:cubicBezTo>
                    <a:pt x="309" y="177"/>
                    <a:pt x="309" y="177"/>
                    <a:pt x="309" y="177"/>
                  </a:cubicBezTo>
                  <a:cubicBezTo>
                    <a:pt x="310" y="177"/>
                    <a:pt x="310" y="177"/>
                    <a:pt x="310" y="177"/>
                  </a:cubicBezTo>
                  <a:cubicBezTo>
                    <a:pt x="310" y="176"/>
                    <a:pt x="310" y="176"/>
                    <a:pt x="310" y="176"/>
                  </a:cubicBezTo>
                  <a:cubicBezTo>
                    <a:pt x="310" y="175"/>
                    <a:pt x="311" y="175"/>
                    <a:pt x="311" y="175"/>
                  </a:cubicBezTo>
                  <a:cubicBezTo>
                    <a:pt x="311" y="175"/>
                    <a:pt x="311" y="175"/>
                    <a:pt x="311" y="175"/>
                  </a:cubicBezTo>
                  <a:cubicBezTo>
                    <a:pt x="311" y="174"/>
                    <a:pt x="312" y="173"/>
                    <a:pt x="313" y="172"/>
                  </a:cubicBezTo>
                  <a:cubicBezTo>
                    <a:pt x="313" y="172"/>
                    <a:pt x="313" y="172"/>
                    <a:pt x="314" y="171"/>
                  </a:cubicBezTo>
                  <a:cubicBezTo>
                    <a:pt x="315" y="171"/>
                    <a:pt x="316" y="170"/>
                    <a:pt x="315" y="169"/>
                  </a:cubicBezTo>
                  <a:cubicBezTo>
                    <a:pt x="315" y="169"/>
                    <a:pt x="315" y="169"/>
                    <a:pt x="315" y="169"/>
                  </a:cubicBezTo>
                  <a:cubicBezTo>
                    <a:pt x="315" y="169"/>
                    <a:pt x="315" y="169"/>
                    <a:pt x="315" y="169"/>
                  </a:cubicBezTo>
                  <a:cubicBezTo>
                    <a:pt x="315" y="168"/>
                    <a:pt x="315" y="168"/>
                    <a:pt x="315" y="168"/>
                  </a:cubicBezTo>
                  <a:cubicBezTo>
                    <a:pt x="315" y="168"/>
                    <a:pt x="315" y="167"/>
                    <a:pt x="315" y="167"/>
                  </a:cubicBezTo>
                  <a:cubicBezTo>
                    <a:pt x="316" y="167"/>
                    <a:pt x="316" y="167"/>
                    <a:pt x="316" y="167"/>
                  </a:cubicBezTo>
                  <a:cubicBezTo>
                    <a:pt x="316" y="167"/>
                    <a:pt x="316" y="167"/>
                    <a:pt x="316" y="167"/>
                  </a:cubicBezTo>
                  <a:cubicBezTo>
                    <a:pt x="316" y="167"/>
                    <a:pt x="316" y="167"/>
                    <a:pt x="317" y="168"/>
                  </a:cubicBezTo>
                  <a:cubicBezTo>
                    <a:pt x="316" y="168"/>
                    <a:pt x="316" y="168"/>
                    <a:pt x="316" y="168"/>
                  </a:cubicBezTo>
                  <a:cubicBezTo>
                    <a:pt x="317" y="169"/>
                    <a:pt x="318" y="169"/>
                    <a:pt x="319" y="168"/>
                  </a:cubicBezTo>
                  <a:cubicBezTo>
                    <a:pt x="319" y="168"/>
                    <a:pt x="319" y="168"/>
                    <a:pt x="319" y="168"/>
                  </a:cubicBezTo>
                  <a:cubicBezTo>
                    <a:pt x="319" y="168"/>
                    <a:pt x="319" y="168"/>
                    <a:pt x="319" y="167"/>
                  </a:cubicBezTo>
                  <a:cubicBezTo>
                    <a:pt x="319" y="167"/>
                    <a:pt x="319" y="167"/>
                    <a:pt x="319" y="167"/>
                  </a:cubicBezTo>
                  <a:cubicBezTo>
                    <a:pt x="319" y="166"/>
                    <a:pt x="319" y="166"/>
                    <a:pt x="319" y="166"/>
                  </a:cubicBezTo>
                  <a:cubicBezTo>
                    <a:pt x="319" y="166"/>
                    <a:pt x="319" y="166"/>
                    <a:pt x="320" y="166"/>
                  </a:cubicBezTo>
                  <a:cubicBezTo>
                    <a:pt x="320" y="166"/>
                    <a:pt x="320" y="166"/>
                    <a:pt x="320" y="165"/>
                  </a:cubicBezTo>
                  <a:cubicBezTo>
                    <a:pt x="321" y="165"/>
                    <a:pt x="321" y="165"/>
                    <a:pt x="321" y="165"/>
                  </a:cubicBezTo>
                  <a:cubicBezTo>
                    <a:pt x="321" y="165"/>
                    <a:pt x="321" y="165"/>
                    <a:pt x="321" y="165"/>
                  </a:cubicBezTo>
                  <a:cubicBezTo>
                    <a:pt x="321" y="165"/>
                    <a:pt x="321" y="165"/>
                    <a:pt x="321" y="165"/>
                  </a:cubicBezTo>
                  <a:cubicBezTo>
                    <a:pt x="321" y="165"/>
                    <a:pt x="321" y="165"/>
                    <a:pt x="321" y="164"/>
                  </a:cubicBezTo>
                  <a:cubicBezTo>
                    <a:pt x="322" y="164"/>
                    <a:pt x="322" y="164"/>
                    <a:pt x="323" y="163"/>
                  </a:cubicBezTo>
                  <a:cubicBezTo>
                    <a:pt x="323" y="163"/>
                    <a:pt x="323" y="163"/>
                    <a:pt x="324" y="163"/>
                  </a:cubicBezTo>
                  <a:cubicBezTo>
                    <a:pt x="324" y="163"/>
                    <a:pt x="325" y="163"/>
                    <a:pt x="326" y="162"/>
                  </a:cubicBezTo>
                  <a:cubicBezTo>
                    <a:pt x="326" y="162"/>
                    <a:pt x="326" y="162"/>
                    <a:pt x="326" y="162"/>
                  </a:cubicBezTo>
                  <a:cubicBezTo>
                    <a:pt x="326" y="162"/>
                    <a:pt x="326" y="162"/>
                    <a:pt x="326" y="162"/>
                  </a:cubicBezTo>
                  <a:cubicBezTo>
                    <a:pt x="326" y="162"/>
                    <a:pt x="327" y="162"/>
                    <a:pt x="327" y="162"/>
                  </a:cubicBezTo>
                  <a:cubicBezTo>
                    <a:pt x="327" y="162"/>
                    <a:pt x="328" y="162"/>
                    <a:pt x="329" y="162"/>
                  </a:cubicBezTo>
                  <a:cubicBezTo>
                    <a:pt x="329" y="162"/>
                    <a:pt x="329" y="162"/>
                    <a:pt x="329" y="162"/>
                  </a:cubicBezTo>
                  <a:cubicBezTo>
                    <a:pt x="329" y="162"/>
                    <a:pt x="330" y="162"/>
                    <a:pt x="330" y="162"/>
                  </a:cubicBezTo>
                  <a:cubicBezTo>
                    <a:pt x="331" y="162"/>
                    <a:pt x="331" y="161"/>
                    <a:pt x="331" y="161"/>
                  </a:cubicBezTo>
                  <a:cubicBezTo>
                    <a:pt x="331" y="161"/>
                    <a:pt x="331" y="161"/>
                    <a:pt x="331" y="161"/>
                  </a:cubicBezTo>
                  <a:cubicBezTo>
                    <a:pt x="331" y="161"/>
                    <a:pt x="331" y="160"/>
                    <a:pt x="331" y="160"/>
                  </a:cubicBezTo>
                  <a:cubicBezTo>
                    <a:pt x="331" y="160"/>
                    <a:pt x="332" y="160"/>
                    <a:pt x="332" y="159"/>
                  </a:cubicBezTo>
                  <a:cubicBezTo>
                    <a:pt x="332" y="159"/>
                    <a:pt x="332" y="158"/>
                    <a:pt x="332" y="157"/>
                  </a:cubicBezTo>
                  <a:cubicBezTo>
                    <a:pt x="331" y="157"/>
                    <a:pt x="331" y="157"/>
                    <a:pt x="331" y="157"/>
                  </a:cubicBezTo>
                  <a:cubicBezTo>
                    <a:pt x="330" y="157"/>
                    <a:pt x="330" y="157"/>
                    <a:pt x="329" y="157"/>
                  </a:cubicBezTo>
                  <a:cubicBezTo>
                    <a:pt x="329" y="156"/>
                    <a:pt x="328" y="156"/>
                    <a:pt x="328" y="156"/>
                  </a:cubicBezTo>
                  <a:cubicBezTo>
                    <a:pt x="324" y="156"/>
                    <a:pt x="324" y="156"/>
                    <a:pt x="324" y="156"/>
                  </a:cubicBezTo>
                  <a:cubicBezTo>
                    <a:pt x="324" y="156"/>
                    <a:pt x="323" y="156"/>
                    <a:pt x="322" y="156"/>
                  </a:cubicBezTo>
                  <a:cubicBezTo>
                    <a:pt x="322" y="155"/>
                    <a:pt x="322" y="155"/>
                    <a:pt x="321" y="155"/>
                  </a:cubicBezTo>
                  <a:cubicBezTo>
                    <a:pt x="321" y="154"/>
                    <a:pt x="321" y="154"/>
                    <a:pt x="321" y="154"/>
                  </a:cubicBezTo>
                  <a:cubicBezTo>
                    <a:pt x="321" y="154"/>
                    <a:pt x="320" y="154"/>
                    <a:pt x="320" y="154"/>
                  </a:cubicBezTo>
                  <a:cubicBezTo>
                    <a:pt x="319" y="153"/>
                    <a:pt x="317" y="154"/>
                    <a:pt x="316" y="155"/>
                  </a:cubicBezTo>
                  <a:cubicBezTo>
                    <a:pt x="315" y="157"/>
                    <a:pt x="313" y="158"/>
                    <a:pt x="313" y="159"/>
                  </a:cubicBezTo>
                  <a:cubicBezTo>
                    <a:pt x="311" y="160"/>
                    <a:pt x="309" y="160"/>
                    <a:pt x="308" y="158"/>
                  </a:cubicBezTo>
                  <a:cubicBezTo>
                    <a:pt x="308" y="155"/>
                    <a:pt x="308" y="155"/>
                    <a:pt x="308" y="155"/>
                  </a:cubicBezTo>
                  <a:cubicBezTo>
                    <a:pt x="308" y="155"/>
                    <a:pt x="308" y="154"/>
                    <a:pt x="308" y="154"/>
                  </a:cubicBezTo>
                  <a:cubicBezTo>
                    <a:pt x="309" y="154"/>
                    <a:pt x="309" y="153"/>
                    <a:pt x="308" y="153"/>
                  </a:cubicBezTo>
                  <a:cubicBezTo>
                    <a:pt x="308" y="152"/>
                    <a:pt x="308" y="152"/>
                    <a:pt x="308" y="152"/>
                  </a:cubicBezTo>
                  <a:cubicBezTo>
                    <a:pt x="308" y="152"/>
                    <a:pt x="307" y="152"/>
                    <a:pt x="307" y="151"/>
                  </a:cubicBezTo>
                  <a:cubicBezTo>
                    <a:pt x="307" y="151"/>
                    <a:pt x="307" y="151"/>
                    <a:pt x="306" y="151"/>
                  </a:cubicBezTo>
                  <a:cubicBezTo>
                    <a:pt x="306" y="151"/>
                    <a:pt x="306" y="151"/>
                    <a:pt x="305" y="152"/>
                  </a:cubicBezTo>
                  <a:cubicBezTo>
                    <a:pt x="305" y="152"/>
                    <a:pt x="304" y="152"/>
                    <a:pt x="304" y="152"/>
                  </a:cubicBezTo>
                  <a:cubicBezTo>
                    <a:pt x="304" y="152"/>
                    <a:pt x="303" y="152"/>
                    <a:pt x="303" y="151"/>
                  </a:cubicBezTo>
                  <a:cubicBezTo>
                    <a:pt x="302" y="151"/>
                    <a:pt x="301" y="151"/>
                    <a:pt x="300" y="150"/>
                  </a:cubicBezTo>
                  <a:cubicBezTo>
                    <a:pt x="300" y="150"/>
                    <a:pt x="300" y="150"/>
                    <a:pt x="300" y="150"/>
                  </a:cubicBezTo>
                  <a:cubicBezTo>
                    <a:pt x="300" y="149"/>
                    <a:pt x="300" y="149"/>
                    <a:pt x="300" y="149"/>
                  </a:cubicBezTo>
                  <a:cubicBezTo>
                    <a:pt x="300" y="149"/>
                    <a:pt x="300" y="149"/>
                    <a:pt x="299" y="149"/>
                  </a:cubicBezTo>
                  <a:cubicBezTo>
                    <a:pt x="299" y="149"/>
                    <a:pt x="299" y="149"/>
                    <a:pt x="299" y="149"/>
                  </a:cubicBezTo>
                  <a:cubicBezTo>
                    <a:pt x="299" y="149"/>
                    <a:pt x="299" y="149"/>
                    <a:pt x="299" y="149"/>
                  </a:cubicBezTo>
                  <a:cubicBezTo>
                    <a:pt x="299" y="148"/>
                    <a:pt x="299" y="147"/>
                    <a:pt x="298" y="146"/>
                  </a:cubicBezTo>
                  <a:cubicBezTo>
                    <a:pt x="298" y="146"/>
                    <a:pt x="298" y="146"/>
                    <a:pt x="298" y="145"/>
                  </a:cubicBezTo>
                  <a:cubicBezTo>
                    <a:pt x="298" y="145"/>
                    <a:pt x="298" y="145"/>
                    <a:pt x="299" y="145"/>
                  </a:cubicBezTo>
                  <a:cubicBezTo>
                    <a:pt x="299" y="144"/>
                    <a:pt x="300" y="144"/>
                    <a:pt x="300" y="144"/>
                  </a:cubicBezTo>
                  <a:cubicBezTo>
                    <a:pt x="300" y="143"/>
                    <a:pt x="300" y="143"/>
                    <a:pt x="300" y="143"/>
                  </a:cubicBezTo>
                  <a:cubicBezTo>
                    <a:pt x="299" y="142"/>
                    <a:pt x="300" y="142"/>
                    <a:pt x="301" y="142"/>
                  </a:cubicBezTo>
                  <a:cubicBezTo>
                    <a:pt x="301" y="142"/>
                    <a:pt x="302" y="142"/>
                    <a:pt x="303" y="142"/>
                  </a:cubicBezTo>
                  <a:cubicBezTo>
                    <a:pt x="303" y="142"/>
                    <a:pt x="304" y="142"/>
                    <a:pt x="304" y="143"/>
                  </a:cubicBezTo>
                  <a:cubicBezTo>
                    <a:pt x="304" y="143"/>
                    <a:pt x="304" y="144"/>
                    <a:pt x="304" y="144"/>
                  </a:cubicBezTo>
                  <a:cubicBezTo>
                    <a:pt x="304" y="144"/>
                    <a:pt x="305" y="144"/>
                    <a:pt x="305" y="144"/>
                  </a:cubicBezTo>
                  <a:cubicBezTo>
                    <a:pt x="305" y="144"/>
                    <a:pt x="305" y="144"/>
                    <a:pt x="305" y="144"/>
                  </a:cubicBezTo>
                  <a:cubicBezTo>
                    <a:pt x="305" y="144"/>
                    <a:pt x="305" y="144"/>
                    <a:pt x="305" y="143"/>
                  </a:cubicBezTo>
                  <a:cubicBezTo>
                    <a:pt x="305" y="143"/>
                    <a:pt x="305" y="143"/>
                    <a:pt x="306" y="142"/>
                  </a:cubicBezTo>
                  <a:cubicBezTo>
                    <a:pt x="306" y="142"/>
                    <a:pt x="306" y="142"/>
                    <a:pt x="306" y="142"/>
                  </a:cubicBezTo>
                  <a:cubicBezTo>
                    <a:pt x="307" y="142"/>
                    <a:pt x="308" y="142"/>
                    <a:pt x="308" y="141"/>
                  </a:cubicBezTo>
                  <a:cubicBezTo>
                    <a:pt x="308" y="141"/>
                    <a:pt x="309" y="141"/>
                    <a:pt x="309" y="140"/>
                  </a:cubicBezTo>
                  <a:cubicBezTo>
                    <a:pt x="309" y="140"/>
                    <a:pt x="309" y="140"/>
                    <a:pt x="309" y="140"/>
                  </a:cubicBezTo>
                  <a:cubicBezTo>
                    <a:pt x="309" y="140"/>
                    <a:pt x="309" y="140"/>
                    <a:pt x="309" y="139"/>
                  </a:cubicBezTo>
                  <a:cubicBezTo>
                    <a:pt x="309" y="139"/>
                    <a:pt x="309" y="139"/>
                    <a:pt x="309" y="139"/>
                  </a:cubicBezTo>
                  <a:cubicBezTo>
                    <a:pt x="309" y="139"/>
                    <a:pt x="310" y="139"/>
                    <a:pt x="310" y="139"/>
                  </a:cubicBezTo>
                  <a:cubicBezTo>
                    <a:pt x="310" y="138"/>
                    <a:pt x="310" y="138"/>
                    <a:pt x="310" y="137"/>
                  </a:cubicBezTo>
                  <a:cubicBezTo>
                    <a:pt x="310" y="137"/>
                    <a:pt x="310" y="137"/>
                    <a:pt x="310" y="137"/>
                  </a:cubicBezTo>
                  <a:cubicBezTo>
                    <a:pt x="311" y="136"/>
                    <a:pt x="312" y="135"/>
                    <a:pt x="313" y="135"/>
                  </a:cubicBezTo>
                  <a:cubicBezTo>
                    <a:pt x="314" y="134"/>
                    <a:pt x="315" y="134"/>
                    <a:pt x="316" y="133"/>
                  </a:cubicBezTo>
                  <a:cubicBezTo>
                    <a:pt x="317" y="133"/>
                    <a:pt x="318" y="133"/>
                    <a:pt x="318" y="132"/>
                  </a:cubicBezTo>
                  <a:cubicBezTo>
                    <a:pt x="318" y="132"/>
                    <a:pt x="318" y="132"/>
                    <a:pt x="318" y="131"/>
                  </a:cubicBezTo>
                  <a:cubicBezTo>
                    <a:pt x="318" y="131"/>
                    <a:pt x="318" y="131"/>
                    <a:pt x="318" y="131"/>
                  </a:cubicBezTo>
                  <a:cubicBezTo>
                    <a:pt x="318" y="131"/>
                    <a:pt x="319" y="131"/>
                    <a:pt x="319" y="130"/>
                  </a:cubicBezTo>
                  <a:cubicBezTo>
                    <a:pt x="320" y="130"/>
                    <a:pt x="320" y="129"/>
                    <a:pt x="321" y="128"/>
                  </a:cubicBezTo>
                  <a:cubicBezTo>
                    <a:pt x="321" y="128"/>
                    <a:pt x="321" y="128"/>
                    <a:pt x="321" y="128"/>
                  </a:cubicBezTo>
                  <a:cubicBezTo>
                    <a:pt x="322" y="127"/>
                    <a:pt x="322" y="127"/>
                    <a:pt x="322" y="127"/>
                  </a:cubicBezTo>
                  <a:cubicBezTo>
                    <a:pt x="322" y="127"/>
                    <a:pt x="322" y="127"/>
                    <a:pt x="322" y="127"/>
                  </a:cubicBezTo>
                  <a:cubicBezTo>
                    <a:pt x="323" y="126"/>
                    <a:pt x="323" y="126"/>
                    <a:pt x="323" y="126"/>
                  </a:cubicBezTo>
                  <a:cubicBezTo>
                    <a:pt x="324" y="126"/>
                    <a:pt x="324" y="126"/>
                    <a:pt x="324" y="127"/>
                  </a:cubicBezTo>
                  <a:cubicBezTo>
                    <a:pt x="324" y="127"/>
                    <a:pt x="324" y="127"/>
                    <a:pt x="325" y="127"/>
                  </a:cubicBezTo>
                  <a:cubicBezTo>
                    <a:pt x="325" y="127"/>
                    <a:pt x="325" y="127"/>
                    <a:pt x="325" y="127"/>
                  </a:cubicBezTo>
                  <a:cubicBezTo>
                    <a:pt x="325" y="127"/>
                    <a:pt x="325" y="127"/>
                    <a:pt x="325" y="127"/>
                  </a:cubicBezTo>
                  <a:cubicBezTo>
                    <a:pt x="326" y="127"/>
                    <a:pt x="327" y="128"/>
                    <a:pt x="328" y="128"/>
                  </a:cubicBezTo>
                  <a:cubicBezTo>
                    <a:pt x="328" y="128"/>
                    <a:pt x="328" y="128"/>
                    <a:pt x="328" y="128"/>
                  </a:cubicBezTo>
                  <a:cubicBezTo>
                    <a:pt x="328" y="129"/>
                    <a:pt x="329" y="129"/>
                    <a:pt x="329" y="129"/>
                  </a:cubicBezTo>
                  <a:cubicBezTo>
                    <a:pt x="329" y="129"/>
                    <a:pt x="329" y="129"/>
                    <a:pt x="329" y="129"/>
                  </a:cubicBezTo>
                  <a:cubicBezTo>
                    <a:pt x="329" y="129"/>
                    <a:pt x="329" y="130"/>
                    <a:pt x="329" y="130"/>
                  </a:cubicBezTo>
                  <a:cubicBezTo>
                    <a:pt x="329" y="131"/>
                    <a:pt x="329" y="131"/>
                    <a:pt x="329" y="131"/>
                  </a:cubicBezTo>
                  <a:cubicBezTo>
                    <a:pt x="328" y="134"/>
                    <a:pt x="325" y="135"/>
                    <a:pt x="324" y="137"/>
                  </a:cubicBezTo>
                  <a:cubicBezTo>
                    <a:pt x="323" y="139"/>
                    <a:pt x="323" y="140"/>
                    <a:pt x="325" y="141"/>
                  </a:cubicBezTo>
                  <a:cubicBezTo>
                    <a:pt x="326" y="141"/>
                    <a:pt x="325" y="142"/>
                    <a:pt x="325" y="142"/>
                  </a:cubicBezTo>
                  <a:cubicBezTo>
                    <a:pt x="326" y="142"/>
                    <a:pt x="325" y="143"/>
                    <a:pt x="325" y="143"/>
                  </a:cubicBezTo>
                  <a:cubicBezTo>
                    <a:pt x="325" y="143"/>
                    <a:pt x="325" y="143"/>
                    <a:pt x="325" y="143"/>
                  </a:cubicBezTo>
                  <a:cubicBezTo>
                    <a:pt x="325" y="143"/>
                    <a:pt x="325" y="143"/>
                    <a:pt x="325" y="143"/>
                  </a:cubicBezTo>
                  <a:cubicBezTo>
                    <a:pt x="324" y="143"/>
                    <a:pt x="323" y="143"/>
                    <a:pt x="322" y="144"/>
                  </a:cubicBezTo>
                  <a:cubicBezTo>
                    <a:pt x="322" y="144"/>
                    <a:pt x="321" y="144"/>
                    <a:pt x="322" y="145"/>
                  </a:cubicBezTo>
                  <a:cubicBezTo>
                    <a:pt x="322" y="145"/>
                    <a:pt x="322" y="145"/>
                    <a:pt x="322" y="145"/>
                  </a:cubicBezTo>
                  <a:cubicBezTo>
                    <a:pt x="322" y="145"/>
                    <a:pt x="323" y="145"/>
                    <a:pt x="323" y="145"/>
                  </a:cubicBezTo>
                  <a:cubicBezTo>
                    <a:pt x="323" y="145"/>
                    <a:pt x="324" y="145"/>
                    <a:pt x="325" y="145"/>
                  </a:cubicBezTo>
                  <a:cubicBezTo>
                    <a:pt x="325" y="145"/>
                    <a:pt x="325" y="145"/>
                    <a:pt x="325" y="145"/>
                  </a:cubicBezTo>
                  <a:cubicBezTo>
                    <a:pt x="325" y="145"/>
                    <a:pt x="325" y="145"/>
                    <a:pt x="325" y="145"/>
                  </a:cubicBezTo>
                  <a:cubicBezTo>
                    <a:pt x="325" y="144"/>
                    <a:pt x="326" y="144"/>
                    <a:pt x="326" y="144"/>
                  </a:cubicBezTo>
                  <a:cubicBezTo>
                    <a:pt x="326" y="144"/>
                    <a:pt x="327" y="143"/>
                    <a:pt x="327" y="143"/>
                  </a:cubicBezTo>
                  <a:cubicBezTo>
                    <a:pt x="327" y="143"/>
                    <a:pt x="327" y="143"/>
                    <a:pt x="327" y="143"/>
                  </a:cubicBezTo>
                  <a:cubicBezTo>
                    <a:pt x="327" y="143"/>
                    <a:pt x="327" y="143"/>
                    <a:pt x="327" y="143"/>
                  </a:cubicBezTo>
                  <a:cubicBezTo>
                    <a:pt x="327" y="143"/>
                    <a:pt x="327" y="143"/>
                    <a:pt x="328" y="143"/>
                  </a:cubicBezTo>
                  <a:cubicBezTo>
                    <a:pt x="328" y="143"/>
                    <a:pt x="328" y="143"/>
                    <a:pt x="328" y="143"/>
                  </a:cubicBezTo>
                  <a:cubicBezTo>
                    <a:pt x="329" y="142"/>
                    <a:pt x="330" y="140"/>
                    <a:pt x="332" y="139"/>
                  </a:cubicBezTo>
                  <a:cubicBezTo>
                    <a:pt x="335" y="138"/>
                    <a:pt x="338" y="136"/>
                    <a:pt x="342" y="136"/>
                  </a:cubicBezTo>
                  <a:cubicBezTo>
                    <a:pt x="342" y="137"/>
                    <a:pt x="342" y="137"/>
                    <a:pt x="342" y="136"/>
                  </a:cubicBezTo>
                  <a:cubicBezTo>
                    <a:pt x="343" y="136"/>
                    <a:pt x="343" y="136"/>
                    <a:pt x="343" y="135"/>
                  </a:cubicBezTo>
                  <a:cubicBezTo>
                    <a:pt x="343" y="135"/>
                    <a:pt x="343" y="135"/>
                    <a:pt x="344" y="135"/>
                  </a:cubicBezTo>
                  <a:cubicBezTo>
                    <a:pt x="344" y="135"/>
                    <a:pt x="344" y="136"/>
                    <a:pt x="344" y="136"/>
                  </a:cubicBezTo>
                  <a:cubicBezTo>
                    <a:pt x="345" y="134"/>
                    <a:pt x="345" y="134"/>
                    <a:pt x="345" y="134"/>
                  </a:cubicBezTo>
                  <a:cubicBezTo>
                    <a:pt x="345" y="134"/>
                    <a:pt x="346" y="133"/>
                    <a:pt x="347" y="133"/>
                  </a:cubicBezTo>
                  <a:cubicBezTo>
                    <a:pt x="347" y="132"/>
                    <a:pt x="350" y="130"/>
                    <a:pt x="350" y="130"/>
                  </a:cubicBezTo>
                  <a:cubicBezTo>
                    <a:pt x="350" y="130"/>
                    <a:pt x="352" y="129"/>
                    <a:pt x="352" y="129"/>
                  </a:cubicBezTo>
                  <a:cubicBezTo>
                    <a:pt x="354" y="127"/>
                    <a:pt x="354" y="127"/>
                    <a:pt x="354" y="127"/>
                  </a:cubicBezTo>
                  <a:cubicBezTo>
                    <a:pt x="355" y="127"/>
                    <a:pt x="355" y="127"/>
                    <a:pt x="355" y="127"/>
                  </a:cubicBezTo>
                  <a:cubicBezTo>
                    <a:pt x="355" y="127"/>
                    <a:pt x="357" y="124"/>
                    <a:pt x="357" y="124"/>
                  </a:cubicBezTo>
                  <a:cubicBezTo>
                    <a:pt x="357" y="123"/>
                    <a:pt x="359" y="123"/>
                    <a:pt x="359" y="123"/>
                  </a:cubicBezTo>
                  <a:cubicBezTo>
                    <a:pt x="359" y="123"/>
                    <a:pt x="359" y="121"/>
                    <a:pt x="359" y="121"/>
                  </a:cubicBezTo>
                  <a:cubicBezTo>
                    <a:pt x="359" y="121"/>
                    <a:pt x="361" y="120"/>
                    <a:pt x="361" y="120"/>
                  </a:cubicBezTo>
                  <a:cubicBezTo>
                    <a:pt x="361" y="120"/>
                    <a:pt x="361" y="119"/>
                    <a:pt x="361" y="119"/>
                  </a:cubicBezTo>
                  <a:cubicBezTo>
                    <a:pt x="364" y="122"/>
                    <a:pt x="364" y="122"/>
                    <a:pt x="364" y="122"/>
                  </a:cubicBezTo>
                  <a:cubicBezTo>
                    <a:pt x="368" y="122"/>
                    <a:pt x="368" y="122"/>
                    <a:pt x="368" y="122"/>
                  </a:cubicBezTo>
                  <a:cubicBezTo>
                    <a:pt x="369" y="123"/>
                    <a:pt x="369" y="123"/>
                    <a:pt x="369" y="123"/>
                  </a:cubicBezTo>
                  <a:cubicBezTo>
                    <a:pt x="369" y="123"/>
                    <a:pt x="369" y="123"/>
                    <a:pt x="370" y="122"/>
                  </a:cubicBezTo>
                  <a:cubicBezTo>
                    <a:pt x="370" y="122"/>
                    <a:pt x="371" y="121"/>
                    <a:pt x="371" y="121"/>
                  </a:cubicBezTo>
                  <a:cubicBezTo>
                    <a:pt x="371" y="121"/>
                    <a:pt x="371" y="120"/>
                    <a:pt x="371" y="120"/>
                  </a:cubicBezTo>
                  <a:cubicBezTo>
                    <a:pt x="370" y="120"/>
                    <a:pt x="369" y="119"/>
                    <a:pt x="369" y="119"/>
                  </a:cubicBezTo>
                  <a:cubicBezTo>
                    <a:pt x="369" y="119"/>
                    <a:pt x="369" y="117"/>
                    <a:pt x="369" y="117"/>
                  </a:cubicBezTo>
                  <a:cubicBezTo>
                    <a:pt x="374" y="117"/>
                    <a:pt x="374" y="117"/>
                    <a:pt x="374" y="117"/>
                  </a:cubicBezTo>
                  <a:cubicBezTo>
                    <a:pt x="374" y="117"/>
                    <a:pt x="375" y="116"/>
                    <a:pt x="376" y="116"/>
                  </a:cubicBezTo>
                  <a:cubicBezTo>
                    <a:pt x="376" y="116"/>
                    <a:pt x="376" y="116"/>
                    <a:pt x="376" y="116"/>
                  </a:cubicBezTo>
                  <a:cubicBezTo>
                    <a:pt x="377" y="116"/>
                    <a:pt x="378" y="113"/>
                    <a:pt x="378" y="113"/>
                  </a:cubicBezTo>
                  <a:cubicBezTo>
                    <a:pt x="378" y="113"/>
                    <a:pt x="379" y="113"/>
                    <a:pt x="379" y="113"/>
                  </a:cubicBezTo>
                  <a:cubicBezTo>
                    <a:pt x="379" y="113"/>
                    <a:pt x="379" y="114"/>
                    <a:pt x="379" y="114"/>
                  </a:cubicBezTo>
                  <a:cubicBezTo>
                    <a:pt x="380" y="113"/>
                    <a:pt x="380" y="113"/>
                    <a:pt x="380" y="113"/>
                  </a:cubicBezTo>
                  <a:cubicBezTo>
                    <a:pt x="380" y="113"/>
                    <a:pt x="381" y="110"/>
                    <a:pt x="381" y="110"/>
                  </a:cubicBezTo>
                  <a:cubicBezTo>
                    <a:pt x="381" y="110"/>
                    <a:pt x="382" y="109"/>
                    <a:pt x="382" y="109"/>
                  </a:cubicBezTo>
                  <a:cubicBezTo>
                    <a:pt x="382" y="109"/>
                    <a:pt x="382" y="108"/>
                    <a:pt x="382" y="108"/>
                  </a:cubicBezTo>
                  <a:cubicBezTo>
                    <a:pt x="383" y="108"/>
                    <a:pt x="383" y="108"/>
                    <a:pt x="383" y="108"/>
                  </a:cubicBezTo>
                  <a:cubicBezTo>
                    <a:pt x="383" y="109"/>
                    <a:pt x="383" y="109"/>
                    <a:pt x="383" y="109"/>
                  </a:cubicBezTo>
                  <a:cubicBezTo>
                    <a:pt x="385" y="111"/>
                    <a:pt x="385" y="111"/>
                    <a:pt x="385" y="111"/>
                  </a:cubicBezTo>
                  <a:cubicBezTo>
                    <a:pt x="386" y="112"/>
                    <a:pt x="386" y="112"/>
                    <a:pt x="386" y="112"/>
                  </a:cubicBezTo>
                  <a:cubicBezTo>
                    <a:pt x="387" y="113"/>
                    <a:pt x="387" y="113"/>
                    <a:pt x="387" y="113"/>
                  </a:cubicBezTo>
                  <a:cubicBezTo>
                    <a:pt x="387" y="113"/>
                    <a:pt x="387" y="113"/>
                    <a:pt x="387" y="113"/>
                  </a:cubicBezTo>
                  <a:cubicBezTo>
                    <a:pt x="387" y="112"/>
                    <a:pt x="386" y="112"/>
                    <a:pt x="386" y="112"/>
                  </a:cubicBezTo>
                  <a:cubicBezTo>
                    <a:pt x="386" y="111"/>
                    <a:pt x="386" y="111"/>
                    <a:pt x="386" y="111"/>
                  </a:cubicBezTo>
                  <a:cubicBezTo>
                    <a:pt x="386" y="111"/>
                    <a:pt x="386" y="110"/>
                    <a:pt x="386" y="110"/>
                  </a:cubicBezTo>
                  <a:cubicBezTo>
                    <a:pt x="387" y="110"/>
                    <a:pt x="387" y="110"/>
                    <a:pt x="388" y="110"/>
                  </a:cubicBezTo>
                  <a:cubicBezTo>
                    <a:pt x="388" y="110"/>
                    <a:pt x="389" y="110"/>
                    <a:pt x="389" y="109"/>
                  </a:cubicBezTo>
                  <a:cubicBezTo>
                    <a:pt x="390" y="109"/>
                    <a:pt x="390" y="108"/>
                    <a:pt x="390" y="108"/>
                  </a:cubicBezTo>
                  <a:cubicBezTo>
                    <a:pt x="390" y="107"/>
                    <a:pt x="390" y="107"/>
                    <a:pt x="390" y="107"/>
                  </a:cubicBezTo>
                  <a:cubicBezTo>
                    <a:pt x="390" y="106"/>
                    <a:pt x="390" y="106"/>
                    <a:pt x="391" y="106"/>
                  </a:cubicBezTo>
                  <a:cubicBezTo>
                    <a:pt x="392" y="104"/>
                    <a:pt x="390" y="102"/>
                    <a:pt x="391" y="100"/>
                  </a:cubicBezTo>
                  <a:cubicBezTo>
                    <a:pt x="391" y="99"/>
                    <a:pt x="391" y="99"/>
                    <a:pt x="391" y="98"/>
                  </a:cubicBezTo>
                  <a:cubicBezTo>
                    <a:pt x="391" y="98"/>
                    <a:pt x="391" y="98"/>
                    <a:pt x="391" y="97"/>
                  </a:cubicBezTo>
                  <a:cubicBezTo>
                    <a:pt x="391" y="96"/>
                    <a:pt x="390" y="94"/>
                    <a:pt x="389" y="92"/>
                  </a:cubicBezTo>
                  <a:cubicBezTo>
                    <a:pt x="389" y="92"/>
                    <a:pt x="389" y="92"/>
                    <a:pt x="389" y="91"/>
                  </a:cubicBezTo>
                  <a:cubicBezTo>
                    <a:pt x="389" y="91"/>
                    <a:pt x="389" y="91"/>
                    <a:pt x="389" y="91"/>
                  </a:cubicBezTo>
                  <a:cubicBezTo>
                    <a:pt x="390" y="90"/>
                    <a:pt x="391" y="89"/>
                    <a:pt x="392" y="89"/>
                  </a:cubicBezTo>
                  <a:cubicBezTo>
                    <a:pt x="392" y="89"/>
                    <a:pt x="392" y="89"/>
                    <a:pt x="393" y="89"/>
                  </a:cubicBezTo>
                  <a:cubicBezTo>
                    <a:pt x="393" y="89"/>
                    <a:pt x="393" y="89"/>
                    <a:pt x="394" y="89"/>
                  </a:cubicBezTo>
                  <a:cubicBezTo>
                    <a:pt x="394" y="88"/>
                    <a:pt x="394" y="87"/>
                    <a:pt x="395" y="86"/>
                  </a:cubicBezTo>
                  <a:cubicBezTo>
                    <a:pt x="397" y="87"/>
                    <a:pt x="400" y="88"/>
                    <a:pt x="402" y="88"/>
                  </a:cubicBezTo>
                  <a:cubicBezTo>
                    <a:pt x="403" y="88"/>
                    <a:pt x="403" y="89"/>
                    <a:pt x="403" y="88"/>
                  </a:cubicBezTo>
                  <a:cubicBezTo>
                    <a:pt x="404" y="88"/>
                    <a:pt x="404" y="88"/>
                    <a:pt x="404" y="87"/>
                  </a:cubicBezTo>
                  <a:cubicBezTo>
                    <a:pt x="404" y="87"/>
                    <a:pt x="404" y="86"/>
                    <a:pt x="404" y="85"/>
                  </a:cubicBezTo>
                  <a:cubicBezTo>
                    <a:pt x="404" y="85"/>
                    <a:pt x="404" y="84"/>
                    <a:pt x="405" y="84"/>
                  </a:cubicBezTo>
                  <a:cubicBezTo>
                    <a:pt x="406" y="84"/>
                    <a:pt x="406" y="83"/>
                    <a:pt x="406" y="82"/>
                  </a:cubicBezTo>
                  <a:cubicBezTo>
                    <a:pt x="407" y="81"/>
                    <a:pt x="407" y="80"/>
                    <a:pt x="408" y="78"/>
                  </a:cubicBezTo>
                  <a:cubicBezTo>
                    <a:pt x="408" y="78"/>
                    <a:pt x="408" y="78"/>
                    <a:pt x="409" y="77"/>
                  </a:cubicBezTo>
                  <a:cubicBezTo>
                    <a:pt x="409" y="77"/>
                    <a:pt x="409" y="76"/>
                    <a:pt x="409" y="76"/>
                  </a:cubicBezTo>
                  <a:cubicBezTo>
                    <a:pt x="409" y="76"/>
                    <a:pt x="409" y="76"/>
                    <a:pt x="409" y="75"/>
                  </a:cubicBezTo>
                  <a:cubicBezTo>
                    <a:pt x="408" y="75"/>
                    <a:pt x="408" y="74"/>
                    <a:pt x="409" y="73"/>
                  </a:cubicBezTo>
                  <a:cubicBezTo>
                    <a:pt x="409" y="72"/>
                    <a:pt x="410" y="72"/>
                    <a:pt x="410" y="71"/>
                  </a:cubicBezTo>
                  <a:cubicBezTo>
                    <a:pt x="411" y="70"/>
                    <a:pt x="411" y="68"/>
                    <a:pt x="411" y="67"/>
                  </a:cubicBezTo>
                  <a:cubicBezTo>
                    <a:pt x="411" y="67"/>
                    <a:pt x="411" y="67"/>
                    <a:pt x="411" y="67"/>
                  </a:cubicBezTo>
                  <a:cubicBezTo>
                    <a:pt x="411" y="66"/>
                    <a:pt x="412" y="66"/>
                    <a:pt x="412" y="66"/>
                  </a:cubicBezTo>
                  <a:cubicBezTo>
                    <a:pt x="413" y="65"/>
                    <a:pt x="414" y="65"/>
                    <a:pt x="415" y="64"/>
                  </a:cubicBezTo>
                  <a:cubicBezTo>
                    <a:pt x="415" y="64"/>
                    <a:pt x="415" y="64"/>
                    <a:pt x="415" y="63"/>
                  </a:cubicBezTo>
                  <a:cubicBezTo>
                    <a:pt x="415" y="63"/>
                    <a:pt x="415" y="63"/>
                    <a:pt x="415" y="63"/>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47" name="Freeform 867">
              <a:extLst>
                <a:ext uri="{FF2B5EF4-FFF2-40B4-BE49-F238E27FC236}">
                  <a16:creationId xmlns:a16="http://schemas.microsoft.com/office/drawing/2014/main" id="{F1675D4D-BE24-AB32-5F35-5EBD08F3164D}"/>
                </a:ext>
              </a:extLst>
            </p:cNvPr>
            <p:cNvSpPr>
              <a:spLocks/>
            </p:cNvSpPr>
            <p:nvPr/>
          </p:nvSpPr>
          <p:spPr bwMode="auto">
            <a:xfrm>
              <a:off x="8280400" y="4475163"/>
              <a:ext cx="150812" cy="120650"/>
            </a:xfrm>
            <a:custGeom>
              <a:avLst/>
              <a:gdLst>
                <a:gd name="T0" fmla="*/ 36 w 36"/>
                <a:gd name="T1" fmla="*/ 7 h 29"/>
                <a:gd name="T2" fmla="*/ 34 w 36"/>
                <a:gd name="T3" fmla="*/ 4 h 29"/>
                <a:gd name="T4" fmla="*/ 33 w 36"/>
                <a:gd name="T5" fmla="*/ 2 h 29"/>
                <a:gd name="T6" fmla="*/ 29 w 36"/>
                <a:gd name="T7" fmla="*/ 0 h 29"/>
                <a:gd name="T8" fmla="*/ 25 w 36"/>
                <a:gd name="T9" fmla="*/ 0 h 29"/>
                <a:gd name="T10" fmla="*/ 26 w 36"/>
                <a:gd name="T11" fmla="*/ 4 h 29"/>
                <a:gd name="T12" fmla="*/ 23 w 36"/>
                <a:gd name="T13" fmla="*/ 4 h 29"/>
                <a:gd name="T14" fmla="*/ 19 w 36"/>
                <a:gd name="T15" fmla="*/ 1 h 29"/>
                <a:gd name="T16" fmla="*/ 16 w 36"/>
                <a:gd name="T17" fmla="*/ 0 h 29"/>
                <a:gd name="T18" fmla="*/ 12 w 36"/>
                <a:gd name="T19" fmla="*/ 0 h 29"/>
                <a:gd name="T20" fmla="*/ 8 w 36"/>
                <a:gd name="T21" fmla="*/ 0 h 29"/>
                <a:gd name="T22" fmla="*/ 4 w 36"/>
                <a:gd name="T23" fmla="*/ 1 h 29"/>
                <a:gd name="T24" fmla="*/ 1 w 36"/>
                <a:gd name="T25" fmla="*/ 6 h 29"/>
                <a:gd name="T26" fmla="*/ 0 w 36"/>
                <a:gd name="T27" fmla="*/ 10 h 29"/>
                <a:gd name="T28" fmla="*/ 2 w 36"/>
                <a:gd name="T29" fmla="*/ 15 h 29"/>
                <a:gd name="T30" fmla="*/ 2 w 36"/>
                <a:gd name="T31" fmla="*/ 18 h 29"/>
                <a:gd name="T32" fmla="*/ 4 w 36"/>
                <a:gd name="T33" fmla="*/ 20 h 29"/>
                <a:gd name="T34" fmla="*/ 5 w 36"/>
                <a:gd name="T35" fmla="*/ 22 h 29"/>
                <a:gd name="T36" fmla="*/ 6 w 36"/>
                <a:gd name="T37" fmla="*/ 25 h 29"/>
                <a:gd name="T38" fmla="*/ 8 w 36"/>
                <a:gd name="T39" fmla="*/ 26 h 29"/>
                <a:gd name="T40" fmla="*/ 8 w 36"/>
                <a:gd name="T41" fmla="*/ 25 h 29"/>
                <a:gd name="T42" fmla="*/ 10 w 36"/>
                <a:gd name="T43" fmla="*/ 25 h 29"/>
                <a:gd name="T44" fmla="*/ 10 w 36"/>
                <a:gd name="T45" fmla="*/ 26 h 29"/>
                <a:gd name="T46" fmla="*/ 10 w 36"/>
                <a:gd name="T47" fmla="*/ 28 h 29"/>
                <a:gd name="T48" fmla="*/ 11 w 36"/>
                <a:gd name="T49" fmla="*/ 28 h 29"/>
                <a:gd name="T50" fmla="*/ 13 w 36"/>
                <a:gd name="T51" fmla="*/ 28 h 29"/>
                <a:gd name="T52" fmla="*/ 15 w 36"/>
                <a:gd name="T53" fmla="*/ 29 h 29"/>
                <a:gd name="T54" fmla="*/ 18 w 36"/>
                <a:gd name="T55" fmla="*/ 27 h 29"/>
                <a:gd name="T56" fmla="*/ 20 w 36"/>
                <a:gd name="T57" fmla="*/ 25 h 29"/>
                <a:gd name="T58" fmla="*/ 23 w 36"/>
                <a:gd name="T59" fmla="*/ 25 h 29"/>
                <a:gd name="T60" fmla="*/ 26 w 36"/>
                <a:gd name="T61" fmla="*/ 26 h 29"/>
                <a:gd name="T62" fmla="*/ 28 w 36"/>
                <a:gd name="T63" fmla="*/ 25 h 29"/>
                <a:gd name="T64" fmla="*/ 25 w 36"/>
                <a:gd name="T65" fmla="*/ 22 h 29"/>
                <a:gd name="T66" fmla="*/ 27 w 36"/>
                <a:gd name="T67" fmla="*/ 19 h 29"/>
                <a:gd name="T68" fmla="*/ 30 w 36"/>
                <a:gd name="T69" fmla="*/ 18 h 29"/>
                <a:gd name="T70" fmla="*/ 34 w 36"/>
                <a:gd name="T71" fmla="*/ 15 h 29"/>
                <a:gd name="T72" fmla="*/ 35 w 36"/>
                <a:gd name="T73" fmla="*/ 10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6" h="29">
                  <a:moveTo>
                    <a:pt x="35" y="10"/>
                  </a:moveTo>
                  <a:cubicBezTo>
                    <a:pt x="36" y="9"/>
                    <a:pt x="35" y="8"/>
                    <a:pt x="36" y="7"/>
                  </a:cubicBezTo>
                  <a:cubicBezTo>
                    <a:pt x="36" y="6"/>
                    <a:pt x="35" y="6"/>
                    <a:pt x="35" y="5"/>
                  </a:cubicBezTo>
                  <a:cubicBezTo>
                    <a:pt x="35" y="5"/>
                    <a:pt x="34" y="4"/>
                    <a:pt x="34" y="4"/>
                  </a:cubicBezTo>
                  <a:cubicBezTo>
                    <a:pt x="33" y="3"/>
                    <a:pt x="33" y="3"/>
                    <a:pt x="33" y="2"/>
                  </a:cubicBezTo>
                  <a:cubicBezTo>
                    <a:pt x="33" y="2"/>
                    <a:pt x="33" y="2"/>
                    <a:pt x="33" y="2"/>
                  </a:cubicBezTo>
                  <a:cubicBezTo>
                    <a:pt x="32" y="2"/>
                    <a:pt x="31" y="1"/>
                    <a:pt x="31" y="1"/>
                  </a:cubicBezTo>
                  <a:cubicBezTo>
                    <a:pt x="30" y="1"/>
                    <a:pt x="30" y="1"/>
                    <a:pt x="29" y="0"/>
                  </a:cubicBezTo>
                  <a:cubicBezTo>
                    <a:pt x="28" y="0"/>
                    <a:pt x="28" y="0"/>
                    <a:pt x="27" y="0"/>
                  </a:cubicBezTo>
                  <a:cubicBezTo>
                    <a:pt x="26" y="0"/>
                    <a:pt x="26" y="0"/>
                    <a:pt x="25" y="0"/>
                  </a:cubicBezTo>
                  <a:cubicBezTo>
                    <a:pt x="25" y="1"/>
                    <a:pt x="25" y="1"/>
                    <a:pt x="26" y="2"/>
                  </a:cubicBezTo>
                  <a:cubicBezTo>
                    <a:pt x="27" y="3"/>
                    <a:pt x="26" y="3"/>
                    <a:pt x="26" y="4"/>
                  </a:cubicBezTo>
                  <a:cubicBezTo>
                    <a:pt x="26" y="5"/>
                    <a:pt x="26" y="5"/>
                    <a:pt x="25" y="5"/>
                  </a:cubicBezTo>
                  <a:cubicBezTo>
                    <a:pt x="25" y="5"/>
                    <a:pt x="24" y="4"/>
                    <a:pt x="23" y="4"/>
                  </a:cubicBezTo>
                  <a:cubicBezTo>
                    <a:pt x="23" y="3"/>
                    <a:pt x="22" y="3"/>
                    <a:pt x="21" y="3"/>
                  </a:cubicBezTo>
                  <a:cubicBezTo>
                    <a:pt x="20" y="3"/>
                    <a:pt x="20" y="2"/>
                    <a:pt x="19" y="1"/>
                  </a:cubicBezTo>
                  <a:cubicBezTo>
                    <a:pt x="19" y="1"/>
                    <a:pt x="18" y="1"/>
                    <a:pt x="18" y="1"/>
                  </a:cubicBezTo>
                  <a:cubicBezTo>
                    <a:pt x="17" y="1"/>
                    <a:pt x="17" y="0"/>
                    <a:pt x="16" y="0"/>
                  </a:cubicBezTo>
                  <a:cubicBezTo>
                    <a:pt x="16" y="0"/>
                    <a:pt x="15" y="1"/>
                    <a:pt x="14" y="1"/>
                  </a:cubicBezTo>
                  <a:cubicBezTo>
                    <a:pt x="14" y="1"/>
                    <a:pt x="13" y="0"/>
                    <a:pt x="12" y="0"/>
                  </a:cubicBezTo>
                  <a:cubicBezTo>
                    <a:pt x="12" y="0"/>
                    <a:pt x="11" y="1"/>
                    <a:pt x="10" y="1"/>
                  </a:cubicBezTo>
                  <a:cubicBezTo>
                    <a:pt x="10" y="1"/>
                    <a:pt x="9" y="0"/>
                    <a:pt x="8" y="0"/>
                  </a:cubicBezTo>
                  <a:cubicBezTo>
                    <a:pt x="8" y="0"/>
                    <a:pt x="7" y="1"/>
                    <a:pt x="6" y="1"/>
                  </a:cubicBezTo>
                  <a:cubicBezTo>
                    <a:pt x="5" y="1"/>
                    <a:pt x="4" y="1"/>
                    <a:pt x="4" y="1"/>
                  </a:cubicBezTo>
                  <a:cubicBezTo>
                    <a:pt x="3" y="1"/>
                    <a:pt x="2" y="2"/>
                    <a:pt x="2" y="3"/>
                  </a:cubicBezTo>
                  <a:cubicBezTo>
                    <a:pt x="1" y="4"/>
                    <a:pt x="1" y="5"/>
                    <a:pt x="1" y="6"/>
                  </a:cubicBezTo>
                  <a:cubicBezTo>
                    <a:pt x="0" y="6"/>
                    <a:pt x="0" y="7"/>
                    <a:pt x="0" y="7"/>
                  </a:cubicBezTo>
                  <a:cubicBezTo>
                    <a:pt x="0" y="8"/>
                    <a:pt x="0" y="10"/>
                    <a:pt x="0" y="10"/>
                  </a:cubicBezTo>
                  <a:cubicBezTo>
                    <a:pt x="0" y="11"/>
                    <a:pt x="1" y="12"/>
                    <a:pt x="1" y="12"/>
                  </a:cubicBezTo>
                  <a:cubicBezTo>
                    <a:pt x="2" y="12"/>
                    <a:pt x="2" y="15"/>
                    <a:pt x="2" y="15"/>
                  </a:cubicBezTo>
                  <a:cubicBezTo>
                    <a:pt x="2" y="16"/>
                    <a:pt x="2" y="17"/>
                    <a:pt x="2" y="17"/>
                  </a:cubicBezTo>
                  <a:cubicBezTo>
                    <a:pt x="2" y="17"/>
                    <a:pt x="2" y="18"/>
                    <a:pt x="2" y="18"/>
                  </a:cubicBezTo>
                  <a:cubicBezTo>
                    <a:pt x="2" y="19"/>
                    <a:pt x="3" y="19"/>
                    <a:pt x="3" y="19"/>
                  </a:cubicBezTo>
                  <a:cubicBezTo>
                    <a:pt x="3" y="20"/>
                    <a:pt x="3" y="20"/>
                    <a:pt x="4" y="20"/>
                  </a:cubicBezTo>
                  <a:cubicBezTo>
                    <a:pt x="4" y="20"/>
                    <a:pt x="4" y="21"/>
                    <a:pt x="4" y="21"/>
                  </a:cubicBezTo>
                  <a:cubicBezTo>
                    <a:pt x="4" y="22"/>
                    <a:pt x="4" y="22"/>
                    <a:pt x="5" y="22"/>
                  </a:cubicBezTo>
                  <a:cubicBezTo>
                    <a:pt x="5" y="22"/>
                    <a:pt x="5" y="23"/>
                    <a:pt x="5" y="23"/>
                  </a:cubicBezTo>
                  <a:cubicBezTo>
                    <a:pt x="5" y="23"/>
                    <a:pt x="6" y="24"/>
                    <a:pt x="6" y="25"/>
                  </a:cubicBezTo>
                  <a:cubicBezTo>
                    <a:pt x="6" y="25"/>
                    <a:pt x="6" y="25"/>
                    <a:pt x="6" y="26"/>
                  </a:cubicBezTo>
                  <a:cubicBezTo>
                    <a:pt x="7" y="26"/>
                    <a:pt x="7" y="26"/>
                    <a:pt x="8" y="26"/>
                  </a:cubicBezTo>
                  <a:cubicBezTo>
                    <a:pt x="8" y="26"/>
                    <a:pt x="8" y="26"/>
                    <a:pt x="8" y="26"/>
                  </a:cubicBezTo>
                  <a:cubicBezTo>
                    <a:pt x="8" y="26"/>
                    <a:pt x="8" y="25"/>
                    <a:pt x="8" y="25"/>
                  </a:cubicBezTo>
                  <a:cubicBezTo>
                    <a:pt x="8" y="25"/>
                    <a:pt x="9" y="24"/>
                    <a:pt x="9" y="24"/>
                  </a:cubicBezTo>
                  <a:cubicBezTo>
                    <a:pt x="9" y="24"/>
                    <a:pt x="10" y="24"/>
                    <a:pt x="10" y="25"/>
                  </a:cubicBezTo>
                  <a:cubicBezTo>
                    <a:pt x="10" y="25"/>
                    <a:pt x="10" y="25"/>
                    <a:pt x="10" y="26"/>
                  </a:cubicBezTo>
                  <a:cubicBezTo>
                    <a:pt x="10" y="26"/>
                    <a:pt x="10" y="26"/>
                    <a:pt x="10" y="26"/>
                  </a:cubicBezTo>
                  <a:cubicBezTo>
                    <a:pt x="10" y="27"/>
                    <a:pt x="9" y="27"/>
                    <a:pt x="9" y="27"/>
                  </a:cubicBezTo>
                  <a:cubicBezTo>
                    <a:pt x="9" y="28"/>
                    <a:pt x="9" y="28"/>
                    <a:pt x="10" y="28"/>
                  </a:cubicBezTo>
                  <a:cubicBezTo>
                    <a:pt x="10" y="28"/>
                    <a:pt x="10" y="28"/>
                    <a:pt x="11" y="28"/>
                  </a:cubicBezTo>
                  <a:cubicBezTo>
                    <a:pt x="11" y="28"/>
                    <a:pt x="11" y="28"/>
                    <a:pt x="11" y="28"/>
                  </a:cubicBezTo>
                  <a:cubicBezTo>
                    <a:pt x="11" y="28"/>
                    <a:pt x="12" y="27"/>
                    <a:pt x="12" y="27"/>
                  </a:cubicBezTo>
                  <a:cubicBezTo>
                    <a:pt x="12" y="27"/>
                    <a:pt x="13" y="28"/>
                    <a:pt x="13" y="28"/>
                  </a:cubicBezTo>
                  <a:cubicBezTo>
                    <a:pt x="14" y="28"/>
                    <a:pt x="15" y="28"/>
                    <a:pt x="15" y="28"/>
                  </a:cubicBezTo>
                  <a:cubicBezTo>
                    <a:pt x="15" y="29"/>
                    <a:pt x="15" y="29"/>
                    <a:pt x="15" y="29"/>
                  </a:cubicBezTo>
                  <a:cubicBezTo>
                    <a:pt x="16" y="28"/>
                    <a:pt x="17" y="27"/>
                    <a:pt x="17" y="27"/>
                  </a:cubicBezTo>
                  <a:cubicBezTo>
                    <a:pt x="17" y="27"/>
                    <a:pt x="17" y="27"/>
                    <a:pt x="18" y="27"/>
                  </a:cubicBezTo>
                  <a:cubicBezTo>
                    <a:pt x="18" y="27"/>
                    <a:pt x="18" y="26"/>
                    <a:pt x="19" y="26"/>
                  </a:cubicBezTo>
                  <a:cubicBezTo>
                    <a:pt x="19" y="26"/>
                    <a:pt x="19" y="25"/>
                    <a:pt x="20" y="25"/>
                  </a:cubicBezTo>
                  <a:cubicBezTo>
                    <a:pt x="20" y="25"/>
                    <a:pt x="21" y="25"/>
                    <a:pt x="21" y="25"/>
                  </a:cubicBezTo>
                  <a:cubicBezTo>
                    <a:pt x="22" y="25"/>
                    <a:pt x="22" y="25"/>
                    <a:pt x="23" y="25"/>
                  </a:cubicBezTo>
                  <a:cubicBezTo>
                    <a:pt x="24" y="25"/>
                    <a:pt x="24" y="25"/>
                    <a:pt x="24" y="25"/>
                  </a:cubicBezTo>
                  <a:cubicBezTo>
                    <a:pt x="25" y="25"/>
                    <a:pt x="25" y="25"/>
                    <a:pt x="26" y="26"/>
                  </a:cubicBezTo>
                  <a:cubicBezTo>
                    <a:pt x="26" y="26"/>
                    <a:pt x="27" y="26"/>
                    <a:pt x="27" y="26"/>
                  </a:cubicBezTo>
                  <a:cubicBezTo>
                    <a:pt x="28" y="26"/>
                    <a:pt x="28" y="25"/>
                    <a:pt x="28" y="25"/>
                  </a:cubicBezTo>
                  <a:cubicBezTo>
                    <a:pt x="28" y="24"/>
                    <a:pt x="27" y="23"/>
                    <a:pt x="27" y="23"/>
                  </a:cubicBezTo>
                  <a:cubicBezTo>
                    <a:pt x="27" y="23"/>
                    <a:pt x="25" y="23"/>
                    <a:pt x="25" y="22"/>
                  </a:cubicBezTo>
                  <a:cubicBezTo>
                    <a:pt x="25" y="21"/>
                    <a:pt x="25" y="21"/>
                    <a:pt x="25" y="20"/>
                  </a:cubicBezTo>
                  <a:cubicBezTo>
                    <a:pt x="25" y="20"/>
                    <a:pt x="26" y="19"/>
                    <a:pt x="27" y="19"/>
                  </a:cubicBezTo>
                  <a:cubicBezTo>
                    <a:pt x="27" y="19"/>
                    <a:pt x="28" y="19"/>
                    <a:pt x="29" y="19"/>
                  </a:cubicBezTo>
                  <a:cubicBezTo>
                    <a:pt x="29" y="19"/>
                    <a:pt x="29" y="18"/>
                    <a:pt x="30" y="18"/>
                  </a:cubicBezTo>
                  <a:cubicBezTo>
                    <a:pt x="31" y="17"/>
                    <a:pt x="31" y="17"/>
                    <a:pt x="32" y="17"/>
                  </a:cubicBezTo>
                  <a:cubicBezTo>
                    <a:pt x="33" y="16"/>
                    <a:pt x="34" y="15"/>
                    <a:pt x="34" y="15"/>
                  </a:cubicBezTo>
                  <a:cubicBezTo>
                    <a:pt x="35" y="14"/>
                    <a:pt x="35" y="14"/>
                    <a:pt x="35" y="13"/>
                  </a:cubicBezTo>
                  <a:cubicBezTo>
                    <a:pt x="36" y="12"/>
                    <a:pt x="35" y="11"/>
                    <a:pt x="35" y="10"/>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48" name="Freeform 868">
              <a:extLst>
                <a:ext uri="{FF2B5EF4-FFF2-40B4-BE49-F238E27FC236}">
                  <a16:creationId xmlns:a16="http://schemas.microsoft.com/office/drawing/2014/main" id="{D0DD3165-B0F6-97AC-5502-B55F8BCF8EAD}"/>
                </a:ext>
              </a:extLst>
            </p:cNvPr>
            <p:cNvSpPr>
              <a:spLocks noEditPoints="1"/>
            </p:cNvSpPr>
            <p:nvPr/>
          </p:nvSpPr>
          <p:spPr bwMode="auto">
            <a:xfrm>
              <a:off x="8613775" y="4759325"/>
              <a:ext cx="25400" cy="28575"/>
            </a:xfrm>
            <a:custGeom>
              <a:avLst/>
              <a:gdLst>
                <a:gd name="T0" fmla="*/ 5 w 6"/>
                <a:gd name="T1" fmla="*/ 2 h 7"/>
                <a:gd name="T2" fmla="*/ 5 w 6"/>
                <a:gd name="T3" fmla="*/ 0 h 7"/>
                <a:gd name="T4" fmla="*/ 5 w 6"/>
                <a:gd name="T5" fmla="*/ 1 h 7"/>
                <a:gd name="T6" fmla="*/ 5 w 6"/>
                <a:gd name="T7" fmla="*/ 1 h 7"/>
                <a:gd name="T8" fmla="*/ 6 w 6"/>
                <a:gd name="T9" fmla="*/ 0 h 7"/>
                <a:gd name="T10" fmla="*/ 6 w 6"/>
                <a:gd name="T11" fmla="*/ 0 h 7"/>
                <a:gd name="T12" fmla="*/ 6 w 6"/>
                <a:gd name="T13" fmla="*/ 1 h 7"/>
                <a:gd name="T14" fmla="*/ 6 w 6"/>
                <a:gd name="T15" fmla="*/ 3 h 7"/>
                <a:gd name="T16" fmla="*/ 5 w 6"/>
                <a:gd name="T17" fmla="*/ 3 h 7"/>
                <a:gd name="T18" fmla="*/ 5 w 6"/>
                <a:gd name="T19" fmla="*/ 2 h 7"/>
                <a:gd name="T20" fmla="*/ 1 w 6"/>
                <a:gd name="T21" fmla="*/ 5 h 7"/>
                <a:gd name="T22" fmla="*/ 1 w 6"/>
                <a:gd name="T23" fmla="*/ 7 h 7"/>
                <a:gd name="T24" fmla="*/ 3 w 6"/>
                <a:gd name="T25" fmla="*/ 5 h 7"/>
                <a:gd name="T26" fmla="*/ 3 w 6"/>
                <a:gd name="T27" fmla="*/ 3 h 7"/>
                <a:gd name="T28" fmla="*/ 3 w 6"/>
                <a:gd name="T29" fmla="*/ 0 h 7"/>
                <a:gd name="T30" fmla="*/ 2 w 6"/>
                <a:gd name="T31" fmla="*/ 0 h 7"/>
                <a:gd name="T32" fmla="*/ 2 w 6"/>
                <a:gd name="T33" fmla="*/ 0 h 7"/>
                <a:gd name="T34" fmla="*/ 2 w 6"/>
                <a:gd name="T35" fmla="*/ 1 h 7"/>
                <a:gd name="T36" fmla="*/ 1 w 6"/>
                <a:gd name="T37" fmla="*/ 1 h 7"/>
                <a:gd name="T38" fmla="*/ 0 w 6"/>
                <a:gd name="T39" fmla="*/ 2 h 7"/>
                <a:gd name="T40" fmla="*/ 0 w 6"/>
                <a:gd name="T41" fmla="*/ 3 h 7"/>
                <a:gd name="T42" fmla="*/ 1 w 6"/>
                <a:gd name="T43"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6" h="7">
                  <a:moveTo>
                    <a:pt x="5" y="2"/>
                  </a:moveTo>
                  <a:cubicBezTo>
                    <a:pt x="5" y="2"/>
                    <a:pt x="5" y="1"/>
                    <a:pt x="5" y="0"/>
                  </a:cubicBezTo>
                  <a:cubicBezTo>
                    <a:pt x="5" y="0"/>
                    <a:pt x="5" y="0"/>
                    <a:pt x="5" y="1"/>
                  </a:cubicBezTo>
                  <a:cubicBezTo>
                    <a:pt x="5" y="1"/>
                    <a:pt x="5" y="1"/>
                    <a:pt x="5" y="1"/>
                  </a:cubicBezTo>
                  <a:cubicBezTo>
                    <a:pt x="6" y="1"/>
                    <a:pt x="6" y="0"/>
                    <a:pt x="6" y="0"/>
                  </a:cubicBezTo>
                  <a:cubicBezTo>
                    <a:pt x="6" y="0"/>
                    <a:pt x="6" y="0"/>
                    <a:pt x="6" y="0"/>
                  </a:cubicBezTo>
                  <a:cubicBezTo>
                    <a:pt x="6" y="0"/>
                    <a:pt x="6" y="1"/>
                    <a:pt x="6" y="1"/>
                  </a:cubicBezTo>
                  <a:cubicBezTo>
                    <a:pt x="6" y="1"/>
                    <a:pt x="6" y="2"/>
                    <a:pt x="6" y="3"/>
                  </a:cubicBezTo>
                  <a:cubicBezTo>
                    <a:pt x="6" y="3"/>
                    <a:pt x="5" y="4"/>
                    <a:pt x="5" y="3"/>
                  </a:cubicBezTo>
                  <a:cubicBezTo>
                    <a:pt x="5" y="3"/>
                    <a:pt x="5" y="2"/>
                    <a:pt x="5" y="2"/>
                  </a:cubicBezTo>
                  <a:close/>
                  <a:moveTo>
                    <a:pt x="1" y="5"/>
                  </a:moveTo>
                  <a:cubicBezTo>
                    <a:pt x="1" y="6"/>
                    <a:pt x="1" y="7"/>
                    <a:pt x="1" y="7"/>
                  </a:cubicBezTo>
                  <a:cubicBezTo>
                    <a:pt x="2" y="6"/>
                    <a:pt x="3" y="5"/>
                    <a:pt x="3" y="5"/>
                  </a:cubicBezTo>
                  <a:cubicBezTo>
                    <a:pt x="3" y="4"/>
                    <a:pt x="3" y="3"/>
                    <a:pt x="3" y="3"/>
                  </a:cubicBezTo>
                  <a:cubicBezTo>
                    <a:pt x="3" y="3"/>
                    <a:pt x="3" y="1"/>
                    <a:pt x="3" y="0"/>
                  </a:cubicBezTo>
                  <a:cubicBezTo>
                    <a:pt x="3" y="0"/>
                    <a:pt x="2" y="0"/>
                    <a:pt x="2" y="0"/>
                  </a:cubicBezTo>
                  <a:cubicBezTo>
                    <a:pt x="2" y="0"/>
                    <a:pt x="2" y="0"/>
                    <a:pt x="2" y="0"/>
                  </a:cubicBezTo>
                  <a:cubicBezTo>
                    <a:pt x="2" y="0"/>
                    <a:pt x="2" y="1"/>
                    <a:pt x="2" y="1"/>
                  </a:cubicBezTo>
                  <a:cubicBezTo>
                    <a:pt x="1" y="1"/>
                    <a:pt x="1" y="1"/>
                    <a:pt x="1" y="1"/>
                  </a:cubicBezTo>
                  <a:cubicBezTo>
                    <a:pt x="1" y="1"/>
                    <a:pt x="0" y="2"/>
                    <a:pt x="0" y="2"/>
                  </a:cubicBezTo>
                  <a:cubicBezTo>
                    <a:pt x="0" y="3"/>
                    <a:pt x="0" y="3"/>
                    <a:pt x="0" y="3"/>
                  </a:cubicBezTo>
                  <a:cubicBezTo>
                    <a:pt x="0" y="4"/>
                    <a:pt x="1" y="5"/>
                    <a:pt x="1" y="5"/>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49" name="Freeform 869">
              <a:extLst>
                <a:ext uri="{FF2B5EF4-FFF2-40B4-BE49-F238E27FC236}">
                  <a16:creationId xmlns:a16="http://schemas.microsoft.com/office/drawing/2014/main" id="{A67F60A4-CAAA-7D76-3E71-2C9452AF6DE8}"/>
                </a:ext>
              </a:extLst>
            </p:cNvPr>
            <p:cNvSpPr>
              <a:spLocks/>
            </p:cNvSpPr>
            <p:nvPr/>
          </p:nvSpPr>
          <p:spPr bwMode="auto">
            <a:xfrm>
              <a:off x="7881938" y="4062413"/>
              <a:ext cx="95250" cy="42863"/>
            </a:xfrm>
            <a:custGeom>
              <a:avLst/>
              <a:gdLst>
                <a:gd name="T0" fmla="*/ 13 w 23"/>
                <a:gd name="T1" fmla="*/ 0 h 10"/>
                <a:gd name="T2" fmla="*/ 10 w 23"/>
                <a:gd name="T3" fmla="*/ 0 h 10"/>
                <a:gd name="T4" fmla="*/ 6 w 23"/>
                <a:gd name="T5" fmla="*/ 0 h 10"/>
                <a:gd name="T6" fmla="*/ 3 w 23"/>
                <a:gd name="T7" fmla="*/ 2 h 10"/>
                <a:gd name="T8" fmla="*/ 1 w 23"/>
                <a:gd name="T9" fmla="*/ 5 h 10"/>
                <a:gd name="T10" fmla="*/ 0 w 23"/>
                <a:gd name="T11" fmla="*/ 8 h 10"/>
                <a:gd name="T12" fmla="*/ 2 w 23"/>
                <a:gd name="T13" fmla="*/ 10 h 10"/>
                <a:gd name="T14" fmla="*/ 4 w 23"/>
                <a:gd name="T15" fmla="*/ 10 h 10"/>
                <a:gd name="T16" fmla="*/ 7 w 23"/>
                <a:gd name="T17" fmla="*/ 10 h 10"/>
                <a:gd name="T18" fmla="*/ 9 w 23"/>
                <a:gd name="T19" fmla="*/ 10 h 10"/>
                <a:gd name="T20" fmla="*/ 10 w 23"/>
                <a:gd name="T21" fmla="*/ 9 h 10"/>
                <a:gd name="T22" fmla="*/ 12 w 23"/>
                <a:gd name="T23" fmla="*/ 9 h 10"/>
                <a:gd name="T24" fmla="*/ 13 w 23"/>
                <a:gd name="T25" fmla="*/ 10 h 10"/>
                <a:gd name="T26" fmla="*/ 15 w 23"/>
                <a:gd name="T27" fmla="*/ 10 h 10"/>
                <a:gd name="T28" fmla="*/ 20 w 23"/>
                <a:gd name="T29" fmla="*/ 9 h 10"/>
                <a:gd name="T30" fmla="*/ 22 w 23"/>
                <a:gd name="T31" fmla="*/ 9 h 10"/>
                <a:gd name="T32" fmla="*/ 23 w 23"/>
                <a:gd name="T33" fmla="*/ 5 h 10"/>
                <a:gd name="T34" fmla="*/ 21 w 23"/>
                <a:gd name="T35" fmla="*/ 4 h 10"/>
                <a:gd name="T36" fmla="*/ 19 w 23"/>
                <a:gd name="T37" fmla="*/ 4 h 10"/>
                <a:gd name="T38" fmla="*/ 19 w 23"/>
                <a:gd name="T39" fmla="*/ 3 h 10"/>
                <a:gd name="T40" fmla="*/ 18 w 23"/>
                <a:gd name="T41" fmla="*/ 1 h 10"/>
                <a:gd name="T42" fmla="*/ 13 w 23"/>
                <a:gd name="T43" fmla="*/ 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3" h="10">
                  <a:moveTo>
                    <a:pt x="13" y="0"/>
                  </a:moveTo>
                  <a:cubicBezTo>
                    <a:pt x="10" y="0"/>
                    <a:pt x="10" y="0"/>
                    <a:pt x="10" y="0"/>
                  </a:cubicBezTo>
                  <a:cubicBezTo>
                    <a:pt x="6" y="0"/>
                    <a:pt x="6" y="0"/>
                    <a:pt x="6" y="0"/>
                  </a:cubicBezTo>
                  <a:cubicBezTo>
                    <a:pt x="3" y="2"/>
                    <a:pt x="3" y="2"/>
                    <a:pt x="3" y="2"/>
                  </a:cubicBezTo>
                  <a:cubicBezTo>
                    <a:pt x="1" y="5"/>
                    <a:pt x="1" y="5"/>
                    <a:pt x="1" y="5"/>
                  </a:cubicBezTo>
                  <a:cubicBezTo>
                    <a:pt x="0" y="8"/>
                    <a:pt x="0" y="8"/>
                    <a:pt x="0" y="8"/>
                  </a:cubicBezTo>
                  <a:cubicBezTo>
                    <a:pt x="2" y="10"/>
                    <a:pt x="2" y="10"/>
                    <a:pt x="2" y="10"/>
                  </a:cubicBezTo>
                  <a:cubicBezTo>
                    <a:pt x="2" y="10"/>
                    <a:pt x="4" y="10"/>
                    <a:pt x="4" y="10"/>
                  </a:cubicBezTo>
                  <a:cubicBezTo>
                    <a:pt x="5" y="10"/>
                    <a:pt x="7" y="10"/>
                    <a:pt x="7" y="10"/>
                  </a:cubicBezTo>
                  <a:cubicBezTo>
                    <a:pt x="7" y="10"/>
                    <a:pt x="9" y="10"/>
                    <a:pt x="9" y="10"/>
                  </a:cubicBezTo>
                  <a:cubicBezTo>
                    <a:pt x="9" y="10"/>
                    <a:pt x="10" y="9"/>
                    <a:pt x="10" y="9"/>
                  </a:cubicBezTo>
                  <a:cubicBezTo>
                    <a:pt x="12" y="9"/>
                    <a:pt x="12" y="9"/>
                    <a:pt x="12" y="9"/>
                  </a:cubicBezTo>
                  <a:cubicBezTo>
                    <a:pt x="13" y="10"/>
                    <a:pt x="13" y="10"/>
                    <a:pt x="13" y="10"/>
                  </a:cubicBezTo>
                  <a:cubicBezTo>
                    <a:pt x="15" y="10"/>
                    <a:pt x="15" y="10"/>
                    <a:pt x="15" y="10"/>
                  </a:cubicBezTo>
                  <a:cubicBezTo>
                    <a:pt x="15" y="10"/>
                    <a:pt x="19" y="10"/>
                    <a:pt x="20" y="9"/>
                  </a:cubicBezTo>
                  <a:cubicBezTo>
                    <a:pt x="21" y="9"/>
                    <a:pt x="22" y="9"/>
                    <a:pt x="22" y="9"/>
                  </a:cubicBezTo>
                  <a:cubicBezTo>
                    <a:pt x="23" y="5"/>
                    <a:pt x="23" y="5"/>
                    <a:pt x="23" y="5"/>
                  </a:cubicBezTo>
                  <a:cubicBezTo>
                    <a:pt x="23" y="5"/>
                    <a:pt x="22" y="5"/>
                    <a:pt x="21" y="4"/>
                  </a:cubicBezTo>
                  <a:cubicBezTo>
                    <a:pt x="21" y="4"/>
                    <a:pt x="19" y="4"/>
                    <a:pt x="19" y="4"/>
                  </a:cubicBezTo>
                  <a:cubicBezTo>
                    <a:pt x="19" y="3"/>
                    <a:pt x="19" y="3"/>
                    <a:pt x="19" y="3"/>
                  </a:cubicBezTo>
                  <a:cubicBezTo>
                    <a:pt x="18" y="1"/>
                    <a:pt x="18" y="1"/>
                    <a:pt x="18" y="1"/>
                  </a:cubicBezTo>
                  <a:lnTo>
                    <a:pt x="13" y="0"/>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50" name="Freeform 870">
              <a:extLst>
                <a:ext uri="{FF2B5EF4-FFF2-40B4-BE49-F238E27FC236}">
                  <a16:creationId xmlns:a16="http://schemas.microsoft.com/office/drawing/2014/main" id="{B3EF595F-7BBD-DFE4-D350-F44CF05C45DC}"/>
                </a:ext>
              </a:extLst>
            </p:cNvPr>
            <p:cNvSpPr>
              <a:spLocks noEditPoints="1"/>
            </p:cNvSpPr>
            <p:nvPr/>
          </p:nvSpPr>
          <p:spPr bwMode="auto">
            <a:xfrm>
              <a:off x="7861300" y="4113213"/>
              <a:ext cx="128587" cy="166688"/>
            </a:xfrm>
            <a:custGeom>
              <a:avLst/>
              <a:gdLst>
                <a:gd name="T0" fmla="*/ 22 w 31"/>
                <a:gd name="T1" fmla="*/ 24 h 40"/>
                <a:gd name="T2" fmla="*/ 27 w 31"/>
                <a:gd name="T3" fmla="*/ 11 h 40"/>
                <a:gd name="T4" fmla="*/ 8 w 31"/>
                <a:gd name="T5" fmla="*/ 3 h 40"/>
                <a:gd name="T6" fmla="*/ 4 w 31"/>
                <a:gd name="T7" fmla="*/ 7 h 40"/>
                <a:gd name="T8" fmla="*/ 3 w 31"/>
                <a:gd name="T9" fmla="*/ 16 h 40"/>
                <a:gd name="T10" fmla="*/ 7 w 31"/>
                <a:gd name="T11" fmla="*/ 30 h 40"/>
                <a:gd name="T12" fmla="*/ 8 w 31"/>
                <a:gd name="T13" fmla="*/ 36 h 40"/>
                <a:gd name="T14" fmla="*/ 8 w 31"/>
                <a:gd name="T15" fmla="*/ 36 h 40"/>
                <a:gd name="T16" fmla="*/ 9 w 31"/>
                <a:gd name="T17" fmla="*/ 35 h 40"/>
                <a:gd name="T18" fmla="*/ 9 w 31"/>
                <a:gd name="T19" fmla="*/ 35 h 40"/>
                <a:gd name="T20" fmla="*/ 11 w 31"/>
                <a:gd name="T21" fmla="*/ 35 h 40"/>
                <a:gd name="T22" fmla="*/ 11 w 31"/>
                <a:gd name="T23" fmla="*/ 36 h 40"/>
                <a:gd name="T24" fmla="*/ 12 w 31"/>
                <a:gd name="T25" fmla="*/ 36 h 40"/>
                <a:gd name="T26" fmla="*/ 12 w 31"/>
                <a:gd name="T27" fmla="*/ 37 h 40"/>
                <a:gd name="T28" fmla="*/ 12 w 31"/>
                <a:gd name="T29" fmla="*/ 35 h 40"/>
                <a:gd name="T30" fmla="*/ 13 w 31"/>
                <a:gd name="T31" fmla="*/ 33 h 40"/>
                <a:gd name="T32" fmla="*/ 14 w 31"/>
                <a:gd name="T33" fmla="*/ 35 h 40"/>
                <a:gd name="T34" fmla="*/ 14 w 31"/>
                <a:gd name="T35" fmla="*/ 36 h 40"/>
                <a:gd name="T36" fmla="*/ 15 w 31"/>
                <a:gd name="T37" fmla="*/ 35 h 40"/>
                <a:gd name="T38" fmla="*/ 15 w 31"/>
                <a:gd name="T39" fmla="*/ 37 h 40"/>
                <a:gd name="T40" fmla="*/ 16 w 31"/>
                <a:gd name="T41" fmla="*/ 35 h 40"/>
                <a:gd name="T42" fmla="*/ 17 w 31"/>
                <a:gd name="T43" fmla="*/ 34 h 40"/>
                <a:gd name="T44" fmla="*/ 18 w 31"/>
                <a:gd name="T45" fmla="*/ 31 h 40"/>
                <a:gd name="T46" fmla="*/ 18 w 31"/>
                <a:gd name="T47" fmla="*/ 35 h 40"/>
                <a:gd name="T48" fmla="*/ 19 w 31"/>
                <a:gd name="T49" fmla="*/ 32 h 40"/>
                <a:gd name="T50" fmla="*/ 21 w 31"/>
                <a:gd name="T51" fmla="*/ 32 h 40"/>
                <a:gd name="T52" fmla="*/ 23 w 31"/>
                <a:gd name="T53" fmla="*/ 30 h 40"/>
                <a:gd name="T54" fmla="*/ 26 w 31"/>
                <a:gd name="T55" fmla="*/ 31 h 40"/>
                <a:gd name="T56" fmla="*/ 7 w 31"/>
                <a:gd name="T57" fmla="*/ 34 h 40"/>
                <a:gd name="T58" fmla="*/ 11 w 31"/>
                <a:gd name="T59" fmla="*/ 37 h 40"/>
                <a:gd name="T60" fmla="*/ 11 w 31"/>
                <a:gd name="T61" fmla="*/ 36 h 40"/>
                <a:gd name="T62" fmla="*/ 10 w 31"/>
                <a:gd name="T63" fmla="*/ 38 h 40"/>
                <a:gd name="T64" fmla="*/ 10 w 31"/>
                <a:gd name="T65" fmla="*/ 35 h 40"/>
                <a:gd name="T66" fmla="*/ 10 w 31"/>
                <a:gd name="T67" fmla="*/ 36 h 40"/>
                <a:gd name="T68" fmla="*/ 11 w 31"/>
                <a:gd name="T69" fmla="*/ 38 h 40"/>
                <a:gd name="T70" fmla="*/ 9 w 31"/>
                <a:gd name="T71" fmla="*/ 38 h 40"/>
                <a:gd name="T72" fmla="*/ 8 w 31"/>
                <a:gd name="T73" fmla="*/ 37 h 40"/>
                <a:gd name="T74" fmla="*/ 8 w 31"/>
                <a:gd name="T75" fmla="*/ 38 h 40"/>
                <a:gd name="T76" fmla="*/ 9 w 31"/>
                <a:gd name="T77" fmla="*/ 36 h 40"/>
                <a:gd name="T78" fmla="*/ 9 w 31"/>
                <a:gd name="T79" fmla="*/ 36 h 40"/>
                <a:gd name="T80" fmla="*/ 9 w 31"/>
                <a:gd name="T81" fmla="*/ 35 h 40"/>
                <a:gd name="T82" fmla="*/ 10 w 31"/>
                <a:gd name="T83" fmla="*/ 36 h 40"/>
                <a:gd name="T84" fmla="*/ 10 w 31"/>
                <a:gd name="T85" fmla="*/ 35 h 40"/>
                <a:gd name="T86" fmla="*/ 23 w 31"/>
                <a:gd name="T87" fmla="*/ 31 h 40"/>
                <a:gd name="T88" fmla="*/ 22 w 31"/>
                <a:gd name="T89" fmla="*/ 32 h 40"/>
                <a:gd name="T90" fmla="*/ 20 w 31"/>
                <a:gd name="T91" fmla="*/ 33 h 40"/>
                <a:gd name="T92" fmla="*/ 21 w 31"/>
                <a:gd name="T93" fmla="*/ 35 h 40"/>
                <a:gd name="T94" fmla="*/ 21 w 31"/>
                <a:gd name="T95" fmla="*/ 34 h 40"/>
                <a:gd name="T96" fmla="*/ 20 w 31"/>
                <a:gd name="T97" fmla="*/ 31 h 40"/>
                <a:gd name="T98" fmla="*/ 20 w 31"/>
                <a:gd name="T99" fmla="*/ 35 h 40"/>
                <a:gd name="T100" fmla="*/ 23 w 31"/>
                <a:gd name="T101" fmla="*/ 33 h 40"/>
                <a:gd name="T102" fmla="*/ 18 w 31"/>
                <a:gd name="T103" fmla="*/ 36 h 40"/>
                <a:gd name="T104" fmla="*/ 19 w 31"/>
                <a:gd name="T105" fmla="*/ 37 h 40"/>
                <a:gd name="T106" fmla="*/ 16 w 31"/>
                <a:gd name="T107" fmla="*/ 37 h 40"/>
                <a:gd name="T108" fmla="*/ 18 w 31"/>
                <a:gd name="T109" fmla="*/ 34 h 40"/>
                <a:gd name="T110" fmla="*/ 18 w 31"/>
                <a:gd name="T111" fmla="*/ 36 h 40"/>
                <a:gd name="T112" fmla="*/ 17 w 31"/>
                <a:gd name="T113" fmla="*/ 37 h 40"/>
                <a:gd name="T114" fmla="*/ 19 w 31"/>
                <a:gd name="T115" fmla="*/ 36 h 40"/>
                <a:gd name="T116" fmla="*/ 18 w 31"/>
                <a:gd name="T117" fmla="*/ 36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1" h="40">
                  <a:moveTo>
                    <a:pt x="30" y="31"/>
                  </a:moveTo>
                  <a:cubicBezTo>
                    <a:pt x="30" y="28"/>
                    <a:pt x="30" y="28"/>
                    <a:pt x="30" y="28"/>
                  </a:cubicBezTo>
                  <a:cubicBezTo>
                    <a:pt x="29" y="25"/>
                    <a:pt x="29" y="25"/>
                    <a:pt x="29" y="25"/>
                  </a:cubicBezTo>
                  <a:cubicBezTo>
                    <a:pt x="29" y="21"/>
                    <a:pt x="29" y="21"/>
                    <a:pt x="29" y="21"/>
                  </a:cubicBezTo>
                  <a:cubicBezTo>
                    <a:pt x="28" y="21"/>
                    <a:pt x="28" y="21"/>
                    <a:pt x="28" y="21"/>
                  </a:cubicBezTo>
                  <a:cubicBezTo>
                    <a:pt x="27" y="21"/>
                    <a:pt x="27" y="21"/>
                    <a:pt x="27" y="21"/>
                  </a:cubicBezTo>
                  <a:cubicBezTo>
                    <a:pt x="26" y="23"/>
                    <a:pt x="26" y="23"/>
                    <a:pt x="26" y="23"/>
                  </a:cubicBezTo>
                  <a:cubicBezTo>
                    <a:pt x="26" y="24"/>
                    <a:pt x="26" y="24"/>
                    <a:pt x="26" y="24"/>
                  </a:cubicBezTo>
                  <a:cubicBezTo>
                    <a:pt x="26" y="25"/>
                    <a:pt x="26" y="25"/>
                    <a:pt x="26" y="25"/>
                  </a:cubicBezTo>
                  <a:cubicBezTo>
                    <a:pt x="26" y="25"/>
                    <a:pt x="25" y="26"/>
                    <a:pt x="25" y="26"/>
                  </a:cubicBezTo>
                  <a:cubicBezTo>
                    <a:pt x="25" y="26"/>
                    <a:pt x="24" y="26"/>
                    <a:pt x="24" y="25"/>
                  </a:cubicBezTo>
                  <a:cubicBezTo>
                    <a:pt x="23" y="25"/>
                    <a:pt x="22" y="25"/>
                    <a:pt x="22" y="25"/>
                  </a:cubicBezTo>
                  <a:cubicBezTo>
                    <a:pt x="22" y="24"/>
                    <a:pt x="22" y="24"/>
                    <a:pt x="22" y="24"/>
                  </a:cubicBezTo>
                  <a:cubicBezTo>
                    <a:pt x="22" y="24"/>
                    <a:pt x="21" y="23"/>
                    <a:pt x="21" y="22"/>
                  </a:cubicBezTo>
                  <a:cubicBezTo>
                    <a:pt x="21" y="22"/>
                    <a:pt x="22" y="21"/>
                    <a:pt x="21" y="21"/>
                  </a:cubicBezTo>
                  <a:cubicBezTo>
                    <a:pt x="21" y="20"/>
                    <a:pt x="23" y="18"/>
                    <a:pt x="23" y="18"/>
                  </a:cubicBezTo>
                  <a:cubicBezTo>
                    <a:pt x="23" y="18"/>
                    <a:pt x="24" y="19"/>
                    <a:pt x="24" y="18"/>
                  </a:cubicBezTo>
                  <a:cubicBezTo>
                    <a:pt x="25" y="18"/>
                    <a:pt x="25" y="18"/>
                    <a:pt x="26" y="18"/>
                  </a:cubicBezTo>
                  <a:cubicBezTo>
                    <a:pt x="26" y="17"/>
                    <a:pt x="27" y="16"/>
                    <a:pt x="27" y="16"/>
                  </a:cubicBezTo>
                  <a:cubicBezTo>
                    <a:pt x="28" y="16"/>
                    <a:pt x="28" y="16"/>
                    <a:pt x="28" y="16"/>
                  </a:cubicBezTo>
                  <a:cubicBezTo>
                    <a:pt x="28" y="16"/>
                    <a:pt x="28" y="14"/>
                    <a:pt x="28" y="13"/>
                  </a:cubicBezTo>
                  <a:cubicBezTo>
                    <a:pt x="28" y="13"/>
                    <a:pt x="28" y="12"/>
                    <a:pt x="28" y="12"/>
                  </a:cubicBezTo>
                  <a:cubicBezTo>
                    <a:pt x="28" y="12"/>
                    <a:pt x="29" y="12"/>
                    <a:pt x="29" y="12"/>
                  </a:cubicBezTo>
                  <a:cubicBezTo>
                    <a:pt x="29" y="12"/>
                    <a:pt x="29" y="12"/>
                    <a:pt x="29" y="11"/>
                  </a:cubicBezTo>
                  <a:cubicBezTo>
                    <a:pt x="29" y="11"/>
                    <a:pt x="29" y="11"/>
                    <a:pt x="29" y="11"/>
                  </a:cubicBezTo>
                  <a:cubicBezTo>
                    <a:pt x="29" y="11"/>
                    <a:pt x="28" y="11"/>
                    <a:pt x="27" y="11"/>
                  </a:cubicBezTo>
                  <a:cubicBezTo>
                    <a:pt x="27" y="10"/>
                    <a:pt x="19" y="10"/>
                    <a:pt x="18" y="10"/>
                  </a:cubicBezTo>
                  <a:cubicBezTo>
                    <a:pt x="18" y="10"/>
                    <a:pt x="16" y="10"/>
                    <a:pt x="16" y="10"/>
                  </a:cubicBezTo>
                  <a:cubicBezTo>
                    <a:pt x="16" y="10"/>
                    <a:pt x="15" y="10"/>
                    <a:pt x="14" y="10"/>
                  </a:cubicBezTo>
                  <a:cubicBezTo>
                    <a:pt x="13" y="10"/>
                    <a:pt x="12" y="9"/>
                    <a:pt x="12" y="9"/>
                  </a:cubicBezTo>
                  <a:cubicBezTo>
                    <a:pt x="12" y="9"/>
                    <a:pt x="12" y="8"/>
                    <a:pt x="12" y="8"/>
                  </a:cubicBezTo>
                  <a:cubicBezTo>
                    <a:pt x="12" y="8"/>
                    <a:pt x="13" y="7"/>
                    <a:pt x="13" y="7"/>
                  </a:cubicBezTo>
                  <a:cubicBezTo>
                    <a:pt x="13" y="6"/>
                    <a:pt x="13" y="6"/>
                    <a:pt x="13" y="5"/>
                  </a:cubicBezTo>
                  <a:cubicBezTo>
                    <a:pt x="13" y="5"/>
                    <a:pt x="12" y="4"/>
                    <a:pt x="12" y="4"/>
                  </a:cubicBezTo>
                  <a:cubicBezTo>
                    <a:pt x="12" y="4"/>
                    <a:pt x="12" y="3"/>
                    <a:pt x="12" y="2"/>
                  </a:cubicBezTo>
                  <a:cubicBezTo>
                    <a:pt x="11" y="2"/>
                    <a:pt x="11" y="3"/>
                    <a:pt x="11" y="3"/>
                  </a:cubicBezTo>
                  <a:cubicBezTo>
                    <a:pt x="11" y="3"/>
                    <a:pt x="11" y="4"/>
                    <a:pt x="11" y="4"/>
                  </a:cubicBezTo>
                  <a:cubicBezTo>
                    <a:pt x="10" y="4"/>
                    <a:pt x="10" y="4"/>
                    <a:pt x="10" y="4"/>
                  </a:cubicBezTo>
                  <a:cubicBezTo>
                    <a:pt x="10" y="4"/>
                    <a:pt x="8" y="3"/>
                    <a:pt x="8" y="3"/>
                  </a:cubicBezTo>
                  <a:cubicBezTo>
                    <a:pt x="7" y="1"/>
                    <a:pt x="7" y="1"/>
                    <a:pt x="7" y="1"/>
                  </a:cubicBezTo>
                  <a:cubicBezTo>
                    <a:pt x="6" y="1"/>
                    <a:pt x="6" y="1"/>
                    <a:pt x="6" y="1"/>
                  </a:cubicBezTo>
                  <a:cubicBezTo>
                    <a:pt x="6" y="2"/>
                    <a:pt x="6" y="2"/>
                    <a:pt x="6" y="2"/>
                  </a:cubicBezTo>
                  <a:cubicBezTo>
                    <a:pt x="4" y="2"/>
                    <a:pt x="4" y="2"/>
                    <a:pt x="4" y="2"/>
                  </a:cubicBezTo>
                  <a:cubicBezTo>
                    <a:pt x="3" y="0"/>
                    <a:pt x="3" y="0"/>
                    <a:pt x="3" y="0"/>
                  </a:cubicBezTo>
                  <a:cubicBezTo>
                    <a:pt x="2" y="0"/>
                    <a:pt x="2" y="0"/>
                    <a:pt x="2" y="0"/>
                  </a:cubicBezTo>
                  <a:cubicBezTo>
                    <a:pt x="2" y="0"/>
                    <a:pt x="2" y="1"/>
                    <a:pt x="2" y="1"/>
                  </a:cubicBezTo>
                  <a:cubicBezTo>
                    <a:pt x="2" y="1"/>
                    <a:pt x="2" y="2"/>
                    <a:pt x="2" y="2"/>
                  </a:cubicBezTo>
                  <a:cubicBezTo>
                    <a:pt x="1" y="2"/>
                    <a:pt x="1" y="2"/>
                    <a:pt x="1" y="2"/>
                  </a:cubicBezTo>
                  <a:cubicBezTo>
                    <a:pt x="1" y="2"/>
                    <a:pt x="0" y="4"/>
                    <a:pt x="0" y="4"/>
                  </a:cubicBezTo>
                  <a:cubicBezTo>
                    <a:pt x="0" y="4"/>
                    <a:pt x="0" y="5"/>
                    <a:pt x="0" y="5"/>
                  </a:cubicBezTo>
                  <a:cubicBezTo>
                    <a:pt x="2" y="7"/>
                    <a:pt x="2" y="7"/>
                    <a:pt x="2" y="7"/>
                  </a:cubicBezTo>
                  <a:cubicBezTo>
                    <a:pt x="2" y="7"/>
                    <a:pt x="3" y="7"/>
                    <a:pt x="4" y="7"/>
                  </a:cubicBezTo>
                  <a:cubicBezTo>
                    <a:pt x="4" y="7"/>
                    <a:pt x="5" y="7"/>
                    <a:pt x="5" y="7"/>
                  </a:cubicBezTo>
                  <a:cubicBezTo>
                    <a:pt x="5" y="7"/>
                    <a:pt x="6" y="8"/>
                    <a:pt x="6" y="8"/>
                  </a:cubicBezTo>
                  <a:cubicBezTo>
                    <a:pt x="6" y="9"/>
                    <a:pt x="6" y="10"/>
                    <a:pt x="6" y="10"/>
                  </a:cubicBezTo>
                  <a:cubicBezTo>
                    <a:pt x="6" y="10"/>
                    <a:pt x="6" y="10"/>
                    <a:pt x="6" y="10"/>
                  </a:cubicBezTo>
                  <a:cubicBezTo>
                    <a:pt x="5" y="10"/>
                    <a:pt x="4" y="10"/>
                    <a:pt x="4" y="10"/>
                  </a:cubicBezTo>
                  <a:cubicBezTo>
                    <a:pt x="4" y="10"/>
                    <a:pt x="2" y="10"/>
                    <a:pt x="2" y="10"/>
                  </a:cubicBezTo>
                  <a:cubicBezTo>
                    <a:pt x="2" y="10"/>
                    <a:pt x="3" y="11"/>
                    <a:pt x="3" y="11"/>
                  </a:cubicBezTo>
                  <a:cubicBezTo>
                    <a:pt x="3" y="11"/>
                    <a:pt x="3" y="12"/>
                    <a:pt x="2" y="12"/>
                  </a:cubicBezTo>
                  <a:cubicBezTo>
                    <a:pt x="2" y="12"/>
                    <a:pt x="1" y="12"/>
                    <a:pt x="1" y="12"/>
                  </a:cubicBezTo>
                  <a:cubicBezTo>
                    <a:pt x="0" y="12"/>
                    <a:pt x="0" y="12"/>
                    <a:pt x="0" y="13"/>
                  </a:cubicBezTo>
                  <a:cubicBezTo>
                    <a:pt x="0" y="13"/>
                    <a:pt x="0" y="15"/>
                    <a:pt x="0" y="15"/>
                  </a:cubicBezTo>
                  <a:cubicBezTo>
                    <a:pt x="0" y="15"/>
                    <a:pt x="1" y="15"/>
                    <a:pt x="1" y="15"/>
                  </a:cubicBezTo>
                  <a:cubicBezTo>
                    <a:pt x="1" y="16"/>
                    <a:pt x="2" y="16"/>
                    <a:pt x="3" y="16"/>
                  </a:cubicBezTo>
                  <a:cubicBezTo>
                    <a:pt x="3" y="16"/>
                    <a:pt x="4" y="16"/>
                    <a:pt x="4" y="16"/>
                  </a:cubicBezTo>
                  <a:cubicBezTo>
                    <a:pt x="5" y="17"/>
                    <a:pt x="5" y="17"/>
                    <a:pt x="5" y="17"/>
                  </a:cubicBezTo>
                  <a:cubicBezTo>
                    <a:pt x="5" y="18"/>
                    <a:pt x="5" y="18"/>
                    <a:pt x="5" y="19"/>
                  </a:cubicBezTo>
                  <a:cubicBezTo>
                    <a:pt x="5" y="19"/>
                    <a:pt x="5" y="20"/>
                    <a:pt x="5" y="20"/>
                  </a:cubicBezTo>
                  <a:cubicBezTo>
                    <a:pt x="5" y="20"/>
                    <a:pt x="4" y="20"/>
                    <a:pt x="4" y="20"/>
                  </a:cubicBezTo>
                  <a:cubicBezTo>
                    <a:pt x="4" y="21"/>
                    <a:pt x="3" y="21"/>
                    <a:pt x="3" y="21"/>
                  </a:cubicBezTo>
                  <a:cubicBezTo>
                    <a:pt x="4" y="22"/>
                    <a:pt x="4" y="22"/>
                    <a:pt x="4" y="23"/>
                  </a:cubicBezTo>
                  <a:cubicBezTo>
                    <a:pt x="5" y="23"/>
                    <a:pt x="5" y="23"/>
                    <a:pt x="5" y="23"/>
                  </a:cubicBezTo>
                  <a:cubicBezTo>
                    <a:pt x="5" y="24"/>
                    <a:pt x="4" y="24"/>
                    <a:pt x="5" y="24"/>
                  </a:cubicBezTo>
                  <a:cubicBezTo>
                    <a:pt x="5" y="24"/>
                    <a:pt x="5" y="24"/>
                    <a:pt x="6" y="25"/>
                  </a:cubicBezTo>
                  <a:cubicBezTo>
                    <a:pt x="6" y="25"/>
                    <a:pt x="6" y="26"/>
                    <a:pt x="6" y="26"/>
                  </a:cubicBezTo>
                  <a:cubicBezTo>
                    <a:pt x="6" y="26"/>
                    <a:pt x="6" y="27"/>
                    <a:pt x="6" y="27"/>
                  </a:cubicBezTo>
                  <a:cubicBezTo>
                    <a:pt x="6" y="27"/>
                    <a:pt x="7" y="30"/>
                    <a:pt x="7" y="30"/>
                  </a:cubicBezTo>
                  <a:cubicBezTo>
                    <a:pt x="7" y="34"/>
                    <a:pt x="7" y="34"/>
                    <a:pt x="7" y="34"/>
                  </a:cubicBezTo>
                  <a:cubicBezTo>
                    <a:pt x="7" y="34"/>
                    <a:pt x="7" y="35"/>
                    <a:pt x="7" y="35"/>
                  </a:cubicBezTo>
                  <a:cubicBezTo>
                    <a:pt x="7" y="35"/>
                    <a:pt x="7" y="35"/>
                    <a:pt x="7" y="35"/>
                  </a:cubicBezTo>
                  <a:cubicBezTo>
                    <a:pt x="7" y="35"/>
                    <a:pt x="7" y="36"/>
                    <a:pt x="7" y="36"/>
                  </a:cubicBezTo>
                  <a:cubicBezTo>
                    <a:pt x="8" y="36"/>
                    <a:pt x="8" y="36"/>
                    <a:pt x="7" y="36"/>
                  </a:cubicBezTo>
                  <a:cubicBezTo>
                    <a:pt x="7" y="36"/>
                    <a:pt x="7" y="36"/>
                    <a:pt x="7" y="36"/>
                  </a:cubicBezTo>
                  <a:cubicBezTo>
                    <a:pt x="8" y="37"/>
                    <a:pt x="7" y="37"/>
                    <a:pt x="8" y="37"/>
                  </a:cubicBezTo>
                  <a:cubicBezTo>
                    <a:pt x="8" y="37"/>
                    <a:pt x="8" y="37"/>
                    <a:pt x="8" y="37"/>
                  </a:cubicBezTo>
                  <a:cubicBezTo>
                    <a:pt x="8" y="37"/>
                    <a:pt x="8" y="37"/>
                    <a:pt x="8" y="37"/>
                  </a:cubicBezTo>
                  <a:cubicBezTo>
                    <a:pt x="8" y="37"/>
                    <a:pt x="8" y="37"/>
                    <a:pt x="8" y="36"/>
                  </a:cubicBezTo>
                  <a:cubicBezTo>
                    <a:pt x="8" y="36"/>
                    <a:pt x="8" y="36"/>
                    <a:pt x="8" y="36"/>
                  </a:cubicBezTo>
                  <a:cubicBezTo>
                    <a:pt x="8" y="36"/>
                    <a:pt x="8" y="36"/>
                    <a:pt x="8" y="36"/>
                  </a:cubicBezTo>
                  <a:cubicBezTo>
                    <a:pt x="8" y="36"/>
                    <a:pt x="8" y="36"/>
                    <a:pt x="8" y="36"/>
                  </a:cubicBezTo>
                  <a:cubicBezTo>
                    <a:pt x="8" y="36"/>
                    <a:pt x="8" y="36"/>
                    <a:pt x="8" y="36"/>
                  </a:cubicBezTo>
                  <a:cubicBezTo>
                    <a:pt x="8" y="36"/>
                    <a:pt x="8" y="36"/>
                    <a:pt x="8" y="35"/>
                  </a:cubicBezTo>
                  <a:cubicBezTo>
                    <a:pt x="8" y="35"/>
                    <a:pt x="8" y="35"/>
                    <a:pt x="8" y="35"/>
                  </a:cubicBezTo>
                  <a:cubicBezTo>
                    <a:pt x="8" y="35"/>
                    <a:pt x="8" y="35"/>
                    <a:pt x="8" y="35"/>
                  </a:cubicBezTo>
                  <a:cubicBezTo>
                    <a:pt x="8" y="35"/>
                    <a:pt x="8" y="35"/>
                    <a:pt x="8" y="35"/>
                  </a:cubicBezTo>
                  <a:cubicBezTo>
                    <a:pt x="8" y="35"/>
                    <a:pt x="8" y="35"/>
                    <a:pt x="8" y="35"/>
                  </a:cubicBezTo>
                  <a:cubicBezTo>
                    <a:pt x="8" y="35"/>
                    <a:pt x="8" y="35"/>
                    <a:pt x="8" y="35"/>
                  </a:cubicBezTo>
                  <a:cubicBezTo>
                    <a:pt x="8" y="35"/>
                    <a:pt x="8" y="35"/>
                    <a:pt x="8" y="35"/>
                  </a:cubicBezTo>
                  <a:cubicBezTo>
                    <a:pt x="8" y="35"/>
                    <a:pt x="8" y="35"/>
                    <a:pt x="8" y="35"/>
                  </a:cubicBezTo>
                  <a:cubicBezTo>
                    <a:pt x="8" y="35"/>
                    <a:pt x="8" y="35"/>
                    <a:pt x="8" y="35"/>
                  </a:cubicBezTo>
                  <a:cubicBezTo>
                    <a:pt x="8" y="35"/>
                    <a:pt x="8" y="35"/>
                    <a:pt x="8" y="35"/>
                  </a:cubicBezTo>
                  <a:cubicBezTo>
                    <a:pt x="8" y="36"/>
                    <a:pt x="8" y="36"/>
                    <a:pt x="8" y="36"/>
                  </a:cubicBezTo>
                  <a:cubicBezTo>
                    <a:pt x="8" y="36"/>
                    <a:pt x="8" y="36"/>
                    <a:pt x="8" y="36"/>
                  </a:cubicBezTo>
                  <a:cubicBezTo>
                    <a:pt x="8" y="36"/>
                    <a:pt x="8" y="36"/>
                    <a:pt x="8" y="36"/>
                  </a:cubicBezTo>
                  <a:cubicBezTo>
                    <a:pt x="8" y="35"/>
                    <a:pt x="8" y="35"/>
                    <a:pt x="8" y="35"/>
                  </a:cubicBezTo>
                  <a:cubicBezTo>
                    <a:pt x="8" y="35"/>
                    <a:pt x="8" y="35"/>
                    <a:pt x="8" y="35"/>
                  </a:cubicBezTo>
                  <a:cubicBezTo>
                    <a:pt x="8" y="35"/>
                    <a:pt x="8" y="35"/>
                    <a:pt x="8" y="35"/>
                  </a:cubicBezTo>
                  <a:cubicBezTo>
                    <a:pt x="8" y="35"/>
                    <a:pt x="8" y="35"/>
                    <a:pt x="8" y="35"/>
                  </a:cubicBezTo>
                  <a:cubicBezTo>
                    <a:pt x="8" y="35"/>
                    <a:pt x="8" y="35"/>
                    <a:pt x="8" y="34"/>
                  </a:cubicBezTo>
                  <a:cubicBezTo>
                    <a:pt x="8" y="34"/>
                    <a:pt x="8" y="34"/>
                    <a:pt x="8" y="34"/>
                  </a:cubicBezTo>
                  <a:cubicBezTo>
                    <a:pt x="8" y="34"/>
                    <a:pt x="8" y="34"/>
                    <a:pt x="9" y="34"/>
                  </a:cubicBezTo>
                  <a:cubicBezTo>
                    <a:pt x="9" y="35"/>
                    <a:pt x="9" y="35"/>
                    <a:pt x="8" y="35"/>
                  </a:cubicBezTo>
                  <a:cubicBezTo>
                    <a:pt x="8" y="35"/>
                    <a:pt x="8" y="35"/>
                    <a:pt x="8" y="35"/>
                  </a:cubicBezTo>
                  <a:cubicBezTo>
                    <a:pt x="8" y="35"/>
                    <a:pt x="8" y="35"/>
                    <a:pt x="8" y="35"/>
                  </a:cubicBezTo>
                  <a:cubicBezTo>
                    <a:pt x="8" y="35"/>
                    <a:pt x="8" y="35"/>
                    <a:pt x="9" y="35"/>
                  </a:cubicBezTo>
                  <a:cubicBezTo>
                    <a:pt x="9" y="35"/>
                    <a:pt x="9" y="35"/>
                    <a:pt x="9" y="35"/>
                  </a:cubicBezTo>
                  <a:cubicBezTo>
                    <a:pt x="9" y="35"/>
                    <a:pt x="9" y="35"/>
                    <a:pt x="9" y="35"/>
                  </a:cubicBezTo>
                  <a:cubicBezTo>
                    <a:pt x="9" y="35"/>
                    <a:pt x="9" y="35"/>
                    <a:pt x="9" y="35"/>
                  </a:cubicBezTo>
                  <a:cubicBezTo>
                    <a:pt x="9" y="35"/>
                    <a:pt x="9" y="35"/>
                    <a:pt x="9" y="35"/>
                  </a:cubicBezTo>
                  <a:cubicBezTo>
                    <a:pt x="9" y="35"/>
                    <a:pt x="9" y="35"/>
                    <a:pt x="9" y="35"/>
                  </a:cubicBezTo>
                  <a:cubicBezTo>
                    <a:pt x="9" y="35"/>
                    <a:pt x="9" y="35"/>
                    <a:pt x="9" y="35"/>
                  </a:cubicBezTo>
                  <a:cubicBezTo>
                    <a:pt x="9" y="35"/>
                    <a:pt x="9" y="35"/>
                    <a:pt x="9" y="35"/>
                  </a:cubicBezTo>
                  <a:cubicBezTo>
                    <a:pt x="9" y="35"/>
                    <a:pt x="9" y="36"/>
                    <a:pt x="9" y="36"/>
                  </a:cubicBezTo>
                  <a:cubicBezTo>
                    <a:pt x="9" y="36"/>
                    <a:pt x="9" y="36"/>
                    <a:pt x="9" y="36"/>
                  </a:cubicBezTo>
                  <a:cubicBezTo>
                    <a:pt x="9" y="36"/>
                    <a:pt x="9" y="36"/>
                    <a:pt x="9" y="35"/>
                  </a:cubicBezTo>
                  <a:cubicBezTo>
                    <a:pt x="9" y="35"/>
                    <a:pt x="9" y="35"/>
                    <a:pt x="9" y="35"/>
                  </a:cubicBezTo>
                  <a:cubicBezTo>
                    <a:pt x="9" y="35"/>
                    <a:pt x="9" y="35"/>
                    <a:pt x="9" y="35"/>
                  </a:cubicBezTo>
                  <a:cubicBezTo>
                    <a:pt x="9" y="35"/>
                    <a:pt x="9" y="35"/>
                    <a:pt x="9" y="35"/>
                  </a:cubicBezTo>
                  <a:cubicBezTo>
                    <a:pt x="9" y="35"/>
                    <a:pt x="9" y="35"/>
                    <a:pt x="9" y="35"/>
                  </a:cubicBezTo>
                  <a:cubicBezTo>
                    <a:pt x="9" y="35"/>
                    <a:pt x="9" y="35"/>
                    <a:pt x="9" y="35"/>
                  </a:cubicBezTo>
                  <a:cubicBezTo>
                    <a:pt x="9" y="35"/>
                    <a:pt x="9" y="35"/>
                    <a:pt x="9" y="35"/>
                  </a:cubicBezTo>
                  <a:cubicBezTo>
                    <a:pt x="9" y="35"/>
                    <a:pt x="9" y="35"/>
                    <a:pt x="9" y="35"/>
                  </a:cubicBezTo>
                  <a:cubicBezTo>
                    <a:pt x="9" y="35"/>
                    <a:pt x="9" y="35"/>
                    <a:pt x="9" y="35"/>
                  </a:cubicBezTo>
                  <a:cubicBezTo>
                    <a:pt x="9" y="35"/>
                    <a:pt x="9" y="35"/>
                    <a:pt x="9" y="35"/>
                  </a:cubicBezTo>
                  <a:cubicBezTo>
                    <a:pt x="9" y="35"/>
                    <a:pt x="10" y="35"/>
                    <a:pt x="10" y="35"/>
                  </a:cubicBezTo>
                  <a:cubicBezTo>
                    <a:pt x="10" y="35"/>
                    <a:pt x="10" y="35"/>
                    <a:pt x="10" y="35"/>
                  </a:cubicBezTo>
                  <a:cubicBezTo>
                    <a:pt x="10" y="35"/>
                    <a:pt x="10" y="35"/>
                    <a:pt x="10" y="34"/>
                  </a:cubicBezTo>
                  <a:cubicBezTo>
                    <a:pt x="10" y="35"/>
                    <a:pt x="10" y="35"/>
                    <a:pt x="10" y="35"/>
                  </a:cubicBezTo>
                  <a:cubicBezTo>
                    <a:pt x="10" y="35"/>
                    <a:pt x="10" y="35"/>
                    <a:pt x="10" y="35"/>
                  </a:cubicBezTo>
                  <a:cubicBezTo>
                    <a:pt x="11" y="35"/>
                    <a:pt x="10" y="35"/>
                    <a:pt x="10" y="35"/>
                  </a:cubicBezTo>
                  <a:cubicBezTo>
                    <a:pt x="10" y="36"/>
                    <a:pt x="10" y="36"/>
                    <a:pt x="11" y="36"/>
                  </a:cubicBezTo>
                  <a:cubicBezTo>
                    <a:pt x="11" y="36"/>
                    <a:pt x="11" y="35"/>
                    <a:pt x="11" y="35"/>
                  </a:cubicBezTo>
                  <a:cubicBezTo>
                    <a:pt x="11" y="35"/>
                    <a:pt x="11" y="35"/>
                    <a:pt x="11" y="35"/>
                  </a:cubicBezTo>
                  <a:cubicBezTo>
                    <a:pt x="11" y="35"/>
                    <a:pt x="11" y="35"/>
                    <a:pt x="11" y="35"/>
                  </a:cubicBezTo>
                  <a:cubicBezTo>
                    <a:pt x="11" y="35"/>
                    <a:pt x="11" y="35"/>
                    <a:pt x="11" y="34"/>
                  </a:cubicBezTo>
                  <a:cubicBezTo>
                    <a:pt x="11" y="34"/>
                    <a:pt x="11" y="34"/>
                    <a:pt x="11" y="34"/>
                  </a:cubicBezTo>
                  <a:cubicBezTo>
                    <a:pt x="11" y="34"/>
                    <a:pt x="11" y="34"/>
                    <a:pt x="11" y="34"/>
                  </a:cubicBezTo>
                  <a:cubicBezTo>
                    <a:pt x="11" y="34"/>
                    <a:pt x="11" y="34"/>
                    <a:pt x="11" y="34"/>
                  </a:cubicBezTo>
                  <a:cubicBezTo>
                    <a:pt x="11" y="35"/>
                    <a:pt x="11" y="35"/>
                    <a:pt x="11" y="35"/>
                  </a:cubicBezTo>
                  <a:cubicBezTo>
                    <a:pt x="11" y="35"/>
                    <a:pt x="11" y="35"/>
                    <a:pt x="11" y="35"/>
                  </a:cubicBezTo>
                  <a:cubicBezTo>
                    <a:pt x="11" y="35"/>
                    <a:pt x="11" y="35"/>
                    <a:pt x="11" y="35"/>
                  </a:cubicBezTo>
                  <a:cubicBezTo>
                    <a:pt x="11" y="36"/>
                    <a:pt x="11" y="36"/>
                    <a:pt x="11" y="36"/>
                  </a:cubicBezTo>
                  <a:cubicBezTo>
                    <a:pt x="11" y="36"/>
                    <a:pt x="11" y="36"/>
                    <a:pt x="11" y="36"/>
                  </a:cubicBezTo>
                  <a:cubicBezTo>
                    <a:pt x="11" y="36"/>
                    <a:pt x="11" y="36"/>
                    <a:pt x="11" y="36"/>
                  </a:cubicBezTo>
                  <a:cubicBezTo>
                    <a:pt x="11" y="36"/>
                    <a:pt x="11" y="36"/>
                    <a:pt x="11" y="36"/>
                  </a:cubicBezTo>
                  <a:cubicBezTo>
                    <a:pt x="11" y="36"/>
                    <a:pt x="11" y="36"/>
                    <a:pt x="11" y="36"/>
                  </a:cubicBezTo>
                  <a:cubicBezTo>
                    <a:pt x="11" y="36"/>
                    <a:pt x="11" y="36"/>
                    <a:pt x="11" y="36"/>
                  </a:cubicBezTo>
                  <a:cubicBezTo>
                    <a:pt x="11" y="36"/>
                    <a:pt x="11" y="36"/>
                    <a:pt x="11" y="36"/>
                  </a:cubicBezTo>
                  <a:cubicBezTo>
                    <a:pt x="11" y="36"/>
                    <a:pt x="11" y="36"/>
                    <a:pt x="11" y="36"/>
                  </a:cubicBezTo>
                  <a:cubicBezTo>
                    <a:pt x="11" y="36"/>
                    <a:pt x="11" y="36"/>
                    <a:pt x="11" y="36"/>
                  </a:cubicBezTo>
                  <a:cubicBezTo>
                    <a:pt x="11" y="36"/>
                    <a:pt x="11" y="36"/>
                    <a:pt x="11" y="36"/>
                  </a:cubicBezTo>
                  <a:cubicBezTo>
                    <a:pt x="11" y="36"/>
                    <a:pt x="12" y="36"/>
                    <a:pt x="12" y="35"/>
                  </a:cubicBezTo>
                  <a:cubicBezTo>
                    <a:pt x="11" y="35"/>
                    <a:pt x="11" y="35"/>
                    <a:pt x="11" y="35"/>
                  </a:cubicBezTo>
                  <a:cubicBezTo>
                    <a:pt x="11" y="35"/>
                    <a:pt x="11" y="35"/>
                    <a:pt x="11" y="35"/>
                  </a:cubicBezTo>
                  <a:cubicBezTo>
                    <a:pt x="12" y="35"/>
                    <a:pt x="12" y="35"/>
                    <a:pt x="12" y="35"/>
                  </a:cubicBezTo>
                  <a:cubicBezTo>
                    <a:pt x="12" y="35"/>
                    <a:pt x="12" y="35"/>
                    <a:pt x="12" y="35"/>
                  </a:cubicBezTo>
                  <a:cubicBezTo>
                    <a:pt x="12" y="35"/>
                    <a:pt x="12" y="35"/>
                    <a:pt x="12" y="36"/>
                  </a:cubicBezTo>
                  <a:cubicBezTo>
                    <a:pt x="12" y="36"/>
                    <a:pt x="12" y="36"/>
                    <a:pt x="12" y="36"/>
                  </a:cubicBezTo>
                  <a:cubicBezTo>
                    <a:pt x="12" y="36"/>
                    <a:pt x="12" y="36"/>
                    <a:pt x="12" y="36"/>
                  </a:cubicBezTo>
                  <a:cubicBezTo>
                    <a:pt x="12" y="36"/>
                    <a:pt x="12" y="36"/>
                    <a:pt x="12" y="36"/>
                  </a:cubicBezTo>
                  <a:cubicBezTo>
                    <a:pt x="12" y="36"/>
                    <a:pt x="12" y="36"/>
                    <a:pt x="11" y="36"/>
                  </a:cubicBezTo>
                  <a:cubicBezTo>
                    <a:pt x="11" y="37"/>
                    <a:pt x="11" y="37"/>
                    <a:pt x="11" y="37"/>
                  </a:cubicBezTo>
                  <a:cubicBezTo>
                    <a:pt x="11" y="37"/>
                    <a:pt x="11" y="37"/>
                    <a:pt x="11" y="37"/>
                  </a:cubicBezTo>
                  <a:cubicBezTo>
                    <a:pt x="12" y="37"/>
                    <a:pt x="12" y="37"/>
                    <a:pt x="12" y="37"/>
                  </a:cubicBezTo>
                  <a:cubicBezTo>
                    <a:pt x="12" y="37"/>
                    <a:pt x="12" y="37"/>
                    <a:pt x="12" y="36"/>
                  </a:cubicBezTo>
                  <a:cubicBezTo>
                    <a:pt x="12" y="36"/>
                    <a:pt x="12" y="36"/>
                    <a:pt x="12" y="36"/>
                  </a:cubicBezTo>
                  <a:cubicBezTo>
                    <a:pt x="12" y="36"/>
                    <a:pt x="12" y="36"/>
                    <a:pt x="12" y="36"/>
                  </a:cubicBezTo>
                  <a:cubicBezTo>
                    <a:pt x="12" y="36"/>
                    <a:pt x="12" y="36"/>
                    <a:pt x="12" y="36"/>
                  </a:cubicBezTo>
                  <a:cubicBezTo>
                    <a:pt x="12" y="37"/>
                    <a:pt x="12" y="37"/>
                    <a:pt x="12" y="37"/>
                  </a:cubicBezTo>
                  <a:cubicBezTo>
                    <a:pt x="12" y="37"/>
                    <a:pt x="12" y="37"/>
                    <a:pt x="12" y="37"/>
                  </a:cubicBezTo>
                  <a:cubicBezTo>
                    <a:pt x="12" y="37"/>
                    <a:pt x="12" y="37"/>
                    <a:pt x="12" y="37"/>
                  </a:cubicBezTo>
                  <a:cubicBezTo>
                    <a:pt x="12" y="37"/>
                    <a:pt x="12" y="37"/>
                    <a:pt x="12" y="37"/>
                  </a:cubicBezTo>
                  <a:cubicBezTo>
                    <a:pt x="12" y="37"/>
                    <a:pt x="12" y="37"/>
                    <a:pt x="13" y="37"/>
                  </a:cubicBezTo>
                  <a:cubicBezTo>
                    <a:pt x="13" y="37"/>
                    <a:pt x="13" y="36"/>
                    <a:pt x="13" y="36"/>
                  </a:cubicBezTo>
                  <a:cubicBezTo>
                    <a:pt x="13" y="36"/>
                    <a:pt x="12" y="36"/>
                    <a:pt x="12" y="36"/>
                  </a:cubicBezTo>
                  <a:cubicBezTo>
                    <a:pt x="12" y="36"/>
                    <a:pt x="13" y="36"/>
                    <a:pt x="13" y="36"/>
                  </a:cubicBezTo>
                  <a:cubicBezTo>
                    <a:pt x="13" y="36"/>
                    <a:pt x="13" y="36"/>
                    <a:pt x="13" y="37"/>
                  </a:cubicBezTo>
                  <a:cubicBezTo>
                    <a:pt x="13" y="37"/>
                    <a:pt x="13" y="37"/>
                    <a:pt x="13" y="36"/>
                  </a:cubicBezTo>
                  <a:cubicBezTo>
                    <a:pt x="13" y="36"/>
                    <a:pt x="13" y="36"/>
                    <a:pt x="13" y="36"/>
                  </a:cubicBezTo>
                  <a:cubicBezTo>
                    <a:pt x="13" y="36"/>
                    <a:pt x="13" y="36"/>
                    <a:pt x="13" y="36"/>
                  </a:cubicBezTo>
                  <a:cubicBezTo>
                    <a:pt x="13" y="36"/>
                    <a:pt x="13" y="36"/>
                    <a:pt x="13" y="35"/>
                  </a:cubicBezTo>
                  <a:cubicBezTo>
                    <a:pt x="13" y="35"/>
                    <a:pt x="13" y="35"/>
                    <a:pt x="13" y="35"/>
                  </a:cubicBezTo>
                  <a:cubicBezTo>
                    <a:pt x="12" y="35"/>
                    <a:pt x="12" y="35"/>
                    <a:pt x="12" y="35"/>
                  </a:cubicBezTo>
                  <a:cubicBezTo>
                    <a:pt x="12" y="35"/>
                    <a:pt x="12" y="35"/>
                    <a:pt x="12" y="35"/>
                  </a:cubicBezTo>
                  <a:cubicBezTo>
                    <a:pt x="12" y="35"/>
                    <a:pt x="12" y="35"/>
                    <a:pt x="12" y="35"/>
                  </a:cubicBezTo>
                  <a:cubicBezTo>
                    <a:pt x="12" y="34"/>
                    <a:pt x="13" y="35"/>
                    <a:pt x="13" y="35"/>
                  </a:cubicBezTo>
                  <a:cubicBezTo>
                    <a:pt x="13" y="35"/>
                    <a:pt x="13" y="35"/>
                    <a:pt x="13" y="35"/>
                  </a:cubicBezTo>
                  <a:cubicBezTo>
                    <a:pt x="13" y="35"/>
                    <a:pt x="13" y="35"/>
                    <a:pt x="13" y="35"/>
                  </a:cubicBezTo>
                  <a:cubicBezTo>
                    <a:pt x="13" y="35"/>
                    <a:pt x="12" y="35"/>
                    <a:pt x="12" y="35"/>
                  </a:cubicBezTo>
                  <a:cubicBezTo>
                    <a:pt x="12" y="35"/>
                    <a:pt x="13" y="35"/>
                    <a:pt x="13" y="35"/>
                  </a:cubicBezTo>
                  <a:cubicBezTo>
                    <a:pt x="13" y="35"/>
                    <a:pt x="13" y="35"/>
                    <a:pt x="13" y="35"/>
                  </a:cubicBezTo>
                  <a:cubicBezTo>
                    <a:pt x="13" y="35"/>
                    <a:pt x="13" y="35"/>
                    <a:pt x="13" y="35"/>
                  </a:cubicBezTo>
                  <a:cubicBezTo>
                    <a:pt x="13" y="35"/>
                    <a:pt x="13" y="35"/>
                    <a:pt x="13" y="34"/>
                  </a:cubicBezTo>
                  <a:cubicBezTo>
                    <a:pt x="13" y="34"/>
                    <a:pt x="13" y="34"/>
                    <a:pt x="13" y="34"/>
                  </a:cubicBezTo>
                  <a:cubicBezTo>
                    <a:pt x="13" y="34"/>
                    <a:pt x="13" y="34"/>
                    <a:pt x="13" y="34"/>
                  </a:cubicBezTo>
                  <a:cubicBezTo>
                    <a:pt x="13" y="34"/>
                    <a:pt x="13" y="34"/>
                    <a:pt x="13" y="34"/>
                  </a:cubicBezTo>
                  <a:cubicBezTo>
                    <a:pt x="13" y="34"/>
                    <a:pt x="13" y="34"/>
                    <a:pt x="13" y="33"/>
                  </a:cubicBezTo>
                  <a:cubicBezTo>
                    <a:pt x="13" y="33"/>
                    <a:pt x="13" y="33"/>
                    <a:pt x="13" y="33"/>
                  </a:cubicBezTo>
                  <a:cubicBezTo>
                    <a:pt x="13" y="33"/>
                    <a:pt x="13" y="33"/>
                    <a:pt x="13" y="33"/>
                  </a:cubicBezTo>
                  <a:cubicBezTo>
                    <a:pt x="13" y="33"/>
                    <a:pt x="13" y="33"/>
                    <a:pt x="13" y="33"/>
                  </a:cubicBezTo>
                  <a:cubicBezTo>
                    <a:pt x="13" y="33"/>
                    <a:pt x="13" y="34"/>
                    <a:pt x="13" y="34"/>
                  </a:cubicBezTo>
                  <a:cubicBezTo>
                    <a:pt x="13" y="34"/>
                    <a:pt x="13" y="34"/>
                    <a:pt x="13" y="35"/>
                  </a:cubicBezTo>
                  <a:cubicBezTo>
                    <a:pt x="13" y="35"/>
                    <a:pt x="13" y="35"/>
                    <a:pt x="13" y="35"/>
                  </a:cubicBezTo>
                  <a:cubicBezTo>
                    <a:pt x="13" y="35"/>
                    <a:pt x="13" y="35"/>
                    <a:pt x="13" y="35"/>
                  </a:cubicBezTo>
                  <a:cubicBezTo>
                    <a:pt x="13" y="35"/>
                    <a:pt x="13" y="36"/>
                    <a:pt x="13" y="36"/>
                  </a:cubicBezTo>
                  <a:cubicBezTo>
                    <a:pt x="13" y="36"/>
                    <a:pt x="13" y="36"/>
                    <a:pt x="13" y="36"/>
                  </a:cubicBezTo>
                  <a:cubicBezTo>
                    <a:pt x="14" y="36"/>
                    <a:pt x="14" y="36"/>
                    <a:pt x="14" y="36"/>
                  </a:cubicBezTo>
                  <a:cubicBezTo>
                    <a:pt x="14" y="36"/>
                    <a:pt x="13" y="36"/>
                    <a:pt x="14" y="35"/>
                  </a:cubicBezTo>
                  <a:cubicBezTo>
                    <a:pt x="14" y="35"/>
                    <a:pt x="14" y="35"/>
                    <a:pt x="14" y="35"/>
                  </a:cubicBezTo>
                  <a:cubicBezTo>
                    <a:pt x="14" y="35"/>
                    <a:pt x="14" y="35"/>
                    <a:pt x="14" y="35"/>
                  </a:cubicBezTo>
                  <a:cubicBezTo>
                    <a:pt x="14" y="35"/>
                    <a:pt x="14" y="35"/>
                    <a:pt x="14" y="35"/>
                  </a:cubicBezTo>
                  <a:cubicBezTo>
                    <a:pt x="14" y="35"/>
                    <a:pt x="14" y="35"/>
                    <a:pt x="14" y="34"/>
                  </a:cubicBezTo>
                  <a:cubicBezTo>
                    <a:pt x="14" y="34"/>
                    <a:pt x="14" y="34"/>
                    <a:pt x="14" y="34"/>
                  </a:cubicBezTo>
                  <a:cubicBezTo>
                    <a:pt x="14" y="34"/>
                    <a:pt x="14" y="34"/>
                    <a:pt x="14" y="34"/>
                  </a:cubicBezTo>
                  <a:cubicBezTo>
                    <a:pt x="14" y="34"/>
                    <a:pt x="14" y="34"/>
                    <a:pt x="14" y="34"/>
                  </a:cubicBezTo>
                  <a:cubicBezTo>
                    <a:pt x="14" y="34"/>
                    <a:pt x="14" y="34"/>
                    <a:pt x="14" y="34"/>
                  </a:cubicBezTo>
                  <a:cubicBezTo>
                    <a:pt x="14" y="34"/>
                    <a:pt x="14" y="34"/>
                    <a:pt x="14" y="34"/>
                  </a:cubicBezTo>
                  <a:cubicBezTo>
                    <a:pt x="14" y="34"/>
                    <a:pt x="14" y="34"/>
                    <a:pt x="14" y="34"/>
                  </a:cubicBezTo>
                  <a:cubicBezTo>
                    <a:pt x="14" y="34"/>
                    <a:pt x="14" y="35"/>
                    <a:pt x="14" y="35"/>
                  </a:cubicBezTo>
                  <a:cubicBezTo>
                    <a:pt x="14" y="35"/>
                    <a:pt x="14" y="35"/>
                    <a:pt x="14" y="35"/>
                  </a:cubicBezTo>
                  <a:cubicBezTo>
                    <a:pt x="14" y="35"/>
                    <a:pt x="14" y="35"/>
                    <a:pt x="14" y="35"/>
                  </a:cubicBezTo>
                  <a:cubicBezTo>
                    <a:pt x="14" y="35"/>
                    <a:pt x="14" y="36"/>
                    <a:pt x="14" y="36"/>
                  </a:cubicBezTo>
                  <a:cubicBezTo>
                    <a:pt x="14" y="36"/>
                    <a:pt x="14" y="36"/>
                    <a:pt x="14" y="36"/>
                  </a:cubicBezTo>
                  <a:cubicBezTo>
                    <a:pt x="14" y="36"/>
                    <a:pt x="14" y="36"/>
                    <a:pt x="14" y="36"/>
                  </a:cubicBezTo>
                  <a:cubicBezTo>
                    <a:pt x="14" y="36"/>
                    <a:pt x="14" y="35"/>
                    <a:pt x="14" y="35"/>
                  </a:cubicBezTo>
                  <a:cubicBezTo>
                    <a:pt x="14" y="35"/>
                    <a:pt x="14" y="35"/>
                    <a:pt x="15" y="35"/>
                  </a:cubicBezTo>
                  <a:cubicBezTo>
                    <a:pt x="15" y="35"/>
                    <a:pt x="15" y="35"/>
                    <a:pt x="15" y="35"/>
                  </a:cubicBezTo>
                  <a:cubicBezTo>
                    <a:pt x="15" y="35"/>
                    <a:pt x="15" y="35"/>
                    <a:pt x="15" y="35"/>
                  </a:cubicBezTo>
                  <a:cubicBezTo>
                    <a:pt x="15" y="34"/>
                    <a:pt x="15" y="34"/>
                    <a:pt x="15" y="34"/>
                  </a:cubicBezTo>
                  <a:cubicBezTo>
                    <a:pt x="15" y="34"/>
                    <a:pt x="15" y="33"/>
                    <a:pt x="15" y="33"/>
                  </a:cubicBezTo>
                  <a:cubicBezTo>
                    <a:pt x="15" y="33"/>
                    <a:pt x="15" y="33"/>
                    <a:pt x="15" y="33"/>
                  </a:cubicBezTo>
                  <a:cubicBezTo>
                    <a:pt x="15" y="33"/>
                    <a:pt x="15" y="33"/>
                    <a:pt x="15" y="33"/>
                  </a:cubicBezTo>
                  <a:cubicBezTo>
                    <a:pt x="15" y="34"/>
                    <a:pt x="15" y="34"/>
                    <a:pt x="15" y="34"/>
                  </a:cubicBezTo>
                  <a:cubicBezTo>
                    <a:pt x="15" y="34"/>
                    <a:pt x="15" y="34"/>
                    <a:pt x="15" y="35"/>
                  </a:cubicBezTo>
                  <a:cubicBezTo>
                    <a:pt x="15" y="35"/>
                    <a:pt x="15" y="35"/>
                    <a:pt x="15" y="35"/>
                  </a:cubicBezTo>
                  <a:cubicBezTo>
                    <a:pt x="15" y="35"/>
                    <a:pt x="15" y="35"/>
                    <a:pt x="15" y="35"/>
                  </a:cubicBezTo>
                  <a:cubicBezTo>
                    <a:pt x="15" y="35"/>
                    <a:pt x="15" y="35"/>
                    <a:pt x="15" y="35"/>
                  </a:cubicBezTo>
                  <a:cubicBezTo>
                    <a:pt x="15" y="35"/>
                    <a:pt x="15" y="35"/>
                    <a:pt x="14" y="35"/>
                  </a:cubicBezTo>
                  <a:cubicBezTo>
                    <a:pt x="14" y="35"/>
                    <a:pt x="14" y="35"/>
                    <a:pt x="14" y="35"/>
                  </a:cubicBezTo>
                  <a:cubicBezTo>
                    <a:pt x="14" y="36"/>
                    <a:pt x="14" y="36"/>
                    <a:pt x="14" y="36"/>
                  </a:cubicBezTo>
                  <a:cubicBezTo>
                    <a:pt x="14" y="36"/>
                    <a:pt x="14" y="36"/>
                    <a:pt x="14" y="36"/>
                  </a:cubicBezTo>
                  <a:cubicBezTo>
                    <a:pt x="14" y="36"/>
                    <a:pt x="14" y="36"/>
                    <a:pt x="14" y="36"/>
                  </a:cubicBezTo>
                  <a:cubicBezTo>
                    <a:pt x="14" y="36"/>
                    <a:pt x="14" y="37"/>
                    <a:pt x="14" y="37"/>
                  </a:cubicBezTo>
                  <a:cubicBezTo>
                    <a:pt x="14" y="37"/>
                    <a:pt x="14" y="37"/>
                    <a:pt x="14" y="37"/>
                  </a:cubicBezTo>
                  <a:cubicBezTo>
                    <a:pt x="14" y="37"/>
                    <a:pt x="14" y="36"/>
                    <a:pt x="14" y="36"/>
                  </a:cubicBezTo>
                  <a:cubicBezTo>
                    <a:pt x="14" y="37"/>
                    <a:pt x="14" y="37"/>
                    <a:pt x="14" y="37"/>
                  </a:cubicBezTo>
                  <a:cubicBezTo>
                    <a:pt x="14" y="37"/>
                    <a:pt x="14" y="37"/>
                    <a:pt x="14" y="37"/>
                  </a:cubicBezTo>
                  <a:cubicBezTo>
                    <a:pt x="14" y="37"/>
                    <a:pt x="14" y="37"/>
                    <a:pt x="14" y="37"/>
                  </a:cubicBezTo>
                  <a:cubicBezTo>
                    <a:pt x="15" y="37"/>
                    <a:pt x="15" y="37"/>
                    <a:pt x="15" y="37"/>
                  </a:cubicBezTo>
                  <a:cubicBezTo>
                    <a:pt x="15" y="37"/>
                    <a:pt x="15" y="37"/>
                    <a:pt x="15" y="37"/>
                  </a:cubicBezTo>
                  <a:cubicBezTo>
                    <a:pt x="15" y="37"/>
                    <a:pt x="15" y="37"/>
                    <a:pt x="15" y="37"/>
                  </a:cubicBezTo>
                  <a:cubicBezTo>
                    <a:pt x="15" y="37"/>
                    <a:pt x="15" y="37"/>
                    <a:pt x="16" y="37"/>
                  </a:cubicBezTo>
                  <a:cubicBezTo>
                    <a:pt x="16" y="36"/>
                    <a:pt x="16" y="36"/>
                    <a:pt x="16" y="36"/>
                  </a:cubicBezTo>
                  <a:cubicBezTo>
                    <a:pt x="16" y="36"/>
                    <a:pt x="16" y="36"/>
                    <a:pt x="16" y="36"/>
                  </a:cubicBezTo>
                  <a:cubicBezTo>
                    <a:pt x="16" y="36"/>
                    <a:pt x="16" y="36"/>
                    <a:pt x="16" y="36"/>
                  </a:cubicBezTo>
                  <a:cubicBezTo>
                    <a:pt x="16" y="36"/>
                    <a:pt x="16" y="36"/>
                    <a:pt x="16" y="36"/>
                  </a:cubicBezTo>
                  <a:cubicBezTo>
                    <a:pt x="16" y="36"/>
                    <a:pt x="16" y="36"/>
                    <a:pt x="16" y="36"/>
                  </a:cubicBezTo>
                  <a:cubicBezTo>
                    <a:pt x="16" y="36"/>
                    <a:pt x="16" y="36"/>
                    <a:pt x="16" y="36"/>
                  </a:cubicBezTo>
                  <a:cubicBezTo>
                    <a:pt x="16" y="36"/>
                    <a:pt x="16" y="36"/>
                    <a:pt x="16" y="35"/>
                  </a:cubicBezTo>
                  <a:cubicBezTo>
                    <a:pt x="16" y="35"/>
                    <a:pt x="16" y="35"/>
                    <a:pt x="16" y="35"/>
                  </a:cubicBezTo>
                  <a:cubicBezTo>
                    <a:pt x="16" y="35"/>
                    <a:pt x="16" y="35"/>
                    <a:pt x="16" y="35"/>
                  </a:cubicBezTo>
                  <a:cubicBezTo>
                    <a:pt x="16" y="35"/>
                    <a:pt x="16" y="35"/>
                    <a:pt x="16" y="35"/>
                  </a:cubicBezTo>
                  <a:cubicBezTo>
                    <a:pt x="16" y="35"/>
                    <a:pt x="16" y="35"/>
                    <a:pt x="16" y="34"/>
                  </a:cubicBezTo>
                  <a:cubicBezTo>
                    <a:pt x="16" y="34"/>
                    <a:pt x="16" y="34"/>
                    <a:pt x="16" y="34"/>
                  </a:cubicBezTo>
                  <a:cubicBezTo>
                    <a:pt x="16" y="34"/>
                    <a:pt x="16" y="34"/>
                    <a:pt x="17" y="34"/>
                  </a:cubicBezTo>
                  <a:cubicBezTo>
                    <a:pt x="17" y="34"/>
                    <a:pt x="16" y="34"/>
                    <a:pt x="16" y="34"/>
                  </a:cubicBezTo>
                  <a:cubicBezTo>
                    <a:pt x="16" y="34"/>
                    <a:pt x="16" y="34"/>
                    <a:pt x="17" y="34"/>
                  </a:cubicBezTo>
                  <a:cubicBezTo>
                    <a:pt x="17" y="34"/>
                    <a:pt x="17" y="34"/>
                    <a:pt x="17" y="34"/>
                  </a:cubicBezTo>
                  <a:cubicBezTo>
                    <a:pt x="17" y="34"/>
                    <a:pt x="16" y="35"/>
                    <a:pt x="16" y="35"/>
                  </a:cubicBezTo>
                  <a:cubicBezTo>
                    <a:pt x="16" y="35"/>
                    <a:pt x="16" y="35"/>
                    <a:pt x="16" y="35"/>
                  </a:cubicBezTo>
                  <a:cubicBezTo>
                    <a:pt x="16" y="35"/>
                    <a:pt x="16" y="35"/>
                    <a:pt x="16" y="35"/>
                  </a:cubicBezTo>
                  <a:cubicBezTo>
                    <a:pt x="17" y="35"/>
                    <a:pt x="17" y="35"/>
                    <a:pt x="17" y="35"/>
                  </a:cubicBezTo>
                  <a:cubicBezTo>
                    <a:pt x="17" y="35"/>
                    <a:pt x="17" y="35"/>
                    <a:pt x="17" y="35"/>
                  </a:cubicBezTo>
                  <a:cubicBezTo>
                    <a:pt x="17" y="35"/>
                    <a:pt x="17" y="35"/>
                    <a:pt x="17" y="34"/>
                  </a:cubicBezTo>
                  <a:cubicBezTo>
                    <a:pt x="17" y="34"/>
                    <a:pt x="17" y="34"/>
                    <a:pt x="17" y="34"/>
                  </a:cubicBezTo>
                  <a:cubicBezTo>
                    <a:pt x="17" y="34"/>
                    <a:pt x="17" y="34"/>
                    <a:pt x="17" y="34"/>
                  </a:cubicBezTo>
                  <a:cubicBezTo>
                    <a:pt x="17" y="34"/>
                    <a:pt x="18" y="34"/>
                    <a:pt x="18" y="34"/>
                  </a:cubicBezTo>
                  <a:cubicBezTo>
                    <a:pt x="18" y="34"/>
                    <a:pt x="18" y="34"/>
                    <a:pt x="18" y="34"/>
                  </a:cubicBezTo>
                  <a:cubicBezTo>
                    <a:pt x="18" y="33"/>
                    <a:pt x="18" y="33"/>
                    <a:pt x="18" y="33"/>
                  </a:cubicBezTo>
                  <a:cubicBezTo>
                    <a:pt x="18" y="33"/>
                    <a:pt x="18" y="33"/>
                    <a:pt x="18" y="33"/>
                  </a:cubicBezTo>
                  <a:cubicBezTo>
                    <a:pt x="18" y="33"/>
                    <a:pt x="18" y="33"/>
                    <a:pt x="18" y="32"/>
                  </a:cubicBezTo>
                  <a:cubicBezTo>
                    <a:pt x="18" y="32"/>
                    <a:pt x="18" y="32"/>
                    <a:pt x="18" y="32"/>
                  </a:cubicBezTo>
                  <a:cubicBezTo>
                    <a:pt x="18" y="32"/>
                    <a:pt x="18" y="32"/>
                    <a:pt x="18" y="32"/>
                  </a:cubicBezTo>
                  <a:cubicBezTo>
                    <a:pt x="18" y="32"/>
                    <a:pt x="17" y="32"/>
                    <a:pt x="17" y="32"/>
                  </a:cubicBezTo>
                  <a:cubicBezTo>
                    <a:pt x="17" y="32"/>
                    <a:pt x="17" y="31"/>
                    <a:pt x="17" y="31"/>
                  </a:cubicBezTo>
                  <a:cubicBezTo>
                    <a:pt x="17" y="31"/>
                    <a:pt x="17" y="31"/>
                    <a:pt x="17" y="31"/>
                  </a:cubicBezTo>
                  <a:cubicBezTo>
                    <a:pt x="17" y="31"/>
                    <a:pt x="17" y="31"/>
                    <a:pt x="17" y="31"/>
                  </a:cubicBezTo>
                  <a:cubicBezTo>
                    <a:pt x="17" y="31"/>
                    <a:pt x="17" y="31"/>
                    <a:pt x="18" y="31"/>
                  </a:cubicBezTo>
                  <a:cubicBezTo>
                    <a:pt x="18" y="31"/>
                    <a:pt x="18" y="31"/>
                    <a:pt x="18" y="31"/>
                  </a:cubicBezTo>
                  <a:cubicBezTo>
                    <a:pt x="17" y="31"/>
                    <a:pt x="17" y="31"/>
                    <a:pt x="17" y="31"/>
                  </a:cubicBezTo>
                  <a:cubicBezTo>
                    <a:pt x="17" y="31"/>
                    <a:pt x="17" y="31"/>
                    <a:pt x="17" y="31"/>
                  </a:cubicBezTo>
                  <a:cubicBezTo>
                    <a:pt x="17" y="31"/>
                    <a:pt x="18" y="32"/>
                    <a:pt x="18" y="32"/>
                  </a:cubicBezTo>
                  <a:cubicBezTo>
                    <a:pt x="18" y="32"/>
                    <a:pt x="18" y="32"/>
                    <a:pt x="18" y="31"/>
                  </a:cubicBezTo>
                  <a:cubicBezTo>
                    <a:pt x="18" y="31"/>
                    <a:pt x="18" y="31"/>
                    <a:pt x="18" y="31"/>
                  </a:cubicBezTo>
                  <a:cubicBezTo>
                    <a:pt x="18" y="31"/>
                    <a:pt x="18" y="31"/>
                    <a:pt x="18" y="31"/>
                  </a:cubicBezTo>
                  <a:cubicBezTo>
                    <a:pt x="18" y="32"/>
                    <a:pt x="18" y="32"/>
                    <a:pt x="18" y="32"/>
                  </a:cubicBezTo>
                  <a:cubicBezTo>
                    <a:pt x="18" y="32"/>
                    <a:pt x="18" y="32"/>
                    <a:pt x="18" y="32"/>
                  </a:cubicBezTo>
                  <a:cubicBezTo>
                    <a:pt x="18" y="32"/>
                    <a:pt x="18" y="33"/>
                    <a:pt x="18" y="33"/>
                  </a:cubicBezTo>
                  <a:cubicBezTo>
                    <a:pt x="18" y="33"/>
                    <a:pt x="18" y="33"/>
                    <a:pt x="18" y="34"/>
                  </a:cubicBezTo>
                  <a:cubicBezTo>
                    <a:pt x="18" y="34"/>
                    <a:pt x="18" y="34"/>
                    <a:pt x="18" y="35"/>
                  </a:cubicBezTo>
                  <a:cubicBezTo>
                    <a:pt x="18" y="35"/>
                    <a:pt x="18" y="35"/>
                    <a:pt x="18" y="35"/>
                  </a:cubicBezTo>
                  <a:cubicBezTo>
                    <a:pt x="18" y="35"/>
                    <a:pt x="18" y="35"/>
                    <a:pt x="18" y="35"/>
                  </a:cubicBezTo>
                  <a:cubicBezTo>
                    <a:pt x="18" y="35"/>
                    <a:pt x="18" y="36"/>
                    <a:pt x="18" y="36"/>
                  </a:cubicBezTo>
                  <a:cubicBezTo>
                    <a:pt x="18" y="36"/>
                    <a:pt x="18" y="36"/>
                    <a:pt x="18" y="36"/>
                  </a:cubicBezTo>
                  <a:cubicBezTo>
                    <a:pt x="18" y="36"/>
                    <a:pt x="18" y="36"/>
                    <a:pt x="19" y="35"/>
                  </a:cubicBezTo>
                  <a:cubicBezTo>
                    <a:pt x="19" y="35"/>
                    <a:pt x="19" y="35"/>
                    <a:pt x="19" y="35"/>
                  </a:cubicBezTo>
                  <a:cubicBezTo>
                    <a:pt x="19" y="35"/>
                    <a:pt x="19" y="34"/>
                    <a:pt x="19" y="34"/>
                  </a:cubicBezTo>
                  <a:cubicBezTo>
                    <a:pt x="19" y="34"/>
                    <a:pt x="19" y="34"/>
                    <a:pt x="19" y="34"/>
                  </a:cubicBezTo>
                  <a:cubicBezTo>
                    <a:pt x="19" y="34"/>
                    <a:pt x="19" y="33"/>
                    <a:pt x="19" y="33"/>
                  </a:cubicBezTo>
                  <a:cubicBezTo>
                    <a:pt x="19" y="33"/>
                    <a:pt x="19" y="33"/>
                    <a:pt x="19" y="33"/>
                  </a:cubicBezTo>
                  <a:cubicBezTo>
                    <a:pt x="20" y="33"/>
                    <a:pt x="20" y="33"/>
                    <a:pt x="20" y="32"/>
                  </a:cubicBezTo>
                  <a:cubicBezTo>
                    <a:pt x="19" y="32"/>
                    <a:pt x="19" y="32"/>
                    <a:pt x="19" y="32"/>
                  </a:cubicBezTo>
                  <a:cubicBezTo>
                    <a:pt x="19" y="32"/>
                    <a:pt x="19" y="32"/>
                    <a:pt x="19" y="32"/>
                  </a:cubicBezTo>
                  <a:cubicBezTo>
                    <a:pt x="19" y="32"/>
                    <a:pt x="19" y="32"/>
                    <a:pt x="19" y="32"/>
                  </a:cubicBezTo>
                  <a:cubicBezTo>
                    <a:pt x="19" y="32"/>
                    <a:pt x="19" y="32"/>
                    <a:pt x="19" y="32"/>
                  </a:cubicBezTo>
                  <a:cubicBezTo>
                    <a:pt x="19" y="32"/>
                    <a:pt x="19" y="32"/>
                    <a:pt x="19" y="31"/>
                  </a:cubicBezTo>
                  <a:cubicBezTo>
                    <a:pt x="19" y="31"/>
                    <a:pt x="19" y="31"/>
                    <a:pt x="19" y="31"/>
                  </a:cubicBezTo>
                  <a:cubicBezTo>
                    <a:pt x="19" y="31"/>
                    <a:pt x="16" y="23"/>
                    <a:pt x="16" y="22"/>
                  </a:cubicBezTo>
                  <a:cubicBezTo>
                    <a:pt x="16" y="22"/>
                    <a:pt x="16" y="22"/>
                    <a:pt x="16" y="22"/>
                  </a:cubicBezTo>
                  <a:cubicBezTo>
                    <a:pt x="16" y="22"/>
                    <a:pt x="16" y="22"/>
                    <a:pt x="16" y="22"/>
                  </a:cubicBezTo>
                  <a:cubicBezTo>
                    <a:pt x="17" y="22"/>
                    <a:pt x="17" y="22"/>
                    <a:pt x="17" y="22"/>
                  </a:cubicBezTo>
                  <a:cubicBezTo>
                    <a:pt x="17" y="22"/>
                    <a:pt x="17" y="23"/>
                    <a:pt x="17" y="23"/>
                  </a:cubicBezTo>
                  <a:cubicBezTo>
                    <a:pt x="17" y="23"/>
                    <a:pt x="17" y="23"/>
                    <a:pt x="17" y="23"/>
                  </a:cubicBezTo>
                  <a:cubicBezTo>
                    <a:pt x="17" y="23"/>
                    <a:pt x="17" y="23"/>
                    <a:pt x="17" y="23"/>
                  </a:cubicBezTo>
                  <a:cubicBezTo>
                    <a:pt x="17" y="23"/>
                    <a:pt x="20" y="31"/>
                    <a:pt x="20" y="31"/>
                  </a:cubicBezTo>
                  <a:cubicBezTo>
                    <a:pt x="20" y="31"/>
                    <a:pt x="20" y="31"/>
                    <a:pt x="21" y="31"/>
                  </a:cubicBezTo>
                  <a:cubicBezTo>
                    <a:pt x="21" y="32"/>
                    <a:pt x="21" y="32"/>
                    <a:pt x="21" y="32"/>
                  </a:cubicBezTo>
                  <a:cubicBezTo>
                    <a:pt x="21" y="32"/>
                    <a:pt x="21" y="32"/>
                    <a:pt x="22" y="32"/>
                  </a:cubicBezTo>
                  <a:cubicBezTo>
                    <a:pt x="22" y="32"/>
                    <a:pt x="22" y="32"/>
                    <a:pt x="22" y="32"/>
                  </a:cubicBezTo>
                  <a:cubicBezTo>
                    <a:pt x="22" y="32"/>
                    <a:pt x="22" y="32"/>
                    <a:pt x="22" y="32"/>
                  </a:cubicBezTo>
                  <a:cubicBezTo>
                    <a:pt x="22" y="32"/>
                    <a:pt x="22" y="32"/>
                    <a:pt x="22" y="32"/>
                  </a:cubicBezTo>
                  <a:cubicBezTo>
                    <a:pt x="22" y="32"/>
                    <a:pt x="22" y="32"/>
                    <a:pt x="22" y="32"/>
                  </a:cubicBezTo>
                  <a:cubicBezTo>
                    <a:pt x="22" y="32"/>
                    <a:pt x="22" y="32"/>
                    <a:pt x="22" y="31"/>
                  </a:cubicBezTo>
                  <a:cubicBezTo>
                    <a:pt x="22" y="31"/>
                    <a:pt x="23" y="31"/>
                    <a:pt x="22" y="31"/>
                  </a:cubicBezTo>
                  <a:cubicBezTo>
                    <a:pt x="22" y="31"/>
                    <a:pt x="22" y="31"/>
                    <a:pt x="22" y="31"/>
                  </a:cubicBezTo>
                  <a:cubicBezTo>
                    <a:pt x="22" y="31"/>
                    <a:pt x="22" y="31"/>
                    <a:pt x="22" y="30"/>
                  </a:cubicBezTo>
                  <a:cubicBezTo>
                    <a:pt x="22" y="30"/>
                    <a:pt x="22" y="30"/>
                    <a:pt x="23" y="30"/>
                  </a:cubicBezTo>
                  <a:cubicBezTo>
                    <a:pt x="23" y="30"/>
                    <a:pt x="23" y="30"/>
                    <a:pt x="23" y="30"/>
                  </a:cubicBezTo>
                  <a:cubicBezTo>
                    <a:pt x="23" y="30"/>
                    <a:pt x="23" y="30"/>
                    <a:pt x="23" y="30"/>
                  </a:cubicBezTo>
                  <a:cubicBezTo>
                    <a:pt x="23" y="30"/>
                    <a:pt x="23" y="30"/>
                    <a:pt x="23" y="30"/>
                  </a:cubicBezTo>
                  <a:cubicBezTo>
                    <a:pt x="23" y="30"/>
                    <a:pt x="23" y="30"/>
                    <a:pt x="23" y="30"/>
                  </a:cubicBezTo>
                  <a:cubicBezTo>
                    <a:pt x="23" y="29"/>
                    <a:pt x="23" y="29"/>
                    <a:pt x="23" y="29"/>
                  </a:cubicBezTo>
                  <a:cubicBezTo>
                    <a:pt x="23" y="29"/>
                    <a:pt x="23" y="29"/>
                    <a:pt x="23" y="29"/>
                  </a:cubicBezTo>
                  <a:cubicBezTo>
                    <a:pt x="23" y="29"/>
                    <a:pt x="23" y="29"/>
                    <a:pt x="23" y="29"/>
                  </a:cubicBezTo>
                  <a:cubicBezTo>
                    <a:pt x="23" y="30"/>
                    <a:pt x="23" y="30"/>
                    <a:pt x="23" y="30"/>
                  </a:cubicBezTo>
                  <a:cubicBezTo>
                    <a:pt x="23" y="30"/>
                    <a:pt x="23" y="30"/>
                    <a:pt x="23" y="30"/>
                  </a:cubicBezTo>
                  <a:cubicBezTo>
                    <a:pt x="23" y="30"/>
                    <a:pt x="23" y="30"/>
                    <a:pt x="23" y="30"/>
                  </a:cubicBezTo>
                  <a:cubicBezTo>
                    <a:pt x="23" y="30"/>
                    <a:pt x="23" y="30"/>
                    <a:pt x="24" y="30"/>
                  </a:cubicBezTo>
                  <a:cubicBezTo>
                    <a:pt x="24" y="30"/>
                    <a:pt x="24" y="30"/>
                    <a:pt x="24" y="30"/>
                  </a:cubicBezTo>
                  <a:cubicBezTo>
                    <a:pt x="24" y="30"/>
                    <a:pt x="24" y="30"/>
                    <a:pt x="24" y="31"/>
                  </a:cubicBezTo>
                  <a:cubicBezTo>
                    <a:pt x="24" y="31"/>
                    <a:pt x="24" y="31"/>
                    <a:pt x="25" y="31"/>
                  </a:cubicBezTo>
                  <a:cubicBezTo>
                    <a:pt x="25" y="31"/>
                    <a:pt x="25" y="31"/>
                    <a:pt x="26" y="31"/>
                  </a:cubicBezTo>
                  <a:cubicBezTo>
                    <a:pt x="26" y="31"/>
                    <a:pt x="26" y="31"/>
                    <a:pt x="26" y="31"/>
                  </a:cubicBezTo>
                  <a:cubicBezTo>
                    <a:pt x="26" y="32"/>
                    <a:pt x="26" y="33"/>
                    <a:pt x="26" y="34"/>
                  </a:cubicBezTo>
                  <a:cubicBezTo>
                    <a:pt x="26" y="34"/>
                    <a:pt x="26" y="34"/>
                    <a:pt x="26" y="35"/>
                  </a:cubicBezTo>
                  <a:cubicBezTo>
                    <a:pt x="26" y="36"/>
                    <a:pt x="26" y="36"/>
                    <a:pt x="27" y="37"/>
                  </a:cubicBezTo>
                  <a:cubicBezTo>
                    <a:pt x="27" y="38"/>
                    <a:pt x="27" y="39"/>
                    <a:pt x="27" y="39"/>
                  </a:cubicBezTo>
                  <a:cubicBezTo>
                    <a:pt x="28" y="40"/>
                    <a:pt x="28" y="40"/>
                    <a:pt x="28" y="39"/>
                  </a:cubicBezTo>
                  <a:cubicBezTo>
                    <a:pt x="28" y="39"/>
                    <a:pt x="28" y="40"/>
                    <a:pt x="28" y="40"/>
                  </a:cubicBezTo>
                  <a:cubicBezTo>
                    <a:pt x="29" y="39"/>
                    <a:pt x="30" y="39"/>
                    <a:pt x="30" y="38"/>
                  </a:cubicBezTo>
                  <a:cubicBezTo>
                    <a:pt x="30" y="37"/>
                    <a:pt x="30" y="37"/>
                    <a:pt x="30" y="36"/>
                  </a:cubicBezTo>
                  <a:cubicBezTo>
                    <a:pt x="30" y="36"/>
                    <a:pt x="30" y="36"/>
                    <a:pt x="31" y="35"/>
                  </a:cubicBezTo>
                  <a:cubicBezTo>
                    <a:pt x="31" y="35"/>
                    <a:pt x="31" y="34"/>
                    <a:pt x="31" y="34"/>
                  </a:cubicBezTo>
                  <a:lnTo>
                    <a:pt x="30" y="31"/>
                  </a:lnTo>
                  <a:close/>
                  <a:moveTo>
                    <a:pt x="7" y="35"/>
                  </a:moveTo>
                  <a:cubicBezTo>
                    <a:pt x="7" y="35"/>
                    <a:pt x="7" y="35"/>
                    <a:pt x="7" y="34"/>
                  </a:cubicBezTo>
                  <a:cubicBezTo>
                    <a:pt x="7" y="34"/>
                    <a:pt x="7" y="34"/>
                    <a:pt x="7" y="34"/>
                  </a:cubicBezTo>
                  <a:cubicBezTo>
                    <a:pt x="8" y="34"/>
                    <a:pt x="7" y="35"/>
                    <a:pt x="7" y="35"/>
                  </a:cubicBezTo>
                  <a:close/>
                  <a:moveTo>
                    <a:pt x="16" y="33"/>
                  </a:moveTo>
                  <a:cubicBezTo>
                    <a:pt x="16" y="33"/>
                    <a:pt x="16" y="33"/>
                    <a:pt x="15" y="33"/>
                  </a:cubicBezTo>
                  <a:cubicBezTo>
                    <a:pt x="15" y="33"/>
                    <a:pt x="15" y="33"/>
                    <a:pt x="15" y="33"/>
                  </a:cubicBezTo>
                  <a:cubicBezTo>
                    <a:pt x="15" y="33"/>
                    <a:pt x="15" y="33"/>
                    <a:pt x="15" y="33"/>
                  </a:cubicBezTo>
                  <a:cubicBezTo>
                    <a:pt x="15" y="33"/>
                    <a:pt x="15" y="33"/>
                    <a:pt x="16" y="33"/>
                  </a:cubicBezTo>
                  <a:cubicBezTo>
                    <a:pt x="16" y="33"/>
                    <a:pt x="16" y="33"/>
                    <a:pt x="16" y="33"/>
                  </a:cubicBezTo>
                  <a:close/>
                  <a:moveTo>
                    <a:pt x="11" y="37"/>
                  </a:moveTo>
                  <a:cubicBezTo>
                    <a:pt x="12" y="37"/>
                    <a:pt x="12" y="37"/>
                    <a:pt x="12" y="37"/>
                  </a:cubicBezTo>
                  <a:cubicBezTo>
                    <a:pt x="12" y="37"/>
                    <a:pt x="12" y="37"/>
                    <a:pt x="12" y="37"/>
                  </a:cubicBezTo>
                  <a:cubicBezTo>
                    <a:pt x="11" y="37"/>
                    <a:pt x="11" y="37"/>
                    <a:pt x="11" y="37"/>
                  </a:cubicBezTo>
                  <a:cubicBezTo>
                    <a:pt x="11" y="37"/>
                    <a:pt x="11" y="37"/>
                    <a:pt x="11" y="37"/>
                  </a:cubicBezTo>
                  <a:cubicBezTo>
                    <a:pt x="11" y="37"/>
                    <a:pt x="11" y="37"/>
                    <a:pt x="11" y="37"/>
                  </a:cubicBezTo>
                  <a:cubicBezTo>
                    <a:pt x="11" y="37"/>
                    <a:pt x="11" y="37"/>
                    <a:pt x="11" y="37"/>
                  </a:cubicBezTo>
                  <a:cubicBezTo>
                    <a:pt x="11" y="37"/>
                    <a:pt x="11" y="37"/>
                    <a:pt x="11" y="37"/>
                  </a:cubicBezTo>
                  <a:cubicBezTo>
                    <a:pt x="11" y="37"/>
                    <a:pt x="11" y="37"/>
                    <a:pt x="11" y="37"/>
                  </a:cubicBezTo>
                  <a:cubicBezTo>
                    <a:pt x="11" y="37"/>
                    <a:pt x="11" y="37"/>
                    <a:pt x="11" y="37"/>
                  </a:cubicBezTo>
                  <a:cubicBezTo>
                    <a:pt x="11" y="37"/>
                    <a:pt x="11" y="37"/>
                    <a:pt x="11" y="36"/>
                  </a:cubicBezTo>
                  <a:cubicBezTo>
                    <a:pt x="11" y="36"/>
                    <a:pt x="11" y="36"/>
                    <a:pt x="11" y="36"/>
                  </a:cubicBezTo>
                  <a:cubicBezTo>
                    <a:pt x="11" y="36"/>
                    <a:pt x="11" y="36"/>
                    <a:pt x="11" y="36"/>
                  </a:cubicBezTo>
                  <a:cubicBezTo>
                    <a:pt x="11" y="36"/>
                    <a:pt x="11" y="36"/>
                    <a:pt x="11" y="36"/>
                  </a:cubicBezTo>
                  <a:cubicBezTo>
                    <a:pt x="11" y="36"/>
                    <a:pt x="11" y="36"/>
                    <a:pt x="11" y="36"/>
                  </a:cubicBezTo>
                  <a:cubicBezTo>
                    <a:pt x="11" y="36"/>
                    <a:pt x="11" y="36"/>
                    <a:pt x="11" y="36"/>
                  </a:cubicBezTo>
                  <a:cubicBezTo>
                    <a:pt x="11" y="36"/>
                    <a:pt x="11" y="36"/>
                    <a:pt x="11" y="36"/>
                  </a:cubicBezTo>
                  <a:cubicBezTo>
                    <a:pt x="11" y="36"/>
                    <a:pt x="11" y="36"/>
                    <a:pt x="11" y="36"/>
                  </a:cubicBezTo>
                  <a:cubicBezTo>
                    <a:pt x="11" y="36"/>
                    <a:pt x="11" y="36"/>
                    <a:pt x="11" y="37"/>
                  </a:cubicBezTo>
                  <a:cubicBezTo>
                    <a:pt x="11" y="37"/>
                    <a:pt x="11" y="37"/>
                    <a:pt x="11" y="37"/>
                  </a:cubicBezTo>
                  <a:cubicBezTo>
                    <a:pt x="11" y="37"/>
                    <a:pt x="11" y="37"/>
                    <a:pt x="11" y="37"/>
                  </a:cubicBezTo>
                  <a:close/>
                  <a:moveTo>
                    <a:pt x="10" y="37"/>
                  </a:moveTo>
                  <a:cubicBezTo>
                    <a:pt x="10" y="37"/>
                    <a:pt x="10" y="37"/>
                    <a:pt x="10" y="37"/>
                  </a:cubicBezTo>
                  <a:cubicBezTo>
                    <a:pt x="10" y="37"/>
                    <a:pt x="10" y="37"/>
                    <a:pt x="10" y="37"/>
                  </a:cubicBezTo>
                  <a:cubicBezTo>
                    <a:pt x="10" y="37"/>
                    <a:pt x="10" y="37"/>
                    <a:pt x="10" y="37"/>
                  </a:cubicBezTo>
                  <a:cubicBezTo>
                    <a:pt x="10" y="37"/>
                    <a:pt x="10" y="37"/>
                    <a:pt x="10" y="37"/>
                  </a:cubicBezTo>
                  <a:cubicBezTo>
                    <a:pt x="10" y="37"/>
                    <a:pt x="10" y="37"/>
                    <a:pt x="10" y="37"/>
                  </a:cubicBezTo>
                  <a:cubicBezTo>
                    <a:pt x="10" y="37"/>
                    <a:pt x="10" y="37"/>
                    <a:pt x="10" y="37"/>
                  </a:cubicBezTo>
                  <a:cubicBezTo>
                    <a:pt x="10" y="37"/>
                    <a:pt x="10" y="37"/>
                    <a:pt x="10" y="38"/>
                  </a:cubicBezTo>
                  <a:cubicBezTo>
                    <a:pt x="10" y="38"/>
                    <a:pt x="10" y="38"/>
                    <a:pt x="10" y="38"/>
                  </a:cubicBezTo>
                  <a:cubicBezTo>
                    <a:pt x="10" y="38"/>
                    <a:pt x="10" y="38"/>
                    <a:pt x="10" y="38"/>
                  </a:cubicBezTo>
                  <a:cubicBezTo>
                    <a:pt x="10" y="38"/>
                    <a:pt x="10" y="38"/>
                    <a:pt x="10" y="38"/>
                  </a:cubicBezTo>
                  <a:cubicBezTo>
                    <a:pt x="10" y="38"/>
                    <a:pt x="9" y="38"/>
                    <a:pt x="9" y="38"/>
                  </a:cubicBezTo>
                  <a:cubicBezTo>
                    <a:pt x="9" y="37"/>
                    <a:pt x="9" y="37"/>
                    <a:pt x="9" y="37"/>
                  </a:cubicBezTo>
                  <a:cubicBezTo>
                    <a:pt x="9" y="37"/>
                    <a:pt x="9" y="37"/>
                    <a:pt x="9" y="37"/>
                  </a:cubicBezTo>
                  <a:cubicBezTo>
                    <a:pt x="9" y="37"/>
                    <a:pt x="9" y="37"/>
                    <a:pt x="9" y="37"/>
                  </a:cubicBezTo>
                  <a:cubicBezTo>
                    <a:pt x="9" y="37"/>
                    <a:pt x="9" y="37"/>
                    <a:pt x="9" y="37"/>
                  </a:cubicBezTo>
                  <a:cubicBezTo>
                    <a:pt x="9" y="37"/>
                    <a:pt x="9" y="36"/>
                    <a:pt x="9" y="36"/>
                  </a:cubicBezTo>
                  <a:cubicBezTo>
                    <a:pt x="9" y="36"/>
                    <a:pt x="9" y="36"/>
                    <a:pt x="9" y="36"/>
                  </a:cubicBezTo>
                  <a:cubicBezTo>
                    <a:pt x="9" y="36"/>
                    <a:pt x="9" y="35"/>
                    <a:pt x="9" y="35"/>
                  </a:cubicBezTo>
                  <a:cubicBezTo>
                    <a:pt x="9" y="35"/>
                    <a:pt x="9" y="35"/>
                    <a:pt x="9" y="35"/>
                  </a:cubicBezTo>
                  <a:cubicBezTo>
                    <a:pt x="9" y="35"/>
                    <a:pt x="9" y="35"/>
                    <a:pt x="9" y="35"/>
                  </a:cubicBezTo>
                  <a:cubicBezTo>
                    <a:pt x="10" y="35"/>
                    <a:pt x="10" y="35"/>
                    <a:pt x="10" y="35"/>
                  </a:cubicBezTo>
                  <a:cubicBezTo>
                    <a:pt x="10" y="35"/>
                    <a:pt x="10" y="35"/>
                    <a:pt x="10" y="35"/>
                  </a:cubicBezTo>
                  <a:cubicBezTo>
                    <a:pt x="10" y="35"/>
                    <a:pt x="10" y="35"/>
                    <a:pt x="10" y="35"/>
                  </a:cubicBezTo>
                  <a:cubicBezTo>
                    <a:pt x="10" y="35"/>
                    <a:pt x="10" y="35"/>
                    <a:pt x="10" y="35"/>
                  </a:cubicBezTo>
                  <a:cubicBezTo>
                    <a:pt x="10" y="35"/>
                    <a:pt x="10" y="35"/>
                    <a:pt x="10" y="35"/>
                  </a:cubicBezTo>
                  <a:cubicBezTo>
                    <a:pt x="10" y="35"/>
                    <a:pt x="10" y="35"/>
                    <a:pt x="10" y="35"/>
                  </a:cubicBezTo>
                  <a:cubicBezTo>
                    <a:pt x="10" y="35"/>
                    <a:pt x="10" y="35"/>
                    <a:pt x="10" y="35"/>
                  </a:cubicBezTo>
                  <a:cubicBezTo>
                    <a:pt x="10" y="35"/>
                    <a:pt x="10" y="35"/>
                    <a:pt x="10" y="36"/>
                  </a:cubicBezTo>
                  <a:cubicBezTo>
                    <a:pt x="10" y="36"/>
                    <a:pt x="10" y="36"/>
                    <a:pt x="10" y="36"/>
                  </a:cubicBezTo>
                  <a:cubicBezTo>
                    <a:pt x="10" y="36"/>
                    <a:pt x="10" y="36"/>
                    <a:pt x="10" y="36"/>
                  </a:cubicBezTo>
                  <a:cubicBezTo>
                    <a:pt x="10" y="36"/>
                    <a:pt x="10" y="36"/>
                    <a:pt x="10" y="36"/>
                  </a:cubicBezTo>
                  <a:cubicBezTo>
                    <a:pt x="10" y="36"/>
                    <a:pt x="10" y="36"/>
                    <a:pt x="10" y="36"/>
                  </a:cubicBezTo>
                  <a:cubicBezTo>
                    <a:pt x="10" y="36"/>
                    <a:pt x="10" y="36"/>
                    <a:pt x="10" y="36"/>
                  </a:cubicBezTo>
                  <a:cubicBezTo>
                    <a:pt x="10" y="36"/>
                    <a:pt x="10" y="36"/>
                    <a:pt x="10" y="36"/>
                  </a:cubicBezTo>
                  <a:cubicBezTo>
                    <a:pt x="10" y="36"/>
                    <a:pt x="10" y="36"/>
                    <a:pt x="10" y="36"/>
                  </a:cubicBezTo>
                  <a:cubicBezTo>
                    <a:pt x="10" y="36"/>
                    <a:pt x="10" y="37"/>
                    <a:pt x="10" y="37"/>
                  </a:cubicBezTo>
                  <a:cubicBezTo>
                    <a:pt x="10" y="37"/>
                    <a:pt x="10" y="37"/>
                    <a:pt x="10" y="37"/>
                  </a:cubicBezTo>
                  <a:close/>
                  <a:moveTo>
                    <a:pt x="9" y="37"/>
                  </a:moveTo>
                  <a:cubicBezTo>
                    <a:pt x="9" y="37"/>
                    <a:pt x="9" y="37"/>
                    <a:pt x="9" y="37"/>
                  </a:cubicBezTo>
                  <a:cubicBezTo>
                    <a:pt x="9" y="37"/>
                    <a:pt x="9" y="37"/>
                    <a:pt x="9" y="37"/>
                  </a:cubicBezTo>
                  <a:cubicBezTo>
                    <a:pt x="9" y="37"/>
                    <a:pt x="9" y="37"/>
                    <a:pt x="9" y="37"/>
                  </a:cubicBezTo>
                  <a:cubicBezTo>
                    <a:pt x="9" y="37"/>
                    <a:pt x="9" y="37"/>
                    <a:pt x="9" y="37"/>
                  </a:cubicBezTo>
                  <a:cubicBezTo>
                    <a:pt x="9" y="37"/>
                    <a:pt x="9" y="37"/>
                    <a:pt x="9" y="37"/>
                  </a:cubicBezTo>
                  <a:cubicBezTo>
                    <a:pt x="9" y="37"/>
                    <a:pt x="9" y="37"/>
                    <a:pt x="9" y="37"/>
                  </a:cubicBezTo>
                  <a:cubicBezTo>
                    <a:pt x="9" y="37"/>
                    <a:pt x="9" y="37"/>
                    <a:pt x="9" y="37"/>
                  </a:cubicBezTo>
                  <a:cubicBezTo>
                    <a:pt x="9" y="37"/>
                    <a:pt x="9" y="37"/>
                    <a:pt x="9" y="37"/>
                  </a:cubicBezTo>
                  <a:close/>
                  <a:moveTo>
                    <a:pt x="11" y="38"/>
                  </a:moveTo>
                  <a:cubicBezTo>
                    <a:pt x="11" y="38"/>
                    <a:pt x="11" y="38"/>
                    <a:pt x="11" y="38"/>
                  </a:cubicBezTo>
                  <a:cubicBezTo>
                    <a:pt x="11" y="38"/>
                    <a:pt x="11" y="38"/>
                    <a:pt x="11" y="38"/>
                  </a:cubicBezTo>
                  <a:cubicBezTo>
                    <a:pt x="11" y="38"/>
                    <a:pt x="11" y="38"/>
                    <a:pt x="11" y="37"/>
                  </a:cubicBezTo>
                  <a:cubicBezTo>
                    <a:pt x="11" y="37"/>
                    <a:pt x="11" y="37"/>
                    <a:pt x="11" y="37"/>
                  </a:cubicBezTo>
                  <a:cubicBezTo>
                    <a:pt x="11" y="37"/>
                    <a:pt x="11" y="37"/>
                    <a:pt x="11" y="37"/>
                  </a:cubicBezTo>
                  <a:cubicBezTo>
                    <a:pt x="11" y="37"/>
                    <a:pt x="11" y="37"/>
                    <a:pt x="11" y="37"/>
                  </a:cubicBezTo>
                  <a:cubicBezTo>
                    <a:pt x="10" y="37"/>
                    <a:pt x="10" y="37"/>
                    <a:pt x="10" y="37"/>
                  </a:cubicBezTo>
                  <a:cubicBezTo>
                    <a:pt x="10" y="37"/>
                    <a:pt x="11" y="37"/>
                    <a:pt x="11" y="37"/>
                  </a:cubicBezTo>
                  <a:cubicBezTo>
                    <a:pt x="11" y="37"/>
                    <a:pt x="11" y="37"/>
                    <a:pt x="11" y="37"/>
                  </a:cubicBezTo>
                  <a:cubicBezTo>
                    <a:pt x="11" y="37"/>
                    <a:pt x="11" y="37"/>
                    <a:pt x="11" y="37"/>
                  </a:cubicBezTo>
                  <a:cubicBezTo>
                    <a:pt x="11" y="37"/>
                    <a:pt x="11" y="37"/>
                    <a:pt x="11" y="37"/>
                  </a:cubicBezTo>
                  <a:cubicBezTo>
                    <a:pt x="11" y="37"/>
                    <a:pt x="11" y="37"/>
                    <a:pt x="11" y="37"/>
                  </a:cubicBezTo>
                  <a:cubicBezTo>
                    <a:pt x="11" y="37"/>
                    <a:pt x="11" y="38"/>
                    <a:pt x="11" y="38"/>
                  </a:cubicBezTo>
                  <a:close/>
                  <a:moveTo>
                    <a:pt x="9" y="38"/>
                  </a:moveTo>
                  <a:cubicBezTo>
                    <a:pt x="9" y="38"/>
                    <a:pt x="9" y="38"/>
                    <a:pt x="9" y="38"/>
                  </a:cubicBezTo>
                  <a:cubicBezTo>
                    <a:pt x="9" y="38"/>
                    <a:pt x="8" y="38"/>
                    <a:pt x="8" y="38"/>
                  </a:cubicBezTo>
                  <a:cubicBezTo>
                    <a:pt x="8" y="38"/>
                    <a:pt x="8" y="38"/>
                    <a:pt x="8" y="38"/>
                  </a:cubicBezTo>
                  <a:cubicBezTo>
                    <a:pt x="8" y="38"/>
                    <a:pt x="8" y="38"/>
                    <a:pt x="8" y="38"/>
                  </a:cubicBezTo>
                  <a:cubicBezTo>
                    <a:pt x="8" y="38"/>
                    <a:pt x="8" y="38"/>
                    <a:pt x="9" y="38"/>
                  </a:cubicBezTo>
                  <a:cubicBezTo>
                    <a:pt x="9" y="38"/>
                    <a:pt x="9" y="38"/>
                    <a:pt x="9" y="38"/>
                  </a:cubicBezTo>
                  <a:cubicBezTo>
                    <a:pt x="9" y="38"/>
                    <a:pt x="9" y="38"/>
                    <a:pt x="9" y="38"/>
                  </a:cubicBezTo>
                  <a:cubicBezTo>
                    <a:pt x="9" y="38"/>
                    <a:pt x="9" y="38"/>
                    <a:pt x="9" y="38"/>
                  </a:cubicBezTo>
                  <a:cubicBezTo>
                    <a:pt x="9" y="38"/>
                    <a:pt x="9" y="38"/>
                    <a:pt x="9" y="38"/>
                  </a:cubicBezTo>
                  <a:cubicBezTo>
                    <a:pt x="9" y="38"/>
                    <a:pt x="9" y="38"/>
                    <a:pt x="9" y="38"/>
                  </a:cubicBezTo>
                  <a:cubicBezTo>
                    <a:pt x="9" y="38"/>
                    <a:pt x="9" y="38"/>
                    <a:pt x="9" y="38"/>
                  </a:cubicBezTo>
                  <a:cubicBezTo>
                    <a:pt x="9" y="38"/>
                    <a:pt x="9" y="38"/>
                    <a:pt x="9" y="38"/>
                  </a:cubicBezTo>
                  <a:close/>
                  <a:moveTo>
                    <a:pt x="8" y="37"/>
                  </a:moveTo>
                  <a:cubicBezTo>
                    <a:pt x="8" y="37"/>
                    <a:pt x="8" y="38"/>
                    <a:pt x="8" y="38"/>
                  </a:cubicBezTo>
                  <a:cubicBezTo>
                    <a:pt x="8" y="38"/>
                    <a:pt x="7" y="38"/>
                    <a:pt x="7" y="37"/>
                  </a:cubicBezTo>
                  <a:cubicBezTo>
                    <a:pt x="7" y="37"/>
                    <a:pt x="7" y="37"/>
                    <a:pt x="7" y="37"/>
                  </a:cubicBezTo>
                  <a:cubicBezTo>
                    <a:pt x="7" y="37"/>
                    <a:pt x="7" y="37"/>
                    <a:pt x="7" y="37"/>
                  </a:cubicBezTo>
                  <a:cubicBezTo>
                    <a:pt x="7" y="37"/>
                    <a:pt x="7" y="37"/>
                    <a:pt x="7" y="36"/>
                  </a:cubicBezTo>
                  <a:cubicBezTo>
                    <a:pt x="7" y="36"/>
                    <a:pt x="7" y="36"/>
                    <a:pt x="7" y="36"/>
                  </a:cubicBezTo>
                  <a:cubicBezTo>
                    <a:pt x="7" y="36"/>
                    <a:pt x="7" y="37"/>
                    <a:pt x="7" y="37"/>
                  </a:cubicBezTo>
                  <a:cubicBezTo>
                    <a:pt x="7" y="37"/>
                    <a:pt x="7" y="37"/>
                    <a:pt x="7" y="37"/>
                  </a:cubicBezTo>
                  <a:cubicBezTo>
                    <a:pt x="7" y="37"/>
                    <a:pt x="7" y="37"/>
                    <a:pt x="8" y="37"/>
                  </a:cubicBezTo>
                  <a:close/>
                  <a:moveTo>
                    <a:pt x="9" y="37"/>
                  </a:moveTo>
                  <a:cubicBezTo>
                    <a:pt x="9" y="37"/>
                    <a:pt x="9" y="37"/>
                    <a:pt x="9" y="37"/>
                  </a:cubicBezTo>
                  <a:cubicBezTo>
                    <a:pt x="9" y="37"/>
                    <a:pt x="9" y="37"/>
                    <a:pt x="9" y="37"/>
                  </a:cubicBezTo>
                  <a:cubicBezTo>
                    <a:pt x="8" y="37"/>
                    <a:pt x="8" y="38"/>
                    <a:pt x="8" y="38"/>
                  </a:cubicBezTo>
                  <a:cubicBezTo>
                    <a:pt x="8" y="37"/>
                    <a:pt x="8" y="37"/>
                    <a:pt x="8" y="37"/>
                  </a:cubicBezTo>
                  <a:cubicBezTo>
                    <a:pt x="8" y="37"/>
                    <a:pt x="8" y="37"/>
                    <a:pt x="8" y="37"/>
                  </a:cubicBezTo>
                  <a:cubicBezTo>
                    <a:pt x="8" y="37"/>
                    <a:pt x="8" y="37"/>
                    <a:pt x="8" y="37"/>
                  </a:cubicBezTo>
                  <a:cubicBezTo>
                    <a:pt x="8" y="37"/>
                    <a:pt x="8" y="36"/>
                    <a:pt x="8" y="36"/>
                  </a:cubicBezTo>
                  <a:cubicBezTo>
                    <a:pt x="8" y="36"/>
                    <a:pt x="8" y="36"/>
                    <a:pt x="8" y="36"/>
                  </a:cubicBezTo>
                  <a:cubicBezTo>
                    <a:pt x="8" y="36"/>
                    <a:pt x="8" y="36"/>
                    <a:pt x="8" y="36"/>
                  </a:cubicBezTo>
                  <a:cubicBezTo>
                    <a:pt x="8" y="36"/>
                    <a:pt x="8" y="36"/>
                    <a:pt x="8" y="36"/>
                  </a:cubicBezTo>
                  <a:cubicBezTo>
                    <a:pt x="8" y="36"/>
                    <a:pt x="8" y="36"/>
                    <a:pt x="8" y="36"/>
                  </a:cubicBezTo>
                  <a:cubicBezTo>
                    <a:pt x="8" y="36"/>
                    <a:pt x="8" y="36"/>
                    <a:pt x="8" y="36"/>
                  </a:cubicBezTo>
                  <a:cubicBezTo>
                    <a:pt x="8" y="36"/>
                    <a:pt x="8" y="36"/>
                    <a:pt x="8" y="36"/>
                  </a:cubicBezTo>
                  <a:cubicBezTo>
                    <a:pt x="8" y="36"/>
                    <a:pt x="8" y="36"/>
                    <a:pt x="8" y="36"/>
                  </a:cubicBezTo>
                  <a:cubicBezTo>
                    <a:pt x="8" y="36"/>
                    <a:pt x="8" y="36"/>
                    <a:pt x="8" y="36"/>
                  </a:cubicBezTo>
                  <a:cubicBezTo>
                    <a:pt x="8" y="36"/>
                    <a:pt x="9" y="36"/>
                    <a:pt x="9" y="36"/>
                  </a:cubicBezTo>
                  <a:cubicBezTo>
                    <a:pt x="9" y="36"/>
                    <a:pt x="9" y="36"/>
                    <a:pt x="9" y="36"/>
                  </a:cubicBezTo>
                  <a:cubicBezTo>
                    <a:pt x="9" y="37"/>
                    <a:pt x="9" y="37"/>
                    <a:pt x="9" y="37"/>
                  </a:cubicBezTo>
                  <a:cubicBezTo>
                    <a:pt x="9" y="37"/>
                    <a:pt x="9" y="37"/>
                    <a:pt x="9" y="37"/>
                  </a:cubicBezTo>
                  <a:cubicBezTo>
                    <a:pt x="9" y="37"/>
                    <a:pt x="9" y="37"/>
                    <a:pt x="9" y="37"/>
                  </a:cubicBezTo>
                  <a:cubicBezTo>
                    <a:pt x="9" y="37"/>
                    <a:pt x="9" y="37"/>
                    <a:pt x="9" y="37"/>
                  </a:cubicBezTo>
                  <a:cubicBezTo>
                    <a:pt x="9" y="37"/>
                    <a:pt x="9" y="37"/>
                    <a:pt x="9" y="37"/>
                  </a:cubicBezTo>
                  <a:close/>
                  <a:moveTo>
                    <a:pt x="9" y="37"/>
                  </a:moveTo>
                  <a:cubicBezTo>
                    <a:pt x="9" y="37"/>
                    <a:pt x="9" y="37"/>
                    <a:pt x="9" y="37"/>
                  </a:cubicBezTo>
                  <a:cubicBezTo>
                    <a:pt x="9" y="37"/>
                    <a:pt x="9" y="37"/>
                    <a:pt x="9" y="37"/>
                  </a:cubicBezTo>
                  <a:cubicBezTo>
                    <a:pt x="9" y="37"/>
                    <a:pt x="9" y="37"/>
                    <a:pt x="9" y="37"/>
                  </a:cubicBezTo>
                  <a:cubicBezTo>
                    <a:pt x="9" y="37"/>
                    <a:pt x="9" y="37"/>
                    <a:pt x="9" y="37"/>
                  </a:cubicBezTo>
                  <a:cubicBezTo>
                    <a:pt x="9" y="37"/>
                    <a:pt x="9" y="37"/>
                    <a:pt x="9" y="37"/>
                  </a:cubicBezTo>
                  <a:cubicBezTo>
                    <a:pt x="9" y="37"/>
                    <a:pt x="9" y="36"/>
                    <a:pt x="9" y="36"/>
                  </a:cubicBezTo>
                  <a:cubicBezTo>
                    <a:pt x="9" y="36"/>
                    <a:pt x="9" y="36"/>
                    <a:pt x="9" y="36"/>
                  </a:cubicBezTo>
                  <a:cubicBezTo>
                    <a:pt x="9" y="36"/>
                    <a:pt x="9" y="36"/>
                    <a:pt x="9" y="36"/>
                  </a:cubicBezTo>
                  <a:cubicBezTo>
                    <a:pt x="8" y="36"/>
                    <a:pt x="8" y="36"/>
                    <a:pt x="8" y="36"/>
                  </a:cubicBezTo>
                  <a:cubicBezTo>
                    <a:pt x="8" y="36"/>
                    <a:pt x="8" y="36"/>
                    <a:pt x="8" y="36"/>
                  </a:cubicBezTo>
                  <a:cubicBezTo>
                    <a:pt x="8" y="36"/>
                    <a:pt x="8" y="36"/>
                    <a:pt x="8" y="36"/>
                  </a:cubicBezTo>
                  <a:cubicBezTo>
                    <a:pt x="8" y="36"/>
                    <a:pt x="8" y="36"/>
                    <a:pt x="8" y="36"/>
                  </a:cubicBezTo>
                  <a:cubicBezTo>
                    <a:pt x="9" y="36"/>
                    <a:pt x="9" y="36"/>
                    <a:pt x="9" y="36"/>
                  </a:cubicBezTo>
                  <a:cubicBezTo>
                    <a:pt x="8" y="36"/>
                    <a:pt x="8" y="36"/>
                    <a:pt x="8" y="36"/>
                  </a:cubicBezTo>
                  <a:cubicBezTo>
                    <a:pt x="8" y="36"/>
                    <a:pt x="8" y="36"/>
                    <a:pt x="8" y="35"/>
                  </a:cubicBezTo>
                  <a:cubicBezTo>
                    <a:pt x="8" y="35"/>
                    <a:pt x="9" y="35"/>
                    <a:pt x="9" y="35"/>
                  </a:cubicBezTo>
                  <a:cubicBezTo>
                    <a:pt x="9" y="35"/>
                    <a:pt x="9" y="35"/>
                    <a:pt x="9" y="35"/>
                  </a:cubicBezTo>
                  <a:cubicBezTo>
                    <a:pt x="9" y="35"/>
                    <a:pt x="9" y="35"/>
                    <a:pt x="8" y="35"/>
                  </a:cubicBezTo>
                  <a:cubicBezTo>
                    <a:pt x="9" y="35"/>
                    <a:pt x="9" y="35"/>
                    <a:pt x="9" y="35"/>
                  </a:cubicBezTo>
                  <a:cubicBezTo>
                    <a:pt x="9" y="35"/>
                    <a:pt x="9" y="35"/>
                    <a:pt x="9" y="35"/>
                  </a:cubicBezTo>
                  <a:cubicBezTo>
                    <a:pt x="9" y="35"/>
                    <a:pt x="9" y="35"/>
                    <a:pt x="9" y="35"/>
                  </a:cubicBezTo>
                  <a:cubicBezTo>
                    <a:pt x="9" y="36"/>
                    <a:pt x="9" y="36"/>
                    <a:pt x="9" y="36"/>
                  </a:cubicBezTo>
                  <a:cubicBezTo>
                    <a:pt x="9" y="36"/>
                    <a:pt x="9" y="36"/>
                    <a:pt x="9" y="36"/>
                  </a:cubicBezTo>
                  <a:cubicBezTo>
                    <a:pt x="9" y="36"/>
                    <a:pt x="9" y="36"/>
                    <a:pt x="9" y="36"/>
                  </a:cubicBezTo>
                  <a:cubicBezTo>
                    <a:pt x="9" y="36"/>
                    <a:pt x="9" y="36"/>
                    <a:pt x="9" y="36"/>
                  </a:cubicBezTo>
                  <a:cubicBezTo>
                    <a:pt x="9" y="36"/>
                    <a:pt x="9" y="36"/>
                    <a:pt x="9" y="37"/>
                  </a:cubicBezTo>
                  <a:close/>
                  <a:moveTo>
                    <a:pt x="10" y="35"/>
                  </a:moveTo>
                  <a:cubicBezTo>
                    <a:pt x="10" y="35"/>
                    <a:pt x="10" y="35"/>
                    <a:pt x="10" y="36"/>
                  </a:cubicBezTo>
                  <a:cubicBezTo>
                    <a:pt x="10" y="36"/>
                    <a:pt x="10" y="36"/>
                    <a:pt x="10" y="36"/>
                  </a:cubicBezTo>
                  <a:cubicBezTo>
                    <a:pt x="10" y="36"/>
                    <a:pt x="10" y="36"/>
                    <a:pt x="10" y="36"/>
                  </a:cubicBezTo>
                  <a:cubicBezTo>
                    <a:pt x="10" y="36"/>
                    <a:pt x="10" y="36"/>
                    <a:pt x="10" y="36"/>
                  </a:cubicBezTo>
                  <a:cubicBezTo>
                    <a:pt x="10" y="36"/>
                    <a:pt x="10" y="36"/>
                    <a:pt x="10" y="36"/>
                  </a:cubicBezTo>
                  <a:cubicBezTo>
                    <a:pt x="10" y="36"/>
                    <a:pt x="10" y="36"/>
                    <a:pt x="10" y="36"/>
                  </a:cubicBezTo>
                  <a:cubicBezTo>
                    <a:pt x="10" y="36"/>
                    <a:pt x="10" y="36"/>
                    <a:pt x="10" y="36"/>
                  </a:cubicBezTo>
                  <a:cubicBezTo>
                    <a:pt x="10" y="36"/>
                    <a:pt x="10" y="36"/>
                    <a:pt x="10" y="36"/>
                  </a:cubicBezTo>
                  <a:cubicBezTo>
                    <a:pt x="10" y="36"/>
                    <a:pt x="10" y="36"/>
                    <a:pt x="10" y="36"/>
                  </a:cubicBezTo>
                  <a:cubicBezTo>
                    <a:pt x="10" y="36"/>
                    <a:pt x="10" y="36"/>
                    <a:pt x="10" y="36"/>
                  </a:cubicBezTo>
                  <a:cubicBezTo>
                    <a:pt x="10" y="36"/>
                    <a:pt x="10" y="36"/>
                    <a:pt x="10" y="36"/>
                  </a:cubicBezTo>
                  <a:cubicBezTo>
                    <a:pt x="10" y="36"/>
                    <a:pt x="10" y="36"/>
                    <a:pt x="10" y="35"/>
                  </a:cubicBezTo>
                  <a:cubicBezTo>
                    <a:pt x="10" y="35"/>
                    <a:pt x="10" y="35"/>
                    <a:pt x="10" y="35"/>
                  </a:cubicBezTo>
                  <a:cubicBezTo>
                    <a:pt x="10" y="35"/>
                    <a:pt x="10" y="35"/>
                    <a:pt x="10" y="35"/>
                  </a:cubicBezTo>
                  <a:cubicBezTo>
                    <a:pt x="10" y="35"/>
                    <a:pt x="10" y="35"/>
                    <a:pt x="10" y="35"/>
                  </a:cubicBezTo>
                  <a:cubicBezTo>
                    <a:pt x="10" y="35"/>
                    <a:pt x="10" y="35"/>
                    <a:pt x="10" y="35"/>
                  </a:cubicBezTo>
                  <a:cubicBezTo>
                    <a:pt x="10" y="35"/>
                    <a:pt x="10" y="35"/>
                    <a:pt x="10" y="35"/>
                  </a:cubicBezTo>
                  <a:cubicBezTo>
                    <a:pt x="10" y="35"/>
                    <a:pt x="10" y="35"/>
                    <a:pt x="10" y="35"/>
                  </a:cubicBezTo>
                  <a:cubicBezTo>
                    <a:pt x="10" y="35"/>
                    <a:pt x="10" y="35"/>
                    <a:pt x="10" y="35"/>
                  </a:cubicBezTo>
                  <a:cubicBezTo>
                    <a:pt x="10" y="35"/>
                    <a:pt x="10" y="35"/>
                    <a:pt x="10" y="35"/>
                  </a:cubicBezTo>
                  <a:cubicBezTo>
                    <a:pt x="10" y="35"/>
                    <a:pt x="10" y="35"/>
                    <a:pt x="10" y="35"/>
                  </a:cubicBezTo>
                  <a:cubicBezTo>
                    <a:pt x="10" y="35"/>
                    <a:pt x="10" y="35"/>
                    <a:pt x="10" y="35"/>
                  </a:cubicBezTo>
                  <a:close/>
                  <a:moveTo>
                    <a:pt x="23" y="31"/>
                  </a:moveTo>
                  <a:cubicBezTo>
                    <a:pt x="23" y="31"/>
                    <a:pt x="23" y="31"/>
                    <a:pt x="23" y="31"/>
                  </a:cubicBezTo>
                  <a:cubicBezTo>
                    <a:pt x="23" y="31"/>
                    <a:pt x="22" y="31"/>
                    <a:pt x="22" y="31"/>
                  </a:cubicBezTo>
                  <a:cubicBezTo>
                    <a:pt x="22" y="30"/>
                    <a:pt x="23" y="30"/>
                    <a:pt x="23" y="30"/>
                  </a:cubicBezTo>
                  <a:cubicBezTo>
                    <a:pt x="23" y="30"/>
                    <a:pt x="23" y="30"/>
                    <a:pt x="23" y="30"/>
                  </a:cubicBezTo>
                  <a:cubicBezTo>
                    <a:pt x="23" y="30"/>
                    <a:pt x="23" y="30"/>
                    <a:pt x="23" y="30"/>
                  </a:cubicBezTo>
                  <a:cubicBezTo>
                    <a:pt x="23" y="30"/>
                    <a:pt x="23" y="30"/>
                    <a:pt x="23" y="30"/>
                  </a:cubicBezTo>
                  <a:cubicBezTo>
                    <a:pt x="23" y="30"/>
                    <a:pt x="23" y="30"/>
                    <a:pt x="23" y="31"/>
                  </a:cubicBezTo>
                  <a:cubicBezTo>
                    <a:pt x="23" y="31"/>
                    <a:pt x="23" y="31"/>
                    <a:pt x="23" y="31"/>
                  </a:cubicBezTo>
                  <a:cubicBezTo>
                    <a:pt x="23" y="31"/>
                    <a:pt x="23" y="31"/>
                    <a:pt x="23" y="31"/>
                  </a:cubicBezTo>
                  <a:cubicBezTo>
                    <a:pt x="23" y="31"/>
                    <a:pt x="23" y="31"/>
                    <a:pt x="23" y="31"/>
                  </a:cubicBezTo>
                  <a:cubicBezTo>
                    <a:pt x="23" y="31"/>
                    <a:pt x="23" y="31"/>
                    <a:pt x="23" y="31"/>
                  </a:cubicBezTo>
                  <a:close/>
                  <a:moveTo>
                    <a:pt x="23" y="32"/>
                  </a:moveTo>
                  <a:cubicBezTo>
                    <a:pt x="23" y="32"/>
                    <a:pt x="23" y="32"/>
                    <a:pt x="23" y="32"/>
                  </a:cubicBezTo>
                  <a:cubicBezTo>
                    <a:pt x="23" y="32"/>
                    <a:pt x="23" y="32"/>
                    <a:pt x="23" y="32"/>
                  </a:cubicBezTo>
                  <a:cubicBezTo>
                    <a:pt x="23" y="32"/>
                    <a:pt x="22" y="32"/>
                    <a:pt x="22" y="32"/>
                  </a:cubicBezTo>
                  <a:cubicBezTo>
                    <a:pt x="22" y="33"/>
                    <a:pt x="22" y="33"/>
                    <a:pt x="22" y="33"/>
                  </a:cubicBezTo>
                  <a:cubicBezTo>
                    <a:pt x="22" y="33"/>
                    <a:pt x="22" y="33"/>
                    <a:pt x="22" y="32"/>
                  </a:cubicBezTo>
                  <a:cubicBezTo>
                    <a:pt x="22" y="32"/>
                    <a:pt x="22" y="32"/>
                    <a:pt x="22" y="32"/>
                  </a:cubicBezTo>
                  <a:cubicBezTo>
                    <a:pt x="22" y="32"/>
                    <a:pt x="22" y="32"/>
                    <a:pt x="22" y="32"/>
                  </a:cubicBezTo>
                  <a:cubicBezTo>
                    <a:pt x="22" y="32"/>
                    <a:pt x="22" y="32"/>
                    <a:pt x="22" y="32"/>
                  </a:cubicBezTo>
                  <a:cubicBezTo>
                    <a:pt x="22" y="32"/>
                    <a:pt x="22" y="32"/>
                    <a:pt x="22" y="32"/>
                  </a:cubicBezTo>
                  <a:cubicBezTo>
                    <a:pt x="22" y="32"/>
                    <a:pt x="22" y="32"/>
                    <a:pt x="23" y="31"/>
                  </a:cubicBezTo>
                  <a:cubicBezTo>
                    <a:pt x="23" y="31"/>
                    <a:pt x="23" y="31"/>
                    <a:pt x="23" y="31"/>
                  </a:cubicBezTo>
                  <a:cubicBezTo>
                    <a:pt x="23" y="31"/>
                    <a:pt x="23" y="31"/>
                    <a:pt x="23" y="31"/>
                  </a:cubicBezTo>
                  <a:cubicBezTo>
                    <a:pt x="23" y="31"/>
                    <a:pt x="23" y="31"/>
                    <a:pt x="23" y="31"/>
                  </a:cubicBezTo>
                  <a:cubicBezTo>
                    <a:pt x="23" y="32"/>
                    <a:pt x="23" y="32"/>
                    <a:pt x="23" y="32"/>
                  </a:cubicBezTo>
                  <a:close/>
                  <a:moveTo>
                    <a:pt x="20" y="32"/>
                  </a:moveTo>
                  <a:cubicBezTo>
                    <a:pt x="20" y="32"/>
                    <a:pt x="21" y="32"/>
                    <a:pt x="21" y="32"/>
                  </a:cubicBezTo>
                  <a:cubicBezTo>
                    <a:pt x="21" y="32"/>
                    <a:pt x="21" y="32"/>
                    <a:pt x="21" y="32"/>
                  </a:cubicBezTo>
                  <a:cubicBezTo>
                    <a:pt x="21" y="32"/>
                    <a:pt x="21" y="32"/>
                    <a:pt x="21" y="32"/>
                  </a:cubicBezTo>
                  <a:cubicBezTo>
                    <a:pt x="21" y="33"/>
                    <a:pt x="21" y="33"/>
                    <a:pt x="21" y="33"/>
                  </a:cubicBezTo>
                  <a:cubicBezTo>
                    <a:pt x="21" y="33"/>
                    <a:pt x="21" y="33"/>
                    <a:pt x="20" y="33"/>
                  </a:cubicBezTo>
                  <a:cubicBezTo>
                    <a:pt x="20" y="33"/>
                    <a:pt x="20" y="33"/>
                    <a:pt x="20" y="33"/>
                  </a:cubicBezTo>
                  <a:cubicBezTo>
                    <a:pt x="20" y="33"/>
                    <a:pt x="20" y="33"/>
                    <a:pt x="20" y="33"/>
                  </a:cubicBezTo>
                  <a:cubicBezTo>
                    <a:pt x="20" y="33"/>
                    <a:pt x="20" y="33"/>
                    <a:pt x="20" y="32"/>
                  </a:cubicBezTo>
                  <a:cubicBezTo>
                    <a:pt x="20" y="32"/>
                    <a:pt x="20" y="32"/>
                    <a:pt x="20" y="32"/>
                  </a:cubicBezTo>
                  <a:cubicBezTo>
                    <a:pt x="20" y="32"/>
                    <a:pt x="20" y="32"/>
                    <a:pt x="20" y="32"/>
                  </a:cubicBezTo>
                  <a:cubicBezTo>
                    <a:pt x="20" y="32"/>
                    <a:pt x="20" y="32"/>
                    <a:pt x="20" y="32"/>
                  </a:cubicBezTo>
                  <a:cubicBezTo>
                    <a:pt x="20" y="32"/>
                    <a:pt x="20" y="32"/>
                    <a:pt x="20" y="32"/>
                  </a:cubicBezTo>
                  <a:close/>
                  <a:moveTo>
                    <a:pt x="21" y="35"/>
                  </a:moveTo>
                  <a:cubicBezTo>
                    <a:pt x="21" y="35"/>
                    <a:pt x="21" y="35"/>
                    <a:pt x="21" y="35"/>
                  </a:cubicBezTo>
                  <a:cubicBezTo>
                    <a:pt x="21" y="35"/>
                    <a:pt x="21" y="35"/>
                    <a:pt x="21" y="35"/>
                  </a:cubicBezTo>
                  <a:cubicBezTo>
                    <a:pt x="21" y="35"/>
                    <a:pt x="21" y="35"/>
                    <a:pt x="21" y="35"/>
                  </a:cubicBezTo>
                  <a:cubicBezTo>
                    <a:pt x="20" y="35"/>
                    <a:pt x="20" y="35"/>
                    <a:pt x="20" y="35"/>
                  </a:cubicBezTo>
                  <a:cubicBezTo>
                    <a:pt x="20" y="35"/>
                    <a:pt x="20" y="35"/>
                    <a:pt x="20" y="35"/>
                  </a:cubicBezTo>
                  <a:cubicBezTo>
                    <a:pt x="20" y="35"/>
                    <a:pt x="20" y="35"/>
                    <a:pt x="20" y="35"/>
                  </a:cubicBezTo>
                  <a:cubicBezTo>
                    <a:pt x="20" y="35"/>
                    <a:pt x="20" y="35"/>
                    <a:pt x="21" y="35"/>
                  </a:cubicBezTo>
                  <a:cubicBezTo>
                    <a:pt x="21" y="35"/>
                    <a:pt x="21" y="35"/>
                    <a:pt x="21" y="35"/>
                  </a:cubicBezTo>
                  <a:close/>
                  <a:moveTo>
                    <a:pt x="22" y="33"/>
                  </a:moveTo>
                  <a:cubicBezTo>
                    <a:pt x="22" y="34"/>
                    <a:pt x="22" y="34"/>
                    <a:pt x="22" y="34"/>
                  </a:cubicBezTo>
                  <a:cubicBezTo>
                    <a:pt x="22" y="34"/>
                    <a:pt x="22" y="34"/>
                    <a:pt x="22" y="34"/>
                  </a:cubicBezTo>
                  <a:cubicBezTo>
                    <a:pt x="22" y="34"/>
                    <a:pt x="22" y="34"/>
                    <a:pt x="22" y="34"/>
                  </a:cubicBezTo>
                  <a:cubicBezTo>
                    <a:pt x="22" y="35"/>
                    <a:pt x="21" y="35"/>
                    <a:pt x="21" y="35"/>
                  </a:cubicBezTo>
                  <a:cubicBezTo>
                    <a:pt x="21" y="35"/>
                    <a:pt x="21" y="35"/>
                    <a:pt x="21" y="35"/>
                  </a:cubicBezTo>
                  <a:cubicBezTo>
                    <a:pt x="21" y="35"/>
                    <a:pt x="21" y="35"/>
                    <a:pt x="21" y="35"/>
                  </a:cubicBezTo>
                  <a:cubicBezTo>
                    <a:pt x="21" y="35"/>
                    <a:pt x="21" y="35"/>
                    <a:pt x="21" y="35"/>
                  </a:cubicBezTo>
                  <a:cubicBezTo>
                    <a:pt x="21" y="35"/>
                    <a:pt x="21" y="35"/>
                    <a:pt x="21" y="35"/>
                  </a:cubicBezTo>
                  <a:cubicBezTo>
                    <a:pt x="21" y="35"/>
                    <a:pt x="21" y="35"/>
                    <a:pt x="21" y="35"/>
                  </a:cubicBezTo>
                  <a:cubicBezTo>
                    <a:pt x="21" y="34"/>
                    <a:pt x="21" y="34"/>
                    <a:pt x="21" y="34"/>
                  </a:cubicBezTo>
                  <a:cubicBezTo>
                    <a:pt x="21" y="34"/>
                    <a:pt x="21" y="34"/>
                    <a:pt x="21" y="34"/>
                  </a:cubicBezTo>
                  <a:cubicBezTo>
                    <a:pt x="21" y="34"/>
                    <a:pt x="21" y="34"/>
                    <a:pt x="21" y="34"/>
                  </a:cubicBezTo>
                  <a:cubicBezTo>
                    <a:pt x="21" y="34"/>
                    <a:pt x="21" y="34"/>
                    <a:pt x="21" y="33"/>
                  </a:cubicBezTo>
                  <a:cubicBezTo>
                    <a:pt x="21" y="33"/>
                    <a:pt x="21" y="33"/>
                    <a:pt x="21" y="33"/>
                  </a:cubicBezTo>
                  <a:cubicBezTo>
                    <a:pt x="21" y="33"/>
                    <a:pt x="21" y="33"/>
                    <a:pt x="21" y="33"/>
                  </a:cubicBezTo>
                  <a:cubicBezTo>
                    <a:pt x="21" y="33"/>
                    <a:pt x="21" y="33"/>
                    <a:pt x="21" y="33"/>
                  </a:cubicBezTo>
                  <a:cubicBezTo>
                    <a:pt x="21" y="33"/>
                    <a:pt x="21" y="33"/>
                    <a:pt x="21" y="33"/>
                  </a:cubicBezTo>
                  <a:cubicBezTo>
                    <a:pt x="21" y="33"/>
                    <a:pt x="21" y="33"/>
                    <a:pt x="21" y="33"/>
                  </a:cubicBezTo>
                  <a:cubicBezTo>
                    <a:pt x="21" y="33"/>
                    <a:pt x="21" y="33"/>
                    <a:pt x="22" y="33"/>
                  </a:cubicBezTo>
                  <a:cubicBezTo>
                    <a:pt x="22" y="33"/>
                    <a:pt x="22" y="33"/>
                    <a:pt x="22" y="33"/>
                  </a:cubicBezTo>
                  <a:close/>
                  <a:moveTo>
                    <a:pt x="20" y="32"/>
                  </a:moveTo>
                  <a:cubicBezTo>
                    <a:pt x="20" y="32"/>
                    <a:pt x="20" y="32"/>
                    <a:pt x="20" y="32"/>
                  </a:cubicBezTo>
                  <a:cubicBezTo>
                    <a:pt x="20" y="32"/>
                    <a:pt x="20" y="32"/>
                    <a:pt x="20" y="32"/>
                  </a:cubicBezTo>
                  <a:cubicBezTo>
                    <a:pt x="20" y="32"/>
                    <a:pt x="19" y="31"/>
                    <a:pt x="20" y="31"/>
                  </a:cubicBezTo>
                  <a:cubicBezTo>
                    <a:pt x="20" y="31"/>
                    <a:pt x="20" y="31"/>
                    <a:pt x="20" y="31"/>
                  </a:cubicBezTo>
                  <a:cubicBezTo>
                    <a:pt x="20" y="31"/>
                    <a:pt x="20" y="32"/>
                    <a:pt x="20" y="32"/>
                  </a:cubicBezTo>
                  <a:cubicBezTo>
                    <a:pt x="20" y="32"/>
                    <a:pt x="20" y="32"/>
                    <a:pt x="20" y="32"/>
                  </a:cubicBezTo>
                  <a:cubicBezTo>
                    <a:pt x="20" y="32"/>
                    <a:pt x="20" y="32"/>
                    <a:pt x="20" y="32"/>
                  </a:cubicBezTo>
                  <a:cubicBezTo>
                    <a:pt x="20" y="32"/>
                    <a:pt x="20" y="32"/>
                    <a:pt x="20" y="32"/>
                  </a:cubicBezTo>
                  <a:cubicBezTo>
                    <a:pt x="20" y="32"/>
                    <a:pt x="20" y="32"/>
                    <a:pt x="20" y="32"/>
                  </a:cubicBezTo>
                  <a:cubicBezTo>
                    <a:pt x="20" y="32"/>
                    <a:pt x="20" y="32"/>
                    <a:pt x="20" y="32"/>
                  </a:cubicBezTo>
                  <a:cubicBezTo>
                    <a:pt x="20" y="32"/>
                    <a:pt x="20" y="32"/>
                    <a:pt x="20" y="32"/>
                  </a:cubicBezTo>
                  <a:cubicBezTo>
                    <a:pt x="20" y="32"/>
                    <a:pt x="20" y="32"/>
                    <a:pt x="20" y="32"/>
                  </a:cubicBezTo>
                  <a:cubicBezTo>
                    <a:pt x="20" y="32"/>
                    <a:pt x="20" y="32"/>
                    <a:pt x="20" y="32"/>
                  </a:cubicBezTo>
                  <a:close/>
                  <a:moveTo>
                    <a:pt x="20" y="34"/>
                  </a:moveTo>
                  <a:cubicBezTo>
                    <a:pt x="20" y="34"/>
                    <a:pt x="20" y="35"/>
                    <a:pt x="20" y="35"/>
                  </a:cubicBezTo>
                  <a:cubicBezTo>
                    <a:pt x="20" y="35"/>
                    <a:pt x="20" y="35"/>
                    <a:pt x="20" y="35"/>
                  </a:cubicBezTo>
                  <a:cubicBezTo>
                    <a:pt x="20" y="35"/>
                    <a:pt x="20" y="35"/>
                    <a:pt x="20" y="35"/>
                  </a:cubicBezTo>
                  <a:cubicBezTo>
                    <a:pt x="20" y="35"/>
                    <a:pt x="20" y="35"/>
                    <a:pt x="20" y="34"/>
                  </a:cubicBezTo>
                  <a:cubicBezTo>
                    <a:pt x="20" y="34"/>
                    <a:pt x="20" y="34"/>
                    <a:pt x="20" y="34"/>
                  </a:cubicBezTo>
                  <a:cubicBezTo>
                    <a:pt x="20" y="34"/>
                    <a:pt x="20" y="34"/>
                    <a:pt x="20" y="34"/>
                  </a:cubicBezTo>
                  <a:cubicBezTo>
                    <a:pt x="20" y="34"/>
                    <a:pt x="20" y="33"/>
                    <a:pt x="20" y="33"/>
                  </a:cubicBezTo>
                  <a:cubicBezTo>
                    <a:pt x="20" y="34"/>
                    <a:pt x="21" y="34"/>
                    <a:pt x="20" y="34"/>
                  </a:cubicBezTo>
                  <a:close/>
                  <a:moveTo>
                    <a:pt x="23" y="33"/>
                  </a:moveTo>
                  <a:cubicBezTo>
                    <a:pt x="23" y="33"/>
                    <a:pt x="23" y="33"/>
                    <a:pt x="23" y="33"/>
                  </a:cubicBezTo>
                  <a:cubicBezTo>
                    <a:pt x="23" y="33"/>
                    <a:pt x="23" y="33"/>
                    <a:pt x="23" y="33"/>
                  </a:cubicBezTo>
                  <a:cubicBezTo>
                    <a:pt x="23" y="33"/>
                    <a:pt x="23" y="33"/>
                    <a:pt x="23" y="33"/>
                  </a:cubicBezTo>
                  <a:cubicBezTo>
                    <a:pt x="23" y="33"/>
                    <a:pt x="23" y="33"/>
                    <a:pt x="23" y="33"/>
                  </a:cubicBezTo>
                  <a:cubicBezTo>
                    <a:pt x="23" y="33"/>
                    <a:pt x="23" y="33"/>
                    <a:pt x="23" y="33"/>
                  </a:cubicBezTo>
                  <a:cubicBezTo>
                    <a:pt x="23" y="33"/>
                    <a:pt x="23" y="33"/>
                    <a:pt x="23" y="33"/>
                  </a:cubicBezTo>
                  <a:cubicBezTo>
                    <a:pt x="23" y="33"/>
                    <a:pt x="23" y="33"/>
                    <a:pt x="23" y="33"/>
                  </a:cubicBezTo>
                  <a:close/>
                  <a:moveTo>
                    <a:pt x="24" y="32"/>
                  </a:moveTo>
                  <a:cubicBezTo>
                    <a:pt x="24" y="32"/>
                    <a:pt x="24" y="32"/>
                    <a:pt x="24" y="32"/>
                  </a:cubicBezTo>
                  <a:cubicBezTo>
                    <a:pt x="24" y="33"/>
                    <a:pt x="24" y="33"/>
                    <a:pt x="24" y="33"/>
                  </a:cubicBezTo>
                  <a:cubicBezTo>
                    <a:pt x="24" y="33"/>
                    <a:pt x="24" y="33"/>
                    <a:pt x="24" y="33"/>
                  </a:cubicBezTo>
                  <a:cubicBezTo>
                    <a:pt x="24" y="33"/>
                    <a:pt x="24" y="32"/>
                    <a:pt x="24" y="32"/>
                  </a:cubicBezTo>
                  <a:cubicBezTo>
                    <a:pt x="23" y="32"/>
                    <a:pt x="23" y="32"/>
                    <a:pt x="23" y="32"/>
                  </a:cubicBezTo>
                  <a:cubicBezTo>
                    <a:pt x="23" y="31"/>
                    <a:pt x="23" y="31"/>
                    <a:pt x="24" y="31"/>
                  </a:cubicBezTo>
                  <a:cubicBezTo>
                    <a:pt x="24" y="31"/>
                    <a:pt x="24" y="31"/>
                    <a:pt x="24" y="31"/>
                  </a:cubicBezTo>
                  <a:cubicBezTo>
                    <a:pt x="24" y="31"/>
                    <a:pt x="24" y="31"/>
                    <a:pt x="24" y="31"/>
                  </a:cubicBezTo>
                  <a:cubicBezTo>
                    <a:pt x="24" y="31"/>
                    <a:pt x="24" y="31"/>
                    <a:pt x="24" y="32"/>
                  </a:cubicBezTo>
                  <a:cubicBezTo>
                    <a:pt x="24" y="32"/>
                    <a:pt x="24" y="32"/>
                    <a:pt x="24" y="32"/>
                  </a:cubicBezTo>
                  <a:close/>
                  <a:moveTo>
                    <a:pt x="18" y="36"/>
                  </a:moveTo>
                  <a:cubicBezTo>
                    <a:pt x="18" y="36"/>
                    <a:pt x="18" y="36"/>
                    <a:pt x="18" y="36"/>
                  </a:cubicBezTo>
                  <a:cubicBezTo>
                    <a:pt x="18" y="36"/>
                    <a:pt x="18" y="36"/>
                    <a:pt x="18" y="36"/>
                  </a:cubicBezTo>
                  <a:cubicBezTo>
                    <a:pt x="18" y="36"/>
                    <a:pt x="18" y="36"/>
                    <a:pt x="18" y="36"/>
                  </a:cubicBezTo>
                  <a:cubicBezTo>
                    <a:pt x="18" y="36"/>
                    <a:pt x="18" y="36"/>
                    <a:pt x="18" y="36"/>
                  </a:cubicBezTo>
                  <a:cubicBezTo>
                    <a:pt x="18" y="36"/>
                    <a:pt x="18" y="36"/>
                    <a:pt x="18" y="36"/>
                  </a:cubicBezTo>
                  <a:cubicBezTo>
                    <a:pt x="18" y="36"/>
                    <a:pt x="18" y="36"/>
                    <a:pt x="18" y="36"/>
                  </a:cubicBezTo>
                  <a:cubicBezTo>
                    <a:pt x="18" y="36"/>
                    <a:pt x="18" y="36"/>
                    <a:pt x="18" y="36"/>
                  </a:cubicBezTo>
                  <a:cubicBezTo>
                    <a:pt x="18" y="36"/>
                    <a:pt x="18" y="36"/>
                    <a:pt x="18" y="36"/>
                  </a:cubicBezTo>
                  <a:cubicBezTo>
                    <a:pt x="18" y="36"/>
                    <a:pt x="18" y="36"/>
                    <a:pt x="18" y="36"/>
                  </a:cubicBezTo>
                  <a:close/>
                  <a:moveTo>
                    <a:pt x="19" y="36"/>
                  </a:moveTo>
                  <a:cubicBezTo>
                    <a:pt x="19" y="36"/>
                    <a:pt x="19" y="37"/>
                    <a:pt x="19" y="37"/>
                  </a:cubicBezTo>
                  <a:cubicBezTo>
                    <a:pt x="19" y="37"/>
                    <a:pt x="19" y="37"/>
                    <a:pt x="19" y="37"/>
                  </a:cubicBezTo>
                  <a:cubicBezTo>
                    <a:pt x="19" y="37"/>
                    <a:pt x="19" y="37"/>
                    <a:pt x="19" y="37"/>
                  </a:cubicBezTo>
                  <a:cubicBezTo>
                    <a:pt x="19" y="37"/>
                    <a:pt x="19" y="37"/>
                    <a:pt x="19" y="37"/>
                  </a:cubicBezTo>
                  <a:cubicBezTo>
                    <a:pt x="19" y="37"/>
                    <a:pt x="19" y="37"/>
                    <a:pt x="19" y="37"/>
                  </a:cubicBezTo>
                  <a:cubicBezTo>
                    <a:pt x="19" y="36"/>
                    <a:pt x="19" y="36"/>
                    <a:pt x="19" y="36"/>
                  </a:cubicBezTo>
                  <a:cubicBezTo>
                    <a:pt x="19" y="36"/>
                    <a:pt x="19" y="36"/>
                    <a:pt x="19" y="36"/>
                  </a:cubicBezTo>
                  <a:cubicBezTo>
                    <a:pt x="19" y="36"/>
                    <a:pt x="19" y="36"/>
                    <a:pt x="19" y="36"/>
                  </a:cubicBezTo>
                  <a:cubicBezTo>
                    <a:pt x="19" y="36"/>
                    <a:pt x="19" y="36"/>
                    <a:pt x="19" y="36"/>
                  </a:cubicBezTo>
                  <a:close/>
                  <a:moveTo>
                    <a:pt x="17" y="36"/>
                  </a:moveTo>
                  <a:cubicBezTo>
                    <a:pt x="17" y="36"/>
                    <a:pt x="17" y="36"/>
                    <a:pt x="17" y="36"/>
                  </a:cubicBezTo>
                  <a:cubicBezTo>
                    <a:pt x="17" y="36"/>
                    <a:pt x="17" y="36"/>
                    <a:pt x="17" y="36"/>
                  </a:cubicBezTo>
                  <a:cubicBezTo>
                    <a:pt x="17" y="36"/>
                    <a:pt x="17" y="36"/>
                    <a:pt x="16" y="36"/>
                  </a:cubicBezTo>
                  <a:cubicBezTo>
                    <a:pt x="16" y="37"/>
                    <a:pt x="16" y="37"/>
                    <a:pt x="16" y="37"/>
                  </a:cubicBezTo>
                  <a:cubicBezTo>
                    <a:pt x="16" y="37"/>
                    <a:pt x="16" y="36"/>
                    <a:pt x="16" y="37"/>
                  </a:cubicBezTo>
                  <a:cubicBezTo>
                    <a:pt x="16" y="37"/>
                    <a:pt x="16" y="37"/>
                    <a:pt x="16" y="37"/>
                  </a:cubicBezTo>
                  <a:cubicBezTo>
                    <a:pt x="16" y="37"/>
                    <a:pt x="16" y="37"/>
                    <a:pt x="16" y="37"/>
                  </a:cubicBezTo>
                  <a:cubicBezTo>
                    <a:pt x="16" y="36"/>
                    <a:pt x="16" y="36"/>
                    <a:pt x="16" y="36"/>
                  </a:cubicBezTo>
                  <a:cubicBezTo>
                    <a:pt x="16" y="36"/>
                    <a:pt x="16" y="36"/>
                    <a:pt x="16" y="36"/>
                  </a:cubicBezTo>
                  <a:cubicBezTo>
                    <a:pt x="16" y="36"/>
                    <a:pt x="16" y="36"/>
                    <a:pt x="16" y="36"/>
                  </a:cubicBezTo>
                  <a:cubicBezTo>
                    <a:pt x="16" y="36"/>
                    <a:pt x="17" y="35"/>
                    <a:pt x="17" y="35"/>
                  </a:cubicBezTo>
                  <a:cubicBezTo>
                    <a:pt x="17" y="35"/>
                    <a:pt x="17" y="35"/>
                    <a:pt x="17" y="35"/>
                  </a:cubicBezTo>
                  <a:cubicBezTo>
                    <a:pt x="17" y="35"/>
                    <a:pt x="17" y="35"/>
                    <a:pt x="17" y="35"/>
                  </a:cubicBezTo>
                  <a:cubicBezTo>
                    <a:pt x="17" y="35"/>
                    <a:pt x="17" y="35"/>
                    <a:pt x="18" y="34"/>
                  </a:cubicBezTo>
                  <a:cubicBezTo>
                    <a:pt x="18" y="34"/>
                    <a:pt x="18" y="34"/>
                    <a:pt x="18" y="34"/>
                  </a:cubicBezTo>
                  <a:cubicBezTo>
                    <a:pt x="18" y="34"/>
                    <a:pt x="18" y="34"/>
                    <a:pt x="18" y="34"/>
                  </a:cubicBezTo>
                  <a:cubicBezTo>
                    <a:pt x="18" y="34"/>
                    <a:pt x="18" y="34"/>
                    <a:pt x="18" y="34"/>
                  </a:cubicBezTo>
                  <a:cubicBezTo>
                    <a:pt x="18" y="34"/>
                    <a:pt x="18" y="34"/>
                    <a:pt x="18" y="34"/>
                  </a:cubicBezTo>
                  <a:cubicBezTo>
                    <a:pt x="18" y="34"/>
                    <a:pt x="18" y="34"/>
                    <a:pt x="18" y="34"/>
                  </a:cubicBezTo>
                  <a:cubicBezTo>
                    <a:pt x="18" y="34"/>
                    <a:pt x="18" y="34"/>
                    <a:pt x="18" y="34"/>
                  </a:cubicBezTo>
                  <a:cubicBezTo>
                    <a:pt x="18" y="34"/>
                    <a:pt x="18" y="34"/>
                    <a:pt x="18" y="34"/>
                  </a:cubicBezTo>
                  <a:cubicBezTo>
                    <a:pt x="18" y="34"/>
                    <a:pt x="18" y="35"/>
                    <a:pt x="18" y="35"/>
                  </a:cubicBezTo>
                  <a:cubicBezTo>
                    <a:pt x="18" y="35"/>
                    <a:pt x="18" y="35"/>
                    <a:pt x="18" y="35"/>
                  </a:cubicBezTo>
                  <a:cubicBezTo>
                    <a:pt x="18" y="35"/>
                    <a:pt x="18" y="35"/>
                    <a:pt x="18" y="35"/>
                  </a:cubicBezTo>
                  <a:cubicBezTo>
                    <a:pt x="18" y="35"/>
                    <a:pt x="18" y="35"/>
                    <a:pt x="17" y="36"/>
                  </a:cubicBezTo>
                  <a:cubicBezTo>
                    <a:pt x="17" y="36"/>
                    <a:pt x="17" y="36"/>
                    <a:pt x="17" y="36"/>
                  </a:cubicBezTo>
                  <a:cubicBezTo>
                    <a:pt x="17" y="36"/>
                    <a:pt x="17" y="36"/>
                    <a:pt x="17" y="36"/>
                  </a:cubicBezTo>
                  <a:cubicBezTo>
                    <a:pt x="17" y="36"/>
                    <a:pt x="17" y="36"/>
                    <a:pt x="17" y="36"/>
                  </a:cubicBezTo>
                  <a:cubicBezTo>
                    <a:pt x="17" y="36"/>
                    <a:pt x="17" y="36"/>
                    <a:pt x="17" y="36"/>
                  </a:cubicBezTo>
                  <a:cubicBezTo>
                    <a:pt x="17" y="36"/>
                    <a:pt x="17" y="36"/>
                    <a:pt x="17" y="36"/>
                  </a:cubicBezTo>
                  <a:close/>
                  <a:moveTo>
                    <a:pt x="18" y="36"/>
                  </a:moveTo>
                  <a:cubicBezTo>
                    <a:pt x="18" y="36"/>
                    <a:pt x="18" y="36"/>
                    <a:pt x="18" y="36"/>
                  </a:cubicBezTo>
                  <a:cubicBezTo>
                    <a:pt x="18" y="36"/>
                    <a:pt x="18" y="36"/>
                    <a:pt x="18" y="36"/>
                  </a:cubicBezTo>
                  <a:cubicBezTo>
                    <a:pt x="18" y="36"/>
                    <a:pt x="18" y="36"/>
                    <a:pt x="18" y="36"/>
                  </a:cubicBezTo>
                  <a:cubicBezTo>
                    <a:pt x="18" y="36"/>
                    <a:pt x="18" y="36"/>
                    <a:pt x="18" y="36"/>
                  </a:cubicBezTo>
                  <a:cubicBezTo>
                    <a:pt x="17" y="36"/>
                    <a:pt x="17" y="36"/>
                    <a:pt x="17" y="36"/>
                  </a:cubicBezTo>
                  <a:cubicBezTo>
                    <a:pt x="17" y="36"/>
                    <a:pt x="17" y="36"/>
                    <a:pt x="17" y="36"/>
                  </a:cubicBezTo>
                  <a:cubicBezTo>
                    <a:pt x="17" y="36"/>
                    <a:pt x="17" y="36"/>
                    <a:pt x="17" y="36"/>
                  </a:cubicBezTo>
                  <a:cubicBezTo>
                    <a:pt x="17" y="36"/>
                    <a:pt x="17" y="36"/>
                    <a:pt x="17" y="36"/>
                  </a:cubicBezTo>
                  <a:cubicBezTo>
                    <a:pt x="17" y="36"/>
                    <a:pt x="17" y="36"/>
                    <a:pt x="17" y="36"/>
                  </a:cubicBezTo>
                  <a:cubicBezTo>
                    <a:pt x="17" y="36"/>
                    <a:pt x="17" y="36"/>
                    <a:pt x="17" y="36"/>
                  </a:cubicBezTo>
                  <a:cubicBezTo>
                    <a:pt x="17" y="36"/>
                    <a:pt x="18" y="36"/>
                    <a:pt x="18" y="36"/>
                  </a:cubicBezTo>
                  <a:cubicBezTo>
                    <a:pt x="18" y="36"/>
                    <a:pt x="18" y="36"/>
                    <a:pt x="18" y="36"/>
                  </a:cubicBezTo>
                  <a:close/>
                  <a:moveTo>
                    <a:pt x="17" y="37"/>
                  </a:moveTo>
                  <a:cubicBezTo>
                    <a:pt x="17" y="37"/>
                    <a:pt x="17" y="37"/>
                    <a:pt x="17" y="37"/>
                  </a:cubicBezTo>
                  <a:cubicBezTo>
                    <a:pt x="17" y="37"/>
                    <a:pt x="17" y="37"/>
                    <a:pt x="17" y="37"/>
                  </a:cubicBezTo>
                  <a:cubicBezTo>
                    <a:pt x="17" y="37"/>
                    <a:pt x="17" y="37"/>
                    <a:pt x="17" y="37"/>
                  </a:cubicBezTo>
                  <a:cubicBezTo>
                    <a:pt x="17" y="37"/>
                    <a:pt x="17" y="37"/>
                    <a:pt x="17" y="37"/>
                  </a:cubicBezTo>
                  <a:cubicBezTo>
                    <a:pt x="17" y="37"/>
                    <a:pt x="17" y="37"/>
                    <a:pt x="17" y="37"/>
                  </a:cubicBezTo>
                  <a:cubicBezTo>
                    <a:pt x="17" y="37"/>
                    <a:pt x="17" y="37"/>
                    <a:pt x="17" y="37"/>
                  </a:cubicBezTo>
                  <a:cubicBezTo>
                    <a:pt x="17" y="37"/>
                    <a:pt x="17" y="37"/>
                    <a:pt x="17" y="37"/>
                  </a:cubicBezTo>
                  <a:cubicBezTo>
                    <a:pt x="17" y="37"/>
                    <a:pt x="17" y="37"/>
                    <a:pt x="17" y="37"/>
                  </a:cubicBezTo>
                  <a:cubicBezTo>
                    <a:pt x="17" y="37"/>
                    <a:pt x="17" y="37"/>
                    <a:pt x="17" y="37"/>
                  </a:cubicBezTo>
                  <a:cubicBezTo>
                    <a:pt x="17" y="37"/>
                    <a:pt x="17" y="37"/>
                    <a:pt x="17" y="37"/>
                  </a:cubicBezTo>
                  <a:cubicBezTo>
                    <a:pt x="17" y="37"/>
                    <a:pt x="17" y="37"/>
                    <a:pt x="17" y="37"/>
                  </a:cubicBezTo>
                  <a:cubicBezTo>
                    <a:pt x="17" y="37"/>
                    <a:pt x="17" y="37"/>
                    <a:pt x="17" y="37"/>
                  </a:cubicBezTo>
                  <a:close/>
                  <a:moveTo>
                    <a:pt x="19" y="36"/>
                  </a:moveTo>
                  <a:cubicBezTo>
                    <a:pt x="19" y="36"/>
                    <a:pt x="19" y="36"/>
                    <a:pt x="19" y="36"/>
                  </a:cubicBezTo>
                  <a:cubicBezTo>
                    <a:pt x="19" y="36"/>
                    <a:pt x="19" y="37"/>
                    <a:pt x="19" y="37"/>
                  </a:cubicBezTo>
                  <a:cubicBezTo>
                    <a:pt x="19" y="37"/>
                    <a:pt x="19" y="37"/>
                    <a:pt x="19" y="37"/>
                  </a:cubicBezTo>
                  <a:cubicBezTo>
                    <a:pt x="19" y="37"/>
                    <a:pt x="19" y="37"/>
                    <a:pt x="19" y="37"/>
                  </a:cubicBezTo>
                  <a:cubicBezTo>
                    <a:pt x="19" y="37"/>
                    <a:pt x="19" y="36"/>
                    <a:pt x="19" y="36"/>
                  </a:cubicBezTo>
                  <a:cubicBezTo>
                    <a:pt x="19" y="36"/>
                    <a:pt x="19" y="36"/>
                    <a:pt x="19" y="36"/>
                  </a:cubicBezTo>
                  <a:cubicBezTo>
                    <a:pt x="19" y="36"/>
                    <a:pt x="19" y="36"/>
                    <a:pt x="19" y="36"/>
                  </a:cubicBezTo>
                  <a:cubicBezTo>
                    <a:pt x="19" y="36"/>
                    <a:pt x="19" y="36"/>
                    <a:pt x="19" y="36"/>
                  </a:cubicBezTo>
                  <a:close/>
                  <a:moveTo>
                    <a:pt x="18" y="36"/>
                  </a:moveTo>
                  <a:cubicBezTo>
                    <a:pt x="18" y="36"/>
                    <a:pt x="18" y="36"/>
                    <a:pt x="18" y="36"/>
                  </a:cubicBezTo>
                  <a:cubicBezTo>
                    <a:pt x="18" y="36"/>
                    <a:pt x="18" y="36"/>
                    <a:pt x="18" y="36"/>
                  </a:cubicBezTo>
                  <a:cubicBezTo>
                    <a:pt x="18" y="36"/>
                    <a:pt x="18" y="36"/>
                    <a:pt x="18" y="36"/>
                  </a:cubicBezTo>
                  <a:cubicBezTo>
                    <a:pt x="18" y="36"/>
                    <a:pt x="18" y="36"/>
                    <a:pt x="18" y="36"/>
                  </a:cubicBezTo>
                  <a:cubicBezTo>
                    <a:pt x="18" y="36"/>
                    <a:pt x="18" y="36"/>
                    <a:pt x="18" y="36"/>
                  </a:cubicBezTo>
                  <a:cubicBezTo>
                    <a:pt x="18" y="36"/>
                    <a:pt x="18" y="36"/>
                    <a:pt x="18" y="36"/>
                  </a:cubicBezTo>
                  <a:cubicBezTo>
                    <a:pt x="18" y="36"/>
                    <a:pt x="18" y="36"/>
                    <a:pt x="18" y="36"/>
                  </a:cubicBezTo>
                  <a:cubicBezTo>
                    <a:pt x="18" y="36"/>
                    <a:pt x="18" y="36"/>
                    <a:pt x="18" y="36"/>
                  </a:cubicBezTo>
                  <a:cubicBezTo>
                    <a:pt x="18" y="36"/>
                    <a:pt x="18" y="36"/>
                    <a:pt x="18" y="36"/>
                  </a:cubicBezTo>
                  <a:cubicBezTo>
                    <a:pt x="18" y="36"/>
                    <a:pt x="18" y="36"/>
                    <a:pt x="18" y="36"/>
                  </a:cubicBezTo>
                  <a:cubicBezTo>
                    <a:pt x="18" y="36"/>
                    <a:pt x="18" y="36"/>
                    <a:pt x="18" y="36"/>
                  </a:cubicBezTo>
                  <a:cubicBezTo>
                    <a:pt x="18" y="36"/>
                    <a:pt x="18" y="36"/>
                    <a:pt x="18" y="36"/>
                  </a:cubicBezTo>
                  <a:cubicBezTo>
                    <a:pt x="18" y="36"/>
                    <a:pt x="18" y="36"/>
                    <a:pt x="18" y="36"/>
                  </a:cubicBezTo>
                  <a:cubicBezTo>
                    <a:pt x="18" y="36"/>
                    <a:pt x="18" y="36"/>
                    <a:pt x="18" y="36"/>
                  </a:cubicBezTo>
                  <a:cubicBezTo>
                    <a:pt x="18" y="36"/>
                    <a:pt x="18" y="36"/>
                    <a:pt x="18" y="36"/>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grpSp>
          <p:nvGrpSpPr>
            <p:cNvPr id="151" name="Group 150">
              <a:extLst>
                <a:ext uri="{FF2B5EF4-FFF2-40B4-BE49-F238E27FC236}">
                  <a16:creationId xmlns:a16="http://schemas.microsoft.com/office/drawing/2014/main" id="{52132CD5-C662-A656-8464-24A7284F324C}"/>
                </a:ext>
              </a:extLst>
            </p:cNvPr>
            <p:cNvGrpSpPr/>
            <p:nvPr/>
          </p:nvGrpSpPr>
          <p:grpSpPr>
            <a:xfrm>
              <a:off x="6599238" y="3605213"/>
              <a:ext cx="469900" cy="808037"/>
              <a:chOff x="6599238" y="3605213"/>
              <a:chExt cx="469900" cy="808037"/>
            </a:xfrm>
            <a:grpFill/>
          </p:grpSpPr>
          <p:sp>
            <p:nvSpPr>
              <p:cNvPr id="161" name="Freeform 827">
                <a:extLst>
                  <a:ext uri="{FF2B5EF4-FFF2-40B4-BE49-F238E27FC236}">
                    <a16:creationId xmlns:a16="http://schemas.microsoft.com/office/drawing/2014/main" id="{4E107E70-432E-4118-7AFE-D18E6F1DE204}"/>
                  </a:ext>
                </a:extLst>
              </p:cNvPr>
              <p:cNvSpPr>
                <a:spLocks/>
              </p:cNvSpPr>
              <p:nvPr/>
            </p:nvSpPr>
            <p:spPr bwMode="auto">
              <a:xfrm>
                <a:off x="6832600" y="4117975"/>
                <a:ext cx="138112" cy="115888"/>
              </a:xfrm>
              <a:custGeom>
                <a:avLst/>
                <a:gdLst>
                  <a:gd name="T0" fmla="*/ 24 w 33"/>
                  <a:gd name="T1" fmla="*/ 28 h 28"/>
                  <a:gd name="T2" fmla="*/ 24 w 33"/>
                  <a:gd name="T3" fmla="*/ 25 h 28"/>
                  <a:gd name="T4" fmla="*/ 27 w 33"/>
                  <a:gd name="T5" fmla="*/ 21 h 28"/>
                  <a:gd name="T6" fmla="*/ 27 w 33"/>
                  <a:gd name="T7" fmla="*/ 19 h 28"/>
                  <a:gd name="T8" fmla="*/ 26 w 33"/>
                  <a:gd name="T9" fmla="*/ 18 h 28"/>
                  <a:gd name="T10" fmla="*/ 27 w 33"/>
                  <a:gd name="T11" fmla="*/ 18 h 28"/>
                  <a:gd name="T12" fmla="*/ 29 w 33"/>
                  <a:gd name="T13" fmla="*/ 18 h 28"/>
                  <a:gd name="T14" fmla="*/ 30 w 33"/>
                  <a:gd name="T15" fmla="*/ 16 h 28"/>
                  <a:gd name="T16" fmla="*/ 28 w 33"/>
                  <a:gd name="T17" fmla="*/ 15 h 28"/>
                  <a:gd name="T18" fmla="*/ 28 w 33"/>
                  <a:gd name="T19" fmla="*/ 13 h 28"/>
                  <a:gd name="T20" fmla="*/ 29 w 33"/>
                  <a:gd name="T21" fmla="*/ 11 h 28"/>
                  <a:gd name="T22" fmla="*/ 29 w 33"/>
                  <a:gd name="T23" fmla="*/ 11 h 28"/>
                  <a:gd name="T24" fmla="*/ 30 w 33"/>
                  <a:gd name="T25" fmla="*/ 11 h 28"/>
                  <a:gd name="T26" fmla="*/ 30 w 33"/>
                  <a:gd name="T27" fmla="*/ 12 h 28"/>
                  <a:gd name="T28" fmla="*/ 31 w 33"/>
                  <a:gd name="T29" fmla="*/ 12 h 28"/>
                  <a:gd name="T30" fmla="*/ 32 w 33"/>
                  <a:gd name="T31" fmla="*/ 11 h 28"/>
                  <a:gd name="T32" fmla="*/ 33 w 33"/>
                  <a:gd name="T33" fmla="*/ 10 h 28"/>
                  <a:gd name="T34" fmla="*/ 33 w 33"/>
                  <a:gd name="T35" fmla="*/ 10 h 28"/>
                  <a:gd name="T36" fmla="*/ 33 w 33"/>
                  <a:gd name="T37" fmla="*/ 9 h 28"/>
                  <a:gd name="T38" fmla="*/ 33 w 33"/>
                  <a:gd name="T39" fmla="*/ 5 h 28"/>
                  <a:gd name="T40" fmla="*/ 33 w 33"/>
                  <a:gd name="T41" fmla="*/ 4 h 28"/>
                  <a:gd name="T42" fmla="*/ 33 w 33"/>
                  <a:gd name="T43" fmla="*/ 2 h 28"/>
                  <a:gd name="T44" fmla="*/ 33 w 33"/>
                  <a:gd name="T45" fmla="*/ 1 h 28"/>
                  <a:gd name="T46" fmla="*/ 31 w 33"/>
                  <a:gd name="T47" fmla="*/ 2 h 28"/>
                  <a:gd name="T48" fmla="*/ 31 w 33"/>
                  <a:gd name="T49" fmla="*/ 1 h 28"/>
                  <a:gd name="T50" fmla="*/ 31 w 33"/>
                  <a:gd name="T51" fmla="*/ 2 h 28"/>
                  <a:gd name="T52" fmla="*/ 30 w 33"/>
                  <a:gd name="T53" fmla="*/ 4 h 28"/>
                  <a:gd name="T54" fmla="*/ 27 w 33"/>
                  <a:gd name="T55" fmla="*/ 6 h 28"/>
                  <a:gd name="T56" fmla="*/ 24 w 33"/>
                  <a:gd name="T57" fmla="*/ 9 h 28"/>
                  <a:gd name="T58" fmla="*/ 22 w 33"/>
                  <a:gd name="T59" fmla="*/ 11 h 28"/>
                  <a:gd name="T60" fmla="*/ 20 w 33"/>
                  <a:gd name="T61" fmla="*/ 14 h 28"/>
                  <a:gd name="T62" fmla="*/ 18 w 33"/>
                  <a:gd name="T63" fmla="*/ 15 h 28"/>
                  <a:gd name="T64" fmla="*/ 12 w 33"/>
                  <a:gd name="T65" fmla="*/ 16 h 28"/>
                  <a:gd name="T66" fmla="*/ 7 w 33"/>
                  <a:gd name="T67" fmla="*/ 16 h 28"/>
                  <a:gd name="T68" fmla="*/ 2 w 33"/>
                  <a:gd name="T69" fmla="*/ 17 h 28"/>
                  <a:gd name="T70" fmla="*/ 1 w 33"/>
                  <a:gd name="T71" fmla="*/ 16 h 28"/>
                  <a:gd name="T72" fmla="*/ 0 w 33"/>
                  <a:gd name="T73" fmla="*/ 15 h 28"/>
                  <a:gd name="T74" fmla="*/ 6 w 33"/>
                  <a:gd name="T75" fmla="*/ 26 h 28"/>
                  <a:gd name="T76" fmla="*/ 24 w 33"/>
                  <a:gd name="T77" fmla="*/ 28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3" h="28">
                    <a:moveTo>
                      <a:pt x="24" y="28"/>
                    </a:moveTo>
                    <a:cubicBezTo>
                      <a:pt x="24" y="25"/>
                      <a:pt x="24" y="25"/>
                      <a:pt x="24" y="25"/>
                    </a:cubicBezTo>
                    <a:cubicBezTo>
                      <a:pt x="24" y="25"/>
                      <a:pt x="27" y="22"/>
                      <a:pt x="27" y="21"/>
                    </a:cubicBezTo>
                    <a:cubicBezTo>
                      <a:pt x="27" y="21"/>
                      <a:pt x="27" y="19"/>
                      <a:pt x="27" y="19"/>
                    </a:cubicBezTo>
                    <a:cubicBezTo>
                      <a:pt x="27" y="19"/>
                      <a:pt x="26" y="18"/>
                      <a:pt x="26" y="18"/>
                    </a:cubicBezTo>
                    <a:cubicBezTo>
                      <a:pt x="27" y="18"/>
                      <a:pt x="27" y="18"/>
                      <a:pt x="27" y="18"/>
                    </a:cubicBezTo>
                    <a:cubicBezTo>
                      <a:pt x="29" y="18"/>
                      <a:pt x="29" y="18"/>
                      <a:pt x="29" y="18"/>
                    </a:cubicBezTo>
                    <a:cubicBezTo>
                      <a:pt x="29" y="18"/>
                      <a:pt x="30" y="16"/>
                      <a:pt x="30" y="16"/>
                    </a:cubicBezTo>
                    <a:cubicBezTo>
                      <a:pt x="30" y="16"/>
                      <a:pt x="28" y="16"/>
                      <a:pt x="28" y="15"/>
                    </a:cubicBezTo>
                    <a:cubicBezTo>
                      <a:pt x="28" y="15"/>
                      <a:pt x="28" y="13"/>
                      <a:pt x="28" y="13"/>
                    </a:cubicBezTo>
                    <a:cubicBezTo>
                      <a:pt x="28" y="13"/>
                      <a:pt x="28" y="12"/>
                      <a:pt x="29" y="11"/>
                    </a:cubicBezTo>
                    <a:cubicBezTo>
                      <a:pt x="29" y="11"/>
                      <a:pt x="29" y="11"/>
                      <a:pt x="29" y="11"/>
                    </a:cubicBezTo>
                    <a:cubicBezTo>
                      <a:pt x="29" y="11"/>
                      <a:pt x="30" y="11"/>
                      <a:pt x="30" y="11"/>
                    </a:cubicBezTo>
                    <a:cubicBezTo>
                      <a:pt x="30" y="11"/>
                      <a:pt x="30" y="12"/>
                      <a:pt x="30" y="12"/>
                    </a:cubicBezTo>
                    <a:cubicBezTo>
                      <a:pt x="30" y="12"/>
                      <a:pt x="31" y="12"/>
                      <a:pt x="31" y="12"/>
                    </a:cubicBezTo>
                    <a:cubicBezTo>
                      <a:pt x="31" y="12"/>
                      <a:pt x="32" y="11"/>
                      <a:pt x="32" y="11"/>
                    </a:cubicBezTo>
                    <a:cubicBezTo>
                      <a:pt x="33" y="10"/>
                      <a:pt x="33" y="10"/>
                      <a:pt x="33" y="10"/>
                    </a:cubicBezTo>
                    <a:cubicBezTo>
                      <a:pt x="33" y="10"/>
                      <a:pt x="33" y="10"/>
                      <a:pt x="33" y="10"/>
                    </a:cubicBezTo>
                    <a:cubicBezTo>
                      <a:pt x="33" y="10"/>
                      <a:pt x="33" y="9"/>
                      <a:pt x="33" y="9"/>
                    </a:cubicBezTo>
                    <a:cubicBezTo>
                      <a:pt x="33" y="8"/>
                      <a:pt x="33" y="7"/>
                      <a:pt x="33" y="5"/>
                    </a:cubicBezTo>
                    <a:cubicBezTo>
                      <a:pt x="33" y="5"/>
                      <a:pt x="32" y="4"/>
                      <a:pt x="33" y="4"/>
                    </a:cubicBezTo>
                    <a:cubicBezTo>
                      <a:pt x="33" y="3"/>
                      <a:pt x="33" y="3"/>
                      <a:pt x="33" y="2"/>
                    </a:cubicBezTo>
                    <a:cubicBezTo>
                      <a:pt x="33" y="1"/>
                      <a:pt x="33" y="1"/>
                      <a:pt x="33" y="1"/>
                    </a:cubicBezTo>
                    <a:cubicBezTo>
                      <a:pt x="32" y="0"/>
                      <a:pt x="31" y="1"/>
                      <a:pt x="31" y="2"/>
                    </a:cubicBezTo>
                    <a:cubicBezTo>
                      <a:pt x="31" y="2"/>
                      <a:pt x="31" y="1"/>
                      <a:pt x="31" y="1"/>
                    </a:cubicBezTo>
                    <a:cubicBezTo>
                      <a:pt x="31" y="2"/>
                      <a:pt x="31" y="2"/>
                      <a:pt x="31" y="2"/>
                    </a:cubicBezTo>
                    <a:cubicBezTo>
                      <a:pt x="31" y="3"/>
                      <a:pt x="30" y="3"/>
                      <a:pt x="30" y="4"/>
                    </a:cubicBezTo>
                    <a:cubicBezTo>
                      <a:pt x="29" y="4"/>
                      <a:pt x="28" y="5"/>
                      <a:pt x="27" y="6"/>
                    </a:cubicBezTo>
                    <a:cubicBezTo>
                      <a:pt x="26" y="7"/>
                      <a:pt x="25" y="8"/>
                      <a:pt x="24" y="9"/>
                    </a:cubicBezTo>
                    <a:cubicBezTo>
                      <a:pt x="24" y="10"/>
                      <a:pt x="22" y="10"/>
                      <a:pt x="22" y="11"/>
                    </a:cubicBezTo>
                    <a:cubicBezTo>
                      <a:pt x="21" y="12"/>
                      <a:pt x="21" y="13"/>
                      <a:pt x="20" y="14"/>
                    </a:cubicBezTo>
                    <a:cubicBezTo>
                      <a:pt x="20" y="14"/>
                      <a:pt x="19" y="15"/>
                      <a:pt x="18" y="15"/>
                    </a:cubicBezTo>
                    <a:cubicBezTo>
                      <a:pt x="16" y="17"/>
                      <a:pt x="14" y="16"/>
                      <a:pt x="12" y="16"/>
                    </a:cubicBezTo>
                    <a:cubicBezTo>
                      <a:pt x="10" y="15"/>
                      <a:pt x="8" y="15"/>
                      <a:pt x="7" y="16"/>
                    </a:cubicBezTo>
                    <a:cubicBezTo>
                      <a:pt x="6" y="17"/>
                      <a:pt x="4" y="17"/>
                      <a:pt x="2" y="17"/>
                    </a:cubicBezTo>
                    <a:cubicBezTo>
                      <a:pt x="2" y="17"/>
                      <a:pt x="2" y="16"/>
                      <a:pt x="1" y="16"/>
                    </a:cubicBezTo>
                    <a:cubicBezTo>
                      <a:pt x="1" y="16"/>
                      <a:pt x="1" y="15"/>
                      <a:pt x="0" y="15"/>
                    </a:cubicBezTo>
                    <a:cubicBezTo>
                      <a:pt x="6" y="26"/>
                      <a:pt x="6" y="26"/>
                      <a:pt x="6" y="26"/>
                    </a:cubicBezTo>
                    <a:lnTo>
                      <a:pt x="24" y="28"/>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62" name="Freeform 839">
                <a:extLst>
                  <a:ext uri="{FF2B5EF4-FFF2-40B4-BE49-F238E27FC236}">
                    <a16:creationId xmlns:a16="http://schemas.microsoft.com/office/drawing/2014/main" id="{145B83C6-957D-4174-3560-CB64BB0F68DA}"/>
                  </a:ext>
                </a:extLst>
              </p:cNvPr>
              <p:cNvSpPr>
                <a:spLocks/>
              </p:cNvSpPr>
              <p:nvPr/>
            </p:nvSpPr>
            <p:spPr bwMode="auto">
              <a:xfrm>
                <a:off x="6807200" y="4121150"/>
                <a:ext cx="33337" cy="53975"/>
              </a:xfrm>
              <a:custGeom>
                <a:avLst/>
                <a:gdLst>
                  <a:gd name="T0" fmla="*/ 2 w 8"/>
                  <a:gd name="T1" fmla="*/ 13 h 13"/>
                  <a:gd name="T2" fmla="*/ 4 w 8"/>
                  <a:gd name="T3" fmla="*/ 13 h 13"/>
                  <a:gd name="T4" fmla="*/ 6 w 8"/>
                  <a:gd name="T5" fmla="*/ 12 h 13"/>
                  <a:gd name="T6" fmla="*/ 6 w 8"/>
                  <a:gd name="T7" fmla="*/ 5 h 13"/>
                  <a:gd name="T8" fmla="*/ 6 w 8"/>
                  <a:gd name="T9" fmla="*/ 4 h 13"/>
                  <a:gd name="T10" fmla="*/ 5 w 8"/>
                  <a:gd name="T11" fmla="*/ 1 h 13"/>
                  <a:gd name="T12" fmla="*/ 4 w 8"/>
                  <a:gd name="T13" fmla="*/ 0 h 13"/>
                  <a:gd name="T14" fmla="*/ 3 w 8"/>
                  <a:gd name="T15" fmla="*/ 1 h 13"/>
                  <a:gd name="T16" fmla="*/ 2 w 8"/>
                  <a:gd name="T17" fmla="*/ 4 h 13"/>
                  <a:gd name="T18" fmla="*/ 1 w 8"/>
                  <a:gd name="T19" fmla="*/ 7 h 13"/>
                  <a:gd name="T20" fmla="*/ 2 w 8"/>
                  <a:gd name="T21" fmla="*/ 9 h 13"/>
                  <a:gd name="T22" fmla="*/ 1 w 8"/>
                  <a:gd name="T23" fmla="*/ 10 h 13"/>
                  <a:gd name="T24" fmla="*/ 1 w 8"/>
                  <a:gd name="T25" fmla="*/ 10 h 13"/>
                  <a:gd name="T26" fmla="*/ 0 w 8"/>
                  <a:gd name="T27" fmla="*/ 12 h 13"/>
                  <a:gd name="T28" fmla="*/ 2 w 8"/>
                  <a:gd name="T29"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 h="13">
                    <a:moveTo>
                      <a:pt x="2" y="13"/>
                    </a:moveTo>
                    <a:cubicBezTo>
                      <a:pt x="4" y="13"/>
                      <a:pt x="4" y="13"/>
                      <a:pt x="4" y="13"/>
                    </a:cubicBezTo>
                    <a:cubicBezTo>
                      <a:pt x="6" y="12"/>
                      <a:pt x="6" y="12"/>
                      <a:pt x="6" y="12"/>
                    </a:cubicBezTo>
                    <a:cubicBezTo>
                      <a:pt x="6" y="10"/>
                      <a:pt x="8" y="8"/>
                      <a:pt x="6" y="5"/>
                    </a:cubicBezTo>
                    <a:cubicBezTo>
                      <a:pt x="6" y="5"/>
                      <a:pt x="6" y="5"/>
                      <a:pt x="6" y="4"/>
                    </a:cubicBezTo>
                    <a:cubicBezTo>
                      <a:pt x="6" y="3"/>
                      <a:pt x="7" y="2"/>
                      <a:pt x="5" y="1"/>
                    </a:cubicBezTo>
                    <a:cubicBezTo>
                      <a:pt x="5" y="1"/>
                      <a:pt x="5" y="0"/>
                      <a:pt x="4" y="0"/>
                    </a:cubicBezTo>
                    <a:cubicBezTo>
                      <a:pt x="3" y="0"/>
                      <a:pt x="3" y="1"/>
                      <a:pt x="3" y="1"/>
                    </a:cubicBezTo>
                    <a:cubicBezTo>
                      <a:pt x="2" y="2"/>
                      <a:pt x="2" y="3"/>
                      <a:pt x="2" y="4"/>
                    </a:cubicBezTo>
                    <a:cubicBezTo>
                      <a:pt x="1" y="5"/>
                      <a:pt x="1" y="6"/>
                      <a:pt x="1" y="7"/>
                    </a:cubicBezTo>
                    <a:cubicBezTo>
                      <a:pt x="1" y="8"/>
                      <a:pt x="1" y="8"/>
                      <a:pt x="2" y="9"/>
                    </a:cubicBezTo>
                    <a:cubicBezTo>
                      <a:pt x="2" y="9"/>
                      <a:pt x="2" y="10"/>
                      <a:pt x="1" y="10"/>
                    </a:cubicBezTo>
                    <a:cubicBezTo>
                      <a:pt x="1" y="10"/>
                      <a:pt x="1" y="10"/>
                      <a:pt x="1" y="10"/>
                    </a:cubicBezTo>
                    <a:cubicBezTo>
                      <a:pt x="0" y="12"/>
                      <a:pt x="0" y="12"/>
                      <a:pt x="0" y="12"/>
                    </a:cubicBezTo>
                    <a:lnTo>
                      <a:pt x="2" y="13"/>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63" name="Freeform 843">
                <a:extLst>
                  <a:ext uri="{FF2B5EF4-FFF2-40B4-BE49-F238E27FC236}">
                    <a16:creationId xmlns:a16="http://schemas.microsoft.com/office/drawing/2014/main" id="{1ADCEF3C-F482-A8ED-832B-070BEC95FE43}"/>
                  </a:ext>
                </a:extLst>
              </p:cNvPr>
              <p:cNvSpPr>
                <a:spLocks noEditPoints="1"/>
              </p:cNvSpPr>
              <p:nvPr/>
            </p:nvSpPr>
            <p:spPr bwMode="auto">
              <a:xfrm>
                <a:off x="6840538" y="4159250"/>
                <a:ext cx="228600" cy="254000"/>
              </a:xfrm>
              <a:custGeom>
                <a:avLst/>
                <a:gdLst>
                  <a:gd name="T0" fmla="*/ 48 w 55"/>
                  <a:gd name="T1" fmla="*/ 31 h 61"/>
                  <a:gd name="T2" fmla="*/ 47 w 55"/>
                  <a:gd name="T3" fmla="*/ 34 h 61"/>
                  <a:gd name="T4" fmla="*/ 47 w 55"/>
                  <a:gd name="T5" fmla="*/ 34 h 61"/>
                  <a:gd name="T6" fmla="*/ 47 w 55"/>
                  <a:gd name="T7" fmla="*/ 33 h 61"/>
                  <a:gd name="T8" fmla="*/ 48 w 55"/>
                  <a:gd name="T9" fmla="*/ 31 h 61"/>
                  <a:gd name="T10" fmla="*/ 53 w 55"/>
                  <a:gd name="T11" fmla="*/ 18 h 61"/>
                  <a:gd name="T12" fmla="*/ 52 w 55"/>
                  <a:gd name="T13" fmla="*/ 17 h 61"/>
                  <a:gd name="T14" fmla="*/ 50 w 55"/>
                  <a:gd name="T15" fmla="*/ 15 h 61"/>
                  <a:gd name="T16" fmla="*/ 47 w 55"/>
                  <a:gd name="T17" fmla="*/ 11 h 61"/>
                  <a:gd name="T18" fmla="*/ 45 w 55"/>
                  <a:gd name="T19" fmla="*/ 10 h 61"/>
                  <a:gd name="T20" fmla="*/ 37 w 55"/>
                  <a:gd name="T21" fmla="*/ 8 h 61"/>
                  <a:gd name="T22" fmla="*/ 35 w 55"/>
                  <a:gd name="T23" fmla="*/ 6 h 61"/>
                  <a:gd name="T24" fmla="*/ 31 w 55"/>
                  <a:gd name="T25" fmla="*/ 0 h 61"/>
                  <a:gd name="T26" fmla="*/ 30 w 55"/>
                  <a:gd name="T27" fmla="*/ 1 h 61"/>
                  <a:gd name="T28" fmla="*/ 29 w 55"/>
                  <a:gd name="T29" fmla="*/ 2 h 61"/>
                  <a:gd name="T30" fmla="*/ 28 w 55"/>
                  <a:gd name="T31" fmla="*/ 2 h 61"/>
                  <a:gd name="T32" fmla="*/ 28 w 55"/>
                  <a:gd name="T33" fmla="*/ 1 h 61"/>
                  <a:gd name="T34" fmla="*/ 27 w 55"/>
                  <a:gd name="T35" fmla="*/ 1 h 61"/>
                  <a:gd name="T36" fmla="*/ 27 w 55"/>
                  <a:gd name="T37" fmla="*/ 1 h 61"/>
                  <a:gd name="T38" fmla="*/ 26 w 55"/>
                  <a:gd name="T39" fmla="*/ 3 h 61"/>
                  <a:gd name="T40" fmla="*/ 26 w 55"/>
                  <a:gd name="T41" fmla="*/ 5 h 61"/>
                  <a:gd name="T42" fmla="*/ 28 w 55"/>
                  <a:gd name="T43" fmla="*/ 6 h 61"/>
                  <a:gd name="T44" fmla="*/ 27 w 55"/>
                  <a:gd name="T45" fmla="*/ 8 h 61"/>
                  <a:gd name="T46" fmla="*/ 25 w 55"/>
                  <a:gd name="T47" fmla="*/ 8 h 61"/>
                  <a:gd name="T48" fmla="*/ 24 w 55"/>
                  <a:gd name="T49" fmla="*/ 8 h 61"/>
                  <a:gd name="T50" fmla="*/ 25 w 55"/>
                  <a:gd name="T51" fmla="*/ 9 h 61"/>
                  <a:gd name="T52" fmla="*/ 25 w 55"/>
                  <a:gd name="T53" fmla="*/ 11 h 61"/>
                  <a:gd name="T54" fmla="*/ 22 w 55"/>
                  <a:gd name="T55" fmla="*/ 15 h 61"/>
                  <a:gd name="T56" fmla="*/ 22 w 55"/>
                  <a:gd name="T57" fmla="*/ 18 h 61"/>
                  <a:gd name="T58" fmla="*/ 25 w 55"/>
                  <a:gd name="T59" fmla="*/ 23 h 61"/>
                  <a:gd name="T60" fmla="*/ 21 w 55"/>
                  <a:gd name="T61" fmla="*/ 37 h 61"/>
                  <a:gd name="T62" fmla="*/ 13 w 55"/>
                  <a:gd name="T63" fmla="*/ 40 h 61"/>
                  <a:gd name="T64" fmla="*/ 0 w 55"/>
                  <a:gd name="T65" fmla="*/ 45 h 61"/>
                  <a:gd name="T66" fmla="*/ 7 w 55"/>
                  <a:gd name="T67" fmla="*/ 60 h 61"/>
                  <a:gd name="T68" fmla="*/ 9 w 55"/>
                  <a:gd name="T69" fmla="*/ 60 h 61"/>
                  <a:gd name="T70" fmla="*/ 15 w 55"/>
                  <a:gd name="T71" fmla="*/ 58 h 61"/>
                  <a:gd name="T72" fmla="*/ 20 w 55"/>
                  <a:gd name="T73" fmla="*/ 58 h 61"/>
                  <a:gd name="T74" fmla="*/ 23 w 55"/>
                  <a:gd name="T75" fmla="*/ 57 h 61"/>
                  <a:gd name="T76" fmla="*/ 23 w 55"/>
                  <a:gd name="T77" fmla="*/ 56 h 61"/>
                  <a:gd name="T78" fmla="*/ 23 w 55"/>
                  <a:gd name="T79" fmla="*/ 55 h 61"/>
                  <a:gd name="T80" fmla="*/ 28 w 55"/>
                  <a:gd name="T81" fmla="*/ 51 h 61"/>
                  <a:gd name="T82" fmla="*/ 30 w 55"/>
                  <a:gd name="T83" fmla="*/ 51 h 61"/>
                  <a:gd name="T84" fmla="*/ 32 w 55"/>
                  <a:gd name="T85" fmla="*/ 49 h 61"/>
                  <a:gd name="T86" fmla="*/ 39 w 55"/>
                  <a:gd name="T87" fmla="*/ 44 h 61"/>
                  <a:gd name="T88" fmla="*/ 40 w 55"/>
                  <a:gd name="T89" fmla="*/ 42 h 61"/>
                  <a:gd name="T90" fmla="*/ 40 w 55"/>
                  <a:gd name="T91" fmla="*/ 38 h 61"/>
                  <a:gd name="T92" fmla="*/ 41 w 55"/>
                  <a:gd name="T93" fmla="*/ 37 h 61"/>
                  <a:gd name="T94" fmla="*/ 43 w 55"/>
                  <a:gd name="T95" fmla="*/ 32 h 61"/>
                  <a:gd name="T96" fmla="*/ 44 w 55"/>
                  <a:gd name="T97" fmla="*/ 34 h 61"/>
                  <a:gd name="T98" fmla="*/ 46 w 55"/>
                  <a:gd name="T99" fmla="*/ 33 h 61"/>
                  <a:gd name="T100" fmla="*/ 47 w 55"/>
                  <a:gd name="T101" fmla="*/ 30 h 61"/>
                  <a:gd name="T102" fmla="*/ 50 w 55"/>
                  <a:gd name="T103" fmla="*/ 27 h 61"/>
                  <a:gd name="T104" fmla="*/ 52 w 55"/>
                  <a:gd name="T105" fmla="*/ 24 h 61"/>
                  <a:gd name="T106" fmla="*/ 54 w 55"/>
                  <a:gd name="T107" fmla="*/ 20 h 61"/>
                  <a:gd name="T108" fmla="*/ 53 w 55"/>
                  <a:gd name="T109" fmla="*/ 18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55" h="61">
                    <a:moveTo>
                      <a:pt x="48" y="31"/>
                    </a:moveTo>
                    <a:cubicBezTo>
                      <a:pt x="49" y="33"/>
                      <a:pt x="48" y="33"/>
                      <a:pt x="47" y="34"/>
                    </a:cubicBezTo>
                    <a:cubicBezTo>
                      <a:pt x="47" y="34"/>
                      <a:pt x="47" y="34"/>
                      <a:pt x="47" y="34"/>
                    </a:cubicBezTo>
                    <a:cubicBezTo>
                      <a:pt x="47" y="34"/>
                      <a:pt x="47" y="34"/>
                      <a:pt x="47" y="33"/>
                    </a:cubicBezTo>
                    <a:cubicBezTo>
                      <a:pt x="47" y="33"/>
                      <a:pt x="48" y="32"/>
                      <a:pt x="48" y="31"/>
                    </a:cubicBezTo>
                    <a:close/>
                    <a:moveTo>
                      <a:pt x="53" y="18"/>
                    </a:moveTo>
                    <a:cubicBezTo>
                      <a:pt x="52" y="18"/>
                      <a:pt x="52" y="17"/>
                      <a:pt x="52" y="17"/>
                    </a:cubicBezTo>
                    <a:cubicBezTo>
                      <a:pt x="51" y="16"/>
                      <a:pt x="50" y="16"/>
                      <a:pt x="50" y="15"/>
                    </a:cubicBezTo>
                    <a:cubicBezTo>
                      <a:pt x="49" y="13"/>
                      <a:pt x="48" y="12"/>
                      <a:pt x="47" y="11"/>
                    </a:cubicBezTo>
                    <a:cubicBezTo>
                      <a:pt x="47" y="10"/>
                      <a:pt x="46" y="10"/>
                      <a:pt x="45" y="10"/>
                    </a:cubicBezTo>
                    <a:cubicBezTo>
                      <a:pt x="43" y="10"/>
                      <a:pt x="40" y="9"/>
                      <a:pt x="37" y="8"/>
                    </a:cubicBezTo>
                    <a:cubicBezTo>
                      <a:pt x="36" y="7"/>
                      <a:pt x="35" y="7"/>
                      <a:pt x="35" y="6"/>
                    </a:cubicBezTo>
                    <a:cubicBezTo>
                      <a:pt x="34" y="4"/>
                      <a:pt x="32" y="3"/>
                      <a:pt x="31" y="0"/>
                    </a:cubicBezTo>
                    <a:cubicBezTo>
                      <a:pt x="30" y="1"/>
                      <a:pt x="30" y="1"/>
                      <a:pt x="30" y="1"/>
                    </a:cubicBezTo>
                    <a:cubicBezTo>
                      <a:pt x="30" y="1"/>
                      <a:pt x="29" y="2"/>
                      <a:pt x="29" y="2"/>
                    </a:cubicBezTo>
                    <a:cubicBezTo>
                      <a:pt x="29" y="2"/>
                      <a:pt x="28" y="2"/>
                      <a:pt x="28" y="2"/>
                    </a:cubicBezTo>
                    <a:cubicBezTo>
                      <a:pt x="28" y="2"/>
                      <a:pt x="28" y="1"/>
                      <a:pt x="28" y="1"/>
                    </a:cubicBezTo>
                    <a:cubicBezTo>
                      <a:pt x="28" y="1"/>
                      <a:pt x="27" y="1"/>
                      <a:pt x="27" y="1"/>
                    </a:cubicBezTo>
                    <a:cubicBezTo>
                      <a:pt x="27" y="1"/>
                      <a:pt x="27" y="1"/>
                      <a:pt x="27" y="1"/>
                    </a:cubicBezTo>
                    <a:cubicBezTo>
                      <a:pt x="26" y="2"/>
                      <a:pt x="26" y="3"/>
                      <a:pt x="26" y="3"/>
                    </a:cubicBezTo>
                    <a:cubicBezTo>
                      <a:pt x="26" y="3"/>
                      <a:pt x="26" y="5"/>
                      <a:pt x="26" y="5"/>
                    </a:cubicBezTo>
                    <a:cubicBezTo>
                      <a:pt x="26" y="6"/>
                      <a:pt x="28" y="6"/>
                      <a:pt x="28" y="6"/>
                    </a:cubicBezTo>
                    <a:cubicBezTo>
                      <a:pt x="28" y="6"/>
                      <a:pt x="27" y="8"/>
                      <a:pt x="27" y="8"/>
                    </a:cubicBezTo>
                    <a:cubicBezTo>
                      <a:pt x="25" y="8"/>
                      <a:pt x="25" y="8"/>
                      <a:pt x="25" y="8"/>
                    </a:cubicBezTo>
                    <a:cubicBezTo>
                      <a:pt x="24" y="8"/>
                      <a:pt x="24" y="8"/>
                      <a:pt x="24" y="8"/>
                    </a:cubicBezTo>
                    <a:cubicBezTo>
                      <a:pt x="24" y="8"/>
                      <a:pt x="25" y="9"/>
                      <a:pt x="25" y="9"/>
                    </a:cubicBezTo>
                    <a:cubicBezTo>
                      <a:pt x="25" y="9"/>
                      <a:pt x="25" y="11"/>
                      <a:pt x="25" y="11"/>
                    </a:cubicBezTo>
                    <a:cubicBezTo>
                      <a:pt x="25" y="12"/>
                      <a:pt x="22" y="15"/>
                      <a:pt x="22" y="15"/>
                    </a:cubicBezTo>
                    <a:cubicBezTo>
                      <a:pt x="22" y="18"/>
                      <a:pt x="22" y="18"/>
                      <a:pt x="22" y="18"/>
                    </a:cubicBezTo>
                    <a:cubicBezTo>
                      <a:pt x="25" y="23"/>
                      <a:pt x="25" y="23"/>
                      <a:pt x="25" y="23"/>
                    </a:cubicBezTo>
                    <a:cubicBezTo>
                      <a:pt x="21" y="37"/>
                      <a:pt x="21" y="37"/>
                      <a:pt x="21" y="37"/>
                    </a:cubicBezTo>
                    <a:cubicBezTo>
                      <a:pt x="13" y="40"/>
                      <a:pt x="13" y="40"/>
                      <a:pt x="13" y="40"/>
                    </a:cubicBezTo>
                    <a:cubicBezTo>
                      <a:pt x="0" y="45"/>
                      <a:pt x="0" y="45"/>
                      <a:pt x="0" y="45"/>
                    </a:cubicBezTo>
                    <a:cubicBezTo>
                      <a:pt x="7" y="60"/>
                      <a:pt x="7" y="60"/>
                      <a:pt x="7" y="60"/>
                    </a:cubicBezTo>
                    <a:cubicBezTo>
                      <a:pt x="8" y="60"/>
                      <a:pt x="8" y="61"/>
                      <a:pt x="9" y="60"/>
                    </a:cubicBezTo>
                    <a:cubicBezTo>
                      <a:pt x="11" y="59"/>
                      <a:pt x="13" y="59"/>
                      <a:pt x="15" y="58"/>
                    </a:cubicBezTo>
                    <a:cubicBezTo>
                      <a:pt x="17" y="58"/>
                      <a:pt x="19" y="57"/>
                      <a:pt x="20" y="58"/>
                    </a:cubicBezTo>
                    <a:cubicBezTo>
                      <a:pt x="21" y="58"/>
                      <a:pt x="22" y="57"/>
                      <a:pt x="23" y="57"/>
                    </a:cubicBezTo>
                    <a:cubicBezTo>
                      <a:pt x="23" y="56"/>
                      <a:pt x="23" y="56"/>
                      <a:pt x="23" y="56"/>
                    </a:cubicBezTo>
                    <a:cubicBezTo>
                      <a:pt x="23" y="55"/>
                      <a:pt x="23" y="55"/>
                      <a:pt x="23" y="55"/>
                    </a:cubicBezTo>
                    <a:cubicBezTo>
                      <a:pt x="23" y="53"/>
                      <a:pt x="25" y="51"/>
                      <a:pt x="28" y="51"/>
                    </a:cubicBezTo>
                    <a:cubicBezTo>
                      <a:pt x="28" y="51"/>
                      <a:pt x="29" y="51"/>
                      <a:pt x="30" y="51"/>
                    </a:cubicBezTo>
                    <a:cubicBezTo>
                      <a:pt x="31" y="51"/>
                      <a:pt x="32" y="50"/>
                      <a:pt x="32" y="49"/>
                    </a:cubicBezTo>
                    <a:cubicBezTo>
                      <a:pt x="33" y="45"/>
                      <a:pt x="35" y="44"/>
                      <a:pt x="39" y="44"/>
                    </a:cubicBezTo>
                    <a:cubicBezTo>
                      <a:pt x="41" y="44"/>
                      <a:pt x="41" y="43"/>
                      <a:pt x="40" y="42"/>
                    </a:cubicBezTo>
                    <a:cubicBezTo>
                      <a:pt x="40" y="41"/>
                      <a:pt x="40" y="39"/>
                      <a:pt x="40" y="38"/>
                    </a:cubicBezTo>
                    <a:cubicBezTo>
                      <a:pt x="41" y="38"/>
                      <a:pt x="41" y="37"/>
                      <a:pt x="41" y="37"/>
                    </a:cubicBezTo>
                    <a:cubicBezTo>
                      <a:pt x="40" y="34"/>
                      <a:pt x="42" y="33"/>
                      <a:pt x="43" y="32"/>
                    </a:cubicBezTo>
                    <a:cubicBezTo>
                      <a:pt x="44" y="33"/>
                      <a:pt x="43" y="34"/>
                      <a:pt x="44" y="34"/>
                    </a:cubicBezTo>
                    <a:cubicBezTo>
                      <a:pt x="45" y="34"/>
                      <a:pt x="46" y="33"/>
                      <a:pt x="46" y="33"/>
                    </a:cubicBezTo>
                    <a:cubicBezTo>
                      <a:pt x="46" y="31"/>
                      <a:pt x="47" y="31"/>
                      <a:pt x="47" y="30"/>
                    </a:cubicBezTo>
                    <a:cubicBezTo>
                      <a:pt x="48" y="28"/>
                      <a:pt x="49" y="27"/>
                      <a:pt x="50" y="27"/>
                    </a:cubicBezTo>
                    <a:cubicBezTo>
                      <a:pt x="51" y="26"/>
                      <a:pt x="51" y="25"/>
                      <a:pt x="52" y="24"/>
                    </a:cubicBezTo>
                    <a:cubicBezTo>
                      <a:pt x="52" y="23"/>
                      <a:pt x="53" y="21"/>
                      <a:pt x="54" y="20"/>
                    </a:cubicBezTo>
                    <a:cubicBezTo>
                      <a:pt x="55" y="19"/>
                      <a:pt x="55" y="18"/>
                      <a:pt x="53" y="18"/>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64" name="Freeform 852">
                <a:extLst>
                  <a:ext uri="{FF2B5EF4-FFF2-40B4-BE49-F238E27FC236}">
                    <a16:creationId xmlns:a16="http://schemas.microsoft.com/office/drawing/2014/main" id="{83E80FE8-15F9-491F-6CF1-F08531FB9291}"/>
                  </a:ext>
                </a:extLst>
              </p:cNvPr>
              <p:cNvSpPr>
                <a:spLocks/>
              </p:cNvSpPr>
              <p:nvPr/>
            </p:nvSpPr>
            <p:spPr bwMode="auto">
              <a:xfrm>
                <a:off x="6686550" y="4000500"/>
                <a:ext cx="63500" cy="50800"/>
              </a:xfrm>
              <a:custGeom>
                <a:avLst/>
                <a:gdLst>
                  <a:gd name="T0" fmla="*/ 1 w 15"/>
                  <a:gd name="T1" fmla="*/ 7 h 12"/>
                  <a:gd name="T2" fmla="*/ 6 w 15"/>
                  <a:gd name="T3" fmla="*/ 8 h 12"/>
                  <a:gd name="T4" fmla="*/ 8 w 15"/>
                  <a:gd name="T5" fmla="*/ 9 h 12"/>
                  <a:gd name="T6" fmla="*/ 8 w 15"/>
                  <a:gd name="T7" fmla="*/ 12 h 12"/>
                  <a:gd name="T8" fmla="*/ 15 w 15"/>
                  <a:gd name="T9" fmla="*/ 11 h 12"/>
                  <a:gd name="T10" fmla="*/ 14 w 15"/>
                  <a:gd name="T11" fmla="*/ 11 h 12"/>
                  <a:gd name="T12" fmla="*/ 14 w 15"/>
                  <a:gd name="T13" fmla="*/ 10 h 12"/>
                  <a:gd name="T14" fmla="*/ 12 w 15"/>
                  <a:gd name="T15" fmla="*/ 7 h 12"/>
                  <a:gd name="T16" fmla="*/ 10 w 15"/>
                  <a:gd name="T17" fmla="*/ 4 h 12"/>
                  <a:gd name="T18" fmla="*/ 12 w 15"/>
                  <a:gd name="T19" fmla="*/ 3 h 12"/>
                  <a:gd name="T20" fmla="*/ 13 w 15"/>
                  <a:gd name="T21" fmla="*/ 2 h 12"/>
                  <a:gd name="T22" fmla="*/ 13 w 15"/>
                  <a:gd name="T23" fmla="*/ 1 h 12"/>
                  <a:gd name="T24" fmla="*/ 12 w 15"/>
                  <a:gd name="T25" fmla="*/ 0 h 12"/>
                  <a:gd name="T26" fmla="*/ 5 w 15"/>
                  <a:gd name="T27" fmla="*/ 0 h 12"/>
                  <a:gd name="T28" fmla="*/ 1 w 15"/>
                  <a:gd name="T29" fmla="*/ 7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5" h="12">
                    <a:moveTo>
                      <a:pt x="1" y="7"/>
                    </a:moveTo>
                    <a:cubicBezTo>
                      <a:pt x="0" y="7"/>
                      <a:pt x="6" y="8"/>
                      <a:pt x="6" y="8"/>
                    </a:cubicBezTo>
                    <a:cubicBezTo>
                      <a:pt x="8" y="9"/>
                      <a:pt x="8" y="9"/>
                      <a:pt x="8" y="9"/>
                    </a:cubicBezTo>
                    <a:cubicBezTo>
                      <a:pt x="8" y="12"/>
                      <a:pt x="8" y="12"/>
                      <a:pt x="8" y="12"/>
                    </a:cubicBezTo>
                    <a:cubicBezTo>
                      <a:pt x="15" y="11"/>
                      <a:pt x="15" y="11"/>
                      <a:pt x="15" y="11"/>
                    </a:cubicBezTo>
                    <a:cubicBezTo>
                      <a:pt x="15" y="11"/>
                      <a:pt x="14" y="11"/>
                      <a:pt x="14" y="11"/>
                    </a:cubicBezTo>
                    <a:cubicBezTo>
                      <a:pt x="14" y="11"/>
                      <a:pt x="14" y="11"/>
                      <a:pt x="14" y="10"/>
                    </a:cubicBezTo>
                    <a:cubicBezTo>
                      <a:pt x="14" y="9"/>
                      <a:pt x="13" y="8"/>
                      <a:pt x="12" y="7"/>
                    </a:cubicBezTo>
                    <a:cubicBezTo>
                      <a:pt x="12" y="4"/>
                      <a:pt x="12" y="4"/>
                      <a:pt x="10" y="4"/>
                    </a:cubicBezTo>
                    <a:cubicBezTo>
                      <a:pt x="10" y="3"/>
                      <a:pt x="11" y="3"/>
                      <a:pt x="12" y="3"/>
                    </a:cubicBezTo>
                    <a:cubicBezTo>
                      <a:pt x="13" y="3"/>
                      <a:pt x="13" y="2"/>
                      <a:pt x="13" y="2"/>
                    </a:cubicBezTo>
                    <a:cubicBezTo>
                      <a:pt x="13" y="1"/>
                      <a:pt x="13" y="0"/>
                      <a:pt x="13" y="1"/>
                    </a:cubicBezTo>
                    <a:cubicBezTo>
                      <a:pt x="11" y="1"/>
                      <a:pt x="11" y="0"/>
                      <a:pt x="12" y="0"/>
                    </a:cubicBezTo>
                    <a:cubicBezTo>
                      <a:pt x="5" y="0"/>
                      <a:pt x="5" y="0"/>
                      <a:pt x="5" y="0"/>
                    </a:cubicBezTo>
                    <a:cubicBezTo>
                      <a:pt x="5" y="0"/>
                      <a:pt x="1" y="7"/>
                      <a:pt x="1" y="7"/>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65" name="Freeform 871">
                <a:extLst>
                  <a:ext uri="{FF2B5EF4-FFF2-40B4-BE49-F238E27FC236}">
                    <a16:creationId xmlns:a16="http://schemas.microsoft.com/office/drawing/2014/main" id="{B9FAA754-893D-0C98-4F67-B6729C53E9DE}"/>
                  </a:ext>
                </a:extLst>
              </p:cNvPr>
              <p:cNvSpPr>
                <a:spLocks/>
              </p:cNvSpPr>
              <p:nvPr/>
            </p:nvSpPr>
            <p:spPr bwMode="auto">
              <a:xfrm>
                <a:off x="6804025" y="4117975"/>
                <a:ext cx="3175" cy="11113"/>
              </a:xfrm>
              <a:custGeom>
                <a:avLst/>
                <a:gdLst>
                  <a:gd name="T0" fmla="*/ 0 w 1"/>
                  <a:gd name="T1" fmla="*/ 3 h 3"/>
                  <a:gd name="T2" fmla="*/ 0 w 1"/>
                  <a:gd name="T3" fmla="*/ 0 h 3"/>
                  <a:gd name="T4" fmla="*/ 0 w 1"/>
                  <a:gd name="T5" fmla="*/ 3 h 3"/>
                </a:gdLst>
                <a:ahLst/>
                <a:cxnLst>
                  <a:cxn ang="0">
                    <a:pos x="T0" y="T1"/>
                  </a:cxn>
                  <a:cxn ang="0">
                    <a:pos x="T2" y="T3"/>
                  </a:cxn>
                  <a:cxn ang="0">
                    <a:pos x="T4" y="T5"/>
                  </a:cxn>
                </a:cxnLst>
                <a:rect l="0" t="0" r="r" b="b"/>
                <a:pathLst>
                  <a:path w="1" h="3">
                    <a:moveTo>
                      <a:pt x="0" y="3"/>
                    </a:moveTo>
                    <a:cubicBezTo>
                      <a:pt x="1" y="2"/>
                      <a:pt x="1" y="1"/>
                      <a:pt x="0" y="0"/>
                    </a:cubicBezTo>
                    <a:cubicBezTo>
                      <a:pt x="0" y="1"/>
                      <a:pt x="0" y="2"/>
                      <a:pt x="0" y="3"/>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66" name="Freeform 873">
                <a:extLst>
                  <a:ext uri="{FF2B5EF4-FFF2-40B4-BE49-F238E27FC236}">
                    <a16:creationId xmlns:a16="http://schemas.microsoft.com/office/drawing/2014/main" id="{B398384B-DDE5-1768-DE6A-96A50587755E}"/>
                  </a:ext>
                </a:extLst>
              </p:cNvPr>
              <p:cNvSpPr>
                <a:spLocks/>
              </p:cNvSpPr>
              <p:nvPr/>
            </p:nvSpPr>
            <p:spPr bwMode="auto">
              <a:xfrm>
                <a:off x="6599238" y="3605213"/>
                <a:ext cx="87312" cy="90488"/>
              </a:xfrm>
              <a:custGeom>
                <a:avLst/>
                <a:gdLst>
                  <a:gd name="T0" fmla="*/ 9 w 21"/>
                  <a:gd name="T1" fmla="*/ 1 h 22"/>
                  <a:gd name="T2" fmla="*/ 8 w 21"/>
                  <a:gd name="T3" fmla="*/ 1 h 22"/>
                  <a:gd name="T4" fmla="*/ 7 w 21"/>
                  <a:gd name="T5" fmla="*/ 1 h 22"/>
                  <a:gd name="T6" fmla="*/ 5 w 21"/>
                  <a:gd name="T7" fmla="*/ 1 h 22"/>
                  <a:gd name="T8" fmla="*/ 4 w 21"/>
                  <a:gd name="T9" fmla="*/ 1 h 22"/>
                  <a:gd name="T10" fmla="*/ 3 w 21"/>
                  <a:gd name="T11" fmla="*/ 2 h 22"/>
                  <a:gd name="T12" fmla="*/ 2 w 21"/>
                  <a:gd name="T13" fmla="*/ 2 h 22"/>
                  <a:gd name="T14" fmla="*/ 0 w 21"/>
                  <a:gd name="T15" fmla="*/ 2 h 22"/>
                  <a:gd name="T16" fmla="*/ 0 w 21"/>
                  <a:gd name="T17" fmla="*/ 3 h 22"/>
                  <a:gd name="T18" fmla="*/ 1 w 21"/>
                  <a:gd name="T19" fmla="*/ 4 h 22"/>
                  <a:gd name="T20" fmla="*/ 1 w 21"/>
                  <a:gd name="T21" fmla="*/ 6 h 22"/>
                  <a:gd name="T22" fmla="*/ 1 w 21"/>
                  <a:gd name="T23" fmla="*/ 8 h 22"/>
                  <a:gd name="T24" fmla="*/ 2 w 21"/>
                  <a:gd name="T25" fmla="*/ 10 h 22"/>
                  <a:gd name="T26" fmla="*/ 3 w 21"/>
                  <a:gd name="T27" fmla="*/ 12 h 22"/>
                  <a:gd name="T28" fmla="*/ 6 w 21"/>
                  <a:gd name="T29" fmla="*/ 12 h 22"/>
                  <a:gd name="T30" fmla="*/ 7 w 21"/>
                  <a:gd name="T31" fmla="*/ 13 h 22"/>
                  <a:gd name="T32" fmla="*/ 9 w 21"/>
                  <a:gd name="T33" fmla="*/ 15 h 22"/>
                  <a:gd name="T34" fmla="*/ 10 w 21"/>
                  <a:gd name="T35" fmla="*/ 14 h 22"/>
                  <a:gd name="T36" fmla="*/ 11 w 21"/>
                  <a:gd name="T37" fmla="*/ 16 h 22"/>
                  <a:gd name="T38" fmla="*/ 12 w 21"/>
                  <a:gd name="T39" fmla="*/ 16 h 22"/>
                  <a:gd name="T40" fmla="*/ 13 w 21"/>
                  <a:gd name="T41" fmla="*/ 16 h 22"/>
                  <a:gd name="T42" fmla="*/ 14 w 21"/>
                  <a:gd name="T43" fmla="*/ 16 h 22"/>
                  <a:gd name="T44" fmla="*/ 15 w 21"/>
                  <a:gd name="T45" fmla="*/ 16 h 22"/>
                  <a:gd name="T46" fmla="*/ 16 w 21"/>
                  <a:gd name="T47" fmla="*/ 17 h 22"/>
                  <a:gd name="T48" fmla="*/ 17 w 21"/>
                  <a:gd name="T49" fmla="*/ 18 h 22"/>
                  <a:gd name="T50" fmla="*/ 17 w 21"/>
                  <a:gd name="T51" fmla="*/ 20 h 22"/>
                  <a:gd name="T52" fmla="*/ 18 w 21"/>
                  <a:gd name="T53" fmla="*/ 22 h 22"/>
                  <a:gd name="T54" fmla="*/ 20 w 21"/>
                  <a:gd name="T55" fmla="*/ 21 h 22"/>
                  <a:gd name="T56" fmla="*/ 20 w 21"/>
                  <a:gd name="T57" fmla="*/ 20 h 22"/>
                  <a:gd name="T58" fmla="*/ 20 w 21"/>
                  <a:gd name="T59" fmla="*/ 19 h 22"/>
                  <a:gd name="T60" fmla="*/ 21 w 21"/>
                  <a:gd name="T61" fmla="*/ 19 h 22"/>
                  <a:gd name="T62" fmla="*/ 21 w 21"/>
                  <a:gd name="T63" fmla="*/ 18 h 22"/>
                  <a:gd name="T64" fmla="*/ 20 w 21"/>
                  <a:gd name="T65" fmla="*/ 17 h 22"/>
                  <a:gd name="T66" fmla="*/ 20 w 21"/>
                  <a:gd name="T67" fmla="*/ 16 h 22"/>
                  <a:gd name="T68" fmla="*/ 21 w 21"/>
                  <a:gd name="T69" fmla="*/ 16 h 22"/>
                  <a:gd name="T70" fmla="*/ 19 w 21"/>
                  <a:gd name="T71" fmla="*/ 15 h 22"/>
                  <a:gd name="T72" fmla="*/ 17 w 21"/>
                  <a:gd name="T73" fmla="*/ 14 h 22"/>
                  <a:gd name="T74" fmla="*/ 16 w 21"/>
                  <a:gd name="T75" fmla="*/ 13 h 22"/>
                  <a:gd name="T76" fmla="*/ 16 w 21"/>
                  <a:gd name="T77" fmla="*/ 13 h 22"/>
                  <a:gd name="T78" fmla="*/ 15 w 21"/>
                  <a:gd name="T79" fmla="*/ 12 h 22"/>
                  <a:gd name="T80" fmla="*/ 17 w 21"/>
                  <a:gd name="T81" fmla="*/ 11 h 22"/>
                  <a:gd name="T82" fmla="*/ 17 w 21"/>
                  <a:gd name="T83" fmla="*/ 10 h 22"/>
                  <a:gd name="T84" fmla="*/ 16 w 21"/>
                  <a:gd name="T85" fmla="*/ 9 h 22"/>
                  <a:gd name="T86" fmla="*/ 14 w 21"/>
                  <a:gd name="T87" fmla="*/ 8 h 22"/>
                  <a:gd name="T88" fmla="*/ 13 w 21"/>
                  <a:gd name="T89" fmla="*/ 6 h 22"/>
                  <a:gd name="T90" fmla="*/ 15 w 21"/>
                  <a:gd name="T91" fmla="*/ 5 h 22"/>
                  <a:gd name="T92" fmla="*/ 13 w 21"/>
                  <a:gd name="T93" fmla="*/ 3 h 22"/>
                  <a:gd name="T94" fmla="*/ 12 w 21"/>
                  <a:gd name="T95" fmla="*/ 3 h 22"/>
                  <a:gd name="T96" fmla="*/ 11 w 21"/>
                  <a:gd name="T97" fmla="*/ 2 h 22"/>
                  <a:gd name="T98" fmla="*/ 12 w 21"/>
                  <a:gd name="T99" fmla="*/ 2 h 22"/>
                  <a:gd name="T100" fmla="*/ 11 w 21"/>
                  <a:gd name="T101" fmla="*/ 1 h 22"/>
                  <a:gd name="T102" fmla="*/ 10 w 21"/>
                  <a:gd name="T103" fmla="*/ 1 h 22"/>
                  <a:gd name="T104" fmla="*/ 9 w 21"/>
                  <a:gd name="T105" fmla="*/ 1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1" h="22">
                    <a:moveTo>
                      <a:pt x="9" y="1"/>
                    </a:moveTo>
                    <a:cubicBezTo>
                      <a:pt x="9" y="1"/>
                      <a:pt x="8" y="1"/>
                      <a:pt x="8" y="1"/>
                    </a:cubicBezTo>
                    <a:cubicBezTo>
                      <a:pt x="7" y="1"/>
                      <a:pt x="7" y="1"/>
                      <a:pt x="7" y="1"/>
                    </a:cubicBezTo>
                    <a:cubicBezTo>
                      <a:pt x="6" y="1"/>
                      <a:pt x="5" y="1"/>
                      <a:pt x="5" y="1"/>
                    </a:cubicBezTo>
                    <a:cubicBezTo>
                      <a:pt x="4" y="1"/>
                      <a:pt x="4" y="1"/>
                      <a:pt x="4" y="1"/>
                    </a:cubicBezTo>
                    <a:cubicBezTo>
                      <a:pt x="4" y="2"/>
                      <a:pt x="3" y="2"/>
                      <a:pt x="3" y="2"/>
                    </a:cubicBezTo>
                    <a:cubicBezTo>
                      <a:pt x="2" y="2"/>
                      <a:pt x="2" y="2"/>
                      <a:pt x="2" y="2"/>
                    </a:cubicBezTo>
                    <a:cubicBezTo>
                      <a:pt x="1" y="2"/>
                      <a:pt x="1" y="2"/>
                      <a:pt x="0" y="2"/>
                    </a:cubicBezTo>
                    <a:cubicBezTo>
                      <a:pt x="0" y="2"/>
                      <a:pt x="0" y="3"/>
                      <a:pt x="0" y="3"/>
                    </a:cubicBezTo>
                    <a:cubicBezTo>
                      <a:pt x="1" y="3"/>
                      <a:pt x="1" y="4"/>
                      <a:pt x="1" y="4"/>
                    </a:cubicBezTo>
                    <a:cubicBezTo>
                      <a:pt x="2" y="5"/>
                      <a:pt x="2" y="5"/>
                      <a:pt x="1" y="6"/>
                    </a:cubicBezTo>
                    <a:cubicBezTo>
                      <a:pt x="1" y="7"/>
                      <a:pt x="1" y="8"/>
                      <a:pt x="1" y="8"/>
                    </a:cubicBezTo>
                    <a:cubicBezTo>
                      <a:pt x="1" y="9"/>
                      <a:pt x="2" y="10"/>
                      <a:pt x="2" y="10"/>
                    </a:cubicBezTo>
                    <a:cubicBezTo>
                      <a:pt x="2" y="11"/>
                      <a:pt x="3" y="12"/>
                      <a:pt x="3" y="12"/>
                    </a:cubicBezTo>
                    <a:cubicBezTo>
                      <a:pt x="4" y="12"/>
                      <a:pt x="5" y="11"/>
                      <a:pt x="6" y="12"/>
                    </a:cubicBezTo>
                    <a:cubicBezTo>
                      <a:pt x="7" y="12"/>
                      <a:pt x="7" y="12"/>
                      <a:pt x="7" y="13"/>
                    </a:cubicBezTo>
                    <a:cubicBezTo>
                      <a:pt x="8" y="13"/>
                      <a:pt x="9" y="14"/>
                      <a:pt x="9" y="15"/>
                    </a:cubicBezTo>
                    <a:cubicBezTo>
                      <a:pt x="9" y="14"/>
                      <a:pt x="10" y="14"/>
                      <a:pt x="10" y="14"/>
                    </a:cubicBezTo>
                    <a:cubicBezTo>
                      <a:pt x="11" y="14"/>
                      <a:pt x="11" y="15"/>
                      <a:pt x="11" y="16"/>
                    </a:cubicBezTo>
                    <a:cubicBezTo>
                      <a:pt x="12" y="16"/>
                      <a:pt x="12" y="15"/>
                      <a:pt x="12" y="16"/>
                    </a:cubicBezTo>
                    <a:cubicBezTo>
                      <a:pt x="12" y="16"/>
                      <a:pt x="13" y="16"/>
                      <a:pt x="13" y="16"/>
                    </a:cubicBezTo>
                    <a:cubicBezTo>
                      <a:pt x="13" y="16"/>
                      <a:pt x="14" y="16"/>
                      <a:pt x="14" y="16"/>
                    </a:cubicBezTo>
                    <a:cubicBezTo>
                      <a:pt x="15" y="16"/>
                      <a:pt x="15" y="15"/>
                      <a:pt x="15" y="16"/>
                    </a:cubicBezTo>
                    <a:cubicBezTo>
                      <a:pt x="16" y="16"/>
                      <a:pt x="16" y="17"/>
                      <a:pt x="16" y="17"/>
                    </a:cubicBezTo>
                    <a:cubicBezTo>
                      <a:pt x="16" y="18"/>
                      <a:pt x="17" y="18"/>
                      <a:pt x="17" y="18"/>
                    </a:cubicBezTo>
                    <a:cubicBezTo>
                      <a:pt x="17" y="19"/>
                      <a:pt x="17" y="19"/>
                      <a:pt x="17" y="20"/>
                    </a:cubicBezTo>
                    <a:cubicBezTo>
                      <a:pt x="17" y="20"/>
                      <a:pt x="18" y="21"/>
                      <a:pt x="18" y="22"/>
                    </a:cubicBezTo>
                    <a:cubicBezTo>
                      <a:pt x="19" y="22"/>
                      <a:pt x="19" y="21"/>
                      <a:pt x="20" y="21"/>
                    </a:cubicBezTo>
                    <a:cubicBezTo>
                      <a:pt x="20" y="21"/>
                      <a:pt x="20" y="20"/>
                      <a:pt x="20" y="20"/>
                    </a:cubicBezTo>
                    <a:cubicBezTo>
                      <a:pt x="20" y="19"/>
                      <a:pt x="19" y="19"/>
                      <a:pt x="20" y="19"/>
                    </a:cubicBezTo>
                    <a:cubicBezTo>
                      <a:pt x="20" y="19"/>
                      <a:pt x="21" y="19"/>
                      <a:pt x="21" y="19"/>
                    </a:cubicBezTo>
                    <a:cubicBezTo>
                      <a:pt x="21" y="19"/>
                      <a:pt x="21" y="18"/>
                      <a:pt x="21" y="18"/>
                    </a:cubicBezTo>
                    <a:cubicBezTo>
                      <a:pt x="20" y="18"/>
                      <a:pt x="20" y="17"/>
                      <a:pt x="20" y="17"/>
                    </a:cubicBezTo>
                    <a:cubicBezTo>
                      <a:pt x="19" y="17"/>
                      <a:pt x="20" y="17"/>
                      <a:pt x="20" y="16"/>
                    </a:cubicBezTo>
                    <a:cubicBezTo>
                      <a:pt x="21" y="16"/>
                      <a:pt x="21" y="16"/>
                      <a:pt x="21" y="16"/>
                    </a:cubicBezTo>
                    <a:cubicBezTo>
                      <a:pt x="20" y="15"/>
                      <a:pt x="20" y="16"/>
                      <a:pt x="19" y="15"/>
                    </a:cubicBezTo>
                    <a:cubicBezTo>
                      <a:pt x="19" y="16"/>
                      <a:pt x="17" y="14"/>
                      <a:pt x="17" y="14"/>
                    </a:cubicBezTo>
                    <a:cubicBezTo>
                      <a:pt x="17" y="14"/>
                      <a:pt x="17" y="14"/>
                      <a:pt x="16" y="13"/>
                    </a:cubicBezTo>
                    <a:cubicBezTo>
                      <a:pt x="16" y="13"/>
                      <a:pt x="16" y="13"/>
                      <a:pt x="16" y="13"/>
                    </a:cubicBezTo>
                    <a:cubicBezTo>
                      <a:pt x="16" y="12"/>
                      <a:pt x="15" y="13"/>
                      <a:pt x="15" y="12"/>
                    </a:cubicBezTo>
                    <a:cubicBezTo>
                      <a:pt x="14" y="11"/>
                      <a:pt x="16" y="12"/>
                      <a:pt x="17" y="11"/>
                    </a:cubicBezTo>
                    <a:cubicBezTo>
                      <a:pt x="17" y="11"/>
                      <a:pt x="17" y="10"/>
                      <a:pt x="17" y="10"/>
                    </a:cubicBezTo>
                    <a:cubicBezTo>
                      <a:pt x="17" y="9"/>
                      <a:pt x="16" y="9"/>
                      <a:pt x="16" y="9"/>
                    </a:cubicBezTo>
                    <a:cubicBezTo>
                      <a:pt x="15" y="9"/>
                      <a:pt x="15" y="9"/>
                      <a:pt x="14" y="8"/>
                    </a:cubicBezTo>
                    <a:cubicBezTo>
                      <a:pt x="14" y="8"/>
                      <a:pt x="13" y="7"/>
                      <a:pt x="13" y="6"/>
                    </a:cubicBezTo>
                    <a:cubicBezTo>
                      <a:pt x="13" y="5"/>
                      <a:pt x="14" y="6"/>
                      <a:pt x="15" y="5"/>
                    </a:cubicBezTo>
                    <a:cubicBezTo>
                      <a:pt x="15" y="4"/>
                      <a:pt x="14" y="3"/>
                      <a:pt x="13" y="3"/>
                    </a:cubicBezTo>
                    <a:cubicBezTo>
                      <a:pt x="13" y="3"/>
                      <a:pt x="13" y="3"/>
                      <a:pt x="12" y="3"/>
                    </a:cubicBezTo>
                    <a:cubicBezTo>
                      <a:pt x="12" y="2"/>
                      <a:pt x="11" y="3"/>
                      <a:pt x="11" y="2"/>
                    </a:cubicBezTo>
                    <a:cubicBezTo>
                      <a:pt x="11" y="2"/>
                      <a:pt x="11" y="2"/>
                      <a:pt x="12" y="2"/>
                    </a:cubicBezTo>
                    <a:cubicBezTo>
                      <a:pt x="12" y="2"/>
                      <a:pt x="11" y="1"/>
                      <a:pt x="11" y="1"/>
                    </a:cubicBezTo>
                    <a:cubicBezTo>
                      <a:pt x="11" y="1"/>
                      <a:pt x="10" y="1"/>
                      <a:pt x="10" y="1"/>
                    </a:cubicBezTo>
                    <a:cubicBezTo>
                      <a:pt x="10" y="0"/>
                      <a:pt x="9" y="0"/>
                      <a:pt x="9" y="1"/>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grpSp>
        <p:sp>
          <p:nvSpPr>
            <p:cNvPr id="152" name="Freeform 874">
              <a:extLst>
                <a:ext uri="{FF2B5EF4-FFF2-40B4-BE49-F238E27FC236}">
                  <a16:creationId xmlns:a16="http://schemas.microsoft.com/office/drawing/2014/main" id="{0E01ED8B-D939-A1D5-3284-DCFBDE8601E6}"/>
                </a:ext>
              </a:extLst>
            </p:cNvPr>
            <p:cNvSpPr>
              <a:spLocks/>
            </p:cNvSpPr>
            <p:nvPr/>
          </p:nvSpPr>
          <p:spPr bwMode="auto">
            <a:xfrm>
              <a:off x="7086600" y="3708400"/>
              <a:ext cx="403225" cy="312738"/>
            </a:xfrm>
            <a:custGeom>
              <a:avLst/>
              <a:gdLst>
                <a:gd name="T0" fmla="*/ 90 w 97"/>
                <a:gd name="T1" fmla="*/ 11 h 75"/>
                <a:gd name="T2" fmla="*/ 86 w 97"/>
                <a:gd name="T3" fmla="*/ 10 h 75"/>
                <a:gd name="T4" fmla="*/ 82 w 97"/>
                <a:gd name="T5" fmla="*/ 13 h 75"/>
                <a:gd name="T6" fmla="*/ 75 w 97"/>
                <a:gd name="T7" fmla="*/ 16 h 75"/>
                <a:gd name="T8" fmla="*/ 74 w 97"/>
                <a:gd name="T9" fmla="*/ 9 h 75"/>
                <a:gd name="T10" fmla="*/ 72 w 97"/>
                <a:gd name="T11" fmla="*/ 4 h 75"/>
                <a:gd name="T12" fmla="*/ 71 w 97"/>
                <a:gd name="T13" fmla="*/ 1 h 75"/>
                <a:gd name="T14" fmla="*/ 67 w 97"/>
                <a:gd name="T15" fmla="*/ 3 h 75"/>
                <a:gd name="T16" fmla="*/ 61 w 97"/>
                <a:gd name="T17" fmla="*/ 9 h 75"/>
                <a:gd name="T18" fmla="*/ 57 w 97"/>
                <a:gd name="T19" fmla="*/ 10 h 75"/>
                <a:gd name="T20" fmla="*/ 50 w 97"/>
                <a:gd name="T21" fmla="*/ 14 h 75"/>
                <a:gd name="T22" fmla="*/ 45 w 97"/>
                <a:gd name="T23" fmla="*/ 12 h 75"/>
                <a:gd name="T24" fmla="*/ 38 w 97"/>
                <a:gd name="T25" fmla="*/ 10 h 75"/>
                <a:gd name="T26" fmla="*/ 34 w 97"/>
                <a:gd name="T27" fmla="*/ 10 h 75"/>
                <a:gd name="T28" fmla="*/ 30 w 97"/>
                <a:gd name="T29" fmla="*/ 11 h 75"/>
                <a:gd name="T30" fmla="*/ 27 w 97"/>
                <a:gd name="T31" fmla="*/ 16 h 75"/>
                <a:gd name="T32" fmla="*/ 23 w 97"/>
                <a:gd name="T33" fmla="*/ 22 h 75"/>
                <a:gd name="T34" fmla="*/ 17 w 97"/>
                <a:gd name="T35" fmla="*/ 23 h 75"/>
                <a:gd name="T36" fmla="*/ 17 w 97"/>
                <a:gd name="T37" fmla="*/ 27 h 75"/>
                <a:gd name="T38" fmla="*/ 13 w 97"/>
                <a:gd name="T39" fmla="*/ 28 h 75"/>
                <a:gd name="T40" fmla="*/ 11 w 97"/>
                <a:gd name="T41" fmla="*/ 28 h 75"/>
                <a:gd name="T42" fmla="*/ 5 w 97"/>
                <a:gd name="T43" fmla="*/ 25 h 75"/>
                <a:gd name="T44" fmla="*/ 4 w 97"/>
                <a:gd name="T45" fmla="*/ 27 h 75"/>
                <a:gd name="T46" fmla="*/ 3 w 97"/>
                <a:gd name="T47" fmla="*/ 30 h 75"/>
                <a:gd name="T48" fmla="*/ 2 w 97"/>
                <a:gd name="T49" fmla="*/ 36 h 75"/>
                <a:gd name="T50" fmla="*/ 2 w 97"/>
                <a:gd name="T51" fmla="*/ 42 h 75"/>
                <a:gd name="T52" fmla="*/ 2 w 97"/>
                <a:gd name="T53" fmla="*/ 52 h 75"/>
                <a:gd name="T54" fmla="*/ 7 w 97"/>
                <a:gd name="T55" fmla="*/ 59 h 75"/>
                <a:gd name="T56" fmla="*/ 2 w 97"/>
                <a:gd name="T57" fmla="*/ 71 h 75"/>
                <a:gd name="T58" fmla="*/ 23 w 97"/>
                <a:gd name="T59" fmla="*/ 75 h 75"/>
                <a:gd name="T60" fmla="*/ 33 w 97"/>
                <a:gd name="T61" fmla="*/ 73 h 75"/>
                <a:gd name="T62" fmla="*/ 38 w 97"/>
                <a:gd name="T63" fmla="*/ 67 h 75"/>
                <a:gd name="T64" fmla="*/ 43 w 97"/>
                <a:gd name="T65" fmla="*/ 60 h 75"/>
                <a:gd name="T66" fmla="*/ 49 w 97"/>
                <a:gd name="T67" fmla="*/ 60 h 75"/>
                <a:gd name="T68" fmla="*/ 51 w 97"/>
                <a:gd name="T69" fmla="*/ 56 h 75"/>
                <a:gd name="T70" fmla="*/ 55 w 97"/>
                <a:gd name="T71" fmla="*/ 56 h 75"/>
                <a:gd name="T72" fmla="*/ 59 w 97"/>
                <a:gd name="T73" fmla="*/ 53 h 75"/>
                <a:gd name="T74" fmla="*/ 60 w 97"/>
                <a:gd name="T75" fmla="*/ 49 h 75"/>
                <a:gd name="T76" fmla="*/ 66 w 97"/>
                <a:gd name="T77" fmla="*/ 44 h 75"/>
                <a:gd name="T78" fmla="*/ 63 w 97"/>
                <a:gd name="T79" fmla="*/ 39 h 75"/>
                <a:gd name="T80" fmla="*/ 66 w 97"/>
                <a:gd name="T81" fmla="*/ 39 h 75"/>
                <a:gd name="T82" fmla="*/ 71 w 97"/>
                <a:gd name="T83" fmla="*/ 38 h 75"/>
                <a:gd name="T84" fmla="*/ 70 w 97"/>
                <a:gd name="T85" fmla="*/ 34 h 75"/>
                <a:gd name="T86" fmla="*/ 74 w 97"/>
                <a:gd name="T87" fmla="*/ 27 h 75"/>
                <a:gd name="T88" fmla="*/ 73 w 97"/>
                <a:gd name="T89" fmla="*/ 22 h 75"/>
                <a:gd name="T90" fmla="*/ 76 w 97"/>
                <a:gd name="T91" fmla="*/ 18 h 75"/>
                <a:gd name="T92" fmla="*/ 81 w 97"/>
                <a:gd name="T93" fmla="*/ 14 h 75"/>
                <a:gd name="T94" fmla="*/ 90 w 97"/>
                <a:gd name="T95" fmla="*/ 14 h 75"/>
                <a:gd name="T96" fmla="*/ 95 w 97"/>
                <a:gd name="T97" fmla="*/ 13 h 75"/>
                <a:gd name="T98" fmla="*/ 97 w 97"/>
                <a:gd name="T99" fmla="*/ 11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97" h="75">
                  <a:moveTo>
                    <a:pt x="92" y="9"/>
                  </a:moveTo>
                  <a:cubicBezTo>
                    <a:pt x="92" y="10"/>
                    <a:pt x="91" y="10"/>
                    <a:pt x="91" y="10"/>
                  </a:cubicBezTo>
                  <a:cubicBezTo>
                    <a:pt x="90" y="11"/>
                    <a:pt x="90" y="11"/>
                    <a:pt x="90" y="11"/>
                  </a:cubicBezTo>
                  <a:cubicBezTo>
                    <a:pt x="88" y="11"/>
                    <a:pt x="88" y="11"/>
                    <a:pt x="88" y="11"/>
                  </a:cubicBezTo>
                  <a:cubicBezTo>
                    <a:pt x="89" y="10"/>
                    <a:pt x="89" y="10"/>
                    <a:pt x="89" y="10"/>
                  </a:cubicBezTo>
                  <a:cubicBezTo>
                    <a:pt x="89" y="10"/>
                    <a:pt x="87" y="10"/>
                    <a:pt x="86" y="10"/>
                  </a:cubicBezTo>
                  <a:cubicBezTo>
                    <a:pt x="86" y="10"/>
                    <a:pt x="85" y="10"/>
                    <a:pt x="85" y="10"/>
                  </a:cubicBezTo>
                  <a:cubicBezTo>
                    <a:pt x="85" y="10"/>
                    <a:pt x="83" y="11"/>
                    <a:pt x="83" y="12"/>
                  </a:cubicBezTo>
                  <a:cubicBezTo>
                    <a:pt x="83" y="12"/>
                    <a:pt x="82" y="13"/>
                    <a:pt x="82" y="13"/>
                  </a:cubicBezTo>
                  <a:cubicBezTo>
                    <a:pt x="79" y="13"/>
                    <a:pt x="79" y="13"/>
                    <a:pt x="79" y="13"/>
                  </a:cubicBezTo>
                  <a:cubicBezTo>
                    <a:pt x="77" y="15"/>
                    <a:pt x="77" y="15"/>
                    <a:pt x="77" y="15"/>
                  </a:cubicBezTo>
                  <a:cubicBezTo>
                    <a:pt x="75" y="16"/>
                    <a:pt x="75" y="16"/>
                    <a:pt x="75" y="16"/>
                  </a:cubicBezTo>
                  <a:cubicBezTo>
                    <a:pt x="74" y="13"/>
                    <a:pt x="74" y="13"/>
                    <a:pt x="74" y="13"/>
                  </a:cubicBezTo>
                  <a:cubicBezTo>
                    <a:pt x="74" y="10"/>
                    <a:pt x="74" y="10"/>
                    <a:pt x="74" y="10"/>
                  </a:cubicBezTo>
                  <a:cubicBezTo>
                    <a:pt x="74" y="9"/>
                    <a:pt x="74" y="9"/>
                    <a:pt x="74" y="9"/>
                  </a:cubicBezTo>
                  <a:cubicBezTo>
                    <a:pt x="74" y="5"/>
                    <a:pt x="74" y="5"/>
                    <a:pt x="74" y="5"/>
                  </a:cubicBezTo>
                  <a:cubicBezTo>
                    <a:pt x="72" y="5"/>
                    <a:pt x="72" y="5"/>
                    <a:pt x="72" y="5"/>
                  </a:cubicBezTo>
                  <a:cubicBezTo>
                    <a:pt x="72" y="4"/>
                    <a:pt x="72" y="4"/>
                    <a:pt x="72" y="4"/>
                  </a:cubicBezTo>
                  <a:cubicBezTo>
                    <a:pt x="73" y="3"/>
                    <a:pt x="73" y="3"/>
                    <a:pt x="73" y="3"/>
                  </a:cubicBezTo>
                  <a:cubicBezTo>
                    <a:pt x="73" y="2"/>
                    <a:pt x="73" y="2"/>
                    <a:pt x="73" y="2"/>
                  </a:cubicBezTo>
                  <a:cubicBezTo>
                    <a:pt x="73" y="2"/>
                    <a:pt x="71" y="1"/>
                    <a:pt x="71" y="1"/>
                  </a:cubicBezTo>
                  <a:cubicBezTo>
                    <a:pt x="71" y="1"/>
                    <a:pt x="71" y="0"/>
                    <a:pt x="71" y="0"/>
                  </a:cubicBezTo>
                  <a:cubicBezTo>
                    <a:pt x="71" y="0"/>
                    <a:pt x="69" y="0"/>
                    <a:pt x="69" y="0"/>
                  </a:cubicBezTo>
                  <a:cubicBezTo>
                    <a:pt x="69" y="0"/>
                    <a:pt x="67" y="2"/>
                    <a:pt x="67" y="3"/>
                  </a:cubicBezTo>
                  <a:cubicBezTo>
                    <a:pt x="67" y="3"/>
                    <a:pt x="65" y="5"/>
                    <a:pt x="65" y="5"/>
                  </a:cubicBezTo>
                  <a:cubicBezTo>
                    <a:pt x="65" y="5"/>
                    <a:pt x="65" y="8"/>
                    <a:pt x="65" y="8"/>
                  </a:cubicBezTo>
                  <a:cubicBezTo>
                    <a:pt x="61" y="9"/>
                    <a:pt x="61" y="9"/>
                    <a:pt x="61" y="9"/>
                  </a:cubicBezTo>
                  <a:cubicBezTo>
                    <a:pt x="61" y="9"/>
                    <a:pt x="59" y="11"/>
                    <a:pt x="59" y="12"/>
                  </a:cubicBezTo>
                  <a:cubicBezTo>
                    <a:pt x="59" y="12"/>
                    <a:pt x="59" y="12"/>
                    <a:pt x="59" y="12"/>
                  </a:cubicBezTo>
                  <a:cubicBezTo>
                    <a:pt x="57" y="10"/>
                    <a:pt x="57" y="10"/>
                    <a:pt x="57" y="10"/>
                  </a:cubicBezTo>
                  <a:cubicBezTo>
                    <a:pt x="55" y="11"/>
                    <a:pt x="55" y="11"/>
                    <a:pt x="55" y="11"/>
                  </a:cubicBezTo>
                  <a:cubicBezTo>
                    <a:pt x="53" y="13"/>
                    <a:pt x="53" y="13"/>
                    <a:pt x="53" y="13"/>
                  </a:cubicBezTo>
                  <a:cubicBezTo>
                    <a:pt x="50" y="14"/>
                    <a:pt x="50" y="14"/>
                    <a:pt x="50" y="14"/>
                  </a:cubicBezTo>
                  <a:cubicBezTo>
                    <a:pt x="49" y="12"/>
                    <a:pt x="49" y="12"/>
                    <a:pt x="49" y="12"/>
                  </a:cubicBezTo>
                  <a:cubicBezTo>
                    <a:pt x="47" y="11"/>
                    <a:pt x="47" y="11"/>
                    <a:pt x="47" y="11"/>
                  </a:cubicBezTo>
                  <a:cubicBezTo>
                    <a:pt x="45" y="12"/>
                    <a:pt x="45" y="12"/>
                    <a:pt x="45" y="12"/>
                  </a:cubicBezTo>
                  <a:cubicBezTo>
                    <a:pt x="43" y="10"/>
                    <a:pt x="43" y="10"/>
                    <a:pt x="43" y="10"/>
                  </a:cubicBezTo>
                  <a:cubicBezTo>
                    <a:pt x="40" y="10"/>
                    <a:pt x="40" y="10"/>
                    <a:pt x="40" y="10"/>
                  </a:cubicBezTo>
                  <a:cubicBezTo>
                    <a:pt x="38" y="10"/>
                    <a:pt x="38" y="10"/>
                    <a:pt x="38" y="10"/>
                  </a:cubicBezTo>
                  <a:cubicBezTo>
                    <a:pt x="36" y="9"/>
                    <a:pt x="36" y="9"/>
                    <a:pt x="36" y="9"/>
                  </a:cubicBezTo>
                  <a:cubicBezTo>
                    <a:pt x="36" y="9"/>
                    <a:pt x="34" y="8"/>
                    <a:pt x="34" y="9"/>
                  </a:cubicBezTo>
                  <a:cubicBezTo>
                    <a:pt x="34" y="9"/>
                    <a:pt x="34" y="10"/>
                    <a:pt x="34" y="10"/>
                  </a:cubicBezTo>
                  <a:cubicBezTo>
                    <a:pt x="34" y="10"/>
                    <a:pt x="34" y="11"/>
                    <a:pt x="34" y="11"/>
                  </a:cubicBezTo>
                  <a:cubicBezTo>
                    <a:pt x="31" y="11"/>
                    <a:pt x="31" y="11"/>
                    <a:pt x="31" y="11"/>
                  </a:cubicBezTo>
                  <a:cubicBezTo>
                    <a:pt x="31" y="11"/>
                    <a:pt x="30" y="11"/>
                    <a:pt x="30" y="11"/>
                  </a:cubicBezTo>
                  <a:cubicBezTo>
                    <a:pt x="30" y="12"/>
                    <a:pt x="28" y="12"/>
                    <a:pt x="28" y="12"/>
                  </a:cubicBezTo>
                  <a:cubicBezTo>
                    <a:pt x="28" y="13"/>
                    <a:pt x="28" y="13"/>
                    <a:pt x="28" y="14"/>
                  </a:cubicBezTo>
                  <a:cubicBezTo>
                    <a:pt x="28" y="14"/>
                    <a:pt x="27" y="16"/>
                    <a:pt x="27" y="16"/>
                  </a:cubicBezTo>
                  <a:cubicBezTo>
                    <a:pt x="27" y="16"/>
                    <a:pt x="27" y="19"/>
                    <a:pt x="27" y="19"/>
                  </a:cubicBezTo>
                  <a:cubicBezTo>
                    <a:pt x="27" y="19"/>
                    <a:pt x="23" y="20"/>
                    <a:pt x="23" y="20"/>
                  </a:cubicBezTo>
                  <a:cubicBezTo>
                    <a:pt x="23" y="20"/>
                    <a:pt x="23" y="22"/>
                    <a:pt x="23" y="22"/>
                  </a:cubicBezTo>
                  <a:cubicBezTo>
                    <a:pt x="20" y="22"/>
                    <a:pt x="20" y="22"/>
                    <a:pt x="20" y="22"/>
                  </a:cubicBezTo>
                  <a:cubicBezTo>
                    <a:pt x="17" y="22"/>
                    <a:pt x="17" y="22"/>
                    <a:pt x="17" y="22"/>
                  </a:cubicBezTo>
                  <a:cubicBezTo>
                    <a:pt x="17" y="23"/>
                    <a:pt x="17" y="23"/>
                    <a:pt x="17" y="23"/>
                  </a:cubicBezTo>
                  <a:cubicBezTo>
                    <a:pt x="18" y="24"/>
                    <a:pt x="18" y="24"/>
                    <a:pt x="18" y="24"/>
                  </a:cubicBezTo>
                  <a:cubicBezTo>
                    <a:pt x="17" y="25"/>
                    <a:pt x="17" y="25"/>
                    <a:pt x="17" y="25"/>
                  </a:cubicBezTo>
                  <a:cubicBezTo>
                    <a:pt x="17" y="27"/>
                    <a:pt x="17" y="27"/>
                    <a:pt x="17" y="27"/>
                  </a:cubicBezTo>
                  <a:cubicBezTo>
                    <a:pt x="17" y="27"/>
                    <a:pt x="16" y="27"/>
                    <a:pt x="15" y="27"/>
                  </a:cubicBezTo>
                  <a:cubicBezTo>
                    <a:pt x="15" y="27"/>
                    <a:pt x="15" y="28"/>
                    <a:pt x="14" y="28"/>
                  </a:cubicBezTo>
                  <a:cubicBezTo>
                    <a:pt x="14" y="28"/>
                    <a:pt x="13" y="28"/>
                    <a:pt x="13" y="28"/>
                  </a:cubicBezTo>
                  <a:cubicBezTo>
                    <a:pt x="13" y="28"/>
                    <a:pt x="12" y="27"/>
                    <a:pt x="12" y="27"/>
                  </a:cubicBezTo>
                  <a:cubicBezTo>
                    <a:pt x="12" y="29"/>
                    <a:pt x="12" y="29"/>
                    <a:pt x="12" y="29"/>
                  </a:cubicBezTo>
                  <a:cubicBezTo>
                    <a:pt x="12" y="29"/>
                    <a:pt x="11" y="29"/>
                    <a:pt x="11" y="28"/>
                  </a:cubicBezTo>
                  <a:cubicBezTo>
                    <a:pt x="11" y="28"/>
                    <a:pt x="10" y="26"/>
                    <a:pt x="10" y="26"/>
                  </a:cubicBezTo>
                  <a:cubicBezTo>
                    <a:pt x="6" y="26"/>
                    <a:pt x="6" y="26"/>
                    <a:pt x="6" y="26"/>
                  </a:cubicBezTo>
                  <a:cubicBezTo>
                    <a:pt x="5" y="25"/>
                    <a:pt x="5" y="25"/>
                    <a:pt x="5" y="25"/>
                  </a:cubicBezTo>
                  <a:cubicBezTo>
                    <a:pt x="4" y="25"/>
                    <a:pt x="4" y="25"/>
                    <a:pt x="4" y="25"/>
                  </a:cubicBezTo>
                  <a:cubicBezTo>
                    <a:pt x="4" y="25"/>
                    <a:pt x="4" y="25"/>
                    <a:pt x="4" y="25"/>
                  </a:cubicBezTo>
                  <a:cubicBezTo>
                    <a:pt x="4" y="27"/>
                    <a:pt x="4" y="27"/>
                    <a:pt x="4" y="27"/>
                  </a:cubicBezTo>
                  <a:cubicBezTo>
                    <a:pt x="4" y="28"/>
                    <a:pt x="4" y="28"/>
                    <a:pt x="4" y="28"/>
                  </a:cubicBezTo>
                  <a:cubicBezTo>
                    <a:pt x="4" y="28"/>
                    <a:pt x="4" y="29"/>
                    <a:pt x="4" y="29"/>
                  </a:cubicBezTo>
                  <a:cubicBezTo>
                    <a:pt x="4" y="29"/>
                    <a:pt x="3" y="30"/>
                    <a:pt x="3" y="30"/>
                  </a:cubicBezTo>
                  <a:cubicBezTo>
                    <a:pt x="3" y="30"/>
                    <a:pt x="3" y="32"/>
                    <a:pt x="3" y="32"/>
                  </a:cubicBezTo>
                  <a:cubicBezTo>
                    <a:pt x="1" y="34"/>
                    <a:pt x="1" y="34"/>
                    <a:pt x="1" y="34"/>
                  </a:cubicBezTo>
                  <a:cubicBezTo>
                    <a:pt x="2" y="36"/>
                    <a:pt x="2" y="36"/>
                    <a:pt x="2" y="36"/>
                  </a:cubicBezTo>
                  <a:cubicBezTo>
                    <a:pt x="0" y="36"/>
                    <a:pt x="0" y="36"/>
                    <a:pt x="0" y="36"/>
                  </a:cubicBezTo>
                  <a:cubicBezTo>
                    <a:pt x="0" y="41"/>
                    <a:pt x="0" y="41"/>
                    <a:pt x="0" y="41"/>
                  </a:cubicBezTo>
                  <a:cubicBezTo>
                    <a:pt x="2" y="42"/>
                    <a:pt x="2" y="42"/>
                    <a:pt x="2" y="42"/>
                  </a:cubicBezTo>
                  <a:cubicBezTo>
                    <a:pt x="0" y="45"/>
                    <a:pt x="0" y="45"/>
                    <a:pt x="0" y="45"/>
                  </a:cubicBezTo>
                  <a:cubicBezTo>
                    <a:pt x="0" y="47"/>
                    <a:pt x="0" y="47"/>
                    <a:pt x="0" y="47"/>
                  </a:cubicBezTo>
                  <a:cubicBezTo>
                    <a:pt x="2" y="52"/>
                    <a:pt x="2" y="52"/>
                    <a:pt x="2" y="52"/>
                  </a:cubicBezTo>
                  <a:cubicBezTo>
                    <a:pt x="2" y="58"/>
                    <a:pt x="2" y="58"/>
                    <a:pt x="2" y="58"/>
                  </a:cubicBezTo>
                  <a:cubicBezTo>
                    <a:pt x="4" y="59"/>
                    <a:pt x="4" y="59"/>
                    <a:pt x="4" y="59"/>
                  </a:cubicBezTo>
                  <a:cubicBezTo>
                    <a:pt x="7" y="59"/>
                    <a:pt x="7" y="59"/>
                    <a:pt x="7" y="59"/>
                  </a:cubicBezTo>
                  <a:cubicBezTo>
                    <a:pt x="8" y="60"/>
                    <a:pt x="8" y="60"/>
                    <a:pt x="8" y="60"/>
                  </a:cubicBezTo>
                  <a:cubicBezTo>
                    <a:pt x="8" y="63"/>
                    <a:pt x="8" y="63"/>
                    <a:pt x="8" y="63"/>
                  </a:cubicBezTo>
                  <a:cubicBezTo>
                    <a:pt x="2" y="71"/>
                    <a:pt x="2" y="71"/>
                    <a:pt x="2" y="71"/>
                  </a:cubicBezTo>
                  <a:cubicBezTo>
                    <a:pt x="13" y="75"/>
                    <a:pt x="13" y="75"/>
                    <a:pt x="13" y="75"/>
                  </a:cubicBezTo>
                  <a:cubicBezTo>
                    <a:pt x="16" y="74"/>
                    <a:pt x="16" y="74"/>
                    <a:pt x="16" y="74"/>
                  </a:cubicBezTo>
                  <a:cubicBezTo>
                    <a:pt x="23" y="75"/>
                    <a:pt x="23" y="75"/>
                    <a:pt x="23" y="75"/>
                  </a:cubicBezTo>
                  <a:cubicBezTo>
                    <a:pt x="26" y="73"/>
                    <a:pt x="26" y="73"/>
                    <a:pt x="26" y="73"/>
                  </a:cubicBezTo>
                  <a:cubicBezTo>
                    <a:pt x="26" y="73"/>
                    <a:pt x="30" y="74"/>
                    <a:pt x="30" y="74"/>
                  </a:cubicBezTo>
                  <a:cubicBezTo>
                    <a:pt x="30" y="74"/>
                    <a:pt x="32" y="73"/>
                    <a:pt x="33" y="73"/>
                  </a:cubicBezTo>
                  <a:cubicBezTo>
                    <a:pt x="33" y="73"/>
                    <a:pt x="39" y="71"/>
                    <a:pt x="39" y="71"/>
                  </a:cubicBezTo>
                  <a:cubicBezTo>
                    <a:pt x="39" y="71"/>
                    <a:pt x="39" y="70"/>
                    <a:pt x="38" y="70"/>
                  </a:cubicBezTo>
                  <a:cubicBezTo>
                    <a:pt x="38" y="69"/>
                    <a:pt x="38" y="67"/>
                    <a:pt x="38" y="67"/>
                  </a:cubicBezTo>
                  <a:cubicBezTo>
                    <a:pt x="38" y="67"/>
                    <a:pt x="39" y="64"/>
                    <a:pt x="39" y="64"/>
                  </a:cubicBezTo>
                  <a:cubicBezTo>
                    <a:pt x="39" y="64"/>
                    <a:pt x="39" y="63"/>
                    <a:pt x="39" y="63"/>
                  </a:cubicBezTo>
                  <a:cubicBezTo>
                    <a:pt x="43" y="60"/>
                    <a:pt x="43" y="60"/>
                    <a:pt x="43" y="60"/>
                  </a:cubicBezTo>
                  <a:cubicBezTo>
                    <a:pt x="43" y="60"/>
                    <a:pt x="44" y="61"/>
                    <a:pt x="45" y="61"/>
                  </a:cubicBezTo>
                  <a:cubicBezTo>
                    <a:pt x="45" y="61"/>
                    <a:pt x="48" y="60"/>
                    <a:pt x="48" y="60"/>
                  </a:cubicBezTo>
                  <a:cubicBezTo>
                    <a:pt x="49" y="60"/>
                    <a:pt x="49" y="60"/>
                    <a:pt x="49" y="60"/>
                  </a:cubicBezTo>
                  <a:cubicBezTo>
                    <a:pt x="47" y="58"/>
                    <a:pt x="47" y="58"/>
                    <a:pt x="47" y="58"/>
                  </a:cubicBezTo>
                  <a:cubicBezTo>
                    <a:pt x="49" y="58"/>
                    <a:pt x="49" y="58"/>
                    <a:pt x="49" y="58"/>
                  </a:cubicBezTo>
                  <a:cubicBezTo>
                    <a:pt x="51" y="56"/>
                    <a:pt x="51" y="56"/>
                    <a:pt x="51" y="56"/>
                  </a:cubicBezTo>
                  <a:cubicBezTo>
                    <a:pt x="51" y="56"/>
                    <a:pt x="52" y="56"/>
                    <a:pt x="53" y="56"/>
                  </a:cubicBezTo>
                  <a:cubicBezTo>
                    <a:pt x="53" y="56"/>
                    <a:pt x="53" y="57"/>
                    <a:pt x="53" y="57"/>
                  </a:cubicBezTo>
                  <a:cubicBezTo>
                    <a:pt x="55" y="56"/>
                    <a:pt x="55" y="56"/>
                    <a:pt x="55" y="56"/>
                  </a:cubicBezTo>
                  <a:cubicBezTo>
                    <a:pt x="57" y="58"/>
                    <a:pt x="57" y="58"/>
                    <a:pt x="57" y="58"/>
                  </a:cubicBezTo>
                  <a:cubicBezTo>
                    <a:pt x="59" y="55"/>
                    <a:pt x="59" y="55"/>
                    <a:pt x="59" y="55"/>
                  </a:cubicBezTo>
                  <a:cubicBezTo>
                    <a:pt x="59" y="53"/>
                    <a:pt x="59" y="53"/>
                    <a:pt x="59" y="53"/>
                  </a:cubicBezTo>
                  <a:cubicBezTo>
                    <a:pt x="59" y="53"/>
                    <a:pt x="59" y="52"/>
                    <a:pt x="59" y="52"/>
                  </a:cubicBezTo>
                  <a:cubicBezTo>
                    <a:pt x="59" y="52"/>
                    <a:pt x="59" y="50"/>
                    <a:pt x="59" y="50"/>
                  </a:cubicBezTo>
                  <a:cubicBezTo>
                    <a:pt x="60" y="49"/>
                    <a:pt x="60" y="49"/>
                    <a:pt x="60" y="49"/>
                  </a:cubicBezTo>
                  <a:cubicBezTo>
                    <a:pt x="60" y="46"/>
                    <a:pt x="60" y="46"/>
                    <a:pt x="60" y="46"/>
                  </a:cubicBezTo>
                  <a:cubicBezTo>
                    <a:pt x="64" y="45"/>
                    <a:pt x="64" y="45"/>
                    <a:pt x="64" y="45"/>
                  </a:cubicBezTo>
                  <a:cubicBezTo>
                    <a:pt x="66" y="44"/>
                    <a:pt x="66" y="44"/>
                    <a:pt x="66" y="44"/>
                  </a:cubicBezTo>
                  <a:cubicBezTo>
                    <a:pt x="66" y="44"/>
                    <a:pt x="66" y="43"/>
                    <a:pt x="66" y="42"/>
                  </a:cubicBezTo>
                  <a:cubicBezTo>
                    <a:pt x="66" y="42"/>
                    <a:pt x="65" y="41"/>
                    <a:pt x="65" y="41"/>
                  </a:cubicBezTo>
                  <a:cubicBezTo>
                    <a:pt x="63" y="39"/>
                    <a:pt x="63" y="39"/>
                    <a:pt x="63" y="39"/>
                  </a:cubicBezTo>
                  <a:cubicBezTo>
                    <a:pt x="63" y="38"/>
                    <a:pt x="63" y="38"/>
                    <a:pt x="63" y="38"/>
                  </a:cubicBezTo>
                  <a:cubicBezTo>
                    <a:pt x="66" y="38"/>
                    <a:pt x="66" y="38"/>
                    <a:pt x="66" y="38"/>
                  </a:cubicBezTo>
                  <a:cubicBezTo>
                    <a:pt x="66" y="39"/>
                    <a:pt x="66" y="39"/>
                    <a:pt x="66" y="39"/>
                  </a:cubicBezTo>
                  <a:cubicBezTo>
                    <a:pt x="68" y="39"/>
                    <a:pt x="68" y="39"/>
                    <a:pt x="68" y="39"/>
                  </a:cubicBezTo>
                  <a:cubicBezTo>
                    <a:pt x="69" y="38"/>
                    <a:pt x="69" y="38"/>
                    <a:pt x="69" y="38"/>
                  </a:cubicBezTo>
                  <a:cubicBezTo>
                    <a:pt x="71" y="38"/>
                    <a:pt x="71" y="38"/>
                    <a:pt x="71" y="38"/>
                  </a:cubicBezTo>
                  <a:cubicBezTo>
                    <a:pt x="72" y="36"/>
                    <a:pt x="72" y="36"/>
                    <a:pt x="72" y="36"/>
                  </a:cubicBezTo>
                  <a:cubicBezTo>
                    <a:pt x="70" y="35"/>
                    <a:pt x="70" y="35"/>
                    <a:pt x="70" y="35"/>
                  </a:cubicBezTo>
                  <a:cubicBezTo>
                    <a:pt x="70" y="34"/>
                    <a:pt x="70" y="34"/>
                    <a:pt x="70" y="34"/>
                  </a:cubicBezTo>
                  <a:cubicBezTo>
                    <a:pt x="70" y="34"/>
                    <a:pt x="73" y="31"/>
                    <a:pt x="73" y="31"/>
                  </a:cubicBezTo>
                  <a:cubicBezTo>
                    <a:pt x="73" y="31"/>
                    <a:pt x="74" y="30"/>
                    <a:pt x="74" y="29"/>
                  </a:cubicBezTo>
                  <a:cubicBezTo>
                    <a:pt x="74" y="29"/>
                    <a:pt x="74" y="28"/>
                    <a:pt x="74" y="27"/>
                  </a:cubicBezTo>
                  <a:cubicBezTo>
                    <a:pt x="74" y="27"/>
                    <a:pt x="74" y="26"/>
                    <a:pt x="74" y="26"/>
                  </a:cubicBezTo>
                  <a:cubicBezTo>
                    <a:pt x="74" y="26"/>
                    <a:pt x="74" y="25"/>
                    <a:pt x="74" y="25"/>
                  </a:cubicBezTo>
                  <a:cubicBezTo>
                    <a:pt x="73" y="22"/>
                    <a:pt x="73" y="22"/>
                    <a:pt x="73" y="22"/>
                  </a:cubicBezTo>
                  <a:cubicBezTo>
                    <a:pt x="72" y="21"/>
                    <a:pt x="72" y="21"/>
                    <a:pt x="72" y="21"/>
                  </a:cubicBezTo>
                  <a:cubicBezTo>
                    <a:pt x="74" y="18"/>
                    <a:pt x="74" y="18"/>
                    <a:pt x="74" y="18"/>
                  </a:cubicBezTo>
                  <a:cubicBezTo>
                    <a:pt x="76" y="18"/>
                    <a:pt x="76" y="18"/>
                    <a:pt x="76" y="18"/>
                  </a:cubicBezTo>
                  <a:cubicBezTo>
                    <a:pt x="76" y="18"/>
                    <a:pt x="76" y="17"/>
                    <a:pt x="76" y="17"/>
                  </a:cubicBezTo>
                  <a:cubicBezTo>
                    <a:pt x="76" y="17"/>
                    <a:pt x="80" y="15"/>
                    <a:pt x="80" y="15"/>
                  </a:cubicBezTo>
                  <a:cubicBezTo>
                    <a:pt x="81" y="14"/>
                    <a:pt x="81" y="14"/>
                    <a:pt x="81" y="14"/>
                  </a:cubicBezTo>
                  <a:cubicBezTo>
                    <a:pt x="87" y="14"/>
                    <a:pt x="87" y="14"/>
                    <a:pt x="87" y="14"/>
                  </a:cubicBezTo>
                  <a:cubicBezTo>
                    <a:pt x="88" y="14"/>
                    <a:pt x="88" y="14"/>
                    <a:pt x="88" y="14"/>
                  </a:cubicBezTo>
                  <a:cubicBezTo>
                    <a:pt x="90" y="14"/>
                    <a:pt x="90" y="14"/>
                    <a:pt x="90" y="14"/>
                  </a:cubicBezTo>
                  <a:cubicBezTo>
                    <a:pt x="90" y="14"/>
                    <a:pt x="91" y="14"/>
                    <a:pt x="92" y="14"/>
                  </a:cubicBezTo>
                  <a:cubicBezTo>
                    <a:pt x="93" y="14"/>
                    <a:pt x="94" y="14"/>
                    <a:pt x="94" y="13"/>
                  </a:cubicBezTo>
                  <a:cubicBezTo>
                    <a:pt x="94" y="13"/>
                    <a:pt x="95" y="13"/>
                    <a:pt x="95" y="13"/>
                  </a:cubicBezTo>
                  <a:cubicBezTo>
                    <a:pt x="94" y="12"/>
                    <a:pt x="94" y="12"/>
                    <a:pt x="94" y="12"/>
                  </a:cubicBezTo>
                  <a:cubicBezTo>
                    <a:pt x="94" y="12"/>
                    <a:pt x="95" y="11"/>
                    <a:pt x="95" y="11"/>
                  </a:cubicBezTo>
                  <a:cubicBezTo>
                    <a:pt x="97" y="11"/>
                    <a:pt x="97" y="11"/>
                    <a:pt x="97" y="11"/>
                  </a:cubicBezTo>
                  <a:cubicBezTo>
                    <a:pt x="96" y="9"/>
                    <a:pt x="96" y="9"/>
                    <a:pt x="96" y="9"/>
                  </a:cubicBezTo>
                  <a:cubicBezTo>
                    <a:pt x="96" y="9"/>
                    <a:pt x="93" y="9"/>
                    <a:pt x="92" y="9"/>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grpSp>
          <p:nvGrpSpPr>
            <p:cNvPr id="153" name="Group 152">
              <a:extLst>
                <a:ext uri="{FF2B5EF4-FFF2-40B4-BE49-F238E27FC236}">
                  <a16:creationId xmlns:a16="http://schemas.microsoft.com/office/drawing/2014/main" id="{956117A6-0156-6D1B-F99D-F6887A5EF89B}"/>
                </a:ext>
              </a:extLst>
            </p:cNvPr>
            <p:cNvGrpSpPr/>
            <p:nvPr/>
          </p:nvGrpSpPr>
          <p:grpSpPr>
            <a:xfrm>
              <a:off x="6283325" y="3584575"/>
              <a:ext cx="511175" cy="444500"/>
              <a:chOff x="6283325" y="3584575"/>
              <a:chExt cx="511175" cy="444500"/>
            </a:xfrm>
            <a:grpFill/>
          </p:grpSpPr>
          <p:sp>
            <p:nvSpPr>
              <p:cNvPr id="154" name="Freeform 854">
                <a:extLst>
                  <a:ext uri="{FF2B5EF4-FFF2-40B4-BE49-F238E27FC236}">
                    <a16:creationId xmlns:a16="http://schemas.microsoft.com/office/drawing/2014/main" id="{08ADB250-3FDA-B75D-D971-6A69F5EFE51C}"/>
                  </a:ext>
                </a:extLst>
              </p:cNvPr>
              <p:cNvSpPr>
                <a:spLocks/>
              </p:cNvSpPr>
              <p:nvPr/>
            </p:nvSpPr>
            <p:spPr bwMode="auto">
              <a:xfrm>
                <a:off x="6362700" y="3887788"/>
                <a:ext cx="120650" cy="138113"/>
              </a:xfrm>
              <a:custGeom>
                <a:avLst/>
                <a:gdLst>
                  <a:gd name="T0" fmla="*/ 12 w 29"/>
                  <a:gd name="T1" fmla="*/ 28 h 33"/>
                  <a:gd name="T2" fmla="*/ 15 w 29"/>
                  <a:gd name="T3" fmla="*/ 28 h 33"/>
                  <a:gd name="T4" fmla="*/ 17 w 29"/>
                  <a:gd name="T5" fmla="*/ 27 h 33"/>
                  <a:gd name="T6" fmla="*/ 18 w 29"/>
                  <a:gd name="T7" fmla="*/ 25 h 33"/>
                  <a:gd name="T8" fmla="*/ 21 w 29"/>
                  <a:gd name="T9" fmla="*/ 23 h 33"/>
                  <a:gd name="T10" fmla="*/ 14 w 29"/>
                  <a:gd name="T11" fmla="*/ 15 h 33"/>
                  <a:gd name="T12" fmla="*/ 23 w 29"/>
                  <a:gd name="T13" fmla="*/ 13 h 33"/>
                  <a:gd name="T14" fmla="*/ 27 w 29"/>
                  <a:gd name="T15" fmla="*/ 12 h 33"/>
                  <a:gd name="T16" fmla="*/ 29 w 29"/>
                  <a:gd name="T17" fmla="*/ 10 h 33"/>
                  <a:gd name="T18" fmla="*/ 29 w 29"/>
                  <a:gd name="T19" fmla="*/ 9 h 33"/>
                  <a:gd name="T20" fmla="*/ 28 w 29"/>
                  <a:gd name="T21" fmla="*/ 9 h 33"/>
                  <a:gd name="T22" fmla="*/ 28 w 29"/>
                  <a:gd name="T23" fmla="*/ 8 h 33"/>
                  <a:gd name="T24" fmla="*/ 28 w 29"/>
                  <a:gd name="T25" fmla="*/ 7 h 33"/>
                  <a:gd name="T26" fmla="*/ 28 w 29"/>
                  <a:gd name="T27" fmla="*/ 5 h 33"/>
                  <a:gd name="T28" fmla="*/ 27 w 29"/>
                  <a:gd name="T29" fmla="*/ 4 h 33"/>
                  <a:gd name="T30" fmla="*/ 27 w 29"/>
                  <a:gd name="T31" fmla="*/ 2 h 33"/>
                  <a:gd name="T32" fmla="*/ 26 w 29"/>
                  <a:gd name="T33" fmla="*/ 0 h 33"/>
                  <a:gd name="T34" fmla="*/ 26 w 29"/>
                  <a:gd name="T35" fmla="*/ 1 h 33"/>
                  <a:gd name="T36" fmla="*/ 13 w 29"/>
                  <a:gd name="T37" fmla="*/ 9 h 33"/>
                  <a:gd name="T38" fmla="*/ 8 w 29"/>
                  <a:gd name="T39" fmla="*/ 8 h 33"/>
                  <a:gd name="T40" fmla="*/ 6 w 29"/>
                  <a:gd name="T41" fmla="*/ 5 h 33"/>
                  <a:gd name="T42" fmla="*/ 5 w 29"/>
                  <a:gd name="T43" fmla="*/ 6 h 33"/>
                  <a:gd name="T44" fmla="*/ 5 w 29"/>
                  <a:gd name="T45" fmla="*/ 7 h 33"/>
                  <a:gd name="T46" fmla="*/ 4 w 29"/>
                  <a:gd name="T47" fmla="*/ 16 h 33"/>
                  <a:gd name="T48" fmla="*/ 0 w 29"/>
                  <a:gd name="T49" fmla="*/ 32 h 33"/>
                  <a:gd name="T50" fmla="*/ 8 w 29"/>
                  <a:gd name="T51" fmla="*/ 33 h 33"/>
                  <a:gd name="T52" fmla="*/ 12 w 29"/>
                  <a:gd name="T53" fmla="*/ 28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9" h="33">
                    <a:moveTo>
                      <a:pt x="12" y="28"/>
                    </a:moveTo>
                    <a:cubicBezTo>
                      <a:pt x="15" y="28"/>
                      <a:pt x="15" y="28"/>
                      <a:pt x="15" y="28"/>
                    </a:cubicBezTo>
                    <a:cubicBezTo>
                      <a:pt x="17" y="27"/>
                      <a:pt x="17" y="27"/>
                      <a:pt x="17" y="27"/>
                    </a:cubicBezTo>
                    <a:cubicBezTo>
                      <a:pt x="18" y="25"/>
                      <a:pt x="18" y="25"/>
                      <a:pt x="18" y="25"/>
                    </a:cubicBezTo>
                    <a:cubicBezTo>
                      <a:pt x="21" y="23"/>
                      <a:pt x="21" y="23"/>
                      <a:pt x="21" y="23"/>
                    </a:cubicBezTo>
                    <a:cubicBezTo>
                      <a:pt x="14" y="15"/>
                      <a:pt x="14" y="15"/>
                      <a:pt x="14" y="15"/>
                    </a:cubicBezTo>
                    <a:cubicBezTo>
                      <a:pt x="14" y="15"/>
                      <a:pt x="22" y="13"/>
                      <a:pt x="23" y="13"/>
                    </a:cubicBezTo>
                    <a:cubicBezTo>
                      <a:pt x="23" y="13"/>
                      <a:pt x="27" y="12"/>
                      <a:pt x="27" y="12"/>
                    </a:cubicBezTo>
                    <a:cubicBezTo>
                      <a:pt x="29" y="10"/>
                      <a:pt x="29" y="10"/>
                      <a:pt x="29" y="10"/>
                    </a:cubicBezTo>
                    <a:cubicBezTo>
                      <a:pt x="29" y="10"/>
                      <a:pt x="29" y="9"/>
                      <a:pt x="29" y="9"/>
                    </a:cubicBezTo>
                    <a:cubicBezTo>
                      <a:pt x="29" y="9"/>
                      <a:pt x="28" y="9"/>
                      <a:pt x="28" y="9"/>
                    </a:cubicBezTo>
                    <a:cubicBezTo>
                      <a:pt x="28" y="9"/>
                      <a:pt x="27" y="8"/>
                      <a:pt x="28" y="8"/>
                    </a:cubicBezTo>
                    <a:cubicBezTo>
                      <a:pt x="28" y="8"/>
                      <a:pt x="28" y="7"/>
                      <a:pt x="28" y="7"/>
                    </a:cubicBezTo>
                    <a:cubicBezTo>
                      <a:pt x="28" y="7"/>
                      <a:pt x="28" y="6"/>
                      <a:pt x="28" y="5"/>
                    </a:cubicBezTo>
                    <a:cubicBezTo>
                      <a:pt x="28" y="5"/>
                      <a:pt x="27" y="4"/>
                      <a:pt x="27" y="4"/>
                    </a:cubicBezTo>
                    <a:cubicBezTo>
                      <a:pt x="27" y="4"/>
                      <a:pt x="27" y="2"/>
                      <a:pt x="27" y="2"/>
                    </a:cubicBezTo>
                    <a:cubicBezTo>
                      <a:pt x="27" y="2"/>
                      <a:pt x="26" y="1"/>
                      <a:pt x="26" y="0"/>
                    </a:cubicBezTo>
                    <a:cubicBezTo>
                      <a:pt x="26" y="1"/>
                      <a:pt x="26" y="1"/>
                      <a:pt x="26" y="1"/>
                    </a:cubicBezTo>
                    <a:cubicBezTo>
                      <a:pt x="13" y="9"/>
                      <a:pt x="13" y="9"/>
                      <a:pt x="13" y="9"/>
                    </a:cubicBezTo>
                    <a:cubicBezTo>
                      <a:pt x="8" y="8"/>
                      <a:pt x="8" y="8"/>
                      <a:pt x="8" y="8"/>
                    </a:cubicBezTo>
                    <a:cubicBezTo>
                      <a:pt x="6" y="5"/>
                      <a:pt x="6" y="5"/>
                      <a:pt x="6" y="5"/>
                    </a:cubicBezTo>
                    <a:cubicBezTo>
                      <a:pt x="5" y="6"/>
                      <a:pt x="5" y="6"/>
                      <a:pt x="5" y="6"/>
                    </a:cubicBezTo>
                    <a:cubicBezTo>
                      <a:pt x="5" y="7"/>
                      <a:pt x="5" y="7"/>
                      <a:pt x="5" y="7"/>
                    </a:cubicBezTo>
                    <a:cubicBezTo>
                      <a:pt x="4" y="16"/>
                      <a:pt x="4" y="16"/>
                      <a:pt x="4" y="16"/>
                    </a:cubicBezTo>
                    <a:cubicBezTo>
                      <a:pt x="0" y="32"/>
                      <a:pt x="0" y="32"/>
                      <a:pt x="0" y="32"/>
                    </a:cubicBezTo>
                    <a:cubicBezTo>
                      <a:pt x="8" y="33"/>
                      <a:pt x="8" y="33"/>
                      <a:pt x="8" y="33"/>
                    </a:cubicBezTo>
                    <a:lnTo>
                      <a:pt x="12" y="28"/>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55" name="Freeform 859">
                <a:extLst>
                  <a:ext uri="{FF2B5EF4-FFF2-40B4-BE49-F238E27FC236}">
                    <a16:creationId xmlns:a16="http://schemas.microsoft.com/office/drawing/2014/main" id="{44328694-BB4D-0ADD-BC45-F3300B47C821}"/>
                  </a:ext>
                </a:extLst>
              </p:cNvPr>
              <p:cNvSpPr>
                <a:spLocks/>
              </p:cNvSpPr>
              <p:nvPr/>
            </p:nvSpPr>
            <p:spPr bwMode="auto">
              <a:xfrm>
                <a:off x="6342063" y="3895725"/>
                <a:ext cx="41275" cy="125413"/>
              </a:xfrm>
              <a:custGeom>
                <a:avLst/>
                <a:gdLst>
                  <a:gd name="T0" fmla="*/ 7 w 10"/>
                  <a:gd name="T1" fmla="*/ 0 h 30"/>
                  <a:gd name="T2" fmla="*/ 4 w 10"/>
                  <a:gd name="T3" fmla="*/ 7 h 30"/>
                  <a:gd name="T4" fmla="*/ 2 w 10"/>
                  <a:gd name="T5" fmla="*/ 13 h 30"/>
                  <a:gd name="T6" fmla="*/ 0 w 10"/>
                  <a:gd name="T7" fmla="*/ 15 h 30"/>
                  <a:gd name="T8" fmla="*/ 5 w 10"/>
                  <a:gd name="T9" fmla="*/ 30 h 30"/>
                  <a:gd name="T10" fmla="*/ 9 w 10"/>
                  <a:gd name="T11" fmla="*/ 14 h 30"/>
                  <a:gd name="T12" fmla="*/ 10 w 10"/>
                  <a:gd name="T13" fmla="*/ 5 h 30"/>
                  <a:gd name="T14" fmla="*/ 10 w 10"/>
                  <a:gd name="T15" fmla="*/ 4 h 30"/>
                  <a:gd name="T16" fmla="*/ 9 w 10"/>
                  <a:gd name="T17" fmla="*/ 0 h 30"/>
                  <a:gd name="T18" fmla="*/ 7 w 10"/>
                  <a:gd name="T19"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 h="30">
                    <a:moveTo>
                      <a:pt x="7" y="0"/>
                    </a:moveTo>
                    <a:cubicBezTo>
                      <a:pt x="6" y="3"/>
                      <a:pt x="5" y="5"/>
                      <a:pt x="4" y="7"/>
                    </a:cubicBezTo>
                    <a:cubicBezTo>
                      <a:pt x="4" y="9"/>
                      <a:pt x="3" y="11"/>
                      <a:pt x="2" y="13"/>
                    </a:cubicBezTo>
                    <a:cubicBezTo>
                      <a:pt x="2" y="14"/>
                      <a:pt x="0" y="15"/>
                      <a:pt x="0" y="15"/>
                    </a:cubicBezTo>
                    <a:cubicBezTo>
                      <a:pt x="5" y="30"/>
                      <a:pt x="5" y="30"/>
                      <a:pt x="5" y="30"/>
                    </a:cubicBezTo>
                    <a:cubicBezTo>
                      <a:pt x="9" y="14"/>
                      <a:pt x="9" y="14"/>
                      <a:pt x="9" y="14"/>
                    </a:cubicBezTo>
                    <a:cubicBezTo>
                      <a:pt x="10" y="5"/>
                      <a:pt x="10" y="5"/>
                      <a:pt x="10" y="5"/>
                    </a:cubicBezTo>
                    <a:cubicBezTo>
                      <a:pt x="10" y="4"/>
                      <a:pt x="10" y="4"/>
                      <a:pt x="10" y="4"/>
                    </a:cubicBezTo>
                    <a:cubicBezTo>
                      <a:pt x="9" y="0"/>
                      <a:pt x="9" y="0"/>
                      <a:pt x="9" y="0"/>
                    </a:cubicBezTo>
                    <a:lnTo>
                      <a:pt x="7" y="0"/>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56" name="Freeform 860">
                <a:extLst>
                  <a:ext uri="{FF2B5EF4-FFF2-40B4-BE49-F238E27FC236}">
                    <a16:creationId xmlns:a16="http://schemas.microsoft.com/office/drawing/2014/main" id="{4F232A82-1309-7548-BAC0-B66F356DCE3C}"/>
                  </a:ext>
                </a:extLst>
              </p:cNvPr>
              <p:cNvSpPr>
                <a:spLocks/>
              </p:cNvSpPr>
              <p:nvPr/>
            </p:nvSpPr>
            <p:spPr bwMode="auto">
              <a:xfrm>
                <a:off x="6470650" y="3746500"/>
                <a:ext cx="274637" cy="282575"/>
              </a:xfrm>
              <a:custGeom>
                <a:avLst/>
                <a:gdLst>
                  <a:gd name="T0" fmla="*/ 40 w 66"/>
                  <a:gd name="T1" fmla="*/ 67 h 68"/>
                  <a:gd name="T2" fmla="*/ 57 w 66"/>
                  <a:gd name="T3" fmla="*/ 61 h 68"/>
                  <a:gd name="T4" fmla="*/ 64 w 66"/>
                  <a:gd name="T5" fmla="*/ 60 h 68"/>
                  <a:gd name="T6" fmla="*/ 66 w 66"/>
                  <a:gd name="T7" fmla="*/ 61 h 68"/>
                  <a:gd name="T8" fmla="*/ 63 w 66"/>
                  <a:gd name="T9" fmla="*/ 54 h 68"/>
                  <a:gd name="T10" fmla="*/ 61 w 66"/>
                  <a:gd name="T11" fmla="*/ 51 h 68"/>
                  <a:gd name="T12" fmla="*/ 60 w 66"/>
                  <a:gd name="T13" fmla="*/ 44 h 68"/>
                  <a:gd name="T14" fmla="*/ 56 w 66"/>
                  <a:gd name="T15" fmla="*/ 41 h 68"/>
                  <a:gd name="T16" fmla="*/ 49 w 66"/>
                  <a:gd name="T17" fmla="*/ 37 h 68"/>
                  <a:gd name="T18" fmla="*/ 49 w 66"/>
                  <a:gd name="T19" fmla="*/ 33 h 68"/>
                  <a:gd name="T20" fmla="*/ 48 w 66"/>
                  <a:gd name="T21" fmla="*/ 32 h 68"/>
                  <a:gd name="T22" fmla="*/ 45 w 66"/>
                  <a:gd name="T23" fmla="*/ 30 h 68"/>
                  <a:gd name="T24" fmla="*/ 46 w 66"/>
                  <a:gd name="T25" fmla="*/ 27 h 68"/>
                  <a:gd name="T26" fmla="*/ 45 w 66"/>
                  <a:gd name="T27" fmla="*/ 25 h 68"/>
                  <a:gd name="T28" fmla="*/ 47 w 66"/>
                  <a:gd name="T29" fmla="*/ 22 h 68"/>
                  <a:gd name="T30" fmla="*/ 48 w 66"/>
                  <a:gd name="T31" fmla="*/ 20 h 68"/>
                  <a:gd name="T32" fmla="*/ 50 w 66"/>
                  <a:gd name="T33" fmla="*/ 18 h 68"/>
                  <a:gd name="T34" fmla="*/ 49 w 66"/>
                  <a:gd name="T35" fmla="*/ 16 h 68"/>
                  <a:gd name="T36" fmla="*/ 48 w 66"/>
                  <a:gd name="T37" fmla="*/ 14 h 68"/>
                  <a:gd name="T38" fmla="*/ 45 w 66"/>
                  <a:gd name="T39" fmla="*/ 13 h 68"/>
                  <a:gd name="T40" fmla="*/ 43 w 66"/>
                  <a:gd name="T41" fmla="*/ 9 h 68"/>
                  <a:gd name="T42" fmla="*/ 41 w 66"/>
                  <a:gd name="T43" fmla="*/ 6 h 68"/>
                  <a:gd name="T44" fmla="*/ 41 w 66"/>
                  <a:gd name="T45" fmla="*/ 3 h 68"/>
                  <a:gd name="T46" fmla="*/ 38 w 66"/>
                  <a:gd name="T47" fmla="*/ 2 h 68"/>
                  <a:gd name="T48" fmla="*/ 36 w 66"/>
                  <a:gd name="T49" fmla="*/ 4 h 68"/>
                  <a:gd name="T50" fmla="*/ 35 w 66"/>
                  <a:gd name="T51" fmla="*/ 1 h 68"/>
                  <a:gd name="T52" fmla="*/ 31 w 66"/>
                  <a:gd name="T53" fmla="*/ 1 h 68"/>
                  <a:gd name="T54" fmla="*/ 27 w 66"/>
                  <a:gd name="T55" fmla="*/ 1 h 68"/>
                  <a:gd name="T56" fmla="*/ 24 w 66"/>
                  <a:gd name="T57" fmla="*/ 2 h 68"/>
                  <a:gd name="T58" fmla="*/ 23 w 66"/>
                  <a:gd name="T59" fmla="*/ 5 h 68"/>
                  <a:gd name="T60" fmla="*/ 17 w 66"/>
                  <a:gd name="T61" fmla="*/ 9 h 68"/>
                  <a:gd name="T62" fmla="*/ 17 w 66"/>
                  <a:gd name="T63" fmla="*/ 18 h 68"/>
                  <a:gd name="T64" fmla="*/ 0 w 66"/>
                  <a:gd name="T65" fmla="*/ 34 h 68"/>
                  <a:gd name="T66" fmla="*/ 1 w 66"/>
                  <a:gd name="T67" fmla="*/ 38 h 68"/>
                  <a:gd name="T68" fmla="*/ 2 w 66"/>
                  <a:gd name="T69" fmla="*/ 41 h 68"/>
                  <a:gd name="T70" fmla="*/ 2 w 66"/>
                  <a:gd name="T71" fmla="*/ 43 h 68"/>
                  <a:gd name="T72" fmla="*/ 3 w 66"/>
                  <a:gd name="T73" fmla="*/ 44 h 68"/>
                  <a:gd name="T74" fmla="*/ 21 w 66"/>
                  <a:gd name="T75" fmla="*/ 52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6" h="68">
                    <a:moveTo>
                      <a:pt x="21" y="52"/>
                    </a:moveTo>
                    <a:cubicBezTo>
                      <a:pt x="40" y="67"/>
                      <a:pt x="40" y="67"/>
                      <a:pt x="40" y="67"/>
                    </a:cubicBezTo>
                    <a:cubicBezTo>
                      <a:pt x="53" y="68"/>
                      <a:pt x="53" y="68"/>
                      <a:pt x="53" y="68"/>
                    </a:cubicBezTo>
                    <a:cubicBezTo>
                      <a:pt x="53" y="68"/>
                      <a:pt x="57" y="61"/>
                      <a:pt x="57" y="61"/>
                    </a:cubicBezTo>
                    <a:cubicBezTo>
                      <a:pt x="64" y="61"/>
                      <a:pt x="64" y="61"/>
                      <a:pt x="64" y="61"/>
                    </a:cubicBezTo>
                    <a:cubicBezTo>
                      <a:pt x="64" y="61"/>
                      <a:pt x="64" y="60"/>
                      <a:pt x="64" y="60"/>
                    </a:cubicBezTo>
                    <a:cubicBezTo>
                      <a:pt x="64" y="60"/>
                      <a:pt x="64" y="60"/>
                      <a:pt x="65" y="60"/>
                    </a:cubicBezTo>
                    <a:cubicBezTo>
                      <a:pt x="66" y="61"/>
                      <a:pt x="66" y="61"/>
                      <a:pt x="66" y="61"/>
                    </a:cubicBezTo>
                    <a:cubicBezTo>
                      <a:pt x="66" y="61"/>
                      <a:pt x="63" y="58"/>
                      <a:pt x="63" y="57"/>
                    </a:cubicBezTo>
                    <a:cubicBezTo>
                      <a:pt x="63" y="57"/>
                      <a:pt x="63" y="54"/>
                      <a:pt x="63" y="54"/>
                    </a:cubicBezTo>
                    <a:cubicBezTo>
                      <a:pt x="62" y="54"/>
                      <a:pt x="61" y="53"/>
                      <a:pt x="61" y="53"/>
                    </a:cubicBezTo>
                    <a:cubicBezTo>
                      <a:pt x="61" y="53"/>
                      <a:pt x="61" y="51"/>
                      <a:pt x="61" y="51"/>
                    </a:cubicBezTo>
                    <a:cubicBezTo>
                      <a:pt x="61" y="51"/>
                      <a:pt x="61" y="47"/>
                      <a:pt x="61" y="47"/>
                    </a:cubicBezTo>
                    <a:cubicBezTo>
                      <a:pt x="61" y="47"/>
                      <a:pt x="60" y="44"/>
                      <a:pt x="60" y="44"/>
                    </a:cubicBezTo>
                    <a:cubicBezTo>
                      <a:pt x="59" y="44"/>
                      <a:pt x="59" y="42"/>
                      <a:pt x="59" y="42"/>
                    </a:cubicBezTo>
                    <a:cubicBezTo>
                      <a:pt x="56" y="41"/>
                      <a:pt x="56" y="41"/>
                      <a:pt x="56" y="41"/>
                    </a:cubicBezTo>
                    <a:cubicBezTo>
                      <a:pt x="53" y="38"/>
                      <a:pt x="53" y="38"/>
                      <a:pt x="53" y="38"/>
                    </a:cubicBezTo>
                    <a:cubicBezTo>
                      <a:pt x="53" y="38"/>
                      <a:pt x="49" y="37"/>
                      <a:pt x="49" y="37"/>
                    </a:cubicBezTo>
                    <a:cubicBezTo>
                      <a:pt x="49" y="37"/>
                      <a:pt x="50" y="35"/>
                      <a:pt x="50" y="35"/>
                    </a:cubicBezTo>
                    <a:cubicBezTo>
                      <a:pt x="49" y="33"/>
                      <a:pt x="49" y="33"/>
                      <a:pt x="49" y="33"/>
                    </a:cubicBezTo>
                    <a:cubicBezTo>
                      <a:pt x="48" y="33"/>
                      <a:pt x="48" y="33"/>
                      <a:pt x="48" y="33"/>
                    </a:cubicBezTo>
                    <a:cubicBezTo>
                      <a:pt x="48" y="33"/>
                      <a:pt x="48" y="32"/>
                      <a:pt x="48" y="32"/>
                    </a:cubicBezTo>
                    <a:cubicBezTo>
                      <a:pt x="48" y="32"/>
                      <a:pt x="46" y="32"/>
                      <a:pt x="46" y="31"/>
                    </a:cubicBezTo>
                    <a:cubicBezTo>
                      <a:pt x="46" y="31"/>
                      <a:pt x="45" y="30"/>
                      <a:pt x="45" y="30"/>
                    </a:cubicBezTo>
                    <a:cubicBezTo>
                      <a:pt x="45" y="30"/>
                      <a:pt x="45" y="29"/>
                      <a:pt x="45" y="29"/>
                    </a:cubicBezTo>
                    <a:cubicBezTo>
                      <a:pt x="45" y="28"/>
                      <a:pt x="46" y="27"/>
                      <a:pt x="46" y="27"/>
                    </a:cubicBezTo>
                    <a:cubicBezTo>
                      <a:pt x="46" y="27"/>
                      <a:pt x="45" y="25"/>
                      <a:pt x="45" y="25"/>
                    </a:cubicBezTo>
                    <a:cubicBezTo>
                      <a:pt x="45" y="25"/>
                      <a:pt x="45" y="25"/>
                      <a:pt x="45" y="25"/>
                    </a:cubicBezTo>
                    <a:cubicBezTo>
                      <a:pt x="47" y="24"/>
                      <a:pt x="47" y="24"/>
                      <a:pt x="47" y="24"/>
                    </a:cubicBezTo>
                    <a:cubicBezTo>
                      <a:pt x="47" y="22"/>
                      <a:pt x="47" y="22"/>
                      <a:pt x="47" y="22"/>
                    </a:cubicBezTo>
                    <a:cubicBezTo>
                      <a:pt x="47" y="22"/>
                      <a:pt x="48" y="22"/>
                      <a:pt x="48" y="22"/>
                    </a:cubicBezTo>
                    <a:cubicBezTo>
                      <a:pt x="48" y="22"/>
                      <a:pt x="48" y="20"/>
                      <a:pt x="48" y="20"/>
                    </a:cubicBezTo>
                    <a:cubicBezTo>
                      <a:pt x="50" y="20"/>
                      <a:pt x="50" y="20"/>
                      <a:pt x="50" y="20"/>
                    </a:cubicBezTo>
                    <a:cubicBezTo>
                      <a:pt x="50" y="18"/>
                      <a:pt x="50" y="18"/>
                      <a:pt x="50" y="18"/>
                    </a:cubicBezTo>
                    <a:cubicBezTo>
                      <a:pt x="49" y="17"/>
                      <a:pt x="49" y="17"/>
                      <a:pt x="49" y="17"/>
                    </a:cubicBezTo>
                    <a:cubicBezTo>
                      <a:pt x="49" y="16"/>
                      <a:pt x="49" y="16"/>
                      <a:pt x="49" y="16"/>
                    </a:cubicBezTo>
                    <a:cubicBezTo>
                      <a:pt x="51" y="14"/>
                      <a:pt x="51" y="14"/>
                      <a:pt x="51" y="14"/>
                    </a:cubicBezTo>
                    <a:cubicBezTo>
                      <a:pt x="48" y="14"/>
                      <a:pt x="48" y="14"/>
                      <a:pt x="48" y="14"/>
                    </a:cubicBezTo>
                    <a:cubicBezTo>
                      <a:pt x="46" y="13"/>
                      <a:pt x="46" y="13"/>
                      <a:pt x="46" y="13"/>
                    </a:cubicBezTo>
                    <a:cubicBezTo>
                      <a:pt x="46" y="13"/>
                      <a:pt x="45" y="13"/>
                      <a:pt x="45" y="13"/>
                    </a:cubicBezTo>
                    <a:cubicBezTo>
                      <a:pt x="45" y="12"/>
                      <a:pt x="44" y="10"/>
                      <a:pt x="44" y="9"/>
                    </a:cubicBezTo>
                    <a:cubicBezTo>
                      <a:pt x="44" y="9"/>
                      <a:pt x="43" y="9"/>
                      <a:pt x="43" y="9"/>
                    </a:cubicBezTo>
                    <a:cubicBezTo>
                      <a:pt x="43" y="9"/>
                      <a:pt x="42" y="8"/>
                      <a:pt x="42" y="7"/>
                    </a:cubicBezTo>
                    <a:cubicBezTo>
                      <a:pt x="42" y="7"/>
                      <a:pt x="41" y="6"/>
                      <a:pt x="41" y="6"/>
                    </a:cubicBezTo>
                    <a:cubicBezTo>
                      <a:pt x="42" y="5"/>
                      <a:pt x="42" y="5"/>
                      <a:pt x="42" y="5"/>
                    </a:cubicBezTo>
                    <a:cubicBezTo>
                      <a:pt x="41" y="3"/>
                      <a:pt x="41" y="3"/>
                      <a:pt x="41" y="3"/>
                    </a:cubicBezTo>
                    <a:cubicBezTo>
                      <a:pt x="39" y="2"/>
                      <a:pt x="39" y="2"/>
                      <a:pt x="39" y="2"/>
                    </a:cubicBezTo>
                    <a:cubicBezTo>
                      <a:pt x="39" y="3"/>
                      <a:pt x="39" y="2"/>
                      <a:pt x="38" y="2"/>
                    </a:cubicBezTo>
                    <a:cubicBezTo>
                      <a:pt x="38" y="2"/>
                      <a:pt x="37" y="3"/>
                      <a:pt x="37" y="3"/>
                    </a:cubicBezTo>
                    <a:cubicBezTo>
                      <a:pt x="37" y="3"/>
                      <a:pt x="37" y="4"/>
                      <a:pt x="36" y="4"/>
                    </a:cubicBezTo>
                    <a:cubicBezTo>
                      <a:pt x="36" y="3"/>
                      <a:pt x="36" y="3"/>
                      <a:pt x="36" y="3"/>
                    </a:cubicBezTo>
                    <a:cubicBezTo>
                      <a:pt x="36" y="2"/>
                      <a:pt x="36" y="1"/>
                      <a:pt x="35" y="1"/>
                    </a:cubicBezTo>
                    <a:cubicBezTo>
                      <a:pt x="34" y="1"/>
                      <a:pt x="34" y="2"/>
                      <a:pt x="33" y="2"/>
                    </a:cubicBezTo>
                    <a:cubicBezTo>
                      <a:pt x="32" y="2"/>
                      <a:pt x="32" y="1"/>
                      <a:pt x="31" y="1"/>
                    </a:cubicBezTo>
                    <a:cubicBezTo>
                      <a:pt x="31" y="1"/>
                      <a:pt x="30" y="1"/>
                      <a:pt x="30" y="1"/>
                    </a:cubicBezTo>
                    <a:cubicBezTo>
                      <a:pt x="29" y="1"/>
                      <a:pt x="28" y="0"/>
                      <a:pt x="27" y="1"/>
                    </a:cubicBezTo>
                    <a:cubicBezTo>
                      <a:pt x="26" y="1"/>
                      <a:pt x="26" y="2"/>
                      <a:pt x="25" y="2"/>
                    </a:cubicBezTo>
                    <a:cubicBezTo>
                      <a:pt x="25" y="2"/>
                      <a:pt x="24" y="2"/>
                      <a:pt x="24" y="2"/>
                    </a:cubicBezTo>
                    <a:cubicBezTo>
                      <a:pt x="24" y="3"/>
                      <a:pt x="24" y="4"/>
                      <a:pt x="24" y="4"/>
                    </a:cubicBezTo>
                    <a:cubicBezTo>
                      <a:pt x="24" y="4"/>
                      <a:pt x="23" y="5"/>
                      <a:pt x="23" y="5"/>
                    </a:cubicBezTo>
                    <a:cubicBezTo>
                      <a:pt x="20" y="8"/>
                      <a:pt x="20" y="8"/>
                      <a:pt x="20" y="8"/>
                    </a:cubicBezTo>
                    <a:cubicBezTo>
                      <a:pt x="17" y="9"/>
                      <a:pt x="17" y="9"/>
                      <a:pt x="17" y="9"/>
                    </a:cubicBezTo>
                    <a:cubicBezTo>
                      <a:pt x="17" y="9"/>
                      <a:pt x="18" y="14"/>
                      <a:pt x="18" y="15"/>
                    </a:cubicBezTo>
                    <a:cubicBezTo>
                      <a:pt x="18" y="15"/>
                      <a:pt x="17" y="18"/>
                      <a:pt x="17" y="18"/>
                    </a:cubicBezTo>
                    <a:cubicBezTo>
                      <a:pt x="17" y="18"/>
                      <a:pt x="16" y="25"/>
                      <a:pt x="16" y="25"/>
                    </a:cubicBezTo>
                    <a:cubicBezTo>
                      <a:pt x="0" y="34"/>
                      <a:pt x="0" y="34"/>
                      <a:pt x="0" y="34"/>
                    </a:cubicBezTo>
                    <a:cubicBezTo>
                      <a:pt x="0" y="35"/>
                      <a:pt x="1" y="36"/>
                      <a:pt x="1" y="36"/>
                    </a:cubicBezTo>
                    <a:cubicBezTo>
                      <a:pt x="1" y="36"/>
                      <a:pt x="1" y="38"/>
                      <a:pt x="1" y="38"/>
                    </a:cubicBezTo>
                    <a:cubicBezTo>
                      <a:pt x="1" y="38"/>
                      <a:pt x="2" y="39"/>
                      <a:pt x="2" y="39"/>
                    </a:cubicBezTo>
                    <a:cubicBezTo>
                      <a:pt x="2" y="40"/>
                      <a:pt x="2" y="41"/>
                      <a:pt x="2" y="41"/>
                    </a:cubicBezTo>
                    <a:cubicBezTo>
                      <a:pt x="2" y="41"/>
                      <a:pt x="2" y="42"/>
                      <a:pt x="2" y="42"/>
                    </a:cubicBezTo>
                    <a:cubicBezTo>
                      <a:pt x="1" y="42"/>
                      <a:pt x="2" y="43"/>
                      <a:pt x="2" y="43"/>
                    </a:cubicBezTo>
                    <a:cubicBezTo>
                      <a:pt x="2" y="43"/>
                      <a:pt x="3" y="43"/>
                      <a:pt x="3" y="43"/>
                    </a:cubicBezTo>
                    <a:cubicBezTo>
                      <a:pt x="3" y="43"/>
                      <a:pt x="3" y="44"/>
                      <a:pt x="3" y="44"/>
                    </a:cubicBezTo>
                    <a:cubicBezTo>
                      <a:pt x="10" y="45"/>
                      <a:pt x="10" y="45"/>
                      <a:pt x="10" y="45"/>
                    </a:cubicBezTo>
                    <a:lnTo>
                      <a:pt x="21" y="52"/>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57" name="Freeform 833">
                <a:extLst>
                  <a:ext uri="{FF2B5EF4-FFF2-40B4-BE49-F238E27FC236}">
                    <a16:creationId xmlns:a16="http://schemas.microsoft.com/office/drawing/2014/main" id="{C21A8D4B-7647-7BD6-092A-1C6B2A74875D}"/>
                  </a:ext>
                </a:extLst>
              </p:cNvPr>
              <p:cNvSpPr>
                <a:spLocks/>
              </p:cNvSpPr>
              <p:nvPr/>
            </p:nvSpPr>
            <p:spPr bwMode="auto">
              <a:xfrm>
                <a:off x="6386513" y="3751263"/>
                <a:ext cx="184150" cy="174625"/>
              </a:xfrm>
              <a:custGeom>
                <a:avLst/>
                <a:gdLst>
                  <a:gd name="T0" fmla="*/ 43 w 44"/>
                  <a:gd name="T1" fmla="*/ 1 h 42"/>
                  <a:gd name="T2" fmla="*/ 41 w 44"/>
                  <a:gd name="T3" fmla="*/ 1 h 42"/>
                  <a:gd name="T4" fmla="*/ 39 w 44"/>
                  <a:gd name="T5" fmla="*/ 1 h 42"/>
                  <a:gd name="T6" fmla="*/ 35 w 44"/>
                  <a:gd name="T7" fmla="*/ 2 h 42"/>
                  <a:gd name="T8" fmla="*/ 32 w 44"/>
                  <a:gd name="T9" fmla="*/ 2 h 42"/>
                  <a:gd name="T10" fmla="*/ 26 w 44"/>
                  <a:gd name="T11" fmla="*/ 4 h 42"/>
                  <a:gd name="T12" fmla="*/ 22 w 44"/>
                  <a:gd name="T13" fmla="*/ 5 h 42"/>
                  <a:gd name="T14" fmla="*/ 19 w 44"/>
                  <a:gd name="T15" fmla="*/ 5 h 42"/>
                  <a:gd name="T16" fmla="*/ 16 w 44"/>
                  <a:gd name="T17" fmla="*/ 4 h 42"/>
                  <a:gd name="T18" fmla="*/ 14 w 44"/>
                  <a:gd name="T19" fmla="*/ 4 h 42"/>
                  <a:gd name="T20" fmla="*/ 12 w 44"/>
                  <a:gd name="T21" fmla="*/ 5 h 42"/>
                  <a:gd name="T22" fmla="*/ 11 w 44"/>
                  <a:gd name="T23" fmla="*/ 5 h 42"/>
                  <a:gd name="T24" fmla="*/ 7 w 44"/>
                  <a:gd name="T25" fmla="*/ 5 h 42"/>
                  <a:gd name="T26" fmla="*/ 5 w 44"/>
                  <a:gd name="T27" fmla="*/ 4 h 42"/>
                  <a:gd name="T28" fmla="*/ 5 w 44"/>
                  <a:gd name="T29" fmla="*/ 7 h 42"/>
                  <a:gd name="T30" fmla="*/ 5 w 44"/>
                  <a:gd name="T31" fmla="*/ 8 h 42"/>
                  <a:gd name="T32" fmla="*/ 5 w 44"/>
                  <a:gd name="T33" fmla="*/ 9 h 42"/>
                  <a:gd name="T34" fmla="*/ 3 w 44"/>
                  <a:gd name="T35" fmla="*/ 10 h 42"/>
                  <a:gd name="T36" fmla="*/ 3 w 44"/>
                  <a:gd name="T37" fmla="*/ 11 h 42"/>
                  <a:gd name="T38" fmla="*/ 2 w 44"/>
                  <a:gd name="T39" fmla="*/ 12 h 42"/>
                  <a:gd name="T40" fmla="*/ 1 w 44"/>
                  <a:gd name="T41" fmla="*/ 12 h 42"/>
                  <a:gd name="T42" fmla="*/ 0 w 44"/>
                  <a:gd name="T43" fmla="*/ 13 h 42"/>
                  <a:gd name="T44" fmla="*/ 1 w 44"/>
                  <a:gd name="T45" fmla="*/ 19 h 42"/>
                  <a:gd name="T46" fmla="*/ 1 w 44"/>
                  <a:gd name="T47" fmla="*/ 20 h 42"/>
                  <a:gd name="T48" fmla="*/ 1 w 44"/>
                  <a:gd name="T49" fmla="*/ 21 h 42"/>
                  <a:gd name="T50" fmla="*/ 1 w 44"/>
                  <a:gd name="T51" fmla="*/ 23 h 42"/>
                  <a:gd name="T52" fmla="*/ 4 w 44"/>
                  <a:gd name="T53" fmla="*/ 23 h 42"/>
                  <a:gd name="T54" fmla="*/ 4 w 44"/>
                  <a:gd name="T55" fmla="*/ 24 h 42"/>
                  <a:gd name="T56" fmla="*/ 5 w 44"/>
                  <a:gd name="T57" fmla="*/ 25 h 42"/>
                  <a:gd name="T58" fmla="*/ 6 w 44"/>
                  <a:gd name="T59" fmla="*/ 26 h 42"/>
                  <a:gd name="T60" fmla="*/ 3 w 44"/>
                  <a:gd name="T61" fmla="*/ 28 h 42"/>
                  <a:gd name="T62" fmla="*/ 4 w 44"/>
                  <a:gd name="T63" fmla="*/ 30 h 42"/>
                  <a:gd name="T64" fmla="*/ 3 w 44"/>
                  <a:gd name="T65" fmla="*/ 29 h 42"/>
                  <a:gd name="T66" fmla="*/ 1 w 44"/>
                  <a:gd name="T67" fmla="*/ 31 h 42"/>
                  <a:gd name="T68" fmla="*/ 1 w 44"/>
                  <a:gd name="T69" fmla="*/ 32 h 42"/>
                  <a:gd name="T70" fmla="*/ 0 w 44"/>
                  <a:gd name="T71" fmla="*/ 33 h 42"/>
                  <a:gd name="T72" fmla="*/ 0 w 44"/>
                  <a:gd name="T73" fmla="*/ 34 h 42"/>
                  <a:gd name="T74" fmla="*/ 0 w 44"/>
                  <a:gd name="T75" fmla="*/ 35 h 42"/>
                  <a:gd name="T76" fmla="*/ 0 w 44"/>
                  <a:gd name="T77" fmla="*/ 38 h 42"/>
                  <a:gd name="T78" fmla="*/ 2 w 44"/>
                  <a:gd name="T79" fmla="*/ 41 h 42"/>
                  <a:gd name="T80" fmla="*/ 7 w 44"/>
                  <a:gd name="T81" fmla="*/ 42 h 42"/>
                  <a:gd name="T82" fmla="*/ 20 w 44"/>
                  <a:gd name="T83" fmla="*/ 34 h 42"/>
                  <a:gd name="T84" fmla="*/ 36 w 44"/>
                  <a:gd name="T85" fmla="*/ 24 h 42"/>
                  <a:gd name="T86" fmla="*/ 37 w 44"/>
                  <a:gd name="T87" fmla="*/ 17 h 42"/>
                  <a:gd name="T88" fmla="*/ 38 w 44"/>
                  <a:gd name="T89" fmla="*/ 14 h 42"/>
                  <a:gd name="T90" fmla="*/ 37 w 44"/>
                  <a:gd name="T91" fmla="*/ 8 h 42"/>
                  <a:gd name="T92" fmla="*/ 40 w 44"/>
                  <a:gd name="T93" fmla="*/ 7 h 42"/>
                  <a:gd name="T94" fmla="*/ 43 w 44"/>
                  <a:gd name="T95" fmla="*/ 4 h 42"/>
                  <a:gd name="T96" fmla="*/ 44 w 44"/>
                  <a:gd name="T97" fmla="*/ 3 h 42"/>
                  <a:gd name="T98" fmla="*/ 44 w 44"/>
                  <a:gd name="T99" fmla="*/ 1 h 42"/>
                  <a:gd name="T100" fmla="*/ 43 w 44"/>
                  <a:gd name="T101" fmla="*/ 1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44" h="42">
                    <a:moveTo>
                      <a:pt x="43" y="1"/>
                    </a:moveTo>
                    <a:cubicBezTo>
                      <a:pt x="42" y="0"/>
                      <a:pt x="42" y="0"/>
                      <a:pt x="41" y="1"/>
                    </a:cubicBezTo>
                    <a:cubicBezTo>
                      <a:pt x="40" y="1"/>
                      <a:pt x="40" y="1"/>
                      <a:pt x="39" y="1"/>
                    </a:cubicBezTo>
                    <a:cubicBezTo>
                      <a:pt x="37" y="1"/>
                      <a:pt x="36" y="2"/>
                      <a:pt x="35" y="2"/>
                    </a:cubicBezTo>
                    <a:cubicBezTo>
                      <a:pt x="34" y="2"/>
                      <a:pt x="33" y="1"/>
                      <a:pt x="32" y="2"/>
                    </a:cubicBezTo>
                    <a:cubicBezTo>
                      <a:pt x="30" y="2"/>
                      <a:pt x="28" y="4"/>
                      <a:pt x="26" y="4"/>
                    </a:cubicBezTo>
                    <a:cubicBezTo>
                      <a:pt x="25" y="5"/>
                      <a:pt x="24" y="5"/>
                      <a:pt x="22" y="5"/>
                    </a:cubicBezTo>
                    <a:cubicBezTo>
                      <a:pt x="21" y="5"/>
                      <a:pt x="20" y="5"/>
                      <a:pt x="19" y="5"/>
                    </a:cubicBezTo>
                    <a:cubicBezTo>
                      <a:pt x="18" y="5"/>
                      <a:pt x="18" y="4"/>
                      <a:pt x="16" y="4"/>
                    </a:cubicBezTo>
                    <a:cubicBezTo>
                      <a:pt x="16" y="4"/>
                      <a:pt x="14" y="4"/>
                      <a:pt x="14" y="4"/>
                    </a:cubicBezTo>
                    <a:cubicBezTo>
                      <a:pt x="13" y="4"/>
                      <a:pt x="13" y="5"/>
                      <a:pt x="12" y="5"/>
                    </a:cubicBezTo>
                    <a:cubicBezTo>
                      <a:pt x="12" y="5"/>
                      <a:pt x="11" y="5"/>
                      <a:pt x="11" y="5"/>
                    </a:cubicBezTo>
                    <a:cubicBezTo>
                      <a:pt x="10" y="6"/>
                      <a:pt x="8" y="5"/>
                      <a:pt x="7" y="5"/>
                    </a:cubicBezTo>
                    <a:cubicBezTo>
                      <a:pt x="7" y="5"/>
                      <a:pt x="6" y="4"/>
                      <a:pt x="5" y="4"/>
                    </a:cubicBezTo>
                    <a:cubicBezTo>
                      <a:pt x="5" y="4"/>
                      <a:pt x="5" y="6"/>
                      <a:pt x="5" y="7"/>
                    </a:cubicBezTo>
                    <a:cubicBezTo>
                      <a:pt x="5" y="7"/>
                      <a:pt x="4" y="7"/>
                      <a:pt x="5" y="8"/>
                    </a:cubicBezTo>
                    <a:cubicBezTo>
                      <a:pt x="5" y="8"/>
                      <a:pt x="5" y="9"/>
                      <a:pt x="5" y="9"/>
                    </a:cubicBezTo>
                    <a:cubicBezTo>
                      <a:pt x="4" y="10"/>
                      <a:pt x="3" y="9"/>
                      <a:pt x="3" y="10"/>
                    </a:cubicBezTo>
                    <a:cubicBezTo>
                      <a:pt x="3" y="10"/>
                      <a:pt x="3" y="11"/>
                      <a:pt x="3" y="11"/>
                    </a:cubicBezTo>
                    <a:cubicBezTo>
                      <a:pt x="3" y="11"/>
                      <a:pt x="2" y="11"/>
                      <a:pt x="2" y="12"/>
                    </a:cubicBezTo>
                    <a:cubicBezTo>
                      <a:pt x="2" y="12"/>
                      <a:pt x="1" y="12"/>
                      <a:pt x="1" y="12"/>
                    </a:cubicBezTo>
                    <a:cubicBezTo>
                      <a:pt x="0" y="12"/>
                      <a:pt x="0" y="13"/>
                      <a:pt x="0" y="13"/>
                    </a:cubicBezTo>
                    <a:cubicBezTo>
                      <a:pt x="0" y="15"/>
                      <a:pt x="1" y="17"/>
                      <a:pt x="1" y="19"/>
                    </a:cubicBezTo>
                    <a:cubicBezTo>
                      <a:pt x="1" y="19"/>
                      <a:pt x="1" y="20"/>
                      <a:pt x="1" y="20"/>
                    </a:cubicBezTo>
                    <a:cubicBezTo>
                      <a:pt x="1" y="20"/>
                      <a:pt x="1" y="21"/>
                      <a:pt x="1" y="21"/>
                    </a:cubicBezTo>
                    <a:cubicBezTo>
                      <a:pt x="1" y="22"/>
                      <a:pt x="1" y="22"/>
                      <a:pt x="1" y="23"/>
                    </a:cubicBezTo>
                    <a:cubicBezTo>
                      <a:pt x="4" y="23"/>
                      <a:pt x="4" y="23"/>
                      <a:pt x="4" y="23"/>
                    </a:cubicBezTo>
                    <a:cubicBezTo>
                      <a:pt x="4" y="23"/>
                      <a:pt x="4" y="24"/>
                      <a:pt x="4" y="24"/>
                    </a:cubicBezTo>
                    <a:cubicBezTo>
                      <a:pt x="4" y="24"/>
                      <a:pt x="4" y="25"/>
                      <a:pt x="5" y="25"/>
                    </a:cubicBezTo>
                    <a:cubicBezTo>
                      <a:pt x="5" y="25"/>
                      <a:pt x="6" y="26"/>
                      <a:pt x="6" y="26"/>
                    </a:cubicBezTo>
                    <a:cubicBezTo>
                      <a:pt x="6" y="26"/>
                      <a:pt x="4" y="28"/>
                      <a:pt x="3" y="28"/>
                    </a:cubicBezTo>
                    <a:cubicBezTo>
                      <a:pt x="3" y="28"/>
                      <a:pt x="4" y="30"/>
                      <a:pt x="4" y="30"/>
                    </a:cubicBezTo>
                    <a:cubicBezTo>
                      <a:pt x="3" y="29"/>
                      <a:pt x="3" y="29"/>
                      <a:pt x="3" y="29"/>
                    </a:cubicBezTo>
                    <a:cubicBezTo>
                      <a:pt x="3" y="29"/>
                      <a:pt x="1" y="31"/>
                      <a:pt x="1" y="31"/>
                    </a:cubicBezTo>
                    <a:cubicBezTo>
                      <a:pt x="1" y="31"/>
                      <a:pt x="1" y="32"/>
                      <a:pt x="1" y="32"/>
                    </a:cubicBezTo>
                    <a:cubicBezTo>
                      <a:pt x="1" y="32"/>
                      <a:pt x="0" y="33"/>
                      <a:pt x="0" y="33"/>
                    </a:cubicBezTo>
                    <a:cubicBezTo>
                      <a:pt x="0" y="33"/>
                      <a:pt x="0" y="33"/>
                      <a:pt x="0" y="34"/>
                    </a:cubicBezTo>
                    <a:cubicBezTo>
                      <a:pt x="0" y="35"/>
                      <a:pt x="0" y="35"/>
                      <a:pt x="0" y="35"/>
                    </a:cubicBezTo>
                    <a:cubicBezTo>
                      <a:pt x="0" y="38"/>
                      <a:pt x="0" y="38"/>
                      <a:pt x="0" y="38"/>
                    </a:cubicBezTo>
                    <a:cubicBezTo>
                      <a:pt x="2" y="41"/>
                      <a:pt x="2" y="41"/>
                      <a:pt x="2" y="41"/>
                    </a:cubicBezTo>
                    <a:cubicBezTo>
                      <a:pt x="7" y="42"/>
                      <a:pt x="7" y="42"/>
                      <a:pt x="7" y="42"/>
                    </a:cubicBezTo>
                    <a:cubicBezTo>
                      <a:pt x="20" y="34"/>
                      <a:pt x="20" y="34"/>
                      <a:pt x="20" y="34"/>
                    </a:cubicBezTo>
                    <a:cubicBezTo>
                      <a:pt x="36" y="24"/>
                      <a:pt x="36" y="24"/>
                      <a:pt x="36" y="24"/>
                    </a:cubicBezTo>
                    <a:cubicBezTo>
                      <a:pt x="36" y="24"/>
                      <a:pt x="37" y="17"/>
                      <a:pt x="37" y="17"/>
                    </a:cubicBezTo>
                    <a:cubicBezTo>
                      <a:pt x="37" y="17"/>
                      <a:pt x="38" y="14"/>
                      <a:pt x="38" y="14"/>
                    </a:cubicBezTo>
                    <a:cubicBezTo>
                      <a:pt x="38" y="13"/>
                      <a:pt x="37" y="8"/>
                      <a:pt x="37" y="8"/>
                    </a:cubicBezTo>
                    <a:cubicBezTo>
                      <a:pt x="40" y="7"/>
                      <a:pt x="40" y="7"/>
                      <a:pt x="40" y="7"/>
                    </a:cubicBezTo>
                    <a:cubicBezTo>
                      <a:pt x="43" y="4"/>
                      <a:pt x="43" y="4"/>
                      <a:pt x="43" y="4"/>
                    </a:cubicBezTo>
                    <a:cubicBezTo>
                      <a:pt x="43" y="4"/>
                      <a:pt x="44" y="3"/>
                      <a:pt x="44" y="3"/>
                    </a:cubicBezTo>
                    <a:cubicBezTo>
                      <a:pt x="44" y="3"/>
                      <a:pt x="44" y="2"/>
                      <a:pt x="44" y="1"/>
                    </a:cubicBezTo>
                    <a:cubicBezTo>
                      <a:pt x="44" y="2"/>
                      <a:pt x="43" y="1"/>
                      <a:pt x="43" y="1"/>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58" name="Freeform 865">
                <a:extLst>
                  <a:ext uri="{FF2B5EF4-FFF2-40B4-BE49-F238E27FC236}">
                    <a16:creationId xmlns:a16="http://schemas.microsoft.com/office/drawing/2014/main" id="{A09D4BFA-E3EF-820E-F805-73A4CC6610B4}"/>
                  </a:ext>
                </a:extLst>
              </p:cNvPr>
              <p:cNvSpPr>
                <a:spLocks/>
              </p:cNvSpPr>
              <p:nvPr/>
            </p:nvSpPr>
            <p:spPr bwMode="auto">
              <a:xfrm>
                <a:off x="6283325" y="3808413"/>
                <a:ext cx="69850" cy="38100"/>
              </a:xfrm>
              <a:custGeom>
                <a:avLst/>
                <a:gdLst>
                  <a:gd name="T0" fmla="*/ 10 w 17"/>
                  <a:gd name="T1" fmla="*/ 6 h 9"/>
                  <a:gd name="T2" fmla="*/ 10 w 17"/>
                  <a:gd name="T3" fmla="*/ 6 h 9"/>
                  <a:gd name="T4" fmla="*/ 9 w 17"/>
                  <a:gd name="T5" fmla="*/ 7 h 9"/>
                  <a:gd name="T6" fmla="*/ 7 w 17"/>
                  <a:gd name="T7" fmla="*/ 8 h 9"/>
                  <a:gd name="T8" fmla="*/ 6 w 17"/>
                  <a:gd name="T9" fmla="*/ 8 h 9"/>
                  <a:gd name="T10" fmla="*/ 5 w 17"/>
                  <a:gd name="T11" fmla="*/ 9 h 9"/>
                  <a:gd name="T12" fmla="*/ 4 w 17"/>
                  <a:gd name="T13" fmla="*/ 8 h 9"/>
                  <a:gd name="T14" fmla="*/ 3 w 17"/>
                  <a:gd name="T15" fmla="*/ 8 h 9"/>
                  <a:gd name="T16" fmla="*/ 3 w 17"/>
                  <a:gd name="T17" fmla="*/ 8 h 9"/>
                  <a:gd name="T18" fmla="*/ 2 w 17"/>
                  <a:gd name="T19" fmla="*/ 7 h 9"/>
                  <a:gd name="T20" fmla="*/ 1 w 17"/>
                  <a:gd name="T21" fmla="*/ 6 h 9"/>
                  <a:gd name="T22" fmla="*/ 0 w 17"/>
                  <a:gd name="T23" fmla="*/ 5 h 9"/>
                  <a:gd name="T24" fmla="*/ 2 w 17"/>
                  <a:gd name="T25" fmla="*/ 5 h 9"/>
                  <a:gd name="T26" fmla="*/ 3 w 17"/>
                  <a:gd name="T27" fmla="*/ 4 h 9"/>
                  <a:gd name="T28" fmla="*/ 4 w 17"/>
                  <a:gd name="T29" fmla="*/ 4 h 9"/>
                  <a:gd name="T30" fmla="*/ 5 w 17"/>
                  <a:gd name="T31" fmla="*/ 3 h 9"/>
                  <a:gd name="T32" fmla="*/ 6 w 17"/>
                  <a:gd name="T33" fmla="*/ 2 h 9"/>
                  <a:gd name="T34" fmla="*/ 8 w 17"/>
                  <a:gd name="T35" fmla="*/ 3 h 9"/>
                  <a:gd name="T36" fmla="*/ 11 w 17"/>
                  <a:gd name="T37" fmla="*/ 2 h 9"/>
                  <a:gd name="T38" fmla="*/ 13 w 17"/>
                  <a:gd name="T39" fmla="*/ 1 h 9"/>
                  <a:gd name="T40" fmla="*/ 16 w 17"/>
                  <a:gd name="T41" fmla="*/ 0 h 9"/>
                  <a:gd name="T42" fmla="*/ 15 w 17"/>
                  <a:gd name="T43" fmla="*/ 1 h 9"/>
                  <a:gd name="T44" fmla="*/ 13 w 17"/>
                  <a:gd name="T45" fmla="*/ 2 h 9"/>
                  <a:gd name="T46" fmla="*/ 12 w 17"/>
                  <a:gd name="T47" fmla="*/ 4 h 9"/>
                  <a:gd name="T48" fmla="*/ 12 w 17"/>
                  <a:gd name="T49" fmla="*/ 6 h 9"/>
                  <a:gd name="T50" fmla="*/ 10 w 17"/>
                  <a:gd name="T51" fmla="*/ 6 h 9"/>
                  <a:gd name="T52" fmla="*/ 10 w 17"/>
                  <a:gd name="T53" fmla="*/ 6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7" h="9">
                    <a:moveTo>
                      <a:pt x="10" y="6"/>
                    </a:moveTo>
                    <a:cubicBezTo>
                      <a:pt x="10" y="6"/>
                      <a:pt x="10" y="6"/>
                      <a:pt x="10" y="6"/>
                    </a:cubicBezTo>
                    <a:cubicBezTo>
                      <a:pt x="10" y="7"/>
                      <a:pt x="10" y="7"/>
                      <a:pt x="9" y="7"/>
                    </a:cubicBezTo>
                    <a:cubicBezTo>
                      <a:pt x="8" y="7"/>
                      <a:pt x="8" y="8"/>
                      <a:pt x="7" y="8"/>
                    </a:cubicBezTo>
                    <a:cubicBezTo>
                      <a:pt x="6" y="8"/>
                      <a:pt x="6" y="8"/>
                      <a:pt x="6" y="8"/>
                    </a:cubicBezTo>
                    <a:cubicBezTo>
                      <a:pt x="6" y="9"/>
                      <a:pt x="6" y="9"/>
                      <a:pt x="5" y="9"/>
                    </a:cubicBezTo>
                    <a:cubicBezTo>
                      <a:pt x="5" y="9"/>
                      <a:pt x="5" y="8"/>
                      <a:pt x="4" y="8"/>
                    </a:cubicBezTo>
                    <a:cubicBezTo>
                      <a:pt x="4" y="8"/>
                      <a:pt x="4" y="8"/>
                      <a:pt x="3" y="8"/>
                    </a:cubicBezTo>
                    <a:cubicBezTo>
                      <a:pt x="3" y="8"/>
                      <a:pt x="3" y="8"/>
                      <a:pt x="3" y="8"/>
                    </a:cubicBezTo>
                    <a:cubicBezTo>
                      <a:pt x="2" y="8"/>
                      <a:pt x="2" y="8"/>
                      <a:pt x="2" y="7"/>
                    </a:cubicBezTo>
                    <a:cubicBezTo>
                      <a:pt x="1" y="7"/>
                      <a:pt x="1" y="6"/>
                      <a:pt x="1" y="6"/>
                    </a:cubicBezTo>
                    <a:cubicBezTo>
                      <a:pt x="1" y="6"/>
                      <a:pt x="0" y="5"/>
                      <a:pt x="0" y="5"/>
                    </a:cubicBezTo>
                    <a:cubicBezTo>
                      <a:pt x="1" y="4"/>
                      <a:pt x="1" y="5"/>
                      <a:pt x="2" y="5"/>
                    </a:cubicBezTo>
                    <a:cubicBezTo>
                      <a:pt x="3" y="5"/>
                      <a:pt x="2" y="4"/>
                      <a:pt x="3" y="4"/>
                    </a:cubicBezTo>
                    <a:cubicBezTo>
                      <a:pt x="4" y="4"/>
                      <a:pt x="4" y="4"/>
                      <a:pt x="4" y="4"/>
                    </a:cubicBezTo>
                    <a:cubicBezTo>
                      <a:pt x="5" y="4"/>
                      <a:pt x="5" y="4"/>
                      <a:pt x="5" y="3"/>
                    </a:cubicBezTo>
                    <a:cubicBezTo>
                      <a:pt x="5" y="3"/>
                      <a:pt x="5" y="2"/>
                      <a:pt x="6" y="2"/>
                    </a:cubicBezTo>
                    <a:cubicBezTo>
                      <a:pt x="7" y="2"/>
                      <a:pt x="7" y="2"/>
                      <a:pt x="8" y="3"/>
                    </a:cubicBezTo>
                    <a:cubicBezTo>
                      <a:pt x="9" y="3"/>
                      <a:pt x="10" y="2"/>
                      <a:pt x="11" y="2"/>
                    </a:cubicBezTo>
                    <a:cubicBezTo>
                      <a:pt x="12" y="2"/>
                      <a:pt x="13" y="1"/>
                      <a:pt x="13" y="1"/>
                    </a:cubicBezTo>
                    <a:cubicBezTo>
                      <a:pt x="14" y="1"/>
                      <a:pt x="15" y="0"/>
                      <a:pt x="16" y="0"/>
                    </a:cubicBezTo>
                    <a:cubicBezTo>
                      <a:pt x="17" y="0"/>
                      <a:pt x="15" y="1"/>
                      <a:pt x="15" y="1"/>
                    </a:cubicBezTo>
                    <a:cubicBezTo>
                      <a:pt x="14" y="1"/>
                      <a:pt x="14" y="2"/>
                      <a:pt x="13" y="2"/>
                    </a:cubicBezTo>
                    <a:cubicBezTo>
                      <a:pt x="12" y="3"/>
                      <a:pt x="11" y="3"/>
                      <a:pt x="12" y="4"/>
                    </a:cubicBezTo>
                    <a:cubicBezTo>
                      <a:pt x="12" y="5"/>
                      <a:pt x="13" y="5"/>
                      <a:pt x="12" y="6"/>
                    </a:cubicBezTo>
                    <a:cubicBezTo>
                      <a:pt x="12" y="6"/>
                      <a:pt x="11" y="5"/>
                      <a:pt x="10" y="6"/>
                    </a:cubicBezTo>
                    <a:cubicBezTo>
                      <a:pt x="10" y="6"/>
                      <a:pt x="11" y="5"/>
                      <a:pt x="10" y="6"/>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59" name="Freeform 872">
                <a:extLst>
                  <a:ext uri="{FF2B5EF4-FFF2-40B4-BE49-F238E27FC236}">
                    <a16:creationId xmlns:a16="http://schemas.microsoft.com/office/drawing/2014/main" id="{3B7F7A91-88BD-9066-9A57-FC6CA8837B38}"/>
                  </a:ext>
                </a:extLst>
              </p:cNvPr>
              <p:cNvSpPr>
                <a:spLocks noEditPoints="1"/>
              </p:cNvSpPr>
              <p:nvPr/>
            </p:nvSpPr>
            <p:spPr bwMode="auto">
              <a:xfrm>
                <a:off x="6637338" y="3584575"/>
                <a:ext cx="157162" cy="128588"/>
              </a:xfrm>
              <a:custGeom>
                <a:avLst/>
                <a:gdLst>
                  <a:gd name="T0" fmla="*/ 3 w 38"/>
                  <a:gd name="T1" fmla="*/ 24 h 31"/>
                  <a:gd name="T2" fmla="*/ 0 w 38"/>
                  <a:gd name="T3" fmla="*/ 20 h 31"/>
                  <a:gd name="T4" fmla="*/ 2 w 38"/>
                  <a:gd name="T5" fmla="*/ 21 h 31"/>
                  <a:gd name="T6" fmla="*/ 4 w 38"/>
                  <a:gd name="T7" fmla="*/ 21 h 31"/>
                  <a:gd name="T8" fmla="*/ 7 w 38"/>
                  <a:gd name="T9" fmla="*/ 21 h 31"/>
                  <a:gd name="T10" fmla="*/ 8 w 38"/>
                  <a:gd name="T11" fmla="*/ 23 h 31"/>
                  <a:gd name="T12" fmla="*/ 9 w 38"/>
                  <a:gd name="T13" fmla="*/ 27 h 31"/>
                  <a:gd name="T14" fmla="*/ 22 w 38"/>
                  <a:gd name="T15" fmla="*/ 4 h 31"/>
                  <a:gd name="T16" fmla="*/ 20 w 38"/>
                  <a:gd name="T17" fmla="*/ 6 h 31"/>
                  <a:gd name="T18" fmla="*/ 16 w 38"/>
                  <a:gd name="T19" fmla="*/ 4 h 31"/>
                  <a:gd name="T20" fmla="*/ 14 w 38"/>
                  <a:gd name="T21" fmla="*/ 2 h 31"/>
                  <a:gd name="T22" fmla="*/ 13 w 38"/>
                  <a:gd name="T23" fmla="*/ 1 h 31"/>
                  <a:gd name="T24" fmla="*/ 11 w 38"/>
                  <a:gd name="T25" fmla="*/ 0 h 31"/>
                  <a:gd name="T26" fmla="*/ 10 w 38"/>
                  <a:gd name="T27" fmla="*/ 1 h 31"/>
                  <a:gd name="T28" fmla="*/ 10 w 38"/>
                  <a:gd name="T29" fmla="*/ 2 h 31"/>
                  <a:gd name="T30" fmla="*/ 13 w 38"/>
                  <a:gd name="T31" fmla="*/ 6 h 31"/>
                  <a:gd name="T32" fmla="*/ 10 w 38"/>
                  <a:gd name="T33" fmla="*/ 7 h 31"/>
                  <a:gd name="T34" fmla="*/ 6 w 38"/>
                  <a:gd name="T35" fmla="*/ 6 h 31"/>
                  <a:gd name="T36" fmla="*/ 3 w 38"/>
                  <a:gd name="T37" fmla="*/ 4 h 31"/>
                  <a:gd name="T38" fmla="*/ 2 w 38"/>
                  <a:gd name="T39" fmla="*/ 6 h 31"/>
                  <a:gd name="T40" fmla="*/ 3 w 38"/>
                  <a:gd name="T41" fmla="*/ 7 h 31"/>
                  <a:gd name="T42" fmla="*/ 3 w 38"/>
                  <a:gd name="T43" fmla="*/ 8 h 31"/>
                  <a:gd name="T44" fmla="*/ 6 w 38"/>
                  <a:gd name="T45" fmla="*/ 10 h 31"/>
                  <a:gd name="T46" fmla="*/ 5 w 38"/>
                  <a:gd name="T47" fmla="*/ 13 h 31"/>
                  <a:gd name="T48" fmla="*/ 8 w 38"/>
                  <a:gd name="T49" fmla="*/ 15 h 31"/>
                  <a:gd name="T50" fmla="*/ 6 w 38"/>
                  <a:gd name="T51" fmla="*/ 17 h 31"/>
                  <a:gd name="T52" fmla="*/ 7 w 38"/>
                  <a:gd name="T53" fmla="*/ 18 h 31"/>
                  <a:gd name="T54" fmla="*/ 10 w 38"/>
                  <a:gd name="T55" fmla="*/ 20 h 31"/>
                  <a:gd name="T56" fmla="*/ 11 w 38"/>
                  <a:gd name="T57" fmla="*/ 21 h 31"/>
                  <a:gd name="T58" fmla="*/ 12 w 38"/>
                  <a:gd name="T59" fmla="*/ 23 h 31"/>
                  <a:gd name="T60" fmla="*/ 11 w 38"/>
                  <a:gd name="T61" fmla="*/ 24 h 31"/>
                  <a:gd name="T62" fmla="*/ 11 w 38"/>
                  <a:gd name="T63" fmla="*/ 26 h 31"/>
                  <a:gd name="T64" fmla="*/ 15 w 38"/>
                  <a:gd name="T65" fmla="*/ 24 h 31"/>
                  <a:gd name="T66" fmla="*/ 17 w 38"/>
                  <a:gd name="T67" fmla="*/ 22 h 31"/>
                  <a:gd name="T68" fmla="*/ 20 w 38"/>
                  <a:gd name="T69" fmla="*/ 19 h 31"/>
                  <a:gd name="T70" fmla="*/ 21 w 38"/>
                  <a:gd name="T71" fmla="*/ 20 h 31"/>
                  <a:gd name="T72" fmla="*/ 24 w 38"/>
                  <a:gd name="T73" fmla="*/ 23 h 31"/>
                  <a:gd name="T74" fmla="*/ 23 w 38"/>
                  <a:gd name="T75" fmla="*/ 26 h 31"/>
                  <a:gd name="T76" fmla="*/ 23 w 38"/>
                  <a:gd name="T77" fmla="*/ 28 h 31"/>
                  <a:gd name="T78" fmla="*/ 25 w 38"/>
                  <a:gd name="T79" fmla="*/ 30 h 31"/>
                  <a:gd name="T80" fmla="*/ 27 w 38"/>
                  <a:gd name="T81" fmla="*/ 29 h 31"/>
                  <a:gd name="T82" fmla="*/ 28 w 38"/>
                  <a:gd name="T83" fmla="*/ 26 h 31"/>
                  <a:gd name="T84" fmla="*/ 29 w 38"/>
                  <a:gd name="T85" fmla="*/ 25 h 31"/>
                  <a:gd name="T86" fmla="*/ 30 w 38"/>
                  <a:gd name="T87" fmla="*/ 24 h 31"/>
                  <a:gd name="T88" fmla="*/ 31 w 38"/>
                  <a:gd name="T89" fmla="*/ 23 h 31"/>
                  <a:gd name="T90" fmla="*/ 31 w 38"/>
                  <a:gd name="T91" fmla="*/ 19 h 31"/>
                  <a:gd name="T92" fmla="*/ 32 w 38"/>
                  <a:gd name="T93" fmla="*/ 17 h 31"/>
                  <a:gd name="T94" fmla="*/ 33 w 38"/>
                  <a:gd name="T95" fmla="*/ 15 h 31"/>
                  <a:gd name="T96" fmla="*/ 37 w 38"/>
                  <a:gd name="T97" fmla="*/ 15 h 31"/>
                  <a:gd name="T98" fmla="*/ 33 w 38"/>
                  <a:gd name="T99" fmla="*/ 12 h 31"/>
                  <a:gd name="T100" fmla="*/ 31 w 38"/>
                  <a:gd name="T101" fmla="*/ 9 h 31"/>
                  <a:gd name="T102" fmla="*/ 27 w 38"/>
                  <a:gd name="T103" fmla="*/ 2 h 31"/>
                  <a:gd name="T104" fmla="*/ 24 w 38"/>
                  <a:gd name="T105" fmla="*/ 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8" h="31">
                    <a:moveTo>
                      <a:pt x="9" y="27"/>
                    </a:moveTo>
                    <a:cubicBezTo>
                      <a:pt x="7" y="27"/>
                      <a:pt x="5" y="26"/>
                      <a:pt x="3" y="24"/>
                    </a:cubicBezTo>
                    <a:cubicBezTo>
                      <a:pt x="3" y="24"/>
                      <a:pt x="2" y="23"/>
                      <a:pt x="1" y="22"/>
                    </a:cubicBezTo>
                    <a:cubicBezTo>
                      <a:pt x="1" y="21"/>
                      <a:pt x="0" y="20"/>
                      <a:pt x="0" y="20"/>
                    </a:cubicBezTo>
                    <a:cubicBezTo>
                      <a:pt x="0" y="19"/>
                      <a:pt x="1" y="19"/>
                      <a:pt x="1" y="19"/>
                    </a:cubicBezTo>
                    <a:cubicBezTo>
                      <a:pt x="2" y="19"/>
                      <a:pt x="2" y="20"/>
                      <a:pt x="2" y="21"/>
                    </a:cubicBezTo>
                    <a:cubicBezTo>
                      <a:pt x="3" y="21"/>
                      <a:pt x="3" y="20"/>
                      <a:pt x="3" y="21"/>
                    </a:cubicBezTo>
                    <a:cubicBezTo>
                      <a:pt x="3" y="21"/>
                      <a:pt x="3" y="21"/>
                      <a:pt x="4" y="21"/>
                    </a:cubicBezTo>
                    <a:cubicBezTo>
                      <a:pt x="4" y="21"/>
                      <a:pt x="4" y="21"/>
                      <a:pt x="5" y="21"/>
                    </a:cubicBezTo>
                    <a:cubicBezTo>
                      <a:pt x="6" y="21"/>
                      <a:pt x="7" y="20"/>
                      <a:pt x="7" y="21"/>
                    </a:cubicBezTo>
                    <a:cubicBezTo>
                      <a:pt x="7" y="22"/>
                      <a:pt x="6" y="22"/>
                      <a:pt x="7" y="23"/>
                    </a:cubicBezTo>
                    <a:cubicBezTo>
                      <a:pt x="7" y="23"/>
                      <a:pt x="8" y="23"/>
                      <a:pt x="8" y="23"/>
                    </a:cubicBezTo>
                    <a:cubicBezTo>
                      <a:pt x="8" y="24"/>
                      <a:pt x="8" y="24"/>
                      <a:pt x="8" y="25"/>
                    </a:cubicBezTo>
                    <a:cubicBezTo>
                      <a:pt x="8" y="25"/>
                      <a:pt x="9" y="26"/>
                      <a:pt x="9" y="27"/>
                    </a:cubicBezTo>
                    <a:close/>
                    <a:moveTo>
                      <a:pt x="24" y="2"/>
                    </a:moveTo>
                    <a:cubicBezTo>
                      <a:pt x="24" y="3"/>
                      <a:pt x="23" y="3"/>
                      <a:pt x="22" y="4"/>
                    </a:cubicBezTo>
                    <a:cubicBezTo>
                      <a:pt x="22" y="4"/>
                      <a:pt x="21" y="4"/>
                      <a:pt x="21" y="5"/>
                    </a:cubicBezTo>
                    <a:cubicBezTo>
                      <a:pt x="21" y="5"/>
                      <a:pt x="21" y="6"/>
                      <a:pt x="20" y="6"/>
                    </a:cubicBezTo>
                    <a:cubicBezTo>
                      <a:pt x="20" y="6"/>
                      <a:pt x="19" y="6"/>
                      <a:pt x="18" y="6"/>
                    </a:cubicBezTo>
                    <a:cubicBezTo>
                      <a:pt x="17" y="6"/>
                      <a:pt x="17" y="5"/>
                      <a:pt x="16" y="4"/>
                    </a:cubicBezTo>
                    <a:cubicBezTo>
                      <a:pt x="16" y="4"/>
                      <a:pt x="16" y="3"/>
                      <a:pt x="15" y="3"/>
                    </a:cubicBezTo>
                    <a:cubicBezTo>
                      <a:pt x="15" y="3"/>
                      <a:pt x="15" y="2"/>
                      <a:pt x="14" y="2"/>
                    </a:cubicBezTo>
                    <a:cubicBezTo>
                      <a:pt x="14" y="1"/>
                      <a:pt x="14" y="1"/>
                      <a:pt x="14" y="1"/>
                    </a:cubicBezTo>
                    <a:cubicBezTo>
                      <a:pt x="13" y="1"/>
                      <a:pt x="13" y="1"/>
                      <a:pt x="13" y="1"/>
                    </a:cubicBezTo>
                    <a:cubicBezTo>
                      <a:pt x="13" y="0"/>
                      <a:pt x="12" y="1"/>
                      <a:pt x="12" y="1"/>
                    </a:cubicBezTo>
                    <a:cubicBezTo>
                      <a:pt x="12" y="0"/>
                      <a:pt x="12" y="0"/>
                      <a:pt x="11" y="0"/>
                    </a:cubicBezTo>
                    <a:cubicBezTo>
                      <a:pt x="11" y="0"/>
                      <a:pt x="11" y="0"/>
                      <a:pt x="11" y="0"/>
                    </a:cubicBezTo>
                    <a:cubicBezTo>
                      <a:pt x="11" y="1"/>
                      <a:pt x="10" y="1"/>
                      <a:pt x="10" y="1"/>
                    </a:cubicBezTo>
                    <a:cubicBezTo>
                      <a:pt x="10" y="1"/>
                      <a:pt x="10" y="1"/>
                      <a:pt x="9" y="2"/>
                    </a:cubicBezTo>
                    <a:cubicBezTo>
                      <a:pt x="9" y="2"/>
                      <a:pt x="10" y="2"/>
                      <a:pt x="10" y="2"/>
                    </a:cubicBezTo>
                    <a:cubicBezTo>
                      <a:pt x="10" y="3"/>
                      <a:pt x="10" y="3"/>
                      <a:pt x="10" y="3"/>
                    </a:cubicBezTo>
                    <a:cubicBezTo>
                      <a:pt x="10" y="4"/>
                      <a:pt x="13" y="4"/>
                      <a:pt x="13" y="6"/>
                    </a:cubicBezTo>
                    <a:cubicBezTo>
                      <a:pt x="13" y="6"/>
                      <a:pt x="12" y="7"/>
                      <a:pt x="12" y="7"/>
                    </a:cubicBezTo>
                    <a:cubicBezTo>
                      <a:pt x="11" y="8"/>
                      <a:pt x="11" y="7"/>
                      <a:pt x="10" y="7"/>
                    </a:cubicBezTo>
                    <a:cubicBezTo>
                      <a:pt x="9" y="6"/>
                      <a:pt x="9" y="6"/>
                      <a:pt x="8" y="6"/>
                    </a:cubicBezTo>
                    <a:cubicBezTo>
                      <a:pt x="8" y="7"/>
                      <a:pt x="7" y="6"/>
                      <a:pt x="6" y="6"/>
                    </a:cubicBezTo>
                    <a:cubicBezTo>
                      <a:pt x="6" y="5"/>
                      <a:pt x="6" y="5"/>
                      <a:pt x="5" y="4"/>
                    </a:cubicBezTo>
                    <a:cubicBezTo>
                      <a:pt x="4" y="4"/>
                      <a:pt x="4" y="4"/>
                      <a:pt x="3" y="4"/>
                    </a:cubicBezTo>
                    <a:cubicBezTo>
                      <a:pt x="3" y="5"/>
                      <a:pt x="1" y="5"/>
                      <a:pt x="1" y="6"/>
                    </a:cubicBezTo>
                    <a:cubicBezTo>
                      <a:pt x="1" y="6"/>
                      <a:pt x="2" y="6"/>
                      <a:pt x="2" y="6"/>
                    </a:cubicBezTo>
                    <a:cubicBezTo>
                      <a:pt x="2" y="6"/>
                      <a:pt x="2" y="6"/>
                      <a:pt x="2" y="6"/>
                    </a:cubicBezTo>
                    <a:cubicBezTo>
                      <a:pt x="3" y="6"/>
                      <a:pt x="3" y="7"/>
                      <a:pt x="3" y="7"/>
                    </a:cubicBezTo>
                    <a:cubicBezTo>
                      <a:pt x="3" y="7"/>
                      <a:pt x="2" y="7"/>
                      <a:pt x="2" y="7"/>
                    </a:cubicBezTo>
                    <a:cubicBezTo>
                      <a:pt x="2" y="8"/>
                      <a:pt x="3" y="7"/>
                      <a:pt x="3" y="8"/>
                    </a:cubicBezTo>
                    <a:cubicBezTo>
                      <a:pt x="4" y="8"/>
                      <a:pt x="4" y="8"/>
                      <a:pt x="4" y="8"/>
                    </a:cubicBezTo>
                    <a:cubicBezTo>
                      <a:pt x="5" y="8"/>
                      <a:pt x="5" y="9"/>
                      <a:pt x="6" y="10"/>
                    </a:cubicBezTo>
                    <a:cubicBezTo>
                      <a:pt x="6" y="11"/>
                      <a:pt x="4" y="10"/>
                      <a:pt x="4" y="11"/>
                    </a:cubicBezTo>
                    <a:cubicBezTo>
                      <a:pt x="4" y="12"/>
                      <a:pt x="5" y="13"/>
                      <a:pt x="5" y="13"/>
                    </a:cubicBezTo>
                    <a:cubicBezTo>
                      <a:pt x="5" y="14"/>
                      <a:pt x="6" y="14"/>
                      <a:pt x="7" y="14"/>
                    </a:cubicBezTo>
                    <a:cubicBezTo>
                      <a:pt x="7" y="14"/>
                      <a:pt x="8" y="14"/>
                      <a:pt x="8" y="15"/>
                    </a:cubicBezTo>
                    <a:cubicBezTo>
                      <a:pt x="8" y="15"/>
                      <a:pt x="8" y="16"/>
                      <a:pt x="8" y="16"/>
                    </a:cubicBezTo>
                    <a:cubicBezTo>
                      <a:pt x="7" y="17"/>
                      <a:pt x="5" y="16"/>
                      <a:pt x="6" y="17"/>
                    </a:cubicBezTo>
                    <a:cubicBezTo>
                      <a:pt x="6" y="18"/>
                      <a:pt x="7" y="17"/>
                      <a:pt x="7" y="18"/>
                    </a:cubicBezTo>
                    <a:cubicBezTo>
                      <a:pt x="7" y="18"/>
                      <a:pt x="7" y="18"/>
                      <a:pt x="7" y="18"/>
                    </a:cubicBezTo>
                    <a:cubicBezTo>
                      <a:pt x="8" y="19"/>
                      <a:pt x="8" y="19"/>
                      <a:pt x="8" y="19"/>
                    </a:cubicBezTo>
                    <a:cubicBezTo>
                      <a:pt x="8" y="19"/>
                      <a:pt x="10" y="21"/>
                      <a:pt x="10" y="20"/>
                    </a:cubicBezTo>
                    <a:cubicBezTo>
                      <a:pt x="11" y="21"/>
                      <a:pt x="11" y="20"/>
                      <a:pt x="11" y="21"/>
                    </a:cubicBezTo>
                    <a:cubicBezTo>
                      <a:pt x="12" y="21"/>
                      <a:pt x="12" y="21"/>
                      <a:pt x="11" y="21"/>
                    </a:cubicBezTo>
                    <a:cubicBezTo>
                      <a:pt x="11" y="22"/>
                      <a:pt x="11" y="22"/>
                      <a:pt x="11" y="22"/>
                    </a:cubicBezTo>
                    <a:cubicBezTo>
                      <a:pt x="11" y="22"/>
                      <a:pt x="11" y="23"/>
                      <a:pt x="12" y="23"/>
                    </a:cubicBezTo>
                    <a:cubicBezTo>
                      <a:pt x="12" y="23"/>
                      <a:pt x="12" y="24"/>
                      <a:pt x="12" y="24"/>
                    </a:cubicBezTo>
                    <a:cubicBezTo>
                      <a:pt x="12" y="24"/>
                      <a:pt x="11" y="24"/>
                      <a:pt x="11" y="24"/>
                    </a:cubicBezTo>
                    <a:cubicBezTo>
                      <a:pt x="10" y="24"/>
                      <a:pt x="11" y="24"/>
                      <a:pt x="11" y="25"/>
                    </a:cubicBezTo>
                    <a:cubicBezTo>
                      <a:pt x="11" y="25"/>
                      <a:pt x="11" y="26"/>
                      <a:pt x="11" y="26"/>
                    </a:cubicBezTo>
                    <a:cubicBezTo>
                      <a:pt x="13" y="26"/>
                      <a:pt x="13" y="25"/>
                      <a:pt x="14" y="24"/>
                    </a:cubicBezTo>
                    <a:cubicBezTo>
                      <a:pt x="14" y="24"/>
                      <a:pt x="15" y="24"/>
                      <a:pt x="15" y="24"/>
                    </a:cubicBezTo>
                    <a:cubicBezTo>
                      <a:pt x="15" y="23"/>
                      <a:pt x="16" y="23"/>
                      <a:pt x="16" y="22"/>
                    </a:cubicBezTo>
                    <a:cubicBezTo>
                      <a:pt x="16" y="22"/>
                      <a:pt x="17" y="22"/>
                      <a:pt x="17" y="22"/>
                    </a:cubicBezTo>
                    <a:cubicBezTo>
                      <a:pt x="18" y="21"/>
                      <a:pt x="18" y="21"/>
                      <a:pt x="18" y="21"/>
                    </a:cubicBezTo>
                    <a:cubicBezTo>
                      <a:pt x="19" y="21"/>
                      <a:pt x="20" y="20"/>
                      <a:pt x="20" y="19"/>
                    </a:cubicBezTo>
                    <a:cubicBezTo>
                      <a:pt x="20" y="19"/>
                      <a:pt x="21" y="20"/>
                      <a:pt x="21" y="20"/>
                    </a:cubicBezTo>
                    <a:cubicBezTo>
                      <a:pt x="21" y="20"/>
                      <a:pt x="21" y="20"/>
                      <a:pt x="21" y="20"/>
                    </a:cubicBezTo>
                    <a:cubicBezTo>
                      <a:pt x="22" y="20"/>
                      <a:pt x="22" y="20"/>
                      <a:pt x="22" y="20"/>
                    </a:cubicBezTo>
                    <a:cubicBezTo>
                      <a:pt x="23" y="21"/>
                      <a:pt x="24" y="22"/>
                      <a:pt x="24" y="23"/>
                    </a:cubicBezTo>
                    <a:cubicBezTo>
                      <a:pt x="23" y="23"/>
                      <a:pt x="22" y="23"/>
                      <a:pt x="22" y="24"/>
                    </a:cubicBezTo>
                    <a:cubicBezTo>
                      <a:pt x="23" y="24"/>
                      <a:pt x="24" y="25"/>
                      <a:pt x="23" y="26"/>
                    </a:cubicBezTo>
                    <a:cubicBezTo>
                      <a:pt x="23" y="26"/>
                      <a:pt x="22" y="26"/>
                      <a:pt x="22" y="27"/>
                    </a:cubicBezTo>
                    <a:cubicBezTo>
                      <a:pt x="21" y="28"/>
                      <a:pt x="23" y="28"/>
                      <a:pt x="23" y="28"/>
                    </a:cubicBezTo>
                    <a:cubicBezTo>
                      <a:pt x="23" y="29"/>
                      <a:pt x="23" y="29"/>
                      <a:pt x="24" y="29"/>
                    </a:cubicBezTo>
                    <a:cubicBezTo>
                      <a:pt x="24" y="29"/>
                      <a:pt x="24" y="29"/>
                      <a:pt x="25" y="30"/>
                    </a:cubicBezTo>
                    <a:cubicBezTo>
                      <a:pt x="25" y="30"/>
                      <a:pt x="26" y="31"/>
                      <a:pt x="27" y="31"/>
                    </a:cubicBezTo>
                    <a:cubicBezTo>
                      <a:pt x="27" y="30"/>
                      <a:pt x="27" y="30"/>
                      <a:pt x="27" y="29"/>
                    </a:cubicBezTo>
                    <a:cubicBezTo>
                      <a:pt x="27" y="28"/>
                      <a:pt x="27" y="28"/>
                      <a:pt x="27" y="27"/>
                    </a:cubicBezTo>
                    <a:cubicBezTo>
                      <a:pt x="27" y="27"/>
                      <a:pt x="27" y="27"/>
                      <a:pt x="28" y="26"/>
                    </a:cubicBezTo>
                    <a:cubicBezTo>
                      <a:pt x="28" y="26"/>
                      <a:pt x="28" y="25"/>
                      <a:pt x="28" y="24"/>
                    </a:cubicBezTo>
                    <a:cubicBezTo>
                      <a:pt x="29" y="24"/>
                      <a:pt x="29" y="25"/>
                      <a:pt x="29" y="25"/>
                    </a:cubicBezTo>
                    <a:cubicBezTo>
                      <a:pt x="29" y="25"/>
                      <a:pt x="29" y="26"/>
                      <a:pt x="29" y="26"/>
                    </a:cubicBezTo>
                    <a:cubicBezTo>
                      <a:pt x="29" y="26"/>
                      <a:pt x="30" y="25"/>
                      <a:pt x="30" y="24"/>
                    </a:cubicBezTo>
                    <a:cubicBezTo>
                      <a:pt x="30" y="24"/>
                      <a:pt x="30" y="24"/>
                      <a:pt x="30" y="23"/>
                    </a:cubicBezTo>
                    <a:cubicBezTo>
                      <a:pt x="30" y="23"/>
                      <a:pt x="31" y="23"/>
                      <a:pt x="31" y="23"/>
                    </a:cubicBezTo>
                    <a:cubicBezTo>
                      <a:pt x="32" y="22"/>
                      <a:pt x="30" y="22"/>
                      <a:pt x="30" y="21"/>
                    </a:cubicBezTo>
                    <a:cubicBezTo>
                      <a:pt x="30" y="21"/>
                      <a:pt x="31" y="20"/>
                      <a:pt x="31" y="19"/>
                    </a:cubicBezTo>
                    <a:cubicBezTo>
                      <a:pt x="31" y="19"/>
                      <a:pt x="31" y="18"/>
                      <a:pt x="31" y="18"/>
                    </a:cubicBezTo>
                    <a:cubicBezTo>
                      <a:pt x="31" y="18"/>
                      <a:pt x="31" y="18"/>
                      <a:pt x="32" y="17"/>
                    </a:cubicBezTo>
                    <a:cubicBezTo>
                      <a:pt x="32" y="17"/>
                      <a:pt x="31" y="16"/>
                      <a:pt x="32" y="16"/>
                    </a:cubicBezTo>
                    <a:cubicBezTo>
                      <a:pt x="32" y="15"/>
                      <a:pt x="33" y="15"/>
                      <a:pt x="33" y="15"/>
                    </a:cubicBezTo>
                    <a:cubicBezTo>
                      <a:pt x="34" y="15"/>
                      <a:pt x="35" y="14"/>
                      <a:pt x="35" y="14"/>
                    </a:cubicBezTo>
                    <a:cubicBezTo>
                      <a:pt x="36" y="13"/>
                      <a:pt x="37" y="14"/>
                      <a:pt x="37" y="15"/>
                    </a:cubicBezTo>
                    <a:cubicBezTo>
                      <a:pt x="38" y="14"/>
                      <a:pt x="37" y="13"/>
                      <a:pt x="36" y="12"/>
                    </a:cubicBezTo>
                    <a:cubicBezTo>
                      <a:pt x="35" y="12"/>
                      <a:pt x="34" y="12"/>
                      <a:pt x="33" y="12"/>
                    </a:cubicBezTo>
                    <a:cubicBezTo>
                      <a:pt x="32" y="12"/>
                      <a:pt x="32" y="11"/>
                      <a:pt x="32" y="11"/>
                    </a:cubicBezTo>
                    <a:cubicBezTo>
                      <a:pt x="32" y="10"/>
                      <a:pt x="31" y="10"/>
                      <a:pt x="31" y="9"/>
                    </a:cubicBezTo>
                    <a:cubicBezTo>
                      <a:pt x="29" y="8"/>
                      <a:pt x="29" y="6"/>
                      <a:pt x="29" y="4"/>
                    </a:cubicBezTo>
                    <a:cubicBezTo>
                      <a:pt x="28" y="4"/>
                      <a:pt x="28" y="3"/>
                      <a:pt x="27" y="2"/>
                    </a:cubicBezTo>
                    <a:cubicBezTo>
                      <a:pt x="27" y="2"/>
                      <a:pt x="26" y="1"/>
                      <a:pt x="26" y="0"/>
                    </a:cubicBezTo>
                    <a:cubicBezTo>
                      <a:pt x="25" y="1"/>
                      <a:pt x="25" y="2"/>
                      <a:pt x="24" y="2"/>
                    </a:cubicBezTo>
                    <a:cubicBezTo>
                      <a:pt x="24" y="3"/>
                      <a:pt x="25" y="2"/>
                      <a:pt x="24" y="2"/>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60" name="Freeform 849">
                <a:extLst>
                  <a:ext uri="{FF2B5EF4-FFF2-40B4-BE49-F238E27FC236}">
                    <a16:creationId xmlns:a16="http://schemas.microsoft.com/office/drawing/2014/main" id="{00918C5E-8924-3DFC-EA0F-D76B6463D751}"/>
                  </a:ext>
                </a:extLst>
              </p:cNvPr>
              <p:cNvSpPr>
                <a:spLocks/>
              </p:cNvSpPr>
              <p:nvPr/>
            </p:nvSpPr>
            <p:spPr bwMode="auto">
              <a:xfrm>
                <a:off x="6370638" y="3846513"/>
                <a:ext cx="41275" cy="49213"/>
              </a:xfrm>
              <a:custGeom>
                <a:avLst/>
                <a:gdLst>
                  <a:gd name="T0" fmla="*/ 3 w 10"/>
                  <a:gd name="T1" fmla="*/ 11 h 12"/>
                  <a:gd name="T2" fmla="*/ 4 w 10"/>
                  <a:gd name="T3" fmla="*/ 10 h 12"/>
                  <a:gd name="T4" fmla="*/ 5 w 10"/>
                  <a:gd name="T5" fmla="*/ 9 h 12"/>
                  <a:gd name="T6" fmla="*/ 5 w 10"/>
                  <a:gd name="T7" fmla="*/ 8 h 12"/>
                  <a:gd name="T8" fmla="*/ 7 w 10"/>
                  <a:gd name="T9" fmla="*/ 6 h 12"/>
                  <a:gd name="T10" fmla="*/ 8 w 10"/>
                  <a:gd name="T11" fmla="*/ 7 h 12"/>
                  <a:gd name="T12" fmla="*/ 7 w 10"/>
                  <a:gd name="T13" fmla="*/ 5 h 12"/>
                  <a:gd name="T14" fmla="*/ 10 w 10"/>
                  <a:gd name="T15" fmla="*/ 3 h 12"/>
                  <a:gd name="T16" fmla="*/ 9 w 10"/>
                  <a:gd name="T17" fmla="*/ 2 h 12"/>
                  <a:gd name="T18" fmla="*/ 8 w 10"/>
                  <a:gd name="T19" fmla="*/ 1 h 12"/>
                  <a:gd name="T20" fmla="*/ 8 w 10"/>
                  <a:gd name="T21" fmla="*/ 0 h 12"/>
                  <a:gd name="T22" fmla="*/ 5 w 10"/>
                  <a:gd name="T23" fmla="*/ 0 h 12"/>
                  <a:gd name="T24" fmla="*/ 4 w 10"/>
                  <a:gd name="T25" fmla="*/ 2 h 12"/>
                  <a:gd name="T26" fmla="*/ 3 w 10"/>
                  <a:gd name="T27" fmla="*/ 3 h 12"/>
                  <a:gd name="T28" fmla="*/ 3 w 10"/>
                  <a:gd name="T29" fmla="*/ 4 h 12"/>
                  <a:gd name="T30" fmla="*/ 1 w 10"/>
                  <a:gd name="T31" fmla="*/ 10 h 12"/>
                  <a:gd name="T32" fmla="*/ 0 w 10"/>
                  <a:gd name="T33" fmla="*/ 12 h 12"/>
                  <a:gd name="T34" fmla="*/ 2 w 10"/>
                  <a:gd name="T35" fmla="*/ 12 h 12"/>
                  <a:gd name="T36" fmla="*/ 3 w 10"/>
                  <a:gd name="T37" fmla="*/ 11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0" h="12">
                    <a:moveTo>
                      <a:pt x="3" y="11"/>
                    </a:moveTo>
                    <a:cubicBezTo>
                      <a:pt x="3" y="11"/>
                      <a:pt x="4" y="10"/>
                      <a:pt x="4" y="10"/>
                    </a:cubicBezTo>
                    <a:cubicBezTo>
                      <a:pt x="4" y="10"/>
                      <a:pt x="5" y="9"/>
                      <a:pt x="5" y="9"/>
                    </a:cubicBezTo>
                    <a:cubicBezTo>
                      <a:pt x="5" y="9"/>
                      <a:pt x="5" y="8"/>
                      <a:pt x="5" y="8"/>
                    </a:cubicBezTo>
                    <a:cubicBezTo>
                      <a:pt x="5" y="8"/>
                      <a:pt x="7" y="6"/>
                      <a:pt x="7" y="6"/>
                    </a:cubicBezTo>
                    <a:cubicBezTo>
                      <a:pt x="8" y="7"/>
                      <a:pt x="8" y="7"/>
                      <a:pt x="8" y="7"/>
                    </a:cubicBezTo>
                    <a:cubicBezTo>
                      <a:pt x="8" y="7"/>
                      <a:pt x="7" y="5"/>
                      <a:pt x="7" y="5"/>
                    </a:cubicBezTo>
                    <a:cubicBezTo>
                      <a:pt x="8" y="5"/>
                      <a:pt x="10" y="3"/>
                      <a:pt x="10" y="3"/>
                    </a:cubicBezTo>
                    <a:cubicBezTo>
                      <a:pt x="10" y="3"/>
                      <a:pt x="9" y="2"/>
                      <a:pt x="9" y="2"/>
                    </a:cubicBezTo>
                    <a:cubicBezTo>
                      <a:pt x="8" y="2"/>
                      <a:pt x="8" y="1"/>
                      <a:pt x="8" y="1"/>
                    </a:cubicBezTo>
                    <a:cubicBezTo>
                      <a:pt x="8" y="1"/>
                      <a:pt x="8" y="0"/>
                      <a:pt x="8" y="0"/>
                    </a:cubicBezTo>
                    <a:cubicBezTo>
                      <a:pt x="5" y="0"/>
                      <a:pt x="5" y="0"/>
                      <a:pt x="5" y="0"/>
                    </a:cubicBezTo>
                    <a:cubicBezTo>
                      <a:pt x="5" y="0"/>
                      <a:pt x="4" y="1"/>
                      <a:pt x="4" y="2"/>
                    </a:cubicBezTo>
                    <a:cubicBezTo>
                      <a:pt x="4" y="2"/>
                      <a:pt x="3" y="3"/>
                      <a:pt x="3" y="3"/>
                    </a:cubicBezTo>
                    <a:cubicBezTo>
                      <a:pt x="3" y="3"/>
                      <a:pt x="3" y="4"/>
                      <a:pt x="3" y="4"/>
                    </a:cubicBezTo>
                    <a:cubicBezTo>
                      <a:pt x="3" y="6"/>
                      <a:pt x="2" y="8"/>
                      <a:pt x="1" y="10"/>
                    </a:cubicBezTo>
                    <a:cubicBezTo>
                      <a:pt x="0" y="11"/>
                      <a:pt x="0" y="12"/>
                      <a:pt x="0" y="12"/>
                    </a:cubicBezTo>
                    <a:cubicBezTo>
                      <a:pt x="2" y="12"/>
                      <a:pt x="2" y="12"/>
                      <a:pt x="2" y="12"/>
                    </a:cubicBezTo>
                    <a:lnTo>
                      <a:pt x="3" y="11"/>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grpSp>
      </p:grpSp>
      <p:grpSp>
        <p:nvGrpSpPr>
          <p:cNvPr id="167" name="Europe">
            <a:extLst>
              <a:ext uri="{FF2B5EF4-FFF2-40B4-BE49-F238E27FC236}">
                <a16:creationId xmlns:a16="http://schemas.microsoft.com/office/drawing/2014/main" id="{C2ACD883-4885-3DA5-22E5-A1EFB8D546F0}"/>
              </a:ext>
            </a:extLst>
          </p:cNvPr>
          <p:cNvGrpSpPr/>
          <p:nvPr/>
        </p:nvGrpSpPr>
        <p:grpSpPr>
          <a:xfrm>
            <a:off x="3517107" y="1494236"/>
            <a:ext cx="1364456" cy="1440656"/>
            <a:chOff x="4689476" y="1992313"/>
            <a:chExt cx="1819274" cy="1920875"/>
          </a:xfrm>
          <a:solidFill>
            <a:schemeClr val="accent2">
              <a:lumMod val="60000"/>
              <a:lumOff val="40000"/>
            </a:schemeClr>
          </a:solidFill>
        </p:grpSpPr>
        <p:sp>
          <p:nvSpPr>
            <p:cNvPr id="168" name="Freeform 796">
              <a:extLst>
                <a:ext uri="{FF2B5EF4-FFF2-40B4-BE49-F238E27FC236}">
                  <a16:creationId xmlns:a16="http://schemas.microsoft.com/office/drawing/2014/main" id="{1345045F-0177-0BA8-A667-299C36BD07F6}"/>
                </a:ext>
              </a:extLst>
            </p:cNvPr>
            <p:cNvSpPr>
              <a:spLocks noEditPoints="1"/>
            </p:cNvSpPr>
            <p:nvPr/>
          </p:nvSpPr>
          <p:spPr bwMode="auto">
            <a:xfrm>
              <a:off x="5775325" y="3030538"/>
              <a:ext cx="282575" cy="269875"/>
            </a:xfrm>
            <a:custGeom>
              <a:avLst/>
              <a:gdLst>
                <a:gd name="T0" fmla="*/ 1 w 68"/>
                <a:gd name="T1" fmla="*/ 12 h 65"/>
                <a:gd name="T2" fmla="*/ 2 w 68"/>
                <a:gd name="T3" fmla="*/ 11 h 65"/>
                <a:gd name="T4" fmla="*/ 6 w 68"/>
                <a:gd name="T5" fmla="*/ 44 h 65"/>
                <a:gd name="T6" fmla="*/ 9 w 68"/>
                <a:gd name="T7" fmla="*/ 46 h 65"/>
                <a:gd name="T8" fmla="*/ 12 w 68"/>
                <a:gd name="T9" fmla="*/ 47 h 65"/>
                <a:gd name="T10" fmla="*/ 15 w 68"/>
                <a:gd name="T11" fmla="*/ 47 h 65"/>
                <a:gd name="T12" fmla="*/ 14 w 68"/>
                <a:gd name="T13" fmla="*/ 49 h 65"/>
                <a:gd name="T14" fmla="*/ 16 w 68"/>
                <a:gd name="T15" fmla="*/ 52 h 65"/>
                <a:gd name="T16" fmla="*/ 19 w 68"/>
                <a:gd name="T17" fmla="*/ 52 h 65"/>
                <a:gd name="T18" fmla="*/ 19 w 68"/>
                <a:gd name="T19" fmla="*/ 50 h 65"/>
                <a:gd name="T20" fmla="*/ 22 w 68"/>
                <a:gd name="T21" fmla="*/ 51 h 65"/>
                <a:gd name="T22" fmla="*/ 24 w 68"/>
                <a:gd name="T23" fmla="*/ 53 h 65"/>
                <a:gd name="T24" fmla="*/ 26 w 68"/>
                <a:gd name="T25" fmla="*/ 54 h 65"/>
                <a:gd name="T26" fmla="*/ 29 w 68"/>
                <a:gd name="T27" fmla="*/ 55 h 65"/>
                <a:gd name="T28" fmla="*/ 31 w 68"/>
                <a:gd name="T29" fmla="*/ 58 h 65"/>
                <a:gd name="T30" fmla="*/ 34 w 68"/>
                <a:gd name="T31" fmla="*/ 60 h 65"/>
                <a:gd name="T32" fmla="*/ 36 w 68"/>
                <a:gd name="T33" fmla="*/ 59 h 65"/>
                <a:gd name="T34" fmla="*/ 37 w 68"/>
                <a:gd name="T35" fmla="*/ 59 h 65"/>
                <a:gd name="T36" fmla="*/ 38 w 68"/>
                <a:gd name="T37" fmla="*/ 61 h 65"/>
                <a:gd name="T38" fmla="*/ 39 w 68"/>
                <a:gd name="T39" fmla="*/ 62 h 65"/>
                <a:gd name="T40" fmla="*/ 41 w 68"/>
                <a:gd name="T41" fmla="*/ 62 h 65"/>
                <a:gd name="T42" fmla="*/ 43 w 68"/>
                <a:gd name="T43" fmla="*/ 60 h 65"/>
                <a:gd name="T44" fmla="*/ 45 w 68"/>
                <a:gd name="T45" fmla="*/ 61 h 65"/>
                <a:gd name="T46" fmla="*/ 47 w 68"/>
                <a:gd name="T47" fmla="*/ 60 h 65"/>
                <a:gd name="T48" fmla="*/ 51 w 68"/>
                <a:gd name="T49" fmla="*/ 60 h 65"/>
                <a:gd name="T50" fmla="*/ 53 w 68"/>
                <a:gd name="T51" fmla="*/ 61 h 65"/>
                <a:gd name="T52" fmla="*/ 56 w 68"/>
                <a:gd name="T53" fmla="*/ 64 h 65"/>
                <a:gd name="T54" fmla="*/ 59 w 68"/>
                <a:gd name="T55" fmla="*/ 65 h 65"/>
                <a:gd name="T56" fmla="*/ 58 w 68"/>
                <a:gd name="T57" fmla="*/ 62 h 65"/>
                <a:gd name="T58" fmla="*/ 58 w 68"/>
                <a:gd name="T59" fmla="*/ 58 h 65"/>
                <a:gd name="T60" fmla="*/ 62 w 68"/>
                <a:gd name="T61" fmla="*/ 53 h 65"/>
                <a:gd name="T62" fmla="*/ 65 w 68"/>
                <a:gd name="T63" fmla="*/ 50 h 65"/>
                <a:gd name="T64" fmla="*/ 67 w 68"/>
                <a:gd name="T65" fmla="*/ 46 h 65"/>
                <a:gd name="T66" fmla="*/ 67 w 68"/>
                <a:gd name="T67" fmla="*/ 44 h 65"/>
                <a:gd name="T68" fmla="*/ 65 w 68"/>
                <a:gd name="T69" fmla="*/ 40 h 65"/>
                <a:gd name="T70" fmla="*/ 64 w 68"/>
                <a:gd name="T71" fmla="*/ 37 h 65"/>
                <a:gd name="T72" fmla="*/ 62 w 68"/>
                <a:gd name="T73" fmla="*/ 30 h 65"/>
                <a:gd name="T74" fmla="*/ 67 w 68"/>
                <a:gd name="T75" fmla="*/ 25 h 65"/>
                <a:gd name="T76" fmla="*/ 66 w 68"/>
                <a:gd name="T77" fmla="*/ 19 h 65"/>
                <a:gd name="T78" fmla="*/ 63 w 68"/>
                <a:gd name="T79" fmla="*/ 11 h 65"/>
                <a:gd name="T80" fmla="*/ 61 w 68"/>
                <a:gd name="T81" fmla="*/ 7 h 65"/>
                <a:gd name="T82" fmla="*/ 58 w 68"/>
                <a:gd name="T83" fmla="*/ 6 h 65"/>
                <a:gd name="T84" fmla="*/ 48 w 68"/>
                <a:gd name="T85" fmla="*/ 6 h 65"/>
                <a:gd name="T86" fmla="*/ 38 w 68"/>
                <a:gd name="T87" fmla="*/ 5 h 65"/>
                <a:gd name="T88" fmla="*/ 31 w 68"/>
                <a:gd name="T89" fmla="*/ 6 h 65"/>
                <a:gd name="T90" fmla="*/ 30 w 68"/>
                <a:gd name="T91" fmla="*/ 1 h 65"/>
                <a:gd name="T92" fmla="*/ 32 w 68"/>
                <a:gd name="T93" fmla="*/ 3 h 65"/>
                <a:gd name="T94" fmla="*/ 28 w 68"/>
                <a:gd name="T95" fmla="*/ 1 h 65"/>
                <a:gd name="T96" fmla="*/ 19 w 68"/>
                <a:gd name="T97" fmla="*/ 3 h 65"/>
                <a:gd name="T98" fmla="*/ 14 w 68"/>
                <a:gd name="T99" fmla="*/ 7 h 65"/>
                <a:gd name="T100" fmla="*/ 8 w 68"/>
                <a:gd name="T101" fmla="*/ 9 h 65"/>
                <a:gd name="T102" fmla="*/ 3 w 68"/>
                <a:gd name="T103" fmla="*/ 11 h 65"/>
                <a:gd name="T104" fmla="*/ 4 w 68"/>
                <a:gd name="T105" fmla="*/ 14 h 65"/>
                <a:gd name="T106" fmla="*/ 3 w 68"/>
                <a:gd name="T107" fmla="*/ 14 h 65"/>
                <a:gd name="T108" fmla="*/ 2 w 68"/>
                <a:gd name="T109" fmla="*/ 16 h 65"/>
                <a:gd name="T110" fmla="*/ 2 w 68"/>
                <a:gd name="T111" fmla="*/ 21 h 65"/>
                <a:gd name="T112" fmla="*/ 4 w 68"/>
                <a:gd name="T113" fmla="*/ 26 h 65"/>
                <a:gd name="T114" fmla="*/ 4 w 68"/>
                <a:gd name="T115" fmla="*/ 30 h 65"/>
                <a:gd name="T116" fmla="*/ 5 w 68"/>
                <a:gd name="T117" fmla="*/ 33 h 65"/>
                <a:gd name="T118" fmla="*/ 4 w 68"/>
                <a:gd name="T119" fmla="*/ 34 h 65"/>
                <a:gd name="T120" fmla="*/ 5 w 68"/>
                <a:gd name="T121" fmla="*/ 38 h 65"/>
                <a:gd name="T122" fmla="*/ 6 w 68"/>
                <a:gd name="T123" fmla="*/ 43 h 65"/>
                <a:gd name="T124" fmla="*/ 6 w 68"/>
                <a:gd name="T125" fmla="*/ 44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8" h="65">
                  <a:moveTo>
                    <a:pt x="2" y="12"/>
                  </a:moveTo>
                  <a:cubicBezTo>
                    <a:pt x="1" y="13"/>
                    <a:pt x="1" y="12"/>
                    <a:pt x="1" y="12"/>
                  </a:cubicBezTo>
                  <a:cubicBezTo>
                    <a:pt x="1" y="11"/>
                    <a:pt x="1" y="11"/>
                    <a:pt x="1" y="11"/>
                  </a:cubicBezTo>
                  <a:cubicBezTo>
                    <a:pt x="1" y="11"/>
                    <a:pt x="2" y="11"/>
                    <a:pt x="2" y="11"/>
                  </a:cubicBezTo>
                  <a:cubicBezTo>
                    <a:pt x="2" y="12"/>
                    <a:pt x="2" y="12"/>
                    <a:pt x="2" y="12"/>
                  </a:cubicBezTo>
                  <a:close/>
                  <a:moveTo>
                    <a:pt x="6" y="44"/>
                  </a:moveTo>
                  <a:cubicBezTo>
                    <a:pt x="6" y="44"/>
                    <a:pt x="7" y="43"/>
                    <a:pt x="8" y="44"/>
                  </a:cubicBezTo>
                  <a:cubicBezTo>
                    <a:pt x="8" y="44"/>
                    <a:pt x="8" y="45"/>
                    <a:pt x="9" y="46"/>
                  </a:cubicBezTo>
                  <a:cubicBezTo>
                    <a:pt x="9" y="46"/>
                    <a:pt x="10" y="46"/>
                    <a:pt x="11" y="46"/>
                  </a:cubicBezTo>
                  <a:cubicBezTo>
                    <a:pt x="11" y="46"/>
                    <a:pt x="12" y="46"/>
                    <a:pt x="12" y="47"/>
                  </a:cubicBezTo>
                  <a:cubicBezTo>
                    <a:pt x="12" y="47"/>
                    <a:pt x="13" y="47"/>
                    <a:pt x="13" y="47"/>
                  </a:cubicBezTo>
                  <a:cubicBezTo>
                    <a:pt x="14" y="48"/>
                    <a:pt x="14" y="47"/>
                    <a:pt x="15" y="47"/>
                  </a:cubicBezTo>
                  <a:cubicBezTo>
                    <a:pt x="15" y="47"/>
                    <a:pt x="16" y="48"/>
                    <a:pt x="16" y="49"/>
                  </a:cubicBezTo>
                  <a:cubicBezTo>
                    <a:pt x="15" y="49"/>
                    <a:pt x="15" y="49"/>
                    <a:pt x="14" y="49"/>
                  </a:cubicBezTo>
                  <a:cubicBezTo>
                    <a:pt x="14" y="50"/>
                    <a:pt x="15" y="50"/>
                    <a:pt x="15" y="50"/>
                  </a:cubicBezTo>
                  <a:cubicBezTo>
                    <a:pt x="16" y="51"/>
                    <a:pt x="16" y="51"/>
                    <a:pt x="16" y="52"/>
                  </a:cubicBezTo>
                  <a:cubicBezTo>
                    <a:pt x="17" y="52"/>
                    <a:pt x="16" y="53"/>
                    <a:pt x="17" y="53"/>
                  </a:cubicBezTo>
                  <a:cubicBezTo>
                    <a:pt x="17" y="53"/>
                    <a:pt x="19" y="52"/>
                    <a:pt x="19" y="52"/>
                  </a:cubicBezTo>
                  <a:cubicBezTo>
                    <a:pt x="20" y="52"/>
                    <a:pt x="19" y="52"/>
                    <a:pt x="19" y="51"/>
                  </a:cubicBezTo>
                  <a:cubicBezTo>
                    <a:pt x="19" y="51"/>
                    <a:pt x="19" y="50"/>
                    <a:pt x="19" y="50"/>
                  </a:cubicBezTo>
                  <a:cubicBezTo>
                    <a:pt x="20" y="50"/>
                    <a:pt x="21" y="50"/>
                    <a:pt x="21" y="50"/>
                  </a:cubicBezTo>
                  <a:cubicBezTo>
                    <a:pt x="21" y="51"/>
                    <a:pt x="22" y="51"/>
                    <a:pt x="22" y="51"/>
                  </a:cubicBezTo>
                  <a:cubicBezTo>
                    <a:pt x="23" y="52"/>
                    <a:pt x="24" y="51"/>
                    <a:pt x="25" y="51"/>
                  </a:cubicBezTo>
                  <a:cubicBezTo>
                    <a:pt x="25" y="52"/>
                    <a:pt x="23" y="52"/>
                    <a:pt x="24" y="53"/>
                  </a:cubicBezTo>
                  <a:cubicBezTo>
                    <a:pt x="24" y="53"/>
                    <a:pt x="24" y="53"/>
                    <a:pt x="25" y="53"/>
                  </a:cubicBezTo>
                  <a:cubicBezTo>
                    <a:pt x="25" y="54"/>
                    <a:pt x="25" y="54"/>
                    <a:pt x="26" y="54"/>
                  </a:cubicBezTo>
                  <a:cubicBezTo>
                    <a:pt x="26" y="54"/>
                    <a:pt x="26" y="54"/>
                    <a:pt x="27" y="54"/>
                  </a:cubicBezTo>
                  <a:cubicBezTo>
                    <a:pt x="28" y="54"/>
                    <a:pt x="28" y="55"/>
                    <a:pt x="29" y="55"/>
                  </a:cubicBezTo>
                  <a:cubicBezTo>
                    <a:pt x="30" y="55"/>
                    <a:pt x="30" y="55"/>
                    <a:pt x="30" y="56"/>
                  </a:cubicBezTo>
                  <a:cubicBezTo>
                    <a:pt x="30" y="57"/>
                    <a:pt x="31" y="57"/>
                    <a:pt x="31" y="58"/>
                  </a:cubicBezTo>
                  <a:cubicBezTo>
                    <a:pt x="32" y="58"/>
                    <a:pt x="32" y="59"/>
                    <a:pt x="32" y="60"/>
                  </a:cubicBezTo>
                  <a:cubicBezTo>
                    <a:pt x="33" y="60"/>
                    <a:pt x="33" y="61"/>
                    <a:pt x="34" y="60"/>
                  </a:cubicBezTo>
                  <a:cubicBezTo>
                    <a:pt x="34" y="60"/>
                    <a:pt x="34" y="59"/>
                    <a:pt x="34" y="59"/>
                  </a:cubicBezTo>
                  <a:cubicBezTo>
                    <a:pt x="35" y="59"/>
                    <a:pt x="35" y="59"/>
                    <a:pt x="36" y="59"/>
                  </a:cubicBezTo>
                  <a:cubicBezTo>
                    <a:pt x="36" y="59"/>
                    <a:pt x="36" y="58"/>
                    <a:pt x="36" y="58"/>
                  </a:cubicBezTo>
                  <a:cubicBezTo>
                    <a:pt x="37" y="59"/>
                    <a:pt x="36" y="59"/>
                    <a:pt x="37" y="59"/>
                  </a:cubicBezTo>
                  <a:cubicBezTo>
                    <a:pt x="37" y="60"/>
                    <a:pt x="37" y="60"/>
                    <a:pt x="37" y="60"/>
                  </a:cubicBezTo>
                  <a:cubicBezTo>
                    <a:pt x="38" y="60"/>
                    <a:pt x="38" y="60"/>
                    <a:pt x="38" y="61"/>
                  </a:cubicBezTo>
                  <a:cubicBezTo>
                    <a:pt x="39" y="61"/>
                    <a:pt x="38" y="62"/>
                    <a:pt x="38" y="63"/>
                  </a:cubicBezTo>
                  <a:cubicBezTo>
                    <a:pt x="39" y="63"/>
                    <a:pt x="39" y="62"/>
                    <a:pt x="39" y="62"/>
                  </a:cubicBezTo>
                  <a:cubicBezTo>
                    <a:pt x="40" y="62"/>
                    <a:pt x="40" y="63"/>
                    <a:pt x="40" y="62"/>
                  </a:cubicBezTo>
                  <a:cubicBezTo>
                    <a:pt x="40" y="62"/>
                    <a:pt x="41" y="62"/>
                    <a:pt x="41" y="62"/>
                  </a:cubicBezTo>
                  <a:cubicBezTo>
                    <a:pt x="41" y="61"/>
                    <a:pt x="41" y="61"/>
                    <a:pt x="42" y="61"/>
                  </a:cubicBezTo>
                  <a:cubicBezTo>
                    <a:pt x="42" y="61"/>
                    <a:pt x="42" y="60"/>
                    <a:pt x="43" y="60"/>
                  </a:cubicBezTo>
                  <a:cubicBezTo>
                    <a:pt x="44" y="60"/>
                    <a:pt x="44" y="61"/>
                    <a:pt x="44" y="61"/>
                  </a:cubicBezTo>
                  <a:cubicBezTo>
                    <a:pt x="44" y="61"/>
                    <a:pt x="45" y="61"/>
                    <a:pt x="45" y="61"/>
                  </a:cubicBezTo>
                  <a:cubicBezTo>
                    <a:pt x="46" y="61"/>
                    <a:pt x="46" y="61"/>
                    <a:pt x="47" y="61"/>
                  </a:cubicBezTo>
                  <a:cubicBezTo>
                    <a:pt x="47" y="61"/>
                    <a:pt x="47" y="60"/>
                    <a:pt x="47" y="60"/>
                  </a:cubicBezTo>
                  <a:cubicBezTo>
                    <a:pt x="48" y="60"/>
                    <a:pt x="49" y="60"/>
                    <a:pt x="49" y="60"/>
                  </a:cubicBezTo>
                  <a:cubicBezTo>
                    <a:pt x="50" y="60"/>
                    <a:pt x="50" y="60"/>
                    <a:pt x="51" y="60"/>
                  </a:cubicBezTo>
                  <a:cubicBezTo>
                    <a:pt x="51" y="60"/>
                    <a:pt x="51" y="61"/>
                    <a:pt x="51" y="61"/>
                  </a:cubicBezTo>
                  <a:cubicBezTo>
                    <a:pt x="52" y="61"/>
                    <a:pt x="52" y="61"/>
                    <a:pt x="53" y="61"/>
                  </a:cubicBezTo>
                  <a:cubicBezTo>
                    <a:pt x="53" y="61"/>
                    <a:pt x="53" y="62"/>
                    <a:pt x="54" y="62"/>
                  </a:cubicBezTo>
                  <a:cubicBezTo>
                    <a:pt x="54" y="63"/>
                    <a:pt x="56" y="63"/>
                    <a:pt x="56" y="64"/>
                  </a:cubicBezTo>
                  <a:cubicBezTo>
                    <a:pt x="57" y="64"/>
                    <a:pt x="57" y="64"/>
                    <a:pt x="57" y="64"/>
                  </a:cubicBezTo>
                  <a:cubicBezTo>
                    <a:pt x="58" y="64"/>
                    <a:pt x="58" y="65"/>
                    <a:pt x="59" y="65"/>
                  </a:cubicBezTo>
                  <a:cubicBezTo>
                    <a:pt x="59" y="65"/>
                    <a:pt x="59" y="64"/>
                    <a:pt x="59" y="64"/>
                  </a:cubicBezTo>
                  <a:cubicBezTo>
                    <a:pt x="59" y="63"/>
                    <a:pt x="58" y="63"/>
                    <a:pt x="58" y="62"/>
                  </a:cubicBezTo>
                  <a:cubicBezTo>
                    <a:pt x="58" y="61"/>
                    <a:pt x="58" y="61"/>
                    <a:pt x="58" y="60"/>
                  </a:cubicBezTo>
                  <a:cubicBezTo>
                    <a:pt x="58" y="59"/>
                    <a:pt x="58" y="59"/>
                    <a:pt x="58" y="58"/>
                  </a:cubicBezTo>
                  <a:cubicBezTo>
                    <a:pt x="59" y="57"/>
                    <a:pt x="59" y="56"/>
                    <a:pt x="60" y="56"/>
                  </a:cubicBezTo>
                  <a:cubicBezTo>
                    <a:pt x="61" y="55"/>
                    <a:pt x="61" y="54"/>
                    <a:pt x="62" y="53"/>
                  </a:cubicBezTo>
                  <a:cubicBezTo>
                    <a:pt x="63" y="53"/>
                    <a:pt x="63" y="52"/>
                    <a:pt x="64" y="51"/>
                  </a:cubicBezTo>
                  <a:cubicBezTo>
                    <a:pt x="65" y="51"/>
                    <a:pt x="65" y="51"/>
                    <a:pt x="65" y="50"/>
                  </a:cubicBezTo>
                  <a:cubicBezTo>
                    <a:pt x="66" y="50"/>
                    <a:pt x="66" y="50"/>
                    <a:pt x="67" y="50"/>
                  </a:cubicBezTo>
                  <a:cubicBezTo>
                    <a:pt x="67" y="49"/>
                    <a:pt x="68" y="48"/>
                    <a:pt x="67" y="46"/>
                  </a:cubicBezTo>
                  <a:cubicBezTo>
                    <a:pt x="66" y="46"/>
                    <a:pt x="67" y="45"/>
                    <a:pt x="68" y="45"/>
                  </a:cubicBezTo>
                  <a:cubicBezTo>
                    <a:pt x="68" y="45"/>
                    <a:pt x="67" y="45"/>
                    <a:pt x="67" y="44"/>
                  </a:cubicBezTo>
                  <a:cubicBezTo>
                    <a:pt x="67" y="44"/>
                    <a:pt x="66" y="43"/>
                    <a:pt x="66" y="43"/>
                  </a:cubicBezTo>
                  <a:cubicBezTo>
                    <a:pt x="66" y="42"/>
                    <a:pt x="65" y="41"/>
                    <a:pt x="65" y="40"/>
                  </a:cubicBezTo>
                  <a:cubicBezTo>
                    <a:pt x="64" y="40"/>
                    <a:pt x="65" y="40"/>
                    <a:pt x="65" y="39"/>
                  </a:cubicBezTo>
                  <a:cubicBezTo>
                    <a:pt x="65" y="39"/>
                    <a:pt x="64" y="38"/>
                    <a:pt x="64" y="37"/>
                  </a:cubicBezTo>
                  <a:cubicBezTo>
                    <a:pt x="64" y="36"/>
                    <a:pt x="65" y="34"/>
                    <a:pt x="65" y="32"/>
                  </a:cubicBezTo>
                  <a:cubicBezTo>
                    <a:pt x="64" y="31"/>
                    <a:pt x="62" y="31"/>
                    <a:pt x="62" y="30"/>
                  </a:cubicBezTo>
                  <a:cubicBezTo>
                    <a:pt x="61" y="29"/>
                    <a:pt x="63" y="27"/>
                    <a:pt x="64" y="27"/>
                  </a:cubicBezTo>
                  <a:cubicBezTo>
                    <a:pt x="65" y="26"/>
                    <a:pt x="66" y="26"/>
                    <a:pt x="67" y="25"/>
                  </a:cubicBezTo>
                  <a:cubicBezTo>
                    <a:pt x="67" y="24"/>
                    <a:pt x="66" y="22"/>
                    <a:pt x="66" y="21"/>
                  </a:cubicBezTo>
                  <a:cubicBezTo>
                    <a:pt x="66" y="20"/>
                    <a:pt x="66" y="19"/>
                    <a:pt x="66" y="19"/>
                  </a:cubicBezTo>
                  <a:cubicBezTo>
                    <a:pt x="65" y="18"/>
                    <a:pt x="65" y="17"/>
                    <a:pt x="65" y="16"/>
                  </a:cubicBezTo>
                  <a:cubicBezTo>
                    <a:pt x="64" y="15"/>
                    <a:pt x="63" y="13"/>
                    <a:pt x="63" y="11"/>
                  </a:cubicBezTo>
                  <a:cubicBezTo>
                    <a:pt x="63" y="10"/>
                    <a:pt x="63" y="8"/>
                    <a:pt x="62" y="7"/>
                  </a:cubicBezTo>
                  <a:cubicBezTo>
                    <a:pt x="61" y="7"/>
                    <a:pt x="61" y="7"/>
                    <a:pt x="61" y="7"/>
                  </a:cubicBezTo>
                  <a:cubicBezTo>
                    <a:pt x="60" y="7"/>
                    <a:pt x="60" y="7"/>
                    <a:pt x="60" y="6"/>
                  </a:cubicBezTo>
                  <a:cubicBezTo>
                    <a:pt x="59" y="6"/>
                    <a:pt x="59" y="7"/>
                    <a:pt x="58" y="6"/>
                  </a:cubicBezTo>
                  <a:cubicBezTo>
                    <a:pt x="57" y="7"/>
                    <a:pt x="55" y="6"/>
                    <a:pt x="54" y="6"/>
                  </a:cubicBezTo>
                  <a:cubicBezTo>
                    <a:pt x="52" y="6"/>
                    <a:pt x="50" y="6"/>
                    <a:pt x="48" y="6"/>
                  </a:cubicBezTo>
                  <a:cubicBezTo>
                    <a:pt x="47" y="6"/>
                    <a:pt x="45" y="6"/>
                    <a:pt x="43" y="6"/>
                  </a:cubicBezTo>
                  <a:cubicBezTo>
                    <a:pt x="41" y="5"/>
                    <a:pt x="39" y="5"/>
                    <a:pt x="38" y="5"/>
                  </a:cubicBezTo>
                  <a:cubicBezTo>
                    <a:pt x="36" y="6"/>
                    <a:pt x="35" y="6"/>
                    <a:pt x="33" y="6"/>
                  </a:cubicBezTo>
                  <a:cubicBezTo>
                    <a:pt x="33" y="6"/>
                    <a:pt x="32" y="6"/>
                    <a:pt x="31" y="6"/>
                  </a:cubicBezTo>
                  <a:cubicBezTo>
                    <a:pt x="31" y="6"/>
                    <a:pt x="30" y="5"/>
                    <a:pt x="30" y="5"/>
                  </a:cubicBezTo>
                  <a:cubicBezTo>
                    <a:pt x="30" y="4"/>
                    <a:pt x="29" y="2"/>
                    <a:pt x="30" y="1"/>
                  </a:cubicBezTo>
                  <a:cubicBezTo>
                    <a:pt x="30" y="1"/>
                    <a:pt x="31" y="2"/>
                    <a:pt x="31" y="2"/>
                  </a:cubicBezTo>
                  <a:cubicBezTo>
                    <a:pt x="31" y="3"/>
                    <a:pt x="32" y="3"/>
                    <a:pt x="32" y="3"/>
                  </a:cubicBezTo>
                  <a:cubicBezTo>
                    <a:pt x="32" y="2"/>
                    <a:pt x="31" y="2"/>
                    <a:pt x="31" y="1"/>
                  </a:cubicBezTo>
                  <a:cubicBezTo>
                    <a:pt x="30" y="1"/>
                    <a:pt x="29" y="0"/>
                    <a:pt x="28" y="1"/>
                  </a:cubicBezTo>
                  <a:cubicBezTo>
                    <a:pt x="26" y="1"/>
                    <a:pt x="24" y="1"/>
                    <a:pt x="22" y="2"/>
                  </a:cubicBezTo>
                  <a:cubicBezTo>
                    <a:pt x="21" y="2"/>
                    <a:pt x="20" y="3"/>
                    <a:pt x="19" y="3"/>
                  </a:cubicBezTo>
                  <a:cubicBezTo>
                    <a:pt x="19" y="4"/>
                    <a:pt x="17" y="4"/>
                    <a:pt x="17" y="4"/>
                  </a:cubicBezTo>
                  <a:cubicBezTo>
                    <a:pt x="16" y="5"/>
                    <a:pt x="15" y="7"/>
                    <a:pt x="14" y="7"/>
                  </a:cubicBezTo>
                  <a:cubicBezTo>
                    <a:pt x="13" y="8"/>
                    <a:pt x="12" y="8"/>
                    <a:pt x="11" y="8"/>
                  </a:cubicBezTo>
                  <a:cubicBezTo>
                    <a:pt x="10" y="9"/>
                    <a:pt x="9" y="9"/>
                    <a:pt x="8" y="9"/>
                  </a:cubicBezTo>
                  <a:cubicBezTo>
                    <a:pt x="7" y="9"/>
                    <a:pt x="6" y="10"/>
                    <a:pt x="5" y="10"/>
                  </a:cubicBezTo>
                  <a:cubicBezTo>
                    <a:pt x="5" y="10"/>
                    <a:pt x="3" y="10"/>
                    <a:pt x="3" y="11"/>
                  </a:cubicBezTo>
                  <a:cubicBezTo>
                    <a:pt x="2" y="12"/>
                    <a:pt x="3" y="12"/>
                    <a:pt x="4" y="12"/>
                  </a:cubicBezTo>
                  <a:cubicBezTo>
                    <a:pt x="4" y="13"/>
                    <a:pt x="3" y="13"/>
                    <a:pt x="4" y="14"/>
                  </a:cubicBezTo>
                  <a:cubicBezTo>
                    <a:pt x="4" y="14"/>
                    <a:pt x="4" y="15"/>
                    <a:pt x="4" y="15"/>
                  </a:cubicBezTo>
                  <a:cubicBezTo>
                    <a:pt x="3" y="15"/>
                    <a:pt x="3" y="14"/>
                    <a:pt x="3" y="14"/>
                  </a:cubicBezTo>
                  <a:cubicBezTo>
                    <a:pt x="3" y="14"/>
                    <a:pt x="2" y="13"/>
                    <a:pt x="1" y="13"/>
                  </a:cubicBezTo>
                  <a:cubicBezTo>
                    <a:pt x="1" y="14"/>
                    <a:pt x="2" y="15"/>
                    <a:pt x="2" y="16"/>
                  </a:cubicBezTo>
                  <a:cubicBezTo>
                    <a:pt x="2" y="17"/>
                    <a:pt x="3" y="18"/>
                    <a:pt x="2" y="19"/>
                  </a:cubicBezTo>
                  <a:cubicBezTo>
                    <a:pt x="2" y="20"/>
                    <a:pt x="2" y="21"/>
                    <a:pt x="2" y="21"/>
                  </a:cubicBezTo>
                  <a:cubicBezTo>
                    <a:pt x="1" y="22"/>
                    <a:pt x="0" y="23"/>
                    <a:pt x="1" y="24"/>
                  </a:cubicBezTo>
                  <a:cubicBezTo>
                    <a:pt x="2" y="24"/>
                    <a:pt x="3" y="25"/>
                    <a:pt x="4" y="26"/>
                  </a:cubicBezTo>
                  <a:cubicBezTo>
                    <a:pt x="4" y="27"/>
                    <a:pt x="3" y="28"/>
                    <a:pt x="3" y="29"/>
                  </a:cubicBezTo>
                  <a:cubicBezTo>
                    <a:pt x="3" y="29"/>
                    <a:pt x="4" y="30"/>
                    <a:pt x="4" y="30"/>
                  </a:cubicBezTo>
                  <a:cubicBezTo>
                    <a:pt x="4" y="31"/>
                    <a:pt x="4" y="31"/>
                    <a:pt x="4" y="31"/>
                  </a:cubicBezTo>
                  <a:cubicBezTo>
                    <a:pt x="4" y="32"/>
                    <a:pt x="5" y="32"/>
                    <a:pt x="5" y="33"/>
                  </a:cubicBezTo>
                  <a:cubicBezTo>
                    <a:pt x="5" y="33"/>
                    <a:pt x="4" y="33"/>
                    <a:pt x="4" y="33"/>
                  </a:cubicBezTo>
                  <a:cubicBezTo>
                    <a:pt x="4" y="34"/>
                    <a:pt x="4" y="34"/>
                    <a:pt x="4" y="34"/>
                  </a:cubicBezTo>
                  <a:cubicBezTo>
                    <a:pt x="3" y="34"/>
                    <a:pt x="4" y="36"/>
                    <a:pt x="4" y="36"/>
                  </a:cubicBezTo>
                  <a:cubicBezTo>
                    <a:pt x="5" y="37"/>
                    <a:pt x="4" y="38"/>
                    <a:pt x="5" y="38"/>
                  </a:cubicBezTo>
                  <a:cubicBezTo>
                    <a:pt x="6" y="39"/>
                    <a:pt x="7" y="40"/>
                    <a:pt x="6" y="41"/>
                  </a:cubicBezTo>
                  <a:cubicBezTo>
                    <a:pt x="6" y="42"/>
                    <a:pt x="6" y="42"/>
                    <a:pt x="6" y="43"/>
                  </a:cubicBezTo>
                  <a:cubicBezTo>
                    <a:pt x="6" y="44"/>
                    <a:pt x="6" y="44"/>
                    <a:pt x="5" y="45"/>
                  </a:cubicBezTo>
                  <a:cubicBezTo>
                    <a:pt x="6" y="45"/>
                    <a:pt x="6" y="45"/>
                    <a:pt x="6" y="44"/>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69" name="Freeform 777">
              <a:extLst>
                <a:ext uri="{FF2B5EF4-FFF2-40B4-BE49-F238E27FC236}">
                  <a16:creationId xmlns:a16="http://schemas.microsoft.com/office/drawing/2014/main" id="{9723C0FC-6282-3F4D-FFD3-6AA933E8934A}"/>
                </a:ext>
              </a:extLst>
            </p:cNvPr>
            <p:cNvSpPr>
              <a:spLocks/>
            </p:cNvSpPr>
            <p:nvPr/>
          </p:nvSpPr>
          <p:spPr bwMode="auto">
            <a:xfrm>
              <a:off x="6000750" y="3146425"/>
              <a:ext cx="508000" cy="341313"/>
            </a:xfrm>
            <a:custGeom>
              <a:avLst/>
              <a:gdLst>
                <a:gd name="T0" fmla="*/ 110 w 122"/>
                <a:gd name="T1" fmla="*/ 51 h 82"/>
                <a:gd name="T2" fmla="*/ 119 w 122"/>
                <a:gd name="T3" fmla="*/ 48 h 82"/>
                <a:gd name="T4" fmla="*/ 121 w 122"/>
                <a:gd name="T5" fmla="*/ 44 h 82"/>
                <a:gd name="T6" fmla="*/ 121 w 122"/>
                <a:gd name="T7" fmla="*/ 38 h 82"/>
                <a:gd name="T8" fmla="*/ 121 w 122"/>
                <a:gd name="T9" fmla="*/ 32 h 82"/>
                <a:gd name="T10" fmla="*/ 118 w 122"/>
                <a:gd name="T11" fmla="*/ 29 h 82"/>
                <a:gd name="T12" fmla="*/ 111 w 122"/>
                <a:gd name="T13" fmla="*/ 27 h 82"/>
                <a:gd name="T14" fmla="*/ 106 w 122"/>
                <a:gd name="T15" fmla="*/ 26 h 82"/>
                <a:gd name="T16" fmla="*/ 95 w 122"/>
                <a:gd name="T17" fmla="*/ 23 h 82"/>
                <a:gd name="T18" fmla="*/ 90 w 122"/>
                <a:gd name="T19" fmla="*/ 21 h 82"/>
                <a:gd name="T20" fmla="*/ 89 w 122"/>
                <a:gd name="T21" fmla="*/ 15 h 82"/>
                <a:gd name="T22" fmla="*/ 81 w 122"/>
                <a:gd name="T23" fmla="*/ 13 h 82"/>
                <a:gd name="T24" fmla="*/ 82 w 122"/>
                <a:gd name="T25" fmla="*/ 8 h 82"/>
                <a:gd name="T26" fmla="*/ 80 w 122"/>
                <a:gd name="T27" fmla="*/ 2 h 82"/>
                <a:gd name="T28" fmla="*/ 71 w 122"/>
                <a:gd name="T29" fmla="*/ 1 h 82"/>
                <a:gd name="T30" fmla="*/ 65 w 122"/>
                <a:gd name="T31" fmla="*/ 3 h 82"/>
                <a:gd name="T32" fmla="*/ 59 w 122"/>
                <a:gd name="T33" fmla="*/ 6 h 82"/>
                <a:gd name="T34" fmla="*/ 53 w 122"/>
                <a:gd name="T35" fmla="*/ 11 h 82"/>
                <a:gd name="T36" fmla="*/ 46 w 122"/>
                <a:gd name="T37" fmla="*/ 9 h 82"/>
                <a:gd name="T38" fmla="*/ 40 w 122"/>
                <a:gd name="T39" fmla="*/ 9 h 82"/>
                <a:gd name="T40" fmla="*/ 34 w 122"/>
                <a:gd name="T41" fmla="*/ 8 h 82"/>
                <a:gd name="T42" fmla="*/ 29 w 122"/>
                <a:gd name="T43" fmla="*/ 7 h 82"/>
                <a:gd name="T44" fmla="*/ 16 w 122"/>
                <a:gd name="T45" fmla="*/ 6 h 82"/>
                <a:gd name="T46" fmla="*/ 11 w 122"/>
                <a:gd name="T47" fmla="*/ 12 h 82"/>
                <a:gd name="T48" fmla="*/ 13 w 122"/>
                <a:gd name="T49" fmla="*/ 22 h 82"/>
                <a:gd name="T50" fmla="*/ 4 w 122"/>
                <a:gd name="T51" fmla="*/ 30 h 82"/>
                <a:gd name="T52" fmla="*/ 3 w 122"/>
                <a:gd name="T53" fmla="*/ 36 h 82"/>
                <a:gd name="T54" fmla="*/ 4 w 122"/>
                <a:gd name="T55" fmla="*/ 46 h 82"/>
                <a:gd name="T56" fmla="*/ 13 w 122"/>
                <a:gd name="T57" fmla="*/ 47 h 82"/>
                <a:gd name="T58" fmla="*/ 21 w 122"/>
                <a:gd name="T59" fmla="*/ 48 h 82"/>
                <a:gd name="T60" fmla="*/ 31 w 122"/>
                <a:gd name="T61" fmla="*/ 44 h 82"/>
                <a:gd name="T62" fmla="*/ 35 w 122"/>
                <a:gd name="T63" fmla="*/ 42 h 82"/>
                <a:gd name="T64" fmla="*/ 40 w 122"/>
                <a:gd name="T65" fmla="*/ 43 h 82"/>
                <a:gd name="T66" fmla="*/ 42 w 122"/>
                <a:gd name="T67" fmla="*/ 44 h 82"/>
                <a:gd name="T68" fmla="*/ 45 w 122"/>
                <a:gd name="T69" fmla="*/ 46 h 82"/>
                <a:gd name="T70" fmla="*/ 48 w 122"/>
                <a:gd name="T71" fmla="*/ 49 h 82"/>
                <a:gd name="T72" fmla="*/ 50 w 122"/>
                <a:gd name="T73" fmla="*/ 54 h 82"/>
                <a:gd name="T74" fmla="*/ 51 w 122"/>
                <a:gd name="T75" fmla="*/ 57 h 82"/>
                <a:gd name="T76" fmla="*/ 52 w 122"/>
                <a:gd name="T77" fmla="*/ 63 h 82"/>
                <a:gd name="T78" fmla="*/ 48 w 122"/>
                <a:gd name="T79" fmla="*/ 63 h 82"/>
                <a:gd name="T80" fmla="*/ 46 w 122"/>
                <a:gd name="T81" fmla="*/ 66 h 82"/>
                <a:gd name="T82" fmla="*/ 43 w 122"/>
                <a:gd name="T83" fmla="*/ 71 h 82"/>
                <a:gd name="T84" fmla="*/ 51 w 122"/>
                <a:gd name="T85" fmla="*/ 73 h 82"/>
                <a:gd name="T86" fmla="*/ 52 w 122"/>
                <a:gd name="T87" fmla="*/ 70 h 82"/>
                <a:gd name="T88" fmla="*/ 58 w 122"/>
                <a:gd name="T89" fmla="*/ 61 h 82"/>
                <a:gd name="T90" fmla="*/ 65 w 122"/>
                <a:gd name="T91" fmla="*/ 56 h 82"/>
                <a:gd name="T92" fmla="*/ 63 w 122"/>
                <a:gd name="T93" fmla="*/ 61 h 82"/>
                <a:gd name="T94" fmla="*/ 69 w 122"/>
                <a:gd name="T95" fmla="*/ 65 h 82"/>
                <a:gd name="T96" fmla="*/ 76 w 122"/>
                <a:gd name="T97" fmla="*/ 66 h 82"/>
                <a:gd name="T98" fmla="*/ 71 w 122"/>
                <a:gd name="T99" fmla="*/ 71 h 82"/>
                <a:gd name="T100" fmla="*/ 76 w 122"/>
                <a:gd name="T101" fmla="*/ 75 h 82"/>
                <a:gd name="T102" fmla="*/ 77 w 122"/>
                <a:gd name="T103" fmla="*/ 81 h 82"/>
                <a:gd name="T104" fmla="*/ 88 w 122"/>
                <a:gd name="T105" fmla="*/ 78 h 82"/>
                <a:gd name="T106" fmla="*/ 94 w 122"/>
                <a:gd name="T107" fmla="*/ 76 h 82"/>
                <a:gd name="T108" fmla="*/ 96 w 122"/>
                <a:gd name="T109" fmla="*/ 72 h 82"/>
                <a:gd name="T110" fmla="*/ 88 w 122"/>
                <a:gd name="T111" fmla="*/ 71 h 82"/>
                <a:gd name="T112" fmla="*/ 88 w 122"/>
                <a:gd name="T113" fmla="*/ 66 h 82"/>
                <a:gd name="T114" fmla="*/ 99 w 122"/>
                <a:gd name="T115" fmla="*/ 60 h 82"/>
                <a:gd name="T116" fmla="*/ 105 w 122"/>
                <a:gd name="T117" fmla="*/ 56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2" h="82">
                  <a:moveTo>
                    <a:pt x="108" y="55"/>
                  </a:moveTo>
                  <a:cubicBezTo>
                    <a:pt x="109" y="55"/>
                    <a:pt x="109" y="54"/>
                    <a:pt x="109" y="54"/>
                  </a:cubicBezTo>
                  <a:cubicBezTo>
                    <a:pt x="109" y="54"/>
                    <a:pt x="109" y="54"/>
                    <a:pt x="109" y="54"/>
                  </a:cubicBezTo>
                  <a:cubicBezTo>
                    <a:pt x="109" y="53"/>
                    <a:pt x="109" y="52"/>
                    <a:pt x="109" y="52"/>
                  </a:cubicBezTo>
                  <a:cubicBezTo>
                    <a:pt x="109" y="51"/>
                    <a:pt x="109" y="51"/>
                    <a:pt x="110" y="51"/>
                  </a:cubicBezTo>
                  <a:cubicBezTo>
                    <a:pt x="111" y="50"/>
                    <a:pt x="111" y="51"/>
                    <a:pt x="112" y="50"/>
                  </a:cubicBezTo>
                  <a:cubicBezTo>
                    <a:pt x="113" y="50"/>
                    <a:pt x="112" y="50"/>
                    <a:pt x="113" y="49"/>
                  </a:cubicBezTo>
                  <a:cubicBezTo>
                    <a:pt x="113" y="48"/>
                    <a:pt x="113" y="48"/>
                    <a:pt x="114" y="48"/>
                  </a:cubicBezTo>
                  <a:cubicBezTo>
                    <a:pt x="115" y="48"/>
                    <a:pt x="116" y="48"/>
                    <a:pt x="116" y="48"/>
                  </a:cubicBezTo>
                  <a:cubicBezTo>
                    <a:pt x="117" y="48"/>
                    <a:pt x="118" y="49"/>
                    <a:pt x="119" y="48"/>
                  </a:cubicBezTo>
                  <a:cubicBezTo>
                    <a:pt x="119" y="48"/>
                    <a:pt x="119" y="48"/>
                    <a:pt x="119" y="47"/>
                  </a:cubicBezTo>
                  <a:cubicBezTo>
                    <a:pt x="119" y="47"/>
                    <a:pt x="119" y="47"/>
                    <a:pt x="119" y="47"/>
                  </a:cubicBezTo>
                  <a:cubicBezTo>
                    <a:pt x="119" y="46"/>
                    <a:pt x="120" y="46"/>
                    <a:pt x="120" y="46"/>
                  </a:cubicBezTo>
                  <a:cubicBezTo>
                    <a:pt x="120" y="46"/>
                    <a:pt x="120" y="45"/>
                    <a:pt x="120" y="45"/>
                  </a:cubicBezTo>
                  <a:cubicBezTo>
                    <a:pt x="120" y="45"/>
                    <a:pt x="121" y="45"/>
                    <a:pt x="121" y="44"/>
                  </a:cubicBezTo>
                  <a:cubicBezTo>
                    <a:pt x="121" y="44"/>
                    <a:pt x="120" y="44"/>
                    <a:pt x="120" y="44"/>
                  </a:cubicBezTo>
                  <a:cubicBezTo>
                    <a:pt x="120" y="43"/>
                    <a:pt x="120" y="43"/>
                    <a:pt x="120" y="42"/>
                  </a:cubicBezTo>
                  <a:cubicBezTo>
                    <a:pt x="120" y="42"/>
                    <a:pt x="120" y="42"/>
                    <a:pt x="120" y="41"/>
                  </a:cubicBezTo>
                  <a:cubicBezTo>
                    <a:pt x="119" y="41"/>
                    <a:pt x="118" y="40"/>
                    <a:pt x="119" y="39"/>
                  </a:cubicBezTo>
                  <a:cubicBezTo>
                    <a:pt x="119" y="39"/>
                    <a:pt x="121" y="39"/>
                    <a:pt x="121" y="38"/>
                  </a:cubicBezTo>
                  <a:cubicBezTo>
                    <a:pt x="121" y="38"/>
                    <a:pt x="120" y="38"/>
                    <a:pt x="120" y="38"/>
                  </a:cubicBezTo>
                  <a:cubicBezTo>
                    <a:pt x="119" y="38"/>
                    <a:pt x="119" y="38"/>
                    <a:pt x="119" y="37"/>
                  </a:cubicBezTo>
                  <a:cubicBezTo>
                    <a:pt x="118" y="36"/>
                    <a:pt x="119" y="36"/>
                    <a:pt x="120" y="36"/>
                  </a:cubicBezTo>
                  <a:cubicBezTo>
                    <a:pt x="120" y="35"/>
                    <a:pt x="121" y="34"/>
                    <a:pt x="122" y="34"/>
                  </a:cubicBezTo>
                  <a:cubicBezTo>
                    <a:pt x="122" y="33"/>
                    <a:pt x="122" y="33"/>
                    <a:pt x="121" y="32"/>
                  </a:cubicBezTo>
                  <a:cubicBezTo>
                    <a:pt x="121" y="32"/>
                    <a:pt x="122" y="31"/>
                    <a:pt x="121" y="30"/>
                  </a:cubicBezTo>
                  <a:cubicBezTo>
                    <a:pt x="121" y="30"/>
                    <a:pt x="121" y="30"/>
                    <a:pt x="120" y="30"/>
                  </a:cubicBezTo>
                  <a:cubicBezTo>
                    <a:pt x="120" y="30"/>
                    <a:pt x="120" y="31"/>
                    <a:pt x="119" y="31"/>
                  </a:cubicBezTo>
                  <a:cubicBezTo>
                    <a:pt x="119" y="31"/>
                    <a:pt x="119" y="30"/>
                    <a:pt x="118" y="30"/>
                  </a:cubicBezTo>
                  <a:cubicBezTo>
                    <a:pt x="118" y="30"/>
                    <a:pt x="118" y="29"/>
                    <a:pt x="118" y="29"/>
                  </a:cubicBezTo>
                  <a:cubicBezTo>
                    <a:pt x="117" y="29"/>
                    <a:pt x="116" y="29"/>
                    <a:pt x="116" y="29"/>
                  </a:cubicBezTo>
                  <a:cubicBezTo>
                    <a:pt x="116" y="28"/>
                    <a:pt x="116" y="28"/>
                    <a:pt x="115" y="28"/>
                  </a:cubicBezTo>
                  <a:cubicBezTo>
                    <a:pt x="114" y="28"/>
                    <a:pt x="114" y="28"/>
                    <a:pt x="114" y="28"/>
                  </a:cubicBezTo>
                  <a:cubicBezTo>
                    <a:pt x="114" y="28"/>
                    <a:pt x="113" y="28"/>
                    <a:pt x="112" y="27"/>
                  </a:cubicBezTo>
                  <a:cubicBezTo>
                    <a:pt x="112" y="27"/>
                    <a:pt x="112" y="27"/>
                    <a:pt x="111" y="27"/>
                  </a:cubicBezTo>
                  <a:cubicBezTo>
                    <a:pt x="110" y="27"/>
                    <a:pt x="110" y="26"/>
                    <a:pt x="110" y="26"/>
                  </a:cubicBezTo>
                  <a:cubicBezTo>
                    <a:pt x="109" y="26"/>
                    <a:pt x="109" y="25"/>
                    <a:pt x="109" y="25"/>
                  </a:cubicBezTo>
                  <a:cubicBezTo>
                    <a:pt x="108" y="25"/>
                    <a:pt x="108" y="26"/>
                    <a:pt x="108" y="27"/>
                  </a:cubicBezTo>
                  <a:cubicBezTo>
                    <a:pt x="108" y="27"/>
                    <a:pt x="107" y="27"/>
                    <a:pt x="107" y="27"/>
                  </a:cubicBezTo>
                  <a:cubicBezTo>
                    <a:pt x="107" y="26"/>
                    <a:pt x="106" y="26"/>
                    <a:pt x="106" y="26"/>
                  </a:cubicBezTo>
                  <a:cubicBezTo>
                    <a:pt x="105" y="25"/>
                    <a:pt x="105" y="23"/>
                    <a:pt x="104" y="22"/>
                  </a:cubicBezTo>
                  <a:cubicBezTo>
                    <a:pt x="103" y="21"/>
                    <a:pt x="102" y="22"/>
                    <a:pt x="101" y="23"/>
                  </a:cubicBezTo>
                  <a:cubicBezTo>
                    <a:pt x="100" y="23"/>
                    <a:pt x="100" y="22"/>
                    <a:pt x="99" y="23"/>
                  </a:cubicBezTo>
                  <a:cubicBezTo>
                    <a:pt x="99" y="23"/>
                    <a:pt x="98" y="24"/>
                    <a:pt x="98" y="24"/>
                  </a:cubicBezTo>
                  <a:cubicBezTo>
                    <a:pt x="98" y="23"/>
                    <a:pt x="96" y="23"/>
                    <a:pt x="95" y="23"/>
                  </a:cubicBezTo>
                  <a:cubicBezTo>
                    <a:pt x="95" y="22"/>
                    <a:pt x="94" y="22"/>
                    <a:pt x="93" y="22"/>
                  </a:cubicBezTo>
                  <a:cubicBezTo>
                    <a:pt x="93" y="22"/>
                    <a:pt x="92" y="22"/>
                    <a:pt x="91" y="22"/>
                  </a:cubicBezTo>
                  <a:cubicBezTo>
                    <a:pt x="91" y="22"/>
                    <a:pt x="91" y="22"/>
                    <a:pt x="91" y="22"/>
                  </a:cubicBezTo>
                  <a:cubicBezTo>
                    <a:pt x="91" y="22"/>
                    <a:pt x="91" y="22"/>
                    <a:pt x="91" y="21"/>
                  </a:cubicBezTo>
                  <a:cubicBezTo>
                    <a:pt x="90" y="21"/>
                    <a:pt x="90" y="21"/>
                    <a:pt x="90" y="21"/>
                  </a:cubicBezTo>
                  <a:cubicBezTo>
                    <a:pt x="89" y="20"/>
                    <a:pt x="90" y="19"/>
                    <a:pt x="90" y="19"/>
                  </a:cubicBezTo>
                  <a:cubicBezTo>
                    <a:pt x="90" y="18"/>
                    <a:pt x="90" y="18"/>
                    <a:pt x="90" y="18"/>
                  </a:cubicBezTo>
                  <a:cubicBezTo>
                    <a:pt x="89" y="17"/>
                    <a:pt x="90" y="17"/>
                    <a:pt x="89" y="17"/>
                  </a:cubicBezTo>
                  <a:cubicBezTo>
                    <a:pt x="89" y="16"/>
                    <a:pt x="89" y="16"/>
                    <a:pt x="89" y="16"/>
                  </a:cubicBezTo>
                  <a:cubicBezTo>
                    <a:pt x="89" y="16"/>
                    <a:pt x="89" y="15"/>
                    <a:pt x="89" y="15"/>
                  </a:cubicBezTo>
                  <a:cubicBezTo>
                    <a:pt x="89" y="15"/>
                    <a:pt x="88" y="15"/>
                    <a:pt x="88" y="14"/>
                  </a:cubicBezTo>
                  <a:cubicBezTo>
                    <a:pt x="87" y="13"/>
                    <a:pt x="87" y="13"/>
                    <a:pt x="86" y="13"/>
                  </a:cubicBezTo>
                  <a:cubicBezTo>
                    <a:pt x="86" y="13"/>
                    <a:pt x="85" y="14"/>
                    <a:pt x="85" y="14"/>
                  </a:cubicBezTo>
                  <a:cubicBezTo>
                    <a:pt x="85" y="14"/>
                    <a:pt x="85" y="13"/>
                    <a:pt x="84" y="13"/>
                  </a:cubicBezTo>
                  <a:cubicBezTo>
                    <a:pt x="83" y="13"/>
                    <a:pt x="82" y="13"/>
                    <a:pt x="81" y="13"/>
                  </a:cubicBezTo>
                  <a:cubicBezTo>
                    <a:pt x="82" y="13"/>
                    <a:pt x="82" y="12"/>
                    <a:pt x="82" y="12"/>
                  </a:cubicBezTo>
                  <a:cubicBezTo>
                    <a:pt x="82" y="11"/>
                    <a:pt x="82" y="12"/>
                    <a:pt x="82" y="11"/>
                  </a:cubicBezTo>
                  <a:cubicBezTo>
                    <a:pt x="82" y="11"/>
                    <a:pt x="82" y="10"/>
                    <a:pt x="82" y="10"/>
                  </a:cubicBezTo>
                  <a:cubicBezTo>
                    <a:pt x="82" y="9"/>
                    <a:pt x="81" y="9"/>
                    <a:pt x="81" y="9"/>
                  </a:cubicBezTo>
                  <a:cubicBezTo>
                    <a:pt x="80" y="8"/>
                    <a:pt x="81" y="8"/>
                    <a:pt x="82" y="8"/>
                  </a:cubicBezTo>
                  <a:cubicBezTo>
                    <a:pt x="82" y="8"/>
                    <a:pt x="83" y="8"/>
                    <a:pt x="83" y="7"/>
                  </a:cubicBezTo>
                  <a:cubicBezTo>
                    <a:pt x="83" y="7"/>
                    <a:pt x="83" y="6"/>
                    <a:pt x="82" y="6"/>
                  </a:cubicBezTo>
                  <a:cubicBezTo>
                    <a:pt x="82" y="6"/>
                    <a:pt x="82" y="6"/>
                    <a:pt x="81" y="6"/>
                  </a:cubicBezTo>
                  <a:cubicBezTo>
                    <a:pt x="81" y="5"/>
                    <a:pt x="81" y="5"/>
                    <a:pt x="81" y="5"/>
                  </a:cubicBezTo>
                  <a:cubicBezTo>
                    <a:pt x="81" y="4"/>
                    <a:pt x="80" y="3"/>
                    <a:pt x="80" y="2"/>
                  </a:cubicBezTo>
                  <a:cubicBezTo>
                    <a:pt x="80" y="2"/>
                    <a:pt x="79" y="1"/>
                    <a:pt x="78" y="1"/>
                  </a:cubicBezTo>
                  <a:cubicBezTo>
                    <a:pt x="78" y="1"/>
                    <a:pt x="78" y="1"/>
                    <a:pt x="77" y="1"/>
                  </a:cubicBezTo>
                  <a:cubicBezTo>
                    <a:pt x="77" y="0"/>
                    <a:pt x="75" y="1"/>
                    <a:pt x="74" y="1"/>
                  </a:cubicBezTo>
                  <a:cubicBezTo>
                    <a:pt x="74" y="2"/>
                    <a:pt x="73" y="2"/>
                    <a:pt x="72" y="2"/>
                  </a:cubicBezTo>
                  <a:cubicBezTo>
                    <a:pt x="72" y="2"/>
                    <a:pt x="71" y="2"/>
                    <a:pt x="71" y="1"/>
                  </a:cubicBezTo>
                  <a:cubicBezTo>
                    <a:pt x="69" y="1"/>
                    <a:pt x="69" y="2"/>
                    <a:pt x="69" y="3"/>
                  </a:cubicBezTo>
                  <a:cubicBezTo>
                    <a:pt x="69" y="4"/>
                    <a:pt x="68" y="4"/>
                    <a:pt x="67" y="4"/>
                  </a:cubicBezTo>
                  <a:cubicBezTo>
                    <a:pt x="66" y="4"/>
                    <a:pt x="66" y="4"/>
                    <a:pt x="65" y="4"/>
                  </a:cubicBezTo>
                  <a:cubicBezTo>
                    <a:pt x="65" y="4"/>
                    <a:pt x="65" y="4"/>
                    <a:pt x="65" y="4"/>
                  </a:cubicBezTo>
                  <a:cubicBezTo>
                    <a:pt x="65" y="4"/>
                    <a:pt x="65" y="3"/>
                    <a:pt x="65" y="3"/>
                  </a:cubicBezTo>
                  <a:cubicBezTo>
                    <a:pt x="65" y="4"/>
                    <a:pt x="64" y="4"/>
                    <a:pt x="64" y="3"/>
                  </a:cubicBezTo>
                  <a:cubicBezTo>
                    <a:pt x="63" y="3"/>
                    <a:pt x="63" y="4"/>
                    <a:pt x="62" y="4"/>
                  </a:cubicBezTo>
                  <a:cubicBezTo>
                    <a:pt x="61" y="4"/>
                    <a:pt x="60" y="3"/>
                    <a:pt x="60" y="4"/>
                  </a:cubicBezTo>
                  <a:cubicBezTo>
                    <a:pt x="60" y="4"/>
                    <a:pt x="60" y="5"/>
                    <a:pt x="59" y="5"/>
                  </a:cubicBezTo>
                  <a:cubicBezTo>
                    <a:pt x="59" y="5"/>
                    <a:pt x="59" y="5"/>
                    <a:pt x="59" y="6"/>
                  </a:cubicBezTo>
                  <a:cubicBezTo>
                    <a:pt x="57" y="7"/>
                    <a:pt x="56" y="8"/>
                    <a:pt x="57" y="10"/>
                  </a:cubicBezTo>
                  <a:cubicBezTo>
                    <a:pt x="57" y="10"/>
                    <a:pt x="58" y="11"/>
                    <a:pt x="57" y="12"/>
                  </a:cubicBezTo>
                  <a:cubicBezTo>
                    <a:pt x="57" y="13"/>
                    <a:pt x="56" y="13"/>
                    <a:pt x="56" y="12"/>
                  </a:cubicBezTo>
                  <a:cubicBezTo>
                    <a:pt x="55" y="12"/>
                    <a:pt x="55" y="11"/>
                    <a:pt x="55" y="11"/>
                  </a:cubicBezTo>
                  <a:cubicBezTo>
                    <a:pt x="54" y="10"/>
                    <a:pt x="54" y="11"/>
                    <a:pt x="53" y="11"/>
                  </a:cubicBezTo>
                  <a:cubicBezTo>
                    <a:pt x="52" y="11"/>
                    <a:pt x="52" y="10"/>
                    <a:pt x="51" y="10"/>
                  </a:cubicBezTo>
                  <a:cubicBezTo>
                    <a:pt x="50" y="10"/>
                    <a:pt x="50" y="11"/>
                    <a:pt x="50" y="11"/>
                  </a:cubicBezTo>
                  <a:cubicBezTo>
                    <a:pt x="50" y="11"/>
                    <a:pt x="50" y="11"/>
                    <a:pt x="49" y="11"/>
                  </a:cubicBezTo>
                  <a:cubicBezTo>
                    <a:pt x="48" y="12"/>
                    <a:pt x="49" y="9"/>
                    <a:pt x="47" y="9"/>
                  </a:cubicBezTo>
                  <a:cubicBezTo>
                    <a:pt x="47" y="9"/>
                    <a:pt x="46" y="9"/>
                    <a:pt x="46" y="9"/>
                  </a:cubicBezTo>
                  <a:cubicBezTo>
                    <a:pt x="45" y="10"/>
                    <a:pt x="45" y="10"/>
                    <a:pt x="45" y="11"/>
                  </a:cubicBezTo>
                  <a:cubicBezTo>
                    <a:pt x="44" y="11"/>
                    <a:pt x="44" y="10"/>
                    <a:pt x="44" y="10"/>
                  </a:cubicBezTo>
                  <a:cubicBezTo>
                    <a:pt x="43" y="9"/>
                    <a:pt x="43" y="10"/>
                    <a:pt x="42" y="10"/>
                  </a:cubicBezTo>
                  <a:cubicBezTo>
                    <a:pt x="42" y="10"/>
                    <a:pt x="42" y="9"/>
                    <a:pt x="41" y="9"/>
                  </a:cubicBezTo>
                  <a:cubicBezTo>
                    <a:pt x="41" y="9"/>
                    <a:pt x="41" y="9"/>
                    <a:pt x="40" y="9"/>
                  </a:cubicBezTo>
                  <a:cubicBezTo>
                    <a:pt x="40" y="10"/>
                    <a:pt x="39" y="9"/>
                    <a:pt x="39" y="9"/>
                  </a:cubicBezTo>
                  <a:cubicBezTo>
                    <a:pt x="38" y="9"/>
                    <a:pt x="39" y="10"/>
                    <a:pt x="38" y="10"/>
                  </a:cubicBezTo>
                  <a:cubicBezTo>
                    <a:pt x="38" y="11"/>
                    <a:pt x="38" y="10"/>
                    <a:pt x="37" y="9"/>
                  </a:cubicBezTo>
                  <a:cubicBezTo>
                    <a:pt x="37" y="9"/>
                    <a:pt x="37" y="9"/>
                    <a:pt x="36" y="9"/>
                  </a:cubicBezTo>
                  <a:cubicBezTo>
                    <a:pt x="36" y="10"/>
                    <a:pt x="35" y="9"/>
                    <a:pt x="34" y="8"/>
                  </a:cubicBezTo>
                  <a:cubicBezTo>
                    <a:pt x="34" y="8"/>
                    <a:pt x="34" y="7"/>
                    <a:pt x="33" y="7"/>
                  </a:cubicBezTo>
                  <a:cubicBezTo>
                    <a:pt x="33" y="7"/>
                    <a:pt x="33" y="7"/>
                    <a:pt x="33" y="7"/>
                  </a:cubicBezTo>
                  <a:cubicBezTo>
                    <a:pt x="33" y="7"/>
                    <a:pt x="32" y="7"/>
                    <a:pt x="32" y="7"/>
                  </a:cubicBezTo>
                  <a:cubicBezTo>
                    <a:pt x="32" y="7"/>
                    <a:pt x="31" y="7"/>
                    <a:pt x="31" y="7"/>
                  </a:cubicBezTo>
                  <a:cubicBezTo>
                    <a:pt x="30" y="7"/>
                    <a:pt x="30" y="7"/>
                    <a:pt x="29" y="7"/>
                  </a:cubicBezTo>
                  <a:cubicBezTo>
                    <a:pt x="28" y="6"/>
                    <a:pt x="27" y="6"/>
                    <a:pt x="26" y="6"/>
                  </a:cubicBezTo>
                  <a:cubicBezTo>
                    <a:pt x="25" y="6"/>
                    <a:pt x="24" y="5"/>
                    <a:pt x="23" y="5"/>
                  </a:cubicBezTo>
                  <a:cubicBezTo>
                    <a:pt x="22" y="5"/>
                    <a:pt x="21" y="5"/>
                    <a:pt x="20" y="5"/>
                  </a:cubicBezTo>
                  <a:cubicBezTo>
                    <a:pt x="20" y="5"/>
                    <a:pt x="19" y="6"/>
                    <a:pt x="18" y="6"/>
                  </a:cubicBezTo>
                  <a:cubicBezTo>
                    <a:pt x="18" y="6"/>
                    <a:pt x="17" y="6"/>
                    <a:pt x="16" y="6"/>
                  </a:cubicBezTo>
                  <a:cubicBezTo>
                    <a:pt x="15" y="6"/>
                    <a:pt x="15" y="7"/>
                    <a:pt x="14" y="8"/>
                  </a:cubicBezTo>
                  <a:cubicBezTo>
                    <a:pt x="13" y="9"/>
                    <a:pt x="13" y="9"/>
                    <a:pt x="12" y="9"/>
                  </a:cubicBezTo>
                  <a:cubicBezTo>
                    <a:pt x="11" y="9"/>
                    <a:pt x="11" y="8"/>
                    <a:pt x="10" y="9"/>
                  </a:cubicBezTo>
                  <a:cubicBezTo>
                    <a:pt x="10" y="9"/>
                    <a:pt x="11" y="10"/>
                    <a:pt x="11" y="11"/>
                  </a:cubicBezTo>
                  <a:cubicBezTo>
                    <a:pt x="11" y="11"/>
                    <a:pt x="10" y="12"/>
                    <a:pt x="11" y="12"/>
                  </a:cubicBezTo>
                  <a:cubicBezTo>
                    <a:pt x="11" y="13"/>
                    <a:pt x="12" y="14"/>
                    <a:pt x="12" y="15"/>
                  </a:cubicBezTo>
                  <a:cubicBezTo>
                    <a:pt x="12" y="15"/>
                    <a:pt x="13" y="16"/>
                    <a:pt x="13" y="16"/>
                  </a:cubicBezTo>
                  <a:cubicBezTo>
                    <a:pt x="13" y="17"/>
                    <a:pt x="14" y="17"/>
                    <a:pt x="14" y="17"/>
                  </a:cubicBezTo>
                  <a:cubicBezTo>
                    <a:pt x="13" y="17"/>
                    <a:pt x="12" y="18"/>
                    <a:pt x="13" y="18"/>
                  </a:cubicBezTo>
                  <a:cubicBezTo>
                    <a:pt x="14" y="20"/>
                    <a:pt x="13" y="21"/>
                    <a:pt x="13" y="22"/>
                  </a:cubicBezTo>
                  <a:cubicBezTo>
                    <a:pt x="12" y="22"/>
                    <a:pt x="12" y="22"/>
                    <a:pt x="11" y="22"/>
                  </a:cubicBezTo>
                  <a:cubicBezTo>
                    <a:pt x="11" y="23"/>
                    <a:pt x="11" y="23"/>
                    <a:pt x="10" y="23"/>
                  </a:cubicBezTo>
                  <a:cubicBezTo>
                    <a:pt x="10" y="24"/>
                    <a:pt x="9" y="24"/>
                    <a:pt x="8" y="25"/>
                  </a:cubicBezTo>
                  <a:cubicBezTo>
                    <a:pt x="7" y="26"/>
                    <a:pt x="7" y="27"/>
                    <a:pt x="6" y="28"/>
                  </a:cubicBezTo>
                  <a:cubicBezTo>
                    <a:pt x="5" y="29"/>
                    <a:pt x="4" y="29"/>
                    <a:pt x="4" y="30"/>
                  </a:cubicBezTo>
                  <a:cubicBezTo>
                    <a:pt x="3" y="31"/>
                    <a:pt x="4" y="32"/>
                    <a:pt x="4" y="33"/>
                  </a:cubicBezTo>
                  <a:cubicBezTo>
                    <a:pt x="4" y="33"/>
                    <a:pt x="4" y="34"/>
                    <a:pt x="4" y="35"/>
                  </a:cubicBezTo>
                  <a:cubicBezTo>
                    <a:pt x="4" y="35"/>
                    <a:pt x="5" y="36"/>
                    <a:pt x="5" y="36"/>
                  </a:cubicBezTo>
                  <a:cubicBezTo>
                    <a:pt x="5" y="37"/>
                    <a:pt x="4" y="36"/>
                    <a:pt x="3" y="36"/>
                  </a:cubicBezTo>
                  <a:cubicBezTo>
                    <a:pt x="3" y="36"/>
                    <a:pt x="3" y="36"/>
                    <a:pt x="3" y="36"/>
                  </a:cubicBezTo>
                  <a:cubicBezTo>
                    <a:pt x="2" y="37"/>
                    <a:pt x="2" y="38"/>
                    <a:pt x="2" y="39"/>
                  </a:cubicBezTo>
                  <a:cubicBezTo>
                    <a:pt x="1" y="40"/>
                    <a:pt x="0" y="41"/>
                    <a:pt x="0" y="43"/>
                  </a:cubicBezTo>
                  <a:cubicBezTo>
                    <a:pt x="1" y="43"/>
                    <a:pt x="1" y="43"/>
                    <a:pt x="2" y="44"/>
                  </a:cubicBezTo>
                  <a:cubicBezTo>
                    <a:pt x="2" y="45"/>
                    <a:pt x="3" y="44"/>
                    <a:pt x="3" y="45"/>
                  </a:cubicBezTo>
                  <a:cubicBezTo>
                    <a:pt x="4" y="46"/>
                    <a:pt x="3" y="46"/>
                    <a:pt x="4" y="46"/>
                  </a:cubicBezTo>
                  <a:cubicBezTo>
                    <a:pt x="5" y="46"/>
                    <a:pt x="6" y="46"/>
                    <a:pt x="5" y="47"/>
                  </a:cubicBezTo>
                  <a:cubicBezTo>
                    <a:pt x="7" y="47"/>
                    <a:pt x="7" y="45"/>
                    <a:pt x="8" y="46"/>
                  </a:cubicBezTo>
                  <a:cubicBezTo>
                    <a:pt x="9" y="47"/>
                    <a:pt x="9" y="47"/>
                    <a:pt x="10" y="47"/>
                  </a:cubicBezTo>
                  <a:cubicBezTo>
                    <a:pt x="10" y="46"/>
                    <a:pt x="11" y="46"/>
                    <a:pt x="11" y="47"/>
                  </a:cubicBezTo>
                  <a:cubicBezTo>
                    <a:pt x="12" y="47"/>
                    <a:pt x="12" y="47"/>
                    <a:pt x="13" y="47"/>
                  </a:cubicBezTo>
                  <a:cubicBezTo>
                    <a:pt x="14" y="47"/>
                    <a:pt x="14" y="48"/>
                    <a:pt x="15" y="48"/>
                  </a:cubicBezTo>
                  <a:cubicBezTo>
                    <a:pt x="15" y="47"/>
                    <a:pt x="16" y="47"/>
                    <a:pt x="16" y="47"/>
                  </a:cubicBezTo>
                  <a:cubicBezTo>
                    <a:pt x="17" y="47"/>
                    <a:pt x="17" y="48"/>
                    <a:pt x="18" y="48"/>
                  </a:cubicBezTo>
                  <a:cubicBezTo>
                    <a:pt x="18" y="49"/>
                    <a:pt x="19" y="49"/>
                    <a:pt x="19" y="49"/>
                  </a:cubicBezTo>
                  <a:cubicBezTo>
                    <a:pt x="20" y="49"/>
                    <a:pt x="20" y="48"/>
                    <a:pt x="21" y="48"/>
                  </a:cubicBezTo>
                  <a:cubicBezTo>
                    <a:pt x="22" y="47"/>
                    <a:pt x="24" y="47"/>
                    <a:pt x="25" y="47"/>
                  </a:cubicBezTo>
                  <a:cubicBezTo>
                    <a:pt x="26" y="47"/>
                    <a:pt x="27" y="47"/>
                    <a:pt x="28" y="45"/>
                  </a:cubicBezTo>
                  <a:cubicBezTo>
                    <a:pt x="28" y="45"/>
                    <a:pt x="28" y="45"/>
                    <a:pt x="29" y="44"/>
                  </a:cubicBezTo>
                  <a:cubicBezTo>
                    <a:pt x="29" y="44"/>
                    <a:pt x="30" y="44"/>
                    <a:pt x="30" y="44"/>
                  </a:cubicBezTo>
                  <a:cubicBezTo>
                    <a:pt x="31" y="44"/>
                    <a:pt x="31" y="44"/>
                    <a:pt x="31" y="44"/>
                  </a:cubicBezTo>
                  <a:cubicBezTo>
                    <a:pt x="31" y="43"/>
                    <a:pt x="32" y="43"/>
                    <a:pt x="32" y="43"/>
                  </a:cubicBezTo>
                  <a:cubicBezTo>
                    <a:pt x="33" y="43"/>
                    <a:pt x="33" y="43"/>
                    <a:pt x="33" y="43"/>
                  </a:cubicBezTo>
                  <a:cubicBezTo>
                    <a:pt x="33" y="43"/>
                    <a:pt x="33" y="43"/>
                    <a:pt x="33" y="43"/>
                  </a:cubicBezTo>
                  <a:cubicBezTo>
                    <a:pt x="34" y="42"/>
                    <a:pt x="34" y="43"/>
                    <a:pt x="35" y="43"/>
                  </a:cubicBezTo>
                  <a:cubicBezTo>
                    <a:pt x="35" y="43"/>
                    <a:pt x="35" y="42"/>
                    <a:pt x="35" y="42"/>
                  </a:cubicBezTo>
                  <a:cubicBezTo>
                    <a:pt x="36" y="42"/>
                    <a:pt x="36" y="42"/>
                    <a:pt x="36" y="42"/>
                  </a:cubicBezTo>
                  <a:cubicBezTo>
                    <a:pt x="37" y="42"/>
                    <a:pt x="37" y="42"/>
                    <a:pt x="37" y="42"/>
                  </a:cubicBezTo>
                  <a:cubicBezTo>
                    <a:pt x="37" y="42"/>
                    <a:pt x="37" y="42"/>
                    <a:pt x="38" y="42"/>
                  </a:cubicBezTo>
                  <a:cubicBezTo>
                    <a:pt x="38" y="42"/>
                    <a:pt x="38" y="42"/>
                    <a:pt x="38" y="42"/>
                  </a:cubicBezTo>
                  <a:cubicBezTo>
                    <a:pt x="39" y="42"/>
                    <a:pt x="39" y="43"/>
                    <a:pt x="40" y="43"/>
                  </a:cubicBezTo>
                  <a:cubicBezTo>
                    <a:pt x="40" y="43"/>
                    <a:pt x="40" y="43"/>
                    <a:pt x="40" y="44"/>
                  </a:cubicBezTo>
                  <a:cubicBezTo>
                    <a:pt x="41" y="44"/>
                    <a:pt x="40" y="44"/>
                    <a:pt x="41" y="44"/>
                  </a:cubicBezTo>
                  <a:cubicBezTo>
                    <a:pt x="41" y="44"/>
                    <a:pt x="41" y="44"/>
                    <a:pt x="41" y="44"/>
                  </a:cubicBezTo>
                  <a:cubicBezTo>
                    <a:pt x="41" y="44"/>
                    <a:pt x="41" y="44"/>
                    <a:pt x="41" y="44"/>
                  </a:cubicBezTo>
                  <a:cubicBezTo>
                    <a:pt x="41" y="45"/>
                    <a:pt x="42" y="44"/>
                    <a:pt x="42" y="44"/>
                  </a:cubicBezTo>
                  <a:cubicBezTo>
                    <a:pt x="42" y="45"/>
                    <a:pt x="42" y="45"/>
                    <a:pt x="42" y="45"/>
                  </a:cubicBezTo>
                  <a:cubicBezTo>
                    <a:pt x="43" y="45"/>
                    <a:pt x="43" y="46"/>
                    <a:pt x="43" y="46"/>
                  </a:cubicBezTo>
                  <a:cubicBezTo>
                    <a:pt x="43" y="46"/>
                    <a:pt x="43" y="46"/>
                    <a:pt x="43" y="46"/>
                  </a:cubicBezTo>
                  <a:cubicBezTo>
                    <a:pt x="43" y="45"/>
                    <a:pt x="43" y="45"/>
                    <a:pt x="44" y="45"/>
                  </a:cubicBezTo>
                  <a:cubicBezTo>
                    <a:pt x="44" y="45"/>
                    <a:pt x="45" y="46"/>
                    <a:pt x="45" y="46"/>
                  </a:cubicBezTo>
                  <a:cubicBezTo>
                    <a:pt x="45" y="46"/>
                    <a:pt x="46" y="46"/>
                    <a:pt x="46" y="47"/>
                  </a:cubicBezTo>
                  <a:cubicBezTo>
                    <a:pt x="46" y="47"/>
                    <a:pt x="46" y="47"/>
                    <a:pt x="47" y="47"/>
                  </a:cubicBezTo>
                  <a:cubicBezTo>
                    <a:pt x="47" y="47"/>
                    <a:pt x="47" y="47"/>
                    <a:pt x="48" y="47"/>
                  </a:cubicBezTo>
                  <a:cubicBezTo>
                    <a:pt x="48" y="47"/>
                    <a:pt x="48" y="48"/>
                    <a:pt x="48" y="49"/>
                  </a:cubicBezTo>
                  <a:cubicBezTo>
                    <a:pt x="48" y="49"/>
                    <a:pt x="48" y="49"/>
                    <a:pt x="48" y="49"/>
                  </a:cubicBezTo>
                  <a:cubicBezTo>
                    <a:pt x="48" y="49"/>
                    <a:pt x="48" y="50"/>
                    <a:pt x="48" y="50"/>
                  </a:cubicBezTo>
                  <a:cubicBezTo>
                    <a:pt x="48" y="50"/>
                    <a:pt x="47" y="51"/>
                    <a:pt x="47" y="52"/>
                  </a:cubicBezTo>
                  <a:cubicBezTo>
                    <a:pt x="48" y="52"/>
                    <a:pt x="48" y="52"/>
                    <a:pt x="48" y="52"/>
                  </a:cubicBezTo>
                  <a:cubicBezTo>
                    <a:pt x="48" y="53"/>
                    <a:pt x="49" y="53"/>
                    <a:pt x="49" y="53"/>
                  </a:cubicBezTo>
                  <a:cubicBezTo>
                    <a:pt x="49" y="54"/>
                    <a:pt x="49" y="54"/>
                    <a:pt x="50" y="54"/>
                  </a:cubicBezTo>
                  <a:cubicBezTo>
                    <a:pt x="50" y="54"/>
                    <a:pt x="50" y="53"/>
                    <a:pt x="50" y="54"/>
                  </a:cubicBezTo>
                  <a:cubicBezTo>
                    <a:pt x="50" y="54"/>
                    <a:pt x="50" y="55"/>
                    <a:pt x="50" y="55"/>
                  </a:cubicBezTo>
                  <a:cubicBezTo>
                    <a:pt x="50" y="56"/>
                    <a:pt x="50" y="56"/>
                    <a:pt x="50" y="56"/>
                  </a:cubicBezTo>
                  <a:cubicBezTo>
                    <a:pt x="50" y="56"/>
                    <a:pt x="50" y="56"/>
                    <a:pt x="51" y="56"/>
                  </a:cubicBezTo>
                  <a:cubicBezTo>
                    <a:pt x="51" y="57"/>
                    <a:pt x="51" y="57"/>
                    <a:pt x="51" y="57"/>
                  </a:cubicBezTo>
                  <a:cubicBezTo>
                    <a:pt x="51" y="57"/>
                    <a:pt x="51" y="58"/>
                    <a:pt x="52" y="58"/>
                  </a:cubicBezTo>
                  <a:cubicBezTo>
                    <a:pt x="52" y="58"/>
                    <a:pt x="52" y="58"/>
                    <a:pt x="53" y="58"/>
                  </a:cubicBezTo>
                  <a:cubicBezTo>
                    <a:pt x="53" y="59"/>
                    <a:pt x="53" y="61"/>
                    <a:pt x="53" y="61"/>
                  </a:cubicBezTo>
                  <a:cubicBezTo>
                    <a:pt x="53" y="62"/>
                    <a:pt x="54" y="62"/>
                    <a:pt x="54" y="63"/>
                  </a:cubicBezTo>
                  <a:cubicBezTo>
                    <a:pt x="54" y="63"/>
                    <a:pt x="53" y="63"/>
                    <a:pt x="52" y="63"/>
                  </a:cubicBezTo>
                  <a:cubicBezTo>
                    <a:pt x="52" y="63"/>
                    <a:pt x="52" y="62"/>
                    <a:pt x="52" y="62"/>
                  </a:cubicBezTo>
                  <a:cubicBezTo>
                    <a:pt x="52" y="62"/>
                    <a:pt x="51" y="63"/>
                    <a:pt x="51" y="63"/>
                  </a:cubicBezTo>
                  <a:cubicBezTo>
                    <a:pt x="51" y="63"/>
                    <a:pt x="50" y="62"/>
                    <a:pt x="50" y="62"/>
                  </a:cubicBezTo>
                  <a:cubicBezTo>
                    <a:pt x="50" y="62"/>
                    <a:pt x="49" y="63"/>
                    <a:pt x="49" y="62"/>
                  </a:cubicBezTo>
                  <a:cubicBezTo>
                    <a:pt x="49" y="62"/>
                    <a:pt x="48" y="63"/>
                    <a:pt x="48" y="63"/>
                  </a:cubicBezTo>
                  <a:cubicBezTo>
                    <a:pt x="48" y="62"/>
                    <a:pt x="48" y="61"/>
                    <a:pt x="48" y="61"/>
                  </a:cubicBezTo>
                  <a:cubicBezTo>
                    <a:pt x="47" y="61"/>
                    <a:pt x="46" y="62"/>
                    <a:pt x="46" y="62"/>
                  </a:cubicBezTo>
                  <a:cubicBezTo>
                    <a:pt x="46" y="63"/>
                    <a:pt x="46" y="64"/>
                    <a:pt x="46" y="64"/>
                  </a:cubicBezTo>
                  <a:cubicBezTo>
                    <a:pt x="46" y="65"/>
                    <a:pt x="47" y="64"/>
                    <a:pt x="47" y="65"/>
                  </a:cubicBezTo>
                  <a:cubicBezTo>
                    <a:pt x="47" y="65"/>
                    <a:pt x="46" y="66"/>
                    <a:pt x="46" y="66"/>
                  </a:cubicBezTo>
                  <a:cubicBezTo>
                    <a:pt x="46" y="66"/>
                    <a:pt x="46" y="67"/>
                    <a:pt x="46" y="67"/>
                  </a:cubicBezTo>
                  <a:cubicBezTo>
                    <a:pt x="46" y="67"/>
                    <a:pt x="45" y="67"/>
                    <a:pt x="45" y="67"/>
                  </a:cubicBezTo>
                  <a:cubicBezTo>
                    <a:pt x="45" y="67"/>
                    <a:pt x="45" y="68"/>
                    <a:pt x="44" y="68"/>
                  </a:cubicBezTo>
                  <a:cubicBezTo>
                    <a:pt x="44" y="69"/>
                    <a:pt x="44" y="70"/>
                    <a:pt x="43" y="70"/>
                  </a:cubicBezTo>
                  <a:cubicBezTo>
                    <a:pt x="43" y="70"/>
                    <a:pt x="44" y="71"/>
                    <a:pt x="43" y="71"/>
                  </a:cubicBezTo>
                  <a:cubicBezTo>
                    <a:pt x="42" y="71"/>
                    <a:pt x="42" y="71"/>
                    <a:pt x="41" y="71"/>
                  </a:cubicBezTo>
                  <a:cubicBezTo>
                    <a:pt x="42" y="73"/>
                    <a:pt x="43" y="74"/>
                    <a:pt x="45" y="74"/>
                  </a:cubicBezTo>
                  <a:cubicBezTo>
                    <a:pt x="45" y="73"/>
                    <a:pt x="46" y="73"/>
                    <a:pt x="46" y="73"/>
                  </a:cubicBezTo>
                  <a:cubicBezTo>
                    <a:pt x="47" y="73"/>
                    <a:pt x="47" y="72"/>
                    <a:pt x="48" y="72"/>
                  </a:cubicBezTo>
                  <a:cubicBezTo>
                    <a:pt x="49" y="72"/>
                    <a:pt x="50" y="72"/>
                    <a:pt x="51" y="73"/>
                  </a:cubicBezTo>
                  <a:cubicBezTo>
                    <a:pt x="52" y="73"/>
                    <a:pt x="52" y="73"/>
                    <a:pt x="52" y="72"/>
                  </a:cubicBezTo>
                  <a:cubicBezTo>
                    <a:pt x="51" y="72"/>
                    <a:pt x="51" y="72"/>
                    <a:pt x="51" y="72"/>
                  </a:cubicBezTo>
                  <a:cubicBezTo>
                    <a:pt x="51" y="71"/>
                    <a:pt x="51" y="71"/>
                    <a:pt x="51" y="70"/>
                  </a:cubicBezTo>
                  <a:cubicBezTo>
                    <a:pt x="51" y="70"/>
                    <a:pt x="51" y="69"/>
                    <a:pt x="51" y="69"/>
                  </a:cubicBezTo>
                  <a:cubicBezTo>
                    <a:pt x="52" y="69"/>
                    <a:pt x="52" y="69"/>
                    <a:pt x="52" y="70"/>
                  </a:cubicBezTo>
                  <a:cubicBezTo>
                    <a:pt x="52" y="69"/>
                    <a:pt x="53" y="68"/>
                    <a:pt x="53" y="68"/>
                  </a:cubicBezTo>
                  <a:cubicBezTo>
                    <a:pt x="54" y="68"/>
                    <a:pt x="55" y="68"/>
                    <a:pt x="56" y="67"/>
                  </a:cubicBezTo>
                  <a:cubicBezTo>
                    <a:pt x="56" y="66"/>
                    <a:pt x="57" y="65"/>
                    <a:pt x="57" y="64"/>
                  </a:cubicBezTo>
                  <a:cubicBezTo>
                    <a:pt x="58" y="64"/>
                    <a:pt x="58" y="64"/>
                    <a:pt x="58" y="63"/>
                  </a:cubicBezTo>
                  <a:cubicBezTo>
                    <a:pt x="58" y="62"/>
                    <a:pt x="58" y="62"/>
                    <a:pt x="58" y="61"/>
                  </a:cubicBezTo>
                  <a:cubicBezTo>
                    <a:pt x="59" y="61"/>
                    <a:pt x="60" y="61"/>
                    <a:pt x="60" y="61"/>
                  </a:cubicBezTo>
                  <a:cubicBezTo>
                    <a:pt x="61" y="60"/>
                    <a:pt x="62" y="61"/>
                    <a:pt x="62" y="60"/>
                  </a:cubicBezTo>
                  <a:cubicBezTo>
                    <a:pt x="63" y="60"/>
                    <a:pt x="63" y="60"/>
                    <a:pt x="64" y="60"/>
                  </a:cubicBezTo>
                  <a:cubicBezTo>
                    <a:pt x="64" y="60"/>
                    <a:pt x="64" y="60"/>
                    <a:pt x="65" y="60"/>
                  </a:cubicBezTo>
                  <a:cubicBezTo>
                    <a:pt x="66" y="59"/>
                    <a:pt x="65" y="57"/>
                    <a:pt x="65" y="56"/>
                  </a:cubicBezTo>
                  <a:cubicBezTo>
                    <a:pt x="67" y="57"/>
                    <a:pt x="65" y="59"/>
                    <a:pt x="67" y="61"/>
                  </a:cubicBezTo>
                  <a:cubicBezTo>
                    <a:pt x="68" y="61"/>
                    <a:pt x="69" y="60"/>
                    <a:pt x="71" y="61"/>
                  </a:cubicBezTo>
                  <a:cubicBezTo>
                    <a:pt x="70" y="61"/>
                    <a:pt x="70" y="62"/>
                    <a:pt x="69" y="62"/>
                  </a:cubicBezTo>
                  <a:cubicBezTo>
                    <a:pt x="68" y="62"/>
                    <a:pt x="67" y="62"/>
                    <a:pt x="67" y="61"/>
                  </a:cubicBezTo>
                  <a:cubicBezTo>
                    <a:pt x="66" y="61"/>
                    <a:pt x="64" y="60"/>
                    <a:pt x="63" y="61"/>
                  </a:cubicBezTo>
                  <a:cubicBezTo>
                    <a:pt x="62" y="62"/>
                    <a:pt x="66" y="62"/>
                    <a:pt x="66" y="62"/>
                  </a:cubicBezTo>
                  <a:cubicBezTo>
                    <a:pt x="67" y="63"/>
                    <a:pt x="66" y="63"/>
                    <a:pt x="65" y="63"/>
                  </a:cubicBezTo>
                  <a:cubicBezTo>
                    <a:pt x="65" y="64"/>
                    <a:pt x="67" y="64"/>
                    <a:pt x="67" y="64"/>
                  </a:cubicBezTo>
                  <a:cubicBezTo>
                    <a:pt x="67" y="64"/>
                    <a:pt x="68" y="64"/>
                    <a:pt x="68" y="65"/>
                  </a:cubicBezTo>
                  <a:cubicBezTo>
                    <a:pt x="68" y="65"/>
                    <a:pt x="68" y="65"/>
                    <a:pt x="69" y="65"/>
                  </a:cubicBezTo>
                  <a:cubicBezTo>
                    <a:pt x="69" y="66"/>
                    <a:pt x="70" y="66"/>
                    <a:pt x="71" y="66"/>
                  </a:cubicBezTo>
                  <a:cubicBezTo>
                    <a:pt x="72" y="65"/>
                    <a:pt x="73" y="65"/>
                    <a:pt x="74" y="65"/>
                  </a:cubicBezTo>
                  <a:cubicBezTo>
                    <a:pt x="74" y="65"/>
                    <a:pt x="74" y="65"/>
                    <a:pt x="75" y="65"/>
                  </a:cubicBezTo>
                  <a:cubicBezTo>
                    <a:pt x="75" y="65"/>
                    <a:pt x="75" y="65"/>
                    <a:pt x="75" y="65"/>
                  </a:cubicBezTo>
                  <a:cubicBezTo>
                    <a:pt x="76" y="65"/>
                    <a:pt x="76" y="66"/>
                    <a:pt x="76" y="66"/>
                  </a:cubicBezTo>
                  <a:cubicBezTo>
                    <a:pt x="77" y="66"/>
                    <a:pt x="77" y="65"/>
                    <a:pt x="78" y="65"/>
                  </a:cubicBezTo>
                  <a:cubicBezTo>
                    <a:pt x="79" y="65"/>
                    <a:pt x="78" y="67"/>
                    <a:pt x="78" y="68"/>
                  </a:cubicBezTo>
                  <a:cubicBezTo>
                    <a:pt x="77" y="68"/>
                    <a:pt x="76" y="68"/>
                    <a:pt x="76" y="69"/>
                  </a:cubicBezTo>
                  <a:cubicBezTo>
                    <a:pt x="75" y="69"/>
                    <a:pt x="73" y="69"/>
                    <a:pt x="73" y="70"/>
                  </a:cubicBezTo>
                  <a:cubicBezTo>
                    <a:pt x="72" y="71"/>
                    <a:pt x="72" y="71"/>
                    <a:pt x="71" y="71"/>
                  </a:cubicBezTo>
                  <a:cubicBezTo>
                    <a:pt x="71" y="71"/>
                    <a:pt x="70" y="72"/>
                    <a:pt x="70" y="73"/>
                  </a:cubicBezTo>
                  <a:cubicBezTo>
                    <a:pt x="71" y="73"/>
                    <a:pt x="71" y="73"/>
                    <a:pt x="72" y="73"/>
                  </a:cubicBezTo>
                  <a:cubicBezTo>
                    <a:pt x="73" y="73"/>
                    <a:pt x="73" y="73"/>
                    <a:pt x="74" y="73"/>
                  </a:cubicBezTo>
                  <a:cubicBezTo>
                    <a:pt x="74" y="74"/>
                    <a:pt x="75" y="74"/>
                    <a:pt x="75" y="74"/>
                  </a:cubicBezTo>
                  <a:cubicBezTo>
                    <a:pt x="75" y="75"/>
                    <a:pt x="76" y="75"/>
                    <a:pt x="76" y="75"/>
                  </a:cubicBezTo>
                  <a:cubicBezTo>
                    <a:pt x="77" y="75"/>
                    <a:pt x="78" y="76"/>
                    <a:pt x="78" y="77"/>
                  </a:cubicBezTo>
                  <a:cubicBezTo>
                    <a:pt x="78" y="78"/>
                    <a:pt x="77" y="78"/>
                    <a:pt x="77" y="79"/>
                  </a:cubicBezTo>
                  <a:cubicBezTo>
                    <a:pt x="77" y="79"/>
                    <a:pt x="77" y="79"/>
                    <a:pt x="77" y="80"/>
                  </a:cubicBezTo>
                  <a:cubicBezTo>
                    <a:pt x="77" y="80"/>
                    <a:pt x="77" y="80"/>
                    <a:pt x="76" y="80"/>
                  </a:cubicBezTo>
                  <a:cubicBezTo>
                    <a:pt x="76" y="80"/>
                    <a:pt x="76" y="81"/>
                    <a:pt x="77" y="81"/>
                  </a:cubicBezTo>
                  <a:cubicBezTo>
                    <a:pt x="77" y="81"/>
                    <a:pt x="78" y="81"/>
                    <a:pt x="78" y="82"/>
                  </a:cubicBezTo>
                  <a:cubicBezTo>
                    <a:pt x="80" y="82"/>
                    <a:pt x="81" y="81"/>
                    <a:pt x="82" y="80"/>
                  </a:cubicBezTo>
                  <a:cubicBezTo>
                    <a:pt x="83" y="80"/>
                    <a:pt x="83" y="79"/>
                    <a:pt x="84" y="78"/>
                  </a:cubicBezTo>
                  <a:cubicBezTo>
                    <a:pt x="84" y="78"/>
                    <a:pt x="86" y="78"/>
                    <a:pt x="86" y="78"/>
                  </a:cubicBezTo>
                  <a:cubicBezTo>
                    <a:pt x="87" y="78"/>
                    <a:pt x="87" y="78"/>
                    <a:pt x="88" y="78"/>
                  </a:cubicBezTo>
                  <a:cubicBezTo>
                    <a:pt x="88" y="78"/>
                    <a:pt x="88" y="77"/>
                    <a:pt x="88" y="77"/>
                  </a:cubicBezTo>
                  <a:cubicBezTo>
                    <a:pt x="89" y="77"/>
                    <a:pt x="89" y="77"/>
                    <a:pt x="90" y="76"/>
                  </a:cubicBezTo>
                  <a:cubicBezTo>
                    <a:pt x="90" y="76"/>
                    <a:pt x="90" y="75"/>
                    <a:pt x="90" y="75"/>
                  </a:cubicBezTo>
                  <a:cubicBezTo>
                    <a:pt x="91" y="75"/>
                    <a:pt x="92" y="76"/>
                    <a:pt x="93" y="76"/>
                  </a:cubicBezTo>
                  <a:cubicBezTo>
                    <a:pt x="94" y="76"/>
                    <a:pt x="94" y="76"/>
                    <a:pt x="94" y="76"/>
                  </a:cubicBezTo>
                  <a:cubicBezTo>
                    <a:pt x="95" y="76"/>
                    <a:pt x="95" y="76"/>
                    <a:pt x="95" y="76"/>
                  </a:cubicBezTo>
                  <a:cubicBezTo>
                    <a:pt x="96" y="75"/>
                    <a:pt x="96" y="76"/>
                    <a:pt x="97" y="76"/>
                  </a:cubicBezTo>
                  <a:cubicBezTo>
                    <a:pt x="97" y="75"/>
                    <a:pt x="96" y="75"/>
                    <a:pt x="96" y="75"/>
                  </a:cubicBezTo>
                  <a:cubicBezTo>
                    <a:pt x="96" y="73"/>
                    <a:pt x="98" y="73"/>
                    <a:pt x="98" y="73"/>
                  </a:cubicBezTo>
                  <a:cubicBezTo>
                    <a:pt x="98" y="72"/>
                    <a:pt x="97" y="72"/>
                    <a:pt x="96" y="72"/>
                  </a:cubicBezTo>
                  <a:cubicBezTo>
                    <a:pt x="96" y="72"/>
                    <a:pt x="96" y="72"/>
                    <a:pt x="95" y="72"/>
                  </a:cubicBezTo>
                  <a:cubicBezTo>
                    <a:pt x="95" y="72"/>
                    <a:pt x="94" y="73"/>
                    <a:pt x="93" y="73"/>
                  </a:cubicBezTo>
                  <a:cubicBezTo>
                    <a:pt x="93" y="72"/>
                    <a:pt x="93" y="72"/>
                    <a:pt x="92" y="71"/>
                  </a:cubicBezTo>
                  <a:cubicBezTo>
                    <a:pt x="92" y="71"/>
                    <a:pt x="91" y="72"/>
                    <a:pt x="91" y="73"/>
                  </a:cubicBezTo>
                  <a:cubicBezTo>
                    <a:pt x="90" y="74"/>
                    <a:pt x="89" y="72"/>
                    <a:pt x="88" y="71"/>
                  </a:cubicBezTo>
                  <a:cubicBezTo>
                    <a:pt x="87" y="69"/>
                    <a:pt x="86" y="68"/>
                    <a:pt x="86" y="66"/>
                  </a:cubicBezTo>
                  <a:cubicBezTo>
                    <a:pt x="86" y="65"/>
                    <a:pt x="86" y="65"/>
                    <a:pt x="86" y="64"/>
                  </a:cubicBezTo>
                  <a:cubicBezTo>
                    <a:pt x="87" y="64"/>
                    <a:pt x="88" y="63"/>
                    <a:pt x="89" y="63"/>
                  </a:cubicBezTo>
                  <a:cubicBezTo>
                    <a:pt x="89" y="63"/>
                    <a:pt x="88" y="64"/>
                    <a:pt x="88" y="64"/>
                  </a:cubicBezTo>
                  <a:cubicBezTo>
                    <a:pt x="88" y="65"/>
                    <a:pt x="87" y="65"/>
                    <a:pt x="88" y="66"/>
                  </a:cubicBezTo>
                  <a:cubicBezTo>
                    <a:pt x="88" y="66"/>
                    <a:pt x="89" y="64"/>
                    <a:pt x="89" y="63"/>
                  </a:cubicBezTo>
                  <a:cubicBezTo>
                    <a:pt x="91" y="62"/>
                    <a:pt x="94" y="59"/>
                    <a:pt x="96" y="61"/>
                  </a:cubicBezTo>
                  <a:cubicBezTo>
                    <a:pt x="96" y="60"/>
                    <a:pt x="96" y="59"/>
                    <a:pt x="97" y="59"/>
                  </a:cubicBezTo>
                  <a:cubicBezTo>
                    <a:pt x="98" y="59"/>
                    <a:pt x="98" y="59"/>
                    <a:pt x="99" y="59"/>
                  </a:cubicBezTo>
                  <a:cubicBezTo>
                    <a:pt x="99" y="59"/>
                    <a:pt x="99" y="60"/>
                    <a:pt x="99" y="60"/>
                  </a:cubicBezTo>
                  <a:cubicBezTo>
                    <a:pt x="99" y="59"/>
                    <a:pt x="100" y="59"/>
                    <a:pt x="101" y="58"/>
                  </a:cubicBezTo>
                  <a:cubicBezTo>
                    <a:pt x="101" y="58"/>
                    <a:pt x="101" y="58"/>
                    <a:pt x="102" y="58"/>
                  </a:cubicBezTo>
                  <a:cubicBezTo>
                    <a:pt x="102" y="58"/>
                    <a:pt x="102" y="58"/>
                    <a:pt x="103" y="58"/>
                  </a:cubicBezTo>
                  <a:cubicBezTo>
                    <a:pt x="103" y="57"/>
                    <a:pt x="103" y="57"/>
                    <a:pt x="103" y="57"/>
                  </a:cubicBezTo>
                  <a:cubicBezTo>
                    <a:pt x="104" y="56"/>
                    <a:pt x="104" y="56"/>
                    <a:pt x="105" y="56"/>
                  </a:cubicBezTo>
                  <a:cubicBezTo>
                    <a:pt x="106" y="56"/>
                    <a:pt x="107" y="56"/>
                    <a:pt x="108" y="56"/>
                  </a:cubicBezTo>
                  <a:cubicBezTo>
                    <a:pt x="108" y="56"/>
                    <a:pt x="108" y="56"/>
                    <a:pt x="108" y="56"/>
                  </a:cubicBezTo>
                  <a:cubicBezTo>
                    <a:pt x="108" y="56"/>
                    <a:pt x="108" y="56"/>
                    <a:pt x="109" y="56"/>
                  </a:cubicBezTo>
                  <a:cubicBezTo>
                    <a:pt x="108" y="56"/>
                    <a:pt x="108" y="56"/>
                    <a:pt x="108" y="55"/>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70" name="Freeform 778">
              <a:extLst>
                <a:ext uri="{FF2B5EF4-FFF2-40B4-BE49-F238E27FC236}">
                  <a16:creationId xmlns:a16="http://schemas.microsoft.com/office/drawing/2014/main" id="{6AA34144-6BB9-C285-597C-0DBD06AAAC42}"/>
                </a:ext>
              </a:extLst>
            </p:cNvPr>
            <p:cNvSpPr>
              <a:spLocks/>
            </p:cNvSpPr>
            <p:nvPr/>
          </p:nvSpPr>
          <p:spPr bwMode="auto">
            <a:xfrm>
              <a:off x="5546725" y="3351213"/>
              <a:ext cx="128587" cy="79375"/>
            </a:xfrm>
            <a:custGeom>
              <a:avLst/>
              <a:gdLst>
                <a:gd name="T0" fmla="*/ 12 w 31"/>
                <a:gd name="T1" fmla="*/ 18 h 19"/>
                <a:gd name="T2" fmla="*/ 14 w 31"/>
                <a:gd name="T3" fmla="*/ 18 h 19"/>
                <a:gd name="T4" fmla="*/ 15 w 31"/>
                <a:gd name="T5" fmla="*/ 16 h 19"/>
                <a:gd name="T6" fmla="*/ 16 w 31"/>
                <a:gd name="T7" fmla="*/ 13 h 19"/>
                <a:gd name="T8" fmla="*/ 18 w 31"/>
                <a:gd name="T9" fmla="*/ 16 h 19"/>
                <a:gd name="T10" fmla="*/ 19 w 31"/>
                <a:gd name="T11" fmla="*/ 16 h 19"/>
                <a:gd name="T12" fmla="*/ 20 w 31"/>
                <a:gd name="T13" fmla="*/ 18 h 19"/>
                <a:gd name="T14" fmla="*/ 20 w 31"/>
                <a:gd name="T15" fmla="*/ 19 h 19"/>
                <a:gd name="T16" fmla="*/ 21 w 31"/>
                <a:gd name="T17" fmla="*/ 18 h 19"/>
                <a:gd name="T18" fmla="*/ 22 w 31"/>
                <a:gd name="T19" fmla="*/ 16 h 19"/>
                <a:gd name="T20" fmla="*/ 23 w 31"/>
                <a:gd name="T21" fmla="*/ 13 h 19"/>
                <a:gd name="T22" fmla="*/ 26 w 31"/>
                <a:gd name="T23" fmla="*/ 14 h 19"/>
                <a:gd name="T24" fmla="*/ 29 w 31"/>
                <a:gd name="T25" fmla="*/ 15 h 19"/>
                <a:gd name="T26" fmla="*/ 28 w 31"/>
                <a:gd name="T27" fmla="*/ 13 h 19"/>
                <a:gd name="T28" fmla="*/ 28 w 31"/>
                <a:gd name="T29" fmla="*/ 12 h 19"/>
                <a:gd name="T30" fmla="*/ 30 w 31"/>
                <a:gd name="T31" fmla="*/ 12 h 19"/>
                <a:gd name="T32" fmla="*/ 30 w 31"/>
                <a:gd name="T33" fmla="*/ 11 h 19"/>
                <a:gd name="T34" fmla="*/ 31 w 31"/>
                <a:gd name="T35" fmla="*/ 8 h 19"/>
                <a:gd name="T36" fmla="*/ 28 w 31"/>
                <a:gd name="T37" fmla="*/ 9 h 19"/>
                <a:gd name="T38" fmla="*/ 24 w 31"/>
                <a:gd name="T39" fmla="*/ 7 h 19"/>
                <a:gd name="T40" fmla="*/ 25 w 31"/>
                <a:gd name="T41" fmla="*/ 5 h 19"/>
                <a:gd name="T42" fmla="*/ 25 w 31"/>
                <a:gd name="T43" fmla="*/ 2 h 19"/>
                <a:gd name="T44" fmla="*/ 20 w 31"/>
                <a:gd name="T45" fmla="*/ 1 h 19"/>
                <a:gd name="T46" fmla="*/ 17 w 31"/>
                <a:gd name="T47" fmla="*/ 1 h 19"/>
                <a:gd name="T48" fmla="*/ 15 w 31"/>
                <a:gd name="T49" fmla="*/ 2 h 19"/>
                <a:gd name="T50" fmla="*/ 11 w 31"/>
                <a:gd name="T51" fmla="*/ 2 h 19"/>
                <a:gd name="T52" fmla="*/ 10 w 31"/>
                <a:gd name="T53" fmla="*/ 3 h 19"/>
                <a:gd name="T54" fmla="*/ 9 w 31"/>
                <a:gd name="T55" fmla="*/ 3 h 19"/>
                <a:gd name="T56" fmla="*/ 7 w 31"/>
                <a:gd name="T57" fmla="*/ 3 h 19"/>
                <a:gd name="T58" fmla="*/ 7 w 31"/>
                <a:gd name="T59" fmla="*/ 4 h 19"/>
                <a:gd name="T60" fmla="*/ 7 w 31"/>
                <a:gd name="T61" fmla="*/ 5 h 19"/>
                <a:gd name="T62" fmla="*/ 6 w 31"/>
                <a:gd name="T63" fmla="*/ 7 h 19"/>
                <a:gd name="T64" fmla="*/ 3 w 31"/>
                <a:gd name="T65" fmla="*/ 8 h 19"/>
                <a:gd name="T66" fmla="*/ 4 w 31"/>
                <a:gd name="T67" fmla="*/ 10 h 19"/>
                <a:gd name="T68" fmla="*/ 1 w 31"/>
                <a:gd name="T69" fmla="*/ 12 h 19"/>
                <a:gd name="T70" fmla="*/ 2 w 31"/>
                <a:gd name="T71" fmla="*/ 14 h 19"/>
                <a:gd name="T72" fmla="*/ 0 w 31"/>
                <a:gd name="T73" fmla="*/ 16 h 19"/>
                <a:gd name="T74" fmla="*/ 2 w 31"/>
                <a:gd name="T75" fmla="*/ 14 h 19"/>
                <a:gd name="T76" fmla="*/ 4 w 31"/>
                <a:gd name="T77" fmla="*/ 13 h 19"/>
                <a:gd name="T78" fmla="*/ 6 w 31"/>
                <a:gd name="T79" fmla="*/ 15 h 19"/>
                <a:gd name="T80" fmla="*/ 6 w 31"/>
                <a:gd name="T81" fmla="*/ 17 h 19"/>
                <a:gd name="T82" fmla="*/ 10 w 31"/>
                <a:gd name="T83" fmla="*/ 18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31" h="19">
                  <a:moveTo>
                    <a:pt x="10" y="18"/>
                  </a:moveTo>
                  <a:cubicBezTo>
                    <a:pt x="11" y="18"/>
                    <a:pt x="11" y="18"/>
                    <a:pt x="12" y="18"/>
                  </a:cubicBezTo>
                  <a:cubicBezTo>
                    <a:pt x="12" y="18"/>
                    <a:pt x="13" y="18"/>
                    <a:pt x="13" y="18"/>
                  </a:cubicBezTo>
                  <a:cubicBezTo>
                    <a:pt x="13" y="18"/>
                    <a:pt x="14" y="18"/>
                    <a:pt x="14" y="18"/>
                  </a:cubicBezTo>
                  <a:cubicBezTo>
                    <a:pt x="14" y="17"/>
                    <a:pt x="14" y="17"/>
                    <a:pt x="14" y="17"/>
                  </a:cubicBezTo>
                  <a:cubicBezTo>
                    <a:pt x="15" y="16"/>
                    <a:pt x="15" y="16"/>
                    <a:pt x="15" y="16"/>
                  </a:cubicBezTo>
                  <a:cubicBezTo>
                    <a:pt x="15" y="15"/>
                    <a:pt x="14" y="15"/>
                    <a:pt x="15" y="15"/>
                  </a:cubicBezTo>
                  <a:cubicBezTo>
                    <a:pt x="16" y="14"/>
                    <a:pt x="16" y="14"/>
                    <a:pt x="16" y="13"/>
                  </a:cubicBezTo>
                  <a:cubicBezTo>
                    <a:pt x="17" y="13"/>
                    <a:pt x="17" y="14"/>
                    <a:pt x="17" y="14"/>
                  </a:cubicBezTo>
                  <a:cubicBezTo>
                    <a:pt x="17" y="15"/>
                    <a:pt x="17" y="15"/>
                    <a:pt x="18" y="16"/>
                  </a:cubicBezTo>
                  <a:cubicBezTo>
                    <a:pt x="18" y="16"/>
                    <a:pt x="18" y="16"/>
                    <a:pt x="19" y="16"/>
                  </a:cubicBezTo>
                  <a:cubicBezTo>
                    <a:pt x="19" y="16"/>
                    <a:pt x="19" y="16"/>
                    <a:pt x="19" y="16"/>
                  </a:cubicBezTo>
                  <a:cubicBezTo>
                    <a:pt x="20" y="17"/>
                    <a:pt x="19" y="17"/>
                    <a:pt x="20" y="17"/>
                  </a:cubicBezTo>
                  <a:cubicBezTo>
                    <a:pt x="20" y="18"/>
                    <a:pt x="20" y="18"/>
                    <a:pt x="20" y="18"/>
                  </a:cubicBezTo>
                  <a:cubicBezTo>
                    <a:pt x="20" y="18"/>
                    <a:pt x="20" y="18"/>
                    <a:pt x="20" y="18"/>
                  </a:cubicBezTo>
                  <a:cubicBezTo>
                    <a:pt x="20" y="18"/>
                    <a:pt x="20" y="19"/>
                    <a:pt x="20" y="19"/>
                  </a:cubicBezTo>
                  <a:cubicBezTo>
                    <a:pt x="20" y="19"/>
                    <a:pt x="20" y="19"/>
                    <a:pt x="21" y="19"/>
                  </a:cubicBezTo>
                  <a:cubicBezTo>
                    <a:pt x="22" y="19"/>
                    <a:pt x="21" y="18"/>
                    <a:pt x="21" y="18"/>
                  </a:cubicBezTo>
                  <a:cubicBezTo>
                    <a:pt x="20" y="17"/>
                    <a:pt x="21" y="17"/>
                    <a:pt x="21" y="17"/>
                  </a:cubicBezTo>
                  <a:cubicBezTo>
                    <a:pt x="21" y="16"/>
                    <a:pt x="21" y="16"/>
                    <a:pt x="22" y="16"/>
                  </a:cubicBezTo>
                  <a:cubicBezTo>
                    <a:pt x="22" y="15"/>
                    <a:pt x="22" y="15"/>
                    <a:pt x="22" y="15"/>
                  </a:cubicBezTo>
                  <a:cubicBezTo>
                    <a:pt x="23" y="14"/>
                    <a:pt x="22" y="14"/>
                    <a:pt x="23" y="13"/>
                  </a:cubicBezTo>
                  <a:cubicBezTo>
                    <a:pt x="23" y="12"/>
                    <a:pt x="24" y="13"/>
                    <a:pt x="24" y="14"/>
                  </a:cubicBezTo>
                  <a:cubicBezTo>
                    <a:pt x="25" y="15"/>
                    <a:pt x="25" y="14"/>
                    <a:pt x="26" y="14"/>
                  </a:cubicBezTo>
                  <a:cubicBezTo>
                    <a:pt x="27" y="14"/>
                    <a:pt x="27" y="14"/>
                    <a:pt x="28" y="15"/>
                  </a:cubicBezTo>
                  <a:cubicBezTo>
                    <a:pt x="28" y="15"/>
                    <a:pt x="28" y="16"/>
                    <a:pt x="29" y="15"/>
                  </a:cubicBezTo>
                  <a:cubicBezTo>
                    <a:pt x="29" y="15"/>
                    <a:pt x="28" y="15"/>
                    <a:pt x="28" y="14"/>
                  </a:cubicBezTo>
                  <a:cubicBezTo>
                    <a:pt x="28" y="14"/>
                    <a:pt x="28" y="14"/>
                    <a:pt x="28" y="13"/>
                  </a:cubicBezTo>
                  <a:cubicBezTo>
                    <a:pt x="28" y="13"/>
                    <a:pt x="28" y="13"/>
                    <a:pt x="28" y="13"/>
                  </a:cubicBezTo>
                  <a:cubicBezTo>
                    <a:pt x="28" y="13"/>
                    <a:pt x="28" y="12"/>
                    <a:pt x="28" y="12"/>
                  </a:cubicBezTo>
                  <a:cubicBezTo>
                    <a:pt x="28" y="12"/>
                    <a:pt x="29" y="12"/>
                    <a:pt x="29" y="12"/>
                  </a:cubicBezTo>
                  <a:cubicBezTo>
                    <a:pt x="29" y="12"/>
                    <a:pt x="29" y="12"/>
                    <a:pt x="30" y="12"/>
                  </a:cubicBezTo>
                  <a:cubicBezTo>
                    <a:pt x="30" y="13"/>
                    <a:pt x="31" y="12"/>
                    <a:pt x="31" y="12"/>
                  </a:cubicBezTo>
                  <a:cubicBezTo>
                    <a:pt x="31" y="12"/>
                    <a:pt x="30" y="11"/>
                    <a:pt x="30" y="11"/>
                  </a:cubicBezTo>
                  <a:cubicBezTo>
                    <a:pt x="30" y="10"/>
                    <a:pt x="30" y="10"/>
                    <a:pt x="31" y="10"/>
                  </a:cubicBezTo>
                  <a:cubicBezTo>
                    <a:pt x="31" y="9"/>
                    <a:pt x="31" y="8"/>
                    <a:pt x="31" y="8"/>
                  </a:cubicBezTo>
                  <a:cubicBezTo>
                    <a:pt x="30" y="7"/>
                    <a:pt x="30" y="8"/>
                    <a:pt x="29" y="9"/>
                  </a:cubicBezTo>
                  <a:cubicBezTo>
                    <a:pt x="29" y="9"/>
                    <a:pt x="28" y="9"/>
                    <a:pt x="28" y="9"/>
                  </a:cubicBezTo>
                  <a:cubicBezTo>
                    <a:pt x="27" y="8"/>
                    <a:pt x="27" y="8"/>
                    <a:pt x="27" y="7"/>
                  </a:cubicBezTo>
                  <a:cubicBezTo>
                    <a:pt x="26" y="7"/>
                    <a:pt x="25" y="7"/>
                    <a:pt x="24" y="7"/>
                  </a:cubicBezTo>
                  <a:cubicBezTo>
                    <a:pt x="24" y="7"/>
                    <a:pt x="24" y="6"/>
                    <a:pt x="24" y="6"/>
                  </a:cubicBezTo>
                  <a:cubicBezTo>
                    <a:pt x="24" y="5"/>
                    <a:pt x="24" y="5"/>
                    <a:pt x="25" y="5"/>
                  </a:cubicBezTo>
                  <a:cubicBezTo>
                    <a:pt x="25" y="4"/>
                    <a:pt x="25" y="4"/>
                    <a:pt x="25" y="3"/>
                  </a:cubicBezTo>
                  <a:cubicBezTo>
                    <a:pt x="25" y="3"/>
                    <a:pt x="25" y="3"/>
                    <a:pt x="25" y="2"/>
                  </a:cubicBezTo>
                  <a:cubicBezTo>
                    <a:pt x="23" y="2"/>
                    <a:pt x="23" y="1"/>
                    <a:pt x="21" y="1"/>
                  </a:cubicBezTo>
                  <a:cubicBezTo>
                    <a:pt x="21" y="1"/>
                    <a:pt x="20" y="1"/>
                    <a:pt x="20" y="1"/>
                  </a:cubicBezTo>
                  <a:cubicBezTo>
                    <a:pt x="19" y="1"/>
                    <a:pt x="19" y="0"/>
                    <a:pt x="19" y="0"/>
                  </a:cubicBezTo>
                  <a:cubicBezTo>
                    <a:pt x="18" y="0"/>
                    <a:pt x="17" y="0"/>
                    <a:pt x="17" y="1"/>
                  </a:cubicBezTo>
                  <a:cubicBezTo>
                    <a:pt x="17" y="1"/>
                    <a:pt x="18" y="1"/>
                    <a:pt x="18" y="2"/>
                  </a:cubicBezTo>
                  <a:cubicBezTo>
                    <a:pt x="17" y="2"/>
                    <a:pt x="16" y="1"/>
                    <a:pt x="15" y="2"/>
                  </a:cubicBezTo>
                  <a:cubicBezTo>
                    <a:pt x="14" y="2"/>
                    <a:pt x="13" y="2"/>
                    <a:pt x="12" y="2"/>
                  </a:cubicBezTo>
                  <a:cubicBezTo>
                    <a:pt x="11" y="2"/>
                    <a:pt x="11" y="2"/>
                    <a:pt x="11" y="2"/>
                  </a:cubicBezTo>
                  <a:cubicBezTo>
                    <a:pt x="11" y="2"/>
                    <a:pt x="11" y="3"/>
                    <a:pt x="11" y="3"/>
                  </a:cubicBezTo>
                  <a:cubicBezTo>
                    <a:pt x="10" y="3"/>
                    <a:pt x="10" y="3"/>
                    <a:pt x="10" y="3"/>
                  </a:cubicBezTo>
                  <a:cubicBezTo>
                    <a:pt x="10" y="3"/>
                    <a:pt x="10" y="3"/>
                    <a:pt x="10" y="3"/>
                  </a:cubicBezTo>
                  <a:cubicBezTo>
                    <a:pt x="9" y="3"/>
                    <a:pt x="9" y="3"/>
                    <a:pt x="9" y="3"/>
                  </a:cubicBezTo>
                  <a:cubicBezTo>
                    <a:pt x="8" y="3"/>
                    <a:pt x="8" y="3"/>
                    <a:pt x="8" y="3"/>
                  </a:cubicBezTo>
                  <a:cubicBezTo>
                    <a:pt x="7" y="3"/>
                    <a:pt x="7" y="3"/>
                    <a:pt x="7" y="3"/>
                  </a:cubicBezTo>
                  <a:cubicBezTo>
                    <a:pt x="7" y="4"/>
                    <a:pt x="6" y="4"/>
                    <a:pt x="7" y="4"/>
                  </a:cubicBezTo>
                  <a:cubicBezTo>
                    <a:pt x="7" y="4"/>
                    <a:pt x="7" y="4"/>
                    <a:pt x="7" y="4"/>
                  </a:cubicBezTo>
                  <a:cubicBezTo>
                    <a:pt x="8" y="5"/>
                    <a:pt x="7" y="5"/>
                    <a:pt x="7" y="5"/>
                  </a:cubicBezTo>
                  <a:cubicBezTo>
                    <a:pt x="7" y="5"/>
                    <a:pt x="7" y="5"/>
                    <a:pt x="7" y="5"/>
                  </a:cubicBezTo>
                  <a:cubicBezTo>
                    <a:pt x="7" y="6"/>
                    <a:pt x="6" y="6"/>
                    <a:pt x="6" y="6"/>
                  </a:cubicBezTo>
                  <a:cubicBezTo>
                    <a:pt x="6" y="6"/>
                    <a:pt x="6" y="7"/>
                    <a:pt x="6" y="7"/>
                  </a:cubicBezTo>
                  <a:cubicBezTo>
                    <a:pt x="5" y="7"/>
                    <a:pt x="5" y="7"/>
                    <a:pt x="5" y="8"/>
                  </a:cubicBezTo>
                  <a:cubicBezTo>
                    <a:pt x="5" y="8"/>
                    <a:pt x="4" y="8"/>
                    <a:pt x="3" y="8"/>
                  </a:cubicBezTo>
                  <a:cubicBezTo>
                    <a:pt x="3" y="8"/>
                    <a:pt x="4" y="9"/>
                    <a:pt x="4" y="9"/>
                  </a:cubicBezTo>
                  <a:cubicBezTo>
                    <a:pt x="4" y="9"/>
                    <a:pt x="4" y="10"/>
                    <a:pt x="4" y="10"/>
                  </a:cubicBezTo>
                  <a:cubicBezTo>
                    <a:pt x="3" y="11"/>
                    <a:pt x="2" y="11"/>
                    <a:pt x="2" y="11"/>
                  </a:cubicBezTo>
                  <a:cubicBezTo>
                    <a:pt x="2" y="12"/>
                    <a:pt x="2" y="12"/>
                    <a:pt x="1" y="12"/>
                  </a:cubicBezTo>
                  <a:cubicBezTo>
                    <a:pt x="1" y="12"/>
                    <a:pt x="1" y="13"/>
                    <a:pt x="1" y="13"/>
                  </a:cubicBezTo>
                  <a:cubicBezTo>
                    <a:pt x="1" y="14"/>
                    <a:pt x="1" y="14"/>
                    <a:pt x="2" y="14"/>
                  </a:cubicBezTo>
                  <a:cubicBezTo>
                    <a:pt x="2" y="14"/>
                    <a:pt x="2" y="14"/>
                    <a:pt x="1" y="15"/>
                  </a:cubicBezTo>
                  <a:cubicBezTo>
                    <a:pt x="1" y="15"/>
                    <a:pt x="1" y="15"/>
                    <a:pt x="0" y="16"/>
                  </a:cubicBezTo>
                  <a:cubicBezTo>
                    <a:pt x="0" y="17"/>
                    <a:pt x="3" y="16"/>
                    <a:pt x="3" y="15"/>
                  </a:cubicBezTo>
                  <a:cubicBezTo>
                    <a:pt x="3" y="15"/>
                    <a:pt x="2" y="15"/>
                    <a:pt x="2" y="14"/>
                  </a:cubicBezTo>
                  <a:cubicBezTo>
                    <a:pt x="2" y="14"/>
                    <a:pt x="2" y="14"/>
                    <a:pt x="3" y="14"/>
                  </a:cubicBezTo>
                  <a:cubicBezTo>
                    <a:pt x="3" y="14"/>
                    <a:pt x="4" y="13"/>
                    <a:pt x="4" y="13"/>
                  </a:cubicBezTo>
                  <a:cubicBezTo>
                    <a:pt x="4" y="13"/>
                    <a:pt x="5" y="13"/>
                    <a:pt x="6" y="13"/>
                  </a:cubicBezTo>
                  <a:cubicBezTo>
                    <a:pt x="6" y="14"/>
                    <a:pt x="6" y="14"/>
                    <a:pt x="6" y="15"/>
                  </a:cubicBezTo>
                  <a:cubicBezTo>
                    <a:pt x="7" y="15"/>
                    <a:pt x="6" y="16"/>
                    <a:pt x="6" y="16"/>
                  </a:cubicBezTo>
                  <a:cubicBezTo>
                    <a:pt x="6" y="17"/>
                    <a:pt x="7" y="16"/>
                    <a:pt x="6" y="17"/>
                  </a:cubicBezTo>
                  <a:cubicBezTo>
                    <a:pt x="7" y="17"/>
                    <a:pt x="8" y="17"/>
                    <a:pt x="7" y="18"/>
                  </a:cubicBezTo>
                  <a:cubicBezTo>
                    <a:pt x="8" y="18"/>
                    <a:pt x="9" y="19"/>
                    <a:pt x="10" y="18"/>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71" name="Freeform 779">
              <a:extLst>
                <a:ext uri="{FF2B5EF4-FFF2-40B4-BE49-F238E27FC236}">
                  <a16:creationId xmlns:a16="http://schemas.microsoft.com/office/drawing/2014/main" id="{FFBD7D09-23C3-F99B-CF0D-A307F5E40242}"/>
                </a:ext>
              </a:extLst>
            </p:cNvPr>
            <p:cNvSpPr>
              <a:spLocks/>
            </p:cNvSpPr>
            <p:nvPr/>
          </p:nvSpPr>
          <p:spPr bwMode="auto">
            <a:xfrm>
              <a:off x="5908675" y="3417888"/>
              <a:ext cx="115887" cy="153988"/>
            </a:xfrm>
            <a:custGeom>
              <a:avLst/>
              <a:gdLst>
                <a:gd name="T0" fmla="*/ 24 w 28"/>
                <a:gd name="T1" fmla="*/ 33 h 37"/>
                <a:gd name="T2" fmla="*/ 24 w 28"/>
                <a:gd name="T3" fmla="*/ 31 h 37"/>
                <a:gd name="T4" fmla="*/ 27 w 28"/>
                <a:gd name="T5" fmla="*/ 30 h 37"/>
                <a:gd name="T6" fmla="*/ 27 w 28"/>
                <a:gd name="T7" fmla="*/ 27 h 37"/>
                <a:gd name="T8" fmla="*/ 25 w 28"/>
                <a:gd name="T9" fmla="*/ 26 h 37"/>
                <a:gd name="T10" fmla="*/ 24 w 28"/>
                <a:gd name="T11" fmla="*/ 21 h 37"/>
                <a:gd name="T12" fmla="*/ 26 w 28"/>
                <a:gd name="T13" fmla="*/ 19 h 37"/>
                <a:gd name="T14" fmla="*/ 25 w 28"/>
                <a:gd name="T15" fmla="*/ 17 h 37"/>
                <a:gd name="T16" fmla="*/ 25 w 28"/>
                <a:gd name="T17" fmla="*/ 16 h 37"/>
                <a:gd name="T18" fmla="*/ 26 w 28"/>
                <a:gd name="T19" fmla="*/ 15 h 37"/>
                <a:gd name="T20" fmla="*/ 25 w 28"/>
                <a:gd name="T21" fmla="*/ 14 h 37"/>
                <a:gd name="T22" fmla="*/ 22 w 28"/>
                <a:gd name="T23" fmla="*/ 16 h 37"/>
                <a:gd name="T24" fmla="*/ 20 w 28"/>
                <a:gd name="T25" fmla="*/ 14 h 37"/>
                <a:gd name="T26" fmla="*/ 17 w 28"/>
                <a:gd name="T27" fmla="*/ 13 h 37"/>
                <a:gd name="T28" fmla="*/ 17 w 28"/>
                <a:gd name="T29" fmla="*/ 11 h 37"/>
                <a:gd name="T30" fmla="*/ 18 w 28"/>
                <a:gd name="T31" fmla="*/ 10 h 37"/>
                <a:gd name="T32" fmla="*/ 15 w 28"/>
                <a:gd name="T33" fmla="*/ 8 h 37"/>
                <a:gd name="T34" fmla="*/ 13 w 28"/>
                <a:gd name="T35" fmla="*/ 6 h 37"/>
                <a:gd name="T36" fmla="*/ 13 w 28"/>
                <a:gd name="T37" fmla="*/ 4 h 37"/>
                <a:gd name="T38" fmla="*/ 10 w 28"/>
                <a:gd name="T39" fmla="*/ 2 h 37"/>
                <a:gd name="T40" fmla="*/ 7 w 28"/>
                <a:gd name="T41" fmla="*/ 0 h 37"/>
                <a:gd name="T42" fmla="*/ 5 w 28"/>
                <a:gd name="T43" fmla="*/ 0 h 37"/>
                <a:gd name="T44" fmla="*/ 3 w 28"/>
                <a:gd name="T45" fmla="*/ 2 h 37"/>
                <a:gd name="T46" fmla="*/ 0 w 28"/>
                <a:gd name="T47" fmla="*/ 4 h 37"/>
                <a:gd name="T48" fmla="*/ 1 w 28"/>
                <a:gd name="T49" fmla="*/ 6 h 37"/>
                <a:gd name="T50" fmla="*/ 1 w 28"/>
                <a:gd name="T51" fmla="*/ 7 h 37"/>
                <a:gd name="T52" fmla="*/ 4 w 28"/>
                <a:gd name="T53" fmla="*/ 9 h 37"/>
                <a:gd name="T54" fmla="*/ 2 w 28"/>
                <a:gd name="T55" fmla="*/ 12 h 37"/>
                <a:gd name="T56" fmla="*/ 3 w 28"/>
                <a:gd name="T57" fmla="*/ 15 h 37"/>
                <a:gd name="T58" fmla="*/ 3 w 28"/>
                <a:gd name="T59" fmla="*/ 18 h 37"/>
                <a:gd name="T60" fmla="*/ 5 w 28"/>
                <a:gd name="T61" fmla="*/ 21 h 37"/>
                <a:gd name="T62" fmla="*/ 5 w 28"/>
                <a:gd name="T63" fmla="*/ 24 h 37"/>
                <a:gd name="T64" fmla="*/ 4 w 28"/>
                <a:gd name="T65" fmla="*/ 25 h 37"/>
                <a:gd name="T66" fmla="*/ 2 w 28"/>
                <a:gd name="T67" fmla="*/ 25 h 37"/>
                <a:gd name="T68" fmla="*/ 4 w 28"/>
                <a:gd name="T69" fmla="*/ 27 h 37"/>
                <a:gd name="T70" fmla="*/ 8 w 28"/>
                <a:gd name="T71" fmla="*/ 29 h 37"/>
                <a:gd name="T72" fmla="*/ 10 w 28"/>
                <a:gd name="T73" fmla="*/ 31 h 37"/>
                <a:gd name="T74" fmla="*/ 11 w 28"/>
                <a:gd name="T75" fmla="*/ 31 h 37"/>
                <a:gd name="T76" fmla="*/ 12 w 28"/>
                <a:gd name="T77" fmla="*/ 29 h 37"/>
                <a:gd name="T78" fmla="*/ 14 w 28"/>
                <a:gd name="T79" fmla="*/ 28 h 37"/>
                <a:gd name="T80" fmla="*/ 15 w 28"/>
                <a:gd name="T81" fmla="*/ 29 h 37"/>
                <a:gd name="T82" fmla="*/ 17 w 28"/>
                <a:gd name="T83" fmla="*/ 31 h 37"/>
                <a:gd name="T84" fmla="*/ 17 w 28"/>
                <a:gd name="T85" fmla="*/ 32 h 37"/>
                <a:gd name="T86" fmla="*/ 20 w 28"/>
                <a:gd name="T87" fmla="*/ 33 h 37"/>
                <a:gd name="T88" fmla="*/ 19 w 28"/>
                <a:gd name="T89" fmla="*/ 35 h 37"/>
                <a:gd name="T90" fmla="*/ 18 w 28"/>
                <a:gd name="T91" fmla="*/ 36 h 37"/>
                <a:gd name="T92" fmla="*/ 21 w 28"/>
                <a:gd name="T93" fmla="*/ 36 h 37"/>
                <a:gd name="T94" fmla="*/ 23 w 28"/>
                <a:gd name="T95" fmla="*/ 36 h 37"/>
                <a:gd name="T96" fmla="*/ 25 w 28"/>
                <a:gd name="T97" fmla="*/ 34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8" h="37">
                  <a:moveTo>
                    <a:pt x="25" y="34"/>
                  </a:moveTo>
                  <a:cubicBezTo>
                    <a:pt x="24" y="34"/>
                    <a:pt x="24" y="34"/>
                    <a:pt x="24" y="33"/>
                  </a:cubicBezTo>
                  <a:cubicBezTo>
                    <a:pt x="24" y="33"/>
                    <a:pt x="25" y="33"/>
                    <a:pt x="25" y="32"/>
                  </a:cubicBezTo>
                  <a:cubicBezTo>
                    <a:pt x="25" y="32"/>
                    <a:pt x="24" y="32"/>
                    <a:pt x="24" y="31"/>
                  </a:cubicBezTo>
                  <a:cubicBezTo>
                    <a:pt x="25" y="31"/>
                    <a:pt x="26" y="31"/>
                    <a:pt x="26" y="31"/>
                  </a:cubicBezTo>
                  <a:cubicBezTo>
                    <a:pt x="27" y="31"/>
                    <a:pt x="27" y="30"/>
                    <a:pt x="27" y="30"/>
                  </a:cubicBezTo>
                  <a:cubicBezTo>
                    <a:pt x="28" y="29"/>
                    <a:pt x="28" y="29"/>
                    <a:pt x="28" y="28"/>
                  </a:cubicBezTo>
                  <a:cubicBezTo>
                    <a:pt x="28" y="28"/>
                    <a:pt x="27" y="28"/>
                    <a:pt x="27" y="27"/>
                  </a:cubicBezTo>
                  <a:cubicBezTo>
                    <a:pt x="27" y="27"/>
                    <a:pt x="27" y="27"/>
                    <a:pt x="27" y="27"/>
                  </a:cubicBezTo>
                  <a:cubicBezTo>
                    <a:pt x="26" y="26"/>
                    <a:pt x="26" y="26"/>
                    <a:pt x="25" y="26"/>
                  </a:cubicBezTo>
                  <a:cubicBezTo>
                    <a:pt x="25" y="25"/>
                    <a:pt x="25" y="24"/>
                    <a:pt x="24" y="24"/>
                  </a:cubicBezTo>
                  <a:cubicBezTo>
                    <a:pt x="24" y="23"/>
                    <a:pt x="24" y="22"/>
                    <a:pt x="24" y="21"/>
                  </a:cubicBezTo>
                  <a:cubicBezTo>
                    <a:pt x="24" y="20"/>
                    <a:pt x="25" y="20"/>
                    <a:pt x="25" y="20"/>
                  </a:cubicBezTo>
                  <a:cubicBezTo>
                    <a:pt x="26" y="20"/>
                    <a:pt x="26" y="19"/>
                    <a:pt x="26" y="19"/>
                  </a:cubicBezTo>
                  <a:cubicBezTo>
                    <a:pt x="26" y="19"/>
                    <a:pt x="26" y="18"/>
                    <a:pt x="26" y="18"/>
                  </a:cubicBezTo>
                  <a:cubicBezTo>
                    <a:pt x="26" y="18"/>
                    <a:pt x="26" y="18"/>
                    <a:pt x="25" y="17"/>
                  </a:cubicBezTo>
                  <a:cubicBezTo>
                    <a:pt x="25" y="17"/>
                    <a:pt x="25" y="17"/>
                    <a:pt x="25" y="16"/>
                  </a:cubicBezTo>
                  <a:cubicBezTo>
                    <a:pt x="25" y="16"/>
                    <a:pt x="24" y="16"/>
                    <a:pt x="25" y="16"/>
                  </a:cubicBezTo>
                  <a:cubicBezTo>
                    <a:pt x="25" y="15"/>
                    <a:pt x="25" y="15"/>
                    <a:pt x="26" y="15"/>
                  </a:cubicBezTo>
                  <a:cubicBezTo>
                    <a:pt x="26" y="15"/>
                    <a:pt x="27" y="16"/>
                    <a:pt x="26" y="15"/>
                  </a:cubicBezTo>
                  <a:cubicBezTo>
                    <a:pt x="26" y="15"/>
                    <a:pt x="26" y="15"/>
                    <a:pt x="26" y="14"/>
                  </a:cubicBezTo>
                  <a:cubicBezTo>
                    <a:pt x="25" y="14"/>
                    <a:pt x="25" y="14"/>
                    <a:pt x="25" y="14"/>
                  </a:cubicBezTo>
                  <a:cubicBezTo>
                    <a:pt x="24" y="14"/>
                    <a:pt x="24" y="14"/>
                    <a:pt x="23" y="15"/>
                  </a:cubicBezTo>
                  <a:cubicBezTo>
                    <a:pt x="23" y="15"/>
                    <a:pt x="23" y="16"/>
                    <a:pt x="22" y="16"/>
                  </a:cubicBezTo>
                  <a:cubicBezTo>
                    <a:pt x="22" y="16"/>
                    <a:pt x="22" y="15"/>
                    <a:pt x="21" y="15"/>
                  </a:cubicBezTo>
                  <a:cubicBezTo>
                    <a:pt x="21" y="14"/>
                    <a:pt x="20" y="14"/>
                    <a:pt x="20" y="14"/>
                  </a:cubicBezTo>
                  <a:cubicBezTo>
                    <a:pt x="19" y="14"/>
                    <a:pt x="19" y="13"/>
                    <a:pt x="18" y="13"/>
                  </a:cubicBezTo>
                  <a:cubicBezTo>
                    <a:pt x="18" y="13"/>
                    <a:pt x="17" y="13"/>
                    <a:pt x="17" y="13"/>
                  </a:cubicBezTo>
                  <a:cubicBezTo>
                    <a:pt x="17" y="12"/>
                    <a:pt x="18" y="12"/>
                    <a:pt x="18" y="12"/>
                  </a:cubicBezTo>
                  <a:cubicBezTo>
                    <a:pt x="18" y="12"/>
                    <a:pt x="17" y="11"/>
                    <a:pt x="17" y="11"/>
                  </a:cubicBezTo>
                  <a:cubicBezTo>
                    <a:pt x="17" y="11"/>
                    <a:pt x="17" y="10"/>
                    <a:pt x="18" y="10"/>
                  </a:cubicBezTo>
                  <a:cubicBezTo>
                    <a:pt x="18" y="10"/>
                    <a:pt x="18" y="10"/>
                    <a:pt x="18" y="10"/>
                  </a:cubicBezTo>
                  <a:cubicBezTo>
                    <a:pt x="18" y="9"/>
                    <a:pt x="17" y="9"/>
                    <a:pt x="17" y="9"/>
                  </a:cubicBezTo>
                  <a:cubicBezTo>
                    <a:pt x="16" y="9"/>
                    <a:pt x="15" y="8"/>
                    <a:pt x="15" y="8"/>
                  </a:cubicBezTo>
                  <a:cubicBezTo>
                    <a:pt x="14" y="7"/>
                    <a:pt x="14" y="7"/>
                    <a:pt x="13" y="7"/>
                  </a:cubicBezTo>
                  <a:cubicBezTo>
                    <a:pt x="13" y="6"/>
                    <a:pt x="13" y="6"/>
                    <a:pt x="13" y="6"/>
                  </a:cubicBezTo>
                  <a:cubicBezTo>
                    <a:pt x="13" y="6"/>
                    <a:pt x="13" y="5"/>
                    <a:pt x="13" y="5"/>
                  </a:cubicBezTo>
                  <a:cubicBezTo>
                    <a:pt x="13" y="5"/>
                    <a:pt x="14" y="4"/>
                    <a:pt x="13" y="4"/>
                  </a:cubicBezTo>
                  <a:cubicBezTo>
                    <a:pt x="12" y="4"/>
                    <a:pt x="12" y="3"/>
                    <a:pt x="11" y="2"/>
                  </a:cubicBezTo>
                  <a:cubicBezTo>
                    <a:pt x="11" y="2"/>
                    <a:pt x="11" y="2"/>
                    <a:pt x="10" y="2"/>
                  </a:cubicBezTo>
                  <a:cubicBezTo>
                    <a:pt x="10" y="1"/>
                    <a:pt x="10" y="1"/>
                    <a:pt x="9" y="0"/>
                  </a:cubicBezTo>
                  <a:cubicBezTo>
                    <a:pt x="9" y="0"/>
                    <a:pt x="8" y="0"/>
                    <a:pt x="7" y="0"/>
                  </a:cubicBezTo>
                  <a:cubicBezTo>
                    <a:pt x="7" y="0"/>
                    <a:pt x="6" y="0"/>
                    <a:pt x="6" y="0"/>
                  </a:cubicBezTo>
                  <a:cubicBezTo>
                    <a:pt x="5" y="0"/>
                    <a:pt x="5" y="0"/>
                    <a:pt x="5" y="0"/>
                  </a:cubicBezTo>
                  <a:cubicBezTo>
                    <a:pt x="4" y="1"/>
                    <a:pt x="4" y="1"/>
                    <a:pt x="3" y="1"/>
                  </a:cubicBezTo>
                  <a:cubicBezTo>
                    <a:pt x="3" y="1"/>
                    <a:pt x="3" y="2"/>
                    <a:pt x="3" y="2"/>
                  </a:cubicBezTo>
                  <a:cubicBezTo>
                    <a:pt x="2" y="2"/>
                    <a:pt x="2" y="1"/>
                    <a:pt x="2" y="1"/>
                  </a:cubicBezTo>
                  <a:cubicBezTo>
                    <a:pt x="1" y="2"/>
                    <a:pt x="0" y="3"/>
                    <a:pt x="0" y="4"/>
                  </a:cubicBezTo>
                  <a:cubicBezTo>
                    <a:pt x="0" y="4"/>
                    <a:pt x="1" y="4"/>
                    <a:pt x="1" y="5"/>
                  </a:cubicBezTo>
                  <a:cubicBezTo>
                    <a:pt x="1" y="5"/>
                    <a:pt x="0" y="6"/>
                    <a:pt x="1" y="6"/>
                  </a:cubicBezTo>
                  <a:cubicBezTo>
                    <a:pt x="1" y="6"/>
                    <a:pt x="2" y="6"/>
                    <a:pt x="2" y="6"/>
                  </a:cubicBezTo>
                  <a:cubicBezTo>
                    <a:pt x="2" y="7"/>
                    <a:pt x="1" y="7"/>
                    <a:pt x="1" y="7"/>
                  </a:cubicBezTo>
                  <a:cubicBezTo>
                    <a:pt x="1" y="7"/>
                    <a:pt x="1" y="8"/>
                    <a:pt x="1" y="8"/>
                  </a:cubicBezTo>
                  <a:cubicBezTo>
                    <a:pt x="2" y="8"/>
                    <a:pt x="4" y="9"/>
                    <a:pt x="4" y="9"/>
                  </a:cubicBezTo>
                  <a:cubicBezTo>
                    <a:pt x="3" y="10"/>
                    <a:pt x="2" y="9"/>
                    <a:pt x="2" y="10"/>
                  </a:cubicBezTo>
                  <a:cubicBezTo>
                    <a:pt x="2" y="10"/>
                    <a:pt x="2" y="11"/>
                    <a:pt x="2" y="12"/>
                  </a:cubicBezTo>
                  <a:cubicBezTo>
                    <a:pt x="3" y="12"/>
                    <a:pt x="4" y="12"/>
                    <a:pt x="4" y="13"/>
                  </a:cubicBezTo>
                  <a:cubicBezTo>
                    <a:pt x="4" y="14"/>
                    <a:pt x="3" y="14"/>
                    <a:pt x="3" y="15"/>
                  </a:cubicBezTo>
                  <a:cubicBezTo>
                    <a:pt x="2" y="16"/>
                    <a:pt x="2" y="17"/>
                    <a:pt x="2" y="18"/>
                  </a:cubicBezTo>
                  <a:cubicBezTo>
                    <a:pt x="3" y="18"/>
                    <a:pt x="3" y="18"/>
                    <a:pt x="3" y="18"/>
                  </a:cubicBezTo>
                  <a:cubicBezTo>
                    <a:pt x="4" y="18"/>
                    <a:pt x="4" y="18"/>
                    <a:pt x="4" y="19"/>
                  </a:cubicBezTo>
                  <a:cubicBezTo>
                    <a:pt x="4" y="19"/>
                    <a:pt x="6" y="20"/>
                    <a:pt x="5" y="21"/>
                  </a:cubicBezTo>
                  <a:cubicBezTo>
                    <a:pt x="5" y="21"/>
                    <a:pt x="4" y="21"/>
                    <a:pt x="3" y="20"/>
                  </a:cubicBezTo>
                  <a:cubicBezTo>
                    <a:pt x="3" y="21"/>
                    <a:pt x="5" y="23"/>
                    <a:pt x="5" y="24"/>
                  </a:cubicBezTo>
                  <a:cubicBezTo>
                    <a:pt x="5" y="24"/>
                    <a:pt x="5" y="24"/>
                    <a:pt x="5" y="25"/>
                  </a:cubicBezTo>
                  <a:cubicBezTo>
                    <a:pt x="4" y="25"/>
                    <a:pt x="4" y="25"/>
                    <a:pt x="4" y="25"/>
                  </a:cubicBezTo>
                  <a:cubicBezTo>
                    <a:pt x="4" y="25"/>
                    <a:pt x="4" y="24"/>
                    <a:pt x="3" y="24"/>
                  </a:cubicBezTo>
                  <a:cubicBezTo>
                    <a:pt x="3" y="25"/>
                    <a:pt x="3" y="25"/>
                    <a:pt x="2" y="25"/>
                  </a:cubicBezTo>
                  <a:cubicBezTo>
                    <a:pt x="3" y="26"/>
                    <a:pt x="3" y="26"/>
                    <a:pt x="3" y="26"/>
                  </a:cubicBezTo>
                  <a:cubicBezTo>
                    <a:pt x="4" y="26"/>
                    <a:pt x="4" y="26"/>
                    <a:pt x="4" y="27"/>
                  </a:cubicBezTo>
                  <a:cubicBezTo>
                    <a:pt x="5" y="28"/>
                    <a:pt x="6" y="29"/>
                    <a:pt x="7" y="29"/>
                  </a:cubicBezTo>
                  <a:cubicBezTo>
                    <a:pt x="8" y="29"/>
                    <a:pt x="8" y="29"/>
                    <a:pt x="8" y="29"/>
                  </a:cubicBezTo>
                  <a:cubicBezTo>
                    <a:pt x="9" y="30"/>
                    <a:pt x="9" y="30"/>
                    <a:pt x="9" y="30"/>
                  </a:cubicBezTo>
                  <a:cubicBezTo>
                    <a:pt x="10" y="30"/>
                    <a:pt x="10" y="30"/>
                    <a:pt x="10" y="31"/>
                  </a:cubicBezTo>
                  <a:cubicBezTo>
                    <a:pt x="11" y="31"/>
                    <a:pt x="10" y="31"/>
                    <a:pt x="10" y="31"/>
                  </a:cubicBezTo>
                  <a:cubicBezTo>
                    <a:pt x="10" y="31"/>
                    <a:pt x="11" y="32"/>
                    <a:pt x="11" y="31"/>
                  </a:cubicBezTo>
                  <a:cubicBezTo>
                    <a:pt x="11" y="31"/>
                    <a:pt x="11" y="31"/>
                    <a:pt x="11" y="30"/>
                  </a:cubicBezTo>
                  <a:cubicBezTo>
                    <a:pt x="11" y="30"/>
                    <a:pt x="12" y="30"/>
                    <a:pt x="12" y="29"/>
                  </a:cubicBezTo>
                  <a:cubicBezTo>
                    <a:pt x="13" y="29"/>
                    <a:pt x="11" y="29"/>
                    <a:pt x="12" y="28"/>
                  </a:cubicBezTo>
                  <a:cubicBezTo>
                    <a:pt x="13" y="27"/>
                    <a:pt x="13" y="27"/>
                    <a:pt x="14" y="28"/>
                  </a:cubicBezTo>
                  <a:cubicBezTo>
                    <a:pt x="14" y="28"/>
                    <a:pt x="14" y="28"/>
                    <a:pt x="14" y="29"/>
                  </a:cubicBezTo>
                  <a:cubicBezTo>
                    <a:pt x="14" y="29"/>
                    <a:pt x="15" y="29"/>
                    <a:pt x="15" y="29"/>
                  </a:cubicBezTo>
                  <a:cubicBezTo>
                    <a:pt x="15" y="29"/>
                    <a:pt x="16" y="30"/>
                    <a:pt x="16" y="30"/>
                  </a:cubicBezTo>
                  <a:cubicBezTo>
                    <a:pt x="16" y="31"/>
                    <a:pt x="17" y="31"/>
                    <a:pt x="17" y="31"/>
                  </a:cubicBezTo>
                  <a:cubicBezTo>
                    <a:pt x="17" y="31"/>
                    <a:pt x="17" y="31"/>
                    <a:pt x="17" y="31"/>
                  </a:cubicBezTo>
                  <a:cubicBezTo>
                    <a:pt x="17" y="32"/>
                    <a:pt x="17" y="32"/>
                    <a:pt x="17" y="32"/>
                  </a:cubicBezTo>
                  <a:cubicBezTo>
                    <a:pt x="18" y="33"/>
                    <a:pt x="19" y="32"/>
                    <a:pt x="19" y="33"/>
                  </a:cubicBezTo>
                  <a:cubicBezTo>
                    <a:pt x="19" y="33"/>
                    <a:pt x="20" y="33"/>
                    <a:pt x="20" y="33"/>
                  </a:cubicBezTo>
                  <a:cubicBezTo>
                    <a:pt x="20" y="33"/>
                    <a:pt x="19" y="34"/>
                    <a:pt x="19" y="34"/>
                  </a:cubicBezTo>
                  <a:cubicBezTo>
                    <a:pt x="19" y="35"/>
                    <a:pt x="19" y="35"/>
                    <a:pt x="19" y="35"/>
                  </a:cubicBezTo>
                  <a:cubicBezTo>
                    <a:pt x="19" y="36"/>
                    <a:pt x="19" y="36"/>
                    <a:pt x="19" y="36"/>
                  </a:cubicBezTo>
                  <a:cubicBezTo>
                    <a:pt x="19" y="36"/>
                    <a:pt x="18" y="36"/>
                    <a:pt x="18" y="36"/>
                  </a:cubicBezTo>
                  <a:cubicBezTo>
                    <a:pt x="18" y="36"/>
                    <a:pt x="18" y="37"/>
                    <a:pt x="19" y="37"/>
                  </a:cubicBezTo>
                  <a:cubicBezTo>
                    <a:pt x="20" y="37"/>
                    <a:pt x="20" y="36"/>
                    <a:pt x="21" y="36"/>
                  </a:cubicBezTo>
                  <a:cubicBezTo>
                    <a:pt x="21" y="36"/>
                    <a:pt x="22" y="36"/>
                    <a:pt x="22" y="36"/>
                  </a:cubicBezTo>
                  <a:cubicBezTo>
                    <a:pt x="22" y="36"/>
                    <a:pt x="23" y="36"/>
                    <a:pt x="23" y="36"/>
                  </a:cubicBezTo>
                  <a:cubicBezTo>
                    <a:pt x="23" y="36"/>
                    <a:pt x="24" y="36"/>
                    <a:pt x="24" y="36"/>
                  </a:cubicBezTo>
                  <a:cubicBezTo>
                    <a:pt x="24" y="36"/>
                    <a:pt x="25" y="35"/>
                    <a:pt x="25" y="34"/>
                  </a:cubicBezTo>
                  <a:cubicBezTo>
                    <a:pt x="25" y="34"/>
                    <a:pt x="25" y="35"/>
                    <a:pt x="25" y="34"/>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72" name="Freeform 780">
              <a:extLst>
                <a:ext uri="{FF2B5EF4-FFF2-40B4-BE49-F238E27FC236}">
                  <a16:creationId xmlns:a16="http://schemas.microsoft.com/office/drawing/2014/main" id="{C488F8FA-B974-06EA-4C14-737DB8B2D8BA}"/>
                </a:ext>
              </a:extLst>
            </p:cNvPr>
            <p:cNvSpPr>
              <a:spLocks/>
            </p:cNvSpPr>
            <p:nvPr/>
          </p:nvSpPr>
          <p:spPr bwMode="auto">
            <a:xfrm>
              <a:off x="5895975" y="3521075"/>
              <a:ext cx="58737" cy="63500"/>
            </a:xfrm>
            <a:custGeom>
              <a:avLst/>
              <a:gdLst>
                <a:gd name="T0" fmla="*/ 7 w 14"/>
                <a:gd name="T1" fmla="*/ 14 h 15"/>
                <a:gd name="T2" fmla="*/ 6 w 14"/>
                <a:gd name="T3" fmla="*/ 12 h 15"/>
                <a:gd name="T4" fmla="*/ 7 w 14"/>
                <a:gd name="T5" fmla="*/ 10 h 15"/>
                <a:gd name="T6" fmla="*/ 7 w 14"/>
                <a:gd name="T7" fmla="*/ 10 h 15"/>
                <a:gd name="T8" fmla="*/ 9 w 14"/>
                <a:gd name="T9" fmla="*/ 8 h 15"/>
                <a:gd name="T10" fmla="*/ 11 w 14"/>
                <a:gd name="T11" fmla="*/ 9 h 15"/>
                <a:gd name="T12" fmla="*/ 12 w 14"/>
                <a:gd name="T13" fmla="*/ 8 h 15"/>
                <a:gd name="T14" fmla="*/ 11 w 14"/>
                <a:gd name="T15" fmla="*/ 7 h 15"/>
                <a:gd name="T16" fmla="*/ 12 w 14"/>
                <a:gd name="T17" fmla="*/ 7 h 15"/>
                <a:gd name="T18" fmla="*/ 13 w 14"/>
                <a:gd name="T19" fmla="*/ 6 h 15"/>
                <a:gd name="T20" fmla="*/ 13 w 14"/>
                <a:gd name="T21" fmla="*/ 6 h 15"/>
                <a:gd name="T22" fmla="*/ 12 w 14"/>
                <a:gd name="T23" fmla="*/ 5 h 15"/>
                <a:gd name="T24" fmla="*/ 11 w 14"/>
                <a:gd name="T25" fmla="*/ 4 h 15"/>
                <a:gd name="T26" fmla="*/ 10 w 14"/>
                <a:gd name="T27" fmla="*/ 4 h 15"/>
                <a:gd name="T28" fmla="*/ 8 w 14"/>
                <a:gd name="T29" fmla="*/ 2 h 15"/>
                <a:gd name="T30" fmla="*/ 6 w 14"/>
                <a:gd name="T31" fmla="*/ 1 h 15"/>
                <a:gd name="T32" fmla="*/ 5 w 14"/>
                <a:gd name="T33" fmla="*/ 0 h 15"/>
                <a:gd name="T34" fmla="*/ 5 w 14"/>
                <a:gd name="T35" fmla="*/ 0 h 15"/>
                <a:gd name="T36" fmla="*/ 4 w 14"/>
                <a:gd name="T37" fmla="*/ 0 h 15"/>
                <a:gd name="T38" fmla="*/ 4 w 14"/>
                <a:gd name="T39" fmla="*/ 2 h 15"/>
                <a:gd name="T40" fmla="*/ 3 w 14"/>
                <a:gd name="T41" fmla="*/ 2 h 15"/>
                <a:gd name="T42" fmla="*/ 2 w 14"/>
                <a:gd name="T43" fmla="*/ 4 h 15"/>
                <a:gd name="T44" fmla="*/ 2 w 14"/>
                <a:gd name="T45" fmla="*/ 4 h 15"/>
                <a:gd name="T46" fmla="*/ 1 w 14"/>
                <a:gd name="T47" fmla="*/ 5 h 15"/>
                <a:gd name="T48" fmla="*/ 1 w 14"/>
                <a:gd name="T49" fmla="*/ 6 h 15"/>
                <a:gd name="T50" fmla="*/ 1 w 14"/>
                <a:gd name="T51" fmla="*/ 8 h 15"/>
                <a:gd name="T52" fmla="*/ 0 w 14"/>
                <a:gd name="T53" fmla="*/ 9 h 15"/>
                <a:gd name="T54" fmla="*/ 0 w 14"/>
                <a:gd name="T55" fmla="*/ 10 h 15"/>
                <a:gd name="T56" fmla="*/ 2 w 14"/>
                <a:gd name="T57" fmla="*/ 10 h 15"/>
                <a:gd name="T58" fmla="*/ 2 w 14"/>
                <a:gd name="T59" fmla="*/ 11 h 15"/>
                <a:gd name="T60" fmla="*/ 3 w 14"/>
                <a:gd name="T61" fmla="*/ 12 h 15"/>
                <a:gd name="T62" fmla="*/ 5 w 14"/>
                <a:gd name="T63" fmla="*/ 13 h 15"/>
                <a:gd name="T64" fmla="*/ 6 w 14"/>
                <a:gd name="T65" fmla="*/ 15 h 15"/>
                <a:gd name="T66" fmla="*/ 7 w 14"/>
                <a:gd name="T67" fmla="*/ 14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4" h="15">
                  <a:moveTo>
                    <a:pt x="7" y="14"/>
                  </a:moveTo>
                  <a:cubicBezTo>
                    <a:pt x="7" y="13"/>
                    <a:pt x="6" y="13"/>
                    <a:pt x="6" y="12"/>
                  </a:cubicBezTo>
                  <a:cubicBezTo>
                    <a:pt x="6" y="11"/>
                    <a:pt x="7" y="11"/>
                    <a:pt x="7" y="10"/>
                  </a:cubicBezTo>
                  <a:cubicBezTo>
                    <a:pt x="7" y="10"/>
                    <a:pt x="7" y="10"/>
                    <a:pt x="7" y="10"/>
                  </a:cubicBezTo>
                  <a:cubicBezTo>
                    <a:pt x="7" y="10"/>
                    <a:pt x="8" y="8"/>
                    <a:pt x="9" y="8"/>
                  </a:cubicBezTo>
                  <a:cubicBezTo>
                    <a:pt x="10" y="9"/>
                    <a:pt x="9" y="10"/>
                    <a:pt x="11" y="9"/>
                  </a:cubicBezTo>
                  <a:cubicBezTo>
                    <a:pt x="11" y="9"/>
                    <a:pt x="12" y="9"/>
                    <a:pt x="12" y="8"/>
                  </a:cubicBezTo>
                  <a:cubicBezTo>
                    <a:pt x="12" y="8"/>
                    <a:pt x="11" y="8"/>
                    <a:pt x="11" y="7"/>
                  </a:cubicBezTo>
                  <a:cubicBezTo>
                    <a:pt x="11" y="7"/>
                    <a:pt x="12" y="7"/>
                    <a:pt x="12" y="7"/>
                  </a:cubicBezTo>
                  <a:cubicBezTo>
                    <a:pt x="12" y="7"/>
                    <a:pt x="13" y="7"/>
                    <a:pt x="13" y="6"/>
                  </a:cubicBezTo>
                  <a:cubicBezTo>
                    <a:pt x="13" y="6"/>
                    <a:pt x="14" y="6"/>
                    <a:pt x="13" y="6"/>
                  </a:cubicBezTo>
                  <a:cubicBezTo>
                    <a:pt x="13" y="5"/>
                    <a:pt x="13" y="5"/>
                    <a:pt x="12" y="5"/>
                  </a:cubicBezTo>
                  <a:cubicBezTo>
                    <a:pt x="12" y="5"/>
                    <a:pt x="12" y="5"/>
                    <a:pt x="11" y="4"/>
                  </a:cubicBezTo>
                  <a:cubicBezTo>
                    <a:pt x="11" y="4"/>
                    <a:pt x="10" y="4"/>
                    <a:pt x="10" y="4"/>
                  </a:cubicBezTo>
                  <a:cubicBezTo>
                    <a:pt x="9" y="4"/>
                    <a:pt x="8" y="3"/>
                    <a:pt x="8" y="2"/>
                  </a:cubicBezTo>
                  <a:cubicBezTo>
                    <a:pt x="7" y="2"/>
                    <a:pt x="7" y="1"/>
                    <a:pt x="6" y="1"/>
                  </a:cubicBezTo>
                  <a:cubicBezTo>
                    <a:pt x="6" y="1"/>
                    <a:pt x="6" y="1"/>
                    <a:pt x="5" y="0"/>
                  </a:cubicBezTo>
                  <a:cubicBezTo>
                    <a:pt x="5" y="0"/>
                    <a:pt x="5" y="0"/>
                    <a:pt x="5" y="0"/>
                  </a:cubicBezTo>
                  <a:cubicBezTo>
                    <a:pt x="5" y="0"/>
                    <a:pt x="4" y="0"/>
                    <a:pt x="4" y="0"/>
                  </a:cubicBezTo>
                  <a:cubicBezTo>
                    <a:pt x="4" y="0"/>
                    <a:pt x="5" y="2"/>
                    <a:pt x="4" y="2"/>
                  </a:cubicBezTo>
                  <a:cubicBezTo>
                    <a:pt x="3" y="2"/>
                    <a:pt x="3" y="1"/>
                    <a:pt x="3" y="2"/>
                  </a:cubicBezTo>
                  <a:cubicBezTo>
                    <a:pt x="2" y="2"/>
                    <a:pt x="2" y="3"/>
                    <a:pt x="2" y="4"/>
                  </a:cubicBezTo>
                  <a:cubicBezTo>
                    <a:pt x="2" y="4"/>
                    <a:pt x="2" y="4"/>
                    <a:pt x="2" y="4"/>
                  </a:cubicBezTo>
                  <a:cubicBezTo>
                    <a:pt x="1" y="5"/>
                    <a:pt x="1" y="5"/>
                    <a:pt x="1" y="5"/>
                  </a:cubicBezTo>
                  <a:cubicBezTo>
                    <a:pt x="1" y="5"/>
                    <a:pt x="1" y="5"/>
                    <a:pt x="1" y="6"/>
                  </a:cubicBezTo>
                  <a:cubicBezTo>
                    <a:pt x="1" y="7"/>
                    <a:pt x="1" y="7"/>
                    <a:pt x="1" y="8"/>
                  </a:cubicBezTo>
                  <a:cubicBezTo>
                    <a:pt x="1" y="8"/>
                    <a:pt x="1" y="9"/>
                    <a:pt x="0" y="9"/>
                  </a:cubicBezTo>
                  <a:cubicBezTo>
                    <a:pt x="1" y="9"/>
                    <a:pt x="0" y="9"/>
                    <a:pt x="0" y="10"/>
                  </a:cubicBezTo>
                  <a:cubicBezTo>
                    <a:pt x="1" y="10"/>
                    <a:pt x="2" y="10"/>
                    <a:pt x="2" y="10"/>
                  </a:cubicBezTo>
                  <a:cubicBezTo>
                    <a:pt x="2" y="10"/>
                    <a:pt x="2" y="11"/>
                    <a:pt x="2" y="11"/>
                  </a:cubicBezTo>
                  <a:cubicBezTo>
                    <a:pt x="3" y="11"/>
                    <a:pt x="3" y="12"/>
                    <a:pt x="3" y="12"/>
                  </a:cubicBezTo>
                  <a:cubicBezTo>
                    <a:pt x="4" y="12"/>
                    <a:pt x="4" y="13"/>
                    <a:pt x="5" y="13"/>
                  </a:cubicBezTo>
                  <a:cubicBezTo>
                    <a:pt x="5" y="14"/>
                    <a:pt x="6" y="15"/>
                    <a:pt x="6" y="15"/>
                  </a:cubicBezTo>
                  <a:cubicBezTo>
                    <a:pt x="7" y="15"/>
                    <a:pt x="7" y="14"/>
                    <a:pt x="7" y="14"/>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73" name="Freeform 781">
              <a:extLst>
                <a:ext uri="{FF2B5EF4-FFF2-40B4-BE49-F238E27FC236}">
                  <a16:creationId xmlns:a16="http://schemas.microsoft.com/office/drawing/2014/main" id="{73278F11-7243-24BE-2078-374225940C18}"/>
                </a:ext>
              </a:extLst>
            </p:cNvPr>
            <p:cNvSpPr>
              <a:spLocks/>
            </p:cNvSpPr>
            <p:nvPr/>
          </p:nvSpPr>
          <p:spPr bwMode="auto">
            <a:xfrm>
              <a:off x="5954713" y="3567113"/>
              <a:ext cx="69850" cy="53975"/>
            </a:xfrm>
            <a:custGeom>
              <a:avLst/>
              <a:gdLst>
                <a:gd name="T0" fmla="*/ 17 w 17"/>
                <a:gd name="T1" fmla="*/ 7 h 13"/>
                <a:gd name="T2" fmla="*/ 17 w 17"/>
                <a:gd name="T3" fmla="*/ 6 h 13"/>
                <a:gd name="T4" fmla="*/ 17 w 17"/>
                <a:gd name="T5" fmla="*/ 5 h 13"/>
                <a:gd name="T6" fmla="*/ 16 w 17"/>
                <a:gd name="T7" fmla="*/ 3 h 13"/>
                <a:gd name="T8" fmla="*/ 14 w 17"/>
                <a:gd name="T9" fmla="*/ 2 h 13"/>
                <a:gd name="T10" fmla="*/ 13 w 17"/>
                <a:gd name="T11" fmla="*/ 1 h 13"/>
                <a:gd name="T12" fmla="*/ 12 w 17"/>
                <a:gd name="T13" fmla="*/ 0 h 13"/>
                <a:gd name="T14" fmla="*/ 10 w 17"/>
                <a:gd name="T15" fmla="*/ 0 h 13"/>
                <a:gd name="T16" fmla="*/ 9 w 17"/>
                <a:gd name="T17" fmla="*/ 0 h 13"/>
                <a:gd name="T18" fmla="*/ 7 w 17"/>
                <a:gd name="T19" fmla="*/ 1 h 13"/>
                <a:gd name="T20" fmla="*/ 6 w 17"/>
                <a:gd name="T21" fmla="*/ 2 h 13"/>
                <a:gd name="T22" fmla="*/ 5 w 17"/>
                <a:gd name="T23" fmla="*/ 1 h 13"/>
                <a:gd name="T24" fmla="*/ 3 w 17"/>
                <a:gd name="T25" fmla="*/ 2 h 13"/>
                <a:gd name="T26" fmla="*/ 1 w 17"/>
                <a:gd name="T27" fmla="*/ 4 h 13"/>
                <a:gd name="T28" fmla="*/ 0 w 17"/>
                <a:gd name="T29" fmla="*/ 6 h 13"/>
                <a:gd name="T30" fmla="*/ 1 w 17"/>
                <a:gd name="T31" fmla="*/ 7 h 13"/>
                <a:gd name="T32" fmla="*/ 0 w 17"/>
                <a:gd name="T33" fmla="*/ 7 h 13"/>
                <a:gd name="T34" fmla="*/ 0 w 17"/>
                <a:gd name="T35" fmla="*/ 8 h 13"/>
                <a:gd name="T36" fmla="*/ 1 w 17"/>
                <a:gd name="T37" fmla="*/ 9 h 13"/>
                <a:gd name="T38" fmla="*/ 0 w 17"/>
                <a:gd name="T39" fmla="*/ 9 h 13"/>
                <a:gd name="T40" fmla="*/ 2 w 17"/>
                <a:gd name="T41" fmla="*/ 12 h 13"/>
                <a:gd name="T42" fmla="*/ 2 w 17"/>
                <a:gd name="T43" fmla="*/ 13 h 13"/>
                <a:gd name="T44" fmla="*/ 4 w 17"/>
                <a:gd name="T45" fmla="*/ 13 h 13"/>
                <a:gd name="T46" fmla="*/ 5 w 17"/>
                <a:gd name="T47" fmla="*/ 13 h 13"/>
                <a:gd name="T48" fmla="*/ 7 w 17"/>
                <a:gd name="T49" fmla="*/ 13 h 13"/>
                <a:gd name="T50" fmla="*/ 8 w 17"/>
                <a:gd name="T51" fmla="*/ 13 h 13"/>
                <a:gd name="T52" fmla="*/ 8 w 17"/>
                <a:gd name="T53" fmla="*/ 13 h 13"/>
                <a:gd name="T54" fmla="*/ 9 w 17"/>
                <a:gd name="T55" fmla="*/ 12 h 13"/>
                <a:gd name="T56" fmla="*/ 10 w 17"/>
                <a:gd name="T57" fmla="*/ 11 h 13"/>
                <a:gd name="T58" fmla="*/ 11 w 17"/>
                <a:gd name="T59" fmla="*/ 11 h 13"/>
                <a:gd name="T60" fmla="*/ 13 w 17"/>
                <a:gd name="T61" fmla="*/ 11 h 13"/>
                <a:gd name="T62" fmla="*/ 15 w 17"/>
                <a:gd name="T63" fmla="*/ 10 h 13"/>
                <a:gd name="T64" fmla="*/ 16 w 17"/>
                <a:gd name="T65" fmla="*/ 9 h 13"/>
                <a:gd name="T66" fmla="*/ 17 w 17"/>
                <a:gd name="T67" fmla="*/ 7 h 13"/>
                <a:gd name="T68" fmla="*/ 17 w 17"/>
                <a:gd name="T69" fmla="*/ 7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7" h="13">
                  <a:moveTo>
                    <a:pt x="17" y="7"/>
                  </a:moveTo>
                  <a:cubicBezTo>
                    <a:pt x="17" y="7"/>
                    <a:pt x="17" y="6"/>
                    <a:pt x="17" y="6"/>
                  </a:cubicBezTo>
                  <a:cubicBezTo>
                    <a:pt x="17" y="5"/>
                    <a:pt x="17" y="5"/>
                    <a:pt x="17" y="5"/>
                  </a:cubicBezTo>
                  <a:cubicBezTo>
                    <a:pt x="16" y="4"/>
                    <a:pt x="16" y="3"/>
                    <a:pt x="16" y="3"/>
                  </a:cubicBezTo>
                  <a:cubicBezTo>
                    <a:pt x="16" y="2"/>
                    <a:pt x="15" y="2"/>
                    <a:pt x="14" y="2"/>
                  </a:cubicBezTo>
                  <a:cubicBezTo>
                    <a:pt x="14" y="1"/>
                    <a:pt x="13" y="1"/>
                    <a:pt x="13" y="1"/>
                  </a:cubicBezTo>
                  <a:cubicBezTo>
                    <a:pt x="13" y="0"/>
                    <a:pt x="13" y="0"/>
                    <a:pt x="12" y="0"/>
                  </a:cubicBezTo>
                  <a:cubicBezTo>
                    <a:pt x="12" y="0"/>
                    <a:pt x="11" y="0"/>
                    <a:pt x="10" y="0"/>
                  </a:cubicBezTo>
                  <a:cubicBezTo>
                    <a:pt x="10" y="0"/>
                    <a:pt x="9" y="0"/>
                    <a:pt x="9" y="0"/>
                  </a:cubicBezTo>
                  <a:cubicBezTo>
                    <a:pt x="8" y="1"/>
                    <a:pt x="8" y="1"/>
                    <a:pt x="7" y="1"/>
                  </a:cubicBezTo>
                  <a:cubicBezTo>
                    <a:pt x="6" y="1"/>
                    <a:pt x="6" y="1"/>
                    <a:pt x="6" y="2"/>
                  </a:cubicBezTo>
                  <a:cubicBezTo>
                    <a:pt x="5" y="2"/>
                    <a:pt x="5" y="2"/>
                    <a:pt x="5" y="1"/>
                  </a:cubicBezTo>
                  <a:cubicBezTo>
                    <a:pt x="4" y="1"/>
                    <a:pt x="3" y="2"/>
                    <a:pt x="3" y="2"/>
                  </a:cubicBezTo>
                  <a:cubicBezTo>
                    <a:pt x="2" y="3"/>
                    <a:pt x="2" y="4"/>
                    <a:pt x="1" y="4"/>
                  </a:cubicBezTo>
                  <a:cubicBezTo>
                    <a:pt x="1" y="5"/>
                    <a:pt x="0" y="5"/>
                    <a:pt x="0" y="6"/>
                  </a:cubicBezTo>
                  <a:cubicBezTo>
                    <a:pt x="0" y="6"/>
                    <a:pt x="1" y="6"/>
                    <a:pt x="1" y="7"/>
                  </a:cubicBezTo>
                  <a:cubicBezTo>
                    <a:pt x="0" y="7"/>
                    <a:pt x="0" y="7"/>
                    <a:pt x="0" y="7"/>
                  </a:cubicBezTo>
                  <a:cubicBezTo>
                    <a:pt x="0" y="7"/>
                    <a:pt x="0" y="7"/>
                    <a:pt x="0" y="8"/>
                  </a:cubicBezTo>
                  <a:cubicBezTo>
                    <a:pt x="0" y="8"/>
                    <a:pt x="1" y="8"/>
                    <a:pt x="1" y="9"/>
                  </a:cubicBezTo>
                  <a:cubicBezTo>
                    <a:pt x="1" y="9"/>
                    <a:pt x="0" y="9"/>
                    <a:pt x="0" y="9"/>
                  </a:cubicBezTo>
                  <a:cubicBezTo>
                    <a:pt x="0" y="10"/>
                    <a:pt x="1" y="11"/>
                    <a:pt x="2" y="12"/>
                  </a:cubicBezTo>
                  <a:cubicBezTo>
                    <a:pt x="2" y="13"/>
                    <a:pt x="2" y="13"/>
                    <a:pt x="2" y="13"/>
                  </a:cubicBezTo>
                  <a:cubicBezTo>
                    <a:pt x="3" y="13"/>
                    <a:pt x="4" y="13"/>
                    <a:pt x="4" y="13"/>
                  </a:cubicBezTo>
                  <a:cubicBezTo>
                    <a:pt x="4" y="13"/>
                    <a:pt x="5" y="13"/>
                    <a:pt x="5" y="13"/>
                  </a:cubicBezTo>
                  <a:cubicBezTo>
                    <a:pt x="6" y="13"/>
                    <a:pt x="6" y="13"/>
                    <a:pt x="7" y="13"/>
                  </a:cubicBezTo>
                  <a:cubicBezTo>
                    <a:pt x="7" y="13"/>
                    <a:pt x="7" y="13"/>
                    <a:pt x="8" y="13"/>
                  </a:cubicBezTo>
                  <a:cubicBezTo>
                    <a:pt x="8" y="13"/>
                    <a:pt x="8" y="13"/>
                    <a:pt x="8" y="13"/>
                  </a:cubicBezTo>
                  <a:cubicBezTo>
                    <a:pt x="8" y="13"/>
                    <a:pt x="9" y="13"/>
                    <a:pt x="9" y="12"/>
                  </a:cubicBezTo>
                  <a:cubicBezTo>
                    <a:pt x="9" y="12"/>
                    <a:pt x="9" y="12"/>
                    <a:pt x="10" y="11"/>
                  </a:cubicBezTo>
                  <a:cubicBezTo>
                    <a:pt x="10" y="11"/>
                    <a:pt x="11" y="11"/>
                    <a:pt x="11" y="11"/>
                  </a:cubicBezTo>
                  <a:cubicBezTo>
                    <a:pt x="12" y="11"/>
                    <a:pt x="12" y="11"/>
                    <a:pt x="13" y="11"/>
                  </a:cubicBezTo>
                  <a:cubicBezTo>
                    <a:pt x="14" y="11"/>
                    <a:pt x="14" y="11"/>
                    <a:pt x="15" y="10"/>
                  </a:cubicBezTo>
                  <a:cubicBezTo>
                    <a:pt x="15" y="9"/>
                    <a:pt x="16" y="9"/>
                    <a:pt x="16" y="9"/>
                  </a:cubicBezTo>
                  <a:cubicBezTo>
                    <a:pt x="16" y="8"/>
                    <a:pt x="17" y="8"/>
                    <a:pt x="17" y="7"/>
                  </a:cubicBezTo>
                  <a:cubicBezTo>
                    <a:pt x="17" y="7"/>
                    <a:pt x="17" y="8"/>
                    <a:pt x="17" y="7"/>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74" name="Freeform 782">
              <a:extLst>
                <a:ext uri="{FF2B5EF4-FFF2-40B4-BE49-F238E27FC236}">
                  <a16:creationId xmlns:a16="http://schemas.microsoft.com/office/drawing/2014/main" id="{F8AE8A38-7D2C-0EFB-3460-31324A5F4677}"/>
                </a:ext>
              </a:extLst>
            </p:cNvPr>
            <p:cNvSpPr>
              <a:spLocks noEditPoints="1"/>
            </p:cNvSpPr>
            <p:nvPr/>
          </p:nvSpPr>
          <p:spPr bwMode="auto">
            <a:xfrm>
              <a:off x="5516563" y="1992313"/>
              <a:ext cx="738187" cy="879475"/>
            </a:xfrm>
            <a:custGeom>
              <a:avLst/>
              <a:gdLst>
                <a:gd name="T0" fmla="*/ 76 w 177"/>
                <a:gd name="T1" fmla="*/ 79 h 211"/>
                <a:gd name="T2" fmla="*/ 49 w 177"/>
                <a:gd name="T3" fmla="*/ 143 h 211"/>
                <a:gd name="T4" fmla="*/ 39 w 177"/>
                <a:gd name="T5" fmla="*/ 195 h 211"/>
                <a:gd name="T6" fmla="*/ 28 w 177"/>
                <a:gd name="T7" fmla="*/ 204 h 211"/>
                <a:gd name="T8" fmla="*/ 4 w 177"/>
                <a:gd name="T9" fmla="*/ 202 h 211"/>
                <a:gd name="T10" fmla="*/ 4 w 177"/>
                <a:gd name="T11" fmla="*/ 194 h 211"/>
                <a:gd name="T12" fmla="*/ 8 w 177"/>
                <a:gd name="T13" fmla="*/ 181 h 211"/>
                <a:gd name="T14" fmla="*/ 1 w 177"/>
                <a:gd name="T15" fmla="*/ 172 h 211"/>
                <a:gd name="T16" fmla="*/ 16 w 177"/>
                <a:gd name="T17" fmla="*/ 166 h 211"/>
                <a:gd name="T18" fmla="*/ 6 w 177"/>
                <a:gd name="T19" fmla="*/ 165 h 211"/>
                <a:gd name="T20" fmla="*/ 3 w 177"/>
                <a:gd name="T21" fmla="*/ 158 h 211"/>
                <a:gd name="T22" fmla="*/ 14 w 177"/>
                <a:gd name="T23" fmla="*/ 152 h 211"/>
                <a:gd name="T24" fmla="*/ 21 w 177"/>
                <a:gd name="T25" fmla="*/ 147 h 211"/>
                <a:gd name="T26" fmla="*/ 23 w 177"/>
                <a:gd name="T27" fmla="*/ 142 h 211"/>
                <a:gd name="T28" fmla="*/ 34 w 177"/>
                <a:gd name="T29" fmla="*/ 137 h 211"/>
                <a:gd name="T30" fmla="*/ 43 w 177"/>
                <a:gd name="T31" fmla="*/ 128 h 211"/>
                <a:gd name="T32" fmla="*/ 38 w 177"/>
                <a:gd name="T33" fmla="*/ 123 h 211"/>
                <a:gd name="T34" fmla="*/ 45 w 177"/>
                <a:gd name="T35" fmla="*/ 116 h 211"/>
                <a:gd name="T36" fmla="*/ 53 w 177"/>
                <a:gd name="T37" fmla="*/ 101 h 211"/>
                <a:gd name="T38" fmla="*/ 56 w 177"/>
                <a:gd name="T39" fmla="*/ 91 h 211"/>
                <a:gd name="T40" fmla="*/ 61 w 177"/>
                <a:gd name="T41" fmla="*/ 79 h 211"/>
                <a:gd name="T42" fmla="*/ 66 w 177"/>
                <a:gd name="T43" fmla="*/ 75 h 211"/>
                <a:gd name="T44" fmla="*/ 70 w 177"/>
                <a:gd name="T45" fmla="*/ 67 h 211"/>
                <a:gd name="T46" fmla="*/ 76 w 177"/>
                <a:gd name="T47" fmla="*/ 61 h 211"/>
                <a:gd name="T48" fmla="*/ 84 w 177"/>
                <a:gd name="T49" fmla="*/ 55 h 211"/>
                <a:gd name="T50" fmla="*/ 87 w 177"/>
                <a:gd name="T51" fmla="*/ 47 h 211"/>
                <a:gd name="T52" fmla="*/ 93 w 177"/>
                <a:gd name="T53" fmla="*/ 33 h 211"/>
                <a:gd name="T54" fmla="*/ 100 w 177"/>
                <a:gd name="T55" fmla="*/ 32 h 211"/>
                <a:gd name="T56" fmla="*/ 106 w 177"/>
                <a:gd name="T57" fmla="*/ 31 h 211"/>
                <a:gd name="T58" fmla="*/ 114 w 177"/>
                <a:gd name="T59" fmla="*/ 23 h 211"/>
                <a:gd name="T60" fmla="*/ 119 w 177"/>
                <a:gd name="T61" fmla="*/ 19 h 211"/>
                <a:gd name="T62" fmla="*/ 127 w 177"/>
                <a:gd name="T63" fmla="*/ 15 h 211"/>
                <a:gd name="T64" fmla="*/ 138 w 177"/>
                <a:gd name="T65" fmla="*/ 6 h 211"/>
                <a:gd name="T66" fmla="*/ 141 w 177"/>
                <a:gd name="T67" fmla="*/ 14 h 211"/>
                <a:gd name="T68" fmla="*/ 151 w 177"/>
                <a:gd name="T69" fmla="*/ 8 h 211"/>
                <a:gd name="T70" fmla="*/ 159 w 177"/>
                <a:gd name="T71" fmla="*/ 4 h 211"/>
                <a:gd name="T72" fmla="*/ 158 w 177"/>
                <a:gd name="T73" fmla="*/ 16 h 211"/>
                <a:gd name="T74" fmla="*/ 170 w 177"/>
                <a:gd name="T75" fmla="*/ 13 h 211"/>
                <a:gd name="T76" fmla="*/ 166 w 177"/>
                <a:gd name="T77" fmla="*/ 24 h 211"/>
                <a:gd name="T78" fmla="*/ 175 w 177"/>
                <a:gd name="T79" fmla="*/ 33 h 211"/>
                <a:gd name="T80" fmla="*/ 144 w 177"/>
                <a:gd name="T81" fmla="*/ 28 h 211"/>
                <a:gd name="T82" fmla="*/ 117 w 177"/>
                <a:gd name="T83" fmla="*/ 45 h 211"/>
                <a:gd name="T84" fmla="*/ 25 w 177"/>
                <a:gd name="T85" fmla="*/ 133 h 211"/>
                <a:gd name="T86" fmla="*/ 74 w 177"/>
                <a:gd name="T87" fmla="*/ 60 h 211"/>
                <a:gd name="T88" fmla="*/ 57 w 177"/>
                <a:gd name="T89" fmla="*/ 58 h 211"/>
                <a:gd name="T90" fmla="*/ 65 w 177"/>
                <a:gd name="T91" fmla="*/ 55 h 211"/>
                <a:gd name="T92" fmla="*/ 69 w 177"/>
                <a:gd name="T93" fmla="*/ 44 h 211"/>
                <a:gd name="T94" fmla="*/ 71 w 177"/>
                <a:gd name="T95" fmla="*/ 42 h 211"/>
                <a:gd name="T96" fmla="*/ 74 w 177"/>
                <a:gd name="T97" fmla="*/ 54 h 211"/>
                <a:gd name="T98" fmla="*/ 77 w 177"/>
                <a:gd name="T99" fmla="*/ 43 h 211"/>
                <a:gd name="T100" fmla="*/ 88 w 177"/>
                <a:gd name="T101" fmla="*/ 35 h 211"/>
                <a:gd name="T102" fmla="*/ 82 w 177"/>
                <a:gd name="T103" fmla="*/ 39 h 211"/>
                <a:gd name="T104" fmla="*/ 93 w 177"/>
                <a:gd name="T105" fmla="*/ 27 h 211"/>
                <a:gd name="T106" fmla="*/ 94 w 177"/>
                <a:gd name="T107" fmla="*/ 25 h 211"/>
                <a:gd name="T108" fmla="*/ 98 w 177"/>
                <a:gd name="T109" fmla="*/ 21 h 211"/>
                <a:gd name="T110" fmla="*/ 105 w 177"/>
                <a:gd name="T111" fmla="*/ 20 h 211"/>
                <a:gd name="T112" fmla="*/ 123 w 177"/>
                <a:gd name="T113" fmla="*/ 16 h 211"/>
                <a:gd name="T114" fmla="*/ 118 w 177"/>
                <a:gd name="T115" fmla="*/ 13 h 211"/>
                <a:gd name="T116" fmla="*/ 120 w 177"/>
                <a:gd name="T117" fmla="*/ 10 h 211"/>
                <a:gd name="T118" fmla="*/ 134 w 177"/>
                <a:gd name="T119" fmla="*/ 3 h 211"/>
                <a:gd name="T120" fmla="*/ 139 w 177"/>
                <a:gd name="T121" fmla="*/ 3 h 211"/>
                <a:gd name="T122" fmla="*/ 22 w 177"/>
                <a:gd name="T123" fmla="*/ 139 h 2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77" h="211">
                  <a:moveTo>
                    <a:pt x="106" y="42"/>
                  </a:moveTo>
                  <a:cubicBezTo>
                    <a:pt x="105" y="42"/>
                    <a:pt x="104" y="42"/>
                    <a:pt x="103" y="42"/>
                  </a:cubicBezTo>
                  <a:cubicBezTo>
                    <a:pt x="103" y="43"/>
                    <a:pt x="103" y="43"/>
                    <a:pt x="104" y="43"/>
                  </a:cubicBezTo>
                  <a:cubicBezTo>
                    <a:pt x="104" y="44"/>
                    <a:pt x="104" y="45"/>
                    <a:pt x="105" y="46"/>
                  </a:cubicBezTo>
                  <a:cubicBezTo>
                    <a:pt x="105" y="47"/>
                    <a:pt x="104" y="49"/>
                    <a:pt x="103" y="50"/>
                  </a:cubicBezTo>
                  <a:cubicBezTo>
                    <a:pt x="103" y="50"/>
                    <a:pt x="102" y="50"/>
                    <a:pt x="102" y="51"/>
                  </a:cubicBezTo>
                  <a:cubicBezTo>
                    <a:pt x="101" y="51"/>
                    <a:pt x="102" y="52"/>
                    <a:pt x="103" y="52"/>
                  </a:cubicBezTo>
                  <a:cubicBezTo>
                    <a:pt x="103" y="52"/>
                    <a:pt x="104" y="52"/>
                    <a:pt x="103" y="53"/>
                  </a:cubicBezTo>
                  <a:cubicBezTo>
                    <a:pt x="103" y="54"/>
                    <a:pt x="102" y="54"/>
                    <a:pt x="102" y="54"/>
                  </a:cubicBezTo>
                  <a:cubicBezTo>
                    <a:pt x="101" y="54"/>
                    <a:pt x="100" y="54"/>
                    <a:pt x="99" y="53"/>
                  </a:cubicBezTo>
                  <a:cubicBezTo>
                    <a:pt x="99" y="53"/>
                    <a:pt x="98" y="53"/>
                    <a:pt x="97" y="52"/>
                  </a:cubicBezTo>
                  <a:cubicBezTo>
                    <a:pt x="96" y="52"/>
                    <a:pt x="96" y="52"/>
                    <a:pt x="95" y="52"/>
                  </a:cubicBezTo>
                  <a:cubicBezTo>
                    <a:pt x="94" y="52"/>
                    <a:pt x="93" y="52"/>
                    <a:pt x="93" y="51"/>
                  </a:cubicBezTo>
                  <a:cubicBezTo>
                    <a:pt x="92" y="51"/>
                    <a:pt x="92" y="51"/>
                    <a:pt x="91" y="51"/>
                  </a:cubicBezTo>
                  <a:cubicBezTo>
                    <a:pt x="91" y="51"/>
                    <a:pt x="90" y="51"/>
                    <a:pt x="90" y="51"/>
                  </a:cubicBezTo>
                  <a:cubicBezTo>
                    <a:pt x="89" y="52"/>
                    <a:pt x="90" y="53"/>
                    <a:pt x="90" y="53"/>
                  </a:cubicBezTo>
                  <a:cubicBezTo>
                    <a:pt x="90" y="54"/>
                    <a:pt x="90" y="55"/>
                    <a:pt x="90" y="56"/>
                  </a:cubicBezTo>
                  <a:cubicBezTo>
                    <a:pt x="90" y="57"/>
                    <a:pt x="90" y="57"/>
                    <a:pt x="90" y="58"/>
                  </a:cubicBezTo>
                  <a:cubicBezTo>
                    <a:pt x="89" y="59"/>
                    <a:pt x="89" y="60"/>
                    <a:pt x="89" y="60"/>
                  </a:cubicBezTo>
                  <a:cubicBezTo>
                    <a:pt x="88" y="61"/>
                    <a:pt x="88" y="61"/>
                    <a:pt x="88" y="61"/>
                  </a:cubicBezTo>
                  <a:cubicBezTo>
                    <a:pt x="87" y="62"/>
                    <a:pt x="86" y="61"/>
                    <a:pt x="86" y="60"/>
                  </a:cubicBezTo>
                  <a:cubicBezTo>
                    <a:pt x="86" y="60"/>
                    <a:pt x="85" y="59"/>
                    <a:pt x="84" y="59"/>
                  </a:cubicBezTo>
                  <a:cubicBezTo>
                    <a:pt x="84" y="59"/>
                    <a:pt x="83" y="60"/>
                    <a:pt x="83" y="61"/>
                  </a:cubicBezTo>
                  <a:cubicBezTo>
                    <a:pt x="82" y="62"/>
                    <a:pt x="80" y="63"/>
                    <a:pt x="80" y="65"/>
                  </a:cubicBezTo>
                  <a:cubicBezTo>
                    <a:pt x="79" y="66"/>
                    <a:pt x="79" y="68"/>
                    <a:pt x="78" y="69"/>
                  </a:cubicBezTo>
                  <a:cubicBezTo>
                    <a:pt x="77" y="70"/>
                    <a:pt x="75" y="70"/>
                    <a:pt x="76" y="71"/>
                  </a:cubicBezTo>
                  <a:cubicBezTo>
                    <a:pt x="76" y="73"/>
                    <a:pt x="78" y="74"/>
                    <a:pt x="78" y="76"/>
                  </a:cubicBezTo>
                  <a:cubicBezTo>
                    <a:pt x="78" y="77"/>
                    <a:pt x="78" y="78"/>
                    <a:pt x="76" y="79"/>
                  </a:cubicBezTo>
                  <a:cubicBezTo>
                    <a:pt x="75" y="80"/>
                    <a:pt x="74" y="82"/>
                    <a:pt x="74" y="83"/>
                  </a:cubicBezTo>
                  <a:cubicBezTo>
                    <a:pt x="73" y="84"/>
                    <a:pt x="73" y="85"/>
                    <a:pt x="73" y="85"/>
                  </a:cubicBezTo>
                  <a:cubicBezTo>
                    <a:pt x="73" y="86"/>
                    <a:pt x="72" y="86"/>
                    <a:pt x="71" y="87"/>
                  </a:cubicBezTo>
                  <a:cubicBezTo>
                    <a:pt x="71" y="88"/>
                    <a:pt x="72" y="90"/>
                    <a:pt x="71" y="91"/>
                  </a:cubicBezTo>
                  <a:cubicBezTo>
                    <a:pt x="71" y="91"/>
                    <a:pt x="70" y="92"/>
                    <a:pt x="70" y="92"/>
                  </a:cubicBezTo>
                  <a:cubicBezTo>
                    <a:pt x="69" y="93"/>
                    <a:pt x="69" y="93"/>
                    <a:pt x="68" y="93"/>
                  </a:cubicBezTo>
                  <a:cubicBezTo>
                    <a:pt x="66" y="93"/>
                    <a:pt x="65" y="93"/>
                    <a:pt x="65" y="95"/>
                  </a:cubicBezTo>
                  <a:cubicBezTo>
                    <a:pt x="66" y="96"/>
                    <a:pt x="66" y="98"/>
                    <a:pt x="66" y="99"/>
                  </a:cubicBezTo>
                  <a:cubicBezTo>
                    <a:pt x="66" y="100"/>
                    <a:pt x="65" y="101"/>
                    <a:pt x="65" y="101"/>
                  </a:cubicBezTo>
                  <a:cubicBezTo>
                    <a:pt x="65" y="102"/>
                    <a:pt x="65" y="103"/>
                    <a:pt x="65" y="104"/>
                  </a:cubicBezTo>
                  <a:cubicBezTo>
                    <a:pt x="65" y="105"/>
                    <a:pt x="65" y="106"/>
                    <a:pt x="65" y="107"/>
                  </a:cubicBezTo>
                  <a:cubicBezTo>
                    <a:pt x="65" y="107"/>
                    <a:pt x="64" y="107"/>
                    <a:pt x="64" y="108"/>
                  </a:cubicBezTo>
                  <a:cubicBezTo>
                    <a:pt x="64" y="108"/>
                    <a:pt x="64" y="109"/>
                    <a:pt x="64" y="109"/>
                  </a:cubicBezTo>
                  <a:cubicBezTo>
                    <a:pt x="64" y="110"/>
                    <a:pt x="63" y="112"/>
                    <a:pt x="62" y="113"/>
                  </a:cubicBezTo>
                  <a:cubicBezTo>
                    <a:pt x="62" y="114"/>
                    <a:pt x="61" y="115"/>
                    <a:pt x="61" y="115"/>
                  </a:cubicBezTo>
                  <a:cubicBezTo>
                    <a:pt x="61" y="116"/>
                    <a:pt x="60" y="116"/>
                    <a:pt x="60" y="117"/>
                  </a:cubicBezTo>
                  <a:cubicBezTo>
                    <a:pt x="59" y="118"/>
                    <a:pt x="60" y="119"/>
                    <a:pt x="61" y="120"/>
                  </a:cubicBezTo>
                  <a:cubicBezTo>
                    <a:pt x="62" y="120"/>
                    <a:pt x="62" y="120"/>
                    <a:pt x="63" y="121"/>
                  </a:cubicBezTo>
                  <a:cubicBezTo>
                    <a:pt x="63" y="122"/>
                    <a:pt x="63" y="123"/>
                    <a:pt x="63" y="124"/>
                  </a:cubicBezTo>
                  <a:cubicBezTo>
                    <a:pt x="63" y="125"/>
                    <a:pt x="62" y="127"/>
                    <a:pt x="61" y="127"/>
                  </a:cubicBezTo>
                  <a:cubicBezTo>
                    <a:pt x="60" y="127"/>
                    <a:pt x="60" y="127"/>
                    <a:pt x="59" y="127"/>
                  </a:cubicBezTo>
                  <a:cubicBezTo>
                    <a:pt x="58" y="126"/>
                    <a:pt x="57" y="126"/>
                    <a:pt x="56" y="126"/>
                  </a:cubicBezTo>
                  <a:cubicBezTo>
                    <a:pt x="55" y="127"/>
                    <a:pt x="53" y="128"/>
                    <a:pt x="52" y="129"/>
                  </a:cubicBezTo>
                  <a:cubicBezTo>
                    <a:pt x="51" y="130"/>
                    <a:pt x="51" y="132"/>
                    <a:pt x="50" y="133"/>
                  </a:cubicBezTo>
                  <a:cubicBezTo>
                    <a:pt x="49" y="134"/>
                    <a:pt x="50" y="134"/>
                    <a:pt x="50" y="135"/>
                  </a:cubicBezTo>
                  <a:cubicBezTo>
                    <a:pt x="50" y="136"/>
                    <a:pt x="49" y="136"/>
                    <a:pt x="49" y="137"/>
                  </a:cubicBezTo>
                  <a:cubicBezTo>
                    <a:pt x="48" y="139"/>
                    <a:pt x="49" y="140"/>
                    <a:pt x="49" y="141"/>
                  </a:cubicBezTo>
                  <a:cubicBezTo>
                    <a:pt x="50" y="142"/>
                    <a:pt x="50" y="143"/>
                    <a:pt x="49" y="143"/>
                  </a:cubicBezTo>
                  <a:cubicBezTo>
                    <a:pt x="49" y="144"/>
                    <a:pt x="49" y="145"/>
                    <a:pt x="49" y="145"/>
                  </a:cubicBezTo>
                  <a:cubicBezTo>
                    <a:pt x="49" y="146"/>
                    <a:pt x="49" y="147"/>
                    <a:pt x="49" y="148"/>
                  </a:cubicBezTo>
                  <a:cubicBezTo>
                    <a:pt x="49" y="149"/>
                    <a:pt x="49" y="149"/>
                    <a:pt x="49" y="150"/>
                  </a:cubicBezTo>
                  <a:cubicBezTo>
                    <a:pt x="50" y="152"/>
                    <a:pt x="50" y="153"/>
                    <a:pt x="50" y="155"/>
                  </a:cubicBezTo>
                  <a:cubicBezTo>
                    <a:pt x="50" y="156"/>
                    <a:pt x="50" y="157"/>
                    <a:pt x="50" y="158"/>
                  </a:cubicBezTo>
                  <a:cubicBezTo>
                    <a:pt x="50" y="159"/>
                    <a:pt x="49" y="159"/>
                    <a:pt x="49" y="160"/>
                  </a:cubicBezTo>
                  <a:cubicBezTo>
                    <a:pt x="49" y="161"/>
                    <a:pt x="50" y="162"/>
                    <a:pt x="50" y="162"/>
                  </a:cubicBezTo>
                  <a:cubicBezTo>
                    <a:pt x="51" y="163"/>
                    <a:pt x="51" y="163"/>
                    <a:pt x="52" y="164"/>
                  </a:cubicBezTo>
                  <a:cubicBezTo>
                    <a:pt x="53" y="164"/>
                    <a:pt x="54" y="166"/>
                    <a:pt x="54" y="167"/>
                  </a:cubicBezTo>
                  <a:cubicBezTo>
                    <a:pt x="54" y="168"/>
                    <a:pt x="54" y="168"/>
                    <a:pt x="53" y="169"/>
                  </a:cubicBezTo>
                  <a:cubicBezTo>
                    <a:pt x="53" y="169"/>
                    <a:pt x="53" y="170"/>
                    <a:pt x="53" y="171"/>
                  </a:cubicBezTo>
                  <a:cubicBezTo>
                    <a:pt x="52" y="171"/>
                    <a:pt x="51" y="171"/>
                    <a:pt x="50" y="171"/>
                  </a:cubicBezTo>
                  <a:cubicBezTo>
                    <a:pt x="50" y="172"/>
                    <a:pt x="50" y="173"/>
                    <a:pt x="50" y="174"/>
                  </a:cubicBezTo>
                  <a:cubicBezTo>
                    <a:pt x="51" y="175"/>
                    <a:pt x="52" y="177"/>
                    <a:pt x="52" y="179"/>
                  </a:cubicBezTo>
                  <a:cubicBezTo>
                    <a:pt x="52" y="180"/>
                    <a:pt x="52" y="181"/>
                    <a:pt x="52" y="182"/>
                  </a:cubicBezTo>
                  <a:cubicBezTo>
                    <a:pt x="52" y="183"/>
                    <a:pt x="52" y="184"/>
                    <a:pt x="51" y="184"/>
                  </a:cubicBezTo>
                  <a:cubicBezTo>
                    <a:pt x="51" y="185"/>
                    <a:pt x="50" y="186"/>
                    <a:pt x="49" y="186"/>
                  </a:cubicBezTo>
                  <a:cubicBezTo>
                    <a:pt x="49" y="186"/>
                    <a:pt x="48" y="186"/>
                    <a:pt x="47" y="187"/>
                  </a:cubicBezTo>
                  <a:cubicBezTo>
                    <a:pt x="47" y="188"/>
                    <a:pt x="48" y="189"/>
                    <a:pt x="47" y="189"/>
                  </a:cubicBezTo>
                  <a:cubicBezTo>
                    <a:pt x="47" y="190"/>
                    <a:pt x="46" y="190"/>
                    <a:pt x="46" y="191"/>
                  </a:cubicBezTo>
                  <a:cubicBezTo>
                    <a:pt x="46" y="192"/>
                    <a:pt x="46" y="193"/>
                    <a:pt x="47" y="194"/>
                  </a:cubicBezTo>
                  <a:cubicBezTo>
                    <a:pt x="47" y="195"/>
                    <a:pt x="47" y="195"/>
                    <a:pt x="46" y="197"/>
                  </a:cubicBezTo>
                  <a:cubicBezTo>
                    <a:pt x="46" y="197"/>
                    <a:pt x="46" y="200"/>
                    <a:pt x="45" y="200"/>
                  </a:cubicBezTo>
                  <a:cubicBezTo>
                    <a:pt x="43" y="199"/>
                    <a:pt x="45" y="197"/>
                    <a:pt x="43" y="197"/>
                  </a:cubicBezTo>
                  <a:cubicBezTo>
                    <a:pt x="43" y="197"/>
                    <a:pt x="43" y="196"/>
                    <a:pt x="43" y="196"/>
                  </a:cubicBezTo>
                  <a:cubicBezTo>
                    <a:pt x="42" y="196"/>
                    <a:pt x="42" y="196"/>
                    <a:pt x="41" y="196"/>
                  </a:cubicBezTo>
                  <a:cubicBezTo>
                    <a:pt x="41" y="196"/>
                    <a:pt x="41" y="196"/>
                    <a:pt x="41" y="196"/>
                  </a:cubicBezTo>
                  <a:cubicBezTo>
                    <a:pt x="41" y="196"/>
                    <a:pt x="40" y="196"/>
                    <a:pt x="39" y="195"/>
                  </a:cubicBezTo>
                  <a:cubicBezTo>
                    <a:pt x="39" y="195"/>
                    <a:pt x="40" y="195"/>
                    <a:pt x="40" y="194"/>
                  </a:cubicBezTo>
                  <a:cubicBezTo>
                    <a:pt x="40" y="194"/>
                    <a:pt x="39" y="194"/>
                    <a:pt x="39" y="193"/>
                  </a:cubicBezTo>
                  <a:cubicBezTo>
                    <a:pt x="39" y="193"/>
                    <a:pt x="39" y="193"/>
                    <a:pt x="39" y="192"/>
                  </a:cubicBezTo>
                  <a:cubicBezTo>
                    <a:pt x="39" y="192"/>
                    <a:pt x="39" y="192"/>
                    <a:pt x="39" y="192"/>
                  </a:cubicBezTo>
                  <a:cubicBezTo>
                    <a:pt x="39" y="191"/>
                    <a:pt x="39" y="191"/>
                    <a:pt x="39" y="190"/>
                  </a:cubicBezTo>
                  <a:cubicBezTo>
                    <a:pt x="39" y="190"/>
                    <a:pt x="39" y="189"/>
                    <a:pt x="39" y="189"/>
                  </a:cubicBezTo>
                  <a:cubicBezTo>
                    <a:pt x="38" y="189"/>
                    <a:pt x="38" y="191"/>
                    <a:pt x="38" y="191"/>
                  </a:cubicBezTo>
                  <a:cubicBezTo>
                    <a:pt x="37" y="191"/>
                    <a:pt x="38" y="190"/>
                    <a:pt x="37" y="189"/>
                  </a:cubicBezTo>
                  <a:cubicBezTo>
                    <a:pt x="37" y="189"/>
                    <a:pt x="36" y="189"/>
                    <a:pt x="37" y="190"/>
                  </a:cubicBezTo>
                  <a:cubicBezTo>
                    <a:pt x="37" y="190"/>
                    <a:pt x="37" y="191"/>
                    <a:pt x="36" y="191"/>
                  </a:cubicBezTo>
                  <a:cubicBezTo>
                    <a:pt x="36" y="192"/>
                    <a:pt x="37" y="192"/>
                    <a:pt x="38" y="192"/>
                  </a:cubicBezTo>
                  <a:cubicBezTo>
                    <a:pt x="38" y="193"/>
                    <a:pt x="38" y="194"/>
                    <a:pt x="38" y="195"/>
                  </a:cubicBezTo>
                  <a:cubicBezTo>
                    <a:pt x="37" y="195"/>
                    <a:pt x="37" y="195"/>
                    <a:pt x="37" y="196"/>
                  </a:cubicBezTo>
                  <a:cubicBezTo>
                    <a:pt x="37" y="196"/>
                    <a:pt x="37" y="197"/>
                    <a:pt x="37" y="197"/>
                  </a:cubicBezTo>
                  <a:cubicBezTo>
                    <a:pt x="37" y="197"/>
                    <a:pt x="37" y="199"/>
                    <a:pt x="36" y="198"/>
                  </a:cubicBezTo>
                  <a:cubicBezTo>
                    <a:pt x="36" y="198"/>
                    <a:pt x="36" y="198"/>
                    <a:pt x="36" y="198"/>
                  </a:cubicBezTo>
                  <a:cubicBezTo>
                    <a:pt x="35" y="198"/>
                    <a:pt x="35" y="198"/>
                    <a:pt x="35" y="198"/>
                  </a:cubicBezTo>
                  <a:cubicBezTo>
                    <a:pt x="34" y="198"/>
                    <a:pt x="35" y="199"/>
                    <a:pt x="34" y="199"/>
                  </a:cubicBezTo>
                  <a:cubicBezTo>
                    <a:pt x="33" y="199"/>
                    <a:pt x="33" y="198"/>
                    <a:pt x="33" y="198"/>
                  </a:cubicBezTo>
                  <a:cubicBezTo>
                    <a:pt x="33" y="197"/>
                    <a:pt x="32" y="197"/>
                    <a:pt x="32" y="197"/>
                  </a:cubicBezTo>
                  <a:cubicBezTo>
                    <a:pt x="31" y="198"/>
                    <a:pt x="33" y="198"/>
                    <a:pt x="32" y="199"/>
                  </a:cubicBezTo>
                  <a:cubicBezTo>
                    <a:pt x="32" y="200"/>
                    <a:pt x="29" y="199"/>
                    <a:pt x="30" y="201"/>
                  </a:cubicBezTo>
                  <a:cubicBezTo>
                    <a:pt x="30" y="201"/>
                    <a:pt x="31" y="200"/>
                    <a:pt x="31" y="201"/>
                  </a:cubicBezTo>
                  <a:cubicBezTo>
                    <a:pt x="31" y="202"/>
                    <a:pt x="30" y="202"/>
                    <a:pt x="29" y="202"/>
                  </a:cubicBezTo>
                  <a:cubicBezTo>
                    <a:pt x="29" y="202"/>
                    <a:pt x="28" y="201"/>
                    <a:pt x="28" y="202"/>
                  </a:cubicBezTo>
                  <a:cubicBezTo>
                    <a:pt x="28" y="202"/>
                    <a:pt x="29" y="202"/>
                    <a:pt x="28" y="203"/>
                  </a:cubicBezTo>
                  <a:cubicBezTo>
                    <a:pt x="29" y="203"/>
                    <a:pt x="29" y="203"/>
                    <a:pt x="29" y="203"/>
                  </a:cubicBezTo>
                  <a:cubicBezTo>
                    <a:pt x="29" y="203"/>
                    <a:pt x="28" y="204"/>
                    <a:pt x="28" y="204"/>
                  </a:cubicBezTo>
                  <a:cubicBezTo>
                    <a:pt x="27" y="204"/>
                    <a:pt x="27" y="205"/>
                    <a:pt x="26" y="205"/>
                  </a:cubicBezTo>
                  <a:cubicBezTo>
                    <a:pt x="26" y="205"/>
                    <a:pt x="26" y="205"/>
                    <a:pt x="26" y="206"/>
                  </a:cubicBezTo>
                  <a:cubicBezTo>
                    <a:pt x="26" y="206"/>
                    <a:pt x="26" y="206"/>
                    <a:pt x="26" y="206"/>
                  </a:cubicBezTo>
                  <a:cubicBezTo>
                    <a:pt x="25" y="207"/>
                    <a:pt x="25" y="207"/>
                    <a:pt x="25" y="207"/>
                  </a:cubicBezTo>
                  <a:cubicBezTo>
                    <a:pt x="24" y="207"/>
                    <a:pt x="24" y="208"/>
                    <a:pt x="24" y="208"/>
                  </a:cubicBezTo>
                  <a:cubicBezTo>
                    <a:pt x="24" y="208"/>
                    <a:pt x="23" y="208"/>
                    <a:pt x="23" y="209"/>
                  </a:cubicBezTo>
                  <a:cubicBezTo>
                    <a:pt x="23" y="209"/>
                    <a:pt x="22" y="210"/>
                    <a:pt x="22" y="209"/>
                  </a:cubicBezTo>
                  <a:cubicBezTo>
                    <a:pt x="21" y="209"/>
                    <a:pt x="22" y="208"/>
                    <a:pt x="22" y="208"/>
                  </a:cubicBezTo>
                  <a:cubicBezTo>
                    <a:pt x="21" y="208"/>
                    <a:pt x="21" y="209"/>
                    <a:pt x="21" y="210"/>
                  </a:cubicBezTo>
                  <a:cubicBezTo>
                    <a:pt x="20" y="210"/>
                    <a:pt x="20" y="210"/>
                    <a:pt x="19" y="210"/>
                  </a:cubicBezTo>
                  <a:cubicBezTo>
                    <a:pt x="19" y="210"/>
                    <a:pt x="18" y="211"/>
                    <a:pt x="18" y="211"/>
                  </a:cubicBezTo>
                  <a:cubicBezTo>
                    <a:pt x="17" y="211"/>
                    <a:pt x="17" y="211"/>
                    <a:pt x="17" y="211"/>
                  </a:cubicBezTo>
                  <a:cubicBezTo>
                    <a:pt x="16" y="210"/>
                    <a:pt x="16" y="211"/>
                    <a:pt x="16" y="211"/>
                  </a:cubicBezTo>
                  <a:cubicBezTo>
                    <a:pt x="15" y="210"/>
                    <a:pt x="16" y="210"/>
                    <a:pt x="15" y="210"/>
                  </a:cubicBezTo>
                  <a:cubicBezTo>
                    <a:pt x="15" y="210"/>
                    <a:pt x="15" y="210"/>
                    <a:pt x="15" y="210"/>
                  </a:cubicBezTo>
                  <a:cubicBezTo>
                    <a:pt x="15" y="210"/>
                    <a:pt x="15" y="210"/>
                    <a:pt x="14" y="210"/>
                  </a:cubicBezTo>
                  <a:cubicBezTo>
                    <a:pt x="14" y="210"/>
                    <a:pt x="13" y="209"/>
                    <a:pt x="13" y="209"/>
                  </a:cubicBezTo>
                  <a:cubicBezTo>
                    <a:pt x="13" y="209"/>
                    <a:pt x="13" y="209"/>
                    <a:pt x="13" y="208"/>
                  </a:cubicBezTo>
                  <a:cubicBezTo>
                    <a:pt x="13" y="208"/>
                    <a:pt x="12" y="208"/>
                    <a:pt x="12" y="208"/>
                  </a:cubicBezTo>
                  <a:cubicBezTo>
                    <a:pt x="12" y="208"/>
                    <a:pt x="13" y="208"/>
                    <a:pt x="13" y="208"/>
                  </a:cubicBezTo>
                  <a:cubicBezTo>
                    <a:pt x="12" y="208"/>
                    <a:pt x="12" y="208"/>
                    <a:pt x="12" y="208"/>
                  </a:cubicBezTo>
                  <a:cubicBezTo>
                    <a:pt x="11" y="208"/>
                    <a:pt x="11" y="208"/>
                    <a:pt x="10" y="208"/>
                  </a:cubicBezTo>
                  <a:cubicBezTo>
                    <a:pt x="10" y="208"/>
                    <a:pt x="10" y="207"/>
                    <a:pt x="9" y="207"/>
                  </a:cubicBezTo>
                  <a:cubicBezTo>
                    <a:pt x="8" y="207"/>
                    <a:pt x="8" y="206"/>
                    <a:pt x="8" y="206"/>
                  </a:cubicBezTo>
                  <a:cubicBezTo>
                    <a:pt x="7" y="205"/>
                    <a:pt x="8" y="205"/>
                    <a:pt x="7" y="205"/>
                  </a:cubicBezTo>
                  <a:cubicBezTo>
                    <a:pt x="7" y="205"/>
                    <a:pt x="6" y="205"/>
                    <a:pt x="6" y="205"/>
                  </a:cubicBezTo>
                  <a:cubicBezTo>
                    <a:pt x="5" y="204"/>
                    <a:pt x="5" y="203"/>
                    <a:pt x="5" y="203"/>
                  </a:cubicBezTo>
                  <a:cubicBezTo>
                    <a:pt x="5" y="202"/>
                    <a:pt x="4" y="202"/>
                    <a:pt x="4" y="202"/>
                  </a:cubicBezTo>
                  <a:cubicBezTo>
                    <a:pt x="4" y="201"/>
                    <a:pt x="4" y="201"/>
                    <a:pt x="5" y="201"/>
                  </a:cubicBezTo>
                  <a:cubicBezTo>
                    <a:pt x="5" y="200"/>
                    <a:pt x="5" y="199"/>
                    <a:pt x="5" y="199"/>
                  </a:cubicBezTo>
                  <a:cubicBezTo>
                    <a:pt x="5" y="198"/>
                    <a:pt x="5" y="198"/>
                    <a:pt x="5" y="198"/>
                  </a:cubicBezTo>
                  <a:cubicBezTo>
                    <a:pt x="5" y="198"/>
                    <a:pt x="6" y="198"/>
                    <a:pt x="6" y="198"/>
                  </a:cubicBezTo>
                  <a:cubicBezTo>
                    <a:pt x="6" y="199"/>
                    <a:pt x="5" y="199"/>
                    <a:pt x="6" y="200"/>
                  </a:cubicBezTo>
                  <a:cubicBezTo>
                    <a:pt x="6" y="200"/>
                    <a:pt x="6" y="199"/>
                    <a:pt x="7" y="199"/>
                  </a:cubicBezTo>
                  <a:cubicBezTo>
                    <a:pt x="7" y="199"/>
                    <a:pt x="7" y="199"/>
                    <a:pt x="7" y="199"/>
                  </a:cubicBezTo>
                  <a:cubicBezTo>
                    <a:pt x="7" y="200"/>
                    <a:pt x="8" y="200"/>
                    <a:pt x="8" y="200"/>
                  </a:cubicBezTo>
                  <a:cubicBezTo>
                    <a:pt x="9" y="200"/>
                    <a:pt x="8" y="200"/>
                    <a:pt x="8" y="199"/>
                  </a:cubicBezTo>
                  <a:cubicBezTo>
                    <a:pt x="8" y="199"/>
                    <a:pt x="10" y="198"/>
                    <a:pt x="11" y="198"/>
                  </a:cubicBezTo>
                  <a:cubicBezTo>
                    <a:pt x="10" y="198"/>
                    <a:pt x="9" y="198"/>
                    <a:pt x="9" y="198"/>
                  </a:cubicBezTo>
                  <a:cubicBezTo>
                    <a:pt x="8" y="198"/>
                    <a:pt x="8" y="199"/>
                    <a:pt x="8" y="199"/>
                  </a:cubicBezTo>
                  <a:cubicBezTo>
                    <a:pt x="7" y="198"/>
                    <a:pt x="8" y="198"/>
                    <a:pt x="8" y="198"/>
                  </a:cubicBezTo>
                  <a:cubicBezTo>
                    <a:pt x="8" y="198"/>
                    <a:pt x="7" y="198"/>
                    <a:pt x="7" y="197"/>
                  </a:cubicBezTo>
                  <a:cubicBezTo>
                    <a:pt x="7" y="197"/>
                    <a:pt x="7" y="197"/>
                    <a:pt x="8" y="197"/>
                  </a:cubicBezTo>
                  <a:cubicBezTo>
                    <a:pt x="8" y="197"/>
                    <a:pt x="8" y="196"/>
                    <a:pt x="8" y="196"/>
                  </a:cubicBezTo>
                  <a:cubicBezTo>
                    <a:pt x="8" y="196"/>
                    <a:pt x="8" y="196"/>
                    <a:pt x="8" y="196"/>
                  </a:cubicBezTo>
                  <a:cubicBezTo>
                    <a:pt x="9" y="195"/>
                    <a:pt x="9" y="195"/>
                    <a:pt x="10" y="194"/>
                  </a:cubicBezTo>
                  <a:cubicBezTo>
                    <a:pt x="10" y="194"/>
                    <a:pt x="9" y="194"/>
                    <a:pt x="9" y="194"/>
                  </a:cubicBezTo>
                  <a:cubicBezTo>
                    <a:pt x="8" y="194"/>
                    <a:pt x="8" y="193"/>
                    <a:pt x="8" y="193"/>
                  </a:cubicBezTo>
                  <a:cubicBezTo>
                    <a:pt x="9" y="193"/>
                    <a:pt x="9" y="192"/>
                    <a:pt x="9" y="192"/>
                  </a:cubicBezTo>
                  <a:cubicBezTo>
                    <a:pt x="10" y="191"/>
                    <a:pt x="10" y="191"/>
                    <a:pt x="11" y="191"/>
                  </a:cubicBezTo>
                  <a:cubicBezTo>
                    <a:pt x="11" y="191"/>
                    <a:pt x="10" y="191"/>
                    <a:pt x="10" y="191"/>
                  </a:cubicBezTo>
                  <a:cubicBezTo>
                    <a:pt x="10" y="191"/>
                    <a:pt x="10" y="190"/>
                    <a:pt x="10" y="190"/>
                  </a:cubicBezTo>
                  <a:cubicBezTo>
                    <a:pt x="9" y="190"/>
                    <a:pt x="9" y="193"/>
                    <a:pt x="7" y="192"/>
                  </a:cubicBezTo>
                  <a:cubicBezTo>
                    <a:pt x="6" y="192"/>
                    <a:pt x="7" y="191"/>
                    <a:pt x="6" y="192"/>
                  </a:cubicBezTo>
                  <a:cubicBezTo>
                    <a:pt x="6" y="192"/>
                    <a:pt x="5" y="193"/>
                    <a:pt x="5" y="193"/>
                  </a:cubicBezTo>
                  <a:cubicBezTo>
                    <a:pt x="4" y="194"/>
                    <a:pt x="4" y="195"/>
                    <a:pt x="4" y="194"/>
                  </a:cubicBezTo>
                  <a:cubicBezTo>
                    <a:pt x="4" y="194"/>
                    <a:pt x="4" y="193"/>
                    <a:pt x="4" y="193"/>
                  </a:cubicBezTo>
                  <a:cubicBezTo>
                    <a:pt x="4" y="193"/>
                    <a:pt x="3" y="193"/>
                    <a:pt x="3" y="193"/>
                  </a:cubicBezTo>
                  <a:cubicBezTo>
                    <a:pt x="2" y="193"/>
                    <a:pt x="3" y="191"/>
                    <a:pt x="3" y="191"/>
                  </a:cubicBezTo>
                  <a:cubicBezTo>
                    <a:pt x="3" y="190"/>
                    <a:pt x="3" y="189"/>
                    <a:pt x="4" y="190"/>
                  </a:cubicBezTo>
                  <a:cubicBezTo>
                    <a:pt x="4" y="190"/>
                    <a:pt x="3" y="191"/>
                    <a:pt x="4" y="191"/>
                  </a:cubicBezTo>
                  <a:cubicBezTo>
                    <a:pt x="5" y="192"/>
                    <a:pt x="4" y="190"/>
                    <a:pt x="5" y="190"/>
                  </a:cubicBezTo>
                  <a:cubicBezTo>
                    <a:pt x="5" y="190"/>
                    <a:pt x="5" y="189"/>
                    <a:pt x="5" y="189"/>
                  </a:cubicBezTo>
                  <a:cubicBezTo>
                    <a:pt x="6" y="190"/>
                    <a:pt x="6" y="190"/>
                    <a:pt x="6" y="190"/>
                  </a:cubicBezTo>
                  <a:cubicBezTo>
                    <a:pt x="6" y="190"/>
                    <a:pt x="6" y="190"/>
                    <a:pt x="6" y="190"/>
                  </a:cubicBezTo>
                  <a:cubicBezTo>
                    <a:pt x="6" y="190"/>
                    <a:pt x="7" y="190"/>
                    <a:pt x="7" y="190"/>
                  </a:cubicBezTo>
                  <a:cubicBezTo>
                    <a:pt x="7" y="190"/>
                    <a:pt x="6" y="189"/>
                    <a:pt x="7" y="189"/>
                  </a:cubicBezTo>
                  <a:cubicBezTo>
                    <a:pt x="7" y="188"/>
                    <a:pt x="7" y="188"/>
                    <a:pt x="7" y="188"/>
                  </a:cubicBezTo>
                  <a:cubicBezTo>
                    <a:pt x="8" y="188"/>
                    <a:pt x="9" y="188"/>
                    <a:pt x="9" y="187"/>
                  </a:cubicBezTo>
                  <a:cubicBezTo>
                    <a:pt x="9" y="187"/>
                    <a:pt x="8" y="188"/>
                    <a:pt x="7" y="188"/>
                  </a:cubicBezTo>
                  <a:cubicBezTo>
                    <a:pt x="7" y="188"/>
                    <a:pt x="7" y="188"/>
                    <a:pt x="7" y="187"/>
                  </a:cubicBezTo>
                  <a:cubicBezTo>
                    <a:pt x="7" y="187"/>
                    <a:pt x="7" y="188"/>
                    <a:pt x="6" y="188"/>
                  </a:cubicBezTo>
                  <a:cubicBezTo>
                    <a:pt x="6" y="187"/>
                    <a:pt x="5" y="187"/>
                    <a:pt x="6" y="186"/>
                  </a:cubicBezTo>
                  <a:cubicBezTo>
                    <a:pt x="6" y="186"/>
                    <a:pt x="7" y="186"/>
                    <a:pt x="7" y="185"/>
                  </a:cubicBezTo>
                  <a:cubicBezTo>
                    <a:pt x="8" y="185"/>
                    <a:pt x="7" y="185"/>
                    <a:pt x="8" y="185"/>
                  </a:cubicBezTo>
                  <a:cubicBezTo>
                    <a:pt x="8" y="184"/>
                    <a:pt x="9" y="184"/>
                    <a:pt x="9" y="183"/>
                  </a:cubicBezTo>
                  <a:cubicBezTo>
                    <a:pt x="9" y="183"/>
                    <a:pt x="9" y="183"/>
                    <a:pt x="9" y="183"/>
                  </a:cubicBezTo>
                  <a:cubicBezTo>
                    <a:pt x="8" y="182"/>
                    <a:pt x="9" y="182"/>
                    <a:pt x="9" y="181"/>
                  </a:cubicBezTo>
                  <a:cubicBezTo>
                    <a:pt x="10" y="181"/>
                    <a:pt x="10" y="180"/>
                    <a:pt x="11" y="180"/>
                  </a:cubicBezTo>
                  <a:cubicBezTo>
                    <a:pt x="11" y="179"/>
                    <a:pt x="13" y="178"/>
                    <a:pt x="12" y="178"/>
                  </a:cubicBezTo>
                  <a:cubicBezTo>
                    <a:pt x="11" y="178"/>
                    <a:pt x="11" y="179"/>
                    <a:pt x="11" y="179"/>
                  </a:cubicBezTo>
                  <a:cubicBezTo>
                    <a:pt x="10" y="179"/>
                    <a:pt x="10" y="179"/>
                    <a:pt x="10" y="179"/>
                  </a:cubicBezTo>
                  <a:cubicBezTo>
                    <a:pt x="9" y="179"/>
                    <a:pt x="9" y="180"/>
                    <a:pt x="9" y="180"/>
                  </a:cubicBezTo>
                  <a:cubicBezTo>
                    <a:pt x="9" y="180"/>
                    <a:pt x="8" y="181"/>
                    <a:pt x="8" y="181"/>
                  </a:cubicBezTo>
                  <a:cubicBezTo>
                    <a:pt x="8" y="182"/>
                    <a:pt x="8" y="181"/>
                    <a:pt x="8" y="181"/>
                  </a:cubicBezTo>
                  <a:cubicBezTo>
                    <a:pt x="7" y="182"/>
                    <a:pt x="7" y="182"/>
                    <a:pt x="7" y="183"/>
                  </a:cubicBezTo>
                  <a:cubicBezTo>
                    <a:pt x="7" y="183"/>
                    <a:pt x="7" y="183"/>
                    <a:pt x="7" y="184"/>
                  </a:cubicBezTo>
                  <a:cubicBezTo>
                    <a:pt x="6" y="184"/>
                    <a:pt x="7" y="184"/>
                    <a:pt x="6" y="185"/>
                  </a:cubicBezTo>
                  <a:cubicBezTo>
                    <a:pt x="6" y="185"/>
                    <a:pt x="6" y="185"/>
                    <a:pt x="6" y="185"/>
                  </a:cubicBezTo>
                  <a:cubicBezTo>
                    <a:pt x="5" y="184"/>
                    <a:pt x="6" y="184"/>
                    <a:pt x="6" y="184"/>
                  </a:cubicBezTo>
                  <a:cubicBezTo>
                    <a:pt x="6" y="184"/>
                    <a:pt x="6" y="184"/>
                    <a:pt x="6" y="183"/>
                  </a:cubicBezTo>
                  <a:cubicBezTo>
                    <a:pt x="6" y="183"/>
                    <a:pt x="6" y="183"/>
                    <a:pt x="6" y="182"/>
                  </a:cubicBezTo>
                  <a:cubicBezTo>
                    <a:pt x="5" y="182"/>
                    <a:pt x="5" y="183"/>
                    <a:pt x="5" y="183"/>
                  </a:cubicBezTo>
                  <a:cubicBezTo>
                    <a:pt x="5" y="183"/>
                    <a:pt x="5" y="183"/>
                    <a:pt x="5" y="182"/>
                  </a:cubicBezTo>
                  <a:cubicBezTo>
                    <a:pt x="5" y="182"/>
                    <a:pt x="5" y="182"/>
                    <a:pt x="5" y="182"/>
                  </a:cubicBezTo>
                  <a:cubicBezTo>
                    <a:pt x="5" y="181"/>
                    <a:pt x="6" y="180"/>
                    <a:pt x="6" y="180"/>
                  </a:cubicBezTo>
                  <a:cubicBezTo>
                    <a:pt x="5" y="180"/>
                    <a:pt x="5" y="182"/>
                    <a:pt x="4" y="182"/>
                  </a:cubicBezTo>
                  <a:cubicBezTo>
                    <a:pt x="4" y="182"/>
                    <a:pt x="4" y="183"/>
                    <a:pt x="4" y="183"/>
                  </a:cubicBezTo>
                  <a:cubicBezTo>
                    <a:pt x="3" y="183"/>
                    <a:pt x="3" y="182"/>
                    <a:pt x="3" y="182"/>
                  </a:cubicBezTo>
                  <a:cubicBezTo>
                    <a:pt x="3" y="181"/>
                    <a:pt x="2" y="181"/>
                    <a:pt x="2" y="181"/>
                  </a:cubicBezTo>
                  <a:cubicBezTo>
                    <a:pt x="2" y="180"/>
                    <a:pt x="2" y="180"/>
                    <a:pt x="3" y="180"/>
                  </a:cubicBezTo>
                  <a:cubicBezTo>
                    <a:pt x="3" y="179"/>
                    <a:pt x="3" y="178"/>
                    <a:pt x="4" y="178"/>
                  </a:cubicBezTo>
                  <a:cubicBezTo>
                    <a:pt x="4" y="178"/>
                    <a:pt x="4" y="179"/>
                    <a:pt x="5" y="179"/>
                  </a:cubicBezTo>
                  <a:cubicBezTo>
                    <a:pt x="5" y="180"/>
                    <a:pt x="5" y="179"/>
                    <a:pt x="6" y="178"/>
                  </a:cubicBezTo>
                  <a:cubicBezTo>
                    <a:pt x="6" y="178"/>
                    <a:pt x="6" y="177"/>
                    <a:pt x="6" y="176"/>
                  </a:cubicBezTo>
                  <a:cubicBezTo>
                    <a:pt x="5" y="174"/>
                    <a:pt x="4" y="177"/>
                    <a:pt x="4" y="176"/>
                  </a:cubicBezTo>
                  <a:cubicBezTo>
                    <a:pt x="4" y="176"/>
                    <a:pt x="4" y="176"/>
                    <a:pt x="4" y="175"/>
                  </a:cubicBezTo>
                  <a:cubicBezTo>
                    <a:pt x="4" y="175"/>
                    <a:pt x="3" y="174"/>
                    <a:pt x="3" y="174"/>
                  </a:cubicBezTo>
                  <a:cubicBezTo>
                    <a:pt x="3" y="174"/>
                    <a:pt x="4" y="174"/>
                    <a:pt x="4" y="173"/>
                  </a:cubicBezTo>
                  <a:cubicBezTo>
                    <a:pt x="4" y="173"/>
                    <a:pt x="2" y="174"/>
                    <a:pt x="2" y="174"/>
                  </a:cubicBezTo>
                  <a:cubicBezTo>
                    <a:pt x="2" y="174"/>
                    <a:pt x="1" y="173"/>
                    <a:pt x="1" y="173"/>
                  </a:cubicBezTo>
                  <a:cubicBezTo>
                    <a:pt x="1" y="173"/>
                    <a:pt x="1" y="172"/>
                    <a:pt x="1" y="172"/>
                  </a:cubicBezTo>
                  <a:cubicBezTo>
                    <a:pt x="1" y="172"/>
                    <a:pt x="1" y="171"/>
                    <a:pt x="1" y="171"/>
                  </a:cubicBezTo>
                  <a:cubicBezTo>
                    <a:pt x="2" y="170"/>
                    <a:pt x="2" y="171"/>
                    <a:pt x="3" y="171"/>
                  </a:cubicBezTo>
                  <a:cubicBezTo>
                    <a:pt x="3" y="171"/>
                    <a:pt x="3" y="171"/>
                    <a:pt x="4" y="171"/>
                  </a:cubicBezTo>
                  <a:cubicBezTo>
                    <a:pt x="4" y="171"/>
                    <a:pt x="4" y="171"/>
                    <a:pt x="4" y="171"/>
                  </a:cubicBezTo>
                  <a:cubicBezTo>
                    <a:pt x="4" y="171"/>
                    <a:pt x="4" y="171"/>
                    <a:pt x="4" y="171"/>
                  </a:cubicBezTo>
                  <a:cubicBezTo>
                    <a:pt x="5" y="170"/>
                    <a:pt x="5" y="170"/>
                    <a:pt x="5" y="170"/>
                  </a:cubicBezTo>
                  <a:cubicBezTo>
                    <a:pt x="5" y="170"/>
                    <a:pt x="6" y="170"/>
                    <a:pt x="6" y="170"/>
                  </a:cubicBezTo>
                  <a:cubicBezTo>
                    <a:pt x="6" y="171"/>
                    <a:pt x="7" y="170"/>
                    <a:pt x="7" y="170"/>
                  </a:cubicBezTo>
                  <a:cubicBezTo>
                    <a:pt x="8" y="170"/>
                    <a:pt x="8" y="170"/>
                    <a:pt x="8" y="170"/>
                  </a:cubicBezTo>
                  <a:cubicBezTo>
                    <a:pt x="9" y="170"/>
                    <a:pt x="9" y="170"/>
                    <a:pt x="9" y="170"/>
                  </a:cubicBezTo>
                  <a:cubicBezTo>
                    <a:pt x="9" y="170"/>
                    <a:pt x="9" y="171"/>
                    <a:pt x="9" y="171"/>
                  </a:cubicBezTo>
                  <a:cubicBezTo>
                    <a:pt x="10" y="171"/>
                    <a:pt x="10" y="171"/>
                    <a:pt x="10" y="171"/>
                  </a:cubicBezTo>
                  <a:cubicBezTo>
                    <a:pt x="10" y="171"/>
                    <a:pt x="10" y="171"/>
                    <a:pt x="10" y="171"/>
                  </a:cubicBezTo>
                  <a:cubicBezTo>
                    <a:pt x="10" y="171"/>
                    <a:pt x="10" y="170"/>
                    <a:pt x="11" y="170"/>
                  </a:cubicBezTo>
                  <a:cubicBezTo>
                    <a:pt x="11" y="170"/>
                    <a:pt x="11" y="170"/>
                    <a:pt x="11" y="170"/>
                  </a:cubicBezTo>
                  <a:cubicBezTo>
                    <a:pt x="12" y="169"/>
                    <a:pt x="13" y="169"/>
                    <a:pt x="14" y="170"/>
                  </a:cubicBezTo>
                  <a:cubicBezTo>
                    <a:pt x="14" y="170"/>
                    <a:pt x="14" y="171"/>
                    <a:pt x="14" y="171"/>
                  </a:cubicBezTo>
                  <a:cubicBezTo>
                    <a:pt x="14" y="172"/>
                    <a:pt x="13" y="172"/>
                    <a:pt x="13" y="172"/>
                  </a:cubicBezTo>
                  <a:cubicBezTo>
                    <a:pt x="14" y="172"/>
                    <a:pt x="14" y="172"/>
                    <a:pt x="15" y="172"/>
                  </a:cubicBezTo>
                  <a:cubicBezTo>
                    <a:pt x="15" y="172"/>
                    <a:pt x="15" y="173"/>
                    <a:pt x="15" y="173"/>
                  </a:cubicBezTo>
                  <a:cubicBezTo>
                    <a:pt x="16" y="172"/>
                    <a:pt x="13" y="170"/>
                    <a:pt x="16" y="170"/>
                  </a:cubicBezTo>
                  <a:cubicBezTo>
                    <a:pt x="16" y="170"/>
                    <a:pt x="17" y="170"/>
                    <a:pt x="17" y="170"/>
                  </a:cubicBezTo>
                  <a:cubicBezTo>
                    <a:pt x="17" y="170"/>
                    <a:pt x="17" y="170"/>
                    <a:pt x="17" y="169"/>
                  </a:cubicBezTo>
                  <a:cubicBezTo>
                    <a:pt x="17" y="169"/>
                    <a:pt x="19" y="169"/>
                    <a:pt x="19" y="169"/>
                  </a:cubicBezTo>
                  <a:cubicBezTo>
                    <a:pt x="19" y="169"/>
                    <a:pt x="17" y="168"/>
                    <a:pt x="17" y="168"/>
                  </a:cubicBezTo>
                  <a:cubicBezTo>
                    <a:pt x="17" y="167"/>
                    <a:pt x="17" y="166"/>
                    <a:pt x="17" y="166"/>
                  </a:cubicBezTo>
                  <a:cubicBezTo>
                    <a:pt x="18" y="165"/>
                    <a:pt x="18" y="165"/>
                    <a:pt x="18" y="165"/>
                  </a:cubicBezTo>
                  <a:cubicBezTo>
                    <a:pt x="17" y="164"/>
                    <a:pt x="17" y="166"/>
                    <a:pt x="16" y="166"/>
                  </a:cubicBezTo>
                  <a:cubicBezTo>
                    <a:pt x="16" y="167"/>
                    <a:pt x="16" y="167"/>
                    <a:pt x="16" y="168"/>
                  </a:cubicBezTo>
                  <a:cubicBezTo>
                    <a:pt x="16" y="168"/>
                    <a:pt x="17" y="169"/>
                    <a:pt x="16" y="169"/>
                  </a:cubicBezTo>
                  <a:cubicBezTo>
                    <a:pt x="15" y="169"/>
                    <a:pt x="14" y="169"/>
                    <a:pt x="13" y="169"/>
                  </a:cubicBezTo>
                  <a:cubicBezTo>
                    <a:pt x="13" y="168"/>
                    <a:pt x="12" y="168"/>
                    <a:pt x="12" y="168"/>
                  </a:cubicBezTo>
                  <a:cubicBezTo>
                    <a:pt x="11" y="167"/>
                    <a:pt x="12" y="167"/>
                    <a:pt x="12" y="166"/>
                  </a:cubicBezTo>
                  <a:cubicBezTo>
                    <a:pt x="12" y="166"/>
                    <a:pt x="12" y="167"/>
                    <a:pt x="12" y="167"/>
                  </a:cubicBezTo>
                  <a:cubicBezTo>
                    <a:pt x="11" y="167"/>
                    <a:pt x="11" y="167"/>
                    <a:pt x="11" y="168"/>
                  </a:cubicBezTo>
                  <a:cubicBezTo>
                    <a:pt x="10" y="168"/>
                    <a:pt x="11" y="170"/>
                    <a:pt x="10" y="169"/>
                  </a:cubicBezTo>
                  <a:cubicBezTo>
                    <a:pt x="10" y="169"/>
                    <a:pt x="9" y="169"/>
                    <a:pt x="9" y="169"/>
                  </a:cubicBezTo>
                  <a:cubicBezTo>
                    <a:pt x="9" y="169"/>
                    <a:pt x="8" y="169"/>
                    <a:pt x="8" y="169"/>
                  </a:cubicBezTo>
                  <a:cubicBezTo>
                    <a:pt x="8" y="169"/>
                    <a:pt x="8" y="169"/>
                    <a:pt x="8" y="169"/>
                  </a:cubicBezTo>
                  <a:cubicBezTo>
                    <a:pt x="8" y="168"/>
                    <a:pt x="7" y="169"/>
                    <a:pt x="7" y="169"/>
                  </a:cubicBezTo>
                  <a:cubicBezTo>
                    <a:pt x="7" y="169"/>
                    <a:pt x="6" y="169"/>
                    <a:pt x="6" y="169"/>
                  </a:cubicBezTo>
                  <a:cubicBezTo>
                    <a:pt x="6" y="169"/>
                    <a:pt x="6" y="169"/>
                    <a:pt x="5" y="169"/>
                  </a:cubicBezTo>
                  <a:cubicBezTo>
                    <a:pt x="5" y="169"/>
                    <a:pt x="5" y="169"/>
                    <a:pt x="4" y="170"/>
                  </a:cubicBezTo>
                  <a:cubicBezTo>
                    <a:pt x="4" y="170"/>
                    <a:pt x="4" y="170"/>
                    <a:pt x="4" y="170"/>
                  </a:cubicBezTo>
                  <a:cubicBezTo>
                    <a:pt x="4" y="170"/>
                    <a:pt x="2" y="170"/>
                    <a:pt x="2" y="169"/>
                  </a:cubicBezTo>
                  <a:cubicBezTo>
                    <a:pt x="2" y="169"/>
                    <a:pt x="2" y="169"/>
                    <a:pt x="2" y="168"/>
                  </a:cubicBezTo>
                  <a:cubicBezTo>
                    <a:pt x="2" y="168"/>
                    <a:pt x="1" y="168"/>
                    <a:pt x="1" y="168"/>
                  </a:cubicBezTo>
                  <a:cubicBezTo>
                    <a:pt x="0" y="167"/>
                    <a:pt x="2" y="167"/>
                    <a:pt x="3" y="167"/>
                  </a:cubicBezTo>
                  <a:cubicBezTo>
                    <a:pt x="3" y="167"/>
                    <a:pt x="2" y="168"/>
                    <a:pt x="3" y="168"/>
                  </a:cubicBezTo>
                  <a:cubicBezTo>
                    <a:pt x="3" y="167"/>
                    <a:pt x="3" y="167"/>
                    <a:pt x="3" y="167"/>
                  </a:cubicBezTo>
                  <a:cubicBezTo>
                    <a:pt x="3" y="166"/>
                    <a:pt x="4" y="166"/>
                    <a:pt x="5" y="166"/>
                  </a:cubicBezTo>
                  <a:cubicBezTo>
                    <a:pt x="4" y="166"/>
                    <a:pt x="3" y="166"/>
                    <a:pt x="2" y="166"/>
                  </a:cubicBezTo>
                  <a:cubicBezTo>
                    <a:pt x="2" y="166"/>
                    <a:pt x="0" y="167"/>
                    <a:pt x="1" y="166"/>
                  </a:cubicBezTo>
                  <a:cubicBezTo>
                    <a:pt x="1" y="165"/>
                    <a:pt x="2" y="165"/>
                    <a:pt x="3" y="165"/>
                  </a:cubicBezTo>
                  <a:cubicBezTo>
                    <a:pt x="3" y="165"/>
                    <a:pt x="4" y="165"/>
                    <a:pt x="4" y="165"/>
                  </a:cubicBezTo>
                  <a:cubicBezTo>
                    <a:pt x="5" y="165"/>
                    <a:pt x="5" y="165"/>
                    <a:pt x="6" y="165"/>
                  </a:cubicBezTo>
                  <a:cubicBezTo>
                    <a:pt x="5" y="164"/>
                    <a:pt x="4" y="165"/>
                    <a:pt x="4" y="165"/>
                  </a:cubicBezTo>
                  <a:cubicBezTo>
                    <a:pt x="3" y="165"/>
                    <a:pt x="3" y="164"/>
                    <a:pt x="2" y="164"/>
                  </a:cubicBezTo>
                  <a:cubicBezTo>
                    <a:pt x="2" y="164"/>
                    <a:pt x="3" y="164"/>
                    <a:pt x="3" y="163"/>
                  </a:cubicBezTo>
                  <a:cubicBezTo>
                    <a:pt x="3" y="163"/>
                    <a:pt x="3" y="163"/>
                    <a:pt x="2" y="163"/>
                  </a:cubicBezTo>
                  <a:cubicBezTo>
                    <a:pt x="2" y="163"/>
                    <a:pt x="1" y="163"/>
                    <a:pt x="0" y="162"/>
                  </a:cubicBezTo>
                  <a:cubicBezTo>
                    <a:pt x="0" y="162"/>
                    <a:pt x="1" y="161"/>
                    <a:pt x="1" y="161"/>
                  </a:cubicBezTo>
                  <a:cubicBezTo>
                    <a:pt x="1" y="161"/>
                    <a:pt x="2" y="161"/>
                    <a:pt x="2" y="161"/>
                  </a:cubicBezTo>
                  <a:cubicBezTo>
                    <a:pt x="2" y="160"/>
                    <a:pt x="2" y="160"/>
                    <a:pt x="2" y="160"/>
                  </a:cubicBezTo>
                  <a:cubicBezTo>
                    <a:pt x="2" y="160"/>
                    <a:pt x="3" y="160"/>
                    <a:pt x="3" y="160"/>
                  </a:cubicBezTo>
                  <a:cubicBezTo>
                    <a:pt x="3" y="159"/>
                    <a:pt x="3" y="159"/>
                    <a:pt x="3" y="159"/>
                  </a:cubicBezTo>
                  <a:cubicBezTo>
                    <a:pt x="3" y="159"/>
                    <a:pt x="4" y="159"/>
                    <a:pt x="4" y="159"/>
                  </a:cubicBezTo>
                  <a:cubicBezTo>
                    <a:pt x="4" y="159"/>
                    <a:pt x="4" y="159"/>
                    <a:pt x="4" y="159"/>
                  </a:cubicBezTo>
                  <a:cubicBezTo>
                    <a:pt x="4" y="159"/>
                    <a:pt x="5" y="159"/>
                    <a:pt x="5" y="159"/>
                  </a:cubicBezTo>
                  <a:cubicBezTo>
                    <a:pt x="6" y="159"/>
                    <a:pt x="5" y="159"/>
                    <a:pt x="5" y="160"/>
                  </a:cubicBezTo>
                  <a:cubicBezTo>
                    <a:pt x="6" y="160"/>
                    <a:pt x="7" y="159"/>
                    <a:pt x="7" y="159"/>
                  </a:cubicBezTo>
                  <a:cubicBezTo>
                    <a:pt x="7" y="160"/>
                    <a:pt x="7" y="160"/>
                    <a:pt x="7" y="161"/>
                  </a:cubicBezTo>
                  <a:cubicBezTo>
                    <a:pt x="7" y="160"/>
                    <a:pt x="8" y="160"/>
                    <a:pt x="8" y="160"/>
                  </a:cubicBezTo>
                  <a:cubicBezTo>
                    <a:pt x="8" y="160"/>
                    <a:pt x="8" y="160"/>
                    <a:pt x="9" y="160"/>
                  </a:cubicBezTo>
                  <a:cubicBezTo>
                    <a:pt x="9" y="160"/>
                    <a:pt x="9" y="160"/>
                    <a:pt x="9" y="160"/>
                  </a:cubicBezTo>
                  <a:cubicBezTo>
                    <a:pt x="10" y="160"/>
                    <a:pt x="10" y="160"/>
                    <a:pt x="11" y="160"/>
                  </a:cubicBezTo>
                  <a:cubicBezTo>
                    <a:pt x="11" y="160"/>
                    <a:pt x="11" y="160"/>
                    <a:pt x="12" y="159"/>
                  </a:cubicBezTo>
                  <a:cubicBezTo>
                    <a:pt x="12" y="159"/>
                    <a:pt x="13" y="159"/>
                    <a:pt x="13" y="159"/>
                  </a:cubicBezTo>
                  <a:cubicBezTo>
                    <a:pt x="12" y="159"/>
                    <a:pt x="11" y="159"/>
                    <a:pt x="11" y="159"/>
                  </a:cubicBezTo>
                  <a:cubicBezTo>
                    <a:pt x="10" y="159"/>
                    <a:pt x="10" y="159"/>
                    <a:pt x="9" y="159"/>
                  </a:cubicBezTo>
                  <a:cubicBezTo>
                    <a:pt x="9" y="159"/>
                    <a:pt x="9" y="159"/>
                    <a:pt x="8" y="159"/>
                  </a:cubicBezTo>
                  <a:cubicBezTo>
                    <a:pt x="8" y="159"/>
                    <a:pt x="7" y="159"/>
                    <a:pt x="7" y="159"/>
                  </a:cubicBezTo>
                  <a:cubicBezTo>
                    <a:pt x="6" y="158"/>
                    <a:pt x="6" y="158"/>
                    <a:pt x="5" y="158"/>
                  </a:cubicBezTo>
                  <a:cubicBezTo>
                    <a:pt x="4" y="158"/>
                    <a:pt x="4" y="158"/>
                    <a:pt x="3" y="158"/>
                  </a:cubicBezTo>
                  <a:cubicBezTo>
                    <a:pt x="2" y="158"/>
                    <a:pt x="2" y="158"/>
                    <a:pt x="2" y="158"/>
                  </a:cubicBezTo>
                  <a:cubicBezTo>
                    <a:pt x="1" y="158"/>
                    <a:pt x="1" y="157"/>
                    <a:pt x="1" y="157"/>
                  </a:cubicBezTo>
                  <a:cubicBezTo>
                    <a:pt x="2" y="157"/>
                    <a:pt x="2" y="157"/>
                    <a:pt x="2" y="158"/>
                  </a:cubicBezTo>
                  <a:cubicBezTo>
                    <a:pt x="3" y="158"/>
                    <a:pt x="3" y="157"/>
                    <a:pt x="3" y="157"/>
                  </a:cubicBezTo>
                  <a:cubicBezTo>
                    <a:pt x="3" y="156"/>
                    <a:pt x="3" y="156"/>
                    <a:pt x="2" y="156"/>
                  </a:cubicBezTo>
                  <a:cubicBezTo>
                    <a:pt x="2" y="155"/>
                    <a:pt x="2" y="155"/>
                    <a:pt x="2" y="155"/>
                  </a:cubicBezTo>
                  <a:cubicBezTo>
                    <a:pt x="2" y="155"/>
                    <a:pt x="2" y="154"/>
                    <a:pt x="2" y="154"/>
                  </a:cubicBezTo>
                  <a:cubicBezTo>
                    <a:pt x="3" y="154"/>
                    <a:pt x="3" y="155"/>
                    <a:pt x="3" y="156"/>
                  </a:cubicBezTo>
                  <a:cubicBezTo>
                    <a:pt x="3" y="156"/>
                    <a:pt x="4" y="157"/>
                    <a:pt x="4" y="157"/>
                  </a:cubicBezTo>
                  <a:cubicBezTo>
                    <a:pt x="5" y="157"/>
                    <a:pt x="4" y="156"/>
                    <a:pt x="4" y="156"/>
                  </a:cubicBezTo>
                  <a:cubicBezTo>
                    <a:pt x="4" y="155"/>
                    <a:pt x="4" y="155"/>
                    <a:pt x="5" y="155"/>
                  </a:cubicBezTo>
                  <a:cubicBezTo>
                    <a:pt x="5" y="155"/>
                    <a:pt x="6" y="156"/>
                    <a:pt x="6" y="156"/>
                  </a:cubicBezTo>
                  <a:cubicBezTo>
                    <a:pt x="6" y="156"/>
                    <a:pt x="6" y="155"/>
                    <a:pt x="6" y="155"/>
                  </a:cubicBezTo>
                  <a:cubicBezTo>
                    <a:pt x="6" y="155"/>
                    <a:pt x="7" y="155"/>
                    <a:pt x="7" y="155"/>
                  </a:cubicBezTo>
                  <a:cubicBezTo>
                    <a:pt x="7" y="156"/>
                    <a:pt x="7" y="156"/>
                    <a:pt x="6" y="157"/>
                  </a:cubicBezTo>
                  <a:cubicBezTo>
                    <a:pt x="7" y="157"/>
                    <a:pt x="7" y="156"/>
                    <a:pt x="7" y="156"/>
                  </a:cubicBezTo>
                  <a:cubicBezTo>
                    <a:pt x="8" y="155"/>
                    <a:pt x="7" y="156"/>
                    <a:pt x="8" y="156"/>
                  </a:cubicBezTo>
                  <a:cubicBezTo>
                    <a:pt x="8" y="156"/>
                    <a:pt x="10" y="157"/>
                    <a:pt x="10" y="156"/>
                  </a:cubicBezTo>
                  <a:cubicBezTo>
                    <a:pt x="10" y="156"/>
                    <a:pt x="9" y="156"/>
                    <a:pt x="9" y="156"/>
                  </a:cubicBezTo>
                  <a:cubicBezTo>
                    <a:pt x="9" y="156"/>
                    <a:pt x="8" y="155"/>
                    <a:pt x="8" y="155"/>
                  </a:cubicBezTo>
                  <a:cubicBezTo>
                    <a:pt x="8" y="154"/>
                    <a:pt x="8" y="153"/>
                    <a:pt x="8" y="153"/>
                  </a:cubicBezTo>
                  <a:cubicBezTo>
                    <a:pt x="9" y="152"/>
                    <a:pt x="10" y="152"/>
                    <a:pt x="10" y="153"/>
                  </a:cubicBezTo>
                  <a:cubicBezTo>
                    <a:pt x="11" y="153"/>
                    <a:pt x="11" y="155"/>
                    <a:pt x="11" y="156"/>
                  </a:cubicBezTo>
                  <a:cubicBezTo>
                    <a:pt x="12" y="156"/>
                    <a:pt x="11" y="154"/>
                    <a:pt x="11" y="153"/>
                  </a:cubicBezTo>
                  <a:cubicBezTo>
                    <a:pt x="11" y="153"/>
                    <a:pt x="10" y="152"/>
                    <a:pt x="11" y="152"/>
                  </a:cubicBezTo>
                  <a:cubicBezTo>
                    <a:pt x="11" y="151"/>
                    <a:pt x="11" y="152"/>
                    <a:pt x="11" y="152"/>
                  </a:cubicBezTo>
                  <a:cubicBezTo>
                    <a:pt x="12" y="152"/>
                    <a:pt x="11" y="152"/>
                    <a:pt x="12" y="152"/>
                  </a:cubicBezTo>
                  <a:cubicBezTo>
                    <a:pt x="12" y="150"/>
                    <a:pt x="13" y="152"/>
                    <a:pt x="14" y="152"/>
                  </a:cubicBezTo>
                  <a:cubicBezTo>
                    <a:pt x="14" y="153"/>
                    <a:pt x="15" y="154"/>
                    <a:pt x="14" y="155"/>
                  </a:cubicBezTo>
                  <a:cubicBezTo>
                    <a:pt x="14" y="155"/>
                    <a:pt x="14" y="156"/>
                    <a:pt x="14" y="156"/>
                  </a:cubicBezTo>
                  <a:cubicBezTo>
                    <a:pt x="14" y="156"/>
                    <a:pt x="15" y="156"/>
                    <a:pt x="15" y="156"/>
                  </a:cubicBezTo>
                  <a:cubicBezTo>
                    <a:pt x="15" y="156"/>
                    <a:pt x="16" y="156"/>
                    <a:pt x="16" y="156"/>
                  </a:cubicBezTo>
                  <a:cubicBezTo>
                    <a:pt x="16" y="155"/>
                    <a:pt x="15" y="155"/>
                    <a:pt x="15" y="155"/>
                  </a:cubicBezTo>
                  <a:cubicBezTo>
                    <a:pt x="15" y="155"/>
                    <a:pt x="15" y="156"/>
                    <a:pt x="15" y="155"/>
                  </a:cubicBezTo>
                  <a:cubicBezTo>
                    <a:pt x="15" y="155"/>
                    <a:pt x="15" y="154"/>
                    <a:pt x="15" y="153"/>
                  </a:cubicBezTo>
                  <a:cubicBezTo>
                    <a:pt x="15" y="154"/>
                    <a:pt x="16" y="154"/>
                    <a:pt x="16" y="154"/>
                  </a:cubicBezTo>
                  <a:cubicBezTo>
                    <a:pt x="16" y="154"/>
                    <a:pt x="16" y="153"/>
                    <a:pt x="17" y="154"/>
                  </a:cubicBezTo>
                  <a:cubicBezTo>
                    <a:pt x="17" y="154"/>
                    <a:pt x="17" y="154"/>
                    <a:pt x="17" y="154"/>
                  </a:cubicBezTo>
                  <a:cubicBezTo>
                    <a:pt x="17" y="154"/>
                    <a:pt x="17" y="153"/>
                    <a:pt x="17" y="153"/>
                  </a:cubicBezTo>
                  <a:cubicBezTo>
                    <a:pt x="17" y="153"/>
                    <a:pt x="16" y="153"/>
                    <a:pt x="16" y="153"/>
                  </a:cubicBezTo>
                  <a:cubicBezTo>
                    <a:pt x="15" y="153"/>
                    <a:pt x="14" y="152"/>
                    <a:pt x="14" y="151"/>
                  </a:cubicBezTo>
                  <a:cubicBezTo>
                    <a:pt x="13" y="151"/>
                    <a:pt x="13" y="150"/>
                    <a:pt x="12" y="150"/>
                  </a:cubicBezTo>
                  <a:cubicBezTo>
                    <a:pt x="11" y="149"/>
                    <a:pt x="11" y="150"/>
                    <a:pt x="10" y="150"/>
                  </a:cubicBezTo>
                  <a:cubicBezTo>
                    <a:pt x="9" y="149"/>
                    <a:pt x="9" y="149"/>
                    <a:pt x="10" y="148"/>
                  </a:cubicBezTo>
                  <a:cubicBezTo>
                    <a:pt x="10" y="148"/>
                    <a:pt x="11" y="148"/>
                    <a:pt x="12" y="148"/>
                  </a:cubicBezTo>
                  <a:cubicBezTo>
                    <a:pt x="12" y="149"/>
                    <a:pt x="11" y="149"/>
                    <a:pt x="12" y="149"/>
                  </a:cubicBezTo>
                  <a:cubicBezTo>
                    <a:pt x="12" y="149"/>
                    <a:pt x="12" y="148"/>
                    <a:pt x="13" y="148"/>
                  </a:cubicBezTo>
                  <a:cubicBezTo>
                    <a:pt x="13" y="148"/>
                    <a:pt x="13" y="149"/>
                    <a:pt x="14" y="149"/>
                  </a:cubicBezTo>
                  <a:cubicBezTo>
                    <a:pt x="14" y="149"/>
                    <a:pt x="14" y="147"/>
                    <a:pt x="15" y="148"/>
                  </a:cubicBezTo>
                  <a:cubicBezTo>
                    <a:pt x="15" y="148"/>
                    <a:pt x="15" y="149"/>
                    <a:pt x="15" y="149"/>
                  </a:cubicBezTo>
                  <a:cubicBezTo>
                    <a:pt x="16" y="149"/>
                    <a:pt x="16" y="148"/>
                    <a:pt x="16" y="148"/>
                  </a:cubicBezTo>
                  <a:cubicBezTo>
                    <a:pt x="16" y="148"/>
                    <a:pt x="18" y="149"/>
                    <a:pt x="18" y="150"/>
                  </a:cubicBezTo>
                  <a:cubicBezTo>
                    <a:pt x="18" y="150"/>
                    <a:pt x="18" y="149"/>
                    <a:pt x="18" y="149"/>
                  </a:cubicBezTo>
                  <a:cubicBezTo>
                    <a:pt x="19" y="149"/>
                    <a:pt x="19" y="149"/>
                    <a:pt x="19" y="149"/>
                  </a:cubicBezTo>
                  <a:cubicBezTo>
                    <a:pt x="19" y="149"/>
                    <a:pt x="18" y="149"/>
                    <a:pt x="18" y="148"/>
                  </a:cubicBezTo>
                  <a:cubicBezTo>
                    <a:pt x="19" y="147"/>
                    <a:pt x="19" y="147"/>
                    <a:pt x="21" y="147"/>
                  </a:cubicBezTo>
                  <a:cubicBezTo>
                    <a:pt x="21" y="147"/>
                    <a:pt x="23" y="147"/>
                    <a:pt x="22" y="146"/>
                  </a:cubicBezTo>
                  <a:cubicBezTo>
                    <a:pt x="21" y="146"/>
                    <a:pt x="20" y="146"/>
                    <a:pt x="19" y="146"/>
                  </a:cubicBezTo>
                  <a:cubicBezTo>
                    <a:pt x="19" y="147"/>
                    <a:pt x="17" y="148"/>
                    <a:pt x="17" y="147"/>
                  </a:cubicBezTo>
                  <a:cubicBezTo>
                    <a:pt x="17" y="146"/>
                    <a:pt x="18" y="146"/>
                    <a:pt x="17" y="146"/>
                  </a:cubicBezTo>
                  <a:cubicBezTo>
                    <a:pt x="17" y="146"/>
                    <a:pt x="17" y="146"/>
                    <a:pt x="16" y="146"/>
                  </a:cubicBezTo>
                  <a:cubicBezTo>
                    <a:pt x="16" y="146"/>
                    <a:pt x="14" y="147"/>
                    <a:pt x="15" y="146"/>
                  </a:cubicBezTo>
                  <a:cubicBezTo>
                    <a:pt x="15" y="145"/>
                    <a:pt x="16" y="146"/>
                    <a:pt x="16" y="145"/>
                  </a:cubicBezTo>
                  <a:cubicBezTo>
                    <a:pt x="15" y="145"/>
                    <a:pt x="13" y="144"/>
                    <a:pt x="14" y="144"/>
                  </a:cubicBezTo>
                  <a:cubicBezTo>
                    <a:pt x="15" y="143"/>
                    <a:pt x="15" y="142"/>
                    <a:pt x="16" y="142"/>
                  </a:cubicBezTo>
                  <a:cubicBezTo>
                    <a:pt x="17" y="143"/>
                    <a:pt x="17" y="143"/>
                    <a:pt x="17" y="143"/>
                  </a:cubicBezTo>
                  <a:cubicBezTo>
                    <a:pt x="17" y="143"/>
                    <a:pt x="17" y="144"/>
                    <a:pt x="17" y="144"/>
                  </a:cubicBezTo>
                  <a:cubicBezTo>
                    <a:pt x="18" y="144"/>
                    <a:pt x="18" y="143"/>
                    <a:pt x="19" y="143"/>
                  </a:cubicBezTo>
                  <a:cubicBezTo>
                    <a:pt x="20" y="143"/>
                    <a:pt x="20" y="143"/>
                    <a:pt x="19" y="144"/>
                  </a:cubicBezTo>
                  <a:cubicBezTo>
                    <a:pt x="20" y="144"/>
                    <a:pt x="20" y="143"/>
                    <a:pt x="21" y="143"/>
                  </a:cubicBezTo>
                  <a:cubicBezTo>
                    <a:pt x="22" y="143"/>
                    <a:pt x="22" y="144"/>
                    <a:pt x="22" y="144"/>
                  </a:cubicBezTo>
                  <a:cubicBezTo>
                    <a:pt x="22" y="145"/>
                    <a:pt x="23" y="146"/>
                    <a:pt x="23" y="146"/>
                  </a:cubicBezTo>
                  <a:cubicBezTo>
                    <a:pt x="24" y="146"/>
                    <a:pt x="24" y="147"/>
                    <a:pt x="25" y="148"/>
                  </a:cubicBezTo>
                  <a:cubicBezTo>
                    <a:pt x="25" y="147"/>
                    <a:pt x="24" y="146"/>
                    <a:pt x="24" y="146"/>
                  </a:cubicBezTo>
                  <a:cubicBezTo>
                    <a:pt x="24" y="146"/>
                    <a:pt x="23" y="145"/>
                    <a:pt x="23" y="145"/>
                  </a:cubicBezTo>
                  <a:cubicBezTo>
                    <a:pt x="22" y="144"/>
                    <a:pt x="22" y="144"/>
                    <a:pt x="22" y="143"/>
                  </a:cubicBezTo>
                  <a:cubicBezTo>
                    <a:pt x="22" y="143"/>
                    <a:pt x="21" y="142"/>
                    <a:pt x="21" y="142"/>
                  </a:cubicBezTo>
                  <a:cubicBezTo>
                    <a:pt x="21" y="141"/>
                    <a:pt x="21" y="141"/>
                    <a:pt x="22" y="141"/>
                  </a:cubicBezTo>
                  <a:cubicBezTo>
                    <a:pt x="22" y="141"/>
                    <a:pt x="22" y="142"/>
                    <a:pt x="22" y="142"/>
                  </a:cubicBezTo>
                  <a:cubicBezTo>
                    <a:pt x="22" y="142"/>
                    <a:pt x="23" y="142"/>
                    <a:pt x="23" y="143"/>
                  </a:cubicBezTo>
                  <a:cubicBezTo>
                    <a:pt x="24" y="144"/>
                    <a:pt x="24" y="146"/>
                    <a:pt x="26" y="145"/>
                  </a:cubicBezTo>
                  <a:cubicBezTo>
                    <a:pt x="26" y="144"/>
                    <a:pt x="25" y="144"/>
                    <a:pt x="24" y="144"/>
                  </a:cubicBezTo>
                  <a:cubicBezTo>
                    <a:pt x="24" y="143"/>
                    <a:pt x="25" y="143"/>
                    <a:pt x="25" y="143"/>
                  </a:cubicBezTo>
                  <a:cubicBezTo>
                    <a:pt x="25" y="142"/>
                    <a:pt x="24" y="142"/>
                    <a:pt x="23" y="142"/>
                  </a:cubicBezTo>
                  <a:cubicBezTo>
                    <a:pt x="23" y="142"/>
                    <a:pt x="22" y="141"/>
                    <a:pt x="23" y="141"/>
                  </a:cubicBezTo>
                  <a:cubicBezTo>
                    <a:pt x="23" y="142"/>
                    <a:pt x="23" y="141"/>
                    <a:pt x="24" y="141"/>
                  </a:cubicBezTo>
                  <a:cubicBezTo>
                    <a:pt x="24" y="140"/>
                    <a:pt x="25" y="141"/>
                    <a:pt x="25" y="141"/>
                  </a:cubicBezTo>
                  <a:cubicBezTo>
                    <a:pt x="26" y="141"/>
                    <a:pt x="25" y="140"/>
                    <a:pt x="25" y="140"/>
                  </a:cubicBezTo>
                  <a:cubicBezTo>
                    <a:pt x="26" y="140"/>
                    <a:pt x="26" y="140"/>
                    <a:pt x="27" y="140"/>
                  </a:cubicBezTo>
                  <a:cubicBezTo>
                    <a:pt x="27" y="139"/>
                    <a:pt x="26" y="139"/>
                    <a:pt x="26" y="139"/>
                  </a:cubicBezTo>
                  <a:cubicBezTo>
                    <a:pt x="25" y="139"/>
                    <a:pt x="25" y="139"/>
                    <a:pt x="25" y="139"/>
                  </a:cubicBezTo>
                  <a:cubicBezTo>
                    <a:pt x="25" y="139"/>
                    <a:pt x="24" y="139"/>
                    <a:pt x="25" y="138"/>
                  </a:cubicBezTo>
                  <a:cubicBezTo>
                    <a:pt x="25" y="138"/>
                    <a:pt x="26" y="138"/>
                    <a:pt x="26" y="138"/>
                  </a:cubicBezTo>
                  <a:cubicBezTo>
                    <a:pt x="26" y="137"/>
                    <a:pt x="25" y="137"/>
                    <a:pt x="26" y="137"/>
                  </a:cubicBezTo>
                  <a:cubicBezTo>
                    <a:pt x="26" y="137"/>
                    <a:pt x="27" y="136"/>
                    <a:pt x="27" y="136"/>
                  </a:cubicBezTo>
                  <a:cubicBezTo>
                    <a:pt x="27" y="136"/>
                    <a:pt x="27" y="137"/>
                    <a:pt x="27" y="137"/>
                  </a:cubicBezTo>
                  <a:cubicBezTo>
                    <a:pt x="28" y="137"/>
                    <a:pt x="28" y="136"/>
                    <a:pt x="28" y="136"/>
                  </a:cubicBezTo>
                  <a:cubicBezTo>
                    <a:pt x="28" y="136"/>
                    <a:pt x="29" y="137"/>
                    <a:pt x="29" y="137"/>
                  </a:cubicBezTo>
                  <a:cubicBezTo>
                    <a:pt x="29" y="137"/>
                    <a:pt x="28" y="138"/>
                    <a:pt x="29" y="138"/>
                  </a:cubicBezTo>
                  <a:cubicBezTo>
                    <a:pt x="29" y="138"/>
                    <a:pt x="29" y="138"/>
                    <a:pt x="29" y="137"/>
                  </a:cubicBezTo>
                  <a:cubicBezTo>
                    <a:pt x="30" y="137"/>
                    <a:pt x="31" y="137"/>
                    <a:pt x="31" y="137"/>
                  </a:cubicBezTo>
                  <a:cubicBezTo>
                    <a:pt x="31" y="137"/>
                    <a:pt x="29" y="137"/>
                    <a:pt x="29" y="136"/>
                  </a:cubicBezTo>
                  <a:cubicBezTo>
                    <a:pt x="29" y="136"/>
                    <a:pt x="31" y="136"/>
                    <a:pt x="31" y="136"/>
                  </a:cubicBezTo>
                  <a:cubicBezTo>
                    <a:pt x="31" y="136"/>
                    <a:pt x="31" y="136"/>
                    <a:pt x="31" y="135"/>
                  </a:cubicBezTo>
                  <a:cubicBezTo>
                    <a:pt x="31" y="135"/>
                    <a:pt x="30" y="136"/>
                    <a:pt x="30" y="135"/>
                  </a:cubicBezTo>
                  <a:cubicBezTo>
                    <a:pt x="30" y="134"/>
                    <a:pt x="31" y="134"/>
                    <a:pt x="31" y="135"/>
                  </a:cubicBezTo>
                  <a:cubicBezTo>
                    <a:pt x="31" y="135"/>
                    <a:pt x="31" y="134"/>
                    <a:pt x="31" y="134"/>
                  </a:cubicBezTo>
                  <a:cubicBezTo>
                    <a:pt x="32" y="135"/>
                    <a:pt x="32" y="134"/>
                    <a:pt x="32" y="134"/>
                  </a:cubicBezTo>
                  <a:cubicBezTo>
                    <a:pt x="32" y="133"/>
                    <a:pt x="32" y="133"/>
                    <a:pt x="33" y="133"/>
                  </a:cubicBezTo>
                  <a:cubicBezTo>
                    <a:pt x="33" y="133"/>
                    <a:pt x="33" y="134"/>
                    <a:pt x="33" y="134"/>
                  </a:cubicBezTo>
                  <a:cubicBezTo>
                    <a:pt x="33" y="134"/>
                    <a:pt x="33" y="135"/>
                    <a:pt x="34" y="135"/>
                  </a:cubicBezTo>
                  <a:cubicBezTo>
                    <a:pt x="34" y="136"/>
                    <a:pt x="34" y="136"/>
                    <a:pt x="34" y="137"/>
                  </a:cubicBezTo>
                  <a:cubicBezTo>
                    <a:pt x="33" y="138"/>
                    <a:pt x="34" y="137"/>
                    <a:pt x="35" y="137"/>
                  </a:cubicBezTo>
                  <a:cubicBezTo>
                    <a:pt x="35" y="137"/>
                    <a:pt x="35" y="138"/>
                    <a:pt x="35" y="138"/>
                  </a:cubicBezTo>
                  <a:cubicBezTo>
                    <a:pt x="36" y="138"/>
                    <a:pt x="36" y="138"/>
                    <a:pt x="36" y="138"/>
                  </a:cubicBezTo>
                  <a:cubicBezTo>
                    <a:pt x="36" y="138"/>
                    <a:pt x="36" y="139"/>
                    <a:pt x="36" y="139"/>
                  </a:cubicBezTo>
                  <a:cubicBezTo>
                    <a:pt x="37" y="139"/>
                    <a:pt x="37" y="138"/>
                    <a:pt x="36" y="138"/>
                  </a:cubicBezTo>
                  <a:cubicBezTo>
                    <a:pt x="36" y="138"/>
                    <a:pt x="36" y="138"/>
                    <a:pt x="36" y="137"/>
                  </a:cubicBezTo>
                  <a:cubicBezTo>
                    <a:pt x="36" y="137"/>
                    <a:pt x="35" y="137"/>
                    <a:pt x="35" y="137"/>
                  </a:cubicBezTo>
                  <a:cubicBezTo>
                    <a:pt x="35" y="137"/>
                    <a:pt x="35" y="136"/>
                    <a:pt x="36" y="136"/>
                  </a:cubicBezTo>
                  <a:cubicBezTo>
                    <a:pt x="36" y="136"/>
                    <a:pt x="36" y="136"/>
                    <a:pt x="37" y="136"/>
                  </a:cubicBezTo>
                  <a:cubicBezTo>
                    <a:pt x="37" y="136"/>
                    <a:pt x="38" y="136"/>
                    <a:pt x="38" y="136"/>
                  </a:cubicBezTo>
                  <a:cubicBezTo>
                    <a:pt x="38" y="136"/>
                    <a:pt x="38" y="136"/>
                    <a:pt x="38" y="136"/>
                  </a:cubicBezTo>
                  <a:cubicBezTo>
                    <a:pt x="39" y="136"/>
                    <a:pt x="39" y="136"/>
                    <a:pt x="40" y="136"/>
                  </a:cubicBezTo>
                  <a:cubicBezTo>
                    <a:pt x="40" y="136"/>
                    <a:pt x="40" y="136"/>
                    <a:pt x="40" y="136"/>
                  </a:cubicBezTo>
                  <a:cubicBezTo>
                    <a:pt x="40" y="136"/>
                    <a:pt x="41" y="136"/>
                    <a:pt x="41" y="136"/>
                  </a:cubicBezTo>
                  <a:cubicBezTo>
                    <a:pt x="41" y="135"/>
                    <a:pt x="41" y="135"/>
                    <a:pt x="40" y="135"/>
                  </a:cubicBezTo>
                  <a:cubicBezTo>
                    <a:pt x="40" y="135"/>
                    <a:pt x="40" y="135"/>
                    <a:pt x="40" y="135"/>
                  </a:cubicBezTo>
                  <a:cubicBezTo>
                    <a:pt x="40" y="134"/>
                    <a:pt x="41" y="134"/>
                    <a:pt x="40" y="134"/>
                  </a:cubicBezTo>
                  <a:cubicBezTo>
                    <a:pt x="40" y="133"/>
                    <a:pt x="40" y="134"/>
                    <a:pt x="40" y="134"/>
                  </a:cubicBezTo>
                  <a:cubicBezTo>
                    <a:pt x="39" y="134"/>
                    <a:pt x="39" y="134"/>
                    <a:pt x="40" y="133"/>
                  </a:cubicBezTo>
                  <a:cubicBezTo>
                    <a:pt x="40" y="133"/>
                    <a:pt x="40" y="133"/>
                    <a:pt x="41" y="132"/>
                  </a:cubicBezTo>
                  <a:cubicBezTo>
                    <a:pt x="41" y="132"/>
                    <a:pt x="41" y="132"/>
                    <a:pt x="42" y="132"/>
                  </a:cubicBezTo>
                  <a:cubicBezTo>
                    <a:pt x="42" y="132"/>
                    <a:pt x="42" y="132"/>
                    <a:pt x="42" y="132"/>
                  </a:cubicBezTo>
                  <a:cubicBezTo>
                    <a:pt x="43" y="132"/>
                    <a:pt x="42" y="132"/>
                    <a:pt x="43" y="131"/>
                  </a:cubicBezTo>
                  <a:cubicBezTo>
                    <a:pt x="43" y="131"/>
                    <a:pt x="43" y="131"/>
                    <a:pt x="44" y="131"/>
                  </a:cubicBezTo>
                  <a:cubicBezTo>
                    <a:pt x="44" y="131"/>
                    <a:pt x="44" y="131"/>
                    <a:pt x="45" y="130"/>
                  </a:cubicBezTo>
                  <a:cubicBezTo>
                    <a:pt x="44" y="130"/>
                    <a:pt x="42" y="130"/>
                    <a:pt x="42" y="130"/>
                  </a:cubicBezTo>
                  <a:cubicBezTo>
                    <a:pt x="42" y="129"/>
                    <a:pt x="42" y="129"/>
                    <a:pt x="42" y="129"/>
                  </a:cubicBezTo>
                  <a:cubicBezTo>
                    <a:pt x="43" y="129"/>
                    <a:pt x="43" y="129"/>
                    <a:pt x="43" y="128"/>
                  </a:cubicBezTo>
                  <a:cubicBezTo>
                    <a:pt x="44" y="128"/>
                    <a:pt x="44" y="128"/>
                    <a:pt x="44" y="128"/>
                  </a:cubicBezTo>
                  <a:cubicBezTo>
                    <a:pt x="44" y="127"/>
                    <a:pt x="44" y="127"/>
                    <a:pt x="43" y="127"/>
                  </a:cubicBezTo>
                  <a:cubicBezTo>
                    <a:pt x="43" y="127"/>
                    <a:pt x="44" y="127"/>
                    <a:pt x="43" y="126"/>
                  </a:cubicBezTo>
                  <a:cubicBezTo>
                    <a:pt x="43" y="126"/>
                    <a:pt x="43" y="127"/>
                    <a:pt x="43" y="127"/>
                  </a:cubicBezTo>
                  <a:cubicBezTo>
                    <a:pt x="42" y="128"/>
                    <a:pt x="42" y="128"/>
                    <a:pt x="41" y="128"/>
                  </a:cubicBezTo>
                  <a:cubicBezTo>
                    <a:pt x="40" y="129"/>
                    <a:pt x="39" y="129"/>
                    <a:pt x="38" y="130"/>
                  </a:cubicBezTo>
                  <a:cubicBezTo>
                    <a:pt x="39" y="130"/>
                    <a:pt x="40" y="130"/>
                    <a:pt x="40" y="129"/>
                  </a:cubicBezTo>
                  <a:cubicBezTo>
                    <a:pt x="41" y="129"/>
                    <a:pt x="42" y="130"/>
                    <a:pt x="41" y="131"/>
                  </a:cubicBezTo>
                  <a:cubicBezTo>
                    <a:pt x="41" y="131"/>
                    <a:pt x="40" y="132"/>
                    <a:pt x="39" y="132"/>
                  </a:cubicBezTo>
                  <a:cubicBezTo>
                    <a:pt x="39" y="132"/>
                    <a:pt x="39" y="133"/>
                    <a:pt x="39" y="133"/>
                  </a:cubicBezTo>
                  <a:cubicBezTo>
                    <a:pt x="38" y="134"/>
                    <a:pt x="36" y="134"/>
                    <a:pt x="35" y="135"/>
                  </a:cubicBezTo>
                  <a:cubicBezTo>
                    <a:pt x="35" y="135"/>
                    <a:pt x="35" y="135"/>
                    <a:pt x="34" y="134"/>
                  </a:cubicBezTo>
                  <a:cubicBezTo>
                    <a:pt x="34" y="134"/>
                    <a:pt x="33" y="133"/>
                    <a:pt x="33" y="133"/>
                  </a:cubicBezTo>
                  <a:cubicBezTo>
                    <a:pt x="33" y="132"/>
                    <a:pt x="36" y="132"/>
                    <a:pt x="35" y="131"/>
                  </a:cubicBezTo>
                  <a:cubicBezTo>
                    <a:pt x="35" y="130"/>
                    <a:pt x="33" y="132"/>
                    <a:pt x="33" y="132"/>
                  </a:cubicBezTo>
                  <a:cubicBezTo>
                    <a:pt x="32" y="132"/>
                    <a:pt x="32" y="133"/>
                    <a:pt x="32" y="132"/>
                  </a:cubicBezTo>
                  <a:cubicBezTo>
                    <a:pt x="32" y="131"/>
                    <a:pt x="33" y="131"/>
                    <a:pt x="33" y="131"/>
                  </a:cubicBezTo>
                  <a:cubicBezTo>
                    <a:pt x="32" y="131"/>
                    <a:pt x="32" y="131"/>
                    <a:pt x="31" y="131"/>
                  </a:cubicBezTo>
                  <a:cubicBezTo>
                    <a:pt x="32" y="130"/>
                    <a:pt x="33" y="130"/>
                    <a:pt x="34" y="130"/>
                  </a:cubicBezTo>
                  <a:cubicBezTo>
                    <a:pt x="34" y="129"/>
                    <a:pt x="34" y="129"/>
                    <a:pt x="35" y="129"/>
                  </a:cubicBezTo>
                  <a:cubicBezTo>
                    <a:pt x="35" y="129"/>
                    <a:pt x="36" y="129"/>
                    <a:pt x="36" y="128"/>
                  </a:cubicBezTo>
                  <a:cubicBezTo>
                    <a:pt x="35" y="128"/>
                    <a:pt x="35" y="128"/>
                    <a:pt x="35" y="127"/>
                  </a:cubicBezTo>
                  <a:cubicBezTo>
                    <a:pt x="35" y="126"/>
                    <a:pt x="35" y="125"/>
                    <a:pt x="36" y="126"/>
                  </a:cubicBezTo>
                  <a:cubicBezTo>
                    <a:pt x="36" y="126"/>
                    <a:pt x="36" y="126"/>
                    <a:pt x="36" y="126"/>
                  </a:cubicBezTo>
                  <a:cubicBezTo>
                    <a:pt x="36" y="125"/>
                    <a:pt x="36" y="125"/>
                    <a:pt x="36" y="125"/>
                  </a:cubicBezTo>
                  <a:cubicBezTo>
                    <a:pt x="36" y="124"/>
                    <a:pt x="37" y="125"/>
                    <a:pt x="37" y="124"/>
                  </a:cubicBezTo>
                  <a:cubicBezTo>
                    <a:pt x="37" y="124"/>
                    <a:pt x="37" y="124"/>
                    <a:pt x="37" y="123"/>
                  </a:cubicBezTo>
                  <a:cubicBezTo>
                    <a:pt x="37" y="123"/>
                    <a:pt x="38" y="123"/>
                    <a:pt x="38" y="123"/>
                  </a:cubicBezTo>
                  <a:cubicBezTo>
                    <a:pt x="38" y="123"/>
                    <a:pt x="38" y="123"/>
                    <a:pt x="38" y="122"/>
                  </a:cubicBezTo>
                  <a:cubicBezTo>
                    <a:pt x="38" y="122"/>
                    <a:pt x="38" y="122"/>
                    <a:pt x="39" y="122"/>
                  </a:cubicBezTo>
                  <a:cubicBezTo>
                    <a:pt x="39" y="122"/>
                    <a:pt x="39" y="122"/>
                    <a:pt x="39" y="121"/>
                  </a:cubicBezTo>
                  <a:cubicBezTo>
                    <a:pt x="38" y="121"/>
                    <a:pt x="38" y="121"/>
                    <a:pt x="38" y="121"/>
                  </a:cubicBezTo>
                  <a:cubicBezTo>
                    <a:pt x="38" y="121"/>
                    <a:pt x="38" y="121"/>
                    <a:pt x="38" y="121"/>
                  </a:cubicBezTo>
                  <a:cubicBezTo>
                    <a:pt x="39" y="121"/>
                    <a:pt x="39" y="121"/>
                    <a:pt x="40" y="121"/>
                  </a:cubicBezTo>
                  <a:cubicBezTo>
                    <a:pt x="40" y="122"/>
                    <a:pt x="41" y="121"/>
                    <a:pt x="40" y="121"/>
                  </a:cubicBezTo>
                  <a:cubicBezTo>
                    <a:pt x="40" y="121"/>
                    <a:pt x="39" y="121"/>
                    <a:pt x="39" y="121"/>
                  </a:cubicBezTo>
                  <a:cubicBezTo>
                    <a:pt x="39" y="120"/>
                    <a:pt x="40" y="120"/>
                    <a:pt x="40" y="120"/>
                  </a:cubicBezTo>
                  <a:cubicBezTo>
                    <a:pt x="41" y="120"/>
                    <a:pt x="41" y="120"/>
                    <a:pt x="41" y="119"/>
                  </a:cubicBezTo>
                  <a:cubicBezTo>
                    <a:pt x="41" y="119"/>
                    <a:pt x="41" y="119"/>
                    <a:pt x="41" y="118"/>
                  </a:cubicBezTo>
                  <a:cubicBezTo>
                    <a:pt x="41" y="118"/>
                    <a:pt x="42" y="118"/>
                    <a:pt x="42" y="118"/>
                  </a:cubicBezTo>
                  <a:cubicBezTo>
                    <a:pt x="42" y="118"/>
                    <a:pt x="42" y="119"/>
                    <a:pt x="42" y="119"/>
                  </a:cubicBezTo>
                  <a:cubicBezTo>
                    <a:pt x="42" y="120"/>
                    <a:pt x="42" y="120"/>
                    <a:pt x="42" y="120"/>
                  </a:cubicBezTo>
                  <a:cubicBezTo>
                    <a:pt x="42" y="120"/>
                    <a:pt x="42" y="120"/>
                    <a:pt x="43" y="121"/>
                  </a:cubicBezTo>
                  <a:cubicBezTo>
                    <a:pt x="43" y="121"/>
                    <a:pt x="43" y="121"/>
                    <a:pt x="44" y="121"/>
                  </a:cubicBezTo>
                  <a:cubicBezTo>
                    <a:pt x="44" y="121"/>
                    <a:pt x="43" y="122"/>
                    <a:pt x="43" y="122"/>
                  </a:cubicBezTo>
                  <a:cubicBezTo>
                    <a:pt x="44" y="123"/>
                    <a:pt x="44" y="121"/>
                    <a:pt x="44" y="121"/>
                  </a:cubicBezTo>
                  <a:cubicBezTo>
                    <a:pt x="44" y="121"/>
                    <a:pt x="44" y="121"/>
                    <a:pt x="44" y="121"/>
                  </a:cubicBezTo>
                  <a:cubicBezTo>
                    <a:pt x="44" y="120"/>
                    <a:pt x="45" y="121"/>
                    <a:pt x="45" y="120"/>
                  </a:cubicBezTo>
                  <a:cubicBezTo>
                    <a:pt x="46" y="120"/>
                    <a:pt x="45" y="120"/>
                    <a:pt x="45" y="120"/>
                  </a:cubicBezTo>
                  <a:cubicBezTo>
                    <a:pt x="45" y="119"/>
                    <a:pt x="46" y="119"/>
                    <a:pt x="46" y="118"/>
                  </a:cubicBezTo>
                  <a:cubicBezTo>
                    <a:pt x="46" y="118"/>
                    <a:pt x="45" y="118"/>
                    <a:pt x="45" y="118"/>
                  </a:cubicBezTo>
                  <a:cubicBezTo>
                    <a:pt x="45" y="118"/>
                    <a:pt x="45" y="118"/>
                    <a:pt x="45" y="118"/>
                  </a:cubicBezTo>
                  <a:cubicBezTo>
                    <a:pt x="45" y="118"/>
                    <a:pt x="45" y="118"/>
                    <a:pt x="45" y="118"/>
                  </a:cubicBezTo>
                  <a:cubicBezTo>
                    <a:pt x="45" y="118"/>
                    <a:pt x="44" y="118"/>
                    <a:pt x="44" y="118"/>
                  </a:cubicBezTo>
                  <a:cubicBezTo>
                    <a:pt x="44" y="117"/>
                    <a:pt x="44" y="117"/>
                    <a:pt x="44" y="117"/>
                  </a:cubicBezTo>
                  <a:cubicBezTo>
                    <a:pt x="44" y="116"/>
                    <a:pt x="44" y="116"/>
                    <a:pt x="45" y="116"/>
                  </a:cubicBezTo>
                  <a:cubicBezTo>
                    <a:pt x="45" y="116"/>
                    <a:pt x="45" y="116"/>
                    <a:pt x="46" y="116"/>
                  </a:cubicBezTo>
                  <a:cubicBezTo>
                    <a:pt x="46" y="116"/>
                    <a:pt x="45" y="115"/>
                    <a:pt x="45" y="115"/>
                  </a:cubicBezTo>
                  <a:cubicBezTo>
                    <a:pt x="46" y="115"/>
                    <a:pt x="47" y="115"/>
                    <a:pt x="47" y="115"/>
                  </a:cubicBezTo>
                  <a:cubicBezTo>
                    <a:pt x="47" y="114"/>
                    <a:pt x="46" y="115"/>
                    <a:pt x="47" y="114"/>
                  </a:cubicBezTo>
                  <a:cubicBezTo>
                    <a:pt x="46" y="114"/>
                    <a:pt x="46" y="113"/>
                    <a:pt x="45" y="113"/>
                  </a:cubicBezTo>
                  <a:cubicBezTo>
                    <a:pt x="46" y="112"/>
                    <a:pt x="46" y="113"/>
                    <a:pt x="47" y="112"/>
                  </a:cubicBezTo>
                  <a:cubicBezTo>
                    <a:pt x="47" y="112"/>
                    <a:pt x="47" y="112"/>
                    <a:pt x="47" y="112"/>
                  </a:cubicBezTo>
                  <a:cubicBezTo>
                    <a:pt x="47" y="111"/>
                    <a:pt x="48" y="111"/>
                    <a:pt x="48" y="111"/>
                  </a:cubicBezTo>
                  <a:cubicBezTo>
                    <a:pt x="48" y="111"/>
                    <a:pt x="49" y="111"/>
                    <a:pt x="50" y="111"/>
                  </a:cubicBezTo>
                  <a:cubicBezTo>
                    <a:pt x="50" y="110"/>
                    <a:pt x="51" y="111"/>
                    <a:pt x="51" y="110"/>
                  </a:cubicBezTo>
                  <a:cubicBezTo>
                    <a:pt x="52" y="110"/>
                    <a:pt x="52" y="110"/>
                    <a:pt x="52" y="110"/>
                  </a:cubicBezTo>
                  <a:cubicBezTo>
                    <a:pt x="53" y="109"/>
                    <a:pt x="54" y="108"/>
                    <a:pt x="54" y="107"/>
                  </a:cubicBezTo>
                  <a:cubicBezTo>
                    <a:pt x="54" y="106"/>
                    <a:pt x="53" y="108"/>
                    <a:pt x="52" y="108"/>
                  </a:cubicBezTo>
                  <a:cubicBezTo>
                    <a:pt x="52" y="109"/>
                    <a:pt x="52" y="110"/>
                    <a:pt x="50" y="109"/>
                  </a:cubicBezTo>
                  <a:cubicBezTo>
                    <a:pt x="51" y="109"/>
                    <a:pt x="50" y="109"/>
                    <a:pt x="50" y="109"/>
                  </a:cubicBezTo>
                  <a:cubicBezTo>
                    <a:pt x="51" y="109"/>
                    <a:pt x="51" y="109"/>
                    <a:pt x="51" y="109"/>
                  </a:cubicBezTo>
                  <a:cubicBezTo>
                    <a:pt x="51" y="109"/>
                    <a:pt x="51" y="108"/>
                    <a:pt x="51" y="108"/>
                  </a:cubicBezTo>
                  <a:cubicBezTo>
                    <a:pt x="51" y="108"/>
                    <a:pt x="50" y="108"/>
                    <a:pt x="50" y="108"/>
                  </a:cubicBezTo>
                  <a:cubicBezTo>
                    <a:pt x="50" y="108"/>
                    <a:pt x="51" y="107"/>
                    <a:pt x="51" y="107"/>
                  </a:cubicBezTo>
                  <a:cubicBezTo>
                    <a:pt x="51" y="107"/>
                    <a:pt x="51" y="106"/>
                    <a:pt x="51" y="106"/>
                  </a:cubicBezTo>
                  <a:cubicBezTo>
                    <a:pt x="51" y="106"/>
                    <a:pt x="51" y="105"/>
                    <a:pt x="52" y="105"/>
                  </a:cubicBezTo>
                  <a:cubicBezTo>
                    <a:pt x="52" y="104"/>
                    <a:pt x="52" y="105"/>
                    <a:pt x="52" y="104"/>
                  </a:cubicBezTo>
                  <a:cubicBezTo>
                    <a:pt x="52" y="104"/>
                    <a:pt x="52" y="103"/>
                    <a:pt x="52" y="102"/>
                  </a:cubicBezTo>
                  <a:cubicBezTo>
                    <a:pt x="52" y="102"/>
                    <a:pt x="51" y="103"/>
                    <a:pt x="51" y="103"/>
                  </a:cubicBezTo>
                  <a:cubicBezTo>
                    <a:pt x="51" y="103"/>
                    <a:pt x="51" y="102"/>
                    <a:pt x="51" y="101"/>
                  </a:cubicBezTo>
                  <a:cubicBezTo>
                    <a:pt x="51" y="101"/>
                    <a:pt x="51" y="100"/>
                    <a:pt x="52" y="100"/>
                  </a:cubicBezTo>
                  <a:cubicBezTo>
                    <a:pt x="52" y="101"/>
                    <a:pt x="52" y="101"/>
                    <a:pt x="53" y="102"/>
                  </a:cubicBezTo>
                  <a:cubicBezTo>
                    <a:pt x="53" y="102"/>
                    <a:pt x="53" y="101"/>
                    <a:pt x="53" y="101"/>
                  </a:cubicBezTo>
                  <a:cubicBezTo>
                    <a:pt x="53" y="100"/>
                    <a:pt x="52" y="100"/>
                    <a:pt x="52" y="100"/>
                  </a:cubicBezTo>
                  <a:cubicBezTo>
                    <a:pt x="52" y="99"/>
                    <a:pt x="53" y="99"/>
                    <a:pt x="53" y="99"/>
                  </a:cubicBezTo>
                  <a:cubicBezTo>
                    <a:pt x="53" y="99"/>
                    <a:pt x="53" y="99"/>
                    <a:pt x="52" y="98"/>
                  </a:cubicBezTo>
                  <a:cubicBezTo>
                    <a:pt x="52" y="98"/>
                    <a:pt x="53" y="97"/>
                    <a:pt x="53" y="97"/>
                  </a:cubicBezTo>
                  <a:cubicBezTo>
                    <a:pt x="54" y="96"/>
                    <a:pt x="54" y="97"/>
                    <a:pt x="55" y="97"/>
                  </a:cubicBezTo>
                  <a:cubicBezTo>
                    <a:pt x="55" y="98"/>
                    <a:pt x="56" y="98"/>
                    <a:pt x="56" y="98"/>
                  </a:cubicBezTo>
                  <a:cubicBezTo>
                    <a:pt x="56" y="97"/>
                    <a:pt x="56" y="97"/>
                    <a:pt x="55" y="96"/>
                  </a:cubicBezTo>
                  <a:cubicBezTo>
                    <a:pt x="55" y="96"/>
                    <a:pt x="54" y="96"/>
                    <a:pt x="55" y="95"/>
                  </a:cubicBezTo>
                  <a:cubicBezTo>
                    <a:pt x="54" y="95"/>
                    <a:pt x="53" y="95"/>
                    <a:pt x="53" y="94"/>
                  </a:cubicBezTo>
                  <a:cubicBezTo>
                    <a:pt x="53" y="94"/>
                    <a:pt x="53" y="94"/>
                    <a:pt x="54" y="94"/>
                  </a:cubicBezTo>
                  <a:cubicBezTo>
                    <a:pt x="55" y="93"/>
                    <a:pt x="55" y="93"/>
                    <a:pt x="56" y="93"/>
                  </a:cubicBezTo>
                  <a:cubicBezTo>
                    <a:pt x="56" y="93"/>
                    <a:pt x="57" y="92"/>
                    <a:pt x="57" y="92"/>
                  </a:cubicBezTo>
                  <a:cubicBezTo>
                    <a:pt x="58" y="92"/>
                    <a:pt x="58" y="92"/>
                    <a:pt x="58" y="92"/>
                  </a:cubicBezTo>
                  <a:cubicBezTo>
                    <a:pt x="58" y="92"/>
                    <a:pt x="58" y="92"/>
                    <a:pt x="58" y="92"/>
                  </a:cubicBezTo>
                  <a:cubicBezTo>
                    <a:pt x="58" y="93"/>
                    <a:pt x="58" y="93"/>
                    <a:pt x="58" y="93"/>
                  </a:cubicBezTo>
                  <a:cubicBezTo>
                    <a:pt x="58" y="93"/>
                    <a:pt x="58" y="93"/>
                    <a:pt x="58" y="93"/>
                  </a:cubicBezTo>
                  <a:cubicBezTo>
                    <a:pt x="58" y="95"/>
                    <a:pt x="59" y="93"/>
                    <a:pt x="60" y="93"/>
                  </a:cubicBezTo>
                  <a:cubicBezTo>
                    <a:pt x="60" y="93"/>
                    <a:pt x="59" y="92"/>
                    <a:pt x="59" y="92"/>
                  </a:cubicBezTo>
                  <a:cubicBezTo>
                    <a:pt x="59" y="91"/>
                    <a:pt x="60" y="91"/>
                    <a:pt x="60" y="92"/>
                  </a:cubicBezTo>
                  <a:cubicBezTo>
                    <a:pt x="60" y="92"/>
                    <a:pt x="60" y="92"/>
                    <a:pt x="61" y="92"/>
                  </a:cubicBezTo>
                  <a:cubicBezTo>
                    <a:pt x="61" y="92"/>
                    <a:pt x="61" y="92"/>
                    <a:pt x="62" y="91"/>
                  </a:cubicBezTo>
                  <a:cubicBezTo>
                    <a:pt x="62" y="91"/>
                    <a:pt x="62" y="91"/>
                    <a:pt x="63" y="91"/>
                  </a:cubicBezTo>
                  <a:cubicBezTo>
                    <a:pt x="63" y="90"/>
                    <a:pt x="63" y="90"/>
                    <a:pt x="62" y="90"/>
                  </a:cubicBezTo>
                  <a:cubicBezTo>
                    <a:pt x="62" y="90"/>
                    <a:pt x="62" y="91"/>
                    <a:pt x="61" y="91"/>
                  </a:cubicBezTo>
                  <a:cubicBezTo>
                    <a:pt x="61" y="91"/>
                    <a:pt x="61" y="91"/>
                    <a:pt x="60" y="91"/>
                  </a:cubicBezTo>
                  <a:cubicBezTo>
                    <a:pt x="60" y="90"/>
                    <a:pt x="59" y="91"/>
                    <a:pt x="59" y="91"/>
                  </a:cubicBezTo>
                  <a:cubicBezTo>
                    <a:pt x="59" y="91"/>
                    <a:pt x="58" y="90"/>
                    <a:pt x="57" y="90"/>
                  </a:cubicBezTo>
                  <a:cubicBezTo>
                    <a:pt x="57" y="90"/>
                    <a:pt x="57" y="91"/>
                    <a:pt x="56" y="91"/>
                  </a:cubicBezTo>
                  <a:cubicBezTo>
                    <a:pt x="56" y="90"/>
                    <a:pt x="56" y="91"/>
                    <a:pt x="55" y="90"/>
                  </a:cubicBezTo>
                  <a:cubicBezTo>
                    <a:pt x="55" y="90"/>
                    <a:pt x="55" y="90"/>
                    <a:pt x="55" y="89"/>
                  </a:cubicBezTo>
                  <a:cubicBezTo>
                    <a:pt x="56" y="88"/>
                    <a:pt x="56" y="88"/>
                    <a:pt x="55" y="87"/>
                  </a:cubicBezTo>
                  <a:cubicBezTo>
                    <a:pt x="55" y="87"/>
                    <a:pt x="56" y="86"/>
                    <a:pt x="56" y="87"/>
                  </a:cubicBezTo>
                  <a:cubicBezTo>
                    <a:pt x="57" y="87"/>
                    <a:pt x="56" y="88"/>
                    <a:pt x="57" y="88"/>
                  </a:cubicBezTo>
                  <a:cubicBezTo>
                    <a:pt x="57" y="87"/>
                    <a:pt x="57" y="87"/>
                    <a:pt x="57" y="87"/>
                  </a:cubicBezTo>
                  <a:cubicBezTo>
                    <a:pt x="58" y="86"/>
                    <a:pt x="59" y="87"/>
                    <a:pt x="59" y="87"/>
                  </a:cubicBezTo>
                  <a:cubicBezTo>
                    <a:pt x="59" y="87"/>
                    <a:pt x="58" y="86"/>
                    <a:pt x="58" y="86"/>
                  </a:cubicBezTo>
                  <a:cubicBezTo>
                    <a:pt x="59" y="85"/>
                    <a:pt x="60" y="86"/>
                    <a:pt x="60" y="86"/>
                  </a:cubicBezTo>
                  <a:cubicBezTo>
                    <a:pt x="59" y="85"/>
                    <a:pt x="57" y="86"/>
                    <a:pt x="56" y="86"/>
                  </a:cubicBezTo>
                  <a:cubicBezTo>
                    <a:pt x="56" y="86"/>
                    <a:pt x="57" y="86"/>
                    <a:pt x="57" y="85"/>
                  </a:cubicBezTo>
                  <a:cubicBezTo>
                    <a:pt x="57" y="85"/>
                    <a:pt x="57" y="85"/>
                    <a:pt x="58" y="85"/>
                  </a:cubicBezTo>
                  <a:cubicBezTo>
                    <a:pt x="58" y="85"/>
                    <a:pt x="58" y="85"/>
                    <a:pt x="58" y="85"/>
                  </a:cubicBezTo>
                  <a:cubicBezTo>
                    <a:pt x="59" y="84"/>
                    <a:pt x="57" y="84"/>
                    <a:pt x="57" y="84"/>
                  </a:cubicBezTo>
                  <a:cubicBezTo>
                    <a:pt x="57" y="83"/>
                    <a:pt x="58" y="84"/>
                    <a:pt x="58" y="84"/>
                  </a:cubicBezTo>
                  <a:cubicBezTo>
                    <a:pt x="59" y="84"/>
                    <a:pt x="59" y="84"/>
                    <a:pt x="60" y="84"/>
                  </a:cubicBezTo>
                  <a:cubicBezTo>
                    <a:pt x="60" y="84"/>
                    <a:pt x="60" y="84"/>
                    <a:pt x="60" y="84"/>
                  </a:cubicBezTo>
                  <a:cubicBezTo>
                    <a:pt x="60" y="83"/>
                    <a:pt x="61" y="84"/>
                    <a:pt x="61" y="83"/>
                  </a:cubicBezTo>
                  <a:cubicBezTo>
                    <a:pt x="61" y="83"/>
                    <a:pt x="59" y="83"/>
                    <a:pt x="60" y="82"/>
                  </a:cubicBezTo>
                  <a:cubicBezTo>
                    <a:pt x="59" y="82"/>
                    <a:pt x="59" y="82"/>
                    <a:pt x="58" y="82"/>
                  </a:cubicBezTo>
                  <a:cubicBezTo>
                    <a:pt x="59" y="82"/>
                    <a:pt x="59" y="82"/>
                    <a:pt x="59" y="82"/>
                  </a:cubicBezTo>
                  <a:cubicBezTo>
                    <a:pt x="60" y="82"/>
                    <a:pt x="61" y="83"/>
                    <a:pt x="60" y="82"/>
                  </a:cubicBezTo>
                  <a:cubicBezTo>
                    <a:pt x="60" y="82"/>
                    <a:pt x="60" y="81"/>
                    <a:pt x="60" y="81"/>
                  </a:cubicBezTo>
                  <a:cubicBezTo>
                    <a:pt x="59" y="81"/>
                    <a:pt x="59" y="80"/>
                    <a:pt x="58" y="80"/>
                  </a:cubicBezTo>
                  <a:cubicBezTo>
                    <a:pt x="59" y="80"/>
                    <a:pt x="60" y="80"/>
                    <a:pt x="60" y="80"/>
                  </a:cubicBezTo>
                  <a:cubicBezTo>
                    <a:pt x="60" y="79"/>
                    <a:pt x="60" y="79"/>
                    <a:pt x="60" y="79"/>
                  </a:cubicBezTo>
                  <a:cubicBezTo>
                    <a:pt x="60" y="79"/>
                    <a:pt x="61" y="79"/>
                    <a:pt x="61" y="79"/>
                  </a:cubicBezTo>
                  <a:cubicBezTo>
                    <a:pt x="61" y="79"/>
                    <a:pt x="61" y="79"/>
                    <a:pt x="61" y="79"/>
                  </a:cubicBezTo>
                  <a:cubicBezTo>
                    <a:pt x="61" y="79"/>
                    <a:pt x="61" y="80"/>
                    <a:pt x="61" y="80"/>
                  </a:cubicBezTo>
                  <a:cubicBezTo>
                    <a:pt x="62" y="79"/>
                    <a:pt x="62" y="78"/>
                    <a:pt x="62" y="78"/>
                  </a:cubicBezTo>
                  <a:cubicBezTo>
                    <a:pt x="62" y="78"/>
                    <a:pt x="62" y="79"/>
                    <a:pt x="62" y="79"/>
                  </a:cubicBezTo>
                  <a:cubicBezTo>
                    <a:pt x="63" y="79"/>
                    <a:pt x="63" y="78"/>
                    <a:pt x="63" y="78"/>
                  </a:cubicBezTo>
                  <a:cubicBezTo>
                    <a:pt x="64" y="78"/>
                    <a:pt x="65" y="78"/>
                    <a:pt x="65" y="78"/>
                  </a:cubicBezTo>
                  <a:cubicBezTo>
                    <a:pt x="66" y="77"/>
                    <a:pt x="64" y="78"/>
                    <a:pt x="64" y="77"/>
                  </a:cubicBezTo>
                  <a:cubicBezTo>
                    <a:pt x="64" y="77"/>
                    <a:pt x="64" y="77"/>
                    <a:pt x="64" y="77"/>
                  </a:cubicBezTo>
                  <a:cubicBezTo>
                    <a:pt x="64" y="76"/>
                    <a:pt x="64" y="76"/>
                    <a:pt x="65" y="76"/>
                  </a:cubicBezTo>
                  <a:cubicBezTo>
                    <a:pt x="65" y="77"/>
                    <a:pt x="65" y="76"/>
                    <a:pt x="65" y="76"/>
                  </a:cubicBezTo>
                  <a:cubicBezTo>
                    <a:pt x="65" y="76"/>
                    <a:pt x="65" y="76"/>
                    <a:pt x="66" y="76"/>
                  </a:cubicBezTo>
                  <a:cubicBezTo>
                    <a:pt x="66" y="76"/>
                    <a:pt x="66" y="77"/>
                    <a:pt x="66" y="76"/>
                  </a:cubicBezTo>
                  <a:cubicBezTo>
                    <a:pt x="66" y="76"/>
                    <a:pt x="66" y="76"/>
                    <a:pt x="66" y="76"/>
                  </a:cubicBezTo>
                  <a:cubicBezTo>
                    <a:pt x="66" y="75"/>
                    <a:pt x="67" y="75"/>
                    <a:pt x="67" y="75"/>
                  </a:cubicBezTo>
                  <a:cubicBezTo>
                    <a:pt x="68" y="75"/>
                    <a:pt x="67" y="76"/>
                    <a:pt x="68" y="76"/>
                  </a:cubicBezTo>
                  <a:cubicBezTo>
                    <a:pt x="68" y="77"/>
                    <a:pt x="68" y="76"/>
                    <a:pt x="68" y="76"/>
                  </a:cubicBezTo>
                  <a:cubicBezTo>
                    <a:pt x="68" y="75"/>
                    <a:pt x="69" y="75"/>
                    <a:pt x="70" y="75"/>
                  </a:cubicBezTo>
                  <a:cubicBezTo>
                    <a:pt x="70" y="76"/>
                    <a:pt x="71" y="76"/>
                    <a:pt x="71" y="76"/>
                  </a:cubicBezTo>
                  <a:cubicBezTo>
                    <a:pt x="71" y="76"/>
                    <a:pt x="70" y="77"/>
                    <a:pt x="71" y="77"/>
                  </a:cubicBezTo>
                  <a:cubicBezTo>
                    <a:pt x="71" y="77"/>
                    <a:pt x="71" y="77"/>
                    <a:pt x="72" y="77"/>
                  </a:cubicBezTo>
                  <a:cubicBezTo>
                    <a:pt x="72" y="76"/>
                    <a:pt x="72" y="76"/>
                    <a:pt x="71" y="76"/>
                  </a:cubicBezTo>
                  <a:cubicBezTo>
                    <a:pt x="71" y="76"/>
                    <a:pt x="71" y="76"/>
                    <a:pt x="71" y="75"/>
                  </a:cubicBezTo>
                  <a:cubicBezTo>
                    <a:pt x="71" y="75"/>
                    <a:pt x="72" y="75"/>
                    <a:pt x="72" y="75"/>
                  </a:cubicBezTo>
                  <a:cubicBezTo>
                    <a:pt x="72" y="76"/>
                    <a:pt x="74" y="76"/>
                    <a:pt x="73" y="75"/>
                  </a:cubicBezTo>
                  <a:cubicBezTo>
                    <a:pt x="72" y="75"/>
                    <a:pt x="70" y="74"/>
                    <a:pt x="69" y="74"/>
                  </a:cubicBezTo>
                  <a:cubicBezTo>
                    <a:pt x="69" y="74"/>
                    <a:pt x="69" y="74"/>
                    <a:pt x="70" y="73"/>
                  </a:cubicBezTo>
                  <a:cubicBezTo>
                    <a:pt x="69" y="73"/>
                    <a:pt x="69" y="74"/>
                    <a:pt x="68" y="74"/>
                  </a:cubicBezTo>
                  <a:cubicBezTo>
                    <a:pt x="68" y="74"/>
                    <a:pt x="68" y="74"/>
                    <a:pt x="67" y="74"/>
                  </a:cubicBezTo>
                  <a:cubicBezTo>
                    <a:pt x="67" y="74"/>
                    <a:pt x="67" y="75"/>
                    <a:pt x="66" y="75"/>
                  </a:cubicBezTo>
                  <a:cubicBezTo>
                    <a:pt x="66" y="75"/>
                    <a:pt x="66" y="74"/>
                    <a:pt x="66" y="74"/>
                  </a:cubicBezTo>
                  <a:cubicBezTo>
                    <a:pt x="66" y="74"/>
                    <a:pt x="65" y="75"/>
                    <a:pt x="64" y="74"/>
                  </a:cubicBezTo>
                  <a:cubicBezTo>
                    <a:pt x="64" y="74"/>
                    <a:pt x="65" y="73"/>
                    <a:pt x="65" y="73"/>
                  </a:cubicBezTo>
                  <a:cubicBezTo>
                    <a:pt x="65" y="72"/>
                    <a:pt x="66" y="71"/>
                    <a:pt x="66" y="71"/>
                  </a:cubicBezTo>
                  <a:cubicBezTo>
                    <a:pt x="67" y="71"/>
                    <a:pt x="67" y="72"/>
                    <a:pt x="67" y="72"/>
                  </a:cubicBezTo>
                  <a:cubicBezTo>
                    <a:pt x="67" y="72"/>
                    <a:pt x="68" y="71"/>
                    <a:pt x="69" y="71"/>
                  </a:cubicBezTo>
                  <a:cubicBezTo>
                    <a:pt x="68" y="71"/>
                    <a:pt x="68" y="71"/>
                    <a:pt x="69" y="71"/>
                  </a:cubicBezTo>
                  <a:cubicBezTo>
                    <a:pt x="69" y="71"/>
                    <a:pt x="69" y="70"/>
                    <a:pt x="69" y="70"/>
                  </a:cubicBezTo>
                  <a:cubicBezTo>
                    <a:pt x="69" y="70"/>
                    <a:pt x="69" y="71"/>
                    <a:pt x="69" y="71"/>
                  </a:cubicBezTo>
                  <a:cubicBezTo>
                    <a:pt x="70" y="71"/>
                    <a:pt x="70" y="71"/>
                    <a:pt x="70" y="70"/>
                  </a:cubicBezTo>
                  <a:cubicBezTo>
                    <a:pt x="70" y="70"/>
                    <a:pt x="71" y="70"/>
                    <a:pt x="71" y="71"/>
                  </a:cubicBezTo>
                  <a:cubicBezTo>
                    <a:pt x="72" y="71"/>
                    <a:pt x="72" y="72"/>
                    <a:pt x="72" y="72"/>
                  </a:cubicBezTo>
                  <a:cubicBezTo>
                    <a:pt x="72" y="72"/>
                    <a:pt x="73" y="75"/>
                    <a:pt x="73" y="73"/>
                  </a:cubicBezTo>
                  <a:cubicBezTo>
                    <a:pt x="73" y="73"/>
                    <a:pt x="73" y="73"/>
                    <a:pt x="72" y="72"/>
                  </a:cubicBezTo>
                  <a:cubicBezTo>
                    <a:pt x="72" y="72"/>
                    <a:pt x="72" y="71"/>
                    <a:pt x="72" y="71"/>
                  </a:cubicBezTo>
                  <a:cubicBezTo>
                    <a:pt x="72" y="70"/>
                    <a:pt x="72" y="70"/>
                    <a:pt x="73" y="70"/>
                  </a:cubicBezTo>
                  <a:cubicBezTo>
                    <a:pt x="73" y="69"/>
                    <a:pt x="74" y="70"/>
                    <a:pt x="74" y="69"/>
                  </a:cubicBezTo>
                  <a:cubicBezTo>
                    <a:pt x="74" y="69"/>
                    <a:pt x="74" y="69"/>
                    <a:pt x="74" y="69"/>
                  </a:cubicBezTo>
                  <a:cubicBezTo>
                    <a:pt x="73" y="69"/>
                    <a:pt x="73" y="69"/>
                    <a:pt x="73" y="69"/>
                  </a:cubicBezTo>
                  <a:cubicBezTo>
                    <a:pt x="72" y="69"/>
                    <a:pt x="72" y="70"/>
                    <a:pt x="72" y="70"/>
                  </a:cubicBezTo>
                  <a:cubicBezTo>
                    <a:pt x="71" y="70"/>
                    <a:pt x="70" y="69"/>
                    <a:pt x="70" y="69"/>
                  </a:cubicBezTo>
                  <a:cubicBezTo>
                    <a:pt x="70" y="69"/>
                    <a:pt x="70" y="69"/>
                    <a:pt x="70" y="68"/>
                  </a:cubicBezTo>
                  <a:cubicBezTo>
                    <a:pt x="70" y="68"/>
                    <a:pt x="71" y="69"/>
                    <a:pt x="71" y="69"/>
                  </a:cubicBezTo>
                  <a:cubicBezTo>
                    <a:pt x="71" y="69"/>
                    <a:pt x="71" y="68"/>
                    <a:pt x="71" y="68"/>
                  </a:cubicBezTo>
                  <a:cubicBezTo>
                    <a:pt x="71" y="68"/>
                    <a:pt x="71" y="68"/>
                    <a:pt x="71" y="68"/>
                  </a:cubicBezTo>
                  <a:cubicBezTo>
                    <a:pt x="70" y="68"/>
                    <a:pt x="70" y="68"/>
                    <a:pt x="70" y="68"/>
                  </a:cubicBezTo>
                  <a:cubicBezTo>
                    <a:pt x="70" y="68"/>
                    <a:pt x="70" y="68"/>
                    <a:pt x="69" y="68"/>
                  </a:cubicBezTo>
                  <a:cubicBezTo>
                    <a:pt x="69" y="67"/>
                    <a:pt x="70" y="67"/>
                    <a:pt x="70" y="67"/>
                  </a:cubicBezTo>
                  <a:cubicBezTo>
                    <a:pt x="70" y="67"/>
                    <a:pt x="70" y="66"/>
                    <a:pt x="70" y="66"/>
                  </a:cubicBezTo>
                  <a:cubicBezTo>
                    <a:pt x="71" y="66"/>
                    <a:pt x="71" y="66"/>
                    <a:pt x="71" y="67"/>
                  </a:cubicBezTo>
                  <a:cubicBezTo>
                    <a:pt x="71" y="67"/>
                    <a:pt x="71" y="67"/>
                    <a:pt x="72" y="67"/>
                  </a:cubicBezTo>
                  <a:cubicBezTo>
                    <a:pt x="72" y="67"/>
                    <a:pt x="73" y="67"/>
                    <a:pt x="72" y="66"/>
                  </a:cubicBezTo>
                  <a:cubicBezTo>
                    <a:pt x="72" y="66"/>
                    <a:pt x="72" y="66"/>
                    <a:pt x="72" y="66"/>
                  </a:cubicBezTo>
                  <a:cubicBezTo>
                    <a:pt x="71" y="66"/>
                    <a:pt x="72" y="66"/>
                    <a:pt x="72" y="66"/>
                  </a:cubicBezTo>
                  <a:cubicBezTo>
                    <a:pt x="73" y="66"/>
                    <a:pt x="73" y="66"/>
                    <a:pt x="73" y="67"/>
                  </a:cubicBezTo>
                  <a:cubicBezTo>
                    <a:pt x="73" y="67"/>
                    <a:pt x="74" y="67"/>
                    <a:pt x="74" y="67"/>
                  </a:cubicBezTo>
                  <a:cubicBezTo>
                    <a:pt x="74" y="66"/>
                    <a:pt x="73" y="66"/>
                    <a:pt x="73" y="66"/>
                  </a:cubicBezTo>
                  <a:cubicBezTo>
                    <a:pt x="73" y="65"/>
                    <a:pt x="71" y="64"/>
                    <a:pt x="71" y="65"/>
                  </a:cubicBezTo>
                  <a:cubicBezTo>
                    <a:pt x="70" y="66"/>
                    <a:pt x="69" y="67"/>
                    <a:pt x="68" y="67"/>
                  </a:cubicBezTo>
                  <a:cubicBezTo>
                    <a:pt x="67" y="67"/>
                    <a:pt x="67" y="68"/>
                    <a:pt x="67" y="67"/>
                  </a:cubicBezTo>
                  <a:cubicBezTo>
                    <a:pt x="67" y="67"/>
                    <a:pt x="67" y="67"/>
                    <a:pt x="67" y="67"/>
                  </a:cubicBezTo>
                  <a:cubicBezTo>
                    <a:pt x="67" y="66"/>
                    <a:pt x="67" y="66"/>
                    <a:pt x="67" y="66"/>
                  </a:cubicBezTo>
                  <a:cubicBezTo>
                    <a:pt x="67" y="65"/>
                    <a:pt x="68" y="66"/>
                    <a:pt x="69" y="66"/>
                  </a:cubicBezTo>
                  <a:cubicBezTo>
                    <a:pt x="69" y="65"/>
                    <a:pt x="68" y="65"/>
                    <a:pt x="69" y="65"/>
                  </a:cubicBezTo>
                  <a:cubicBezTo>
                    <a:pt x="68" y="65"/>
                    <a:pt x="66" y="65"/>
                    <a:pt x="67" y="64"/>
                  </a:cubicBezTo>
                  <a:cubicBezTo>
                    <a:pt x="67" y="64"/>
                    <a:pt x="68" y="64"/>
                    <a:pt x="69" y="64"/>
                  </a:cubicBezTo>
                  <a:cubicBezTo>
                    <a:pt x="69" y="64"/>
                    <a:pt x="69" y="64"/>
                    <a:pt x="69" y="64"/>
                  </a:cubicBezTo>
                  <a:cubicBezTo>
                    <a:pt x="69" y="63"/>
                    <a:pt x="69" y="63"/>
                    <a:pt x="69" y="63"/>
                  </a:cubicBezTo>
                  <a:cubicBezTo>
                    <a:pt x="70" y="64"/>
                    <a:pt x="69" y="64"/>
                    <a:pt x="70" y="64"/>
                  </a:cubicBezTo>
                  <a:cubicBezTo>
                    <a:pt x="70" y="64"/>
                    <a:pt x="70" y="64"/>
                    <a:pt x="70" y="63"/>
                  </a:cubicBezTo>
                  <a:cubicBezTo>
                    <a:pt x="71" y="63"/>
                    <a:pt x="71" y="63"/>
                    <a:pt x="72" y="63"/>
                  </a:cubicBezTo>
                  <a:cubicBezTo>
                    <a:pt x="72" y="63"/>
                    <a:pt x="71" y="63"/>
                    <a:pt x="72" y="64"/>
                  </a:cubicBezTo>
                  <a:cubicBezTo>
                    <a:pt x="72" y="64"/>
                    <a:pt x="72" y="63"/>
                    <a:pt x="73" y="62"/>
                  </a:cubicBezTo>
                  <a:cubicBezTo>
                    <a:pt x="73" y="62"/>
                    <a:pt x="73" y="62"/>
                    <a:pt x="73" y="62"/>
                  </a:cubicBezTo>
                  <a:cubicBezTo>
                    <a:pt x="74" y="62"/>
                    <a:pt x="73" y="63"/>
                    <a:pt x="74" y="63"/>
                  </a:cubicBezTo>
                  <a:cubicBezTo>
                    <a:pt x="74" y="63"/>
                    <a:pt x="75" y="60"/>
                    <a:pt x="76" y="61"/>
                  </a:cubicBezTo>
                  <a:cubicBezTo>
                    <a:pt x="76" y="62"/>
                    <a:pt x="77" y="64"/>
                    <a:pt x="78" y="65"/>
                  </a:cubicBezTo>
                  <a:cubicBezTo>
                    <a:pt x="78" y="64"/>
                    <a:pt x="78" y="64"/>
                    <a:pt x="77" y="63"/>
                  </a:cubicBezTo>
                  <a:cubicBezTo>
                    <a:pt x="77" y="63"/>
                    <a:pt x="77" y="62"/>
                    <a:pt x="77" y="62"/>
                  </a:cubicBezTo>
                  <a:cubicBezTo>
                    <a:pt x="78" y="62"/>
                    <a:pt x="78" y="62"/>
                    <a:pt x="78" y="63"/>
                  </a:cubicBezTo>
                  <a:cubicBezTo>
                    <a:pt x="78" y="63"/>
                    <a:pt x="78" y="62"/>
                    <a:pt x="78" y="62"/>
                  </a:cubicBezTo>
                  <a:cubicBezTo>
                    <a:pt x="78" y="61"/>
                    <a:pt x="78" y="61"/>
                    <a:pt x="78" y="61"/>
                  </a:cubicBezTo>
                  <a:cubicBezTo>
                    <a:pt x="78" y="60"/>
                    <a:pt x="78" y="60"/>
                    <a:pt x="78" y="60"/>
                  </a:cubicBezTo>
                  <a:cubicBezTo>
                    <a:pt x="79" y="60"/>
                    <a:pt x="79" y="61"/>
                    <a:pt x="80" y="60"/>
                  </a:cubicBezTo>
                  <a:cubicBezTo>
                    <a:pt x="79" y="60"/>
                    <a:pt x="79" y="59"/>
                    <a:pt x="79" y="59"/>
                  </a:cubicBezTo>
                  <a:cubicBezTo>
                    <a:pt x="78" y="59"/>
                    <a:pt x="78" y="59"/>
                    <a:pt x="78" y="59"/>
                  </a:cubicBezTo>
                  <a:cubicBezTo>
                    <a:pt x="78" y="59"/>
                    <a:pt x="77" y="60"/>
                    <a:pt x="77" y="59"/>
                  </a:cubicBezTo>
                  <a:cubicBezTo>
                    <a:pt x="77" y="59"/>
                    <a:pt x="77" y="59"/>
                    <a:pt x="77" y="59"/>
                  </a:cubicBezTo>
                  <a:cubicBezTo>
                    <a:pt x="77" y="59"/>
                    <a:pt x="78" y="59"/>
                    <a:pt x="78" y="58"/>
                  </a:cubicBezTo>
                  <a:cubicBezTo>
                    <a:pt x="78" y="58"/>
                    <a:pt x="78" y="58"/>
                    <a:pt x="78" y="58"/>
                  </a:cubicBezTo>
                  <a:cubicBezTo>
                    <a:pt x="79" y="58"/>
                    <a:pt x="80" y="59"/>
                    <a:pt x="80" y="59"/>
                  </a:cubicBezTo>
                  <a:cubicBezTo>
                    <a:pt x="80" y="58"/>
                    <a:pt x="79" y="58"/>
                    <a:pt x="79" y="57"/>
                  </a:cubicBezTo>
                  <a:cubicBezTo>
                    <a:pt x="79" y="57"/>
                    <a:pt x="79" y="56"/>
                    <a:pt x="78" y="56"/>
                  </a:cubicBezTo>
                  <a:cubicBezTo>
                    <a:pt x="78" y="55"/>
                    <a:pt x="77" y="55"/>
                    <a:pt x="77" y="55"/>
                  </a:cubicBezTo>
                  <a:cubicBezTo>
                    <a:pt x="77" y="54"/>
                    <a:pt x="78" y="54"/>
                    <a:pt x="79" y="54"/>
                  </a:cubicBezTo>
                  <a:cubicBezTo>
                    <a:pt x="79" y="54"/>
                    <a:pt x="80" y="54"/>
                    <a:pt x="80" y="54"/>
                  </a:cubicBezTo>
                  <a:cubicBezTo>
                    <a:pt x="80" y="54"/>
                    <a:pt x="81" y="54"/>
                    <a:pt x="81" y="54"/>
                  </a:cubicBezTo>
                  <a:cubicBezTo>
                    <a:pt x="81" y="55"/>
                    <a:pt x="81" y="55"/>
                    <a:pt x="81" y="55"/>
                  </a:cubicBezTo>
                  <a:cubicBezTo>
                    <a:pt x="81" y="55"/>
                    <a:pt x="81" y="55"/>
                    <a:pt x="82" y="55"/>
                  </a:cubicBezTo>
                  <a:cubicBezTo>
                    <a:pt x="82" y="55"/>
                    <a:pt x="82" y="54"/>
                    <a:pt x="83" y="55"/>
                  </a:cubicBezTo>
                  <a:cubicBezTo>
                    <a:pt x="83" y="55"/>
                    <a:pt x="83" y="55"/>
                    <a:pt x="83" y="56"/>
                  </a:cubicBezTo>
                  <a:cubicBezTo>
                    <a:pt x="83" y="56"/>
                    <a:pt x="84" y="56"/>
                    <a:pt x="84" y="57"/>
                  </a:cubicBezTo>
                  <a:cubicBezTo>
                    <a:pt x="84" y="57"/>
                    <a:pt x="84" y="59"/>
                    <a:pt x="84" y="57"/>
                  </a:cubicBezTo>
                  <a:cubicBezTo>
                    <a:pt x="85" y="56"/>
                    <a:pt x="84" y="56"/>
                    <a:pt x="84" y="55"/>
                  </a:cubicBezTo>
                  <a:cubicBezTo>
                    <a:pt x="83" y="55"/>
                    <a:pt x="83" y="54"/>
                    <a:pt x="84" y="54"/>
                  </a:cubicBezTo>
                  <a:cubicBezTo>
                    <a:pt x="84" y="54"/>
                    <a:pt x="85" y="55"/>
                    <a:pt x="85" y="55"/>
                  </a:cubicBezTo>
                  <a:cubicBezTo>
                    <a:pt x="86" y="55"/>
                    <a:pt x="85" y="54"/>
                    <a:pt x="85" y="54"/>
                  </a:cubicBezTo>
                  <a:cubicBezTo>
                    <a:pt x="85" y="53"/>
                    <a:pt x="85" y="53"/>
                    <a:pt x="86" y="53"/>
                  </a:cubicBezTo>
                  <a:cubicBezTo>
                    <a:pt x="86" y="54"/>
                    <a:pt x="86" y="54"/>
                    <a:pt x="87" y="54"/>
                  </a:cubicBezTo>
                  <a:cubicBezTo>
                    <a:pt x="87" y="54"/>
                    <a:pt x="86" y="53"/>
                    <a:pt x="86" y="53"/>
                  </a:cubicBezTo>
                  <a:cubicBezTo>
                    <a:pt x="86" y="53"/>
                    <a:pt x="85" y="53"/>
                    <a:pt x="85" y="53"/>
                  </a:cubicBezTo>
                  <a:cubicBezTo>
                    <a:pt x="85" y="52"/>
                    <a:pt x="86" y="52"/>
                    <a:pt x="85" y="51"/>
                  </a:cubicBezTo>
                  <a:cubicBezTo>
                    <a:pt x="85" y="51"/>
                    <a:pt x="84" y="52"/>
                    <a:pt x="84" y="52"/>
                  </a:cubicBezTo>
                  <a:cubicBezTo>
                    <a:pt x="84" y="52"/>
                    <a:pt x="83" y="53"/>
                    <a:pt x="83" y="53"/>
                  </a:cubicBezTo>
                  <a:cubicBezTo>
                    <a:pt x="82" y="53"/>
                    <a:pt x="82" y="52"/>
                    <a:pt x="82" y="52"/>
                  </a:cubicBezTo>
                  <a:cubicBezTo>
                    <a:pt x="82" y="52"/>
                    <a:pt x="81" y="53"/>
                    <a:pt x="81" y="53"/>
                  </a:cubicBezTo>
                  <a:cubicBezTo>
                    <a:pt x="80" y="53"/>
                    <a:pt x="79" y="53"/>
                    <a:pt x="79" y="53"/>
                  </a:cubicBezTo>
                  <a:cubicBezTo>
                    <a:pt x="79" y="53"/>
                    <a:pt x="78" y="52"/>
                    <a:pt x="79" y="52"/>
                  </a:cubicBezTo>
                  <a:cubicBezTo>
                    <a:pt x="79" y="51"/>
                    <a:pt x="79" y="51"/>
                    <a:pt x="79" y="51"/>
                  </a:cubicBezTo>
                  <a:cubicBezTo>
                    <a:pt x="79" y="51"/>
                    <a:pt x="79" y="51"/>
                    <a:pt x="79" y="51"/>
                  </a:cubicBezTo>
                  <a:cubicBezTo>
                    <a:pt x="79" y="51"/>
                    <a:pt x="79" y="50"/>
                    <a:pt x="79" y="50"/>
                  </a:cubicBezTo>
                  <a:cubicBezTo>
                    <a:pt x="79" y="50"/>
                    <a:pt x="79" y="49"/>
                    <a:pt x="80" y="49"/>
                  </a:cubicBezTo>
                  <a:cubicBezTo>
                    <a:pt x="81" y="49"/>
                    <a:pt x="81" y="49"/>
                    <a:pt x="81" y="49"/>
                  </a:cubicBezTo>
                  <a:cubicBezTo>
                    <a:pt x="82" y="48"/>
                    <a:pt x="82" y="48"/>
                    <a:pt x="82" y="49"/>
                  </a:cubicBezTo>
                  <a:cubicBezTo>
                    <a:pt x="82" y="49"/>
                    <a:pt x="83" y="50"/>
                    <a:pt x="83" y="49"/>
                  </a:cubicBezTo>
                  <a:cubicBezTo>
                    <a:pt x="83" y="49"/>
                    <a:pt x="82" y="49"/>
                    <a:pt x="83" y="48"/>
                  </a:cubicBezTo>
                  <a:cubicBezTo>
                    <a:pt x="84" y="47"/>
                    <a:pt x="85" y="50"/>
                    <a:pt x="86" y="49"/>
                  </a:cubicBezTo>
                  <a:cubicBezTo>
                    <a:pt x="86" y="48"/>
                    <a:pt x="85" y="49"/>
                    <a:pt x="85" y="48"/>
                  </a:cubicBezTo>
                  <a:cubicBezTo>
                    <a:pt x="85" y="48"/>
                    <a:pt x="85" y="48"/>
                    <a:pt x="85" y="48"/>
                  </a:cubicBezTo>
                  <a:cubicBezTo>
                    <a:pt x="84" y="47"/>
                    <a:pt x="84" y="48"/>
                    <a:pt x="84" y="47"/>
                  </a:cubicBezTo>
                  <a:cubicBezTo>
                    <a:pt x="83" y="47"/>
                    <a:pt x="85" y="46"/>
                    <a:pt x="85" y="47"/>
                  </a:cubicBezTo>
                  <a:cubicBezTo>
                    <a:pt x="86" y="47"/>
                    <a:pt x="86" y="48"/>
                    <a:pt x="87" y="47"/>
                  </a:cubicBezTo>
                  <a:cubicBezTo>
                    <a:pt x="87" y="47"/>
                    <a:pt x="86" y="46"/>
                    <a:pt x="86" y="46"/>
                  </a:cubicBezTo>
                  <a:cubicBezTo>
                    <a:pt x="85" y="45"/>
                    <a:pt x="87" y="45"/>
                    <a:pt x="87" y="45"/>
                  </a:cubicBezTo>
                  <a:cubicBezTo>
                    <a:pt x="88" y="45"/>
                    <a:pt x="87" y="45"/>
                    <a:pt x="87" y="45"/>
                  </a:cubicBezTo>
                  <a:cubicBezTo>
                    <a:pt x="87" y="44"/>
                    <a:pt x="87" y="44"/>
                    <a:pt x="87" y="44"/>
                  </a:cubicBezTo>
                  <a:cubicBezTo>
                    <a:pt x="86" y="44"/>
                    <a:pt x="85" y="44"/>
                    <a:pt x="85" y="44"/>
                  </a:cubicBezTo>
                  <a:cubicBezTo>
                    <a:pt x="85" y="44"/>
                    <a:pt x="85" y="43"/>
                    <a:pt x="85" y="43"/>
                  </a:cubicBezTo>
                  <a:cubicBezTo>
                    <a:pt x="85" y="43"/>
                    <a:pt x="85" y="42"/>
                    <a:pt x="86" y="42"/>
                  </a:cubicBezTo>
                  <a:cubicBezTo>
                    <a:pt x="86" y="42"/>
                    <a:pt x="86" y="42"/>
                    <a:pt x="86" y="41"/>
                  </a:cubicBezTo>
                  <a:cubicBezTo>
                    <a:pt x="86" y="41"/>
                    <a:pt x="86" y="41"/>
                    <a:pt x="86" y="41"/>
                  </a:cubicBezTo>
                  <a:cubicBezTo>
                    <a:pt x="87" y="40"/>
                    <a:pt x="87" y="40"/>
                    <a:pt x="87" y="40"/>
                  </a:cubicBezTo>
                  <a:cubicBezTo>
                    <a:pt x="88" y="40"/>
                    <a:pt x="88" y="40"/>
                    <a:pt x="88" y="40"/>
                  </a:cubicBezTo>
                  <a:cubicBezTo>
                    <a:pt x="88" y="40"/>
                    <a:pt x="90" y="40"/>
                    <a:pt x="89" y="40"/>
                  </a:cubicBezTo>
                  <a:cubicBezTo>
                    <a:pt x="89" y="40"/>
                    <a:pt x="89" y="40"/>
                    <a:pt x="89" y="40"/>
                  </a:cubicBezTo>
                  <a:cubicBezTo>
                    <a:pt x="89" y="39"/>
                    <a:pt x="89" y="39"/>
                    <a:pt x="89" y="38"/>
                  </a:cubicBezTo>
                  <a:cubicBezTo>
                    <a:pt x="88" y="37"/>
                    <a:pt x="89" y="37"/>
                    <a:pt x="89" y="37"/>
                  </a:cubicBezTo>
                  <a:cubicBezTo>
                    <a:pt x="90" y="36"/>
                    <a:pt x="90" y="35"/>
                    <a:pt x="90" y="35"/>
                  </a:cubicBezTo>
                  <a:cubicBezTo>
                    <a:pt x="90" y="35"/>
                    <a:pt x="90" y="34"/>
                    <a:pt x="90" y="34"/>
                  </a:cubicBezTo>
                  <a:cubicBezTo>
                    <a:pt x="90" y="34"/>
                    <a:pt x="90" y="34"/>
                    <a:pt x="91" y="34"/>
                  </a:cubicBezTo>
                  <a:cubicBezTo>
                    <a:pt x="91" y="34"/>
                    <a:pt x="91" y="35"/>
                    <a:pt x="92" y="35"/>
                  </a:cubicBezTo>
                  <a:cubicBezTo>
                    <a:pt x="92" y="36"/>
                    <a:pt x="91" y="38"/>
                    <a:pt x="92" y="38"/>
                  </a:cubicBezTo>
                  <a:cubicBezTo>
                    <a:pt x="92" y="39"/>
                    <a:pt x="92" y="37"/>
                    <a:pt x="92" y="37"/>
                  </a:cubicBezTo>
                  <a:cubicBezTo>
                    <a:pt x="92" y="37"/>
                    <a:pt x="93" y="38"/>
                    <a:pt x="93" y="38"/>
                  </a:cubicBezTo>
                  <a:cubicBezTo>
                    <a:pt x="93" y="37"/>
                    <a:pt x="93" y="37"/>
                    <a:pt x="94" y="37"/>
                  </a:cubicBezTo>
                  <a:cubicBezTo>
                    <a:pt x="94" y="37"/>
                    <a:pt x="95" y="37"/>
                    <a:pt x="95" y="37"/>
                  </a:cubicBezTo>
                  <a:cubicBezTo>
                    <a:pt x="96" y="37"/>
                    <a:pt x="95" y="36"/>
                    <a:pt x="94" y="36"/>
                  </a:cubicBezTo>
                  <a:cubicBezTo>
                    <a:pt x="93" y="36"/>
                    <a:pt x="93" y="35"/>
                    <a:pt x="93" y="35"/>
                  </a:cubicBezTo>
                  <a:cubicBezTo>
                    <a:pt x="92" y="34"/>
                    <a:pt x="92" y="34"/>
                    <a:pt x="92" y="34"/>
                  </a:cubicBezTo>
                  <a:cubicBezTo>
                    <a:pt x="92" y="33"/>
                    <a:pt x="93" y="33"/>
                    <a:pt x="93" y="33"/>
                  </a:cubicBezTo>
                  <a:cubicBezTo>
                    <a:pt x="94" y="32"/>
                    <a:pt x="94" y="32"/>
                    <a:pt x="94" y="33"/>
                  </a:cubicBezTo>
                  <a:cubicBezTo>
                    <a:pt x="94" y="34"/>
                    <a:pt x="95" y="34"/>
                    <a:pt x="95" y="34"/>
                  </a:cubicBezTo>
                  <a:cubicBezTo>
                    <a:pt x="95" y="35"/>
                    <a:pt x="95" y="35"/>
                    <a:pt x="96" y="36"/>
                  </a:cubicBezTo>
                  <a:cubicBezTo>
                    <a:pt x="96" y="36"/>
                    <a:pt x="97" y="36"/>
                    <a:pt x="97" y="36"/>
                  </a:cubicBezTo>
                  <a:cubicBezTo>
                    <a:pt x="97" y="36"/>
                    <a:pt x="98" y="36"/>
                    <a:pt x="98" y="36"/>
                  </a:cubicBezTo>
                  <a:cubicBezTo>
                    <a:pt x="99" y="37"/>
                    <a:pt x="97" y="38"/>
                    <a:pt x="97" y="38"/>
                  </a:cubicBezTo>
                  <a:cubicBezTo>
                    <a:pt x="97" y="38"/>
                    <a:pt x="97" y="38"/>
                    <a:pt x="97" y="38"/>
                  </a:cubicBezTo>
                  <a:cubicBezTo>
                    <a:pt x="97" y="38"/>
                    <a:pt x="98" y="38"/>
                    <a:pt x="98" y="38"/>
                  </a:cubicBezTo>
                  <a:cubicBezTo>
                    <a:pt x="98" y="38"/>
                    <a:pt x="98" y="38"/>
                    <a:pt x="98" y="38"/>
                  </a:cubicBezTo>
                  <a:cubicBezTo>
                    <a:pt x="99" y="38"/>
                    <a:pt x="98" y="39"/>
                    <a:pt x="99" y="38"/>
                  </a:cubicBezTo>
                  <a:cubicBezTo>
                    <a:pt x="99" y="38"/>
                    <a:pt x="99" y="37"/>
                    <a:pt x="98" y="36"/>
                  </a:cubicBezTo>
                  <a:cubicBezTo>
                    <a:pt x="98" y="35"/>
                    <a:pt x="97" y="35"/>
                    <a:pt x="97" y="35"/>
                  </a:cubicBezTo>
                  <a:cubicBezTo>
                    <a:pt x="96" y="35"/>
                    <a:pt x="95" y="35"/>
                    <a:pt x="95" y="34"/>
                  </a:cubicBezTo>
                  <a:cubicBezTo>
                    <a:pt x="95" y="33"/>
                    <a:pt x="96" y="33"/>
                    <a:pt x="97" y="32"/>
                  </a:cubicBezTo>
                  <a:cubicBezTo>
                    <a:pt x="96" y="32"/>
                    <a:pt x="95" y="33"/>
                    <a:pt x="95" y="31"/>
                  </a:cubicBezTo>
                  <a:cubicBezTo>
                    <a:pt x="95" y="31"/>
                    <a:pt x="95" y="31"/>
                    <a:pt x="96" y="30"/>
                  </a:cubicBezTo>
                  <a:cubicBezTo>
                    <a:pt x="96" y="30"/>
                    <a:pt x="96" y="29"/>
                    <a:pt x="96" y="29"/>
                  </a:cubicBezTo>
                  <a:cubicBezTo>
                    <a:pt x="96" y="29"/>
                    <a:pt x="96" y="29"/>
                    <a:pt x="97" y="28"/>
                  </a:cubicBezTo>
                  <a:cubicBezTo>
                    <a:pt x="97" y="28"/>
                    <a:pt x="97" y="28"/>
                    <a:pt x="97" y="28"/>
                  </a:cubicBezTo>
                  <a:cubicBezTo>
                    <a:pt x="98" y="28"/>
                    <a:pt x="99" y="28"/>
                    <a:pt x="99" y="27"/>
                  </a:cubicBezTo>
                  <a:cubicBezTo>
                    <a:pt x="100" y="27"/>
                    <a:pt x="100" y="27"/>
                    <a:pt x="100" y="28"/>
                  </a:cubicBezTo>
                  <a:cubicBezTo>
                    <a:pt x="101" y="28"/>
                    <a:pt x="100" y="29"/>
                    <a:pt x="100" y="30"/>
                  </a:cubicBezTo>
                  <a:cubicBezTo>
                    <a:pt x="100" y="30"/>
                    <a:pt x="100" y="31"/>
                    <a:pt x="100" y="31"/>
                  </a:cubicBezTo>
                  <a:cubicBezTo>
                    <a:pt x="100" y="32"/>
                    <a:pt x="100" y="32"/>
                    <a:pt x="100" y="33"/>
                  </a:cubicBezTo>
                  <a:cubicBezTo>
                    <a:pt x="99" y="33"/>
                    <a:pt x="99" y="34"/>
                    <a:pt x="99" y="34"/>
                  </a:cubicBezTo>
                  <a:cubicBezTo>
                    <a:pt x="99" y="35"/>
                    <a:pt x="99" y="35"/>
                    <a:pt x="99" y="35"/>
                  </a:cubicBezTo>
                  <a:cubicBezTo>
                    <a:pt x="99" y="35"/>
                    <a:pt x="100" y="34"/>
                    <a:pt x="100" y="34"/>
                  </a:cubicBezTo>
                  <a:cubicBezTo>
                    <a:pt x="100" y="33"/>
                    <a:pt x="100" y="32"/>
                    <a:pt x="100" y="32"/>
                  </a:cubicBezTo>
                  <a:cubicBezTo>
                    <a:pt x="101" y="30"/>
                    <a:pt x="102" y="32"/>
                    <a:pt x="103" y="32"/>
                  </a:cubicBezTo>
                  <a:cubicBezTo>
                    <a:pt x="103" y="32"/>
                    <a:pt x="102" y="32"/>
                    <a:pt x="102" y="31"/>
                  </a:cubicBezTo>
                  <a:cubicBezTo>
                    <a:pt x="101" y="31"/>
                    <a:pt x="101" y="31"/>
                    <a:pt x="101" y="30"/>
                  </a:cubicBezTo>
                  <a:cubicBezTo>
                    <a:pt x="101" y="29"/>
                    <a:pt x="101" y="29"/>
                    <a:pt x="101" y="29"/>
                  </a:cubicBezTo>
                  <a:cubicBezTo>
                    <a:pt x="101" y="28"/>
                    <a:pt x="101" y="27"/>
                    <a:pt x="102" y="27"/>
                  </a:cubicBezTo>
                  <a:cubicBezTo>
                    <a:pt x="102" y="27"/>
                    <a:pt x="102" y="28"/>
                    <a:pt x="102" y="28"/>
                  </a:cubicBezTo>
                  <a:cubicBezTo>
                    <a:pt x="102" y="28"/>
                    <a:pt x="102" y="27"/>
                    <a:pt x="102" y="27"/>
                  </a:cubicBezTo>
                  <a:cubicBezTo>
                    <a:pt x="102" y="27"/>
                    <a:pt x="102" y="26"/>
                    <a:pt x="102" y="26"/>
                  </a:cubicBezTo>
                  <a:cubicBezTo>
                    <a:pt x="102" y="26"/>
                    <a:pt x="103" y="26"/>
                    <a:pt x="103" y="26"/>
                  </a:cubicBezTo>
                  <a:cubicBezTo>
                    <a:pt x="103" y="25"/>
                    <a:pt x="103" y="25"/>
                    <a:pt x="103" y="25"/>
                  </a:cubicBezTo>
                  <a:cubicBezTo>
                    <a:pt x="103" y="25"/>
                    <a:pt x="104" y="24"/>
                    <a:pt x="104" y="24"/>
                  </a:cubicBezTo>
                  <a:cubicBezTo>
                    <a:pt x="105" y="25"/>
                    <a:pt x="105" y="26"/>
                    <a:pt x="105" y="28"/>
                  </a:cubicBezTo>
                  <a:cubicBezTo>
                    <a:pt x="104" y="28"/>
                    <a:pt x="104" y="29"/>
                    <a:pt x="104" y="29"/>
                  </a:cubicBezTo>
                  <a:cubicBezTo>
                    <a:pt x="104" y="30"/>
                    <a:pt x="105" y="30"/>
                    <a:pt x="105" y="31"/>
                  </a:cubicBezTo>
                  <a:cubicBezTo>
                    <a:pt x="105" y="32"/>
                    <a:pt x="104" y="32"/>
                    <a:pt x="104" y="32"/>
                  </a:cubicBezTo>
                  <a:cubicBezTo>
                    <a:pt x="104" y="32"/>
                    <a:pt x="104" y="33"/>
                    <a:pt x="104" y="34"/>
                  </a:cubicBezTo>
                  <a:cubicBezTo>
                    <a:pt x="104" y="34"/>
                    <a:pt x="104" y="35"/>
                    <a:pt x="103" y="35"/>
                  </a:cubicBezTo>
                  <a:cubicBezTo>
                    <a:pt x="103" y="36"/>
                    <a:pt x="102" y="36"/>
                    <a:pt x="102" y="36"/>
                  </a:cubicBezTo>
                  <a:cubicBezTo>
                    <a:pt x="102" y="36"/>
                    <a:pt x="102" y="37"/>
                    <a:pt x="101" y="37"/>
                  </a:cubicBezTo>
                  <a:cubicBezTo>
                    <a:pt x="101" y="38"/>
                    <a:pt x="102" y="38"/>
                    <a:pt x="102" y="37"/>
                  </a:cubicBezTo>
                  <a:cubicBezTo>
                    <a:pt x="102" y="37"/>
                    <a:pt x="103" y="36"/>
                    <a:pt x="103" y="36"/>
                  </a:cubicBezTo>
                  <a:cubicBezTo>
                    <a:pt x="104" y="36"/>
                    <a:pt x="104" y="35"/>
                    <a:pt x="104" y="35"/>
                  </a:cubicBezTo>
                  <a:cubicBezTo>
                    <a:pt x="104" y="34"/>
                    <a:pt x="105" y="34"/>
                    <a:pt x="105" y="33"/>
                  </a:cubicBezTo>
                  <a:cubicBezTo>
                    <a:pt x="105" y="33"/>
                    <a:pt x="105" y="32"/>
                    <a:pt x="105" y="32"/>
                  </a:cubicBezTo>
                  <a:cubicBezTo>
                    <a:pt x="106" y="32"/>
                    <a:pt x="106" y="33"/>
                    <a:pt x="106" y="33"/>
                  </a:cubicBezTo>
                  <a:cubicBezTo>
                    <a:pt x="107" y="33"/>
                    <a:pt x="107" y="33"/>
                    <a:pt x="108" y="33"/>
                  </a:cubicBezTo>
                  <a:cubicBezTo>
                    <a:pt x="108" y="33"/>
                    <a:pt x="107" y="33"/>
                    <a:pt x="107" y="32"/>
                  </a:cubicBezTo>
                  <a:cubicBezTo>
                    <a:pt x="106" y="32"/>
                    <a:pt x="106" y="32"/>
                    <a:pt x="106" y="31"/>
                  </a:cubicBezTo>
                  <a:cubicBezTo>
                    <a:pt x="106" y="31"/>
                    <a:pt x="106" y="31"/>
                    <a:pt x="106" y="31"/>
                  </a:cubicBezTo>
                  <a:cubicBezTo>
                    <a:pt x="105" y="30"/>
                    <a:pt x="105" y="30"/>
                    <a:pt x="105" y="30"/>
                  </a:cubicBezTo>
                  <a:cubicBezTo>
                    <a:pt x="106" y="29"/>
                    <a:pt x="106" y="29"/>
                    <a:pt x="106" y="29"/>
                  </a:cubicBezTo>
                  <a:cubicBezTo>
                    <a:pt x="105" y="29"/>
                    <a:pt x="105" y="29"/>
                    <a:pt x="105" y="28"/>
                  </a:cubicBezTo>
                  <a:cubicBezTo>
                    <a:pt x="105" y="28"/>
                    <a:pt x="107" y="28"/>
                    <a:pt x="107" y="27"/>
                  </a:cubicBezTo>
                  <a:cubicBezTo>
                    <a:pt x="107" y="27"/>
                    <a:pt x="107" y="26"/>
                    <a:pt x="108" y="26"/>
                  </a:cubicBezTo>
                  <a:cubicBezTo>
                    <a:pt x="108" y="25"/>
                    <a:pt x="109" y="25"/>
                    <a:pt x="109" y="25"/>
                  </a:cubicBezTo>
                  <a:cubicBezTo>
                    <a:pt x="109" y="25"/>
                    <a:pt x="108" y="26"/>
                    <a:pt x="108" y="27"/>
                  </a:cubicBezTo>
                  <a:cubicBezTo>
                    <a:pt x="108" y="27"/>
                    <a:pt x="109" y="28"/>
                    <a:pt x="109" y="27"/>
                  </a:cubicBezTo>
                  <a:cubicBezTo>
                    <a:pt x="109" y="27"/>
                    <a:pt x="109" y="26"/>
                    <a:pt x="110" y="26"/>
                  </a:cubicBezTo>
                  <a:cubicBezTo>
                    <a:pt x="110" y="26"/>
                    <a:pt x="110" y="27"/>
                    <a:pt x="110" y="27"/>
                  </a:cubicBezTo>
                  <a:cubicBezTo>
                    <a:pt x="110" y="27"/>
                    <a:pt x="110" y="27"/>
                    <a:pt x="110" y="27"/>
                  </a:cubicBezTo>
                  <a:cubicBezTo>
                    <a:pt x="110" y="27"/>
                    <a:pt x="110" y="26"/>
                    <a:pt x="110" y="26"/>
                  </a:cubicBezTo>
                  <a:cubicBezTo>
                    <a:pt x="110" y="25"/>
                    <a:pt x="111" y="25"/>
                    <a:pt x="111" y="25"/>
                  </a:cubicBezTo>
                  <a:cubicBezTo>
                    <a:pt x="110" y="24"/>
                    <a:pt x="110" y="24"/>
                    <a:pt x="110" y="24"/>
                  </a:cubicBezTo>
                  <a:cubicBezTo>
                    <a:pt x="110" y="24"/>
                    <a:pt x="111" y="23"/>
                    <a:pt x="111" y="23"/>
                  </a:cubicBezTo>
                  <a:cubicBezTo>
                    <a:pt x="111" y="22"/>
                    <a:pt x="112" y="24"/>
                    <a:pt x="112" y="24"/>
                  </a:cubicBezTo>
                  <a:cubicBezTo>
                    <a:pt x="113" y="25"/>
                    <a:pt x="113" y="25"/>
                    <a:pt x="113" y="25"/>
                  </a:cubicBezTo>
                  <a:cubicBezTo>
                    <a:pt x="114" y="25"/>
                    <a:pt x="114" y="25"/>
                    <a:pt x="114" y="26"/>
                  </a:cubicBezTo>
                  <a:cubicBezTo>
                    <a:pt x="115" y="27"/>
                    <a:pt x="115" y="28"/>
                    <a:pt x="116" y="29"/>
                  </a:cubicBezTo>
                  <a:cubicBezTo>
                    <a:pt x="117" y="29"/>
                    <a:pt x="116" y="27"/>
                    <a:pt x="116" y="27"/>
                  </a:cubicBezTo>
                  <a:cubicBezTo>
                    <a:pt x="116" y="27"/>
                    <a:pt x="116" y="26"/>
                    <a:pt x="115" y="26"/>
                  </a:cubicBezTo>
                  <a:cubicBezTo>
                    <a:pt x="115" y="26"/>
                    <a:pt x="115" y="26"/>
                    <a:pt x="115" y="25"/>
                  </a:cubicBezTo>
                  <a:cubicBezTo>
                    <a:pt x="115" y="24"/>
                    <a:pt x="116" y="23"/>
                    <a:pt x="116" y="25"/>
                  </a:cubicBezTo>
                  <a:cubicBezTo>
                    <a:pt x="116" y="25"/>
                    <a:pt x="116" y="24"/>
                    <a:pt x="116" y="23"/>
                  </a:cubicBezTo>
                  <a:cubicBezTo>
                    <a:pt x="116" y="23"/>
                    <a:pt x="116" y="23"/>
                    <a:pt x="116" y="23"/>
                  </a:cubicBezTo>
                  <a:cubicBezTo>
                    <a:pt x="115" y="23"/>
                    <a:pt x="115" y="23"/>
                    <a:pt x="115" y="23"/>
                  </a:cubicBezTo>
                  <a:cubicBezTo>
                    <a:pt x="115" y="23"/>
                    <a:pt x="114" y="23"/>
                    <a:pt x="114" y="23"/>
                  </a:cubicBezTo>
                  <a:cubicBezTo>
                    <a:pt x="114" y="23"/>
                    <a:pt x="115" y="23"/>
                    <a:pt x="115" y="22"/>
                  </a:cubicBezTo>
                  <a:cubicBezTo>
                    <a:pt x="115" y="22"/>
                    <a:pt x="116" y="22"/>
                    <a:pt x="116" y="22"/>
                  </a:cubicBezTo>
                  <a:cubicBezTo>
                    <a:pt x="116" y="22"/>
                    <a:pt x="116" y="21"/>
                    <a:pt x="116" y="21"/>
                  </a:cubicBezTo>
                  <a:cubicBezTo>
                    <a:pt x="116" y="21"/>
                    <a:pt x="115" y="22"/>
                    <a:pt x="114" y="22"/>
                  </a:cubicBezTo>
                  <a:cubicBezTo>
                    <a:pt x="114" y="22"/>
                    <a:pt x="114" y="22"/>
                    <a:pt x="114" y="22"/>
                  </a:cubicBezTo>
                  <a:cubicBezTo>
                    <a:pt x="113" y="22"/>
                    <a:pt x="113" y="22"/>
                    <a:pt x="113" y="22"/>
                  </a:cubicBezTo>
                  <a:cubicBezTo>
                    <a:pt x="113" y="22"/>
                    <a:pt x="112" y="22"/>
                    <a:pt x="112" y="21"/>
                  </a:cubicBezTo>
                  <a:cubicBezTo>
                    <a:pt x="112" y="21"/>
                    <a:pt x="112" y="21"/>
                    <a:pt x="112" y="20"/>
                  </a:cubicBezTo>
                  <a:cubicBezTo>
                    <a:pt x="112" y="20"/>
                    <a:pt x="110" y="20"/>
                    <a:pt x="110" y="19"/>
                  </a:cubicBezTo>
                  <a:cubicBezTo>
                    <a:pt x="111" y="18"/>
                    <a:pt x="112" y="18"/>
                    <a:pt x="112" y="19"/>
                  </a:cubicBezTo>
                  <a:cubicBezTo>
                    <a:pt x="113" y="19"/>
                    <a:pt x="112" y="18"/>
                    <a:pt x="112" y="17"/>
                  </a:cubicBezTo>
                  <a:cubicBezTo>
                    <a:pt x="113" y="17"/>
                    <a:pt x="113" y="18"/>
                    <a:pt x="113" y="18"/>
                  </a:cubicBezTo>
                  <a:cubicBezTo>
                    <a:pt x="114" y="18"/>
                    <a:pt x="113" y="17"/>
                    <a:pt x="113" y="16"/>
                  </a:cubicBezTo>
                  <a:cubicBezTo>
                    <a:pt x="114" y="16"/>
                    <a:pt x="114" y="18"/>
                    <a:pt x="114" y="18"/>
                  </a:cubicBezTo>
                  <a:cubicBezTo>
                    <a:pt x="114" y="19"/>
                    <a:pt x="114" y="20"/>
                    <a:pt x="115" y="21"/>
                  </a:cubicBezTo>
                  <a:cubicBezTo>
                    <a:pt x="115" y="21"/>
                    <a:pt x="115" y="20"/>
                    <a:pt x="115" y="19"/>
                  </a:cubicBezTo>
                  <a:cubicBezTo>
                    <a:pt x="115" y="19"/>
                    <a:pt x="114" y="18"/>
                    <a:pt x="115" y="18"/>
                  </a:cubicBezTo>
                  <a:cubicBezTo>
                    <a:pt x="115" y="17"/>
                    <a:pt x="115" y="17"/>
                    <a:pt x="115" y="17"/>
                  </a:cubicBezTo>
                  <a:cubicBezTo>
                    <a:pt x="116" y="17"/>
                    <a:pt x="115" y="18"/>
                    <a:pt x="115" y="18"/>
                  </a:cubicBezTo>
                  <a:cubicBezTo>
                    <a:pt x="116" y="18"/>
                    <a:pt x="116" y="17"/>
                    <a:pt x="116" y="17"/>
                  </a:cubicBezTo>
                  <a:cubicBezTo>
                    <a:pt x="116" y="18"/>
                    <a:pt x="116" y="19"/>
                    <a:pt x="117" y="18"/>
                  </a:cubicBezTo>
                  <a:cubicBezTo>
                    <a:pt x="117" y="18"/>
                    <a:pt x="116" y="18"/>
                    <a:pt x="117" y="18"/>
                  </a:cubicBezTo>
                  <a:cubicBezTo>
                    <a:pt x="117" y="18"/>
                    <a:pt x="117" y="18"/>
                    <a:pt x="117" y="18"/>
                  </a:cubicBezTo>
                  <a:cubicBezTo>
                    <a:pt x="118" y="18"/>
                    <a:pt x="117" y="20"/>
                    <a:pt x="117" y="20"/>
                  </a:cubicBezTo>
                  <a:cubicBezTo>
                    <a:pt x="117" y="21"/>
                    <a:pt x="119" y="21"/>
                    <a:pt x="119" y="21"/>
                  </a:cubicBezTo>
                  <a:cubicBezTo>
                    <a:pt x="119" y="21"/>
                    <a:pt x="119" y="21"/>
                    <a:pt x="118" y="20"/>
                  </a:cubicBezTo>
                  <a:cubicBezTo>
                    <a:pt x="118" y="20"/>
                    <a:pt x="118" y="20"/>
                    <a:pt x="118" y="19"/>
                  </a:cubicBezTo>
                  <a:cubicBezTo>
                    <a:pt x="118" y="19"/>
                    <a:pt x="118" y="18"/>
                    <a:pt x="119" y="19"/>
                  </a:cubicBezTo>
                  <a:cubicBezTo>
                    <a:pt x="119" y="19"/>
                    <a:pt x="119" y="19"/>
                    <a:pt x="119" y="19"/>
                  </a:cubicBezTo>
                  <a:cubicBezTo>
                    <a:pt x="120" y="19"/>
                    <a:pt x="120" y="19"/>
                    <a:pt x="120" y="19"/>
                  </a:cubicBezTo>
                  <a:cubicBezTo>
                    <a:pt x="121" y="19"/>
                    <a:pt x="122" y="19"/>
                    <a:pt x="122" y="20"/>
                  </a:cubicBezTo>
                  <a:cubicBezTo>
                    <a:pt x="122" y="20"/>
                    <a:pt x="121" y="21"/>
                    <a:pt x="121" y="21"/>
                  </a:cubicBezTo>
                  <a:cubicBezTo>
                    <a:pt x="120" y="21"/>
                    <a:pt x="117" y="21"/>
                    <a:pt x="118" y="23"/>
                  </a:cubicBezTo>
                  <a:cubicBezTo>
                    <a:pt x="118" y="23"/>
                    <a:pt x="118" y="22"/>
                    <a:pt x="119" y="22"/>
                  </a:cubicBezTo>
                  <a:cubicBezTo>
                    <a:pt x="119" y="22"/>
                    <a:pt x="120" y="22"/>
                    <a:pt x="120" y="22"/>
                  </a:cubicBezTo>
                  <a:cubicBezTo>
                    <a:pt x="121" y="22"/>
                    <a:pt x="121" y="21"/>
                    <a:pt x="122" y="21"/>
                  </a:cubicBezTo>
                  <a:cubicBezTo>
                    <a:pt x="122" y="21"/>
                    <a:pt x="122" y="22"/>
                    <a:pt x="122" y="23"/>
                  </a:cubicBezTo>
                  <a:cubicBezTo>
                    <a:pt x="122" y="23"/>
                    <a:pt x="123" y="23"/>
                    <a:pt x="123" y="23"/>
                  </a:cubicBezTo>
                  <a:cubicBezTo>
                    <a:pt x="123" y="23"/>
                    <a:pt x="123" y="23"/>
                    <a:pt x="123" y="24"/>
                  </a:cubicBezTo>
                  <a:cubicBezTo>
                    <a:pt x="123" y="24"/>
                    <a:pt x="123" y="24"/>
                    <a:pt x="124" y="24"/>
                  </a:cubicBezTo>
                  <a:cubicBezTo>
                    <a:pt x="124" y="24"/>
                    <a:pt x="124" y="24"/>
                    <a:pt x="124" y="24"/>
                  </a:cubicBezTo>
                  <a:cubicBezTo>
                    <a:pt x="124" y="24"/>
                    <a:pt x="124" y="24"/>
                    <a:pt x="124" y="24"/>
                  </a:cubicBezTo>
                  <a:cubicBezTo>
                    <a:pt x="125" y="24"/>
                    <a:pt x="124" y="24"/>
                    <a:pt x="125" y="24"/>
                  </a:cubicBezTo>
                  <a:cubicBezTo>
                    <a:pt x="125" y="24"/>
                    <a:pt x="125" y="24"/>
                    <a:pt x="125" y="24"/>
                  </a:cubicBezTo>
                  <a:cubicBezTo>
                    <a:pt x="126" y="23"/>
                    <a:pt x="125" y="23"/>
                    <a:pt x="125" y="23"/>
                  </a:cubicBezTo>
                  <a:cubicBezTo>
                    <a:pt x="125" y="23"/>
                    <a:pt x="124" y="22"/>
                    <a:pt x="124" y="22"/>
                  </a:cubicBezTo>
                  <a:cubicBezTo>
                    <a:pt x="123" y="21"/>
                    <a:pt x="125" y="21"/>
                    <a:pt x="125" y="21"/>
                  </a:cubicBezTo>
                  <a:cubicBezTo>
                    <a:pt x="125" y="20"/>
                    <a:pt x="124" y="20"/>
                    <a:pt x="125" y="20"/>
                  </a:cubicBezTo>
                  <a:cubicBezTo>
                    <a:pt x="125" y="19"/>
                    <a:pt x="124" y="20"/>
                    <a:pt x="124" y="19"/>
                  </a:cubicBezTo>
                  <a:cubicBezTo>
                    <a:pt x="123" y="19"/>
                    <a:pt x="124" y="19"/>
                    <a:pt x="124" y="19"/>
                  </a:cubicBezTo>
                  <a:cubicBezTo>
                    <a:pt x="125" y="19"/>
                    <a:pt x="126" y="19"/>
                    <a:pt x="126" y="19"/>
                  </a:cubicBezTo>
                  <a:cubicBezTo>
                    <a:pt x="126" y="18"/>
                    <a:pt x="124" y="18"/>
                    <a:pt x="124" y="18"/>
                  </a:cubicBezTo>
                  <a:cubicBezTo>
                    <a:pt x="124" y="18"/>
                    <a:pt x="124" y="18"/>
                    <a:pt x="124" y="18"/>
                  </a:cubicBezTo>
                  <a:cubicBezTo>
                    <a:pt x="124" y="18"/>
                    <a:pt x="125" y="18"/>
                    <a:pt x="125" y="18"/>
                  </a:cubicBezTo>
                  <a:cubicBezTo>
                    <a:pt x="126" y="18"/>
                    <a:pt x="126" y="18"/>
                    <a:pt x="126" y="17"/>
                  </a:cubicBezTo>
                  <a:cubicBezTo>
                    <a:pt x="126" y="16"/>
                    <a:pt x="126" y="16"/>
                    <a:pt x="127" y="15"/>
                  </a:cubicBezTo>
                  <a:cubicBezTo>
                    <a:pt x="127" y="15"/>
                    <a:pt x="127" y="14"/>
                    <a:pt x="128" y="14"/>
                  </a:cubicBezTo>
                  <a:cubicBezTo>
                    <a:pt x="129" y="14"/>
                    <a:pt x="129" y="14"/>
                    <a:pt x="130" y="14"/>
                  </a:cubicBezTo>
                  <a:cubicBezTo>
                    <a:pt x="130" y="14"/>
                    <a:pt x="131" y="15"/>
                    <a:pt x="131" y="14"/>
                  </a:cubicBezTo>
                  <a:cubicBezTo>
                    <a:pt x="132" y="14"/>
                    <a:pt x="131" y="13"/>
                    <a:pt x="131" y="13"/>
                  </a:cubicBezTo>
                  <a:cubicBezTo>
                    <a:pt x="130" y="13"/>
                    <a:pt x="130" y="13"/>
                    <a:pt x="130" y="13"/>
                  </a:cubicBezTo>
                  <a:cubicBezTo>
                    <a:pt x="130" y="12"/>
                    <a:pt x="130" y="12"/>
                    <a:pt x="130" y="12"/>
                  </a:cubicBezTo>
                  <a:cubicBezTo>
                    <a:pt x="131" y="11"/>
                    <a:pt x="131" y="11"/>
                    <a:pt x="131" y="10"/>
                  </a:cubicBezTo>
                  <a:cubicBezTo>
                    <a:pt x="131" y="10"/>
                    <a:pt x="132" y="9"/>
                    <a:pt x="132" y="10"/>
                  </a:cubicBezTo>
                  <a:cubicBezTo>
                    <a:pt x="133" y="10"/>
                    <a:pt x="133" y="11"/>
                    <a:pt x="133" y="11"/>
                  </a:cubicBezTo>
                  <a:cubicBezTo>
                    <a:pt x="134" y="11"/>
                    <a:pt x="134" y="11"/>
                    <a:pt x="134" y="10"/>
                  </a:cubicBezTo>
                  <a:cubicBezTo>
                    <a:pt x="134" y="10"/>
                    <a:pt x="133" y="9"/>
                    <a:pt x="133" y="9"/>
                  </a:cubicBezTo>
                  <a:cubicBezTo>
                    <a:pt x="132" y="8"/>
                    <a:pt x="132" y="9"/>
                    <a:pt x="131" y="8"/>
                  </a:cubicBezTo>
                  <a:cubicBezTo>
                    <a:pt x="131" y="8"/>
                    <a:pt x="131" y="8"/>
                    <a:pt x="131" y="7"/>
                  </a:cubicBezTo>
                  <a:cubicBezTo>
                    <a:pt x="131" y="7"/>
                    <a:pt x="131" y="7"/>
                    <a:pt x="131" y="6"/>
                  </a:cubicBezTo>
                  <a:cubicBezTo>
                    <a:pt x="131" y="6"/>
                    <a:pt x="132" y="6"/>
                    <a:pt x="132" y="6"/>
                  </a:cubicBezTo>
                  <a:cubicBezTo>
                    <a:pt x="132" y="6"/>
                    <a:pt x="132" y="7"/>
                    <a:pt x="132" y="7"/>
                  </a:cubicBezTo>
                  <a:cubicBezTo>
                    <a:pt x="132" y="7"/>
                    <a:pt x="132" y="7"/>
                    <a:pt x="133" y="7"/>
                  </a:cubicBezTo>
                  <a:cubicBezTo>
                    <a:pt x="133" y="7"/>
                    <a:pt x="133" y="8"/>
                    <a:pt x="133" y="8"/>
                  </a:cubicBezTo>
                  <a:cubicBezTo>
                    <a:pt x="134" y="7"/>
                    <a:pt x="133" y="6"/>
                    <a:pt x="134" y="6"/>
                  </a:cubicBezTo>
                  <a:cubicBezTo>
                    <a:pt x="134" y="6"/>
                    <a:pt x="133" y="6"/>
                    <a:pt x="133" y="5"/>
                  </a:cubicBezTo>
                  <a:cubicBezTo>
                    <a:pt x="133" y="5"/>
                    <a:pt x="133" y="5"/>
                    <a:pt x="133" y="4"/>
                  </a:cubicBezTo>
                  <a:cubicBezTo>
                    <a:pt x="133" y="4"/>
                    <a:pt x="134" y="4"/>
                    <a:pt x="134" y="4"/>
                  </a:cubicBezTo>
                  <a:cubicBezTo>
                    <a:pt x="135" y="4"/>
                    <a:pt x="135" y="5"/>
                    <a:pt x="134" y="5"/>
                  </a:cubicBezTo>
                  <a:cubicBezTo>
                    <a:pt x="136" y="6"/>
                    <a:pt x="135" y="4"/>
                    <a:pt x="136" y="4"/>
                  </a:cubicBezTo>
                  <a:cubicBezTo>
                    <a:pt x="136" y="4"/>
                    <a:pt x="136" y="5"/>
                    <a:pt x="136" y="5"/>
                  </a:cubicBezTo>
                  <a:cubicBezTo>
                    <a:pt x="136" y="6"/>
                    <a:pt x="135" y="6"/>
                    <a:pt x="136" y="6"/>
                  </a:cubicBezTo>
                  <a:cubicBezTo>
                    <a:pt x="136" y="6"/>
                    <a:pt x="136" y="5"/>
                    <a:pt x="137" y="5"/>
                  </a:cubicBezTo>
                  <a:cubicBezTo>
                    <a:pt x="137" y="5"/>
                    <a:pt x="137" y="6"/>
                    <a:pt x="138" y="6"/>
                  </a:cubicBezTo>
                  <a:cubicBezTo>
                    <a:pt x="138" y="7"/>
                    <a:pt x="137" y="8"/>
                    <a:pt x="138" y="8"/>
                  </a:cubicBezTo>
                  <a:cubicBezTo>
                    <a:pt x="138" y="7"/>
                    <a:pt x="138" y="6"/>
                    <a:pt x="138" y="6"/>
                  </a:cubicBezTo>
                  <a:cubicBezTo>
                    <a:pt x="138" y="5"/>
                    <a:pt x="138" y="4"/>
                    <a:pt x="138" y="4"/>
                  </a:cubicBezTo>
                  <a:cubicBezTo>
                    <a:pt x="139" y="4"/>
                    <a:pt x="139" y="5"/>
                    <a:pt x="139" y="6"/>
                  </a:cubicBezTo>
                  <a:cubicBezTo>
                    <a:pt x="139" y="6"/>
                    <a:pt x="139" y="6"/>
                    <a:pt x="140" y="6"/>
                  </a:cubicBezTo>
                  <a:cubicBezTo>
                    <a:pt x="140" y="5"/>
                    <a:pt x="140" y="5"/>
                    <a:pt x="141" y="6"/>
                  </a:cubicBezTo>
                  <a:cubicBezTo>
                    <a:pt x="141" y="6"/>
                    <a:pt x="141" y="5"/>
                    <a:pt x="142" y="5"/>
                  </a:cubicBezTo>
                  <a:cubicBezTo>
                    <a:pt x="142" y="6"/>
                    <a:pt x="142" y="6"/>
                    <a:pt x="142" y="7"/>
                  </a:cubicBezTo>
                  <a:cubicBezTo>
                    <a:pt x="142" y="7"/>
                    <a:pt x="141" y="7"/>
                    <a:pt x="141" y="8"/>
                  </a:cubicBezTo>
                  <a:cubicBezTo>
                    <a:pt x="141" y="8"/>
                    <a:pt x="140" y="8"/>
                    <a:pt x="140" y="8"/>
                  </a:cubicBezTo>
                  <a:cubicBezTo>
                    <a:pt x="140" y="9"/>
                    <a:pt x="140" y="9"/>
                    <a:pt x="140" y="9"/>
                  </a:cubicBezTo>
                  <a:cubicBezTo>
                    <a:pt x="140" y="10"/>
                    <a:pt x="139" y="10"/>
                    <a:pt x="139" y="10"/>
                  </a:cubicBezTo>
                  <a:cubicBezTo>
                    <a:pt x="138" y="10"/>
                    <a:pt x="138" y="11"/>
                    <a:pt x="138" y="11"/>
                  </a:cubicBezTo>
                  <a:cubicBezTo>
                    <a:pt x="137" y="12"/>
                    <a:pt x="137" y="12"/>
                    <a:pt x="136" y="13"/>
                  </a:cubicBezTo>
                  <a:cubicBezTo>
                    <a:pt x="137" y="13"/>
                    <a:pt x="137" y="13"/>
                    <a:pt x="137" y="14"/>
                  </a:cubicBezTo>
                  <a:cubicBezTo>
                    <a:pt x="137" y="14"/>
                    <a:pt x="138" y="15"/>
                    <a:pt x="138" y="16"/>
                  </a:cubicBezTo>
                  <a:cubicBezTo>
                    <a:pt x="137" y="16"/>
                    <a:pt x="137" y="16"/>
                    <a:pt x="137" y="17"/>
                  </a:cubicBezTo>
                  <a:cubicBezTo>
                    <a:pt x="136" y="17"/>
                    <a:pt x="137" y="17"/>
                    <a:pt x="137" y="17"/>
                  </a:cubicBezTo>
                  <a:cubicBezTo>
                    <a:pt x="137" y="18"/>
                    <a:pt x="137" y="18"/>
                    <a:pt x="136" y="18"/>
                  </a:cubicBezTo>
                  <a:cubicBezTo>
                    <a:pt x="136" y="18"/>
                    <a:pt x="136" y="19"/>
                    <a:pt x="136" y="19"/>
                  </a:cubicBezTo>
                  <a:cubicBezTo>
                    <a:pt x="135" y="20"/>
                    <a:pt x="135" y="22"/>
                    <a:pt x="136" y="22"/>
                  </a:cubicBezTo>
                  <a:cubicBezTo>
                    <a:pt x="136" y="22"/>
                    <a:pt x="135" y="21"/>
                    <a:pt x="136" y="21"/>
                  </a:cubicBezTo>
                  <a:cubicBezTo>
                    <a:pt x="136" y="21"/>
                    <a:pt x="136" y="22"/>
                    <a:pt x="137" y="22"/>
                  </a:cubicBezTo>
                  <a:cubicBezTo>
                    <a:pt x="137" y="22"/>
                    <a:pt x="137" y="21"/>
                    <a:pt x="138" y="20"/>
                  </a:cubicBezTo>
                  <a:cubicBezTo>
                    <a:pt x="138" y="20"/>
                    <a:pt x="138" y="19"/>
                    <a:pt x="139" y="18"/>
                  </a:cubicBezTo>
                  <a:cubicBezTo>
                    <a:pt x="139" y="18"/>
                    <a:pt x="139" y="18"/>
                    <a:pt x="139" y="17"/>
                  </a:cubicBezTo>
                  <a:cubicBezTo>
                    <a:pt x="139" y="17"/>
                    <a:pt x="139" y="17"/>
                    <a:pt x="139" y="17"/>
                  </a:cubicBezTo>
                  <a:cubicBezTo>
                    <a:pt x="138" y="16"/>
                    <a:pt x="140" y="15"/>
                    <a:pt x="141" y="14"/>
                  </a:cubicBezTo>
                  <a:cubicBezTo>
                    <a:pt x="142" y="13"/>
                    <a:pt x="142" y="11"/>
                    <a:pt x="143" y="10"/>
                  </a:cubicBezTo>
                  <a:cubicBezTo>
                    <a:pt x="143" y="9"/>
                    <a:pt x="144" y="8"/>
                    <a:pt x="144" y="8"/>
                  </a:cubicBezTo>
                  <a:cubicBezTo>
                    <a:pt x="144" y="7"/>
                    <a:pt x="144" y="6"/>
                    <a:pt x="145" y="6"/>
                  </a:cubicBezTo>
                  <a:cubicBezTo>
                    <a:pt x="145" y="5"/>
                    <a:pt x="147" y="3"/>
                    <a:pt x="147" y="5"/>
                  </a:cubicBezTo>
                  <a:cubicBezTo>
                    <a:pt x="148" y="6"/>
                    <a:pt x="147" y="6"/>
                    <a:pt x="147" y="7"/>
                  </a:cubicBezTo>
                  <a:cubicBezTo>
                    <a:pt x="147" y="7"/>
                    <a:pt x="147" y="7"/>
                    <a:pt x="147" y="8"/>
                  </a:cubicBezTo>
                  <a:cubicBezTo>
                    <a:pt x="147" y="8"/>
                    <a:pt x="147" y="9"/>
                    <a:pt x="147" y="10"/>
                  </a:cubicBezTo>
                  <a:cubicBezTo>
                    <a:pt x="146" y="10"/>
                    <a:pt x="145" y="10"/>
                    <a:pt x="145" y="11"/>
                  </a:cubicBezTo>
                  <a:cubicBezTo>
                    <a:pt x="145" y="11"/>
                    <a:pt x="146" y="10"/>
                    <a:pt x="147" y="10"/>
                  </a:cubicBezTo>
                  <a:cubicBezTo>
                    <a:pt x="147" y="11"/>
                    <a:pt x="147" y="12"/>
                    <a:pt x="147" y="13"/>
                  </a:cubicBezTo>
                  <a:cubicBezTo>
                    <a:pt x="146" y="13"/>
                    <a:pt x="146" y="14"/>
                    <a:pt x="146" y="15"/>
                  </a:cubicBezTo>
                  <a:cubicBezTo>
                    <a:pt x="146" y="15"/>
                    <a:pt x="146" y="16"/>
                    <a:pt x="146" y="16"/>
                  </a:cubicBezTo>
                  <a:cubicBezTo>
                    <a:pt x="146" y="17"/>
                    <a:pt x="146" y="16"/>
                    <a:pt x="146" y="16"/>
                  </a:cubicBezTo>
                  <a:cubicBezTo>
                    <a:pt x="147" y="16"/>
                    <a:pt x="147" y="16"/>
                    <a:pt x="147" y="15"/>
                  </a:cubicBezTo>
                  <a:cubicBezTo>
                    <a:pt x="147" y="15"/>
                    <a:pt x="147" y="15"/>
                    <a:pt x="147" y="15"/>
                  </a:cubicBezTo>
                  <a:cubicBezTo>
                    <a:pt x="147" y="15"/>
                    <a:pt x="147" y="15"/>
                    <a:pt x="148" y="15"/>
                  </a:cubicBezTo>
                  <a:cubicBezTo>
                    <a:pt x="148" y="15"/>
                    <a:pt x="148" y="15"/>
                    <a:pt x="148" y="14"/>
                  </a:cubicBezTo>
                  <a:cubicBezTo>
                    <a:pt x="148" y="14"/>
                    <a:pt x="148" y="14"/>
                    <a:pt x="148" y="14"/>
                  </a:cubicBezTo>
                  <a:cubicBezTo>
                    <a:pt x="149" y="14"/>
                    <a:pt x="149" y="14"/>
                    <a:pt x="150" y="14"/>
                  </a:cubicBezTo>
                  <a:cubicBezTo>
                    <a:pt x="150" y="14"/>
                    <a:pt x="149" y="13"/>
                    <a:pt x="149" y="13"/>
                  </a:cubicBezTo>
                  <a:cubicBezTo>
                    <a:pt x="149" y="12"/>
                    <a:pt x="149" y="11"/>
                    <a:pt x="150" y="11"/>
                  </a:cubicBezTo>
                  <a:cubicBezTo>
                    <a:pt x="150" y="12"/>
                    <a:pt x="151" y="13"/>
                    <a:pt x="151" y="12"/>
                  </a:cubicBezTo>
                  <a:cubicBezTo>
                    <a:pt x="151" y="11"/>
                    <a:pt x="150" y="11"/>
                    <a:pt x="150" y="11"/>
                  </a:cubicBezTo>
                  <a:cubicBezTo>
                    <a:pt x="150" y="11"/>
                    <a:pt x="150" y="10"/>
                    <a:pt x="150" y="10"/>
                  </a:cubicBezTo>
                  <a:cubicBezTo>
                    <a:pt x="150" y="10"/>
                    <a:pt x="150" y="10"/>
                    <a:pt x="150" y="10"/>
                  </a:cubicBezTo>
                  <a:cubicBezTo>
                    <a:pt x="150" y="10"/>
                    <a:pt x="150" y="9"/>
                    <a:pt x="150" y="9"/>
                  </a:cubicBezTo>
                  <a:cubicBezTo>
                    <a:pt x="150" y="9"/>
                    <a:pt x="150" y="9"/>
                    <a:pt x="150" y="9"/>
                  </a:cubicBezTo>
                  <a:cubicBezTo>
                    <a:pt x="151" y="8"/>
                    <a:pt x="151" y="9"/>
                    <a:pt x="151" y="8"/>
                  </a:cubicBezTo>
                  <a:cubicBezTo>
                    <a:pt x="151" y="8"/>
                    <a:pt x="151" y="8"/>
                    <a:pt x="151" y="8"/>
                  </a:cubicBezTo>
                  <a:cubicBezTo>
                    <a:pt x="151" y="7"/>
                    <a:pt x="151" y="7"/>
                    <a:pt x="152" y="7"/>
                  </a:cubicBezTo>
                  <a:cubicBezTo>
                    <a:pt x="152" y="7"/>
                    <a:pt x="153" y="8"/>
                    <a:pt x="153" y="7"/>
                  </a:cubicBezTo>
                  <a:cubicBezTo>
                    <a:pt x="153" y="7"/>
                    <a:pt x="153" y="7"/>
                    <a:pt x="153" y="7"/>
                  </a:cubicBezTo>
                  <a:cubicBezTo>
                    <a:pt x="153" y="7"/>
                    <a:pt x="153" y="7"/>
                    <a:pt x="153" y="7"/>
                  </a:cubicBezTo>
                  <a:cubicBezTo>
                    <a:pt x="153" y="6"/>
                    <a:pt x="152" y="6"/>
                    <a:pt x="152" y="5"/>
                  </a:cubicBezTo>
                  <a:cubicBezTo>
                    <a:pt x="151" y="5"/>
                    <a:pt x="151" y="6"/>
                    <a:pt x="151" y="5"/>
                  </a:cubicBezTo>
                  <a:cubicBezTo>
                    <a:pt x="150" y="5"/>
                    <a:pt x="150" y="5"/>
                    <a:pt x="150" y="4"/>
                  </a:cubicBezTo>
                  <a:cubicBezTo>
                    <a:pt x="150" y="4"/>
                    <a:pt x="152" y="5"/>
                    <a:pt x="151" y="4"/>
                  </a:cubicBezTo>
                  <a:cubicBezTo>
                    <a:pt x="151" y="4"/>
                    <a:pt x="150" y="3"/>
                    <a:pt x="151" y="3"/>
                  </a:cubicBezTo>
                  <a:cubicBezTo>
                    <a:pt x="151" y="3"/>
                    <a:pt x="152" y="3"/>
                    <a:pt x="152" y="3"/>
                  </a:cubicBezTo>
                  <a:cubicBezTo>
                    <a:pt x="152" y="3"/>
                    <a:pt x="152" y="3"/>
                    <a:pt x="152" y="3"/>
                  </a:cubicBezTo>
                  <a:cubicBezTo>
                    <a:pt x="152" y="3"/>
                    <a:pt x="152" y="3"/>
                    <a:pt x="152" y="4"/>
                  </a:cubicBezTo>
                  <a:cubicBezTo>
                    <a:pt x="153" y="4"/>
                    <a:pt x="153" y="4"/>
                    <a:pt x="153" y="4"/>
                  </a:cubicBezTo>
                  <a:cubicBezTo>
                    <a:pt x="153" y="3"/>
                    <a:pt x="153" y="3"/>
                    <a:pt x="153" y="2"/>
                  </a:cubicBezTo>
                  <a:cubicBezTo>
                    <a:pt x="153" y="2"/>
                    <a:pt x="153" y="2"/>
                    <a:pt x="153" y="1"/>
                  </a:cubicBezTo>
                  <a:cubicBezTo>
                    <a:pt x="154" y="1"/>
                    <a:pt x="153" y="1"/>
                    <a:pt x="154" y="1"/>
                  </a:cubicBezTo>
                  <a:cubicBezTo>
                    <a:pt x="154" y="1"/>
                    <a:pt x="154" y="2"/>
                    <a:pt x="154" y="2"/>
                  </a:cubicBezTo>
                  <a:cubicBezTo>
                    <a:pt x="154" y="2"/>
                    <a:pt x="155" y="2"/>
                    <a:pt x="155" y="2"/>
                  </a:cubicBezTo>
                  <a:cubicBezTo>
                    <a:pt x="155" y="2"/>
                    <a:pt x="155" y="2"/>
                    <a:pt x="155" y="2"/>
                  </a:cubicBezTo>
                  <a:cubicBezTo>
                    <a:pt x="155" y="2"/>
                    <a:pt x="156" y="3"/>
                    <a:pt x="156" y="2"/>
                  </a:cubicBezTo>
                  <a:cubicBezTo>
                    <a:pt x="156" y="2"/>
                    <a:pt x="156" y="2"/>
                    <a:pt x="156" y="2"/>
                  </a:cubicBezTo>
                  <a:cubicBezTo>
                    <a:pt x="156" y="2"/>
                    <a:pt x="156" y="2"/>
                    <a:pt x="156" y="2"/>
                  </a:cubicBezTo>
                  <a:cubicBezTo>
                    <a:pt x="157" y="2"/>
                    <a:pt x="157" y="2"/>
                    <a:pt x="157" y="2"/>
                  </a:cubicBezTo>
                  <a:cubicBezTo>
                    <a:pt x="157" y="2"/>
                    <a:pt x="157" y="2"/>
                    <a:pt x="157" y="1"/>
                  </a:cubicBezTo>
                  <a:cubicBezTo>
                    <a:pt x="158" y="2"/>
                    <a:pt x="157" y="3"/>
                    <a:pt x="157" y="3"/>
                  </a:cubicBezTo>
                  <a:cubicBezTo>
                    <a:pt x="158" y="4"/>
                    <a:pt x="158" y="3"/>
                    <a:pt x="159" y="3"/>
                  </a:cubicBezTo>
                  <a:cubicBezTo>
                    <a:pt x="159" y="3"/>
                    <a:pt x="159" y="3"/>
                    <a:pt x="159" y="4"/>
                  </a:cubicBezTo>
                  <a:cubicBezTo>
                    <a:pt x="159" y="5"/>
                    <a:pt x="159" y="5"/>
                    <a:pt x="159" y="5"/>
                  </a:cubicBezTo>
                  <a:cubicBezTo>
                    <a:pt x="159" y="6"/>
                    <a:pt x="159" y="6"/>
                    <a:pt x="158" y="6"/>
                  </a:cubicBezTo>
                  <a:cubicBezTo>
                    <a:pt x="159" y="6"/>
                    <a:pt x="159" y="6"/>
                    <a:pt x="159" y="6"/>
                  </a:cubicBezTo>
                  <a:cubicBezTo>
                    <a:pt x="159" y="7"/>
                    <a:pt x="158" y="7"/>
                    <a:pt x="158" y="7"/>
                  </a:cubicBezTo>
                  <a:cubicBezTo>
                    <a:pt x="157" y="7"/>
                    <a:pt x="157" y="7"/>
                    <a:pt x="157" y="7"/>
                  </a:cubicBezTo>
                  <a:cubicBezTo>
                    <a:pt x="157" y="7"/>
                    <a:pt x="158" y="7"/>
                    <a:pt x="158" y="8"/>
                  </a:cubicBezTo>
                  <a:cubicBezTo>
                    <a:pt x="157" y="9"/>
                    <a:pt x="157" y="8"/>
                    <a:pt x="156" y="7"/>
                  </a:cubicBezTo>
                  <a:cubicBezTo>
                    <a:pt x="156" y="7"/>
                    <a:pt x="156" y="7"/>
                    <a:pt x="155" y="8"/>
                  </a:cubicBezTo>
                  <a:cubicBezTo>
                    <a:pt x="155" y="8"/>
                    <a:pt x="154" y="7"/>
                    <a:pt x="154" y="8"/>
                  </a:cubicBezTo>
                  <a:cubicBezTo>
                    <a:pt x="154" y="8"/>
                    <a:pt x="155" y="8"/>
                    <a:pt x="155" y="8"/>
                  </a:cubicBezTo>
                  <a:cubicBezTo>
                    <a:pt x="155" y="9"/>
                    <a:pt x="156" y="8"/>
                    <a:pt x="156" y="8"/>
                  </a:cubicBezTo>
                  <a:cubicBezTo>
                    <a:pt x="156" y="8"/>
                    <a:pt x="156" y="8"/>
                    <a:pt x="156" y="9"/>
                  </a:cubicBezTo>
                  <a:cubicBezTo>
                    <a:pt x="156" y="9"/>
                    <a:pt x="157" y="8"/>
                    <a:pt x="157" y="9"/>
                  </a:cubicBezTo>
                  <a:cubicBezTo>
                    <a:pt x="157" y="9"/>
                    <a:pt x="156" y="10"/>
                    <a:pt x="156" y="10"/>
                  </a:cubicBezTo>
                  <a:cubicBezTo>
                    <a:pt x="155" y="10"/>
                    <a:pt x="155" y="10"/>
                    <a:pt x="155" y="10"/>
                  </a:cubicBezTo>
                  <a:cubicBezTo>
                    <a:pt x="154" y="11"/>
                    <a:pt x="154" y="11"/>
                    <a:pt x="153" y="11"/>
                  </a:cubicBezTo>
                  <a:cubicBezTo>
                    <a:pt x="154" y="12"/>
                    <a:pt x="157" y="9"/>
                    <a:pt x="158" y="9"/>
                  </a:cubicBezTo>
                  <a:cubicBezTo>
                    <a:pt x="158" y="11"/>
                    <a:pt x="157" y="12"/>
                    <a:pt x="156" y="13"/>
                  </a:cubicBezTo>
                  <a:cubicBezTo>
                    <a:pt x="155" y="13"/>
                    <a:pt x="155" y="14"/>
                    <a:pt x="155" y="14"/>
                  </a:cubicBezTo>
                  <a:cubicBezTo>
                    <a:pt x="156" y="14"/>
                    <a:pt x="156" y="13"/>
                    <a:pt x="156" y="14"/>
                  </a:cubicBezTo>
                  <a:cubicBezTo>
                    <a:pt x="157" y="15"/>
                    <a:pt x="157" y="14"/>
                    <a:pt x="158" y="13"/>
                  </a:cubicBezTo>
                  <a:cubicBezTo>
                    <a:pt x="158" y="14"/>
                    <a:pt x="158" y="14"/>
                    <a:pt x="158" y="14"/>
                  </a:cubicBezTo>
                  <a:cubicBezTo>
                    <a:pt x="157" y="14"/>
                    <a:pt x="157" y="15"/>
                    <a:pt x="157" y="15"/>
                  </a:cubicBezTo>
                  <a:cubicBezTo>
                    <a:pt x="157" y="16"/>
                    <a:pt x="157" y="17"/>
                    <a:pt x="157" y="18"/>
                  </a:cubicBezTo>
                  <a:cubicBezTo>
                    <a:pt x="157" y="18"/>
                    <a:pt x="157" y="19"/>
                    <a:pt x="157" y="20"/>
                  </a:cubicBezTo>
                  <a:cubicBezTo>
                    <a:pt x="157" y="20"/>
                    <a:pt x="156" y="21"/>
                    <a:pt x="157" y="22"/>
                  </a:cubicBezTo>
                  <a:cubicBezTo>
                    <a:pt x="158" y="22"/>
                    <a:pt x="157" y="19"/>
                    <a:pt x="157" y="18"/>
                  </a:cubicBezTo>
                  <a:cubicBezTo>
                    <a:pt x="157" y="17"/>
                    <a:pt x="158" y="16"/>
                    <a:pt x="158" y="16"/>
                  </a:cubicBezTo>
                  <a:cubicBezTo>
                    <a:pt x="158" y="15"/>
                    <a:pt x="158" y="14"/>
                    <a:pt x="159" y="14"/>
                  </a:cubicBezTo>
                  <a:cubicBezTo>
                    <a:pt x="159" y="14"/>
                    <a:pt x="159" y="14"/>
                    <a:pt x="159" y="15"/>
                  </a:cubicBezTo>
                  <a:cubicBezTo>
                    <a:pt x="159" y="14"/>
                    <a:pt x="159" y="14"/>
                    <a:pt x="159" y="14"/>
                  </a:cubicBezTo>
                  <a:cubicBezTo>
                    <a:pt x="159" y="13"/>
                    <a:pt x="159" y="13"/>
                    <a:pt x="159" y="13"/>
                  </a:cubicBezTo>
                  <a:cubicBezTo>
                    <a:pt x="159" y="12"/>
                    <a:pt x="159" y="12"/>
                    <a:pt x="159" y="12"/>
                  </a:cubicBezTo>
                  <a:cubicBezTo>
                    <a:pt x="159" y="11"/>
                    <a:pt x="159" y="11"/>
                    <a:pt x="159" y="10"/>
                  </a:cubicBezTo>
                  <a:cubicBezTo>
                    <a:pt x="160" y="10"/>
                    <a:pt x="160" y="10"/>
                    <a:pt x="160" y="10"/>
                  </a:cubicBezTo>
                  <a:cubicBezTo>
                    <a:pt x="160" y="9"/>
                    <a:pt x="160" y="9"/>
                    <a:pt x="160" y="9"/>
                  </a:cubicBezTo>
                  <a:cubicBezTo>
                    <a:pt x="160" y="8"/>
                    <a:pt x="160" y="7"/>
                    <a:pt x="161" y="6"/>
                  </a:cubicBezTo>
                  <a:cubicBezTo>
                    <a:pt x="161" y="6"/>
                    <a:pt x="162" y="6"/>
                    <a:pt x="163" y="6"/>
                  </a:cubicBezTo>
                  <a:cubicBezTo>
                    <a:pt x="163" y="6"/>
                    <a:pt x="163" y="6"/>
                    <a:pt x="163" y="6"/>
                  </a:cubicBezTo>
                  <a:cubicBezTo>
                    <a:pt x="163" y="6"/>
                    <a:pt x="163" y="6"/>
                    <a:pt x="163" y="6"/>
                  </a:cubicBezTo>
                  <a:cubicBezTo>
                    <a:pt x="163" y="6"/>
                    <a:pt x="164" y="6"/>
                    <a:pt x="164" y="6"/>
                  </a:cubicBezTo>
                  <a:cubicBezTo>
                    <a:pt x="164" y="7"/>
                    <a:pt x="164" y="7"/>
                    <a:pt x="164" y="7"/>
                  </a:cubicBezTo>
                  <a:cubicBezTo>
                    <a:pt x="165" y="7"/>
                    <a:pt x="165" y="7"/>
                    <a:pt x="165" y="8"/>
                  </a:cubicBezTo>
                  <a:cubicBezTo>
                    <a:pt x="165" y="8"/>
                    <a:pt x="164" y="9"/>
                    <a:pt x="165" y="9"/>
                  </a:cubicBezTo>
                  <a:cubicBezTo>
                    <a:pt x="165" y="9"/>
                    <a:pt x="164" y="10"/>
                    <a:pt x="165" y="10"/>
                  </a:cubicBezTo>
                  <a:cubicBezTo>
                    <a:pt x="165" y="10"/>
                    <a:pt x="165" y="10"/>
                    <a:pt x="165" y="10"/>
                  </a:cubicBezTo>
                  <a:cubicBezTo>
                    <a:pt x="166" y="9"/>
                    <a:pt x="166" y="9"/>
                    <a:pt x="166" y="9"/>
                  </a:cubicBezTo>
                  <a:cubicBezTo>
                    <a:pt x="167" y="9"/>
                    <a:pt x="167" y="9"/>
                    <a:pt x="167" y="9"/>
                  </a:cubicBezTo>
                  <a:cubicBezTo>
                    <a:pt x="168" y="9"/>
                    <a:pt x="167" y="9"/>
                    <a:pt x="168" y="9"/>
                  </a:cubicBezTo>
                  <a:cubicBezTo>
                    <a:pt x="168" y="9"/>
                    <a:pt x="167" y="10"/>
                    <a:pt x="167" y="11"/>
                  </a:cubicBezTo>
                  <a:cubicBezTo>
                    <a:pt x="168" y="11"/>
                    <a:pt x="168" y="10"/>
                    <a:pt x="169" y="9"/>
                  </a:cubicBezTo>
                  <a:cubicBezTo>
                    <a:pt x="170" y="9"/>
                    <a:pt x="170" y="9"/>
                    <a:pt x="171" y="9"/>
                  </a:cubicBezTo>
                  <a:cubicBezTo>
                    <a:pt x="171" y="10"/>
                    <a:pt x="171" y="10"/>
                    <a:pt x="170" y="10"/>
                  </a:cubicBezTo>
                  <a:cubicBezTo>
                    <a:pt x="170" y="11"/>
                    <a:pt x="171" y="11"/>
                    <a:pt x="171" y="11"/>
                  </a:cubicBezTo>
                  <a:cubicBezTo>
                    <a:pt x="171" y="11"/>
                    <a:pt x="172" y="11"/>
                    <a:pt x="172" y="11"/>
                  </a:cubicBezTo>
                  <a:cubicBezTo>
                    <a:pt x="172" y="13"/>
                    <a:pt x="170" y="12"/>
                    <a:pt x="170" y="13"/>
                  </a:cubicBezTo>
                  <a:cubicBezTo>
                    <a:pt x="170" y="13"/>
                    <a:pt x="171" y="13"/>
                    <a:pt x="172" y="13"/>
                  </a:cubicBezTo>
                  <a:cubicBezTo>
                    <a:pt x="172" y="13"/>
                    <a:pt x="173" y="12"/>
                    <a:pt x="173" y="13"/>
                  </a:cubicBezTo>
                  <a:cubicBezTo>
                    <a:pt x="173" y="13"/>
                    <a:pt x="173" y="13"/>
                    <a:pt x="173" y="13"/>
                  </a:cubicBezTo>
                  <a:cubicBezTo>
                    <a:pt x="174" y="14"/>
                    <a:pt x="174" y="14"/>
                    <a:pt x="174" y="14"/>
                  </a:cubicBezTo>
                  <a:cubicBezTo>
                    <a:pt x="174" y="14"/>
                    <a:pt x="174" y="15"/>
                    <a:pt x="175" y="15"/>
                  </a:cubicBezTo>
                  <a:cubicBezTo>
                    <a:pt x="175" y="15"/>
                    <a:pt x="175" y="15"/>
                    <a:pt x="175" y="14"/>
                  </a:cubicBezTo>
                  <a:cubicBezTo>
                    <a:pt x="176" y="14"/>
                    <a:pt x="176" y="15"/>
                    <a:pt x="176" y="15"/>
                  </a:cubicBezTo>
                  <a:cubicBezTo>
                    <a:pt x="176" y="16"/>
                    <a:pt x="176" y="16"/>
                    <a:pt x="176" y="17"/>
                  </a:cubicBezTo>
                  <a:cubicBezTo>
                    <a:pt x="176" y="17"/>
                    <a:pt x="177" y="17"/>
                    <a:pt x="176" y="17"/>
                  </a:cubicBezTo>
                  <a:cubicBezTo>
                    <a:pt x="176" y="18"/>
                    <a:pt x="176" y="18"/>
                    <a:pt x="175" y="18"/>
                  </a:cubicBezTo>
                  <a:cubicBezTo>
                    <a:pt x="175" y="18"/>
                    <a:pt x="174" y="18"/>
                    <a:pt x="173" y="18"/>
                  </a:cubicBezTo>
                  <a:cubicBezTo>
                    <a:pt x="173" y="18"/>
                    <a:pt x="173" y="19"/>
                    <a:pt x="173" y="19"/>
                  </a:cubicBezTo>
                  <a:cubicBezTo>
                    <a:pt x="173" y="19"/>
                    <a:pt x="173" y="19"/>
                    <a:pt x="173" y="19"/>
                  </a:cubicBezTo>
                  <a:cubicBezTo>
                    <a:pt x="172" y="20"/>
                    <a:pt x="172" y="19"/>
                    <a:pt x="172" y="20"/>
                  </a:cubicBezTo>
                  <a:cubicBezTo>
                    <a:pt x="172" y="20"/>
                    <a:pt x="172" y="21"/>
                    <a:pt x="172" y="21"/>
                  </a:cubicBezTo>
                  <a:cubicBezTo>
                    <a:pt x="171" y="21"/>
                    <a:pt x="171" y="21"/>
                    <a:pt x="171" y="22"/>
                  </a:cubicBezTo>
                  <a:cubicBezTo>
                    <a:pt x="170" y="22"/>
                    <a:pt x="170" y="22"/>
                    <a:pt x="169" y="22"/>
                  </a:cubicBezTo>
                  <a:cubicBezTo>
                    <a:pt x="168" y="22"/>
                    <a:pt x="166" y="21"/>
                    <a:pt x="165" y="21"/>
                  </a:cubicBezTo>
                  <a:cubicBezTo>
                    <a:pt x="164" y="21"/>
                    <a:pt x="163" y="21"/>
                    <a:pt x="161" y="20"/>
                  </a:cubicBezTo>
                  <a:cubicBezTo>
                    <a:pt x="161" y="20"/>
                    <a:pt x="160" y="20"/>
                    <a:pt x="160" y="20"/>
                  </a:cubicBezTo>
                  <a:cubicBezTo>
                    <a:pt x="159" y="20"/>
                    <a:pt x="161" y="20"/>
                    <a:pt x="161" y="21"/>
                  </a:cubicBezTo>
                  <a:cubicBezTo>
                    <a:pt x="161" y="21"/>
                    <a:pt x="160" y="21"/>
                    <a:pt x="160" y="21"/>
                  </a:cubicBezTo>
                  <a:cubicBezTo>
                    <a:pt x="160" y="22"/>
                    <a:pt x="161" y="21"/>
                    <a:pt x="161" y="21"/>
                  </a:cubicBezTo>
                  <a:cubicBezTo>
                    <a:pt x="162" y="22"/>
                    <a:pt x="161" y="22"/>
                    <a:pt x="162" y="22"/>
                  </a:cubicBezTo>
                  <a:cubicBezTo>
                    <a:pt x="162" y="22"/>
                    <a:pt x="162" y="22"/>
                    <a:pt x="162" y="22"/>
                  </a:cubicBezTo>
                  <a:cubicBezTo>
                    <a:pt x="163" y="22"/>
                    <a:pt x="164" y="22"/>
                    <a:pt x="164" y="23"/>
                  </a:cubicBezTo>
                  <a:cubicBezTo>
                    <a:pt x="164" y="23"/>
                    <a:pt x="164" y="23"/>
                    <a:pt x="165" y="23"/>
                  </a:cubicBezTo>
                  <a:cubicBezTo>
                    <a:pt x="165" y="23"/>
                    <a:pt x="166" y="23"/>
                    <a:pt x="166" y="24"/>
                  </a:cubicBezTo>
                  <a:cubicBezTo>
                    <a:pt x="167" y="24"/>
                    <a:pt x="168" y="24"/>
                    <a:pt x="166" y="25"/>
                  </a:cubicBezTo>
                  <a:cubicBezTo>
                    <a:pt x="166" y="25"/>
                    <a:pt x="165" y="25"/>
                    <a:pt x="165" y="26"/>
                  </a:cubicBezTo>
                  <a:cubicBezTo>
                    <a:pt x="165" y="27"/>
                    <a:pt x="167" y="25"/>
                    <a:pt x="167" y="25"/>
                  </a:cubicBezTo>
                  <a:cubicBezTo>
                    <a:pt x="167" y="26"/>
                    <a:pt x="167" y="25"/>
                    <a:pt x="167" y="25"/>
                  </a:cubicBezTo>
                  <a:cubicBezTo>
                    <a:pt x="168" y="26"/>
                    <a:pt x="168" y="27"/>
                    <a:pt x="167" y="28"/>
                  </a:cubicBezTo>
                  <a:cubicBezTo>
                    <a:pt x="167" y="28"/>
                    <a:pt x="167" y="28"/>
                    <a:pt x="167" y="29"/>
                  </a:cubicBezTo>
                  <a:cubicBezTo>
                    <a:pt x="167" y="29"/>
                    <a:pt x="166" y="29"/>
                    <a:pt x="166" y="30"/>
                  </a:cubicBezTo>
                  <a:cubicBezTo>
                    <a:pt x="167" y="30"/>
                    <a:pt x="167" y="29"/>
                    <a:pt x="167" y="29"/>
                  </a:cubicBezTo>
                  <a:cubicBezTo>
                    <a:pt x="168" y="29"/>
                    <a:pt x="168" y="29"/>
                    <a:pt x="168" y="29"/>
                  </a:cubicBezTo>
                  <a:cubicBezTo>
                    <a:pt x="169" y="29"/>
                    <a:pt x="169" y="28"/>
                    <a:pt x="169" y="28"/>
                  </a:cubicBezTo>
                  <a:cubicBezTo>
                    <a:pt x="170" y="29"/>
                    <a:pt x="169" y="29"/>
                    <a:pt x="169" y="29"/>
                  </a:cubicBezTo>
                  <a:cubicBezTo>
                    <a:pt x="170" y="29"/>
                    <a:pt x="170" y="29"/>
                    <a:pt x="170" y="29"/>
                  </a:cubicBezTo>
                  <a:cubicBezTo>
                    <a:pt x="170" y="29"/>
                    <a:pt x="170" y="30"/>
                    <a:pt x="171" y="29"/>
                  </a:cubicBezTo>
                  <a:cubicBezTo>
                    <a:pt x="171" y="29"/>
                    <a:pt x="170" y="29"/>
                    <a:pt x="170" y="28"/>
                  </a:cubicBezTo>
                  <a:cubicBezTo>
                    <a:pt x="170" y="28"/>
                    <a:pt x="171" y="28"/>
                    <a:pt x="171" y="28"/>
                  </a:cubicBezTo>
                  <a:cubicBezTo>
                    <a:pt x="171" y="28"/>
                    <a:pt x="171" y="27"/>
                    <a:pt x="171" y="27"/>
                  </a:cubicBezTo>
                  <a:cubicBezTo>
                    <a:pt x="171" y="27"/>
                    <a:pt x="171" y="26"/>
                    <a:pt x="171" y="26"/>
                  </a:cubicBezTo>
                  <a:cubicBezTo>
                    <a:pt x="171" y="26"/>
                    <a:pt x="171" y="26"/>
                    <a:pt x="171" y="26"/>
                  </a:cubicBezTo>
                  <a:cubicBezTo>
                    <a:pt x="172" y="26"/>
                    <a:pt x="171" y="26"/>
                    <a:pt x="171" y="27"/>
                  </a:cubicBezTo>
                  <a:cubicBezTo>
                    <a:pt x="171" y="27"/>
                    <a:pt x="171" y="27"/>
                    <a:pt x="171" y="27"/>
                  </a:cubicBezTo>
                  <a:cubicBezTo>
                    <a:pt x="171" y="27"/>
                    <a:pt x="172" y="27"/>
                    <a:pt x="172" y="27"/>
                  </a:cubicBezTo>
                  <a:cubicBezTo>
                    <a:pt x="172" y="28"/>
                    <a:pt x="172" y="28"/>
                    <a:pt x="172" y="29"/>
                  </a:cubicBezTo>
                  <a:cubicBezTo>
                    <a:pt x="172" y="30"/>
                    <a:pt x="172" y="30"/>
                    <a:pt x="173" y="29"/>
                  </a:cubicBezTo>
                  <a:cubicBezTo>
                    <a:pt x="173" y="29"/>
                    <a:pt x="172" y="28"/>
                    <a:pt x="173" y="27"/>
                  </a:cubicBezTo>
                  <a:cubicBezTo>
                    <a:pt x="174" y="27"/>
                    <a:pt x="174" y="27"/>
                    <a:pt x="174" y="28"/>
                  </a:cubicBezTo>
                  <a:cubicBezTo>
                    <a:pt x="174" y="28"/>
                    <a:pt x="175" y="27"/>
                    <a:pt x="175" y="27"/>
                  </a:cubicBezTo>
                  <a:cubicBezTo>
                    <a:pt x="175" y="28"/>
                    <a:pt x="175" y="29"/>
                    <a:pt x="176" y="30"/>
                  </a:cubicBezTo>
                  <a:cubicBezTo>
                    <a:pt x="176" y="31"/>
                    <a:pt x="176" y="32"/>
                    <a:pt x="175" y="33"/>
                  </a:cubicBezTo>
                  <a:cubicBezTo>
                    <a:pt x="175" y="33"/>
                    <a:pt x="174" y="33"/>
                    <a:pt x="173" y="33"/>
                  </a:cubicBezTo>
                  <a:cubicBezTo>
                    <a:pt x="172" y="32"/>
                    <a:pt x="173" y="32"/>
                    <a:pt x="172" y="31"/>
                  </a:cubicBezTo>
                  <a:cubicBezTo>
                    <a:pt x="172" y="31"/>
                    <a:pt x="171" y="30"/>
                    <a:pt x="171" y="30"/>
                  </a:cubicBezTo>
                  <a:cubicBezTo>
                    <a:pt x="170" y="30"/>
                    <a:pt x="171" y="31"/>
                    <a:pt x="171" y="32"/>
                  </a:cubicBezTo>
                  <a:cubicBezTo>
                    <a:pt x="171" y="32"/>
                    <a:pt x="171" y="34"/>
                    <a:pt x="170" y="34"/>
                  </a:cubicBezTo>
                  <a:cubicBezTo>
                    <a:pt x="170" y="35"/>
                    <a:pt x="169" y="36"/>
                    <a:pt x="169" y="36"/>
                  </a:cubicBezTo>
                  <a:cubicBezTo>
                    <a:pt x="168" y="36"/>
                    <a:pt x="168" y="36"/>
                    <a:pt x="167" y="36"/>
                  </a:cubicBezTo>
                  <a:cubicBezTo>
                    <a:pt x="167" y="37"/>
                    <a:pt x="167" y="37"/>
                    <a:pt x="167" y="37"/>
                  </a:cubicBezTo>
                  <a:cubicBezTo>
                    <a:pt x="166" y="37"/>
                    <a:pt x="166" y="37"/>
                    <a:pt x="165" y="37"/>
                  </a:cubicBezTo>
                  <a:cubicBezTo>
                    <a:pt x="164" y="38"/>
                    <a:pt x="165" y="39"/>
                    <a:pt x="164" y="40"/>
                  </a:cubicBezTo>
                  <a:cubicBezTo>
                    <a:pt x="164" y="42"/>
                    <a:pt x="162" y="43"/>
                    <a:pt x="161" y="41"/>
                  </a:cubicBezTo>
                  <a:cubicBezTo>
                    <a:pt x="161" y="40"/>
                    <a:pt x="162" y="38"/>
                    <a:pt x="163" y="37"/>
                  </a:cubicBezTo>
                  <a:cubicBezTo>
                    <a:pt x="163" y="37"/>
                    <a:pt x="164" y="36"/>
                    <a:pt x="164" y="35"/>
                  </a:cubicBezTo>
                  <a:cubicBezTo>
                    <a:pt x="165" y="34"/>
                    <a:pt x="165" y="33"/>
                    <a:pt x="164" y="33"/>
                  </a:cubicBezTo>
                  <a:cubicBezTo>
                    <a:pt x="164" y="32"/>
                    <a:pt x="164" y="31"/>
                    <a:pt x="164" y="30"/>
                  </a:cubicBezTo>
                  <a:cubicBezTo>
                    <a:pt x="163" y="30"/>
                    <a:pt x="162" y="29"/>
                    <a:pt x="162" y="29"/>
                  </a:cubicBezTo>
                  <a:cubicBezTo>
                    <a:pt x="161" y="28"/>
                    <a:pt x="160" y="28"/>
                    <a:pt x="159" y="27"/>
                  </a:cubicBezTo>
                  <a:cubicBezTo>
                    <a:pt x="159" y="27"/>
                    <a:pt x="159" y="27"/>
                    <a:pt x="158" y="27"/>
                  </a:cubicBezTo>
                  <a:cubicBezTo>
                    <a:pt x="158" y="26"/>
                    <a:pt x="158" y="26"/>
                    <a:pt x="158" y="26"/>
                  </a:cubicBezTo>
                  <a:cubicBezTo>
                    <a:pt x="157" y="25"/>
                    <a:pt x="157" y="25"/>
                    <a:pt x="156" y="24"/>
                  </a:cubicBezTo>
                  <a:cubicBezTo>
                    <a:pt x="156" y="24"/>
                    <a:pt x="156" y="24"/>
                    <a:pt x="156" y="23"/>
                  </a:cubicBezTo>
                  <a:cubicBezTo>
                    <a:pt x="155" y="23"/>
                    <a:pt x="155" y="22"/>
                    <a:pt x="155" y="22"/>
                  </a:cubicBezTo>
                  <a:cubicBezTo>
                    <a:pt x="154" y="22"/>
                    <a:pt x="154" y="22"/>
                    <a:pt x="153" y="22"/>
                  </a:cubicBezTo>
                  <a:cubicBezTo>
                    <a:pt x="153" y="23"/>
                    <a:pt x="152" y="23"/>
                    <a:pt x="152" y="24"/>
                  </a:cubicBezTo>
                  <a:cubicBezTo>
                    <a:pt x="151" y="25"/>
                    <a:pt x="151" y="25"/>
                    <a:pt x="150" y="25"/>
                  </a:cubicBezTo>
                  <a:cubicBezTo>
                    <a:pt x="149" y="25"/>
                    <a:pt x="149" y="25"/>
                    <a:pt x="148" y="25"/>
                  </a:cubicBezTo>
                  <a:cubicBezTo>
                    <a:pt x="147" y="25"/>
                    <a:pt x="146" y="25"/>
                    <a:pt x="145" y="27"/>
                  </a:cubicBezTo>
                  <a:cubicBezTo>
                    <a:pt x="145" y="27"/>
                    <a:pt x="145" y="28"/>
                    <a:pt x="144" y="28"/>
                  </a:cubicBezTo>
                  <a:cubicBezTo>
                    <a:pt x="144" y="29"/>
                    <a:pt x="143" y="29"/>
                    <a:pt x="143" y="29"/>
                  </a:cubicBezTo>
                  <a:cubicBezTo>
                    <a:pt x="142" y="30"/>
                    <a:pt x="142" y="31"/>
                    <a:pt x="142" y="31"/>
                  </a:cubicBezTo>
                  <a:cubicBezTo>
                    <a:pt x="142" y="32"/>
                    <a:pt x="142" y="33"/>
                    <a:pt x="142" y="34"/>
                  </a:cubicBezTo>
                  <a:cubicBezTo>
                    <a:pt x="141" y="35"/>
                    <a:pt x="142" y="35"/>
                    <a:pt x="142" y="36"/>
                  </a:cubicBezTo>
                  <a:cubicBezTo>
                    <a:pt x="141" y="37"/>
                    <a:pt x="141" y="37"/>
                    <a:pt x="141" y="38"/>
                  </a:cubicBezTo>
                  <a:cubicBezTo>
                    <a:pt x="141" y="39"/>
                    <a:pt x="141" y="40"/>
                    <a:pt x="141" y="41"/>
                  </a:cubicBezTo>
                  <a:cubicBezTo>
                    <a:pt x="141" y="41"/>
                    <a:pt x="141" y="41"/>
                    <a:pt x="141" y="42"/>
                  </a:cubicBezTo>
                  <a:cubicBezTo>
                    <a:pt x="141" y="42"/>
                    <a:pt x="141" y="42"/>
                    <a:pt x="141" y="43"/>
                  </a:cubicBezTo>
                  <a:cubicBezTo>
                    <a:pt x="141" y="43"/>
                    <a:pt x="141" y="43"/>
                    <a:pt x="141" y="44"/>
                  </a:cubicBezTo>
                  <a:cubicBezTo>
                    <a:pt x="141" y="44"/>
                    <a:pt x="141" y="44"/>
                    <a:pt x="140" y="44"/>
                  </a:cubicBezTo>
                  <a:cubicBezTo>
                    <a:pt x="140" y="45"/>
                    <a:pt x="139" y="45"/>
                    <a:pt x="139" y="45"/>
                  </a:cubicBezTo>
                  <a:cubicBezTo>
                    <a:pt x="138" y="45"/>
                    <a:pt x="137" y="46"/>
                    <a:pt x="137" y="48"/>
                  </a:cubicBezTo>
                  <a:cubicBezTo>
                    <a:pt x="137" y="48"/>
                    <a:pt x="137" y="49"/>
                    <a:pt x="136" y="49"/>
                  </a:cubicBezTo>
                  <a:cubicBezTo>
                    <a:pt x="136" y="50"/>
                    <a:pt x="136" y="50"/>
                    <a:pt x="136" y="50"/>
                  </a:cubicBezTo>
                  <a:cubicBezTo>
                    <a:pt x="136" y="50"/>
                    <a:pt x="136" y="50"/>
                    <a:pt x="135" y="50"/>
                  </a:cubicBezTo>
                  <a:cubicBezTo>
                    <a:pt x="135" y="51"/>
                    <a:pt x="135" y="51"/>
                    <a:pt x="135" y="50"/>
                  </a:cubicBezTo>
                  <a:cubicBezTo>
                    <a:pt x="134" y="50"/>
                    <a:pt x="134" y="50"/>
                    <a:pt x="133" y="49"/>
                  </a:cubicBezTo>
                  <a:cubicBezTo>
                    <a:pt x="133" y="49"/>
                    <a:pt x="132" y="49"/>
                    <a:pt x="132" y="48"/>
                  </a:cubicBezTo>
                  <a:cubicBezTo>
                    <a:pt x="131" y="48"/>
                    <a:pt x="131" y="48"/>
                    <a:pt x="130" y="47"/>
                  </a:cubicBezTo>
                  <a:cubicBezTo>
                    <a:pt x="130" y="47"/>
                    <a:pt x="129" y="47"/>
                    <a:pt x="128" y="47"/>
                  </a:cubicBezTo>
                  <a:cubicBezTo>
                    <a:pt x="128" y="47"/>
                    <a:pt x="128" y="47"/>
                    <a:pt x="127" y="47"/>
                  </a:cubicBezTo>
                  <a:cubicBezTo>
                    <a:pt x="127" y="48"/>
                    <a:pt x="127" y="48"/>
                    <a:pt x="126" y="49"/>
                  </a:cubicBezTo>
                  <a:cubicBezTo>
                    <a:pt x="125" y="49"/>
                    <a:pt x="125" y="49"/>
                    <a:pt x="124" y="49"/>
                  </a:cubicBezTo>
                  <a:cubicBezTo>
                    <a:pt x="124" y="50"/>
                    <a:pt x="123" y="50"/>
                    <a:pt x="123" y="49"/>
                  </a:cubicBezTo>
                  <a:cubicBezTo>
                    <a:pt x="122" y="49"/>
                    <a:pt x="122" y="49"/>
                    <a:pt x="122" y="49"/>
                  </a:cubicBezTo>
                  <a:cubicBezTo>
                    <a:pt x="121" y="49"/>
                    <a:pt x="121" y="49"/>
                    <a:pt x="120" y="48"/>
                  </a:cubicBezTo>
                  <a:cubicBezTo>
                    <a:pt x="119" y="48"/>
                    <a:pt x="119" y="48"/>
                    <a:pt x="118" y="48"/>
                  </a:cubicBezTo>
                  <a:cubicBezTo>
                    <a:pt x="118" y="47"/>
                    <a:pt x="118" y="46"/>
                    <a:pt x="117" y="45"/>
                  </a:cubicBezTo>
                  <a:cubicBezTo>
                    <a:pt x="117" y="44"/>
                    <a:pt x="117" y="44"/>
                    <a:pt x="117" y="43"/>
                  </a:cubicBezTo>
                  <a:cubicBezTo>
                    <a:pt x="116" y="43"/>
                    <a:pt x="116" y="43"/>
                    <a:pt x="116" y="42"/>
                  </a:cubicBezTo>
                  <a:cubicBezTo>
                    <a:pt x="115" y="41"/>
                    <a:pt x="114" y="40"/>
                    <a:pt x="114" y="39"/>
                  </a:cubicBezTo>
                  <a:cubicBezTo>
                    <a:pt x="113" y="39"/>
                    <a:pt x="113" y="38"/>
                    <a:pt x="113" y="38"/>
                  </a:cubicBezTo>
                  <a:cubicBezTo>
                    <a:pt x="113" y="38"/>
                    <a:pt x="112" y="38"/>
                    <a:pt x="112" y="38"/>
                  </a:cubicBezTo>
                  <a:cubicBezTo>
                    <a:pt x="112" y="37"/>
                    <a:pt x="111" y="37"/>
                    <a:pt x="111" y="37"/>
                  </a:cubicBezTo>
                  <a:cubicBezTo>
                    <a:pt x="110" y="38"/>
                    <a:pt x="110" y="38"/>
                    <a:pt x="109" y="39"/>
                  </a:cubicBezTo>
                  <a:cubicBezTo>
                    <a:pt x="109" y="39"/>
                    <a:pt x="110" y="40"/>
                    <a:pt x="110" y="41"/>
                  </a:cubicBezTo>
                  <a:cubicBezTo>
                    <a:pt x="110" y="42"/>
                    <a:pt x="109" y="42"/>
                    <a:pt x="108" y="41"/>
                  </a:cubicBezTo>
                  <a:cubicBezTo>
                    <a:pt x="108" y="41"/>
                    <a:pt x="107" y="41"/>
                    <a:pt x="107" y="41"/>
                  </a:cubicBezTo>
                  <a:cubicBezTo>
                    <a:pt x="106" y="41"/>
                    <a:pt x="106" y="42"/>
                    <a:pt x="106" y="42"/>
                  </a:cubicBezTo>
                  <a:cubicBezTo>
                    <a:pt x="106" y="42"/>
                    <a:pt x="106" y="42"/>
                    <a:pt x="106" y="42"/>
                  </a:cubicBezTo>
                  <a:close/>
                  <a:moveTo>
                    <a:pt x="21" y="136"/>
                  </a:moveTo>
                  <a:cubicBezTo>
                    <a:pt x="21" y="136"/>
                    <a:pt x="21" y="136"/>
                    <a:pt x="20" y="136"/>
                  </a:cubicBezTo>
                  <a:cubicBezTo>
                    <a:pt x="20" y="136"/>
                    <a:pt x="20" y="136"/>
                    <a:pt x="20" y="137"/>
                  </a:cubicBezTo>
                  <a:cubicBezTo>
                    <a:pt x="20" y="137"/>
                    <a:pt x="20" y="137"/>
                    <a:pt x="20" y="137"/>
                  </a:cubicBezTo>
                  <a:cubicBezTo>
                    <a:pt x="20" y="137"/>
                    <a:pt x="21" y="138"/>
                    <a:pt x="21" y="138"/>
                  </a:cubicBezTo>
                  <a:cubicBezTo>
                    <a:pt x="21" y="138"/>
                    <a:pt x="22" y="138"/>
                    <a:pt x="22" y="137"/>
                  </a:cubicBezTo>
                  <a:cubicBezTo>
                    <a:pt x="22" y="137"/>
                    <a:pt x="22" y="136"/>
                    <a:pt x="22" y="136"/>
                  </a:cubicBezTo>
                  <a:cubicBezTo>
                    <a:pt x="22" y="136"/>
                    <a:pt x="22" y="135"/>
                    <a:pt x="21" y="136"/>
                  </a:cubicBezTo>
                  <a:close/>
                  <a:moveTo>
                    <a:pt x="24" y="134"/>
                  </a:moveTo>
                  <a:cubicBezTo>
                    <a:pt x="24" y="135"/>
                    <a:pt x="22" y="136"/>
                    <a:pt x="23" y="136"/>
                  </a:cubicBezTo>
                  <a:cubicBezTo>
                    <a:pt x="24" y="137"/>
                    <a:pt x="24" y="136"/>
                    <a:pt x="25" y="136"/>
                  </a:cubicBezTo>
                  <a:cubicBezTo>
                    <a:pt x="26" y="136"/>
                    <a:pt x="26" y="136"/>
                    <a:pt x="27" y="135"/>
                  </a:cubicBezTo>
                  <a:cubicBezTo>
                    <a:pt x="27" y="135"/>
                    <a:pt x="28" y="135"/>
                    <a:pt x="29" y="134"/>
                  </a:cubicBezTo>
                  <a:cubicBezTo>
                    <a:pt x="29" y="134"/>
                    <a:pt x="28" y="134"/>
                    <a:pt x="28" y="134"/>
                  </a:cubicBezTo>
                  <a:cubicBezTo>
                    <a:pt x="28" y="133"/>
                    <a:pt x="28" y="133"/>
                    <a:pt x="27" y="133"/>
                  </a:cubicBezTo>
                  <a:cubicBezTo>
                    <a:pt x="27" y="133"/>
                    <a:pt x="25" y="133"/>
                    <a:pt x="25" y="133"/>
                  </a:cubicBezTo>
                  <a:cubicBezTo>
                    <a:pt x="25" y="134"/>
                    <a:pt x="25" y="134"/>
                    <a:pt x="25" y="134"/>
                  </a:cubicBezTo>
                  <a:cubicBezTo>
                    <a:pt x="25" y="135"/>
                    <a:pt x="24" y="134"/>
                    <a:pt x="24" y="134"/>
                  </a:cubicBezTo>
                  <a:cubicBezTo>
                    <a:pt x="24" y="135"/>
                    <a:pt x="24" y="134"/>
                    <a:pt x="24" y="134"/>
                  </a:cubicBezTo>
                  <a:close/>
                  <a:moveTo>
                    <a:pt x="26" y="131"/>
                  </a:moveTo>
                  <a:cubicBezTo>
                    <a:pt x="25" y="132"/>
                    <a:pt x="24" y="132"/>
                    <a:pt x="24" y="132"/>
                  </a:cubicBezTo>
                  <a:cubicBezTo>
                    <a:pt x="23" y="132"/>
                    <a:pt x="23" y="132"/>
                    <a:pt x="23" y="132"/>
                  </a:cubicBezTo>
                  <a:cubicBezTo>
                    <a:pt x="24" y="132"/>
                    <a:pt x="24" y="132"/>
                    <a:pt x="25" y="132"/>
                  </a:cubicBezTo>
                  <a:cubicBezTo>
                    <a:pt x="25" y="132"/>
                    <a:pt x="25" y="132"/>
                    <a:pt x="25" y="132"/>
                  </a:cubicBezTo>
                  <a:cubicBezTo>
                    <a:pt x="27" y="133"/>
                    <a:pt x="26" y="131"/>
                    <a:pt x="27" y="130"/>
                  </a:cubicBezTo>
                  <a:cubicBezTo>
                    <a:pt x="26" y="131"/>
                    <a:pt x="26" y="131"/>
                    <a:pt x="26" y="131"/>
                  </a:cubicBezTo>
                  <a:close/>
                  <a:moveTo>
                    <a:pt x="69" y="62"/>
                  </a:moveTo>
                  <a:cubicBezTo>
                    <a:pt x="69" y="62"/>
                    <a:pt x="69" y="61"/>
                    <a:pt x="68" y="62"/>
                  </a:cubicBezTo>
                  <a:cubicBezTo>
                    <a:pt x="68" y="62"/>
                    <a:pt x="68" y="62"/>
                    <a:pt x="68" y="62"/>
                  </a:cubicBezTo>
                  <a:cubicBezTo>
                    <a:pt x="69" y="63"/>
                    <a:pt x="70" y="62"/>
                    <a:pt x="69" y="62"/>
                  </a:cubicBezTo>
                  <a:moveTo>
                    <a:pt x="70" y="61"/>
                  </a:moveTo>
                  <a:cubicBezTo>
                    <a:pt x="71" y="61"/>
                    <a:pt x="71" y="61"/>
                    <a:pt x="71" y="60"/>
                  </a:cubicBezTo>
                  <a:cubicBezTo>
                    <a:pt x="72" y="60"/>
                    <a:pt x="72" y="60"/>
                    <a:pt x="73" y="60"/>
                  </a:cubicBezTo>
                  <a:cubicBezTo>
                    <a:pt x="73" y="59"/>
                    <a:pt x="73" y="58"/>
                    <a:pt x="72" y="58"/>
                  </a:cubicBezTo>
                  <a:cubicBezTo>
                    <a:pt x="72" y="59"/>
                    <a:pt x="72" y="59"/>
                    <a:pt x="72" y="59"/>
                  </a:cubicBezTo>
                  <a:cubicBezTo>
                    <a:pt x="72" y="59"/>
                    <a:pt x="72" y="59"/>
                    <a:pt x="71" y="59"/>
                  </a:cubicBezTo>
                  <a:cubicBezTo>
                    <a:pt x="71" y="59"/>
                    <a:pt x="71" y="59"/>
                    <a:pt x="71" y="59"/>
                  </a:cubicBezTo>
                  <a:cubicBezTo>
                    <a:pt x="71" y="59"/>
                    <a:pt x="71" y="60"/>
                    <a:pt x="71" y="60"/>
                  </a:cubicBezTo>
                  <a:cubicBezTo>
                    <a:pt x="70" y="60"/>
                    <a:pt x="70" y="61"/>
                    <a:pt x="70" y="61"/>
                  </a:cubicBezTo>
                  <a:cubicBezTo>
                    <a:pt x="71" y="61"/>
                    <a:pt x="70" y="61"/>
                    <a:pt x="70" y="61"/>
                  </a:cubicBezTo>
                  <a:close/>
                  <a:moveTo>
                    <a:pt x="73" y="60"/>
                  </a:moveTo>
                  <a:cubicBezTo>
                    <a:pt x="73" y="60"/>
                    <a:pt x="72" y="61"/>
                    <a:pt x="73" y="61"/>
                  </a:cubicBezTo>
                  <a:cubicBezTo>
                    <a:pt x="73" y="61"/>
                    <a:pt x="74" y="61"/>
                    <a:pt x="74" y="60"/>
                  </a:cubicBezTo>
                  <a:cubicBezTo>
                    <a:pt x="74" y="60"/>
                    <a:pt x="74" y="60"/>
                    <a:pt x="74" y="60"/>
                  </a:cubicBezTo>
                  <a:cubicBezTo>
                    <a:pt x="74" y="61"/>
                    <a:pt x="75" y="61"/>
                    <a:pt x="75" y="60"/>
                  </a:cubicBezTo>
                  <a:cubicBezTo>
                    <a:pt x="76" y="60"/>
                    <a:pt x="76" y="60"/>
                    <a:pt x="76" y="59"/>
                  </a:cubicBezTo>
                  <a:cubicBezTo>
                    <a:pt x="76" y="59"/>
                    <a:pt x="76" y="59"/>
                    <a:pt x="75" y="58"/>
                  </a:cubicBezTo>
                  <a:cubicBezTo>
                    <a:pt x="75" y="58"/>
                    <a:pt x="75" y="58"/>
                    <a:pt x="75" y="57"/>
                  </a:cubicBezTo>
                  <a:cubicBezTo>
                    <a:pt x="75" y="57"/>
                    <a:pt x="75" y="57"/>
                    <a:pt x="75" y="57"/>
                  </a:cubicBezTo>
                  <a:cubicBezTo>
                    <a:pt x="74" y="57"/>
                    <a:pt x="75" y="57"/>
                    <a:pt x="74" y="58"/>
                  </a:cubicBezTo>
                  <a:cubicBezTo>
                    <a:pt x="74" y="58"/>
                    <a:pt x="74" y="58"/>
                    <a:pt x="74" y="58"/>
                  </a:cubicBezTo>
                  <a:cubicBezTo>
                    <a:pt x="74" y="58"/>
                    <a:pt x="74" y="58"/>
                    <a:pt x="74" y="58"/>
                  </a:cubicBezTo>
                  <a:cubicBezTo>
                    <a:pt x="74" y="59"/>
                    <a:pt x="74" y="59"/>
                    <a:pt x="74" y="59"/>
                  </a:cubicBezTo>
                  <a:cubicBezTo>
                    <a:pt x="74" y="59"/>
                    <a:pt x="74" y="59"/>
                    <a:pt x="74" y="59"/>
                  </a:cubicBezTo>
                  <a:cubicBezTo>
                    <a:pt x="73" y="60"/>
                    <a:pt x="73" y="60"/>
                    <a:pt x="73" y="60"/>
                  </a:cubicBezTo>
                  <a:close/>
                  <a:moveTo>
                    <a:pt x="54" y="63"/>
                  </a:moveTo>
                  <a:cubicBezTo>
                    <a:pt x="53" y="64"/>
                    <a:pt x="54" y="64"/>
                    <a:pt x="55" y="64"/>
                  </a:cubicBezTo>
                  <a:cubicBezTo>
                    <a:pt x="55" y="63"/>
                    <a:pt x="55" y="63"/>
                    <a:pt x="55" y="62"/>
                  </a:cubicBezTo>
                  <a:cubicBezTo>
                    <a:pt x="55" y="62"/>
                    <a:pt x="54" y="62"/>
                    <a:pt x="54" y="62"/>
                  </a:cubicBezTo>
                  <a:cubicBezTo>
                    <a:pt x="54" y="62"/>
                    <a:pt x="54" y="63"/>
                    <a:pt x="54" y="63"/>
                  </a:cubicBezTo>
                  <a:cubicBezTo>
                    <a:pt x="54" y="63"/>
                    <a:pt x="54" y="63"/>
                    <a:pt x="54" y="63"/>
                  </a:cubicBezTo>
                  <a:close/>
                  <a:moveTo>
                    <a:pt x="55" y="60"/>
                  </a:moveTo>
                  <a:cubicBezTo>
                    <a:pt x="55" y="60"/>
                    <a:pt x="56" y="60"/>
                    <a:pt x="56" y="59"/>
                  </a:cubicBezTo>
                  <a:cubicBezTo>
                    <a:pt x="55" y="59"/>
                    <a:pt x="55" y="60"/>
                    <a:pt x="55" y="60"/>
                  </a:cubicBezTo>
                  <a:cubicBezTo>
                    <a:pt x="55" y="61"/>
                    <a:pt x="55" y="62"/>
                    <a:pt x="55" y="62"/>
                  </a:cubicBezTo>
                  <a:cubicBezTo>
                    <a:pt x="56" y="62"/>
                    <a:pt x="56" y="61"/>
                    <a:pt x="55" y="60"/>
                  </a:cubicBezTo>
                  <a:cubicBezTo>
                    <a:pt x="55" y="60"/>
                    <a:pt x="56" y="61"/>
                    <a:pt x="55" y="60"/>
                  </a:cubicBezTo>
                  <a:close/>
                  <a:moveTo>
                    <a:pt x="56" y="60"/>
                  </a:moveTo>
                  <a:cubicBezTo>
                    <a:pt x="56" y="61"/>
                    <a:pt x="56" y="61"/>
                    <a:pt x="57" y="61"/>
                  </a:cubicBezTo>
                  <a:cubicBezTo>
                    <a:pt x="57" y="61"/>
                    <a:pt x="57" y="61"/>
                    <a:pt x="57" y="60"/>
                  </a:cubicBezTo>
                  <a:cubicBezTo>
                    <a:pt x="58" y="60"/>
                    <a:pt x="58" y="59"/>
                    <a:pt x="58" y="59"/>
                  </a:cubicBezTo>
                  <a:cubicBezTo>
                    <a:pt x="58" y="59"/>
                    <a:pt x="57" y="58"/>
                    <a:pt x="57" y="58"/>
                  </a:cubicBezTo>
                  <a:cubicBezTo>
                    <a:pt x="57" y="59"/>
                    <a:pt x="57" y="60"/>
                    <a:pt x="56" y="60"/>
                  </a:cubicBezTo>
                  <a:cubicBezTo>
                    <a:pt x="56" y="61"/>
                    <a:pt x="56" y="60"/>
                    <a:pt x="56" y="60"/>
                  </a:cubicBezTo>
                  <a:close/>
                  <a:moveTo>
                    <a:pt x="59" y="60"/>
                  </a:moveTo>
                  <a:cubicBezTo>
                    <a:pt x="58" y="59"/>
                    <a:pt x="59" y="60"/>
                    <a:pt x="59" y="60"/>
                  </a:cubicBezTo>
                  <a:cubicBezTo>
                    <a:pt x="59" y="60"/>
                    <a:pt x="59" y="60"/>
                    <a:pt x="60" y="60"/>
                  </a:cubicBezTo>
                  <a:cubicBezTo>
                    <a:pt x="60" y="60"/>
                    <a:pt x="60" y="59"/>
                    <a:pt x="60" y="59"/>
                  </a:cubicBezTo>
                  <a:cubicBezTo>
                    <a:pt x="60" y="60"/>
                    <a:pt x="61" y="59"/>
                    <a:pt x="61" y="59"/>
                  </a:cubicBezTo>
                  <a:cubicBezTo>
                    <a:pt x="61" y="59"/>
                    <a:pt x="61" y="58"/>
                    <a:pt x="61" y="58"/>
                  </a:cubicBezTo>
                  <a:cubicBezTo>
                    <a:pt x="61" y="58"/>
                    <a:pt x="61" y="58"/>
                    <a:pt x="61" y="58"/>
                  </a:cubicBezTo>
                  <a:cubicBezTo>
                    <a:pt x="62" y="58"/>
                    <a:pt x="62" y="57"/>
                    <a:pt x="62" y="57"/>
                  </a:cubicBezTo>
                  <a:cubicBezTo>
                    <a:pt x="63" y="56"/>
                    <a:pt x="62" y="57"/>
                    <a:pt x="62" y="57"/>
                  </a:cubicBezTo>
                  <a:cubicBezTo>
                    <a:pt x="61" y="57"/>
                    <a:pt x="61" y="56"/>
                    <a:pt x="61" y="56"/>
                  </a:cubicBezTo>
                  <a:cubicBezTo>
                    <a:pt x="60" y="56"/>
                    <a:pt x="60" y="56"/>
                    <a:pt x="60" y="56"/>
                  </a:cubicBezTo>
                  <a:cubicBezTo>
                    <a:pt x="60" y="56"/>
                    <a:pt x="59" y="56"/>
                    <a:pt x="59" y="56"/>
                  </a:cubicBezTo>
                  <a:cubicBezTo>
                    <a:pt x="59" y="57"/>
                    <a:pt x="58" y="57"/>
                    <a:pt x="59" y="57"/>
                  </a:cubicBezTo>
                  <a:cubicBezTo>
                    <a:pt x="59" y="57"/>
                    <a:pt x="58" y="57"/>
                    <a:pt x="58" y="58"/>
                  </a:cubicBezTo>
                  <a:cubicBezTo>
                    <a:pt x="58" y="58"/>
                    <a:pt x="58" y="59"/>
                    <a:pt x="59" y="60"/>
                  </a:cubicBezTo>
                  <a:cubicBezTo>
                    <a:pt x="58" y="59"/>
                    <a:pt x="58" y="59"/>
                    <a:pt x="59" y="60"/>
                  </a:cubicBezTo>
                  <a:close/>
                  <a:moveTo>
                    <a:pt x="64" y="57"/>
                  </a:moveTo>
                  <a:cubicBezTo>
                    <a:pt x="64" y="57"/>
                    <a:pt x="63" y="57"/>
                    <a:pt x="63" y="58"/>
                  </a:cubicBezTo>
                  <a:cubicBezTo>
                    <a:pt x="63" y="58"/>
                    <a:pt x="64" y="58"/>
                    <a:pt x="64" y="58"/>
                  </a:cubicBezTo>
                  <a:cubicBezTo>
                    <a:pt x="64" y="58"/>
                    <a:pt x="65" y="57"/>
                    <a:pt x="65" y="57"/>
                  </a:cubicBezTo>
                  <a:cubicBezTo>
                    <a:pt x="66" y="57"/>
                    <a:pt x="66" y="57"/>
                    <a:pt x="66" y="56"/>
                  </a:cubicBezTo>
                  <a:cubicBezTo>
                    <a:pt x="66" y="55"/>
                    <a:pt x="67" y="55"/>
                    <a:pt x="67" y="54"/>
                  </a:cubicBezTo>
                  <a:cubicBezTo>
                    <a:pt x="67" y="54"/>
                    <a:pt x="67" y="53"/>
                    <a:pt x="67" y="53"/>
                  </a:cubicBezTo>
                  <a:cubicBezTo>
                    <a:pt x="66" y="53"/>
                    <a:pt x="66" y="54"/>
                    <a:pt x="66" y="54"/>
                  </a:cubicBezTo>
                  <a:cubicBezTo>
                    <a:pt x="66" y="54"/>
                    <a:pt x="66" y="53"/>
                    <a:pt x="65" y="53"/>
                  </a:cubicBezTo>
                  <a:cubicBezTo>
                    <a:pt x="65" y="54"/>
                    <a:pt x="65" y="54"/>
                    <a:pt x="65" y="55"/>
                  </a:cubicBezTo>
                  <a:cubicBezTo>
                    <a:pt x="65" y="55"/>
                    <a:pt x="64" y="54"/>
                    <a:pt x="64" y="55"/>
                  </a:cubicBezTo>
                  <a:cubicBezTo>
                    <a:pt x="64" y="55"/>
                    <a:pt x="65" y="55"/>
                    <a:pt x="64" y="56"/>
                  </a:cubicBezTo>
                  <a:cubicBezTo>
                    <a:pt x="64" y="56"/>
                    <a:pt x="64" y="55"/>
                    <a:pt x="64" y="56"/>
                  </a:cubicBezTo>
                  <a:cubicBezTo>
                    <a:pt x="63" y="56"/>
                    <a:pt x="64" y="57"/>
                    <a:pt x="64" y="57"/>
                  </a:cubicBezTo>
                  <a:cubicBezTo>
                    <a:pt x="64" y="57"/>
                    <a:pt x="64" y="57"/>
                    <a:pt x="64" y="57"/>
                  </a:cubicBezTo>
                  <a:close/>
                  <a:moveTo>
                    <a:pt x="67" y="56"/>
                  </a:moveTo>
                  <a:cubicBezTo>
                    <a:pt x="67" y="56"/>
                    <a:pt x="68" y="55"/>
                    <a:pt x="68" y="55"/>
                  </a:cubicBezTo>
                  <a:cubicBezTo>
                    <a:pt x="68" y="54"/>
                    <a:pt x="68" y="54"/>
                    <a:pt x="69" y="54"/>
                  </a:cubicBezTo>
                  <a:cubicBezTo>
                    <a:pt x="69" y="53"/>
                    <a:pt x="69" y="53"/>
                    <a:pt x="68" y="53"/>
                  </a:cubicBezTo>
                  <a:cubicBezTo>
                    <a:pt x="67" y="53"/>
                    <a:pt x="68" y="54"/>
                    <a:pt x="67" y="55"/>
                  </a:cubicBezTo>
                  <a:cubicBezTo>
                    <a:pt x="67" y="55"/>
                    <a:pt x="66" y="56"/>
                    <a:pt x="67" y="56"/>
                  </a:cubicBezTo>
                  <a:cubicBezTo>
                    <a:pt x="67" y="56"/>
                    <a:pt x="67" y="56"/>
                    <a:pt x="67" y="56"/>
                  </a:cubicBezTo>
                  <a:cubicBezTo>
                    <a:pt x="67" y="56"/>
                    <a:pt x="67" y="56"/>
                    <a:pt x="67" y="56"/>
                  </a:cubicBezTo>
                  <a:close/>
                  <a:moveTo>
                    <a:pt x="67" y="49"/>
                  </a:moveTo>
                  <a:cubicBezTo>
                    <a:pt x="67" y="49"/>
                    <a:pt x="68" y="49"/>
                    <a:pt x="68" y="48"/>
                  </a:cubicBezTo>
                  <a:cubicBezTo>
                    <a:pt x="68" y="48"/>
                    <a:pt x="68" y="48"/>
                    <a:pt x="69" y="48"/>
                  </a:cubicBezTo>
                  <a:cubicBezTo>
                    <a:pt x="69" y="47"/>
                    <a:pt x="70" y="48"/>
                    <a:pt x="70" y="48"/>
                  </a:cubicBezTo>
                  <a:cubicBezTo>
                    <a:pt x="69" y="48"/>
                    <a:pt x="68" y="49"/>
                    <a:pt x="68" y="49"/>
                  </a:cubicBezTo>
                  <a:cubicBezTo>
                    <a:pt x="67" y="49"/>
                    <a:pt x="67" y="49"/>
                    <a:pt x="67" y="50"/>
                  </a:cubicBezTo>
                  <a:cubicBezTo>
                    <a:pt x="68" y="51"/>
                    <a:pt x="70" y="50"/>
                    <a:pt x="70" y="50"/>
                  </a:cubicBezTo>
                  <a:cubicBezTo>
                    <a:pt x="71" y="49"/>
                    <a:pt x="71" y="49"/>
                    <a:pt x="71" y="48"/>
                  </a:cubicBezTo>
                  <a:cubicBezTo>
                    <a:pt x="71" y="47"/>
                    <a:pt x="70" y="47"/>
                    <a:pt x="70" y="47"/>
                  </a:cubicBezTo>
                  <a:cubicBezTo>
                    <a:pt x="70" y="47"/>
                    <a:pt x="71" y="47"/>
                    <a:pt x="71" y="46"/>
                  </a:cubicBezTo>
                  <a:cubicBezTo>
                    <a:pt x="71" y="46"/>
                    <a:pt x="71" y="46"/>
                    <a:pt x="71" y="46"/>
                  </a:cubicBezTo>
                  <a:cubicBezTo>
                    <a:pt x="70" y="46"/>
                    <a:pt x="70" y="46"/>
                    <a:pt x="70" y="46"/>
                  </a:cubicBezTo>
                  <a:cubicBezTo>
                    <a:pt x="70" y="45"/>
                    <a:pt x="70" y="45"/>
                    <a:pt x="70" y="45"/>
                  </a:cubicBezTo>
                  <a:cubicBezTo>
                    <a:pt x="69" y="46"/>
                    <a:pt x="70" y="42"/>
                    <a:pt x="69" y="43"/>
                  </a:cubicBezTo>
                  <a:cubicBezTo>
                    <a:pt x="68" y="43"/>
                    <a:pt x="69" y="44"/>
                    <a:pt x="69" y="44"/>
                  </a:cubicBezTo>
                  <a:cubicBezTo>
                    <a:pt x="69" y="45"/>
                    <a:pt x="69" y="45"/>
                    <a:pt x="69" y="45"/>
                  </a:cubicBezTo>
                  <a:cubicBezTo>
                    <a:pt x="69" y="45"/>
                    <a:pt x="69" y="46"/>
                    <a:pt x="69" y="46"/>
                  </a:cubicBezTo>
                  <a:cubicBezTo>
                    <a:pt x="69" y="46"/>
                    <a:pt x="69" y="46"/>
                    <a:pt x="69" y="46"/>
                  </a:cubicBezTo>
                  <a:cubicBezTo>
                    <a:pt x="68" y="46"/>
                    <a:pt x="68" y="46"/>
                    <a:pt x="68" y="46"/>
                  </a:cubicBezTo>
                  <a:cubicBezTo>
                    <a:pt x="68" y="45"/>
                    <a:pt x="68" y="44"/>
                    <a:pt x="68" y="44"/>
                  </a:cubicBezTo>
                  <a:cubicBezTo>
                    <a:pt x="67" y="44"/>
                    <a:pt x="67" y="45"/>
                    <a:pt x="68" y="45"/>
                  </a:cubicBezTo>
                  <a:cubicBezTo>
                    <a:pt x="68" y="45"/>
                    <a:pt x="68" y="45"/>
                    <a:pt x="68" y="45"/>
                  </a:cubicBezTo>
                  <a:cubicBezTo>
                    <a:pt x="68" y="46"/>
                    <a:pt x="68" y="46"/>
                    <a:pt x="68" y="46"/>
                  </a:cubicBezTo>
                  <a:cubicBezTo>
                    <a:pt x="68" y="46"/>
                    <a:pt x="68" y="47"/>
                    <a:pt x="68" y="47"/>
                  </a:cubicBezTo>
                  <a:cubicBezTo>
                    <a:pt x="67" y="47"/>
                    <a:pt x="67" y="47"/>
                    <a:pt x="67" y="46"/>
                  </a:cubicBezTo>
                  <a:cubicBezTo>
                    <a:pt x="67" y="47"/>
                    <a:pt x="67" y="47"/>
                    <a:pt x="66" y="47"/>
                  </a:cubicBezTo>
                  <a:cubicBezTo>
                    <a:pt x="66" y="47"/>
                    <a:pt x="66" y="46"/>
                    <a:pt x="66" y="46"/>
                  </a:cubicBezTo>
                  <a:cubicBezTo>
                    <a:pt x="66" y="46"/>
                    <a:pt x="66" y="47"/>
                    <a:pt x="66" y="47"/>
                  </a:cubicBezTo>
                  <a:cubicBezTo>
                    <a:pt x="65" y="47"/>
                    <a:pt x="66" y="46"/>
                    <a:pt x="65" y="46"/>
                  </a:cubicBezTo>
                  <a:cubicBezTo>
                    <a:pt x="64" y="46"/>
                    <a:pt x="65" y="47"/>
                    <a:pt x="65" y="47"/>
                  </a:cubicBezTo>
                  <a:cubicBezTo>
                    <a:pt x="65" y="47"/>
                    <a:pt x="65" y="47"/>
                    <a:pt x="65" y="48"/>
                  </a:cubicBezTo>
                  <a:cubicBezTo>
                    <a:pt x="65" y="48"/>
                    <a:pt x="65" y="48"/>
                    <a:pt x="65" y="48"/>
                  </a:cubicBezTo>
                  <a:cubicBezTo>
                    <a:pt x="64" y="48"/>
                    <a:pt x="64" y="48"/>
                    <a:pt x="64" y="49"/>
                  </a:cubicBezTo>
                  <a:cubicBezTo>
                    <a:pt x="64" y="49"/>
                    <a:pt x="65" y="49"/>
                    <a:pt x="65" y="49"/>
                  </a:cubicBezTo>
                  <a:cubicBezTo>
                    <a:pt x="65" y="50"/>
                    <a:pt x="64" y="50"/>
                    <a:pt x="65" y="50"/>
                  </a:cubicBezTo>
                  <a:cubicBezTo>
                    <a:pt x="66" y="51"/>
                    <a:pt x="66" y="48"/>
                    <a:pt x="66" y="48"/>
                  </a:cubicBezTo>
                  <a:cubicBezTo>
                    <a:pt x="66" y="48"/>
                    <a:pt x="66" y="48"/>
                    <a:pt x="67" y="49"/>
                  </a:cubicBezTo>
                  <a:close/>
                  <a:moveTo>
                    <a:pt x="72" y="44"/>
                  </a:moveTo>
                  <a:cubicBezTo>
                    <a:pt x="72" y="44"/>
                    <a:pt x="72" y="43"/>
                    <a:pt x="72" y="43"/>
                  </a:cubicBezTo>
                  <a:cubicBezTo>
                    <a:pt x="74" y="43"/>
                    <a:pt x="74" y="42"/>
                    <a:pt x="75" y="40"/>
                  </a:cubicBezTo>
                  <a:cubicBezTo>
                    <a:pt x="76" y="40"/>
                    <a:pt x="76" y="38"/>
                    <a:pt x="76" y="37"/>
                  </a:cubicBezTo>
                  <a:cubicBezTo>
                    <a:pt x="74" y="37"/>
                    <a:pt x="74" y="39"/>
                    <a:pt x="73" y="40"/>
                  </a:cubicBezTo>
                  <a:cubicBezTo>
                    <a:pt x="72" y="41"/>
                    <a:pt x="72" y="41"/>
                    <a:pt x="71" y="42"/>
                  </a:cubicBezTo>
                  <a:cubicBezTo>
                    <a:pt x="71" y="43"/>
                    <a:pt x="71" y="44"/>
                    <a:pt x="71" y="44"/>
                  </a:cubicBezTo>
                  <a:cubicBezTo>
                    <a:pt x="71" y="44"/>
                    <a:pt x="72" y="44"/>
                    <a:pt x="72" y="44"/>
                  </a:cubicBezTo>
                  <a:close/>
                  <a:moveTo>
                    <a:pt x="74" y="45"/>
                  </a:moveTo>
                  <a:cubicBezTo>
                    <a:pt x="74" y="45"/>
                    <a:pt x="75" y="44"/>
                    <a:pt x="74" y="43"/>
                  </a:cubicBezTo>
                  <a:cubicBezTo>
                    <a:pt x="74" y="43"/>
                    <a:pt x="73" y="44"/>
                    <a:pt x="72" y="44"/>
                  </a:cubicBezTo>
                  <a:cubicBezTo>
                    <a:pt x="72" y="45"/>
                    <a:pt x="73" y="46"/>
                    <a:pt x="72" y="46"/>
                  </a:cubicBezTo>
                  <a:cubicBezTo>
                    <a:pt x="72" y="47"/>
                    <a:pt x="71" y="46"/>
                    <a:pt x="72" y="47"/>
                  </a:cubicBezTo>
                  <a:cubicBezTo>
                    <a:pt x="72" y="47"/>
                    <a:pt x="72" y="48"/>
                    <a:pt x="72" y="48"/>
                  </a:cubicBezTo>
                  <a:cubicBezTo>
                    <a:pt x="72" y="48"/>
                    <a:pt x="72" y="48"/>
                    <a:pt x="72" y="48"/>
                  </a:cubicBezTo>
                  <a:cubicBezTo>
                    <a:pt x="71" y="48"/>
                    <a:pt x="71" y="49"/>
                    <a:pt x="71" y="49"/>
                  </a:cubicBezTo>
                  <a:cubicBezTo>
                    <a:pt x="72" y="49"/>
                    <a:pt x="72" y="50"/>
                    <a:pt x="72" y="50"/>
                  </a:cubicBezTo>
                  <a:cubicBezTo>
                    <a:pt x="72" y="50"/>
                    <a:pt x="72" y="50"/>
                    <a:pt x="72" y="50"/>
                  </a:cubicBezTo>
                  <a:cubicBezTo>
                    <a:pt x="71" y="50"/>
                    <a:pt x="71" y="50"/>
                    <a:pt x="71" y="51"/>
                  </a:cubicBezTo>
                  <a:cubicBezTo>
                    <a:pt x="71" y="51"/>
                    <a:pt x="70" y="51"/>
                    <a:pt x="70" y="51"/>
                  </a:cubicBezTo>
                  <a:cubicBezTo>
                    <a:pt x="70" y="51"/>
                    <a:pt x="70" y="52"/>
                    <a:pt x="70" y="52"/>
                  </a:cubicBezTo>
                  <a:cubicBezTo>
                    <a:pt x="70" y="53"/>
                    <a:pt x="70" y="53"/>
                    <a:pt x="70" y="53"/>
                  </a:cubicBezTo>
                  <a:cubicBezTo>
                    <a:pt x="69" y="54"/>
                    <a:pt x="69" y="55"/>
                    <a:pt x="69" y="55"/>
                  </a:cubicBezTo>
                  <a:cubicBezTo>
                    <a:pt x="68" y="56"/>
                    <a:pt x="69" y="57"/>
                    <a:pt x="69" y="55"/>
                  </a:cubicBezTo>
                  <a:cubicBezTo>
                    <a:pt x="70" y="54"/>
                    <a:pt x="71" y="54"/>
                    <a:pt x="72" y="52"/>
                  </a:cubicBezTo>
                  <a:cubicBezTo>
                    <a:pt x="72" y="53"/>
                    <a:pt x="72" y="53"/>
                    <a:pt x="72" y="53"/>
                  </a:cubicBezTo>
                  <a:cubicBezTo>
                    <a:pt x="72" y="54"/>
                    <a:pt x="71" y="54"/>
                    <a:pt x="71" y="55"/>
                  </a:cubicBezTo>
                  <a:cubicBezTo>
                    <a:pt x="71" y="55"/>
                    <a:pt x="72" y="55"/>
                    <a:pt x="72" y="55"/>
                  </a:cubicBezTo>
                  <a:cubicBezTo>
                    <a:pt x="72" y="55"/>
                    <a:pt x="73" y="56"/>
                    <a:pt x="73" y="55"/>
                  </a:cubicBezTo>
                  <a:cubicBezTo>
                    <a:pt x="73" y="55"/>
                    <a:pt x="73" y="55"/>
                    <a:pt x="73" y="54"/>
                  </a:cubicBezTo>
                  <a:cubicBezTo>
                    <a:pt x="73" y="54"/>
                    <a:pt x="73" y="53"/>
                    <a:pt x="73" y="53"/>
                  </a:cubicBezTo>
                  <a:cubicBezTo>
                    <a:pt x="74" y="54"/>
                    <a:pt x="74" y="54"/>
                    <a:pt x="74" y="54"/>
                  </a:cubicBezTo>
                  <a:cubicBezTo>
                    <a:pt x="74" y="53"/>
                    <a:pt x="74" y="53"/>
                    <a:pt x="74" y="52"/>
                  </a:cubicBezTo>
                  <a:cubicBezTo>
                    <a:pt x="75" y="53"/>
                    <a:pt x="74" y="54"/>
                    <a:pt x="74" y="54"/>
                  </a:cubicBezTo>
                  <a:cubicBezTo>
                    <a:pt x="75" y="54"/>
                    <a:pt x="75" y="53"/>
                    <a:pt x="76" y="52"/>
                  </a:cubicBezTo>
                  <a:cubicBezTo>
                    <a:pt x="76" y="51"/>
                    <a:pt x="77" y="51"/>
                    <a:pt x="78" y="51"/>
                  </a:cubicBezTo>
                  <a:cubicBezTo>
                    <a:pt x="78" y="51"/>
                    <a:pt x="78" y="51"/>
                    <a:pt x="78" y="50"/>
                  </a:cubicBezTo>
                  <a:cubicBezTo>
                    <a:pt x="79" y="50"/>
                    <a:pt x="79" y="50"/>
                    <a:pt x="79" y="49"/>
                  </a:cubicBezTo>
                  <a:cubicBezTo>
                    <a:pt x="79" y="48"/>
                    <a:pt x="79" y="48"/>
                    <a:pt x="79" y="47"/>
                  </a:cubicBezTo>
                  <a:cubicBezTo>
                    <a:pt x="78" y="47"/>
                    <a:pt x="78" y="46"/>
                    <a:pt x="78" y="46"/>
                  </a:cubicBezTo>
                  <a:cubicBezTo>
                    <a:pt x="78" y="46"/>
                    <a:pt x="78" y="45"/>
                    <a:pt x="77" y="45"/>
                  </a:cubicBezTo>
                  <a:cubicBezTo>
                    <a:pt x="77" y="45"/>
                    <a:pt x="77" y="44"/>
                    <a:pt x="77" y="45"/>
                  </a:cubicBezTo>
                  <a:cubicBezTo>
                    <a:pt x="77" y="45"/>
                    <a:pt x="77" y="45"/>
                    <a:pt x="77" y="46"/>
                  </a:cubicBezTo>
                  <a:cubicBezTo>
                    <a:pt x="77" y="46"/>
                    <a:pt x="76" y="46"/>
                    <a:pt x="76" y="46"/>
                  </a:cubicBezTo>
                  <a:cubicBezTo>
                    <a:pt x="76" y="46"/>
                    <a:pt x="76" y="46"/>
                    <a:pt x="76" y="46"/>
                  </a:cubicBezTo>
                  <a:cubicBezTo>
                    <a:pt x="76" y="47"/>
                    <a:pt x="77" y="47"/>
                    <a:pt x="76" y="47"/>
                  </a:cubicBezTo>
                  <a:cubicBezTo>
                    <a:pt x="76" y="48"/>
                    <a:pt x="76" y="47"/>
                    <a:pt x="76" y="48"/>
                  </a:cubicBezTo>
                  <a:cubicBezTo>
                    <a:pt x="75" y="48"/>
                    <a:pt x="76" y="49"/>
                    <a:pt x="76" y="49"/>
                  </a:cubicBezTo>
                  <a:cubicBezTo>
                    <a:pt x="75" y="49"/>
                    <a:pt x="76" y="49"/>
                    <a:pt x="75" y="49"/>
                  </a:cubicBezTo>
                  <a:cubicBezTo>
                    <a:pt x="75" y="49"/>
                    <a:pt x="75" y="49"/>
                    <a:pt x="74" y="50"/>
                  </a:cubicBezTo>
                  <a:cubicBezTo>
                    <a:pt x="74" y="50"/>
                    <a:pt x="74" y="51"/>
                    <a:pt x="74" y="51"/>
                  </a:cubicBezTo>
                  <a:cubicBezTo>
                    <a:pt x="73" y="51"/>
                    <a:pt x="73" y="50"/>
                    <a:pt x="74" y="49"/>
                  </a:cubicBezTo>
                  <a:cubicBezTo>
                    <a:pt x="75" y="49"/>
                    <a:pt x="75" y="48"/>
                    <a:pt x="75" y="47"/>
                  </a:cubicBezTo>
                  <a:cubicBezTo>
                    <a:pt x="74" y="47"/>
                    <a:pt x="74" y="48"/>
                    <a:pt x="73" y="47"/>
                  </a:cubicBezTo>
                  <a:cubicBezTo>
                    <a:pt x="73" y="47"/>
                    <a:pt x="74" y="46"/>
                    <a:pt x="74" y="45"/>
                  </a:cubicBezTo>
                  <a:cubicBezTo>
                    <a:pt x="74" y="45"/>
                    <a:pt x="74" y="46"/>
                    <a:pt x="74" y="45"/>
                  </a:cubicBezTo>
                  <a:close/>
                  <a:moveTo>
                    <a:pt x="76" y="43"/>
                  </a:moveTo>
                  <a:cubicBezTo>
                    <a:pt x="76" y="44"/>
                    <a:pt x="77" y="44"/>
                    <a:pt x="77" y="44"/>
                  </a:cubicBezTo>
                  <a:cubicBezTo>
                    <a:pt x="78" y="44"/>
                    <a:pt x="78" y="45"/>
                    <a:pt x="79" y="45"/>
                  </a:cubicBezTo>
                  <a:cubicBezTo>
                    <a:pt x="79" y="45"/>
                    <a:pt x="79" y="44"/>
                    <a:pt x="79" y="43"/>
                  </a:cubicBezTo>
                  <a:cubicBezTo>
                    <a:pt x="79" y="43"/>
                    <a:pt x="79" y="43"/>
                    <a:pt x="78" y="43"/>
                  </a:cubicBezTo>
                  <a:cubicBezTo>
                    <a:pt x="78" y="43"/>
                    <a:pt x="78" y="43"/>
                    <a:pt x="77" y="43"/>
                  </a:cubicBezTo>
                  <a:cubicBezTo>
                    <a:pt x="77" y="43"/>
                    <a:pt x="77" y="43"/>
                    <a:pt x="76" y="43"/>
                  </a:cubicBezTo>
                  <a:close/>
                  <a:moveTo>
                    <a:pt x="77" y="54"/>
                  </a:moveTo>
                  <a:cubicBezTo>
                    <a:pt x="77" y="54"/>
                    <a:pt x="77" y="53"/>
                    <a:pt x="78" y="53"/>
                  </a:cubicBezTo>
                  <a:cubicBezTo>
                    <a:pt x="78" y="53"/>
                    <a:pt x="78" y="52"/>
                    <a:pt x="77" y="52"/>
                  </a:cubicBezTo>
                  <a:cubicBezTo>
                    <a:pt x="76" y="51"/>
                    <a:pt x="76" y="53"/>
                    <a:pt x="76" y="54"/>
                  </a:cubicBezTo>
                  <a:cubicBezTo>
                    <a:pt x="76" y="54"/>
                    <a:pt x="77" y="54"/>
                    <a:pt x="77" y="54"/>
                  </a:cubicBezTo>
                  <a:close/>
                  <a:moveTo>
                    <a:pt x="81" y="47"/>
                  </a:moveTo>
                  <a:cubicBezTo>
                    <a:pt x="80" y="47"/>
                    <a:pt x="81" y="48"/>
                    <a:pt x="81" y="48"/>
                  </a:cubicBezTo>
                  <a:cubicBezTo>
                    <a:pt x="82" y="48"/>
                    <a:pt x="83" y="47"/>
                    <a:pt x="83" y="47"/>
                  </a:cubicBezTo>
                  <a:cubicBezTo>
                    <a:pt x="83" y="47"/>
                    <a:pt x="82" y="47"/>
                    <a:pt x="82" y="46"/>
                  </a:cubicBezTo>
                  <a:cubicBezTo>
                    <a:pt x="82" y="47"/>
                    <a:pt x="82" y="46"/>
                    <a:pt x="82" y="46"/>
                  </a:cubicBezTo>
                  <a:cubicBezTo>
                    <a:pt x="81" y="45"/>
                    <a:pt x="82" y="46"/>
                    <a:pt x="81" y="46"/>
                  </a:cubicBezTo>
                  <a:cubicBezTo>
                    <a:pt x="81" y="47"/>
                    <a:pt x="81" y="47"/>
                    <a:pt x="81" y="47"/>
                  </a:cubicBezTo>
                  <a:close/>
                  <a:moveTo>
                    <a:pt x="83" y="45"/>
                  </a:moveTo>
                  <a:cubicBezTo>
                    <a:pt x="83" y="46"/>
                    <a:pt x="83" y="47"/>
                    <a:pt x="84" y="46"/>
                  </a:cubicBezTo>
                  <a:cubicBezTo>
                    <a:pt x="84" y="46"/>
                    <a:pt x="84" y="45"/>
                    <a:pt x="85" y="45"/>
                  </a:cubicBezTo>
                  <a:cubicBezTo>
                    <a:pt x="85" y="45"/>
                    <a:pt x="84" y="44"/>
                    <a:pt x="84" y="44"/>
                  </a:cubicBezTo>
                  <a:cubicBezTo>
                    <a:pt x="83" y="44"/>
                    <a:pt x="83" y="45"/>
                    <a:pt x="83" y="45"/>
                  </a:cubicBezTo>
                  <a:close/>
                  <a:moveTo>
                    <a:pt x="85" y="41"/>
                  </a:moveTo>
                  <a:cubicBezTo>
                    <a:pt x="85" y="41"/>
                    <a:pt x="83" y="42"/>
                    <a:pt x="84" y="43"/>
                  </a:cubicBezTo>
                  <a:cubicBezTo>
                    <a:pt x="85" y="43"/>
                    <a:pt x="85" y="41"/>
                    <a:pt x="86" y="41"/>
                  </a:cubicBezTo>
                  <a:cubicBezTo>
                    <a:pt x="85" y="41"/>
                    <a:pt x="85" y="41"/>
                    <a:pt x="85" y="41"/>
                  </a:cubicBezTo>
                  <a:close/>
                  <a:moveTo>
                    <a:pt x="88" y="39"/>
                  </a:moveTo>
                  <a:cubicBezTo>
                    <a:pt x="88" y="39"/>
                    <a:pt x="88" y="38"/>
                    <a:pt x="88" y="38"/>
                  </a:cubicBezTo>
                  <a:cubicBezTo>
                    <a:pt x="88" y="37"/>
                    <a:pt x="88" y="37"/>
                    <a:pt x="88" y="36"/>
                  </a:cubicBezTo>
                  <a:cubicBezTo>
                    <a:pt x="88" y="36"/>
                    <a:pt x="89" y="36"/>
                    <a:pt x="89" y="36"/>
                  </a:cubicBezTo>
                  <a:cubicBezTo>
                    <a:pt x="89" y="36"/>
                    <a:pt x="89" y="35"/>
                    <a:pt x="89" y="34"/>
                  </a:cubicBezTo>
                  <a:cubicBezTo>
                    <a:pt x="89" y="34"/>
                    <a:pt x="89" y="35"/>
                    <a:pt x="88" y="35"/>
                  </a:cubicBezTo>
                  <a:cubicBezTo>
                    <a:pt x="88" y="35"/>
                    <a:pt x="88" y="34"/>
                    <a:pt x="88" y="34"/>
                  </a:cubicBezTo>
                  <a:cubicBezTo>
                    <a:pt x="89" y="34"/>
                    <a:pt x="89" y="34"/>
                    <a:pt x="89" y="33"/>
                  </a:cubicBezTo>
                  <a:cubicBezTo>
                    <a:pt x="89" y="33"/>
                    <a:pt x="88" y="33"/>
                    <a:pt x="88" y="33"/>
                  </a:cubicBezTo>
                  <a:cubicBezTo>
                    <a:pt x="88" y="33"/>
                    <a:pt x="88" y="35"/>
                    <a:pt x="87" y="34"/>
                  </a:cubicBezTo>
                  <a:cubicBezTo>
                    <a:pt x="87" y="34"/>
                    <a:pt x="88" y="32"/>
                    <a:pt x="88" y="32"/>
                  </a:cubicBezTo>
                  <a:cubicBezTo>
                    <a:pt x="87" y="31"/>
                    <a:pt x="87" y="32"/>
                    <a:pt x="87" y="32"/>
                  </a:cubicBezTo>
                  <a:cubicBezTo>
                    <a:pt x="87" y="32"/>
                    <a:pt x="87" y="32"/>
                    <a:pt x="86" y="32"/>
                  </a:cubicBezTo>
                  <a:cubicBezTo>
                    <a:pt x="86" y="32"/>
                    <a:pt x="87" y="33"/>
                    <a:pt x="86" y="33"/>
                  </a:cubicBezTo>
                  <a:cubicBezTo>
                    <a:pt x="86" y="33"/>
                    <a:pt x="86" y="31"/>
                    <a:pt x="85" y="32"/>
                  </a:cubicBezTo>
                  <a:cubicBezTo>
                    <a:pt x="85" y="32"/>
                    <a:pt x="86" y="33"/>
                    <a:pt x="86" y="33"/>
                  </a:cubicBezTo>
                  <a:cubicBezTo>
                    <a:pt x="86" y="34"/>
                    <a:pt x="86" y="34"/>
                    <a:pt x="85" y="34"/>
                  </a:cubicBezTo>
                  <a:cubicBezTo>
                    <a:pt x="85" y="33"/>
                    <a:pt x="84" y="32"/>
                    <a:pt x="84" y="33"/>
                  </a:cubicBezTo>
                  <a:cubicBezTo>
                    <a:pt x="84" y="33"/>
                    <a:pt x="85" y="33"/>
                    <a:pt x="84" y="34"/>
                  </a:cubicBezTo>
                  <a:cubicBezTo>
                    <a:pt x="84" y="34"/>
                    <a:pt x="83" y="33"/>
                    <a:pt x="83" y="34"/>
                  </a:cubicBezTo>
                  <a:cubicBezTo>
                    <a:pt x="84" y="34"/>
                    <a:pt x="85" y="34"/>
                    <a:pt x="85" y="35"/>
                  </a:cubicBezTo>
                  <a:cubicBezTo>
                    <a:pt x="85" y="35"/>
                    <a:pt x="84" y="35"/>
                    <a:pt x="84" y="35"/>
                  </a:cubicBezTo>
                  <a:cubicBezTo>
                    <a:pt x="84" y="35"/>
                    <a:pt x="85" y="35"/>
                    <a:pt x="84" y="36"/>
                  </a:cubicBezTo>
                  <a:cubicBezTo>
                    <a:pt x="84" y="36"/>
                    <a:pt x="84" y="35"/>
                    <a:pt x="84" y="35"/>
                  </a:cubicBezTo>
                  <a:cubicBezTo>
                    <a:pt x="83" y="35"/>
                    <a:pt x="83" y="35"/>
                    <a:pt x="82" y="35"/>
                  </a:cubicBezTo>
                  <a:cubicBezTo>
                    <a:pt x="82" y="35"/>
                    <a:pt x="81" y="35"/>
                    <a:pt x="81" y="36"/>
                  </a:cubicBezTo>
                  <a:cubicBezTo>
                    <a:pt x="81" y="36"/>
                    <a:pt x="82" y="36"/>
                    <a:pt x="82" y="36"/>
                  </a:cubicBezTo>
                  <a:cubicBezTo>
                    <a:pt x="82" y="36"/>
                    <a:pt x="82" y="36"/>
                    <a:pt x="82" y="36"/>
                  </a:cubicBezTo>
                  <a:cubicBezTo>
                    <a:pt x="83" y="37"/>
                    <a:pt x="83" y="37"/>
                    <a:pt x="82" y="37"/>
                  </a:cubicBezTo>
                  <a:cubicBezTo>
                    <a:pt x="81" y="37"/>
                    <a:pt x="81" y="37"/>
                    <a:pt x="82" y="37"/>
                  </a:cubicBezTo>
                  <a:cubicBezTo>
                    <a:pt x="82" y="37"/>
                    <a:pt x="82" y="37"/>
                    <a:pt x="83" y="38"/>
                  </a:cubicBezTo>
                  <a:cubicBezTo>
                    <a:pt x="83" y="38"/>
                    <a:pt x="83" y="37"/>
                    <a:pt x="83" y="38"/>
                  </a:cubicBezTo>
                  <a:cubicBezTo>
                    <a:pt x="83" y="38"/>
                    <a:pt x="81" y="38"/>
                    <a:pt x="81" y="39"/>
                  </a:cubicBezTo>
                  <a:cubicBezTo>
                    <a:pt x="81" y="39"/>
                    <a:pt x="82" y="39"/>
                    <a:pt x="82" y="39"/>
                  </a:cubicBezTo>
                  <a:cubicBezTo>
                    <a:pt x="82" y="39"/>
                    <a:pt x="83" y="39"/>
                    <a:pt x="83" y="39"/>
                  </a:cubicBezTo>
                  <a:cubicBezTo>
                    <a:pt x="83" y="39"/>
                    <a:pt x="82" y="40"/>
                    <a:pt x="82" y="40"/>
                  </a:cubicBezTo>
                  <a:cubicBezTo>
                    <a:pt x="81" y="40"/>
                    <a:pt x="81" y="40"/>
                    <a:pt x="80" y="41"/>
                  </a:cubicBezTo>
                  <a:cubicBezTo>
                    <a:pt x="80" y="41"/>
                    <a:pt x="80" y="41"/>
                    <a:pt x="81" y="42"/>
                  </a:cubicBezTo>
                  <a:cubicBezTo>
                    <a:pt x="81" y="42"/>
                    <a:pt x="82" y="41"/>
                    <a:pt x="82" y="41"/>
                  </a:cubicBezTo>
                  <a:cubicBezTo>
                    <a:pt x="83" y="42"/>
                    <a:pt x="82" y="42"/>
                    <a:pt x="82" y="42"/>
                  </a:cubicBezTo>
                  <a:cubicBezTo>
                    <a:pt x="83" y="43"/>
                    <a:pt x="83" y="42"/>
                    <a:pt x="83" y="42"/>
                  </a:cubicBezTo>
                  <a:cubicBezTo>
                    <a:pt x="83" y="41"/>
                    <a:pt x="83" y="41"/>
                    <a:pt x="83" y="41"/>
                  </a:cubicBezTo>
                  <a:cubicBezTo>
                    <a:pt x="84" y="40"/>
                    <a:pt x="84" y="40"/>
                    <a:pt x="85" y="39"/>
                  </a:cubicBezTo>
                  <a:cubicBezTo>
                    <a:pt x="85" y="39"/>
                    <a:pt x="85" y="38"/>
                    <a:pt x="85" y="39"/>
                  </a:cubicBezTo>
                  <a:cubicBezTo>
                    <a:pt x="86" y="39"/>
                    <a:pt x="85" y="40"/>
                    <a:pt x="86" y="40"/>
                  </a:cubicBezTo>
                  <a:cubicBezTo>
                    <a:pt x="86" y="40"/>
                    <a:pt x="88" y="39"/>
                    <a:pt x="88" y="39"/>
                  </a:cubicBezTo>
                  <a:close/>
                  <a:moveTo>
                    <a:pt x="93" y="30"/>
                  </a:moveTo>
                  <a:cubicBezTo>
                    <a:pt x="92" y="29"/>
                    <a:pt x="91" y="29"/>
                    <a:pt x="91" y="29"/>
                  </a:cubicBezTo>
                  <a:cubicBezTo>
                    <a:pt x="90" y="29"/>
                    <a:pt x="90" y="29"/>
                    <a:pt x="90" y="30"/>
                  </a:cubicBezTo>
                  <a:cubicBezTo>
                    <a:pt x="91" y="30"/>
                    <a:pt x="92" y="31"/>
                    <a:pt x="91" y="31"/>
                  </a:cubicBezTo>
                  <a:cubicBezTo>
                    <a:pt x="90" y="32"/>
                    <a:pt x="90" y="31"/>
                    <a:pt x="90" y="31"/>
                  </a:cubicBezTo>
                  <a:cubicBezTo>
                    <a:pt x="90" y="31"/>
                    <a:pt x="90" y="31"/>
                    <a:pt x="89" y="31"/>
                  </a:cubicBezTo>
                  <a:cubicBezTo>
                    <a:pt x="89" y="31"/>
                    <a:pt x="88" y="31"/>
                    <a:pt x="89" y="32"/>
                  </a:cubicBezTo>
                  <a:cubicBezTo>
                    <a:pt x="90" y="33"/>
                    <a:pt x="90" y="33"/>
                    <a:pt x="91" y="32"/>
                  </a:cubicBezTo>
                  <a:cubicBezTo>
                    <a:pt x="92" y="32"/>
                    <a:pt x="92" y="32"/>
                    <a:pt x="92" y="32"/>
                  </a:cubicBezTo>
                  <a:cubicBezTo>
                    <a:pt x="93" y="32"/>
                    <a:pt x="93" y="32"/>
                    <a:pt x="93" y="32"/>
                  </a:cubicBezTo>
                  <a:cubicBezTo>
                    <a:pt x="94" y="32"/>
                    <a:pt x="94" y="31"/>
                    <a:pt x="94" y="30"/>
                  </a:cubicBezTo>
                  <a:cubicBezTo>
                    <a:pt x="93" y="30"/>
                    <a:pt x="93" y="30"/>
                    <a:pt x="93" y="30"/>
                  </a:cubicBezTo>
                  <a:close/>
                  <a:moveTo>
                    <a:pt x="91" y="29"/>
                  </a:moveTo>
                  <a:cubicBezTo>
                    <a:pt x="92" y="29"/>
                    <a:pt x="92" y="29"/>
                    <a:pt x="93" y="29"/>
                  </a:cubicBezTo>
                  <a:cubicBezTo>
                    <a:pt x="93" y="29"/>
                    <a:pt x="93" y="28"/>
                    <a:pt x="93" y="28"/>
                  </a:cubicBezTo>
                  <a:cubicBezTo>
                    <a:pt x="93" y="28"/>
                    <a:pt x="93" y="27"/>
                    <a:pt x="93" y="27"/>
                  </a:cubicBezTo>
                  <a:cubicBezTo>
                    <a:pt x="92" y="27"/>
                    <a:pt x="92" y="28"/>
                    <a:pt x="92" y="28"/>
                  </a:cubicBezTo>
                  <a:cubicBezTo>
                    <a:pt x="92" y="28"/>
                    <a:pt x="92" y="28"/>
                    <a:pt x="91" y="27"/>
                  </a:cubicBezTo>
                  <a:cubicBezTo>
                    <a:pt x="91" y="27"/>
                    <a:pt x="91" y="27"/>
                    <a:pt x="91" y="27"/>
                  </a:cubicBezTo>
                  <a:cubicBezTo>
                    <a:pt x="91" y="27"/>
                    <a:pt x="91" y="28"/>
                    <a:pt x="91" y="28"/>
                  </a:cubicBezTo>
                  <a:cubicBezTo>
                    <a:pt x="91" y="28"/>
                    <a:pt x="91" y="29"/>
                    <a:pt x="91" y="29"/>
                  </a:cubicBezTo>
                  <a:close/>
                  <a:moveTo>
                    <a:pt x="94" y="28"/>
                  </a:moveTo>
                  <a:cubicBezTo>
                    <a:pt x="93" y="30"/>
                    <a:pt x="95" y="29"/>
                    <a:pt x="95" y="28"/>
                  </a:cubicBezTo>
                  <a:cubicBezTo>
                    <a:pt x="96" y="27"/>
                    <a:pt x="94" y="27"/>
                    <a:pt x="94" y="26"/>
                  </a:cubicBezTo>
                  <a:cubicBezTo>
                    <a:pt x="94" y="26"/>
                    <a:pt x="94" y="26"/>
                    <a:pt x="94" y="26"/>
                  </a:cubicBezTo>
                  <a:cubicBezTo>
                    <a:pt x="94" y="26"/>
                    <a:pt x="93" y="26"/>
                    <a:pt x="93" y="27"/>
                  </a:cubicBezTo>
                  <a:cubicBezTo>
                    <a:pt x="94" y="27"/>
                    <a:pt x="94" y="28"/>
                    <a:pt x="94" y="28"/>
                  </a:cubicBezTo>
                  <a:close/>
                  <a:moveTo>
                    <a:pt x="96" y="28"/>
                  </a:moveTo>
                  <a:cubicBezTo>
                    <a:pt x="98" y="28"/>
                    <a:pt x="98" y="27"/>
                    <a:pt x="98" y="26"/>
                  </a:cubicBezTo>
                  <a:cubicBezTo>
                    <a:pt x="99" y="25"/>
                    <a:pt x="99" y="25"/>
                    <a:pt x="99" y="24"/>
                  </a:cubicBezTo>
                  <a:cubicBezTo>
                    <a:pt x="100" y="24"/>
                    <a:pt x="100" y="23"/>
                    <a:pt x="100" y="23"/>
                  </a:cubicBezTo>
                  <a:cubicBezTo>
                    <a:pt x="99" y="24"/>
                    <a:pt x="99" y="23"/>
                    <a:pt x="99" y="23"/>
                  </a:cubicBezTo>
                  <a:cubicBezTo>
                    <a:pt x="99" y="22"/>
                    <a:pt x="98" y="24"/>
                    <a:pt x="98" y="24"/>
                  </a:cubicBezTo>
                  <a:cubicBezTo>
                    <a:pt x="98" y="24"/>
                    <a:pt x="97" y="23"/>
                    <a:pt x="97" y="23"/>
                  </a:cubicBezTo>
                  <a:cubicBezTo>
                    <a:pt x="97" y="23"/>
                    <a:pt x="97" y="22"/>
                    <a:pt x="97" y="22"/>
                  </a:cubicBezTo>
                  <a:cubicBezTo>
                    <a:pt x="97" y="22"/>
                    <a:pt x="97" y="22"/>
                    <a:pt x="97" y="22"/>
                  </a:cubicBezTo>
                  <a:cubicBezTo>
                    <a:pt x="96" y="22"/>
                    <a:pt x="97" y="22"/>
                    <a:pt x="96" y="22"/>
                  </a:cubicBezTo>
                  <a:cubicBezTo>
                    <a:pt x="96" y="22"/>
                    <a:pt x="96" y="22"/>
                    <a:pt x="96" y="22"/>
                  </a:cubicBezTo>
                  <a:cubicBezTo>
                    <a:pt x="96" y="22"/>
                    <a:pt x="96" y="23"/>
                    <a:pt x="96" y="23"/>
                  </a:cubicBezTo>
                  <a:cubicBezTo>
                    <a:pt x="96" y="23"/>
                    <a:pt x="95" y="23"/>
                    <a:pt x="95" y="23"/>
                  </a:cubicBezTo>
                  <a:cubicBezTo>
                    <a:pt x="95" y="23"/>
                    <a:pt x="94" y="23"/>
                    <a:pt x="94" y="24"/>
                  </a:cubicBezTo>
                  <a:cubicBezTo>
                    <a:pt x="95" y="24"/>
                    <a:pt x="95" y="24"/>
                    <a:pt x="95" y="24"/>
                  </a:cubicBezTo>
                  <a:cubicBezTo>
                    <a:pt x="94" y="25"/>
                    <a:pt x="94" y="24"/>
                    <a:pt x="94" y="24"/>
                  </a:cubicBezTo>
                  <a:cubicBezTo>
                    <a:pt x="93" y="25"/>
                    <a:pt x="94" y="25"/>
                    <a:pt x="94" y="25"/>
                  </a:cubicBezTo>
                  <a:cubicBezTo>
                    <a:pt x="95" y="26"/>
                    <a:pt x="95" y="26"/>
                    <a:pt x="96" y="27"/>
                  </a:cubicBezTo>
                  <a:cubicBezTo>
                    <a:pt x="96" y="27"/>
                    <a:pt x="96" y="27"/>
                    <a:pt x="96" y="28"/>
                  </a:cubicBezTo>
                  <a:close/>
                  <a:moveTo>
                    <a:pt x="101" y="25"/>
                  </a:moveTo>
                  <a:cubicBezTo>
                    <a:pt x="101" y="25"/>
                    <a:pt x="101" y="23"/>
                    <a:pt x="100" y="24"/>
                  </a:cubicBezTo>
                  <a:cubicBezTo>
                    <a:pt x="100" y="24"/>
                    <a:pt x="100" y="24"/>
                    <a:pt x="100" y="24"/>
                  </a:cubicBezTo>
                  <a:cubicBezTo>
                    <a:pt x="100" y="25"/>
                    <a:pt x="99" y="25"/>
                    <a:pt x="99" y="25"/>
                  </a:cubicBezTo>
                  <a:cubicBezTo>
                    <a:pt x="99" y="25"/>
                    <a:pt x="99" y="26"/>
                    <a:pt x="99" y="27"/>
                  </a:cubicBezTo>
                  <a:cubicBezTo>
                    <a:pt x="100" y="27"/>
                    <a:pt x="100" y="26"/>
                    <a:pt x="100" y="26"/>
                  </a:cubicBezTo>
                  <a:cubicBezTo>
                    <a:pt x="100" y="25"/>
                    <a:pt x="100" y="25"/>
                    <a:pt x="101" y="25"/>
                  </a:cubicBezTo>
                  <a:close/>
                  <a:moveTo>
                    <a:pt x="94" y="23"/>
                  </a:moveTo>
                  <a:cubicBezTo>
                    <a:pt x="94" y="23"/>
                    <a:pt x="95" y="23"/>
                    <a:pt x="95" y="22"/>
                  </a:cubicBezTo>
                  <a:cubicBezTo>
                    <a:pt x="95" y="21"/>
                    <a:pt x="94" y="22"/>
                    <a:pt x="94" y="22"/>
                  </a:cubicBezTo>
                  <a:cubicBezTo>
                    <a:pt x="94" y="21"/>
                    <a:pt x="93" y="21"/>
                    <a:pt x="93" y="22"/>
                  </a:cubicBezTo>
                  <a:cubicBezTo>
                    <a:pt x="93" y="23"/>
                    <a:pt x="93" y="23"/>
                    <a:pt x="93" y="24"/>
                  </a:cubicBezTo>
                  <a:cubicBezTo>
                    <a:pt x="94" y="24"/>
                    <a:pt x="94" y="23"/>
                    <a:pt x="94" y="23"/>
                  </a:cubicBezTo>
                  <a:close/>
                  <a:moveTo>
                    <a:pt x="95" y="21"/>
                  </a:moveTo>
                  <a:cubicBezTo>
                    <a:pt x="95" y="21"/>
                    <a:pt x="96" y="21"/>
                    <a:pt x="96" y="21"/>
                  </a:cubicBezTo>
                  <a:cubicBezTo>
                    <a:pt x="97" y="21"/>
                    <a:pt x="97" y="21"/>
                    <a:pt x="97" y="21"/>
                  </a:cubicBezTo>
                  <a:cubicBezTo>
                    <a:pt x="97" y="20"/>
                    <a:pt x="97" y="20"/>
                    <a:pt x="97" y="20"/>
                  </a:cubicBezTo>
                  <a:cubicBezTo>
                    <a:pt x="97" y="19"/>
                    <a:pt x="97" y="19"/>
                    <a:pt x="97" y="19"/>
                  </a:cubicBezTo>
                  <a:cubicBezTo>
                    <a:pt x="97" y="19"/>
                    <a:pt x="97" y="19"/>
                    <a:pt x="97" y="18"/>
                  </a:cubicBezTo>
                  <a:cubicBezTo>
                    <a:pt x="96" y="19"/>
                    <a:pt x="96" y="19"/>
                    <a:pt x="96" y="19"/>
                  </a:cubicBezTo>
                  <a:cubicBezTo>
                    <a:pt x="96" y="20"/>
                    <a:pt x="96" y="20"/>
                    <a:pt x="96" y="20"/>
                  </a:cubicBezTo>
                  <a:cubicBezTo>
                    <a:pt x="96" y="20"/>
                    <a:pt x="95" y="20"/>
                    <a:pt x="95" y="21"/>
                  </a:cubicBezTo>
                  <a:close/>
                  <a:moveTo>
                    <a:pt x="98" y="21"/>
                  </a:moveTo>
                  <a:cubicBezTo>
                    <a:pt x="98" y="21"/>
                    <a:pt x="98" y="21"/>
                    <a:pt x="98" y="21"/>
                  </a:cubicBezTo>
                  <a:cubicBezTo>
                    <a:pt x="98" y="22"/>
                    <a:pt x="99" y="22"/>
                    <a:pt x="99" y="22"/>
                  </a:cubicBezTo>
                  <a:cubicBezTo>
                    <a:pt x="100" y="21"/>
                    <a:pt x="98" y="20"/>
                    <a:pt x="98" y="21"/>
                  </a:cubicBezTo>
                  <a:cubicBezTo>
                    <a:pt x="98" y="21"/>
                    <a:pt x="98" y="20"/>
                    <a:pt x="98" y="21"/>
                  </a:cubicBezTo>
                  <a:close/>
                  <a:moveTo>
                    <a:pt x="102" y="22"/>
                  </a:moveTo>
                  <a:cubicBezTo>
                    <a:pt x="102" y="22"/>
                    <a:pt x="102" y="22"/>
                    <a:pt x="102" y="22"/>
                  </a:cubicBezTo>
                  <a:cubicBezTo>
                    <a:pt x="103" y="21"/>
                    <a:pt x="103" y="21"/>
                    <a:pt x="103" y="21"/>
                  </a:cubicBezTo>
                  <a:cubicBezTo>
                    <a:pt x="102" y="21"/>
                    <a:pt x="102" y="21"/>
                    <a:pt x="102" y="21"/>
                  </a:cubicBezTo>
                  <a:cubicBezTo>
                    <a:pt x="102" y="20"/>
                    <a:pt x="102" y="20"/>
                    <a:pt x="102" y="20"/>
                  </a:cubicBezTo>
                  <a:cubicBezTo>
                    <a:pt x="101" y="19"/>
                    <a:pt x="101" y="19"/>
                    <a:pt x="101" y="20"/>
                  </a:cubicBezTo>
                  <a:cubicBezTo>
                    <a:pt x="100" y="20"/>
                    <a:pt x="101" y="20"/>
                    <a:pt x="101" y="19"/>
                  </a:cubicBezTo>
                  <a:cubicBezTo>
                    <a:pt x="100" y="19"/>
                    <a:pt x="100" y="19"/>
                    <a:pt x="100" y="18"/>
                  </a:cubicBezTo>
                  <a:cubicBezTo>
                    <a:pt x="100" y="18"/>
                    <a:pt x="100" y="18"/>
                    <a:pt x="100" y="18"/>
                  </a:cubicBezTo>
                  <a:cubicBezTo>
                    <a:pt x="100" y="18"/>
                    <a:pt x="99" y="18"/>
                    <a:pt x="99" y="18"/>
                  </a:cubicBezTo>
                  <a:cubicBezTo>
                    <a:pt x="99" y="19"/>
                    <a:pt x="99" y="18"/>
                    <a:pt x="99" y="19"/>
                  </a:cubicBezTo>
                  <a:cubicBezTo>
                    <a:pt x="99" y="19"/>
                    <a:pt x="100" y="19"/>
                    <a:pt x="100" y="20"/>
                  </a:cubicBezTo>
                  <a:cubicBezTo>
                    <a:pt x="100" y="20"/>
                    <a:pt x="100" y="20"/>
                    <a:pt x="100" y="20"/>
                  </a:cubicBezTo>
                  <a:cubicBezTo>
                    <a:pt x="100" y="21"/>
                    <a:pt x="100" y="21"/>
                    <a:pt x="100" y="22"/>
                  </a:cubicBezTo>
                  <a:cubicBezTo>
                    <a:pt x="100" y="22"/>
                    <a:pt x="100" y="22"/>
                    <a:pt x="101" y="22"/>
                  </a:cubicBezTo>
                  <a:cubicBezTo>
                    <a:pt x="101" y="22"/>
                    <a:pt x="101" y="22"/>
                    <a:pt x="102" y="22"/>
                  </a:cubicBezTo>
                  <a:close/>
                  <a:moveTo>
                    <a:pt x="105" y="22"/>
                  </a:moveTo>
                  <a:cubicBezTo>
                    <a:pt x="106" y="22"/>
                    <a:pt x="105" y="22"/>
                    <a:pt x="106" y="22"/>
                  </a:cubicBezTo>
                  <a:cubicBezTo>
                    <a:pt x="106" y="21"/>
                    <a:pt x="106" y="21"/>
                    <a:pt x="106" y="22"/>
                  </a:cubicBezTo>
                  <a:cubicBezTo>
                    <a:pt x="106" y="22"/>
                    <a:pt x="106" y="22"/>
                    <a:pt x="106" y="22"/>
                  </a:cubicBezTo>
                  <a:cubicBezTo>
                    <a:pt x="107" y="22"/>
                    <a:pt x="107" y="22"/>
                    <a:pt x="107" y="22"/>
                  </a:cubicBezTo>
                  <a:cubicBezTo>
                    <a:pt x="107" y="22"/>
                    <a:pt x="107" y="23"/>
                    <a:pt x="107" y="22"/>
                  </a:cubicBezTo>
                  <a:cubicBezTo>
                    <a:pt x="107" y="22"/>
                    <a:pt x="107" y="21"/>
                    <a:pt x="107" y="21"/>
                  </a:cubicBezTo>
                  <a:cubicBezTo>
                    <a:pt x="107" y="21"/>
                    <a:pt x="107" y="20"/>
                    <a:pt x="107" y="20"/>
                  </a:cubicBezTo>
                  <a:cubicBezTo>
                    <a:pt x="107" y="19"/>
                    <a:pt x="107" y="19"/>
                    <a:pt x="107" y="19"/>
                  </a:cubicBezTo>
                  <a:cubicBezTo>
                    <a:pt x="106" y="18"/>
                    <a:pt x="106" y="19"/>
                    <a:pt x="106" y="19"/>
                  </a:cubicBezTo>
                  <a:cubicBezTo>
                    <a:pt x="105" y="20"/>
                    <a:pt x="105" y="20"/>
                    <a:pt x="105" y="20"/>
                  </a:cubicBezTo>
                  <a:cubicBezTo>
                    <a:pt x="105" y="21"/>
                    <a:pt x="105" y="21"/>
                    <a:pt x="105" y="22"/>
                  </a:cubicBezTo>
                  <a:cubicBezTo>
                    <a:pt x="105" y="22"/>
                    <a:pt x="105" y="22"/>
                    <a:pt x="105" y="22"/>
                  </a:cubicBezTo>
                  <a:close/>
                  <a:moveTo>
                    <a:pt x="106" y="26"/>
                  </a:moveTo>
                  <a:cubicBezTo>
                    <a:pt x="106" y="26"/>
                    <a:pt x="105" y="26"/>
                    <a:pt x="106" y="27"/>
                  </a:cubicBezTo>
                  <a:cubicBezTo>
                    <a:pt x="106" y="28"/>
                    <a:pt x="106" y="28"/>
                    <a:pt x="107" y="27"/>
                  </a:cubicBezTo>
                  <a:cubicBezTo>
                    <a:pt x="107" y="27"/>
                    <a:pt x="107" y="26"/>
                    <a:pt x="107" y="26"/>
                  </a:cubicBezTo>
                  <a:cubicBezTo>
                    <a:pt x="107" y="25"/>
                    <a:pt x="106" y="25"/>
                    <a:pt x="106" y="26"/>
                  </a:cubicBezTo>
                  <a:cubicBezTo>
                    <a:pt x="106" y="26"/>
                    <a:pt x="106" y="25"/>
                    <a:pt x="106" y="26"/>
                  </a:cubicBezTo>
                  <a:close/>
                  <a:moveTo>
                    <a:pt x="107" y="23"/>
                  </a:moveTo>
                  <a:cubicBezTo>
                    <a:pt x="107" y="24"/>
                    <a:pt x="107" y="25"/>
                    <a:pt x="108" y="25"/>
                  </a:cubicBezTo>
                  <a:cubicBezTo>
                    <a:pt x="109" y="25"/>
                    <a:pt x="109" y="24"/>
                    <a:pt x="109" y="24"/>
                  </a:cubicBezTo>
                  <a:cubicBezTo>
                    <a:pt x="109" y="24"/>
                    <a:pt x="109" y="24"/>
                    <a:pt x="109" y="23"/>
                  </a:cubicBezTo>
                  <a:cubicBezTo>
                    <a:pt x="109" y="23"/>
                    <a:pt x="108" y="23"/>
                    <a:pt x="108" y="23"/>
                  </a:cubicBezTo>
                  <a:cubicBezTo>
                    <a:pt x="108" y="23"/>
                    <a:pt x="108" y="23"/>
                    <a:pt x="107" y="23"/>
                  </a:cubicBezTo>
                  <a:cubicBezTo>
                    <a:pt x="107" y="23"/>
                    <a:pt x="108" y="23"/>
                    <a:pt x="107" y="23"/>
                  </a:cubicBezTo>
                  <a:close/>
                  <a:moveTo>
                    <a:pt x="122" y="18"/>
                  </a:moveTo>
                  <a:cubicBezTo>
                    <a:pt x="122" y="18"/>
                    <a:pt x="122" y="17"/>
                    <a:pt x="121" y="17"/>
                  </a:cubicBezTo>
                  <a:cubicBezTo>
                    <a:pt x="121" y="17"/>
                    <a:pt x="121" y="17"/>
                    <a:pt x="121" y="16"/>
                  </a:cubicBezTo>
                  <a:cubicBezTo>
                    <a:pt x="120" y="16"/>
                    <a:pt x="120" y="17"/>
                    <a:pt x="120" y="16"/>
                  </a:cubicBezTo>
                  <a:cubicBezTo>
                    <a:pt x="120" y="16"/>
                    <a:pt x="119" y="16"/>
                    <a:pt x="119" y="16"/>
                  </a:cubicBezTo>
                  <a:cubicBezTo>
                    <a:pt x="119" y="16"/>
                    <a:pt x="119" y="17"/>
                    <a:pt x="119" y="17"/>
                  </a:cubicBezTo>
                  <a:cubicBezTo>
                    <a:pt x="119" y="17"/>
                    <a:pt x="118" y="16"/>
                    <a:pt x="118" y="16"/>
                  </a:cubicBezTo>
                  <a:cubicBezTo>
                    <a:pt x="118" y="17"/>
                    <a:pt x="118" y="17"/>
                    <a:pt x="119" y="18"/>
                  </a:cubicBezTo>
                  <a:cubicBezTo>
                    <a:pt x="119" y="18"/>
                    <a:pt x="119" y="18"/>
                    <a:pt x="120" y="18"/>
                  </a:cubicBezTo>
                  <a:cubicBezTo>
                    <a:pt x="120" y="18"/>
                    <a:pt x="121" y="18"/>
                    <a:pt x="121" y="18"/>
                  </a:cubicBezTo>
                  <a:cubicBezTo>
                    <a:pt x="121" y="18"/>
                    <a:pt x="122" y="18"/>
                    <a:pt x="122" y="18"/>
                  </a:cubicBezTo>
                  <a:cubicBezTo>
                    <a:pt x="122" y="18"/>
                    <a:pt x="122" y="18"/>
                    <a:pt x="122" y="18"/>
                  </a:cubicBezTo>
                  <a:close/>
                  <a:moveTo>
                    <a:pt x="123" y="16"/>
                  </a:moveTo>
                  <a:cubicBezTo>
                    <a:pt x="123" y="17"/>
                    <a:pt x="123" y="18"/>
                    <a:pt x="124" y="18"/>
                  </a:cubicBezTo>
                  <a:cubicBezTo>
                    <a:pt x="124" y="18"/>
                    <a:pt x="124" y="17"/>
                    <a:pt x="124" y="17"/>
                  </a:cubicBezTo>
                  <a:cubicBezTo>
                    <a:pt x="125" y="17"/>
                    <a:pt x="124" y="17"/>
                    <a:pt x="124" y="17"/>
                  </a:cubicBezTo>
                  <a:cubicBezTo>
                    <a:pt x="124" y="17"/>
                    <a:pt x="126" y="16"/>
                    <a:pt x="126" y="15"/>
                  </a:cubicBezTo>
                  <a:cubicBezTo>
                    <a:pt x="126" y="15"/>
                    <a:pt x="127" y="14"/>
                    <a:pt x="126" y="13"/>
                  </a:cubicBezTo>
                  <a:cubicBezTo>
                    <a:pt x="126" y="13"/>
                    <a:pt x="125" y="13"/>
                    <a:pt x="125" y="13"/>
                  </a:cubicBezTo>
                  <a:cubicBezTo>
                    <a:pt x="124" y="13"/>
                    <a:pt x="125" y="13"/>
                    <a:pt x="124" y="14"/>
                  </a:cubicBezTo>
                  <a:cubicBezTo>
                    <a:pt x="124" y="14"/>
                    <a:pt x="124" y="14"/>
                    <a:pt x="124" y="13"/>
                  </a:cubicBezTo>
                  <a:cubicBezTo>
                    <a:pt x="123" y="13"/>
                    <a:pt x="123" y="14"/>
                    <a:pt x="123" y="14"/>
                  </a:cubicBezTo>
                  <a:cubicBezTo>
                    <a:pt x="123" y="14"/>
                    <a:pt x="123" y="13"/>
                    <a:pt x="123" y="13"/>
                  </a:cubicBezTo>
                  <a:cubicBezTo>
                    <a:pt x="123" y="13"/>
                    <a:pt x="123" y="13"/>
                    <a:pt x="122" y="14"/>
                  </a:cubicBezTo>
                  <a:cubicBezTo>
                    <a:pt x="122" y="14"/>
                    <a:pt x="122" y="14"/>
                    <a:pt x="122" y="14"/>
                  </a:cubicBezTo>
                  <a:cubicBezTo>
                    <a:pt x="122" y="15"/>
                    <a:pt x="122" y="15"/>
                    <a:pt x="122" y="15"/>
                  </a:cubicBezTo>
                  <a:cubicBezTo>
                    <a:pt x="122" y="16"/>
                    <a:pt x="121" y="15"/>
                    <a:pt x="122" y="16"/>
                  </a:cubicBezTo>
                  <a:cubicBezTo>
                    <a:pt x="123" y="17"/>
                    <a:pt x="123" y="16"/>
                    <a:pt x="123" y="15"/>
                  </a:cubicBezTo>
                  <a:cubicBezTo>
                    <a:pt x="123" y="15"/>
                    <a:pt x="123" y="16"/>
                    <a:pt x="123" y="16"/>
                  </a:cubicBezTo>
                  <a:close/>
                  <a:moveTo>
                    <a:pt x="127" y="12"/>
                  </a:moveTo>
                  <a:cubicBezTo>
                    <a:pt x="127" y="12"/>
                    <a:pt x="127" y="13"/>
                    <a:pt x="128" y="13"/>
                  </a:cubicBezTo>
                  <a:cubicBezTo>
                    <a:pt x="128" y="13"/>
                    <a:pt x="129" y="13"/>
                    <a:pt x="129" y="12"/>
                  </a:cubicBezTo>
                  <a:cubicBezTo>
                    <a:pt x="130" y="12"/>
                    <a:pt x="130" y="11"/>
                    <a:pt x="130" y="11"/>
                  </a:cubicBezTo>
                  <a:cubicBezTo>
                    <a:pt x="129" y="10"/>
                    <a:pt x="129" y="10"/>
                    <a:pt x="129" y="9"/>
                  </a:cubicBezTo>
                  <a:cubicBezTo>
                    <a:pt x="129" y="9"/>
                    <a:pt x="128" y="9"/>
                    <a:pt x="128" y="9"/>
                  </a:cubicBezTo>
                  <a:cubicBezTo>
                    <a:pt x="128" y="9"/>
                    <a:pt x="128" y="9"/>
                    <a:pt x="128" y="9"/>
                  </a:cubicBezTo>
                  <a:cubicBezTo>
                    <a:pt x="128" y="8"/>
                    <a:pt x="127" y="8"/>
                    <a:pt x="127" y="9"/>
                  </a:cubicBezTo>
                  <a:cubicBezTo>
                    <a:pt x="126" y="9"/>
                    <a:pt x="127" y="11"/>
                    <a:pt x="127" y="11"/>
                  </a:cubicBezTo>
                  <a:cubicBezTo>
                    <a:pt x="127" y="12"/>
                    <a:pt x="127" y="12"/>
                    <a:pt x="127" y="12"/>
                  </a:cubicBezTo>
                  <a:close/>
                  <a:moveTo>
                    <a:pt x="118" y="13"/>
                  </a:moveTo>
                  <a:cubicBezTo>
                    <a:pt x="118" y="14"/>
                    <a:pt x="118" y="13"/>
                    <a:pt x="118" y="13"/>
                  </a:cubicBezTo>
                  <a:cubicBezTo>
                    <a:pt x="118" y="13"/>
                    <a:pt x="119" y="14"/>
                    <a:pt x="119" y="14"/>
                  </a:cubicBezTo>
                  <a:cubicBezTo>
                    <a:pt x="119" y="14"/>
                    <a:pt x="119" y="13"/>
                    <a:pt x="119" y="13"/>
                  </a:cubicBezTo>
                  <a:cubicBezTo>
                    <a:pt x="119" y="13"/>
                    <a:pt x="119" y="13"/>
                    <a:pt x="119" y="13"/>
                  </a:cubicBezTo>
                  <a:cubicBezTo>
                    <a:pt x="120" y="13"/>
                    <a:pt x="119" y="13"/>
                    <a:pt x="120" y="13"/>
                  </a:cubicBezTo>
                  <a:cubicBezTo>
                    <a:pt x="120" y="12"/>
                    <a:pt x="120" y="13"/>
                    <a:pt x="121" y="13"/>
                  </a:cubicBezTo>
                  <a:cubicBezTo>
                    <a:pt x="121" y="13"/>
                    <a:pt x="122" y="12"/>
                    <a:pt x="122" y="12"/>
                  </a:cubicBezTo>
                  <a:cubicBezTo>
                    <a:pt x="122" y="12"/>
                    <a:pt x="123" y="12"/>
                    <a:pt x="123" y="11"/>
                  </a:cubicBezTo>
                  <a:cubicBezTo>
                    <a:pt x="123" y="11"/>
                    <a:pt x="123" y="11"/>
                    <a:pt x="123" y="11"/>
                  </a:cubicBezTo>
                  <a:cubicBezTo>
                    <a:pt x="123" y="10"/>
                    <a:pt x="123" y="10"/>
                    <a:pt x="123" y="10"/>
                  </a:cubicBezTo>
                  <a:cubicBezTo>
                    <a:pt x="123" y="10"/>
                    <a:pt x="124" y="10"/>
                    <a:pt x="124" y="10"/>
                  </a:cubicBezTo>
                  <a:cubicBezTo>
                    <a:pt x="124" y="10"/>
                    <a:pt x="124" y="9"/>
                    <a:pt x="124" y="9"/>
                  </a:cubicBezTo>
                  <a:cubicBezTo>
                    <a:pt x="124" y="9"/>
                    <a:pt x="124" y="9"/>
                    <a:pt x="125" y="9"/>
                  </a:cubicBezTo>
                  <a:cubicBezTo>
                    <a:pt x="125" y="9"/>
                    <a:pt x="125" y="9"/>
                    <a:pt x="125" y="9"/>
                  </a:cubicBezTo>
                  <a:cubicBezTo>
                    <a:pt x="125" y="8"/>
                    <a:pt x="125" y="8"/>
                    <a:pt x="125" y="8"/>
                  </a:cubicBezTo>
                  <a:cubicBezTo>
                    <a:pt x="125" y="7"/>
                    <a:pt x="126" y="8"/>
                    <a:pt x="125" y="7"/>
                  </a:cubicBezTo>
                  <a:cubicBezTo>
                    <a:pt x="125" y="7"/>
                    <a:pt x="125" y="6"/>
                    <a:pt x="125" y="6"/>
                  </a:cubicBezTo>
                  <a:cubicBezTo>
                    <a:pt x="125" y="6"/>
                    <a:pt x="125" y="6"/>
                    <a:pt x="124" y="7"/>
                  </a:cubicBezTo>
                  <a:cubicBezTo>
                    <a:pt x="124" y="7"/>
                    <a:pt x="125" y="7"/>
                    <a:pt x="125" y="7"/>
                  </a:cubicBezTo>
                  <a:cubicBezTo>
                    <a:pt x="124" y="8"/>
                    <a:pt x="124" y="7"/>
                    <a:pt x="124" y="7"/>
                  </a:cubicBezTo>
                  <a:cubicBezTo>
                    <a:pt x="123" y="7"/>
                    <a:pt x="123" y="7"/>
                    <a:pt x="123" y="8"/>
                  </a:cubicBezTo>
                  <a:cubicBezTo>
                    <a:pt x="122" y="8"/>
                    <a:pt x="123" y="8"/>
                    <a:pt x="123" y="9"/>
                  </a:cubicBezTo>
                  <a:cubicBezTo>
                    <a:pt x="123" y="9"/>
                    <a:pt x="122" y="10"/>
                    <a:pt x="122" y="10"/>
                  </a:cubicBezTo>
                  <a:cubicBezTo>
                    <a:pt x="122" y="10"/>
                    <a:pt x="122" y="9"/>
                    <a:pt x="121" y="9"/>
                  </a:cubicBezTo>
                  <a:cubicBezTo>
                    <a:pt x="121" y="8"/>
                    <a:pt x="121" y="8"/>
                    <a:pt x="121" y="8"/>
                  </a:cubicBezTo>
                  <a:cubicBezTo>
                    <a:pt x="120" y="9"/>
                    <a:pt x="121" y="9"/>
                    <a:pt x="121" y="9"/>
                  </a:cubicBezTo>
                  <a:cubicBezTo>
                    <a:pt x="121" y="10"/>
                    <a:pt x="121" y="10"/>
                    <a:pt x="121" y="10"/>
                  </a:cubicBezTo>
                  <a:cubicBezTo>
                    <a:pt x="121" y="11"/>
                    <a:pt x="120" y="10"/>
                    <a:pt x="120" y="10"/>
                  </a:cubicBezTo>
                  <a:cubicBezTo>
                    <a:pt x="120" y="11"/>
                    <a:pt x="120" y="11"/>
                    <a:pt x="120" y="10"/>
                  </a:cubicBezTo>
                  <a:cubicBezTo>
                    <a:pt x="120" y="10"/>
                    <a:pt x="120" y="9"/>
                    <a:pt x="119" y="9"/>
                  </a:cubicBezTo>
                  <a:cubicBezTo>
                    <a:pt x="119" y="9"/>
                    <a:pt x="119" y="10"/>
                    <a:pt x="119" y="10"/>
                  </a:cubicBezTo>
                  <a:cubicBezTo>
                    <a:pt x="118" y="10"/>
                    <a:pt x="119" y="10"/>
                    <a:pt x="118" y="10"/>
                  </a:cubicBezTo>
                  <a:cubicBezTo>
                    <a:pt x="118" y="10"/>
                    <a:pt x="118" y="11"/>
                    <a:pt x="118" y="11"/>
                  </a:cubicBezTo>
                  <a:cubicBezTo>
                    <a:pt x="118" y="11"/>
                    <a:pt x="118" y="10"/>
                    <a:pt x="117" y="10"/>
                  </a:cubicBezTo>
                  <a:cubicBezTo>
                    <a:pt x="117" y="10"/>
                    <a:pt x="117" y="11"/>
                    <a:pt x="116" y="11"/>
                  </a:cubicBezTo>
                  <a:cubicBezTo>
                    <a:pt x="116" y="11"/>
                    <a:pt x="115" y="10"/>
                    <a:pt x="115" y="11"/>
                  </a:cubicBezTo>
                  <a:cubicBezTo>
                    <a:pt x="115" y="11"/>
                    <a:pt x="116" y="11"/>
                    <a:pt x="116" y="11"/>
                  </a:cubicBezTo>
                  <a:cubicBezTo>
                    <a:pt x="116" y="11"/>
                    <a:pt x="116" y="11"/>
                    <a:pt x="116" y="11"/>
                  </a:cubicBezTo>
                  <a:cubicBezTo>
                    <a:pt x="116" y="11"/>
                    <a:pt x="117" y="11"/>
                    <a:pt x="117" y="11"/>
                  </a:cubicBezTo>
                  <a:cubicBezTo>
                    <a:pt x="118" y="11"/>
                    <a:pt x="117" y="12"/>
                    <a:pt x="117" y="12"/>
                  </a:cubicBezTo>
                  <a:cubicBezTo>
                    <a:pt x="117" y="12"/>
                    <a:pt x="116" y="13"/>
                    <a:pt x="117" y="14"/>
                  </a:cubicBezTo>
                  <a:cubicBezTo>
                    <a:pt x="117" y="14"/>
                    <a:pt x="117" y="13"/>
                    <a:pt x="117" y="13"/>
                  </a:cubicBezTo>
                  <a:cubicBezTo>
                    <a:pt x="118" y="13"/>
                    <a:pt x="118" y="13"/>
                    <a:pt x="118" y="13"/>
                  </a:cubicBezTo>
                  <a:close/>
                  <a:moveTo>
                    <a:pt x="130" y="4"/>
                  </a:moveTo>
                  <a:cubicBezTo>
                    <a:pt x="130" y="4"/>
                    <a:pt x="130" y="3"/>
                    <a:pt x="130" y="3"/>
                  </a:cubicBezTo>
                  <a:cubicBezTo>
                    <a:pt x="130" y="3"/>
                    <a:pt x="129" y="3"/>
                    <a:pt x="129" y="3"/>
                  </a:cubicBezTo>
                  <a:cubicBezTo>
                    <a:pt x="128" y="3"/>
                    <a:pt x="128" y="3"/>
                    <a:pt x="128" y="4"/>
                  </a:cubicBezTo>
                  <a:cubicBezTo>
                    <a:pt x="128" y="4"/>
                    <a:pt x="129" y="4"/>
                    <a:pt x="129" y="4"/>
                  </a:cubicBezTo>
                  <a:cubicBezTo>
                    <a:pt x="129" y="4"/>
                    <a:pt x="128" y="4"/>
                    <a:pt x="128" y="4"/>
                  </a:cubicBezTo>
                  <a:cubicBezTo>
                    <a:pt x="128" y="4"/>
                    <a:pt x="129" y="5"/>
                    <a:pt x="129" y="5"/>
                  </a:cubicBezTo>
                  <a:cubicBezTo>
                    <a:pt x="129" y="5"/>
                    <a:pt x="129" y="5"/>
                    <a:pt x="130" y="5"/>
                  </a:cubicBezTo>
                  <a:cubicBezTo>
                    <a:pt x="130" y="5"/>
                    <a:pt x="131" y="4"/>
                    <a:pt x="130" y="4"/>
                  </a:cubicBezTo>
                  <a:cubicBezTo>
                    <a:pt x="130" y="4"/>
                    <a:pt x="130" y="4"/>
                    <a:pt x="130" y="4"/>
                  </a:cubicBezTo>
                  <a:cubicBezTo>
                    <a:pt x="129" y="4"/>
                    <a:pt x="130" y="4"/>
                    <a:pt x="130" y="4"/>
                  </a:cubicBezTo>
                  <a:cubicBezTo>
                    <a:pt x="130" y="4"/>
                    <a:pt x="130" y="4"/>
                    <a:pt x="130" y="4"/>
                  </a:cubicBezTo>
                  <a:cubicBezTo>
                    <a:pt x="130" y="4"/>
                    <a:pt x="130" y="4"/>
                    <a:pt x="130" y="4"/>
                  </a:cubicBezTo>
                  <a:close/>
                  <a:moveTo>
                    <a:pt x="134" y="3"/>
                  </a:moveTo>
                  <a:cubicBezTo>
                    <a:pt x="134" y="3"/>
                    <a:pt x="134" y="3"/>
                    <a:pt x="134" y="3"/>
                  </a:cubicBezTo>
                  <a:cubicBezTo>
                    <a:pt x="134" y="3"/>
                    <a:pt x="134" y="2"/>
                    <a:pt x="134" y="2"/>
                  </a:cubicBezTo>
                  <a:cubicBezTo>
                    <a:pt x="134" y="2"/>
                    <a:pt x="134" y="1"/>
                    <a:pt x="134" y="1"/>
                  </a:cubicBezTo>
                  <a:cubicBezTo>
                    <a:pt x="134" y="1"/>
                    <a:pt x="133" y="1"/>
                    <a:pt x="133" y="2"/>
                  </a:cubicBezTo>
                  <a:cubicBezTo>
                    <a:pt x="133" y="2"/>
                    <a:pt x="133" y="2"/>
                    <a:pt x="134" y="3"/>
                  </a:cubicBezTo>
                  <a:cubicBezTo>
                    <a:pt x="134" y="3"/>
                    <a:pt x="133" y="2"/>
                    <a:pt x="134" y="3"/>
                  </a:cubicBezTo>
                  <a:close/>
                  <a:moveTo>
                    <a:pt x="139" y="3"/>
                  </a:moveTo>
                  <a:cubicBezTo>
                    <a:pt x="139" y="4"/>
                    <a:pt x="139" y="4"/>
                    <a:pt x="139" y="5"/>
                  </a:cubicBezTo>
                  <a:cubicBezTo>
                    <a:pt x="139" y="5"/>
                    <a:pt x="140" y="5"/>
                    <a:pt x="140" y="5"/>
                  </a:cubicBezTo>
                  <a:cubicBezTo>
                    <a:pt x="140" y="5"/>
                    <a:pt x="140" y="4"/>
                    <a:pt x="140" y="4"/>
                  </a:cubicBezTo>
                  <a:cubicBezTo>
                    <a:pt x="141" y="4"/>
                    <a:pt x="141" y="4"/>
                    <a:pt x="141" y="4"/>
                  </a:cubicBezTo>
                  <a:cubicBezTo>
                    <a:pt x="142" y="4"/>
                    <a:pt x="142" y="4"/>
                    <a:pt x="143" y="4"/>
                  </a:cubicBezTo>
                  <a:cubicBezTo>
                    <a:pt x="143" y="4"/>
                    <a:pt x="144" y="3"/>
                    <a:pt x="144" y="3"/>
                  </a:cubicBezTo>
                  <a:cubicBezTo>
                    <a:pt x="144" y="2"/>
                    <a:pt x="144" y="2"/>
                    <a:pt x="143" y="2"/>
                  </a:cubicBezTo>
                  <a:cubicBezTo>
                    <a:pt x="143" y="2"/>
                    <a:pt x="143" y="3"/>
                    <a:pt x="142" y="3"/>
                  </a:cubicBezTo>
                  <a:cubicBezTo>
                    <a:pt x="142" y="3"/>
                    <a:pt x="142" y="3"/>
                    <a:pt x="142" y="3"/>
                  </a:cubicBezTo>
                  <a:cubicBezTo>
                    <a:pt x="142" y="3"/>
                    <a:pt x="142" y="3"/>
                    <a:pt x="142" y="2"/>
                  </a:cubicBezTo>
                  <a:cubicBezTo>
                    <a:pt x="142" y="2"/>
                    <a:pt x="143" y="2"/>
                    <a:pt x="143" y="1"/>
                  </a:cubicBezTo>
                  <a:cubicBezTo>
                    <a:pt x="142" y="1"/>
                    <a:pt x="142" y="1"/>
                    <a:pt x="141" y="1"/>
                  </a:cubicBezTo>
                  <a:cubicBezTo>
                    <a:pt x="141" y="1"/>
                    <a:pt x="141" y="0"/>
                    <a:pt x="141" y="0"/>
                  </a:cubicBezTo>
                  <a:cubicBezTo>
                    <a:pt x="141" y="0"/>
                    <a:pt x="141" y="0"/>
                    <a:pt x="140" y="0"/>
                  </a:cubicBezTo>
                  <a:cubicBezTo>
                    <a:pt x="140" y="0"/>
                    <a:pt x="140" y="0"/>
                    <a:pt x="140" y="0"/>
                  </a:cubicBezTo>
                  <a:cubicBezTo>
                    <a:pt x="139" y="1"/>
                    <a:pt x="141" y="2"/>
                    <a:pt x="141" y="3"/>
                  </a:cubicBezTo>
                  <a:cubicBezTo>
                    <a:pt x="140" y="2"/>
                    <a:pt x="140" y="2"/>
                    <a:pt x="140" y="1"/>
                  </a:cubicBezTo>
                  <a:cubicBezTo>
                    <a:pt x="139" y="1"/>
                    <a:pt x="139" y="1"/>
                    <a:pt x="139" y="2"/>
                  </a:cubicBezTo>
                  <a:cubicBezTo>
                    <a:pt x="139" y="2"/>
                    <a:pt x="138" y="2"/>
                    <a:pt x="138" y="2"/>
                  </a:cubicBezTo>
                  <a:cubicBezTo>
                    <a:pt x="138" y="2"/>
                    <a:pt x="138" y="2"/>
                    <a:pt x="138" y="2"/>
                  </a:cubicBezTo>
                  <a:cubicBezTo>
                    <a:pt x="138" y="3"/>
                    <a:pt x="139" y="3"/>
                    <a:pt x="139" y="3"/>
                  </a:cubicBezTo>
                  <a:cubicBezTo>
                    <a:pt x="139" y="3"/>
                    <a:pt x="139" y="3"/>
                    <a:pt x="139" y="3"/>
                  </a:cubicBezTo>
                  <a:close/>
                  <a:moveTo>
                    <a:pt x="169" y="26"/>
                  </a:moveTo>
                  <a:cubicBezTo>
                    <a:pt x="168" y="26"/>
                    <a:pt x="168" y="26"/>
                    <a:pt x="168" y="27"/>
                  </a:cubicBezTo>
                  <a:cubicBezTo>
                    <a:pt x="168" y="27"/>
                    <a:pt x="168" y="28"/>
                    <a:pt x="168" y="28"/>
                  </a:cubicBezTo>
                  <a:cubicBezTo>
                    <a:pt x="168" y="28"/>
                    <a:pt x="169" y="27"/>
                    <a:pt x="170" y="27"/>
                  </a:cubicBezTo>
                  <a:cubicBezTo>
                    <a:pt x="170" y="27"/>
                    <a:pt x="170" y="27"/>
                    <a:pt x="170" y="27"/>
                  </a:cubicBezTo>
                  <a:cubicBezTo>
                    <a:pt x="170" y="27"/>
                    <a:pt x="169" y="27"/>
                    <a:pt x="169" y="26"/>
                  </a:cubicBezTo>
                  <a:cubicBezTo>
                    <a:pt x="169" y="26"/>
                    <a:pt x="169" y="26"/>
                    <a:pt x="169" y="26"/>
                  </a:cubicBezTo>
                  <a:cubicBezTo>
                    <a:pt x="169" y="26"/>
                    <a:pt x="169" y="26"/>
                    <a:pt x="169" y="26"/>
                  </a:cubicBezTo>
                  <a:close/>
                  <a:moveTo>
                    <a:pt x="3" y="187"/>
                  </a:moveTo>
                  <a:cubicBezTo>
                    <a:pt x="3" y="187"/>
                    <a:pt x="4" y="188"/>
                    <a:pt x="4" y="188"/>
                  </a:cubicBezTo>
                  <a:cubicBezTo>
                    <a:pt x="4" y="188"/>
                    <a:pt x="4" y="186"/>
                    <a:pt x="4" y="186"/>
                  </a:cubicBezTo>
                  <a:cubicBezTo>
                    <a:pt x="3" y="185"/>
                    <a:pt x="3" y="186"/>
                    <a:pt x="3" y="187"/>
                  </a:cubicBezTo>
                  <a:cubicBezTo>
                    <a:pt x="3" y="187"/>
                    <a:pt x="3" y="186"/>
                    <a:pt x="3" y="187"/>
                  </a:cubicBezTo>
                  <a:close/>
                  <a:moveTo>
                    <a:pt x="1" y="174"/>
                  </a:moveTo>
                  <a:cubicBezTo>
                    <a:pt x="1" y="175"/>
                    <a:pt x="2" y="178"/>
                    <a:pt x="3" y="177"/>
                  </a:cubicBezTo>
                  <a:cubicBezTo>
                    <a:pt x="3" y="176"/>
                    <a:pt x="3" y="175"/>
                    <a:pt x="2" y="175"/>
                  </a:cubicBezTo>
                  <a:cubicBezTo>
                    <a:pt x="2" y="175"/>
                    <a:pt x="1" y="174"/>
                    <a:pt x="1" y="174"/>
                  </a:cubicBezTo>
                  <a:cubicBezTo>
                    <a:pt x="1" y="175"/>
                    <a:pt x="1" y="174"/>
                    <a:pt x="1" y="174"/>
                  </a:cubicBezTo>
                  <a:close/>
                  <a:moveTo>
                    <a:pt x="8" y="153"/>
                  </a:moveTo>
                  <a:cubicBezTo>
                    <a:pt x="8" y="152"/>
                    <a:pt x="7" y="150"/>
                    <a:pt x="7" y="152"/>
                  </a:cubicBezTo>
                  <a:cubicBezTo>
                    <a:pt x="6" y="152"/>
                    <a:pt x="7" y="154"/>
                    <a:pt x="8" y="153"/>
                  </a:cubicBezTo>
                  <a:close/>
                  <a:moveTo>
                    <a:pt x="5" y="153"/>
                  </a:moveTo>
                  <a:cubicBezTo>
                    <a:pt x="5" y="154"/>
                    <a:pt x="5" y="155"/>
                    <a:pt x="6" y="154"/>
                  </a:cubicBezTo>
                  <a:cubicBezTo>
                    <a:pt x="6" y="154"/>
                    <a:pt x="6" y="154"/>
                    <a:pt x="6" y="154"/>
                  </a:cubicBezTo>
                  <a:cubicBezTo>
                    <a:pt x="6" y="153"/>
                    <a:pt x="5" y="153"/>
                    <a:pt x="5" y="153"/>
                  </a:cubicBezTo>
                  <a:cubicBezTo>
                    <a:pt x="5" y="153"/>
                    <a:pt x="5" y="153"/>
                    <a:pt x="5" y="153"/>
                  </a:cubicBezTo>
                  <a:close/>
                  <a:moveTo>
                    <a:pt x="22" y="139"/>
                  </a:moveTo>
                  <a:cubicBezTo>
                    <a:pt x="22" y="139"/>
                    <a:pt x="20" y="140"/>
                    <a:pt x="21" y="140"/>
                  </a:cubicBezTo>
                  <a:cubicBezTo>
                    <a:pt x="22" y="140"/>
                    <a:pt x="22" y="139"/>
                    <a:pt x="22" y="139"/>
                  </a:cubicBezTo>
                  <a:cubicBezTo>
                    <a:pt x="22" y="139"/>
                    <a:pt x="22" y="139"/>
                    <a:pt x="22" y="139"/>
                  </a:cubicBezTo>
                  <a:close/>
                  <a:moveTo>
                    <a:pt x="18" y="142"/>
                  </a:moveTo>
                  <a:cubicBezTo>
                    <a:pt x="18" y="142"/>
                    <a:pt x="18" y="142"/>
                    <a:pt x="17" y="142"/>
                  </a:cubicBezTo>
                  <a:cubicBezTo>
                    <a:pt x="17" y="142"/>
                    <a:pt x="17" y="143"/>
                    <a:pt x="18" y="143"/>
                  </a:cubicBezTo>
                  <a:cubicBezTo>
                    <a:pt x="18" y="143"/>
                    <a:pt x="19" y="143"/>
                    <a:pt x="19" y="143"/>
                  </a:cubicBezTo>
                  <a:cubicBezTo>
                    <a:pt x="19" y="142"/>
                    <a:pt x="19" y="141"/>
                    <a:pt x="19" y="141"/>
                  </a:cubicBezTo>
                  <a:cubicBezTo>
                    <a:pt x="18" y="141"/>
                    <a:pt x="18" y="142"/>
                    <a:pt x="18" y="142"/>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75" name="Freeform 783">
              <a:extLst>
                <a:ext uri="{FF2B5EF4-FFF2-40B4-BE49-F238E27FC236}">
                  <a16:creationId xmlns:a16="http://schemas.microsoft.com/office/drawing/2014/main" id="{8E3A40BC-E3B8-E4C4-838E-8A896A87BC3A}"/>
                </a:ext>
              </a:extLst>
            </p:cNvPr>
            <p:cNvSpPr>
              <a:spLocks/>
            </p:cNvSpPr>
            <p:nvPr/>
          </p:nvSpPr>
          <p:spPr bwMode="auto">
            <a:xfrm>
              <a:off x="5942013" y="3530600"/>
              <a:ext cx="49212" cy="53975"/>
            </a:xfrm>
            <a:custGeom>
              <a:avLst/>
              <a:gdLst>
                <a:gd name="T0" fmla="*/ 11 w 12"/>
                <a:gd name="T1" fmla="*/ 8 h 13"/>
                <a:gd name="T2" fmla="*/ 11 w 12"/>
                <a:gd name="T3" fmla="*/ 8 h 13"/>
                <a:gd name="T4" fmla="*/ 11 w 12"/>
                <a:gd name="T5" fmla="*/ 7 h 13"/>
                <a:gd name="T6" fmla="*/ 12 w 12"/>
                <a:gd name="T7" fmla="*/ 6 h 13"/>
                <a:gd name="T8" fmla="*/ 11 w 12"/>
                <a:gd name="T9" fmla="*/ 6 h 13"/>
                <a:gd name="T10" fmla="*/ 9 w 12"/>
                <a:gd name="T11" fmla="*/ 5 h 13"/>
                <a:gd name="T12" fmla="*/ 9 w 12"/>
                <a:gd name="T13" fmla="*/ 5 h 13"/>
                <a:gd name="T14" fmla="*/ 9 w 12"/>
                <a:gd name="T15" fmla="*/ 4 h 13"/>
                <a:gd name="T16" fmla="*/ 8 w 12"/>
                <a:gd name="T17" fmla="*/ 3 h 13"/>
                <a:gd name="T18" fmla="*/ 7 w 12"/>
                <a:gd name="T19" fmla="*/ 2 h 13"/>
                <a:gd name="T20" fmla="*/ 6 w 12"/>
                <a:gd name="T21" fmla="*/ 2 h 13"/>
                <a:gd name="T22" fmla="*/ 6 w 12"/>
                <a:gd name="T23" fmla="*/ 1 h 13"/>
                <a:gd name="T24" fmla="*/ 4 w 12"/>
                <a:gd name="T25" fmla="*/ 1 h 13"/>
                <a:gd name="T26" fmla="*/ 4 w 12"/>
                <a:gd name="T27" fmla="*/ 2 h 13"/>
                <a:gd name="T28" fmla="*/ 3 w 12"/>
                <a:gd name="T29" fmla="*/ 3 h 13"/>
                <a:gd name="T30" fmla="*/ 3 w 12"/>
                <a:gd name="T31" fmla="*/ 4 h 13"/>
                <a:gd name="T32" fmla="*/ 2 w 12"/>
                <a:gd name="T33" fmla="*/ 4 h 13"/>
                <a:gd name="T34" fmla="*/ 1 w 12"/>
                <a:gd name="T35" fmla="*/ 5 h 13"/>
                <a:gd name="T36" fmla="*/ 0 w 12"/>
                <a:gd name="T37" fmla="*/ 5 h 13"/>
                <a:gd name="T38" fmla="*/ 1 w 12"/>
                <a:gd name="T39" fmla="*/ 6 h 13"/>
                <a:gd name="T40" fmla="*/ 0 w 12"/>
                <a:gd name="T41" fmla="*/ 7 h 13"/>
                <a:gd name="T42" fmla="*/ 1 w 12"/>
                <a:gd name="T43" fmla="*/ 9 h 13"/>
                <a:gd name="T44" fmla="*/ 3 w 12"/>
                <a:gd name="T45" fmla="*/ 9 h 13"/>
                <a:gd name="T46" fmla="*/ 4 w 12"/>
                <a:gd name="T47" fmla="*/ 13 h 13"/>
                <a:gd name="T48" fmla="*/ 5 w 12"/>
                <a:gd name="T49" fmla="*/ 12 h 13"/>
                <a:gd name="T50" fmla="*/ 7 w 12"/>
                <a:gd name="T51" fmla="*/ 11 h 13"/>
                <a:gd name="T52" fmla="*/ 8 w 12"/>
                <a:gd name="T53" fmla="*/ 11 h 13"/>
                <a:gd name="T54" fmla="*/ 9 w 12"/>
                <a:gd name="T55" fmla="*/ 11 h 13"/>
                <a:gd name="T56" fmla="*/ 9 w 12"/>
                <a:gd name="T57" fmla="*/ 10 h 13"/>
                <a:gd name="T58" fmla="*/ 11 w 12"/>
                <a:gd name="T59" fmla="*/ 10 h 13"/>
                <a:gd name="T60" fmla="*/ 10 w 12"/>
                <a:gd name="T61" fmla="*/ 9 h 13"/>
                <a:gd name="T62" fmla="*/ 11 w 12"/>
                <a:gd name="T63" fmla="*/ 8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2" h="13">
                  <a:moveTo>
                    <a:pt x="11" y="8"/>
                  </a:moveTo>
                  <a:cubicBezTo>
                    <a:pt x="11" y="8"/>
                    <a:pt x="11" y="8"/>
                    <a:pt x="11" y="8"/>
                  </a:cubicBezTo>
                  <a:cubicBezTo>
                    <a:pt x="11" y="8"/>
                    <a:pt x="11" y="7"/>
                    <a:pt x="11" y="7"/>
                  </a:cubicBezTo>
                  <a:cubicBezTo>
                    <a:pt x="12" y="7"/>
                    <a:pt x="12" y="6"/>
                    <a:pt x="12" y="6"/>
                  </a:cubicBezTo>
                  <a:cubicBezTo>
                    <a:pt x="12" y="6"/>
                    <a:pt x="12" y="6"/>
                    <a:pt x="11" y="6"/>
                  </a:cubicBezTo>
                  <a:cubicBezTo>
                    <a:pt x="11" y="5"/>
                    <a:pt x="10" y="6"/>
                    <a:pt x="9" y="5"/>
                  </a:cubicBezTo>
                  <a:cubicBezTo>
                    <a:pt x="9" y="5"/>
                    <a:pt x="9" y="5"/>
                    <a:pt x="9" y="5"/>
                  </a:cubicBezTo>
                  <a:cubicBezTo>
                    <a:pt x="9" y="4"/>
                    <a:pt x="9" y="4"/>
                    <a:pt x="9" y="4"/>
                  </a:cubicBezTo>
                  <a:cubicBezTo>
                    <a:pt x="9" y="4"/>
                    <a:pt x="9" y="4"/>
                    <a:pt x="8" y="3"/>
                  </a:cubicBezTo>
                  <a:cubicBezTo>
                    <a:pt x="8" y="3"/>
                    <a:pt x="8" y="2"/>
                    <a:pt x="7" y="2"/>
                  </a:cubicBezTo>
                  <a:cubicBezTo>
                    <a:pt x="7" y="2"/>
                    <a:pt x="6" y="2"/>
                    <a:pt x="6" y="2"/>
                  </a:cubicBezTo>
                  <a:cubicBezTo>
                    <a:pt x="6" y="1"/>
                    <a:pt x="6" y="1"/>
                    <a:pt x="6" y="1"/>
                  </a:cubicBezTo>
                  <a:cubicBezTo>
                    <a:pt x="5" y="0"/>
                    <a:pt x="5" y="0"/>
                    <a:pt x="4" y="1"/>
                  </a:cubicBezTo>
                  <a:cubicBezTo>
                    <a:pt x="3" y="2"/>
                    <a:pt x="4" y="1"/>
                    <a:pt x="4" y="2"/>
                  </a:cubicBezTo>
                  <a:cubicBezTo>
                    <a:pt x="5" y="3"/>
                    <a:pt x="3" y="3"/>
                    <a:pt x="3" y="3"/>
                  </a:cubicBezTo>
                  <a:cubicBezTo>
                    <a:pt x="3" y="4"/>
                    <a:pt x="3" y="4"/>
                    <a:pt x="3" y="4"/>
                  </a:cubicBezTo>
                  <a:cubicBezTo>
                    <a:pt x="3" y="5"/>
                    <a:pt x="2" y="4"/>
                    <a:pt x="2" y="4"/>
                  </a:cubicBezTo>
                  <a:cubicBezTo>
                    <a:pt x="2" y="5"/>
                    <a:pt x="2" y="5"/>
                    <a:pt x="1" y="5"/>
                  </a:cubicBezTo>
                  <a:cubicBezTo>
                    <a:pt x="1" y="5"/>
                    <a:pt x="1" y="5"/>
                    <a:pt x="0" y="5"/>
                  </a:cubicBezTo>
                  <a:cubicBezTo>
                    <a:pt x="0" y="5"/>
                    <a:pt x="0" y="5"/>
                    <a:pt x="1" y="6"/>
                  </a:cubicBezTo>
                  <a:cubicBezTo>
                    <a:pt x="1" y="6"/>
                    <a:pt x="1" y="6"/>
                    <a:pt x="0" y="7"/>
                  </a:cubicBezTo>
                  <a:cubicBezTo>
                    <a:pt x="1" y="7"/>
                    <a:pt x="1" y="8"/>
                    <a:pt x="1" y="9"/>
                  </a:cubicBezTo>
                  <a:cubicBezTo>
                    <a:pt x="2" y="9"/>
                    <a:pt x="2" y="9"/>
                    <a:pt x="3" y="9"/>
                  </a:cubicBezTo>
                  <a:cubicBezTo>
                    <a:pt x="4" y="10"/>
                    <a:pt x="4" y="12"/>
                    <a:pt x="4" y="13"/>
                  </a:cubicBezTo>
                  <a:cubicBezTo>
                    <a:pt x="5" y="13"/>
                    <a:pt x="5" y="13"/>
                    <a:pt x="5" y="12"/>
                  </a:cubicBezTo>
                  <a:cubicBezTo>
                    <a:pt x="5" y="11"/>
                    <a:pt x="6" y="11"/>
                    <a:pt x="7" y="11"/>
                  </a:cubicBezTo>
                  <a:cubicBezTo>
                    <a:pt x="7" y="10"/>
                    <a:pt x="7" y="10"/>
                    <a:pt x="8" y="11"/>
                  </a:cubicBezTo>
                  <a:cubicBezTo>
                    <a:pt x="8" y="11"/>
                    <a:pt x="8" y="11"/>
                    <a:pt x="9" y="11"/>
                  </a:cubicBezTo>
                  <a:cubicBezTo>
                    <a:pt x="9" y="11"/>
                    <a:pt x="9" y="10"/>
                    <a:pt x="9" y="10"/>
                  </a:cubicBezTo>
                  <a:cubicBezTo>
                    <a:pt x="10" y="10"/>
                    <a:pt x="10" y="10"/>
                    <a:pt x="11" y="10"/>
                  </a:cubicBezTo>
                  <a:cubicBezTo>
                    <a:pt x="10" y="9"/>
                    <a:pt x="10" y="9"/>
                    <a:pt x="10" y="9"/>
                  </a:cubicBezTo>
                  <a:cubicBezTo>
                    <a:pt x="11" y="9"/>
                    <a:pt x="11" y="9"/>
                    <a:pt x="11" y="8"/>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76" name="Freeform 784">
              <a:extLst>
                <a:ext uri="{FF2B5EF4-FFF2-40B4-BE49-F238E27FC236}">
                  <a16:creationId xmlns:a16="http://schemas.microsoft.com/office/drawing/2014/main" id="{BAA5D680-98CE-421E-2586-20EC7F97F48D}"/>
                </a:ext>
              </a:extLst>
            </p:cNvPr>
            <p:cNvSpPr>
              <a:spLocks/>
            </p:cNvSpPr>
            <p:nvPr/>
          </p:nvSpPr>
          <p:spPr bwMode="auto">
            <a:xfrm>
              <a:off x="4813301" y="2559050"/>
              <a:ext cx="4762" cy="4763"/>
            </a:xfrm>
            <a:custGeom>
              <a:avLst/>
              <a:gdLst>
                <a:gd name="T0" fmla="*/ 0 w 3"/>
                <a:gd name="T1" fmla="*/ 3 h 3"/>
                <a:gd name="T2" fmla="*/ 0 w 3"/>
                <a:gd name="T3" fmla="*/ 3 h 3"/>
                <a:gd name="T4" fmla="*/ 3 w 3"/>
                <a:gd name="T5" fmla="*/ 3 h 3"/>
                <a:gd name="T6" fmla="*/ 0 w 3"/>
                <a:gd name="T7" fmla="*/ 0 h 3"/>
                <a:gd name="T8" fmla="*/ 0 w 3"/>
                <a:gd name="T9" fmla="*/ 3 h 3"/>
              </a:gdLst>
              <a:ahLst/>
              <a:cxnLst>
                <a:cxn ang="0">
                  <a:pos x="T0" y="T1"/>
                </a:cxn>
                <a:cxn ang="0">
                  <a:pos x="T2" y="T3"/>
                </a:cxn>
                <a:cxn ang="0">
                  <a:pos x="T4" y="T5"/>
                </a:cxn>
                <a:cxn ang="0">
                  <a:pos x="T6" y="T7"/>
                </a:cxn>
                <a:cxn ang="0">
                  <a:pos x="T8" y="T9"/>
                </a:cxn>
              </a:cxnLst>
              <a:rect l="0" t="0" r="r" b="b"/>
              <a:pathLst>
                <a:path w="3" h="3">
                  <a:moveTo>
                    <a:pt x="0" y="3"/>
                  </a:moveTo>
                  <a:lnTo>
                    <a:pt x="0" y="3"/>
                  </a:lnTo>
                  <a:lnTo>
                    <a:pt x="3" y="3"/>
                  </a:lnTo>
                  <a:lnTo>
                    <a:pt x="0" y="0"/>
                  </a:lnTo>
                  <a:lnTo>
                    <a:pt x="0" y="3"/>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77" name="Freeform 785">
              <a:extLst>
                <a:ext uri="{FF2B5EF4-FFF2-40B4-BE49-F238E27FC236}">
                  <a16:creationId xmlns:a16="http://schemas.microsoft.com/office/drawing/2014/main" id="{CF8AAF36-6690-A7C2-C272-A48D34BDA28F}"/>
                </a:ext>
              </a:extLst>
            </p:cNvPr>
            <p:cNvSpPr>
              <a:spLocks/>
            </p:cNvSpPr>
            <p:nvPr/>
          </p:nvSpPr>
          <p:spPr bwMode="auto">
            <a:xfrm>
              <a:off x="4889501" y="2543175"/>
              <a:ext cx="3175" cy="0"/>
            </a:xfrm>
            <a:custGeom>
              <a:avLst/>
              <a:gdLst>
                <a:gd name="T0" fmla="*/ 0 w 2"/>
                <a:gd name="T1" fmla="*/ 0 w 2"/>
                <a:gd name="T2" fmla="*/ 2 w 2"/>
                <a:gd name="T3" fmla="*/ 0 w 2"/>
                <a:gd name="T4" fmla="*/ 0 w 2"/>
              </a:gdLst>
              <a:ahLst/>
              <a:cxnLst>
                <a:cxn ang="0">
                  <a:pos x="T0" y="0"/>
                </a:cxn>
                <a:cxn ang="0">
                  <a:pos x="T1" y="0"/>
                </a:cxn>
                <a:cxn ang="0">
                  <a:pos x="T2" y="0"/>
                </a:cxn>
                <a:cxn ang="0">
                  <a:pos x="T3" y="0"/>
                </a:cxn>
                <a:cxn ang="0">
                  <a:pos x="T4" y="0"/>
                </a:cxn>
              </a:cxnLst>
              <a:rect l="0" t="0" r="r" b="b"/>
              <a:pathLst>
                <a:path w="2">
                  <a:moveTo>
                    <a:pt x="0" y="0"/>
                  </a:moveTo>
                  <a:lnTo>
                    <a:pt x="0" y="0"/>
                  </a:lnTo>
                  <a:lnTo>
                    <a:pt x="2" y="0"/>
                  </a:lnTo>
                  <a:lnTo>
                    <a:pt x="0" y="0"/>
                  </a:lnTo>
                  <a:lnTo>
                    <a:pt x="0" y="0"/>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78" name="Freeform 786">
              <a:extLst>
                <a:ext uri="{FF2B5EF4-FFF2-40B4-BE49-F238E27FC236}">
                  <a16:creationId xmlns:a16="http://schemas.microsoft.com/office/drawing/2014/main" id="{7EA1FACF-1495-4F90-7B50-84E368B8D137}"/>
                </a:ext>
              </a:extLst>
            </p:cNvPr>
            <p:cNvSpPr>
              <a:spLocks noEditPoints="1"/>
            </p:cNvSpPr>
            <p:nvPr/>
          </p:nvSpPr>
          <p:spPr bwMode="auto">
            <a:xfrm>
              <a:off x="4689476" y="2351088"/>
              <a:ext cx="320675" cy="212725"/>
            </a:xfrm>
            <a:custGeom>
              <a:avLst/>
              <a:gdLst>
                <a:gd name="T0" fmla="*/ 76 w 77"/>
                <a:gd name="T1" fmla="*/ 19 h 51"/>
                <a:gd name="T2" fmla="*/ 76 w 77"/>
                <a:gd name="T3" fmla="*/ 15 h 51"/>
                <a:gd name="T4" fmla="*/ 70 w 77"/>
                <a:gd name="T5" fmla="*/ 13 h 51"/>
                <a:gd name="T6" fmla="*/ 67 w 77"/>
                <a:gd name="T7" fmla="*/ 11 h 51"/>
                <a:gd name="T8" fmla="*/ 65 w 77"/>
                <a:gd name="T9" fmla="*/ 6 h 51"/>
                <a:gd name="T10" fmla="*/ 63 w 77"/>
                <a:gd name="T11" fmla="*/ 4 h 51"/>
                <a:gd name="T12" fmla="*/ 58 w 77"/>
                <a:gd name="T13" fmla="*/ 2 h 51"/>
                <a:gd name="T14" fmla="*/ 55 w 77"/>
                <a:gd name="T15" fmla="*/ 1 h 51"/>
                <a:gd name="T16" fmla="*/ 54 w 77"/>
                <a:gd name="T17" fmla="*/ 7 h 51"/>
                <a:gd name="T18" fmla="*/ 48 w 77"/>
                <a:gd name="T19" fmla="*/ 9 h 51"/>
                <a:gd name="T20" fmla="*/ 45 w 77"/>
                <a:gd name="T21" fmla="*/ 13 h 51"/>
                <a:gd name="T22" fmla="*/ 41 w 77"/>
                <a:gd name="T23" fmla="*/ 7 h 51"/>
                <a:gd name="T24" fmla="*/ 37 w 77"/>
                <a:gd name="T25" fmla="*/ 8 h 51"/>
                <a:gd name="T26" fmla="*/ 32 w 77"/>
                <a:gd name="T27" fmla="*/ 11 h 51"/>
                <a:gd name="T28" fmla="*/ 28 w 77"/>
                <a:gd name="T29" fmla="*/ 9 h 51"/>
                <a:gd name="T30" fmla="*/ 28 w 77"/>
                <a:gd name="T31" fmla="*/ 17 h 51"/>
                <a:gd name="T32" fmla="*/ 25 w 77"/>
                <a:gd name="T33" fmla="*/ 20 h 51"/>
                <a:gd name="T34" fmla="*/ 21 w 77"/>
                <a:gd name="T35" fmla="*/ 17 h 51"/>
                <a:gd name="T36" fmla="*/ 22 w 77"/>
                <a:gd name="T37" fmla="*/ 11 h 51"/>
                <a:gd name="T38" fmla="*/ 21 w 77"/>
                <a:gd name="T39" fmla="*/ 8 h 51"/>
                <a:gd name="T40" fmla="*/ 17 w 77"/>
                <a:gd name="T41" fmla="*/ 5 h 51"/>
                <a:gd name="T42" fmla="*/ 11 w 77"/>
                <a:gd name="T43" fmla="*/ 2 h 51"/>
                <a:gd name="T44" fmla="*/ 12 w 77"/>
                <a:gd name="T45" fmla="*/ 4 h 51"/>
                <a:gd name="T46" fmla="*/ 14 w 77"/>
                <a:gd name="T47" fmla="*/ 6 h 51"/>
                <a:gd name="T48" fmla="*/ 15 w 77"/>
                <a:gd name="T49" fmla="*/ 11 h 51"/>
                <a:gd name="T50" fmla="*/ 11 w 77"/>
                <a:gd name="T51" fmla="*/ 9 h 51"/>
                <a:gd name="T52" fmla="*/ 6 w 77"/>
                <a:gd name="T53" fmla="*/ 8 h 51"/>
                <a:gd name="T54" fmla="*/ 7 w 77"/>
                <a:gd name="T55" fmla="*/ 13 h 51"/>
                <a:gd name="T56" fmla="*/ 7 w 77"/>
                <a:gd name="T57" fmla="*/ 16 h 51"/>
                <a:gd name="T58" fmla="*/ 4 w 77"/>
                <a:gd name="T59" fmla="*/ 18 h 51"/>
                <a:gd name="T60" fmla="*/ 11 w 77"/>
                <a:gd name="T61" fmla="*/ 17 h 51"/>
                <a:gd name="T62" fmla="*/ 14 w 77"/>
                <a:gd name="T63" fmla="*/ 16 h 51"/>
                <a:gd name="T64" fmla="*/ 17 w 77"/>
                <a:gd name="T65" fmla="*/ 18 h 51"/>
                <a:gd name="T66" fmla="*/ 14 w 77"/>
                <a:gd name="T67" fmla="*/ 23 h 51"/>
                <a:gd name="T68" fmla="*/ 13 w 77"/>
                <a:gd name="T69" fmla="*/ 25 h 51"/>
                <a:gd name="T70" fmla="*/ 10 w 77"/>
                <a:gd name="T71" fmla="*/ 25 h 51"/>
                <a:gd name="T72" fmla="*/ 8 w 77"/>
                <a:gd name="T73" fmla="*/ 26 h 51"/>
                <a:gd name="T74" fmla="*/ 5 w 77"/>
                <a:gd name="T75" fmla="*/ 30 h 51"/>
                <a:gd name="T76" fmla="*/ 13 w 77"/>
                <a:gd name="T77" fmla="*/ 29 h 51"/>
                <a:gd name="T78" fmla="*/ 15 w 77"/>
                <a:gd name="T79" fmla="*/ 32 h 51"/>
                <a:gd name="T80" fmla="*/ 19 w 77"/>
                <a:gd name="T81" fmla="*/ 32 h 51"/>
                <a:gd name="T82" fmla="*/ 19 w 77"/>
                <a:gd name="T83" fmla="*/ 33 h 51"/>
                <a:gd name="T84" fmla="*/ 19 w 77"/>
                <a:gd name="T85" fmla="*/ 36 h 51"/>
                <a:gd name="T86" fmla="*/ 17 w 77"/>
                <a:gd name="T87" fmla="*/ 39 h 51"/>
                <a:gd name="T88" fmla="*/ 13 w 77"/>
                <a:gd name="T89" fmla="*/ 41 h 51"/>
                <a:gd name="T90" fmla="*/ 14 w 77"/>
                <a:gd name="T91" fmla="*/ 44 h 51"/>
                <a:gd name="T92" fmla="*/ 26 w 77"/>
                <a:gd name="T93" fmla="*/ 45 h 51"/>
                <a:gd name="T94" fmla="*/ 30 w 77"/>
                <a:gd name="T95" fmla="*/ 46 h 51"/>
                <a:gd name="T96" fmla="*/ 38 w 77"/>
                <a:gd name="T97" fmla="*/ 51 h 51"/>
                <a:gd name="T98" fmla="*/ 48 w 77"/>
                <a:gd name="T99" fmla="*/ 47 h 51"/>
                <a:gd name="T100" fmla="*/ 49 w 77"/>
                <a:gd name="T101" fmla="*/ 45 h 51"/>
                <a:gd name="T102" fmla="*/ 54 w 77"/>
                <a:gd name="T103" fmla="*/ 43 h 51"/>
                <a:gd name="T104" fmla="*/ 59 w 77"/>
                <a:gd name="T105" fmla="*/ 41 h 51"/>
                <a:gd name="T106" fmla="*/ 65 w 77"/>
                <a:gd name="T107" fmla="*/ 36 h 51"/>
                <a:gd name="T108" fmla="*/ 67 w 77"/>
                <a:gd name="T109" fmla="*/ 35 h 51"/>
                <a:gd name="T110" fmla="*/ 72 w 77"/>
                <a:gd name="T111" fmla="*/ 30 h 51"/>
                <a:gd name="T112" fmla="*/ 71 w 77"/>
                <a:gd name="T113" fmla="*/ 27 h 51"/>
                <a:gd name="T114" fmla="*/ 74 w 77"/>
                <a:gd name="T115" fmla="*/ 23 h 51"/>
                <a:gd name="T116" fmla="*/ 20 w 77"/>
                <a:gd name="T117" fmla="*/ 18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77" h="51">
                  <a:moveTo>
                    <a:pt x="77" y="22"/>
                  </a:moveTo>
                  <a:cubicBezTo>
                    <a:pt x="77" y="21"/>
                    <a:pt x="77" y="21"/>
                    <a:pt x="77" y="21"/>
                  </a:cubicBezTo>
                  <a:cubicBezTo>
                    <a:pt x="77" y="21"/>
                    <a:pt x="77" y="21"/>
                    <a:pt x="77" y="20"/>
                  </a:cubicBezTo>
                  <a:cubicBezTo>
                    <a:pt x="77" y="20"/>
                    <a:pt x="76" y="21"/>
                    <a:pt x="76" y="21"/>
                  </a:cubicBezTo>
                  <a:cubicBezTo>
                    <a:pt x="76" y="21"/>
                    <a:pt x="76" y="21"/>
                    <a:pt x="76" y="21"/>
                  </a:cubicBezTo>
                  <a:cubicBezTo>
                    <a:pt x="76" y="21"/>
                    <a:pt x="76" y="21"/>
                    <a:pt x="76" y="21"/>
                  </a:cubicBezTo>
                  <a:cubicBezTo>
                    <a:pt x="75" y="21"/>
                    <a:pt x="75" y="21"/>
                    <a:pt x="75" y="21"/>
                  </a:cubicBezTo>
                  <a:cubicBezTo>
                    <a:pt x="76" y="20"/>
                    <a:pt x="76" y="20"/>
                    <a:pt x="76" y="20"/>
                  </a:cubicBezTo>
                  <a:cubicBezTo>
                    <a:pt x="76" y="20"/>
                    <a:pt x="76" y="20"/>
                    <a:pt x="76" y="20"/>
                  </a:cubicBezTo>
                  <a:cubicBezTo>
                    <a:pt x="75" y="20"/>
                    <a:pt x="74" y="20"/>
                    <a:pt x="74" y="20"/>
                  </a:cubicBezTo>
                  <a:cubicBezTo>
                    <a:pt x="73" y="20"/>
                    <a:pt x="73" y="20"/>
                    <a:pt x="73" y="20"/>
                  </a:cubicBezTo>
                  <a:cubicBezTo>
                    <a:pt x="74" y="20"/>
                    <a:pt x="76" y="20"/>
                    <a:pt x="76" y="19"/>
                  </a:cubicBezTo>
                  <a:cubicBezTo>
                    <a:pt x="76" y="18"/>
                    <a:pt x="76" y="18"/>
                    <a:pt x="76" y="18"/>
                  </a:cubicBezTo>
                  <a:cubicBezTo>
                    <a:pt x="75" y="18"/>
                    <a:pt x="74" y="18"/>
                    <a:pt x="73" y="19"/>
                  </a:cubicBezTo>
                  <a:cubicBezTo>
                    <a:pt x="74" y="18"/>
                    <a:pt x="74" y="18"/>
                    <a:pt x="75" y="18"/>
                  </a:cubicBezTo>
                  <a:cubicBezTo>
                    <a:pt x="75" y="18"/>
                    <a:pt x="75" y="18"/>
                    <a:pt x="75" y="18"/>
                  </a:cubicBezTo>
                  <a:cubicBezTo>
                    <a:pt x="75" y="18"/>
                    <a:pt x="75" y="18"/>
                    <a:pt x="75" y="18"/>
                  </a:cubicBezTo>
                  <a:cubicBezTo>
                    <a:pt x="74" y="17"/>
                    <a:pt x="74" y="17"/>
                    <a:pt x="74" y="17"/>
                  </a:cubicBezTo>
                  <a:cubicBezTo>
                    <a:pt x="75" y="17"/>
                    <a:pt x="75" y="17"/>
                    <a:pt x="75" y="17"/>
                  </a:cubicBezTo>
                  <a:cubicBezTo>
                    <a:pt x="75" y="17"/>
                    <a:pt x="75" y="17"/>
                    <a:pt x="75" y="17"/>
                  </a:cubicBezTo>
                  <a:cubicBezTo>
                    <a:pt x="75" y="17"/>
                    <a:pt x="75" y="17"/>
                    <a:pt x="75" y="17"/>
                  </a:cubicBezTo>
                  <a:cubicBezTo>
                    <a:pt x="75" y="16"/>
                    <a:pt x="75" y="16"/>
                    <a:pt x="75" y="16"/>
                  </a:cubicBezTo>
                  <a:cubicBezTo>
                    <a:pt x="76" y="16"/>
                    <a:pt x="76" y="16"/>
                    <a:pt x="76" y="16"/>
                  </a:cubicBezTo>
                  <a:cubicBezTo>
                    <a:pt x="75" y="16"/>
                    <a:pt x="76" y="15"/>
                    <a:pt x="76" y="15"/>
                  </a:cubicBezTo>
                  <a:cubicBezTo>
                    <a:pt x="75" y="14"/>
                    <a:pt x="75" y="14"/>
                    <a:pt x="75" y="14"/>
                  </a:cubicBezTo>
                  <a:cubicBezTo>
                    <a:pt x="75" y="14"/>
                    <a:pt x="75" y="14"/>
                    <a:pt x="75" y="14"/>
                  </a:cubicBezTo>
                  <a:cubicBezTo>
                    <a:pt x="75" y="14"/>
                    <a:pt x="74" y="15"/>
                    <a:pt x="74" y="15"/>
                  </a:cubicBezTo>
                  <a:cubicBezTo>
                    <a:pt x="74" y="15"/>
                    <a:pt x="74" y="14"/>
                    <a:pt x="74" y="14"/>
                  </a:cubicBezTo>
                  <a:cubicBezTo>
                    <a:pt x="74" y="14"/>
                    <a:pt x="74" y="14"/>
                    <a:pt x="74" y="14"/>
                  </a:cubicBezTo>
                  <a:cubicBezTo>
                    <a:pt x="74" y="13"/>
                    <a:pt x="74" y="13"/>
                    <a:pt x="74" y="13"/>
                  </a:cubicBezTo>
                  <a:cubicBezTo>
                    <a:pt x="73" y="13"/>
                    <a:pt x="73" y="13"/>
                    <a:pt x="73" y="13"/>
                  </a:cubicBezTo>
                  <a:cubicBezTo>
                    <a:pt x="73" y="13"/>
                    <a:pt x="73" y="13"/>
                    <a:pt x="73" y="13"/>
                  </a:cubicBezTo>
                  <a:cubicBezTo>
                    <a:pt x="71" y="13"/>
                    <a:pt x="71" y="13"/>
                    <a:pt x="71" y="13"/>
                  </a:cubicBezTo>
                  <a:cubicBezTo>
                    <a:pt x="71" y="13"/>
                    <a:pt x="71" y="13"/>
                    <a:pt x="71" y="13"/>
                  </a:cubicBezTo>
                  <a:cubicBezTo>
                    <a:pt x="71" y="13"/>
                    <a:pt x="71" y="13"/>
                    <a:pt x="71" y="13"/>
                  </a:cubicBezTo>
                  <a:cubicBezTo>
                    <a:pt x="70" y="13"/>
                    <a:pt x="70" y="13"/>
                    <a:pt x="70" y="13"/>
                  </a:cubicBezTo>
                  <a:cubicBezTo>
                    <a:pt x="70" y="14"/>
                    <a:pt x="70" y="15"/>
                    <a:pt x="69" y="15"/>
                  </a:cubicBezTo>
                  <a:cubicBezTo>
                    <a:pt x="69" y="15"/>
                    <a:pt x="69" y="15"/>
                    <a:pt x="69" y="15"/>
                  </a:cubicBezTo>
                  <a:cubicBezTo>
                    <a:pt x="70" y="14"/>
                    <a:pt x="70" y="14"/>
                    <a:pt x="70" y="13"/>
                  </a:cubicBezTo>
                  <a:cubicBezTo>
                    <a:pt x="71" y="13"/>
                    <a:pt x="71" y="13"/>
                    <a:pt x="71" y="13"/>
                  </a:cubicBezTo>
                  <a:cubicBezTo>
                    <a:pt x="70" y="12"/>
                    <a:pt x="70" y="12"/>
                    <a:pt x="70" y="12"/>
                  </a:cubicBezTo>
                  <a:cubicBezTo>
                    <a:pt x="70" y="11"/>
                    <a:pt x="70" y="11"/>
                    <a:pt x="70" y="11"/>
                  </a:cubicBezTo>
                  <a:cubicBezTo>
                    <a:pt x="70" y="11"/>
                    <a:pt x="70" y="11"/>
                    <a:pt x="70" y="11"/>
                  </a:cubicBezTo>
                  <a:cubicBezTo>
                    <a:pt x="69" y="11"/>
                    <a:pt x="68" y="12"/>
                    <a:pt x="67" y="12"/>
                  </a:cubicBezTo>
                  <a:cubicBezTo>
                    <a:pt x="67" y="12"/>
                    <a:pt x="67" y="12"/>
                    <a:pt x="67" y="12"/>
                  </a:cubicBezTo>
                  <a:cubicBezTo>
                    <a:pt x="67" y="11"/>
                    <a:pt x="67" y="11"/>
                    <a:pt x="67" y="11"/>
                  </a:cubicBezTo>
                  <a:cubicBezTo>
                    <a:pt x="67" y="11"/>
                    <a:pt x="67" y="12"/>
                    <a:pt x="66" y="12"/>
                  </a:cubicBezTo>
                  <a:cubicBezTo>
                    <a:pt x="67" y="11"/>
                    <a:pt x="67" y="11"/>
                    <a:pt x="67" y="11"/>
                  </a:cubicBezTo>
                  <a:cubicBezTo>
                    <a:pt x="67" y="11"/>
                    <a:pt x="67" y="11"/>
                    <a:pt x="67" y="11"/>
                  </a:cubicBezTo>
                  <a:cubicBezTo>
                    <a:pt x="67" y="10"/>
                    <a:pt x="68" y="9"/>
                    <a:pt x="68" y="8"/>
                  </a:cubicBezTo>
                  <a:cubicBezTo>
                    <a:pt x="68" y="8"/>
                    <a:pt x="67" y="7"/>
                    <a:pt x="67" y="7"/>
                  </a:cubicBezTo>
                  <a:cubicBezTo>
                    <a:pt x="67" y="7"/>
                    <a:pt x="67" y="7"/>
                    <a:pt x="67" y="7"/>
                  </a:cubicBezTo>
                  <a:cubicBezTo>
                    <a:pt x="67" y="7"/>
                    <a:pt x="67" y="7"/>
                    <a:pt x="67" y="7"/>
                  </a:cubicBezTo>
                  <a:cubicBezTo>
                    <a:pt x="66" y="7"/>
                    <a:pt x="66" y="7"/>
                    <a:pt x="66" y="7"/>
                  </a:cubicBezTo>
                  <a:cubicBezTo>
                    <a:pt x="66" y="7"/>
                    <a:pt x="65" y="7"/>
                    <a:pt x="65" y="7"/>
                  </a:cubicBezTo>
                  <a:cubicBezTo>
                    <a:pt x="65" y="7"/>
                    <a:pt x="65" y="7"/>
                    <a:pt x="65" y="7"/>
                  </a:cubicBezTo>
                  <a:cubicBezTo>
                    <a:pt x="65" y="6"/>
                    <a:pt x="65" y="6"/>
                    <a:pt x="65" y="6"/>
                  </a:cubicBezTo>
                  <a:cubicBezTo>
                    <a:pt x="64" y="6"/>
                    <a:pt x="64" y="6"/>
                    <a:pt x="64" y="6"/>
                  </a:cubicBezTo>
                  <a:cubicBezTo>
                    <a:pt x="64" y="6"/>
                    <a:pt x="64" y="6"/>
                    <a:pt x="64" y="6"/>
                  </a:cubicBezTo>
                  <a:cubicBezTo>
                    <a:pt x="65" y="6"/>
                    <a:pt x="65" y="6"/>
                    <a:pt x="65" y="6"/>
                  </a:cubicBezTo>
                  <a:cubicBezTo>
                    <a:pt x="65" y="5"/>
                    <a:pt x="65" y="5"/>
                    <a:pt x="65" y="4"/>
                  </a:cubicBezTo>
                  <a:cubicBezTo>
                    <a:pt x="65" y="4"/>
                    <a:pt x="65" y="4"/>
                    <a:pt x="65" y="4"/>
                  </a:cubicBezTo>
                  <a:cubicBezTo>
                    <a:pt x="65" y="4"/>
                    <a:pt x="65" y="4"/>
                    <a:pt x="65" y="4"/>
                  </a:cubicBezTo>
                  <a:cubicBezTo>
                    <a:pt x="65" y="3"/>
                    <a:pt x="65" y="3"/>
                    <a:pt x="65" y="3"/>
                  </a:cubicBezTo>
                  <a:cubicBezTo>
                    <a:pt x="66" y="3"/>
                    <a:pt x="67" y="2"/>
                    <a:pt x="68" y="1"/>
                  </a:cubicBezTo>
                  <a:cubicBezTo>
                    <a:pt x="66" y="2"/>
                    <a:pt x="66" y="2"/>
                    <a:pt x="66" y="2"/>
                  </a:cubicBezTo>
                  <a:cubicBezTo>
                    <a:pt x="66" y="2"/>
                    <a:pt x="66" y="2"/>
                    <a:pt x="66" y="2"/>
                  </a:cubicBezTo>
                  <a:cubicBezTo>
                    <a:pt x="65" y="2"/>
                    <a:pt x="65" y="2"/>
                    <a:pt x="65" y="3"/>
                  </a:cubicBezTo>
                  <a:cubicBezTo>
                    <a:pt x="64" y="3"/>
                    <a:pt x="64" y="3"/>
                    <a:pt x="64" y="3"/>
                  </a:cubicBezTo>
                  <a:cubicBezTo>
                    <a:pt x="64" y="4"/>
                    <a:pt x="64" y="4"/>
                    <a:pt x="64" y="4"/>
                  </a:cubicBezTo>
                  <a:cubicBezTo>
                    <a:pt x="64" y="4"/>
                    <a:pt x="63" y="4"/>
                    <a:pt x="63" y="4"/>
                  </a:cubicBezTo>
                  <a:cubicBezTo>
                    <a:pt x="63" y="4"/>
                    <a:pt x="63" y="4"/>
                    <a:pt x="63" y="4"/>
                  </a:cubicBezTo>
                  <a:cubicBezTo>
                    <a:pt x="63" y="5"/>
                    <a:pt x="63" y="5"/>
                    <a:pt x="62" y="6"/>
                  </a:cubicBezTo>
                  <a:cubicBezTo>
                    <a:pt x="62" y="5"/>
                    <a:pt x="62" y="5"/>
                    <a:pt x="61" y="5"/>
                  </a:cubicBezTo>
                  <a:cubicBezTo>
                    <a:pt x="61" y="5"/>
                    <a:pt x="61" y="5"/>
                    <a:pt x="61" y="5"/>
                  </a:cubicBezTo>
                  <a:cubicBezTo>
                    <a:pt x="60" y="5"/>
                    <a:pt x="60" y="5"/>
                    <a:pt x="60" y="5"/>
                  </a:cubicBezTo>
                  <a:cubicBezTo>
                    <a:pt x="60" y="4"/>
                    <a:pt x="60" y="4"/>
                    <a:pt x="60" y="4"/>
                  </a:cubicBezTo>
                  <a:cubicBezTo>
                    <a:pt x="60" y="4"/>
                    <a:pt x="60" y="4"/>
                    <a:pt x="60" y="4"/>
                  </a:cubicBezTo>
                  <a:cubicBezTo>
                    <a:pt x="60" y="3"/>
                    <a:pt x="60" y="3"/>
                    <a:pt x="60" y="3"/>
                  </a:cubicBezTo>
                  <a:cubicBezTo>
                    <a:pt x="60" y="2"/>
                    <a:pt x="60" y="2"/>
                    <a:pt x="60" y="2"/>
                  </a:cubicBezTo>
                  <a:cubicBezTo>
                    <a:pt x="60" y="2"/>
                    <a:pt x="60" y="2"/>
                    <a:pt x="60" y="2"/>
                  </a:cubicBezTo>
                  <a:cubicBezTo>
                    <a:pt x="59" y="2"/>
                    <a:pt x="59" y="2"/>
                    <a:pt x="59" y="2"/>
                  </a:cubicBezTo>
                  <a:cubicBezTo>
                    <a:pt x="59" y="2"/>
                    <a:pt x="59" y="2"/>
                    <a:pt x="59" y="2"/>
                  </a:cubicBezTo>
                  <a:cubicBezTo>
                    <a:pt x="58" y="2"/>
                    <a:pt x="58" y="2"/>
                    <a:pt x="58" y="2"/>
                  </a:cubicBezTo>
                  <a:cubicBezTo>
                    <a:pt x="58" y="1"/>
                    <a:pt x="58" y="1"/>
                    <a:pt x="58" y="1"/>
                  </a:cubicBezTo>
                  <a:cubicBezTo>
                    <a:pt x="58" y="1"/>
                    <a:pt x="58" y="1"/>
                    <a:pt x="59" y="0"/>
                  </a:cubicBezTo>
                  <a:cubicBezTo>
                    <a:pt x="58" y="0"/>
                    <a:pt x="58" y="0"/>
                    <a:pt x="58" y="0"/>
                  </a:cubicBezTo>
                  <a:cubicBezTo>
                    <a:pt x="57" y="0"/>
                    <a:pt x="57" y="0"/>
                    <a:pt x="57" y="0"/>
                  </a:cubicBezTo>
                  <a:cubicBezTo>
                    <a:pt x="57" y="0"/>
                    <a:pt x="57" y="0"/>
                    <a:pt x="57" y="0"/>
                  </a:cubicBezTo>
                  <a:cubicBezTo>
                    <a:pt x="56" y="0"/>
                    <a:pt x="56" y="0"/>
                    <a:pt x="56" y="0"/>
                  </a:cubicBezTo>
                  <a:cubicBezTo>
                    <a:pt x="56" y="0"/>
                    <a:pt x="56" y="0"/>
                    <a:pt x="56" y="0"/>
                  </a:cubicBezTo>
                  <a:cubicBezTo>
                    <a:pt x="56" y="0"/>
                    <a:pt x="56" y="0"/>
                    <a:pt x="56" y="0"/>
                  </a:cubicBezTo>
                  <a:cubicBezTo>
                    <a:pt x="56" y="1"/>
                    <a:pt x="56" y="1"/>
                    <a:pt x="56" y="1"/>
                  </a:cubicBezTo>
                  <a:cubicBezTo>
                    <a:pt x="56" y="1"/>
                    <a:pt x="56" y="1"/>
                    <a:pt x="56" y="1"/>
                  </a:cubicBezTo>
                  <a:cubicBezTo>
                    <a:pt x="55" y="0"/>
                    <a:pt x="55" y="0"/>
                    <a:pt x="55" y="0"/>
                  </a:cubicBezTo>
                  <a:cubicBezTo>
                    <a:pt x="55" y="1"/>
                    <a:pt x="55" y="1"/>
                    <a:pt x="55" y="1"/>
                  </a:cubicBezTo>
                  <a:cubicBezTo>
                    <a:pt x="55" y="0"/>
                    <a:pt x="55" y="0"/>
                    <a:pt x="55" y="0"/>
                  </a:cubicBezTo>
                  <a:cubicBezTo>
                    <a:pt x="55" y="1"/>
                    <a:pt x="55" y="1"/>
                    <a:pt x="55" y="1"/>
                  </a:cubicBezTo>
                  <a:cubicBezTo>
                    <a:pt x="54" y="1"/>
                    <a:pt x="54" y="1"/>
                    <a:pt x="54" y="1"/>
                  </a:cubicBezTo>
                  <a:cubicBezTo>
                    <a:pt x="54" y="1"/>
                    <a:pt x="54" y="1"/>
                    <a:pt x="54" y="1"/>
                  </a:cubicBezTo>
                  <a:cubicBezTo>
                    <a:pt x="54" y="1"/>
                    <a:pt x="54" y="2"/>
                    <a:pt x="55" y="3"/>
                  </a:cubicBezTo>
                  <a:cubicBezTo>
                    <a:pt x="55" y="4"/>
                    <a:pt x="55" y="4"/>
                    <a:pt x="55" y="6"/>
                  </a:cubicBezTo>
                  <a:cubicBezTo>
                    <a:pt x="55" y="6"/>
                    <a:pt x="55" y="6"/>
                    <a:pt x="55" y="6"/>
                  </a:cubicBezTo>
                  <a:cubicBezTo>
                    <a:pt x="55" y="6"/>
                    <a:pt x="55" y="6"/>
                    <a:pt x="55" y="6"/>
                  </a:cubicBezTo>
                  <a:cubicBezTo>
                    <a:pt x="54" y="6"/>
                    <a:pt x="54" y="6"/>
                    <a:pt x="54" y="6"/>
                  </a:cubicBezTo>
                  <a:cubicBezTo>
                    <a:pt x="54" y="6"/>
                    <a:pt x="55" y="6"/>
                    <a:pt x="55" y="6"/>
                  </a:cubicBezTo>
                  <a:cubicBezTo>
                    <a:pt x="54" y="6"/>
                    <a:pt x="53" y="6"/>
                    <a:pt x="54" y="7"/>
                  </a:cubicBezTo>
                  <a:cubicBezTo>
                    <a:pt x="54" y="7"/>
                    <a:pt x="54" y="7"/>
                    <a:pt x="54" y="7"/>
                  </a:cubicBezTo>
                  <a:cubicBezTo>
                    <a:pt x="54" y="7"/>
                    <a:pt x="54" y="7"/>
                    <a:pt x="54" y="7"/>
                  </a:cubicBezTo>
                  <a:cubicBezTo>
                    <a:pt x="53" y="7"/>
                    <a:pt x="53" y="7"/>
                    <a:pt x="53" y="7"/>
                  </a:cubicBezTo>
                  <a:cubicBezTo>
                    <a:pt x="53" y="7"/>
                    <a:pt x="53" y="7"/>
                    <a:pt x="53" y="7"/>
                  </a:cubicBezTo>
                  <a:cubicBezTo>
                    <a:pt x="53" y="7"/>
                    <a:pt x="53" y="7"/>
                    <a:pt x="53" y="6"/>
                  </a:cubicBezTo>
                  <a:cubicBezTo>
                    <a:pt x="53" y="7"/>
                    <a:pt x="52" y="7"/>
                    <a:pt x="52" y="7"/>
                  </a:cubicBezTo>
                  <a:cubicBezTo>
                    <a:pt x="52" y="7"/>
                    <a:pt x="52" y="7"/>
                    <a:pt x="52" y="7"/>
                  </a:cubicBezTo>
                  <a:cubicBezTo>
                    <a:pt x="52" y="5"/>
                    <a:pt x="50" y="5"/>
                    <a:pt x="50" y="6"/>
                  </a:cubicBezTo>
                  <a:cubicBezTo>
                    <a:pt x="50" y="7"/>
                    <a:pt x="49" y="8"/>
                    <a:pt x="49" y="10"/>
                  </a:cubicBezTo>
                  <a:cubicBezTo>
                    <a:pt x="49" y="9"/>
                    <a:pt x="49" y="9"/>
                    <a:pt x="49" y="9"/>
                  </a:cubicBezTo>
                  <a:cubicBezTo>
                    <a:pt x="47" y="9"/>
                    <a:pt x="47" y="9"/>
                    <a:pt x="47" y="9"/>
                  </a:cubicBezTo>
                  <a:cubicBezTo>
                    <a:pt x="48" y="9"/>
                    <a:pt x="48" y="9"/>
                    <a:pt x="48" y="9"/>
                  </a:cubicBezTo>
                  <a:cubicBezTo>
                    <a:pt x="48" y="9"/>
                    <a:pt x="48" y="9"/>
                    <a:pt x="48" y="9"/>
                  </a:cubicBezTo>
                  <a:cubicBezTo>
                    <a:pt x="47" y="9"/>
                    <a:pt x="48" y="10"/>
                    <a:pt x="48" y="11"/>
                  </a:cubicBezTo>
                  <a:cubicBezTo>
                    <a:pt x="47" y="9"/>
                    <a:pt x="47" y="8"/>
                    <a:pt x="46" y="7"/>
                  </a:cubicBezTo>
                  <a:cubicBezTo>
                    <a:pt x="46" y="7"/>
                    <a:pt x="46" y="7"/>
                    <a:pt x="46" y="7"/>
                  </a:cubicBezTo>
                  <a:cubicBezTo>
                    <a:pt x="45" y="7"/>
                    <a:pt x="45" y="7"/>
                    <a:pt x="45" y="7"/>
                  </a:cubicBezTo>
                  <a:cubicBezTo>
                    <a:pt x="45" y="7"/>
                    <a:pt x="45" y="7"/>
                    <a:pt x="45" y="7"/>
                  </a:cubicBezTo>
                  <a:cubicBezTo>
                    <a:pt x="44" y="7"/>
                    <a:pt x="44" y="7"/>
                    <a:pt x="44" y="7"/>
                  </a:cubicBezTo>
                  <a:cubicBezTo>
                    <a:pt x="44" y="7"/>
                    <a:pt x="44" y="7"/>
                    <a:pt x="44" y="7"/>
                  </a:cubicBezTo>
                  <a:cubicBezTo>
                    <a:pt x="44" y="7"/>
                    <a:pt x="43" y="6"/>
                    <a:pt x="43" y="7"/>
                  </a:cubicBezTo>
                  <a:cubicBezTo>
                    <a:pt x="42" y="8"/>
                    <a:pt x="43" y="9"/>
                    <a:pt x="43" y="10"/>
                  </a:cubicBezTo>
                  <a:cubicBezTo>
                    <a:pt x="44" y="11"/>
                    <a:pt x="44" y="11"/>
                    <a:pt x="44" y="11"/>
                  </a:cubicBezTo>
                  <a:cubicBezTo>
                    <a:pt x="44" y="11"/>
                    <a:pt x="44" y="11"/>
                    <a:pt x="44" y="11"/>
                  </a:cubicBezTo>
                  <a:cubicBezTo>
                    <a:pt x="44" y="11"/>
                    <a:pt x="45" y="12"/>
                    <a:pt x="45" y="13"/>
                  </a:cubicBezTo>
                  <a:cubicBezTo>
                    <a:pt x="44" y="13"/>
                    <a:pt x="44" y="13"/>
                    <a:pt x="44" y="13"/>
                  </a:cubicBezTo>
                  <a:cubicBezTo>
                    <a:pt x="44" y="14"/>
                    <a:pt x="44" y="14"/>
                    <a:pt x="44" y="14"/>
                  </a:cubicBezTo>
                  <a:cubicBezTo>
                    <a:pt x="45" y="14"/>
                    <a:pt x="45" y="14"/>
                    <a:pt x="45" y="15"/>
                  </a:cubicBezTo>
                  <a:cubicBezTo>
                    <a:pt x="45" y="15"/>
                    <a:pt x="45" y="15"/>
                    <a:pt x="45" y="15"/>
                  </a:cubicBezTo>
                  <a:cubicBezTo>
                    <a:pt x="44" y="14"/>
                    <a:pt x="44" y="14"/>
                    <a:pt x="44" y="14"/>
                  </a:cubicBezTo>
                  <a:cubicBezTo>
                    <a:pt x="44" y="13"/>
                    <a:pt x="44" y="12"/>
                    <a:pt x="44" y="12"/>
                  </a:cubicBezTo>
                  <a:cubicBezTo>
                    <a:pt x="43" y="11"/>
                    <a:pt x="43" y="11"/>
                    <a:pt x="43" y="11"/>
                  </a:cubicBezTo>
                  <a:cubicBezTo>
                    <a:pt x="43" y="11"/>
                    <a:pt x="43" y="11"/>
                    <a:pt x="43" y="10"/>
                  </a:cubicBezTo>
                  <a:cubicBezTo>
                    <a:pt x="42" y="10"/>
                    <a:pt x="42" y="10"/>
                    <a:pt x="41" y="10"/>
                  </a:cubicBezTo>
                  <a:cubicBezTo>
                    <a:pt x="41" y="9"/>
                    <a:pt x="41" y="8"/>
                    <a:pt x="41" y="8"/>
                  </a:cubicBezTo>
                  <a:cubicBezTo>
                    <a:pt x="40" y="8"/>
                    <a:pt x="40" y="8"/>
                    <a:pt x="40" y="8"/>
                  </a:cubicBezTo>
                  <a:cubicBezTo>
                    <a:pt x="41" y="7"/>
                    <a:pt x="41" y="7"/>
                    <a:pt x="41" y="7"/>
                  </a:cubicBezTo>
                  <a:cubicBezTo>
                    <a:pt x="40" y="7"/>
                    <a:pt x="40" y="7"/>
                    <a:pt x="40" y="7"/>
                  </a:cubicBezTo>
                  <a:cubicBezTo>
                    <a:pt x="40" y="7"/>
                    <a:pt x="40" y="7"/>
                    <a:pt x="40" y="7"/>
                  </a:cubicBezTo>
                  <a:cubicBezTo>
                    <a:pt x="39" y="7"/>
                    <a:pt x="39" y="7"/>
                    <a:pt x="39" y="7"/>
                  </a:cubicBezTo>
                  <a:cubicBezTo>
                    <a:pt x="39" y="7"/>
                    <a:pt x="39" y="7"/>
                    <a:pt x="39" y="6"/>
                  </a:cubicBezTo>
                  <a:cubicBezTo>
                    <a:pt x="39" y="6"/>
                    <a:pt x="39" y="6"/>
                    <a:pt x="39" y="6"/>
                  </a:cubicBezTo>
                  <a:cubicBezTo>
                    <a:pt x="39" y="7"/>
                    <a:pt x="39" y="7"/>
                    <a:pt x="39" y="7"/>
                  </a:cubicBezTo>
                  <a:cubicBezTo>
                    <a:pt x="39" y="7"/>
                    <a:pt x="39" y="7"/>
                    <a:pt x="39" y="7"/>
                  </a:cubicBezTo>
                  <a:cubicBezTo>
                    <a:pt x="38" y="7"/>
                    <a:pt x="38" y="7"/>
                    <a:pt x="38" y="7"/>
                  </a:cubicBezTo>
                  <a:cubicBezTo>
                    <a:pt x="38" y="7"/>
                    <a:pt x="38" y="7"/>
                    <a:pt x="37" y="7"/>
                  </a:cubicBezTo>
                  <a:cubicBezTo>
                    <a:pt x="37" y="8"/>
                    <a:pt x="37" y="8"/>
                    <a:pt x="37" y="8"/>
                  </a:cubicBezTo>
                  <a:cubicBezTo>
                    <a:pt x="37" y="8"/>
                    <a:pt x="37" y="8"/>
                    <a:pt x="37" y="8"/>
                  </a:cubicBezTo>
                  <a:cubicBezTo>
                    <a:pt x="37" y="8"/>
                    <a:pt x="37" y="8"/>
                    <a:pt x="37" y="8"/>
                  </a:cubicBezTo>
                  <a:cubicBezTo>
                    <a:pt x="36" y="8"/>
                    <a:pt x="36" y="8"/>
                    <a:pt x="36" y="8"/>
                  </a:cubicBezTo>
                  <a:cubicBezTo>
                    <a:pt x="36" y="8"/>
                    <a:pt x="35" y="8"/>
                    <a:pt x="35" y="9"/>
                  </a:cubicBezTo>
                  <a:cubicBezTo>
                    <a:pt x="35" y="10"/>
                    <a:pt x="35" y="10"/>
                    <a:pt x="35" y="10"/>
                  </a:cubicBezTo>
                  <a:cubicBezTo>
                    <a:pt x="35" y="10"/>
                    <a:pt x="35" y="10"/>
                    <a:pt x="35" y="10"/>
                  </a:cubicBezTo>
                  <a:cubicBezTo>
                    <a:pt x="35" y="10"/>
                    <a:pt x="35" y="10"/>
                    <a:pt x="35" y="10"/>
                  </a:cubicBezTo>
                  <a:cubicBezTo>
                    <a:pt x="35" y="11"/>
                    <a:pt x="36" y="13"/>
                    <a:pt x="35" y="14"/>
                  </a:cubicBezTo>
                  <a:cubicBezTo>
                    <a:pt x="35" y="14"/>
                    <a:pt x="35" y="14"/>
                    <a:pt x="34" y="13"/>
                  </a:cubicBezTo>
                  <a:cubicBezTo>
                    <a:pt x="34" y="14"/>
                    <a:pt x="34" y="14"/>
                    <a:pt x="34" y="14"/>
                  </a:cubicBezTo>
                  <a:cubicBezTo>
                    <a:pt x="34" y="13"/>
                    <a:pt x="34" y="13"/>
                    <a:pt x="34" y="13"/>
                  </a:cubicBezTo>
                  <a:cubicBezTo>
                    <a:pt x="34" y="13"/>
                    <a:pt x="33" y="12"/>
                    <a:pt x="33" y="12"/>
                  </a:cubicBezTo>
                  <a:cubicBezTo>
                    <a:pt x="33" y="12"/>
                    <a:pt x="32" y="11"/>
                    <a:pt x="32" y="11"/>
                  </a:cubicBezTo>
                  <a:cubicBezTo>
                    <a:pt x="32" y="11"/>
                    <a:pt x="32" y="11"/>
                    <a:pt x="32" y="11"/>
                  </a:cubicBezTo>
                  <a:cubicBezTo>
                    <a:pt x="32" y="10"/>
                    <a:pt x="32" y="10"/>
                    <a:pt x="32" y="10"/>
                  </a:cubicBezTo>
                  <a:cubicBezTo>
                    <a:pt x="32" y="10"/>
                    <a:pt x="32" y="10"/>
                    <a:pt x="32" y="10"/>
                  </a:cubicBezTo>
                  <a:cubicBezTo>
                    <a:pt x="31" y="10"/>
                    <a:pt x="31" y="9"/>
                    <a:pt x="31" y="8"/>
                  </a:cubicBezTo>
                  <a:cubicBezTo>
                    <a:pt x="31" y="8"/>
                    <a:pt x="31" y="8"/>
                    <a:pt x="31" y="8"/>
                  </a:cubicBezTo>
                  <a:cubicBezTo>
                    <a:pt x="31" y="8"/>
                    <a:pt x="31" y="8"/>
                    <a:pt x="31" y="8"/>
                  </a:cubicBezTo>
                  <a:cubicBezTo>
                    <a:pt x="30" y="8"/>
                    <a:pt x="30" y="8"/>
                    <a:pt x="30" y="8"/>
                  </a:cubicBezTo>
                  <a:cubicBezTo>
                    <a:pt x="30" y="8"/>
                    <a:pt x="30" y="8"/>
                    <a:pt x="30" y="8"/>
                  </a:cubicBezTo>
                  <a:cubicBezTo>
                    <a:pt x="29" y="8"/>
                    <a:pt x="29" y="8"/>
                    <a:pt x="29" y="8"/>
                  </a:cubicBezTo>
                  <a:cubicBezTo>
                    <a:pt x="29" y="8"/>
                    <a:pt x="29" y="8"/>
                    <a:pt x="29" y="8"/>
                  </a:cubicBezTo>
                  <a:cubicBezTo>
                    <a:pt x="29" y="8"/>
                    <a:pt x="29" y="8"/>
                    <a:pt x="28" y="8"/>
                  </a:cubicBezTo>
                  <a:cubicBezTo>
                    <a:pt x="28" y="9"/>
                    <a:pt x="28" y="9"/>
                    <a:pt x="28" y="9"/>
                  </a:cubicBezTo>
                  <a:cubicBezTo>
                    <a:pt x="28" y="9"/>
                    <a:pt x="28" y="9"/>
                    <a:pt x="28" y="9"/>
                  </a:cubicBezTo>
                  <a:cubicBezTo>
                    <a:pt x="29" y="10"/>
                    <a:pt x="28" y="10"/>
                    <a:pt x="29" y="11"/>
                  </a:cubicBezTo>
                  <a:cubicBezTo>
                    <a:pt x="29" y="11"/>
                    <a:pt x="29" y="12"/>
                    <a:pt x="29" y="12"/>
                  </a:cubicBezTo>
                  <a:cubicBezTo>
                    <a:pt x="29" y="13"/>
                    <a:pt x="29" y="13"/>
                    <a:pt x="29" y="13"/>
                  </a:cubicBezTo>
                  <a:cubicBezTo>
                    <a:pt x="29" y="13"/>
                    <a:pt x="30" y="14"/>
                    <a:pt x="29" y="15"/>
                  </a:cubicBezTo>
                  <a:cubicBezTo>
                    <a:pt x="29" y="15"/>
                    <a:pt x="29" y="15"/>
                    <a:pt x="29" y="15"/>
                  </a:cubicBezTo>
                  <a:cubicBezTo>
                    <a:pt x="29" y="15"/>
                    <a:pt x="29" y="15"/>
                    <a:pt x="29" y="15"/>
                  </a:cubicBezTo>
                  <a:cubicBezTo>
                    <a:pt x="29" y="16"/>
                    <a:pt x="29" y="16"/>
                    <a:pt x="29" y="16"/>
                  </a:cubicBezTo>
                  <a:cubicBezTo>
                    <a:pt x="29" y="17"/>
                    <a:pt x="29" y="17"/>
                    <a:pt x="29" y="17"/>
                  </a:cubicBezTo>
                  <a:cubicBezTo>
                    <a:pt x="29" y="17"/>
                    <a:pt x="29" y="17"/>
                    <a:pt x="29" y="17"/>
                  </a:cubicBezTo>
                  <a:cubicBezTo>
                    <a:pt x="29" y="16"/>
                    <a:pt x="29" y="16"/>
                    <a:pt x="29" y="16"/>
                  </a:cubicBezTo>
                  <a:cubicBezTo>
                    <a:pt x="28" y="17"/>
                    <a:pt x="28" y="17"/>
                    <a:pt x="28" y="17"/>
                  </a:cubicBezTo>
                  <a:cubicBezTo>
                    <a:pt x="28" y="17"/>
                    <a:pt x="28" y="17"/>
                    <a:pt x="28" y="17"/>
                  </a:cubicBezTo>
                  <a:cubicBezTo>
                    <a:pt x="28" y="17"/>
                    <a:pt x="28" y="17"/>
                    <a:pt x="28" y="17"/>
                  </a:cubicBezTo>
                  <a:cubicBezTo>
                    <a:pt x="28" y="18"/>
                    <a:pt x="28" y="18"/>
                    <a:pt x="28" y="18"/>
                  </a:cubicBezTo>
                  <a:cubicBezTo>
                    <a:pt x="28" y="18"/>
                    <a:pt x="28" y="18"/>
                    <a:pt x="28" y="18"/>
                  </a:cubicBezTo>
                  <a:cubicBezTo>
                    <a:pt x="27" y="17"/>
                    <a:pt x="27" y="17"/>
                    <a:pt x="27" y="17"/>
                  </a:cubicBezTo>
                  <a:cubicBezTo>
                    <a:pt x="27" y="17"/>
                    <a:pt x="27" y="17"/>
                    <a:pt x="27" y="17"/>
                  </a:cubicBezTo>
                  <a:cubicBezTo>
                    <a:pt x="27" y="16"/>
                    <a:pt x="27" y="16"/>
                    <a:pt x="27" y="16"/>
                  </a:cubicBezTo>
                  <a:cubicBezTo>
                    <a:pt x="27" y="17"/>
                    <a:pt x="27" y="17"/>
                    <a:pt x="27" y="17"/>
                  </a:cubicBezTo>
                  <a:cubicBezTo>
                    <a:pt x="27" y="16"/>
                    <a:pt x="27" y="16"/>
                    <a:pt x="27" y="15"/>
                  </a:cubicBezTo>
                  <a:cubicBezTo>
                    <a:pt x="27" y="15"/>
                    <a:pt x="27" y="15"/>
                    <a:pt x="27" y="15"/>
                  </a:cubicBezTo>
                  <a:cubicBezTo>
                    <a:pt x="26" y="15"/>
                    <a:pt x="25" y="16"/>
                    <a:pt x="25" y="17"/>
                  </a:cubicBezTo>
                  <a:cubicBezTo>
                    <a:pt x="24" y="18"/>
                    <a:pt x="25" y="19"/>
                    <a:pt x="25" y="20"/>
                  </a:cubicBezTo>
                  <a:cubicBezTo>
                    <a:pt x="25" y="20"/>
                    <a:pt x="25" y="20"/>
                    <a:pt x="25" y="20"/>
                  </a:cubicBezTo>
                  <a:cubicBezTo>
                    <a:pt x="24" y="19"/>
                    <a:pt x="24" y="19"/>
                    <a:pt x="24" y="19"/>
                  </a:cubicBezTo>
                  <a:cubicBezTo>
                    <a:pt x="24" y="19"/>
                    <a:pt x="24" y="19"/>
                    <a:pt x="24" y="19"/>
                  </a:cubicBezTo>
                  <a:cubicBezTo>
                    <a:pt x="24" y="20"/>
                    <a:pt x="24" y="21"/>
                    <a:pt x="24" y="22"/>
                  </a:cubicBezTo>
                  <a:cubicBezTo>
                    <a:pt x="24" y="22"/>
                    <a:pt x="24" y="22"/>
                    <a:pt x="24" y="23"/>
                  </a:cubicBezTo>
                  <a:cubicBezTo>
                    <a:pt x="24" y="23"/>
                    <a:pt x="24" y="23"/>
                    <a:pt x="24" y="23"/>
                  </a:cubicBezTo>
                  <a:cubicBezTo>
                    <a:pt x="24" y="23"/>
                    <a:pt x="24" y="23"/>
                    <a:pt x="24" y="23"/>
                  </a:cubicBezTo>
                  <a:cubicBezTo>
                    <a:pt x="24" y="23"/>
                    <a:pt x="24" y="23"/>
                    <a:pt x="24" y="23"/>
                  </a:cubicBezTo>
                  <a:cubicBezTo>
                    <a:pt x="24" y="22"/>
                    <a:pt x="23" y="21"/>
                    <a:pt x="23" y="20"/>
                  </a:cubicBezTo>
                  <a:cubicBezTo>
                    <a:pt x="23" y="19"/>
                    <a:pt x="23" y="18"/>
                    <a:pt x="22" y="18"/>
                  </a:cubicBezTo>
                  <a:cubicBezTo>
                    <a:pt x="22" y="18"/>
                    <a:pt x="21" y="19"/>
                    <a:pt x="21" y="19"/>
                  </a:cubicBezTo>
                  <a:cubicBezTo>
                    <a:pt x="22" y="18"/>
                    <a:pt x="22" y="17"/>
                    <a:pt x="22" y="16"/>
                  </a:cubicBezTo>
                  <a:cubicBezTo>
                    <a:pt x="22" y="16"/>
                    <a:pt x="21" y="17"/>
                    <a:pt x="21" y="17"/>
                  </a:cubicBezTo>
                  <a:cubicBezTo>
                    <a:pt x="21" y="16"/>
                    <a:pt x="22" y="16"/>
                    <a:pt x="21" y="16"/>
                  </a:cubicBezTo>
                  <a:cubicBezTo>
                    <a:pt x="20" y="15"/>
                    <a:pt x="20" y="16"/>
                    <a:pt x="20" y="15"/>
                  </a:cubicBezTo>
                  <a:cubicBezTo>
                    <a:pt x="20" y="14"/>
                    <a:pt x="20" y="14"/>
                    <a:pt x="19" y="13"/>
                  </a:cubicBezTo>
                  <a:cubicBezTo>
                    <a:pt x="19" y="13"/>
                    <a:pt x="19" y="13"/>
                    <a:pt x="19" y="13"/>
                  </a:cubicBezTo>
                  <a:cubicBezTo>
                    <a:pt x="20" y="13"/>
                    <a:pt x="20" y="14"/>
                    <a:pt x="20" y="15"/>
                  </a:cubicBezTo>
                  <a:cubicBezTo>
                    <a:pt x="21" y="15"/>
                    <a:pt x="21" y="15"/>
                    <a:pt x="21" y="15"/>
                  </a:cubicBezTo>
                  <a:cubicBezTo>
                    <a:pt x="22" y="14"/>
                    <a:pt x="22" y="14"/>
                    <a:pt x="22" y="14"/>
                  </a:cubicBezTo>
                  <a:cubicBezTo>
                    <a:pt x="22" y="14"/>
                    <a:pt x="21" y="14"/>
                    <a:pt x="21" y="13"/>
                  </a:cubicBezTo>
                  <a:cubicBezTo>
                    <a:pt x="22" y="13"/>
                    <a:pt x="22" y="13"/>
                    <a:pt x="23" y="12"/>
                  </a:cubicBezTo>
                  <a:cubicBezTo>
                    <a:pt x="22" y="12"/>
                    <a:pt x="22" y="12"/>
                    <a:pt x="22" y="12"/>
                  </a:cubicBezTo>
                  <a:cubicBezTo>
                    <a:pt x="22" y="11"/>
                    <a:pt x="22" y="11"/>
                    <a:pt x="22" y="11"/>
                  </a:cubicBezTo>
                  <a:cubicBezTo>
                    <a:pt x="22" y="11"/>
                    <a:pt x="22" y="11"/>
                    <a:pt x="22" y="11"/>
                  </a:cubicBezTo>
                  <a:cubicBezTo>
                    <a:pt x="22" y="11"/>
                    <a:pt x="22" y="11"/>
                    <a:pt x="22" y="11"/>
                  </a:cubicBezTo>
                  <a:cubicBezTo>
                    <a:pt x="21" y="11"/>
                    <a:pt x="21" y="11"/>
                    <a:pt x="21" y="11"/>
                  </a:cubicBezTo>
                  <a:cubicBezTo>
                    <a:pt x="22" y="10"/>
                    <a:pt x="22" y="10"/>
                    <a:pt x="22" y="10"/>
                  </a:cubicBezTo>
                  <a:cubicBezTo>
                    <a:pt x="21" y="10"/>
                    <a:pt x="21" y="10"/>
                    <a:pt x="20" y="11"/>
                  </a:cubicBezTo>
                  <a:cubicBezTo>
                    <a:pt x="20" y="11"/>
                    <a:pt x="20" y="10"/>
                    <a:pt x="20" y="10"/>
                  </a:cubicBezTo>
                  <a:cubicBezTo>
                    <a:pt x="21" y="10"/>
                    <a:pt x="22" y="10"/>
                    <a:pt x="22" y="10"/>
                  </a:cubicBezTo>
                  <a:cubicBezTo>
                    <a:pt x="22" y="9"/>
                    <a:pt x="22" y="9"/>
                    <a:pt x="22" y="9"/>
                  </a:cubicBezTo>
                  <a:cubicBezTo>
                    <a:pt x="22" y="9"/>
                    <a:pt x="22" y="9"/>
                    <a:pt x="22" y="9"/>
                  </a:cubicBezTo>
                  <a:cubicBezTo>
                    <a:pt x="21" y="10"/>
                    <a:pt x="21" y="10"/>
                    <a:pt x="21" y="10"/>
                  </a:cubicBezTo>
                  <a:cubicBezTo>
                    <a:pt x="21" y="9"/>
                    <a:pt x="21" y="9"/>
                    <a:pt x="21" y="9"/>
                  </a:cubicBezTo>
                  <a:cubicBezTo>
                    <a:pt x="21" y="9"/>
                    <a:pt x="21" y="9"/>
                    <a:pt x="21" y="9"/>
                  </a:cubicBezTo>
                  <a:cubicBezTo>
                    <a:pt x="21" y="8"/>
                    <a:pt x="21" y="8"/>
                    <a:pt x="21" y="8"/>
                  </a:cubicBezTo>
                  <a:cubicBezTo>
                    <a:pt x="20" y="9"/>
                    <a:pt x="20" y="8"/>
                    <a:pt x="20" y="9"/>
                  </a:cubicBezTo>
                  <a:cubicBezTo>
                    <a:pt x="20" y="9"/>
                    <a:pt x="20" y="9"/>
                    <a:pt x="20" y="9"/>
                  </a:cubicBezTo>
                  <a:cubicBezTo>
                    <a:pt x="20" y="9"/>
                    <a:pt x="20" y="9"/>
                    <a:pt x="20" y="9"/>
                  </a:cubicBezTo>
                  <a:cubicBezTo>
                    <a:pt x="20" y="9"/>
                    <a:pt x="20" y="9"/>
                    <a:pt x="20" y="9"/>
                  </a:cubicBezTo>
                  <a:cubicBezTo>
                    <a:pt x="19" y="9"/>
                    <a:pt x="19" y="7"/>
                    <a:pt x="19" y="7"/>
                  </a:cubicBezTo>
                  <a:cubicBezTo>
                    <a:pt x="19" y="7"/>
                    <a:pt x="19" y="7"/>
                    <a:pt x="19" y="7"/>
                  </a:cubicBezTo>
                  <a:cubicBezTo>
                    <a:pt x="19" y="7"/>
                    <a:pt x="19" y="7"/>
                    <a:pt x="19" y="7"/>
                  </a:cubicBezTo>
                  <a:cubicBezTo>
                    <a:pt x="18" y="6"/>
                    <a:pt x="18" y="6"/>
                    <a:pt x="18" y="6"/>
                  </a:cubicBezTo>
                  <a:cubicBezTo>
                    <a:pt x="18" y="6"/>
                    <a:pt x="18" y="6"/>
                    <a:pt x="18" y="6"/>
                  </a:cubicBezTo>
                  <a:cubicBezTo>
                    <a:pt x="18" y="6"/>
                    <a:pt x="18" y="6"/>
                    <a:pt x="18" y="6"/>
                  </a:cubicBezTo>
                  <a:cubicBezTo>
                    <a:pt x="18" y="5"/>
                    <a:pt x="18" y="5"/>
                    <a:pt x="18" y="5"/>
                  </a:cubicBezTo>
                  <a:cubicBezTo>
                    <a:pt x="17" y="5"/>
                    <a:pt x="17" y="5"/>
                    <a:pt x="17" y="5"/>
                  </a:cubicBezTo>
                  <a:cubicBezTo>
                    <a:pt x="17" y="5"/>
                    <a:pt x="17" y="5"/>
                    <a:pt x="17" y="5"/>
                  </a:cubicBezTo>
                  <a:cubicBezTo>
                    <a:pt x="17" y="5"/>
                    <a:pt x="17" y="5"/>
                    <a:pt x="17" y="5"/>
                  </a:cubicBezTo>
                  <a:cubicBezTo>
                    <a:pt x="17" y="5"/>
                    <a:pt x="17" y="5"/>
                    <a:pt x="17" y="5"/>
                  </a:cubicBezTo>
                  <a:cubicBezTo>
                    <a:pt x="16" y="5"/>
                    <a:pt x="16" y="5"/>
                    <a:pt x="16" y="5"/>
                  </a:cubicBezTo>
                  <a:cubicBezTo>
                    <a:pt x="16" y="4"/>
                    <a:pt x="16" y="4"/>
                    <a:pt x="16" y="4"/>
                  </a:cubicBezTo>
                  <a:cubicBezTo>
                    <a:pt x="16" y="4"/>
                    <a:pt x="16" y="4"/>
                    <a:pt x="16" y="4"/>
                  </a:cubicBezTo>
                  <a:cubicBezTo>
                    <a:pt x="16" y="4"/>
                    <a:pt x="16" y="4"/>
                    <a:pt x="16" y="4"/>
                  </a:cubicBezTo>
                  <a:cubicBezTo>
                    <a:pt x="16" y="4"/>
                    <a:pt x="16" y="4"/>
                    <a:pt x="16" y="4"/>
                  </a:cubicBezTo>
                  <a:cubicBezTo>
                    <a:pt x="15" y="3"/>
                    <a:pt x="15" y="3"/>
                    <a:pt x="15" y="2"/>
                  </a:cubicBezTo>
                  <a:cubicBezTo>
                    <a:pt x="15" y="2"/>
                    <a:pt x="15" y="3"/>
                    <a:pt x="15" y="3"/>
                  </a:cubicBezTo>
                  <a:cubicBezTo>
                    <a:pt x="14" y="3"/>
                    <a:pt x="14" y="2"/>
                    <a:pt x="14" y="2"/>
                  </a:cubicBezTo>
                  <a:cubicBezTo>
                    <a:pt x="13" y="3"/>
                    <a:pt x="12" y="2"/>
                    <a:pt x="11" y="2"/>
                  </a:cubicBezTo>
                  <a:cubicBezTo>
                    <a:pt x="12" y="3"/>
                    <a:pt x="12" y="3"/>
                    <a:pt x="12" y="3"/>
                  </a:cubicBezTo>
                  <a:cubicBezTo>
                    <a:pt x="12" y="3"/>
                    <a:pt x="12" y="3"/>
                    <a:pt x="12" y="3"/>
                  </a:cubicBezTo>
                  <a:cubicBezTo>
                    <a:pt x="12" y="2"/>
                    <a:pt x="12" y="2"/>
                    <a:pt x="12" y="2"/>
                  </a:cubicBezTo>
                  <a:cubicBezTo>
                    <a:pt x="11" y="2"/>
                    <a:pt x="11" y="2"/>
                    <a:pt x="11" y="2"/>
                  </a:cubicBezTo>
                  <a:cubicBezTo>
                    <a:pt x="11" y="3"/>
                    <a:pt x="11" y="3"/>
                    <a:pt x="11" y="3"/>
                  </a:cubicBezTo>
                  <a:cubicBezTo>
                    <a:pt x="10" y="2"/>
                    <a:pt x="10" y="2"/>
                    <a:pt x="10" y="2"/>
                  </a:cubicBezTo>
                  <a:cubicBezTo>
                    <a:pt x="10" y="3"/>
                    <a:pt x="11" y="3"/>
                    <a:pt x="11" y="3"/>
                  </a:cubicBezTo>
                  <a:cubicBezTo>
                    <a:pt x="11" y="4"/>
                    <a:pt x="11" y="4"/>
                    <a:pt x="11" y="4"/>
                  </a:cubicBezTo>
                  <a:cubicBezTo>
                    <a:pt x="10" y="4"/>
                    <a:pt x="10" y="4"/>
                    <a:pt x="10" y="4"/>
                  </a:cubicBezTo>
                  <a:cubicBezTo>
                    <a:pt x="10" y="4"/>
                    <a:pt x="10" y="4"/>
                    <a:pt x="10" y="4"/>
                  </a:cubicBezTo>
                  <a:cubicBezTo>
                    <a:pt x="10" y="4"/>
                    <a:pt x="11" y="5"/>
                    <a:pt x="11" y="5"/>
                  </a:cubicBezTo>
                  <a:cubicBezTo>
                    <a:pt x="12" y="5"/>
                    <a:pt x="12" y="4"/>
                    <a:pt x="12" y="4"/>
                  </a:cubicBezTo>
                  <a:cubicBezTo>
                    <a:pt x="12" y="4"/>
                    <a:pt x="12" y="4"/>
                    <a:pt x="12" y="5"/>
                  </a:cubicBezTo>
                  <a:cubicBezTo>
                    <a:pt x="13" y="5"/>
                    <a:pt x="13" y="4"/>
                    <a:pt x="13" y="4"/>
                  </a:cubicBezTo>
                  <a:cubicBezTo>
                    <a:pt x="13" y="4"/>
                    <a:pt x="13" y="5"/>
                    <a:pt x="13" y="5"/>
                  </a:cubicBezTo>
                  <a:cubicBezTo>
                    <a:pt x="14" y="5"/>
                    <a:pt x="14" y="5"/>
                    <a:pt x="14" y="5"/>
                  </a:cubicBezTo>
                  <a:cubicBezTo>
                    <a:pt x="14" y="5"/>
                    <a:pt x="14" y="5"/>
                    <a:pt x="14" y="5"/>
                  </a:cubicBezTo>
                  <a:cubicBezTo>
                    <a:pt x="15" y="5"/>
                    <a:pt x="15" y="5"/>
                    <a:pt x="15" y="5"/>
                  </a:cubicBezTo>
                  <a:cubicBezTo>
                    <a:pt x="14" y="5"/>
                    <a:pt x="14" y="5"/>
                    <a:pt x="14" y="5"/>
                  </a:cubicBezTo>
                  <a:cubicBezTo>
                    <a:pt x="14" y="5"/>
                    <a:pt x="14" y="5"/>
                    <a:pt x="14" y="5"/>
                  </a:cubicBezTo>
                  <a:cubicBezTo>
                    <a:pt x="15" y="5"/>
                    <a:pt x="15" y="5"/>
                    <a:pt x="15" y="5"/>
                  </a:cubicBezTo>
                  <a:cubicBezTo>
                    <a:pt x="15" y="5"/>
                    <a:pt x="14" y="6"/>
                    <a:pt x="14" y="6"/>
                  </a:cubicBezTo>
                  <a:cubicBezTo>
                    <a:pt x="14" y="6"/>
                    <a:pt x="14" y="6"/>
                    <a:pt x="14" y="6"/>
                  </a:cubicBezTo>
                  <a:cubicBezTo>
                    <a:pt x="14" y="6"/>
                    <a:pt x="14" y="6"/>
                    <a:pt x="14" y="6"/>
                  </a:cubicBezTo>
                  <a:cubicBezTo>
                    <a:pt x="14" y="5"/>
                    <a:pt x="11" y="5"/>
                    <a:pt x="11" y="6"/>
                  </a:cubicBezTo>
                  <a:cubicBezTo>
                    <a:pt x="12" y="7"/>
                    <a:pt x="13" y="8"/>
                    <a:pt x="14" y="8"/>
                  </a:cubicBezTo>
                  <a:cubicBezTo>
                    <a:pt x="15" y="8"/>
                    <a:pt x="15" y="8"/>
                    <a:pt x="15" y="8"/>
                  </a:cubicBezTo>
                  <a:cubicBezTo>
                    <a:pt x="15" y="8"/>
                    <a:pt x="15" y="8"/>
                    <a:pt x="15" y="8"/>
                  </a:cubicBezTo>
                  <a:cubicBezTo>
                    <a:pt x="15" y="8"/>
                    <a:pt x="15" y="8"/>
                    <a:pt x="15" y="8"/>
                  </a:cubicBezTo>
                  <a:cubicBezTo>
                    <a:pt x="14" y="9"/>
                    <a:pt x="15" y="10"/>
                    <a:pt x="15" y="11"/>
                  </a:cubicBezTo>
                  <a:cubicBezTo>
                    <a:pt x="15" y="11"/>
                    <a:pt x="15" y="11"/>
                    <a:pt x="15" y="11"/>
                  </a:cubicBezTo>
                  <a:cubicBezTo>
                    <a:pt x="15" y="12"/>
                    <a:pt x="15" y="12"/>
                    <a:pt x="15" y="12"/>
                  </a:cubicBezTo>
                  <a:cubicBezTo>
                    <a:pt x="15" y="12"/>
                    <a:pt x="14" y="12"/>
                    <a:pt x="14" y="12"/>
                  </a:cubicBezTo>
                  <a:cubicBezTo>
                    <a:pt x="15" y="12"/>
                    <a:pt x="15" y="11"/>
                    <a:pt x="15" y="11"/>
                  </a:cubicBezTo>
                  <a:cubicBezTo>
                    <a:pt x="15" y="11"/>
                    <a:pt x="15" y="11"/>
                    <a:pt x="15" y="11"/>
                  </a:cubicBezTo>
                  <a:cubicBezTo>
                    <a:pt x="15" y="11"/>
                    <a:pt x="15" y="11"/>
                    <a:pt x="15" y="11"/>
                  </a:cubicBezTo>
                  <a:cubicBezTo>
                    <a:pt x="14" y="11"/>
                    <a:pt x="14" y="11"/>
                    <a:pt x="14" y="11"/>
                  </a:cubicBezTo>
                  <a:cubicBezTo>
                    <a:pt x="14" y="10"/>
                    <a:pt x="14" y="10"/>
                    <a:pt x="14" y="10"/>
                  </a:cubicBezTo>
                  <a:cubicBezTo>
                    <a:pt x="14" y="11"/>
                    <a:pt x="13" y="12"/>
                    <a:pt x="13" y="12"/>
                  </a:cubicBezTo>
                  <a:cubicBezTo>
                    <a:pt x="13" y="12"/>
                    <a:pt x="14" y="11"/>
                    <a:pt x="14" y="11"/>
                  </a:cubicBezTo>
                  <a:cubicBezTo>
                    <a:pt x="14" y="10"/>
                    <a:pt x="13" y="9"/>
                    <a:pt x="13" y="9"/>
                  </a:cubicBezTo>
                  <a:cubicBezTo>
                    <a:pt x="12" y="8"/>
                    <a:pt x="12" y="10"/>
                    <a:pt x="12" y="11"/>
                  </a:cubicBezTo>
                  <a:cubicBezTo>
                    <a:pt x="12" y="11"/>
                    <a:pt x="12" y="10"/>
                    <a:pt x="12" y="10"/>
                  </a:cubicBezTo>
                  <a:cubicBezTo>
                    <a:pt x="12" y="10"/>
                    <a:pt x="12" y="10"/>
                    <a:pt x="11" y="10"/>
                  </a:cubicBezTo>
                  <a:cubicBezTo>
                    <a:pt x="12" y="9"/>
                    <a:pt x="12" y="9"/>
                    <a:pt x="12" y="9"/>
                  </a:cubicBezTo>
                  <a:cubicBezTo>
                    <a:pt x="12" y="9"/>
                    <a:pt x="12" y="9"/>
                    <a:pt x="12" y="9"/>
                  </a:cubicBezTo>
                  <a:cubicBezTo>
                    <a:pt x="11" y="9"/>
                    <a:pt x="11" y="9"/>
                    <a:pt x="11" y="9"/>
                  </a:cubicBezTo>
                  <a:cubicBezTo>
                    <a:pt x="11" y="9"/>
                    <a:pt x="11" y="9"/>
                    <a:pt x="11" y="9"/>
                  </a:cubicBezTo>
                  <a:cubicBezTo>
                    <a:pt x="11" y="9"/>
                    <a:pt x="11" y="10"/>
                    <a:pt x="10" y="10"/>
                  </a:cubicBezTo>
                  <a:cubicBezTo>
                    <a:pt x="11" y="9"/>
                    <a:pt x="11" y="9"/>
                    <a:pt x="11" y="8"/>
                  </a:cubicBezTo>
                  <a:cubicBezTo>
                    <a:pt x="10" y="8"/>
                    <a:pt x="10" y="8"/>
                    <a:pt x="10" y="8"/>
                  </a:cubicBezTo>
                  <a:cubicBezTo>
                    <a:pt x="10" y="8"/>
                    <a:pt x="10" y="8"/>
                    <a:pt x="10" y="8"/>
                  </a:cubicBezTo>
                  <a:cubicBezTo>
                    <a:pt x="10" y="7"/>
                    <a:pt x="9" y="6"/>
                    <a:pt x="8" y="6"/>
                  </a:cubicBezTo>
                  <a:cubicBezTo>
                    <a:pt x="7" y="7"/>
                    <a:pt x="7" y="7"/>
                    <a:pt x="7" y="7"/>
                  </a:cubicBezTo>
                  <a:cubicBezTo>
                    <a:pt x="7" y="7"/>
                    <a:pt x="7" y="7"/>
                    <a:pt x="7" y="7"/>
                  </a:cubicBezTo>
                  <a:cubicBezTo>
                    <a:pt x="7" y="7"/>
                    <a:pt x="7" y="7"/>
                    <a:pt x="7" y="7"/>
                  </a:cubicBezTo>
                  <a:cubicBezTo>
                    <a:pt x="7" y="7"/>
                    <a:pt x="7" y="7"/>
                    <a:pt x="7" y="7"/>
                  </a:cubicBezTo>
                  <a:cubicBezTo>
                    <a:pt x="8" y="7"/>
                    <a:pt x="8" y="7"/>
                    <a:pt x="8" y="7"/>
                  </a:cubicBezTo>
                  <a:cubicBezTo>
                    <a:pt x="8" y="7"/>
                    <a:pt x="8" y="8"/>
                    <a:pt x="8" y="8"/>
                  </a:cubicBezTo>
                  <a:cubicBezTo>
                    <a:pt x="8" y="7"/>
                    <a:pt x="7" y="7"/>
                    <a:pt x="6" y="8"/>
                  </a:cubicBezTo>
                  <a:cubicBezTo>
                    <a:pt x="7" y="8"/>
                    <a:pt x="7" y="9"/>
                    <a:pt x="8" y="9"/>
                  </a:cubicBezTo>
                  <a:cubicBezTo>
                    <a:pt x="8" y="10"/>
                    <a:pt x="8" y="10"/>
                    <a:pt x="8" y="10"/>
                  </a:cubicBezTo>
                  <a:cubicBezTo>
                    <a:pt x="8" y="10"/>
                    <a:pt x="8" y="10"/>
                    <a:pt x="8" y="10"/>
                  </a:cubicBezTo>
                  <a:cubicBezTo>
                    <a:pt x="8" y="9"/>
                    <a:pt x="8" y="9"/>
                    <a:pt x="8" y="9"/>
                  </a:cubicBezTo>
                  <a:cubicBezTo>
                    <a:pt x="7" y="10"/>
                    <a:pt x="6" y="7"/>
                    <a:pt x="5" y="9"/>
                  </a:cubicBezTo>
                  <a:cubicBezTo>
                    <a:pt x="5" y="10"/>
                    <a:pt x="7" y="12"/>
                    <a:pt x="9" y="12"/>
                  </a:cubicBezTo>
                  <a:cubicBezTo>
                    <a:pt x="9" y="12"/>
                    <a:pt x="9" y="12"/>
                    <a:pt x="9" y="12"/>
                  </a:cubicBezTo>
                  <a:cubicBezTo>
                    <a:pt x="9" y="12"/>
                    <a:pt x="9" y="12"/>
                    <a:pt x="9" y="12"/>
                  </a:cubicBezTo>
                  <a:cubicBezTo>
                    <a:pt x="9" y="12"/>
                    <a:pt x="8" y="11"/>
                    <a:pt x="7" y="11"/>
                  </a:cubicBezTo>
                  <a:cubicBezTo>
                    <a:pt x="7" y="12"/>
                    <a:pt x="6" y="11"/>
                    <a:pt x="5" y="11"/>
                  </a:cubicBezTo>
                  <a:cubicBezTo>
                    <a:pt x="4" y="11"/>
                    <a:pt x="5" y="12"/>
                    <a:pt x="6" y="13"/>
                  </a:cubicBezTo>
                  <a:cubicBezTo>
                    <a:pt x="6" y="13"/>
                    <a:pt x="7" y="13"/>
                    <a:pt x="7" y="13"/>
                  </a:cubicBezTo>
                  <a:cubicBezTo>
                    <a:pt x="8" y="14"/>
                    <a:pt x="9" y="13"/>
                    <a:pt x="9" y="13"/>
                  </a:cubicBezTo>
                  <a:cubicBezTo>
                    <a:pt x="9" y="13"/>
                    <a:pt x="9" y="13"/>
                    <a:pt x="9" y="13"/>
                  </a:cubicBezTo>
                  <a:cubicBezTo>
                    <a:pt x="9" y="14"/>
                    <a:pt x="9" y="14"/>
                    <a:pt x="9" y="14"/>
                  </a:cubicBezTo>
                  <a:cubicBezTo>
                    <a:pt x="9" y="13"/>
                    <a:pt x="8" y="14"/>
                    <a:pt x="8" y="14"/>
                  </a:cubicBezTo>
                  <a:cubicBezTo>
                    <a:pt x="7" y="14"/>
                    <a:pt x="7" y="14"/>
                    <a:pt x="7" y="14"/>
                  </a:cubicBezTo>
                  <a:cubicBezTo>
                    <a:pt x="7" y="14"/>
                    <a:pt x="7" y="14"/>
                    <a:pt x="7" y="14"/>
                  </a:cubicBezTo>
                  <a:cubicBezTo>
                    <a:pt x="7" y="15"/>
                    <a:pt x="8" y="15"/>
                    <a:pt x="9" y="15"/>
                  </a:cubicBezTo>
                  <a:cubicBezTo>
                    <a:pt x="8" y="15"/>
                    <a:pt x="8" y="15"/>
                    <a:pt x="8" y="15"/>
                  </a:cubicBezTo>
                  <a:cubicBezTo>
                    <a:pt x="8" y="15"/>
                    <a:pt x="8" y="15"/>
                    <a:pt x="8" y="15"/>
                  </a:cubicBezTo>
                  <a:cubicBezTo>
                    <a:pt x="7" y="15"/>
                    <a:pt x="7" y="15"/>
                    <a:pt x="7" y="15"/>
                  </a:cubicBezTo>
                  <a:cubicBezTo>
                    <a:pt x="7" y="16"/>
                    <a:pt x="7" y="16"/>
                    <a:pt x="7" y="16"/>
                  </a:cubicBezTo>
                  <a:cubicBezTo>
                    <a:pt x="7" y="16"/>
                    <a:pt x="7" y="16"/>
                    <a:pt x="7" y="16"/>
                  </a:cubicBezTo>
                  <a:cubicBezTo>
                    <a:pt x="7" y="14"/>
                    <a:pt x="4" y="12"/>
                    <a:pt x="3" y="12"/>
                  </a:cubicBezTo>
                  <a:cubicBezTo>
                    <a:pt x="3" y="13"/>
                    <a:pt x="3" y="14"/>
                    <a:pt x="3" y="14"/>
                  </a:cubicBezTo>
                  <a:cubicBezTo>
                    <a:pt x="4" y="15"/>
                    <a:pt x="5" y="15"/>
                    <a:pt x="5" y="16"/>
                  </a:cubicBezTo>
                  <a:cubicBezTo>
                    <a:pt x="4" y="15"/>
                    <a:pt x="4" y="15"/>
                    <a:pt x="3" y="15"/>
                  </a:cubicBezTo>
                  <a:cubicBezTo>
                    <a:pt x="3" y="16"/>
                    <a:pt x="4" y="16"/>
                    <a:pt x="4" y="17"/>
                  </a:cubicBezTo>
                  <a:cubicBezTo>
                    <a:pt x="5" y="17"/>
                    <a:pt x="5" y="17"/>
                    <a:pt x="5" y="17"/>
                  </a:cubicBezTo>
                  <a:cubicBezTo>
                    <a:pt x="5" y="17"/>
                    <a:pt x="5" y="17"/>
                    <a:pt x="5" y="17"/>
                  </a:cubicBezTo>
                  <a:cubicBezTo>
                    <a:pt x="3" y="17"/>
                    <a:pt x="3" y="15"/>
                    <a:pt x="2" y="15"/>
                  </a:cubicBezTo>
                  <a:cubicBezTo>
                    <a:pt x="1" y="15"/>
                    <a:pt x="1" y="15"/>
                    <a:pt x="1" y="15"/>
                  </a:cubicBezTo>
                  <a:cubicBezTo>
                    <a:pt x="1" y="16"/>
                    <a:pt x="1" y="17"/>
                    <a:pt x="0" y="17"/>
                  </a:cubicBezTo>
                  <a:cubicBezTo>
                    <a:pt x="0" y="18"/>
                    <a:pt x="1" y="17"/>
                    <a:pt x="1" y="17"/>
                  </a:cubicBezTo>
                  <a:cubicBezTo>
                    <a:pt x="2" y="17"/>
                    <a:pt x="3" y="18"/>
                    <a:pt x="4" y="18"/>
                  </a:cubicBezTo>
                  <a:cubicBezTo>
                    <a:pt x="4" y="19"/>
                    <a:pt x="4" y="19"/>
                    <a:pt x="4" y="19"/>
                  </a:cubicBezTo>
                  <a:cubicBezTo>
                    <a:pt x="4" y="19"/>
                    <a:pt x="4" y="19"/>
                    <a:pt x="4" y="19"/>
                  </a:cubicBezTo>
                  <a:cubicBezTo>
                    <a:pt x="6" y="19"/>
                    <a:pt x="6" y="19"/>
                    <a:pt x="6" y="19"/>
                  </a:cubicBezTo>
                  <a:cubicBezTo>
                    <a:pt x="6" y="18"/>
                    <a:pt x="7" y="18"/>
                    <a:pt x="8" y="18"/>
                  </a:cubicBezTo>
                  <a:cubicBezTo>
                    <a:pt x="9" y="18"/>
                    <a:pt x="9" y="18"/>
                    <a:pt x="9" y="18"/>
                  </a:cubicBezTo>
                  <a:cubicBezTo>
                    <a:pt x="9" y="17"/>
                    <a:pt x="9" y="17"/>
                    <a:pt x="9" y="16"/>
                  </a:cubicBezTo>
                  <a:cubicBezTo>
                    <a:pt x="10" y="17"/>
                    <a:pt x="10" y="17"/>
                    <a:pt x="11" y="17"/>
                  </a:cubicBezTo>
                  <a:cubicBezTo>
                    <a:pt x="11" y="16"/>
                    <a:pt x="11" y="16"/>
                    <a:pt x="11" y="16"/>
                  </a:cubicBezTo>
                  <a:cubicBezTo>
                    <a:pt x="11" y="16"/>
                    <a:pt x="11" y="16"/>
                    <a:pt x="11" y="17"/>
                  </a:cubicBezTo>
                  <a:cubicBezTo>
                    <a:pt x="11" y="16"/>
                    <a:pt x="12" y="16"/>
                    <a:pt x="12" y="16"/>
                  </a:cubicBezTo>
                  <a:cubicBezTo>
                    <a:pt x="12" y="16"/>
                    <a:pt x="12" y="16"/>
                    <a:pt x="12" y="16"/>
                  </a:cubicBezTo>
                  <a:cubicBezTo>
                    <a:pt x="11" y="17"/>
                    <a:pt x="11" y="17"/>
                    <a:pt x="11" y="17"/>
                  </a:cubicBezTo>
                  <a:cubicBezTo>
                    <a:pt x="12" y="17"/>
                    <a:pt x="12" y="17"/>
                    <a:pt x="12" y="17"/>
                  </a:cubicBezTo>
                  <a:cubicBezTo>
                    <a:pt x="12" y="17"/>
                    <a:pt x="12" y="17"/>
                    <a:pt x="12" y="17"/>
                  </a:cubicBezTo>
                  <a:cubicBezTo>
                    <a:pt x="12" y="18"/>
                    <a:pt x="12" y="18"/>
                    <a:pt x="12" y="18"/>
                  </a:cubicBezTo>
                  <a:cubicBezTo>
                    <a:pt x="12" y="18"/>
                    <a:pt x="12" y="18"/>
                    <a:pt x="12" y="18"/>
                  </a:cubicBezTo>
                  <a:cubicBezTo>
                    <a:pt x="12" y="16"/>
                    <a:pt x="12" y="16"/>
                    <a:pt x="12" y="16"/>
                  </a:cubicBezTo>
                  <a:cubicBezTo>
                    <a:pt x="12" y="16"/>
                    <a:pt x="12" y="16"/>
                    <a:pt x="12" y="16"/>
                  </a:cubicBezTo>
                  <a:cubicBezTo>
                    <a:pt x="12" y="16"/>
                    <a:pt x="13" y="16"/>
                    <a:pt x="13" y="16"/>
                  </a:cubicBezTo>
                  <a:cubicBezTo>
                    <a:pt x="12" y="16"/>
                    <a:pt x="13" y="17"/>
                    <a:pt x="13" y="17"/>
                  </a:cubicBezTo>
                  <a:cubicBezTo>
                    <a:pt x="13" y="17"/>
                    <a:pt x="13" y="17"/>
                    <a:pt x="13" y="17"/>
                  </a:cubicBezTo>
                  <a:cubicBezTo>
                    <a:pt x="13" y="17"/>
                    <a:pt x="13" y="17"/>
                    <a:pt x="13" y="17"/>
                  </a:cubicBezTo>
                  <a:cubicBezTo>
                    <a:pt x="13" y="17"/>
                    <a:pt x="13" y="17"/>
                    <a:pt x="13" y="17"/>
                  </a:cubicBezTo>
                  <a:cubicBezTo>
                    <a:pt x="14" y="17"/>
                    <a:pt x="14" y="16"/>
                    <a:pt x="14" y="16"/>
                  </a:cubicBezTo>
                  <a:cubicBezTo>
                    <a:pt x="14" y="16"/>
                    <a:pt x="14" y="17"/>
                    <a:pt x="14" y="18"/>
                  </a:cubicBezTo>
                  <a:cubicBezTo>
                    <a:pt x="15" y="17"/>
                    <a:pt x="15" y="17"/>
                    <a:pt x="15" y="17"/>
                  </a:cubicBezTo>
                  <a:cubicBezTo>
                    <a:pt x="15" y="17"/>
                    <a:pt x="15" y="17"/>
                    <a:pt x="15" y="17"/>
                  </a:cubicBezTo>
                  <a:cubicBezTo>
                    <a:pt x="15" y="17"/>
                    <a:pt x="15" y="17"/>
                    <a:pt x="15" y="17"/>
                  </a:cubicBezTo>
                  <a:cubicBezTo>
                    <a:pt x="15" y="17"/>
                    <a:pt x="15" y="17"/>
                    <a:pt x="15" y="17"/>
                  </a:cubicBezTo>
                  <a:cubicBezTo>
                    <a:pt x="15" y="17"/>
                    <a:pt x="15" y="17"/>
                    <a:pt x="15" y="17"/>
                  </a:cubicBezTo>
                  <a:cubicBezTo>
                    <a:pt x="15" y="17"/>
                    <a:pt x="15" y="17"/>
                    <a:pt x="15" y="17"/>
                  </a:cubicBezTo>
                  <a:cubicBezTo>
                    <a:pt x="16" y="17"/>
                    <a:pt x="16" y="17"/>
                    <a:pt x="17" y="16"/>
                  </a:cubicBezTo>
                  <a:cubicBezTo>
                    <a:pt x="16" y="17"/>
                    <a:pt x="16" y="17"/>
                    <a:pt x="15" y="17"/>
                  </a:cubicBezTo>
                  <a:cubicBezTo>
                    <a:pt x="14" y="18"/>
                    <a:pt x="15" y="18"/>
                    <a:pt x="16" y="19"/>
                  </a:cubicBezTo>
                  <a:cubicBezTo>
                    <a:pt x="16" y="19"/>
                    <a:pt x="17" y="18"/>
                    <a:pt x="17" y="17"/>
                  </a:cubicBezTo>
                  <a:cubicBezTo>
                    <a:pt x="17" y="18"/>
                    <a:pt x="17" y="18"/>
                    <a:pt x="17" y="18"/>
                  </a:cubicBezTo>
                  <a:cubicBezTo>
                    <a:pt x="17" y="18"/>
                    <a:pt x="17" y="18"/>
                    <a:pt x="18" y="18"/>
                  </a:cubicBezTo>
                  <a:cubicBezTo>
                    <a:pt x="18" y="18"/>
                    <a:pt x="18" y="18"/>
                    <a:pt x="18" y="18"/>
                  </a:cubicBezTo>
                  <a:cubicBezTo>
                    <a:pt x="18" y="18"/>
                    <a:pt x="18" y="19"/>
                    <a:pt x="18" y="19"/>
                  </a:cubicBezTo>
                  <a:cubicBezTo>
                    <a:pt x="18" y="19"/>
                    <a:pt x="19" y="19"/>
                    <a:pt x="19" y="19"/>
                  </a:cubicBezTo>
                  <a:cubicBezTo>
                    <a:pt x="19" y="19"/>
                    <a:pt x="18" y="19"/>
                    <a:pt x="18" y="19"/>
                  </a:cubicBezTo>
                  <a:cubicBezTo>
                    <a:pt x="18" y="20"/>
                    <a:pt x="18" y="20"/>
                    <a:pt x="18" y="20"/>
                  </a:cubicBezTo>
                  <a:cubicBezTo>
                    <a:pt x="18" y="19"/>
                    <a:pt x="17" y="20"/>
                    <a:pt x="17" y="20"/>
                  </a:cubicBezTo>
                  <a:cubicBezTo>
                    <a:pt x="17" y="20"/>
                    <a:pt x="16" y="21"/>
                    <a:pt x="15" y="21"/>
                  </a:cubicBezTo>
                  <a:cubicBezTo>
                    <a:pt x="15" y="21"/>
                    <a:pt x="15" y="21"/>
                    <a:pt x="15" y="21"/>
                  </a:cubicBezTo>
                  <a:cubicBezTo>
                    <a:pt x="14" y="21"/>
                    <a:pt x="14" y="21"/>
                    <a:pt x="14" y="21"/>
                  </a:cubicBezTo>
                  <a:cubicBezTo>
                    <a:pt x="14" y="22"/>
                    <a:pt x="14" y="22"/>
                    <a:pt x="14" y="23"/>
                  </a:cubicBezTo>
                  <a:cubicBezTo>
                    <a:pt x="14" y="23"/>
                    <a:pt x="14" y="23"/>
                    <a:pt x="14" y="23"/>
                  </a:cubicBezTo>
                  <a:cubicBezTo>
                    <a:pt x="13" y="23"/>
                    <a:pt x="13" y="23"/>
                    <a:pt x="13" y="23"/>
                  </a:cubicBezTo>
                  <a:cubicBezTo>
                    <a:pt x="14" y="23"/>
                    <a:pt x="14" y="23"/>
                    <a:pt x="14" y="23"/>
                  </a:cubicBezTo>
                  <a:cubicBezTo>
                    <a:pt x="14" y="23"/>
                    <a:pt x="14" y="23"/>
                    <a:pt x="15" y="23"/>
                  </a:cubicBezTo>
                  <a:cubicBezTo>
                    <a:pt x="15" y="23"/>
                    <a:pt x="16" y="24"/>
                    <a:pt x="16" y="24"/>
                  </a:cubicBezTo>
                  <a:cubicBezTo>
                    <a:pt x="17" y="24"/>
                    <a:pt x="18" y="24"/>
                    <a:pt x="19" y="23"/>
                  </a:cubicBezTo>
                  <a:cubicBezTo>
                    <a:pt x="19" y="23"/>
                    <a:pt x="19" y="23"/>
                    <a:pt x="19" y="23"/>
                  </a:cubicBezTo>
                  <a:cubicBezTo>
                    <a:pt x="19" y="22"/>
                    <a:pt x="19" y="22"/>
                    <a:pt x="19" y="22"/>
                  </a:cubicBezTo>
                  <a:cubicBezTo>
                    <a:pt x="20" y="23"/>
                    <a:pt x="19" y="24"/>
                    <a:pt x="19" y="25"/>
                  </a:cubicBezTo>
                  <a:cubicBezTo>
                    <a:pt x="19" y="26"/>
                    <a:pt x="17" y="25"/>
                    <a:pt x="16" y="25"/>
                  </a:cubicBezTo>
                  <a:cubicBezTo>
                    <a:pt x="16" y="26"/>
                    <a:pt x="15" y="25"/>
                    <a:pt x="15" y="25"/>
                  </a:cubicBezTo>
                  <a:cubicBezTo>
                    <a:pt x="14" y="25"/>
                    <a:pt x="14" y="25"/>
                    <a:pt x="14" y="25"/>
                  </a:cubicBezTo>
                  <a:cubicBezTo>
                    <a:pt x="13" y="25"/>
                    <a:pt x="13" y="25"/>
                    <a:pt x="13" y="25"/>
                  </a:cubicBezTo>
                  <a:cubicBezTo>
                    <a:pt x="13" y="26"/>
                    <a:pt x="13" y="26"/>
                    <a:pt x="13" y="26"/>
                  </a:cubicBezTo>
                  <a:cubicBezTo>
                    <a:pt x="13" y="26"/>
                    <a:pt x="13" y="26"/>
                    <a:pt x="13" y="26"/>
                  </a:cubicBezTo>
                  <a:cubicBezTo>
                    <a:pt x="13" y="26"/>
                    <a:pt x="13" y="26"/>
                    <a:pt x="13" y="26"/>
                  </a:cubicBezTo>
                  <a:cubicBezTo>
                    <a:pt x="12" y="25"/>
                    <a:pt x="12" y="25"/>
                    <a:pt x="12" y="25"/>
                  </a:cubicBezTo>
                  <a:cubicBezTo>
                    <a:pt x="12" y="25"/>
                    <a:pt x="12" y="25"/>
                    <a:pt x="12" y="25"/>
                  </a:cubicBezTo>
                  <a:cubicBezTo>
                    <a:pt x="12" y="25"/>
                    <a:pt x="12" y="25"/>
                    <a:pt x="12" y="25"/>
                  </a:cubicBezTo>
                  <a:cubicBezTo>
                    <a:pt x="12" y="25"/>
                    <a:pt x="12" y="25"/>
                    <a:pt x="12" y="25"/>
                  </a:cubicBezTo>
                  <a:cubicBezTo>
                    <a:pt x="12" y="25"/>
                    <a:pt x="12" y="25"/>
                    <a:pt x="12" y="25"/>
                  </a:cubicBezTo>
                  <a:cubicBezTo>
                    <a:pt x="11" y="25"/>
                    <a:pt x="11" y="25"/>
                    <a:pt x="11" y="25"/>
                  </a:cubicBezTo>
                  <a:cubicBezTo>
                    <a:pt x="11" y="25"/>
                    <a:pt x="12" y="25"/>
                    <a:pt x="12" y="25"/>
                  </a:cubicBezTo>
                  <a:cubicBezTo>
                    <a:pt x="11" y="26"/>
                    <a:pt x="11" y="25"/>
                    <a:pt x="11" y="26"/>
                  </a:cubicBezTo>
                  <a:cubicBezTo>
                    <a:pt x="10" y="25"/>
                    <a:pt x="10" y="25"/>
                    <a:pt x="10" y="25"/>
                  </a:cubicBezTo>
                  <a:cubicBezTo>
                    <a:pt x="10" y="26"/>
                    <a:pt x="10" y="26"/>
                    <a:pt x="10" y="26"/>
                  </a:cubicBezTo>
                  <a:cubicBezTo>
                    <a:pt x="9" y="27"/>
                    <a:pt x="9" y="27"/>
                    <a:pt x="9" y="27"/>
                  </a:cubicBezTo>
                  <a:cubicBezTo>
                    <a:pt x="9" y="26"/>
                    <a:pt x="9" y="26"/>
                    <a:pt x="9" y="26"/>
                  </a:cubicBezTo>
                  <a:cubicBezTo>
                    <a:pt x="9" y="26"/>
                    <a:pt x="9" y="26"/>
                    <a:pt x="9" y="26"/>
                  </a:cubicBezTo>
                  <a:cubicBezTo>
                    <a:pt x="9" y="26"/>
                    <a:pt x="9" y="26"/>
                    <a:pt x="9" y="26"/>
                  </a:cubicBezTo>
                  <a:cubicBezTo>
                    <a:pt x="10" y="25"/>
                    <a:pt x="10" y="25"/>
                    <a:pt x="10" y="25"/>
                  </a:cubicBezTo>
                  <a:cubicBezTo>
                    <a:pt x="9" y="25"/>
                    <a:pt x="9" y="25"/>
                    <a:pt x="9" y="25"/>
                  </a:cubicBezTo>
                  <a:cubicBezTo>
                    <a:pt x="9" y="26"/>
                    <a:pt x="9" y="26"/>
                    <a:pt x="9" y="26"/>
                  </a:cubicBezTo>
                  <a:cubicBezTo>
                    <a:pt x="9" y="26"/>
                    <a:pt x="9" y="26"/>
                    <a:pt x="9" y="26"/>
                  </a:cubicBezTo>
                  <a:cubicBezTo>
                    <a:pt x="8" y="27"/>
                    <a:pt x="8" y="27"/>
                    <a:pt x="8" y="27"/>
                  </a:cubicBezTo>
                  <a:cubicBezTo>
                    <a:pt x="8" y="27"/>
                    <a:pt x="8" y="27"/>
                    <a:pt x="8" y="27"/>
                  </a:cubicBezTo>
                  <a:cubicBezTo>
                    <a:pt x="8" y="26"/>
                    <a:pt x="8" y="26"/>
                    <a:pt x="8" y="26"/>
                  </a:cubicBezTo>
                  <a:cubicBezTo>
                    <a:pt x="8" y="27"/>
                    <a:pt x="8" y="27"/>
                    <a:pt x="8" y="27"/>
                  </a:cubicBezTo>
                  <a:cubicBezTo>
                    <a:pt x="8" y="26"/>
                    <a:pt x="8" y="26"/>
                    <a:pt x="8" y="26"/>
                  </a:cubicBezTo>
                  <a:cubicBezTo>
                    <a:pt x="7" y="26"/>
                    <a:pt x="7" y="26"/>
                    <a:pt x="7" y="26"/>
                  </a:cubicBezTo>
                  <a:cubicBezTo>
                    <a:pt x="7" y="26"/>
                    <a:pt x="8" y="26"/>
                    <a:pt x="8" y="26"/>
                  </a:cubicBezTo>
                  <a:cubicBezTo>
                    <a:pt x="7" y="26"/>
                    <a:pt x="7" y="26"/>
                    <a:pt x="7" y="26"/>
                  </a:cubicBezTo>
                  <a:cubicBezTo>
                    <a:pt x="6" y="27"/>
                    <a:pt x="6" y="27"/>
                    <a:pt x="6" y="27"/>
                  </a:cubicBezTo>
                  <a:cubicBezTo>
                    <a:pt x="6" y="27"/>
                    <a:pt x="6" y="27"/>
                    <a:pt x="6" y="27"/>
                  </a:cubicBezTo>
                  <a:cubicBezTo>
                    <a:pt x="6" y="28"/>
                    <a:pt x="4" y="26"/>
                    <a:pt x="3" y="27"/>
                  </a:cubicBezTo>
                  <a:cubicBezTo>
                    <a:pt x="3" y="27"/>
                    <a:pt x="3" y="27"/>
                    <a:pt x="3" y="27"/>
                  </a:cubicBezTo>
                  <a:cubicBezTo>
                    <a:pt x="3" y="28"/>
                    <a:pt x="3" y="28"/>
                    <a:pt x="3" y="29"/>
                  </a:cubicBezTo>
                  <a:cubicBezTo>
                    <a:pt x="4" y="29"/>
                    <a:pt x="4" y="30"/>
                    <a:pt x="4" y="30"/>
                  </a:cubicBezTo>
                  <a:cubicBezTo>
                    <a:pt x="5" y="30"/>
                    <a:pt x="5" y="30"/>
                    <a:pt x="5" y="30"/>
                  </a:cubicBezTo>
                  <a:cubicBezTo>
                    <a:pt x="6" y="29"/>
                    <a:pt x="6" y="29"/>
                    <a:pt x="6" y="29"/>
                  </a:cubicBezTo>
                  <a:cubicBezTo>
                    <a:pt x="7" y="29"/>
                    <a:pt x="7" y="29"/>
                    <a:pt x="7" y="29"/>
                  </a:cubicBezTo>
                  <a:cubicBezTo>
                    <a:pt x="7" y="28"/>
                    <a:pt x="8" y="28"/>
                    <a:pt x="8" y="28"/>
                  </a:cubicBezTo>
                  <a:cubicBezTo>
                    <a:pt x="9" y="29"/>
                    <a:pt x="11" y="29"/>
                    <a:pt x="12" y="29"/>
                  </a:cubicBezTo>
                  <a:cubicBezTo>
                    <a:pt x="12" y="29"/>
                    <a:pt x="12" y="29"/>
                    <a:pt x="12" y="29"/>
                  </a:cubicBezTo>
                  <a:cubicBezTo>
                    <a:pt x="12" y="29"/>
                    <a:pt x="12" y="29"/>
                    <a:pt x="12" y="29"/>
                  </a:cubicBezTo>
                  <a:cubicBezTo>
                    <a:pt x="12" y="29"/>
                    <a:pt x="12" y="29"/>
                    <a:pt x="12" y="29"/>
                  </a:cubicBezTo>
                  <a:cubicBezTo>
                    <a:pt x="12" y="29"/>
                    <a:pt x="12" y="29"/>
                    <a:pt x="12" y="29"/>
                  </a:cubicBezTo>
                  <a:cubicBezTo>
                    <a:pt x="13" y="29"/>
                    <a:pt x="13" y="29"/>
                    <a:pt x="13" y="29"/>
                  </a:cubicBezTo>
                  <a:cubicBezTo>
                    <a:pt x="13" y="29"/>
                    <a:pt x="13" y="29"/>
                    <a:pt x="13" y="29"/>
                  </a:cubicBezTo>
                  <a:cubicBezTo>
                    <a:pt x="13" y="29"/>
                    <a:pt x="13" y="29"/>
                    <a:pt x="13" y="29"/>
                  </a:cubicBezTo>
                  <a:cubicBezTo>
                    <a:pt x="13" y="29"/>
                    <a:pt x="13" y="29"/>
                    <a:pt x="13" y="29"/>
                  </a:cubicBezTo>
                  <a:cubicBezTo>
                    <a:pt x="13" y="29"/>
                    <a:pt x="13" y="29"/>
                    <a:pt x="13" y="29"/>
                  </a:cubicBezTo>
                  <a:cubicBezTo>
                    <a:pt x="14" y="29"/>
                    <a:pt x="14" y="29"/>
                    <a:pt x="14" y="29"/>
                  </a:cubicBezTo>
                  <a:cubicBezTo>
                    <a:pt x="14" y="29"/>
                    <a:pt x="14" y="29"/>
                    <a:pt x="14" y="29"/>
                  </a:cubicBezTo>
                  <a:cubicBezTo>
                    <a:pt x="14" y="29"/>
                    <a:pt x="14" y="29"/>
                    <a:pt x="14" y="29"/>
                  </a:cubicBezTo>
                  <a:cubicBezTo>
                    <a:pt x="15" y="29"/>
                    <a:pt x="15" y="29"/>
                    <a:pt x="15" y="29"/>
                  </a:cubicBezTo>
                  <a:cubicBezTo>
                    <a:pt x="15" y="30"/>
                    <a:pt x="15" y="30"/>
                    <a:pt x="14" y="31"/>
                  </a:cubicBezTo>
                  <a:cubicBezTo>
                    <a:pt x="14" y="31"/>
                    <a:pt x="16" y="30"/>
                    <a:pt x="16" y="30"/>
                  </a:cubicBezTo>
                  <a:cubicBezTo>
                    <a:pt x="16" y="30"/>
                    <a:pt x="16" y="30"/>
                    <a:pt x="16" y="30"/>
                  </a:cubicBezTo>
                  <a:cubicBezTo>
                    <a:pt x="15" y="31"/>
                    <a:pt x="15" y="31"/>
                    <a:pt x="15" y="31"/>
                  </a:cubicBezTo>
                  <a:cubicBezTo>
                    <a:pt x="15" y="32"/>
                    <a:pt x="15" y="32"/>
                    <a:pt x="15" y="32"/>
                  </a:cubicBezTo>
                  <a:cubicBezTo>
                    <a:pt x="14" y="31"/>
                    <a:pt x="14" y="31"/>
                    <a:pt x="14" y="31"/>
                  </a:cubicBezTo>
                  <a:cubicBezTo>
                    <a:pt x="14" y="31"/>
                    <a:pt x="14" y="32"/>
                    <a:pt x="15" y="32"/>
                  </a:cubicBezTo>
                  <a:cubicBezTo>
                    <a:pt x="15" y="32"/>
                    <a:pt x="15" y="33"/>
                    <a:pt x="15" y="33"/>
                  </a:cubicBezTo>
                  <a:cubicBezTo>
                    <a:pt x="15" y="33"/>
                    <a:pt x="15" y="33"/>
                    <a:pt x="15" y="33"/>
                  </a:cubicBezTo>
                  <a:cubicBezTo>
                    <a:pt x="15" y="33"/>
                    <a:pt x="15" y="33"/>
                    <a:pt x="15" y="33"/>
                  </a:cubicBezTo>
                  <a:cubicBezTo>
                    <a:pt x="16" y="34"/>
                    <a:pt x="16" y="34"/>
                    <a:pt x="16" y="34"/>
                  </a:cubicBezTo>
                  <a:cubicBezTo>
                    <a:pt x="15" y="34"/>
                    <a:pt x="15" y="34"/>
                    <a:pt x="15" y="34"/>
                  </a:cubicBezTo>
                  <a:cubicBezTo>
                    <a:pt x="15" y="34"/>
                    <a:pt x="16" y="34"/>
                    <a:pt x="16" y="34"/>
                  </a:cubicBezTo>
                  <a:cubicBezTo>
                    <a:pt x="16" y="34"/>
                    <a:pt x="16" y="34"/>
                    <a:pt x="16" y="34"/>
                  </a:cubicBezTo>
                  <a:cubicBezTo>
                    <a:pt x="17" y="34"/>
                    <a:pt x="17" y="34"/>
                    <a:pt x="17" y="33"/>
                  </a:cubicBezTo>
                  <a:cubicBezTo>
                    <a:pt x="17" y="33"/>
                    <a:pt x="17" y="33"/>
                    <a:pt x="17" y="33"/>
                  </a:cubicBezTo>
                  <a:cubicBezTo>
                    <a:pt x="18" y="33"/>
                    <a:pt x="18" y="33"/>
                    <a:pt x="18" y="33"/>
                  </a:cubicBezTo>
                  <a:cubicBezTo>
                    <a:pt x="18" y="33"/>
                    <a:pt x="18" y="33"/>
                    <a:pt x="18" y="33"/>
                  </a:cubicBezTo>
                  <a:cubicBezTo>
                    <a:pt x="18" y="33"/>
                    <a:pt x="19" y="32"/>
                    <a:pt x="19" y="32"/>
                  </a:cubicBezTo>
                  <a:cubicBezTo>
                    <a:pt x="19" y="32"/>
                    <a:pt x="19" y="32"/>
                    <a:pt x="19" y="32"/>
                  </a:cubicBezTo>
                  <a:cubicBezTo>
                    <a:pt x="20" y="32"/>
                    <a:pt x="20" y="32"/>
                    <a:pt x="20" y="32"/>
                  </a:cubicBezTo>
                  <a:cubicBezTo>
                    <a:pt x="20" y="31"/>
                    <a:pt x="20" y="31"/>
                    <a:pt x="20" y="31"/>
                  </a:cubicBezTo>
                  <a:cubicBezTo>
                    <a:pt x="21" y="31"/>
                    <a:pt x="21" y="31"/>
                    <a:pt x="21" y="31"/>
                  </a:cubicBezTo>
                  <a:cubicBezTo>
                    <a:pt x="21" y="32"/>
                    <a:pt x="21" y="32"/>
                    <a:pt x="21" y="32"/>
                  </a:cubicBezTo>
                  <a:cubicBezTo>
                    <a:pt x="20" y="31"/>
                    <a:pt x="20" y="31"/>
                    <a:pt x="20" y="31"/>
                  </a:cubicBezTo>
                  <a:cubicBezTo>
                    <a:pt x="20" y="32"/>
                    <a:pt x="20" y="32"/>
                    <a:pt x="20" y="32"/>
                  </a:cubicBezTo>
                  <a:cubicBezTo>
                    <a:pt x="20" y="32"/>
                    <a:pt x="20" y="32"/>
                    <a:pt x="20" y="32"/>
                  </a:cubicBezTo>
                  <a:cubicBezTo>
                    <a:pt x="20" y="32"/>
                    <a:pt x="20" y="32"/>
                    <a:pt x="20" y="32"/>
                  </a:cubicBezTo>
                  <a:cubicBezTo>
                    <a:pt x="20" y="32"/>
                    <a:pt x="20" y="32"/>
                    <a:pt x="20" y="32"/>
                  </a:cubicBezTo>
                  <a:cubicBezTo>
                    <a:pt x="20" y="32"/>
                    <a:pt x="20" y="32"/>
                    <a:pt x="20" y="32"/>
                  </a:cubicBezTo>
                  <a:cubicBezTo>
                    <a:pt x="19" y="32"/>
                    <a:pt x="19" y="33"/>
                    <a:pt x="19" y="33"/>
                  </a:cubicBezTo>
                  <a:cubicBezTo>
                    <a:pt x="19" y="33"/>
                    <a:pt x="19" y="33"/>
                    <a:pt x="19" y="33"/>
                  </a:cubicBezTo>
                  <a:cubicBezTo>
                    <a:pt x="18" y="33"/>
                    <a:pt x="18" y="34"/>
                    <a:pt x="17" y="34"/>
                  </a:cubicBezTo>
                  <a:cubicBezTo>
                    <a:pt x="17" y="35"/>
                    <a:pt x="17" y="35"/>
                    <a:pt x="17" y="35"/>
                  </a:cubicBezTo>
                  <a:cubicBezTo>
                    <a:pt x="17" y="35"/>
                    <a:pt x="17" y="35"/>
                    <a:pt x="17" y="35"/>
                  </a:cubicBezTo>
                  <a:cubicBezTo>
                    <a:pt x="17" y="35"/>
                    <a:pt x="17" y="35"/>
                    <a:pt x="17" y="35"/>
                  </a:cubicBezTo>
                  <a:cubicBezTo>
                    <a:pt x="17" y="36"/>
                    <a:pt x="18" y="35"/>
                    <a:pt x="18" y="36"/>
                  </a:cubicBezTo>
                  <a:cubicBezTo>
                    <a:pt x="17" y="36"/>
                    <a:pt x="17" y="36"/>
                    <a:pt x="16" y="37"/>
                  </a:cubicBezTo>
                  <a:cubicBezTo>
                    <a:pt x="17" y="37"/>
                    <a:pt x="18" y="37"/>
                    <a:pt x="19" y="36"/>
                  </a:cubicBezTo>
                  <a:cubicBezTo>
                    <a:pt x="19" y="35"/>
                    <a:pt x="20" y="35"/>
                    <a:pt x="21" y="36"/>
                  </a:cubicBezTo>
                  <a:cubicBezTo>
                    <a:pt x="21" y="36"/>
                    <a:pt x="21" y="36"/>
                    <a:pt x="21" y="36"/>
                  </a:cubicBezTo>
                  <a:cubicBezTo>
                    <a:pt x="21" y="36"/>
                    <a:pt x="21" y="36"/>
                    <a:pt x="21" y="36"/>
                  </a:cubicBezTo>
                  <a:cubicBezTo>
                    <a:pt x="21" y="36"/>
                    <a:pt x="20" y="36"/>
                    <a:pt x="19" y="36"/>
                  </a:cubicBezTo>
                  <a:cubicBezTo>
                    <a:pt x="19" y="36"/>
                    <a:pt x="19" y="37"/>
                    <a:pt x="18" y="37"/>
                  </a:cubicBezTo>
                  <a:cubicBezTo>
                    <a:pt x="18" y="38"/>
                    <a:pt x="18" y="38"/>
                    <a:pt x="18" y="38"/>
                  </a:cubicBezTo>
                  <a:cubicBezTo>
                    <a:pt x="18" y="38"/>
                    <a:pt x="18" y="38"/>
                    <a:pt x="18" y="38"/>
                  </a:cubicBezTo>
                  <a:cubicBezTo>
                    <a:pt x="18" y="38"/>
                    <a:pt x="18" y="38"/>
                    <a:pt x="18" y="38"/>
                  </a:cubicBezTo>
                  <a:cubicBezTo>
                    <a:pt x="19" y="38"/>
                    <a:pt x="19" y="38"/>
                    <a:pt x="19" y="38"/>
                  </a:cubicBezTo>
                  <a:cubicBezTo>
                    <a:pt x="19" y="39"/>
                    <a:pt x="19" y="39"/>
                    <a:pt x="19" y="39"/>
                  </a:cubicBezTo>
                  <a:cubicBezTo>
                    <a:pt x="19" y="39"/>
                    <a:pt x="19" y="39"/>
                    <a:pt x="19" y="39"/>
                  </a:cubicBezTo>
                  <a:cubicBezTo>
                    <a:pt x="19" y="39"/>
                    <a:pt x="19" y="39"/>
                    <a:pt x="19" y="39"/>
                  </a:cubicBezTo>
                  <a:cubicBezTo>
                    <a:pt x="19" y="39"/>
                    <a:pt x="19" y="39"/>
                    <a:pt x="19" y="39"/>
                  </a:cubicBezTo>
                  <a:cubicBezTo>
                    <a:pt x="18" y="39"/>
                    <a:pt x="18" y="39"/>
                    <a:pt x="18" y="39"/>
                  </a:cubicBezTo>
                  <a:cubicBezTo>
                    <a:pt x="17" y="39"/>
                    <a:pt x="17" y="39"/>
                    <a:pt x="17" y="39"/>
                  </a:cubicBezTo>
                  <a:cubicBezTo>
                    <a:pt x="17" y="39"/>
                    <a:pt x="17" y="39"/>
                    <a:pt x="17" y="39"/>
                  </a:cubicBezTo>
                  <a:cubicBezTo>
                    <a:pt x="17" y="39"/>
                    <a:pt x="18" y="40"/>
                    <a:pt x="18" y="40"/>
                  </a:cubicBezTo>
                  <a:cubicBezTo>
                    <a:pt x="18" y="40"/>
                    <a:pt x="18" y="40"/>
                    <a:pt x="18" y="40"/>
                  </a:cubicBezTo>
                  <a:cubicBezTo>
                    <a:pt x="17" y="40"/>
                    <a:pt x="17" y="40"/>
                    <a:pt x="17" y="40"/>
                  </a:cubicBezTo>
                  <a:cubicBezTo>
                    <a:pt x="17" y="40"/>
                    <a:pt x="17" y="40"/>
                    <a:pt x="17" y="40"/>
                  </a:cubicBezTo>
                  <a:cubicBezTo>
                    <a:pt x="17" y="40"/>
                    <a:pt x="17" y="40"/>
                    <a:pt x="17" y="40"/>
                  </a:cubicBezTo>
                  <a:cubicBezTo>
                    <a:pt x="17" y="40"/>
                    <a:pt x="17" y="40"/>
                    <a:pt x="17" y="40"/>
                  </a:cubicBezTo>
                  <a:cubicBezTo>
                    <a:pt x="17" y="40"/>
                    <a:pt x="17" y="40"/>
                    <a:pt x="17" y="41"/>
                  </a:cubicBezTo>
                  <a:cubicBezTo>
                    <a:pt x="17" y="41"/>
                    <a:pt x="17" y="41"/>
                    <a:pt x="16" y="41"/>
                  </a:cubicBezTo>
                  <a:cubicBezTo>
                    <a:pt x="16" y="42"/>
                    <a:pt x="16" y="42"/>
                    <a:pt x="16" y="42"/>
                  </a:cubicBezTo>
                  <a:cubicBezTo>
                    <a:pt x="15" y="41"/>
                    <a:pt x="15" y="41"/>
                    <a:pt x="14" y="42"/>
                  </a:cubicBezTo>
                  <a:cubicBezTo>
                    <a:pt x="14" y="42"/>
                    <a:pt x="13" y="42"/>
                    <a:pt x="13" y="42"/>
                  </a:cubicBezTo>
                  <a:cubicBezTo>
                    <a:pt x="13" y="42"/>
                    <a:pt x="13" y="42"/>
                    <a:pt x="13" y="41"/>
                  </a:cubicBezTo>
                  <a:cubicBezTo>
                    <a:pt x="13" y="41"/>
                    <a:pt x="12" y="41"/>
                    <a:pt x="12" y="40"/>
                  </a:cubicBezTo>
                  <a:cubicBezTo>
                    <a:pt x="12" y="41"/>
                    <a:pt x="12" y="42"/>
                    <a:pt x="12" y="42"/>
                  </a:cubicBezTo>
                  <a:cubicBezTo>
                    <a:pt x="12" y="43"/>
                    <a:pt x="12" y="43"/>
                    <a:pt x="12" y="43"/>
                  </a:cubicBezTo>
                  <a:cubicBezTo>
                    <a:pt x="12" y="43"/>
                    <a:pt x="12" y="43"/>
                    <a:pt x="12" y="43"/>
                  </a:cubicBezTo>
                  <a:cubicBezTo>
                    <a:pt x="12" y="44"/>
                    <a:pt x="12" y="44"/>
                    <a:pt x="12" y="44"/>
                  </a:cubicBezTo>
                  <a:cubicBezTo>
                    <a:pt x="12" y="44"/>
                    <a:pt x="12" y="44"/>
                    <a:pt x="12" y="44"/>
                  </a:cubicBezTo>
                  <a:cubicBezTo>
                    <a:pt x="12" y="45"/>
                    <a:pt x="12" y="45"/>
                    <a:pt x="12" y="45"/>
                  </a:cubicBezTo>
                  <a:cubicBezTo>
                    <a:pt x="12" y="45"/>
                    <a:pt x="12" y="45"/>
                    <a:pt x="12" y="45"/>
                  </a:cubicBezTo>
                  <a:cubicBezTo>
                    <a:pt x="12" y="45"/>
                    <a:pt x="12" y="45"/>
                    <a:pt x="12" y="45"/>
                  </a:cubicBezTo>
                  <a:cubicBezTo>
                    <a:pt x="13" y="45"/>
                    <a:pt x="13" y="45"/>
                    <a:pt x="13" y="45"/>
                  </a:cubicBezTo>
                  <a:cubicBezTo>
                    <a:pt x="14" y="44"/>
                    <a:pt x="14" y="44"/>
                    <a:pt x="14" y="44"/>
                  </a:cubicBezTo>
                  <a:cubicBezTo>
                    <a:pt x="14" y="44"/>
                    <a:pt x="14" y="44"/>
                    <a:pt x="14" y="44"/>
                  </a:cubicBezTo>
                  <a:cubicBezTo>
                    <a:pt x="15" y="44"/>
                    <a:pt x="15" y="44"/>
                    <a:pt x="15" y="44"/>
                  </a:cubicBezTo>
                  <a:cubicBezTo>
                    <a:pt x="16" y="44"/>
                    <a:pt x="16" y="45"/>
                    <a:pt x="18" y="44"/>
                  </a:cubicBezTo>
                  <a:cubicBezTo>
                    <a:pt x="19" y="44"/>
                    <a:pt x="19" y="44"/>
                    <a:pt x="20" y="45"/>
                  </a:cubicBezTo>
                  <a:cubicBezTo>
                    <a:pt x="22" y="44"/>
                    <a:pt x="22" y="44"/>
                    <a:pt x="22" y="44"/>
                  </a:cubicBezTo>
                  <a:cubicBezTo>
                    <a:pt x="22" y="44"/>
                    <a:pt x="22" y="44"/>
                    <a:pt x="23" y="44"/>
                  </a:cubicBezTo>
                  <a:cubicBezTo>
                    <a:pt x="23" y="44"/>
                    <a:pt x="23" y="44"/>
                    <a:pt x="23" y="44"/>
                  </a:cubicBezTo>
                  <a:cubicBezTo>
                    <a:pt x="22" y="43"/>
                    <a:pt x="22" y="43"/>
                    <a:pt x="22" y="43"/>
                  </a:cubicBezTo>
                  <a:cubicBezTo>
                    <a:pt x="23" y="43"/>
                    <a:pt x="23" y="43"/>
                    <a:pt x="23" y="43"/>
                  </a:cubicBezTo>
                  <a:cubicBezTo>
                    <a:pt x="23" y="43"/>
                    <a:pt x="24" y="43"/>
                    <a:pt x="24" y="43"/>
                  </a:cubicBezTo>
                  <a:cubicBezTo>
                    <a:pt x="24" y="43"/>
                    <a:pt x="23" y="43"/>
                    <a:pt x="23" y="43"/>
                  </a:cubicBezTo>
                  <a:cubicBezTo>
                    <a:pt x="23" y="44"/>
                    <a:pt x="24" y="44"/>
                    <a:pt x="25" y="45"/>
                  </a:cubicBezTo>
                  <a:cubicBezTo>
                    <a:pt x="25" y="45"/>
                    <a:pt x="26" y="46"/>
                    <a:pt x="26" y="45"/>
                  </a:cubicBezTo>
                  <a:cubicBezTo>
                    <a:pt x="26" y="45"/>
                    <a:pt x="27" y="44"/>
                    <a:pt x="27" y="44"/>
                  </a:cubicBezTo>
                  <a:cubicBezTo>
                    <a:pt x="27" y="45"/>
                    <a:pt x="27" y="45"/>
                    <a:pt x="27" y="45"/>
                  </a:cubicBezTo>
                  <a:cubicBezTo>
                    <a:pt x="27" y="45"/>
                    <a:pt x="27" y="45"/>
                    <a:pt x="27" y="45"/>
                  </a:cubicBezTo>
                  <a:cubicBezTo>
                    <a:pt x="27" y="45"/>
                    <a:pt x="27" y="45"/>
                    <a:pt x="27" y="45"/>
                  </a:cubicBezTo>
                  <a:cubicBezTo>
                    <a:pt x="27" y="46"/>
                    <a:pt x="27" y="46"/>
                    <a:pt x="27" y="46"/>
                  </a:cubicBezTo>
                  <a:cubicBezTo>
                    <a:pt x="27" y="46"/>
                    <a:pt x="27" y="46"/>
                    <a:pt x="27" y="46"/>
                  </a:cubicBezTo>
                  <a:cubicBezTo>
                    <a:pt x="27" y="46"/>
                    <a:pt x="27" y="46"/>
                    <a:pt x="27" y="46"/>
                  </a:cubicBezTo>
                  <a:cubicBezTo>
                    <a:pt x="26" y="46"/>
                    <a:pt x="26" y="46"/>
                    <a:pt x="26" y="46"/>
                  </a:cubicBezTo>
                  <a:cubicBezTo>
                    <a:pt x="28" y="47"/>
                    <a:pt x="28" y="47"/>
                    <a:pt x="28" y="47"/>
                  </a:cubicBezTo>
                  <a:cubicBezTo>
                    <a:pt x="27" y="46"/>
                    <a:pt x="28" y="45"/>
                    <a:pt x="29" y="45"/>
                  </a:cubicBezTo>
                  <a:cubicBezTo>
                    <a:pt x="29" y="45"/>
                    <a:pt x="29" y="45"/>
                    <a:pt x="29" y="45"/>
                  </a:cubicBezTo>
                  <a:cubicBezTo>
                    <a:pt x="29" y="46"/>
                    <a:pt x="29" y="46"/>
                    <a:pt x="30" y="46"/>
                  </a:cubicBezTo>
                  <a:cubicBezTo>
                    <a:pt x="29" y="46"/>
                    <a:pt x="29" y="46"/>
                    <a:pt x="29" y="46"/>
                  </a:cubicBezTo>
                  <a:cubicBezTo>
                    <a:pt x="29" y="46"/>
                    <a:pt x="28" y="45"/>
                    <a:pt x="28" y="46"/>
                  </a:cubicBezTo>
                  <a:cubicBezTo>
                    <a:pt x="28" y="47"/>
                    <a:pt x="28" y="47"/>
                    <a:pt x="29" y="48"/>
                  </a:cubicBezTo>
                  <a:cubicBezTo>
                    <a:pt x="28" y="47"/>
                    <a:pt x="28" y="47"/>
                    <a:pt x="28" y="47"/>
                  </a:cubicBezTo>
                  <a:cubicBezTo>
                    <a:pt x="28" y="47"/>
                    <a:pt x="29" y="47"/>
                    <a:pt x="29" y="48"/>
                  </a:cubicBezTo>
                  <a:cubicBezTo>
                    <a:pt x="30" y="48"/>
                    <a:pt x="30" y="48"/>
                    <a:pt x="30" y="48"/>
                  </a:cubicBezTo>
                  <a:cubicBezTo>
                    <a:pt x="29" y="48"/>
                    <a:pt x="29" y="48"/>
                    <a:pt x="29" y="48"/>
                  </a:cubicBezTo>
                  <a:cubicBezTo>
                    <a:pt x="30" y="49"/>
                    <a:pt x="30" y="49"/>
                    <a:pt x="31" y="49"/>
                  </a:cubicBezTo>
                  <a:cubicBezTo>
                    <a:pt x="32" y="49"/>
                    <a:pt x="33" y="49"/>
                    <a:pt x="34" y="49"/>
                  </a:cubicBezTo>
                  <a:cubicBezTo>
                    <a:pt x="33" y="49"/>
                    <a:pt x="33" y="49"/>
                    <a:pt x="33" y="49"/>
                  </a:cubicBezTo>
                  <a:cubicBezTo>
                    <a:pt x="34" y="49"/>
                    <a:pt x="34" y="49"/>
                    <a:pt x="34" y="49"/>
                  </a:cubicBezTo>
                  <a:cubicBezTo>
                    <a:pt x="34" y="50"/>
                    <a:pt x="37" y="51"/>
                    <a:pt x="38" y="51"/>
                  </a:cubicBezTo>
                  <a:cubicBezTo>
                    <a:pt x="38" y="51"/>
                    <a:pt x="38" y="51"/>
                    <a:pt x="38" y="51"/>
                  </a:cubicBezTo>
                  <a:cubicBezTo>
                    <a:pt x="39" y="51"/>
                    <a:pt x="40" y="51"/>
                    <a:pt x="41" y="51"/>
                  </a:cubicBezTo>
                  <a:cubicBezTo>
                    <a:pt x="43" y="51"/>
                    <a:pt x="44" y="50"/>
                    <a:pt x="45" y="50"/>
                  </a:cubicBezTo>
                  <a:cubicBezTo>
                    <a:pt x="45" y="50"/>
                    <a:pt x="45" y="49"/>
                    <a:pt x="44" y="49"/>
                  </a:cubicBezTo>
                  <a:cubicBezTo>
                    <a:pt x="45" y="49"/>
                    <a:pt x="45" y="49"/>
                    <a:pt x="45" y="49"/>
                  </a:cubicBezTo>
                  <a:cubicBezTo>
                    <a:pt x="45" y="49"/>
                    <a:pt x="45" y="49"/>
                    <a:pt x="45" y="49"/>
                  </a:cubicBezTo>
                  <a:cubicBezTo>
                    <a:pt x="45" y="49"/>
                    <a:pt x="46" y="49"/>
                    <a:pt x="46" y="49"/>
                  </a:cubicBezTo>
                  <a:cubicBezTo>
                    <a:pt x="46" y="49"/>
                    <a:pt x="45" y="49"/>
                    <a:pt x="45" y="50"/>
                  </a:cubicBezTo>
                  <a:cubicBezTo>
                    <a:pt x="46" y="51"/>
                    <a:pt x="48" y="49"/>
                    <a:pt x="48" y="48"/>
                  </a:cubicBezTo>
                  <a:cubicBezTo>
                    <a:pt x="47" y="48"/>
                    <a:pt x="47" y="48"/>
                    <a:pt x="47" y="48"/>
                  </a:cubicBezTo>
                  <a:cubicBezTo>
                    <a:pt x="47" y="47"/>
                    <a:pt x="47" y="47"/>
                    <a:pt x="47" y="47"/>
                  </a:cubicBezTo>
                  <a:cubicBezTo>
                    <a:pt x="48" y="47"/>
                    <a:pt x="48" y="47"/>
                    <a:pt x="48" y="47"/>
                  </a:cubicBezTo>
                  <a:cubicBezTo>
                    <a:pt x="48" y="47"/>
                    <a:pt x="48" y="47"/>
                    <a:pt x="48" y="47"/>
                  </a:cubicBezTo>
                  <a:cubicBezTo>
                    <a:pt x="48" y="47"/>
                    <a:pt x="48" y="47"/>
                    <a:pt x="48" y="47"/>
                  </a:cubicBezTo>
                  <a:cubicBezTo>
                    <a:pt x="47" y="47"/>
                    <a:pt x="47" y="47"/>
                    <a:pt x="47" y="47"/>
                  </a:cubicBezTo>
                  <a:cubicBezTo>
                    <a:pt x="47" y="47"/>
                    <a:pt x="47" y="47"/>
                    <a:pt x="47" y="47"/>
                  </a:cubicBezTo>
                  <a:cubicBezTo>
                    <a:pt x="47" y="47"/>
                    <a:pt x="47" y="47"/>
                    <a:pt x="47" y="47"/>
                  </a:cubicBezTo>
                  <a:cubicBezTo>
                    <a:pt x="47" y="46"/>
                    <a:pt x="47" y="46"/>
                    <a:pt x="48" y="46"/>
                  </a:cubicBezTo>
                  <a:cubicBezTo>
                    <a:pt x="48" y="46"/>
                    <a:pt x="48" y="46"/>
                    <a:pt x="48" y="46"/>
                  </a:cubicBezTo>
                  <a:cubicBezTo>
                    <a:pt x="48" y="45"/>
                    <a:pt x="48" y="45"/>
                    <a:pt x="48" y="45"/>
                  </a:cubicBezTo>
                  <a:cubicBezTo>
                    <a:pt x="49" y="45"/>
                    <a:pt x="49" y="45"/>
                    <a:pt x="49" y="45"/>
                  </a:cubicBezTo>
                  <a:cubicBezTo>
                    <a:pt x="49" y="45"/>
                    <a:pt x="49" y="45"/>
                    <a:pt x="49" y="45"/>
                  </a:cubicBezTo>
                  <a:cubicBezTo>
                    <a:pt x="49" y="45"/>
                    <a:pt x="49" y="45"/>
                    <a:pt x="49" y="45"/>
                  </a:cubicBezTo>
                  <a:cubicBezTo>
                    <a:pt x="49" y="45"/>
                    <a:pt x="49" y="45"/>
                    <a:pt x="49" y="45"/>
                  </a:cubicBezTo>
                  <a:cubicBezTo>
                    <a:pt x="49" y="46"/>
                    <a:pt x="49" y="46"/>
                    <a:pt x="49" y="46"/>
                  </a:cubicBezTo>
                  <a:cubicBezTo>
                    <a:pt x="49" y="46"/>
                    <a:pt x="49" y="46"/>
                    <a:pt x="49" y="46"/>
                  </a:cubicBezTo>
                  <a:cubicBezTo>
                    <a:pt x="50" y="45"/>
                    <a:pt x="50" y="45"/>
                    <a:pt x="50" y="45"/>
                  </a:cubicBezTo>
                  <a:cubicBezTo>
                    <a:pt x="50" y="45"/>
                    <a:pt x="50" y="45"/>
                    <a:pt x="50" y="45"/>
                  </a:cubicBezTo>
                  <a:cubicBezTo>
                    <a:pt x="50" y="45"/>
                    <a:pt x="50" y="45"/>
                    <a:pt x="50" y="45"/>
                  </a:cubicBezTo>
                  <a:cubicBezTo>
                    <a:pt x="51" y="45"/>
                    <a:pt x="51" y="45"/>
                    <a:pt x="51" y="45"/>
                  </a:cubicBezTo>
                  <a:cubicBezTo>
                    <a:pt x="52" y="45"/>
                    <a:pt x="52" y="44"/>
                    <a:pt x="52" y="44"/>
                  </a:cubicBezTo>
                  <a:cubicBezTo>
                    <a:pt x="52" y="44"/>
                    <a:pt x="52" y="44"/>
                    <a:pt x="52" y="44"/>
                  </a:cubicBezTo>
                  <a:cubicBezTo>
                    <a:pt x="53" y="44"/>
                    <a:pt x="53" y="44"/>
                    <a:pt x="53" y="44"/>
                  </a:cubicBezTo>
                  <a:cubicBezTo>
                    <a:pt x="53" y="44"/>
                    <a:pt x="53" y="44"/>
                    <a:pt x="53" y="44"/>
                  </a:cubicBezTo>
                  <a:cubicBezTo>
                    <a:pt x="54" y="44"/>
                    <a:pt x="54" y="44"/>
                    <a:pt x="54" y="44"/>
                  </a:cubicBezTo>
                  <a:cubicBezTo>
                    <a:pt x="54" y="43"/>
                    <a:pt x="54" y="43"/>
                    <a:pt x="54" y="43"/>
                  </a:cubicBezTo>
                  <a:cubicBezTo>
                    <a:pt x="54" y="43"/>
                    <a:pt x="54" y="43"/>
                    <a:pt x="54" y="43"/>
                  </a:cubicBezTo>
                  <a:cubicBezTo>
                    <a:pt x="54" y="42"/>
                    <a:pt x="54" y="42"/>
                    <a:pt x="54" y="42"/>
                  </a:cubicBezTo>
                  <a:cubicBezTo>
                    <a:pt x="54" y="43"/>
                    <a:pt x="54" y="43"/>
                    <a:pt x="54" y="43"/>
                  </a:cubicBezTo>
                  <a:cubicBezTo>
                    <a:pt x="54" y="44"/>
                    <a:pt x="54" y="44"/>
                    <a:pt x="54" y="44"/>
                  </a:cubicBezTo>
                  <a:cubicBezTo>
                    <a:pt x="54" y="44"/>
                    <a:pt x="54" y="44"/>
                    <a:pt x="54" y="44"/>
                  </a:cubicBezTo>
                  <a:cubicBezTo>
                    <a:pt x="54" y="44"/>
                    <a:pt x="54" y="44"/>
                    <a:pt x="54" y="43"/>
                  </a:cubicBezTo>
                  <a:cubicBezTo>
                    <a:pt x="55" y="44"/>
                    <a:pt x="55" y="44"/>
                    <a:pt x="55" y="44"/>
                  </a:cubicBezTo>
                  <a:cubicBezTo>
                    <a:pt x="55" y="44"/>
                    <a:pt x="55" y="44"/>
                    <a:pt x="55" y="44"/>
                  </a:cubicBezTo>
                  <a:cubicBezTo>
                    <a:pt x="55" y="43"/>
                    <a:pt x="55" y="43"/>
                    <a:pt x="55" y="43"/>
                  </a:cubicBezTo>
                  <a:cubicBezTo>
                    <a:pt x="55" y="43"/>
                    <a:pt x="55" y="43"/>
                    <a:pt x="55" y="43"/>
                  </a:cubicBezTo>
                  <a:cubicBezTo>
                    <a:pt x="56" y="44"/>
                    <a:pt x="56" y="44"/>
                    <a:pt x="56" y="44"/>
                  </a:cubicBezTo>
                  <a:cubicBezTo>
                    <a:pt x="55" y="43"/>
                    <a:pt x="58" y="42"/>
                    <a:pt x="59" y="41"/>
                  </a:cubicBezTo>
                  <a:cubicBezTo>
                    <a:pt x="59" y="41"/>
                    <a:pt x="59" y="41"/>
                    <a:pt x="59" y="41"/>
                  </a:cubicBezTo>
                  <a:cubicBezTo>
                    <a:pt x="59" y="41"/>
                    <a:pt x="59" y="40"/>
                    <a:pt x="59" y="40"/>
                  </a:cubicBezTo>
                  <a:cubicBezTo>
                    <a:pt x="59" y="40"/>
                    <a:pt x="59" y="40"/>
                    <a:pt x="59" y="40"/>
                  </a:cubicBezTo>
                  <a:cubicBezTo>
                    <a:pt x="60" y="40"/>
                    <a:pt x="60" y="40"/>
                    <a:pt x="60" y="40"/>
                  </a:cubicBezTo>
                  <a:cubicBezTo>
                    <a:pt x="60" y="40"/>
                    <a:pt x="61" y="39"/>
                    <a:pt x="61" y="39"/>
                  </a:cubicBezTo>
                  <a:cubicBezTo>
                    <a:pt x="61" y="39"/>
                    <a:pt x="61" y="38"/>
                    <a:pt x="61" y="38"/>
                  </a:cubicBezTo>
                  <a:cubicBezTo>
                    <a:pt x="61" y="38"/>
                    <a:pt x="62" y="38"/>
                    <a:pt x="63" y="38"/>
                  </a:cubicBezTo>
                  <a:cubicBezTo>
                    <a:pt x="63" y="37"/>
                    <a:pt x="63" y="37"/>
                    <a:pt x="63" y="37"/>
                  </a:cubicBezTo>
                  <a:cubicBezTo>
                    <a:pt x="63" y="37"/>
                    <a:pt x="62" y="37"/>
                    <a:pt x="62" y="37"/>
                  </a:cubicBezTo>
                  <a:cubicBezTo>
                    <a:pt x="63" y="37"/>
                    <a:pt x="64" y="37"/>
                    <a:pt x="65" y="36"/>
                  </a:cubicBezTo>
                  <a:cubicBezTo>
                    <a:pt x="64" y="36"/>
                    <a:pt x="64" y="36"/>
                    <a:pt x="64" y="36"/>
                  </a:cubicBezTo>
                  <a:cubicBezTo>
                    <a:pt x="65" y="36"/>
                    <a:pt x="65" y="36"/>
                    <a:pt x="65" y="36"/>
                  </a:cubicBezTo>
                  <a:cubicBezTo>
                    <a:pt x="65" y="35"/>
                    <a:pt x="65" y="35"/>
                    <a:pt x="65" y="35"/>
                  </a:cubicBezTo>
                  <a:cubicBezTo>
                    <a:pt x="65" y="35"/>
                    <a:pt x="65" y="35"/>
                    <a:pt x="65" y="35"/>
                  </a:cubicBezTo>
                  <a:cubicBezTo>
                    <a:pt x="65" y="35"/>
                    <a:pt x="65" y="35"/>
                    <a:pt x="65" y="35"/>
                  </a:cubicBezTo>
                  <a:cubicBezTo>
                    <a:pt x="65" y="35"/>
                    <a:pt x="65" y="34"/>
                    <a:pt x="65" y="34"/>
                  </a:cubicBezTo>
                  <a:cubicBezTo>
                    <a:pt x="65" y="34"/>
                    <a:pt x="65" y="35"/>
                    <a:pt x="66" y="35"/>
                  </a:cubicBezTo>
                  <a:cubicBezTo>
                    <a:pt x="65" y="35"/>
                    <a:pt x="65" y="35"/>
                    <a:pt x="65" y="35"/>
                  </a:cubicBezTo>
                  <a:cubicBezTo>
                    <a:pt x="66" y="35"/>
                    <a:pt x="66" y="35"/>
                    <a:pt x="66" y="35"/>
                  </a:cubicBezTo>
                  <a:cubicBezTo>
                    <a:pt x="66" y="35"/>
                    <a:pt x="66" y="35"/>
                    <a:pt x="66" y="35"/>
                  </a:cubicBezTo>
                  <a:cubicBezTo>
                    <a:pt x="66" y="35"/>
                    <a:pt x="66" y="35"/>
                    <a:pt x="66" y="35"/>
                  </a:cubicBezTo>
                  <a:cubicBezTo>
                    <a:pt x="66" y="35"/>
                    <a:pt x="66" y="35"/>
                    <a:pt x="66" y="35"/>
                  </a:cubicBezTo>
                  <a:cubicBezTo>
                    <a:pt x="66" y="35"/>
                    <a:pt x="66" y="36"/>
                    <a:pt x="66" y="36"/>
                  </a:cubicBezTo>
                  <a:cubicBezTo>
                    <a:pt x="67" y="36"/>
                    <a:pt x="67" y="35"/>
                    <a:pt x="67" y="35"/>
                  </a:cubicBezTo>
                  <a:cubicBezTo>
                    <a:pt x="68" y="35"/>
                    <a:pt x="68" y="36"/>
                    <a:pt x="68" y="36"/>
                  </a:cubicBezTo>
                  <a:cubicBezTo>
                    <a:pt x="69" y="35"/>
                    <a:pt x="69" y="35"/>
                    <a:pt x="69" y="35"/>
                  </a:cubicBezTo>
                  <a:cubicBezTo>
                    <a:pt x="69" y="35"/>
                    <a:pt x="69" y="35"/>
                    <a:pt x="69" y="35"/>
                  </a:cubicBezTo>
                  <a:cubicBezTo>
                    <a:pt x="68" y="35"/>
                    <a:pt x="68" y="35"/>
                    <a:pt x="68" y="35"/>
                  </a:cubicBezTo>
                  <a:cubicBezTo>
                    <a:pt x="68" y="35"/>
                    <a:pt x="68" y="35"/>
                    <a:pt x="68" y="35"/>
                  </a:cubicBezTo>
                  <a:cubicBezTo>
                    <a:pt x="69" y="34"/>
                    <a:pt x="69" y="34"/>
                    <a:pt x="69" y="34"/>
                  </a:cubicBezTo>
                  <a:cubicBezTo>
                    <a:pt x="69" y="34"/>
                    <a:pt x="69" y="34"/>
                    <a:pt x="69" y="35"/>
                  </a:cubicBezTo>
                  <a:cubicBezTo>
                    <a:pt x="69" y="34"/>
                    <a:pt x="70" y="34"/>
                    <a:pt x="70" y="33"/>
                  </a:cubicBezTo>
                  <a:cubicBezTo>
                    <a:pt x="70" y="33"/>
                    <a:pt x="71" y="33"/>
                    <a:pt x="71" y="33"/>
                  </a:cubicBezTo>
                  <a:cubicBezTo>
                    <a:pt x="70" y="33"/>
                    <a:pt x="70" y="33"/>
                    <a:pt x="70" y="34"/>
                  </a:cubicBezTo>
                  <a:cubicBezTo>
                    <a:pt x="70" y="33"/>
                    <a:pt x="71" y="33"/>
                    <a:pt x="71" y="33"/>
                  </a:cubicBezTo>
                  <a:cubicBezTo>
                    <a:pt x="72" y="32"/>
                    <a:pt x="71" y="31"/>
                    <a:pt x="72" y="30"/>
                  </a:cubicBezTo>
                  <a:cubicBezTo>
                    <a:pt x="72" y="30"/>
                    <a:pt x="72" y="31"/>
                    <a:pt x="71" y="31"/>
                  </a:cubicBezTo>
                  <a:cubicBezTo>
                    <a:pt x="71" y="30"/>
                    <a:pt x="71" y="30"/>
                    <a:pt x="71" y="30"/>
                  </a:cubicBezTo>
                  <a:cubicBezTo>
                    <a:pt x="71" y="30"/>
                    <a:pt x="71" y="30"/>
                    <a:pt x="71" y="30"/>
                  </a:cubicBezTo>
                  <a:cubicBezTo>
                    <a:pt x="71" y="30"/>
                    <a:pt x="71" y="30"/>
                    <a:pt x="71" y="30"/>
                  </a:cubicBezTo>
                  <a:cubicBezTo>
                    <a:pt x="72" y="30"/>
                    <a:pt x="72" y="30"/>
                    <a:pt x="72" y="30"/>
                  </a:cubicBezTo>
                  <a:cubicBezTo>
                    <a:pt x="72" y="29"/>
                    <a:pt x="72" y="29"/>
                    <a:pt x="72" y="29"/>
                  </a:cubicBezTo>
                  <a:cubicBezTo>
                    <a:pt x="71" y="29"/>
                    <a:pt x="71" y="29"/>
                    <a:pt x="71" y="29"/>
                  </a:cubicBezTo>
                  <a:cubicBezTo>
                    <a:pt x="71" y="29"/>
                    <a:pt x="71" y="29"/>
                    <a:pt x="71" y="29"/>
                  </a:cubicBezTo>
                  <a:cubicBezTo>
                    <a:pt x="73" y="29"/>
                    <a:pt x="73" y="29"/>
                    <a:pt x="73" y="29"/>
                  </a:cubicBezTo>
                  <a:cubicBezTo>
                    <a:pt x="72" y="28"/>
                    <a:pt x="72" y="28"/>
                    <a:pt x="72" y="28"/>
                  </a:cubicBezTo>
                  <a:cubicBezTo>
                    <a:pt x="71" y="27"/>
                    <a:pt x="71" y="27"/>
                    <a:pt x="71" y="27"/>
                  </a:cubicBezTo>
                  <a:cubicBezTo>
                    <a:pt x="71" y="27"/>
                    <a:pt x="71" y="27"/>
                    <a:pt x="71" y="27"/>
                  </a:cubicBezTo>
                  <a:cubicBezTo>
                    <a:pt x="72" y="27"/>
                    <a:pt x="72" y="28"/>
                    <a:pt x="72" y="28"/>
                  </a:cubicBezTo>
                  <a:cubicBezTo>
                    <a:pt x="73" y="28"/>
                    <a:pt x="74" y="28"/>
                    <a:pt x="74" y="27"/>
                  </a:cubicBezTo>
                  <a:cubicBezTo>
                    <a:pt x="74" y="27"/>
                    <a:pt x="74" y="27"/>
                    <a:pt x="74" y="27"/>
                  </a:cubicBezTo>
                  <a:cubicBezTo>
                    <a:pt x="74" y="26"/>
                    <a:pt x="75" y="26"/>
                    <a:pt x="75" y="26"/>
                  </a:cubicBezTo>
                  <a:cubicBezTo>
                    <a:pt x="75" y="26"/>
                    <a:pt x="75" y="26"/>
                    <a:pt x="75" y="26"/>
                  </a:cubicBezTo>
                  <a:cubicBezTo>
                    <a:pt x="74" y="26"/>
                    <a:pt x="74" y="26"/>
                    <a:pt x="74" y="26"/>
                  </a:cubicBezTo>
                  <a:cubicBezTo>
                    <a:pt x="75" y="26"/>
                    <a:pt x="75" y="26"/>
                    <a:pt x="75" y="26"/>
                  </a:cubicBezTo>
                  <a:cubicBezTo>
                    <a:pt x="75" y="26"/>
                    <a:pt x="75" y="26"/>
                    <a:pt x="75" y="26"/>
                  </a:cubicBezTo>
                  <a:cubicBezTo>
                    <a:pt x="77" y="25"/>
                    <a:pt x="74" y="25"/>
                    <a:pt x="74" y="24"/>
                  </a:cubicBezTo>
                  <a:cubicBezTo>
                    <a:pt x="74" y="25"/>
                    <a:pt x="75" y="24"/>
                    <a:pt x="76" y="24"/>
                  </a:cubicBezTo>
                  <a:cubicBezTo>
                    <a:pt x="76" y="24"/>
                    <a:pt x="76" y="24"/>
                    <a:pt x="76" y="24"/>
                  </a:cubicBezTo>
                  <a:cubicBezTo>
                    <a:pt x="76" y="24"/>
                    <a:pt x="75" y="24"/>
                    <a:pt x="74" y="23"/>
                  </a:cubicBezTo>
                  <a:cubicBezTo>
                    <a:pt x="72" y="23"/>
                    <a:pt x="72" y="23"/>
                    <a:pt x="72" y="23"/>
                  </a:cubicBezTo>
                  <a:cubicBezTo>
                    <a:pt x="72" y="23"/>
                    <a:pt x="72" y="23"/>
                    <a:pt x="72" y="23"/>
                  </a:cubicBezTo>
                  <a:cubicBezTo>
                    <a:pt x="74" y="23"/>
                    <a:pt x="74" y="23"/>
                    <a:pt x="74" y="23"/>
                  </a:cubicBezTo>
                  <a:cubicBezTo>
                    <a:pt x="74" y="22"/>
                    <a:pt x="74" y="22"/>
                    <a:pt x="74" y="22"/>
                  </a:cubicBezTo>
                  <a:cubicBezTo>
                    <a:pt x="74" y="22"/>
                    <a:pt x="74" y="22"/>
                    <a:pt x="73" y="22"/>
                  </a:cubicBezTo>
                  <a:cubicBezTo>
                    <a:pt x="74" y="22"/>
                    <a:pt x="74" y="22"/>
                    <a:pt x="75" y="23"/>
                  </a:cubicBezTo>
                  <a:cubicBezTo>
                    <a:pt x="75" y="23"/>
                    <a:pt x="75" y="23"/>
                    <a:pt x="75" y="23"/>
                  </a:cubicBezTo>
                  <a:cubicBezTo>
                    <a:pt x="76" y="23"/>
                    <a:pt x="76" y="23"/>
                    <a:pt x="76" y="23"/>
                  </a:cubicBezTo>
                  <a:cubicBezTo>
                    <a:pt x="77" y="23"/>
                    <a:pt x="77" y="23"/>
                    <a:pt x="77" y="23"/>
                  </a:cubicBezTo>
                  <a:cubicBezTo>
                    <a:pt x="77" y="22"/>
                    <a:pt x="77" y="22"/>
                    <a:pt x="77" y="22"/>
                  </a:cubicBezTo>
                  <a:cubicBezTo>
                    <a:pt x="77" y="22"/>
                    <a:pt x="77" y="22"/>
                    <a:pt x="77" y="22"/>
                  </a:cubicBezTo>
                  <a:close/>
                  <a:moveTo>
                    <a:pt x="20" y="18"/>
                  </a:moveTo>
                  <a:cubicBezTo>
                    <a:pt x="20" y="18"/>
                    <a:pt x="20" y="18"/>
                    <a:pt x="20" y="18"/>
                  </a:cubicBezTo>
                  <a:cubicBezTo>
                    <a:pt x="20" y="18"/>
                    <a:pt x="20" y="18"/>
                    <a:pt x="20" y="18"/>
                  </a:cubicBezTo>
                  <a:cubicBezTo>
                    <a:pt x="20" y="18"/>
                    <a:pt x="20" y="18"/>
                    <a:pt x="20" y="18"/>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79" name="Freeform 787">
              <a:extLst>
                <a:ext uri="{FF2B5EF4-FFF2-40B4-BE49-F238E27FC236}">
                  <a16:creationId xmlns:a16="http://schemas.microsoft.com/office/drawing/2014/main" id="{7FCE36A0-C8A0-379F-36A6-992B52859758}"/>
                </a:ext>
              </a:extLst>
            </p:cNvPr>
            <p:cNvSpPr>
              <a:spLocks/>
            </p:cNvSpPr>
            <p:nvPr/>
          </p:nvSpPr>
          <p:spPr bwMode="auto">
            <a:xfrm>
              <a:off x="5821363" y="3451225"/>
              <a:ext cx="112712" cy="107950"/>
            </a:xfrm>
            <a:custGeom>
              <a:avLst/>
              <a:gdLst>
                <a:gd name="T0" fmla="*/ 19 w 27"/>
                <a:gd name="T1" fmla="*/ 25 h 26"/>
                <a:gd name="T2" fmla="*/ 19 w 27"/>
                <a:gd name="T3" fmla="*/ 24 h 26"/>
                <a:gd name="T4" fmla="*/ 19 w 27"/>
                <a:gd name="T5" fmla="*/ 23 h 26"/>
                <a:gd name="T6" fmla="*/ 19 w 27"/>
                <a:gd name="T7" fmla="*/ 22 h 26"/>
                <a:gd name="T8" fmla="*/ 20 w 27"/>
                <a:gd name="T9" fmla="*/ 21 h 26"/>
                <a:gd name="T10" fmla="*/ 20 w 27"/>
                <a:gd name="T11" fmla="*/ 20 h 26"/>
                <a:gd name="T12" fmla="*/ 21 w 27"/>
                <a:gd name="T13" fmla="*/ 19 h 26"/>
                <a:gd name="T14" fmla="*/ 22 w 27"/>
                <a:gd name="T15" fmla="*/ 19 h 26"/>
                <a:gd name="T16" fmla="*/ 22 w 27"/>
                <a:gd name="T17" fmla="*/ 17 h 26"/>
                <a:gd name="T18" fmla="*/ 23 w 27"/>
                <a:gd name="T19" fmla="*/ 17 h 26"/>
                <a:gd name="T20" fmla="*/ 24 w 27"/>
                <a:gd name="T21" fmla="*/ 17 h 26"/>
                <a:gd name="T22" fmla="*/ 25 w 27"/>
                <a:gd name="T23" fmla="*/ 17 h 26"/>
                <a:gd name="T24" fmla="*/ 25 w 27"/>
                <a:gd name="T25" fmla="*/ 17 h 26"/>
                <a:gd name="T26" fmla="*/ 26 w 27"/>
                <a:gd name="T27" fmla="*/ 16 h 26"/>
                <a:gd name="T28" fmla="*/ 25 w 27"/>
                <a:gd name="T29" fmla="*/ 14 h 26"/>
                <a:gd name="T30" fmla="*/ 24 w 27"/>
                <a:gd name="T31" fmla="*/ 12 h 26"/>
                <a:gd name="T32" fmla="*/ 26 w 27"/>
                <a:gd name="T33" fmla="*/ 13 h 26"/>
                <a:gd name="T34" fmla="*/ 25 w 27"/>
                <a:gd name="T35" fmla="*/ 11 h 26"/>
                <a:gd name="T36" fmla="*/ 24 w 27"/>
                <a:gd name="T37" fmla="*/ 10 h 26"/>
                <a:gd name="T38" fmla="*/ 23 w 27"/>
                <a:gd name="T39" fmla="*/ 10 h 26"/>
                <a:gd name="T40" fmla="*/ 24 w 27"/>
                <a:gd name="T41" fmla="*/ 7 h 26"/>
                <a:gd name="T42" fmla="*/ 25 w 27"/>
                <a:gd name="T43" fmla="*/ 5 h 26"/>
                <a:gd name="T44" fmla="*/ 23 w 27"/>
                <a:gd name="T45" fmla="*/ 4 h 26"/>
                <a:gd name="T46" fmla="*/ 22 w 27"/>
                <a:gd name="T47" fmla="*/ 4 h 26"/>
                <a:gd name="T48" fmla="*/ 21 w 27"/>
                <a:gd name="T49" fmla="*/ 3 h 26"/>
                <a:gd name="T50" fmla="*/ 19 w 27"/>
                <a:gd name="T51" fmla="*/ 2 h 26"/>
                <a:gd name="T52" fmla="*/ 17 w 27"/>
                <a:gd name="T53" fmla="*/ 1 h 26"/>
                <a:gd name="T54" fmla="*/ 16 w 27"/>
                <a:gd name="T55" fmla="*/ 2 h 26"/>
                <a:gd name="T56" fmla="*/ 15 w 27"/>
                <a:gd name="T57" fmla="*/ 2 h 26"/>
                <a:gd name="T58" fmla="*/ 13 w 27"/>
                <a:gd name="T59" fmla="*/ 2 h 26"/>
                <a:gd name="T60" fmla="*/ 12 w 27"/>
                <a:gd name="T61" fmla="*/ 2 h 26"/>
                <a:gd name="T62" fmla="*/ 11 w 27"/>
                <a:gd name="T63" fmla="*/ 2 h 26"/>
                <a:gd name="T64" fmla="*/ 11 w 27"/>
                <a:gd name="T65" fmla="*/ 1 h 26"/>
                <a:gd name="T66" fmla="*/ 10 w 27"/>
                <a:gd name="T67" fmla="*/ 1 h 26"/>
                <a:gd name="T68" fmla="*/ 8 w 27"/>
                <a:gd name="T69" fmla="*/ 1 h 26"/>
                <a:gd name="T70" fmla="*/ 6 w 27"/>
                <a:gd name="T71" fmla="*/ 1 h 26"/>
                <a:gd name="T72" fmla="*/ 5 w 27"/>
                <a:gd name="T73" fmla="*/ 2 h 26"/>
                <a:gd name="T74" fmla="*/ 4 w 27"/>
                <a:gd name="T75" fmla="*/ 3 h 26"/>
                <a:gd name="T76" fmla="*/ 3 w 27"/>
                <a:gd name="T77" fmla="*/ 2 h 26"/>
                <a:gd name="T78" fmla="*/ 2 w 27"/>
                <a:gd name="T79" fmla="*/ 1 h 26"/>
                <a:gd name="T80" fmla="*/ 0 w 27"/>
                <a:gd name="T81" fmla="*/ 2 h 26"/>
                <a:gd name="T82" fmla="*/ 0 w 27"/>
                <a:gd name="T83" fmla="*/ 4 h 26"/>
                <a:gd name="T84" fmla="*/ 1 w 27"/>
                <a:gd name="T85" fmla="*/ 6 h 26"/>
                <a:gd name="T86" fmla="*/ 2 w 27"/>
                <a:gd name="T87" fmla="*/ 6 h 26"/>
                <a:gd name="T88" fmla="*/ 2 w 27"/>
                <a:gd name="T89" fmla="*/ 7 h 26"/>
                <a:gd name="T90" fmla="*/ 2 w 27"/>
                <a:gd name="T91" fmla="*/ 8 h 26"/>
                <a:gd name="T92" fmla="*/ 3 w 27"/>
                <a:gd name="T93" fmla="*/ 8 h 26"/>
                <a:gd name="T94" fmla="*/ 3 w 27"/>
                <a:gd name="T95" fmla="*/ 10 h 26"/>
                <a:gd name="T96" fmla="*/ 7 w 27"/>
                <a:gd name="T97" fmla="*/ 14 h 26"/>
                <a:gd name="T98" fmla="*/ 9 w 27"/>
                <a:gd name="T99" fmla="*/ 17 h 26"/>
                <a:gd name="T100" fmla="*/ 11 w 27"/>
                <a:gd name="T101" fmla="*/ 18 h 26"/>
                <a:gd name="T102" fmla="*/ 12 w 27"/>
                <a:gd name="T103" fmla="*/ 21 h 26"/>
                <a:gd name="T104" fmla="*/ 14 w 27"/>
                <a:gd name="T105" fmla="*/ 23 h 26"/>
                <a:gd name="T106" fmla="*/ 15 w 27"/>
                <a:gd name="T107" fmla="*/ 23 h 26"/>
                <a:gd name="T108" fmla="*/ 16 w 27"/>
                <a:gd name="T109" fmla="*/ 24 h 26"/>
                <a:gd name="T110" fmla="*/ 18 w 27"/>
                <a:gd name="T111" fmla="*/ 26 h 26"/>
                <a:gd name="T112" fmla="*/ 19 w 27"/>
                <a:gd name="T113" fmla="*/ 25 h 26"/>
                <a:gd name="T114" fmla="*/ 19 w 27"/>
                <a:gd name="T115" fmla="*/ 25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7" h="26">
                  <a:moveTo>
                    <a:pt x="19" y="25"/>
                  </a:moveTo>
                  <a:cubicBezTo>
                    <a:pt x="19" y="25"/>
                    <a:pt x="19" y="24"/>
                    <a:pt x="19" y="24"/>
                  </a:cubicBezTo>
                  <a:cubicBezTo>
                    <a:pt x="19" y="23"/>
                    <a:pt x="19" y="23"/>
                    <a:pt x="19" y="23"/>
                  </a:cubicBezTo>
                  <a:cubicBezTo>
                    <a:pt x="19" y="23"/>
                    <a:pt x="19" y="22"/>
                    <a:pt x="19" y="22"/>
                  </a:cubicBezTo>
                  <a:cubicBezTo>
                    <a:pt x="19" y="22"/>
                    <a:pt x="19" y="22"/>
                    <a:pt x="20" y="21"/>
                  </a:cubicBezTo>
                  <a:cubicBezTo>
                    <a:pt x="20" y="21"/>
                    <a:pt x="20" y="20"/>
                    <a:pt x="20" y="20"/>
                  </a:cubicBezTo>
                  <a:cubicBezTo>
                    <a:pt x="20" y="19"/>
                    <a:pt x="21" y="19"/>
                    <a:pt x="21" y="19"/>
                  </a:cubicBezTo>
                  <a:cubicBezTo>
                    <a:pt x="21" y="19"/>
                    <a:pt x="22" y="19"/>
                    <a:pt x="22" y="19"/>
                  </a:cubicBezTo>
                  <a:cubicBezTo>
                    <a:pt x="23" y="19"/>
                    <a:pt x="22" y="17"/>
                    <a:pt x="22" y="17"/>
                  </a:cubicBezTo>
                  <a:cubicBezTo>
                    <a:pt x="22" y="17"/>
                    <a:pt x="23" y="17"/>
                    <a:pt x="23" y="17"/>
                  </a:cubicBezTo>
                  <a:cubicBezTo>
                    <a:pt x="23" y="17"/>
                    <a:pt x="24" y="17"/>
                    <a:pt x="24" y="17"/>
                  </a:cubicBezTo>
                  <a:cubicBezTo>
                    <a:pt x="24" y="17"/>
                    <a:pt x="24" y="16"/>
                    <a:pt x="25" y="17"/>
                  </a:cubicBezTo>
                  <a:cubicBezTo>
                    <a:pt x="25" y="17"/>
                    <a:pt x="25" y="17"/>
                    <a:pt x="25" y="17"/>
                  </a:cubicBezTo>
                  <a:cubicBezTo>
                    <a:pt x="26" y="17"/>
                    <a:pt x="26" y="16"/>
                    <a:pt x="26" y="16"/>
                  </a:cubicBezTo>
                  <a:cubicBezTo>
                    <a:pt x="26" y="15"/>
                    <a:pt x="25" y="15"/>
                    <a:pt x="25" y="14"/>
                  </a:cubicBezTo>
                  <a:cubicBezTo>
                    <a:pt x="25" y="14"/>
                    <a:pt x="24" y="13"/>
                    <a:pt x="24" y="12"/>
                  </a:cubicBezTo>
                  <a:cubicBezTo>
                    <a:pt x="25" y="13"/>
                    <a:pt x="26" y="13"/>
                    <a:pt x="26" y="13"/>
                  </a:cubicBezTo>
                  <a:cubicBezTo>
                    <a:pt x="27" y="12"/>
                    <a:pt x="25" y="11"/>
                    <a:pt x="25" y="11"/>
                  </a:cubicBezTo>
                  <a:cubicBezTo>
                    <a:pt x="25" y="10"/>
                    <a:pt x="25" y="10"/>
                    <a:pt x="24" y="10"/>
                  </a:cubicBezTo>
                  <a:cubicBezTo>
                    <a:pt x="24" y="10"/>
                    <a:pt x="24" y="10"/>
                    <a:pt x="23" y="10"/>
                  </a:cubicBezTo>
                  <a:cubicBezTo>
                    <a:pt x="23" y="9"/>
                    <a:pt x="23" y="8"/>
                    <a:pt x="24" y="7"/>
                  </a:cubicBezTo>
                  <a:cubicBezTo>
                    <a:pt x="24" y="6"/>
                    <a:pt x="25" y="6"/>
                    <a:pt x="25" y="5"/>
                  </a:cubicBezTo>
                  <a:cubicBezTo>
                    <a:pt x="25" y="4"/>
                    <a:pt x="24" y="4"/>
                    <a:pt x="23" y="4"/>
                  </a:cubicBezTo>
                  <a:cubicBezTo>
                    <a:pt x="23" y="4"/>
                    <a:pt x="22" y="4"/>
                    <a:pt x="22" y="4"/>
                  </a:cubicBezTo>
                  <a:cubicBezTo>
                    <a:pt x="21" y="4"/>
                    <a:pt x="21" y="3"/>
                    <a:pt x="21" y="3"/>
                  </a:cubicBezTo>
                  <a:cubicBezTo>
                    <a:pt x="20" y="2"/>
                    <a:pt x="20" y="2"/>
                    <a:pt x="19" y="2"/>
                  </a:cubicBezTo>
                  <a:cubicBezTo>
                    <a:pt x="18" y="2"/>
                    <a:pt x="18" y="2"/>
                    <a:pt x="17" y="1"/>
                  </a:cubicBezTo>
                  <a:cubicBezTo>
                    <a:pt x="17" y="2"/>
                    <a:pt x="16" y="2"/>
                    <a:pt x="16" y="2"/>
                  </a:cubicBezTo>
                  <a:cubicBezTo>
                    <a:pt x="16" y="1"/>
                    <a:pt x="15" y="2"/>
                    <a:pt x="15" y="2"/>
                  </a:cubicBezTo>
                  <a:cubicBezTo>
                    <a:pt x="14" y="2"/>
                    <a:pt x="14" y="2"/>
                    <a:pt x="13" y="2"/>
                  </a:cubicBezTo>
                  <a:cubicBezTo>
                    <a:pt x="13" y="1"/>
                    <a:pt x="13" y="1"/>
                    <a:pt x="12" y="2"/>
                  </a:cubicBezTo>
                  <a:cubicBezTo>
                    <a:pt x="12" y="2"/>
                    <a:pt x="12" y="2"/>
                    <a:pt x="11" y="2"/>
                  </a:cubicBezTo>
                  <a:cubicBezTo>
                    <a:pt x="11" y="2"/>
                    <a:pt x="11" y="1"/>
                    <a:pt x="11" y="1"/>
                  </a:cubicBezTo>
                  <a:cubicBezTo>
                    <a:pt x="10" y="1"/>
                    <a:pt x="10" y="2"/>
                    <a:pt x="10" y="1"/>
                  </a:cubicBezTo>
                  <a:cubicBezTo>
                    <a:pt x="9" y="1"/>
                    <a:pt x="9" y="0"/>
                    <a:pt x="8" y="1"/>
                  </a:cubicBezTo>
                  <a:cubicBezTo>
                    <a:pt x="7" y="1"/>
                    <a:pt x="7" y="1"/>
                    <a:pt x="6" y="1"/>
                  </a:cubicBezTo>
                  <a:cubicBezTo>
                    <a:pt x="6" y="1"/>
                    <a:pt x="5" y="1"/>
                    <a:pt x="5" y="2"/>
                  </a:cubicBezTo>
                  <a:cubicBezTo>
                    <a:pt x="4" y="2"/>
                    <a:pt x="4" y="3"/>
                    <a:pt x="4" y="3"/>
                  </a:cubicBezTo>
                  <a:cubicBezTo>
                    <a:pt x="4" y="3"/>
                    <a:pt x="3" y="2"/>
                    <a:pt x="3" y="2"/>
                  </a:cubicBezTo>
                  <a:cubicBezTo>
                    <a:pt x="3" y="2"/>
                    <a:pt x="3" y="2"/>
                    <a:pt x="2" y="1"/>
                  </a:cubicBezTo>
                  <a:cubicBezTo>
                    <a:pt x="2" y="1"/>
                    <a:pt x="1" y="1"/>
                    <a:pt x="0" y="2"/>
                  </a:cubicBezTo>
                  <a:cubicBezTo>
                    <a:pt x="0" y="3"/>
                    <a:pt x="1" y="3"/>
                    <a:pt x="0" y="4"/>
                  </a:cubicBezTo>
                  <a:cubicBezTo>
                    <a:pt x="0" y="5"/>
                    <a:pt x="0" y="6"/>
                    <a:pt x="1" y="6"/>
                  </a:cubicBezTo>
                  <a:cubicBezTo>
                    <a:pt x="1" y="6"/>
                    <a:pt x="1" y="6"/>
                    <a:pt x="2" y="6"/>
                  </a:cubicBezTo>
                  <a:cubicBezTo>
                    <a:pt x="2" y="6"/>
                    <a:pt x="2" y="7"/>
                    <a:pt x="2" y="7"/>
                  </a:cubicBezTo>
                  <a:cubicBezTo>
                    <a:pt x="2" y="7"/>
                    <a:pt x="2" y="7"/>
                    <a:pt x="2" y="8"/>
                  </a:cubicBezTo>
                  <a:cubicBezTo>
                    <a:pt x="2" y="8"/>
                    <a:pt x="3" y="8"/>
                    <a:pt x="3" y="8"/>
                  </a:cubicBezTo>
                  <a:cubicBezTo>
                    <a:pt x="3" y="8"/>
                    <a:pt x="3" y="10"/>
                    <a:pt x="3" y="10"/>
                  </a:cubicBezTo>
                  <a:cubicBezTo>
                    <a:pt x="4" y="12"/>
                    <a:pt x="6" y="13"/>
                    <a:pt x="7" y="14"/>
                  </a:cubicBezTo>
                  <a:cubicBezTo>
                    <a:pt x="7" y="15"/>
                    <a:pt x="8" y="16"/>
                    <a:pt x="9" y="17"/>
                  </a:cubicBezTo>
                  <a:cubicBezTo>
                    <a:pt x="10" y="17"/>
                    <a:pt x="10" y="17"/>
                    <a:pt x="11" y="18"/>
                  </a:cubicBezTo>
                  <a:cubicBezTo>
                    <a:pt x="11" y="19"/>
                    <a:pt x="12" y="20"/>
                    <a:pt x="12" y="21"/>
                  </a:cubicBezTo>
                  <a:cubicBezTo>
                    <a:pt x="13" y="21"/>
                    <a:pt x="13" y="22"/>
                    <a:pt x="14" y="23"/>
                  </a:cubicBezTo>
                  <a:cubicBezTo>
                    <a:pt x="14" y="23"/>
                    <a:pt x="15" y="23"/>
                    <a:pt x="15" y="23"/>
                  </a:cubicBezTo>
                  <a:cubicBezTo>
                    <a:pt x="15" y="23"/>
                    <a:pt x="15" y="24"/>
                    <a:pt x="16" y="24"/>
                  </a:cubicBezTo>
                  <a:cubicBezTo>
                    <a:pt x="16" y="25"/>
                    <a:pt x="18" y="25"/>
                    <a:pt x="18" y="26"/>
                  </a:cubicBezTo>
                  <a:cubicBezTo>
                    <a:pt x="19" y="26"/>
                    <a:pt x="19" y="26"/>
                    <a:pt x="19" y="25"/>
                  </a:cubicBezTo>
                  <a:cubicBezTo>
                    <a:pt x="19" y="24"/>
                    <a:pt x="19" y="26"/>
                    <a:pt x="19" y="25"/>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80" name="Freeform 788">
              <a:extLst>
                <a:ext uri="{FF2B5EF4-FFF2-40B4-BE49-F238E27FC236}">
                  <a16:creationId xmlns:a16="http://schemas.microsoft.com/office/drawing/2014/main" id="{79394FF2-8C27-B1E9-75DD-F5CC74EC1E67}"/>
                </a:ext>
              </a:extLst>
            </p:cNvPr>
            <p:cNvSpPr>
              <a:spLocks/>
            </p:cNvSpPr>
            <p:nvPr/>
          </p:nvSpPr>
          <p:spPr bwMode="auto">
            <a:xfrm>
              <a:off x="5921375" y="3554413"/>
              <a:ext cx="49212" cy="112713"/>
            </a:xfrm>
            <a:custGeom>
              <a:avLst/>
              <a:gdLst>
                <a:gd name="T0" fmla="*/ 7 w 12"/>
                <a:gd name="T1" fmla="*/ 27 h 27"/>
                <a:gd name="T2" fmla="*/ 7 w 12"/>
                <a:gd name="T3" fmla="*/ 26 h 27"/>
                <a:gd name="T4" fmla="*/ 8 w 12"/>
                <a:gd name="T5" fmla="*/ 26 h 27"/>
                <a:gd name="T6" fmla="*/ 8 w 12"/>
                <a:gd name="T7" fmla="*/ 25 h 27"/>
                <a:gd name="T8" fmla="*/ 7 w 12"/>
                <a:gd name="T9" fmla="*/ 24 h 27"/>
                <a:gd name="T10" fmla="*/ 8 w 12"/>
                <a:gd name="T11" fmla="*/ 23 h 27"/>
                <a:gd name="T12" fmla="*/ 9 w 12"/>
                <a:gd name="T13" fmla="*/ 23 h 27"/>
                <a:gd name="T14" fmla="*/ 10 w 12"/>
                <a:gd name="T15" fmla="*/ 21 h 27"/>
                <a:gd name="T16" fmla="*/ 10 w 12"/>
                <a:gd name="T17" fmla="*/ 20 h 27"/>
                <a:gd name="T18" fmla="*/ 12 w 12"/>
                <a:gd name="T19" fmla="*/ 19 h 27"/>
                <a:gd name="T20" fmla="*/ 12 w 12"/>
                <a:gd name="T21" fmla="*/ 17 h 27"/>
                <a:gd name="T22" fmla="*/ 12 w 12"/>
                <a:gd name="T23" fmla="*/ 16 h 27"/>
                <a:gd name="T24" fmla="*/ 10 w 12"/>
                <a:gd name="T25" fmla="*/ 16 h 27"/>
                <a:gd name="T26" fmla="*/ 9 w 12"/>
                <a:gd name="T27" fmla="*/ 15 h 27"/>
                <a:gd name="T28" fmla="*/ 8 w 12"/>
                <a:gd name="T29" fmla="*/ 13 h 27"/>
                <a:gd name="T30" fmla="*/ 8 w 12"/>
                <a:gd name="T31" fmla="*/ 11 h 27"/>
                <a:gd name="T32" fmla="*/ 8 w 12"/>
                <a:gd name="T33" fmla="*/ 10 h 27"/>
                <a:gd name="T34" fmla="*/ 8 w 12"/>
                <a:gd name="T35" fmla="*/ 10 h 27"/>
                <a:gd name="T36" fmla="*/ 8 w 12"/>
                <a:gd name="T37" fmla="*/ 9 h 27"/>
                <a:gd name="T38" fmla="*/ 8 w 12"/>
                <a:gd name="T39" fmla="*/ 8 h 27"/>
                <a:gd name="T40" fmla="*/ 9 w 12"/>
                <a:gd name="T41" fmla="*/ 6 h 27"/>
                <a:gd name="T42" fmla="*/ 8 w 12"/>
                <a:gd name="T43" fmla="*/ 3 h 27"/>
                <a:gd name="T44" fmla="*/ 6 w 12"/>
                <a:gd name="T45" fmla="*/ 3 h 27"/>
                <a:gd name="T46" fmla="*/ 5 w 12"/>
                <a:gd name="T47" fmla="*/ 1 h 27"/>
                <a:gd name="T48" fmla="*/ 4 w 12"/>
                <a:gd name="T49" fmla="*/ 2 h 27"/>
                <a:gd name="T50" fmla="*/ 3 w 12"/>
                <a:gd name="T51" fmla="*/ 0 h 27"/>
                <a:gd name="T52" fmla="*/ 1 w 12"/>
                <a:gd name="T53" fmla="*/ 2 h 27"/>
                <a:gd name="T54" fmla="*/ 1 w 12"/>
                <a:gd name="T55" fmla="*/ 2 h 27"/>
                <a:gd name="T56" fmla="*/ 0 w 12"/>
                <a:gd name="T57" fmla="*/ 5 h 27"/>
                <a:gd name="T58" fmla="*/ 0 w 12"/>
                <a:gd name="T59" fmla="*/ 7 h 27"/>
                <a:gd name="T60" fmla="*/ 2 w 12"/>
                <a:gd name="T61" fmla="*/ 8 h 27"/>
                <a:gd name="T62" fmla="*/ 2 w 12"/>
                <a:gd name="T63" fmla="*/ 10 h 27"/>
                <a:gd name="T64" fmla="*/ 1 w 12"/>
                <a:gd name="T65" fmla="*/ 10 h 27"/>
                <a:gd name="T66" fmla="*/ 2 w 12"/>
                <a:gd name="T67" fmla="*/ 11 h 27"/>
                <a:gd name="T68" fmla="*/ 1 w 12"/>
                <a:gd name="T69" fmla="*/ 12 h 27"/>
                <a:gd name="T70" fmla="*/ 2 w 12"/>
                <a:gd name="T71" fmla="*/ 12 h 27"/>
                <a:gd name="T72" fmla="*/ 1 w 12"/>
                <a:gd name="T73" fmla="*/ 14 h 27"/>
                <a:gd name="T74" fmla="*/ 2 w 12"/>
                <a:gd name="T75" fmla="*/ 15 h 27"/>
                <a:gd name="T76" fmla="*/ 1 w 12"/>
                <a:gd name="T77" fmla="*/ 16 h 27"/>
                <a:gd name="T78" fmla="*/ 1 w 12"/>
                <a:gd name="T79" fmla="*/ 17 h 27"/>
                <a:gd name="T80" fmla="*/ 1 w 12"/>
                <a:gd name="T81" fmla="*/ 18 h 27"/>
                <a:gd name="T82" fmla="*/ 1 w 12"/>
                <a:gd name="T83" fmla="*/ 20 h 27"/>
                <a:gd name="T84" fmla="*/ 1 w 12"/>
                <a:gd name="T85" fmla="*/ 21 h 27"/>
                <a:gd name="T86" fmla="*/ 1 w 12"/>
                <a:gd name="T87" fmla="*/ 20 h 27"/>
                <a:gd name="T88" fmla="*/ 3 w 12"/>
                <a:gd name="T89" fmla="*/ 23 h 27"/>
                <a:gd name="T90" fmla="*/ 4 w 12"/>
                <a:gd name="T91" fmla="*/ 24 h 27"/>
                <a:gd name="T92" fmla="*/ 5 w 12"/>
                <a:gd name="T93" fmla="*/ 25 h 27"/>
                <a:gd name="T94" fmla="*/ 5 w 12"/>
                <a:gd name="T95" fmla="*/ 25 h 27"/>
                <a:gd name="T96" fmla="*/ 5 w 12"/>
                <a:gd name="T97" fmla="*/ 26 h 27"/>
                <a:gd name="T98" fmla="*/ 6 w 12"/>
                <a:gd name="T99" fmla="*/ 27 h 27"/>
                <a:gd name="T100" fmla="*/ 6 w 12"/>
                <a:gd name="T101" fmla="*/ 27 h 27"/>
                <a:gd name="T102" fmla="*/ 7 w 12"/>
                <a:gd name="T103"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2" h="27">
                  <a:moveTo>
                    <a:pt x="7" y="27"/>
                  </a:moveTo>
                  <a:cubicBezTo>
                    <a:pt x="7" y="26"/>
                    <a:pt x="7" y="26"/>
                    <a:pt x="7" y="26"/>
                  </a:cubicBezTo>
                  <a:cubicBezTo>
                    <a:pt x="7" y="25"/>
                    <a:pt x="7" y="26"/>
                    <a:pt x="8" y="26"/>
                  </a:cubicBezTo>
                  <a:cubicBezTo>
                    <a:pt x="8" y="25"/>
                    <a:pt x="8" y="25"/>
                    <a:pt x="8" y="25"/>
                  </a:cubicBezTo>
                  <a:cubicBezTo>
                    <a:pt x="7" y="25"/>
                    <a:pt x="7" y="25"/>
                    <a:pt x="7" y="24"/>
                  </a:cubicBezTo>
                  <a:cubicBezTo>
                    <a:pt x="7" y="24"/>
                    <a:pt x="7" y="24"/>
                    <a:pt x="8" y="23"/>
                  </a:cubicBezTo>
                  <a:cubicBezTo>
                    <a:pt x="8" y="23"/>
                    <a:pt x="9" y="23"/>
                    <a:pt x="9" y="23"/>
                  </a:cubicBezTo>
                  <a:cubicBezTo>
                    <a:pt x="10" y="23"/>
                    <a:pt x="10" y="22"/>
                    <a:pt x="10" y="21"/>
                  </a:cubicBezTo>
                  <a:cubicBezTo>
                    <a:pt x="10" y="21"/>
                    <a:pt x="10" y="20"/>
                    <a:pt x="10" y="20"/>
                  </a:cubicBezTo>
                  <a:cubicBezTo>
                    <a:pt x="11" y="19"/>
                    <a:pt x="12" y="20"/>
                    <a:pt x="12" y="19"/>
                  </a:cubicBezTo>
                  <a:cubicBezTo>
                    <a:pt x="12" y="19"/>
                    <a:pt x="12" y="18"/>
                    <a:pt x="12" y="17"/>
                  </a:cubicBezTo>
                  <a:cubicBezTo>
                    <a:pt x="11" y="17"/>
                    <a:pt x="11" y="17"/>
                    <a:pt x="12" y="16"/>
                  </a:cubicBezTo>
                  <a:cubicBezTo>
                    <a:pt x="12" y="16"/>
                    <a:pt x="11" y="16"/>
                    <a:pt x="10" y="16"/>
                  </a:cubicBezTo>
                  <a:cubicBezTo>
                    <a:pt x="9" y="16"/>
                    <a:pt x="10" y="15"/>
                    <a:pt x="9" y="15"/>
                  </a:cubicBezTo>
                  <a:cubicBezTo>
                    <a:pt x="9" y="14"/>
                    <a:pt x="9" y="13"/>
                    <a:pt x="8" y="13"/>
                  </a:cubicBezTo>
                  <a:cubicBezTo>
                    <a:pt x="8" y="12"/>
                    <a:pt x="9" y="12"/>
                    <a:pt x="8" y="11"/>
                  </a:cubicBezTo>
                  <a:cubicBezTo>
                    <a:pt x="8" y="11"/>
                    <a:pt x="8" y="11"/>
                    <a:pt x="8" y="10"/>
                  </a:cubicBezTo>
                  <a:cubicBezTo>
                    <a:pt x="8" y="10"/>
                    <a:pt x="8" y="10"/>
                    <a:pt x="8" y="10"/>
                  </a:cubicBezTo>
                  <a:cubicBezTo>
                    <a:pt x="8" y="10"/>
                    <a:pt x="8" y="10"/>
                    <a:pt x="8" y="9"/>
                  </a:cubicBezTo>
                  <a:cubicBezTo>
                    <a:pt x="8" y="9"/>
                    <a:pt x="8" y="9"/>
                    <a:pt x="8" y="8"/>
                  </a:cubicBezTo>
                  <a:cubicBezTo>
                    <a:pt x="9" y="7"/>
                    <a:pt x="9" y="7"/>
                    <a:pt x="9" y="6"/>
                  </a:cubicBezTo>
                  <a:cubicBezTo>
                    <a:pt x="9" y="5"/>
                    <a:pt x="8" y="4"/>
                    <a:pt x="8" y="3"/>
                  </a:cubicBezTo>
                  <a:cubicBezTo>
                    <a:pt x="7" y="3"/>
                    <a:pt x="7" y="3"/>
                    <a:pt x="6" y="3"/>
                  </a:cubicBezTo>
                  <a:cubicBezTo>
                    <a:pt x="6" y="2"/>
                    <a:pt x="6" y="1"/>
                    <a:pt x="5" y="1"/>
                  </a:cubicBezTo>
                  <a:cubicBezTo>
                    <a:pt x="5" y="1"/>
                    <a:pt x="4" y="2"/>
                    <a:pt x="4" y="2"/>
                  </a:cubicBezTo>
                  <a:cubicBezTo>
                    <a:pt x="3" y="1"/>
                    <a:pt x="4" y="1"/>
                    <a:pt x="3" y="0"/>
                  </a:cubicBezTo>
                  <a:cubicBezTo>
                    <a:pt x="3" y="0"/>
                    <a:pt x="1" y="2"/>
                    <a:pt x="1" y="2"/>
                  </a:cubicBezTo>
                  <a:cubicBezTo>
                    <a:pt x="1" y="2"/>
                    <a:pt x="1" y="2"/>
                    <a:pt x="1" y="2"/>
                  </a:cubicBezTo>
                  <a:cubicBezTo>
                    <a:pt x="1" y="3"/>
                    <a:pt x="0" y="4"/>
                    <a:pt x="0" y="5"/>
                  </a:cubicBezTo>
                  <a:cubicBezTo>
                    <a:pt x="0" y="5"/>
                    <a:pt x="1" y="6"/>
                    <a:pt x="0" y="7"/>
                  </a:cubicBezTo>
                  <a:cubicBezTo>
                    <a:pt x="1" y="7"/>
                    <a:pt x="2" y="7"/>
                    <a:pt x="2" y="8"/>
                  </a:cubicBezTo>
                  <a:cubicBezTo>
                    <a:pt x="2" y="8"/>
                    <a:pt x="2" y="9"/>
                    <a:pt x="2" y="10"/>
                  </a:cubicBezTo>
                  <a:cubicBezTo>
                    <a:pt x="2" y="10"/>
                    <a:pt x="2" y="10"/>
                    <a:pt x="1" y="10"/>
                  </a:cubicBezTo>
                  <a:cubicBezTo>
                    <a:pt x="1" y="10"/>
                    <a:pt x="2" y="11"/>
                    <a:pt x="2" y="11"/>
                  </a:cubicBezTo>
                  <a:cubicBezTo>
                    <a:pt x="2" y="11"/>
                    <a:pt x="1" y="11"/>
                    <a:pt x="1" y="12"/>
                  </a:cubicBezTo>
                  <a:cubicBezTo>
                    <a:pt x="1" y="12"/>
                    <a:pt x="1" y="12"/>
                    <a:pt x="2" y="12"/>
                  </a:cubicBezTo>
                  <a:cubicBezTo>
                    <a:pt x="2" y="13"/>
                    <a:pt x="1" y="14"/>
                    <a:pt x="1" y="14"/>
                  </a:cubicBezTo>
                  <a:cubicBezTo>
                    <a:pt x="1" y="15"/>
                    <a:pt x="2" y="15"/>
                    <a:pt x="2" y="15"/>
                  </a:cubicBezTo>
                  <a:cubicBezTo>
                    <a:pt x="2" y="16"/>
                    <a:pt x="1" y="16"/>
                    <a:pt x="1" y="16"/>
                  </a:cubicBezTo>
                  <a:cubicBezTo>
                    <a:pt x="1" y="16"/>
                    <a:pt x="1" y="17"/>
                    <a:pt x="1" y="17"/>
                  </a:cubicBezTo>
                  <a:cubicBezTo>
                    <a:pt x="1" y="18"/>
                    <a:pt x="0" y="18"/>
                    <a:pt x="1" y="18"/>
                  </a:cubicBezTo>
                  <a:cubicBezTo>
                    <a:pt x="1" y="19"/>
                    <a:pt x="1" y="19"/>
                    <a:pt x="1" y="20"/>
                  </a:cubicBezTo>
                  <a:cubicBezTo>
                    <a:pt x="1" y="20"/>
                    <a:pt x="2" y="21"/>
                    <a:pt x="1" y="21"/>
                  </a:cubicBezTo>
                  <a:cubicBezTo>
                    <a:pt x="1" y="21"/>
                    <a:pt x="1" y="20"/>
                    <a:pt x="1" y="20"/>
                  </a:cubicBezTo>
                  <a:cubicBezTo>
                    <a:pt x="0" y="21"/>
                    <a:pt x="2" y="22"/>
                    <a:pt x="3" y="23"/>
                  </a:cubicBezTo>
                  <a:cubicBezTo>
                    <a:pt x="3" y="23"/>
                    <a:pt x="4" y="23"/>
                    <a:pt x="4" y="24"/>
                  </a:cubicBezTo>
                  <a:cubicBezTo>
                    <a:pt x="4" y="24"/>
                    <a:pt x="4" y="24"/>
                    <a:pt x="5" y="25"/>
                  </a:cubicBezTo>
                  <a:cubicBezTo>
                    <a:pt x="5" y="25"/>
                    <a:pt x="5" y="25"/>
                    <a:pt x="5" y="25"/>
                  </a:cubicBezTo>
                  <a:cubicBezTo>
                    <a:pt x="5" y="26"/>
                    <a:pt x="5" y="26"/>
                    <a:pt x="5" y="26"/>
                  </a:cubicBezTo>
                  <a:cubicBezTo>
                    <a:pt x="5" y="27"/>
                    <a:pt x="6" y="27"/>
                    <a:pt x="6" y="27"/>
                  </a:cubicBezTo>
                  <a:cubicBezTo>
                    <a:pt x="6" y="27"/>
                    <a:pt x="6" y="27"/>
                    <a:pt x="6" y="27"/>
                  </a:cubicBezTo>
                  <a:cubicBezTo>
                    <a:pt x="6" y="27"/>
                    <a:pt x="6" y="27"/>
                    <a:pt x="7" y="27"/>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81" name="Freeform 789">
              <a:extLst>
                <a:ext uri="{FF2B5EF4-FFF2-40B4-BE49-F238E27FC236}">
                  <a16:creationId xmlns:a16="http://schemas.microsoft.com/office/drawing/2014/main" id="{0EA277DB-30E3-2417-5FD2-2A3FDCA3A530}"/>
                </a:ext>
              </a:extLst>
            </p:cNvPr>
            <p:cNvSpPr>
              <a:spLocks noEditPoints="1"/>
            </p:cNvSpPr>
            <p:nvPr/>
          </p:nvSpPr>
          <p:spPr bwMode="auto">
            <a:xfrm>
              <a:off x="5692775" y="2166938"/>
              <a:ext cx="365125" cy="842963"/>
            </a:xfrm>
            <a:custGeom>
              <a:avLst/>
              <a:gdLst>
                <a:gd name="T0" fmla="*/ 85 w 88"/>
                <a:gd name="T1" fmla="*/ 56 h 202"/>
                <a:gd name="T2" fmla="*/ 81 w 88"/>
                <a:gd name="T3" fmla="*/ 57 h 202"/>
                <a:gd name="T4" fmla="*/ 77 w 88"/>
                <a:gd name="T5" fmla="*/ 57 h 202"/>
                <a:gd name="T6" fmla="*/ 75 w 88"/>
                <a:gd name="T7" fmla="*/ 60 h 202"/>
                <a:gd name="T8" fmla="*/ 73 w 88"/>
                <a:gd name="T9" fmla="*/ 61 h 202"/>
                <a:gd name="T10" fmla="*/ 71 w 88"/>
                <a:gd name="T11" fmla="*/ 67 h 202"/>
                <a:gd name="T12" fmla="*/ 67 w 88"/>
                <a:gd name="T13" fmla="*/ 73 h 202"/>
                <a:gd name="T14" fmla="*/ 70 w 88"/>
                <a:gd name="T15" fmla="*/ 76 h 202"/>
                <a:gd name="T16" fmla="*/ 69 w 88"/>
                <a:gd name="T17" fmla="*/ 80 h 202"/>
                <a:gd name="T18" fmla="*/ 65 w 88"/>
                <a:gd name="T19" fmla="*/ 89 h 202"/>
                <a:gd name="T20" fmla="*/ 60 w 88"/>
                <a:gd name="T21" fmla="*/ 91 h 202"/>
                <a:gd name="T22" fmla="*/ 54 w 88"/>
                <a:gd name="T23" fmla="*/ 96 h 202"/>
                <a:gd name="T24" fmla="*/ 50 w 88"/>
                <a:gd name="T25" fmla="*/ 99 h 202"/>
                <a:gd name="T26" fmla="*/ 48 w 88"/>
                <a:gd name="T27" fmla="*/ 103 h 202"/>
                <a:gd name="T28" fmla="*/ 46 w 88"/>
                <a:gd name="T29" fmla="*/ 108 h 202"/>
                <a:gd name="T30" fmla="*/ 43 w 88"/>
                <a:gd name="T31" fmla="*/ 111 h 202"/>
                <a:gd name="T32" fmla="*/ 42 w 88"/>
                <a:gd name="T33" fmla="*/ 118 h 202"/>
                <a:gd name="T34" fmla="*/ 41 w 88"/>
                <a:gd name="T35" fmla="*/ 122 h 202"/>
                <a:gd name="T36" fmla="*/ 41 w 88"/>
                <a:gd name="T37" fmla="*/ 134 h 202"/>
                <a:gd name="T38" fmla="*/ 47 w 88"/>
                <a:gd name="T39" fmla="*/ 137 h 202"/>
                <a:gd name="T40" fmla="*/ 50 w 88"/>
                <a:gd name="T41" fmla="*/ 139 h 202"/>
                <a:gd name="T42" fmla="*/ 52 w 88"/>
                <a:gd name="T43" fmla="*/ 146 h 202"/>
                <a:gd name="T44" fmla="*/ 43 w 88"/>
                <a:gd name="T45" fmla="*/ 149 h 202"/>
                <a:gd name="T46" fmla="*/ 35 w 88"/>
                <a:gd name="T47" fmla="*/ 150 h 202"/>
                <a:gd name="T48" fmla="*/ 42 w 88"/>
                <a:gd name="T49" fmla="*/ 153 h 202"/>
                <a:gd name="T50" fmla="*/ 48 w 88"/>
                <a:gd name="T51" fmla="*/ 152 h 202"/>
                <a:gd name="T52" fmla="*/ 45 w 88"/>
                <a:gd name="T53" fmla="*/ 154 h 202"/>
                <a:gd name="T54" fmla="*/ 36 w 88"/>
                <a:gd name="T55" fmla="*/ 161 h 202"/>
                <a:gd name="T56" fmla="*/ 39 w 88"/>
                <a:gd name="T57" fmla="*/ 166 h 202"/>
                <a:gd name="T58" fmla="*/ 36 w 88"/>
                <a:gd name="T59" fmla="*/ 170 h 202"/>
                <a:gd name="T60" fmla="*/ 37 w 88"/>
                <a:gd name="T61" fmla="*/ 177 h 202"/>
                <a:gd name="T62" fmla="*/ 36 w 88"/>
                <a:gd name="T63" fmla="*/ 185 h 202"/>
                <a:gd name="T64" fmla="*/ 32 w 88"/>
                <a:gd name="T65" fmla="*/ 192 h 202"/>
                <a:gd name="T66" fmla="*/ 24 w 88"/>
                <a:gd name="T67" fmla="*/ 194 h 202"/>
                <a:gd name="T68" fmla="*/ 16 w 88"/>
                <a:gd name="T69" fmla="*/ 201 h 202"/>
                <a:gd name="T70" fmla="*/ 9 w 88"/>
                <a:gd name="T71" fmla="*/ 190 h 202"/>
                <a:gd name="T72" fmla="*/ 8 w 88"/>
                <a:gd name="T73" fmla="*/ 182 h 202"/>
                <a:gd name="T74" fmla="*/ 4 w 88"/>
                <a:gd name="T75" fmla="*/ 172 h 202"/>
                <a:gd name="T76" fmla="*/ 2 w 88"/>
                <a:gd name="T77" fmla="*/ 165 h 202"/>
                <a:gd name="T78" fmla="*/ 3 w 88"/>
                <a:gd name="T79" fmla="*/ 158 h 202"/>
                <a:gd name="T80" fmla="*/ 10 w 88"/>
                <a:gd name="T81" fmla="*/ 140 h 202"/>
                <a:gd name="T82" fmla="*/ 8 w 88"/>
                <a:gd name="T83" fmla="*/ 121 h 202"/>
                <a:gd name="T84" fmla="*/ 7 w 88"/>
                <a:gd name="T85" fmla="*/ 99 h 202"/>
                <a:gd name="T86" fmla="*/ 19 w 88"/>
                <a:gd name="T87" fmla="*/ 85 h 202"/>
                <a:gd name="T88" fmla="*/ 23 w 88"/>
                <a:gd name="T89" fmla="*/ 65 h 202"/>
                <a:gd name="T90" fmla="*/ 29 w 88"/>
                <a:gd name="T91" fmla="*/ 45 h 202"/>
                <a:gd name="T92" fmla="*/ 41 w 88"/>
                <a:gd name="T93" fmla="*/ 19 h 202"/>
                <a:gd name="T94" fmla="*/ 48 w 88"/>
                <a:gd name="T95" fmla="*/ 9 h 202"/>
                <a:gd name="T96" fmla="*/ 61 w 88"/>
                <a:gd name="T97" fmla="*/ 10 h 202"/>
                <a:gd name="T98" fmla="*/ 66 w 88"/>
                <a:gd name="T99" fmla="*/ 3 h 202"/>
                <a:gd name="T100" fmla="*/ 75 w 88"/>
                <a:gd name="T101" fmla="*/ 11 h 202"/>
                <a:gd name="T102" fmla="*/ 84 w 88"/>
                <a:gd name="T103" fmla="*/ 19 h 202"/>
                <a:gd name="T104" fmla="*/ 85 w 88"/>
                <a:gd name="T105" fmla="*/ 32 h 202"/>
                <a:gd name="T106" fmla="*/ 84 w 88"/>
                <a:gd name="T107" fmla="*/ 47 h 202"/>
                <a:gd name="T108" fmla="*/ 37 w 88"/>
                <a:gd name="T109" fmla="*/ 191 h 202"/>
                <a:gd name="T110" fmla="*/ 37 w 88"/>
                <a:gd name="T111" fmla="*/ 183 h 202"/>
                <a:gd name="T112" fmla="*/ 52 w 88"/>
                <a:gd name="T113" fmla="*/ 176 h 202"/>
                <a:gd name="T114" fmla="*/ 55 w 88"/>
                <a:gd name="T115" fmla="*/ 170 h 202"/>
                <a:gd name="T116" fmla="*/ 47 w 88"/>
                <a:gd name="T117" fmla="*/ 175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88" h="202">
                  <a:moveTo>
                    <a:pt x="88" y="56"/>
                  </a:moveTo>
                  <a:cubicBezTo>
                    <a:pt x="88" y="56"/>
                    <a:pt x="88" y="57"/>
                    <a:pt x="88" y="57"/>
                  </a:cubicBezTo>
                  <a:cubicBezTo>
                    <a:pt x="88" y="57"/>
                    <a:pt x="88" y="57"/>
                    <a:pt x="87" y="57"/>
                  </a:cubicBezTo>
                  <a:cubicBezTo>
                    <a:pt x="87" y="57"/>
                    <a:pt x="87" y="57"/>
                    <a:pt x="87" y="57"/>
                  </a:cubicBezTo>
                  <a:cubicBezTo>
                    <a:pt x="86" y="57"/>
                    <a:pt x="87" y="57"/>
                    <a:pt x="86" y="58"/>
                  </a:cubicBezTo>
                  <a:cubicBezTo>
                    <a:pt x="87" y="57"/>
                    <a:pt x="86" y="57"/>
                    <a:pt x="86" y="57"/>
                  </a:cubicBezTo>
                  <a:cubicBezTo>
                    <a:pt x="86" y="57"/>
                    <a:pt x="86" y="57"/>
                    <a:pt x="85" y="57"/>
                  </a:cubicBezTo>
                  <a:cubicBezTo>
                    <a:pt x="85" y="56"/>
                    <a:pt x="85" y="56"/>
                    <a:pt x="85" y="56"/>
                  </a:cubicBezTo>
                  <a:cubicBezTo>
                    <a:pt x="84" y="57"/>
                    <a:pt x="85" y="57"/>
                    <a:pt x="84" y="57"/>
                  </a:cubicBezTo>
                  <a:cubicBezTo>
                    <a:pt x="84" y="57"/>
                    <a:pt x="84" y="57"/>
                    <a:pt x="84" y="57"/>
                  </a:cubicBezTo>
                  <a:cubicBezTo>
                    <a:pt x="84" y="56"/>
                    <a:pt x="83" y="56"/>
                    <a:pt x="83" y="56"/>
                  </a:cubicBezTo>
                  <a:cubicBezTo>
                    <a:pt x="83" y="57"/>
                    <a:pt x="83" y="57"/>
                    <a:pt x="83" y="57"/>
                  </a:cubicBezTo>
                  <a:cubicBezTo>
                    <a:pt x="83" y="57"/>
                    <a:pt x="82" y="57"/>
                    <a:pt x="82" y="57"/>
                  </a:cubicBezTo>
                  <a:cubicBezTo>
                    <a:pt x="82" y="57"/>
                    <a:pt x="82" y="57"/>
                    <a:pt x="82" y="57"/>
                  </a:cubicBezTo>
                  <a:cubicBezTo>
                    <a:pt x="82" y="57"/>
                    <a:pt x="82" y="56"/>
                    <a:pt x="82" y="56"/>
                  </a:cubicBezTo>
                  <a:cubicBezTo>
                    <a:pt x="81" y="57"/>
                    <a:pt x="82" y="57"/>
                    <a:pt x="81" y="57"/>
                  </a:cubicBezTo>
                  <a:cubicBezTo>
                    <a:pt x="81" y="58"/>
                    <a:pt x="81" y="58"/>
                    <a:pt x="81" y="59"/>
                  </a:cubicBezTo>
                  <a:cubicBezTo>
                    <a:pt x="81" y="58"/>
                    <a:pt x="81" y="58"/>
                    <a:pt x="81" y="57"/>
                  </a:cubicBezTo>
                  <a:cubicBezTo>
                    <a:pt x="80" y="57"/>
                    <a:pt x="80" y="57"/>
                    <a:pt x="80" y="57"/>
                  </a:cubicBezTo>
                  <a:cubicBezTo>
                    <a:pt x="79" y="56"/>
                    <a:pt x="79" y="55"/>
                    <a:pt x="78" y="55"/>
                  </a:cubicBezTo>
                  <a:cubicBezTo>
                    <a:pt x="78" y="56"/>
                    <a:pt x="78" y="57"/>
                    <a:pt x="78" y="57"/>
                  </a:cubicBezTo>
                  <a:cubicBezTo>
                    <a:pt x="78" y="57"/>
                    <a:pt x="78" y="57"/>
                    <a:pt x="77" y="57"/>
                  </a:cubicBezTo>
                  <a:cubicBezTo>
                    <a:pt x="77" y="57"/>
                    <a:pt x="77" y="57"/>
                    <a:pt x="77" y="57"/>
                  </a:cubicBezTo>
                  <a:cubicBezTo>
                    <a:pt x="77" y="57"/>
                    <a:pt x="77" y="57"/>
                    <a:pt x="77" y="57"/>
                  </a:cubicBezTo>
                  <a:cubicBezTo>
                    <a:pt x="77" y="57"/>
                    <a:pt x="77" y="56"/>
                    <a:pt x="77" y="56"/>
                  </a:cubicBezTo>
                  <a:cubicBezTo>
                    <a:pt x="76" y="56"/>
                    <a:pt x="76" y="56"/>
                    <a:pt x="76" y="57"/>
                  </a:cubicBezTo>
                  <a:cubicBezTo>
                    <a:pt x="75" y="57"/>
                    <a:pt x="76" y="57"/>
                    <a:pt x="76" y="58"/>
                  </a:cubicBezTo>
                  <a:cubicBezTo>
                    <a:pt x="75" y="58"/>
                    <a:pt x="75" y="58"/>
                    <a:pt x="75" y="58"/>
                  </a:cubicBezTo>
                  <a:cubicBezTo>
                    <a:pt x="75" y="58"/>
                    <a:pt x="75" y="58"/>
                    <a:pt x="75" y="59"/>
                  </a:cubicBezTo>
                  <a:cubicBezTo>
                    <a:pt x="75" y="59"/>
                    <a:pt x="75" y="59"/>
                    <a:pt x="75" y="59"/>
                  </a:cubicBezTo>
                  <a:cubicBezTo>
                    <a:pt x="75" y="59"/>
                    <a:pt x="76" y="59"/>
                    <a:pt x="76" y="59"/>
                  </a:cubicBezTo>
                  <a:cubicBezTo>
                    <a:pt x="76" y="60"/>
                    <a:pt x="75" y="60"/>
                    <a:pt x="75" y="60"/>
                  </a:cubicBezTo>
                  <a:cubicBezTo>
                    <a:pt x="75" y="60"/>
                    <a:pt x="76" y="60"/>
                    <a:pt x="76" y="61"/>
                  </a:cubicBezTo>
                  <a:cubicBezTo>
                    <a:pt x="75" y="61"/>
                    <a:pt x="74" y="60"/>
                    <a:pt x="74" y="60"/>
                  </a:cubicBezTo>
                  <a:cubicBezTo>
                    <a:pt x="73" y="59"/>
                    <a:pt x="73" y="58"/>
                    <a:pt x="72" y="58"/>
                  </a:cubicBezTo>
                  <a:cubicBezTo>
                    <a:pt x="72" y="58"/>
                    <a:pt x="72" y="58"/>
                    <a:pt x="72" y="59"/>
                  </a:cubicBezTo>
                  <a:cubicBezTo>
                    <a:pt x="73" y="59"/>
                    <a:pt x="73" y="60"/>
                    <a:pt x="73" y="60"/>
                  </a:cubicBezTo>
                  <a:cubicBezTo>
                    <a:pt x="73" y="60"/>
                    <a:pt x="74" y="60"/>
                    <a:pt x="74" y="61"/>
                  </a:cubicBezTo>
                  <a:cubicBezTo>
                    <a:pt x="74" y="61"/>
                    <a:pt x="74" y="61"/>
                    <a:pt x="74" y="61"/>
                  </a:cubicBezTo>
                  <a:cubicBezTo>
                    <a:pt x="73" y="61"/>
                    <a:pt x="73" y="61"/>
                    <a:pt x="73" y="61"/>
                  </a:cubicBezTo>
                  <a:cubicBezTo>
                    <a:pt x="73" y="62"/>
                    <a:pt x="74" y="62"/>
                    <a:pt x="74" y="62"/>
                  </a:cubicBezTo>
                  <a:cubicBezTo>
                    <a:pt x="74" y="63"/>
                    <a:pt x="73" y="63"/>
                    <a:pt x="73" y="63"/>
                  </a:cubicBezTo>
                  <a:cubicBezTo>
                    <a:pt x="72" y="63"/>
                    <a:pt x="71" y="63"/>
                    <a:pt x="71" y="63"/>
                  </a:cubicBezTo>
                  <a:cubicBezTo>
                    <a:pt x="70" y="63"/>
                    <a:pt x="70" y="64"/>
                    <a:pt x="70" y="64"/>
                  </a:cubicBezTo>
                  <a:cubicBezTo>
                    <a:pt x="70" y="64"/>
                    <a:pt x="69" y="64"/>
                    <a:pt x="69" y="64"/>
                  </a:cubicBezTo>
                  <a:cubicBezTo>
                    <a:pt x="68" y="65"/>
                    <a:pt x="69" y="65"/>
                    <a:pt x="70" y="65"/>
                  </a:cubicBezTo>
                  <a:cubicBezTo>
                    <a:pt x="70" y="66"/>
                    <a:pt x="70" y="66"/>
                    <a:pt x="70" y="66"/>
                  </a:cubicBezTo>
                  <a:cubicBezTo>
                    <a:pt x="70" y="66"/>
                    <a:pt x="71" y="67"/>
                    <a:pt x="71" y="67"/>
                  </a:cubicBezTo>
                  <a:cubicBezTo>
                    <a:pt x="71" y="67"/>
                    <a:pt x="71" y="67"/>
                    <a:pt x="71" y="67"/>
                  </a:cubicBezTo>
                  <a:cubicBezTo>
                    <a:pt x="71" y="68"/>
                    <a:pt x="71" y="68"/>
                    <a:pt x="71" y="68"/>
                  </a:cubicBezTo>
                  <a:cubicBezTo>
                    <a:pt x="71" y="69"/>
                    <a:pt x="70" y="69"/>
                    <a:pt x="70" y="69"/>
                  </a:cubicBezTo>
                  <a:cubicBezTo>
                    <a:pt x="70" y="69"/>
                    <a:pt x="70" y="69"/>
                    <a:pt x="70" y="70"/>
                  </a:cubicBezTo>
                  <a:cubicBezTo>
                    <a:pt x="69" y="70"/>
                    <a:pt x="69" y="70"/>
                    <a:pt x="69" y="71"/>
                  </a:cubicBezTo>
                  <a:cubicBezTo>
                    <a:pt x="69" y="71"/>
                    <a:pt x="68" y="70"/>
                    <a:pt x="68" y="71"/>
                  </a:cubicBezTo>
                  <a:cubicBezTo>
                    <a:pt x="68" y="72"/>
                    <a:pt x="68" y="72"/>
                    <a:pt x="68" y="73"/>
                  </a:cubicBezTo>
                  <a:cubicBezTo>
                    <a:pt x="67" y="72"/>
                    <a:pt x="67" y="72"/>
                    <a:pt x="67" y="73"/>
                  </a:cubicBezTo>
                  <a:cubicBezTo>
                    <a:pt x="67" y="73"/>
                    <a:pt x="68" y="73"/>
                    <a:pt x="68" y="73"/>
                  </a:cubicBezTo>
                  <a:cubicBezTo>
                    <a:pt x="68" y="73"/>
                    <a:pt x="69" y="73"/>
                    <a:pt x="69" y="74"/>
                  </a:cubicBezTo>
                  <a:cubicBezTo>
                    <a:pt x="69" y="74"/>
                    <a:pt x="69" y="74"/>
                    <a:pt x="69" y="74"/>
                  </a:cubicBezTo>
                  <a:cubicBezTo>
                    <a:pt x="69" y="74"/>
                    <a:pt x="69" y="75"/>
                    <a:pt x="69" y="75"/>
                  </a:cubicBezTo>
                  <a:cubicBezTo>
                    <a:pt x="68" y="75"/>
                    <a:pt x="68" y="74"/>
                    <a:pt x="68" y="74"/>
                  </a:cubicBezTo>
                  <a:cubicBezTo>
                    <a:pt x="67" y="75"/>
                    <a:pt x="68" y="75"/>
                    <a:pt x="68" y="76"/>
                  </a:cubicBezTo>
                  <a:cubicBezTo>
                    <a:pt x="69" y="76"/>
                    <a:pt x="69" y="76"/>
                    <a:pt x="69" y="77"/>
                  </a:cubicBezTo>
                  <a:cubicBezTo>
                    <a:pt x="69" y="76"/>
                    <a:pt x="69" y="76"/>
                    <a:pt x="70" y="76"/>
                  </a:cubicBezTo>
                  <a:cubicBezTo>
                    <a:pt x="70" y="76"/>
                    <a:pt x="70" y="77"/>
                    <a:pt x="70" y="77"/>
                  </a:cubicBezTo>
                  <a:cubicBezTo>
                    <a:pt x="70" y="77"/>
                    <a:pt x="70" y="77"/>
                    <a:pt x="70" y="77"/>
                  </a:cubicBezTo>
                  <a:cubicBezTo>
                    <a:pt x="69" y="78"/>
                    <a:pt x="70" y="78"/>
                    <a:pt x="70" y="78"/>
                  </a:cubicBezTo>
                  <a:cubicBezTo>
                    <a:pt x="70" y="78"/>
                    <a:pt x="70" y="77"/>
                    <a:pt x="70" y="78"/>
                  </a:cubicBezTo>
                  <a:cubicBezTo>
                    <a:pt x="70" y="78"/>
                    <a:pt x="70" y="78"/>
                    <a:pt x="70" y="78"/>
                  </a:cubicBezTo>
                  <a:cubicBezTo>
                    <a:pt x="70" y="78"/>
                    <a:pt x="71" y="78"/>
                    <a:pt x="71" y="78"/>
                  </a:cubicBezTo>
                  <a:cubicBezTo>
                    <a:pt x="71" y="78"/>
                    <a:pt x="70" y="79"/>
                    <a:pt x="70" y="79"/>
                  </a:cubicBezTo>
                  <a:cubicBezTo>
                    <a:pt x="70" y="80"/>
                    <a:pt x="69" y="81"/>
                    <a:pt x="69" y="80"/>
                  </a:cubicBezTo>
                  <a:cubicBezTo>
                    <a:pt x="69" y="80"/>
                    <a:pt x="69" y="80"/>
                    <a:pt x="69" y="81"/>
                  </a:cubicBezTo>
                  <a:cubicBezTo>
                    <a:pt x="69" y="81"/>
                    <a:pt x="68" y="81"/>
                    <a:pt x="68" y="81"/>
                  </a:cubicBezTo>
                  <a:cubicBezTo>
                    <a:pt x="68" y="81"/>
                    <a:pt x="68" y="82"/>
                    <a:pt x="68" y="82"/>
                  </a:cubicBezTo>
                  <a:cubicBezTo>
                    <a:pt x="67" y="82"/>
                    <a:pt x="67" y="82"/>
                    <a:pt x="67" y="83"/>
                  </a:cubicBezTo>
                  <a:cubicBezTo>
                    <a:pt x="67" y="83"/>
                    <a:pt x="66" y="84"/>
                    <a:pt x="66" y="84"/>
                  </a:cubicBezTo>
                  <a:cubicBezTo>
                    <a:pt x="66" y="85"/>
                    <a:pt x="66" y="86"/>
                    <a:pt x="65" y="87"/>
                  </a:cubicBezTo>
                  <a:cubicBezTo>
                    <a:pt x="65" y="88"/>
                    <a:pt x="65" y="88"/>
                    <a:pt x="65" y="88"/>
                  </a:cubicBezTo>
                  <a:cubicBezTo>
                    <a:pt x="65" y="88"/>
                    <a:pt x="65" y="88"/>
                    <a:pt x="65" y="89"/>
                  </a:cubicBezTo>
                  <a:cubicBezTo>
                    <a:pt x="65" y="89"/>
                    <a:pt x="65" y="88"/>
                    <a:pt x="64" y="88"/>
                  </a:cubicBezTo>
                  <a:cubicBezTo>
                    <a:pt x="64" y="88"/>
                    <a:pt x="64" y="89"/>
                    <a:pt x="64" y="89"/>
                  </a:cubicBezTo>
                  <a:cubicBezTo>
                    <a:pt x="63" y="89"/>
                    <a:pt x="63" y="89"/>
                    <a:pt x="63" y="89"/>
                  </a:cubicBezTo>
                  <a:cubicBezTo>
                    <a:pt x="63" y="89"/>
                    <a:pt x="63" y="91"/>
                    <a:pt x="62" y="90"/>
                  </a:cubicBezTo>
                  <a:cubicBezTo>
                    <a:pt x="62" y="90"/>
                    <a:pt x="62" y="89"/>
                    <a:pt x="62" y="90"/>
                  </a:cubicBezTo>
                  <a:cubicBezTo>
                    <a:pt x="62" y="90"/>
                    <a:pt x="62" y="90"/>
                    <a:pt x="62" y="90"/>
                  </a:cubicBezTo>
                  <a:cubicBezTo>
                    <a:pt x="61" y="91"/>
                    <a:pt x="61" y="91"/>
                    <a:pt x="61" y="91"/>
                  </a:cubicBezTo>
                  <a:cubicBezTo>
                    <a:pt x="60" y="91"/>
                    <a:pt x="60" y="91"/>
                    <a:pt x="60" y="91"/>
                  </a:cubicBezTo>
                  <a:cubicBezTo>
                    <a:pt x="60" y="91"/>
                    <a:pt x="59" y="92"/>
                    <a:pt x="59" y="92"/>
                  </a:cubicBezTo>
                  <a:cubicBezTo>
                    <a:pt x="58" y="93"/>
                    <a:pt x="58" y="95"/>
                    <a:pt x="57" y="93"/>
                  </a:cubicBezTo>
                  <a:cubicBezTo>
                    <a:pt x="57" y="93"/>
                    <a:pt x="57" y="92"/>
                    <a:pt x="56" y="92"/>
                  </a:cubicBezTo>
                  <a:cubicBezTo>
                    <a:pt x="56" y="92"/>
                    <a:pt x="57" y="94"/>
                    <a:pt x="57" y="94"/>
                  </a:cubicBezTo>
                  <a:cubicBezTo>
                    <a:pt x="56" y="94"/>
                    <a:pt x="56" y="94"/>
                    <a:pt x="56" y="94"/>
                  </a:cubicBezTo>
                  <a:cubicBezTo>
                    <a:pt x="55" y="94"/>
                    <a:pt x="55" y="94"/>
                    <a:pt x="55" y="94"/>
                  </a:cubicBezTo>
                  <a:cubicBezTo>
                    <a:pt x="55" y="94"/>
                    <a:pt x="55" y="95"/>
                    <a:pt x="55" y="95"/>
                  </a:cubicBezTo>
                  <a:cubicBezTo>
                    <a:pt x="55" y="96"/>
                    <a:pt x="55" y="96"/>
                    <a:pt x="54" y="96"/>
                  </a:cubicBezTo>
                  <a:cubicBezTo>
                    <a:pt x="54" y="96"/>
                    <a:pt x="54" y="97"/>
                    <a:pt x="54" y="97"/>
                  </a:cubicBezTo>
                  <a:cubicBezTo>
                    <a:pt x="53" y="97"/>
                    <a:pt x="54" y="98"/>
                    <a:pt x="53" y="98"/>
                  </a:cubicBezTo>
                  <a:cubicBezTo>
                    <a:pt x="53" y="98"/>
                    <a:pt x="53" y="97"/>
                    <a:pt x="52" y="97"/>
                  </a:cubicBezTo>
                  <a:cubicBezTo>
                    <a:pt x="52" y="97"/>
                    <a:pt x="52" y="97"/>
                    <a:pt x="52" y="97"/>
                  </a:cubicBezTo>
                  <a:cubicBezTo>
                    <a:pt x="52" y="97"/>
                    <a:pt x="53" y="97"/>
                    <a:pt x="52" y="98"/>
                  </a:cubicBezTo>
                  <a:cubicBezTo>
                    <a:pt x="52" y="98"/>
                    <a:pt x="51" y="98"/>
                    <a:pt x="51" y="98"/>
                  </a:cubicBezTo>
                  <a:cubicBezTo>
                    <a:pt x="51" y="98"/>
                    <a:pt x="51" y="98"/>
                    <a:pt x="51" y="99"/>
                  </a:cubicBezTo>
                  <a:cubicBezTo>
                    <a:pt x="51" y="99"/>
                    <a:pt x="50" y="99"/>
                    <a:pt x="50" y="99"/>
                  </a:cubicBezTo>
                  <a:cubicBezTo>
                    <a:pt x="50" y="100"/>
                    <a:pt x="50" y="100"/>
                    <a:pt x="50" y="100"/>
                  </a:cubicBezTo>
                  <a:cubicBezTo>
                    <a:pt x="49" y="100"/>
                    <a:pt x="49" y="100"/>
                    <a:pt x="48" y="101"/>
                  </a:cubicBezTo>
                  <a:cubicBezTo>
                    <a:pt x="49" y="101"/>
                    <a:pt x="50" y="101"/>
                    <a:pt x="50" y="101"/>
                  </a:cubicBezTo>
                  <a:cubicBezTo>
                    <a:pt x="50" y="101"/>
                    <a:pt x="49" y="101"/>
                    <a:pt x="49" y="102"/>
                  </a:cubicBezTo>
                  <a:cubicBezTo>
                    <a:pt x="50" y="102"/>
                    <a:pt x="50" y="102"/>
                    <a:pt x="50" y="103"/>
                  </a:cubicBezTo>
                  <a:cubicBezTo>
                    <a:pt x="50" y="103"/>
                    <a:pt x="49" y="103"/>
                    <a:pt x="49" y="103"/>
                  </a:cubicBezTo>
                  <a:cubicBezTo>
                    <a:pt x="49" y="103"/>
                    <a:pt x="49" y="102"/>
                    <a:pt x="48" y="103"/>
                  </a:cubicBezTo>
                  <a:cubicBezTo>
                    <a:pt x="48" y="103"/>
                    <a:pt x="48" y="103"/>
                    <a:pt x="48" y="103"/>
                  </a:cubicBezTo>
                  <a:cubicBezTo>
                    <a:pt x="48" y="104"/>
                    <a:pt x="47" y="103"/>
                    <a:pt x="47" y="103"/>
                  </a:cubicBezTo>
                  <a:cubicBezTo>
                    <a:pt x="46" y="104"/>
                    <a:pt x="46" y="101"/>
                    <a:pt x="45" y="101"/>
                  </a:cubicBezTo>
                  <a:cubicBezTo>
                    <a:pt x="45" y="102"/>
                    <a:pt x="45" y="102"/>
                    <a:pt x="46" y="103"/>
                  </a:cubicBezTo>
                  <a:cubicBezTo>
                    <a:pt x="46" y="104"/>
                    <a:pt x="47" y="105"/>
                    <a:pt x="47" y="105"/>
                  </a:cubicBezTo>
                  <a:cubicBezTo>
                    <a:pt x="46" y="105"/>
                    <a:pt x="46" y="105"/>
                    <a:pt x="46" y="106"/>
                  </a:cubicBezTo>
                  <a:cubicBezTo>
                    <a:pt x="46" y="106"/>
                    <a:pt x="46" y="106"/>
                    <a:pt x="46" y="106"/>
                  </a:cubicBezTo>
                  <a:cubicBezTo>
                    <a:pt x="47" y="107"/>
                    <a:pt x="46" y="107"/>
                    <a:pt x="46" y="107"/>
                  </a:cubicBezTo>
                  <a:cubicBezTo>
                    <a:pt x="46" y="107"/>
                    <a:pt x="46" y="108"/>
                    <a:pt x="46" y="108"/>
                  </a:cubicBezTo>
                  <a:cubicBezTo>
                    <a:pt x="45" y="108"/>
                    <a:pt x="45" y="108"/>
                    <a:pt x="45" y="108"/>
                  </a:cubicBezTo>
                  <a:cubicBezTo>
                    <a:pt x="45" y="108"/>
                    <a:pt x="45" y="108"/>
                    <a:pt x="44" y="108"/>
                  </a:cubicBezTo>
                  <a:cubicBezTo>
                    <a:pt x="44" y="108"/>
                    <a:pt x="45" y="109"/>
                    <a:pt x="44" y="109"/>
                  </a:cubicBezTo>
                  <a:cubicBezTo>
                    <a:pt x="44" y="109"/>
                    <a:pt x="44" y="109"/>
                    <a:pt x="44" y="109"/>
                  </a:cubicBezTo>
                  <a:cubicBezTo>
                    <a:pt x="43" y="108"/>
                    <a:pt x="43" y="108"/>
                    <a:pt x="43" y="108"/>
                  </a:cubicBezTo>
                  <a:cubicBezTo>
                    <a:pt x="42" y="108"/>
                    <a:pt x="42" y="108"/>
                    <a:pt x="42" y="109"/>
                  </a:cubicBezTo>
                  <a:cubicBezTo>
                    <a:pt x="42" y="109"/>
                    <a:pt x="42" y="110"/>
                    <a:pt x="42" y="110"/>
                  </a:cubicBezTo>
                  <a:cubicBezTo>
                    <a:pt x="42" y="110"/>
                    <a:pt x="43" y="110"/>
                    <a:pt x="43" y="111"/>
                  </a:cubicBezTo>
                  <a:cubicBezTo>
                    <a:pt x="43" y="111"/>
                    <a:pt x="43" y="111"/>
                    <a:pt x="43" y="111"/>
                  </a:cubicBezTo>
                  <a:cubicBezTo>
                    <a:pt x="43" y="111"/>
                    <a:pt x="44" y="111"/>
                    <a:pt x="44" y="112"/>
                  </a:cubicBezTo>
                  <a:cubicBezTo>
                    <a:pt x="44" y="112"/>
                    <a:pt x="44" y="112"/>
                    <a:pt x="43" y="112"/>
                  </a:cubicBezTo>
                  <a:cubicBezTo>
                    <a:pt x="43" y="113"/>
                    <a:pt x="43" y="113"/>
                    <a:pt x="43" y="113"/>
                  </a:cubicBezTo>
                  <a:cubicBezTo>
                    <a:pt x="43" y="114"/>
                    <a:pt x="43" y="115"/>
                    <a:pt x="43" y="115"/>
                  </a:cubicBezTo>
                  <a:cubicBezTo>
                    <a:pt x="43" y="115"/>
                    <a:pt x="42" y="116"/>
                    <a:pt x="42" y="116"/>
                  </a:cubicBezTo>
                  <a:cubicBezTo>
                    <a:pt x="42" y="117"/>
                    <a:pt x="42" y="116"/>
                    <a:pt x="42" y="117"/>
                  </a:cubicBezTo>
                  <a:cubicBezTo>
                    <a:pt x="42" y="117"/>
                    <a:pt x="42" y="117"/>
                    <a:pt x="42" y="118"/>
                  </a:cubicBezTo>
                  <a:cubicBezTo>
                    <a:pt x="42" y="118"/>
                    <a:pt x="42" y="118"/>
                    <a:pt x="42" y="118"/>
                  </a:cubicBezTo>
                  <a:cubicBezTo>
                    <a:pt x="42" y="118"/>
                    <a:pt x="42" y="118"/>
                    <a:pt x="42" y="118"/>
                  </a:cubicBezTo>
                  <a:cubicBezTo>
                    <a:pt x="42" y="119"/>
                    <a:pt x="43" y="119"/>
                    <a:pt x="43" y="119"/>
                  </a:cubicBezTo>
                  <a:cubicBezTo>
                    <a:pt x="43" y="120"/>
                    <a:pt x="43" y="120"/>
                    <a:pt x="43" y="120"/>
                  </a:cubicBezTo>
                  <a:cubicBezTo>
                    <a:pt x="42" y="120"/>
                    <a:pt x="42" y="119"/>
                    <a:pt x="42" y="119"/>
                  </a:cubicBezTo>
                  <a:cubicBezTo>
                    <a:pt x="41" y="119"/>
                    <a:pt x="42" y="120"/>
                    <a:pt x="42" y="120"/>
                  </a:cubicBezTo>
                  <a:cubicBezTo>
                    <a:pt x="41" y="120"/>
                    <a:pt x="42" y="121"/>
                    <a:pt x="41" y="121"/>
                  </a:cubicBezTo>
                  <a:cubicBezTo>
                    <a:pt x="40" y="122"/>
                    <a:pt x="41" y="122"/>
                    <a:pt x="41" y="122"/>
                  </a:cubicBezTo>
                  <a:cubicBezTo>
                    <a:pt x="41" y="123"/>
                    <a:pt x="41" y="123"/>
                    <a:pt x="41" y="124"/>
                  </a:cubicBezTo>
                  <a:cubicBezTo>
                    <a:pt x="42" y="125"/>
                    <a:pt x="41" y="125"/>
                    <a:pt x="41" y="126"/>
                  </a:cubicBezTo>
                  <a:cubicBezTo>
                    <a:pt x="41" y="126"/>
                    <a:pt x="41" y="126"/>
                    <a:pt x="41" y="127"/>
                  </a:cubicBezTo>
                  <a:cubicBezTo>
                    <a:pt x="41" y="127"/>
                    <a:pt x="41" y="127"/>
                    <a:pt x="41" y="128"/>
                  </a:cubicBezTo>
                  <a:cubicBezTo>
                    <a:pt x="41" y="128"/>
                    <a:pt x="41" y="129"/>
                    <a:pt x="41" y="129"/>
                  </a:cubicBezTo>
                  <a:cubicBezTo>
                    <a:pt x="41" y="130"/>
                    <a:pt x="41" y="130"/>
                    <a:pt x="42" y="131"/>
                  </a:cubicBezTo>
                  <a:cubicBezTo>
                    <a:pt x="42" y="132"/>
                    <a:pt x="42" y="133"/>
                    <a:pt x="42" y="133"/>
                  </a:cubicBezTo>
                  <a:cubicBezTo>
                    <a:pt x="42" y="133"/>
                    <a:pt x="41" y="133"/>
                    <a:pt x="41" y="134"/>
                  </a:cubicBezTo>
                  <a:cubicBezTo>
                    <a:pt x="41" y="134"/>
                    <a:pt x="42" y="135"/>
                    <a:pt x="42" y="135"/>
                  </a:cubicBezTo>
                  <a:cubicBezTo>
                    <a:pt x="43" y="135"/>
                    <a:pt x="43" y="134"/>
                    <a:pt x="44" y="134"/>
                  </a:cubicBezTo>
                  <a:cubicBezTo>
                    <a:pt x="44" y="135"/>
                    <a:pt x="44" y="135"/>
                    <a:pt x="44" y="136"/>
                  </a:cubicBezTo>
                  <a:cubicBezTo>
                    <a:pt x="44" y="136"/>
                    <a:pt x="44" y="137"/>
                    <a:pt x="45" y="136"/>
                  </a:cubicBezTo>
                  <a:cubicBezTo>
                    <a:pt x="45" y="136"/>
                    <a:pt x="45" y="135"/>
                    <a:pt x="45" y="135"/>
                  </a:cubicBezTo>
                  <a:cubicBezTo>
                    <a:pt x="46" y="135"/>
                    <a:pt x="46" y="135"/>
                    <a:pt x="46" y="135"/>
                  </a:cubicBezTo>
                  <a:cubicBezTo>
                    <a:pt x="47" y="136"/>
                    <a:pt x="46" y="136"/>
                    <a:pt x="46" y="136"/>
                  </a:cubicBezTo>
                  <a:cubicBezTo>
                    <a:pt x="47" y="136"/>
                    <a:pt x="47" y="137"/>
                    <a:pt x="47" y="137"/>
                  </a:cubicBezTo>
                  <a:cubicBezTo>
                    <a:pt x="47" y="137"/>
                    <a:pt x="48" y="137"/>
                    <a:pt x="48" y="138"/>
                  </a:cubicBezTo>
                  <a:cubicBezTo>
                    <a:pt x="48" y="138"/>
                    <a:pt x="48" y="138"/>
                    <a:pt x="48" y="138"/>
                  </a:cubicBezTo>
                  <a:cubicBezTo>
                    <a:pt x="48" y="138"/>
                    <a:pt x="48" y="138"/>
                    <a:pt x="48" y="138"/>
                  </a:cubicBezTo>
                  <a:cubicBezTo>
                    <a:pt x="49" y="139"/>
                    <a:pt x="49" y="138"/>
                    <a:pt x="49" y="137"/>
                  </a:cubicBezTo>
                  <a:cubicBezTo>
                    <a:pt x="49" y="137"/>
                    <a:pt x="49" y="136"/>
                    <a:pt x="49" y="136"/>
                  </a:cubicBezTo>
                  <a:cubicBezTo>
                    <a:pt x="50" y="137"/>
                    <a:pt x="50" y="138"/>
                    <a:pt x="50" y="138"/>
                  </a:cubicBezTo>
                  <a:cubicBezTo>
                    <a:pt x="50" y="138"/>
                    <a:pt x="51" y="138"/>
                    <a:pt x="50" y="139"/>
                  </a:cubicBezTo>
                  <a:cubicBezTo>
                    <a:pt x="50" y="139"/>
                    <a:pt x="50" y="139"/>
                    <a:pt x="50" y="139"/>
                  </a:cubicBezTo>
                  <a:cubicBezTo>
                    <a:pt x="49" y="139"/>
                    <a:pt x="51" y="139"/>
                    <a:pt x="50" y="140"/>
                  </a:cubicBezTo>
                  <a:cubicBezTo>
                    <a:pt x="50" y="140"/>
                    <a:pt x="49" y="140"/>
                    <a:pt x="50" y="140"/>
                  </a:cubicBezTo>
                  <a:cubicBezTo>
                    <a:pt x="50" y="141"/>
                    <a:pt x="50" y="141"/>
                    <a:pt x="50" y="141"/>
                  </a:cubicBezTo>
                  <a:cubicBezTo>
                    <a:pt x="50" y="141"/>
                    <a:pt x="50" y="141"/>
                    <a:pt x="50" y="142"/>
                  </a:cubicBezTo>
                  <a:cubicBezTo>
                    <a:pt x="51" y="142"/>
                    <a:pt x="51" y="141"/>
                    <a:pt x="51" y="141"/>
                  </a:cubicBezTo>
                  <a:cubicBezTo>
                    <a:pt x="52" y="141"/>
                    <a:pt x="52" y="143"/>
                    <a:pt x="53" y="144"/>
                  </a:cubicBezTo>
                  <a:cubicBezTo>
                    <a:pt x="53" y="144"/>
                    <a:pt x="54" y="145"/>
                    <a:pt x="53" y="145"/>
                  </a:cubicBezTo>
                  <a:cubicBezTo>
                    <a:pt x="53" y="145"/>
                    <a:pt x="52" y="145"/>
                    <a:pt x="52" y="146"/>
                  </a:cubicBezTo>
                  <a:cubicBezTo>
                    <a:pt x="52" y="146"/>
                    <a:pt x="53" y="146"/>
                    <a:pt x="54" y="146"/>
                  </a:cubicBezTo>
                  <a:cubicBezTo>
                    <a:pt x="54" y="147"/>
                    <a:pt x="53" y="147"/>
                    <a:pt x="53" y="147"/>
                  </a:cubicBezTo>
                  <a:cubicBezTo>
                    <a:pt x="52" y="147"/>
                    <a:pt x="52" y="148"/>
                    <a:pt x="51" y="148"/>
                  </a:cubicBezTo>
                  <a:cubicBezTo>
                    <a:pt x="50" y="148"/>
                    <a:pt x="50" y="150"/>
                    <a:pt x="49" y="150"/>
                  </a:cubicBezTo>
                  <a:cubicBezTo>
                    <a:pt x="49" y="150"/>
                    <a:pt x="49" y="150"/>
                    <a:pt x="48" y="151"/>
                  </a:cubicBezTo>
                  <a:cubicBezTo>
                    <a:pt x="48" y="151"/>
                    <a:pt x="47" y="151"/>
                    <a:pt x="47" y="152"/>
                  </a:cubicBezTo>
                  <a:cubicBezTo>
                    <a:pt x="45" y="152"/>
                    <a:pt x="45" y="150"/>
                    <a:pt x="44" y="150"/>
                  </a:cubicBezTo>
                  <a:cubicBezTo>
                    <a:pt x="44" y="149"/>
                    <a:pt x="44" y="149"/>
                    <a:pt x="43" y="149"/>
                  </a:cubicBezTo>
                  <a:cubicBezTo>
                    <a:pt x="43" y="149"/>
                    <a:pt x="43" y="149"/>
                    <a:pt x="43" y="149"/>
                  </a:cubicBezTo>
                  <a:cubicBezTo>
                    <a:pt x="42" y="149"/>
                    <a:pt x="43" y="149"/>
                    <a:pt x="42" y="150"/>
                  </a:cubicBezTo>
                  <a:cubicBezTo>
                    <a:pt x="41" y="150"/>
                    <a:pt x="41" y="149"/>
                    <a:pt x="40" y="149"/>
                  </a:cubicBezTo>
                  <a:cubicBezTo>
                    <a:pt x="40" y="148"/>
                    <a:pt x="40" y="148"/>
                    <a:pt x="39" y="149"/>
                  </a:cubicBezTo>
                  <a:cubicBezTo>
                    <a:pt x="39" y="148"/>
                    <a:pt x="38" y="149"/>
                    <a:pt x="38" y="149"/>
                  </a:cubicBezTo>
                  <a:cubicBezTo>
                    <a:pt x="37" y="149"/>
                    <a:pt x="36" y="147"/>
                    <a:pt x="36" y="149"/>
                  </a:cubicBezTo>
                  <a:cubicBezTo>
                    <a:pt x="36" y="149"/>
                    <a:pt x="36" y="149"/>
                    <a:pt x="36" y="149"/>
                  </a:cubicBezTo>
                  <a:cubicBezTo>
                    <a:pt x="36" y="150"/>
                    <a:pt x="35" y="150"/>
                    <a:pt x="35" y="150"/>
                  </a:cubicBezTo>
                  <a:cubicBezTo>
                    <a:pt x="35" y="150"/>
                    <a:pt x="33" y="149"/>
                    <a:pt x="33" y="149"/>
                  </a:cubicBezTo>
                  <a:cubicBezTo>
                    <a:pt x="32" y="150"/>
                    <a:pt x="34" y="150"/>
                    <a:pt x="35" y="150"/>
                  </a:cubicBezTo>
                  <a:cubicBezTo>
                    <a:pt x="36" y="150"/>
                    <a:pt x="37" y="150"/>
                    <a:pt x="38" y="150"/>
                  </a:cubicBezTo>
                  <a:cubicBezTo>
                    <a:pt x="38" y="151"/>
                    <a:pt x="39" y="152"/>
                    <a:pt x="39" y="151"/>
                  </a:cubicBezTo>
                  <a:cubicBezTo>
                    <a:pt x="39" y="150"/>
                    <a:pt x="38" y="150"/>
                    <a:pt x="38" y="150"/>
                  </a:cubicBezTo>
                  <a:cubicBezTo>
                    <a:pt x="39" y="149"/>
                    <a:pt x="40" y="151"/>
                    <a:pt x="40" y="151"/>
                  </a:cubicBezTo>
                  <a:cubicBezTo>
                    <a:pt x="41" y="151"/>
                    <a:pt x="41" y="151"/>
                    <a:pt x="41" y="152"/>
                  </a:cubicBezTo>
                  <a:cubicBezTo>
                    <a:pt x="42" y="152"/>
                    <a:pt x="42" y="152"/>
                    <a:pt x="42" y="153"/>
                  </a:cubicBezTo>
                  <a:cubicBezTo>
                    <a:pt x="42" y="153"/>
                    <a:pt x="42" y="152"/>
                    <a:pt x="43" y="152"/>
                  </a:cubicBezTo>
                  <a:cubicBezTo>
                    <a:pt x="43" y="152"/>
                    <a:pt x="43" y="153"/>
                    <a:pt x="44" y="153"/>
                  </a:cubicBezTo>
                  <a:cubicBezTo>
                    <a:pt x="44" y="153"/>
                    <a:pt x="44" y="153"/>
                    <a:pt x="45" y="153"/>
                  </a:cubicBezTo>
                  <a:cubicBezTo>
                    <a:pt x="45" y="153"/>
                    <a:pt x="45" y="153"/>
                    <a:pt x="46" y="153"/>
                  </a:cubicBezTo>
                  <a:cubicBezTo>
                    <a:pt x="46" y="152"/>
                    <a:pt x="46" y="152"/>
                    <a:pt x="46" y="152"/>
                  </a:cubicBezTo>
                  <a:cubicBezTo>
                    <a:pt x="47" y="152"/>
                    <a:pt x="47" y="152"/>
                    <a:pt x="47" y="152"/>
                  </a:cubicBezTo>
                  <a:cubicBezTo>
                    <a:pt x="48" y="152"/>
                    <a:pt x="48" y="152"/>
                    <a:pt x="48" y="152"/>
                  </a:cubicBezTo>
                  <a:cubicBezTo>
                    <a:pt x="48" y="152"/>
                    <a:pt x="48" y="152"/>
                    <a:pt x="48" y="152"/>
                  </a:cubicBezTo>
                  <a:cubicBezTo>
                    <a:pt x="48" y="152"/>
                    <a:pt x="48" y="153"/>
                    <a:pt x="48" y="153"/>
                  </a:cubicBezTo>
                  <a:cubicBezTo>
                    <a:pt x="49" y="153"/>
                    <a:pt x="49" y="153"/>
                    <a:pt x="49" y="154"/>
                  </a:cubicBezTo>
                  <a:cubicBezTo>
                    <a:pt x="49" y="154"/>
                    <a:pt x="49" y="155"/>
                    <a:pt x="49" y="155"/>
                  </a:cubicBezTo>
                  <a:cubicBezTo>
                    <a:pt x="48" y="155"/>
                    <a:pt x="48" y="155"/>
                    <a:pt x="47" y="155"/>
                  </a:cubicBezTo>
                  <a:cubicBezTo>
                    <a:pt x="47" y="156"/>
                    <a:pt x="47" y="156"/>
                    <a:pt x="46" y="156"/>
                  </a:cubicBezTo>
                  <a:cubicBezTo>
                    <a:pt x="46" y="157"/>
                    <a:pt x="46" y="157"/>
                    <a:pt x="46" y="157"/>
                  </a:cubicBezTo>
                  <a:cubicBezTo>
                    <a:pt x="45" y="157"/>
                    <a:pt x="45" y="157"/>
                    <a:pt x="45" y="157"/>
                  </a:cubicBezTo>
                  <a:cubicBezTo>
                    <a:pt x="45" y="156"/>
                    <a:pt x="45" y="155"/>
                    <a:pt x="45" y="154"/>
                  </a:cubicBezTo>
                  <a:cubicBezTo>
                    <a:pt x="44" y="155"/>
                    <a:pt x="44" y="156"/>
                    <a:pt x="44" y="157"/>
                  </a:cubicBezTo>
                  <a:cubicBezTo>
                    <a:pt x="44" y="157"/>
                    <a:pt x="44" y="157"/>
                    <a:pt x="44" y="157"/>
                  </a:cubicBezTo>
                  <a:cubicBezTo>
                    <a:pt x="44" y="158"/>
                    <a:pt x="44" y="158"/>
                    <a:pt x="43" y="158"/>
                  </a:cubicBezTo>
                  <a:cubicBezTo>
                    <a:pt x="43" y="159"/>
                    <a:pt x="42" y="160"/>
                    <a:pt x="41" y="159"/>
                  </a:cubicBezTo>
                  <a:cubicBezTo>
                    <a:pt x="40" y="160"/>
                    <a:pt x="40" y="160"/>
                    <a:pt x="40" y="160"/>
                  </a:cubicBezTo>
                  <a:cubicBezTo>
                    <a:pt x="40" y="161"/>
                    <a:pt x="40" y="161"/>
                    <a:pt x="40" y="161"/>
                  </a:cubicBezTo>
                  <a:cubicBezTo>
                    <a:pt x="39" y="161"/>
                    <a:pt x="39" y="161"/>
                    <a:pt x="38" y="161"/>
                  </a:cubicBezTo>
                  <a:cubicBezTo>
                    <a:pt x="37" y="161"/>
                    <a:pt x="36" y="161"/>
                    <a:pt x="36" y="161"/>
                  </a:cubicBezTo>
                  <a:cubicBezTo>
                    <a:pt x="35" y="161"/>
                    <a:pt x="34" y="161"/>
                    <a:pt x="35" y="161"/>
                  </a:cubicBezTo>
                  <a:cubicBezTo>
                    <a:pt x="35" y="161"/>
                    <a:pt x="37" y="161"/>
                    <a:pt x="37" y="161"/>
                  </a:cubicBezTo>
                  <a:cubicBezTo>
                    <a:pt x="38" y="162"/>
                    <a:pt x="39" y="162"/>
                    <a:pt x="39" y="162"/>
                  </a:cubicBezTo>
                  <a:cubicBezTo>
                    <a:pt x="40" y="164"/>
                    <a:pt x="37" y="163"/>
                    <a:pt x="36" y="163"/>
                  </a:cubicBezTo>
                  <a:cubicBezTo>
                    <a:pt x="36" y="163"/>
                    <a:pt x="38" y="164"/>
                    <a:pt x="38" y="164"/>
                  </a:cubicBezTo>
                  <a:cubicBezTo>
                    <a:pt x="38" y="164"/>
                    <a:pt x="39" y="164"/>
                    <a:pt x="39" y="165"/>
                  </a:cubicBezTo>
                  <a:cubicBezTo>
                    <a:pt x="39" y="165"/>
                    <a:pt x="39" y="165"/>
                    <a:pt x="38" y="165"/>
                  </a:cubicBezTo>
                  <a:cubicBezTo>
                    <a:pt x="38" y="166"/>
                    <a:pt x="38" y="166"/>
                    <a:pt x="39" y="166"/>
                  </a:cubicBezTo>
                  <a:cubicBezTo>
                    <a:pt x="39" y="167"/>
                    <a:pt x="39" y="167"/>
                    <a:pt x="38" y="167"/>
                  </a:cubicBezTo>
                  <a:cubicBezTo>
                    <a:pt x="38" y="167"/>
                    <a:pt x="38" y="166"/>
                    <a:pt x="37" y="166"/>
                  </a:cubicBezTo>
                  <a:cubicBezTo>
                    <a:pt x="37" y="167"/>
                    <a:pt x="38" y="168"/>
                    <a:pt x="38" y="168"/>
                  </a:cubicBezTo>
                  <a:cubicBezTo>
                    <a:pt x="38" y="169"/>
                    <a:pt x="38" y="169"/>
                    <a:pt x="38" y="169"/>
                  </a:cubicBezTo>
                  <a:cubicBezTo>
                    <a:pt x="38" y="170"/>
                    <a:pt x="38" y="170"/>
                    <a:pt x="38" y="170"/>
                  </a:cubicBezTo>
                  <a:cubicBezTo>
                    <a:pt x="37" y="171"/>
                    <a:pt x="37" y="170"/>
                    <a:pt x="37" y="169"/>
                  </a:cubicBezTo>
                  <a:cubicBezTo>
                    <a:pt x="36" y="170"/>
                    <a:pt x="37" y="170"/>
                    <a:pt x="37" y="170"/>
                  </a:cubicBezTo>
                  <a:cubicBezTo>
                    <a:pt x="37" y="170"/>
                    <a:pt x="36" y="170"/>
                    <a:pt x="36" y="170"/>
                  </a:cubicBezTo>
                  <a:cubicBezTo>
                    <a:pt x="36" y="171"/>
                    <a:pt x="37" y="171"/>
                    <a:pt x="37" y="172"/>
                  </a:cubicBezTo>
                  <a:cubicBezTo>
                    <a:pt x="37" y="172"/>
                    <a:pt x="38" y="173"/>
                    <a:pt x="38" y="173"/>
                  </a:cubicBezTo>
                  <a:cubicBezTo>
                    <a:pt x="38" y="173"/>
                    <a:pt x="37" y="173"/>
                    <a:pt x="37" y="173"/>
                  </a:cubicBezTo>
                  <a:cubicBezTo>
                    <a:pt x="37" y="173"/>
                    <a:pt x="37" y="174"/>
                    <a:pt x="37" y="174"/>
                  </a:cubicBezTo>
                  <a:cubicBezTo>
                    <a:pt x="37" y="174"/>
                    <a:pt x="36" y="174"/>
                    <a:pt x="36" y="174"/>
                  </a:cubicBezTo>
                  <a:cubicBezTo>
                    <a:pt x="36" y="175"/>
                    <a:pt x="37" y="175"/>
                    <a:pt x="37" y="175"/>
                  </a:cubicBezTo>
                  <a:cubicBezTo>
                    <a:pt x="38" y="175"/>
                    <a:pt x="38" y="176"/>
                    <a:pt x="38" y="176"/>
                  </a:cubicBezTo>
                  <a:cubicBezTo>
                    <a:pt x="37" y="177"/>
                    <a:pt x="37" y="177"/>
                    <a:pt x="37" y="177"/>
                  </a:cubicBezTo>
                  <a:cubicBezTo>
                    <a:pt x="37" y="177"/>
                    <a:pt x="37" y="177"/>
                    <a:pt x="37" y="178"/>
                  </a:cubicBezTo>
                  <a:cubicBezTo>
                    <a:pt x="36" y="178"/>
                    <a:pt x="36" y="179"/>
                    <a:pt x="36" y="180"/>
                  </a:cubicBezTo>
                  <a:cubicBezTo>
                    <a:pt x="36" y="180"/>
                    <a:pt x="38" y="181"/>
                    <a:pt x="36" y="181"/>
                  </a:cubicBezTo>
                  <a:cubicBezTo>
                    <a:pt x="36" y="182"/>
                    <a:pt x="36" y="183"/>
                    <a:pt x="36" y="183"/>
                  </a:cubicBezTo>
                  <a:cubicBezTo>
                    <a:pt x="36" y="184"/>
                    <a:pt x="36" y="184"/>
                    <a:pt x="36" y="184"/>
                  </a:cubicBezTo>
                  <a:cubicBezTo>
                    <a:pt x="36" y="184"/>
                    <a:pt x="36" y="184"/>
                    <a:pt x="36" y="184"/>
                  </a:cubicBezTo>
                  <a:cubicBezTo>
                    <a:pt x="36" y="185"/>
                    <a:pt x="36" y="185"/>
                    <a:pt x="36" y="185"/>
                  </a:cubicBezTo>
                  <a:cubicBezTo>
                    <a:pt x="36" y="185"/>
                    <a:pt x="36" y="185"/>
                    <a:pt x="36" y="185"/>
                  </a:cubicBezTo>
                  <a:cubicBezTo>
                    <a:pt x="36" y="185"/>
                    <a:pt x="36" y="185"/>
                    <a:pt x="36" y="186"/>
                  </a:cubicBezTo>
                  <a:cubicBezTo>
                    <a:pt x="35" y="186"/>
                    <a:pt x="35" y="186"/>
                    <a:pt x="35" y="187"/>
                  </a:cubicBezTo>
                  <a:cubicBezTo>
                    <a:pt x="34" y="187"/>
                    <a:pt x="35" y="187"/>
                    <a:pt x="34" y="187"/>
                  </a:cubicBezTo>
                  <a:cubicBezTo>
                    <a:pt x="34" y="188"/>
                    <a:pt x="34" y="188"/>
                    <a:pt x="34" y="188"/>
                  </a:cubicBezTo>
                  <a:cubicBezTo>
                    <a:pt x="34" y="188"/>
                    <a:pt x="34" y="189"/>
                    <a:pt x="34" y="189"/>
                  </a:cubicBezTo>
                  <a:cubicBezTo>
                    <a:pt x="34" y="190"/>
                    <a:pt x="34" y="190"/>
                    <a:pt x="33" y="190"/>
                  </a:cubicBezTo>
                  <a:cubicBezTo>
                    <a:pt x="33" y="191"/>
                    <a:pt x="33" y="191"/>
                    <a:pt x="33" y="192"/>
                  </a:cubicBezTo>
                  <a:cubicBezTo>
                    <a:pt x="32" y="192"/>
                    <a:pt x="32" y="193"/>
                    <a:pt x="32" y="192"/>
                  </a:cubicBezTo>
                  <a:cubicBezTo>
                    <a:pt x="31" y="192"/>
                    <a:pt x="30" y="191"/>
                    <a:pt x="30" y="192"/>
                  </a:cubicBezTo>
                  <a:cubicBezTo>
                    <a:pt x="29" y="192"/>
                    <a:pt x="29" y="192"/>
                    <a:pt x="29" y="192"/>
                  </a:cubicBezTo>
                  <a:cubicBezTo>
                    <a:pt x="29" y="192"/>
                    <a:pt x="29" y="192"/>
                    <a:pt x="28" y="192"/>
                  </a:cubicBezTo>
                  <a:cubicBezTo>
                    <a:pt x="28" y="192"/>
                    <a:pt x="28" y="192"/>
                    <a:pt x="28" y="192"/>
                  </a:cubicBezTo>
                  <a:cubicBezTo>
                    <a:pt x="28" y="192"/>
                    <a:pt x="27" y="192"/>
                    <a:pt x="27" y="192"/>
                  </a:cubicBezTo>
                  <a:cubicBezTo>
                    <a:pt x="27" y="192"/>
                    <a:pt x="26" y="192"/>
                    <a:pt x="26" y="192"/>
                  </a:cubicBezTo>
                  <a:cubicBezTo>
                    <a:pt x="25" y="192"/>
                    <a:pt x="25" y="192"/>
                    <a:pt x="24" y="192"/>
                  </a:cubicBezTo>
                  <a:cubicBezTo>
                    <a:pt x="24" y="192"/>
                    <a:pt x="25" y="193"/>
                    <a:pt x="24" y="194"/>
                  </a:cubicBezTo>
                  <a:cubicBezTo>
                    <a:pt x="24" y="194"/>
                    <a:pt x="23" y="193"/>
                    <a:pt x="23" y="193"/>
                  </a:cubicBezTo>
                  <a:cubicBezTo>
                    <a:pt x="23" y="193"/>
                    <a:pt x="23" y="194"/>
                    <a:pt x="23" y="194"/>
                  </a:cubicBezTo>
                  <a:cubicBezTo>
                    <a:pt x="22" y="195"/>
                    <a:pt x="21" y="196"/>
                    <a:pt x="21" y="197"/>
                  </a:cubicBezTo>
                  <a:cubicBezTo>
                    <a:pt x="21" y="198"/>
                    <a:pt x="22" y="199"/>
                    <a:pt x="22" y="200"/>
                  </a:cubicBezTo>
                  <a:cubicBezTo>
                    <a:pt x="22" y="200"/>
                    <a:pt x="21" y="201"/>
                    <a:pt x="21" y="201"/>
                  </a:cubicBezTo>
                  <a:cubicBezTo>
                    <a:pt x="20" y="202"/>
                    <a:pt x="20" y="201"/>
                    <a:pt x="19" y="201"/>
                  </a:cubicBezTo>
                  <a:cubicBezTo>
                    <a:pt x="19" y="201"/>
                    <a:pt x="19" y="201"/>
                    <a:pt x="18" y="201"/>
                  </a:cubicBezTo>
                  <a:cubicBezTo>
                    <a:pt x="17" y="201"/>
                    <a:pt x="17" y="201"/>
                    <a:pt x="16" y="201"/>
                  </a:cubicBezTo>
                  <a:cubicBezTo>
                    <a:pt x="15" y="202"/>
                    <a:pt x="13" y="202"/>
                    <a:pt x="13" y="201"/>
                  </a:cubicBezTo>
                  <a:cubicBezTo>
                    <a:pt x="13" y="200"/>
                    <a:pt x="12" y="199"/>
                    <a:pt x="13" y="199"/>
                  </a:cubicBezTo>
                  <a:cubicBezTo>
                    <a:pt x="13" y="198"/>
                    <a:pt x="13" y="198"/>
                    <a:pt x="13" y="198"/>
                  </a:cubicBezTo>
                  <a:cubicBezTo>
                    <a:pt x="13" y="197"/>
                    <a:pt x="13" y="197"/>
                    <a:pt x="13" y="197"/>
                  </a:cubicBezTo>
                  <a:cubicBezTo>
                    <a:pt x="12" y="197"/>
                    <a:pt x="12" y="196"/>
                    <a:pt x="12" y="196"/>
                  </a:cubicBezTo>
                  <a:cubicBezTo>
                    <a:pt x="12" y="195"/>
                    <a:pt x="12" y="195"/>
                    <a:pt x="11" y="195"/>
                  </a:cubicBezTo>
                  <a:cubicBezTo>
                    <a:pt x="11" y="194"/>
                    <a:pt x="11" y="193"/>
                    <a:pt x="11" y="192"/>
                  </a:cubicBezTo>
                  <a:cubicBezTo>
                    <a:pt x="10" y="192"/>
                    <a:pt x="10" y="191"/>
                    <a:pt x="9" y="190"/>
                  </a:cubicBezTo>
                  <a:cubicBezTo>
                    <a:pt x="10" y="190"/>
                    <a:pt x="11" y="191"/>
                    <a:pt x="11" y="191"/>
                  </a:cubicBezTo>
                  <a:cubicBezTo>
                    <a:pt x="12" y="191"/>
                    <a:pt x="12" y="191"/>
                    <a:pt x="11" y="190"/>
                  </a:cubicBezTo>
                  <a:cubicBezTo>
                    <a:pt x="11" y="190"/>
                    <a:pt x="10" y="189"/>
                    <a:pt x="11" y="188"/>
                  </a:cubicBezTo>
                  <a:cubicBezTo>
                    <a:pt x="11" y="188"/>
                    <a:pt x="12" y="189"/>
                    <a:pt x="12" y="188"/>
                  </a:cubicBezTo>
                  <a:cubicBezTo>
                    <a:pt x="12" y="187"/>
                    <a:pt x="12" y="187"/>
                    <a:pt x="12" y="186"/>
                  </a:cubicBezTo>
                  <a:cubicBezTo>
                    <a:pt x="12" y="186"/>
                    <a:pt x="12" y="186"/>
                    <a:pt x="11" y="186"/>
                  </a:cubicBezTo>
                  <a:cubicBezTo>
                    <a:pt x="10" y="186"/>
                    <a:pt x="10" y="185"/>
                    <a:pt x="10" y="184"/>
                  </a:cubicBezTo>
                  <a:cubicBezTo>
                    <a:pt x="10" y="183"/>
                    <a:pt x="9" y="183"/>
                    <a:pt x="8" y="182"/>
                  </a:cubicBezTo>
                  <a:cubicBezTo>
                    <a:pt x="8" y="182"/>
                    <a:pt x="8" y="182"/>
                    <a:pt x="8" y="181"/>
                  </a:cubicBezTo>
                  <a:cubicBezTo>
                    <a:pt x="8" y="181"/>
                    <a:pt x="8" y="180"/>
                    <a:pt x="7" y="180"/>
                  </a:cubicBezTo>
                  <a:cubicBezTo>
                    <a:pt x="7" y="179"/>
                    <a:pt x="7" y="178"/>
                    <a:pt x="7" y="177"/>
                  </a:cubicBezTo>
                  <a:cubicBezTo>
                    <a:pt x="7" y="177"/>
                    <a:pt x="7" y="176"/>
                    <a:pt x="6" y="176"/>
                  </a:cubicBezTo>
                  <a:cubicBezTo>
                    <a:pt x="6" y="176"/>
                    <a:pt x="6" y="177"/>
                    <a:pt x="6" y="177"/>
                  </a:cubicBezTo>
                  <a:cubicBezTo>
                    <a:pt x="6" y="176"/>
                    <a:pt x="6" y="176"/>
                    <a:pt x="5" y="175"/>
                  </a:cubicBezTo>
                  <a:cubicBezTo>
                    <a:pt x="5" y="174"/>
                    <a:pt x="5" y="173"/>
                    <a:pt x="5" y="173"/>
                  </a:cubicBezTo>
                  <a:cubicBezTo>
                    <a:pt x="5" y="173"/>
                    <a:pt x="4" y="173"/>
                    <a:pt x="4" y="172"/>
                  </a:cubicBezTo>
                  <a:cubicBezTo>
                    <a:pt x="4" y="172"/>
                    <a:pt x="5" y="172"/>
                    <a:pt x="5" y="172"/>
                  </a:cubicBezTo>
                  <a:cubicBezTo>
                    <a:pt x="5" y="171"/>
                    <a:pt x="4" y="171"/>
                    <a:pt x="4" y="171"/>
                  </a:cubicBezTo>
                  <a:cubicBezTo>
                    <a:pt x="4" y="170"/>
                    <a:pt x="5" y="170"/>
                    <a:pt x="5" y="169"/>
                  </a:cubicBezTo>
                  <a:cubicBezTo>
                    <a:pt x="5" y="169"/>
                    <a:pt x="5" y="168"/>
                    <a:pt x="5" y="168"/>
                  </a:cubicBezTo>
                  <a:cubicBezTo>
                    <a:pt x="5" y="167"/>
                    <a:pt x="5" y="166"/>
                    <a:pt x="5" y="165"/>
                  </a:cubicBezTo>
                  <a:cubicBezTo>
                    <a:pt x="5" y="164"/>
                    <a:pt x="4" y="165"/>
                    <a:pt x="4" y="166"/>
                  </a:cubicBezTo>
                  <a:cubicBezTo>
                    <a:pt x="2" y="167"/>
                    <a:pt x="3" y="165"/>
                    <a:pt x="3" y="165"/>
                  </a:cubicBezTo>
                  <a:cubicBezTo>
                    <a:pt x="3" y="164"/>
                    <a:pt x="2" y="165"/>
                    <a:pt x="2" y="165"/>
                  </a:cubicBezTo>
                  <a:cubicBezTo>
                    <a:pt x="2" y="165"/>
                    <a:pt x="2" y="165"/>
                    <a:pt x="2" y="164"/>
                  </a:cubicBezTo>
                  <a:cubicBezTo>
                    <a:pt x="1" y="165"/>
                    <a:pt x="1" y="164"/>
                    <a:pt x="1" y="163"/>
                  </a:cubicBezTo>
                  <a:cubicBezTo>
                    <a:pt x="1" y="162"/>
                    <a:pt x="1" y="162"/>
                    <a:pt x="1" y="160"/>
                  </a:cubicBezTo>
                  <a:cubicBezTo>
                    <a:pt x="1" y="160"/>
                    <a:pt x="1" y="159"/>
                    <a:pt x="1" y="159"/>
                  </a:cubicBezTo>
                  <a:cubicBezTo>
                    <a:pt x="1" y="158"/>
                    <a:pt x="0" y="158"/>
                    <a:pt x="0" y="157"/>
                  </a:cubicBezTo>
                  <a:cubicBezTo>
                    <a:pt x="0" y="157"/>
                    <a:pt x="0" y="155"/>
                    <a:pt x="1" y="155"/>
                  </a:cubicBezTo>
                  <a:cubicBezTo>
                    <a:pt x="1" y="155"/>
                    <a:pt x="1" y="155"/>
                    <a:pt x="1" y="155"/>
                  </a:cubicBezTo>
                  <a:cubicBezTo>
                    <a:pt x="3" y="155"/>
                    <a:pt x="1" y="157"/>
                    <a:pt x="3" y="158"/>
                  </a:cubicBezTo>
                  <a:cubicBezTo>
                    <a:pt x="4" y="158"/>
                    <a:pt x="4" y="155"/>
                    <a:pt x="4" y="155"/>
                  </a:cubicBezTo>
                  <a:cubicBezTo>
                    <a:pt x="5" y="153"/>
                    <a:pt x="5" y="153"/>
                    <a:pt x="5" y="152"/>
                  </a:cubicBezTo>
                  <a:cubicBezTo>
                    <a:pt x="4" y="151"/>
                    <a:pt x="4" y="150"/>
                    <a:pt x="4" y="149"/>
                  </a:cubicBezTo>
                  <a:cubicBezTo>
                    <a:pt x="4" y="148"/>
                    <a:pt x="5" y="148"/>
                    <a:pt x="5" y="147"/>
                  </a:cubicBezTo>
                  <a:cubicBezTo>
                    <a:pt x="6" y="147"/>
                    <a:pt x="5" y="146"/>
                    <a:pt x="5" y="145"/>
                  </a:cubicBezTo>
                  <a:cubicBezTo>
                    <a:pt x="6" y="144"/>
                    <a:pt x="7" y="144"/>
                    <a:pt x="7" y="144"/>
                  </a:cubicBezTo>
                  <a:cubicBezTo>
                    <a:pt x="8" y="144"/>
                    <a:pt x="9" y="143"/>
                    <a:pt x="9" y="142"/>
                  </a:cubicBezTo>
                  <a:cubicBezTo>
                    <a:pt x="10" y="142"/>
                    <a:pt x="10" y="141"/>
                    <a:pt x="10" y="140"/>
                  </a:cubicBezTo>
                  <a:cubicBezTo>
                    <a:pt x="10" y="139"/>
                    <a:pt x="10" y="138"/>
                    <a:pt x="10" y="137"/>
                  </a:cubicBezTo>
                  <a:cubicBezTo>
                    <a:pt x="10" y="135"/>
                    <a:pt x="9" y="133"/>
                    <a:pt x="8" y="132"/>
                  </a:cubicBezTo>
                  <a:cubicBezTo>
                    <a:pt x="8" y="131"/>
                    <a:pt x="8" y="130"/>
                    <a:pt x="8" y="129"/>
                  </a:cubicBezTo>
                  <a:cubicBezTo>
                    <a:pt x="9" y="129"/>
                    <a:pt x="10" y="129"/>
                    <a:pt x="11" y="129"/>
                  </a:cubicBezTo>
                  <a:cubicBezTo>
                    <a:pt x="11" y="128"/>
                    <a:pt x="11" y="128"/>
                    <a:pt x="11" y="127"/>
                  </a:cubicBezTo>
                  <a:cubicBezTo>
                    <a:pt x="12" y="126"/>
                    <a:pt x="12" y="126"/>
                    <a:pt x="12" y="125"/>
                  </a:cubicBezTo>
                  <a:cubicBezTo>
                    <a:pt x="12" y="124"/>
                    <a:pt x="11" y="122"/>
                    <a:pt x="10" y="122"/>
                  </a:cubicBezTo>
                  <a:cubicBezTo>
                    <a:pt x="9" y="121"/>
                    <a:pt x="9" y="121"/>
                    <a:pt x="8" y="121"/>
                  </a:cubicBezTo>
                  <a:cubicBezTo>
                    <a:pt x="8" y="120"/>
                    <a:pt x="7" y="119"/>
                    <a:pt x="7" y="118"/>
                  </a:cubicBezTo>
                  <a:cubicBezTo>
                    <a:pt x="7" y="117"/>
                    <a:pt x="8" y="117"/>
                    <a:pt x="8" y="116"/>
                  </a:cubicBezTo>
                  <a:cubicBezTo>
                    <a:pt x="8" y="115"/>
                    <a:pt x="8" y="114"/>
                    <a:pt x="8" y="113"/>
                  </a:cubicBezTo>
                  <a:cubicBezTo>
                    <a:pt x="8" y="111"/>
                    <a:pt x="8" y="110"/>
                    <a:pt x="7" y="108"/>
                  </a:cubicBezTo>
                  <a:cubicBezTo>
                    <a:pt x="7" y="107"/>
                    <a:pt x="7" y="107"/>
                    <a:pt x="7" y="106"/>
                  </a:cubicBezTo>
                  <a:cubicBezTo>
                    <a:pt x="7" y="105"/>
                    <a:pt x="7" y="104"/>
                    <a:pt x="7" y="103"/>
                  </a:cubicBezTo>
                  <a:cubicBezTo>
                    <a:pt x="7" y="103"/>
                    <a:pt x="7" y="102"/>
                    <a:pt x="7" y="101"/>
                  </a:cubicBezTo>
                  <a:cubicBezTo>
                    <a:pt x="7" y="101"/>
                    <a:pt x="8" y="100"/>
                    <a:pt x="7" y="99"/>
                  </a:cubicBezTo>
                  <a:cubicBezTo>
                    <a:pt x="7" y="98"/>
                    <a:pt x="6" y="97"/>
                    <a:pt x="7" y="95"/>
                  </a:cubicBezTo>
                  <a:cubicBezTo>
                    <a:pt x="7" y="94"/>
                    <a:pt x="8" y="94"/>
                    <a:pt x="8" y="93"/>
                  </a:cubicBezTo>
                  <a:cubicBezTo>
                    <a:pt x="8" y="92"/>
                    <a:pt x="7" y="92"/>
                    <a:pt x="8" y="91"/>
                  </a:cubicBezTo>
                  <a:cubicBezTo>
                    <a:pt x="9" y="90"/>
                    <a:pt x="9" y="88"/>
                    <a:pt x="10" y="87"/>
                  </a:cubicBezTo>
                  <a:cubicBezTo>
                    <a:pt x="11" y="86"/>
                    <a:pt x="13" y="85"/>
                    <a:pt x="14" y="84"/>
                  </a:cubicBezTo>
                  <a:cubicBezTo>
                    <a:pt x="15" y="84"/>
                    <a:pt x="16" y="84"/>
                    <a:pt x="17" y="84"/>
                  </a:cubicBezTo>
                  <a:cubicBezTo>
                    <a:pt x="17" y="85"/>
                    <a:pt x="17" y="85"/>
                    <a:pt x="18" y="85"/>
                  </a:cubicBezTo>
                  <a:cubicBezTo>
                    <a:pt x="18" y="85"/>
                    <a:pt x="19" y="85"/>
                    <a:pt x="19" y="85"/>
                  </a:cubicBezTo>
                  <a:cubicBezTo>
                    <a:pt x="20" y="85"/>
                    <a:pt x="21" y="83"/>
                    <a:pt x="21" y="82"/>
                  </a:cubicBezTo>
                  <a:cubicBezTo>
                    <a:pt x="21" y="81"/>
                    <a:pt x="21" y="80"/>
                    <a:pt x="21" y="79"/>
                  </a:cubicBezTo>
                  <a:cubicBezTo>
                    <a:pt x="20" y="78"/>
                    <a:pt x="20" y="78"/>
                    <a:pt x="19" y="78"/>
                  </a:cubicBezTo>
                  <a:cubicBezTo>
                    <a:pt x="18" y="77"/>
                    <a:pt x="17" y="76"/>
                    <a:pt x="18" y="75"/>
                  </a:cubicBezTo>
                  <a:cubicBezTo>
                    <a:pt x="18" y="74"/>
                    <a:pt x="19" y="74"/>
                    <a:pt x="19" y="73"/>
                  </a:cubicBezTo>
                  <a:cubicBezTo>
                    <a:pt x="19" y="73"/>
                    <a:pt x="20" y="72"/>
                    <a:pt x="20" y="71"/>
                  </a:cubicBezTo>
                  <a:cubicBezTo>
                    <a:pt x="21" y="70"/>
                    <a:pt x="22" y="68"/>
                    <a:pt x="22" y="67"/>
                  </a:cubicBezTo>
                  <a:cubicBezTo>
                    <a:pt x="22" y="66"/>
                    <a:pt x="22" y="66"/>
                    <a:pt x="23" y="65"/>
                  </a:cubicBezTo>
                  <a:cubicBezTo>
                    <a:pt x="23" y="64"/>
                    <a:pt x="23" y="63"/>
                    <a:pt x="23" y="62"/>
                  </a:cubicBezTo>
                  <a:cubicBezTo>
                    <a:pt x="23" y="61"/>
                    <a:pt x="23" y="60"/>
                    <a:pt x="23" y="60"/>
                  </a:cubicBezTo>
                  <a:cubicBezTo>
                    <a:pt x="23" y="59"/>
                    <a:pt x="24" y="58"/>
                    <a:pt x="24" y="57"/>
                  </a:cubicBezTo>
                  <a:cubicBezTo>
                    <a:pt x="24" y="56"/>
                    <a:pt x="24" y="54"/>
                    <a:pt x="23" y="53"/>
                  </a:cubicBezTo>
                  <a:cubicBezTo>
                    <a:pt x="23" y="51"/>
                    <a:pt x="24" y="51"/>
                    <a:pt x="26" y="51"/>
                  </a:cubicBezTo>
                  <a:cubicBezTo>
                    <a:pt x="27" y="51"/>
                    <a:pt x="27" y="51"/>
                    <a:pt x="28" y="50"/>
                  </a:cubicBezTo>
                  <a:cubicBezTo>
                    <a:pt x="28" y="50"/>
                    <a:pt x="29" y="50"/>
                    <a:pt x="29" y="49"/>
                  </a:cubicBezTo>
                  <a:cubicBezTo>
                    <a:pt x="30" y="48"/>
                    <a:pt x="29" y="46"/>
                    <a:pt x="29" y="45"/>
                  </a:cubicBezTo>
                  <a:cubicBezTo>
                    <a:pt x="30" y="44"/>
                    <a:pt x="30" y="44"/>
                    <a:pt x="31" y="43"/>
                  </a:cubicBezTo>
                  <a:cubicBezTo>
                    <a:pt x="31" y="43"/>
                    <a:pt x="31" y="42"/>
                    <a:pt x="32" y="41"/>
                  </a:cubicBezTo>
                  <a:cubicBezTo>
                    <a:pt x="32" y="40"/>
                    <a:pt x="33" y="38"/>
                    <a:pt x="34" y="37"/>
                  </a:cubicBezTo>
                  <a:cubicBezTo>
                    <a:pt x="36" y="36"/>
                    <a:pt x="36" y="35"/>
                    <a:pt x="36" y="34"/>
                  </a:cubicBezTo>
                  <a:cubicBezTo>
                    <a:pt x="36" y="32"/>
                    <a:pt x="34" y="31"/>
                    <a:pt x="34" y="29"/>
                  </a:cubicBezTo>
                  <a:cubicBezTo>
                    <a:pt x="33" y="28"/>
                    <a:pt x="35" y="28"/>
                    <a:pt x="36" y="27"/>
                  </a:cubicBezTo>
                  <a:cubicBezTo>
                    <a:pt x="37" y="26"/>
                    <a:pt x="37" y="24"/>
                    <a:pt x="38" y="22"/>
                  </a:cubicBezTo>
                  <a:cubicBezTo>
                    <a:pt x="38" y="21"/>
                    <a:pt x="40" y="20"/>
                    <a:pt x="41" y="19"/>
                  </a:cubicBezTo>
                  <a:cubicBezTo>
                    <a:pt x="41" y="18"/>
                    <a:pt x="41" y="18"/>
                    <a:pt x="42" y="17"/>
                  </a:cubicBezTo>
                  <a:cubicBezTo>
                    <a:pt x="42" y="17"/>
                    <a:pt x="43" y="18"/>
                    <a:pt x="44" y="18"/>
                  </a:cubicBezTo>
                  <a:cubicBezTo>
                    <a:pt x="44" y="19"/>
                    <a:pt x="45" y="19"/>
                    <a:pt x="46" y="19"/>
                  </a:cubicBezTo>
                  <a:cubicBezTo>
                    <a:pt x="46" y="19"/>
                    <a:pt x="46" y="19"/>
                    <a:pt x="47" y="18"/>
                  </a:cubicBezTo>
                  <a:cubicBezTo>
                    <a:pt x="47" y="18"/>
                    <a:pt x="47" y="17"/>
                    <a:pt x="48" y="16"/>
                  </a:cubicBezTo>
                  <a:cubicBezTo>
                    <a:pt x="48" y="16"/>
                    <a:pt x="48" y="15"/>
                    <a:pt x="48" y="14"/>
                  </a:cubicBezTo>
                  <a:cubicBezTo>
                    <a:pt x="48" y="13"/>
                    <a:pt x="48" y="12"/>
                    <a:pt x="48" y="11"/>
                  </a:cubicBezTo>
                  <a:cubicBezTo>
                    <a:pt x="48" y="11"/>
                    <a:pt x="47" y="10"/>
                    <a:pt x="48" y="9"/>
                  </a:cubicBezTo>
                  <a:cubicBezTo>
                    <a:pt x="48" y="9"/>
                    <a:pt x="49" y="9"/>
                    <a:pt x="49" y="9"/>
                  </a:cubicBezTo>
                  <a:cubicBezTo>
                    <a:pt x="50" y="9"/>
                    <a:pt x="50" y="9"/>
                    <a:pt x="51" y="9"/>
                  </a:cubicBezTo>
                  <a:cubicBezTo>
                    <a:pt x="51" y="10"/>
                    <a:pt x="52" y="10"/>
                    <a:pt x="53" y="10"/>
                  </a:cubicBezTo>
                  <a:cubicBezTo>
                    <a:pt x="54" y="10"/>
                    <a:pt x="54" y="10"/>
                    <a:pt x="55" y="10"/>
                  </a:cubicBezTo>
                  <a:cubicBezTo>
                    <a:pt x="56" y="11"/>
                    <a:pt x="57" y="11"/>
                    <a:pt x="57" y="11"/>
                  </a:cubicBezTo>
                  <a:cubicBezTo>
                    <a:pt x="58" y="12"/>
                    <a:pt x="59" y="12"/>
                    <a:pt x="60" y="12"/>
                  </a:cubicBezTo>
                  <a:cubicBezTo>
                    <a:pt x="60" y="12"/>
                    <a:pt x="61" y="12"/>
                    <a:pt x="61" y="11"/>
                  </a:cubicBezTo>
                  <a:cubicBezTo>
                    <a:pt x="62" y="10"/>
                    <a:pt x="61" y="10"/>
                    <a:pt x="61" y="10"/>
                  </a:cubicBezTo>
                  <a:cubicBezTo>
                    <a:pt x="60" y="10"/>
                    <a:pt x="59" y="10"/>
                    <a:pt x="60" y="9"/>
                  </a:cubicBezTo>
                  <a:cubicBezTo>
                    <a:pt x="60" y="8"/>
                    <a:pt x="61" y="8"/>
                    <a:pt x="61" y="8"/>
                  </a:cubicBezTo>
                  <a:cubicBezTo>
                    <a:pt x="62" y="7"/>
                    <a:pt x="63" y="5"/>
                    <a:pt x="63" y="4"/>
                  </a:cubicBezTo>
                  <a:cubicBezTo>
                    <a:pt x="63" y="3"/>
                    <a:pt x="62" y="2"/>
                    <a:pt x="62" y="2"/>
                  </a:cubicBezTo>
                  <a:cubicBezTo>
                    <a:pt x="61" y="1"/>
                    <a:pt x="61" y="1"/>
                    <a:pt x="61" y="0"/>
                  </a:cubicBezTo>
                  <a:cubicBezTo>
                    <a:pt x="63" y="0"/>
                    <a:pt x="64" y="0"/>
                    <a:pt x="66" y="1"/>
                  </a:cubicBezTo>
                  <a:cubicBezTo>
                    <a:pt x="67" y="1"/>
                    <a:pt x="67" y="1"/>
                    <a:pt x="66" y="2"/>
                  </a:cubicBezTo>
                  <a:cubicBezTo>
                    <a:pt x="66" y="3"/>
                    <a:pt x="66" y="2"/>
                    <a:pt x="66" y="3"/>
                  </a:cubicBezTo>
                  <a:cubicBezTo>
                    <a:pt x="67" y="3"/>
                    <a:pt x="67" y="3"/>
                    <a:pt x="68" y="3"/>
                  </a:cubicBezTo>
                  <a:cubicBezTo>
                    <a:pt x="68" y="4"/>
                    <a:pt x="68" y="4"/>
                    <a:pt x="68" y="5"/>
                  </a:cubicBezTo>
                  <a:cubicBezTo>
                    <a:pt x="69" y="5"/>
                    <a:pt x="69" y="5"/>
                    <a:pt x="70" y="6"/>
                  </a:cubicBezTo>
                  <a:cubicBezTo>
                    <a:pt x="70" y="6"/>
                    <a:pt x="70" y="6"/>
                    <a:pt x="70" y="7"/>
                  </a:cubicBezTo>
                  <a:cubicBezTo>
                    <a:pt x="70" y="7"/>
                    <a:pt x="71" y="7"/>
                    <a:pt x="71" y="7"/>
                  </a:cubicBezTo>
                  <a:cubicBezTo>
                    <a:pt x="71" y="7"/>
                    <a:pt x="71" y="8"/>
                    <a:pt x="72" y="8"/>
                  </a:cubicBezTo>
                  <a:cubicBezTo>
                    <a:pt x="72" y="9"/>
                    <a:pt x="73" y="9"/>
                    <a:pt x="73" y="9"/>
                  </a:cubicBezTo>
                  <a:cubicBezTo>
                    <a:pt x="74" y="10"/>
                    <a:pt x="74" y="11"/>
                    <a:pt x="75" y="11"/>
                  </a:cubicBezTo>
                  <a:cubicBezTo>
                    <a:pt x="75" y="11"/>
                    <a:pt x="76" y="10"/>
                    <a:pt x="76" y="11"/>
                  </a:cubicBezTo>
                  <a:cubicBezTo>
                    <a:pt x="77" y="11"/>
                    <a:pt x="77" y="11"/>
                    <a:pt x="78" y="12"/>
                  </a:cubicBezTo>
                  <a:cubicBezTo>
                    <a:pt x="79" y="12"/>
                    <a:pt x="79" y="13"/>
                    <a:pt x="80" y="13"/>
                  </a:cubicBezTo>
                  <a:cubicBezTo>
                    <a:pt x="80" y="14"/>
                    <a:pt x="81" y="14"/>
                    <a:pt x="81" y="15"/>
                  </a:cubicBezTo>
                  <a:cubicBezTo>
                    <a:pt x="81" y="15"/>
                    <a:pt x="81" y="16"/>
                    <a:pt x="82" y="17"/>
                  </a:cubicBezTo>
                  <a:cubicBezTo>
                    <a:pt x="82" y="17"/>
                    <a:pt x="82" y="17"/>
                    <a:pt x="82" y="17"/>
                  </a:cubicBezTo>
                  <a:cubicBezTo>
                    <a:pt x="83" y="17"/>
                    <a:pt x="83" y="18"/>
                    <a:pt x="83" y="18"/>
                  </a:cubicBezTo>
                  <a:cubicBezTo>
                    <a:pt x="83" y="19"/>
                    <a:pt x="84" y="19"/>
                    <a:pt x="84" y="19"/>
                  </a:cubicBezTo>
                  <a:cubicBezTo>
                    <a:pt x="85" y="20"/>
                    <a:pt x="85" y="20"/>
                    <a:pt x="84" y="21"/>
                  </a:cubicBezTo>
                  <a:cubicBezTo>
                    <a:pt x="84" y="21"/>
                    <a:pt x="83" y="22"/>
                    <a:pt x="83" y="23"/>
                  </a:cubicBezTo>
                  <a:cubicBezTo>
                    <a:pt x="83" y="23"/>
                    <a:pt x="83" y="24"/>
                    <a:pt x="84" y="25"/>
                  </a:cubicBezTo>
                  <a:cubicBezTo>
                    <a:pt x="84" y="25"/>
                    <a:pt x="84" y="26"/>
                    <a:pt x="84" y="26"/>
                  </a:cubicBezTo>
                  <a:cubicBezTo>
                    <a:pt x="84" y="27"/>
                    <a:pt x="83" y="28"/>
                    <a:pt x="84" y="29"/>
                  </a:cubicBezTo>
                  <a:cubicBezTo>
                    <a:pt x="84" y="29"/>
                    <a:pt x="85" y="29"/>
                    <a:pt x="85" y="30"/>
                  </a:cubicBezTo>
                  <a:cubicBezTo>
                    <a:pt x="85" y="30"/>
                    <a:pt x="85" y="31"/>
                    <a:pt x="85" y="31"/>
                  </a:cubicBezTo>
                  <a:cubicBezTo>
                    <a:pt x="85" y="32"/>
                    <a:pt x="85" y="32"/>
                    <a:pt x="85" y="32"/>
                  </a:cubicBezTo>
                  <a:cubicBezTo>
                    <a:pt x="84" y="32"/>
                    <a:pt x="84" y="33"/>
                    <a:pt x="84" y="33"/>
                  </a:cubicBezTo>
                  <a:cubicBezTo>
                    <a:pt x="84" y="33"/>
                    <a:pt x="84" y="33"/>
                    <a:pt x="84" y="34"/>
                  </a:cubicBezTo>
                  <a:cubicBezTo>
                    <a:pt x="84" y="34"/>
                    <a:pt x="85" y="35"/>
                    <a:pt x="85" y="35"/>
                  </a:cubicBezTo>
                  <a:cubicBezTo>
                    <a:pt x="85" y="36"/>
                    <a:pt x="85" y="37"/>
                    <a:pt x="85" y="37"/>
                  </a:cubicBezTo>
                  <a:cubicBezTo>
                    <a:pt x="86" y="38"/>
                    <a:pt x="87" y="39"/>
                    <a:pt x="87" y="40"/>
                  </a:cubicBezTo>
                  <a:cubicBezTo>
                    <a:pt x="85" y="41"/>
                    <a:pt x="86" y="43"/>
                    <a:pt x="86" y="44"/>
                  </a:cubicBezTo>
                  <a:cubicBezTo>
                    <a:pt x="86" y="44"/>
                    <a:pt x="86" y="45"/>
                    <a:pt x="85" y="45"/>
                  </a:cubicBezTo>
                  <a:cubicBezTo>
                    <a:pt x="85" y="46"/>
                    <a:pt x="84" y="46"/>
                    <a:pt x="84" y="47"/>
                  </a:cubicBezTo>
                  <a:cubicBezTo>
                    <a:pt x="85" y="47"/>
                    <a:pt x="85" y="49"/>
                    <a:pt x="85" y="49"/>
                  </a:cubicBezTo>
                  <a:cubicBezTo>
                    <a:pt x="85" y="50"/>
                    <a:pt x="85" y="50"/>
                    <a:pt x="85" y="51"/>
                  </a:cubicBezTo>
                  <a:cubicBezTo>
                    <a:pt x="85" y="51"/>
                    <a:pt x="86" y="51"/>
                    <a:pt x="86" y="51"/>
                  </a:cubicBezTo>
                  <a:cubicBezTo>
                    <a:pt x="86" y="51"/>
                    <a:pt x="86" y="52"/>
                    <a:pt x="87" y="52"/>
                  </a:cubicBezTo>
                  <a:cubicBezTo>
                    <a:pt x="87" y="53"/>
                    <a:pt x="87" y="53"/>
                    <a:pt x="87" y="54"/>
                  </a:cubicBezTo>
                  <a:cubicBezTo>
                    <a:pt x="87" y="55"/>
                    <a:pt x="88" y="55"/>
                    <a:pt x="88" y="56"/>
                  </a:cubicBezTo>
                  <a:close/>
                  <a:moveTo>
                    <a:pt x="36" y="189"/>
                  </a:moveTo>
                  <a:cubicBezTo>
                    <a:pt x="35" y="190"/>
                    <a:pt x="36" y="192"/>
                    <a:pt x="37" y="191"/>
                  </a:cubicBezTo>
                  <a:cubicBezTo>
                    <a:pt x="37" y="190"/>
                    <a:pt x="37" y="189"/>
                    <a:pt x="37" y="188"/>
                  </a:cubicBezTo>
                  <a:cubicBezTo>
                    <a:pt x="37" y="188"/>
                    <a:pt x="38" y="187"/>
                    <a:pt x="38" y="186"/>
                  </a:cubicBezTo>
                  <a:cubicBezTo>
                    <a:pt x="38" y="184"/>
                    <a:pt x="39" y="183"/>
                    <a:pt x="39" y="182"/>
                  </a:cubicBezTo>
                  <a:cubicBezTo>
                    <a:pt x="39" y="181"/>
                    <a:pt x="39" y="180"/>
                    <a:pt x="40" y="180"/>
                  </a:cubicBezTo>
                  <a:cubicBezTo>
                    <a:pt x="40" y="179"/>
                    <a:pt x="40" y="178"/>
                    <a:pt x="40" y="177"/>
                  </a:cubicBezTo>
                  <a:cubicBezTo>
                    <a:pt x="39" y="178"/>
                    <a:pt x="39" y="178"/>
                    <a:pt x="39" y="179"/>
                  </a:cubicBezTo>
                  <a:cubicBezTo>
                    <a:pt x="39" y="180"/>
                    <a:pt x="39" y="181"/>
                    <a:pt x="38" y="182"/>
                  </a:cubicBezTo>
                  <a:cubicBezTo>
                    <a:pt x="38" y="183"/>
                    <a:pt x="38" y="183"/>
                    <a:pt x="37" y="183"/>
                  </a:cubicBezTo>
                  <a:cubicBezTo>
                    <a:pt x="37" y="184"/>
                    <a:pt x="37" y="184"/>
                    <a:pt x="37" y="185"/>
                  </a:cubicBezTo>
                  <a:cubicBezTo>
                    <a:pt x="36" y="186"/>
                    <a:pt x="36" y="187"/>
                    <a:pt x="36" y="188"/>
                  </a:cubicBezTo>
                  <a:cubicBezTo>
                    <a:pt x="36" y="189"/>
                    <a:pt x="36" y="189"/>
                    <a:pt x="36" y="189"/>
                  </a:cubicBezTo>
                  <a:close/>
                  <a:moveTo>
                    <a:pt x="49" y="181"/>
                  </a:moveTo>
                  <a:cubicBezTo>
                    <a:pt x="49" y="180"/>
                    <a:pt x="50" y="179"/>
                    <a:pt x="51" y="179"/>
                  </a:cubicBezTo>
                  <a:cubicBezTo>
                    <a:pt x="51" y="178"/>
                    <a:pt x="51" y="178"/>
                    <a:pt x="51" y="178"/>
                  </a:cubicBezTo>
                  <a:cubicBezTo>
                    <a:pt x="51" y="177"/>
                    <a:pt x="52" y="177"/>
                    <a:pt x="52" y="177"/>
                  </a:cubicBezTo>
                  <a:cubicBezTo>
                    <a:pt x="54" y="176"/>
                    <a:pt x="52" y="176"/>
                    <a:pt x="52" y="176"/>
                  </a:cubicBezTo>
                  <a:cubicBezTo>
                    <a:pt x="51" y="176"/>
                    <a:pt x="52" y="175"/>
                    <a:pt x="52" y="175"/>
                  </a:cubicBezTo>
                  <a:cubicBezTo>
                    <a:pt x="52" y="174"/>
                    <a:pt x="52" y="174"/>
                    <a:pt x="52" y="174"/>
                  </a:cubicBezTo>
                  <a:cubicBezTo>
                    <a:pt x="52" y="174"/>
                    <a:pt x="52" y="173"/>
                    <a:pt x="52" y="173"/>
                  </a:cubicBezTo>
                  <a:cubicBezTo>
                    <a:pt x="52" y="173"/>
                    <a:pt x="53" y="173"/>
                    <a:pt x="53" y="172"/>
                  </a:cubicBezTo>
                  <a:cubicBezTo>
                    <a:pt x="53" y="172"/>
                    <a:pt x="53" y="172"/>
                    <a:pt x="53" y="172"/>
                  </a:cubicBezTo>
                  <a:cubicBezTo>
                    <a:pt x="53" y="171"/>
                    <a:pt x="53" y="171"/>
                    <a:pt x="54" y="171"/>
                  </a:cubicBezTo>
                  <a:cubicBezTo>
                    <a:pt x="54" y="171"/>
                    <a:pt x="54" y="171"/>
                    <a:pt x="54" y="170"/>
                  </a:cubicBezTo>
                  <a:cubicBezTo>
                    <a:pt x="55" y="170"/>
                    <a:pt x="55" y="170"/>
                    <a:pt x="55" y="170"/>
                  </a:cubicBezTo>
                  <a:cubicBezTo>
                    <a:pt x="55" y="169"/>
                    <a:pt x="55" y="169"/>
                    <a:pt x="54" y="169"/>
                  </a:cubicBezTo>
                  <a:cubicBezTo>
                    <a:pt x="54" y="169"/>
                    <a:pt x="53" y="171"/>
                    <a:pt x="52" y="170"/>
                  </a:cubicBezTo>
                  <a:cubicBezTo>
                    <a:pt x="52" y="171"/>
                    <a:pt x="52" y="171"/>
                    <a:pt x="52" y="171"/>
                  </a:cubicBezTo>
                  <a:cubicBezTo>
                    <a:pt x="52" y="171"/>
                    <a:pt x="51" y="170"/>
                    <a:pt x="51" y="170"/>
                  </a:cubicBezTo>
                  <a:cubicBezTo>
                    <a:pt x="51" y="170"/>
                    <a:pt x="51" y="171"/>
                    <a:pt x="51" y="171"/>
                  </a:cubicBezTo>
                  <a:cubicBezTo>
                    <a:pt x="51" y="171"/>
                    <a:pt x="51" y="171"/>
                    <a:pt x="50" y="171"/>
                  </a:cubicBezTo>
                  <a:cubicBezTo>
                    <a:pt x="50" y="172"/>
                    <a:pt x="49" y="172"/>
                    <a:pt x="49" y="173"/>
                  </a:cubicBezTo>
                  <a:cubicBezTo>
                    <a:pt x="48" y="174"/>
                    <a:pt x="48" y="174"/>
                    <a:pt x="47" y="175"/>
                  </a:cubicBezTo>
                  <a:cubicBezTo>
                    <a:pt x="47" y="176"/>
                    <a:pt x="48" y="176"/>
                    <a:pt x="48" y="177"/>
                  </a:cubicBezTo>
                  <a:cubicBezTo>
                    <a:pt x="48" y="178"/>
                    <a:pt x="47" y="178"/>
                    <a:pt x="47" y="178"/>
                  </a:cubicBezTo>
                  <a:cubicBezTo>
                    <a:pt x="47" y="179"/>
                    <a:pt x="48" y="179"/>
                    <a:pt x="48" y="179"/>
                  </a:cubicBezTo>
                  <a:cubicBezTo>
                    <a:pt x="48" y="180"/>
                    <a:pt x="48" y="181"/>
                    <a:pt x="48" y="182"/>
                  </a:cubicBezTo>
                  <a:cubicBezTo>
                    <a:pt x="47" y="182"/>
                    <a:pt x="47" y="183"/>
                    <a:pt x="48" y="183"/>
                  </a:cubicBezTo>
                  <a:cubicBezTo>
                    <a:pt x="49" y="183"/>
                    <a:pt x="49" y="181"/>
                    <a:pt x="49" y="181"/>
                  </a:cubicBezTo>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82" name="Freeform 790">
              <a:extLst>
                <a:ext uri="{FF2B5EF4-FFF2-40B4-BE49-F238E27FC236}">
                  <a16:creationId xmlns:a16="http://schemas.microsoft.com/office/drawing/2014/main" id="{CF5C3328-FAAD-7CBE-E4CD-D009AD583A41}"/>
                </a:ext>
              </a:extLst>
            </p:cNvPr>
            <p:cNvSpPr>
              <a:spLocks noEditPoints="1"/>
            </p:cNvSpPr>
            <p:nvPr/>
          </p:nvSpPr>
          <p:spPr bwMode="auto">
            <a:xfrm>
              <a:off x="5692775" y="2166938"/>
              <a:ext cx="365125" cy="842963"/>
            </a:xfrm>
            <a:custGeom>
              <a:avLst/>
              <a:gdLst>
                <a:gd name="T0" fmla="*/ 85 w 88"/>
                <a:gd name="T1" fmla="*/ 56 h 202"/>
                <a:gd name="T2" fmla="*/ 81 w 88"/>
                <a:gd name="T3" fmla="*/ 57 h 202"/>
                <a:gd name="T4" fmla="*/ 77 w 88"/>
                <a:gd name="T5" fmla="*/ 57 h 202"/>
                <a:gd name="T6" fmla="*/ 75 w 88"/>
                <a:gd name="T7" fmla="*/ 60 h 202"/>
                <a:gd name="T8" fmla="*/ 73 w 88"/>
                <a:gd name="T9" fmla="*/ 61 h 202"/>
                <a:gd name="T10" fmla="*/ 71 w 88"/>
                <a:gd name="T11" fmla="*/ 67 h 202"/>
                <a:gd name="T12" fmla="*/ 67 w 88"/>
                <a:gd name="T13" fmla="*/ 73 h 202"/>
                <a:gd name="T14" fmla="*/ 70 w 88"/>
                <a:gd name="T15" fmla="*/ 76 h 202"/>
                <a:gd name="T16" fmla="*/ 69 w 88"/>
                <a:gd name="T17" fmla="*/ 80 h 202"/>
                <a:gd name="T18" fmla="*/ 65 w 88"/>
                <a:gd name="T19" fmla="*/ 89 h 202"/>
                <a:gd name="T20" fmla="*/ 60 w 88"/>
                <a:gd name="T21" fmla="*/ 91 h 202"/>
                <a:gd name="T22" fmla="*/ 54 w 88"/>
                <a:gd name="T23" fmla="*/ 96 h 202"/>
                <a:gd name="T24" fmla="*/ 50 w 88"/>
                <a:gd name="T25" fmla="*/ 99 h 202"/>
                <a:gd name="T26" fmla="*/ 48 w 88"/>
                <a:gd name="T27" fmla="*/ 103 h 202"/>
                <a:gd name="T28" fmla="*/ 46 w 88"/>
                <a:gd name="T29" fmla="*/ 108 h 202"/>
                <a:gd name="T30" fmla="*/ 43 w 88"/>
                <a:gd name="T31" fmla="*/ 111 h 202"/>
                <a:gd name="T32" fmla="*/ 42 w 88"/>
                <a:gd name="T33" fmla="*/ 118 h 202"/>
                <a:gd name="T34" fmla="*/ 41 w 88"/>
                <a:gd name="T35" fmla="*/ 122 h 202"/>
                <a:gd name="T36" fmla="*/ 41 w 88"/>
                <a:gd name="T37" fmla="*/ 134 h 202"/>
                <a:gd name="T38" fmla="*/ 47 w 88"/>
                <a:gd name="T39" fmla="*/ 137 h 202"/>
                <a:gd name="T40" fmla="*/ 50 w 88"/>
                <a:gd name="T41" fmla="*/ 139 h 202"/>
                <a:gd name="T42" fmla="*/ 52 w 88"/>
                <a:gd name="T43" fmla="*/ 146 h 202"/>
                <a:gd name="T44" fmla="*/ 43 w 88"/>
                <a:gd name="T45" fmla="*/ 149 h 202"/>
                <a:gd name="T46" fmla="*/ 35 w 88"/>
                <a:gd name="T47" fmla="*/ 150 h 202"/>
                <a:gd name="T48" fmla="*/ 42 w 88"/>
                <a:gd name="T49" fmla="*/ 153 h 202"/>
                <a:gd name="T50" fmla="*/ 48 w 88"/>
                <a:gd name="T51" fmla="*/ 152 h 202"/>
                <a:gd name="T52" fmla="*/ 45 w 88"/>
                <a:gd name="T53" fmla="*/ 154 h 202"/>
                <a:gd name="T54" fmla="*/ 36 w 88"/>
                <a:gd name="T55" fmla="*/ 161 h 202"/>
                <a:gd name="T56" fmla="*/ 39 w 88"/>
                <a:gd name="T57" fmla="*/ 166 h 202"/>
                <a:gd name="T58" fmla="*/ 36 w 88"/>
                <a:gd name="T59" fmla="*/ 170 h 202"/>
                <a:gd name="T60" fmla="*/ 37 w 88"/>
                <a:gd name="T61" fmla="*/ 177 h 202"/>
                <a:gd name="T62" fmla="*/ 36 w 88"/>
                <a:gd name="T63" fmla="*/ 185 h 202"/>
                <a:gd name="T64" fmla="*/ 32 w 88"/>
                <a:gd name="T65" fmla="*/ 192 h 202"/>
                <a:gd name="T66" fmla="*/ 24 w 88"/>
                <a:gd name="T67" fmla="*/ 194 h 202"/>
                <a:gd name="T68" fmla="*/ 16 w 88"/>
                <a:gd name="T69" fmla="*/ 201 h 202"/>
                <a:gd name="T70" fmla="*/ 9 w 88"/>
                <a:gd name="T71" fmla="*/ 190 h 202"/>
                <a:gd name="T72" fmla="*/ 8 w 88"/>
                <a:gd name="T73" fmla="*/ 182 h 202"/>
                <a:gd name="T74" fmla="*/ 4 w 88"/>
                <a:gd name="T75" fmla="*/ 172 h 202"/>
                <a:gd name="T76" fmla="*/ 2 w 88"/>
                <a:gd name="T77" fmla="*/ 165 h 202"/>
                <a:gd name="T78" fmla="*/ 3 w 88"/>
                <a:gd name="T79" fmla="*/ 158 h 202"/>
                <a:gd name="T80" fmla="*/ 10 w 88"/>
                <a:gd name="T81" fmla="*/ 140 h 202"/>
                <a:gd name="T82" fmla="*/ 8 w 88"/>
                <a:gd name="T83" fmla="*/ 121 h 202"/>
                <a:gd name="T84" fmla="*/ 7 w 88"/>
                <a:gd name="T85" fmla="*/ 99 h 202"/>
                <a:gd name="T86" fmla="*/ 19 w 88"/>
                <a:gd name="T87" fmla="*/ 85 h 202"/>
                <a:gd name="T88" fmla="*/ 23 w 88"/>
                <a:gd name="T89" fmla="*/ 65 h 202"/>
                <a:gd name="T90" fmla="*/ 29 w 88"/>
                <a:gd name="T91" fmla="*/ 45 h 202"/>
                <a:gd name="T92" fmla="*/ 41 w 88"/>
                <a:gd name="T93" fmla="*/ 19 h 202"/>
                <a:gd name="T94" fmla="*/ 48 w 88"/>
                <a:gd name="T95" fmla="*/ 9 h 202"/>
                <a:gd name="T96" fmla="*/ 61 w 88"/>
                <a:gd name="T97" fmla="*/ 10 h 202"/>
                <a:gd name="T98" fmla="*/ 66 w 88"/>
                <a:gd name="T99" fmla="*/ 3 h 202"/>
                <a:gd name="T100" fmla="*/ 75 w 88"/>
                <a:gd name="T101" fmla="*/ 11 h 202"/>
                <a:gd name="T102" fmla="*/ 84 w 88"/>
                <a:gd name="T103" fmla="*/ 19 h 202"/>
                <a:gd name="T104" fmla="*/ 85 w 88"/>
                <a:gd name="T105" fmla="*/ 32 h 202"/>
                <a:gd name="T106" fmla="*/ 84 w 88"/>
                <a:gd name="T107" fmla="*/ 47 h 202"/>
                <a:gd name="T108" fmla="*/ 37 w 88"/>
                <a:gd name="T109" fmla="*/ 191 h 202"/>
                <a:gd name="T110" fmla="*/ 37 w 88"/>
                <a:gd name="T111" fmla="*/ 183 h 202"/>
                <a:gd name="T112" fmla="*/ 52 w 88"/>
                <a:gd name="T113" fmla="*/ 176 h 202"/>
                <a:gd name="T114" fmla="*/ 55 w 88"/>
                <a:gd name="T115" fmla="*/ 170 h 202"/>
                <a:gd name="T116" fmla="*/ 47 w 88"/>
                <a:gd name="T117" fmla="*/ 175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88" h="202">
                  <a:moveTo>
                    <a:pt x="88" y="56"/>
                  </a:moveTo>
                  <a:cubicBezTo>
                    <a:pt x="88" y="56"/>
                    <a:pt x="88" y="57"/>
                    <a:pt x="88" y="57"/>
                  </a:cubicBezTo>
                  <a:cubicBezTo>
                    <a:pt x="88" y="57"/>
                    <a:pt x="88" y="57"/>
                    <a:pt x="87" y="57"/>
                  </a:cubicBezTo>
                  <a:cubicBezTo>
                    <a:pt x="87" y="57"/>
                    <a:pt x="87" y="57"/>
                    <a:pt x="87" y="57"/>
                  </a:cubicBezTo>
                  <a:cubicBezTo>
                    <a:pt x="86" y="57"/>
                    <a:pt x="87" y="57"/>
                    <a:pt x="86" y="58"/>
                  </a:cubicBezTo>
                  <a:cubicBezTo>
                    <a:pt x="87" y="57"/>
                    <a:pt x="86" y="57"/>
                    <a:pt x="86" y="57"/>
                  </a:cubicBezTo>
                  <a:cubicBezTo>
                    <a:pt x="86" y="57"/>
                    <a:pt x="86" y="57"/>
                    <a:pt x="85" y="57"/>
                  </a:cubicBezTo>
                  <a:cubicBezTo>
                    <a:pt x="85" y="56"/>
                    <a:pt x="85" y="56"/>
                    <a:pt x="85" y="56"/>
                  </a:cubicBezTo>
                  <a:cubicBezTo>
                    <a:pt x="84" y="57"/>
                    <a:pt x="85" y="57"/>
                    <a:pt x="84" y="57"/>
                  </a:cubicBezTo>
                  <a:cubicBezTo>
                    <a:pt x="84" y="57"/>
                    <a:pt x="84" y="57"/>
                    <a:pt x="84" y="57"/>
                  </a:cubicBezTo>
                  <a:cubicBezTo>
                    <a:pt x="84" y="56"/>
                    <a:pt x="83" y="56"/>
                    <a:pt x="83" y="56"/>
                  </a:cubicBezTo>
                  <a:cubicBezTo>
                    <a:pt x="83" y="57"/>
                    <a:pt x="83" y="57"/>
                    <a:pt x="83" y="57"/>
                  </a:cubicBezTo>
                  <a:cubicBezTo>
                    <a:pt x="83" y="57"/>
                    <a:pt x="82" y="57"/>
                    <a:pt x="82" y="57"/>
                  </a:cubicBezTo>
                  <a:cubicBezTo>
                    <a:pt x="82" y="57"/>
                    <a:pt x="82" y="57"/>
                    <a:pt x="82" y="57"/>
                  </a:cubicBezTo>
                  <a:cubicBezTo>
                    <a:pt x="82" y="57"/>
                    <a:pt x="82" y="56"/>
                    <a:pt x="82" y="56"/>
                  </a:cubicBezTo>
                  <a:cubicBezTo>
                    <a:pt x="81" y="57"/>
                    <a:pt x="82" y="57"/>
                    <a:pt x="81" y="57"/>
                  </a:cubicBezTo>
                  <a:cubicBezTo>
                    <a:pt x="81" y="58"/>
                    <a:pt x="81" y="58"/>
                    <a:pt x="81" y="59"/>
                  </a:cubicBezTo>
                  <a:cubicBezTo>
                    <a:pt x="81" y="58"/>
                    <a:pt x="81" y="58"/>
                    <a:pt x="81" y="57"/>
                  </a:cubicBezTo>
                  <a:cubicBezTo>
                    <a:pt x="80" y="57"/>
                    <a:pt x="80" y="57"/>
                    <a:pt x="80" y="57"/>
                  </a:cubicBezTo>
                  <a:cubicBezTo>
                    <a:pt x="79" y="56"/>
                    <a:pt x="79" y="55"/>
                    <a:pt x="78" y="55"/>
                  </a:cubicBezTo>
                  <a:cubicBezTo>
                    <a:pt x="78" y="56"/>
                    <a:pt x="78" y="57"/>
                    <a:pt x="78" y="57"/>
                  </a:cubicBezTo>
                  <a:cubicBezTo>
                    <a:pt x="78" y="57"/>
                    <a:pt x="78" y="57"/>
                    <a:pt x="77" y="57"/>
                  </a:cubicBezTo>
                  <a:cubicBezTo>
                    <a:pt x="77" y="57"/>
                    <a:pt x="77" y="57"/>
                    <a:pt x="77" y="57"/>
                  </a:cubicBezTo>
                  <a:cubicBezTo>
                    <a:pt x="77" y="57"/>
                    <a:pt x="77" y="57"/>
                    <a:pt x="77" y="57"/>
                  </a:cubicBezTo>
                  <a:cubicBezTo>
                    <a:pt x="77" y="57"/>
                    <a:pt x="77" y="56"/>
                    <a:pt x="77" y="56"/>
                  </a:cubicBezTo>
                  <a:cubicBezTo>
                    <a:pt x="76" y="56"/>
                    <a:pt x="76" y="56"/>
                    <a:pt x="76" y="57"/>
                  </a:cubicBezTo>
                  <a:cubicBezTo>
                    <a:pt x="75" y="57"/>
                    <a:pt x="76" y="57"/>
                    <a:pt x="76" y="58"/>
                  </a:cubicBezTo>
                  <a:cubicBezTo>
                    <a:pt x="75" y="58"/>
                    <a:pt x="75" y="58"/>
                    <a:pt x="75" y="58"/>
                  </a:cubicBezTo>
                  <a:cubicBezTo>
                    <a:pt x="75" y="58"/>
                    <a:pt x="75" y="58"/>
                    <a:pt x="75" y="59"/>
                  </a:cubicBezTo>
                  <a:cubicBezTo>
                    <a:pt x="75" y="59"/>
                    <a:pt x="75" y="59"/>
                    <a:pt x="75" y="59"/>
                  </a:cubicBezTo>
                  <a:cubicBezTo>
                    <a:pt x="75" y="59"/>
                    <a:pt x="76" y="59"/>
                    <a:pt x="76" y="59"/>
                  </a:cubicBezTo>
                  <a:cubicBezTo>
                    <a:pt x="76" y="60"/>
                    <a:pt x="75" y="60"/>
                    <a:pt x="75" y="60"/>
                  </a:cubicBezTo>
                  <a:cubicBezTo>
                    <a:pt x="75" y="60"/>
                    <a:pt x="76" y="60"/>
                    <a:pt x="76" y="61"/>
                  </a:cubicBezTo>
                  <a:cubicBezTo>
                    <a:pt x="75" y="61"/>
                    <a:pt x="74" y="60"/>
                    <a:pt x="74" y="60"/>
                  </a:cubicBezTo>
                  <a:cubicBezTo>
                    <a:pt x="73" y="59"/>
                    <a:pt x="73" y="58"/>
                    <a:pt x="72" y="58"/>
                  </a:cubicBezTo>
                  <a:cubicBezTo>
                    <a:pt x="72" y="58"/>
                    <a:pt x="72" y="58"/>
                    <a:pt x="72" y="59"/>
                  </a:cubicBezTo>
                  <a:cubicBezTo>
                    <a:pt x="73" y="59"/>
                    <a:pt x="73" y="60"/>
                    <a:pt x="73" y="60"/>
                  </a:cubicBezTo>
                  <a:cubicBezTo>
                    <a:pt x="73" y="60"/>
                    <a:pt x="74" y="60"/>
                    <a:pt x="74" y="61"/>
                  </a:cubicBezTo>
                  <a:cubicBezTo>
                    <a:pt x="74" y="61"/>
                    <a:pt x="74" y="61"/>
                    <a:pt x="74" y="61"/>
                  </a:cubicBezTo>
                  <a:cubicBezTo>
                    <a:pt x="73" y="61"/>
                    <a:pt x="73" y="61"/>
                    <a:pt x="73" y="61"/>
                  </a:cubicBezTo>
                  <a:cubicBezTo>
                    <a:pt x="73" y="62"/>
                    <a:pt x="74" y="62"/>
                    <a:pt x="74" y="62"/>
                  </a:cubicBezTo>
                  <a:cubicBezTo>
                    <a:pt x="74" y="63"/>
                    <a:pt x="73" y="63"/>
                    <a:pt x="73" y="63"/>
                  </a:cubicBezTo>
                  <a:cubicBezTo>
                    <a:pt x="72" y="63"/>
                    <a:pt x="71" y="63"/>
                    <a:pt x="71" y="63"/>
                  </a:cubicBezTo>
                  <a:cubicBezTo>
                    <a:pt x="70" y="63"/>
                    <a:pt x="70" y="64"/>
                    <a:pt x="70" y="64"/>
                  </a:cubicBezTo>
                  <a:cubicBezTo>
                    <a:pt x="70" y="64"/>
                    <a:pt x="69" y="64"/>
                    <a:pt x="69" y="64"/>
                  </a:cubicBezTo>
                  <a:cubicBezTo>
                    <a:pt x="68" y="65"/>
                    <a:pt x="69" y="65"/>
                    <a:pt x="70" y="65"/>
                  </a:cubicBezTo>
                  <a:cubicBezTo>
                    <a:pt x="70" y="66"/>
                    <a:pt x="70" y="66"/>
                    <a:pt x="70" y="66"/>
                  </a:cubicBezTo>
                  <a:cubicBezTo>
                    <a:pt x="70" y="66"/>
                    <a:pt x="71" y="67"/>
                    <a:pt x="71" y="67"/>
                  </a:cubicBezTo>
                  <a:cubicBezTo>
                    <a:pt x="71" y="67"/>
                    <a:pt x="71" y="67"/>
                    <a:pt x="71" y="67"/>
                  </a:cubicBezTo>
                  <a:cubicBezTo>
                    <a:pt x="71" y="68"/>
                    <a:pt x="71" y="68"/>
                    <a:pt x="71" y="68"/>
                  </a:cubicBezTo>
                  <a:cubicBezTo>
                    <a:pt x="71" y="69"/>
                    <a:pt x="70" y="69"/>
                    <a:pt x="70" y="69"/>
                  </a:cubicBezTo>
                  <a:cubicBezTo>
                    <a:pt x="70" y="69"/>
                    <a:pt x="70" y="69"/>
                    <a:pt x="70" y="70"/>
                  </a:cubicBezTo>
                  <a:cubicBezTo>
                    <a:pt x="69" y="70"/>
                    <a:pt x="69" y="70"/>
                    <a:pt x="69" y="71"/>
                  </a:cubicBezTo>
                  <a:cubicBezTo>
                    <a:pt x="69" y="71"/>
                    <a:pt x="68" y="70"/>
                    <a:pt x="68" y="71"/>
                  </a:cubicBezTo>
                  <a:cubicBezTo>
                    <a:pt x="68" y="72"/>
                    <a:pt x="68" y="72"/>
                    <a:pt x="68" y="73"/>
                  </a:cubicBezTo>
                  <a:cubicBezTo>
                    <a:pt x="67" y="72"/>
                    <a:pt x="67" y="72"/>
                    <a:pt x="67" y="73"/>
                  </a:cubicBezTo>
                  <a:cubicBezTo>
                    <a:pt x="67" y="73"/>
                    <a:pt x="68" y="73"/>
                    <a:pt x="68" y="73"/>
                  </a:cubicBezTo>
                  <a:cubicBezTo>
                    <a:pt x="68" y="73"/>
                    <a:pt x="69" y="73"/>
                    <a:pt x="69" y="74"/>
                  </a:cubicBezTo>
                  <a:cubicBezTo>
                    <a:pt x="69" y="74"/>
                    <a:pt x="69" y="74"/>
                    <a:pt x="69" y="74"/>
                  </a:cubicBezTo>
                  <a:cubicBezTo>
                    <a:pt x="69" y="74"/>
                    <a:pt x="69" y="75"/>
                    <a:pt x="69" y="75"/>
                  </a:cubicBezTo>
                  <a:cubicBezTo>
                    <a:pt x="68" y="75"/>
                    <a:pt x="68" y="74"/>
                    <a:pt x="68" y="74"/>
                  </a:cubicBezTo>
                  <a:cubicBezTo>
                    <a:pt x="67" y="75"/>
                    <a:pt x="68" y="75"/>
                    <a:pt x="68" y="76"/>
                  </a:cubicBezTo>
                  <a:cubicBezTo>
                    <a:pt x="69" y="76"/>
                    <a:pt x="69" y="76"/>
                    <a:pt x="69" y="77"/>
                  </a:cubicBezTo>
                  <a:cubicBezTo>
                    <a:pt x="69" y="76"/>
                    <a:pt x="69" y="76"/>
                    <a:pt x="70" y="76"/>
                  </a:cubicBezTo>
                  <a:cubicBezTo>
                    <a:pt x="70" y="76"/>
                    <a:pt x="70" y="77"/>
                    <a:pt x="70" y="77"/>
                  </a:cubicBezTo>
                  <a:cubicBezTo>
                    <a:pt x="70" y="77"/>
                    <a:pt x="70" y="77"/>
                    <a:pt x="70" y="77"/>
                  </a:cubicBezTo>
                  <a:cubicBezTo>
                    <a:pt x="69" y="78"/>
                    <a:pt x="70" y="78"/>
                    <a:pt x="70" y="78"/>
                  </a:cubicBezTo>
                  <a:cubicBezTo>
                    <a:pt x="70" y="78"/>
                    <a:pt x="70" y="77"/>
                    <a:pt x="70" y="78"/>
                  </a:cubicBezTo>
                  <a:cubicBezTo>
                    <a:pt x="70" y="78"/>
                    <a:pt x="70" y="78"/>
                    <a:pt x="70" y="78"/>
                  </a:cubicBezTo>
                  <a:cubicBezTo>
                    <a:pt x="70" y="78"/>
                    <a:pt x="71" y="78"/>
                    <a:pt x="71" y="78"/>
                  </a:cubicBezTo>
                  <a:cubicBezTo>
                    <a:pt x="71" y="78"/>
                    <a:pt x="70" y="79"/>
                    <a:pt x="70" y="79"/>
                  </a:cubicBezTo>
                  <a:cubicBezTo>
                    <a:pt x="70" y="80"/>
                    <a:pt x="69" y="81"/>
                    <a:pt x="69" y="80"/>
                  </a:cubicBezTo>
                  <a:cubicBezTo>
                    <a:pt x="69" y="80"/>
                    <a:pt x="69" y="80"/>
                    <a:pt x="69" y="81"/>
                  </a:cubicBezTo>
                  <a:cubicBezTo>
                    <a:pt x="69" y="81"/>
                    <a:pt x="68" y="81"/>
                    <a:pt x="68" y="81"/>
                  </a:cubicBezTo>
                  <a:cubicBezTo>
                    <a:pt x="68" y="81"/>
                    <a:pt x="68" y="82"/>
                    <a:pt x="68" y="82"/>
                  </a:cubicBezTo>
                  <a:cubicBezTo>
                    <a:pt x="67" y="82"/>
                    <a:pt x="67" y="82"/>
                    <a:pt x="67" y="83"/>
                  </a:cubicBezTo>
                  <a:cubicBezTo>
                    <a:pt x="67" y="83"/>
                    <a:pt x="66" y="84"/>
                    <a:pt x="66" y="84"/>
                  </a:cubicBezTo>
                  <a:cubicBezTo>
                    <a:pt x="66" y="85"/>
                    <a:pt x="66" y="86"/>
                    <a:pt x="65" y="87"/>
                  </a:cubicBezTo>
                  <a:cubicBezTo>
                    <a:pt x="65" y="88"/>
                    <a:pt x="65" y="88"/>
                    <a:pt x="65" y="88"/>
                  </a:cubicBezTo>
                  <a:cubicBezTo>
                    <a:pt x="65" y="88"/>
                    <a:pt x="65" y="88"/>
                    <a:pt x="65" y="89"/>
                  </a:cubicBezTo>
                  <a:cubicBezTo>
                    <a:pt x="65" y="89"/>
                    <a:pt x="65" y="88"/>
                    <a:pt x="64" y="88"/>
                  </a:cubicBezTo>
                  <a:cubicBezTo>
                    <a:pt x="64" y="88"/>
                    <a:pt x="64" y="89"/>
                    <a:pt x="64" y="89"/>
                  </a:cubicBezTo>
                  <a:cubicBezTo>
                    <a:pt x="63" y="89"/>
                    <a:pt x="63" y="89"/>
                    <a:pt x="63" y="89"/>
                  </a:cubicBezTo>
                  <a:cubicBezTo>
                    <a:pt x="63" y="89"/>
                    <a:pt x="63" y="91"/>
                    <a:pt x="62" y="90"/>
                  </a:cubicBezTo>
                  <a:cubicBezTo>
                    <a:pt x="62" y="90"/>
                    <a:pt x="62" y="89"/>
                    <a:pt x="62" y="90"/>
                  </a:cubicBezTo>
                  <a:cubicBezTo>
                    <a:pt x="62" y="90"/>
                    <a:pt x="62" y="90"/>
                    <a:pt x="62" y="90"/>
                  </a:cubicBezTo>
                  <a:cubicBezTo>
                    <a:pt x="61" y="91"/>
                    <a:pt x="61" y="91"/>
                    <a:pt x="61" y="91"/>
                  </a:cubicBezTo>
                  <a:cubicBezTo>
                    <a:pt x="60" y="91"/>
                    <a:pt x="60" y="91"/>
                    <a:pt x="60" y="91"/>
                  </a:cubicBezTo>
                  <a:cubicBezTo>
                    <a:pt x="60" y="91"/>
                    <a:pt x="59" y="92"/>
                    <a:pt x="59" y="92"/>
                  </a:cubicBezTo>
                  <a:cubicBezTo>
                    <a:pt x="58" y="93"/>
                    <a:pt x="58" y="95"/>
                    <a:pt x="57" y="93"/>
                  </a:cubicBezTo>
                  <a:cubicBezTo>
                    <a:pt x="57" y="93"/>
                    <a:pt x="57" y="92"/>
                    <a:pt x="56" y="92"/>
                  </a:cubicBezTo>
                  <a:cubicBezTo>
                    <a:pt x="56" y="92"/>
                    <a:pt x="57" y="94"/>
                    <a:pt x="57" y="94"/>
                  </a:cubicBezTo>
                  <a:cubicBezTo>
                    <a:pt x="56" y="94"/>
                    <a:pt x="56" y="94"/>
                    <a:pt x="56" y="94"/>
                  </a:cubicBezTo>
                  <a:cubicBezTo>
                    <a:pt x="55" y="94"/>
                    <a:pt x="55" y="94"/>
                    <a:pt x="55" y="94"/>
                  </a:cubicBezTo>
                  <a:cubicBezTo>
                    <a:pt x="55" y="94"/>
                    <a:pt x="55" y="95"/>
                    <a:pt x="55" y="95"/>
                  </a:cubicBezTo>
                  <a:cubicBezTo>
                    <a:pt x="55" y="96"/>
                    <a:pt x="55" y="96"/>
                    <a:pt x="54" y="96"/>
                  </a:cubicBezTo>
                  <a:cubicBezTo>
                    <a:pt x="54" y="96"/>
                    <a:pt x="54" y="97"/>
                    <a:pt x="54" y="97"/>
                  </a:cubicBezTo>
                  <a:cubicBezTo>
                    <a:pt x="53" y="97"/>
                    <a:pt x="54" y="98"/>
                    <a:pt x="53" y="98"/>
                  </a:cubicBezTo>
                  <a:cubicBezTo>
                    <a:pt x="53" y="98"/>
                    <a:pt x="53" y="97"/>
                    <a:pt x="52" y="97"/>
                  </a:cubicBezTo>
                  <a:cubicBezTo>
                    <a:pt x="52" y="97"/>
                    <a:pt x="52" y="97"/>
                    <a:pt x="52" y="97"/>
                  </a:cubicBezTo>
                  <a:cubicBezTo>
                    <a:pt x="52" y="97"/>
                    <a:pt x="53" y="97"/>
                    <a:pt x="52" y="98"/>
                  </a:cubicBezTo>
                  <a:cubicBezTo>
                    <a:pt x="52" y="98"/>
                    <a:pt x="51" y="98"/>
                    <a:pt x="51" y="98"/>
                  </a:cubicBezTo>
                  <a:cubicBezTo>
                    <a:pt x="51" y="98"/>
                    <a:pt x="51" y="98"/>
                    <a:pt x="51" y="99"/>
                  </a:cubicBezTo>
                  <a:cubicBezTo>
                    <a:pt x="51" y="99"/>
                    <a:pt x="50" y="99"/>
                    <a:pt x="50" y="99"/>
                  </a:cubicBezTo>
                  <a:cubicBezTo>
                    <a:pt x="50" y="100"/>
                    <a:pt x="50" y="100"/>
                    <a:pt x="50" y="100"/>
                  </a:cubicBezTo>
                  <a:cubicBezTo>
                    <a:pt x="49" y="100"/>
                    <a:pt x="49" y="100"/>
                    <a:pt x="48" y="101"/>
                  </a:cubicBezTo>
                  <a:cubicBezTo>
                    <a:pt x="49" y="101"/>
                    <a:pt x="50" y="101"/>
                    <a:pt x="50" y="101"/>
                  </a:cubicBezTo>
                  <a:cubicBezTo>
                    <a:pt x="50" y="101"/>
                    <a:pt x="49" y="101"/>
                    <a:pt x="49" y="102"/>
                  </a:cubicBezTo>
                  <a:cubicBezTo>
                    <a:pt x="50" y="102"/>
                    <a:pt x="50" y="102"/>
                    <a:pt x="50" y="103"/>
                  </a:cubicBezTo>
                  <a:cubicBezTo>
                    <a:pt x="50" y="103"/>
                    <a:pt x="49" y="103"/>
                    <a:pt x="49" y="103"/>
                  </a:cubicBezTo>
                  <a:cubicBezTo>
                    <a:pt x="49" y="103"/>
                    <a:pt x="49" y="102"/>
                    <a:pt x="48" y="103"/>
                  </a:cubicBezTo>
                  <a:cubicBezTo>
                    <a:pt x="48" y="103"/>
                    <a:pt x="48" y="103"/>
                    <a:pt x="48" y="103"/>
                  </a:cubicBezTo>
                  <a:cubicBezTo>
                    <a:pt x="48" y="104"/>
                    <a:pt x="47" y="103"/>
                    <a:pt x="47" y="103"/>
                  </a:cubicBezTo>
                  <a:cubicBezTo>
                    <a:pt x="46" y="104"/>
                    <a:pt x="46" y="101"/>
                    <a:pt x="45" y="101"/>
                  </a:cubicBezTo>
                  <a:cubicBezTo>
                    <a:pt x="45" y="102"/>
                    <a:pt x="45" y="102"/>
                    <a:pt x="46" y="103"/>
                  </a:cubicBezTo>
                  <a:cubicBezTo>
                    <a:pt x="46" y="104"/>
                    <a:pt x="47" y="105"/>
                    <a:pt x="47" y="105"/>
                  </a:cubicBezTo>
                  <a:cubicBezTo>
                    <a:pt x="46" y="105"/>
                    <a:pt x="46" y="105"/>
                    <a:pt x="46" y="106"/>
                  </a:cubicBezTo>
                  <a:cubicBezTo>
                    <a:pt x="46" y="106"/>
                    <a:pt x="46" y="106"/>
                    <a:pt x="46" y="106"/>
                  </a:cubicBezTo>
                  <a:cubicBezTo>
                    <a:pt x="47" y="107"/>
                    <a:pt x="46" y="107"/>
                    <a:pt x="46" y="107"/>
                  </a:cubicBezTo>
                  <a:cubicBezTo>
                    <a:pt x="46" y="107"/>
                    <a:pt x="46" y="108"/>
                    <a:pt x="46" y="108"/>
                  </a:cubicBezTo>
                  <a:cubicBezTo>
                    <a:pt x="45" y="108"/>
                    <a:pt x="45" y="108"/>
                    <a:pt x="45" y="108"/>
                  </a:cubicBezTo>
                  <a:cubicBezTo>
                    <a:pt x="45" y="108"/>
                    <a:pt x="45" y="108"/>
                    <a:pt x="44" y="108"/>
                  </a:cubicBezTo>
                  <a:cubicBezTo>
                    <a:pt x="44" y="108"/>
                    <a:pt x="45" y="109"/>
                    <a:pt x="44" y="109"/>
                  </a:cubicBezTo>
                  <a:cubicBezTo>
                    <a:pt x="44" y="109"/>
                    <a:pt x="44" y="109"/>
                    <a:pt x="44" y="109"/>
                  </a:cubicBezTo>
                  <a:cubicBezTo>
                    <a:pt x="43" y="108"/>
                    <a:pt x="43" y="108"/>
                    <a:pt x="43" y="108"/>
                  </a:cubicBezTo>
                  <a:cubicBezTo>
                    <a:pt x="42" y="108"/>
                    <a:pt x="42" y="108"/>
                    <a:pt x="42" y="109"/>
                  </a:cubicBezTo>
                  <a:cubicBezTo>
                    <a:pt x="42" y="109"/>
                    <a:pt x="42" y="110"/>
                    <a:pt x="42" y="110"/>
                  </a:cubicBezTo>
                  <a:cubicBezTo>
                    <a:pt x="42" y="110"/>
                    <a:pt x="43" y="110"/>
                    <a:pt x="43" y="111"/>
                  </a:cubicBezTo>
                  <a:cubicBezTo>
                    <a:pt x="43" y="111"/>
                    <a:pt x="43" y="111"/>
                    <a:pt x="43" y="111"/>
                  </a:cubicBezTo>
                  <a:cubicBezTo>
                    <a:pt x="43" y="111"/>
                    <a:pt x="44" y="111"/>
                    <a:pt x="44" y="112"/>
                  </a:cubicBezTo>
                  <a:cubicBezTo>
                    <a:pt x="44" y="112"/>
                    <a:pt x="44" y="112"/>
                    <a:pt x="43" y="112"/>
                  </a:cubicBezTo>
                  <a:cubicBezTo>
                    <a:pt x="43" y="113"/>
                    <a:pt x="43" y="113"/>
                    <a:pt x="43" y="113"/>
                  </a:cubicBezTo>
                  <a:cubicBezTo>
                    <a:pt x="43" y="114"/>
                    <a:pt x="43" y="115"/>
                    <a:pt x="43" y="115"/>
                  </a:cubicBezTo>
                  <a:cubicBezTo>
                    <a:pt x="43" y="115"/>
                    <a:pt x="42" y="116"/>
                    <a:pt x="42" y="116"/>
                  </a:cubicBezTo>
                  <a:cubicBezTo>
                    <a:pt x="42" y="117"/>
                    <a:pt x="42" y="116"/>
                    <a:pt x="42" y="117"/>
                  </a:cubicBezTo>
                  <a:cubicBezTo>
                    <a:pt x="42" y="117"/>
                    <a:pt x="42" y="117"/>
                    <a:pt x="42" y="118"/>
                  </a:cubicBezTo>
                  <a:cubicBezTo>
                    <a:pt x="42" y="118"/>
                    <a:pt x="42" y="118"/>
                    <a:pt x="42" y="118"/>
                  </a:cubicBezTo>
                  <a:cubicBezTo>
                    <a:pt x="42" y="118"/>
                    <a:pt x="42" y="118"/>
                    <a:pt x="42" y="118"/>
                  </a:cubicBezTo>
                  <a:cubicBezTo>
                    <a:pt x="42" y="119"/>
                    <a:pt x="43" y="119"/>
                    <a:pt x="43" y="119"/>
                  </a:cubicBezTo>
                  <a:cubicBezTo>
                    <a:pt x="43" y="120"/>
                    <a:pt x="43" y="120"/>
                    <a:pt x="43" y="120"/>
                  </a:cubicBezTo>
                  <a:cubicBezTo>
                    <a:pt x="42" y="120"/>
                    <a:pt x="42" y="119"/>
                    <a:pt x="42" y="119"/>
                  </a:cubicBezTo>
                  <a:cubicBezTo>
                    <a:pt x="41" y="119"/>
                    <a:pt x="42" y="120"/>
                    <a:pt x="42" y="120"/>
                  </a:cubicBezTo>
                  <a:cubicBezTo>
                    <a:pt x="41" y="120"/>
                    <a:pt x="42" y="121"/>
                    <a:pt x="41" y="121"/>
                  </a:cubicBezTo>
                  <a:cubicBezTo>
                    <a:pt x="40" y="122"/>
                    <a:pt x="41" y="122"/>
                    <a:pt x="41" y="122"/>
                  </a:cubicBezTo>
                  <a:cubicBezTo>
                    <a:pt x="41" y="123"/>
                    <a:pt x="41" y="123"/>
                    <a:pt x="41" y="124"/>
                  </a:cubicBezTo>
                  <a:cubicBezTo>
                    <a:pt x="42" y="125"/>
                    <a:pt x="41" y="125"/>
                    <a:pt x="41" y="126"/>
                  </a:cubicBezTo>
                  <a:cubicBezTo>
                    <a:pt x="41" y="126"/>
                    <a:pt x="41" y="126"/>
                    <a:pt x="41" y="127"/>
                  </a:cubicBezTo>
                  <a:cubicBezTo>
                    <a:pt x="41" y="127"/>
                    <a:pt x="41" y="127"/>
                    <a:pt x="41" y="128"/>
                  </a:cubicBezTo>
                  <a:cubicBezTo>
                    <a:pt x="41" y="128"/>
                    <a:pt x="41" y="129"/>
                    <a:pt x="41" y="129"/>
                  </a:cubicBezTo>
                  <a:cubicBezTo>
                    <a:pt x="41" y="130"/>
                    <a:pt x="41" y="130"/>
                    <a:pt x="42" y="131"/>
                  </a:cubicBezTo>
                  <a:cubicBezTo>
                    <a:pt x="42" y="132"/>
                    <a:pt x="42" y="133"/>
                    <a:pt x="42" y="133"/>
                  </a:cubicBezTo>
                  <a:cubicBezTo>
                    <a:pt x="42" y="133"/>
                    <a:pt x="41" y="133"/>
                    <a:pt x="41" y="134"/>
                  </a:cubicBezTo>
                  <a:cubicBezTo>
                    <a:pt x="41" y="134"/>
                    <a:pt x="42" y="135"/>
                    <a:pt x="42" y="135"/>
                  </a:cubicBezTo>
                  <a:cubicBezTo>
                    <a:pt x="43" y="135"/>
                    <a:pt x="43" y="134"/>
                    <a:pt x="44" y="134"/>
                  </a:cubicBezTo>
                  <a:cubicBezTo>
                    <a:pt x="44" y="135"/>
                    <a:pt x="44" y="135"/>
                    <a:pt x="44" y="136"/>
                  </a:cubicBezTo>
                  <a:cubicBezTo>
                    <a:pt x="44" y="136"/>
                    <a:pt x="44" y="137"/>
                    <a:pt x="45" y="136"/>
                  </a:cubicBezTo>
                  <a:cubicBezTo>
                    <a:pt x="45" y="136"/>
                    <a:pt x="45" y="135"/>
                    <a:pt x="45" y="135"/>
                  </a:cubicBezTo>
                  <a:cubicBezTo>
                    <a:pt x="46" y="135"/>
                    <a:pt x="46" y="135"/>
                    <a:pt x="46" y="135"/>
                  </a:cubicBezTo>
                  <a:cubicBezTo>
                    <a:pt x="47" y="136"/>
                    <a:pt x="46" y="136"/>
                    <a:pt x="46" y="136"/>
                  </a:cubicBezTo>
                  <a:cubicBezTo>
                    <a:pt x="47" y="136"/>
                    <a:pt x="47" y="137"/>
                    <a:pt x="47" y="137"/>
                  </a:cubicBezTo>
                  <a:cubicBezTo>
                    <a:pt x="47" y="137"/>
                    <a:pt x="48" y="137"/>
                    <a:pt x="48" y="138"/>
                  </a:cubicBezTo>
                  <a:cubicBezTo>
                    <a:pt x="48" y="138"/>
                    <a:pt x="48" y="138"/>
                    <a:pt x="48" y="138"/>
                  </a:cubicBezTo>
                  <a:cubicBezTo>
                    <a:pt x="48" y="138"/>
                    <a:pt x="48" y="138"/>
                    <a:pt x="48" y="138"/>
                  </a:cubicBezTo>
                  <a:cubicBezTo>
                    <a:pt x="49" y="139"/>
                    <a:pt x="49" y="138"/>
                    <a:pt x="49" y="137"/>
                  </a:cubicBezTo>
                  <a:cubicBezTo>
                    <a:pt x="49" y="137"/>
                    <a:pt x="49" y="136"/>
                    <a:pt x="49" y="136"/>
                  </a:cubicBezTo>
                  <a:cubicBezTo>
                    <a:pt x="50" y="137"/>
                    <a:pt x="50" y="138"/>
                    <a:pt x="50" y="138"/>
                  </a:cubicBezTo>
                  <a:cubicBezTo>
                    <a:pt x="50" y="138"/>
                    <a:pt x="51" y="138"/>
                    <a:pt x="50" y="139"/>
                  </a:cubicBezTo>
                  <a:cubicBezTo>
                    <a:pt x="50" y="139"/>
                    <a:pt x="50" y="139"/>
                    <a:pt x="50" y="139"/>
                  </a:cubicBezTo>
                  <a:cubicBezTo>
                    <a:pt x="49" y="139"/>
                    <a:pt x="51" y="139"/>
                    <a:pt x="50" y="140"/>
                  </a:cubicBezTo>
                  <a:cubicBezTo>
                    <a:pt x="50" y="140"/>
                    <a:pt x="49" y="140"/>
                    <a:pt x="50" y="140"/>
                  </a:cubicBezTo>
                  <a:cubicBezTo>
                    <a:pt x="50" y="141"/>
                    <a:pt x="50" y="141"/>
                    <a:pt x="50" y="141"/>
                  </a:cubicBezTo>
                  <a:cubicBezTo>
                    <a:pt x="50" y="141"/>
                    <a:pt x="50" y="141"/>
                    <a:pt x="50" y="142"/>
                  </a:cubicBezTo>
                  <a:cubicBezTo>
                    <a:pt x="51" y="142"/>
                    <a:pt x="51" y="141"/>
                    <a:pt x="51" y="141"/>
                  </a:cubicBezTo>
                  <a:cubicBezTo>
                    <a:pt x="52" y="141"/>
                    <a:pt x="52" y="143"/>
                    <a:pt x="53" y="144"/>
                  </a:cubicBezTo>
                  <a:cubicBezTo>
                    <a:pt x="53" y="144"/>
                    <a:pt x="54" y="145"/>
                    <a:pt x="53" y="145"/>
                  </a:cubicBezTo>
                  <a:cubicBezTo>
                    <a:pt x="53" y="145"/>
                    <a:pt x="52" y="145"/>
                    <a:pt x="52" y="146"/>
                  </a:cubicBezTo>
                  <a:cubicBezTo>
                    <a:pt x="52" y="146"/>
                    <a:pt x="53" y="146"/>
                    <a:pt x="54" y="146"/>
                  </a:cubicBezTo>
                  <a:cubicBezTo>
                    <a:pt x="54" y="147"/>
                    <a:pt x="53" y="147"/>
                    <a:pt x="53" y="147"/>
                  </a:cubicBezTo>
                  <a:cubicBezTo>
                    <a:pt x="52" y="147"/>
                    <a:pt x="52" y="148"/>
                    <a:pt x="51" y="148"/>
                  </a:cubicBezTo>
                  <a:cubicBezTo>
                    <a:pt x="50" y="148"/>
                    <a:pt x="50" y="150"/>
                    <a:pt x="49" y="150"/>
                  </a:cubicBezTo>
                  <a:cubicBezTo>
                    <a:pt x="49" y="150"/>
                    <a:pt x="49" y="150"/>
                    <a:pt x="48" y="151"/>
                  </a:cubicBezTo>
                  <a:cubicBezTo>
                    <a:pt x="48" y="151"/>
                    <a:pt x="47" y="151"/>
                    <a:pt x="47" y="152"/>
                  </a:cubicBezTo>
                  <a:cubicBezTo>
                    <a:pt x="45" y="152"/>
                    <a:pt x="45" y="150"/>
                    <a:pt x="44" y="150"/>
                  </a:cubicBezTo>
                  <a:cubicBezTo>
                    <a:pt x="44" y="149"/>
                    <a:pt x="44" y="149"/>
                    <a:pt x="43" y="149"/>
                  </a:cubicBezTo>
                  <a:cubicBezTo>
                    <a:pt x="43" y="149"/>
                    <a:pt x="43" y="149"/>
                    <a:pt x="43" y="149"/>
                  </a:cubicBezTo>
                  <a:cubicBezTo>
                    <a:pt x="42" y="149"/>
                    <a:pt x="43" y="149"/>
                    <a:pt x="42" y="150"/>
                  </a:cubicBezTo>
                  <a:cubicBezTo>
                    <a:pt x="41" y="150"/>
                    <a:pt x="41" y="149"/>
                    <a:pt x="40" y="149"/>
                  </a:cubicBezTo>
                  <a:cubicBezTo>
                    <a:pt x="40" y="148"/>
                    <a:pt x="40" y="148"/>
                    <a:pt x="39" y="149"/>
                  </a:cubicBezTo>
                  <a:cubicBezTo>
                    <a:pt x="39" y="148"/>
                    <a:pt x="38" y="149"/>
                    <a:pt x="38" y="149"/>
                  </a:cubicBezTo>
                  <a:cubicBezTo>
                    <a:pt x="37" y="149"/>
                    <a:pt x="36" y="147"/>
                    <a:pt x="36" y="149"/>
                  </a:cubicBezTo>
                  <a:cubicBezTo>
                    <a:pt x="36" y="149"/>
                    <a:pt x="36" y="149"/>
                    <a:pt x="36" y="149"/>
                  </a:cubicBezTo>
                  <a:cubicBezTo>
                    <a:pt x="36" y="150"/>
                    <a:pt x="35" y="150"/>
                    <a:pt x="35" y="150"/>
                  </a:cubicBezTo>
                  <a:cubicBezTo>
                    <a:pt x="35" y="150"/>
                    <a:pt x="33" y="149"/>
                    <a:pt x="33" y="149"/>
                  </a:cubicBezTo>
                  <a:cubicBezTo>
                    <a:pt x="32" y="150"/>
                    <a:pt x="34" y="150"/>
                    <a:pt x="35" y="150"/>
                  </a:cubicBezTo>
                  <a:cubicBezTo>
                    <a:pt x="36" y="150"/>
                    <a:pt x="37" y="150"/>
                    <a:pt x="38" y="150"/>
                  </a:cubicBezTo>
                  <a:cubicBezTo>
                    <a:pt x="38" y="151"/>
                    <a:pt x="39" y="152"/>
                    <a:pt x="39" y="151"/>
                  </a:cubicBezTo>
                  <a:cubicBezTo>
                    <a:pt x="39" y="150"/>
                    <a:pt x="38" y="150"/>
                    <a:pt x="38" y="150"/>
                  </a:cubicBezTo>
                  <a:cubicBezTo>
                    <a:pt x="39" y="149"/>
                    <a:pt x="40" y="151"/>
                    <a:pt x="40" y="151"/>
                  </a:cubicBezTo>
                  <a:cubicBezTo>
                    <a:pt x="41" y="151"/>
                    <a:pt x="41" y="151"/>
                    <a:pt x="41" y="152"/>
                  </a:cubicBezTo>
                  <a:cubicBezTo>
                    <a:pt x="42" y="152"/>
                    <a:pt x="42" y="152"/>
                    <a:pt x="42" y="153"/>
                  </a:cubicBezTo>
                  <a:cubicBezTo>
                    <a:pt x="42" y="153"/>
                    <a:pt x="42" y="152"/>
                    <a:pt x="43" y="152"/>
                  </a:cubicBezTo>
                  <a:cubicBezTo>
                    <a:pt x="43" y="152"/>
                    <a:pt x="43" y="153"/>
                    <a:pt x="44" y="153"/>
                  </a:cubicBezTo>
                  <a:cubicBezTo>
                    <a:pt x="44" y="153"/>
                    <a:pt x="44" y="153"/>
                    <a:pt x="45" y="153"/>
                  </a:cubicBezTo>
                  <a:cubicBezTo>
                    <a:pt x="45" y="153"/>
                    <a:pt x="45" y="153"/>
                    <a:pt x="46" y="153"/>
                  </a:cubicBezTo>
                  <a:cubicBezTo>
                    <a:pt x="46" y="152"/>
                    <a:pt x="46" y="152"/>
                    <a:pt x="46" y="152"/>
                  </a:cubicBezTo>
                  <a:cubicBezTo>
                    <a:pt x="47" y="152"/>
                    <a:pt x="47" y="152"/>
                    <a:pt x="47" y="152"/>
                  </a:cubicBezTo>
                  <a:cubicBezTo>
                    <a:pt x="48" y="152"/>
                    <a:pt x="48" y="152"/>
                    <a:pt x="48" y="152"/>
                  </a:cubicBezTo>
                  <a:cubicBezTo>
                    <a:pt x="48" y="152"/>
                    <a:pt x="48" y="152"/>
                    <a:pt x="48" y="152"/>
                  </a:cubicBezTo>
                  <a:cubicBezTo>
                    <a:pt x="48" y="152"/>
                    <a:pt x="48" y="153"/>
                    <a:pt x="48" y="153"/>
                  </a:cubicBezTo>
                  <a:cubicBezTo>
                    <a:pt x="49" y="153"/>
                    <a:pt x="49" y="153"/>
                    <a:pt x="49" y="154"/>
                  </a:cubicBezTo>
                  <a:cubicBezTo>
                    <a:pt x="49" y="154"/>
                    <a:pt x="49" y="155"/>
                    <a:pt x="49" y="155"/>
                  </a:cubicBezTo>
                  <a:cubicBezTo>
                    <a:pt x="48" y="155"/>
                    <a:pt x="48" y="155"/>
                    <a:pt x="47" y="155"/>
                  </a:cubicBezTo>
                  <a:cubicBezTo>
                    <a:pt x="47" y="156"/>
                    <a:pt x="47" y="156"/>
                    <a:pt x="46" y="156"/>
                  </a:cubicBezTo>
                  <a:cubicBezTo>
                    <a:pt x="46" y="157"/>
                    <a:pt x="46" y="157"/>
                    <a:pt x="46" y="157"/>
                  </a:cubicBezTo>
                  <a:cubicBezTo>
                    <a:pt x="45" y="157"/>
                    <a:pt x="45" y="157"/>
                    <a:pt x="45" y="157"/>
                  </a:cubicBezTo>
                  <a:cubicBezTo>
                    <a:pt x="45" y="156"/>
                    <a:pt x="45" y="155"/>
                    <a:pt x="45" y="154"/>
                  </a:cubicBezTo>
                  <a:cubicBezTo>
                    <a:pt x="44" y="155"/>
                    <a:pt x="44" y="156"/>
                    <a:pt x="44" y="157"/>
                  </a:cubicBezTo>
                  <a:cubicBezTo>
                    <a:pt x="44" y="157"/>
                    <a:pt x="44" y="157"/>
                    <a:pt x="44" y="157"/>
                  </a:cubicBezTo>
                  <a:cubicBezTo>
                    <a:pt x="44" y="158"/>
                    <a:pt x="44" y="158"/>
                    <a:pt x="43" y="158"/>
                  </a:cubicBezTo>
                  <a:cubicBezTo>
                    <a:pt x="43" y="159"/>
                    <a:pt x="42" y="160"/>
                    <a:pt x="41" y="159"/>
                  </a:cubicBezTo>
                  <a:cubicBezTo>
                    <a:pt x="40" y="160"/>
                    <a:pt x="40" y="160"/>
                    <a:pt x="40" y="160"/>
                  </a:cubicBezTo>
                  <a:cubicBezTo>
                    <a:pt x="40" y="161"/>
                    <a:pt x="40" y="161"/>
                    <a:pt x="40" y="161"/>
                  </a:cubicBezTo>
                  <a:cubicBezTo>
                    <a:pt x="39" y="161"/>
                    <a:pt x="39" y="161"/>
                    <a:pt x="38" y="161"/>
                  </a:cubicBezTo>
                  <a:cubicBezTo>
                    <a:pt x="37" y="161"/>
                    <a:pt x="36" y="161"/>
                    <a:pt x="36" y="161"/>
                  </a:cubicBezTo>
                  <a:cubicBezTo>
                    <a:pt x="35" y="161"/>
                    <a:pt x="34" y="161"/>
                    <a:pt x="35" y="161"/>
                  </a:cubicBezTo>
                  <a:cubicBezTo>
                    <a:pt x="35" y="161"/>
                    <a:pt x="37" y="161"/>
                    <a:pt x="37" y="161"/>
                  </a:cubicBezTo>
                  <a:cubicBezTo>
                    <a:pt x="38" y="162"/>
                    <a:pt x="39" y="162"/>
                    <a:pt x="39" y="162"/>
                  </a:cubicBezTo>
                  <a:cubicBezTo>
                    <a:pt x="40" y="164"/>
                    <a:pt x="37" y="163"/>
                    <a:pt x="36" y="163"/>
                  </a:cubicBezTo>
                  <a:cubicBezTo>
                    <a:pt x="36" y="163"/>
                    <a:pt x="38" y="164"/>
                    <a:pt x="38" y="164"/>
                  </a:cubicBezTo>
                  <a:cubicBezTo>
                    <a:pt x="38" y="164"/>
                    <a:pt x="39" y="164"/>
                    <a:pt x="39" y="165"/>
                  </a:cubicBezTo>
                  <a:cubicBezTo>
                    <a:pt x="39" y="165"/>
                    <a:pt x="39" y="165"/>
                    <a:pt x="38" y="165"/>
                  </a:cubicBezTo>
                  <a:cubicBezTo>
                    <a:pt x="38" y="166"/>
                    <a:pt x="38" y="166"/>
                    <a:pt x="39" y="166"/>
                  </a:cubicBezTo>
                  <a:cubicBezTo>
                    <a:pt x="39" y="167"/>
                    <a:pt x="39" y="167"/>
                    <a:pt x="38" y="167"/>
                  </a:cubicBezTo>
                  <a:cubicBezTo>
                    <a:pt x="38" y="167"/>
                    <a:pt x="38" y="166"/>
                    <a:pt x="37" y="166"/>
                  </a:cubicBezTo>
                  <a:cubicBezTo>
                    <a:pt x="37" y="167"/>
                    <a:pt x="38" y="168"/>
                    <a:pt x="38" y="168"/>
                  </a:cubicBezTo>
                  <a:cubicBezTo>
                    <a:pt x="38" y="169"/>
                    <a:pt x="38" y="169"/>
                    <a:pt x="38" y="169"/>
                  </a:cubicBezTo>
                  <a:cubicBezTo>
                    <a:pt x="38" y="170"/>
                    <a:pt x="38" y="170"/>
                    <a:pt x="38" y="170"/>
                  </a:cubicBezTo>
                  <a:cubicBezTo>
                    <a:pt x="37" y="171"/>
                    <a:pt x="37" y="170"/>
                    <a:pt x="37" y="169"/>
                  </a:cubicBezTo>
                  <a:cubicBezTo>
                    <a:pt x="36" y="170"/>
                    <a:pt x="37" y="170"/>
                    <a:pt x="37" y="170"/>
                  </a:cubicBezTo>
                  <a:cubicBezTo>
                    <a:pt x="37" y="170"/>
                    <a:pt x="36" y="170"/>
                    <a:pt x="36" y="170"/>
                  </a:cubicBezTo>
                  <a:cubicBezTo>
                    <a:pt x="36" y="171"/>
                    <a:pt x="37" y="171"/>
                    <a:pt x="37" y="172"/>
                  </a:cubicBezTo>
                  <a:cubicBezTo>
                    <a:pt x="37" y="172"/>
                    <a:pt x="38" y="173"/>
                    <a:pt x="38" y="173"/>
                  </a:cubicBezTo>
                  <a:cubicBezTo>
                    <a:pt x="38" y="173"/>
                    <a:pt x="37" y="173"/>
                    <a:pt x="37" y="173"/>
                  </a:cubicBezTo>
                  <a:cubicBezTo>
                    <a:pt x="37" y="173"/>
                    <a:pt x="37" y="174"/>
                    <a:pt x="37" y="174"/>
                  </a:cubicBezTo>
                  <a:cubicBezTo>
                    <a:pt x="37" y="174"/>
                    <a:pt x="36" y="174"/>
                    <a:pt x="36" y="174"/>
                  </a:cubicBezTo>
                  <a:cubicBezTo>
                    <a:pt x="36" y="175"/>
                    <a:pt x="37" y="175"/>
                    <a:pt x="37" y="175"/>
                  </a:cubicBezTo>
                  <a:cubicBezTo>
                    <a:pt x="38" y="175"/>
                    <a:pt x="38" y="176"/>
                    <a:pt x="38" y="176"/>
                  </a:cubicBezTo>
                  <a:cubicBezTo>
                    <a:pt x="37" y="177"/>
                    <a:pt x="37" y="177"/>
                    <a:pt x="37" y="177"/>
                  </a:cubicBezTo>
                  <a:cubicBezTo>
                    <a:pt x="37" y="177"/>
                    <a:pt x="37" y="177"/>
                    <a:pt x="37" y="178"/>
                  </a:cubicBezTo>
                  <a:cubicBezTo>
                    <a:pt x="36" y="178"/>
                    <a:pt x="36" y="179"/>
                    <a:pt x="36" y="180"/>
                  </a:cubicBezTo>
                  <a:cubicBezTo>
                    <a:pt x="36" y="180"/>
                    <a:pt x="38" y="181"/>
                    <a:pt x="36" y="181"/>
                  </a:cubicBezTo>
                  <a:cubicBezTo>
                    <a:pt x="36" y="182"/>
                    <a:pt x="36" y="183"/>
                    <a:pt x="36" y="183"/>
                  </a:cubicBezTo>
                  <a:cubicBezTo>
                    <a:pt x="36" y="184"/>
                    <a:pt x="36" y="184"/>
                    <a:pt x="36" y="184"/>
                  </a:cubicBezTo>
                  <a:cubicBezTo>
                    <a:pt x="36" y="184"/>
                    <a:pt x="36" y="184"/>
                    <a:pt x="36" y="184"/>
                  </a:cubicBezTo>
                  <a:cubicBezTo>
                    <a:pt x="36" y="185"/>
                    <a:pt x="36" y="185"/>
                    <a:pt x="36" y="185"/>
                  </a:cubicBezTo>
                  <a:cubicBezTo>
                    <a:pt x="36" y="185"/>
                    <a:pt x="36" y="185"/>
                    <a:pt x="36" y="185"/>
                  </a:cubicBezTo>
                  <a:cubicBezTo>
                    <a:pt x="36" y="185"/>
                    <a:pt x="36" y="185"/>
                    <a:pt x="36" y="186"/>
                  </a:cubicBezTo>
                  <a:cubicBezTo>
                    <a:pt x="35" y="186"/>
                    <a:pt x="35" y="186"/>
                    <a:pt x="35" y="187"/>
                  </a:cubicBezTo>
                  <a:cubicBezTo>
                    <a:pt x="34" y="187"/>
                    <a:pt x="35" y="187"/>
                    <a:pt x="34" y="187"/>
                  </a:cubicBezTo>
                  <a:cubicBezTo>
                    <a:pt x="34" y="188"/>
                    <a:pt x="34" y="188"/>
                    <a:pt x="34" y="188"/>
                  </a:cubicBezTo>
                  <a:cubicBezTo>
                    <a:pt x="34" y="188"/>
                    <a:pt x="34" y="189"/>
                    <a:pt x="34" y="189"/>
                  </a:cubicBezTo>
                  <a:cubicBezTo>
                    <a:pt x="34" y="190"/>
                    <a:pt x="34" y="190"/>
                    <a:pt x="33" y="190"/>
                  </a:cubicBezTo>
                  <a:cubicBezTo>
                    <a:pt x="33" y="191"/>
                    <a:pt x="33" y="191"/>
                    <a:pt x="33" y="192"/>
                  </a:cubicBezTo>
                  <a:cubicBezTo>
                    <a:pt x="32" y="192"/>
                    <a:pt x="32" y="193"/>
                    <a:pt x="32" y="192"/>
                  </a:cubicBezTo>
                  <a:cubicBezTo>
                    <a:pt x="31" y="192"/>
                    <a:pt x="30" y="191"/>
                    <a:pt x="30" y="192"/>
                  </a:cubicBezTo>
                  <a:cubicBezTo>
                    <a:pt x="29" y="192"/>
                    <a:pt x="29" y="192"/>
                    <a:pt x="29" y="192"/>
                  </a:cubicBezTo>
                  <a:cubicBezTo>
                    <a:pt x="29" y="192"/>
                    <a:pt x="29" y="192"/>
                    <a:pt x="28" y="192"/>
                  </a:cubicBezTo>
                  <a:cubicBezTo>
                    <a:pt x="28" y="192"/>
                    <a:pt x="28" y="192"/>
                    <a:pt x="28" y="192"/>
                  </a:cubicBezTo>
                  <a:cubicBezTo>
                    <a:pt x="28" y="192"/>
                    <a:pt x="27" y="192"/>
                    <a:pt x="27" y="192"/>
                  </a:cubicBezTo>
                  <a:cubicBezTo>
                    <a:pt x="27" y="192"/>
                    <a:pt x="26" y="192"/>
                    <a:pt x="26" y="192"/>
                  </a:cubicBezTo>
                  <a:cubicBezTo>
                    <a:pt x="25" y="192"/>
                    <a:pt x="25" y="192"/>
                    <a:pt x="24" y="192"/>
                  </a:cubicBezTo>
                  <a:cubicBezTo>
                    <a:pt x="24" y="192"/>
                    <a:pt x="25" y="193"/>
                    <a:pt x="24" y="194"/>
                  </a:cubicBezTo>
                  <a:cubicBezTo>
                    <a:pt x="24" y="194"/>
                    <a:pt x="23" y="193"/>
                    <a:pt x="23" y="193"/>
                  </a:cubicBezTo>
                  <a:cubicBezTo>
                    <a:pt x="23" y="193"/>
                    <a:pt x="23" y="194"/>
                    <a:pt x="23" y="194"/>
                  </a:cubicBezTo>
                  <a:cubicBezTo>
                    <a:pt x="22" y="195"/>
                    <a:pt x="21" y="196"/>
                    <a:pt x="21" y="197"/>
                  </a:cubicBezTo>
                  <a:cubicBezTo>
                    <a:pt x="21" y="198"/>
                    <a:pt x="22" y="199"/>
                    <a:pt x="22" y="200"/>
                  </a:cubicBezTo>
                  <a:cubicBezTo>
                    <a:pt x="22" y="200"/>
                    <a:pt x="21" y="201"/>
                    <a:pt x="21" y="201"/>
                  </a:cubicBezTo>
                  <a:cubicBezTo>
                    <a:pt x="20" y="202"/>
                    <a:pt x="20" y="201"/>
                    <a:pt x="19" y="201"/>
                  </a:cubicBezTo>
                  <a:cubicBezTo>
                    <a:pt x="19" y="201"/>
                    <a:pt x="19" y="201"/>
                    <a:pt x="18" y="201"/>
                  </a:cubicBezTo>
                  <a:cubicBezTo>
                    <a:pt x="17" y="201"/>
                    <a:pt x="17" y="201"/>
                    <a:pt x="16" y="201"/>
                  </a:cubicBezTo>
                  <a:cubicBezTo>
                    <a:pt x="15" y="202"/>
                    <a:pt x="13" y="202"/>
                    <a:pt x="13" y="201"/>
                  </a:cubicBezTo>
                  <a:cubicBezTo>
                    <a:pt x="13" y="200"/>
                    <a:pt x="12" y="199"/>
                    <a:pt x="13" y="199"/>
                  </a:cubicBezTo>
                  <a:cubicBezTo>
                    <a:pt x="13" y="198"/>
                    <a:pt x="13" y="198"/>
                    <a:pt x="13" y="198"/>
                  </a:cubicBezTo>
                  <a:cubicBezTo>
                    <a:pt x="13" y="197"/>
                    <a:pt x="13" y="197"/>
                    <a:pt x="13" y="197"/>
                  </a:cubicBezTo>
                  <a:cubicBezTo>
                    <a:pt x="12" y="197"/>
                    <a:pt x="12" y="196"/>
                    <a:pt x="12" y="196"/>
                  </a:cubicBezTo>
                  <a:cubicBezTo>
                    <a:pt x="12" y="195"/>
                    <a:pt x="12" y="195"/>
                    <a:pt x="11" y="195"/>
                  </a:cubicBezTo>
                  <a:cubicBezTo>
                    <a:pt x="11" y="194"/>
                    <a:pt x="11" y="193"/>
                    <a:pt x="11" y="192"/>
                  </a:cubicBezTo>
                  <a:cubicBezTo>
                    <a:pt x="10" y="192"/>
                    <a:pt x="10" y="191"/>
                    <a:pt x="9" y="190"/>
                  </a:cubicBezTo>
                  <a:cubicBezTo>
                    <a:pt x="10" y="190"/>
                    <a:pt x="11" y="191"/>
                    <a:pt x="11" y="191"/>
                  </a:cubicBezTo>
                  <a:cubicBezTo>
                    <a:pt x="12" y="191"/>
                    <a:pt x="12" y="191"/>
                    <a:pt x="11" y="190"/>
                  </a:cubicBezTo>
                  <a:cubicBezTo>
                    <a:pt x="11" y="190"/>
                    <a:pt x="10" y="189"/>
                    <a:pt x="11" y="188"/>
                  </a:cubicBezTo>
                  <a:cubicBezTo>
                    <a:pt x="11" y="188"/>
                    <a:pt x="12" y="189"/>
                    <a:pt x="12" y="188"/>
                  </a:cubicBezTo>
                  <a:cubicBezTo>
                    <a:pt x="12" y="187"/>
                    <a:pt x="12" y="187"/>
                    <a:pt x="12" y="186"/>
                  </a:cubicBezTo>
                  <a:cubicBezTo>
                    <a:pt x="12" y="186"/>
                    <a:pt x="12" y="186"/>
                    <a:pt x="11" y="186"/>
                  </a:cubicBezTo>
                  <a:cubicBezTo>
                    <a:pt x="10" y="186"/>
                    <a:pt x="10" y="185"/>
                    <a:pt x="10" y="184"/>
                  </a:cubicBezTo>
                  <a:cubicBezTo>
                    <a:pt x="10" y="183"/>
                    <a:pt x="9" y="183"/>
                    <a:pt x="8" y="182"/>
                  </a:cubicBezTo>
                  <a:cubicBezTo>
                    <a:pt x="8" y="182"/>
                    <a:pt x="8" y="182"/>
                    <a:pt x="8" y="181"/>
                  </a:cubicBezTo>
                  <a:cubicBezTo>
                    <a:pt x="8" y="181"/>
                    <a:pt x="8" y="180"/>
                    <a:pt x="7" y="180"/>
                  </a:cubicBezTo>
                  <a:cubicBezTo>
                    <a:pt x="7" y="179"/>
                    <a:pt x="7" y="178"/>
                    <a:pt x="7" y="177"/>
                  </a:cubicBezTo>
                  <a:cubicBezTo>
                    <a:pt x="7" y="177"/>
                    <a:pt x="7" y="176"/>
                    <a:pt x="6" y="176"/>
                  </a:cubicBezTo>
                  <a:cubicBezTo>
                    <a:pt x="6" y="176"/>
                    <a:pt x="6" y="177"/>
                    <a:pt x="6" y="177"/>
                  </a:cubicBezTo>
                  <a:cubicBezTo>
                    <a:pt x="6" y="176"/>
                    <a:pt x="6" y="176"/>
                    <a:pt x="5" y="175"/>
                  </a:cubicBezTo>
                  <a:cubicBezTo>
                    <a:pt x="5" y="174"/>
                    <a:pt x="5" y="173"/>
                    <a:pt x="5" y="173"/>
                  </a:cubicBezTo>
                  <a:cubicBezTo>
                    <a:pt x="5" y="173"/>
                    <a:pt x="4" y="173"/>
                    <a:pt x="4" y="172"/>
                  </a:cubicBezTo>
                  <a:cubicBezTo>
                    <a:pt x="4" y="172"/>
                    <a:pt x="5" y="172"/>
                    <a:pt x="5" y="172"/>
                  </a:cubicBezTo>
                  <a:cubicBezTo>
                    <a:pt x="5" y="171"/>
                    <a:pt x="4" y="171"/>
                    <a:pt x="4" y="171"/>
                  </a:cubicBezTo>
                  <a:cubicBezTo>
                    <a:pt x="4" y="170"/>
                    <a:pt x="5" y="170"/>
                    <a:pt x="5" y="169"/>
                  </a:cubicBezTo>
                  <a:cubicBezTo>
                    <a:pt x="5" y="169"/>
                    <a:pt x="5" y="168"/>
                    <a:pt x="5" y="168"/>
                  </a:cubicBezTo>
                  <a:cubicBezTo>
                    <a:pt x="5" y="167"/>
                    <a:pt x="5" y="166"/>
                    <a:pt x="5" y="165"/>
                  </a:cubicBezTo>
                  <a:cubicBezTo>
                    <a:pt x="5" y="164"/>
                    <a:pt x="4" y="165"/>
                    <a:pt x="4" y="166"/>
                  </a:cubicBezTo>
                  <a:cubicBezTo>
                    <a:pt x="2" y="167"/>
                    <a:pt x="3" y="165"/>
                    <a:pt x="3" y="165"/>
                  </a:cubicBezTo>
                  <a:cubicBezTo>
                    <a:pt x="3" y="164"/>
                    <a:pt x="2" y="165"/>
                    <a:pt x="2" y="165"/>
                  </a:cubicBezTo>
                  <a:cubicBezTo>
                    <a:pt x="2" y="165"/>
                    <a:pt x="2" y="165"/>
                    <a:pt x="2" y="164"/>
                  </a:cubicBezTo>
                  <a:cubicBezTo>
                    <a:pt x="1" y="165"/>
                    <a:pt x="1" y="164"/>
                    <a:pt x="1" y="163"/>
                  </a:cubicBezTo>
                  <a:cubicBezTo>
                    <a:pt x="1" y="162"/>
                    <a:pt x="1" y="162"/>
                    <a:pt x="1" y="160"/>
                  </a:cubicBezTo>
                  <a:cubicBezTo>
                    <a:pt x="1" y="160"/>
                    <a:pt x="1" y="159"/>
                    <a:pt x="1" y="159"/>
                  </a:cubicBezTo>
                  <a:cubicBezTo>
                    <a:pt x="1" y="158"/>
                    <a:pt x="0" y="158"/>
                    <a:pt x="0" y="157"/>
                  </a:cubicBezTo>
                  <a:cubicBezTo>
                    <a:pt x="0" y="157"/>
                    <a:pt x="0" y="155"/>
                    <a:pt x="1" y="155"/>
                  </a:cubicBezTo>
                  <a:cubicBezTo>
                    <a:pt x="1" y="155"/>
                    <a:pt x="1" y="155"/>
                    <a:pt x="1" y="155"/>
                  </a:cubicBezTo>
                  <a:cubicBezTo>
                    <a:pt x="3" y="155"/>
                    <a:pt x="1" y="157"/>
                    <a:pt x="3" y="158"/>
                  </a:cubicBezTo>
                  <a:cubicBezTo>
                    <a:pt x="4" y="158"/>
                    <a:pt x="4" y="155"/>
                    <a:pt x="4" y="155"/>
                  </a:cubicBezTo>
                  <a:cubicBezTo>
                    <a:pt x="5" y="153"/>
                    <a:pt x="5" y="153"/>
                    <a:pt x="5" y="152"/>
                  </a:cubicBezTo>
                  <a:cubicBezTo>
                    <a:pt x="4" y="151"/>
                    <a:pt x="4" y="150"/>
                    <a:pt x="4" y="149"/>
                  </a:cubicBezTo>
                  <a:cubicBezTo>
                    <a:pt x="4" y="148"/>
                    <a:pt x="5" y="148"/>
                    <a:pt x="5" y="147"/>
                  </a:cubicBezTo>
                  <a:cubicBezTo>
                    <a:pt x="6" y="147"/>
                    <a:pt x="5" y="146"/>
                    <a:pt x="5" y="145"/>
                  </a:cubicBezTo>
                  <a:cubicBezTo>
                    <a:pt x="6" y="144"/>
                    <a:pt x="7" y="144"/>
                    <a:pt x="7" y="144"/>
                  </a:cubicBezTo>
                  <a:cubicBezTo>
                    <a:pt x="8" y="144"/>
                    <a:pt x="9" y="143"/>
                    <a:pt x="9" y="142"/>
                  </a:cubicBezTo>
                  <a:cubicBezTo>
                    <a:pt x="10" y="142"/>
                    <a:pt x="10" y="141"/>
                    <a:pt x="10" y="140"/>
                  </a:cubicBezTo>
                  <a:cubicBezTo>
                    <a:pt x="10" y="139"/>
                    <a:pt x="10" y="138"/>
                    <a:pt x="10" y="137"/>
                  </a:cubicBezTo>
                  <a:cubicBezTo>
                    <a:pt x="10" y="135"/>
                    <a:pt x="9" y="133"/>
                    <a:pt x="8" y="132"/>
                  </a:cubicBezTo>
                  <a:cubicBezTo>
                    <a:pt x="8" y="131"/>
                    <a:pt x="8" y="130"/>
                    <a:pt x="8" y="129"/>
                  </a:cubicBezTo>
                  <a:cubicBezTo>
                    <a:pt x="9" y="129"/>
                    <a:pt x="10" y="129"/>
                    <a:pt x="11" y="129"/>
                  </a:cubicBezTo>
                  <a:cubicBezTo>
                    <a:pt x="11" y="128"/>
                    <a:pt x="11" y="128"/>
                    <a:pt x="11" y="127"/>
                  </a:cubicBezTo>
                  <a:cubicBezTo>
                    <a:pt x="12" y="126"/>
                    <a:pt x="12" y="126"/>
                    <a:pt x="12" y="125"/>
                  </a:cubicBezTo>
                  <a:cubicBezTo>
                    <a:pt x="12" y="124"/>
                    <a:pt x="11" y="122"/>
                    <a:pt x="10" y="122"/>
                  </a:cubicBezTo>
                  <a:cubicBezTo>
                    <a:pt x="9" y="121"/>
                    <a:pt x="9" y="121"/>
                    <a:pt x="8" y="121"/>
                  </a:cubicBezTo>
                  <a:cubicBezTo>
                    <a:pt x="8" y="120"/>
                    <a:pt x="7" y="119"/>
                    <a:pt x="7" y="118"/>
                  </a:cubicBezTo>
                  <a:cubicBezTo>
                    <a:pt x="7" y="117"/>
                    <a:pt x="8" y="117"/>
                    <a:pt x="8" y="116"/>
                  </a:cubicBezTo>
                  <a:cubicBezTo>
                    <a:pt x="8" y="115"/>
                    <a:pt x="8" y="114"/>
                    <a:pt x="8" y="113"/>
                  </a:cubicBezTo>
                  <a:cubicBezTo>
                    <a:pt x="8" y="111"/>
                    <a:pt x="8" y="110"/>
                    <a:pt x="7" y="108"/>
                  </a:cubicBezTo>
                  <a:cubicBezTo>
                    <a:pt x="7" y="107"/>
                    <a:pt x="7" y="107"/>
                    <a:pt x="7" y="106"/>
                  </a:cubicBezTo>
                  <a:cubicBezTo>
                    <a:pt x="7" y="105"/>
                    <a:pt x="7" y="104"/>
                    <a:pt x="7" y="103"/>
                  </a:cubicBezTo>
                  <a:cubicBezTo>
                    <a:pt x="7" y="103"/>
                    <a:pt x="7" y="102"/>
                    <a:pt x="7" y="101"/>
                  </a:cubicBezTo>
                  <a:cubicBezTo>
                    <a:pt x="7" y="101"/>
                    <a:pt x="8" y="100"/>
                    <a:pt x="7" y="99"/>
                  </a:cubicBezTo>
                  <a:cubicBezTo>
                    <a:pt x="7" y="98"/>
                    <a:pt x="6" y="97"/>
                    <a:pt x="7" y="95"/>
                  </a:cubicBezTo>
                  <a:cubicBezTo>
                    <a:pt x="7" y="94"/>
                    <a:pt x="8" y="94"/>
                    <a:pt x="8" y="93"/>
                  </a:cubicBezTo>
                  <a:cubicBezTo>
                    <a:pt x="8" y="92"/>
                    <a:pt x="7" y="92"/>
                    <a:pt x="8" y="91"/>
                  </a:cubicBezTo>
                  <a:cubicBezTo>
                    <a:pt x="9" y="90"/>
                    <a:pt x="9" y="88"/>
                    <a:pt x="10" y="87"/>
                  </a:cubicBezTo>
                  <a:cubicBezTo>
                    <a:pt x="11" y="86"/>
                    <a:pt x="13" y="85"/>
                    <a:pt x="14" y="84"/>
                  </a:cubicBezTo>
                  <a:cubicBezTo>
                    <a:pt x="15" y="84"/>
                    <a:pt x="16" y="84"/>
                    <a:pt x="17" y="84"/>
                  </a:cubicBezTo>
                  <a:cubicBezTo>
                    <a:pt x="17" y="85"/>
                    <a:pt x="17" y="85"/>
                    <a:pt x="18" y="85"/>
                  </a:cubicBezTo>
                  <a:cubicBezTo>
                    <a:pt x="18" y="85"/>
                    <a:pt x="19" y="85"/>
                    <a:pt x="19" y="85"/>
                  </a:cubicBezTo>
                  <a:cubicBezTo>
                    <a:pt x="20" y="85"/>
                    <a:pt x="21" y="83"/>
                    <a:pt x="21" y="82"/>
                  </a:cubicBezTo>
                  <a:cubicBezTo>
                    <a:pt x="21" y="81"/>
                    <a:pt x="21" y="80"/>
                    <a:pt x="21" y="79"/>
                  </a:cubicBezTo>
                  <a:cubicBezTo>
                    <a:pt x="20" y="78"/>
                    <a:pt x="20" y="78"/>
                    <a:pt x="19" y="78"/>
                  </a:cubicBezTo>
                  <a:cubicBezTo>
                    <a:pt x="18" y="77"/>
                    <a:pt x="17" y="76"/>
                    <a:pt x="18" y="75"/>
                  </a:cubicBezTo>
                  <a:cubicBezTo>
                    <a:pt x="18" y="74"/>
                    <a:pt x="19" y="74"/>
                    <a:pt x="19" y="73"/>
                  </a:cubicBezTo>
                  <a:cubicBezTo>
                    <a:pt x="19" y="73"/>
                    <a:pt x="20" y="72"/>
                    <a:pt x="20" y="71"/>
                  </a:cubicBezTo>
                  <a:cubicBezTo>
                    <a:pt x="21" y="70"/>
                    <a:pt x="22" y="68"/>
                    <a:pt x="22" y="67"/>
                  </a:cubicBezTo>
                  <a:cubicBezTo>
                    <a:pt x="22" y="66"/>
                    <a:pt x="22" y="66"/>
                    <a:pt x="23" y="65"/>
                  </a:cubicBezTo>
                  <a:cubicBezTo>
                    <a:pt x="23" y="64"/>
                    <a:pt x="23" y="63"/>
                    <a:pt x="23" y="62"/>
                  </a:cubicBezTo>
                  <a:cubicBezTo>
                    <a:pt x="23" y="61"/>
                    <a:pt x="23" y="60"/>
                    <a:pt x="23" y="60"/>
                  </a:cubicBezTo>
                  <a:cubicBezTo>
                    <a:pt x="23" y="59"/>
                    <a:pt x="24" y="58"/>
                    <a:pt x="24" y="57"/>
                  </a:cubicBezTo>
                  <a:cubicBezTo>
                    <a:pt x="24" y="56"/>
                    <a:pt x="24" y="54"/>
                    <a:pt x="23" y="53"/>
                  </a:cubicBezTo>
                  <a:cubicBezTo>
                    <a:pt x="23" y="51"/>
                    <a:pt x="24" y="51"/>
                    <a:pt x="26" y="51"/>
                  </a:cubicBezTo>
                  <a:cubicBezTo>
                    <a:pt x="27" y="51"/>
                    <a:pt x="27" y="51"/>
                    <a:pt x="28" y="50"/>
                  </a:cubicBezTo>
                  <a:cubicBezTo>
                    <a:pt x="28" y="50"/>
                    <a:pt x="29" y="50"/>
                    <a:pt x="29" y="49"/>
                  </a:cubicBezTo>
                  <a:cubicBezTo>
                    <a:pt x="30" y="48"/>
                    <a:pt x="29" y="46"/>
                    <a:pt x="29" y="45"/>
                  </a:cubicBezTo>
                  <a:cubicBezTo>
                    <a:pt x="30" y="44"/>
                    <a:pt x="30" y="44"/>
                    <a:pt x="31" y="43"/>
                  </a:cubicBezTo>
                  <a:cubicBezTo>
                    <a:pt x="31" y="43"/>
                    <a:pt x="31" y="42"/>
                    <a:pt x="32" y="41"/>
                  </a:cubicBezTo>
                  <a:cubicBezTo>
                    <a:pt x="32" y="40"/>
                    <a:pt x="33" y="38"/>
                    <a:pt x="34" y="37"/>
                  </a:cubicBezTo>
                  <a:cubicBezTo>
                    <a:pt x="36" y="36"/>
                    <a:pt x="36" y="35"/>
                    <a:pt x="36" y="34"/>
                  </a:cubicBezTo>
                  <a:cubicBezTo>
                    <a:pt x="36" y="32"/>
                    <a:pt x="34" y="31"/>
                    <a:pt x="34" y="29"/>
                  </a:cubicBezTo>
                  <a:cubicBezTo>
                    <a:pt x="33" y="28"/>
                    <a:pt x="35" y="28"/>
                    <a:pt x="36" y="27"/>
                  </a:cubicBezTo>
                  <a:cubicBezTo>
                    <a:pt x="37" y="26"/>
                    <a:pt x="37" y="24"/>
                    <a:pt x="38" y="22"/>
                  </a:cubicBezTo>
                  <a:cubicBezTo>
                    <a:pt x="38" y="21"/>
                    <a:pt x="40" y="20"/>
                    <a:pt x="41" y="19"/>
                  </a:cubicBezTo>
                  <a:cubicBezTo>
                    <a:pt x="41" y="18"/>
                    <a:pt x="41" y="18"/>
                    <a:pt x="42" y="17"/>
                  </a:cubicBezTo>
                  <a:cubicBezTo>
                    <a:pt x="42" y="17"/>
                    <a:pt x="43" y="18"/>
                    <a:pt x="44" y="18"/>
                  </a:cubicBezTo>
                  <a:cubicBezTo>
                    <a:pt x="44" y="19"/>
                    <a:pt x="45" y="19"/>
                    <a:pt x="46" y="19"/>
                  </a:cubicBezTo>
                  <a:cubicBezTo>
                    <a:pt x="46" y="19"/>
                    <a:pt x="46" y="19"/>
                    <a:pt x="47" y="18"/>
                  </a:cubicBezTo>
                  <a:cubicBezTo>
                    <a:pt x="47" y="18"/>
                    <a:pt x="47" y="17"/>
                    <a:pt x="48" y="16"/>
                  </a:cubicBezTo>
                  <a:cubicBezTo>
                    <a:pt x="48" y="16"/>
                    <a:pt x="48" y="15"/>
                    <a:pt x="48" y="14"/>
                  </a:cubicBezTo>
                  <a:cubicBezTo>
                    <a:pt x="48" y="13"/>
                    <a:pt x="48" y="12"/>
                    <a:pt x="48" y="11"/>
                  </a:cubicBezTo>
                  <a:cubicBezTo>
                    <a:pt x="48" y="11"/>
                    <a:pt x="47" y="10"/>
                    <a:pt x="48" y="9"/>
                  </a:cubicBezTo>
                  <a:cubicBezTo>
                    <a:pt x="48" y="9"/>
                    <a:pt x="49" y="9"/>
                    <a:pt x="49" y="9"/>
                  </a:cubicBezTo>
                  <a:cubicBezTo>
                    <a:pt x="50" y="9"/>
                    <a:pt x="50" y="9"/>
                    <a:pt x="51" y="9"/>
                  </a:cubicBezTo>
                  <a:cubicBezTo>
                    <a:pt x="51" y="10"/>
                    <a:pt x="52" y="10"/>
                    <a:pt x="53" y="10"/>
                  </a:cubicBezTo>
                  <a:cubicBezTo>
                    <a:pt x="54" y="10"/>
                    <a:pt x="54" y="10"/>
                    <a:pt x="55" y="10"/>
                  </a:cubicBezTo>
                  <a:cubicBezTo>
                    <a:pt x="56" y="11"/>
                    <a:pt x="57" y="11"/>
                    <a:pt x="57" y="11"/>
                  </a:cubicBezTo>
                  <a:cubicBezTo>
                    <a:pt x="58" y="12"/>
                    <a:pt x="59" y="12"/>
                    <a:pt x="60" y="12"/>
                  </a:cubicBezTo>
                  <a:cubicBezTo>
                    <a:pt x="60" y="12"/>
                    <a:pt x="61" y="12"/>
                    <a:pt x="61" y="11"/>
                  </a:cubicBezTo>
                  <a:cubicBezTo>
                    <a:pt x="62" y="10"/>
                    <a:pt x="61" y="10"/>
                    <a:pt x="61" y="10"/>
                  </a:cubicBezTo>
                  <a:cubicBezTo>
                    <a:pt x="60" y="10"/>
                    <a:pt x="59" y="10"/>
                    <a:pt x="60" y="9"/>
                  </a:cubicBezTo>
                  <a:cubicBezTo>
                    <a:pt x="60" y="8"/>
                    <a:pt x="61" y="8"/>
                    <a:pt x="61" y="8"/>
                  </a:cubicBezTo>
                  <a:cubicBezTo>
                    <a:pt x="62" y="7"/>
                    <a:pt x="63" y="5"/>
                    <a:pt x="63" y="4"/>
                  </a:cubicBezTo>
                  <a:cubicBezTo>
                    <a:pt x="63" y="3"/>
                    <a:pt x="62" y="2"/>
                    <a:pt x="62" y="2"/>
                  </a:cubicBezTo>
                  <a:cubicBezTo>
                    <a:pt x="61" y="1"/>
                    <a:pt x="61" y="1"/>
                    <a:pt x="61" y="0"/>
                  </a:cubicBezTo>
                  <a:cubicBezTo>
                    <a:pt x="63" y="0"/>
                    <a:pt x="64" y="0"/>
                    <a:pt x="66" y="1"/>
                  </a:cubicBezTo>
                  <a:cubicBezTo>
                    <a:pt x="67" y="1"/>
                    <a:pt x="67" y="1"/>
                    <a:pt x="66" y="2"/>
                  </a:cubicBezTo>
                  <a:cubicBezTo>
                    <a:pt x="66" y="3"/>
                    <a:pt x="66" y="2"/>
                    <a:pt x="66" y="3"/>
                  </a:cubicBezTo>
                  <a:cubicBezTo>
                    <a:pt x="67" y="3"/>
                    <a:pt x="67" y="3"/>
                    <a:pt x="68" y="3"/>
                  </a:cubicBezTo>
                  <a:cubicBezTo>
                    <a:pt x="68" y="4"/>
                    <a:pt x="68" y="4"/>
                    <a:pt x="68" y="5"/>
                  </a:cubicBezTo>
                  <a:cubicBezTo>
                    <a:pt x="69" y="5"/>
                    <a:pt x="69" y="5"/>
                    <a:pt x="70" y="6"/>
                  </a:cubicBezTo>
                  <a:cubicBezTo>
                    <a:pt x="70" y="6"/>
                    <a:pt x="70" y="6"/>
                    <a:pt x="70" y="7"/>
                  </a:cubicBezTo>
                  <a:cubicBezTo>
                    <a:pt x="70" y="7"/>
                    <a:pt x="71" y="7"/>
                    <a:pt x="71" y="7"/>
                  </a:cubicBezTo>
                  <a:cubicBezTo>
                    <a:pt x="71" y="7"/>
                    <a:pt x="71" y="8"/>
                    <a:pt x="72" y="8"/>
                  </a:cubicBezTo>
                  <a:cubicBezTo>
                    <a:pt x="72" y="9"/>
                    <a:pt x="73" y="9"/>
                    <a:pt x="73" y="9"/>
                  </a:cubicBezTo>
                  <a:cubicBezTo>
                    <a:pt x="74" y="10"/>
                    <a:pt x="74" y="11"/>
                    <a:pt x="75" y="11"/>
                  </a:cubicBezTo>
                  <a:cubicBezTo>
                    <a:pt x="75" y="11"/>
                    <a:pt x="76" y="10"/>
                    <a:pt x="76" y="11"/>
                  </a:cubicBezTo>
                  <a:cubicBezTo>
                    <a:pt x="77" y="11"/>
                    <a:pt x="77" y="11"/>
                    <a:pt x="78" y="12"/>
                  </a:cubicBezTo>
                  <a:cubicBezTo>
                    <a:pt x="79" y="12"/>
                    <a:pt x="79" y="13"/>
                    <a:pt x="80" y="13"/>
                  </a:cubicBezTo>
                  <a:cubicBezTo>
                    <a:pt x="80" y="14"/>
                    <a:pt x="81" y="14"/>
                    <a:pt x="81" y="15"/>
                  </a:cubicBezTo>
                  <a:cubicBezTo>
                    <a:pt x="81" y="15"/>
                    <a:pt x="81" y="16"/>
                    <a:pt x="82" y="17"/>
                  </a:cubicBezTo>
                  <a:cubicBezTo>
                    <a:pt x="82" y="17"/>
                    <a:pt x="82" y="17"/>
                    <a:pt x="82" y="17"/>
                  </a:cubicBezTo>
                  <a:cubicBezTo>
                    <a:pt x="83" y="17"/>
                    <a:pt x="83" y="18"/>
                    <a:pt x="83" y="18"/>
                  </a:cubicBezTo>
                  <a:cubicBezTo>
                    <a:pt x="83" y="19"/>
                    <a:pt x="84" y="19"/>
                    <a:pt x="84" y="19"/>
                  </a:cubicBezTo>
                  <a:cubicBezTo>
                    <a:pt x="85" y="20"/>
                    <a:pt x="85" y="20"/>
                    <a:pt x="84" y="21"/>
                  </a:cubicBezTo>
                  <a:cubicBezTo>
                    <a:pt x="84" y="21"/>
                    <a:pt x="83" y="22"/>
                    <a:pt x="83" y="23"/>
                  </a:cubicBezTo>
                  <a:cubicBezTo>
                    <a:pt x="83" y="23"/>
                    <a:pt x="83" y="24"/>
                    <a:pt x="84" y="25"/>
                  </a:cubicBezTo>
                  <a:cubicBezTo>
                    <a:pt x="84" y="25"/>
                    <a:pt x="84" y="26"/>
                    <a:pt x="84" y="26"/>
                  </a:cubicBezTo>
                  <a:cubicBezTo>
                    <a:pt x="84" y="27"/>
                    <a:pt x="83" y="28"/>
                    <a:pt x="84" y="29"/>
                  </a:cubicBezTo>
                  <a:cubicBezTo>
                    <a:pt x="84" y="29"/>
                    <a:pt x="85" y="29"/>
                    <a:pt x="85" y="30"/>
                  </a:cubicBezTo>
                  <a:cubicBezTo>
                    <a:pt x="85" y="30"/>
                    <a:pt x="85" y="31"/>
                    <a:pt x="85" y="31"/>
                  </a:cubicBezTo>
                  <a:cubicBezTo>
                    <a:pt x="85" y="32"/>
                    <a:pt x="85" y="32"/>
                    <a:pt x="85" y="32"/>
                  </a:cubicBezTo>
                  <a:cubicBezTo>
                    <a:pt x="84" y="32"/>
                    <a:pt x="84" y="33"/>
                    <a:pt x="84" y="33"/>
                  </a:cubicBezTo>
                  <a:cubicBezTo>
                    <a:pt x="84" y="33"/>
                    <a:pt x="84" y="33"/>
                    <a:pt x="84" y="34"/>
                  </a:cubicBezTo>
                  <a:cubicBezTo>
                    <a:pt x="84" y="34"/>
                    <a:pt x="85" y="35"/>
                    <a:pt x="85" y="35"/>
                  </a:cubicBezTo>
                  <a:cubicBezTo>
                    <a:pt x="85" y="36"/>
                    <a:pt x="85" y="37"/>
                    <a:pt x="85" y="37"/>
                  </a:cubicBezTo>
                  <a:cubicBezTo>
                    <a:pt x="86" y="38"/>
                    <a:pt x="87" y="39"/>
                    <a:pt x="87" y="40"/>
                  </a:cubicBezTo>
                  <a:cubicBezTo>
                    <a:pt x="85" y="41"/>
                    <a:pt x="86" y="43"/>
                    <a:pt x="86" y="44"/>
                  </a:cubicBezTo>
                  <a:cubicBezTo>
                    <a:pt x="86" y="44"/>
                    <a:pt x="86" y="45"/>
                    <a:pt x="85" y="45"/>
                  </a:cubicBezTo>
                  <a:cubicBezTo>
                    <a:pt x="85" y="46"/>
                    <a:pt x="84" y="46"/>
                    <a:pt x="84" y="47"/>
                  </a:cubicBezTo>
                  <a:cubicBezTo>
                    <a:pt x="85" y="47"/>
                    <a:pt x="85" y="49"/>
                    <a:pt x="85" y="49"/>
                  </a:cubicBezTo>
                  <a:cubicBezTo>
                    <a:pt x="85" y="50"/>
                    <a:pt x="85" y="50"/>
                    <a:pt x="85" y="51"/>
                  </a:cubicBezTo>
                  <a:cubicBezTo>
                    <a:pt x="85" y="51"/>
                    <a:pt x="86" y="51"/>
                    <a:pt x="86" y="51"/>
                  </a:cubicBezTo>
                  <a:cubicBezTo>
                    <a:pt x="86" y="51"/>
                    <a:pt x="86" y="52"/>
                    <a:pt x="87" y="52"/>
                  </a:cubicBezTo>
                  <a:cubicBezTo>
                    <a:pt x="87" y="53"/>
                    <a:pt x="87" y="53"/>
                    <a:pt x="87" y="54"/>
                  </a:cubicBezTo>
                  <a:cubicBezTo>
                    <a:pt x="87" y="55"/>
                    <a:pt x="88" y="55"/>
                    <a:pt x="88" y="56"/>
                  </a:cubicBezTo>
                  <a:close/>
                  <a:moveTo>
                    <a:pt x="36" y="189"/>
                  </a:moveTo>
                  <a:cubicBezTo>
                    <a:pt x="35" y="190"/>
                    <a:pt x="36" y="192"/>
                    <a:pt x="37" y="191"/>
                  </a:cubicBezTo>
                  <a:cubicBezTo>
                    <a:pt x="37" y="190"/>
                    <a:pt x="37" y="189"/>
                    <a:pt x="37" y="188"/>
                  </a:cubicBezTo>
                  <a:cubicBezTo>
                    <a:pt x="37" y="188"/>
                    <a:pt x="38" y="187"/>
                    <a:pt x="38" y="186"/>
                  </a:cubicBezTo>
                  <a:cubicBezTo>
                    <a:pt x="38" y="184"/>
                    <a:pt x="39" y="183"/>
                    <a:pt x="39" y="182"/>
                  </a:cubicBezTo>
                  <a:cubicBezTo>
                    <a:pt x="39" y="181"/>
                    <a:pt x="39" y="180"/>
                    <a:pt x="40" y="180"/>
                  </a:cubicBezTo>
                  <a:cubicBezTo>
                    <a:pt x="40" y="179"/>
                    <a:pt x="40" y="178"/>
                    <a:pt x="40" y="177"/>
                  </a:cubicBezTo>
                  <a:cubicBezTo>
                    <a:pt x="39" y="178"/>
                    <a:pt x="39" y="178"/>
                    <a:pt x="39" y="179"/>
                  </a:cubicBezTo>
                  <a:cubicBezTo>
                    <a:pt x="39" y="180"/>
                    <a:pt x="39" y="181"/>
                    <a:pt x="38" y="182"/>
                  </a:cubicBezTo>
                  <a:cubicBezTo>
                    <a:pt x="38" y="183"/>
                    <a:pt x="38" y="183"/>
                    <a:pt x="37" y="183"/>
                  </a:cubicBezTo>
                  <a:cubicBezTo>
                    <a:pt x="37" y="184"/>
                    <a:pt x="37" y="184"/>
                    <a:pt x="37" y="185"/>
                  </a:cubicBezTo>
                  <a:cubicBezTo>
                    <a:pt x="36" y="186"/>
                    <a:pt x="36" y="187"/>
                    <a:pt x="36" y="188"/>
                  </a:cubicBezTo>
                  <a:cubicBezTo>
                    <a:pt x="36" y="189"/>
                    <a:pt x="36" y="189"/>
                    <a:pt x="36" y="189"/>
                  </a:cubicBezTo>
                  <a:close/>
                  <a:moveTo>
                    <a:pt x="49" y="181"/>
                  </a:moveTo>
                  <a:cubicBezTo>
                    <a:pt x="49" y="180"/>
                    <a:pt x="50" y="179"/>
                    <a:pt x="51" y="179"/>
                  </a:cubicBezTo>
                  <a:cubicBezTo>
                    <a:pt x="51" y="178"/>
                    <a:pt x="51" y="178"/>
                    <a:pt x="51" y="178"/>
                  </a:cubicBezTo>
                  <a:cubicBezTo>
                    <a:pt x="51" y="177"/>
                    <a:pt x="52" y="177"/>
                    <a:pt x="52" y="177"/>
                  </a:cubicBezTo>
                  <a:cubicBezTo>
                    <a:pt x="54" y="176"/>
                    <a:pt x="52" y="176"/>
                    <a:pt x="52" y="176"/>
                  </a:cubicBezTo>
                  <a:cubicBezTo>
                    <a:pt x="51" y="176"/>
                    <a:pt x="52" y="175"/>
                    <a:pt x="52" y="175"/>
                  </a:cubicBezTo>
                  <a:cubicBezTo>
                    <a:pt x="52" y="174"/>
                    <a:pt x="52" y="174"/>
                    <a:pt x="52" y="174"/>
                  </a:cubicBezTo>
                  <a:cubicBezTo>
                    <a:pt x="52" y="174"/>
                    <a:pt x="52" y="173"/>
                    <a:pt x="52" y="173"/>
                  </a:cubicBezTo>
                  <a:cubicBezTo>
                    <a:pt x="52" y="173"/>
                    <a:pt x="53" y="173"/>
                    <a:pt x="53" y="172"/>
                  </a:cubicBezTo>
                  <a:cubicBezTo>
                    <a:pt x="53" y="172"/>
                    <a:pt x="53" y="172"/>
                    <a:pt x="53" y="172"/>
                  </a:cubicBezTo>
                  <a:cubicBezTo>
                    <a:pt x="53" y="171"/>
                    <a:pt x="53" y="171"/>
                    <a:pt x="54" y="171"/>
                  </a:cubicBezTo>
                  <a:cubicBezTo>
                    <a:pt x="54" y="171"/>
                    <a:pt x="54" y="171"/>
                    <a:pt x="54" y="170"/>
                  </a:cubicBezTo>
                  <a:cubicBezTo>
                    <a:pt x="55" y="170"/>
                    <a:pt x="55" y="170"/>
                    <a:pt x="55" y="170"/>
                  </a:cubicBezTo>
                  <a:cubicBezTo>
                    <a:pt x="55" y="169"/>
                    <a:pt x="55" y="169"/>
                    <a:pt x="54" y="169"/>
                  </a:cubicBezTo>
                  <a:cubicBezTo>
                    <a:pt x="54" y="169"/>
                    <a:pt x="53" y="171"/>
                    <a:pt x="52" y="170"/>
                  </a:cubicBezTo>
                  <a:cubicBezTo>
                    <a:pt x="52" y="171"/>
                    <a:pt x="52" y="171"/>
                    <a:pt x="52" y="171"/>
                  </a:cubicBezTo>
                  <a:cubicBezTo>
                    <a:pt x="52" y="171"/>
                    <a:pt x="51" y="170"/>
                    <a:pt x="51" y="170"/>
                  </a:cubicBezTo>
                  <a:cubicBezTo>
                    <a:pt x="51" y="170"/>
                    <a:pt x="51" y="171"/>
                    <a:pt x="51" y="171"/>
                  </a:cubicBezTo>
                  <a:cubicBezTo>
                    <a:pt x="51" y="171"/>
                    <a:pt x="51" y="171"/>
                    <a:pt x="50" y="171"/>
                  </a:cubicBezTo>
                  <a:cubicBezTo>
                    <a:pt x="50" y="172"/>
                    <a:pt x="49" y="172"/>
                    <a:pt x="49" y="173"/>
                  </a:cubicBezTo>
                  <a:cubicBezTo>
                    <a:pt x="48" y="174"/>
                    <a:pt x="48" y="174"/>
                    <a:pt x="47" y="175"/>
                  </a:cubicBezTo>
                  <a:cubicBezTo>
                    <a:pt x="47" y="176"/>
                    <a:pt x="48" y="176"/>
                    <a:pt x="48" y="177"/>
                  </a:cubicBezTo>
                  <a:cubicBezTo>
                    <a:pt x="48" y="178"/>
                    <a:pt x="47" y="178"/>
                    <a:pt x="47" y="178"/>
                  </a:cubicBezTo>
                  <a:cubicBezTo>
                    <a:pt x="47" y="179"/>
                    <a:pt x="48" y="179"/>
                    <a:pt x="48" y="179"/>
                  </a:cubicBezTo>
                  <a:cubicBezTo>
                    <a:pt x="48" y="180"/>
                    <a:pt x="48" y="181"/>
                    <a:pt x="48" y="182"/>
                  </a:cubicBezTo>
                  <a:cubicBezTo>
                    <a:pt x="47" y="182"/>
                    <a:pt x="47" y="183"/>
                    <a:pt x="48" y="183"/>
                  </a:cubicBezTo>
                  <a:cubicBezTo>
                    <a:pt x="49" y="183"/>
                    <a:pt x="49" y="181"/>
                    <a:pt x="49" y="181"/>
                  </a:cubicBezTo>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83" name="Freeform 791">
              <a:extLst>
                <a:ext uri="{FF2B5EF4-FFF2-40B4-BE49-F238E27FC236}">
                  <a16:creationId xmlns:a16="http://schemas.microsoft.com/office/drawing/2014/main" id="{852537C3-419D-19C6-96C6-799E3B16B4C6}"/>
                </a:ext>
              </a:extLst>
            </p:cNvPr>
            <p:cNvSpPr>
              <a:spLocks noEditPoints="1"/>
            </p:cNvSpPr>
            <p:nvPr/>
          </p:nvSpPr>
          <p:spPr bwMode="auto">
            <a:xfrm>
              <a:off x="5121276" y="3508375"/>
              <a:ext cx="384175" cy="287338"/>
            </a:xfrm>
            <a:custGeom>
              <a:avLst/>
              <a:gdLst>
                <a:gd name="T0" fmla="*/ 79 w 92"/>
                <a:gd name="T1" fmla="*/ 21 h 69"/>
                <a:gd name="T2" fmla="*/ 68 w 92"/>
                <a:gd name="T3" fmla="*/ 29 h 69"/>
                <a:gd name="T4" fmla="*/ 60 w 92"/>
                <a:gd name="T5" fmla="*/ 40 h 69"/>
                <a:gd name="T6" fmla="*/ 63 w 92"/>
                <a:gd name="T7" fmla="*/ 47 h 69"/>
                <a:gd name="T8" fmla="*/ 57 w 92"/>
                <a:gd name="T9" fmla="*/ 53 h 69"/>
                <a:gd name="T10" fmla="*/ 54 w 92"/>
                <a:gd name="T11" fmla="*/ 56 h 69"/>
                <a:gd name="T12" fmla="*/ 48 w 92"/>
                <a:gd name="T13" fmla="*/ 63 h 69"/>
                <a:gd name="T14" fmla="*/ 40 w 92"/>
                <a:gd name="T15" fmla="*/ 63 h 69"/>
                <a:gd name="T16" fmla="*/ 30 w 92"/>
                <a:gd name="T17" fmla="*/ 65 h 69"/>
                <a:gd name="T18" fmla="*/ 24 w 92"/>
                <a:gd name="T19" fmla="*/ 69 h 69"/>
                <a:gd name="T20" fmla="*/ 20 w 92"/>
                <a:gd name="T21" fmla="*/ 65 h 69"/>
                <a:gd name="T22" fmla="*/ 16 w 92"/>
                <a:gd name="T23" fmla="*/ 60 h 69"/>
                <a:gd name="T24" fmla="*/ 12 w 92"/>
                <a:gd name="T25" fmla="*/ 55 h 69"/>
                <a:gd name="T26" fmla="*/ 15 w 92"/>
                <a:gd name="T27" fmla="*/ 50 h 69"/>
                <a:gd name="T28" fmla="*/ 13 w 92"/>
                <a:gd name="T29" fmla="*/ 47 h 69"/>
                <a:gd name="T30" fmla="*/ 15 w 92"/>
                <a:gd name="T31" fmla="*/ 43 h 69"/>
                <a:gd name="T32" fmla="*/ 13 w 92"/>
                <a:gd name="T33" fmla="*/ 41 h 69"/>
                <a:gd name="T34" fmla="*/ 15 w 92"/>
                <a:gd name="T35" fmla="*/ 37 h 69"/>
                <a:gd name="T36" fmla="*/ 15 w 92"/>
                <a:gd name="T37" fmla="*/ 33 h 69"/>
                <a:gd name="T38" fmla="*/ 16 w 92"/>
                <a:gd name="T39" fmla="*/ 31 h 69"/>
                <a:gd name="T40" fmla="*/ 16 w 92"/>
                <a:gd name="T41" fmla="*/ 29 h 69"/>
                <a:gd name="T42" fmla="*/ 17 w 92"/>
                <a:gd name="T43" fmla="*/ 25 h 69"/>
                <a:gd name="T44" fmla="*/ 18 w 92"/>
                <a:gd name="T45" fmla="*/ 20 h 69"/>
                <a:gd name="T46" fmla="*/ 17 w 92"/>
                <a:gd name="T47" fmla="*/ 17 h 69"/>
                <a:gd name="T48" fmla="*/ 15 w 92"/>
                <a:gd name="T49" fmla="*/ 17 h 69"/>
                <a:gd name="T50" fmla="*/ 12 w 92"/>
                <a:gd name="T51" fmla="*/ 19 h 69"/>
                <a:gd name="T52" fmla="*/ 9 w 92"/>
                <a:gd name="T53" fmla="*/ 18 h 69"/>
                <a:gd name="T54" fmla="*/ 7 w 92"/>
                <a:gd name="T55" fmla="*/ 16 h 69"/>
                <a:gd name="T56" fmla="*/ 3 w 92"/>
                <a:gd name="T57" fmla="*/ 16 h 69"/>
                <a:gd name="T58" fmla="*/ 3 w 92"/>
                <a:gd name="T59" fmla="*/ 13 h 69"/>
                <a:gd name="T60" fmla="*/ 1 w 92"/>
                <a:gd name="T61" fmla="*/ 11 h 69"/>
                <a:gd name="T62" fmla="*/ 1 w 92"/>
                <a:gd name="T63" fmla="*/ 10 h 69"/>
                <a:gd name="T64" fmla="*/ 1 w 92"/>
                <a:gd name="T65" fmla="*/ 7 h 69"/>
                <a:gd name="T66" fmla="*/ 3 w 92"/>
                <a:gd name="T67" fmla="*/ 5 h 69"/>
                <a:gd name="T68" fmla="*/ 6 w 92"/>
                <a:gd name="T69" fmla="*/ 4 h 69"/>
                <a:gd name="T70" fmla="*/ 10 w 92"/>
                <a:gd name="T71" fmla="*/ 1 h 69"/>
                <a:gd name="T72" fmla="*/ 15 w 92"/>
                <a:gd name="T73" fmla="*/ 3 h 69"/>
                <a:gd name="T74" fmla="*/ 23 w 92"/>
                <a:gd name="T75" fmla="*/ 2 h 69"/>
                <a:gd name="T76" fmla="*/ 28 w 92"/>
                <a:gd name="T77" fmla="*/ 3 h 69"/>
                <a:gd name="T78" fmla="*/ 39 w 92"/>
                <a:gd name="T79" fmla="*/ 3 h 69"/>
                <a:gd name="T80" fmla="*/ 42 w 92"/>
                <a:gd name="T81" fmla="*/ 4 h 69"/>
                <a:gd name="T82" fmla="*/ 45 w 92"/>
                <a:gd name="T83" fmla="*/ 4 h 69"/>
                <a:gd name="T84" fmla="*/ 50 w 92"/>
                <a:gd name="T85" fmla="*/ 5 h 69"/>
                <a:gd name="T86" fmla="*/ 52 w 92"/>
                <a:gd name="T87" fmla="*/ 7 h 69"/>
                <a:gd name="T88" fmla="*/ 57 w 92"/>
                <a:gd name="T89" fmla="*/ 9 h 69"/>
                <a:gd name="T90" fmla="*/ 63 w 92"/>
                <a:gd name="T91" fmla="*/ 10 h 69"/>
                <a:gd name="T92" fmla="*/ 68 w 92"/>
                <a:gd name="T93" fmla="*/ 10 h 69"/>
                <a:gd name="T94" fmla="*/ 72 w 92"/>
                <a:gd name="T95" fmla="*/ 13 h 69"/>
                <a:gd name="T96" fmla="*/ 76 w 92"/>
                <a:gd name="T97" fmla="*/ 14 h 69"/>
                <a:gd name="T98" fmla="*/ 80 w 92"/>
                <a:gd name="T99" fmla="*/ 14 h 69"/>
                <a:gd name="T100" fmla="*/ 83 w 92"/>
                <a:gd name="T101" fmla="*/ 13 h 69"/>
                <a:gd name="T102" fmla="*/ 84 w 92"/>
                <a:gd name="T103" fmla="*/ 15 h 69"/>
                <a:gd name="T104" fmla="*/ 73 w 92"/>
                <a:gd name="T105" fmla="*/ 42 h 69"/>
                <a:gd name="T106" fmla="*/ 72 w 92"/>
                <a:gd name="T107" fmla="*/ 45 h 69"/>
                <a:gd name="T108" fmla="*/ 81 w 92"/>
                <a:gd name="T109" fmla="*/ 39 h 69"/>
                <a:gd name="T110" fmla="*/ 84 w 92"/>
                <a:gd name="T111" fmla="*/ 40 h 69"/>
                <a:gd name="T112" fmla="*/ 84 w 92"/>
                <a:gd name="T113" fmla="*/ 36 h 69"/>
                <a:gd name="T114" fmla="*/ 80 w 92"/>
                <a:gd name="T115" fmla="*/ 37 h 69"/>
                <a:gd name="T116" fmla="*/ 88 w 92"/>
                <a:gd name="T117" fmla="*/ 35 h 69"/>
                <a:gd name="T118" fmla="*/ 88 w 92"/>
                <a:gd name="T119" fmla="*/ 34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92" h="69">
                  <a:moveTo>
                    <a:pt x="84" y="16"/>
                  </a:moveTo>
                  <a:cubicBezTo>
                    <a:pt x="85" y="16"/>
                    <a:pt x="84" y="18"/>
                    <a:pt x="84" y="18"/>
                  </a:cubicBezTo>
                  <a:cubicBezTo>
                    <a:pt x="83" y="19"/>
                    <a:pt x="82" y="19"/>
                    <a:pt x="82" y="20"/>
                  </a:cubicBezTo>
                  <a:cubicBezTo>
                    <a:pt x="81" y="20"/>
                    <a:pt x="80" y="20"/>
                    <a:pt x="79" y="21"/>
                  </a:cubicBezTo>
                  <a:cubicBezTo>
                    <a:pt x="78" y="21"/>
                    <a:pt x="77" y="22"/>
                    <a:pt x="77" y="23"/>
                  </a:cubicBezTo>
                  <a:cubicBezTo>
                    <a:pt x="75" y="24"/>
                    <a:pt x="74" y="24"/>
                    <a:pt x="72" y="25"/>
                  </a:cubicBezTo>
                  <a:cubicBezTo>
                    <a:pt x="70" y="25"/>
                    <a:pt x="68" y="25"/>
                    <a:pt x="67" y="28"/>
                  </a:cubicBezTo>
                  <a:cubicBezTo>
                    <a:pt x="68" y="28"/>
                    <a:pt x="69" y="29"/>
                    <a:pt x="68" y="29"/>
                  </a:cubicBezTo>
                  <a:cubicBezTo>
                    <a:pt x="67" y="30"/>
                    <a:pt x="66" y="30"/>
                    <a:pt x="65" y="31"/>
                  </a:cubicBezTo>
                  <a:cubicBezTo>
                    <a:pt x="65" y="32"/>
                    <a:pt x="64" y="33"/>
                    <a:pt x="63" y="33"/>
                  </a:cubicBezTo>
                  <a:cubicBezTo>
                    <a:pt x="63" y="34"/>
                    <a:pt x="62" y="36"/>
                    <a:pt x="61" y="37"/>
                  </a:cubicBezTo>
                  <a:cubicBezTo>
                    <a:pt x="61" y="37"/>
                    <a:pt x="60" y="38"/>
                    <a:pt x="60" y="40"/>
                  </a:cubicBezTo>
                  <a:cubicBezTo>
                    <a:pt x="60" y="40"/>
                    <a:pt x="60" y="41"/>
                    <a:pt x="61" y="41"/>
                  </a:cubicBezTo>
                  <a:cubicBezTo>
                    <a:pt x="61" y="42"/>
                    <a:pt x="61" y="43"/>
                    <a:pt x="61" y="43"/>
                  </a:cubicBezTo>
                  <a:cubicBezTo>
                    <a:pt x="61" y="44"/>
                    <a:pt x="63" y="44"/>
                    <a:pt x="63" y="45"/>
                  </a:cubicBezTo>
                  <a:cubicBezTo>
                    <a:pt x="64" y="46"/>
                    <a:pt x="63" y="46"/>
                    <a:pt x="63" y="47"/>
                  </a:cubicBezTo>
                  <a:cubicBezTo>
                    <a:pt x="62" y="47"/>
                    <a:pt x="61" y="48"/>
                    <a:pt x="61" y="48"/>
                  </a:cubicBezTo>
                  <a:cubicBezTo>
                    <a:pt x="60" y="49"/>
                    <a:pt x="59" y="49"/>
                    <a:pt x="59" y="50"/>
                  </a:cubicBezTo>
                  <a:cubicBezTo>
                    <a:pt x="58" y="50"/>
                    <a:pt x="57" y="51"/>
                    <a:pt x="57" y="52"/>
                  </a:cubicBezTo>
                  <a:cubicBezTo>
                    <a:pt x="57" y="52"/>
                    <a:pt x="57" y="52"/>
                    <a:pt x="57" y="53"/>
                  </a:cubicBezTo>
                  <a:cubicBezTo>
                    <a:pt x="57" y="53"/>
                    <a:pt x="57" y="53"/>
                    <a:pt x="57" y="54"/>
                  </a:cubicBezTo>
                  <a:cubicBezTo>
                    <a:pt x="57" y="54"/>
                    <a:pt x="57" y="55"/>
                    <a:pt x="57" y="55"/>
                  </a:cubicBezTo>
                  <a:cubicBezTo>
                    <a:pt x="57" y="56"/>
                    <a:pt x="56" y="56"/>
                    <a:pt x="56" y="56"/>
                  </a:cubicBezTo>
                  <a:cubicBezTo>
                    <a:pt x="55" y="56"/>
                    <a:pt x="54" y="56"/>
                    <a:pt x="54" y="56"/>
                  </a:cubicBezTo>
                  <a:cubicBezTo>
                    <a:pt x="53" y="56"/>
                    <a:pt x="52" y="57"/>
                    <a:pt x="51" y="57"/>
                  </a:cubicBezTo>
                  <a:cubicBezTo>
                    <a:pt x="51" y="58"/>
                    <a:pt x="50" y="59"/>
                    <a:pt x="50" y="59"/>
                  </a:cubicBezTo>
                  <a:cubicBezTo>
                    <a:pt x="49" y="60"/>
                    <a:pt x="49" y="61"/>
                    <a:pt x="49" y="62"/>
                  </a:cubicBezTo>
                  <a:cubicBezTo>
                    <a:pt x="48" y="62"/>
                    <a:pt x="48" y="63"/>
                    <a:pt x="48" y="63"/>
                  </a:cubicBezTo>
                  <a:cubicBezTo>
                    <a:pt x="47" y="63"/>
                    <a:pt x="46" y="62"/>
                    <a:pt x="46" y="62"/>
                  </a:cubicBezTo>
                  <a:cubicBezTo>
                    <a:pt x="45" y="62"/>
                    <a:pt x="45" y="62"/>
                    <a:pt x="45" y="63"/>
                  </a:cubicBezTo>
                  <a:cubicBezTo>
                    <a:pt x="44" y="64"/>
                    <a:pt x="43" y="63"/>
                    <a:pt x="42" y="63"/>
                  </a:cubicBezTo>
                  <a:cubicBezTo>
                    <a:pt x="42" y="63"/>
                    <a:pt x="41" y="63"/>
                    <a:pt x="40" y="63"/>
                  </a:cubicBezTo>
                  <a:cubicBezTo>
                    <a:pt x="39" y="63"/>
                    <a:pt x="38" y="63"/>
                    <a:pt x="37" y="63"/>
                  </a:cubicBezTo>
                  <a:cubicBezTo>
                    <a:pt x="36" y="63"/>
                    <a:pt x="35" y="63"/>
                    <a:pt x="34" y="63"/>
                  </a:cubicBezTo>
                  <a:cubicBezTo>
                    <a:pt x="34" y="63"/>
                    <a:pt x="33" y="63"/>
                    <a:pt x="32" y="63"/>
                  </a:cubicBezTo>
                  <a:cubicBezTo>
                    <a:pt x="31" y="64"/>
                    <a:pt x="31" y="64"/>
                    <a:pt x="30" y="65"/>
                  </a:cubicBezTo>
                  <a:cubicBezTo>
                    <a:pt x="29" y="65"/>
                    <a:pt x="28" y="65"/>
                    <a:pt x="27" y="65"/>
                  </a:cubicBezTo>
                  <a:cubicBezTo>
                    <a:pt x="27" y="65"/>
                    <a:pt x="26" y="66"/>
                    <a:pt x="26" y="67"/>
                  </a:cubicBezTo>
                  <a:cubicBezTo>
                    <a:pt x="26" y="67"/>
                    <a:pt x="26" y="68"/>
                    <a:pt x="26" y="68"/>
                  </a:cubicBezTo>
                  <a:cubicBezTo>
                    <a:pt x="25" y="68"/>
                    <a:pt x="25" y="69"/>
                    <a:pt x="24" y="69"/>
                  </a:cubicBezTo>
                  <a:cubicBezTo>
                    <a:pt x="24" y="69"/>
                    <a:pt x="23" y="69"/>
                    <a:pt x="23" y="68"/>
                  </a:cubicBezTo>
                  <a:cubicBezTo>
                    <a:pt x="22" y="68"/>
                    <a:pt x="22" y="68"/>
                    <a:pt x="21" y="67"/>
                  </a:cubicBezTo>
                  <a:cubicBezTo>
                    <a:pt x="21" y="67"/>
                    <a:pt x="20" y="65"/>
                    <a:pt x="20" y="65"/>
                  </a:cubicBezTo>
                  <a:cubicBezTo>
                    <a:pt x="20" y="65"/>
                    <a:pt x="20" y="65"/>
                    <a:pt x="20" y="65"/>
                  </a:cubicBezTo>
                  <a:cubicBezTo>
                    <a:pt x="21" y="64"/>
                    <a:pt x="19" y="64"/>
                    <a:pt x="19" y="63"/>
                  </a:cubicBezTo>
                  <a:cubicBezTo>
                    <a:pt x="19" y="62"/>
                    <a:pt x="19" y="62"/>
                    <a:pt x="19" y="62"/>
                  </a:cubicBezTo>
                  <a:cubicBezTo>
                    <a:pt x="19" y="61"/>
                    <a:pt x="18" y="61"/>
                    <a:pt x="18" y="61"/>
                  </a:cubicBezTo>
                  <a:cubicBezTo>
                    <a:pt x="17" y="60"/>
                    <a:pt x="17" y="60"/>
                    <a:pt x="16" y="60"/>
                  </a:cubicBezTo>
                  <a:cubicBezTo>
                    <a:pt x="16" y="59"/>
                    <a:pt x="16" y="59"/>
                    <a:pt x="16" y="59"/>
                  </a:cubicBezTo>
                  <a:cubicBezTo>
                    <a:pt x="15" y="58"/>
                    <a:pt x="13" y="59"/>
                    <a:pt x="12" y="59"/>
                  </a:cubicBezTo>
                  <a:cubicBezTo>
                    <a:pt x="12" y="58"/>
                    <a:pt x="12" y="57"/>
                    <a:pt x="12" y="57"/>
                  </a:cubicBezTo>
                  <a:cubicBezTo>
                    <a:pt x="12" y="56"/>
                    <a:pt x="12" y="56"/>
                    <a:pt x="12" y="55"/>
                  </a:cubicBezTo>
                  <a:cubicBezTo>
                    <a:pt x="12" y="55"/>
                    <a:pt x="12" y="54"/>
                    <a:pt x="13" y="54"/>
                  </a:cubicBezTo>
                  <a:cubicBezTo>
                    <a:pt x="13" y="53"/>
                    <a:pt x="13" y="52"/>
                    <a:pt x="13" y="52"/>
                  </a:cubicBezTo>
                  <a:cubicBezTo>
                    <a:pt x="14" y="52"/>
                    <a:pt x="15" y="52"/>
                    <a:pt x="15" y="51"/>
                  </a:cubicBezTo>
                  <a:cubicBezTo>
                    <a:pt x="15" y="51"/>
                    <a:pt x="16" y="50"/>
                    <a:pt x="15" y="50"/>
                  </a:cubicBezTo>
                  <a:cubicBezTo>
                    <a:pt x="15" y="50"/>
                    <a:pt x="15" y="50"/>
                    <a:pt x="15" y="50"/>
                  </a:cubicBezTo>
                  <a:cubicBezTo>
                    <a:pt x="14" y="51"/>
                    <a:pt x="14" y="50"/>
                    <a:pt x="13" y="49"/>
                  </a:cubicBezTo>
                  <a:cubicBezTo>
                    <a:pt x="13" y="49"/>
                    <a:pt x="13" y="48"/>
                    <a:pt x="13" y="48"/>
                  </a:cubicBezTo>
                  <a:cubicBezTo>
                    <a:pt x="13" y="47"/>
                    <a:pt x="13" y="47"/>
                    <a:pt x="13" y="47"/>
                  </a:cubicBezTo>
                  <a:cubicBezTo>
                    <a:pt x="13" y="47"/>
                    <a:pt x="13" y="47"/>
                    <a:pt x="13" y="46"/>
                  </a:cubicBezTo>
                  <a:cubicBezTo>
                    <a:pt x="13" y="45"/>
                    <a:pt x="14" y="45"/>
                    <a:pt x="14" y="45"/>
                  </a:cubicBezTo>
                  <a:cubicBezTo>
                    <a:pt x="15" y="45"/>
                    <a:pt x="15" y="44"/>
                    <a:pt x="15" y="44"/>
                  </a:cubicBezTo>
                  <a:cubicBezTo>
                    <a:pt x="15" y="43"/>
                    <a:pt x="15" y="43"/>
                    <a:pt x="15" y="43"/>
                  </a:cubicBezTo>
                  <a:cubicBezTo>
                    <a:pt x="15" y="42"/>
                    <a:pt x="15" y="43"/>
                    <a:pt x="14" y="43"/>
                  </a:cubicBezTo>
                  <a:cubicBezTo>
                    <a:pt x="14" y="42"/>
                    <a:pt x="14" y="43"/>
                    <a:pt x="14" y="42"/>
                  </a:cubicBezTo>
                  <a:cubicBezTo>
                    <a:pt x="14" y="42"/>
                    <a:pt x="13" y="42"/>
                    <a:pt x="13" y="42"/>
                  </a:cubicBezTo>
                  <a:cubicBezTo>
                    <a:pt x="13" y="41"/>
                    <a:pt x="13" y="41"/>
                    <a:pt x="13" y="41"/>
                  </a:cubicBezTo>
                  <a:cubicBezTo>
                    <a:pt x="13" y="41"/>
                    <a:pt x="13" y="40"/>
                    <a:pt x="13" y="40"/>
                  </a:cubicBezTo>
                  <a:cubicBezTo>
                    <a:pt x="13" y="40"/>
                    <a:pt x="13" y="40"/>
                    <a:pt x="13" y="40"/>
                  </a:cubicBezTo>
                  <a:cubicBezTo>
                    <a:pt x="13" y="39"/>
                    <a:pt x="11" y="38"/>
                    <a:pt x="12" y="38"/>
                  </a:cubicBezTo>
                  <a:cubicBezTo>
                    <a:pt x="12" y="37"/>
                    <a:pt x="14" y="38"/>
                    <a:pt x="15" y="37"/>
                  </a:cubicBezTo>
                  <a:cubicBezTo>
                    <a:pt x="15" y="37"/>
                    <a:pt x="15" y="37"/>
                    <a:pt x="15" y="37"/>
                  </a:cubicBezTo>
                  <a:cubicBezTo>
                    <a:pt x="15" y="36"/>
                    <a:pt x="15" y="36"/>
                    <a:pt x="16" y="36"/>
                  </a:cubicBezTo>
                  <a:cubicBezTo>
                    <a:pt x="16" y="36"/>
                    <a:pt x="16" y="35"/>
                    <a:pt x="16" y="35"/>
                  </a:cubicBezTo>
                  <a:cubicBezTo>
                    <a:pt x="16" y="34"/>
                    <a:pt x="15" y="34"/>
                    <a:pt x="15" y="33"/>
                  </a:cubicBezTo>
                  <a:cubicBezTo>
                    <a:pt x="15" y="33"/>
                    <a:pt x="15" y="33"/>
                    <a:pt x="16" y="33"/>
                  </a:cubicBezTo>
                  <a:cubicBezTo>
                    <a:pt x="16" y="32"/>
                    <a:pt x="16" y="32"/>
                    <a:pt x="16" y="32"/>
                  </a:cubicBezTo>
                  <a:cubicBezTo>
                    <a:pt x="16" y="32"/>
                    <a:pt x="16" y="32"/>
                    <a:pt x="16" y="31"/>
                  </a:cubicBezTo>
                  <a:cubicBezTo>
                    <a:pt x="16" y="31"/>
                    <a:pt x="16" y="31"/>
                    <a:pt x="16" y="31"/>
                  </a:cubicBezTo>
                  <a:cubicBezTo>
                    <a:pt x="16" y="30"/>
                    <a:pt x="16" y="30"/>
                    <a:pt x="16" y="30"/>
                  </a:cubicBezTo>
                  <a:cubicBezTo>
                    <a:pt x="16" y="30"/>
                    <a:pt x="16" y="30"/>
                    <a:pt x="16" y="30"/>
                  </a:cubicBezTo>
                  <a:cubicBezTo>
                    <a:pt x="16" y="29"/>
                    <a:pt x="16" y="29"/>
                    <a:pt x="16" y="29"/>
                  </a:cubicBezTo>
                  <a:cubicBezTo>
                    <a:pt x="16" y="29"/>
                    <a:pt x="16" y="29"/>
                    <a:pt x="16" y="29"/>
                  </a:cubicBezTo>
                  <a:cubicBezTo>
                    <a:pt x="16" y="28"/>
                    <a:pt x="16" y="27"/>
                    <a:pt x="16" y="27"/>
                  </a:cubicBezTo>
                  <a:cubicBezTo>
                    <a:pt x="16" y="27"/>
                    <a:pt x="15" y="26"/>
                    <a:pt x="16" y="26"/>
                  </a:cubicBezTo>
                  <a:cubicBezTo>
                    <a:pt x="16" y="25"/>
                    <a:pt x="16" y="26"/>
                    <a:pt x="16" y="26"/>
                  </a:cubicBezTo>
                  <a:cubicBezTo>
                    <a:pt x="17" y="25"/>
                    <a:pt x="16" y="25"/>
                    <a:pt x="17" y="25"/>
                  </a:cubicBezTo>
                  <a:cubicBezTo>
                    <a:pt x="17" y="25"/>
                    <a:pt x="17" y="24"/>
                    <a:pt x="17" y="24"/>
                  </a:cubicBezTo>
                  <a:cubicBezTo>
                    <a:pt x="18" y="23"/>
                    <a:pt x="19" y="23"/>
                    <a:pt x="19" y="23"/>
                  </a:cubicBezTo>
                  <a:cubicBezTo>
                    <a:pt x="20" y="22"/>
                    <a:pt x="20" y="21"/>
                    <a:pt x="20" y="21"/>
                  </a:cubicBezTo>
                  <a:cubicBezTo>
                    <a:pt x="20" y="19"/>
                    <a:pt x="18" y="21"/>
                    <a:pt x="18" y="20"/>
                  </a:cubicBezTo>
                  <a:cubicBezTo>
                    <a:pt x="18" y="19"/>
                    <a:pt x="18" y="19"/>
                    <a:pt x="18" y="18"/>
                  </a:cubicBezTo>
                  <a:cubicBezTo>
                    <a:pt x="18" y="18"/>
                    <a:pt x="18" y="17"/>
                    <a:pt x="18" y="17"/>
                  </a:cubicBezTo>
                  <a:cubicBezTo>
                    <a:pt x="18" y="17"/>
                    <a:pt x="18" y="18"/>
                    <a:pt x="18" y="18"/>
                  </a:cubicBezTo>
                  <a:cubicBezTo>
                    <a:pt x="17" y="18"/>
                    <a:pt x="17" y="18"/>
                    <a:pt x="17" y="17"/>
                  </a:cubicBezTo>
                  <a:cubicBezTo>
                    <a:pt x="17" y="17"/>
                    <a:pt x="16" y="17"/>
                    <a:pt x="16" y="17"/>
                  </a:cubicBezTo>
                  <a:cubicBezTo>
                    <a:pt x="16" y="17"/>
                    <a:pt x="16" y="17"/>
                    <a:pt x="16" y="17"/>
                  </a:cubicBezTo>
                  <a:cubicBezTo>
                    <a:pt x="15" y="17"/>
                    <a:pt x="15" y="17"/>
                    <a:pt x="15" y="17"/>
                  </a:cubicBezTo>
                  <a:cubicBezTo>
                    <a:pt x="15" y="17"/>
                    <a:pt x="15" y="17"/>
                    <a:pt x="15" y="17"/>
                  </a:cubicBezTo>
                  <a:cubicBezTo>
                    <a:pt x="15" y="17"/>
                    <a:pt x="14" y="17"/>
                    <a:pt x="14" y="17"/>
                  </a:cubicBezTo>
                  <a:cubicBezTo>
                    <a:pt x="14" y="17"/>
                    <a:pt x="14" y="18"/>
                    <a:pt x="14" y="18"/>
                  </a:cubicBezTo>
                  <a:cubicBezTo>
                    <a:pt x="14" y="18"/>
                    <a:pt x="13" y="18"/>
                    <a:pt x="13" y="18"/>
                  </a:cubicBezTo>
                  <a:cubicBezTo>
                    <a:pt x="13" y="18"/>
                    <a:pt x="12" y="19"/>
                    <a:pt x="12" y="19"/>
                  </a:cubicBezTo>
                  <a:cubicBezTo>
                    <a:pt x="12" y="19"/>
                    <a:pt x="11" y="18"/>
                    <a:pt x="11" y="19"/>
                  </a:cubicBezTo>
                  <a:cubicBezTo>
                    <a:pt x="11" y="19"/>
                    <a:pt x="11" y="18"/>
                    <a:pt x="11" y="18"/>
                  </a:cubicBezTo>
                  <a:cubicBezTo>
                    <a:pt x="11" y="18"/>
                    <a:pt x="10" y="18"/>
                    <a:pt x="10" y="18"/>
                  </a:cubicBezTo>
                  <a:cubicBezTo>
                    <a:pt x="10" y="19"/>
                    <a:pt x="9" y="18"/>
                    <a:pt x="9" y="18"/>
                  </a:cubicBezTo>
                  <a:cubicBezTo>
                    <a:pt x="9" y="18"/>
                    <a:pt x="8" y="19"/>
                    <a:pt x="8" y="19"/>
                  </a:cubicBezTo>
                  <a:cubicBezTo>
                    <a:pt x="7" y="19"/>
                    <a:pt x="7" y="19"/>
                    <a:pt x="7" y="18"/>
                  </a:cubicBezTo>
                  <a:cubicBezTo>
                    <a:pt x="7" y="18"/>
                    <a:pt x="7" y="17"/>
                    <a:pt x="8" y="17"/>
                  </a:cubicBezTo>
                  <a:cubicBezTo>
                    <a:pt x="8" y="16"/>
                    <a:pt x="7" y="17"/>
                    <a:pt x="7" y="16"/>
                  </a:cubicBezTo>
                  <a:cubicBezTo>
                    <a:pt x="7" y="16"/>
                    <a:pt x="7" y="16"/>
                    <a:pt x="7" y="16"/>
                  </a:cubicBezTo>
                  <a:cubicBezTo>
                    <a:pt x="6" y="16"/>
                    <a:pt x="6" y="16"/>
                    <a:pt x="5" y="16"/>
                  </a:cubicBezTo>
                  <a:cubicBezTo>
                    <a:pt x="4" y="16"/>
                    <a:pt x="3" y="17"/>
                    <a:pt x="2" y="18"/>
                  </a:cubicBezTo>
                  <a:cubicBezTo>
                    <a:pt x="2" y="17"/>
                    <a:pt x="2" y="16"/>
                    <a:pt x="3" y="16"/>
                  </a:cubicBezTo>
                  <a:cubicBezTo>
                    <a:pt x="3" y="15"/>
                    <a:pt x="4" y="15"/>
                    <a:pt x="4" y="14"/>
                  </a:cubicBezTo>
                  <a:cubicBezTo>
                    <a:pt x="4" y="14"/>
                    <a:pt x="3" y="15"/>
                    <a:pt x="3" y="15"/>
                  </a:cubicBezTo>
                  <a:cubicBezTo>
                    <a:pt x="2" y="14"/>
                    <a:pt x="4" y="13"/>
                    <a:pt x="4" y="13"/>
                  </a:cubicBezTo>
                  <a:cubicBezTo>
                    <a:pt x="4" y="13"/>
                    <a:pt x="3" y="13"/>
                    <a:pt x="3" y="13"/>
                  </a:cubicBezTo>
                  <a:cubicBezTo>
                    <a:pt x="2" y="13"/>
                    <a:pt x="3" y="12"/>
                    <a:pt x="3" y="12"/>
                  </a:cubicBezTo>
                  <a:cubicBezTo>
                    <a:pt x="3" y="11"/>
                    <a:pt x="3" y="11"/>
                    <a:pt x="3" y="11"/>
                  </a:cubicBezTo>
                  <a:cubicBezTo>
                    <a:pt x="2" y="11"/>
                    <a:pt x="2" y="12"/>
                    <a:pt x="2" y="12"/>
                  </a:cubicBezTo>
                  <a:cubicBezTo>
                    <a:pt x="1" y="12"/>
                    <a:pt x="1" y="11"/>
                    <a:pt x="1" y="11"/>
                  </a:cubicBezTo>
                  <a:cubicBezTo>
                    <a:pt x="2" y="10"/>
                    <a:pt x="2" y="10"/>
                    <a:pt x="2" y="10"/>
                  </a:cubicBezTo>
                  <a:cubicBezTo>
                    <a:pt x="2" y="10"/>
                    <a:pt x="2" y="10"/>
                    <a:pt x="2" y="10"/>
                  </a:cubicBezTo>
                  <a:cubicBezTo>
                    <a:pt x="1" y="10"/>
                    <a:pt x="1" y="10"/>
                    <a:pt x="1" y="10"/>
                  </a:cubicBezTo>
                  <a:cubicBezTo>
                    <a:pt x="1" y="10"/>
                    <a:pt x="1" y="10"/>
                    <a:pt x="1" y="10"/>
                  </a:cubicBezTo>
                  <a:cubicBezTo>
                    <a:pt x="1" y="9"/>
                    <a:pt x="1" y="9"/>
                    <a:pt x="1" y="9"/>
                  </a:cubicBezTo>
                  <a:cubicBezTo>
                    <a:pt x="0" y="8"/>
                    <a:pt x="0" y="9"/>
                    <a:pt x="0" y="8"/>
                  </a:cubicBezTo>
                  <a:cubicBezTo>
                    <a:pt x="0" y="8"/>
                    <a:pt x="0" y="7"/>
                    <a:pt x="0" y="7"/>
                  </a:cubicBezTo>
                  <a:cubicBezTo>
                    <a:pt x="0" y="7"/>
                    <a:pt x="0" y="7"/>
                    <a:pt x="1" y="7"/>
                  </a:cubicBezTo>
                  <a:cubicBezTo>
                    <a:pt x="1" y="6"/>
                    <a:pt x="1" y="6"/>
                    <a:pt x="1" y="6"/>
                  </a:cubicBezTo>
                  <a:cubicBezTo>
                    <a:pt x="1" y="6"/>
                    <a:pt x="1" y="6"/>
                    <a:pt x="1" y="6"/>
                  </a:cubicBezTo>
                  <a:cubicBezTo>
                    <a:pt x="2" y="5"/>
                    <a:pt x="2" y="5"/>
                    <a:pt x="2" y="5"/>
                  </a:cubicBezTo>
                  <a:cubicBezTo>
                    <a:pt x="2" y="5"/>
                    <a:pt x="3" y="5"/>
                    <a:pt x="3" y="5"/>
                  </a:cubicBezTo>
                  <a:cubicBezTo>
                    <a:pt x="4" y="5"/>
                    <a:pt x="4" y="5"/>
                    <a:pt x="5" y="5"/>
                  </a:cubicBezTo>
                  <a:cubicBezTo>
                    <a:pt x="5" y="4"/>
                    <a:pt x="6" y="4"/>
                    <a:pt x="6" y="4"/>
                  </a:cubicBezTo>
                  <a:cubicBezTo>
                    <a:pt x="7" y="4"/>
                    <a:pt x="7" y="5"/>
                    <a:pt x="7" y="4"/>
                  </a:cubicBezTo>
                  <a:cubicBezTo>
                    <a:pt x="7" y="4"/>
                    <a:pt x="7" y="4"/>
                    <a:pt x="6" y="4"/>
                  </a:cubicBezTo>
                  <a:cubicBezTo>
                    <a:pt x="6" y="3"/>
                    <a:pt x="7" y="3"/>
                    <a:pt x="7" y="3"/>
                  </a:cubicBezTo>
                  <a:cubicBezTo>
                    <a:pt x="7" y="2"/>
                    <a:pt x="8" y="1"/>
                    <a:pt x="9" y="1"/>
                  </a:cubicBezTo>
                  <a:cubicBezTo>
                    <a:pt x="9" y="1"/>
                    <a:pt x="9" y="1"/>
                    <a:pt x="9" y="1"/>
                  </a:cubicBezTo>
                  <a:cubicBezTo>
                    <a:pt x="9" y="2"/>
                    <a:pt x="10" y="1"/>
                    <a:pt x="10" y="1"/>
                  </a:cubicBezTo>
                  <a:cubicBezTo>
                    <a:pt x="11" y="0"/>
                    <a:pt x="11" y="1"/>
                    <a:pt x="11" y="1"/>
                  </a:cubicBezTo>
                  <a:cubicBezTo>
                    <a:pt x="12" y="1"/>
                    <a:pt x="12" y="1"/>
                    <a:pt x="13" y="2"/>
                  </a:cubicBezTo>
                  <a:cubicBezTo>
                    <a:pt x="14" y="2"/>
                    <a:pt x="14" y="2"/>
                    <a:pt x="15" y="3"/>
                  </a:cubicBezTo>
                  <a:cubicBezTo>
                    <a:pt x="15" y="2"/>
                    <a:pt x="15" y="3"/>
                    <a:pt x="15" y="3"/>
                  </a:cubicBezTo>
                  <a:cubicBezTo>
                    <a:pt x="15" y="3"/>
                    <a:pt x="15" y="3"/>
                    <a:pt x="15" y="3"/>
                  </a:cubicBezTo>
                  <a:cubicBezTo>
                    <a:pt x="16" y="2"/>
                    <a:pt x="17" y="3"/>
                    <a:pt x="17" y="2"/>
                  </a:cubicBezTo>
                  <a:cubicBezTo>
                    <a:pt x="19" y="2"/>
                    <a:pt x="20" y="3"/>
                    <a:pt x="22" y="2"/>
                  </a:cubicBezTo>
                  <a:cubicBezTo>
                    <a:pt x="22" y="2"/>
                    <a:pt x="22" y="2"/>
                    <a:pt x="23" y="2"/>
                  </a:cubicBezTo>
                  <a:cubicBezTo>
                    <a:pt x="23" y="2"/>
                    <a:pt x="23" y="2"/>
                    <a:pt x="24" y="2"/>
                  </a:cubicBezTo>
                  <a:cubicBezTo>
                    <a:pt x="24" y="2"/>
                    <a:pt x="24" y="3"/>
                    <a:pt x="25" y="3"/>
                  </a:cubicBezTo>
                  <a:cubicBezTo>
                    <a:pt x="25" y="3"/>
                    <a:pt x="25" y="2"/>
                    <a:pt x="26" y="3"/>
                  </a:cubicBezTo>
                  <a:cubicBezTo>
                    <a:pt x="27" y="3"/>
                    <a:pt x="27" y="3"/>
                    <a:pt x="28" y="3"/>
                  </a:cubicBezTo>
                  <a:cubicBezTo>
                    <a:pt x="29" y="3"/>
                    <a:pt x="30" y="4"/>
                    <a:pt x="31" y="4"/>
                  </a:cubicBezTo>
                  <a:cubicBezTo>
                    <a:pt x="33" y="4"/>
                    <a:pt x="35" y="3"/>
                    <a:pt x="37" y="3"/>
                  </a:cubicBezTo>
                  <a:cubicBezTo>
                    <a:pt x="37" y="4"/>
                    <a:pt x="38" y="3"/>
                    <a:pt x="38" y="3"/>
                  </a:cubicBezTo>
                  <a:cubicBezTo>
                    <a:pt x="39" y="3"/>
                    <a:pt x="39" y="3"/>
                    <a:pt x="39" y="3"/>
                  </a:cubicBezTo>
                  <a:cubicBezTo>
                    <a:pt x="39" y="4"/>
                    <a:pt x="39" y="4"/>
                    <a:pt x="39" y="4"/>
                  </a:cubicBezTo>
                  <a:cubicBezTo>
                    <a:pt x="40" y="4"/>
                    <a:pt x="40" y="4"/>
                    <a:pt x="40" y="4"/>
                  </a:cubicBezTo>
                  <a:cubicBezTo>
                    <a:pt x="40" y="4"/>
                    <a:pt x="41" y="4"/>
                    <a:pt x="41" y="4"/>
                  </a:cubicBezTo>
                  <a:cubicBezTo>
                    <a:pt x="41" y="4"/>
                    <a:pt x="42" y="4"/>
                    <a:pt x="42" y="4"/>
                  </a:cubicBezTo>
                  <a:cubicBezTo>
                    <a:pt x="42" y="4"/>
                    <a:pt x="42" y="4"/>
                    <a:pt x="42" y="4"/>
                  </a:cubicBezTo>
                  <a:cubicBezTo>
                    <a:pt x="43" y="3"/>
                    <a:pt x="44" y="3"/>
                    <a:pt x="44" y="4"/>
                  </a:cubicBezTo>
                  <a:cubicBezTo>
                    <a:pt x="44" y="4"/>
                    <a:pt x="44" y="4"/>
                    <a:pt x="44" y="4"/>
                  </a:cubicBezTo>
                  <a:cubicBezTo>
                    <a:pt x="44" y="4"/>
                    <a:pt x="45" y="4"/>
                    <a:pt x="45" y="4"/>
                  </a:cubicBezTo>
                  <a:cubicBezTo>
                    <a:pt x="45" y="4"/>
                    <a:pt x="45" y="4"/>
                    <a:pt x="46" y="4"/>
                  </a:cubicBezTo>
                  <a:cubicBezTo>
                    <a:pt x="46" y="5"/>
                    <a:pt x="47" y="5"/>
                    <a:pt x="48" y="5"/>
                  </a:cubicBezTo>
                  <a:cubicBezTo>
                    <a:pt x="48" y="5"/>
                    <a:pt x="49" y="5"/>
                    <a:pt x="50" y="4"/>
                  </a:cubicBezTo>
                  <a:cubicBezTo>
                    <a:pt x="50" y="4"/>
                    <a:pt x="50" y="4"/>
                    <a:pt x="50" y="5"/>
                  </a:cubicBezTo>
                  <a:cubicBezTo>
                    <a:pt x="50" y="5"/>
                    <a:pt x="51" y="5"/>
                    <a:pt x="51" y="5"/>
                  </a:cubicBezTo>
                  <a:cubicBezTo>
                    <a:pt x="52" y="6"/>
                    <a:pt x="52" y="5"/>
                    <a:pt x="52" y="5"/>
                  </a:cubicBezTo>
                  <a:cubicBezTo>
                    <a:pt x="53" y="5"/>
                    <a:pt x="53" y="6"/>
                    <a:pt x="53" y="6"/>
                  </a:cubicBezTo>
                  <a:cubicBezTo>
                    <a:pt x="53" y="7"/>
                    <a:pt x="52" y="7"/>
                    <a:pt x="52" y="7"/>
                  </a:cubicBezTo>
                  <a:cubicBezTo>
                    <a:pt x="53" y="8"/>
                    <a:pt x="53" y="7"/>
                    <a:pt x="53" y="7"/>
                  </a:cubicBezTo>
                  <a:cubicBezTo>
                    <a:pt x="54" y="7"/>
                    <a:pt x="54" y="7"/>
                    <a:pt x="55" y="8"/>
                  </a:cubicBezTo>
                  <a:cubicBezTo>
                    <a:pt x="55" y="8"/>
                    <a:pt x="56" y="8"/>
                    <a:pt x="56" y="8"/>
                  </a:cubicBezTo>
                  <a:cubicBezTo>
                    <a:pt x="57" y="8"/>
                    <a:pt x="57" y="8"/>
                    <a:pt x="57" y="9"/>
                  </a:cubicBezTo>
                  <a:cubicBezTo>
                    <a:pt x="58" y="9"/>
                    <a:pt x="58" y="10"/>
                    <a:pt x="59" y="10"/>
                  </a:cubicBezTo>
                  <a:cubicBezTo>
                    <a:pt x="60" y="10"/>
                    <a:pt x="60" y="9"/>
                    <a:pt x="60" y="9"/>
                  </a:cubicBezTo>
                  <a:cubicBezTo>
                    <a:pt x="61" y="9"/>
                    <a:pt x="61" y="10"/>
                    <a:pt x="61" y="10"/>
                  </a:cubicBezTo>
                  <a:cubicBezTo>
                    <a:pt x="62" y="11"/>
                    <a:pt x="62" y="11"/>
                    <a:pt x="63" y="10"/>
                  </a:cubicBezTo>
                  <a:cubicBezTo>
                    <a:pt x="63" y="10"/>
                    <a:pt x="64" y="11"/>
                    <a:pt x="64" y="11"/>
                  </a:cubicBezTo>
                  <a:cubicBezTo>
                    <a:pt x="64" y="11"/>
                    <a:pt x="65" y="10"/>
                    <a:pt x="65" y="10"/>
                  </a:cubicBezTo>
                  <a:cubicBezTo>
                    <a:pt x="66" y="11"/>
                    <a:pt x="66" y="11"/>
                    <a:pt x="67" y="10"/>
                  </a:cubicBezTo>
                  <a:cubicBezTo>
                    <a:pt x="67" y="9"/>
                    <a:pt x="68" y="9"/>
                    <a:pt x="68" y="10"/>
                  </a:cubicBezTo>
                  <a:cubicBezTo>
                    <a:pt x="69" y="10"/>
                    <a:pt x="69" y="10"/>
                    <a:pt x="70" y="10"/>
                  </a:cubicBezTo>
                  <a:cubicBezTo>
                    <a:pt x="70" y="10"/>
                    <a:pt x="71" y="11"/>
                    <a:pt x="72" y="11"/>
                  </a:cubicBezTo>
                  <a:cubicBezTo>
                    <a:pt x="72" y="11"/>
                    <a:pt x="72" y="11"/>
                    <a:pt x="72" y="11"/>
                  </a:cubicBezTo>
                  <a:cubicBezTo>
                    <a:pt x="72" y="12"/>
                    <a:pt x="71" y="13"/>
                    <a:pt x="72" y="13"/>
                  </a:cubicBezTo>
                  <a:cubicBezTo>
                    <a:pt x="73" y="13"/>
                    <a:pt x="74" y="13"/>
                    <a:pt x="74" y="12"/>
                  </a:cubicBezTo>
                  <a:cubicBezTo>
                    <a:pt x="74" y="13"/>
                    <a:pt x="75" y="13"/>
                    <a:pt x="76" y="13"/>
                  </a:cubicBezTo>
                  <a:cubicBezTo>
                    <a:pt x="76" y="13"/>
                    <a:pt x="75" y="14"/>
                    <a:pt x="76" y="14"/>
                  </a:cubicBezTo>
                  <a:cubicBezTo>
                    <a:pt x="76" y="14"/>
                    <a:pt x="76" y="14"/>
                    <a:pt x="76" y="14"/>
                  </a:cubicBezTo>
                  <a:cubicBezTo>
                    <a:pt x="77" y="13"/>
                    <a:pt x="77" y="13"/>
                    <a:pt x="77" y="13"/>
                  </a:cubicBezTo>
                  <a:cubicBezTo>
                    <a:pt x="77" y="13"/>
                    <a:pt x="78" y="13"/>
                    <a:pt x="78" y="13"/>
                  </a:cubicBezTo>
                  <a:cubicBezTo>
                    <a:pt x="79" y="13"/>
                    <a:pt x="79" y="14"/>
                    <a:pt x="80" y="14"/>
                  </a:cubicBezTo>
                  <a:cubicBezTo>
                    <a:pt x="80" y="14"/>
                    <a:pt x="80" y="14"/>
                    <a:pt x="80" y="14"/>
                  </a:cubicBezTo>
                  <a:cubicBezTo>
                    <a:pt x="80" y="13"/>
                    <a:pt x="80" y="13"/>
                    <a:pt x="80" y="13"/>
                  </a:cubicBezTo>
                  <a:cubicBezTo>
                    <a:pt x="81" y="13"/>
                    <a:pt x="81" y="13"/>
                    <a:pt x="81" y="13"/>
                  </a:cubicBezTo>
                  <a:cubicBezTo>
                    <a:pt x="82" y="13"/>
                    <a:pt x="82" y="13"/>
                    <a:pt x="82" y="13"/>
                  </a:cubicBezTo>
                  <a:cubicBezTo>
                    <a:pt x="83" y="13"/>
                    <a:pt x="83" y="13"/>
                    <a:pt x="83" y="13"/>
                  </a:cubicBezTo>
                  <a:cubicBezTo>
                    <a:pt x="84" y="13"/>
                    <a:pt x="84" y="13"/>
                    <a:pt x="84" y="13"/>
                  </a:cubicBezTo>
                  <a:cubicBezTo>
                    <a:pt x="84" y="13"/>
                    <a:pt x="84" y="14"/>
                    <a:pt x="84" y="14"/>
                  </a:cubicBezTo>
                  <a:cubicBezTo>
                    <a:pt x="85" y="14"/>
                    <a:pt x="85" y="14"/>
                    <a:pt x="85" y="14"/>
                  </a:cubicBezTo>
                  <a:cubicBezTo>
                    <a:pt x="85" y="15"/>
                    <a:pt x="84" y="15"/>
                    <a:pt x="84" y="15"/>
                  </a:cubicBezTo>
                  <a:cubicBezTo>
                    <a:pt x="83" y="16"/>
                    <a:pt x="84" y="15"/>
                    <a:pt x="84" y="16"/>
                  </a:cubicBezTo>
                  <a:cubicBezTo>
                    <a:pt x="84" y="16"/>
                    <a:pt x="84" y="16"/>
                    <a:pt x="84" y="16"/>
                  </a:cubicBezTo>
                  <a:close/>
                  <a:moveTo>
                    <a:pt x="72" y="45"/>
                  </a:moveTo>
                  <a:cubicBezTo>
                    <a:pt x="72" y="44"/>
                    <a:pt x="74" y="43"/>
                    <a:pt x="73" y="42"/>
                  </a:cubicBezTo>
                  <a:cubicBezTo>
                    <a:pt x="73" y="42"/>
                    <a:pt x="72" y="43"/>
                    <a:pt x="71" y="43"/>
                  </a:cubicBezTo>
                  <a:cubicBezTo>
                    <a:pt x="71" y="43"/>
                    <a:pt x="71" y="44"/>
                    <a:pt x="71" y="44"/>
                  </a:cubicBezTo>
                  <a:cubicBezTo>
                    <a:pt x="70" y="44"/>
                    <a:pt x="70" y="44"/>
                    <a:pt x="71" y="44"/>
                  </a:cubicBezTo>
                  <a:cubicBezTo>
                    <a:pt x="71" y="45"/>
                    <a:pt x="72" y="45"/>
                    <a:pt x="72" y="45"/>
                  </a:cubicBezTo>
                  <a:cubicBezTo>
                    <a:pt x="72" y="44"/>
                    <a:pt x="72" y="45"/>
                    <a:pt x="72" y="45"/>
                  </a:cubicBezTo>
                  <a:close/>
                  <a:moveTo>
                    <a:pt x="79" y="39"/>
                  </a:moveTo>
                  <a:cubicBezTo>
                    <a:pt x="79" y="39"/>
                    <a:pt x="79" y="39"/>
                    <a:pt x="80" y="39"/>
                  </a:cubicBezTo>
                  <a:cubicBezTo>
                    <a:pt x="80" y="39"/>
                    <a:pt x="80" y="39"/>
                    <a:pt x="81" y="39"/>
                  </a:cubicBezTo>
                  <a:cubicBezTo>
                    <a:pt x="81" y="40"/>
                    <a:pt x="81" y="40"/>
                    <a:pt x="81" y="40"/>
                  </a:cubicBezTo>
                  <a:cubicBezTo>
                    <a:pt x="82" y="40"/>
                    <a:pt x="82" y="40"/>
                    <a:pt x="82" y="41"/>
                  </a:cubicBezTo>
                  <a:cubicBezTo>
                    <a:pt x="83" y="41"/>
                    <a:pt x="83" y="41"/>
                    <a:pt x="83" y="41"/>
                  </a:cubicBezTo>
                  <a:cubicBezTo>
                    <a:pt x="84" y="41"/>
                    <a:pt x="84" y="40"/>
                    <a:pt x="84" y="40"/>
                  </a:cubicBezTo>
                  <a:cubicBezTo>
                    <a:pt x="85" y="39"/>
                    <a:pt x="85" y="39"/>
                    <a:pt x="85" y="38"/>
                  </a:cubicBezTo>
                  <a:cubicBezTo>
                    <a:pt x="85" y="38"/>
                    <a:pt x="86" y="37"/>
                    <a:pt x="86" y="37"/>
                  </a:cubicBezTo>
                  <a:cubicBezTo>
                    <a:pt x="85" y="36"/>
                    <a:pt x="84" y="38"/>
                    <a:pt x="83" y="37"/>
                  </a:cubicBezTo>
                  <a:cubicBezTo>
                    <a:pt x="83" y="36"/>
                    <a:pt x="84" y="36"/>
                    <a:pt x="84" y="36"/>
                  </a:cubicBezTo>
                  <a:cubicBezTo>
                    <a:pt x="84" y="36"/>
                    <a:pt x="83" y="36"/>
                    <a:pt x="83" y="36"/>
                  </a:cubicBezTo>
                  <a:cubicBezTo>
                    <a:pt x="83" y="35"/>
                    <a:pt x="84" y="35"/>
                    <a:pt x="83" y="35"/>
                  </a:cubicBezTo>
                  <a:cubicBezTo>
                    <a:pt x="83" y="35"/>
                    <a:pt x="82" y="36"/>
                    <a:pt x="82" y="36"/>
                  </a:cubicBezTo>
                  <a:cubicBezTo>
                    <a:pt x="81" y="36"/>
                    <a:pt x="81" y="36"/>
                    <a:pt x="80" y="37"/>
                  </a:cubicBezTo>
                  <a:cubicBezTo>
                    <a:pt x="80" y="37"/>
                    <a:pt x="78" y="38"/>
                    <a:pt x="78" y="39"/>
                  </a:cubicBezTo>
                  <a:cubicBezTo>
                    <a:pt x="78" y="39"/>
                    <a:pt x="78" y="39"/>
                    <a:pt x="79" y="39"/>
                  </a:cubicBezTo>
                  <a:close/>
                  <a:moveTo>
                    <a:pt x="88" y="34"/>
                  </a:moveTo>
                  <a:cubicBezTo>
                    <a:pt x="88" y="35"/>
                    <a:pt x="88" y="35"/>
                    <a:pt x="88" y="35"/>
                  </a:cubicBezTo>
                  <a:cubicBezTo>
                    <a:pt x="89" y="35"/>
                    <a:pt x="89" y="35"/>
                    <a:pt x="90" y="36"/>
                  </a:cubicBezTo>
                  <a:cubicBezTo>
                    <a:pt x="90" y="36"/>
                    <a:pt x="91" y="36"/>
                    <a:pt x="91" y="36"/>
                  </a:cubicBezTo>
                  <a:cubicBezTo>
                    <a:pt x="92" y="36"/>
                    <a:pt x="91" y="35"/>
                    <a:pt x="91" y="35"/>
                  </a:cubicBezTo>
                  <a:cubicBezTo>
                    <a:pt x="90" y="34"/>
                    <a:pt x="89" y="34"/>
                    <a:pt x="88" y="34"/>
                  </a:cubicBezTo>
                  <a:cubicBezTo>
                    <a:pt x="88" y="35"/>
                    <a:pt x="89" y="34"/>
                    <a:pt x="88" y="34"/>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84" name="Freeform 792">
              <a:extLst>
                <a:ext uri="{FF2B5EF4-FFF2-40B4-BE49-F238E27FC236}">
                  <a16:creationId xmlns:a16="http://schemas.microsoft.com/office/drawing/2014/main" id="{468CB5F7-8BED-76EB-12D8-750F4FE79540}"/>
                </a:ext>
              </a:extLst>
            </p:cNvPr>
            <p:cNvSpPr>
              <a:spLocks/>
            </p:cNvSpPr>
            <p:nvPr/>
          </p:nvSpPr>
          <p:spPr bwMode="auto">
            <a:xfrm>
              <a:off x="5754688" y="3387725"/>
              <a:ext cx="87312" cy="63500"/>
            </a:xfrm>
            <a:custGeom>
              <a:avLst/>
              <a:gdLst>
                <a:gd name="T0" fmla="*/ 3 w 21"/>
                <a:gd name="T1" fmla="*/ 14 h 15"/>
                <a:gd name="T2" fmla="*/ 4 w 21"/>
                <a:gd name="T3" fmla="*/ 13 h 15"/>
                <a:gd name="T4" fmla="*/ 7 w 21"/>
                <a:gd name="T5" fmla="*/ 13 h 15"/>
                <a:gd name="T6" fmla="*/ 8 w 21"/>
                <a:gd name="T7" fmla="*/ 12 h 15"/>
                <a:gd name="T8" fmla="*/ 11 w 21"/>
                <a:gd name="T9" fmla="*/ 13 h 15"/>
                <a:gd name="T10" fmla="*/ 14 w 21"/>
                <a:gd name="T11" fmla="*/ 14 h 15"/>
                <a:gd name="T12" fmla="*/ 13 w 21"/>
                <a:gd name="T13" fmla="*/ 12 h 15"/>
                <a:gd name="T14" fmla="*/ 14 w 21"/>
                <a:gd name="T15" fmla="*/ 12 h 15"/>
                <a:gd name="T16" fmla="*/ 14 w 21"/>
                <a:gd name="T17" fmla="*/ 11 h 15"/>
                <a:gd name="T18" fmla="*/ 16 w 21"/>
                <a:gd name="T19" fmla="*/ 10 h 15"/>
                <a:gd name="T20" fmla="*/ 16 w 21"/>
                <a:gd name="T21" fmla="*/ 8 h 15"/>
                <a:gd name="T22" fmla="*/ 16 w 21"/>
                <a:gd name="T23" fmla="*/ 7 h 15"/>
                <a:gd name="T24" fmla="*/ 16 w 21"/>
                <a:gd name="T25" fmla="*/ 7 h 15"/>
                <a:gd name="T26" fmla="*/ 18 w 21"/>
                <a:gd name="T27" fmla="*/ 6 h 15"/>
                <a:gd name="T28" fmla="*/ 18 w 21"/>
                <a:gd name="T29" fmla="*/ 5 h 15"/>
                <a:gd name="T30" fmla="*/ 19 w 21"/>
                <a:gd name="T31" fmla="*/ 5 h 15"/>
                <a:gd name="T32" fmla="*/ 20 w 21"/>
                <a:gd name="T33" fmla="*/ 5 h 15"/>
                <a:gd name="T34" fmla="*/ 20 w 21"/>
                <a:gd name="T35" fmla="*/ 4 h 15"/>
                <a:gd name="T36" fmla="*/ 21 w 21"/>
                <a:gd name="T37" fmla="*/ 4 h 15"/>
                <a:gd name="T38" fmla="*/ 21 w 21"/>
                <a:gd name="T39" fmla="*/ 2 h 15"/>
                <a:gd name="T40" fmla="*/ 21 w 21"/>
                <a:gd name="T41" fmla="*/ 2 h 15"/>
                <a:gd name="T42" fmla="*/ 20 w 21"/>
                <a:gd name="T43" fmla="*/ 1 h 15"/>
                <a:gd name="T44" fmla="*/ 20 w 21"/>
                <a:gd name="T45" fmla="*/ 0 h 15"/>
                <a:gd name="T46" fmla="*/ 19 w 21"/>
                <a:gd name="T47" fmla="*/ 0 h 15"/>
                <a:gd name="T48" fmla="*/ 18 w 21"/>
                <a:gd name="T49" fmla="*/ 1 h 15"/>
                <a:gd name="T50" fmla="*/ 18 w 21"/>
                <a:gd name="T51" fmla="*/ 1 h 15"/>
                <a:gd name="T52" fmla="*/ 15 w 21"/>
                <a:gd name="T53" fmla="*/ 2 h 15"/>
                <a:gd name="T54" fmla="*/ 13 w 21"/>
                <a:gd name="T55" fmla="*/ 2 h 15"/>
                <a:gd name="T56" fmla="*/ 11 w 21"/>
                <a:gd name="T57" fmla="*/ 2 h 15"/>
                <a:gd name="T58" fmla="*/ 7 w 21"/>
                <a:gd name="T59" fmla="*/ 5 h 15"/>
                <a:gd name="T60" fmla="*/ 2 w 21"/>
                <a:gd name="T61" fmla="*/ 3 h 15"/>
                <a:gd name="T62" fmla="*/ 1 w 21"/>
                <a:gd name="T63" fmla="*/ 5 h 15"/>
                <a:gd name="T64" fmla="*/ 0 w 21"/>
                <a:gd name="T65" fmla="*/ 6 h 15"/>
                <a:gd name="T66" fmla="*/ 2 w 21"/>
                <a:gd name="T67" fmla="*/ 6 h 15"/>
                <a:gd name="T68" fmla="*/ 1 w 21"/>
                <a:gd name="T69" fmla="*/ 8 h 15"/>
                <a:gd name="T70" fmla="*/ 2 w 21"/>
                <a:gd name="T71" fmla="*/ 9 h 15"/>
                <a:gd name="T72" fmla="*/ 2 w 21"/>
                <a:gd name="T73" fmla="*/ 11 h 15"/>
                <a:gd name="T74" fmla="*/ 3 w 21"/>
                <a:gd name="T75" fmla="*/ 12 h 15"/>
                <a:gd name="T76" fmla="*/ 3 w 21"/>
                <a:gd name="T77" fmla="*/ 13 h 15"/>
                <a:gd name="T78" fmla="*/ 2 w 21"/>
                <a:gd name="T79" fmla="*/ 13 h 15"/>
                <a:gd name="T80" fmla="*/ 1 w 21"/>
                <a:gd name="T81" fmla="*/ 13 h 15"/>
                <a:gd name="T82" fmla="*/ 3 w 21"/>
                <a:gd name="T83" fmla="*/ 14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1" h="15">
                  <a:moveTo>
                    <a:pt x="3" y="14"/>
                  </a:moveTo>
                  <a:cubicBezTo>
                    <a:pt x="3" y="14"/>
                    <a:pt x="4" y="14"/>
                    <a:pt x="4" y="13"/>
                  </a:cubicBezTo>
                  <a:cubicBezTo>
                    <a:pt x="5" y="13"/>
                    <a:pt x="6" y="14"/>
                    <a:pt x="7" y="13"/>
                  </a:cubicBezTo>
                  <a:cubicBezTo>
                    <a:pt x="8" y="13"/>
                    <a:pt x="8" y="12"/>
                    <a:pt x="8" y="12"/>
                  </a:cubicBezTo>
                  <a:cubicBezTo>
                    <a:pt x="8" y="12"/>
                    <a:pt x="10" y="14"/>
                    <a:pt x="11" y="13"/>
                  </a:cubicBezTo>
                  <a:cubicBezTo>
                    <a:pt x="11" y="13"/>
                    <a:pt x="13" y="15"/>
                    <a:pt x="14" y="14"/>
                  </a:cubicBezTo>
                  <a:cubicBezTo>
                    <a:pt x="14" y="13"/>
                    <a:pt x="13" y="13"/>
                    <a:pt x="13" y="12"/>
                  </a:cubicBezTo>
                  <a:cubicBezTo>
                    <a:pt x="13" y="12"/>
                    <a:pt x="14" y="12"/>
                    <a:pt x="14" y="12"/>
                  </a:cubicBezTo>
                  <a:cubicBezTo>
                    <a:pt x="13" y="11"/>
                    <a:pt x="14" y="11"/>
                    <a:pt x="14" y="11"/>
                  </a:cubicBezTo>
                  <a:cubicBezTo>
                    <a:pt x="15" y="10"/>
                    <a:pt x="15" y="11"/>
                    <a:pt x="16" y="10"/>
                  </a:cubicBezTo>
                  <a:cubicBezTo>
                    <a:pt x="16" y="9"/>
                    <a:pt x="16" y="9"/>
                    <a:pt x="16" y="8"/>
                  </a:cubicBezTo>
                  <a:cubicBezTo>
                    <a:pt x="16" y="8"/>
                    <a:pt x="15" y="7"/>
                    <a:pt x="16" y="7"/>
                  </a:cubicBezTo>
                  <a:cubicBezTo>
                    <a:pt x="16" y="7"/>
                    <a:pt x="16" y="7"/>
                    <a:pt x="16" y="7"/>
                  </a:cubicBezTo>
                  <a:cubicBezTo>
                    <a:pt x="17" y="6"/>
                    <a:pt x="17" y="6"/>
                    <a:pt x="18" y="6"/>
                  </a:cubicBezTo>
                  <a:cubicBezTo>
                    <a:pt x="18" y="6"/>
                    <a:pt x="18" y="6"/>
                    <a:pt x="18" y="5"/>
                  </a:cubicBezTo>
                  <a:cubicBezTo>
                    <a:pt x="19" y="5"/>
                    <a:pt x="19" y="5"/>
                    <a:pt x="19" y="5"/>
                  </a:cubicBezTo>
                  <a:cubicBezTo>
                    <a:pt x="20" y="5"/>
                    <a:pt x="20" y="5"/>
                    <a:pt x="20" y="5"/>
                  </a:cubicBezTo>
                  <a:cubicBezTo>
                    <a:pt x="20" y="4"/>
                    <a:pt x="20" y="4"/>
                    <a:pt x="20" y="4"/>
                  </a:cubicBezTo>
                  <a:cubicBezTo>
                    <a:pt x="20" y="3"/>
                    <a:pt x="21" y="4"/>
                    <a:pt x="21" y="4"/>
                  </a:cubicBezTo>
                  <a:cubicBezTo>
                    <a:pt x="21" y="3"/>
                    <a:pt x="21" y="3"/>
                    <a:pt x="21" y="2"/>
                  </a:cubicBezTo>
                  <a:cubicBezTo>
                    <a:pt x="21" y="2"/>
                    <a:pt x="21" y="2"/>
                    <a:pt x="21" y="2"/>
                  </a:cubicBezTo>
                  <a:cubicBezTo>
                    <a:pt x="21" y="2"/>
                    <a:pt x="21" y="2"/>
                    <a:pt x="20" y="1"/>
                  </a:cubicBezTo>
                  <a:cubicBezTo>
                    <a:pt x="20" y="1"/>
                    <a:pt x="20" y="1"/>
                    <a:pt x="20" y="0"/>
                  </a:cubicBezTo>
                  <a:cubicBezTo>
                    <a:pt x="20" y="0"/>
                    <a:pt x="19" y="0"/>
                    <a:pt x="19" y="0"/>
                  </a:cubicBezTo>
                  <a:cubicBezTo>
                    <a:pt x="18" y="0"/>
                    <a:pt x="18" y="0"/>
                    <a:pt x="18" y="1"/>
                  </a:cubicBezTo>
                  <a:cubicBezTo>
                    <a:pt x="18" y="1"/>
                    <a:pt x="18" y="1"/>
                    <a:pt x="18" y="1"/>
                  </a:cubicBezTo>
                  <a:cubicBezTo>
                    <a:pt x="17" y="2"/>
                    <a:pt x="16" y="2"/>
                    <a:pt x="15" y="2"/>
                  </a:cubicBezTo>
                  <a:cubicBezTo>
                    <a:pt x="15" y="2"/>
                    <a:pt x="14" y="2"/>
                    <a:pt x="13" y="2"/>
                  </a:cubicBezTo>
                  <a:cubicBezTo>
                    <a:pt x="12" y="2"/>
                    <a:pt x="12" y="2"/>
                    <a:pt x="11" y="2"/>
                  </a:cubicBezTo>
                  <a:cubicBezTo>
                    <a:pt x="9" y="3"/>
                    <a:pt x="9" y="5"/>
                    <a:pt x="7" y="5"/>
                  </a:cubicBezTo>
                  <a:cubicBezTo>
                    <a:pt x="6" y="4"/>
                    <a:pt x="4" y="3"/>
                    <a:pt x="2" y="3"/>
                  </a:cubicBezTo>
                  <a:cubicBezTo>
                    <a:pt x="4" y="4"/>
                    <a:pt x="2" y="5"/>
                    <a:pt x="1" y="5"/>
                  </a:cubicBezTo>
                  <a:cubicBezTo>
                    <a:pt x="1" y="5"/>
                    <a:pt x="0" y="6"/>
                    <a:pt x="0" y="6"/>
                  </a:cubicBezTo>
                  <a:cubicBezTo>
                    <a:pt x="1" y="6"/>
                    <a:pt x="1" y="6"/>
                    <a:pt x="2" y="6"/>
                  </a:cubicBezTo>
                  <a:cubicBezTo>
                    <a:pt x="3" y="7"/>
                    <a:pt x="1" y="7"/>
                    <a:pt x="1" y="8"/>
                  </a:cubicBezTo>
                  <a:cubicBezTo>
                    <a:pt x="1" y="9"/>
                    <a:pt x="2" y="9"/>
                    <a:pt x="2" y="9"/>
                  </a:cubicBezTo>
                  <a:cubicBezTo>
                    <a:pt x="2" y="10"/>
                    <a:pt x="2" y="10"/>
                    <a:pt x="2" y="11"/>
                  </a:cubicBezTo>
                  <a:cubicBezTo>
                    <a:pt x="2" y="10"/>
                    <a:pt x="4" y="12"/>
                    <a:pt x="3" y="12"/>
                  </a:cubicBezTo>
                  <a:cubicBezTo>
                    <a:pt x="3" y="13"/>
                    <a:pt x="3" y="13"/>
                    <a:pt x="3" y="13"/>
                  </a:cubicBezTo>
                  <a:cubicBezTo>
                    <a:pt x="2" y="13"/>
                    <a:pt x="2" y="13"/>
                    <a:pt x="2" y="13"/>
                  </a:cubicBezTo>
                  <a:cubicBezTo>
                    <a:pt x="2" y="13"/>
                    <a:pt x="2" y="13"/>
                    <a:pt x="1" y="13"/>
                  </a:cubicBezTo>
                  <a:cubicBezTo>
                    <a:pt x="2" y="14"/>
                    <a:pt x="2" y="14"/>
                    <a:pt x="3" y="14"/>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85" name="Freeform 793">
              <a:extLst>
                <a:ext uri="{FF2B5EF4-FFF2-40B4-BE49-F238E27FC236}">
                  <a16:creationId xmlns:a16="http://schemas.microsoft.com/office/drawing/2014/main" id="{4B819CD1-F9BA-E917-54D0-75D7F116F5AA}"/>
                </a:ext>
              </a:extLst>
            </p:cNvPr>
            <p:cNvSpPr>
              <a:spLocks/>
            </p:cNvSpPr>
            <p:nvPr/>
          </p:nvSpPr>
          <p:spPr bwMode="auto">
            <a:xfrm>
              <a:off x="5849938" y="3271838"/>
              <a:ext cx="161925" cy="79375"/>
            </a:xfrm>
            <a:custGeom>
              <a:avLst/>
              <a:gdLst>
                <a:gd name="T0" fmla="*/ 5 w 39"/>
                <a:gd name="T1" fmla="*/ 17 h 19"/>
                <a:gd name="T2" fmla="*/ 8 w 39"/>
                <a:gd name="T3" fmla="*/ 19 h 19"/>
                <a:gd name="T4" fmla="*/ 10 w 39"/>
                <a:gd name="T5" fmla="*/ 19 h 19"/>
                <a:gd name="T6" fmla="*/ 12 w 39"/>
                <a:gd name="T7" fmla="*/ 19 h 19"/>
                <a:gd name="T8" fmla="*/ 14 w 39"/>
                <a:gd name="T9" fmla="*/ 19 h 19"/>
                <a:gd name="T10" fmla="*/ 14 w 39"/>
                <a:gd name="T11" fmla="*/ 18 h 19"/>
                <a:gd name="T12" fmla="*/ 15 w 39"/>
                <a:gd name="T13" fmla="*/ 16 h 19"/>
                <a:gd name="T14" fmla="*/ 18 w 39"/>
                <a:gd name="T15" fmla="*/ 15 h 19"/>
                <a:gd name="T16" fmla="*/ 19 w 39"/>
                <a:gd name="T17" fmla="*/ 15 h 19"/>
                <a:gd name="T18" fmla="*/ 20 w 39"/>
                <a:gd name="T19" fmla="*/ 15 h 19"/>
                <a:gd name="T20" fmla="*/ 24 w 39"/>
                <a:gd name="T21" fmla="*/ 14 h 19"/>
                <a:gd name="T22" fmla="*/ 24 w 39"/>
                <a:gd name="T23" fmla="*/ 13 h 19"/>
                <a:gd name="T24" fmla="*/ 25 w 39"/>
                <a:gd name="T25" fmla="*/ 11 h 19"/>
                <a:gd name="T26" fmla="*/ 27 w 39"/>
                <a:gd name="T27" fmla="*/ 11 h 19"/>
                <a:gd name="T28" fmla="*/ 29 w 39"/>
                <a:gd name="T29" fmla="*/ 12 h 19"/>
                <a:gd name="T30" fmla="*/ 30 w 39"/>
                <a:gd name="T31" fmla="*/ 12 h 19"/>
                <a:gd name="T32" fmla="*/ 31 w 39"/>
                <a:gd name="T33" fmla="*/ 11 h 19"/>
                <a:gd name="T34" fmla="*/ 32 w 39"/>
                <a:gd name="T35" fmla="*/ 11 h 19"/>
                <a:gd name="T36" fmla="*/ 34 w 39"/>
                <a:gd name="T37" fmla="*/ 13 h 19"/>
                <a:gd name="T38" fmla="*/ 36 w 39"/>
                <a:gd name="T39" fmla="*/ 13 h 19"/>
                <a:gd name="T40" fmla="*/ 38 w 39"/>
                <a:gd name="T41" fmla="*/ 9 h 19"/>
                <a:gd name="T42" fmla="*/ 39 w 39"/>
                <a:gd name="T43" fmla="*/ 6 h 19"/>
                <a:gd name="T44" fmla="*/ 39 w 39"/>
                <a:gd name="T45" fmla="*/ 6 h 19"/>
                <a:gd name="T46" fmla="*/ 36 w 39"/>
                <a:gd name="T47" fmla="*/ 4 h 19"/>
                <a:gd name="T48" fmla="*/ 35 w 39"/>
                <a:gd name="T49" fmla="*/ 3 h 19"/>
                <a:gd name="T50" fmla="*/ 34 w 39"/>
                <a:gd name="T51" fmla="*/ 3 h 19"/>
                <a:gd name="T52" fmla="*/ 34 w 39"/>
                <a:gd name="T53" fmla="*/ 3 h 19"/>
                <a:gd name="T54" fmla="*/ 33 w 39"/>
                <a:gd name="T55" fmla="*/ 3 h 19"/>
                <a:gd name="T56" fmla="*/ 32 w 39"/>
                <a:gd name="T57" fmla="*/ 2 h 19"/>
                <a:gd name="T58" fmla="*/ 29 w 39"/>
                <a:gd name="T59" fmla="*/ 2 h 19"/>
                <a:gd name="T60" fmla="*/ 29 w 39"/>
                <a:gd name="T61" fmla="*/ 3 h 19"/>
                <a:gd name="T62" fmla="*/ 28 w 39"/>
                <a:gd name="T63" fmla="*/ 3 h 19"/>
                <a:gd name="T64" fmla="*/ 26 w 39"/>
                <a:gd name="T65" fmla="*/ 3 h 19"/>
                <a:gd name="T66" fmla="*/ 26 w 39"/>
                <a:gd name="T67" fmla="*/ 3 h 19"/>
                <a:gd name="T68" fmla="*/ 25 w 39"/>
                <a:gd name="T69" fmla="*/ 2 h 19"/>
                <a:gd name="T70" fmla="*/ 24 w 39"/>
                <a:gd name="T71" fmla="*/ 3 h 19"/>
                <a:gd name="T72" fmla="*/ 23 w 39"/>
                <a:gd name="T73" fmla="*/ 4 h 19"/>
                <a:gd name="T74" fmla="*/ 22 w 39"/>
                <a:gd name="T75" fmla="*/ 4 h 19"/>
                <a:gd name="T76" fmla="*/ 21 w 39"/>
                <a:gd name="T77" fmla="*/ 4 h 19"/>
                <a:gd name="T78" fmla="*/ 20 w 39"/>
                <a:gd name="T79" fmla="*/ 5 h 19"/>
                <a:gd name="T80" fmla="*/ 20 w 39"/>
                <a:gd name="T81" fmla="*/ 3 h 19"/>
                <a:gd name="T82" fmla="*/ 19 w 39"/>
                <a:gd name="T83" fmla="*/ 2 h 19"/>
                <a:gd name="T84" fmla="*/ 19 w 39"/>
                <a:gd name="T85" fmla="*/ 2 h 19"/>
                <a:gd name="T86" fmla="*/ 18 w 39"/>
                <a:gd name="T87" fmla="*/ 0 h 19"/>
                <a:gd name="T88" fmla="*/ 18 w 39"/>
                <a:gd name="T89" fmla="*/ 1 h 19"/>
                <a:gd name="T90" fmla="*/ 17 w 39"/>
                <a:gd name="T91" fmla="*/ 1 h 19"/>
                <a:gd name="T92" fmla="*/ 16 w 39"/>
                <a:gd name="T93" fmla="*/ 2 h 19"/>
                <a:gd name="T94" fmla="*/ 15 w 39"/>
                <a:gd name="T95" fmla="*/ 3 h 19"/>
                <a:gd name="T96" fmla="*/ 14 w 39"/>
                <a:gd name="T97" fmla="*/ 1 h 19"/>
                <a:gd name="T98" fmla="*/ 13 w 39"/>
                <a:gd name="T99" fmla="*/ 2 h 19"/>
                <a:gd name="T100" fmla="*/ 12 w 39"/>
                <a:gd name="T101" fmla="*/ 2 h 19"/>
                <a:gd name="T102" fmla="*/ 11 w 39"/>
                <a:gd name="T103" fmla="*/ 3 h 19"/>
                <a:gd name="T104" fmla="*/ 9 w 39"/>
                <a:gd name="T105" fmla="*/ 5 h 19"/>
                <a:gd name="T106" fmla="*/ 8 w 39"/>
                <a:gd name="T107" fmla="*/ 7 h 19"/>
                <a:gd name="T108" fmla="*/ 5 w 39"/>
                <a:gd name="T109" fmla="*/ 8 h 19"/>
                <a:gd name="T110" fmla="*/ 2 w 39"/>
                <a:gd name="T111" fmla="*/ 8 h 19"/>
                <a:gd name="T112" fmla="*/ 1 w 39"/>
                <a:gd name="T113" fmla="*/ 10 h 19"/>
                <a:gd name="T114" fmla="*/ 1 w 39"/>
                <a:gd name="T115" fmla="*/ 13 h 19"/>
                <a:gd name="T116" fmla="*/ 2 w 39"/>
                <a:gd name="T117" fmla="*/ 16 h 19"/>
                <a:gd name="T118" fmla="*/ 5 w 39"/>
                <a:gd name="T119" fmla="*/ 17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9" h="19">
                  <a:moveTo>
                    <a:pt x="5" y="17"/>
                  </a:moveTo>
                  <a:cubicBezTo>
                    <a:pt x="6" y="18"/>
                    <a:pt x="7" y="19"/>
                    <a:pt x="8" y="19"/>
                  </a:cubicBezTo>
                  <a:cubicBezTo>
                    <a:pt x="9" y="19"/>
                    <a:pt x="10" y="19"/>
                    <a:pt x="10" y="19"/>
                  </a:cubicBezTo>
                  <a:cubicBezTo>
                    <a:pt x="11" y="19"/>
                    <a:pt x="11" y="19"/>
                    <a:pt x="12" y="19"/>
                  </a:cubicBezTo>
                  <a:cubicBezTo>
                    <a:pt x="13" y="19"/>
                    <a:pt x="13" y="19"/>
                    <a:pt x="14" y="19"/>
                  </a:cubicBezTo>
                  <a:cubicBezTo>
                    <a:pt x="14" y="18"/>
                    <a:pt x="14" y="18"/>
                    <a:pt x="14" y="18"/>
                  </a:cubicBezTo>
                  <a:cubicBezTo>
                    <a:pt x="13" y="17"/>
                    <a:pt x="14" y="16"/>
                    <a:pt x="15" y="16"/>
                  </a:cubicBezTo>
                  <a:cubicBezTo>
                    <a:pt x="16" y="16"/>
                    <a:pt x="17" y="16"/>
                    <a:pt x="18" y="15"/>
                  </a:cubicBezTo>
                  <a:cubicBezTo>
                    <a:pt x="19" y="15"/>
                    <a:pt x="19" y="15"/>
                    <a:pt x="19" y="15"/>
                  </a:cubicBezTo>
                  <a:cubicBezTo>
                    <a:pt x="20" y="14"/>
                    <a:pt x="20" y="15"/>
                    <a:pt x="20" y="15"/>
                  </a:cubicBezTo>
                  <a:cubicBezTo>
                    <a:pt x="21" y="16"/>
                    <a:pt x="23" y="15"/>
                    <a:pt x="24" y="14"/>
                  </a:cubicBezTo>
                  <a:cubicBezTo>
                    <a:pt x="24" y="14"/>
                    <a:pt x="24" y="13"/>
                    <a:pt x="24" y="13"/>
                  </a:cubicBezTo>
                  <a:cubicBezTo>
                    <a:pt x="25" y="12"/>
                    <a:pt x="25" y="12"/>
                    <a:pt x="25" y="11"/>
                  </a:cubicBezTo>
                  <a:cubicBezTo>
                    <a:pt x="26" y="11"/>
                    <a:pt x="27" y="11"/>
                    <a:pt x="27" y="11"/>
                  </a:cubicBezTo>
                  <a:cubicBezTo>
                    <a:pt x="28" y="11"/>
                    <a:pt x="28" y="12"/>
                    <a:pt x="29" y="12"/>
                  </a:cubicBezTo>
                  <a:cubicBezTo>
                    <a:pt x="29" y="12"/>
                    <a:pt x="30" y="12"/>
                    <a:pt x="30" y="12"/>
                  </a:cubicBezTo>
                  <a:cubicBezTo>
                    <a:pt x="30" y="12"/>
                    <a:pt x="31" y="11"/>
                    <a:pt x="31" y="11"/>
                  </a:cubicBezTo>
                  <a:cubicBezTo>
                    <a:pt x="31" y="11"/>
                    <a:pt x="32" y="11"/>
                    <a:pt x="32" y="11"/>
                  </a:cubicBezTo>
                  <a:cubicBezTo>
                    <a:pt x="32" y="12"/>
                    <a:pt x="33" y="12"/>
                    <a:pt x="34" y="13"/>
                  </a:cubicBezTo>
                  <a:cubicBezTo>
                    <a:pt x="34" y="14"/>
                    <a:pt x="35" y="13"/>
                    <a:pt x="36" y="13"/>
                  </a:cubicBezTo>
                  <a:cubicBezTo>
                    <a:pt x="36" y="11"/>
                    <a:pt x="37" y="10"/>
                    <a:pt x="38" y="9"/>
                  </a:cubicBezTo>
                  <a:cubicBezTo>
                    <a:pt x="38" y="8"/>
                    <a:pt x="38" y="7"/>
                    <a:pt x="39" y="6"/>
                  </a:cubicBezTo>
                  <a:cubicBezTo>
                    <a:pt x="39" y="6"/>
                    <a:pt x="39" y="6"/>
                    <a:pt x="39" y="6"/>
                  </a:cubicBezTo>
                  <a:cubicBezTo>
                    <a:pt x="38" y="6"/>
                    <a:pt x="36" y="5"/>
                    <a:pt x="36" y="4"/>
                  </a:cubicBezTo>
                  <a:cubicBezTo>
                    <a:pt x="35" y="4"/>
                    <a:pt x="35" y="3"/>
                    <a:pt x="35" y="3"/>
                  </a:cubicBezTo>
                  <a:cubicBezTo>
                    <a:pt x="35" y="3"/>
                    <a:pt x="35" y="3"/>
                    <a:pt x="34" y="3"/>
                  </a:cubicBezTo>
                  <a:cubicBezTo>
                    <a:pt x="34" y="3"/>
                    <a:pt x="34" y="3"/>
                    <a:pt x="34" y="3"/>
                  </a:cubicBezTo>
                  <a:cubicBezTo>
                    <a:pt x="34" y="3"/>
                    <a:pt x="33" y="3"/>
                    <a:pt x="33" y="3"/>
                  </a:cubicBezTo>
                  <a:cubicBezTo>
                    <a:pt x="33" y="2"/>
                    <a:pt x="32" y="2"/>
                    <a:pt x="32" y="2"/>
                  </a:cubicBezTo>
                  <a:cubicBezTo>
                    <a:pt x="31" y="2"/>
                    <a:pt x="30" y="2"/>
                    <a:pt x="29" y="2"/>
                  </a:cubicBezTo>
                  <a:cubicBezTo>
                    <a:pt x="29" y="3"/>
                    <a:pt x="29" y="3"/>
                    <a:pt x="29" y="3"/>
                  </a:cubicBezTo>
                  <a:cubicBezTo>
                    <a:pt x="28" y="3"/>
                    <a:pt x="28" y="3"/>
                    <a:pt x="28" y="3"/>
                  </a:cubicBezTo>
                  <a:cubicBezTo>
                    <a:pt x="27" y="3"/>
                    <a:pt x="27" y="3"/>
                    <a:pt x="26" y="3"/>
                  </a:cubicBezTo>
                  <a:cubicBezTo>
                    <a:pt x="26" y="3"/>
                    <a:pt x="26" y="3"/>
                    <a:pt x="26" y="3"/>
                  </a:cubicBezTo>
                  <a:cubicBezTo>
                    <a:pt x="25" y="3"/>
                    <a:pt x="25" y="2"/>
                    <a:pt x="25" y="2"/>
                  </a:cubicBezTo>
                  <a:cubicBezTo>
                    <a:pt x="24" y="2"/>
                    <a:pt x="24" y="3"/>
                    <a:pt x="24" y="3"/>
                  </a:cubicBezTo>
                  <a:cubicBezTo>
                    <a:pt x="23" y="3"/>
                    <a:pt x="23" y="3"/>
                    <a:pt x="23" y="4"/>
                  </a:cubicBezTo>
                  <a:cubicBezTo>
                    <a:pt x="22" y="4"/>
                    <a:pt x="23" y="4"/>
                    <a:pt x="22" y="4"/>
                  </a:cubicBezTo>
                  <a:cubicBezTo>
                    <a:pt x="22" y="4"/>
                    <a:pt x="21" y="4"/>
                    <a:pt x="21" y="4"/>
                  </a:cubicBezTo>
                  <a:cubicBezTo>
                    <a:pt x="21" y="4"/>
                    <a:pt x="21" y="5"/>
                    <a:pt x="20" y="5"/>
                  </a:cubicBezTo>
                  <a:cubicBezTo>
                    <a:pt x="20" y="4"/>
                    <a:pt x="21" y="3"/>
                    <a:pt x="20" y="3"/>
                  </a:cubicBezTo>
                  <a:cubicBezTo>
                    <a:pt x="20" y="2"/>
                    <a:pt x="20" y="2"/>
                    <a:pt x="19" y="2"/>
                  </a:cubicBezTo>
                  <a:cubicBezTo>
                    <a:pt x="19" y="2"/>
                    <a:pt x="19" y="2"/>
                    <a:pt x="19" y="2"/>
                  </a:cubicBezTo>
                  <a:cubicBezTo>
                    <a:pt x="18" y="1"/>
                    <a:pt x="19" y="1"/>
                    <a:pt x="18" y="0"/>
                  </a:cubicBezTo>
                  <a:cubicBezTo>
                    <a:pt x="18" y="0"/>
                    <a:pt x="18" y="1"/>
                    <a:pt x="18" y="1"/>
                  </a:cubicBezTo>
                  <a:cubicBezTo>
                    <a:pt x="17" y="1"/>
                    <a:pt x="17" y="1"/>
                    <a:pt x="17" y="1"/>
                  </a:cubicBezTo>
                  <a:cubicBezTo>
                    <a:pt x="16" y="1"/>
                    <a:pt x="16" y="1"/>
                    <a:pt x="16" y="2"/>
                  </a:cubicBezTo>
                  <a:cubicBezTo>
                    <a:pt x="16" y="3"/>
                    <a:pt x="16" y="3"/>
                    <a:pt x="15" y="3"/>
                  </a:cubicBezTo>
                  <a:cubicBezTo>
                    <a:pt x="14" y="2"/>
                    <a:pt x="14" y="2"/>
                    <a:pt x="14" y="1"/>
                  </a:cubicBezTo>
                  <a:cubicBezTo>
                    <a:pt x="14" y="1"/>
                    <a:pt x="13" y="1"/>
                    <a:pt x="13" y="2"/>
                  </a:cubicBezTo>
                  <a:cubicBezTo>
                    <a:pt x="13" y="2"/>
                    <a:pt x="12" y="2"/>
                    <a:pt x="12" y="2"/>
                  </a:cubicBezTo>
                  <a:cubicBezTo>
                    <a:pt x="11" y="2"/>
                    <a:pt x="11" y="3"/>
                    <a:pt x="11" y="3"/>
                  </a:cubicBezTo>
                  <a:cubicBezTo>
                    <a:pt x="10" y="4"/>
                    <a:pt x="9" y="4"/>
                    <a:pt x="9" y="5"/>
                  </a:cubicBezTo>
                  <a:cubicBezTo>
                    <a:pt x="9" y="5"/>
                    <a:pt x="9" y="6"/>
                    <a:pt x="8" y="7"/>
                  </a:cubicBezTo>
                  <a:cubicBezTo>
                    <a:pt x="7" y="7"/>
                    <a:pt x="6" y="8"/>
                    <a:pt x="5" y="8"/>
                  </a:cubicBezTo>
                  <a:cubicBezTo>
                    <a:pt x="4" y="8"/>
                    <a:pt x="3" y="8"/>
                    <a:pt x="2" y="8"/>
                  </a:cubicBezTo>
                  <a:cubicBezTo>
                    <a:pt x="2" y="9"/>
                    <a:pt x="2" y="10"/>
                    <a:pt x="1" y="10"/>
                  </a:cubicBezTo>
                  <a:cubicBezTo>
                    <a:pt x="1" y="11"/>
                    <a:pt x="0" y="12"/>
                    <a:pt x="1" y="13"/>
                  </a:cubicBezTo>
                  <a:cubicBezTo>
                    <a:pt x="2" y="14"/>
                    <a:pt x="2" y="15"/>
                    <a:pt x="2" y="16"/>
                  </a:cubicBezTo>
                  <a:cubicBezTo>
                    <a:pt x="3" y="16"/>
                    <a:pt x="4" y="17"/>
                    <a:pt x="5" y="17"/>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86" name="Freeform 794">
              <a:extLst>
                <a:ext uri="{FF2B5EF4-FFF2-40B4-BE49-F238E27FC236}">
                  <a16:creationId xmlns:a16="http://schemas.microsoft.com/office/drawing/2014/main" id="{80788CE9-BC19-242F-8CB3-850991F70129}"/>
                </a:ext>
              </a:extLst>
            </p:cNvPr>
            <p:cNvSpPr>
              <a:spLocks/>
            </p:cNvSpPr>
            <p:nvPr/>
          </p:nvSpPr>
          <p:spPr bwMode="auto">
            <a:xfrm>
              <a:off x="5946775" y="3330575"/>
              <a:ext cx="265112" cy="187325"/>
            </a:xfrm>
            <a:custGeom>
              <a:avLst/>
              <a:gdLst>
                <a:gd name="T0" fmla="*/ 60 w 64"/>
                <a:gd name="T1" fmla="*/ 29 h 45"/>
                <a:gd name="T2" fmla="*/ 55 w 64"/>
                <a:gd name="T3" fmla="*/ 29 h 45"/>
                <a:gd name="T4" fmla="*/ 54 w 64"/>
                <a:gd name="T5" fmla="*/ 25 h 45"/>
                <a:gd name="T6" fmla="*/ 54 w 64"/>
                <a:gd name="T7" fmla="*/ 22 h 45"/>
                <a:gd name="T8" fmla="*/ 54 w 64"/>
                <a:gd name="T9" fmla="*/ 19 h 45"/>
                <a:gd name="T10" fmla="*/ 53 w 64"/>
                <a:gd name="T11" fmla="*/ 13 h 45"/>
                <a:gd name="T12" fmla="*/ 51 w 64"/>
                <a:gd name="T13" fmla="*/ 10 h 45"/>
                <a:gd name="T14" fmla="*/ 49 w 64"/>
                <a:gd name="T15" fmla="*/ 8 h 45"/>
                <a:gd name="T16" fmla="*/ 47 w 64"/>
                <a:gd name="T17" fmla="*/ 2 h 45"/>
                <a:gd name="T18" fmla="*/ 44 w 64"/>
                <a:gd name="T19" fmla="*/ 0 h 45"/>
                <a:gd name="T20" fmla="*/ 41 w 64"/>
                <a:gd name="T21" fmla="*/ 1 h 45"/>
                <a:gd name="T22" fmla="*/ 35 w 64"/>
                <a:gd name="T23" fmla="*/ 3 h 45"/>
                <a:gd name="T24" fmla="*/ 33 w 64"/>
                <a:gd name="T25" fmla="*/ 5 h 45"/>
                <a:gd name="T26" fmla="*/ 29 w 64"/>
                <a:gd name="T27" fmla="*/ 3 h 45"/>
                <a:gd name="T28" fmla="*/ 26 w 64"/>
                <a:gd name="T29" fmla="*/ 3 h 45"/>
                <a:gd name="T30" fmla="*/ 24 w 64"/>
                <a:gd name="T31" fmla="*/ 3 h 45"/>
                <a:gd name="T32" fmla="*/ 21 w 64"/>
                <a:gd name="T33" fmla="*/ 2 h 45"/>
                <a:gd name="T34" fmla="*/ 18 w 64"/>
                <a:gd name="T35" fmla="*/ 4 h 45"/>
                <a:gd name="T36" fmla="*/ 14 w 64"/>
                <a:gd name="T37" fmla="*/ 5 h 45"/>
                <a:gd name="T38" fmla="*/ 12 w 64"/>
                <a:gd name="T39" fmla="*/ 8 h 45"/>
                <a:gd name="T40" fmla="*/ 12 w 64"/>
                <a:gd name="T41" fmla="*/ 9 h 45"/>
                <a:gd name="T42" fmla="*/ 10 w 64"/>
                <a:gd name="T43" fmla="*/ 12 h 45"/>
                <a:gd name="T44" fmla="*/ 9 w 64"/>
                <a:gd name="T45" fmla="*/ 15 h 45"/>
                <a:gd name="T46" fmla="*/ 7 w 64"/>
                <a:gd name="T47" fmla="*/ 17 h 45"/>
                <a:gd name="T48" fmla="*/ 7 w 64"/>
                <a:gd name="T49" fmla="*/ 19 h 45"/>
                <a:gd name="T50" fmla="*/ 4 w 64"/>
                <a:gd name="T51" fmla="*/ 20 h 45"/>
                <a:gd name="T52" fmla="*/ 3 w 64"/>
                <a:gd name="T53" fmla="*/ 21 h 45"/>
                <a:gd name="T54" fmla="*/ 1 w 64"/>
                <a:gd name="T55" fmla="*/ 23 h 45"/>
                <a:gd name="T56" fmla="*/ 4 w 64"/>
                <a:gd name="T57" fmla="*/ 25 h 45"/>
                <a:gd name="T58" fmla="*/ 4 w 64"/>
                <a:gd name="T59" fmla="*/ 27 h 45"/>
                <a:gd name="T60" fmla="*/ 6 w 64"/>
                <a:gd name="T61" fmla="*/ 29 h 45"/>
                <a:gd name="T62" fmla="*/ 9 w 64"/>
                <a:gd name="T63" fmla="*/ 31 h 45"/>
                <a:gd name="T64" fmla="*/ 8 w 64"/>
                <a:gd name="T65" fmla="*/ 32 h 45"/>
                <a:gd name="T66" fmla="*/ 8 w 64"/>
                <a:gd name="T67" fmla="*/ 33 h 45"/>
                <a:gd name="T68" fmla="*/ 11 w 64"/>
                <a:gd name="T69" fmla="*/ 35 h 45"/>
                <a:gd name="T70" fmla="*/ 13 w 64"/>
                <a:gd name="T71" fmla="*/ 37 h 45"/>
                <a:gd name="T72" fmla="*/ 16 w 64"/>
                <a:gd name="T73" fmla="*/ 35 h 45"/>
                <a:gd name="T74" fmla="*/ 16 w 64"/>
                <a:gd name="T75" fmla="*/ 36 h 45"/>
                <a:gd name="T76" fmla="*/ 16 w 64"/>
                <a:gd name="T77" fmla="*/ 38 h 45"/>
                <a:gd name="T78" fmla="*/ 17 w 64"/>
                <a:gd name="T79" fmla="*/ 39 h 45"/>
                <a:gd name="T80" fmla="*/ 19 w 64"/>
                <a:gd name="T81" fmla="*/ 41 h 45"/>
                <a:gd name="T82" fmla="*/ 21 w 64"/>
                <a:gd name="T83" fmla="*/ 43 h 45"/>
                <a:gd name="T84" fmla="*/ 24 w 64"/>
                <a:gd name="T85" fmla="*/ 43 h 45"/>
                <a:gd name="T86" fmla="*/ 27 w 64"/>
                <a:gd name="T87" fmla="*/ 44 h 45"/>
                <a:gd name="T88" fmla="*/ 31 w 64"/>
                <a:gd name="T89" fmla="*/ 44 h 45"/>
                <a:gd name="T90" fmla="*/ 36 w 64"/>
                <a:gd name="T91" fmla="*/ 45 h 45"/>
                <a:gd name="T92" fmla="*/ 39 w 64"/>
                <a:gd name="T93" fmla="*/ 43 h 45"/>
                <a:gd name="T94" fmla="*/ 44 w 64"/>
                <a:gd name="T95" fmla="*/ 41 h 45"/>
                <a:gd name="T96" fmla="*/ 49 w 64"/>
                <a:gd name="T97" fmla="*/ 41 h 45"/>
                <a:gd name="T98" fmla="*/ 51 w 64"/>
                <a:gd name="T99" fmla="*/ 42 h 45"/>
                <a:gd name="T100" fmla="*/ 53 w 64"/>
                <a:gd name="T101" fmla="*/ 43 h 45"/>
                <a:gd name="T102" fmla="*/ 57 w 64"/>
                <a:gd name="T103" fmla="*/ 44 h 45"/>
                <a:gd name="T104" fmla="*/ 57 w 64"/>
                <a:gd name="T105" fmla="*/ 41 h 45"/>
                <a:gd name="T106" fmla="*/ 58 w 64"/>
                <a:gd name="T107" fmla="*/ 38 h 45"/>
                <a:gd name="T108" fmla="*/ 58 w 64"/>
                <a:gd name="T109" fmla="*/ 36 h 45"/>
                <a:gd name="T110" fmla="*/ 59 w 64"/>
                <a:gd name="T111" fmla="*/ 32 h 45"/>
                <a:gd name="T112" fmla="*/ 61 w 64"/>
                <a:gd name="T113" fmla="*/ 34 h 45"/>
                <a:gd name="T114" fmla="*/ 64 w 64"/>
                <a:gd name="T115" fmla="*/ 32 h 45"/>
                <a:gd name="T116" fmla="*/ 63 w 64"/>
                <a:gd name="T117" fmla="*/ 28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64" h="45">
                  <a:moveTo>
                    <a:pt x="63" y="28"/>
                  </a:moveTo>
                  <a:cubicBezTo>
                    <a:pt x="62" y="28"/>
                    <a:pt x="61" y="28"/>
                    <a:pt x="60" y="29"/>
                  </a:cubicBezTo>
                  <a:cubicBezTo>
                    <a:pt x="59" y="29"/>
                    <a:pt x="58" y="29"/>
                    <a:pt x="58" y="30"/>
                  </a:cubicBezTo>
                  <a:cubicBezTo>
                    <a:pt x="57" y="30"/>
                    <a:pt x="56" y="30"/>
                    <a:pt x="55" y="29"/>
                  </a:cubicBezTo>
                  <a:cubicBezTo>
                    <a:pt x="55" y="28"/>
                    <a:pt x="53" y="27"/>
                    <a:pt x="54" y="26"/>
                  </a:cubicBezTo>
                  <a:cubicBezTo>
                    <a:pt x="54" y="26"/>
                    <a:pt x="54" y="25"/>
                    <a:pt x="54" y="25"/>
                  </a:cubicBezTo>
                  <a:cubicBezTo>
                    <a:pt x="54" y="24"/>
                    <a:pt x="54" y="24"/>
                    <a:pt x="54" y="23"/>
                  </a:cubicBezTo>
                  <a:cubicBezTo>
                    <a:pt x="54" y="23"/>
                    <a:pt x="54" y="22"/>
                    <a:pt x="54" y="22"/>
                  </a:cubicBezTo>
                  <a:cubicBezTo>
                    <a:pt x="54" y="21"/>
                    <a:pt x="54" y="20"/>
                    <a:pt x="54" y="20"/>
                  </a:cubicBezTo>
                  <a:cubicBezTo>
                    <a:pt x="54" y="20"/>
                    <a:pt x="54" y="19"/>
                    <a:pt x="54" y="19"/>
                  </a:cubicBezTo>
                  <a:cubicBezTo>
                    <a:pt x="55" y="18"/>
                    <a:pt x="54" y="18"/>
                    <a:pt x="54" y="17"/>
                  </a:cubicBezTo>
                  <a:cubicBezTo>
                    <a:pt x="54" y="16"/>
                    <a:pt x="54" y="14"/>
                    <a:pt x="53" y="13"/>
                  </a:cubicBezTo>
                  <a:cubicBezTo>
                    <a:pt x="53" y="13"/>
                    <a:pt x="53" y="12"/>
                    <a:pt x="52" y="12"/>
                  </a:cubicBezTo>
                  <a:cubicBezTo>
                    <a:pt x="52" y="11"/>
                    <a:pt x="52" y="11"/>
                    <a:pt x="51" y="10"/>
                  </a:cubicBezTo>
                  <a:cubicBezTo>
                    <a:pt x="51" y="10"/>
                    <a:pt x="50" y="10"/>
                    <a:pt x="50" y="9"/>
                  </a:cubicBezTo>
                  <a:cubicBezTo>
                    <a:pt x="50" y="9"/>
                    <a:pt x="50" y="8"/>
                    <a:pt x="49" y="8"/>
                  </a:cubicBezTo>
                  <a:cubicBezTo>
                    <a:pt x="49" y="7"/>
                    <a:pt x="48" y="6"/>
                    <a:pt x="48" y="6"/>
                  </a:cubicBezTo>
                  <a:cubicBezTo>
                    <a:pt x="47" y="4"/>
                    <a:pt x="47" y="3"/>
                    <a:pt x="47" y="2"/>
                  </a:cubicBezTo>
                  <a:cubicBezTo>
                    <a:pt x="46" y="1"/>
                    <a:pt x="45" y="0"/>
                    <a:pt x="44" y="0"/>
                  </a:cubicBezTo>
                  <a:cubicBezTo>
                    <a:pt x="44" y="0"/>
                    <a:pt x="44" y="0"/>
                    <a:pt x="44" y="0"/>
                  </a:cubicBezTo>
                  <a:cubicBezTo>
                    <a:pt x="43" y="0"/>
                    <a:pt x="43" y="0"/>
                    <a:pt x="42" y="0"/>
                  </a:cubicBezTo>
                  <a:cubicBezTo>
                    <a:pt x="42" y="0"/>
                    <a:pt x="42" y="0"/>
                    <a:pt x="41" y="1"/>
                  </a:cubicBezTo>
                  <a:cubicBezTo>
                    <a:pt x="41" y="2"/>
                    <a:pt x="40" y="3"/>
                    <a:pt x="39" y="3"/>
                  </a:cubicBezTo>
                  <a:cubicBezTo>
                    <a:pt x="38" y="3"/>
                    <a:pt x="37" y="3"/>
                    <a:pt x="35" y="3"/>
                  </a:cubicBezTo>
                  <a:cubicBezTo>
                    <a:pt x="35" y="4"/>
                    <a:pt x="34" y="4"/>
                    <a:pt x="34" y="4"/>
                  </a:cubicBezTo>
                  <a:cubicBezTo>
                    <a:pt x="34" y="4"/>
                    <a:pt x="33" y="5"/>
                    <a:pt x="33" y="5"/>
                  </a:cubicBezTo>
                  <a:cubicBezTo>
                    <a:pt x="32" y="6"/>
                    <a:pt x="31" y="4"/>
                    <a:pt x="30" y="4"/>
                  </a:cubicBezTo>
                  <a:cubicBezTo>
                    <a:pt x="30" y="3"/>
                    <a:pt x="29" y="3"/>
                    <a:pt x="29" y="3"/>
                  </a:cubicBezTo>
                  <a:cubicBezTo>
                    <a:pt x="28" y="3"/>
                    <a:pt x="28" y="4"/>
                    <a:pt x="27" y="4"/>
                  </a:cubicBezTo>
                  <a:cubicBezTo>
                    <a:pt x="27" y="4"/>
                    <a:pt x="27" y="3"/>
                    <a:pt x="26" y="3"/>
                  </a:cubicBezTo>
                  <a:cubicBezTo>
                    <a:pt x="26" y="3"/>
                    <a:pt x="26" y="3"/>
                    <a:pt x="25" y="3"/>
                  </a:cubicBezTo>
                  <a:cubicBezTo>
                    <a:pt x="25" y="3"/>
                    <a:pt x="24" y="3"/>
                    <a:pt x="24" y="3"/>
                  </a:cubicBezTo>
                  <a:cubicBezTo>
                    <a:pt x="23" y="2"/>
                    <a:pt x="23" y="3"/>
                    <a:pt x="22" y="3"/>
                  </a:cubicBezTo>
                  <a:cubicBezTo>
                    <a:pt x="22" y="3"/>
                    <a:pt x="21" y="3"/>
                    <a:pt x="21" y="2"/>
                  </a:cubicBezTo>
                  <a:cubicBezTo>
                    <a:pt x="20" y="1"/>
                    <a:pt x="20" y="3"/>
                    <a:pt x="18" y="3"/>
                  </a:cubicBezTo>
                  <a:cubicBezTo>
                    <a:pt x="18" y="3"/>
                    <a:pt x="18" y="4"/>
                    <a:pt x="18" y="4"/>
                  </a:cubicBezTo>
                  <a:cubicBezTo>
                    <a:pt x="17" y="5"/>
                    <a:pt x="16" y="5"/>
                    <a:pt x="16" y="5"/>
                  </a:cubicBezTo>
                  <a:cubicBezTo>
                    <a:pt x="15" y="5"/>
                    <a:pt x="15" y="5"/>
                    <a:pt x="14" y="5"/>
                  </a:cubicBezTo>
                  <a:cubicBezTo>
                    <a:pt x="14" y="6"/>
                    <a:pt x="14" y="6"/>
                    <a:pt x="14" y="7"/>
                  </a:cubicBezTo>
                  <a:cubicBezTo>
                    <a:pt x="13" y="7"/>
                    <a:pt x="13" y="7"/>
                    <a:pt x="12" y="8"/>
                  </a:cubicBezTo>
                  <a:cubicBezTo>
                    <a:pt x="12" y="8"/>
                    <a:pt x="12" y="8"/>
                    <a:pt x="12" y="9"/>
                  </a:cubicBezTo>
                  <a:cubicBezTo>
                    <a:pt x="12" y="9"/>
                    <a:pt x="12" y="9"/>
                    <a:pt x="12" y="9"/>
                  </a:cubicBezTo>
                  <a:cubicBezTo>
                    <a:pt x="12" y="10"/>
                    <a:pt x="11" y="10"/>
                    <a:pt x="11" y="11"/>
                  </a:cubicBezTo>
                  <a:cubicBezTo>
                    <a:pt x="11" y="11"/>
                    <a:pt x="11" y="11"/>
                    <a:pt x="10" y="12"/>
                  </a:cubicBezTo>
                  <a:cubicBezTo>
                    <a:pt x="10" y="13"/>
                    <a:pt x="10" y="14"/>
                    <a:pt x="9" y="14"/>
                  </a:cubicBezTo>
                  <a:cubicBezTo>
                    <a:pt x="9" y="15"/>
                    <a:pt x="9" y="15"/>
                    <a:pt x="9" y="15"/>
                  </a:cubicBezTo>
                  <a:cubicBezTo>
                    <a:pt x="9" y="16"/>
                    <a:pt x="9" y="16"/>
                    <a:pt x="8" y="16"/>
                  </a:cubicBezTo>
                  <a:cubicBezTo>
                    <a:pt x="8" y="16"/>
                    <a:pt x="8" y="16"/>
                    <a:pt x="7" y="17"/>
                  </a:cubicBezTo>
                  <a:cubicBezTo>
                    <a:pt x="7" y="17"/>
                    <a:pt x="7" y="17"/>
                    <a:pt x="7" y="18"/>
                  </a:cubicBezTo>
                  <a:cubicBezTo>
                    <a:pt x="7" y="19"/>
                    <a:pt x="7" y="19"/>
                    <a:pt x="7" y="19"/>
                  </a:cubicBezTo>
                  <a:cubicBezTo>
                    <a:pt x="6" y="20"/>
                    <a:pt x="6" y="20"/>
                    <a:pt x="5" y="20"/>
                  </a:cubicBezTo>
                  <a:cubicBezTo>
                    <a:pt x="5" y="20"/>
                    <a:pt x="5" y="20"/>
                    <a:pt x="4" y="20"/>
                  </a:cubicBezTo>
                  <a:cubicBezTo>
                    <a:pt x="4" y="21"/>
                    <a:pt x="4" y="21"/>
                    <a:pt x="4" y="21"/>
                  </a:cubicBezTo>
                  <a:cubicBezTo>
                    <a:pt x="3" y="21"/>
                    <a:pt x="3" y="21"/>
                    <a:pt x="3" y="21"/>
                  </a:cubicBezTo>
                  <a:cubicBezTo>
                    <a:pt x="2" y="21"/>
                    <a:pt x="1" y="21"/>
                    <a:pt x="0" y="21"/>
                  </a:cubicBezTo>
                  <a:cubicBezTo>
                    <a:pt x="1" y="22"/>
                    <a:pt x="1" y="22"/>
                    <a:pt x="1" y="23"/>
                  </a:cubicBezTo>
                  <a:cubicBezTo>
                    <a:pt x="2" y="23"/>
                    <a:pt x="2" y="23"/>
                    <a:pt x="2" y="23"/>
                  </a:cubicBezTo>
                  <a:cubicBezTo>
                    <a:pt x="3" y="24"/>
                    <a:pt x="3" y="25"/>
                    <a:pt x="4" y="25"/>
                  </a:cubicBezTo>
                  <a:cubicBezTo>
                    <a:pt x="5" y="25"/>
                    <a:pt x="4" y="26"/>
                    <a:pt x="4" y="26"/>
                  </a:cubicBezTo>
                  <a:cubicBezTo>
                    <a:pt x="4" y="26"/>
                    <a:pt x="4" y="27"/>
                    <a:pt x="4" y="27"/>
                  </a:cubicBezTo>
                  <a:cubicBezTo>
                    <a:pt x="4" y="27"/>
                    <a:pt x="4" y="27"/>
                    <a:pt x="4" y="28"/>
                  </a:cubicBezTo>
                  <a:cubicBezTo>
                    <a:pt x="5" y="28"/>
                    <a:pt x="5" y="28"/>
                    <a:pt x="6" y="29"/>
                  </a:cubicBezTo>
                  <a:cubicBezTo>
                    <a:pt x="6" y="29"/>
                    <a:pt x="7" y="30"/>
                    <a:pt x="8" y="30"/>
                  </a:cubicBezTo>
                  <a:cubicBezTo>
                    <a:pt x="8" y="30"/>
                    <a:pt x="9" y="30"/>
                    <a:pt x="9" y="31"/>
                  </a:cubicBezTo>
                  <a:cubicBezTo>
                    <a:pt x="9" y="31"/>
                    <a:pt x="9" y="31"/>
                    <a:pt x="9" y="31"/>
                  </a:cubicBezTo>
                  <a:cubicBezTo>
                    <a:pt x="8" y="31"/>
                    <a:pt x="8" y="32"/>
                    <a:pt x="8" y="32"/>
                  </a:cubicBezTo>
                  <a:cubicBezTo>
                    <a:pt x="8" y="32"/>
                    <a:pt x="9" y="32"/>
                    <a:pt x="9" y="33"/>
                  </a:cubicBezTo>
                  <a:cubicBezTo>
                    <a:pt x="9" y="33"/>
                    <a:pt x="8" y="33"/>
                    <a:pt x="8" y="33"/>
                  </a:cubicBezTo>
                  <a:cubicBezTo>
                    <a:pt x="8" y="34"/>
                    <a:pt x="9" y="34"/>
                    <a:pt x="9" y="34"/>
                  </a:cubicBezTo>
                  <a:cubicBezTo>
                    <a:pt x="10" y="34"/>
                    <a:pt x="10" y="35"/>
                    <a:pt x="11" y="35"/>
                  </a:cubicBezTo>
                  <a:cubicBezTo>
                    <a:pt x="11" y="35"/>
                    <a:pt x="12" y="35"/>
                    <a:pt x="12" y="35"/>
                  </a:cubicBezTo>
                  <a:cubicBezTo>
                    <a:pt x="13" y="36"/>
                    <a:pt x="13" y="37"/>
                    <a:pt x="13" y="37"/>
                  </a:cubicBezTo>
                  <a:cubicBezTo>
                    <a:pt x="14" y="37"/>
                    <a:pt x="14" y="36"/>
                    <a:pt x="14" y="36"/>
                  </a:cubicBezTo>
                  <a:cubicBezTo>
                    <a:pt x="15" y="35"/>
                    <a:pt x="15" y="35"/>
                    <a:pt x="16" y="35"/>
                  </a:cubicBezTo>
                  <a:cubicBezTo>
                    <a:pt x="16" y="35"/>
                    <a:pt x="18" y="36"/>
                    <a:pt x="18" y="36"/>
                  </a:cubicBezTo>
                  <a:cubicBezTo>
                    <a:pt x="18" y="36"/>
                    <a:pt x="17" y="36"/>
                    <a:pt x="16" y="36"/>
                  </a:cubicBezTo>
                  <a:cubicBezTo>
                    <a:pt x="16" y="36"/>
                    <a:pt x="16" y="37"/>
                    <a:pt x="16" y="37"/>
                  </a:cubicBezTo>
                  <a:cubicBezTo>
                    <a:pt x="15" y="37"/>
                    <a:pt x="16" y="38"/>
                    <a:pt x="16" y="38"/>
                  </a:cubicBezTo>
                  <a:cubicBezTo>
                    <a:pt x="16" y="38"/>
                    <a:pt x="16" y="38"/>
                    <a:pt x="17" y="38"/>
                  </a:cubicBezTo>
                  <a:cubicBezTo>
                    <a:pt x="17" y="39"/>
                    <a:pt x="17" y="39"/>
                    <a:pt x="17" y="39"/>
                  </a:cubicBezTo>
                  <a:cubicBezTo>
                    <a:pt x="18" y="40"/>
                    <a:pt x="18" y="40"/>
                    <a:pt x="18" y="40"/>
                  </a:cubicBezTo>
                  <a:cubicBezTo>
                    <a:pt x="18" y="40"/>
                    <a:pt x="19" y="40"/>
                    <a:pt x="19" y="41"/>
                  </a:cubicBezTo>
                  <a:cubicBezTo>
                    <a:pt x="20" y="41"/>
                    <a:pt x="18" y="41"/>
                    <a:pt x="18" y="42"/>
                  </a:cubicBezTo>
                  <a:cubicBezTo>
                    <a:pt x="18" y="43"/>
                    <a:pt x="20" y="43"/>
                    <a:pt x="21" y="43"/>
                  </a:cubicBezTo>
                  <a:cubicBezTo>
                    <a:pt x="21" y="43"/>
                    <a:pt x="22" y="43"/>
                    <a:pt x="22" y="43"/>
                  </a:cubicBezTo>
                  <a:cubicBezTo>
                    <a:pt x="23" y="43"/>
                    <a:pt x="23" y="43"/>
                    <a:pt x="24" y="43"/>
                  </a:cubicBezTo>
                  <a:cubicBezTo>
                    <a:pt x="24" y="43"/>
                    <a:pt x="25" y="43"/>
                    <a:pt x="25" y="43"/>
                  </a:cubicBezTo>
                  <a:cubicBezTo>
                    <a:pt x="26" y="43"/>
                    <a:pt x="26" y="44"/>
                    <a:pt x="27" y="44"/>
                  </a:cubicBezTo>
                  <a:cubicBezTo>
                    <a:pt x="28" y="44"/>
                    <a:pt x="29" y="43"/>
                    <a:pt x="30" y="44"/>
                  </a:cubicBezTo>
                  <a:cubicBezTo>
                    <a:pt x="30" y="44"/>
                    <a:pt x="31" y="44"/>
                    <a:pt x="31" y="44"/>
                  </a:cubicBezTo>
                  <a:cubicBezTo>
                    <a:pt x="32" y="44"/>
                    <a:pt x="32" y="44"/>
                    <a:pt x="33" y="44"/>
                  </a:cubicBezTo>
                  <a:cubicBezTo>
                    <a:pt x="34" y="44"/>
                    <a:pt x="34" y="45"/>
                    <a:pt x="36" y="45"/>
                  </a:cubicBezTo>
                  <a:cubicBezTo>
                    <a:pt x="36" y="45"/>
                    <a:pt x="38" y="44"/>
                    <a:pt x="38" y="44"/>
                  </a:cubicBezTo>
                  <a:cubicBezTo>
                    <a:pt x="39" y="43"/>
                    <a:pt x="39" y="43"/>
                    <a:pt x="39" y="43"/>
                  </a:cubicBezTo>
                  <a:cubicBezTo>
                    <a:pt x="40" y="42"/>
                    <a:pt x="40" y="42"/>
                    <a:pt x="41" y="42"/>
                  </a:cubicBezTo>
                  <a:cubicBezTo>
                    <a:pt x="41" y="41"/>
                    <a:pt x="43" y="41"/>
                    <a:pt x="44" y="41"/>
                  </a:cubicBezTo>
                  <a:cubicBezTo>
                    <a:pt x="44" y="40"/>
                    <a:pt x="46" y="40"/>
                    <a:pt x="47" y="40"/>
                  </a:cubicBezTo>
                  <a:cubicBezTo>
                    <a:pt x="48" y="40"/>
                    <a:pt x="48" y="41"/>
                    <a:pt x="49" y="41"/>
                  </a:cubicBezTo>
                  <a:cubicBezTo>
                    <a:pt x="50" y="41"/>
                    <a:pt x="50" y="41"/>
                    <a:pt x="51" y="41"/>
                  </a:cubicBezTo>
                  <a:cubicBezTo>
                    <a:pt x="51" y="42"/>
                    <a:pt x="51" y="42"/>
                    <a:pt x="51" y="42"/>
                  </a:cubicBezTo>
                  <a:cubicBezTo>
                    <a:pt x="52" y="42"/>
                    <a:pt x="52" y="41"/>
                    <a:pt x="52" y="42"/>
                  </a:cubicBezTo>
                  <a:cubicBezTo>
                    <a:pt x="53" y="42"/>
                    <a:pt x="53" y="43"/>
                    <a:pt x="53" y="43"/>
                  </a:cubicBezTo>
                  <a:cubicBezTo>
                    <a:pt x="54" y="44"/>
                    <a:pt x="55" y="44"/>
                    <a:pt x="56" y="44"/>
                  </a:cubicBezTo>
                  <a:cubicBezTo>
                    <a:pt x="56" y="44"/>
                    <a:pt x="57" y="44"/>
                    <a:pt x="57" y="44"/>
                  </a:cubicBezTo>
                  <a:cubicBezTo>
                    <a:pt x="57" y="44"/>
                    <a:pt x="57" y="43"/>
                    <a:pt x="57" y="43"/>
                  </a:cubicBezTo>
                  <a:cubicBezTo>
                    <a:pt x="57" y="42"/>
                    <a:pt x="57" y="42"/>
                    <a:pt x="57" y="41"/>
                  </a:cubicBezTo>
                  <a:cubicBezTo>
                    <a:pt x="57" y="40"/>
                    <a:pt x="57" y="40"/>
                    <a:pt x="57" y="39"/>
                  </a:cubicBezTo>
                  <a:cubicBezTo>
                    <a:pt x="57" y="39"/>
                    <a:pt x="57" y="39"/>
                    <a:pt x="58" y="38"/>
                  </a:cubicBezTo>
                  <a:cubicBezTo>
                    <a:pt x="58" y="37"/>
                    <a:pt x="59" y="37"/>
                    <a:pt x="59" y="36"/>
                  </a:cubicBezTo>
                  <a:cubicBezTo>
                    <a:pt x="58" y="36"/>
                    <a:pt x="58" y="37"/>
                    <a:pt x="58" y="36"/>
                  </a:cubicBezTo>
                  <a:cubicBezTo>
                    <a:pt x="58" y="35"/>
                    <a:pt x="59" y="35"/>
                    <a:pt x="59" y="34"/>
                  </a:cubicBezTo>
                  <a:cubicBezTo>
                    <a:pt x="59" y="33"/>
                    <a:pt x="58" y="33"/>
                    <a:pt x="59" y="32"/>
                  </a:cubicBezTo>
                  <a:cubicBezTo>
                    <a:pt x="59" y="32"/>
                    <a:pt x="60" y="32"/>
                    <a:pt x="60" y="32"/>
                  </a:cubicBezTo>
                  <a:cubicBezTo>
                    <a:pt x="61" y="33"/>
                    <a:pt x="60" y="33"/>
                    <a:pt x="61" y="34"/>
                  </a:cubicBezTo>
                  <a:cubicBezTo>
                    <a:pt x="61" y="34"/>
                    <a:pt x="63" y="34"/>
                    <a:pt x="63" y="34"/>
                  </a:cubicBezTo>
                  <a:cubicBezTo>
                    <a:pt x="64" y="33"/>
                    <a:pt x="64" y="33"/>
                    <a:pt x="64" y="32"/>
                  </a:cubicBezTo>
                  <a:cubicBezTo>
                    <a:pt x="64" y="31"/>
                    <a:pt x="64" y="30"/>
                    <a:pt x="64" y="29"/>
                  </a:cubicBezTo>
                  <a:cubicBezTo>
                    <a:pt x="64" y="29"/>
                    <a:pt x="63" y="28"/>
                    <a:pt x="63" y="28"/>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87" name="Freeform 795">
              <a:extLst>
                <a:ext uri="{FF2B5EF4-FFF2-40B4-BE49-F238E27FC236}">
                  <a16:creationId xmlns:a16="http://schemas.microsoft.com/office/drawing/2014/main" id="{78214001-2794-38C0-1B1F-73CA35244776}"/>
                </a:ext>
              </a:extLst>
            </p:cNvPr>
            <p:cNvSpPr>
              <a:spLocks/>
            </p:cNvSpPr>
            <p:nvPr/>
          </p:nvSpPr>
          <p:spPr bwMode="auto">
            <a:xfrm>
              <a:off x="5113338" y="3575050"/>
              <a:ext cx="92075" cy="187325"/>
            </a:xfrm>
            <a:custGeom>
              <a:avLst/>
              <a:gdLst>
                <a:gd name="T0" fmla="*/ 14 w 22"/>
                <a:gd name="T1" fmla="*/ 41 h 45"/>
                <a:gd name="T2" fmla="*/ 15 w 22"/>
                <a:gd name="T3" fmla="*/ 38 h 45"/>
                <a:gd name="T4" fmla="*/ 17 w 22"/>
                <a:gd name="T5" fmla="*/ 35 h 45"/>
                <a:gd name="T6" fmla="*/ 17 w 22"/>
                <a:gd name="T7" fmla="*/ 34 h 45"/>
                <a:gd name="T8" fmla="*/ 15 w 22"/>
                <a:gd name="T9" fmla="*/ 32 h 45"/>
                <a:gd name="T10" fmla="*/ 15 w 22"/>
                <a:gd name="T11" fmla="*/ 30 h 45"/>
                <a:gd name="T12" fmla="*/ 17 w 22"/>
                <a:gd name="T13" fmla="*/ 28 h 45"/>
                <a:gd name="T14" fmla="*/ 16 w 22"/>
                <a:gd name="T15" fmla="*/ 27 h 45"/>
                <a:gd name="T16" fmla="*/ 15 w 22"/>
                <a:gd name="T17" fmla="*/ 26 h 45"/>
                <a:gd name="T18" fmla="*/ 15 w 22"/>
                <a:gd name="T19" fmla="*/ 24 h 45"/>
                <a:gd name="T20" fmla="*/ 14 w 22"/>
                <a:gd name="T21" fmla="*/ 22 h 45"/>
                <a:gd name="T22" fmla="*/ 17 w 22"/>
                <a:gd name="T23" fmla="*/ 21 h 45"/>
                <a:gd name="T24" fmla="*/ 18 w 22"/>
                <a:gd name="T25" fmla="*/ 19 h 45"/>
                <a:gd name="T26" fmla="*/ 18 w 22"/>
                <a:gd name="T27" fmla="*/ 17 h 45"/>
                <a:gd name="T28" fmla="*/ 18 w 22"/>
                <a:gd name="T29" fmla="*/ 15 h 45"/>
                <a:gd name="T30" fmla="*/ 18 w 22"/>
                <a:gd name="T31" fmla="*/ 14 h 45"/>
                <a:gd name="T32" fmla="*/ 18 w 22"/>
                <a:gd name="T33" fmla="*/ 13 h 45"/>
                <a:gd name="T34" fmla="*/ 18 w 22"/>
                <a:gd name="T35" fmla="*/ 11 h 45"/>
                <a:gd name="T36" fmla="*/ 18 w 22"/>
                <a:gd name="T37" fmla="*/ 10 h 45"/>
                <a:gd name="T38" fmla="*/ 19 w 22"/>
                <a:gd name="T39" fmla="*/ 8 h 45"/>
                <a:gd name="T40" fmla="*/ 22 w 22"/>
                <a:gd name="T41" fmla="*/ 5 h 45"/>
                <a:gd name="T42" fmla="*/ 20 w 22"/>
                <a:gd name="T43" fmla="*/ 2 h 45"/>
                <a:gd name="T44" fmla="*/ 20 w 22"/>
                <a:gd name="T45" fmla="*/ 2 h 45"/>
                <a:gd name="T46" fmla="*/ 18 w 22"/>
                <a:gd name="T47" fmla="*/ 1 h 45"/>
                <a:gd name="T48" fmla="*/ 17 w 22"/>
                <a:gd name="T49" fmla="*/ 1 h 45"/>
                <a:gd name="T50" fmla="*/ 16 w 22"/>
                <a:gd name="T51" fmla="*/ 1 h 45"/>
                <a:gd name="T52" fmla="*/ 15 w 22"/>
                <a:gd name="T53" fmla="*/ 2 h 45"/>
                <a:gd name="T54" fmla="*/ 13 w 22"/>
                <a:gd name="T55" fmla="*/ 3 h 45"/>
                <a:gd name="T56" fmla="*/ 12 w 22"/>
                <a:gd name="T57" fmla="*/ 2 h 45"/>
                <a:gd name="T58" fmla="*/ 10 w 22"/>
                <a:gd name="T59" fmla="*/ 3 h 45"/>
                <a:gd name="T60" fmla="*/ 10 w 22"/>
                <a:gd name="T61" fmla="*/ 1 h 45"/>
                <a:gd name="T62" fmla="*/ 9 w 22"/>
                <a:gd name="T63" fmla="*/ 0 h 45"/>
                <a:gd name="T64" fmla="*/ 4 w 22"/>
                <a:gd name="T65" fmla="*/ 2 h 45"/>
                <a:gd name="T66" fmla="*/ 5 w 22"/>
                <a:gd name="T67" fmla="*/ 4 h 45"/>
                <a:gd name="T68" fmla="*/ 5 w 22"/>
                <a:gd name="T69" fmla="*/ 7 h 45"/>
                <a:gd name="T70" fmla="*/ 6 w 22"/>
                <a:gd name="T71" fmla="*/ 13 h 45"/>
                <a:gd name="T72" fmla="*/ 3 w 22"/>
                <a:gd name="T73" fmla="*/ 22 h 45"/>
                <a:gd name="T74" fmla="*/ 1 w 22"/>
                <a:gd name="T75" fmla="*/ 25 h 45"/>
                <a:gd name="T76" fmla="*/ 1 w 22"/>
                <a:gd name="T77" fmla="*/ 30 h 45"/>
                <a:gd name="T78" fmla="*/ 2 w 22"/>
                <a:gd name="T79" fmla="*/ 33 h 45"/>
                <a:gd name="T80" fmla="*/ 5 w 22"/>
                <a:gd name="T81" fmla="*/ 33 h 45"/>
                <a:gd name="T82" fmla="*/ 5 w 22"/>
                <a:gd name="T83" fmla="*/ 41 h 45"/>
                <a:gd name="T84" fmla="*/ 4 w 22"/>
                <a:gd name="T85" fmla="*/ 45 h 45"/>
                <a:gd name="T86" fmla="*/ 8 w 22"/>
                <a:gd name="T87" fmla="*/ 44 h 45"/>
                <a:gd name="T88" fmla="*/ 12 w 22"/>
                <a:gd name="T89" fmla="*/ 44 h 45"/>
                <a:gd name="T90" fmla="*/ 17 w 22"/>
                <a:gd name="T91" fmla="*/ 43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22" h="45">
                  <a:moveTo>
                    <a:pt x="14" y="43"/>
                  </a:moveTo>
                  <a:cubicBezTo>
                    <a:pt x="14" y="42"/>
                    <a:pt x="14" y="41"/>
                    <a:pt x="14" y="41"/>
                  </a:cubicBezTo>
                  <a:cubicBezTo>
                    <a:pt x="14" y="40"/>
                    <a:pt x="14" y="40"/>
                    <a:pt x="14" y="39"/>
                  </a:cubicBezTo>
                  <a:cubicBezTo>
                    <a:pt x="14" y="39"/>
                    <a:pt x="14" y="38"/>
                    <a:pt x="15" y="38"/>
                  </a:cubicBezTo>
                  <a:cubicBezTo>
                    <a:pt x="15" y="37"/>
                    <a:pt x="15" y="36"/>
                    <a:pt x="15" y="36"/>
                  </a:cubicBezTo>
                  <a:cubicBezTo>
                    <a:pt x="16" y="36"/>
                    <a:pt x="17" y="36"/>
                    <a:pt x="17" y="35"/>
                  </a:cubicBezTo>
                  <a:cubicBezTo>
                    <a:pt x="17" y="35"/>
                    <a:pt x="18" y="34"/>
                    <a:pt x="17" y="34"/>
                  </a:cubicBezTo>
                  <a:cubicBezTo>
                    <a:pt x="17" y="34"/>
                    <a:pt x="17" y="34"/>
                    <a:pt x="17" y="34"/>
                  </a:cubicBezTo>
                  <a:cubicBezTo>
                    <a:pt x="16" y="35"/>
                    <a:pt x="16" y="34"/>
                    <a:pt x="15" y="33"/>
                  </a:cubicBezTo>
                  <a:cubicBezTo>
                    <a:pt x="15" y="33"/>
                    <a:pt x="15" y="32"/>
                    <a:pt x="15" y="32"/>
                  </a:cubicBezTo>
                  <a:cubicBezTo>
                    <a:pt x="15" y="31"/>
                    <a:pt x="15" y="31"/>
                    <a:pt x="15" y="31"/>
                  </a:cubicBezTo>
                  <a:cubicBezTo>
                    <a:pt x="15" y="31"/>
                    <a:pt x="15" y="31"/>
                    <a:pt x="15" y="30"/>
                  </a:cubicBezTo>
                  <a:cubicBezTo>
                    <a:pt x="15" y="29"/>
                    <a:pt x="16" y="29"/>
                    <a:pt x="16" y="29"/>
                  </a:cubicBezTo>
                  <a:cubicBezTo>
                    <a:pt x="17" y="29"/>
                    <a:pt x="17" y="28"/>
                    <a:pt x="17" y="28"/>
                  </a:cubicBezTo>
                  <a:cubicBezTo>
                    <a:pt x="17" y="27"/>
                    <a:pt x="17" y="27"/>
                    <a:pt x="17" y="27"/>
                  </a:cubicBezTo>
                  <a:cubicBezTo>
                    <a:pt x="17" y="26"/>
                    <a:pt x="17" y="27"/>
                    <a:pt x="16" y="27"/>
                  </a:cubicBezTo>
                  <a:cubicBezTo>
                    <a:pt x="16" y="26"/>
                    <a:pt x="16" y="27"/>
                    <a:pt x="16" y="26"/>
                  </a:cubicBezTo>
                  <a:cubicBezTo>
                    <a:pt x="16" y="26"/>
                    <a:pt x="15" y="26"/>
                    <a:pt x="15" y="26"/>
                  </a:cubicBezTo>
                  <a:cubicBezTo>
                    <a:pt x="15" y="25"/>
                    <a:pt x="15" y="25"/>
                    <a:pt x="15" y="25"/>
                  </a:cubicBezTo>
                  <a:cubicBezTo>
                    <a:pt x="15" y="25"/>
                    <a:pt x="15" y="24"/>
                    <a:pt x="15" y="24"/>
                  </a:cubicBezTo>
                  <a:cubicBezTo>
                    <a:pt x="15" y="24"/>
                    <a:pt x="15" y="24"/>
                    <a:pt x="15" y="24"/>
                  </a:cubicBezTo>
                  <a:cubicBezTo>
                    <a:pt x="15" y="23"/>
                    <a:pt x="13" y="22"/>
                    <a:pt x="14" y="22"/>
                  </a:cubicBezTo>
                  <a:cubicBezTo>
                    <a:pt x="14" y="21"/>
                    <a:pt x="16" y="22"/>
                    <a:pt x="17" y="21"/>
                  </a:cubicBezTo>
                  <a:cubicBezTo>
                    <a:pt x="17" y="21"/>
                    <a:pt x="17" y="21"/>
                    <a:pt x="17" y="21"/>
                  </a:cubicBezTo>
                  <a:cubicBezTo>
                    <a:pt x="17" y="20"/>
                    <a:pt x="17" y="20"/>
                    <a:pt x="18" y="20"/>
                  </a:cubicBezTo>
                  <a:cubicBezTo>
                    <a:pt x="18" y="20"/>
                    <a:pt x="18" y="19"/>
                    <a:pt x="18" y="19"/>
                  </a:cubicBezTo>
                  <a:cubicBezTo>
                    <a:pt x="18" y="18"/>
                    <a:pt x="17" y="18"/>
                    <a:pt x="17" y="17"/>
                  </a:cubicBezTo>
                  <a:cubicBezTo>
                    <a:pt x="17" y="17"/>
                    <a:pt x="17" y="17"/>
                    <a:pt x="18" y="17"/>
                  </a:cubicBezTo>
                  <a:cubicBezTo>
                    <a:pt x="18" y="16"/>
                    <a:pt x="18" y="16"/>
                    <a:pt x="18" y="16"/>
                  </a:cubicBezTo>
                  <a:cubicBezTo>
                    <a:pt x="18" y="16"/>
                    <a:pt x="18" y="16"/>
                    <a:pt x="18" y="15"/>
                  </a:cubicBezTo>
                  <a:cubicBezTo>
                    <a:pt x="18" y="15"/>
                    <a:pt x="18" y="15"/>
                    <a:pt x="18" y="15"/>
                  </a:cubicBezTo>
                  <a:cubicBezTo>
                    <a:pt x="18" y="14"/>
                    <a:pt x="18" y="14"/>
                    <a:pt x="18" y="14"/>
                  </a:cubicBezTo>
                  <a:cubicBezTo>
                    <a:pt x="18" y="14"/>
                    <a:pt x="18" y="14"/>
                    <a:pt x="18" y="14"/>
                  </a:cubicBezTo>
                  <a:cubicBezTo>
                    <a:pt x="18" y="13"/>
                    <a:pt x="18" y="13"/>
                    <a:pt x="18" y="13"/>
                  </a:cubicBezTo>
                  <a:cubicBezTo>
                    <a:pt x="18" y="13"/>
                    <a:pt x="18" y="13"/>
                    <a:pt x="18" y="13"/>
                  </a:cubicBezTo>
                  <a:cubicBezTo>
                    <a:pt x="18" y="12"/>
                    <a:pt x="18" y="11"/>
                    <a:pt x="18" y="11"/>
                  </a:cubicBezTo>
                  <a:cubicBezTo>
                    <a:pt x="18" y="11"/>
                    <a:pt x="17" y="10"/>
                    <a:pt x="18" y="10"/>
                  </a:cubicBezTo>
                  <a:cubicBezTo>
                    <a:pt x="18" y="9"/>
                    <a:pt x="18" y="10"/>
                    <a:pt x="18" y="10"/>
                  </a:cubicBezTo>
                  <a:cubicBezTo>
                    <a:pt x="19" y="9"/>
                    <a:pt x="18" y="9"/>
                    <a:pt x="19" y="9"/>
                  </a:cubicBezTo>
                  <a:cubicBezTo>
                    <a:pt x="19" y="9"/>
                    <a:pt x="19" y="8"/>
                    <a:pt x="19" y="8"/>
                  </a:cubicBezTo>
                  <a:cubicBezTo>
                    <a:pt x="20" y="7"/>
                    <a:pt x="21" y="7"/>
                    <a:pt x="21" y="7"/>
                  </a:cubicBezTo>
                  <a:cubicBezTo>
                    <a:pt x="22" y="6"/>
                    <a:pt x="22" y="5"/>
                    <a:pt x="22" y="5"/>
                  </a:cubicBezTo>
                  <a:cubicBezTo>
                    <a:pt x="22" y="3"/>
                    <a:pt x="20" y="5"/>
                    <a:pt x="20" y="4"/>
                  </a:cubicBezTo>
                  <a:cubicBezTo>
                    <a:pt x="20" y="3"/>
                    <a:pt x="20" y="3"/>
                    <a:pt x="20" y="2"/>
                  </a:cubicBezTo>
                  <a:cubicBezTo>
                    <a:pt x="20" y="2"/>
                    <a:pt x="20" y="1"/>
                    <a:pt x="20" y="1"/>
                  </a:cubicBezTo>
                  <a:cubicBezTo>
                    <a:pt x="20" y="1"/>
                    <a:pt x="20" y="2"/>
                    <a:pt x="20" y="2"/>
                  </a:cubicBezTo>
                  <a:cubicBezTo>
                    <a:pt x="19" y="2"/>
                    <a:pt x="19" y="2"/>
                    <a:pt x="19" y="1"/>
                  </a:cubicBezTo>
                  <a:cubicBezTo>
                    <a:pt x="19" y="1"/>
                    <a:pt x="18" y="1"/>
                    <a:pt x="18" y="1"/>
                  </a:cubicBezTo>
                  <a:cubicBezTo>
                    <a:pt x="18" y="1"/>
                    <a:pt x="18" y="1"/>
                    <a:pt x="18" y="1"/>
                  </a:cubicBezTo>
                  <a:cubicBezTo>
                    <a:pt x="17" y="1"/>
                    <a:pt x="17" y="1"/>
                    <a:pt x="17" y="1"/>
                  </a:cubicBezTo>
                  <a:cubicBezTo>
                    <a:pt x="17" y="1"/>
                    <a:pt x="17" y="1"/>
                    <a:pt x="17" y="1"/>
                  </a:cubicBezTo>
                  <a:cubicBezTo>
                    <a:pt x="17" y="1"/>
                    <a:pt x="16" y="1"/>
                    <a:pt x="16" y="1"/>
                  </a:cubicBezTo>
                  <a:cubicBezTo>
                    <a:pt x="16" y="1"/>
                    <a:pt x="16" y="2"/>
                    <a:pt x="16" y="2"/>
                  </a:cubicBezTo>
                  <a:cubicBezTo>
                    <a:pt x="16" y="2"/>
                    <a:pt x="15" y="2"/>
                    <a:pt x="15" y="2"/>
                  </a:cubicBezTo>
                  <a:cubicBezTo>
                    <a:pt x="15" y="2"/>
                    <a:pt x="14" y="3"/>
                    <a:pt x="14" y="3"/>
                  </a:cubicBezTo>
                  <a:cubicBezTo>
                    <a:pt x="14" y="3"/>
                    <a:pt x="13" y="2"/>
                    <a:pt x="13" y="3"/>
                  </a:cubicBezTo>
                  <a:cubicBezTo>
                    <a:pt x="13" y="3"/>
                    <a:pt x="13" y="2"/>
                    <a:pt x="13" y="2"/>
                  </a:cubicBezTo>
                  <a:cubicBezTo>
                    <a:pt x="13" y="2"/>
                    <a:pt x="12" y="2"/>
                    <a:pt x="12" y="2"/>
                  </a:cubicBezTo>
                  <a:cubicBezTo>
                    <a:pt x="12" y="3"/>
                    <a:pt x="11" y="2"/>
                    <a:pt x="11" y="2"/>
                  </a:cubicBezTo>
                  <a:cubicBezTo>
                    <a:pt x="11" y="2"/>
                    <a:pt x="10" y="3"/>
                    <a:pt x="10" y="3"/>
                  </a:cubicBezTo>
                  <a:cubicBezTo>
                    <a:pt x="9" y="3"/>
                    <a:pt x="9" y="3"/>
                    <a:pt x="9" y="2"/>
                  </a:cubicBezTo>
                  <a:cubicBezTo>
                    <a:pt x="9" y="2"/>
                    <a:pt x="9" y="1"/>
                    <a:pt x="10" y="1"/>
                  </a:cubicBezTo>
                  <a:cubicBezTo>
                    <a:pt x="10" y="0"/>
                    <a:pt x="9" y="1"/>
                    <a:pt x="9" y="0"/>
                  </a:cubicBezTo>
                  <a:cubicBezTo>
                    <a:pt x="9" y="0"/>
                    <a:pt x="9" y="0"/>
                    <a:pt x="9" y="0"/>
                  </a:cubicBezTo>
                  <a:cubicBezTo>
                    <a:pt x="8" y="0"/>
                    <a:pt x="8" y="0"/>
                    <a:pt x="7" y="0"/>
                  </a:cubicBezTo>
                  <a:cubicBezTo>
                    <a:pt x="6" y="0"/>
                    <a:pt x="5" y="1"/>
                    <a:pt x="4" y="2"/>
                  </a:cubicBezTo>
                  <a:cubicBezTo>
                    <a:pt x="4" y="2"/>
                    <a:pt x="4" y="3"/>
                    <a:pt x="4" y="3"/>
                  </a:cubicBezTo>
                  <a:cubicBezTo>
                    <a:pt x="5" y="3"/>
                    <a:pt x="5" y="3"/>
                    <a:pt x="5" y="4"/>
                  </a:cubicBezTo>
                  <a:cubicBezTo>
                    <a:pt x="5" y="4"/>
                    <a:pt x="5" y="4"/>
                    <a:pt x="5" y="5"/>
                  </a:cubicBezTo>
                  <a:cubicBezTo>
                    <a:pt x="5" y="6"/>
                    <a:pt x="5" y="7"/>
                    <a:pt x="5" y="7"/>
                  </a:cubicBezTo>
                  <a:cubicBezTo>
                    <a:pt x="6" y="8"/>
                    <a:pt x="6" y="9"/>
                    <a:pt x="6" y="10"/>
                  </a:cubicBezTo>
                  <a:cubicBezTo>
                    <a:pt x="6" y="11"/>
                    <a:pt x="6" y="12"/>
                    <a:pt x="6" y="13"/>
                  </a:cubicBezTo>
                  <a:cubicBezTo>
                    <a:pt x="5" y="14"/>
                    <a:pt x="4" y="16"/>
                    <a:pt x="4" y="17"/>
                  </a:cubicBezTo>
                  <a:cubicBezTo>
                    <a:pt x="4" y="19"/>
                    <a:pt x="3" y="21"/>
                    <a:pt x="3" y="22"/>
                  </a:cubicBezTo>
                  <a:cubicBezTo>
                    <a:pt x="3" y="23"/>
                    <a:pt x="2" y="23"/>
                    <a:pt x="2" y="24"/>
                  </a:cubicBezTo>
                  <a:cubicBezTo>
                    <a:pt x="1" y="24"/>
                    <a:pt x="1" y="24"/>
                    <a:pt x="1" y="25"/>
                  </a:cubicBezTo>
                  <a:cubicBezTo>
                    <a:pt x="1" y="26"/>
                    <a:pt x="1" y="27"/>
                    <a:pt x="1" y="28"/>
                  </a:cubicBezTo>
                  <a:cubicBezTo>
                    <a:pt x="1" y="28"/>
                    <a:pt x="0" y="29"/>
                    <a:pt x="1" y="30"/>
                  </a:cubicBezTo>
                  <a:cubicBezTo>
                    <a:pt x="1" y="30"/>
                    <a:pt x="1" y="30"/>
                    <a:pt x="2" y="31"/>
                  </a:cubicBezTo>
                  <a:cubicBezTo>
                    <a:pt x="3" y="31"/>
                    <a:pt x="2" y="32"/>
                    <a:pt x="2" y="33"/>
                  </a:cubicBezTo>
                  <a:cubicBezTo>
                    <a:pt x="3" y="33"/>
                    <a:pt x="3" y="32"/>
                    <a:pt x="4" y="32"/>
                  </a:cubicBezTo>
                  <a:cubicBezTo>
                    <a:pt x="4" y="32"/>
                    <a:pt x="5" y="33"/>
                    <a:pt x="5" y="33"/>
                  </a:cubicBezTo>
                  <a:cubicBezTo>
                    <a:pt x="5" y="35"/>
                    <a:pt x="4" y="36"/>
                    <a:pt x="5" y="37"/>
                  </a:cubicBezTo>
                  <a:cubicBezTo>
                    <a:pt x="5" y="38"/>
                    <a:pt x="5" y="40"/>
                    <a:pt x="5" y="41"/>
                  </a:cubicBezTo>
                  <a:cubicBezTo>
                    <a:pt x="4" y="42"/>
                    <a:pt x="4" y="43"/>
                    <a:pt x="4" y="43"/>
                  </a:cubicBezTo>
                  <a:cubicBezTo>
                    <a:pt x="4" y="44"/>
                    <a:pt x="3" y="44"/>
                    <a:pt x="4" y="45"/>
                  </a:cubicBezTo>
                  <a:cubicBezTo>
                    <a:pt x="5" y="44"/>
                    <a:pt x="6" y="44"/>
                    <a:pt x="7" y="44"/>
                  </a:cubicBezTo>
                  <a:cubicBezTo>
                    <a:pt x="7" y="44"/>
                    <a:pt x="8" y="44"/>
                    <a:pt x="8" y="44"/>
                  </a:cubicBezTo>
                  <a:cubicBezTo>
                    <a:pt x="9" y="44"/>
                    <a:pt x="9" y="44"/>
                    <a:pt x="10" y="44"/>
                  </a:cubicBezTo>
                  <a:cubicBezTo>
                    <a:pt x="11" y="45"/>
                    <a:pt x="11" y="45"/>
                    <a:pt x="12" y="44"/>
                  </a:cubicBezTo>
                  <a:cubicBezTo>
                    <a:pt x="13" y="44"/>
                    <a:pt x="13" y="43"/>
                    <a:pt x="14" y="43"/>
                  </a:cubicBezTo>
                  <a:cubicBezTo>
                    <a:pt x="15" y="43"/>
                    <a:pt x="16" y="43"/>
                    <a:pt x="17" y="43"/>
                  </a:cubicBezTo>
                  <a:cubicBezTo>
                    <a:pt x="16" y="43"/>
                    <a:pt x="15" y="43"/>
                    <a:pt x="14" y="43"/>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88" name="Freeform 797">
              <a:extLst>
                <a:ext uri="{FF2B5EF4-FFF2-40B4-BE49-F238E27FC236}">
                  <a16:creationId xmlns:a16="http://schemas.microsoft.com/office/drawing/2014/main" id="{38B7CFEA-269D-4AE3-FE8D-EA1E3582D3D6}"/>
                </a:ext>
              </a:extLst>
            </p:cNvPr>
            <p:cNvSpPr>
              <a:spLocks/>
            </p:cNvSpPr>
            <p:nvPr/>
          </p:nvSpPr>
          <p:spPr bwMode="auto">
            <a:xfrm>
              <a:off x="6129338" y="3321050"/>
              <a:ext cx="95250" cy="120650"/>
            </a:xfrm>
            <a:custGeom>
              <a:avLst/>
              <a:gdLst>
                <a:gd name="T0" fmla="*/ 12 w 23"/>
                <a:gd name="T1" fmla="*/ 28 h 29"/>
                <a:gd name="T2" fmla="*/ 14 w 23"/>
                <a:gd name="T3" fmla="*/ 25 h 29"/>
                <a:gd name="T4" fmla="*/ 15 w 23"/>
                <a:gd name="T5" fmla="*/ 24 h 29"/>
                <a:gd name="T6" fmla="*/ 15 w 23"/>
                <a:gd name="T7" fmla="*/ 22 h 29"/>
                <a:gd name="T8" fmla="*/ 17 w 23"/>
                <a:gd name="T9" fmla="*/ 19 h 29"/>
                <a:gd name="T10" fmla="*/ 18 w 23"/>
                <a:gd name="T11" fmla="*/ 20 h 29"/>
                <a:gd name="T12" fmla="*/ 20 w 23"/>
                <a:gd name="T13" fmla="*/ 21 h 29"/>
                <a:gd name="T14" fmla="*/ 21 w 23"/>
                <a:gd name="T15" fmla="*/ 21 h 29"/>
                <a:gd name="T16" fmla="*/ 22 w 23"/>
                <a:gd name="T17" fmla="*/ 19 h 29"/>
                <a:gd name="T18" fmla="*/ 21 w 23"/>
                <a:gd name="T19" fmla="*/ 16 h 29"/>
                <a:gd name="T20" fmla="*/ 20 w 23"/>
                <a:gd name="T21" fmla="*/ 14 h 29"/>
                <a:gd name="T22" fmla="*/ 19 w 23"/>
                <a:gd name="T23" fmla="*/ 13 h 29"/>
                <a:gd name="T24" fmla="*/ 19 w 23"/>
                <a:gd name="T25" fmla="*/ 12 h 29"/>
                <a:gd name="T26" fmla="*/ 17 w 23"/>
                <a:gd name="T27" fmla="*/ 10 h 29"/>
                <a:gd name="T28" fmla="*/ 17 w 23"/>
                <a:gd name="T29" fmla="*/ 8 h 29"/>
                <a:gd name="T30" fmla="*/ 17 w 23"/>
                <a:gd name="T31" fmla="*/ 7 h 29"/>
                <a:gd name="T32" fmla="*/ 16 w 23"/>
                <a:gd name="T33" fmla="*/ 5 h 29"/>
                <a:gd name="T34" fmla="*/ 14 w 23"/>
                <a:gd name="T35" fmla="*/ 4 h 29"/>
                <a:gd name="T36" fmla="*/ 12 w 23"/>
                <a:gd name="T37" fmla="*/ 3 h 29"/>
                <a:gd name="T38" fmla="*/ 11 w 23"/>
                <a:gd name="T39" fmla="*/ 3 h 29"/>
                <a:gd name="T40" fmla="*/ 10 w 23"/>
                <a:gd name="T41" fmla="*/ 2 h 29"/>
                <a:gd name="T42" fmla="*/ 10 w 23"/>
                <a:gd name="T43" fmla="*/ 2 h 29"/>
                <a:gd name="T44" fmla="*/ 9 w 23"/>
                <a:gd name="T45" fmla="*/ 1 h 29"/>
                <a:gd name="T46" fmla="*/ 7 w 23"/>
                <a:gd name="T47" fmla="*/ 0 h 29"/>
                <a:gd name="T48" fmla="*/ 5 w 23"/>
                <a:gd name="T49" fmla="*/ 0 h 29"/>
                <a:gd name="T50" fmla="*/ 4 w 23"/>
                <a:gd name="T51" fmla="*/ 1 h 29"/>
                <a:gd name="T52" fmla="*/ 2 w 23"/>
                <a:gd name="T53" fmla="*/ 1 h 29"/>
                <a:gd name="T54" fmla="*/ 0 w 23"/>
                <a:gd name="T55" fmla="*/ 2 h 29"/>
                <a:gd name="T56" fmla="*/ 4 w 23"/>
                <a:gd name="T57" fmla="*/ 7 h 29"/>
                <a:gd name="T58" fmla="*/ 6 w 23"/>
                <a:gd name="T59" fmla="*/ 10 h 29"/>
                <a:gd name="T60" fmla="*/ 8 w 23"/>
                <a:gd name="T61" fmla="*/ 13 h 29"/>
                <a:gd name="T62" fmla="*/ 10 w 23"/>
                <a:gd name="T63" fmla="*/ 19 h 29"/>
                <a:gd name="T64" fmla="*/ 10 w 23"/>
                <a:gd name="T65" fmla="*/ 22 h 29"/>
                <a:gd name="T66" fmla="*/ 10 w 23"/>
                <a:gd name="T67" fmla="*/ 28 h 29"/>
                <a:gd name="T68" fmla="*/ 12 w 23"/>
                <a:gd name="T69" fmla="*/ 29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23" h="29">
                  <a:moveTo>
                    <a:pt x="12" y="29"/>
                  </a:moveTo>
                  <a:cubicBezTo>
                    <a:pt x="13" y="29"/>
                    <a:pt x="12" y="28"/>
                    <a:pt x="12" y="28"/>
                  </a:cubicBezTo>
                  <a:cubicBezTo>
                    <a:pt x="13" y="28"/>
                    <a:pt x="13" y="27"/>
                    <a:pt x="13" y="26"/>
                  </a:cubicBezTo>
                  <a:cubicBezTo>
                    <a:pt x="14" y="26"/>
                    <a:pt x="14" y="25"/>
                    <a:pt x="14" y="25"/>
                  </a:cubicBezTo>
                  <a:cubicBezTo>
                    <a:pt x="14" y="25"/>
                    <a:pt x="15" y="25"/>
                    <a:pt x="15" y="25"/>
                  </a:cubicBezTo>
                  <a:cubicBezTo>
                    <a:pt x="15" y="25"/>
                    <a:pt x="15" y="25"/>
                    <a:pt x="15" y="24"/>
                  </a:cubicBezTo>
                  <a:cubicBezTo>
                    <a:pt x="15" y="24"/>
                    <a:pt x="16" y="23"/>
                    <a:pt x="16" y="23"/>
                  </a:cubicBezTo>
                  <a:cubicBezTo>
                    <a:pt x="16" y="23"/>
                    <a:pt x="15" y="23"/>
                    <a:pt x="15" y="22"/>
                  </a:cubicBezTo>
                  <a:cubicBezTo>
                    <a:pt x="15" y="22"/>
                    <a:pt x="15" y="21"/>
                    <a:pt x="15" y="20"/>
                  </a:cubicBezTo>
                  <a:cubicBezTo>
                    <a:pt x="15" y="20"/>
                    <a:pt x="16" y="19"/>
                    <a:pt x="17" y="19"/>
                  </a:cubicBezTo>
                  <a:cubicBezTo>
                    <a:pt x="17" y="20"/>
                    <a:pt x="17" y="20"/>
                    <a:pt x="17" y="21"/>
                  </a:cubicBezTo>
                  <a:cubicBezTo>
                    <a:pt x="17" y="21"/>
                    <a:pt x="18" y="20"/>
                    <a:pt x="18" y="20"/>
                  </a:cubicBezTo>
                  <a:cubicBezTo>
                    <a:pt x="18" y="21"/>
                    <a:pt x="19" y="20"/>
                    <a:pt x="19" y="20"/>
                  </a:cubicBezTo>
                  <a:cubicBezTo>
                    <a:pt x="19" y="20"/>
                    <a:pt x="20" y="21"/>
                    <a:pt x="20" y="21"/>
                  </a:cubicBezTo>
                  <a:cubicBezTo>
                    <a:pt x="20" y="21"/>
                    <a:pt x="21" y="20"/>
                    <a:pt x="21" y="20"/>
                  </a:cubicBezTo>
                  <a:cubicBezTo>
                    <a:pt x="21" y="20"/>
                    <a:pt x="21" y="21"/>
                    <a:pt x="21" y="21"/>
                  </a:cubicBezTo>
                  <a:cubicBezTo>
                    <a:pt x="22" y="21"/>
                    <a:pt x="23" y="21"/>
                    <a:pt x="23" y="21"/>
                  </a:cubicBezTo>
                  <a:cubicBezTo>
                    <a:pt x="23" y="20"/>
                    <a:pt x="22" y="20"/>
                    <a:pt x="22" y="19"/>
                  </a:cubicBezTo>
                  <a:cubicBezTo>
                    <a:pt x="22" y="19"/>
                    <a:pt x="22" y="17"/>
                    <a:pt x="22" y="16"/>
                  </a:cubicBezTo>
                  <a:cubicBezTo>
                    <a:pt x="21" y="16"/>
                    <a:pt x="21" y="16"/>
                    <a:pt x="21" y="16"/>
                  </a:cubicBezTo>
                  <a:cubicBezTo>
                    <a:pt x="20" y="16"/>
                    <a:pt x="20" y="15"/>
                    <a:pt x="20" y="15"/>
                  </a:cubicBezTo>
                  <a:cubicBezTo>
                    <a:pt x="20" y="15"/>
                    <a:pt x="20" y="15"/>
                    <a:pt x="20" y="14"/>
                  </a:cubicBezTo>
                  <a:cubicBezTo>
                    <a:pt x="19" y="14"/>
                    <a:pt x="19" y="14"/>
                    <a:pt x="19" y="14"/>
                  </a:cubicBezTo>
                  <a:cubicBezTo>
                    <a:pt x="19" y="14"/>
                    <a:pt x="19" y="14"/>
                    <a:pt x="19" y="13"/>
                  </a:cubicBezTo>
                  <a:cubicBezTo>
                    <a:pt x="19" y="13"/>
                    <a:pt x="19" y="12"/>
                    <a:pt x="19" y="12"/>
                  </a:cubicBezTo>
                  <a:cubicBezTo>
                    <a:pt x="19" y="11"/>
                    <a:pt x="19" y="12"/>
                    <a:pt x="19" y="12"/>
                  </a:cubicBezTo>
                  <a:cubicBezTo>
                    <a:pt x="18" y="12"/>
                    <a:pt x="18" y="12"/>
                    <a:pt x="18" y="11"/>
                  </a:cubicBezTo>
                  <a:cubicBezTo>
                    <a:pt x="18" y="11"/>
                    <a:pt x="17" y="11"/>
                    <a:pt x="17" y="10"/>
                  </a:cubicBezTo>
                  <a:cubicBezTo>
                    <a:pt x="17" y="10"/>
                    <a:pt x="17" y="10"/>
                    <a:pt x="16" y="10"/>
                  </a:cubicBezTo>
                  <a:cubicBezTo>
                    <a:pt x="16" y="9"/>
                    <a:pt x="17" y="8"/>
                    <a:pt x="17" y="8"/>
                  </a:cubicBezTo>
                  <a:cubicBezTo>
                    <a:pt x="17" y="8"/>
                    <a:pt x="17" y="7"/>
                    <a:pt x="17" y="7"/>
                  </a:cubicBezTo>
                  <a:cubicBezTo>
                    <a:pt x="17" y="7"/>
                    <a:pt x="17" y="7"/>
                    <a:pt x="17" y="7"/>
                  </a:cubicBezTo>
                  <a:cubicBezTo>
                    <a:pt x="17" y="6"/>
                    <a:pt x="17" y="5"/>
                    <a:pt x="17" y="5"/>
                  </a:cubicBezTo>
                  <a:cubicBezTo>
                    <a:pt x="16" y="5"/>
                    <a:pt x="16" y="5"/>
                    <a:pt x="16" y="5"/>
                  </a:cubicBezTo>
                  <a:cubicBezTo>
                    <a:pt x="15" y="5"/>
                    <a:pt x="15" y="5"/>
                    <a:pt x="15" y="5"/>
                  </a:cubicBezTo>
                  <a:cubicBezTo>
                    <a:pt x="15" y="4"/>
                    <a:pt x="14" y="4"/>
                    <a:pt x="14" y="4"/>
                  </a:cubicBezTo>
                  <a:cubicBezTo>
                    <a:pt x="14" y="4"/>
                    <a:pt x="13" y="3"/>
                    <a:pt x="13" y="3"/>
                  </a:cubicBezTo>
                  <a:cubicBezTo>
                    <a:pt x="13" y="3"/>
                    <a:pt x="12" y="3"/>
                    <a:pt x="12" y="3"/>
                  </a:cubicBezTo>
                  <a:cubicBezTo>
                    <a:pt x="12" y="4"/>
                    <a:pt x="12" y="4"/>
                    <a:pt x="12" y="4"/>
                  </a:cubicBezTo>
                  <a:cubicBezTo>
                    <a:pt x="12" y="4"/>
                    <a:pt x="12" y="3"/>
                    <a:pt x="11" y="3"/>
                  </a:cubicBezTo>
                  <a:cubicBezTo>
                    <a:pt x="11" y="3"/>
                    <a:pt x="11" y="3"/>
                    <a:pt x="11" y="2"/>
                  </a:cubicBezTo>
                  <a:cubicBezTo>
                    <a:pt x="11" y="2"/>
                    <a:pt x="10" y="3"/>
                    <a:pt x="10" y="2"/>
                  </a:cubicBezTo>
                  <a:cubicBezTo>
                    <a:pt x="10" y="2"/>
                    <a:pt x="10" y="2"/>
                    <a:pt x="10" y="2"/>
                  </a:cubicBezTo>
                  <a:cubicBezTo>
                    <a:pt x="10" y="2"/>
                    <a:pt x="10" y="2"/>
                    <a:pt x="10" y="2"/>
                  </a:cubicBezTo>
                  <a:cubicBezTo>
                    <a:pt x="9" y="2"/>
                    <a:pt x="10" y="2"/>
                    <a:pt x="9" y="2"/>
                  </a:cubicBezTo>
                  <a:cubicBezTo>
                    <a:pt x="9" y="1"/>
                    <a:pt x="9" y="1"/>
                    <a:pt x="9" y="1"/>
                  </a:cubicBezTo>
                  <a:cubicBezTo>
                    <a:pt x="8" y="1"/>
                    <a:pt x="8" y="1"/>
                    <a:pt x="7" y="0"/>
                  </a:cubicBezTo>
                  <a:cubicBezTo>
                    <a:pt x="7" y="0"/>
                    <a:pt x="7" y="0"/>
                    <a:pt x="7" y="0"/>
                  </a:cubicBezTo>
                  <a:cubicBezTo>
                    <a:pt x="7" y="0"/>
                    <a:pt x="6" y="0"/>
                    <a:pt x="6" y="0"/>
                  </a:cubicBezTo>
                  <a:cubicBezTo>
                    <a:pt x="6" y="0"/>
                    <a:pt x="6" y="0"/>
                    <a:pt x="5" y="0"/>
                  </a:cubicBezTo>
                  <a:cubicBezTo>
                    <a:pt x="5" y="0"/>
                    <a:pt x="5" y="0"/>
                    <a:pt x="4" y="0"/>
                  </a:cubicBezTo>
                  <a:cubicBezTo>
                    <a:pt x="4" y="0"/>
                    <a:pt x="4" y="1"/>
                    <a:pt x="4" y="1"/>
                  </a:cubicBezTo>
                  <a:cubicBezTo>
                    <a:pt x="3" y="1"/>
                    <a:pt x="3" y="1"/>
                    <a:pt x="2" y="1"/>
                  </a:cubicBezTo>
                  <a:cubicBezTo>
                    <a:pt x="2" y="1"/>
                    <a:pt x="2" y="1"/>
                    <a:pt x="2" y="1"/>
                  </a:cubicBezTo>
                  <a:cubicBezTo>
                    <a:pt x="2" y="1"/>
                    <a:pt x="2" y="1"/>
                    <a:pt x="1" y="1"/>
                  </a:cubicBezTo>
                  <a:cubicBezTo>
                    <a:pt x="1" y="1"/>
                    <a:pt x="1" y="1"/>
                    <a:pt x="0" y="2"/>
                  </a:cubicBezTo>
                  <a:cubicBezTo>
                    <a:pt x="1" y="2"/>
                    <a:pt x="3" y="4"/>
                    <a:pt x="3" y="5"/>
                  </a:cubicBezTo>
                  <a:cubicBezTo>
                    <a:pt x="3" y="5"/>
                    <a:pt x="3" y="6"/>
                    <a:pt x="4" y="7"/>
                  </a:cubicBezTo>
                  <a:cubicBezTo>
                    <a:pt x="4" y="7"/>
                    <a:pt x="4" y="8"/>
                    <a:pt x="5" y="9"/>
                  </a:cubicBezTo>
                  <a:cubicBezTo>
                    <a:pt x="5" y="9"/>
                    <a:pt x="5" y="9"/>
                    <a:pt x="6" y="10"/>
                  </a:cubicBezTo>
                  <a:cubicBezTo>
                    <a:pt x="6" y="10"/>
                    <a:pt x="6" y="11"/>
                    <a:pt x="6" y="11"/>
                  </a:cubicBezTo>
                  <a:cubicBezTo>
                    <a:pt x="7" y="12"/>
                    <a:pt x="7" y="12"/>
                    <a:pt x="8" y="13"/>
                  </a:cubicBezTo>
                  <a:cubicBezTo>
                    <a:pt x="8" y="14"/>
                    <a:pt x="9" y="14"/>
                    <a:pt x="9" y="15"/>
                  </a:cubicBezTo>
                  <a:cubicBezTo>
                    <a:pt x="10" y="16"/>
                    <a:pt x="11" y="17"/>
                    <a:pt x="10" y="19"/>
                  </a:cubicBezTo>
                  <a:cubicBezTo>
                    <a:pt x="10" y="19"/>
                    <a:pt x="11" y="20"/>
                    <a:pt x="10" y="21"/>
                  </a:cubicBezTo>
                  <a:cubicBezTo>
                    <a:pt x="10" y="21"/>
                    <a:pt x="10" y="22"/>
                    <a:pt x="10" y="22"/>
                  </a:cubicBezTo>
                  <a:cubicBezTo>
                    <a:pt x="10" y="23"/>
                    <a:pt x="10" y="25"/>
                    <a:pt x="10" y="26"/>
                  </a:cubicBezTo>
                  <a:cubicBezTo>
                    <a:pt x="10" y="27"/>
                    <a:pt x="10" y="27"/>
                    <a:pt x="10" y="28"/>
                  </a:cubicBezTo>
                  <a:cubicBezTo>
                    <a:pt x="9" y="29"/>
                    <a:pt x="9" y="29"/>
                    <a:pt x="10" y="29"/>
                  </a:cubicBezTo>
                  <a:cubicBezTo>
                    <a:pt x="11" y="29"/>
                    <a:pt x="11" y="29"/>
                    <a:pt x="12" y="29"/>
                  </a:cubicBezTo>
                  <a:cubicBezTo>
                    <a:pt x="12" y="29"/>
                    <a:pt x="12" y="29"/>
                    <a:pt x="12" y="29"/>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89" name="Freeform 798">
              <a:extLst>
                <a:ext uri="{FF2B5EF4-FFF2-40B4-BE49-F238E27FC236}">
                  <a16:creationId xmlns:a16="http://schemas.microsoft.com/office/drawing/2014/main" id="{76796597-1F85-6D80-0302-041BBEEB1EF5}"/>
                </a:ext>
              </a:extLst>
            </p:cNvPr>
            <p:cNvSpPr>
              <a:spLocks/>
            </p:cNvSpPr>
            <p:nvPr/>
          </p:nvSpPr>
          <p:spPr bwMode="auto">
            <a:xfrm>
              <a:off x="5780088" y="3784600"/>
              <a:ext cx="3175" cy="3175"/>
            </a:xfrm>
            <a:custGeom>
              <a:avLst/>
              <a:gdLst>
                <a:gd name="T0" fmla="*/ 0 w 1"/>
                <a:gd name="T1" fmla="*/ 1 h 1"/>
                <a:gd name="T2" fmla="*/ 0 w 1"/>
                <a:gd name="T3" fmla="*/ 1 h 1"/>
                <a:gd name="T4" fmla="*/ 0 w 1"/>
                <a:gd name="T5" fmla="*/ 0 h 1"/>
                <a:gd name="T6" fmla="*/ 0 w 1"/>
                <a:gd name="T7" fmla="*/ 0 h 1"/>
                <a:gd name="T8" fmla="*/ 0 w 1"/>
                <a:gd name="T9" fmla="*/ 0 h 1"/>
                <a:gd name="T10" fmla="*/ 0 w 1"/>
                <a:gd name="T11" fmla="*/ 0 h 1"/>
                <a:gd name="T12" fmla="*/ 0 w 1"/>
                <a:gd name="T13" fmla="*/ 0 h 1"/>
                <a:gd name="T14" fmla="*/ 0 w 1"/>
                <a:gd name="T15" fmla="*/ 0 h 1"/>
                <a:gd name="T16" fmla="*/ 0 w 1"/>
                <a:gd name="T17" fmla="*/ 0 h 1"/>
                <a:gd name="T18" fmla="*/ 1 w 1"/>
                <a:gd name="T19" fmla="*/ 0 h 1"/>
                <a:gd name="T20" fmla="*/ 1 w 1"/>
                <a:gd name="T21" fmla="*/ 0 h 1"/>
                <a:gd name="T22" fmla="*/ 1 w 1"/>
                <a:gd name="T23" fmla="*/ 0 h 1"/>
                <a:gd name="T24" fmla="*/ 1 w 1"/>
                <a:gd name="T25" fmla="*/ 0 h 1"/>
                <a:gd name="T26" fmla="*/ 1 w 1"/>
                <a:gd name="T27" fmla="*/ 0 h 1"/>
                <a:gd name="T28" fmla="*/ 1 w 1"/>
                <a:gd name="T29" fmla="*/ 0 h 1"/>
                <a:gd name="T30" fmla="*/ 1 w 1"/>
                <a:gd name="T31" fmla="*/ 1 h 1"/>
                <a:gd name="T32" fmla="*/ 1 w 1"/>
                <a:gd name="T33" fmla="*/ 1 h 1"/>
                <a:gd name="T34" fmla="*/ 1 w 1"/>
                <a:gd name="T35" fmla="*/ 1 h 1"/>
                <a:gd name="T36" fmla="*/ 1 w 1"/>
                <a:gd name="T37" fmla="*/ 1 h 1"/>
                <a:gd name="T38" fmla="*/ 1 w 1"/>
                <a:gd name="T39" fmla="*/ 1 h 1"/>
                <a:gd name="T40" fmla="*/ 1 w 1"/>
                <a:gd name="T41" fmla="*/ 1 h 1"/>
                <a:gd name="T42" fmla="*/ 1 w 1"/>
                <a:gd name="T43" fmla="*/ 1 h 1"/>
                <a:gd name="T44" fmla="*/ 1 w 1"/>
                <a:gd name="T45" fmla="*/ 1 h 1"/>
                <a:gd name="T46" fmla="*/ 1 w 1"/>
                <a:gd name="T47" fmla="*/ 1 h 1"/>
                <a:gd name="T48" fmla="*/ 1 w 1"/>
                <a:gd name="T49" fmla="*/ 1 h 1"/>
                <a:gd name="T50" fmla="*/ 0 w 1"/>
                <a:gd name="T51" fmla="*/ 1 h 1"/>
                <a:gd name="T52" fmla="*/ 0 w 1"/>
                <a:gd name="T53" fmla="*/ 1 h 1"/>
                <a:gd name="T54" fmla="*/ 0 w 1"/>
                <a:gd name="T55" fmla="*/ 1 h 1"/>
                <a:gd name="T56" fmla="*/ 0 w 1"/>
                <a:gd name="T57" fmla="*/ 1 h 1"/>
                <a:gd name="T58" fmla="*/ 0 w 1"/>
                <a:gd name="T59" fmla="*/ 1 h 1"/>
                <a:gd name="T60" fmla="*/ 0 w 1"/>
                <a:gd name="T61" fmla="*/ 1 h 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 h="1">
                  <a:moveTo>
                    <a:pt x="0" y="1"/>
                  </a:moveTo>
                  <a:cubicBezTo>
                    <a:pt x="0" y="1"/>
                    <a:pt x="0" y="1"/>
                    <a:pt x="0" y="1"/>
                  </a:cubicBezTo>
                  <a:cubicBezTo>
                    <a:pt x="0" y="0"/>
                    <a:pt x="0" y="0"/>
                    <a:pt x="0" y="0"/>
                  </a:cubicBezTo>
                  <a:cubicBezTo>
                    <a:pt x="0" y="0"/>
                    <a:pt x="0" y="0"/>
                    <a:pt x="0" y="0"/>
                  </a:cubicBezTo>
                  <a:cubicBezTo>
                    <a:pt x="0" y="0"/>
                    <a:pt x="0" y="0"/>
                    <a:pt x="0" y="0"/>
                  </a:cubicBezTo>
                  <a:cubicBezTo>
                    <a:pt x="0" y="0"/>
                    <a:pt x="0" y="0"/>
                    <a:pt x="0" y="0"/>
                  </a:cubicBezTo>
                  <a:cubicBezTo>
                    <a:pt x="0" y="0"/>
                    <a:pt x="0" y="0"/>
                    <a:pt x="0" y="0"/>
                  </a:cubicBezTo>
                  <a:cubicBezTo>
                    <a:pt x="0" y="0"/>
                    <a:pt x="0" y="0"/>
                    <a:pt x="0" y="0"/>
                  </a:cubicBezTo>
                  <a:cubicBezTo>
                    <a:pt x="0" y="0"/>
                    <a:pt x="0" y="0"/>
                    <a:pt x="0" y="0"/>
                  </a:cubicBezTo>
                  <a:cubicBezTo>
                    <a:pt x="0" y="0"/>
                    <a:pt x="1" y="0"/>
                    <a:pt x="1" y="0"/>
                  </a:cubicBezTo>
                  <a:cubicBezTo>
                    <a:pt x="1" y="0"/>
                    <a:pt x="1" y="0"/>
                    <a:pt x="1" y="0"/>
                  </a:cubicBezTo>
                  <a:cubicBezTo>
                    <a:pt x="1" y="0"/>
                    <a:pt x="1" y="0"/>
                    <a:pt x="1" y="0"/>
                  </a:cubicBezTo>
                  <a:cubicBezTo>
                    <a:pt x="1" y="0"/>
                    <a:pt x="1" y="0"/>
                    <a:pt x="1" y="0"/>
                  </a:cubicBezTo>
                  <a:cubicBezTo>
                    <a:pt x="1" y="0"/>
                    <a:pt x="1" y="0"/>
                    <a:pt x="1" y="0"/>
                  </a:cubicBezTo>
                  <a:cubicBezTo>
                    <a:pt x="1" y="0"/>
                    <a:pt x="1" y="0"/>
                    <a:pt x="1" y="0"/>
                  </a:cubicBezTo>
                  <a:cubicBezTo>
                    <a:pt x="1" y="0"/>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90" name="Freeform 799">
              <a:extLst>
                <a:ext uri="{FF2B5EF4-FFF2-40B4-BE49-F238E27FC236}">
                  <a16:creationId xmlns:a16="http://schemas.microsoft.com/office/drawing/2014/main" id="{0D01EB38-1467-8843-8E97-EF4304CEC686}"/>
                </a:ext>
              </a:extLst>
            </p:cNvPr>
            <p:cNvSpPr>
              <a:spLocks/>
            </p:cNvSpPr>
            <p:nvPr/>
          </p:nvSpPr>
          <p:spPr bwMode="auto">
            <a:xfrm>
              <a:off x="5783263" y="378777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cubicBezTo>
                    <a:pt x="0" y="0"/>
                    <a:pt x="0" y="0"/>
                    <a:pt x="0" y="0"/>
                  </a:cubicBezTo>
                  <a:cubicBezTo>
                    <a:pt x="0" y="0"/>
                    <a:pt x="0" y="0"/>
                    <a:pt x="0" y="0"/>
                  </a:cubicBezTo>
                  <a:cubicBezTo>
                    <a:pt x="0" y="0"/>
                    <a:pt x="0" y="0"/>
                    <a:pt x="0" y="0"/>
                  </a:cubicBezTo>
                  <a:cubicBezTo>
                    <a:pt x="0" y="0"/>
                    <a:pt x="0" y="0"/>
                    <a:pt x="0" y="0"/>
                  </a:cubicBezTo>
                  <a:cubicBezTo>
                    <a:pt x="0" y="0"/>
                    <a:pt x="0" y="0"/>
                    <a:pt x="0" y="0"/>
                  </a:cubicBezTo>
                  <a:cubicBezTo>
                    <a:pt x="0" y="0"/>
                    <a:pt x="0" y="0"/>
                    <a:pt x="0" y="0"/>
                  </a:cubicBezTo>
                  <a:cubicBezTo>
                    <a:pt x="0" y="0"/>
                    <a:pt x="0" y="0"/>
                    <a:pt x="0" y="0"/>
                  </a:cubicBezTo>
                  <a:cubicBezTo>
                    <a:pt x="0" y="0"/>
                    <a:pt x="0" y="0"/>
                    <a:pt x="0" y="0"/>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91" name="Freeform 800">
              <a:extLst>
                <a:ext uri="{FF2B5EF4-FFF2-40B4-BE49-F238E27FC236}">
                  <a16:creationId xmlns:a16="http://schemas.microsoft.com/office/drawing/2014/main" id="{CA07EC6D-AFC1-3A3E-03CA-29647800B40F}"/>
                </a:ext>
              </a:extLst>
            </p:cNvPr>
            <p:cNvSpPr>
              <a:spLocks/>
            </p:cNvSpPr>
            <p:nvPr/>
          </p:nvSpPr>
          <p:spPr bwMode="auto">
            <a:xfrm>
              <a:off x="5783263" y="3787775"/>
              <a:ext cx="9525" cy="7938"/>
            </a:xfrm>
            <a:custGeom>
              <a:avLst/>
              <a:gdLst>
                <a:gd name="T0" fmla="*/ 1 w 2"/>
                <a:gd name="T1" fmla="*/ 0 h 2"/>
                <a:gd name="T2" fmla="*/ 1 w 2"/>
                <a:gd name="T3" fmla="*/ 0 h 2"/>
                <a:gd name="T4" fmla="*/ 1 w 2"/>
                <a:gd name="T5" fmla="*/ 0 h 2"/>
                <a:gd name="T6" fmla="*/ 1 w 2"/>
                <a:gd name="T7" fmla="*/ 0 h 2"/>
                <a:gd name="T8" fmla="*/ 1 w 2"/>
                <a:gd name="T9" fmla="*/ 1 h 2"/>
                <a:gd name="T10" fmla="*/ 1 w 2"/>
                <a:gd name="T11" fmla="*/ 1 h 2"/>
                <a:gd name="T12" fmla="*/ 1 w 2"/>
                <a:gd name="T13" fmla="*/ 1 h 2"/>
                <a:gd name="T14" fmla="*/ 1 w 2"/>
                <a:gd name="T15" fmla="*/ 1 h 2"/>
                <a:gd name="T16" fmla="*/ 1 w 2"/>
                <a:gd name="T17" fmla="*/ 1 h 2"/>
                <a:gd name="T18" fmla="*/ 2 w 2"/>
                <a:gd name="T19" fmla="*/ 1 h 2"/>
                <a:gd name="T20" fmla="*/ 2 w 2"/>
                <a:gd name="T21" fmla="*/ 1 h 2"/>
                <a:gd name="T22" fmla="*/ 2 w 2"/>
                <a:gd name="T23" fmla="*/ 1 h 2"/>
                <a:gd name="T24" fmla="*/ 2 w 2"/>
                <a:gd name="T25" fmla="*/ 1 h 2"/>
                <a:gd name="T26" fmla="*/ 2 w 2"/>
                <a:gd name="T27" fmla="*/ 1 h 2"/>
                <a:gd name="T28" fmla="*/ 2 w 2"/>
                <a:gd name="T29" fmla="*/ 1 h 2"/>
                <a:gd name="T30" fmla="*/ 2 w 2"/>
                <a:gd name="T31" fmla="*/ 1 h 2"/>
                <a:gd name="T32" fmla="*/ 2 w 2"/>
                <a:gd name="T33" fmla="*/ 2 h 2"/>
                <a:gd name="T34" fmla="*/ 2 w 2"/>
                <a:gd name="T35" fmla="*/ 1 h 2"/>
                <a:gd name="T36" fmla="*/ 2 w 2"/>
                <a:gd name="T37" fmla="*/ 1 h 2"/>
                <a:gd name="T38" fmla="*/ 2 w 2"/>
                <a:gd name="T39" fmla="*/ 1 h 2"/>
                <a:gd name="T40" fmla="*/ 2 w 2"/>
                <a:gd name="T41" fmla="*/ 1 h 2"/>
                <a:gd name="T42" fmla="*/ 2 w 2"/>
                <a:gd name="T43" fmla="*/ 1 h 2"/>
                <a:gd name="T44" fmla="*/ 2 w 2"/>
                <a:gd name="T45" fmla="*/ 2 h 2"/>
                <a:gd name="T46" fmla="*/ 2 w 2"/>
                <a:gd name="T47" fmla="*/ 2 h 2"/>
                <a:gd name="T48" fmla="*/ 2 w 2"/>
                <a:gd name="T49" fmla="*/ 2 h 2"/>
                <a:gd name="T50" fmla="*/ 2 w 2"/>
                <a:gd name="T51" fmla="*/ 2 h 2"/>
                <a:gd name="T52" fmla="*/ 2 w 2"/>
                <a:gd name="T53" fmla="*/ 2 h 2"/>
                <a:gd name="T54" fmla="*/ 2 w 2"/>
                <a:gd name="T55" fmla="*/ 2 h 2"/>
                <a:gd name="T56" fmla="*/ 2 w 2"/>
                <a:gd name="T57" fmla="*/ 2 h 2"/>
                <a:gd name="T58" fmla="*/ 2 w 2"/>
                <a:gd name="T59" fmla="*/ 2 h 2"/>
                <a:gd name="T60" fmla="*/ 2 w 2"/>
                <a:gd name="T61" fmla="*/ 2 h 2"/>
                <a:gd name="T62" fmla="*/ 2 w 2"/>
                <a:gd name="T63" fmla="*/ 2 h 2"/>
                <a:gd name="T64" fmla="*/ 2 w 2"/>
                <a:gd name="T65" fmla="*/ 2 h 2"/>
                <a:gd name="T66" fmla="*/ 2 w 2"/>
                <a:gd name="T67" fmla="*/ 2 h 2"/>
                <a:gd name="T68" fmla="*/ 2 w 2"/>
                <a:gd name="T69" fmla="*/ 2 h 2"/>
                <a:gd name="T70" fmla="*/ 2 w 2"/>
                <a:gd name="T71" fmla="*/ 2 h 2"/>
                <a:gd name="T72" fmla="*/ 1 w 2"/>
                <a:gd name="T73" fmla="*/ 2 h 2"/>
                <a:gd name="T74" fmla="*/ 1 w 2"/>
                <a:gd name="T75" fmla="*/ 2 h 2"/>
                <a:gd name="T76" fmla="*/ 1 w 2"/>
                <a:gd name="T77" fmla="*/ 2 h 2"/>
                <a:gd name="T78" fmla="*/ 1 w 2"/>
                <a:gd name="T79" fmla="*/ 2 h 2"/>
                <a:gd name="T80" fmla="*/ 1 w 2"/>
                <a:gd name="T81" fmla="*/ 2 h 2"/>
                <a:gd name="T82" fmla="*/ 1 w 2"/>
                <a:gd name="T83" fmla="*/ 2 h 2"/>
                <a:gd name="T84" fmla="*/ 0 w 2"/>
                <a:gd name="T85" fmla="*/ 2 h 2"/>
                <a:gd name="T86" fmla="*/ 0 w 2"/>
                <a:gd name="T87" fmla="*/ 1 h 2"/>
                <a:gd name="T88" fmla="*/ 0 w 2"/>
                <a:gd name="T89" fmla="*/ 1 h 2"/>
                <a:gd name="T90" fmla="*/ 0 w 2"/>
                <a:gd name="T91" fmla="*/ 1 h 2"/>
                <a:gd name="T92" fmla="*/ 0 w 2"/>
                <a:gd name="T93" fmla="*/ 1 h 2"/>
                <a:gd name="T94" fmla="*/ 0 w 2"/>
                <a:gd name="T95" fmla="*/ 1 h 2"/>
                <a:gd name="T96" fmla="*/ 0 w 2"/>
                <a:gd name="T97" fmla="*/ 1 h 2"/>
                <a:gd name="T98" fmla="*/ 0 w 2"/>
                <a:gd name="T99" fmla="*/ 1 h 2"/>
                <a:gd name="T100" fmla="*/ 0 w 2"/>
                <a:gd name="T101" fmla="*/ 1 h 2"/>
                <a:gd name="T102" fmla="*/ 0 w 2"/>
                <a:gd name="T103" fmla="*/ 0 h 2"/>
                <a:gd name="T104" fmla="*/ 0 w 2"/>
                <a:gd name="T105" fmla="*/ 0 h 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 h="2">
                  <a:moveTo>
                    <a:pt x="0" y="0"/>
                  </a:moveTo>
                  <a:cubicBezTo>
                    <a:pt x="0" y="0"/>
                    <a:pt x="0" y="0"/>
                    <a:pt x="0" y="0"/>
                  </a:cubicBezTo>
                  <a:cubicBezTo>
                    <a:pt x="0" y="0"/>
                    <a:pt x="0" y="0"/>
                    <a:pt x="0" y="0"/>
                  </a:cubicBezTo>
                  <a:cubicBezTo>
                    <a:pt x="0" y="0"/>
                    <a:pt x="0" y="0"/>
                    <a:pt x="1" y="0"/>
                  </a:cubicBezTo>
                  <a:cubicBezTo>
                    <a:pt x="1" y="0"/>
                    <a:pt x="0" y="0"/>
                    <a:pt x="0" y="0"/>
                  </a:cubicBezTo>
                  <a:cubicBezTo>
                    <a:pt x="1" y="0"/>
                    <a:pt x="1" y="0"/>
                    <a:pt x="1" y="0"/>
                  </a:cubicBezTo>
                  <a:cubicBezTo>
                    <a:pt x="1" y="0"/>
                    <a:pt x="1" y="0"/>
                    <a:pt x="1" y="0"/>
                  </a:cubicBezTo>
                  <a:cubicBezTo>
                    <a:pt x="1" y="0"/>
                    <a:pt x="1" y="0"/>
                    <a:pt x="1" y="0"/>
                  </a:cubicBezTo>
                  <a:cubicBezTo>
                    <a:pt x="1" y="0"/>
                    <a:pt x="1" y="0"/>
                    <a:pt x="1" y="0"/>
                  </a:cubicBezTo>
                  <a:cubicBezTo>
                    <a:pt x="0" y="0"/>
                    <a:pt x="0" y="0"/>
                    <a:pt x="0" y="0"/>
                  </a:cubicBezTo>
                  <a:cubicBezTo>
                    <a:pt x="0" y="0"/>
                    <a:pt x="0" y="0"/>
                    <a:pt x="0" y="0"/>
                  </a:cubicBezTo>
                  <a:cubicBezTo>
                    <a:pt x="0" y="1"/>
                    <a:pt x="1" y="0"/>
                    <a:pt x="1" y="0"/>
                  </a:cubicBezTo>
                  <a:cubicBezTo>
                    <a:pt x="1" y="0"/>
                    <a:pt x="1" y="0"/>
                    <a:pt x="1" y="0"/>
                  </a:cubicBezTo>
                  <a:cubicBezTo>
                    <a:pt x="1" y="0"/>
                    <a:pt x="1" y="0"/>
                    <a:pt x="1" y="0"/>
                  </a:cubicBezTo>
                  <a:cubicBezTo>
                    <a:pt x="1" y="0"/>
                    <a:pt x="1" y="0"/>
                    <a:pt x="1" y="0"/>
                  </a:cubicBezTo>
                  <a:cubicBezTo>
                    <a:pt x="1" y="0"/>
                    <a:pt x="1" y="0"/>
                    <a:pt x="1" y="0"/>
                  </a:cubicBezTo>
                  <a:cubicBezTo>
                    <a:pt x="1" y="0"/>
                    <a:pt x="1" y="0"/>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1" y="1"/>
                  </a:cubicBezTo>
                  <a:cubicBezTo>
                    <a:pt x="1" y="1"/>
                    <a:pt x="1"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2"/>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1"/>
                    <a:pt x="2" y="1"/>
                    <a:pt x="2" y="1"/>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2" y="2"/>
                  </a:cubicBezTo>
                  <a:cubicBezTo>
                    <a:pt x="2" y="2"/>
                    <a:pt x="2" y="2"/>
                    <a:pt x="1" y="2"/>
                  </a:cubicBezTo>
                  <a:cubicBezTo>
                    <a:pt x="1" y="2"/>
                    <a:pt x="1" y="2"/>
                    <a:pt x="1" y="2"/>
                  </a:cubicBezTo>
                  <a:cubicBezTo>
                    <a:pt x="1" y="2"/>
                    <a:pt x="1" y="2"/>
                    <a:pt x="1" y="2"/>
                  </a:cubicBezTo>
                  <a:cubicBezTo>
                    <a:pt x="1" y="2"/>
                    <a:pt x="1" y="2"/>
                    <a:pt x="1" y="2"/>
                  </a:cubicBezTo>
                  <a:cubicBezTo>
                    <a:pt x="1" y="2"/>
                    <a:pt x="1" y="2"/>
                    <a:pt x="1" y="2"/>
                  </a:cubicBezTo>
                  <a:cubicBezTo>
                    <a:pt x="1" y="2"/>
                    <a:pt x="1" y="2"/>
                    <a:pt x="1" y="2"/>
                  </a:cubicBezTo>
                  <a:cubicBezTo>
                    <a:pt x="1" y="2"/>
                    <a:pt x="1" y="2"/>
                    <a:pt x="1" y="2"/>
                  </a:cubicBezTo>
                  <a:cubicBezTo>
                    <a:pt x="1" y="2"/>
                    <a:pt x="1" y="2"/>
                    <a:pt x="1" y="2"/>
                  </a:cubicBezTo>
                  <a:cubicBezTo>
                    <a:pt x="1" y="2"/>
                    <a:pt x="1" y="2"/>
                    <a:pt x="1" y="2"/>
                  </a:cubicBezTo>
                  <a:cubicBezTo>
                    <a:pt x="1" y="2"/>
                    <a:pt x="1" y="2"/>
                    <a:pt x="1" y="2"/>
                  </a:cubicBezTo>
                  <a:cubicBezTo>
                    <a:pt x="1" y="2"/>
                    <a:pt x="1" y="2"/>
                    <a:pt x="1" y="2"/>
                  </a:cubicBezTo>
                  <a:cubicBezTo>
                    <a:pt x="1" y="2"/>
                    <a:pt x="1" y="2"/>
                    <a:pt x="1" y="2"/>
                  </a:cubicBezTo>
                  <a:cubicBezTo>
                    <a:pt x="1" y="2"/>
                    <a:pt x="1" y="2"/>
                    <a:pt x="1" y="2"/>
                  </a:cubicBezTo>
                  <a:cubicBezTo>
                    <a:pt x="1" y="2"/>
                    <a:pt x="1" y="2"/>
                    <a:pt x="1" y="2"/>
                  </a:cubicBezTo>
                  <a:cubicBezTo>
                    <a:pt x="1" y="2"/>
                    <a:pt x="1" y="2"/>
                    <a:pt x="1" y="2"/>
                  </a:cubicBezTo>
                  <a:cubicBezTo>
                    <a:pt x="1" y="2"/>
                    <a:pt x="1" y="2"/>
                    <a:pt x="1" y="2"/>
                  </a:cubicBezTo>
                  <a:cubicBezTo>
                    <a:pt x="1" y="2"/>
                    <a:pt x="1" y="2"/>
                    <a:pt x="1" y="2"/>
                  </a:cubicBezTo>
                  <a:cubicBezTo>
                    <a:pt x="1" y="2"/>
                    <a:pt x="1" y="2"/>
                    <a:pt x="1" y="2"/>
                  </a:cubicBezTo>
                  <a:cubicBezTo>
                    <a:pt x="1" y="2"/>
                    <a:pt x="1" y="2"/>
                    <a:pt x="1" y="2"/>
                  </a:cubicBezTo>
                  <a:cubicBezTo>
                    <a:pt x="1" y="2"/>
                    <a:pt x="1" y="2"/>
                    <a:pt x="1" y="2"/>
                  </a:cubicBezTo>
                  <a:cubicBezTo>
                    <a:pt x="1" y="2"/>
                    <a:pt x="1" y="2"/>
                    <a:pt x="1" y="2"/>
                  </a:cubicBezTo>
                  <a:cubicBezTo>
                    <a:pt x="1" y="2"/>
                    <a:pt x="1" y="2"/>
                    <a:pt x="1" y="2"/>
                  </a:cubicBezTo>
                  <a:cubicBezTo>
                    <a:pt x="1" y="2"/>
                    <a:pt x="1" y="2"/>
                    <a:pt x="1" y="2"/>
                  </a:cubicBezTo>
                  <a:cubicBezTo>
                    <a:pt x="1" y="2"/>
                    <a:pt x="1" y="2"/>
                    <a:pt x="1" y="2"/>
                  </a:cubicBezTo>
                  <a:cubicBezTo>
                    <a:pt x="1" y="2"/>
                    <a:pt x="1" y="2"/>
                    <a:pt x="0" y="2"/>
                  </a:cubicBezTo>
                  <a:cubicBezTo>
                    <a:pt x="0" y="2"/>
                    <a:pt x="0" y="2"/>
                    <a:pt x="0" y="2"/>
                  </a:cubicBezTo>
                  <a:cubicBezTo>
                    <a:pt x="0" y="2"/>
                    <a:pt x="0" y="2"/>
                    <a:pt x="0" y="2"/>
                  </a:cubicBezTo>
                  <a:cubicBezTo>
                    <a:pt x="0" y="2"/>
                    <a:pt x="0" y="2"/>
                    <a:pt x="0" y="2"/>
                  </a:cubicBezTo>
                  <a:cubicBezTo>
                    <a:pt x="0" y="2"/>
                    <a:pt x="0" y="2"/>
                    <a:pt x="0" y="2"/>
                  </a:cubicBezTo>
                  <a:cubicBezTo>
                    <a:pt x="0" y="2"/>
                    <a:pt x="0" y="2"/>
                    <a:pt x="0" y="2"/>
                  </a:cubicBezTo>
                  <a:cubicBezTo>
                    <a:pt x="0" y="2"/>
                    <a:pt x="0" y="2"/>
                    <a:pt x="0" y="2"/>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1"/>
                  </a:cubicBezTo>
                  <a:cubicBezTo>
                    <a:pt x="0" y="1"/>
                    <a:pt x="0" y="1"/>
                    <a:pt x="0" y="0"/>
                  </a:cubicBezTo>
                  <a:cubicBezTo>
                    <a:pt x="0" y="0"/>
                    <a:pt x="0" y="0"/>
                    <a:pt x="0" y="0"/>
                  </a:cubicBezTo>
                  <a:cubicBezTo>
                    <a:pt x="0" y="0"/>
                    <a:pt x="0" y="0"/>
                    <a:pt x="0" y="0"/>
                  </a:cubicBezTo>
                  <a:cubicBezTo>
                    <a:pt x="0" y="0"/>
                    <a:pt x="0" y="0"/>
                    <a:pt x="0" y="0"/>
                  </a:cubicBezTo>
                  <a:cubicBezTo>
                    <a:pt x="0" y="0"/>
                    <a:pt x="0" y="0"/>
                    <a:pt x="0" y="0"/>
                  </a:cubicBezTo>
                  <a:cubicBezTo>
                    <a:pt x="0" y="0"/>
                    <a:pt x="0" y="0"/>
                    <a:pt x="0" y="0"/>
                  </a:cubicBezTo>
                  <a:cubicBezTo>
                    <a:pt x="0" y="0"/>
                    <a:pt x="0" y="0"/>
                    <a:pt x="0" y="0"/>
                  </a:cubicBezTo>
                  <a:cubicBezTo>
                    <a:pt x="0" y="0"/>
                    <a:pt x="0" y="0"/>
                    <a:pt x="0" y="0"/>
                  </a:cubicBezTo>
                  <a:cubicBezTo>
                    <a:pt x="0" y="0"/>
                    <a:pt x="0" y="0"/>
                    <a:pt x="0" y="0"/>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92" name="Freeform 801">
              <a:extLst>
                <a:ext uri="{FF2B5EF4-FFF2-40B4-BE49-F238E27FC236}">
                  <a16:creationId xmlns:a16="http://schemas.microsoft.com/office/drawing/2014/main" id="{8F7695B3-FB14-D74B-63C4-F4D3FFA8FCA3}"/>
                </a:ext>
              </a:extLst>
            </p:cNvPr>
            <p:cNvSpPr>
              <a:spLocks noEditPoints="1"/>
            </p:cNvSpPr>
            <p:nvPr/>
          </p:nvSpPr>
          <p:spPr bwMode="auto">
            <a:xfrm>
              <a:off x="5475288" y="3092450"/>
              <a:ext cx="107950" cy="128588"/>
            </a:xfrm>
            <a:custGeom>
              <a:avLst/>
              <a:gdLst>
                <a:gd name="T0" fmla="*/ 17 w 26"/>
                <a:gd name="T1" fmla="*/ 31 h 31"/>
                <a:gd name="T2" fmla="*/ 16 w 26"/>
                <a:gd name="T3" fmla="*/ 30 h 31"/>
                <a:gd name="T4" fmla="*/ 16 w 26"/>
                <a:gd name="T5" fmla="*/ 27 h 31"/>
                <a:gd name="T6" fmla="*/ 15 w 26"/>
                <a:gd name="T7" fmla="*/ 26 h 31"/>
                <a:gd name="T8" fmla="*/ 12 w 26"/>
                <a:gd name="T9" fmla="*/ 25 h 31"/>
                <a:gd name="T10" fmla="*/ 11 w 26"/>
                <a:gd name="T11" fmla="*/ 23 h 31"/>
                <a:gd name="T12" fmla="*/ 10 w 26"/>
                <a:gd name="T13" fmla="*/ 23 h 31"/>
                <a:gd name="T14" fmla="*/ 8 w 26"/>
                <a:gd name="T15" fmla="*/ 23 h 31"/>
                <a:gd name="T16" fmla="*/ 6 w 26"/>
                <a:gd name="T17" fmla="*/ 25 h 31"/>
                <a:gd name="T18" fmla="*/ 5 w 26"/>
                <a:gd name="T19" fmla="*/ 26 h 31"/>
                <a:gd name="T20" fmla="*/ 2 w 26"/>
                <a:gd name="T21" fmla="*/ 26 h 31"/>
                <a:gd name="T22" fmla="*/ 0 w 26"/>
                <a:gd name="T23" fmla="*/ 26 h 31"/>
                <a:gd name="T24" fmla="*/ 1 w 26"/>
                <a:gd name="T25" fmla="*/ 24 h 31"/>
                <a:gd name="T26" fmla="*/ 4 w 26"/>
                <a:gd name="T27" fmla="*/ 25 h 31"/>
                <a:gd name="T28" fmla="*/ 5 w 26"/>
                <a:gd name="T29" fmla="*/ 25 h 31"/>
                <a:gd name="T30" fmla="*/ 5 w 26"/>
                <a:gd name="T31" fmla="*/ 22 h 31"/>
                <a:gd name="T32" fmla="*/ 2 w 26"/>
                <a:gd name="T33" fmla="*/ 21 h 31"/>
                <a:gd name="T34" fmla="*/ 5 w 26"/>
                <a:gd name="T35" fmla="*/ 22 h 31"/>
                <a:gd name="T36" fmla="*/ 4 w 26"/>
                <a:gd name="T37" fmla="*/ 20 h 31"/>
                <a:gd name="T38" fmla="*/ 4 w 26"/>
                <a:gd name="T39" fmla="*/ 19 h 31"/>
                <a:gd name="T40" fmla="*/ 5 w 26"/>
                <a:gd name="T41" fmla="*/ 17 h 31"/>
                <a:gd name="T42" fmla="*/ 8 w 26"/>
                <a:gd name="T43" fmla="*/ 14 h 31"/>
                <a:gd name="T44" fmla="*/ 9 w 26"/>
                <a:gd name="T45" fmla="*/ 7 h 31"/>
                <a:gd name="T46" fmla="*/ 12 w 26"/>
                <a:gd name="T47" fmla="*/ 7 h 31"/>
                <a:gd name="T48" fmla="*/ 14 w 26"/>
                <a:gd name="T49" fmla="*/ 6 h 31"/>
                <a:gd name="T50" fmla="*/ 17 w 26"/>
                <a:gd name="T51" fmla="*/ 3 h 31"/>
                <a:gd name="T52" fmla="*/ 23 w 26"/>
                <a:gd name="T53" fmla="*/ 2 h 31"/>
                <a:gd name="T54" fmla="*/ 25 w 26"/>
                <a:gd name="T55" fmla="*/ 4 h 31"/>
                <a:gd name="T56" fmla="*/ 26 w 26"/>
                <a:gd name="T57" fmla="*/ 4 h 31"/>
                <a:gd name="T58" fmla="*/ 25 w 26"/>
                <a:gd name="T59" fmla="*/ 8 h 31"/>
                <a:gd name="T60" fmla="*/ 23 w 26"/>
                <a:gd name="T61" fmla="*/ 11 h 31"/>
                <a:gd name="T62" fmla="*/ 25 w 26"/>
                <a:gd name="T63" fmla="*/ 13 h 31"/>
                <a:gd name="T64" fmla="*/ 23 w 26"/>
                <a:gd name="T65" fmla="*/ 16 h 31"/>
                <a:gd name="T66" fmla="*/ 23 w 26"/>
                <a:gd name="T67" fmla="*/ 18 h 31"/>
                <a:gd name="T68" fmla="*/ 20 w 26"/>
                <a:gd name="T69" fmla="*/ 19 h 31"/>
                <a:gd name="T70" fmla="*/ 17 w 26"/>
                <a:gd name="T71" fmla="*/ 20 h 31"/>
                <a:gd name="T72" fmla="*/ 19 w 26"/>
                <a:gd name="T73" fmla="*/ 25 h 31"/>
                <a:gd name="T74" fmla="*/ 18 w 26"/>
                <a:gd name="T75" fmla="*/ 27 h 31"/>
                <a:gd name="T76" fmla="*/ 17 w 26"/>
                <a:gd name="T77" fmla="*/ 28 h 31"/>
                <a:gd name="T78" fmla="*/ 17 w 26"/>
                <a:gd name="T79" fmla="*/ 31 h 31"/>
                <a:gd name="T80" fmla="*/ 2 w 26"/>
                <a:gd name="T81" fmla="*/ 24 h 31"/>
                <a:gd name="T82" fmla="*/ 4 w 26"/>
                <a:gd name="T83" fmla="*/ 24 h 31"/>
                <a:gd name="T84" fmla="*/ 4 w 26"/>
                <a:gd name="T85" fmla="*/ 23 h 31"/>
                <a:gd name="T86" fmla="*/ 3 w 26"/>
                <a:gd name="T87" fmla="*/ 22 h 31"/>
                <a:gd name="T88" fmla="*/ 0 w 26"/>
                <a:gd name="T89" fmla="*/ 23 h 31"/>
                <a:gd name="T90" fmla="*/ 11 w 26"/>
                <a:gd name="T91" fmla="*/ 5 h 31"/>
                <a:gd name="T92" fmla="*/ 10 w 26"/>
                <a:gd name="T93" fmla="*/ 6 h 31"/>
                <a:gd name="T94" fmla="*/ 9 w 26"/>
                <a:gd name="T95" fmla="*/ 6 h 31"/>
                <a:gd name="T96" fmla="*/ 9 w 26"/>
                <a:gd name="T97" fmla="*/ 6 h 31"/>
                <a:gd name="T98" fmla="*/ 11 w 26"/>
                <a:gd name="T99" fmla="*/ 3 h 31"/>
                <a:gd name="T100" fmla="*/ 11 w 26"/>
                <a:gd name="T101" fmla="*/ 4 h 31"/>
                <a:gd name="T102" fmla="*/ 13 w 26"/>
                <a:gd name="T103" fmla="*/ 2 h 31"/>
                <a:gd name="T104" fmla="*/ 17 w 26"/>
                <a:gd name="T105" fmla="*/ 1 h 31"/>
                <a:gd name="T106" fmla="*/ 12 w 26"/>
                <a:gd name="T107" fmla="*/ 3 h 31"/>
                <a:gd name="T108" fmla="*/ 19 w 26"/>
                <a:gd name="T109" fmla="*/ 1 h 31"/>
                <a:gd name="T110" fmla="*/ 19 w 26"/>
                <a:gd name="T111" fmla="*/ 1 h 31"/>
                <a:gd name="T112" fmla="*/ 19 w 26"/>
                <a:gd name="T113" fmla="*/ 1 h 31"/>
                <a:gd name="T114" fmla="*/ 21 w 26"/>
                <a:gd name="T115" fmla="*/ 1 h 31"/>
                <a:gd name="T116" fmla="*/ 23 w 26"/>
                <a:gd name="T117" fmla="*/ 0 h 31"/>
                <a:gd name="T118" fmla="*/ 23 w 26"/>
                <a:gd name="T119" fmla="*/ 0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6" h="31">
                  <a:moveTo>
                    <a:pt x="17" y="31"/>
                  </a:moveTo>
                  <a:cubicBezTo>
                    <a:pt x="17" y="31"/>
                    <a:pt x="17" y="31"/>
                    <a:pt x="17" y="31"/>
                  </a:cubicBezTo>
                  <a:cubicBezTo>
                    <a:pt x="17" y="31"/>
                    <a:pt x="17" y="31"/>
                    <a:pt x="16" y="31"/>
                  </a:cubicBezTo>
                  <a:cubicBezTo>
                    <a:pt x="15" y="31"/>
                    <a:pt x="15" y="30"/>
                    <a:pt x="16" y="30"/>
                  </a:cubicBezTo>
                  <a:cubicBezTo>
                    <a:pt x="16" y="29"/>
                    <a:pt x="16" y="29"/>
                    <a:pt x="16" y="28"/>
                  </a:cubicBezTo>
                  <a:cubicBezTo>
                    <a:pt x="17" y="27"/>
                    <a:pt x="17" y="27"/>
                    <a:pt x="16" y="27"/>
                  </a:cubicBezTo>
                  <a:cubicBezTo>
                    <a:pt x="16" y="26"/>
                    <a:pt x="15" y="27"/>
                    <a:pt x="15" y="26"/>
                  </a:cubicBezTo>
                  <a:cubicBezTo>
                    <a:pt x="15" y="26"/>
                    <a:pt x="15" y="26"/>
                    <a:pt x="15" y="26"/>
                  </a:cubicBezTo>
                  <a:cubicBezTo>
                    <a:pt x="14" y="25"/>
                    <a:pt x="14" y="26"/>
                    <a:pt x="13" y="26"/>
                  </a:cubicBezTo>
                  <a:cubicBezTo>
                    <a:pt x="12" y="26"/>
                    <a:pt x="12" y="25"/>
                    <a:pt x="12" y="25"/>
                  </a:cubicBezTo>
                  <a:cubicBezTo>
                    <a:pt x="12" y="25"/>
                    <a:pt x="12" y="25"/>
                    <a:pt x="11" y="25"/>
                  </a:cubicBezTo>
                  <a:cubicBezTo>
                    <a:pt x="11" y="24"/>
                    <a:pt x="11" y="24"/>
                    <a:pt x="11" y="23"/>
                  </a:cubicBezTo>
                  <a:cubicBezTo>
                    <a:pt x="11" y="24"/>
                    <a:pt x="11" y="24"/>
                    <a:pt x="10" y="24"/>
                  </a:cubicBezTo>
                  <a:cubicBezTo>
                    <a:pt x="9" y="24"/>
                    <a:pt x="10" y="23"/>
                    <a:pt x="10" y="23"/>
                  </a:cubicBezTo>
                  <a:cubicBezTo>
                    <a:pt x="9" y="23"/>
                    <a:pt x="9" y="24"/>
                    <a:pt x="8" y="24"/>
                  </a:cubicBezTo>
                  <a:cubicBezTo>
                    <a:pt x="8" y="24"/>
                    <a:pt x="8" y="24"/>
                    <a:pt x="8" y="23"/>
                  </a:cubicBezTo>
                  <a:cubicBezTo>
                    <a:pt x="7" y="23"/>
                    <a:pt x="7" y="24"/>
                    <a:pt x="7" y="24"/>
                  </a:cubicBezTo>
                  <a:cubicBezTo>
                    <a:pt x="7" y="25"/>
                    <a:pt x="7" y="25"/>
                    <a:pt x="6" y="25"/>
                  </a:cubicBezTo>
                  <a:cubicBezTo>
                    <a:pt x="6" y="25"/>
                    <a:pt x="6" y="25"/>
                    <a:pt x="6" y="25"/>
                  </a:cubicBezTo>
                  <a:cubicBezTo>
                    <a:pt x="6" y="25"/>
                    <a:pt x="5" y="26"/>
                    <a:pt x="5" y="26"/>
                  </a:cubicBezTo>
                  <a:cubicBezTo>
                    <a:pt x="4" y="26"/>
                    <a:pt x="4" y="27"/>
                    <a:pt x="3" y="26"/>
                  </a:cubicBezTo>
                  <a:cubicBezTo>
                    <a:pt x="3" y="26"/>
                    <a:pt x="2" y="26"/>
                    <a:pt x="2" y="26"/>
                  </a:cubicBezTo>
                  <a:cubicBezTo>
                    <a:pt x="1" y="25"/>
                    <a:pt x="1" y="26"/>
                    <a:pt x="1" y="26"/>
                  </a:cubicBezTo>
                  <a:cubicBezTo>
                    <a:pt x="1" y="26"/>
                    <a:pt x="1" y="26"/>
                    <a:pt x="0" y="26"/>
                  </a:cubicBezTo>
                  <a:cubicBezTo>
                    <a:pt x="0" y="26"/>
                    <a:pt x="0" y="25"/>
                    <a:pt x="0" y="25"/>
                  </a:cubicBezTo>
                  <a:cubicBezTo>
                    <a:pt x="0" y="25"/>
                    <a:pt x="1" y="24"/>
                    <a:pt x="1" y="24"/>
                  </a:cubicBezTo>
                  <a:cubicBezTo>
                    <a:pt x="1" y="24"/>
                    <a:pt x="2" y="24"/>
                    <a:pt x="2" y="25"/>
                  </a:cubicBezTo>
                  <a:cubicBezTo>
                    <a:pt x="3" y="25"/>
                    <a:pt x="3" y="25"/>
                    <a:pt x="4" y="25"/>
                  </a:cubicBezTo>
                  <a:cubicBezTo>
                    <a:pt x="4" y="24"/>
                    <a:pt x="4" y="24"/>
                    <a:pt x="5" y="24"/>
                  </a:cubicBezTo>
                  <a:cubicBezTo>
                    <a:pt x="5" y="24"/>
                    <a:pt x="5" y="25"/>
                    <a:pt x="5" y="25"/>
                  </a:cubicBezTo>
                  <a:cubicBezTo>
                    <a:pt x="6" y="24"/>
                    <a:pt x="6" y="24"/>
                    <a:pt x="6" y="23"/>
                  </a:cubicBezTo>
                  <a:cubicBezTo>
                    <a:pt x="6" y="23"/>
                    <a:pt x="5" y="23"/>
                    <a:pt x="5" y="22"/>
                  </a:cubicBezTo>
                  <a:cubicBezTo>
                    <a:pt x="4" y="22"/>
                    <a:pt x="4" y="21"/>
                    <a:pt x="3" y="21"/>
                  </a:cubicBezTo>
                  <a:cubicBezTo>
                    <a:pt x="3" y="21"/>
                    <a:pt x="2" y="22"/>
                    <a:pt x="2" y="21"/>
                  </a:cubicBezTo>
                  <a:cubicBezTo>
                    <a:pt x="2" y="21"/>
                    <a:pt x="2" y="21"/>
                    <a:pt x="3" y="21"/>
                  </a:cubicBezTo>
                  <a:cubicBezTo>
                    <a:pt x="3" y="20"/>
                    <a:pt x="5" y="21"/>
                    <a:pt x="5" y="22"/>
                  </a:cubicBezTo>
                  <a:cubicBezTo>
                    <a:pt x="5" y="21"/>
                    <a:pt x="5" y="21"/>
                    <a:pt x="5" y="21"/>
                  </a:cubicBezTo>
                  <a:cubicBezTo>
                    <a:pt x="5" y="21"/>
                    <a:pt x="5" y="20"/>
                    <a:pt x="4" y="20"/>
                  </a:cubicBezTo>
                  <a:cubicBezTo>
                    <a:pt x="4" y="20"/>
                    <a:pt x="4" y="20"/>
                    <a:pt x="3" y="20"/>
                  </a:cubicBezTo>
                  <a:cubicBezTo>
                    <a:pt x="3" y="19"/>
                    <a:pt x="4" y="20"/>
                    <a:pt x="4" y="19"/>
                  </a:cubicBezTo>
                  <a:cubicBezTo>
                    <a:pt x="5" y="19"/>
                    <a:pt x="4" y="18"/>
                    <a:pt x="5" y="18"/>
                  </a:cubicBezTo>
                  <a:cubicBezTo>
                    <a:pt x="5" y="18"/>
                    <a:pt x="5" y="18"/>
                    <a:pt x="5" y="17"/>
                  </a:cubicBezTo>
                  <a:cubicBezTo>
                    <a:pt x="6" y="17"/>
                    <a:pt x="6" y="17"/>
                    <a:pt x="6" y="16"/>
                  </a:cubicBezTo>
                  <a:cubicBezTo>
                    <a:pt x="7" y="16"/>
                    <a:pt x="7" y="15"/>
                    <a:pt x="8" y="14"/>
                  </a:cubicBezTo>
                  <a:cubicBezTo>
                    <a:pt x="8" y="13"/>
                    <a:pt x="8" y="11"/>
                    <a:pt x="9" y="9"/>
                  </a:cubicBezTo>
                  <a:cubicBezTo>
                    <a:pt x="9" y="9"/>
                    <a:pt x="9" y="8"/>
                    <a:pt x="9" y="7"/>
                  </a:cubicBezTo>
                  <a:cubicBezTo>
                    <a:pt x="10" y="7"/>
                    <a:pt x="10" y="8"/>
                    <a:pt x="10" y="8"/>
                  </a:cubicBezTo>
                  <a:cubicBezTo>
                    <a:pt x="10" y="8"/>
                    <a:pt x="11" y="7"/>
                    <a:pt x="12" y="7"/>
                  </a:cubicBezTo>
                  <a:cubicBezTo>
                    <a:pt x="12" y="7"/>
                    <a:pt x="12" y="7"/>
                    <a:pt x="13" y="6"/>
                  </a:cubicBezTo>
                  <a:cubicBezTo>
                    <a:pt x="13" y="6"/>
                    <a:pt x="13" y="6"/>
                    <a:pt x="14" y="6"/>
                  </a:cubicBezTo>
                  <a:cubicBezTo>
                    <a:pt x="14" y="5"/>
                    <a:pt x="14" y="5"/>
                    <a:pt x="14" y="4"/>
                  </a:cubicBezTo>
                  <a:cubicBezTo>
                    <a:pt x="15" y="3"/>
                    <a:pt x="16" y="3"/>
                    <a:pt x="17" y="3"/>
                  </a:cubicBezTo>
                  <a:cubicBezTo>
                    <a:pt x="18" y="2"/>
                    <a:pt x="20" y="2"/>
                    <a:pt x="21" y="2"/>
                  </a:cubicBezTo>
                  <a:cubicBezTo>
                    <a:pt x="22" y="2"/>
                    <a:pt x="23" y="1"/>
                    <a:pt x="23" y="2"/>
                  </a:cubicBezTo>
                  <a:cubicBezTo>
                    <a:pt x="24" y="2"/>
                    <a:pt x="24" y="3"/>
                    <a:pt x="24" y="3"/>
                  </a:cubicBezTo>
                  <a:cubicBezTo>
                    <a:pt x="25" y="3"/>
                    <a:pt x="25" y="3"/>
                    <a:pt x="25" y="4"/>
                  </a:cubicBezTo>
                  <a:cubicBezTo>
                    <a:pt x="25" y="4"/>
                    <a:pt x="26" y="4"/>
                    <a:pt x="26" y="4"/>
                  </a:cubicBezTo>
                  <a:cubicBezTo>
                    <a:pt x="26" y="4"/>
                    <a:pt x="26" y="4"/>
                    <a:pt x="26" y="4"/>
                  </a:cubicBezTo>
                  <a:cubicBezTo>
                    <a:pt x="26" y="5"/>
                    <a:pt x="26" y="5"/>
                    <a:pt x="26" y="6"/>
                  </a:cubicBezTo>
                  <a:cubicBezTo>
                    <a:pt x="26" y="7"/>
                    <a:pt x="26" y="7"/>
                    <a:pt x="25" y="8"/>
                  </a:cubicBezTo>
                  <a:cubicBezTo>
                    <a:pt x="25" y="9"/>
                    <a:pt x="25" y="9"/>
                    <a:pt x="25" y="10"/>
                  </a:cubicBezTo>
                  <a:cubicBezTo>
                    <a:pt x="24" y="11"/>
                    <a:pt x="24" y="11"/>
                    <a:pt x="23" y="11"/>
                  </a:cubicBezTo>
                  <a:cubicBezTo>
                    <a:pt x="23" y="11"/>
                    <a:pt x="22" y="11"/>
                    <a:pt x="22" y="12"/>
                  </a:cubicBezTo>
                  <a:cubicBezTo>
                    <a:pt x="22" y="14"/>
                    <a:pt x="24" y="12"/>
                    <a:pt x="25" y="13"/>
                  </a:cubicBezTo>
                  <a:cubicBezTo>
                    <a:pt x="25" y="14"/>
                    <a:pt x="24" y="14"/>
                    <a:pt x="24" y="15"/>
                  </a:cubicBezTo>
                  <a:cubicBezTo>
                    <a:pt x="24" y="16"/>
                    <a:pt x="24" y="16"/>
                    <a:pt x="23" y="16"/>
                  </a:cubicBezTo>
                  <a:cubicBezTo>
                    <a:pt x="23" y="17"/>
                    <a:pt x="23" y="17"/>
                    <a:pt x="23" y="17"/>
                  </a:cubicBezTo>
                  <a:cubicBezTo>
                    <a:pt x="22" y="17"/>
                    <a:pt x="23" y="17"/>
                    <a:pt x="23" y="18"/>
                  </a:cubicBezTo>
                  <a:cubicBezTo>
                    <a:pt x="23" y="18"/>
                    <a:pt x="23" y="19"/>
                    <a:pt x="22" y="19"/>
                  </a:cubicBezTo>
                  <a:cubicBezTo>
                    <a:pt x="22" y="19"/>
                    <a:pt x="21" y="19"/>
                    <a:pt x="20" y="19"/>
                  </a:cubicBezTo>
                  <a:cubicBezTo>
                    <a:pt x="20" y="19"/>
                    <a:pt x="19" y="19"/>
                    <a:pt x="18" y="19"/>
                  </a:cubicBezTo>
                  <a:cubicBezTo>
                    <a:pt x="18" y="19"/>
                    <a:pt x="17" y="20"/>
                    <a:pt x="17" y="20"/>
                  </a:cubicBezTo>
                  <a:cubicBezTo>
                    <a:pt x="17" y="21"/>
                    <a:pt x="18" y="22"/>
                    <a:pt x="19" y="23"/>
                  </a:cubicBezTo>
                  <a:cubicBezTo>
                    <a:pt x="19" y="23"/>
                    <a:pt x="19" y="24"/>
                    <a:pt x="19" y="25"/>
                  </a:cubicBezTo>
                  <a:cubicBezTo>
                    <a:pt x="19" y="25"/>
                    <a:pt x="18" y="26"/>
                    <a:pt x="18" y="26"/>
                  </a:cubicBezTo>
                  <a:cubicBezTo>
                    <a:pt x="18" y="27"/>
                    <a:pt x="19" y="27"/>
                    <a:pt x="18" y="27"/>
                  </a:cubicBezTo>
                  <a:cubicBezTo>
                    <a:pt x="18" y="28"/>
                    <a:pt x="18" y="28"/>
                    <a:pt x="18" y="28"/>
                  </a:cubicBezTo>
                  <a:cubicBezTo>
                    <a:pt x="17" y="28"/>
                    <a:pt x="17" y="28"/>
                    <a:pt x="17" y="28"/>
                  </a:cubicBezTo>
                  <a:cubicBezTo>
                    <a:pt x="16" y="29"/>
                    <a:pt x="18" y="29"/>
                    <a:pt x="18" y="29"/>
                  </a:cubicBezTo>
                  <a:cubicBezTo>
                    <a:pt x="19" y="30"/>
                    <a:pt x="18" y="30"/>
                    <a:pt x="17" y="31"/>
                  </a:cubicBezTo>
                  <a:close/>
                  <a:moveTo>
                    <a:pt x="0" y="23"/>
                  </a:moveTo>
                  <a:cubicBezTo>
                    <a:pt x="0" y="24"/>
                    <a:pt x="2" y="23"/>
                    <a:pt x="2" y="24"/>
                  </a:cubicBezTo>
                  <a:cubicBezTo>
                    <a:pt x="2" y="24"/>
                    <a:pt x="3" y="24"/>
                    <a:pt x="3" y="24"/>
                  </a:cubicBezTo>
                  <a:cubicBezTo>
                    <a:pt x="4" y="24"/>
                    <a:pt x="4" y="24"/>
                    <a:pt x="4" y="24"/>
                  </a:cubicBezTo>
                  <a:cubicBezTo>
                    <a:pt x="4" y="24"/>
                    <a:pt x="4" y="24"/>
                    <a:pt x="5" y="24"/>
                  </a:cubicBezTo>
                  <a:cubicBezTo>
                    <a:pt x="5" y="23"/>
                    <a:pt x="5" y="23"/>
                    <a:pt x="4" y="23"/>
                  </a:cubicBezTo>
                  <a:cubicBezTo>
                    <a:pt x="4" y="23"/>
                    <a:pt x="4" y="23"/>
                    <a:pt x="3" y="23"/>
                  </a:cubicBezTo>
                  <a:cubicBezTo>
                    <a:pt x="3" y="23"/>
                    <a:pt x="3" y="22"/>
                    <a:pt x="3" y="22"/>
                  </a:cubicBezTo>
                  <a:cubicBezTo>
                    <a:pt x="3" y="22"/>
                    <a:pt x="2" y="23"/>
                    <a:pt x="1" y="22"/>
                  </a:cubicBezTo>
                  <a:cubicBezTo>
                    <a:pt x="1" y="22"/>
                    <a:pt x="0" y="22"/>
                    <a:pt x="0" y="23"/>
                  </a:cubicBezTo>
                  <a:close/>
                  <a:moveTo>
                    <a:pt x="11" y="4"/>
                  </a:moveTo>
                  <a:cubicBezTo>
                    <a:pt x="11" y="5"/>
                    <a:pt x="11" y="5"/>
                    <a:pt x="11" y="5"/>
                  </a:cubicBezTo>
                  <a:cubicBezTo>
                    <a:pt x="11" y="5"/>
                    <a:pt x="11" y="5"/>
                    <a:pt x="11" y="5"/>
                  </a:cubicBezTo>
                  <a:cubicBezTo>
                    <a:pt x="11" y="5"/>
                    <a:pt x="10" y="6"/>
                    <a:pt x="10" y="6"/>
                  </a:cubicBezTo>
                  <a:cubicBezTo>
                    <a:pt x="10" y="6"/>
                    <a:pt x="10" y="6"/>
                    <a:pt x="10" y="6"/>
                  </a:cubicBezTo>
                  <a:cubicBezTo>
                    <a:pt x="9" y="6"/>
                    <a:pt x="9" y="6"/>
                    <a:pt x="9" y="6"/>
                  </a:cubicBezTo>
                  <a:cubicBezTo>
                    <a:pt x="9" y="6"/>
                    <a:pt x="9" y="6"/>
                    <a:pt x="9" y="6"/>
                  </a:cubicBezTo>
                  <a:cubicBezTo>
                    <a:pt x="9" y="6"/>
                    <a:pt x="9" y="6"/>
                    <a:pt x="9" y="6"/>
                  </a:cubicBezTo>
                  <a:cubicBezTo>
                    <a:pt x="9" y="5"/>
                    <a:pt x="9" y="4"/>
                    <a:pt x="10" y="4"/>
                  </a:cubicBezTo>
                  <a:cubicBezTo>
                    <a:pt x="10" y="4"/>
                    <a:pt x="10" y="3"/>
                    <a:pt x="11" y="3"/>
                  </a:cubicBezTo>
                  <a:cubicBezTo>
                    <a:pt x="11" y="3"/>
                    <a:pt x="11" y="3"/>
                    <a:pt x="11" y="3"/>
                  </a:cubicBezTo>
                  <a:cubicBezTo>
                    <a:pt x="11" y="4"/>
                    <a:pt x="11" y="4"/>
                    <a:pt x="11" y="4"/>
                  </a:cubicBezTo>
                  <a:cubicBezTo>
                    <a:pt x="11" y="4"/>
                    <a:pt x="11" y="4"/>
                    <a:pt x="11" y="4"/>
                  </a:cubicBezTo>
                  <a:close/>
                  <a:moveTo>
                    <a:pt x="13" y="2"/>
                  </a:moveTo>
                  <a:cubicBezTo>
                    <a:pt x="14" y="2"/>
                    <a:pt x="15" y="2"/>
                    <a:pt x="16" y="2"/>
                  </a:cubicBezTo>
                  <a:cubicBezTo>
                    <a:pt x="17" y="2"/>
                    <a:pt x="18" y="2"/>
                    <a:pt x="17" y="1"/>
                  </a:cubicBezTo>
                  <a:cubicBezTo>
                    <a:pt x="16" y="1"/>
                    <a:pt x="15" y="1"/>
                    <a:pt x="15" y="1"/>
                  </a:cubicBezTo>
                  <a:cubicBezTo>
                    <a:pt x="14" y="2"/>
                    <a:pt x="12" y="2"/>
                    <a:pt x="12" y="3"/>
                  </a:cubicBezTo>
                  <a:cubicBezTo>
                    <a:pt x="13" y="3"/>
                    <a:pt x="13" y="3"/>
                    <a:pt x="13" y="2"/>
                  </a:cubicBezTo>
                  <a:close/>
                  <a:moveTo>
                    <a:pt x="19" y="1"/>
                  </a:moveTo>
                  <a:cubicBezTo>
                    <a:pt x="18" y="2"/>
                    <a:pt x="20" y="1"/>
                    <a:pt x="20" y="1"/>
                  </a:cubicBezTo>
                  <a:cubicBezTo>
                    <a:pt x="20" y="1"/>
                    <a:pt x="19" y="1"/>
                    <a:pt x="19" y="1"/>
                  </a:cubicBezTo>
                  <a:cubicBezTo>
                    <a:pt x="19" y="1"/>
                    <a:pt x="19" y="1"/>
                    <a:pt x="19" y="1"/>
                  </a:cubicBezTo>
                  <a:cubicBezTo>
                    <a:pt x="19" y="1"/>
                    <a:pt x="19" y="1"/>
                    <a:pt x="19" y="1"/>
                  </a:cubicBezTo>
                  <a:close/>
                  <a:moveTo>
                    <a:pt x="21" y="0"/>
                  </a:moveTo>
                  <a:cubicBezTo>
                    <a:pt x="20" y="1"/>
                    <a:pt x="21" y="1"/>
                    <a:pt x="21" y="1"/>
                  </a:cubicBezTo>
                  <a:cubicBezTo>
                    <a:pt x="21" y="1"/>
                    <a:pt x="21" y="0"/>
                    <a:pt x="21" y="0"/>
                  </a:cubicBezTo>
                  <a:moveTo>
                    <a:pt x="23" y="0"/>
                  </a:moveTo>
                  <a:cubicBezTo>
                    <a:pt x="22" y="0"/>
                    <a:pt x="22" y="0"/>
                    <a:pt x="22" y="0"/>
                  </a:cubicBezTo>
                  <a:cubicBezTo>
                    <a:pt x="22" y="0"/>
                    <a:pt x="23" y="0"/>
                    <a:pt x="23" y="0"/>
                  </a:cubicBezTo>
                  <a:cubicBezTo>
                    <a:pt x="23" y="0"/>
                    <a:pt x="23" y="0"/>
                    <a:pt x="23" y="0"/>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93" name="Freeform 802">
              <a:extLst>
                <a:ext uri="{FF2B5EF4-FFF2-40B4-BE49-F238E27FC236}">
                  <a16:creationId xmlns:a16="http://schemas.microsoft.com/office/drawing/2014/main" id="{D254C77C-21AF-DB87-9F9E-B8577EB6732E}"/>
                </a:ext>
              </a:extLst>
            </p:cNvPr>
            <p:cNvSpPr>
              <a:spLocks/>
            </p:cNvSpPr>
            <p:nvPr/>
          </p:nvSpPr>
          <p:spPr bwMode="auto">
            <a:xfrm>
              <a:off x="5541963" y="3251200"/>
              <a:ext cx="20637" cy="28575"/>
            </a:xfrm>
            <a:custGeom>
              <a:avLst/>
              <a:gdLst>
                <a:gd name="T0" fmla="*/ 0 w 5"/>
                <a:gd name="T1" fmla="*/ 3 h 7"/>
                <a:gd name="T2" fmla="*/ 0 w 5"/>
                <a:gd name="T3" fmla="*/ 2 h 7"/>
                <a:gd name="T4" fmla="*/ 2 w 5"/>
                <a:gd name="T5" fmla="*/ 0 h 7"/>
                <a:gd name="T6" fmla="*/ 2 w 5"/>
                <a:gd name="T7" fmla="*/ 0 h 7"/>
                <a:gd name="T8" fmla="*/ 2 w 5"/>
                <a:gd name="T9" fmla="*/ 0 h 7"/>
                <a:gd name="T10" fmla="*/ 3 w 5"/>
                <a:gd name="T11" fmla="*/ 2 h 7"/>
                <a:gd name="T12" fmla="*/ 4 w 5"/>
                <a:gd name="T13" fmla="*/ 3 h 7"/>
                <a:gd name="T14" fmla="*/ 5 w 5"/>
                <a:gd name="T15" fmla="*/ 5 h 7"/>
                <a:gd name="T16" fmla="*/ 4 w 5"/>
                <a:gd name="T17" fmla="*/ 7 h 7"/>
                <a:gd name="T18" fmla="*/ 2 w 5"/>
                <a:gd name="T19" fmla="*/ 7 h 7"/>
                <a:gd name="T20" fmla="*/ 0 w 5"/>
                <a:gd name="T21" fmla="*/ 6 h 7"/>
                <a:gd name="T22" fmla="*/ 1 w 5"/>
                <a:gd name="T23" fmla="*/ 5 h 7"/>
                <a:gd name="T24" fmla="*/ 0 w 5"/>
                <a:gd name="T25" fmla="*/ 4 h 7"/>
                <a:gd name="T26" fmla="*/ 0 w 5"/>
                <a:gd name="T27" fmla="*/ 3 h 7"/>
                <a:gd name="T28" fmla="*/ 0 w 5"/>
                <a:gd name="T29" fmla="*/ 3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7">
                  <a:moveTo>
                    <a:pt x="0" y="3"/>
                  </a:moveTo>
                  <a:cubicBezTo>
                    <a:pt x="0" y="2"/>
                    <a:pt x="0" y="2"/>
                    <a:pt x="0" y="2"/>
                  </a:cubicBezTo>
                  <a:cubicBezTo>
                    <a:pt x="1" y="1"/>
                    <a:pt x="1" y="0"/>
                    <a:pt x="2" y="0"/>
                  </a:cubicBezTo>
                  <a:cubicBezTo>
                    <a:pt x="2" y="0"/>
                    <a:pt x="2" y="0"/>
                    <a:pt x="2" y="0"/>
                  </a:cubicBezTo>
                  <a:cubicBezTo>
                    <a:pt x="2" y="0"/>
                    <a:pt x="2" y="0"/>
                    <a:pt x="2" y="0"/>
                  </a:cubicBezTo>
                  <a:cubicBezTo>
                    <a:pt x="3" y="0"/>
                    <a:pt x="3" y="1"/>
                    <a:pt x="3" y="2"/>
                  </a:cubicBezTo>
                  <a:cubicBezTo>
                    <a:pt x="3" y="2"/>
                    <a:pt x="4" y="3"/>
                    <a:pt x="4" y="3"/>
                  </a:cubicBezTo>
                  <a:cubicBezTo>
                    <a:pt x="5" y="4"/>
                    <a:pt x="5" y="4"/>
                    <a:pt x="5" y="5"/>
                  </a:cubicBezTo>
                  <a:cubicBezTo>
                    <a:pt x="4" y="5"/>
                    <a:pt x="4" y="6"/>
                    <a:pt x="4" y="7"/>
                  </a:cubicBezTo>
                  <a:cubicBezTo>
                    <a:pt x="3" y="7"/>
                    <a:pt x="3" y="7"/>
                    <a:pt x="2" y="7"/>
                  </a:cubicBezTo>
                  <a:cubicBezTo>
                    <a:pt x="1" y="7"/>
                    <a:pt x="1" y="7"/>
                    <a:pt x="0" y="6"/>
                  </a:cubicBezTo>
                  <a:cubicBezTo>
                    <a:pt x="1" y="6"/>
                    <a:pt x="1" y="6"/>
                    <a:pt x="1" y="5"/>
                  </a:cubicBezTo>
                  <a:cubicBezTo>
                    <a:pt x="1" y="5"/>
                    <a:pt x="1" y="4"/>
                    <a:pt x="0" y="4"/>
                  </a:cubicBezTo>
                  <a:cubicBezTo>
                    <a:pt x="0" y="4"/>
                    <a:pt x="0" y="3"/>
                    <a:pt x="0" y="3"/>
                  </a:cubicBezTo>
                  <a:cubicBezTo>
                    <a:pt x="0" y="2"/>
                    <a:pt x="0" y="3"/>
                    <a:pt x="0" y="3"/>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94" name="Freeform 803">
              <a:extLst>
                <a:ext uri="{FF2B5EF4-FFF2-40B4-BE49-F238E27FC236}">
                  <a16:creationId xmlns:a16="http://schemas.microsoft.com/office/drawing/2014/main" id="{5847A42F-C19E-5782-F72C-7F8C13033593}"/>
                </a:ext>
              </a:extLst>
            </p:cNvPr>
            <p:cNvSpPr>
              <a:spLocks/>
            </p:cNvSpPr>
            <p:nvPr/>
          </p:nvSpPr>
          <p:spPr bwMode="auto">
            <a:xfrm>
              <a:off x="5970588" y="2954338"/>
              <a:ext cx="163512" cy="125413"/>
            </a:xfrm>
            <a:custGeom>
              <a:avLst/>
              <a:gdLst>
                <a:gd name="T0" fmla="*/ 20 w 39"/>
                <a:gd name="T1" fmla="*/ 29 h 30"/>
                <a:gd name="T2" fmla="*/ 22 w 39"/>
                <a:gd name="T3" fmla="*/ 29 h 30"/>
                <a:gd name="T4" fmla="*/ 24 w 39"/>
                <a:gd name="T5" fmla="*/ 29 h 30"/>
                <a:gd name="T6" fmla="*/ 25 w 39"/>
                <a:gd name="T7" fmla="*/ 27 h 30"/>
                <a:gd name="T8" fmla="*/ 28 w 39"/>
                <a:gd name="T9" fmla="*/ 26 h 30"/>
                <a:gd name="T10" fmla="*/ 30 w 39"/>
                <a:gd name="T11" fmla="*/ 25 h 30"/>
                <a:gd name="T12" fmla="*/ 31 w 39"/>
                <a:gd name="T13" fmla="*/ 25 h 30"/>
                <a:gd name="T14" fmla="*/ 32 w 39"/>
                <a:gd name="T15" fmla="*/ 21 h 30"/>
                <a:gd name="T16" fmla="*/ 33 w 39"/>
                <a:gd name="T17" fmla="*/ 18 h 30"/>
                <a:gd name="T18" fmla="*/ 37 w 39"/>
                <a:gd name="T19" fmla="*/ 15 h 30"/>
                <a:gd name="T20" fmla="*/ 39 w 39"/>
                <a:gd name="T21" fmla="*/ 14 h 30"/>
                <a:gd name="T22" fmla="*/ 37 w 39"/>
                <a:gd name="T23" fmla="*/ 13 h 30"/>
                <a:gd name="T24" fmla="*/ 36 w 39"/>
                <a:gd name="T25" fmla="*/ 8 h 30"/>
                <a:gd name="T26" fmla="*/ 32 w 39"/>
                <a:gd name="T27" fmla="*/ 4 h 30"/>
                <a:gd name="T28" fmla="*/ 27 w 39"/>
                <a:gd name="T29" fmla="*/ 2 h 30"/>
                <a:gd name="T30" fmla="*/ 25 w 39"/>
                <a:gd name="T31" fmla="*/ 0 h 30"/>
                <a:gd name="T32" fmla="*/ 23 w 39"/>
                <a:gd name="T33" fmla="*/ 2 h 30"/>
                <a:gd name="T34" fmla="*/ 21 w 39"/>
                <a:gd name="T35" fmla="*/ 2 h 30"/>
                <a:gd name="T36" fmla="*/ 18 w 39"/>
                <a:gd name="T37" fmla="*/ 1 h 30"/>
                <a:gd name="T38" fmla="*/ 16 w 39"/>
                <a:gd name="T39" fmla="*/ 1 h 30"/>
                <a:gd name="T40" fmla="*/ 13 w 39"/>
                <a:gd name="T41" fmla="*/ 0 h 30"/>
                <a:gd name="T42" fmla="*/ 10 w 39"/>
                <a:gd name="T43" fmla="*/ 0 h 30"/>
                <a:gd name="T44" fmla="*/ 7 w 39"/>
                <a:gd name="T45" fmla="*/ 0 h 30"/>
                <a:gd name="T46" fmla="*/ 2 w 39"/>
                <a:gd name="T47" fmla="*/ 2 h 30"/>
                <a:gd name="T48" fmla="*/ 0 w 39"/>
                <a:gd name="T49" fmla="*/ 4 h 30"/>
                <a:gd name="T50" fmla="*/ 0 w 39"/>
                <a:gd name="T51" fmla="*/ 11 h 30"/>
                <a:gd name="T52" fmla="*/ 1 w 39"/>
                <a:gd name="T53" fmla="*/ 9 h 30"/>
                <a:gd name="T54" fmla="*/ 1 w 39"/>
                <a:gd name="T55" fmla="*/ 13 h 30"/>
                <a:gd name="T56" fmla="*/ 3 w 39"/>
                <a:gd name="T57" fmla="*/ 14 h 30"/>
                <a:gd name="T58" fmla="*/ 4 w 39"/>
                <a:gd name="T59" fmla="*/ 14 h 30"/>
                <a:gd name="T60" fmla="*/ 5 w 39"/>
                <a:gd name="T61" fmla="*/ 15 h 30"/>
                <a:gd name="T62" fmla="*/ 8 w 39"/>
                <a:gd name="T63" fmla="*/ 17 h 30"/>
                <a:gd name="T64" fmla="*/ 9 w 39"/>
                <a:gd name="T65" fmla="*/ 16 h 30"/>
                <a:gd name="T66" fmla="*/ 11 w 39"/>
                <a:gd name="T67" fmla="*/ 17 h 30"/>
                <a:gd name="T68" fmla="*/ 11 w 39"/>
                <a:gd name="T69" fmla="*/ 21 h 30"/>
                <a:gd name="T70" fmla="*/ 12 w 39"/>
                <a:gd name="T71" fmla="*/ 24 h 30"/>
                <a:gd name="T72" fmla="*/ 13 w 39"/>
                <a:gd name="T73" fmla="*/ 24 h 30"/>
                <a:gd name="T74" fmla="*/ 15 w 39"/>
                <a:gd name="T75" fmla="*/ 25 h 30"/>
                <a:gd name="T76" fmla="*/ 18 w 39"/>
                <a:gd name="T77" fmla="*/ 29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9" h="30">
                  <a:moveTo>
                    <a:pt x="18" y="29"/>
                  </a:moveTo>
                  <a:cubicBezTo>
                    <a:pt x="18" y="29"/>
                    <a:pt x="19" y="29"/>
                    <a:pt x="20" y="29"/>
                  </a:cubicBezTo>
                  <a:cubicBezTo>
                    <a:pt x="21" y="29"/>
                    <a:pt x="21" y="29"/>
                    <a:pt x="21" y="29"/>
                  </a:cubicBezTo>
                  <a:cubicBezTo>
                    <a:pt x="21" y="29"/>
                    <a:pt x="21" y="29"/>
                    <a:pt x="22" y="29"/>
                  </a:cubicBezTo>
                  <a:cubicBezTo>
                    <a:pt x="22" y="30"/>
                    <a:pt x="23" y="29"/>
                    <a:pt x="23" y="29"/>
                  </a:cubicBezTo>
                  <a:cubicBezTo>
                    <a:pt x="24" y="29"/>
                    <a:pt x="24" y="29"/>
                    <a:pt x="24" y="29"/>
                  </a:cubicBezTo>
                  <a:cubicBezTo>
                    <a:pt x="25" y="29"/>
                    <a:pt x="25" y="29"/>
                    <a:pt x="25" y="29"/>
                  </a:cubicBezTo>
                  <a:cubicBezTo>
                    <a:pt x="26" y="28"/>
                    <a:pt x="25" y="28"/>
                    <a:pt x="25" y="27"/>
                  </a:cubicBezTo>
                  <a:cubicBezTo>
                    <a:pt x="26" y="27"/>
                    <a:pt x="26" y="27"/>
                    <a:pt x="26" y="27"/>
                  </a:cubicBezTo>
                  <a:cubicBezTo>
                    <a:pt x="27" y="27"/>
                    <a:pt x="28" y="27"/>
                    <a:pt x="28" y="26"/>
                  </a:cubicBezTo>
                  <a:cubicBezTo>
                    <a:pt x="28" y="25"/>
                    <a:pt x="29" y="26"/>
                    <a:pt x="29" y="26"/>
                  </a:cubicBezTo>
                  <a:cubicBezTo>
                    <a:pt x="29" y="26"/>
                    <a:pt x="30" y="25"/>
                    <a:pt x="30" y="25"/>
                  </a:cubicBezTo>
                  <a:cubicBezTo>
                    <a:pt x="30" y="26"/>
                    <a:pt x="30" y="27"/>
                    <a:pt x="31" y="27"/>
                  </a:cubicBezTo>
                  <a:cubicBezTo>
                    <a:pt x="32" y="26"/>
                    <a:pt x="31" y="25"/>
                    <a:pt x="31" y="25"/>
                  </a:cubicBezTo>
                  <a:cubicBezTo>
                    <a:pt x="30" y="24"/>
                    <a:pt x="31" y="23"/>
                    <a:pt x="31" y="22"/>
                  </a:cubicBezTo>
                  <a:cubicBezTo>
                    <a:pt x="32" y="22"/>
                    <a:pt x="32" y="21"/>
                    <a:pt x="32" y="21"/>
                  </a:cubicBezTo>
                  <a:cubicBezTo>
                    <a:pt x="32" y="20"/>
                    <a:pt x="32" y="20"/>
                    <a:pt x="32" y="19"/>
                  </a:cubicBezTo>
                  <a:cubicBezTo>
                    <a:pt x="32" y="18"/>
                    <a:pt x="32" y="18"/>
                    <a:pt x="33" y="18"/>
                  </a:cubicBezTo>
                  <a:cubicBezTo>
                    <a:pt x="35" y="17"/>
                    <a:pt x="34" y="17"/>
                    <a:pt x="35" y="16"/>
                  </a:cubicBezTo>
                  <a:cubicBezTo>
                    <a:pt x="36" y="15"/>
                    <a:pt x="36" y="15"/>
                    <a:pt x="37" y="15"/>
                  </a:cubicBezTo>
                  <a:cubicBezTo>
                    <a:pt x="38" y="16"/>
                    <a:pt x="38" y="15"/>
                    <a:pt x="38" y="14"/>
                  </a:cubicBezTo>
                  <a:cubicBezTo>
                    <a:pt x="38" y="14"/>
                    <a:pt x="39" y="14"/>
                    <a:pt x="39" y="14"/>
                  </a:cubicBezTo>
                  <a:cubicBezTo>
                    <a:pt x="39" y="13"/>
                    <a:pt x="38" y="13"/>
                    <a:pt x="38" y="13"/>
                  </a:cubicBezTo>
                  <a:cubicBezTo>
                    <a:pt x="37" y="13"/>
                    <a:pt x="37" y="13"/>
                    <a:pt x="37" y="13"/>
                  </a:cubicBezTo>
                  <a:cubicBezTo>
                    <a:pt x="37" y="12"/>
                    <a:pt x="37" y="11"/>
                    <a:pt x="37" y="10"/>
                  </a:cubicBezTo>
                  <a:cubicBezTo>
                    <a:pt x="38" y="9"/>
                    <a:pt x="38" y="9"/>
                    <a:pt x="36" y="8"/>
                  </a:cubicBezTo>
                  <a:cubicBezTo>
                    <a:pt x="35" y="8"/>
                    <a:pt x="35" y="7"/>
                    <a:pt x="34" y="6"/>
                  </a:cubicBezTo>
                  <a:cubicBezTo>
                    <a:pt x="34" y="5"/>
                    <a:pt x="33" y="5"/>
                    <a:pt x="32" y="4"/>
                  </a:cubicBezTo>
                  <a:cubicBezTo>
                    <a:pt x="31" y="3"/>
                    <a:pt x="31" y="3"/>
                    <a:pt x="30" y="3"/>
                  </a:cubicBezTo>
                  <a:cubicBezTo>
                    <a:pt x="29" y="3"/>
                    <a:pt x="28" y="3"/>
                    <a:pt x="27" y="2"/>
                  </a:cubicBezTo>
                  <a:cubicBezTo>
                    <a:pt x="27" y="1"/>
                    <a:pt x="26" y="1"/>
                    <a:pt x="26" y="0"/>
                  </a:cubicBezTo>
                  <a:cubicBezTo>
                    <a:pt x="26" y="0"/>
                    <a:pt x="26" y="0"/>
                    <a:pt x="25" y="0"/>
                  </a:cubicBezTo>
                  <a:cubicBezTo>
                    <a:pt x="25" y="0"/>
                    <a:pt x="25" y="1"/>
                    <a:pt x="24" y="1"/>
                  </a:cubicBezTo>
                  <a:cubicBezTo>
                    <a:pt x="24" y="1"/>
                    <a:pt x="24" y="2"/>
                    <a:pt x="23" y="2"/>
                  </a:cubicBezTo>
                  <a:cubicBezTo>
                    <a:pt x="23" y="2"/>
                    <a:pt x="22" y="2"/>
                    <a:pt x="22" y="2"/>
                  </a:cubicBezTo>
                  <a:cubicBezTo>
                    <a:pt x="21" y="2"/>
                    <a:pt x="21" y="2"/>
                    <a:pt x="21" y="2"/>
                  </a:cubicBezTo>
                  <a:cubicBezTo>
                    <a:pt x="20" y="2"/>
                    <a:pt x="20" y="1"/>
                    <a:pt x="20" y="1"/>
                  </a:cubicBezTo>
                  <a:cubicBezTo>
                    <a:pt x="19" y="1"/>
                    <a:pt x="18" y="1"/>
                    <a:pt x="18" y="1"/>
                  </a:cubicBezTo>
                  <a:cubicBezTo>
                    <a:pt x="18" y="1"/>
                    <a:pt x="18" y="1"/>
                    <a:pt x="17" y="1"/>
                  </a:cubicBezTo>
                  <a:cubicBezTo>
                    <a:pt x="17" y="1"/>
                    <a:pt x="17" y="1"/>
                    <a:pt x="16" y="1"/>
                  </a:cubicBezTo>
                  <a:cubicBezTo>
                    <a:pt x="15" y="0"/>
                    <a:pt x="15" y="1"/>
                    <a:pt x="14" y="1"/>
                  </a:cubicBezTo>
                  <a:cubicBezTo>
                    <a:pt x="14" y="1"/>
                    <a:pt x="14" y="1"/>
                    <a:pt x="13" y="0"/>
                  </a:cubicBezTo>
                  <a:cubicBezTo>
                    <a:pt x="12" y="0"/>
                    <a:pt x="12" y="1"/>
                    <a:pt x="11" y="1"/>
                  </a:cubicBezTo>
                  <a:cubicBezTo>
                    <a:pt x="10" y="1"/>
                    <a:pt x="10" y="0"/>
                    <a:pt x="10" y="0"/>
                  </a:cubicBezTo>
                  <a:cubicBezTo>
                    <a:pt x="9" y="0"/>
                    <a:pt x="9" y="0"/>
                    <a:pt x="8" y="0"/>
                  </a:cubicBezTo>
                  <a:cubicBezTo>
                    <a:pt x="8" y="0"/>
                    <a:pt x="7" y="0"/>
                    <a:pt x="7" y="0"/>
                  </a:cubicBezTo>
                  <a:cubicBezTo>
                    <a:pt x="6" y="0"/>
                    <a:pt x="6" y="1"/>
                    <a:pt x="5" y="1"/>
                  </a:cubicBezTo>
                  <a:cubicBezTo>
                    <a:pt x="4" y="1"/>
                    <a:pt x="3" y="2"/>
                    <a:pt x="2" y="2"/>
                  </a:cubicBezTo>
                  <a:cubicBezTo>
                    <a:pt x="2" y="3"/>
                    <a:pt x="2" y="3"/>
                    <a:pt x="1" y="3"/>
                  </a:cubicBezTo>
                  <a:cubicBezTo>
                    <a:pt x="1" y="4"/>
                    <a:pt x="1" y="4"/>
                    <a:pt x="0" y="4"/>
                  </a:cubicBezTo>
                  <a:cubicBezTo>
                    <a:pt x="0" y="5"/>
                    <a:pt x="0" y="6"/>
                    <a:pt x="0" y="8"/>
                  </a:cubicBezTo>
                  <a:cubicBezTo>
                    <a:pt x="0" y="9"/>
                    <a:pt x="0" y="10"/>
                    <a:pt x="0" y="11"/>
                  </a:cubicBezTo>
                  <a:cubicBezTo>
                    <a:pt x="0" y="11"/>
                    <a:pt x="0" y="12"/>
                    <a:pt x="1" y="11"/>
                  </a:cubicBezTo>
                  <a:cubicBezTo>
                    <a:pt x="1" y="10"/>
                    <a:pt x="0" y="9"/>
                    <a:pt x="1" y="9"/>
                  </a:cubicBezTo>
                  <a:cubicBezTo>
                    <a:pt x="1" y="10"/>
                    <a:pt x="1" y="10"/>
                    <a:pt x="1" y="11"/>
                  </a:cubicBezTo>
                  <a:cubicBezTo>
                    <a:pt x="1" y="12"/>
                    <a:pt x="1" y="12"/>
                    <a:pt x="1" y="13"/>
                  </a:cubicBezTo>
                  <a:cubicBezTo>
                    <a:pt x="2" y="13"/>
                    <a:pt x="2" y="13"/>
                    <a:pt x="2" y="14"/>
                  </a:cubicBezTo>
                  <a:cubicBezTo>
                    <a:pt x="2" y="13"/>
                    <a:pt x="2" y="14"/>
                    <a:pt x="3" y="14"/>
                  </a:cubicBezTo>
                  <a:cubicBezTo>
                    <a:pt x="3" y="14"/>
                    <a:pt x="3" y="14"/>
                    <a:pt x="3" y="15"/>
                  </a:cubicBezTo>
                  <a:cubicBezTo>
                    <a:pt x="4" y="15"/>
                    <a:pt x="4" y="15"/>
                    <a:pt x="4" y="14"/>
                  </a:cubicBezTo>
                  <a:cubicBezTo>
                    <a:pt x="4" y="15"/>
                    <a:pt x="4" y="15"/>
                    <a:pt x="4" y="15"/>
                  </a:cubicBezTo>
                  <a:cubicBezTo>
                    <a:pt x="4" y="15"/>
                    <a:pt x="5" y="15"/>
                    <a:pt x="5" y="15"/>
                  </a:cubicBezTo>
                  <a:cubicBezTo>
                    <a:pt x="5" y="16"/>
                    <a:pt x="6" y="16"/>
                    <a:pt x="7" y="16"/>
                  </a:cubicBezTo>
                  <a:cubicBezTo>
                    <a:pt x="7" y="16"/>
                    <a:pt x="7" y="17"/>
                    <a:pt x="8" y="17"/>
                  </a:cubicBezTo>
                  <a:cubicBezTo>
                    <a:pt x="8" y="16"/>
                    <a:pt x="8" y="16"/>
                    <a:pt x="8" y="16"/>
                  </a:cubicBezTo>
                  <a:cubicBezTo>
                    <a:pt x="8" y="16"/>
                    <a:pt x="9" y="16"/>
                    <a:pt x="9" y="16"/>
                  </a:cubicBezTo>
                  <a:cubicBezTo>
                    <a:pt x="9" y="16"/>
                    <a:pt x="10" y="16"/>
                    <a:pt x="10" y="16"/>
                  </a:cubicBezTo>
                  <a:cubicBezTo>
                    <a:pt x="10" y="16"/>
                    <a:pt x="10" y="17"/>
                    <a:pt x="11" y="17"/>
                  </a:cubicBezTo>
                  <a:cubicBezTo>
                    <a:pt x="11" y="18"/>
                    <a:pt x="12" y="18"/>
                    <a:pt x="12" y="18"/>
                  </a:cubicBezTo>
                  <a:cubicBezTo>
                    <a:pt x="13" y="19"/>
                    <a:pt x="11" y="20"/>
                    <a:pt x="11" y="21"/>
                  </a:cubicBezTo>
                  <a:cubicBezTo>
                    <a:pt x="11" y="22"/>
                    <a:pt x="11" y="22"/>
                    <a:pt x="11" y="23"/>
                  </a:cubicBezTo>
                  <a:cubicBezTo>
                    <a:pt x="11" y="23"/>
                    <a:pt x="11" y="24"/>
                    <a:pt x="12" y="24"/>
                  </a:cubicBezTo>
                  <a:cubicBezTo>
                    <a:pt x="11" y="24"/>
                    <a:pt x="11" y="24"/>
                    <a:pt x="11" y="24"/>
                  </a:cubicBezTo>
                  <a:cubicBezTo>
                    <a:pt x="12" y="24"/>
                    <a:pt x="12" y="24"/>
                    <a:pt x="13" y="24"/>
                  </a:cubicBezTo>
                  <a:cubicBezTo>
                    <a:pt x="13" y="24"/>
                    <a:pt x="13" y="25"/>
                    <a:pt x="14" y="25"/>
                  </a:cubicBezTo>
                  <a:cubicBezTo>
                    <a:pt x="14" y="25"/>
                    <a:pt x="14" y="25"/>
                    <a:pt x="15" y="25"/>
                  </a:cubicBezTo>
                  <a:cubicBezTo>
                    <a:pt x="16" y="26"/>
                    <a:pt x="16" y="28"/>
                    <a:pt x="16" y="29"/>
                  </a:cubicBezTo>
                  <a:cubicBezTo>
                    <a:pt x="17" y="29"/>
                    <a:pt x="17" y="29"/>
                    <a:pt x="18" y="29"/>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95" name="Freeform 804">
              <a:extLst>
                <a:ext uri="{FF2B5EF4-FFF2-40B4-BE49-F238E27FC236}">
                  <a16:creationId xmlns:a16="http://schemas.microsoft.com/office/drawing/2014/main" id="{B9BCEE81-1268-5F48-401F-BA51CE24F2E7}"/>
                </a:ext>
              </a:extLst>
            </p:cNvPr>
            <p:cNvSpPr>
              <a:spLocks/>
            </p:cNvSpPr>
            <p:nvPr/>
          </p:nvSpPr>
          <p:spPr bwMode="auto">
            <a:xfrm>
              <a:off x="5967413" y="2867025"/>
              <a:ext cx="203200" cy="125413"/>
            </a:xfrm>
            <a:custGeom>
              <a:avLst/>
              <a:gdLst>
                <a:gd name="T0" fmla="*/ 42 w 49"/>
                <a:gd name="T1" fmla="*/ 28 h 30"/>
                <a:gd name="T2" fmla="*/ 45 w 49"/>
                <a:gd name="T3" fmla="*/ 28 h 30"/>
                <a:gd name="T4" fmla="*/ 47 w 49"/>
                <a:gd name="T5" fmla="*/ 25 h 30"/>
                <a:gd name="T6" fmla="*/ 49 w 49"/>
                <a:gd name="T7" fmla="*/ 21 h 30"/>
                <a:gd name="T8" fmla="*/ 48 w 49"/>
                <a:gd name="T9" fmla="*/ 19 h 30"/>
                <a:gd name="T10" fmla="*/ 47 w 49"/>
                <a:gd name="T11" fmla="*/ 16 h 30"/>
                <a:gd name="T12" fmla="*/ 45 w 49"/>
                <a:gd name="T13" fmla="*/ 16 h 30"/>
                <a:gd name="T14" fmla="*/ 46 w 49"/>
                <a:gd name="T15" fmla="*/ 12 h 30"/>
                <a:gd name="T16" fmla="*/ 47 w 49"/>
                <a:gd name="T17" fmla="*/ 10 h 30"/>
                <a:gd name="T18" fmla="*/ 45 w 49"/>
                <a:gd name="T19" fmla="*/ 8 h 30"/>
                <a:gd name="T20" fmla="*/ 42 w 49"/>
                <a:gd name="T21" fmla="*/ 7 h 30"/>
                <a:gd name="T22" fmla="*/ 40 w 49"/>
                <a:gd name="T23" fmla="*/ 7 h 30"/>
                <a:gd name="T24" fmla="*/ 37 w 49"/>
                <a:gd name="T25" fmla="*/ 6 h 30"/>
                <a:gd name="T26" fmla="*/ 35 w 49"/>
                <a:gd name="T27" fmla="*/ 4 h 30"/>
                <a:gd name="T28" fmla="*/ 33 w 49"/>
                <a:gd name="T29" fmla="*/ 3 h 30"/>
                <a:gd name="T30" fmla="*/ 31 w 49"/>
                <a:gd name="T31" fmla="*/ 2 h 30"/>
                <a:gd name="T32" fmla="*/ 30 w 49"/>
                <a:gd name="T33" fmla="*/ 1 h 30"/>
                <a:gd name="T34" fmla="*/ 29 w 49"/>
                <a:gd name="T35" fmla="*/ 1 h 30"/>
                <a:gd name="T36" fmla="*/ 27 w 49"/>
                <a:gd name="T37" fmla="*/ 1 h 30"/>
                <a:gd name="T38" fmla="*/ 25 w 49"/>
                <a:gd name="T39" fmla="*/ 2 h 30"/>
                <a:gd name="T40" fmla="*/ 23 w 49"/>
                <a:gd name="T41" fmla="*/ 5 h 30"/>
                <a:gd name="T42" fmla="*/ 22 w 49"/>
                <a:gd name="T43" fmla="*/ 12 h 30"/>
                <a:gd name="T44" fmla="*/ 18 w 49"/>
                <a:gd name="T45" fmla="*/ 14 h 30"/>
                <a:gd name="T46" fmla="*/ 16 w 49"/>
                <a:gd name="T47" fmla="*/ 11 h 30"/>
                <a:gd name="T48" fmla="*/ 12 w 49"/>
                <a:gd name="T49" fmla="*/ 7 h 30"/>
                <a:gd name="T50" fmla="*/ 11 w 49"/>
                <a:gd name="T51" fmla="*/ 5 h 30"/>
                <a:gd name="T52" fmla="*/ 8 w 49"/>
                <a:gd name="T53" fmla="*/ 6 h 30"/>
                <a:gd name="T54" fmla="*/ 4 w 49"/>
                <a:gd name="T55" fmla="*/ 9 h 30"/>
                <a:gd name="T56" fmla="*/ 3 w 49"/>
                <a:gd name="T57" fmla="*/ 14 h 30"/>
                <a:gd name="T58" fmla="*/ 1 w 49"/>
                <a:gd name="T59" fmla="*/ 17 h 30"/>
                <a:gd name="T60" fmla="*/ 1 w 49"/>
                <a:gd name="T61" fmla="*/ 20 h 30"/>
                <a:gd name="T62" fmla="*/ 1 w 49"/>
                <a:gd name="T63" fmla="*/ 23 h 30"/>
                <a:gd name="T64" fmla="*/ 3 w 49"/>
                <a:gd name="T65" fmla="*/ 23 h 30"/>
                <a:gd name="T66" fmla="*/ 9 w 49"/>
                <a:gd name="T67" fmla="*/ 21 h 30"/>
                <a:gd name="T68" fmla="*/ 12 w 49"/>
                <a:gd name="T69" fmla="*/ 22 h 30"/>
                <a:gd name="T70" fmla="*/ 15 w 49"/>
                <a:gd name="T71" fmla="*/ 22 h 30"/>
                <a:gd name="T72" fmla="*/ 18 w 49"/>
                <a:gd name="T73" fmla="*/ 22 h 30"/>
                <a:gd name="T74" fmla="*/ 20 w 49"/>
                <a:gd name="T75" fmla="*/ 22 h 30"/>
                <a:gd name="T76" fmla="*/ 23 w 49"/>
                <a:gd name="T77" fmla="*/ 23 h 30"/>
                <a:gd name="T78" fmla="*/ 26 w 49"/>
                <a:gd name="T79" fmla="*/ 21 h 30"/>
                <a:gd name="T80" fmla="*/ 28 w 49"/>
                <a:gd name="T81" fmla="*/ 23 h 30"/>
                <a:gd name="T82" fmla="*/ 33 w 49"/>
                <a:gd name="T83" fmla="*/ 26 h 30"/>
                <a:gd name="T84" fmla="*/ 36 w 49"/>
                <a:gd name="T85" fmla="*/ 28 h 30"/>
                <a:gd name="T86" fmla="*/ 38 w 49"/>
                <a:gd name="T87" fmla="*/ 3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49" h="30">
                  <a:moveTo>
                    <a:pt x="41" y="28"/>
                  </a:moveTo>
                  <a:cubicBezTo>
                    <a:pt x="41" y="28"/>
                    <a:pt x="42" y="28"/>
                    <a:pt x="42" y="28"/>
                  </a:cubicBezTo>
                  <a:cubicBezTo>
                    <a:pt x="43" y="28"/>
                    <a:pt x="43" y="29"/>
                    <a:pt x="43" y="28"/>
                  </a:cubicBezTo>
                  <a:cubicBezTo>
                    <a:pt x="44" y="28"/>
                    <a:pt x="45" y="29"/>
                    <a:pt x="45" y="28"/>
                  </a:cubicBezTo>
                  <a:cubicBezTo>
                    <a:pt x="46" y="27"/>
                    <a:pt x="46" y="27"/>
                    <a:pt x="46" y="26"/>
                  </a:cubicBezTo>
                  <a:cubicBezTo>
                    <a:pt x="47" y="26"/>
                    <a:pt x="47" y="25"/>
                    <a:pt x="47" y="25"/>
                  </a:cubicBezTo>
                  <a:cubicBezTo>
                    <a:pt x="48" y="24"/>
                    <a:pt x="49" y="24"/>
                    <a:pt x="49" y="23"/>
                  </a:cubicBezTo>
                  <a:cubicBezTo>
                    <a:pt x="49" y="22"/>
                    <a:pt x="49" y="22"/>
                    <a:pt x="49" y="21"/>
                  </a:cubicBezTo>
                  <a:cubicBezTo>
                    <a:pt x="49" y="20"/>
                    <a:pt x="49" y="20"/>
                    <a:pt x="48" y="19"/>
                  </a:cubicBezTo>
                  <a:cubicBezTo>
                    <a:pt x="48" y="19"/>
                    <a:pt x="48" y="19"/>
                    <a:pt x="48" y="19"/>
                  </a:cubicBezTo>
                  <a:cubicBezTo>
                    <a:pt x="48" y="18"/>
                    <a:pt x="48" y="18"/>
                    <a:pt x="48" y="17"/>
                  </a:cubicBezTo>
                  <a:cubicBezTo>
                    <a:pt x="47" y="17"/>
                    <a:pt x="47" y="17"/>
                    <a:pt x="47" y="16"/>
                  </a:cubicBezTo>
                  <a:cubicBezTo>
                    <a:pt x="47" y="16"/>
                    <a:pt x="47" y="16"/>
                    <a:pt x="47" y="15"/>
                  </a:cubicBezTo>
                  <a:cubicBezTo>
                    <a:pt x="46" y="15"/>
                    <a:pt x="46" y="16"/>
                    <a:pt x="45" y="16"/>
                  </a:cubicBezTo>
                  <a:cubicBezTo>
                    <a:pt x="46" y="15"/>
                    <a:pt x="46" y="15"/>
                    <a:pt x="46" y="14"/>
                  </a:cubicBezTo>
                  <a:cubicBezTo>
                    <a:pt x="46" y="13"/>
                    <a:pt x="46" y="13"/>
                    <a:pt x="46" y="12"/>
                  </a:cubicBezTo>
                  <a:cubicBezTo>
                    <a:pt x="46" y="12"/>
                    <a:pt x="47" y="12"/>
                    <a:pt x="47" y="12"/>
                  </a:cubicBezTo>
                  <a:cubicBezTo>
                    <a:pt x="47" y="11"/>
                    <a:pt x="47" y="11"/>
                    <a:pt x="47" y="10"/>
                  </a:cubicBezTo>
                  <a:cubicBezTo>
                    <a:pt x="47" y="10"/>
                    <a:pt x="46" y="9"/>
                    <a:pt x="46" y="9"/>
                  </a:cubicBezTo>
                  <a:cubicBezTo>
                    <a:pt x="45" y="9"/>
                    <a:pt x="45" y="9"/>
                    <a:pt x="45" y="8"/>
                  </a:cubicBezTo>
                  <a:cubicBezTo>
                    <a:pt x="45" y="7"/>
                    <a:pt x="45" y="7"/>
                    <a:pt x="44" y="7"/>
                  </a:cubicBezTo>
                  <a:cubicBezTo>
                    <a:pt x="43" y="7"/>
                    <a:pt x="43" y="7"/>
                    <a:pt x="42" y="7"/>
                  </a:cubicBezTo>
                  <a:cubicBezTo>
                    <a:pt x="42" y="7"/>
                    <a:pt x="42" y="6"/>
                    <a:pt x="41" y="6"/>
                  </a:cubicBezTo>
                  <a:cubicBezTo>
                    <a:pt x="40" y="6"/>
                    <a:pt x="40" y="6"/>
                    <a:pt x="40" y="7"/>
                  </a:cubicBezTo>
                  <a:cubicBezTo>
                    <a:pt x="39" y="7"/>
                    <a:pt x="39" y="7"/>
                    <a:pt x="38" y="7"/>
                  </a:cubicBezTo>
                  <a:cubicBezTo>
                    <a:pt x="38" y="7"/>
                    <a:pt x="37" y="7"/>
                    <a:pt x="37" y="6"/>
                  </a:cubicBezTo>
                  <a:cubicBezTo>
                    <a:pt x="36" y="6"/>
                    <a:pt x="36" y="5"/>
                    <a:pt x="36" y="5"/>
                  </a:cubicBezTo>
                  <a:cubicBezTo>
                    <a:pt x="35" y="4"/>
                    <a:pt x="35" y="4"/>
                    <a:pt x="35" y="4"/>
                  </a:cubicBezTo>
                  <a:cubicBezTo>
                    <a:pt x="34" y="3"/>
                    <a:pt x="35" y="3"/>
                    <a:pt x="34" y="3"/>
                  </a:cubicBezTo>
                  <a:cubicBezTo>
                    <a:pt x="33" y="3"/>
                    <a:pt x="33" y="3"/>
                    <a:pt x="33" y="3"/>
                  </a:cubicBezTo>
                  <a:cubicBezTo>
                    <a:pt x="33" y="3"/>
                    <a:pt x="33" y="2"/>
                    <a:pt x="32" y="2"/>
                  </a:cubicBezTo>
                  <a:cubicBezTo>
                    <a:pt x="32" y="3"/>
                    <a:pt x="31" y="2"/>
                    <a:pt x="31" y="2"/>
                  </a:cubicBezTo>
                  <a:cubicBezTo>
                    <a:pt x="31" y="1"/>
                    <a:pt x="31" y="1"/>
                    <a:pt x="30" y="1"/>
                  </a:cubicBezTo>
                  <a:cubicBezTo>
                    <a:pt x="30" y="1"/>
                    <a:pt x="30" y="1"/>
                    <a:pt x="30" y="1"/>
                  </a:cubicBezTo>
                  <a:cubicBezTo>
                    <a:pt x="30" y="1"/>
                    <a:pt x="30" y="0"/>
                    <a:pt x="30" y="0"/>
                  </a:cubicBezTo>
                  <a:cubicBezTo>
                    <a:pt x="29" y="1"/>
                    <a:pt x="30" y="1"/>
                    <a:pt x="29" y="1"/>
                  </a:cubicBezTo>
                  <a:cubicBezTo>
                    <a:pt x="29" y="2"/>
                    <a:pt x="29" y="1"/>
                    <a:pt x="29" y="0"/>
                  </a:cubicBezTo>
                  <a:cubicBezTo>
                    <a:pt x="28" y="0"/>
                    <a:pt x="28" y="1"/>
                    <a:pt x="27" y="1"/>
                  </a:cubicBezTo>
                  <a:cubicBezTo>
                    <a:pt x="27" y="1"/>
                    <a:pt x="26" y="1"/>
                    <a:pt x="26" y="2"/>
                  </a:cubicBezTo>
                  <a:cubicBezTo>
                    <a:pt x="26" y="2"/>
                    <a:pt x="25" y="2"/>
                    <a:pt x="25" y="2"/>
                  </a:cubicBezTo>
                  <a:cubicBezTo>
                    <a:pt x="24" y="2"/>
                    <a:pt x="24" y="3"/>
                    <a:pt x="23" y="3"/>
                  </a:cubicBezTo>
                  <a:cubicBezTo>
                    <a:pt x="23" y="3"/>
                    <a:pt x="23" y="4"/>
                    <a:pt x="23" y="5"/>
                  </a:cubicBezTo>
                  <a:cubicBezTo>
                    <a:pt x="23" y="6"/>
                    <a:pt x="23" y="7"/>
                    <a:pt x="23" y="7"/>
                  </a:cubicBezTo>
                  <a:cubicBezTo>
                    <a:pt x="24" y="9"/>
                    <a:pt x="24" y="11"/>
                    <a:pt x="22" y="12"/>
                  </a:cubicBezTo>
                  <a:cubicBezTo>
                    <a:pt x="22" y="13"/>
                    <a:pt x="21" y="13"/>
                    <a:pt x="20" y="14"/>
                  </a:cubicBezTo>
                  <a:cubicBezTo>
                    <a:pt x="19" y="14"/>
                    <a:pt x="19" y="14"/>
                    <a:pt x="18" y="14"/>
                  </a:cubicBezTo>
                  <a:cubicBezTo>
                    <a:pt x="18" y="13"/>
                    <a:pt x="17" y="13"/>
                    <a:pt x="16" y="13"/>
                  </a:cubicBezTo>
                  <a:cubicBezTo>
                    <a:pt x="16" y="12"/>
                    <a:pt x="16" y="11"/>
                    <a:pt x="16" y="11"/>
                  </a:cubicBezTo>
                  <a:cubicBezTo>
                    <a:pt x="16" y="10"/>
                    <a:pt x="15" y="9"/>
                    <a:pt x="14" y="9"/>
                  </a:cubicBezTo>
                  <a:cubicBezTo>
                    <a:pt x="14" y="8"/>
                    <a:pt x="13" y="7"/>
                    <a:pt x="12" y="7"/>
                  </a:cubicBezTo>
                  <a:cubicBezTo>
                    <a:pt x="12" y="6"/>
                    <a:pt x="12" y="6"/>
                    <a:pt x="12" y="6"/>
                  </a:cubicBezTo>
                  <a:cubicBezTo>
                    <a:pt x="11" y="5"/>
                    <a:pt x="12" y="5"/>
                    <a:pt x="11" y="5"/>
                  </a:cubicBezTo>
                  <a:cubicBezTo>
                    <a:pt x="11" y="4"/>
                    <a:pt x="10" y="5"/>
                    <a:pt x="10" y="5"/>
                  </a:cubicBezTo>
                  <a:cubicBezTo>
                    <a:pt x="9" y="6"/>
                    <a:pt x="9" y="6"/>
                    <a:pt x="8" y="6"/>
                  </a:cubicBezTo>
                  <a:cubicBezTo>
                    <a:pt x="7" y="6"/>
                    <a:pt x="6" y="6"/>
                    <a:pt x="5" y="7"/>
                  </a:cubicBezTo>
                  <a:cubicBezTo>
                    <a:pt x="5" y="8"/>
                    <a:pt x="4" y="8"/>
                    <a:pt x="4" y="9"/>
                  </a:cubicBezTo>
                  <a:cubicBezTo>
                    <a:pt x="4" y="10"/>
                    <a:pt x="3" y="10"/>
                    <a:pt x="3" y="11"/>
                  </a:cubicBezTo>
                  <a:cubicBezTo>
                    <a:pt x="3" y="12"/>
                    <a:pt x="4" y="13"/>
                    <a:pt x="3" y="14"/>
                  </a:cubicBezTo>
                  <a:cubicBezTo>
                    <a:pt x="3" y="15"/>
                    <a:pt x="2" y="15"/>
                    <a:pt x="1" y="16"/>
                  </a:cubicBezTo>
                  <a:cubicBezTo>
                    <a:pt x="1" y="16"/>
                    <a:pt x="1" y="17"/>
                    <a:pt x="1" y="17"/>
                  </a:cubicBezTo>
                  <a:cubicBezTo>
                    <a:pt x="1" y="18"/>
                    <a:pt x="1" y="18"/>
                    <a:pt x="1" y="19"/>
                  </a:cubicBezTo>
                  <a:cubicBezTo>
                    <a:pt x="1" y="20"/>
                    <a:pt x="1" y="20"/>
                    <a:pt x="1" y="20"/>
                  </a:cubicBezTo>
                  <a:cubicBezTo>
                    <a:pt x="1" y="21"/>
                    <a:pt x="1" y="21"/>
                    <a:pt x="1" y="21"/>
                  </a:cubicBezTo>
                  <a:cubicBezTo>
                    <a:pt x="1" y="22"/>
                    <a:pt x="0" y="22"/>
                    <a:pt x="1" y="23"/>
                  </a:cubicBezTo>
                  <a:cubicBezTo>
                    <a:pt x="1" y="24"/>
                    <a:pt x="1" y="24"/>
                    <a:pt x="1" y="25"/>
                  </a:cubicBezTo>
                  <a:cubicBezTo>
                    <a:pt x="2" y="25"/>
                    <a:pt x="2" y="24"/>
                    <a:pt x="3" y="23"/>
                  </a:cubicBezTo>
                  <a:cubicBezTo>
                    <a:pt x="4" y="23"/>
                    <a:pt x="5" y="22"/>
                    <a:pt x="6" y="22"/>
                  </a:cubicBezTo>
                  <a:cubicBezTo>
                    <a:pt x="7" y="22"/>
                    <a:pt x="8" y="21"/>
                    <a:pt x="9" y="21"/>
                  </a:cubicBezTo>
                  <a:cubicBezTo>
                    <a:pt x="9" y="21"/>
                    <a:pt x="10" y="21"/>
                    <a:pt x="11" y="21"/>
                  </a:cubicBezTo>
                  <a:cubicBezTo>
                    <a:pt x="11" y="21"/>
                    <a:pt x="11" y="22"/>
                    <a:pt x="12" y="22"/>
                  </a:cubicBezTo>
                  <a:cubicBezTo>
                    <a:pt x="13" y="22"/>
                    <a:pt x="13" y="21"/>
                    <a:pt x="14" y="21"/>
                  </a:cubicBezTo>
                  <a:cubicBezTo>
                    <a:pt x="15" y="22"/>
                    <a:pt x="15" y="23"/>
                    <a:pt x="15" y="22"/>
                  </a:cubicBezTo>
                  <a:cubicBezTo>
                    <a:pt x="16" y="22"/>
                    <a:pt x="16" y="21"/>
                    <a:pt x="17" y="22"/>
                  </a:cubicBezTo>
                  <a:cubicBezTo>
                    <a:pt x="17" y="22"/>
                    <a:pt x="18" y="22"/>
                    <a:pt x="18" y="22"/>
                  </a:cubicBezTo>
                  <a:cubicBezTo>
                    <a:pt x="18" y="22"/>
                    <a:pt x="19" y="21"/>
                    <a:pt x="19" y="22"/>
                  </a:cubicBezTo>
                  <a:cubicBezTo>
                    <a:pt x="19" y="22"/>
                    <a:pt x="20" y="22"/>
                    <a:pt x="20" y="22"/>
                  </a:cubicBezTo>
                  <a:cubicBezTo>
                    <a:pt x="21" y="22"/>
                    <a:pt x="21" y="22"/>
                    <a:pt x="22" y="23"/>
                  </a:cubicBezTo>
                  <a:cubicBezTo>
                    <a:pt x="22" y="23"/>
                    <a:pt x="22" y="23"/>
                    <a:pt x="23" y="23"/>
                  </a:cubicBezTo>
                  <a:cubicBezTo>
                    <a:pt x="23" y="23"/>
                    <a:pt x="24" y="23"/>
                    <a:pt x="24" y="23"/>
                  </a:cubicBezTo>
                  <a:cubicBezTo>
                    <a:pt x="25" y="22"/>
                    <a:pt x="26" y="21"/>
                    <a:pt x="26" y="21"/>
                  </a:cubicBezTo>
                  <a:cubicBezTo>
                    <a:pt x="27" y="21"/>
                    <a:pt x="27" y="21"/>
                    <a:pt x="27" y="21"/>
                  </a:cubicBezTo>
                  <a:cubicBezTo>
                    <a:pt x="27" y="22"/>
                    <a:pt x="28" y="22"/>
                    <a:pt x="28" y="23"/>
                  </a:cubicBezTo>
                  <a:cubicBezTo>
                    <a:pt x="29" y="24"/>
                    <a:pt x="30" y="24"/>
                    <a:pt x="31" y="24"/>
                  </a:cubicBezTo>
                  <a:cubicBezTo>
                    <a:pt x="32" y="24"/>
                    <a:pt x="33" y="25"/>
                    <a:pt x="33" y="26"/>
                  </a:cubicBezTo>
                  <a:cubicBezTo>
                    <a:pt x="34" y="26"/>
                    <a:pt x="34" y="26"/>
                    <a:pt x="35" y="27"/>
                  </a:cubicBezTo>
                  <a:cubicBezTo>
                    <a:pt x="35" y="27"/>
                    <a:pt x="35" y="28"/>
                    <a:pt x="36" y="28"/>
                  </a:cubicBezTo>
                  <a:cubicBezTo>
                    <a:pt x="36" y="29"/>
                    <a:pt x="36" y="29"/>
                    <a:pt x="37" y="29"/>
                  </a:cubicBezTo>
                  <a:cubicBezTo>
                    <a:pt x="37" y="30"/>
                    <a:pt x="38" y="29"/>
                    <a:pt x="38" y="30"/>
                  </a:cubicBezTo>
                  <a:cubicBezTo>
                    <a:pt x="39" y="30"/>
                    <a:pt x="40" y="29"/>
                    <a:pt x="41" y="28"/>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96" name="Freeform 805">
              <a:extLst>
                <a:ext uri="{FF2B5EF4-FFF2-40B4-BE49-F238E27FC236}">
                  <a16:creationId xmlns:a16="http://schemas.microsoft.com/office/drawing/2014/main" id="{EC7423DD-3176-01DA-B650-23BD34562C33}"/>
                </a:ext>
              </a:extLst>
            </p:cNvPr>
            <p:cNvSpPr>
              <a:spLocks noEditPoints="1"/>
            </p:cNvSpPr>
            <p:nvPr/>
          </p:nvSpPr>
          <p:spPr bwMode="auto">
            <a:xfrm>
              <a:off x="5567363" y="3379788"/>
              <a:ext cx="333375" cy="395288"/>
            </a:xfrm>
            <a:custGeom>
              <a:avLst/>
              <a:gdLst>
                <a:gd name="T0" fmla="*/ 58 w 80"/>
                <a:gd name="T1" fmla="*/ 90 h 95"/>
                <a:gd name="T2" fmla="*/ 54 w 80"/>
                <a:gd name="T3" fmla="*/ 94 h 95"/>
                <a:gd name="T4" fmla="*/ 39 w 80"/>
                <a:gd name="T5" fmla="*/ 84 h 95"/>
                <a:gd name="T6" fmla="*/ 45 w 80"/>
                <a:gd name="T7" fmla="*/ 81 h 95"/>
                <a:gd name="T8" fmla="*/ 51 w 80"/>
                <a:gd name="T9" fmla="*/ 83 h 95"/>
                <a:gd name="T10" fmla="*/ 58 w 80"/>
                <a:gd name="T11" fmla="*/ 81 h 95"/>
                <a:gd name="T12" fmla="*/ 59 w 80"/>
                <a:gd name="T13" fmla="*/ 83 h 95"/>
                <a:gd name="T14" fmla="*/ 45 w 80"/>
                <a:gd name="T15" fmla="*/ 8 h 95"/>
                <a:gd name="T16" fmla="*/ 39 w 80"/>
                <a:gd name="T17" fmla="*/ 3 h 95"/>
                <a:gd name="T18" fmla="*/ 35 w 80"/>
                <a:gd name="T19" fmla="*/ 1 h 95"/>
                <a:gd name="T20" fmla="*/ 26 w 80"/>
                <a:gd name="T21" fmla="*/ 2 h 95"/>
                <a:gd name="T22" fmla="*/ 23 w 80"/>
                <a:gd name="T23" fmla="*/ 5 h 95"/>
                <a:gd name="T24" fmla="*/ 23 w 80"/>
                <a:gd name="T25" fmla="*/ 8 h 95"/>
                <a:gd name="T26" fmla="*/ 17 w 80"/>
                <a:gd name="T27" fmla="*/ 9 h 95"/>
                <a:gd name="T28" fmla="*/ 15 w 80"/>
                <a:gd name="T29" fmla="*/ 10 h 95"/>
                <a:gd name="T30" fmla="*/ 11 w 80"/>
                <a:gd name="T31" fmla="*/ 6 h 95"/>
                <a:gd name="T32" fmla="*/ 8 w 80"/>
                <a:gd name="T33" fmla="*/ 11 h 95"/>
                <a:gd name="T34" fmla="*/ 2 w 80"/>
                <a:gd name="T35" fmla="*/ 14 h 95"/>
                <a:gd name="T36" fmla="*/ 2 w 80"/>
                <a:gd name="T37" fmla="*/ 18 h 95"/>
                <a:gd name="T38" fmla="*/ 1 w 80"/>
                <a:gd name="T39" fmla="*/ 20 h 95"/>
                <a:gd name="T40" fmla="*/ 3 w 80"/>
                <a:gd name="T41" fmla="*/ 23 h 95"/>
                <a:gd name="T42" fmla="*/ 2 w 80"/>
                <a:gd name="T43" fmla="*/ 25 h 95"/>
                <a:gd name="T44" fmla="*/ 6 w 80"/>
                <a:gd name="T45" fmla="*/ 28 h 95"/>
                <a:gd name="T46" fmla="*/ 6 w 80"/>
                <a:gd name="T47" fmla="*/ 30 h 95"/>
                <a:gd name="T48" fmla="*/ 13 w 80"/>
                <a:gd name="T49" fmla="*/ 27 h 95"/>
                <a:gd name="T50" fmla="*/ 21 w 80"/>
                <a:gd name="T51" fmla="*/ 29 h 95"/>
                <a:gd name="T52" fmla="*/ 26 w 80"/>
                <a:gd name="T53" fmla="*/ 39 h 95"/>
                <a:gd name="T54" fmla="*/ 30 w 80"/>
                <a:gd name="T55" fmla="*/ 44 h 95"/>
                <a:gd name="T56" fmla="*/ 38 w 80"/>
                <a:gd name="T57" fmla="*/ 51 h 95"/>
                <a:gd name="T58" fmla="*/ 44 w 80"/>
                <a:gd name="T59" fmla="*/ 55 h 95"/>
                <a:gd name="T60" fmla="*/ 52 w 80"/>
                <a:gd name="T61" fmla="*/ 59 h 95"/>
                <a:gd name="T62" fmla="*/ 60 w 80"/>
                <a:gd name="T63" fmla="*/ 65 h 95"/>
                <a:gd name="T64" fmla="*/ 63 w 80"/>
                <a:gd name="T65" fmla="*/ 77 h 95"/>
                <a:gd name="T66" fmla="*/ 61 w 80"/>
                <a:gd name="T67" fmla="*/ 83 h 95"/>
                <a:gd name="T68" fmla="*/ 67 w 80"/>
                <a:gd name="T69" fmla="*/ 78 h 95"/>
                <a:gd name="T70" fmla="*/ 70 w 80"/>
                <a:gd name="T71" fmla="*/ 71 h 95"/>
                <a:gd name="T72" fmla="*/ 68 w 80"/>
                <a:gd name="T73" fmla="*/ 65 h 95"/>
                <a:gd name="T74" fmla="*/ 71 w 80"/>
                <a:gd name="T75" fmla="*/ 62 h 95"/>
                <a:gd name="T76" fmla="*/ 77 w 80"/>
                <a:gd name="T77" fmla="*/ 67 h 95"/>
                <a:gd name="T78" fmla="*/ 75 w 80"/>
                <a:gd name="T79" fmla="*/ 60 h 95"/>
                <a:gd name="T80" fmla="*/ 63 w 80"/>
                <a:gd name="T81" fmla="*/ 53 h 95"/>
                <a:gd name="T82" fmla="*/ 59 w 80"/>
                <a:gd name="T83" fmla="*/ 49 h 95"/>
                <a:gd name="T84" fmla="*/ 49 w 80"/>
                <a:gd name="T85" fmla="*/ 39 h 95"/>
                <a:gd name="T86" fmla="*/ 40 w 80"/>
                <a:gd name="T87" fmla="*/ 29 h 95"/>
                <a:gd name="T88" fmla="*/ 39 w 80"/>
                <a:gd name="T89" fmla="*/ 22 h 95"/>
                <a:gd name="T90" fmla="*/ 37 w 80"/>
                <a:gd name="T91" fmla="*/ 17 h 95"/>
                <a:gd name="T92" fmla="*/ 43 w 80"/>
                <a:gd name="T93" fmla="*/ 14 h 95"/>
                <a:gd name="T94" fmla="*/ 21 w 80"/>
                <a:gd name="T95" fmla="*/ 60 h 95"/>
                <a:gd name="T96" fmla="*/ 19 w 80"/>
                <a:gd name="T97" fmla="*/ 55 h 95"/>
                <a:gd name="T98" fmla="*/ 14 w 80"/>
                <a:gd name="T99" fmla="*/ 57 h 95"/>
                <a:gd name="T100" fmla="*/ 10 w 80"/>
                <a:gd name="T101" fmla="*/ 61 h 95"/>
                <a:gd name="T102" fmla="*/ 12 w 80"/>
                <a:gd name="T103" fmla="*/ 67 h 95"/>
                <a:gd name="T104" fmla="*/ 12 w 80"/>
                <a:gd name="T105" fmla="*/ 69 h 95"/>
                <a:gd name="T106" fmla="*/ 14 w 80"/>
                <a:gd name="T107" fmla="*/ 75 h 95"/>
                <a:gd name="T108" fmla="*/ 20 w 80"/>
                <a:gd name="T109" fmla="*/ 73 h 95"/>
                <a:gd name="T110" fmla="*/ 21 w 80"/>
                <a:gd name="T111" fmla="*/ 60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80" h="95">
                  <a:moveTo>
                    <a:pt x="59" y="83"/>
                  </a:moveTo>
                  <a:cubicBezTo>
                    <a:pt x="59" y="84"/>
                    <a:pt x="58" y="84"/>
                    <a:pt x="58" y="85"/>
                  </a:cubicBezTo>
                  <a:cubicBezTo>
                    <a:pt x="57" y="87"/>
                    <a:pt x="57" y="88"/>
                    <a:pt x="57" y="89"/>
                  </a:cubicBezTo>
                  <a:cubicBezTo>
                    <a:pt x="57" y="89"/>
                    <a:pt x="58" y="89"/>
                    <a:pt x="58" y="89"/>
                  </a:cubicBezTo>
                  <a:cubicBezTo>
                    <a:pt x="58" y="90"/>
                    <a:pt x="58" y="90"/>
                    <a:pt x="58" y="90"/>
                  </a:cubicBezTo>
                  <a:cubicBezTo>
                    <a:pt x="58" y="90"/>
                    <a:pt x="58" y="91"/>
                    <a:pt x="59" y="91"/>
                  </a:cubicBezTo>
                  <a:cubicBezTo>
                    <a:pt x="58" y="92"/>
                    <a:pt x="58" y="92"/>
                    <a:pt x="57" y="93"/>
                  </a:cubicBezTo>
                  <a:cubicBezTo>
                    <a:pt x="57" y="93"/>
                    <a:pt x="57" y="94"/>
                    <a:pt x="57" y="94"/>
                  </a:cubicBezTo>
                  <a:cubicBezTo>
                    <a:pt x="57" y="95"/>
                    <a:pt x="56" y="94"/>
                    <a:pt x="56" y="94"/>
                  </a:cubicBezTo>
                  <a:cubicBezTo>
                    <a:pt x="55" y="94"/>
                    <a:pt x="54" y="94"/>
                    <a:pt x="54" y="94"/>
                  </a:cubicBezTo>
                  <a:cubicBezTo>
                    <a:pt x="53" y="93"/>
                    <a:pt x="53" y="92"/>
                    <a:pt x="52" y="92"/>
                  </a:cubicBezTo>
                  <a:cubicBezTo>
                    <a:pt x="51" y="91"/>
                    <a:pt x="49" y="91"/>
                    <a:pt x="48" y="90"/>
                  </a:cubicBezTo>
                  <a:cubicBezTo>
                    <a:pt x="47" y="89"/>
                    <a:pt x="45" y="89"/>
                    <a:pt x="44" y="88"/>
                  </a:cubicBezTo>
                  <a:cubicBezTo>
                    <a:pt x="43" y="87"/>
                    <a:pt x="42" y="87"/>
                    <a:pt x="41" y="87"/>
                  </a:cubicBezTo>
                  <a:cubicBezTo>
                    <a:pt x="40" y="86"/>
                    <a:pt x="39" y="86"/>
                    <a:pt x="39" y="84"/>
                  </a:cubicBezTo>
                  <a:cubicBezTo>
                    <a:pt x="39" y="84"/>
                    <a:pt x="39" y="83"/>
                    <a:pt x="40" y="83"/>
                  </a:cubicBezTo>
                  <a:cubicBezTo>
                    <a:pt x="40" y="83"/>
                    <a:pt x="40" y="83"/>
                    <a:pt x="41" y="82"/>
                  </a:cubicBezTo>
                  <a:cubicBezTo>
                    <a:pt x="41" y="82"/>
                    <a:pt x="41" y="82"/>
                    <a:pt x="41" y="82"/>
                  </a:cubicBezTo>
                  <a:cubicBezTo>
                    <a:pt x="42" y="82"/>
                    <a:pt x="42" y="83"/>
                    <a:pt x="43" y="83"/>
                  </a:cubicBezTo>
                  <a:cubicBezTo>
                    <a:pt x="43" y="82"/>
                    <a:pt x="44" y="81"/>
                    <a:pt x="45" y="81"/>
                  </a:cubicBezTo>
                  <a:cubicBezTo>
                    <a:pt x="45" y="81"/>
                    <a:pt x="45" y="82"/>
                    <a:pt x="45" y="82"/>
                  </a:cubicBezTo>
                  <a:cubicBezTo>
                    <a:pt x="46" y="82"/>
                    <a:pt x="46" y="82"/>
                    <a:pt x="47" y="82"/>
                  </a:cubicBezTo>
                  <a:cubicBezTo>
                    <a:pt x="47" y="83"/>
                    <a:pt x="47" y="83"/>
                    <a:pt x="48" y="83"/>
                  </a:cubicBezTo>
                  <a:cubicBezTo>
                    <a:pt x="48" y="83"/>
                    <a:pt x="49" y="83"/>
                    <a:pt x="49" y="83"/>
                  </a:cubicBezTo>
                  <a:cubicBezTo>
                    <a:pt x="50" y="83"/>
                    <a:pt x="50" y="83"/>
                    <a:pt x="51" y="83"/>
                  </a:cubicBezTo>
                  <a:cubicBezTo>
                    <a:pt x="51" y="83"/>
                    <a:pt x="52" y="83"/>
                    <a:pt x="52" y="83"/>
                  </a:cubicBezTo>
                  <a:cubicBezTo>
                    <a:pt x="53" y="83"/>
                    <a:pt x="53" y="83"/>
                    <a:pt x="54" y="82"/>
                  </a:cubicBezTo>
                  <a:cubicBezTo>
                    <a:pt x="54" y="82"/>
                    <a:pt x="55" y="82"/>
                    <a:pt x="55" y="82"/>
                  </a:cubicBezTo>
                  <a:cubicBezTo>
                    <a:pt x="56" y="82"/>
                    <a:pt x="56" y="82"/>
                    <a:pt x="57" y="82"/>
                  </a:cubicBezTo>
                  <a:cubicBezTo>
                    <a:pt x="57" y="82"/>
                    <a:pt x="57" y="82"/>
                    <a:pt x="58" y="81"/>
                  </a:cubicBezTo>
                  <a:cubicBezTo>
                    <a:pt x="58" y="81"/>
                    <a:pt x="58" y="81"/>
                    <a:pt x="58" y="81"/>
                  </a:cubicBezTo>
                  <a:cubicBezTo>
                    <a:pt x="58" y="81"/>
                    <a:pt x="58" y="81"/>
                    <a:pt x="58" y="81"/>
                  </a:cubicBezTo>
                  <a:cubicBezTo>
                    <a:pt x="59" y="81"/>
                    <a:pt x="59" y="81"/>
                    <a:pt x="59" y="81"/>
                  </a:cubicBezTo>
                  <a:cubicBezTo>
                    <a:pt x="59" y="81"/>
                    <a:pt x="60" y="81"/>
                    <a:pt x="60" y="81"/>
                  </a:cubicBezTo>
                  <a:cubicBezTo>
                    <a:pt x="60" y="82"/>
                    <a:pt x="60" y="83"/>
                    <a:pt x="59" y="83"/>
                  </a:cubicBezTo>
                  <a:cubicBezTo>
                    <a:pt x="59" y="83"/>
                    <a:pt x="60" y="83"/>
                    <a:pt x="59" y="83"/>
                  </a:cubicBezTo>
                  <a:close/>
                  <a:moveTo>
                    <a:pt x="47" y="11"/>
                  </a:moveTo>
                  <a:cubicBezTo>
                    <a:pt x="47" y="11"/>
                    <a:pt x="46" y="11"/>
                    <a:pt x="46" y="10"/>
                  </a:cubicBezTo>
                  <a:cubicBezTo>
                    <a:pt x="46" y="10"/>
                    <a:pt x="47" y="10"/>
                    <a:pt x="47" y="9"/>
                  </a:cubicBezTo>
                  <a:cubicBezTo>
                    <a:pt x="48" y="8"/>
                    <a:pt x="46" y="9"/>
                    <a:pt x="45" y="8"/>
                  </a:cubicBezTo>
                  <a:cubicBezTo>
                    <a:pt x="45" y="7"/>
                    <a:pt x="50" y="6"/>
                    <a:pt x="47" y="5"/>
                  </a:cubicBezTo>
                  <a:cubicBezTo>
                    <a:pt x="46" y="5"/>
                    <a:pt x="45" y="5"/>
                    <a:pt x="43" y="5"/>
                  </a:cubicBezTo>
                  <a:cubicBezTo>
                    <a:pt x="43" y="5"/>
                    <a:pt x="43" y="5"/>
                    <a:pt x="42" y="4"/>
                  </a:cubicBezTo>
                  <a:cubicBezTo>
                    <a:pt x="41" y="4"/>
                    <a:pt x="41" y="4"/>
                    <a:pt x="40" y="4"/>
                  </a:cubicBezTo>
                  <a:cubicBezTo>
                    <a:pt x="40" y="4"/>
                    <a:pt x="39" y="4"/>
                    <a:pt x="39" y="3"/>
                  </a:cubicBezTo>
                  <a:cubicBezTo>
                    <a:pt x="39" y="3"/>
                    <a:pt x="38" y="3"/>
                    <a:pt x="38" y="3"/>
                  </a:cubicBezTo>
                  <a:cubicBezTo>
                    <a:pt x="38" y="3"/>
                    <a:pt x="38" y="2"/>
                    <a:pt x="38" y="2"/>
                  </a:cubicBezTo>
                  <a:cubicBezTo>
                    <a:pt x="38" y="2"/>
                    <a:pt x="37" y="2"/>
                    <a:pt x="37" y="1"/>
                  </a:cubicBezTo>
                  <a:cubicBezTo>
                    <a:pt x="37" y="1"/>
                    <a:pt x="37" y="0"/>
                    <a:pt x="37" y="0"/>
                  </a:cubicBezTo>
                  <a:cubicBezTo>
                    <a:pt x="36" y="0"/>
                    <a:pt x="36" y="1"/>
                    <a:pt x="35" y="1"/>
                  </a:cubicBezTo>
                  <a:cubicBezTo>
                    <a:pt x="34" y="1"/>
                    <a:pt x="33" y="1"/>
                    <a:pt x="33" y="1"/>
                  </a:cubicBezTo>
                  <a:cubicBezTo>
                    <a:pt x="32" y="1"/>
                    <a:pt x="31" y="1"/>
                    <a:pt x="31" y="1"/>
                  </a:cubicBezTo>
                  <a:cubicBezTo>
                    <a:pt x="30" y="1"/>
                    <a:pt x="30" y="2"/>
                    <a:pt x="30" y="3"/>
                  </a:cubicBezTo>
                  <a:cubicBezTo>
                    <a:pt x="29" y="3"/>
                    <a:pt x="28" y="3"/>
                    <a:pt x="28" y="2"/>
                  </a:cubicBezTo>
                  <a:cubicBezTo>
                    <a:pt x="27" y="2"/>
                    <a:pt x="27" y="2"/>
                    <a:pt x="26" y="2"/>
                  </a:cubicBezTo>
                  <a:cubicBezTo>
                    <a:pt x="26" y="3"/>
                    <a:pt x="25" y="3"/>
                    <a:pt x="25" y="4"/>
                  </a:cubicBezTo>
                  <a:cubicBezTo>
                    <a:pt x="25" y="4"/>
                    <a:pt x="26" y="5"/>
                    <a:pt x="25" y="5"/>
                  </a:cubicBezTo>
                  <a:cubicBezTo>
                    <a:pt x="25" y="6"/>
                    <a:pt x="25" y="5"/>
                    <a:pt x="24" y="5"/>
                  </a:cubicBezTo>
                  <a:cubicBezTo>
                    <a:pt x="24" y="5"/>
                    <a:pt x="24" y="5"/>
                    <a:pt x="24" y="5"/>
                  </a:cubicBezTo>
                  <a:cubicBezTo>
                    <a:pt x="24" y="5"/>
                    <a:pt x="23" y="5"/>
                    <a:pt x="23" y="5"/>
                  </a:cubicBezTo>
                  <a:cubicBezTo>
                    <a:pt x="23" y="5"/>
                    <a:pt x="23" y="6"/>
                    <a:pt x="23" y="6"/>
                  </a:cubicBezTo>
                  <a:cubicBezTo>
                    <a:pt x="23" y="6"/>
                    <a:pt x="23" y="6"/>
                    <a:pt x="23" y="6"/>
                  </a:cubicBezTo>
                  <a:cubicBezTo>
                    <a:pt x="23" y="7"/>
                    <a:pt x="23" y="7"/>
                    <a:pt x="23" y="7"/>
                  </a:cubicBezTo>
                  <a:cubicBezTo>
                    <a:pt x="23" y="8"/>
                    <a:pt x="24" y="8"/>
                    <a:pt x="24" y="8"/>
                  </a:cubicBezTo>
                  <a:cubicBezTo>
                    <a:pt x="24" y="9"/>
                    <a:pt x="23" y="8"/>
                    <a:pt x="23" y="8"/>
                  </a:cubicBezTo>
                  <a:cubicBezTo>
                    <a:pt x="22" y="7"/>
                    <a:pt x="22" y="7"/>
                    <a:pt x="21" y="7"/>
                  </a:cubicBezTo>
                  <a:cubicBezTo>
                    <a:pt x="20" y="7"/>
                    <a:pt x="20" y="8"/>
                    <a:pt x="19" y="7"/>
                  </a:cubicBezTo>
                  <a:cubicBezTo>
                    <a:pt x="19" y="6"/>
                    <a:pt x="18" y="5"/>
                    <a:pt x="18" y="6"/>
                  </a:cubicBezTo>
                  <a:cubicBezTo>
                    <a:pt x="17" y="6"/>
                    <a:pt x="18" y="7"/>
                    <a:pt x="17" y="8"/>
                  </a:cubicBezTo>
                  <a:cubicBezTo>
                    <a:pt x="17" y="8"/>
                    <a:pt x="17" y="8"/>
                    <a:pt x="17" y="9"/>
                  </a:cubicBezTo>
                  <a:cubicBezTo>
                    <a:pt x="16" y="9"/>
                    <a:pt x="16" y="9"/>
                    <a:pt x="16" y="10"/>
                  </a:cubicBezTo>
                  <a:cubicBezTo>
                    <a:pt x="16" y="10"/>
                    <a:pt x="15" y="10"/>
                    <a:pt x="16" y="11"/>
                  </a:cubicBezTo>
                  <a:cubicBezTo>
                    <a:pt x="16" y="11"/>
                    <a:pt x="17" y="12"/>
                    <a:pt x="16" y="12"/>
                  </a:cubicBezTo>
                  <a:cubicBezTo>
                    <a:pt x="15" y="12"/>
                    <a:pt x="15" y="11"/>
                    <a:pt x="15" y="11"/>
                  </a:cubicBezTo>
                  <a:cubicBezTo>
                    <a:pt x="15" y="11"/>
                    <a:pt x="15" y="11"/>
                    <a:pt x="15" y="10"/>
                  </a:cubicBezTo>
                  <a:cubicBezTo>
                    <a:pt x="14" y="10"/>
                    <a:pt x="15" y="10"/>
                    <a:pt x="14" y="10"/>
                  </a:cubicBezTo>
                  <a:cubicBezTo>
                    <a:pt x="14" y="9"/>
                    <a:pt x="14" y="9"/>
                    <a:pt x="14" y="9"/>
                  </a:cubicBezTo>
                  <a:cubicBezTo>
                    <a:pt x="13" y="9"/>
                    <a:pt x="13" y="9"/>
                    <a:pt x="13" y="9"/>
                  </a:cubicBezTo>
                  <a:cubicBezTo>
                    <a:pt x="12" y="8"/>
                    <a:pt x="12" y="8"/>
                    <a:pt x="12" y="8"/>
                  </a:cubicBezTo>
                  <a:cubicBezTo>
                    <a:pt x="12" y="7"/>
                    <a:pt x="12" y="6"/>
                    <a:pt x="11" y="6"/>
                  </a:cubicBezTo>
                  <a:cubicBezTo>
                    <a:pt x="11" y="7"/>
                    <a:pt x="11" y="7"/>
                    <a:pt x="10" y="8"/>
                  </a:cubicBezTo>
                  <a:cubicBezTo>
                    <a:pt x="10" y="8"/>
                    <a:pt x="10" y="8"/>
                    <a:pt x="10" y="8"/>
                  </a:cubicBezTo>
                  <a:cubicBezTo>
                    <a:pt x="10" y="8"/>
                    <a:pt x="10" y="8"/>
                    <a:pt x="10" y="9"/>
                  </a:cubicBezTo>
                  <a:cubicBezTo>
                    <a:pt x="10" y="9"/>
                    <a:pt x="10" y="9"/>
                    <a:pt x="9" y="10"/>
                  </a:cubicBezTo>
                  <a:cubicBezTo>
                    <a:pt x="9" y="10"/>
                    <a:pt x="9" y="11"/>
                    <a:pt x="8" y="11"/>
                  </a:cubicBezTo>
                  <a:cubicBezTo>
                    <a:pt x="8" y="12"/>
                    <a:pt x="6" y="11"/>
                    <a:pt x="6" y="11"/>
                  </a:cubicBezTo>
                  <a:cubicBezTo>
                    <a:pt x="5" y="11"/>
                    <a:pt x="5" y="11"/>
                    <a:pt x="5" y="11"/>
                  </a:cubicBezTo>
                  <a:cubicBezTo>
                    <a:pt x="4" y="12"/>
                    <a:pt x="3" y="11"/>
                    <a:pt x="2" y="11"/>
                  </a:cubicBezTo>
                  <a:cubicBezTo>
                    <a:pt x="2" y="12"/>
                    <a:pt x="1" y="12"/>
                    <a:pt x="1" y="12"/>
                  </a:cubicBezTo>
                  <a:cubicBezTo>
                    <a:pt x="1" y="13"/>
                    <a:pt x="1" y="13"/>
                    <a:pt x="2" y="14"/>
                  </a:cubicBezTo>
                  <a:cubicBezTo>
                    <a:pt x="2" y="14"/>
                    <a:pt x="2" y="15"/>
                    <a:pt x="3" y="15"/>
                  </a:cubicBezTo>
                  <a:cubicBezTo>
                    <a:pt x="3" y="16"/>
                    <a:pt x="3" y="16"/>
                    <a:pt x="3" y="16"/>
                  </a:cubicBezTo>
                  <a:cubicBezTo>
                    <a:pt x="3" y="16"/>
                    <a:pt x="3" y="17"/>
                    <a:pt x="3" y="17"/>
                  </a:cubicBezTo>
                  <a:cubicBezTo>
                    <a:pt x="3" y="17"/>
                    <a:pt x="3" y="18"/>
                    <a:pt x="3" y="18"/>
                  </a:cubicBezTo>
                  <a:cubicBezTo>
                    <a:pt x="3" y="18"/>
                    <a:pt x="3" y="18"/>
                    <a:pt x="2" y="18"/>
                  </a:cubicBezTo>
                  <a:cubicBezTo>
                    <a:pt x="2" y="18"/>
                    <a:pt x="2" y="19"/>
                    <a:pt x="2" y="19"/>
                  </a:cubicBezTo>
                  <a:cubicBezTo>
                    <a:pt x="1" y="19"/>
                    <a:pt x="2" y="19"/>
                    <a:pt x="1" y="19"/>
                  </a:cubicBezTo>
                  <a:cubicBezTo>
                    <a:pt x="1" y="19"/>
                    <a:pt x="0" y="19"/>
                    <a:pt x="0" y="19"/>
                  </a:cubicBezTo>
                  <a:cubicBezTo>
                    <a:pt x="0" y="19"/>
                    <a:pt x="0" y="20"/>
                    <a:pt x="0" y="20"/>
                  </a:cubicBezTo>
                  <a:cubicBezTo>
                    <a:pt x="0" y="20"/>
                    <a:pt x="0" y="20"/>
                    <a:pt x="1" y="20"/>
                  </a:cubicBezTo>
                  <a:cubicBezTo>
                    <a:pt x="1" y="20"/>
                    <a:pt x="1" y="20"/>
                    <a:pt x="1" y="21"/>
                  </a:cubicBezTo>
                  <a:cubicBezTo>
                    <a:pt x="1" y="21"/>
                    <a:pt x="1" y="21"/>
                    <a:pt x="1" y="21"/>
                  </a:cubicBezTo>
                  <a:cubicBezTo>
                    <a:pt x="2" y="22"/>
                    <a:pt x="2" y="21"/>
                    <a:pt x="2" y="22"/>
                  </a:cubicBezTo>
                  <a:cubicBezTo>
                    <a:pt x="3" y="22"/>
                    <a:pt x="2" y="22"/>
                    <a:pt x="3" y="22"/>
                  </a:cubicBezTo>
                  <a:cubicBezTo>
                    <a:pt x="3" y="23"/>
                    <a:pt x="3" y="23"/>
                    <a:pt x="3" y="23"/>
                  </a:cubicBezTo>
                  <a:cubicBezTo>
                    <a:pt x="3" y="23"/>
                    <a:pt x="3" y="23"/>
                    <a:pt x="2" y="23"/>
                  </a:cubicBezTo>
                  <a:cubicBezTo>
                    <a:pt x="2" y="23"/>
                    <a:pt x="2" y="23"/>
                    <a:pt x="2" y="23"/>
                  </a:cubicBezTo>
                  <a:cubicBezTo>
                    <a:pt x="2" y="23"/>
                    <a:pt x="2" y="23"/>
                    <a:pt x="2" y="23"/>
                  </a:cubicBezTo>
                  <a:cubicBezTo>
                    <a:pt x="2" y="24"/>
                    <a:pt x="2" y="24"/>
                    <a:pt x="2" y="24"/>
                  </a:cubicBezTo>
                  <a:cubicBezTo>
                    <a:pt x="1" y="25"/>
                    <a:pt x="2" y="25"/>
                    <a:pt x="2" y="25"/>
                  </a:cubicBezTo>
                  <a:cubicBezTo>
                    <a:pt x="2" y="26"/>
                    <a:pt x="2" y="26"/>
                    <a:pt x="2" y="26"/>
                  </a:cubicBezTo>
                  <a:cubicBezTo>
                    <a:pt x="2" y="26"/>
                    <a:pt x="2" y="27"/>
                    <a:pt x="2" y="27"/>
                  </a:cubicBezTo>
                  <a:cubicBezTo>
                    <a:pt x="2" y="27"/>
                    <a:pt x="3" y="27"/>
                    <a:pt x="3" y="27"/>
                  </a:cubicBezTo>
                  <a:cubicBezTo>
                    <a:pt x="4" y="27"/>
                    <a:pt x="4" y="28"/>
                    <a:pt x="5" y="28"/>
                  </a:cubicBezTo>
                  <a:cubicBezTo>
                    <a:pt x="5" y="29"/>
                    <a:pt x="6" y="28"/>
                    <a:pt x="6" y="28"/>
                  </a:cubicBezTo>
                  <a:cubicBezTo>
                    <a:pt x="6" y="28"/>
                    <a:pt x="7" y="28"/>
                    <a:pt x="7" y="28"/>
                  </a:cubicBezTo>
                  <a:cubicBezTo>
                    <a:pt x="7" y="28"/>
                    <a:pt x="7" y="28"/>
                    <a:pt x="7" y="28"/>
                  </a:cubicBezTo>
                  <a:cubicBezTo>
                    <a:pt x="7" y="28"/>
                    <a:pt x="7" y="28"/>
                    <a:pt x="7" y="29"/>
                  </a:cubicBezTo>
                  <a:cubicBezTo>
                    <a:pt x="7" y="29"/>
                    <a:pt x="7" y="29"/>
                    <a:pt x="7" y="30"/>
                  </a:cubicBezTo>
                  <a:cubicBezTo>
                    <a:pt x="7" y="30"/>
                    <a:pt x="6" y="30"/>
                    <a:pt x="6" y="30"/>
                  </a:cubicBezTo>
                  <a:cubicBezTo>
                    <a:pt x="6" y="31"/>
                    <a:pt x="6" y="31"/>
                    <a:pt x="6" y="31"/>
                  </a:cubicBezTo>
                  <a:cubicBezTo>
                    <a:pt x="7" y="31"/>
                    <a:pt x="8" y="31"/>
                    <a:pt x="9" y="31"/>
                  </a:cubicBezTo>
                  <a:cubicBezTo>
                    <a:pt x="10" y="30"/>
                    <a:pt x="10" y="29"/>
                    <a:pt x="10" y="28"/>
                  </a:cubicBezTo>
                  <a:cubicBezTo>
                    <a:pt x="11" y="28"/>
                    <a:pt x="11" y="28"/>
                    <a:pt x="12" y="28"/>
                  </a:cubicBezTo>
                  <a:cubicBezTo>
                    <a:pt x="12" y="28"/>
                    <a:pt x="12" y="27"/>
                    <a:pt x="13" y="27"/>
                  </a:cubicBezTo>
                  <a:cubicBezTo>
                    <a:pt x="13" y="26"/>
                    <a:pt x="13" y="26"/>
                    <a:pt x="14" y="26"/>
                  </a:cubicBezTo>
                  <a:cubicBezTo>
                    <a:pt x="15" y="25"/>
                    <a:pt x="15" y="26"/>
                    <a:pt x="16" y="26"/>
                  </a:cubicBezTo>
                  <a:cubicBezTo>
                    <a:pt x="16" y="26"/>
                    <a:pt x="17" y="26"/>
                    <a:pt x="17" y="27"/>
                  </a:cubicBezTo>
                  <a:cubicBezTo>
                    <a:pt x="18" y="27"/>
                    <a:pt x="18" y="26"/>
                    <a:pt x="18" y="27"/>
                  </a:cubicBezTo>
                  <a:cubicBezTo>
                    <a:pt x="19" y="27"/>
                    <a:pt x="20" y="28"/>
                    <a:pt x="21" y="29"/>
                  </a:cubicBezTo>
                  <a:cubicBezTo>
                    <a:pt x="22" y="29"/>
                    <a:pt x="23" y="29"/>
                    <a:pt x="24" y="30"/>
                  </a:cubicBezTo>
                  <a:cubicBezTo>
                    <a:pt x="25" y="31"/>
                    <a:pt x="24" y="33"/>
                    <a:pt x="25" y="34"/>
                  </a:cubicBezTo>
                  <a:cubicBezTo>
                    <a:pt x="25" y="35"/>
                    <a:pt x="26" y="35"/>
                    <a:pt x="26" y="36"/>
                  </a:cubicBezTo>
                  <a:cubicBezTo>
                    <a:pt x="26" y="36"/>
                    <a:pt x="26" y="37"/>
                    <a:pt x="26" y="37"/>
                  </a:cubicBezTo>
                  <a:cubicBezTo>
                    <a:pt x="26" y="38"/>
                    <a:pt x="26" y="38"/>
                    <a:pt x="26" y="39"/>
                  </a:cubicBezTo>
                  <a:cubicBezTo>
                    <a:pt x="26" y="39"/>
                    <a:pt x="27" y="39"/>
                    <a:pt x="27" y="39"/>
                  </a:cubicBezTo>
                  <a:cubicBezTo>
                    <a:pt x="28" y="40"/>
                    <a:pt x="27" y="40"/>
                    <a:pt x="28" y="41"/>
                  </a:cubicBezTo>
                  <a:cubicBezTo>
                    <a:pt x="28" y="41"/>
                    <a:pt x="29" y="41"/>
                    <a:pt x="29" y="41"/>
                  </a:cubicBezTo>
                  <a:cubicBezTo>
                    <a:pt x="29" y="42"/>
                    <a:pt x="30" y="42"/>
                    <a:pt x="30" y="42"/>
                  </a:cubicBezTo>
                  <a:cubicBezTo>
                    <a:pt x="31" y="43"/>
                    <a:pt x="30" y="43"/>
                    <a:pt x="30" y="44"/>
                  </a:cubicBezTo>
                  <a:cubicBezTo>
                    <a:pt x="30" y="45"/>
                    <a:pt x="31" y="44"/>
                    <a:pt x="31" y="44"/>
                  </a:cubicBezTo>
                  <a:cubicBezTo>
                    <a:pt x="32" y="44"/>
                    <a:pt x="32" y="44"/>
                    <a:pt x="33" y="45"/>
                  </a:cubicBezTo>
                  <a:cubicBezTo>
                    <a:pt x="34" y="45"/>
                    <a:pt x="34" y="46"/>
                    <a:pt x="35" y="47"/>
                  </a:cubicBezTo>
                  <a:cubicBezTo>
                    <a:pt x="36" y="48"/>
                    <a:pt x="37" y="48"/>
                    <a:pt x="37" y="49"/>
                  </a:cubicBezTo>
                  <a:cubicBezTo>
                    <a:pt x="38" y="50"/>
                    <a:pt x="38" y="50"/>
                    <a:pt x="38" y="51"/>
                  </a:cubicBezTo>
                  <a:cubicBezTo>
                    <a:pt x="38" y="51"/>
                    <a:pt x="39" y="51"/>
                    <a:pt x="40" y="52"/>
                  </a:cubicBezTo>
                  <a:cubicBezTo>
                    <a:pt x="40" y="52"/>
                    <a:pt x="40" y="53"/>
                    <a:pt x="41" y="53"/>
                  </a:cubicBezTo>
                  <a:cubicBezTo>
                    <a:pt x="41" y="53"/>
                    <a:pt x="41" y="53"/>
                    <a:pt x="42" y="53"/>
                  </a:cubicBezTo>
                  <a:cubicBezTo>
                    <a:pt x="42" y="54"/>
                    <a:pt x="43" y="54"/>
                    <a:pt x="43" y="54"/>
                  </a:cubicBezTo>
                  <a:cubicBezTo>
                    <a:pt x="43" y="55"/>
                    <a:pt x="43" y="55"/>
                    <a:pt x="44" y="55"/>
                  </a:cubicBezTo>
                  <a:cubicBezTo>
                    <a:pt x="44" y="54"/>
                    <a:pt x="45" y="54"/>
                    <a:pt x="45" y="55"/>
                  </a:cubicBezTo>
                  <a:cubicBezTo>
                    <a:pt x="46" y="55"/>
                    <a:pt x="46" y="55"/>
                    <a:pt x="46" y="55"/>
                  </a:cubicBezTo>
                  <a:cubicBezTo>
                    <a:pt x="46" y="55"/>
                    <a:pt x="47" y="55"/>
                    <a:pt x="47" y="55"/>
                  </a:cubicBezTo>
                  <a:cubicBezTo>
                    <a:pt x="49" y="55"/>
                    <a:pt x="49" y="57"/>
                    <a:pt x="49" y="58"/>
                  </a:cubicBezTo>
                  <a:cubicBezTo>
                    <a:pt x="50" y="59"/>
                    <a:pt x="51" y="58"/>
                    <a:pt x="52" y="59"/>
                  </a:cubicBezTo>
                  <a:cubicBezTo>
                    <a:pt x="53" y="59"/>
                    <a:pt x="51" y="60"/>
                    <a:pt x="52" y="60"/>
                  </a:cubicBezTo>
                  <a:cubicBezTo>
                    <a:pt x="53" y="60"/>
                    <a:pt x="54" y="60"/>
                    <a:pt x="55" y="60"/>
                  </a:cubicBezTo>
                  <a:cubicBezTo>
                    <a:pt x="56" y="61"/>
                    <a:pt x="56" y="62"/>
                    <a:pt x="56" y="63"/>
                  </a:cubicBezTo>
                  <a:cubicBezTo>
                    <a:pt x="56" y="64"/>
                    <a:pt x="56" y="64"/>
                    <a:pt x="57" y="65"/>
                  </a:cubicBezTo>
                  <a:cubicBezTo>
                    <a:pt x="58" y="65"/>
                    <a:pt x="59" y="66"/>
                    <a:pt x="60" y="65"/>
                  </a:cubicBezTo>
                  <a:cubicBezTo>
                    <a:pt x="61" y="65"/>
                    <a:pt x="62" y="68"/>
                    <a:pt x="62" y="70"/>
                  </a:cubicBezTo>
                  <a:cubicBezTo>
                    <a:pt x="62" y="70"/>
                    <a:pt x="63" y="71"/>
                    <a:pt x="63" y="71"/>
                  </a:cubicBezTo>
                  <a:cubicBezTo>
                    <a:pt x="63" y="72"/>
                    <a:pt x="63" y="73"/>
                    <a:pt x="63" y="74"/>
                  </a:cubicBezTo>
                  <a:cubicBezTo>
                    <a:pt x="64" y="74"/>
                    <a:pt x="65" y="76"/>
                    <a:pt x="64" y="77"/>
                  </a:cubicBezTo>
                  <a:cubicBezTo>
                    <a:pt x="64" y="77"/>
                    <a:pt x="63" y="77"/>
                    <a:pt x="63" y="77"/>
                  </a:cubicBezTo>
                  <a:cubicBezTo>
                    <a:pt x="62" y="77"/>
                    <a:pt x="62" y="77"/>
                    <a:pt x="62" y="78"/>
                  </a:cubicBezTo>
                  <a:cubicBezTo>
                    <a:pt x="62" y="78"/>
                    <a:pt x="62" y="78"/>
                    <a:pt x="62" y="78"/>
                  </a:cubicBezTo>
                  <a:cubicBezTo>
                    <a:pt x="63" y="79"/>
                    <a:pt x="62" y="79"/>
                    <a:pt x="62" y="80"/>
                  </a:cubicBezTo>
                  <a:cubicBezTo>
                    <a:pt x="62" y="81"/>
                    <a:pt x="61" y="81"/>
                    <a:pt x="61" y="81"/>
                  </a:cubicBezTo>
                  <a:cubicBezTo>
                    <a:pt x="61" y="82"/>
                    <a:pt x="61" y="83"/>
                    <a:pt x="61" y="83"/>
                  </a:cubicBezTo>
                  <a:cubicBezTo>
                    <a:pt x="61" y="84"/>
                    <a:pt x="62" y="84"/>
                    <a:pt x="63" y="84"/>
                  </a:cubicBezTo>
                  <a:cubicBezTo>
                    <a:pt x="63" y="84"/>
                    <a:pt x="63" y="84"/>
                    <a:pt x="64" y="83"/>
                  </a:cubicBezTo>
                  <a:cubicBezTo>
                    <a:pt x="64" y="83"/>
                    <a:pt x="64" y="82"/>
                    <a:pt x="64" y="82"/>
                  </a:cubicBezTo>
                  <a:cubicBezTo>
                    <a:pt x="65" y="81"/>
                    <a:pt x="65" y="81"/>
                    <a:pt x="66" y="80"/>
                  </a:cubicBezTo>
                  <a:cubicBezTo>
                    <a:pt x="67" y="80"/>
                    <a:pt x="67" y="79"/>
                    <a:pt x="67" y="78"/>
                  </a:cubicBezTo>
                  <a:cubicBezTo>
                    <a:pt x="67" y="77"/>
                    <a:pt x="67" y="76"/>
                    <a:pt x="68" y="76"/>
                  </a:cubicBezTo>
                  <a:cubicBezTo>
                    <a:pt x="68" y="75"/>
                    <a:pt x="69" y="75"/>
                    <a:pt x="70" y="75"/>
                  </a:cubicBezTo>
                  <a:cubicBezTo>
                    <a:pt x="70" y="75"/>
                    <a:pt x="71" y="76"/>
                    <a:pt x="71" y="75"/>
                  </a:cubicBezTo>
                  <a:cubicBezTo>
                    <a:pt x="71" y="74"/>
                    <a:pt x="71" y="73"/>
                    <a:pt x="71" y="72"/>
                  </a:cubicBezTo>
                  <a:cubicBezTo>
                    <a:pt x="71" y="71"/>
                    <a:pt x="71" y="71"/>
                    <a:pt x="70" y="71"/>
                  </a:cubicBezTo>
                  <a:cubicBezTo>
                    <a:pt x="69" y="70"/>
                    <a:pt x="69" y="69"/>
                    <a:pt x="68" y="69"/>
                  </a:cubicBezTo>
                  <a:cubicBezTo>
                    <a:pt x="67" y="69"/>
                    <a:pt x="66" y="69"/>
                    <a:pt x="66" y="68"/>
                  </a:cubicBezTo>
                  <a:cubicBezTo>
                    <a:pt x="66" y="67"/>
                    <a:pt x="67" y="67"/>
                    <a:pt x="67" y="67"/>
                  </a:cubicBezTo>
                  <a:cubicBezTo>
                    <a:pt x="67" y="66"/>
                    <a:pt x="67" y="66"/>
                    <a:pt x="67" y="66"/>
                  </a:cubicBezTo>
                  <a:cubicBezTo>
                    <a:pt x="67" y="65"/>
                    <a:pt x="67" y="65"/>
                    <a:pt x="68" y="65"/>
                  </a:cubicBezTo>
                  <a:cubicBezTo>
                    <a:pt x="68" y="64"/>
                    <a:pt x="68" y="64"/>
                    <a:pt x="68" y="63"/>
                  </a:cubicBezTo>
                  <a:cubicBezTo>
                    <a:pt x="68" y="63"/>
                    <a:pt x="69" y="63"/>
                    <a:pt x="69" y="62"/>
                  </a:cubicBezTo>
                  <a:cubicBezTo>
                    <a:pt x="69" y="62"/>
                    <a:pt x="69" y="62"/>
                    <a:pt x="70" y="61"/>
                  </a:cubicBezTo>
                  <a:cubicBezTo>
                    <a:pt x="70" y="61"/>
                    <a:pt x="71" y="61"/>
                    <a:pt x="72" y="61"/>
                  </a:cubicBezTo>
                  <a:cubicBezTo>
                    <a:pt x="71" y="62"/>
                    <a:pt x="71" y="62"/>
                    <a:pt x="71" y="62"/>
                  </a:cubicBezTo>
                  <a:cubicBezTo>
                    <a:pt x="71" y="62"/>
                    <a:pt x="72" y="63"/>
                    <a:pt x="72" y="63"/>
                  </a:cubicBezTo>
                  <a:cubicBezTo>
                    <a:pt x="73" y="63"/>
                    <a:pt x="74" y="63"/>
                    <a:pt x="75" y="63"/>
                  </a:cubicBezTo>
                  <a:cubicBezTo>
                    <a:pt x="75" y="63"/>
                    <a:pt x="76" y="63"/>
                    <a:pt x="76" y="63"/>
                  </a:cubicBezTo>
                  <a:cubicBezTo>
                    <a:pt x="76" y="64"/>
                    <a:pt x="76" y="64"/>
                    <a:pt x="76" y="65"/>
                  </a:cubicBezTo>
                  <a:cubicBezTo>
                    <a:pt x="77" y="65"/>
                    <a:pt x="77" y="66"/>
                    <a:pt x="77" y="67"/>
                  </a:cubicBezTo>
                  <a:cubicBezTo>
                    <a:pt x="78" y="67"/>
                    <a:pt x="79" y="68"/>
                    <a:pt x="79" y="67"/>
                  </a:cubicBezTo>
                  <a:cubicBezTo>
                    <a:pt x="79" y="67"/>
                    <a:pt x="79" y="66"/>
                    <a:pt x="80" y="66"/>
                  </a:cubicBezTo>
                  <a:cubicBezTo>
                    <a:pt x="80" y="66"/>
                    <a:pt x="80" y="65"/>
                    <a:pt x="80" y="65"/>
                  </a:cubicBezTo>
                  <a:cubicBezTo>
                    <a:pt x="80" y="63"/>
                    <a:pt x="78" y="62"/>
                    <a:pt x="77" y="61"/>
                  </a:cubicBezTo>
                  <a:cubicBezTo>
                    <a:pt x="77" y="60"/>
                    <a:pt x="76" y="60"/>
                    <a:pt x="75" y="60"/>
                  </a:cubicBezTo>
                  <a:cubicBezTo>
                    <a:pt x="74" y="59"/>
                    <a:pt x="74" y="59"/>
                    <a:pt x="73" y="59"/>
                  </a:cubicBezTo>
                  <a:cubicBezTo>
                    <a:pt x="72" y="58"/>
                    <a:pt x="72" y="57"/>
                    <a:pt x="71" y="57"/>
                  </a:cubicBezTo>
                  <a:cubicBezTo>
                    <a:pt x="70" y="56"/>
                    <a:pt x="69" y="56"/>
                    <a:pt x="68" y="56"/>
                  </a:cubicBezTo>
                  <a:cubicBezTo>
                    <a:pt x="67" y="55"/>
                    <a:pt x="66" y="55"/>
                    <a:pt x="66" y="54"/>
                  </a:cubicBezTo>
                  <a:cubicBezTo>
                    <a:pt x="65" y="54"/>
                    <a:pt x="64" y="54"/>
                    <a:pt x="63" y="53"/>
                  </a:cubicBezTo>
                  <a:cubicBezTo>
                    <a:pt x="63" y="53"/>
                    <a:pt x="62" y="52"/>
                    <a:pt x="63" y="51"/>
                  </a:cubicBezTo>
                  <a:cubicBezTo>
                    <a:pt x="63" y="51"/>
                    <a:pt x="64" y="51"/>
                    <a:pt x="64" y="50"/>
                  </a:cubicBezTo>
                  <a:cubicBezTo>
                    <a:pt x="65" y="50"/>
                    <a:pt x="64" y="49"/>
                    <a:pt x="64" y="49"/>
                  </a:cubicBezTo>
                  <a:cubicBezTo>
                    <a:pt x="63" y="49"/>
                    <a:pt x="63" y="49"/>
                    <a:pt x="62" y="49"/>
                  </a:cubicBezTo>
                  <a:cubicBezTo>
                    <a:pt x="61" y="49"/>
                    <a:pt x="60" y="49"/>
                    <a:pt x="59" y="49"/>
                  </a:cubicBezTo>
                  <a:cubicBezTo>
                    <a:pt x="58" y="49"/>
                    <a:pt x="57" y="48"/>
                    <a:pt x="56" y="48"/>
                  </a:cubicBezTo>
                  <a:cubicBezTo>
                    <a:pt x="55" y="48"/>
                    <a:pt x="55" y="47"/>
                    <a:pt x="55" y="47"/>
                  </a:cubicBezTo>
                  <a:cubicBezTo>
                    <a:pt x="54" y="47"/>
                    <a:pt x="54" y="47"/>
                    <a:pt x="54" y="46"/>
                  </a:cubicBezTo>
                  <a:cubicBezTo>
                    <a:pt x="53" y="46"/>
                    <a:pt x="53" y="45"/>
                    <a:pt x="52" y="45"/>
                  </a:cubicBezTo>
                  <a:cubicBezTo>
                    <a:pt x="50" y="43"/>
                    <a:pt x="49" y="41"/>
                    <a:pt x="49" y="39"/>
                  </a:cubicBezTo>
                  <a:cubicBezTo>
                    <a:pt x="48" y="38"/>
                    <a:pt x="48" y="37"/>
                    <a:pt x="48" y="36"/>
                  </a:cubicBezTo>
                  <a:cubicBezTo>
                    <a:pt x="48" y="35"/>
                    <a:pt x="48" y="34"/>
                    <a:pt x="47" y="34"/>
                  </a:cubicBezTo>
                  <a:cubicBezTo>
                    <a:pt x="46" y="33"/>
                    <a:pt x="45" y="33"/>
                    <a:pt x="44" y="32"/>
                  </a:cubicBezTo>
                  <a:cubicBezTo>
                    <a:pt x="44" y="31"/>
                    <a:pt x="43" y="31"/>
                    <a:pt x="42" y="30"/>
                  </a:cubicBezTo>
                  <a:cubicBezTo>
                    <a:pt x="41" y="30"/>
                    <a:pt x="41" y="30"/>
                    <a:pt x="40" y="29"/>
                  </a:cubicBezTo>
                  <a:cubicBezTo>
                    <a:pt x="39" y="28"/>
                    <a:pt x="39" y="27"/>
                    <a:pt x="38" y="26"/>
                  </a:cubicBezTo>
                  <a:cubicBezTo>
                    <a:pt x="38" y="25"/>
                    <a:pt x="38" y="24"/>
                    <a:pt x="38" y="23"/>
                  </a:cubicBezTo>
                  <a:cubicBezTo>
                    <a:pt x="38" y="23"/>
                    <a:pt x="38" y="22"/>
                    <a:pt x="38" y="22"/>
                  </a:cubicBezTo>
                  <a:cubicBezTo>
                    <a:pt x="38" y="22"/>
                    <a:pt x="39" y="21"/>
                    <a:pt x="39" y="21"/>
                  </a:cubicBezTo>
                  <a:cubicBezTo>
                    <a:pt x="39" y="21"/>
                    <a:pt x="39" y="22"/>
                    <a:pt x="39" y="22"/>
                  </a:cubicBezTo>
                  <a:cubicBezTo>
                    <a:pt x="40" y="21"/>
                    <a:pt x="40" y="20"/>
                    <a:pt x="39" y="20"/>
                  </a:cubicBezTo>
                  <a:cubicBezTo>
                    <a:pt x="39" y="20"/>
                    <a:pt x="38" y="19"/>
                    <a:pt x="38" y="19"/>
                  </a:cubicBezTo>
                  <a:cubicBezTo>
                    <a:pt x="38" y="19"/>
                    <a:pt x="38" y="18"/>
                    <a:pt x="38" y="18"/>
                  </a:cubicBezTo>
                  <a:cubicBezTo>
                    <a:pt x="38" y="18"/>
                    <a:pt x="37" y="19"/>
                    <a:pt x="37" y="18"/>
                  </a:cubicBezTo>
                  <a:cubicBezTo>
                    <a:pt x="37" y="18"/>
                    <a:pt x="37" y="17"/>
                    <a:pt x="37" y="17"/>
                  </a:cubicBezTo>
                  <a:cubicBezTo>
                    <a:pt x="38" y="16"/>
                    <a:pt x="38" y="15"/>
                    <a:pt x="39" y="15"/>
                  </a:cubicBezTo>
                  <a:cubicBezTo>
                    <a:pt x="39" y="15"/>
                    <a:pt x="39" y="15"/>
                    <a:pt x="39" y="16"/>
                  </a:cubicBezTo>
                  <a:cubicBezTo>
                    <a:pt x="40" y="16"/>
                    <a:pt x="41" y="15"/>
                    <a:pt x="41" y="15"/>
                  </a:cubicBezTo>
                  <a:cubicBezTo>
                    <a:pt x="42" y="15"/>
                    <a:pt x="42" y="14"/>
                    <a:pt x="42" y="14"/>
                  </a:cubicBezTo>
                  <a:cubicBezTo>
                    <a:pt x="43" y="14"/>
                    <a:pt x="43" y="14"/>
                    <a:pt x="43" y="14"/>
                  </a:cubicBezTo>
                  <a:cubicBezTo>
                    <a:pt x="44" y="14"/>
                    <a:pt x="43" y="13"/>
                    <a:pt x="44" y="13"/>
                  </a:cubicBezTo>
                  <a:cubicBezTo>
                    <a:pt x="45" y="13"/>
                    <a:pt x="46" y="13"/>
                    <a:pt x="45" y="14"/>
                  </a:cubicBezTo>
                  <a:cubicBezTo>
                    <a:pt x="46" y="14"/>
                    <a:pt x="46" y="13"/>
                    <a:pt x="47" y="13"/>
                  </a:cubicBezTo>
                  <a:cubicBezTo>
                    <a:pt x="47" y="12"/>
                    <a:pt x="47" y="12"/>
                    <a:pt x="47" y="11"/>
                  </a:cubicBezTo>
                  <a:close/>
                  <a:moveTo>
                    <a:pt x="21" y="60"/>
                  </a:moveTo>
                  <a:cubicBezTo>
                    <a:pt x="21" y="59"/>
                    <a:pt x="21" y="59"/>
                    <a:pt x="20" y="58"/>
                  </a:cubicBezTo>
                  <a:cubicBezTo>
                    <a:pt x="20" y="58"/>
                    <a:pt x="20" y="58"/>
                    <a:pt x="20" y="58"/>
                  </a:cubicBezTo>
                  <a:cubicBezTo>
                    <a:pt x="20" y="57"/>
                    <a:pt x="20" y="57"/>
                    <a:pt x="20" y="57"/>
                  </a:cubicBezTo>
                  <a:cubicBezTo>
                    <a:pt x="19" y="57"/>
                    <a:pt x="20" y="56"/>
                    <a:pt x="19" y="56"/>
                  </a:cubicBezTo>
                  <a:cubicBezTo>
                    <a:pt x="19" y="56"/>
                    <a:pt x="20" y="55"/>
                    <a:pt x="19" y="55"/>
                  </a:cubicBezTo>
                  <a:cubicBezTo>
                    <a:pt x="19" y="55"/>
                    <a:pt x="19" y="55"/>
                    <a:pt x="18" y="55"/>
                  </a:cubicBezTo>
                  <a:cubicBezTo>
                    <a:pt x="18" y="55"/>
                    <a:pt x="18" y="55"/>
                    <a:pt x="17" y="55"/>
                  </a:cubicBezTo>
                  <a:cubicBezTo>
                    <a:pt x="17" y="55"/>
                    <a:pt x="17" y="55"/>
                    <a:pt x="16" y="56"/>
                  </a:cubicBezTo>
                  <a:cubicBezTo>
                    <a:pt x="16" y="56"/>
                    <a:pt x="16" y="57"/>
                    <a:pt x="15" y="57"/>
                  </a:cubicBezTo>
                  <a:cubicBezTo>
                    <a:pt x="15" y="57"/>
                    <a:pt x="14" y="58"/>
                    <a:pt x="14" y="57"/>
                  </a:cubicBezTo>
                  <a:cubicBezTo>
                    <a:pt x="13" y="58"/>
                    <a:pt x="12" y="59"/>
                    <a:pt x="11" y="58"/>
                  </a:cubicBezTo>
                  <a:cubicBezTo>
                    <a:pt x="10" y="57"/>
                    <a:pt x="12" y="57"/>
                    <a:pt x="11" y="56"/>
                  </a:cubicBezTo>
                  <a:cubicBezTo>
                    <a:pt x="11" y="56"/>
                    <a:pt x="11" y="57"/>
                    <a:pt x="10" y="58"/>
                  </a:cubicBezTo>
                  <a:cubicBezTo>
                    <a:pt x="10" y="58"/>
                    <a:pt x="10" y="59"/>
                    <a:pt x="10" y="59"/>
                  </a:cubicBezTo>
                  <a:cubicBezTo>
                    <a:pt x="10" y="60"/>
                    <a:pt x="10" y="60"/>
                    <a:pt x="10" y="61"/>
                  </a:cubicBezTo>
                  <a:cubicBezTo>
                    <a:pt x="11" y="60"/>
                    <a:pt x="11" y="61"/>
                    <a:pt x="12" y="61"/>
                  </a:cubicBezTo>
                  <a:cubicBezTo>
                    <a:pt x="12" y="62"/>
                    <a:pt x="12" y="63"/>
                    <a:pt x="12" y="63"/>
                  </a:cubicBezTo>
                  <a:cubicBezTo>
                    <a:pt x="12" y="64"/>
                    <a:pt x="13" y="65"/>
                    <a:pt x="12" y="65"/>
                  </a:cubicBezTo>
                  <a:cubicBezTo>
                    <a:pt x="12" y="65"/>
                    <a:pt x="12" y="65"/>
                    <a:pt x="12" y="66"/>
                  </a:cubicBezTo>
                  <a:cubicBezTo>
                    <a:pt x="12" y="66"/>
                    <a:pt x="12" y="67"/>
                    <a:pt x="12" y="67"/>
                  </a:cubicBezTo>
                  <a:cubicBezTo>
                    <a:pt x="12" y="67"/>
                    <a:pt x="12" y="67"/>
                    <a:pt x="12" y="67"/>
                  </a:cubicBezTo>
                  <a:cubicBezTo>
                    <a:pt x="13" y="67"/>
                    <a:pt x="13" y="67"/>
                    <a:pt x="13" y="67"/>
                  </a:cubicBezTo>
                  <a:cubicBezTo>
                    <a:pt x="13" y="68"/>
                    <a:pt x="13" y="68"/>
                    <a:pt x="12" y="68"/>
                  </a:cubicBezTo>
                  <a:cubicBezTo>
                    <a:pt x="12" y="68"/>
                    <a:pt x="12" y="68"/>
                    <a:pt x="12" y="68"/>
                  </a:cubicBezTo>
                  <a:cubicBezTo>
                    <a:pt x="12" y="69"/>
                    <a:pt x="12" y="69"/>
                    <a:pt x="12" y="69"/>
                  </a:cubicBezTo>
                  <a:cubicBezTo>
                    <a:pt x="12" y="70"/>
                    <a:pt x="12" y="70"/>
                    <a:pt x="12" y="70"/>
                  </a:cubicBezTo>
                  <a:cubicBezTo>
                    <a:pt x="12" y="71"/>
                    <a:pt x="12" y="72"/>
                    <a:pt x="12" y="73"/>
                  </a:cubicBezTo>
                  <a:cubicBezTo>
                    <a:pt x="12" y="74"/>
                    <a:pt x="13" y="74"/>
                    <a:pt x="13" y="74"/>
                  </a:cubicBezTo>
                  <a:cubicBezTo>
                    <a:pt x="13" y="75"/>
                    <a:pt x="13" y="76"/>
                    <a:pt x="14" y="76"/>
                  </a:cubicBezTo>
                  <a:cubicBezTo>
                    <a:pt x="14" y="75"/>
                    <a:pt x="14" y="75"/>
                    <a:pt x="14" y="75"/>
                  </a:cubicBezTo>
                  <a:cubicBezTo>
                    <a:pt x="15" y="76"/>
                    <a:pt x="15" y="76"/>
                    <a:pt x="15" y="75"/>
                  </a:cubicBezTo>
                  <a:cubicBezTo>
                    <a:pt x="16" y="74"/>
                    <a:pt x="16" y="73"/>
                    <a:pt x="16" y="72"/>
                  </a:cubicBezTo>
                  <a:cubicBezTo>
                    <a:pt x="17" y="72"/>
                    <a:pt x="17" y="73"/>
                    <a:pt x="17" y="73"/>
                  </a:cubicBezTo>
                  <a:cubicBezTo>
                    <a:pt x="18" y="73"/>
                    <a:pt x="18" y="73"/>
                    <a:pt x="19" y="74"/>
                  </a:cubicBezTo>
                  <a:cubicBezTo>
                    <a:pt x="20" y="74"/>
                    <a:pt x="20" y="73"/>
                    <a:pt x="20" y="73"/>
                  </a:cubicBezTo>
                  <a:cubicBezTo>
                    <a:pt x="20" y="72"/>
                    <a:pt x="20" y="72"/>
                    <a:pt x="20" y="71"/>
                  </a:cubicBezTo>
                  <a:cubicBezTo>
                    <a:pt x="20" y="71"/>
                    <a:pt x="20" y="70"/>
                    <a:pt x="20" y="69"/>
                  </a:cubicBezTo>
                  <a:cubicBezTo>
                    <a:pt x="20" y="68"/>
                    <a:pt x="21" y="66"/>
                    <a:pt x="20" y="65"/>
                  </a:cubicBezTo>
                  <a:cubicBezTo>
                    <a:pt x="20" y="63"/>
                    <a:pt x="21" y="63"/>
                    <a:pt x="21" y="62"/>
                  </a:cubicBezTo>
                  <a:cubicBezTo>
                    <a:pt x="22" y="61"/>
                    <a:pt x="21" y="60"/>
                    <a:pt x="21" y="60"/>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97" name="Freeform 806">
              <a:extLst>
                <a:ext uri="{FF2B5EF4-FFF2-40B4-BE49-F238E27FC236}">
                  <a16:creationId xmlns:a16="http://schemas.microsoft.com/office/drawing/2014/main" id="{A6E25CDF-EAB8-6FD6-0DF9-09971E9A327E}"/>
                </a:ext>
              </a:extLst>
            </p:cNvPr>
            <p:cNvSpPr>
              <a:spLocks/>
            </p:cNvSpPr>
            <p:nvPr/>
          </p:nvSpPr>
          <p:spPr bwMode="auto">
            <a:xfrm>
              <a:off x="5084763" y="3009900"/>
              <a:ext cx="128587" cy="182563"/>
            </a:xfrm>
            <a:custGeom>
              <a:avLst/>
              <a:gdLst>
                <a:gd name="T0" fmla="*/ 30 w 31"/>
                <a:gd name="T1" fmla="*/ 22 h 44"/>
                <a:gd name="T2" fmla="*/ 29 w 31"/>
                <a:gd name="T3" fmla="*/ 18 h 44"/>
                <a:gd name="T4" fmla="*/ 29 w 31"/>
                <a:gd name="T5" fmla="*/ 14 h 44"/>
                <a:gd name="T6" fmla="*/ 27 w 31"/>
                <a:gd name="T7" fmla="*/ 15 h 44"/>
                <a:gd name="T8" fmla="*/ 26 w 31"/>
                <a:gd name="T9" fmla="*/ 13 h 44"/>
                <a:gd name="T10" fmla="*/ 23 w 31"/>
                <a:gd name="T11" fmla="*/ 11 h 44"/>
                <a:gd name="T12" fmla="*/ 23 w 31"/>
                <a:gd name="T13" fmla="*/ 13 h 44"/>
                <a:gd name="T14" fmla="*/ 22 w 31"/>
                <a:gd name="T15" fmla="*/ 14 h 44"/>
                <a:gd name="T16" fmla="*/ 20 w 31"/>
                <a:gd name="T17" fmla="*/ 14 h 44"/>
                <a:gd name="T18" fmla="*/ 18 w 31"/>
                <a:gd name="T19" fmla="*/ 12 h 44"/>
                <a:gd name="T20" fmla="*/ 17 w 31"/>
                <a:gd name="T21" fmla="*/ 10 h 44"/>
                <a:gd name="T22" fmla="*/ 18 w 31"/>
                <a:gd name="T23" fmla="*/ 9 h 44"/>
                <a:gd name="T24" fmla="*/ 18 w 31"/>
                <a:gd name="T25" fmla="*/ 7 h 44"/>
                <a:gd name="T26" fmla="*/ 20 w 31"/>
                <a:gd name="T27" fmla="*/ 6 h 44"/>
                <a:gd name="T28" fmla="*/ 21 w 31"/>
                <a:gd name="T29" fmla="*/ 4 h 44"/>
                <a:gd name="T30" fmla="*/ 23 w 31"/>
                <a:gd name="T31" fmla="*/ 3 h 44"/>
                <a:gd name="T32" fmla="*/ 22 w 31"/>
                <a:gd name="T33" fmla="*/ 0 h 44"/>
                <a:gd name="T34" fmla="*/ 20 w 31"/>
                <a:gd name="T35" fmla="*/ 3 h 44"/>
                <a:gd name="T36" fmla="*/ 20 w 31"/>
                <a:gd name="T37" fmla="*/ 2 h 44"/>
                <a:gd name="T38" fmla="*/ 18 w 31"/>
                <a:gd name="T39" fmla="*/ 2 h 44"/>
                <a:gd name="T40" fmla="*/ 15 w 31"/>
                <a:gd name="T41" fmla="*/ 5 h 44"/>
                <a:gd name="T42" fmla="*/ 13 w 31"/>
                <a:gd name="T43" fmla="*/ 6 h 44"/>
                <a:gd name="T44" fmla="*/ 15 w 31"/>
                <a:gd name="T45" fmla="*/ 8 h 44"/>
                <a:gd name="T46" fmla="*/ 14 w 31"/>
                <a:gd name="T47" fmla="*/ 12 h 44"/>
                <a:gd name="T48" fmla="*/ 12 w 31"/>
                <a:gd name="T49" fmla="*/ 12 h 44"/>
                <a:gd name="T50" fmla="*/ 8 w 31"/>
                <a:gd name="T51" fmla="*/ 12 h 44"/>
                <a:gd name="T52" fmla="*/ 4 w 31"/>
                <a:gd name="T53" fmla="*/ 12 h 44"/>
                <a:gd name="T54" fmla="*/ 5 w 31"/>
                <a:gd name="T55" fmla="*/ 15 h 44"/>
                <a:gd name="T56" fmla="*/ 7 w 31"/>
                <a:gd name="T57" fmla="*/ 17 h 44"/>
                <a:gd name="T58" fmla="*/ 5 w 31"/>
                <a:gd name="T59" fmla="*/ 20 h 44"/>
                <a:gd name="T60" fmla="*/ 3 w 31"/>
                <a:gd name="T61" fmla="*/ 20 h 44"/>
                <a:gd name="T62" fmla="*/ 4 w 31"/>
                <a:gd name="T63" fmla="*/ 22 h 44"/>
                <a:gd name="T64" fmla="*/ 5 w 31"/>
                <a:gd name="T65" fmla="*/ 23 h 44"/>
                <a:gd name="T66" fmla="*/ 9 w 31"/>
                <a:gd name="T67" fmla="*/ 24 h 44"/>
                <a:gd name="T68" fmla="*/ 10 w 31"/>
                <a:gd name="T69" fmla="*/ 25 h 44"/>
                <a:gd name="T70" fmla="*/ 8 w 31"/>
                <a:gd name="T71" fmla="*/ 28 h 44"/>
                <a:gd name="T72" fmla="*/ 4 w 31"/>
                <a:gd name="T73" fmla="*/ 32 h 44"/>
                <a:gd name="T74" fmla="*/ 10 w 31"/>
                <a:gd name="T75" fmla="*/ 30 h 44"/>
                <a:gd name="T76" fmla="*/ 9 w 31"/>
                <a:gd name="T77" fmla="*/ 32 h 44"/>
                <a:gd name="T78" fmla="*/ 5 w 31"/>
                <a:gd name="T79" fmla="*/ 34 h 44"/>
                <a:gd name="T80" fmla="*/ 4 w 31"/>
                <a:gd name="T81" fmla="*/ 35 h 44"/>
                <a:gd name="T82" fmla="*/ 3 w 31"/>
                <a:gd name="T83" fmla="*/ 36 h 44"/>
                <a:gd name="T84" fmla="*/ 2 w 31"/>
                <a:gd name="T85" fmla="*/ 38 h 44"/>
                <a:gd name="T86" fmla="*/ 3 w 31"/>
                <a:gd name="T87" fmla="*/ 40 h 44"/>
                <a:gd name="T88" fmla="*/ 3 w 31"/>
                <a:gd name="T89" fmla="*/ 42 h 44"/>
                <a:gd name="T90" fmla="*/ 6 w 31"/>
                <a:gd name="T91" fmla="*/ 42 h 44"/>
                <a:gd name="T92" fmla="*/ 6 w 31"/>
                <a:gd name="T93" fmla="*/ 43 h 44"/>
                <a:gd name="T94" fmla="*/ 10 w 31"/>
                <a:gd name="T95" fmla="*/ 43 h 44"/>
                <a:gd name="T96" fmla="*/ 12 w 31"/>
                <a:gd name="T97" fmla="*/ 42 h 44"/>
                <a:gd name="T98" fmla="*/ 15 w 31"/>
                <a:gd name="T99" fmla="*/ 41 h 44"/>
                <a:gd name="T100" fmla="*/ 18 w 31"/>
                <a:gd name="T101" fmla="*/ 39 h 44"/>
                <a:gd name="T102" fmla="*/ 23 w 31"/>
                <a:gd name="T103" fmla="*/ 36 h 44"/>
                <a:gd name="T104" fmla="*/ 25 w 31"/>
                <a:gd name="T105" fmla="*/ 36 h 44"/>
                <a:gd name="T106" fmla="*/ 29 w 31"/>
                <a:gd name="T107" fmla="*/ 33 h 44"/>
                <a:gd name="T108" fmla="*/ 30 w 31"/>
                <a:gd name="T109" fmla="*/ 29 h 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1" h="44">
                  <a:moveTo>
                    <a:pt x="30" y="25"/>
                  </a:moveTo>
                  <a:cubicBezTo>
                    <a:pt x="30" y="25"/>
                    <a:pt x="30" y="24"/>
                    <a:pt x="30" y="24"/>
                  </a:cubicBezTo>
                  <a:cubicBezTo>
                    <a:pt x="30" y="24"/>
                    <a:pt x="30" y="23"/>
                    <a:pt x="30" y="23"/>
                  </a:cubicBezTo>
                  <a:cubicBezTo>
                    <a:pt x="30" y="23"/>
                    <a:pt x="30" y="23"/>
                    <a:pt x="30" y="22"/>
                  </a:cubicBezTo>
                  <a:cubicBezTo>
                    <a:pt x="30" y="22"/>
                    <a:pt x="30" y="22"/>
                    <a:pt x="30" y="21"/>
                  </a:cubicBezTo>
                  <a:cubicBezTo>
                    <a:pt x="30" y="21"/>
                    <a:pt x="30" y="21"/>
                    <a:pt x="30" y="21"/>
                  </a:cubicBezTo>
                  <a:cubicBezTo>
                    <a:pt x="30" y="20"/>
                    <a:pt x="30" y="20"/>
                    <a:pt x="30" y="19"/>
                  </a:cubicBezTo>
                  <a:cubicBezTo>
                    <a:pt x="29" y="19"/>
                    <a:pt x="29" y="18"/>
                    <a:pt x="29" y="18"/>
                  </a:cubicBezTo>
                  <a:cubicBezTo>
                    <a:pt x="29" y="17"/>
                    <a:pt x="29" y="17"/>
                    <a:pt x="29" y="17"/>
                  </a:cubicBezTo>
                  <a:cubicBezTo>
                    <a:pt x="28" y="16"/>
                    <a:pt x="28" y="16"/>
                    <a:pt x="28" y="15"/>
                  </a:cubicBezTo>
                  <a:cubicBezTo>
                    <a:pt x="29" y="15"/>
                    <a:pt x="29" y="16"/>
                    <a:pt x="30" y="16"/>
                  </a:cubicBezTo>
                  <a:cubicBezTo>
                    <a:pt x="30" y="15"/>
                    <a:pt x="29" y="15"/>
                    <a:pt x="29" y="14"/>
                  </a:cubicBezTo>
                  <a:cubicBezTo>
                    <a:pt x="29" y="14"/>
                    <a:pt x="29" y="14"/>
                    <a:pt x="29" y="14"/>
                  </a:cubicBezTo>
                  <a:cubicBezTo>
                    <a:pt x="28" y="15"/>
                    <a:pt x="28" y="15"/>
                    <a:pt x="28" y="15"/>
                  </a:cubicBezTo>
                  <a:cubicBezTo>
                    <a:pt x="28" y="15"/>
                    <a:pt x="28" y="15"/>
                    <a:pt x="28" y="15"/>
                  </a:cubicBezTo>
                  <a:cubicBezTo>
                    <a:pt x="27" y="15"/>
                    <a:pt x="27" y="15"/>
                    <a:pt x="27" y="15"/>
                  </a:cubicBezTo>
                  <a:cubicBezTo>
                    <a:pt x="26" y="15"/>
                    <a:pt x="26" y="15"/>
                    <a:pt x="26" y="15"/>
                  </a:cubicBezTo>
                  <a:cubicBezTo>
                    <a:pt x="27" y="13"/>
                    <a:pt x="27" y="13"/>
                    <a:pt x="27" y="13"/>
                  </a:cubicBezTo>
                  <a:cubicBezTo>
                    <a:pt x="26" y="13"/>
                    <a:pt x="26" y="13"/>
                    <a:pt x="26" y="13"/>
                  </a:cubicBezTo>
                  <a:cubicBezTo>
                    <a:pt x="26" y="13"/>
                    <a:pt x="26" y="13"/>
                    <a:pt x="26" y="13"/>
                  </a:cubicBezTo>
                  <a:cubicBezTo>
                    <a:pt x="25" y="13"/>
                    <a:pt x="25" y="12"/>
                    <a:pt x="25" y="11"/>
                  </a:cubicBezTo>
                  <a:cubicBezTo>
                    <a:pt x="24" y="11"/>
                    <a:pt x="24" y="11"/>
                    <a:pt x="24" y="11"/>
                  </a:cubicBezTo>
                  <a:cubicBezTo>
                    <a:pt x="24" y="11"/>
                    <a:pt x="24" y="11"/>
                    <a:pt x="24" y="11"/>
                  </a:cubicBezTo>
                  <a:cubicBezTo>
                    <a:pt x="23" y="11"/>
                    <a:pt x="23" y="11"/>
                    <a:pt x="23" y="11"/>
                  </a:cubicBezTo>
                  <a:cubicBezTo>
                    <a:pt x="23" y="11"/>
                    <a:pt x="23" y="11"/>
                    <a:pt x="23" y="11"/>
                  </a:cubicBezTo>
                  <a:cubicBezTo>
                    <a:pt x="23" y="12"/>
                    <a:pt x="23" y="12"/>
                    <a:pt x="23" y="12"/>
                  </a:cubicBezTo>
                  <a:cubicBezTo>
                    <a:pt x="23" y="12"/>
                    <a:pt x="23" y="12"/>
                    <a:pt x="23" y="12"/>
                  </a:cubicBezTo>
                  <a:cubicBezTo>
                    <a:pt x="23" y="13"/>
                    <a:pt x="23" y="13"/>
                    <a:pt x="23" y="13"/>
                  </a:cubicBezTo>
                  <a:cubicBezTo>
                    <a:pt x="22" y="13"/>
                    <a:pt x="22" y="13"/>
                    <a:pt x="22" y="13"/>
                  </a:cubicBezTo>
                  <a:cubicBezTo>
                    <a:pt x="22" y="14"/>
                    <a:pt x="22" y="14"/>
                    <a:pt x="22" y="14"/>
                  </a:cubicBezTo>
                  <a:cubicBezTo>
                    <a:pt x="22" y="13"/>
                    <a:pt x="22" y="13"/>
                    <a:pt x="22" y="13"/>
                  </a:cubicBezTo>
                  <a:cubicBezTo>
                    <a:pt x="22" y="14"/>
                    <a:pt x="22" y="14"/>
                    <a:pt x="22" y="14"/>
                  </a:cubicBezTo>
                  <a:cubicBezTo>
                    <a:pt x="22" y="14"/>
                    <a:pt x="22" y="14"/>
                    <a:pt x="22" y="14"/>
                  </a:cubicBezTo>
                  <a:cubicBezTo>
                    <a:pt x="21" y="14"/>
                    <a:pt x="21" y="14"/>
                    <a:pt x="21" y="14"/>
                  </a:cubicBezTo>
                  <a:cubicBezTo>
                    <a:pt x="21" y="13"/>
                    <a:pt x="21" y="13"/>
                    <a:pt x="21" y="13"/>
                  </a:cubicBezTo>
                  <a:cubicBezTo>
                    <a:pt x="20" y="14"/>
                    <a:pt x="20" y="14"/>
                    <a:pt x="20" y="14"/>
                  </a:cubicBezTo>
                  <a:cubicBezTo>
                    <a:pt x="20" y="13"/>
                    <a:pt x="20" y="13"/>
                    <a:pt x="20" y="13"/>
                  </a:cubicBezTo>
                  <a:cubicBezTo>
                    <a:pt x="19" y="13"/>
                    <a:pt x="19" y="13"/>
                    <a:pt x="19" y="13"/>
                  </a:cubicBezTo>
                  <a:cubicBezTo>
                    <a:pt x="18" y="13"/>
                    <a:pt x="18" y="13"/>
                    <a:pt x="18" y="13"/>
                  </a:cubicBezTo>
                  <a:cubicBezTo>
                    <a:pt x="18" y="12"/>
                    <a:pt x="18" y="12"/>
                    <a:pt x="18" y="12"/>
                  </a:cubicBezTo>
                  <a:cubicBezTo>
                    <a:pt x="18" y="12"/>
                    <a:pt x="18" y="12"/>
                    <a:pt x="18" y="12"/>
                  </a:cubicBezTo>
                  <a:cubicBezTo>
                    <a:pt x="17" y="11"/>
                    <a:pt x="17" y="11"/>
                    <a:pt x="17" y="11"/>
                  </a:cubicBezTo>
                  <a:cubicBezTo>
                    <a:pt x="17" y="11"/>
                    <a:pt x="17" y="11"/>
                    <a:pt x="17" y="11"/>
                  </a:cubicBezTo>
                  <a:cubicBezTo>
                    <a:pt x="17" y="10"/>
                    <a:pt x="17" y="10"/>
                    <a:pt x="17" y="10"/>
                  </a:cubicBezTo>
                  <a:cubicBezTo>
                    <a:pt x="16" y="9"/>
                    <a:pt x="16" y="9"/>
                    <a:pt x="16" y="9"/>
                  </a:cubicBezTo>
                  <a:cubicBezTo>
                    <a:pt x="17" y="9"/>
                    <a:pt x="17" y="9"/>
                    <a:pt x="17" y="9"/>
                  </a:cubicBezTo>
                  <a:cubicBezTo>
                    <a:pt x="17" y="9"/>
                    <a:pt x="17" y="9"/>
                    <a:pt x="17" y="9"/>
                  </a:cubicBezTo>
                  <a:cubicBezTo>
                    <a:pt x="18" y="9"/>
                    <a:pt x="18" y="9"/>
                    <a:pt x="18" y="9"/>
                  </a:cubicBezTo>
                  <a:cubicBezTo>
                    <a:pt x="18" y="9"/>
                    <a:pt x="18" y="9"/>
                    <a:pt x="18" y="9"/>
                  </a:cubicBezTo>
                  <a:cubicBezTo>
                    <a:pt x="19" y="8"/>
                    <a:pt x="19" y="8"/>
                    <a:pt x="19" y="8"/>
                  </a:cubicBezTo>
                  <a:cubicBezTo>
                    <a:pt x="19" y="8"/>
                    <a:pt x="19" y="8"/>
                    <a:pt x="19" y="8"/>
                  </a:cubicBezTo>
                  <a:cubicBezTo>
                    <a:pt x="18" y="7"/>
                    <a:pt x="18" y="7"/>
                    <a:pt x="18" y="7"/>
                  </a:cubicBezTo>
                  <a:cubicBezTo>
                    <a:pt x="18" y="7"/>
                    <a:pt x="18" y="7"/>
                    <a:pt x="18" y="7"/>
                  </a:cubicBezTo>
                  <a:cubicBezTo>
                    <a:pt x="18" y="6"/>
                    <a:pt x="18" y="6"/>
                    <a:pt x="18" y="6"/>
                  </a:cubicBezTo>
                  <a:cubicBezTo>
                    <a:pt x="19" y="7"/>
                    <a:pt x="19" y="7"/>
                    <a:pt x="19" y="7"/>
                  </a:cubicBezTo>
                  <a:cubicBezTo>
                    <a:pt x="20" y="6"/>
                    <a:pt x="20" y="6"/>
                    <a:pt x="20" y="6"/>
                  </a:cubicBezTo>
                  <a:cubicBezTo>
                    <a:pt x="21" y="6"/>
                    <a:pt x="21" y="6"/>
                    <a:pt x="21" y="6"/>
                  </a:cubicBezTo>
                  <a:cubicBezTo>
                    <a:pt x="21" y="6"/>
                    <a:pt x="21" y="6"/>
                    <a:pt x="21" y="6"/>
                  </a:cubicBezTo>
                  <a:cubicBezTo>
                    <a:pt x="21" y="5"/>
                    <a:pt x="21" y="5"/>
                    <a:pt x="21" y="5"/>
                  </a:cubicBezTo>
                  <a:cubicBezTo>
                    <a:pt x="21" y="4"/>
                    <a:pt x="21" y="4"/>
                    <a:pt x="21" y="4"/>
                  </a:cubicBezTo>
                  <a:cubicBezTo>
                    <a:pt x="22" y="4"/>
                    <a:pt x="22" y="4"/>
                    <a:pt x="22" y="4"/>
                  </a:cubicBezTo>
                  <a:cubicBezTo>
                    <a:pt x="22" y="4"/>
                    <a:pt x="22" y="4"/>
                    <a:pt x="22" y="4"/>
                  </a:cubicBezTo>
                  <a:cubicBezTo>
                    <a:pt x="22" y="3"/>
                    <a:pt x="22" y="3"/>
                    <a:pt x="22" y="3"/>
                  </a:cubicBezTo>
                  <a:cubicBezTo>
                    <a:pt x="23" y="3"/>
                    <a:pt x="23" y="3"/>
                    <a:pt x="23" y="3"/>
                  </a:cubicBezTo>
                  <a:cubicBezTo>
                    <a:pt x="23" y="2"/>
                    <a:pt x="24" y="2"/>
                    <a:pt x="24" y="2"/>
                  </a:cubicBezTo>
                  <a:cubicBezTo>
                    <a:pt x="24" y="1"/>
                    <a:pt x="24" y="1"/>
                    <a:pt x="23" y="1"/>
                  </a:cubicBezTo>
                  <a:cubicBezTo>
                    <a:pt x="23" y="0"/>
                    <a:pt x="23" y="0"/>
                    <a:pt x="22" y="0"/>
                  </a:cubicBezTo>
                  <a:cubicBezTo>
                    <a:pt x="21" y="0"/>
                    <a:pt x="22" y="0"/>
                    <a:pt x="22" y="0"/>
                  </a:cubicBezTo>
                  <a:cubicBezTo>
                    <a:pt x="22" y="1"/>
                    <a:pt x="21" y="0"/>
                    <a:pt x="21" y="1"/>
                  </a:cubicBezTo>
                  <a:cubicBezTo>
                    <a:pt x="20" y="1"/>
                    <a:pt x="21" y="2"/>
                    <a:pt x="21" y="3"/>
                  </a:cubicBezTo>
                  <a:cubicBezTo>
                    <a:pt x="21" y="3"/>
                    <a:pt x="20" y="5"/>
                    <a:pt x="20" y="4"/>
                  </a:cubicBezTo>
                  <a:cubicBezTo>
                    <a:pt x="19" y="4"/>
                    <a:pt x="20" y="3"/>
                    <a:pt x="20" y="3"/>
                  </a:cubicBezTo>
                  <a:cubicBezTo>
                    <a:pt x="21" y="2"/>
                    <a:pt x="20" y="2"/>
                    <a:pt x="20" y="2"/>
                  </a:cubicBezTo>
                  <a:cubicBezTo>
                    <a:pt x="20" y="2"/>
                    <a:pt x="20" y="1"/>
                    <a:pt x="20" y="1"/>
                  </a:cubicBezTo>
                  <a:cubicBezTo>
                    <a:pt x="20" y="1"/>
                    <a:pt x="19" y="1"/>
                    <a:pt x="19" y="1"/>
                  </a:cubicBezTo>
                  <a:cubicBezTo>
                    <a:pt x="19" y="1"/>
                    <a:pt x="20" y="1"/>
                    <a:pt x="20" y="2"/>
                  </a:cubicBezTo>
                  <a:cubicBezTo>
                    <a:pt x="20" y="2"/>
                    <a:pt x="19" y="2"/>
                    <a:pt x="19" y="2"/>
                  </a:cubicBezTo>
                  <a:cubicBezTo>
                    <a:pt x="19" y="2"/>
                    <a:pt x="19" y="2"/>
                    <a:pt x="19" y="2"/>
                  </a:cubicBezTo>
                  <a:cubicBezTo>
                    <a:pt x="19" y="2"/>
                    <a:pt x="19" y="2"/>
                    <a:pt x="19" y="2"/>
                  </a:cubicBezTo>
                  <a:cubicBezTo>
                    <a:pt x="18" y="2"/>
                    <a:pt x="18" y="2"/>
                    <a:pt x="18" y="2"/>
                  </a:cubicBezTo>
                  <a:cubicBezTo>
                    <a:pt x="18" y="2"/>
                    <a:pt x="18" y="2"/>
                    <a:pt x="18" y="2"/>
                  </a:cubicBezTo>
                  <a:cubicBezTo>
                    <a:pt x="17" y="2"/>
                    <a:pt x="17" y="2"/>
                    <a:pt x="16" y="2"/>
                  </a:cubicBezTo>
                  <a:cubicBezTo>
                    <a:pt x="16" y="1"/>
                    <a:pt x="14" y="3"/>
                    <a:pt x="14" y="4"/>
                  </a:cubicBezTo>
                  <a:cubicBezTo>
                    <a:pt x="15" y="4"/>
                    <a:pt x="15" y="4"/>
                    <a:pt x="15" y="5"/>
                  </a:cubicBezTo>
                  <a:cubicBezTo>
                    <a:pt x="15" y="5"/>
                    <a:pt x="15" y="5"/>
                    <a:pt x="15" y="5"/>
                  </a:cubicBezTo>
                  <a:cubicBezTo>
                    <a:pt x="15" y="5"/>
                    <a:pt x="15" y="6"/>
                    <a:pt x="15" y="5"/>
                  </a:cubicBezTo>
                  <a:cubicBezTo>
                    <a:pt x="13" y="5"/>
                    <a:pt x="15" y="6"/>
                    <a:pt x="14" y="7"/>
                  </a:cubicBezTo>
                  <a:cubicBezTo>
                    <a:pt x="14" y="7"/>
                    <a:pt x="13" y="6"/>
                    <a:pt x="13" y="6"/>
                  </a:cubicBezTo>
                  <a:cubicBezTo>
                    <a:pt x="13" y="7"/>
                    <a:pt x="12" y="7"/>
                    <a:pt x="12" y="8"/>
                  </a:cubicBezTo>
                  <a:cubicBezTo>
                    <a:pt x="12" y="8"/>
                    <a:pt x="13" y="8"/>
                    <a:pt x="13" y="8"/>
                  </a:cubicBezTo>
                  <a:cubicBezTo>
                    <a:pt x="13" y="8"/>
                    <a:pt x="14" y="8"/>
                    <a:pt x="14" y="8"/>
                  </a:cubicBezTo>
                  <a:cubicBezTo>
                    <a:pt x="15" y="8"/>
                    <a:pt x="14" y="9"/>
                    <a:pt x="15" y="8"/>
                  </a:cubicBezTo>
                  <a:cubicBezTo>
                    <a:pt x="15" y="8"/>
                    <a:pt x="16" y="8"/>
                    <a:pt x="16" y="8"/>
                  </a:cubicBezTo>
                  <a:cubicBezTo>
                    <a:pt x="17" y="9"/>
                    <a:pt x="14" y="10"/>
                    <a:pt x="14" y="11"/>
                  </a:cubicBezTo>
                  <a:cubicBezTo>
                    <a:pt x="14" y="11"/>
                    <a:pt x="14" y="11"/>
                    <a:pt x="14" y="11"/>
                  </a:cubicBezTo>
                  <a:cubicBezTo>
                    <a:pt x="13" y="11"/>
                    <a:pt x="14" y="11"/>
                    <a:pt x="14" y="12"/>
                  </a:cubicBezTo>
                  <a:cubicBezTo>
                    <a:pt x="14" y="12"/>
                    <a:pt x="14" y="12"/>
                    <a:pt x="14" y="12"/>
                  </a:cubicBezTo>
                  <a:cubicBezTo>
                    <a:pt x="14" y="13"/>
                    <a:pt x="14" y="13"/>
                    <a:pt x="14" y="13"/>
                  </a:cubicBezTo>
                  <a:cubicBezTo>
                    <a:pt x="13" y="13"/>
                    <a:pt x="13" y="12"/>
                    <a:pt x="13" y="12"/>
                  </a:cubicBezTo>
                  <a:cubicBezTo>
                    <a:pt x="13" y="12"/>
                    <a:pt x="12" y="12"/>
                    <a:pt x="12" y="12"/>
                  </a:cubicBezTo>
                  <a:cubicBezTo>
                    <a:pt x="11" y="12"/>
                    <a:pt x="11" y="12"/>
                    <a:pt x="11" y="12"/>
                  </a:cubicBezTo>
                  <a:cubicBezTo>
                    <a:pt x="10" y="12"/>
                    <a:pt x="10" y="13"/>
                    <a:pt x="10" y="14"/>
                  </a:cubicBezTo>
                  <a:cubicBezTo>
                    <a:pt x="9" y="13"/>
                    <a:pt x="9" y="13"/>
                    <a:pt x="9" y="12"/>
                  </a:cubicBezTo>
                  <a:cubicBezTo>
                    <a:pt x="9" y="12"/>
                    <a:pt x="8" y="12"/>
                    <a:pt x="8" y="12"/>
                  </a:cubicBezTo>
                  <a:cubicBezTo>
                    <a:pt x="7" y="12"/>
                    <a:pt x="5" y="11"/>
                    <a:pt x="5" y="12"/>
                  </a:cubicBezTo>
                  <a:cubicBezTo>
                    <a:pt x="6" y="12"/>
                    <a:pt x="6" y="12"/>
                    <a:pt x="6" y="12"/>
                  </a:cubicBezTo>
                  <a:cubicBezTo>
                    <a:pt x="5" y="12"/>
                    <a:pt x="5" y="12"/>
                    <a:pt x="5" y="12"/>
                  </a:cubicBezTo>
                  <a:cubicBezTo>
                    <a:pt x="4" y="12"/>
                    <a:pt x="5" y="12"/>
                    <a:pt x="4" y="12"/>
                  </a:cubicBezTo>
                  <a:cubicBezTo>
                    <a:pt x="3" y="12"/>
                    <a:pt x="3" y="13"/>
                    <a:pt x="3" y="13"/>
                  </a:cubicBezTo>
                  <a:cubicBezTo>
                    <a:pt x="4" y="13"/>
                    <a:pt x="4" y="13"/>
                    <a:pt x="4" y="13"/>
                  </a:cubicBezTo>
                  <a:cubicBezTo>
                    <a:pt x="4" y="13"/>
                    <a:pt x="5" y="14"/>
                    <a:pt x="5" y="14"/>
                  </a:cubicBezTo>
                  <a:cubicBezTo>
                    <a:pt x="5" y="14"/>
                    <a:pt x="5" y="15"/>
                    <a:pt x="5" y="15"/>
                  </a:cubicBezTo>
                  <a:cubicBezTo>
                    <a:pt x="5" y="15"/>
                    <a:pt x="5" y="15"/>
                    <a:pt x="5" y="16"/>
                  </a:cubicBezTo>
                  <a:cubicBezTo>
                    <a:pt x="5" y="16"/>
                    <a:pt x="4" y="16"/>
                    <a:pt x="4" y="16"/>
                  </a:cubicBezTo>
                  <a:cubicBezTo>
                    <a:pt x="5" y="17"/>
                    <a:pt x="5" y="17"/>
                    <a:pt x="6" y="17"/>
                  </a:cubicBezTo>
                  <a:cubicBezTo>
                    <a:pt x="6" y="16"/>
                    <a:pt x="7" y="16"/>
                    <a:pt x="7" y="17"/>
                  </a:cubicBezTo>
                  <a:cubicBezTo>
                    <a:pt x="7" y="18"/>
                    <a:pt x="6" y="18"/>
                    <a:pt x="5" y="18"/>
                  </a:cubicBezTo>
                  <a:cubicBezTo>
                    <a:pt x="5" y="18"/>
                    <a:pt x="4" y="19"/>
                    <a:pt x="5" y="19"/>
                  </a:cubicBezTo>
                  <a:cubicBezTo>
                    <a:pt x="5" y="19"/>
                    <a:pt x="5" y="19"/>
                    <a:pt x="5" y="19"/>
                  </a:cubicBezTo>
                  <a:cubicBezTo>
                    <a:pt x="5" y="19"/>
                    <a:pt x="5" y="20"/>
                    <a:pt x="5" y="20"/>
                  </a:cubicBezTo>
                  <a:cubicBezTo>
                    <a:pt x="6" y="20"/>
                    <a:pt x="6" y="20"/>
                    <a:pt x="6" y="20"/>
                  </a:cubicBezTo>
                  <a:cubicBezTo>
                    <a:pt x="5" y="20"/>
                    <a:pt x="5" y="20"/>
                    <a:pt x="4" y="20"/>
                  </a:cubicBezTo>
                  <a:cubicBezTo>
                    <a:pt x="4" y="20"/>
                    <a:pt x="4" y="20"/>
                    <a:pt x="4" y="20"/>
                  </a:cubicBezTo>
                  <a:cubicBezTo>
                    <a:pt x="4" y="20"/>
                    <a:pt x="4" y="20"/>
                    <a:pt x="3" y="20"/>
                  </a:cubicBezTo>
                  <a:cubicBezTo>
                    <a:pt x="3" y="20"/>
                    <a:pt x="3" y="20"/>
                    <a:pt x="3" y="21"/>
                  </a:cubicBezTo>
                  <a:cubicBezTo>
                    <a:pt x="3" y="21"/>
                    <a:pt x="3" y="21"/>
                    <a:pt x="3" y="21"/>
                  </a:cubicBezTo>
                  <a:cubicBezTo>
                    <a:pt x="3" y="22"/>
                    <a:pt x="3" y="22"/>
                    <a:pt x="3" y="22"/>
                  </a:cubicBezTo>
                  <a:cubicBezTo>
                    <a:pt x="3" y="22"/>
                    <a:pt x="4" y="22"/>
                    <a:pt x="4" y="22"/>
                  </a:cubicBezTo>
                  <a:cubicBezTo>
                    <a:pt x="4" y="23"/>
                    <a:pt x="4" y="22"/>
                    <a:pt x="4" y="22"/>
                  </a:cubicBezTo>
                  <a:cubicBezTo>
                    <a:pt x="5" y="22"/>
                    <a:pt x="5" y="22"/>
                    <a:pt x="5" y="22"/>
                  </a:cubicBezTo>
                  <a:cubicBezTo>
                    <a:pt x="5" y="22"/>
                    <a:pt x="5" y="22"/>
                    <a:pt x="5" y="23"/>
                  </a:cubicBezTo>
                  <a:cubicBezTo>
                    <a:pt x="5" y="23"/>
                    <a:pt x="5" y="23"/>
                    <a:pt x="5" y="23"/>
                  </a:cubicBezTo>
                  <a:cubicBezTo>
                    <a:pt x="5" y="23"/>
                    <a:pt x="5" y="23"/>
                    <a:pt x="5" y="23"/>
                  </a:cubicBezTo>
                  <a:cubicBezTo>
                    <a:pt x="6" y="23"/>
                    <a:pt x="6" y="22"/>
                    <a:pt x="6" y="22"/>
                  </a:cubicBezTo>
                  <a:cubicBezTo>
                    <a:pt x="7" y="22"/>
                    <a:pt x="6" y="24"/>
                    <a:pt x="7" y="24"/>
                  </a:cubicBezTo>
                  <a:cubicBezTo>
                    <a:pt x="8" y="24"/>
                    <a:pt x="9" y="24"/>
                    <a:pt x="9" y="24"/>
                  </a:cubicBezTo>
                  <a:cubicBezTo>
                    <a:pt x="10" y="24"/>
                    <a:pt x="10" y="24"/>
                    <a:pt x="11" y="24"/>
                  </a:cubicBezTo>
                  <a:cubicBezTo>
                    <a:pt x="11" y="24"/>
                    <a:pt x="11" y="24"/>
                    <a:pt x="11" y="24"/>
                  </a:cubicBezTo>
                  <a:cubicBezTo>
                    <a:pt x="11" y="24"/>
                    <a:pt x="11" y="24"/>
                    <a:pt x="11" y="25"/>
                  </a:cubicBezTo>
                  <a:cubicBezTo>
                    <a:pt x="11" y="25"/>
                    <a:pt x="10" y="25"/>
                    <a:pt x="10" y="25"/>
                  </a:cubicBezTo>
                  <a:cubicBezTo>
                    <a:pt x="10" y="25"/>
                    <a:pt x="9" y="26"/>
                    <a:pt x="9" y="25"/>
                  </a:cubicBezTo>
                  <a:cubicBezTo>
                    <a:pt x="9" y="25"/>
                    <a:pt x="8" y="27"/>
                    <a:pt x="8" y="27"/>
                  </a:cubicBezTo>
                  <a:cubicBezTo>
                    <a:pt x="8" y="27"/>
                    <a:pt x="8" y="27"/>
                    <a:pt x="7" y="27"/>
                  </a:cubicBezTo>
                  <a:cubicBezTo>
                    <a:pt x="8" y="28"/>
                    <a:pt x="8" y="28"/>
                    <a:pt x="8" y="28"/>
                  </a:cubicBezTo>
                  <a:cubicBezTo>
                    <a:pt x="8" y="28"/>
                    <a:pt x="8" y="29"/>
                    <a:pt x="7" y="29"/>
                  </a:cubicBezTo>
                  <a:cubicBezTo>
                    <a:pt x="7" y="29"/>
                    <a:pt x="7" y="29"/>
                    <a:pt x="7" y="30"/>
                  </a:cubicBezTo>
                  <a:cubicBezTo>
                    <a:pt x="6" y="30"/>
                    <a:pt x="6" y="30"/>
                    <a:pt x="6" y="31"/>
                  </a:cubicBezTo>
                  <a:cubicBezTo>
                    <a:pt x="5" y="31"/>
                    <a:pt x="5" y="31"/>
                    <a:pt x="4" y="32"/>
                  </a:cubicBezTo>
                  <a:cubicBezTo>
                    <a:pt x="6" y="32"/>
                    <a:pt x="6" y="31"/>
                    <a:pt x="7" y="31"/>
                  </a:cubicBezTo>
                  <a:cubicBezTo>
                    <a:pt x="7" y="30"/>
                    <a:pt x="7" y="31"/>
                    <a:pt x="8" y="31"/>
                  </a:cubicBezTo>
                  <a:cubicBezTo>
                    <a:pt x="8" y="31"/>
                    <a:pt x="9" y="31"/>
                    <a:pt x="9" y="31"/>
                  </a:cubicBezTo>
                  <a:cubicBezTo>
                    <a:pt x="9" y="31"/>
                    <a:pt x="10" y="31"/>
                    <a:pt x="10" y="30"/>
                  </a:cubicBezTo>
                  <a:cubicBezTo>
                    <a:pt x="10" y="30"/>
                    <a:pt x="10" y="30"/>
                    <a:pt x="11" y="29"/>
                  </a:cubicBezTo>
                  <a:cubicBezTo>
                    <a:pt x="11" y="29"/>
                    <a:pt x="11" y="30"/>
                    <a:pt x="11" y="30"/>
                  </a:cubicBezTo>
                  <a:cubicBezTo>
                    <a:pt x="11" y="30"/>
                    <a:pt x="11" y="30"/>
                    <a:pt x="12" y="31"/>
                  </a:cubicBezTo>
                  <a:cubicBezTo>
                    <a:pt x="11" y="31"/>
                    <a:pt x="10" y="31"/>
                    <a:pt x="9" y="32"/>
                  </a:cubicBezTo>
                  <a:cubicBezTo>
                    <a:pt x="8" y="32"/>
                    <a:pt x="7" y="31"/>
                    <a:pt x="7" y="32"/>
                  </a:cubicBezTo>
                  <a:cubicBezTo>
                    <a:pt x="6" y="32"/>
                    <a:pt x="7" y="32"/>
                    <a:pt x="6" y="32"/>
                  </a:cubicBezTo>
                  <a:cubicBezTo>
                    <a:pt x="6" y="33"/>
                    <a:pt x="5" y="33"/>
                    <a:pt x="5" y="33"/>
                  </a:cubicBezTo>
                  <a:cubicBezTo>
                    <a:pt x="4" y="34"/>
                    <a:pt x="5" y="33"/>
                    <a:pt x="5" y="34"/>
                  </a:cubicBezTo>
                  <a:cubicBezTo>
                    <a:pt x="5" y="34"/>
                    <a:pt x="5" y="34"/>
                    <a:pt x="5" y="34"/>
                  </a:cubicBezTo>
                  <a:cubicBezTo>
                    <a:pt x="5" y="35"/>
                    <a:pt x="5" y="35"/>
                    <a:pt x="5" y="35"/>
                  </a:cubicBezTo>
                  <a:cubicBezTo>
                    <a:pt x="5" y="35"/>
                    <a:pt x="5" y="35"/>
                    <a:pt x="4" y="35"/>
                  </a:cubicBezTo>
                  <a:cubicBezTo>
                    <a:pt x="4" y="35"/>
                    <a:pt x="4" y="35"/>
                    <a:pt x="4" y="35"/>
                  </a:cubicBezTo>
                  <a:cubicBezTo>
                    <a:pt x="3" y="35"/>
                    <a:pt x="3" y="35"/>
                    <a:pt x="3" y="35"/>
                  </a:cubicBezTo>
                  <a:cubicBezTo>
                    <a:pt x="2" y="35"/>
                    <a:pt x="0" y="36"/>
                    <a:pt x="1" y="37"/>
                  </a:cubicBezTo>
                  <a:cubicBezTo>
                    <a:pt x="1" y="37"/>
                    <a:pt x="2" y="36"/>
                    <a:pt x="2" y="36"/>
                  </a:cubicBezTo>
                  <a:cubicBezTo>
                    <a:pt x="2" y="36"/>
                    <a:pt x="3" y="36"/>
                    <a:pt x="3" y="36"/>
                  </a:cubicBezTo>
                  <a:cubicBezTo>
                    <a:pt x="3" y="36"/>
                    <a:pt x="4" y="36"/>
                    <a:pt x="4" y="36"/>
                  </a:cubicBezTo>
                  <a:cubicBezTo>
                    <a:pt x="4" y="36"/>
                    <a:pt x="5" y="36"/>
                    <a:pt x="5" y="36"/>
                  </a:cubicBezTo>
                  <a:cubicBezTo>
                    <a:pt x="5" y="37"/>
                    <a:pt x="4" y="37"/>
                    <a:pt x="4" y="37"/>
                  </a:cubicBezTo>
                  <a:cubicBezTo>
                    <a:pt x="3" y="37"/>
                    <a:pt x="2" y="37"/>
                    <a:pt x="2" y="38"/>
                  </a:cubicBezTo>
                  <a:cubicBezTo>
                    <a:pt x="2" y="38"/>
                    <a:pt x="2" y="39"/>
                    <a:pt x="2" y="39"/>
                  </a:cubicBezTo>
                  <a:cubicBezTo>
                    <a:pt x="2" y="39"/>
                    <a:pt x="2" y="39"/>
                    <a:pt x="2" y="39"/>
                  </a:cubicBezTo>
                  <a:cubicBezTo>
                    <a:pt x="1" y="39"/>
                    <a:pt x="1" y="39"/>
                    <a:pt x="2" y="40"/>
                  </a:cubicBezTo>
                  <a:cubicBezTo>
                    <a:pt x="2" y="40"/>
                    <a:pt x="2" y="39"/>
                    <a:pt x="3" y="40"/>
                  </a:cubicBezTo>
                  <a:cubicBezTo>
                    <a:pt x="3" y="40"/>
                    <a:pt x="3" y="40"/>
                    <a:pt x="3" y="40"/>
                  </a:cubicBezTo>
                  <a:cubicBezTo>
                    <a:pt x="4" y="41"/>
                    <a:pt x="4" y="40"/>
                    <a:pt x="5" y="40"/>
                  </a:cubicBezTo>
                  <a:cubicBezTo>
                    <a:pt x="5" y="40"/>
                    <a:pt x="6" y="39"/>
                    <a:pt x="6" y="39"/>
                  </a:cubicBezTo>
                  <a:cubicBezTo>
                    <a:pt x="6" y="40"/>
                    <a:pt x="3" y="41"/>
                    <a:pt x="3" y="42"/>
                  </a:cubicBezTo>
                  <a:cubicBezTo>
                    <a:pt x="4" y="42"/>
                    <a:pt x="5" y="42"/>
                    <a:pt x="6" y="41"/>
                  </a:cubicBezTo>
                  <a:cubicBezTo>
                    <a:pt x="6" y="41"/>
                    <a:pt x="7" y="40"/>
                    <a:pt x="7" y="40"/>
                  </a:cubicBezTo>
                  <a:cubicBezTo>
                    <a:pt x="8" y="40"/>
                    <a:pt x="8" y="41"/>
                    <a:pt x="7" y="42"/>
                  </a:cubicBezTo>
                  <a:cubicBezTo>
                    <a:pt x="7" y="42"/>
                    <a:pt x="6" y="42"/>
                    <a:pt x="6" y="42"/>
                  </a:cubicBezTo>
                  <a:cubicBezTo>
                    <a:pt x="6" y="42"/>
                    <a:pt x="6" y="42"/>
                    <a:pt x="7" y="42"/>
                  </a:cubicBezTo>
                  <a:cubicBezTo>
                    <a:pt x="6" y="42"/>
                    <a:pt x="6" y="43"/>
                    <a:pt x="6" y="43"/>
                  </a:cubicBezTo>
                  <a:cubicBezTo>
                    <a:pt x="6" y="43"/>
                    <a:pt x="5" y="43"/>
                    <a:pt x="5" y="44"/>
                  </a:cubicBezTo>
                  <a:cubicBezTo>
                    <a:pt x="5" y="44"/>
                    <a:pt x="6" y="43"/>
                    <a:pt x="6" y="43"/>
                  </a:cubicBezTo>
                  <a:cubicBezTo>
                    <a:pt x="6" y="43"/>
                    <a:pt x="7" y="43"/>
                    <a:pt x="7" y="43"/>
                  </a:cubicBezTo>
                  <a:cubicBezTo>
                    <a:pt x="7" y="43"/>
                    <a:pt x="7" y="43"/>
                    <a:pt x="8" y="43"/>
                  </a:cubicBezTo>
                  <a:cubicBezTo>
                    <a:pt x="8" y="43"/>
                    <a:pt x="8" y="43"/>
                    <a:pt x="9" y="43"/>
                  </a:cubicBezTo>
                  <a:cubicBezTo>
                    <a:pt x="9" y="43"/>
                    <a:pt x="9" y="43"/>
                    <a:pt x="10" y="43"/>
                  </a:cubicBezTo>
                  <a:cubicBezTo>
                    <a:pt x="10" y="43"/>
                    <a:pt x="10" y="43"/>
                    <a:pt x="11" y="43"/>
                  </a:cubicBezTo>
                  <a:cubicBezTo>
                    <a:pt x="11" y="43"/>
                    <a:pt x="11" y="42"/>
                    <a:pt x="11" y="42"/>
                  </a:cubicBezTo>
                  <a:cubicBezTo>
                    <a:pt x="12" y="42"/>
                    <a:pt x="12" y="42"/>
                    <a:pt x="12" y="42"/>
                  </a:cubicBezTo>
                  <a:cubicBezTo>
                    <a:pt x="12" y="42"/>
                    <a:pt x="12" y="42"/>
                    <a:pt x="12" y="42"/>
                  </a:cubicBezTo>
                  <a:cubicBezTo>
                    <a:pt x="13" y="42"/>
                    <a:pt x="12" y="42"/>
                    <a:pt x="13" y="42"/>
                  </a:cubicBezTo>
                  <a:cubicBezTo>
                    <a:pt x="13" y="42"/>
                    <a:pt x="13" y="42"/>
                    <a:pt x="14" y="42"/>
                  </a:cubicBezTo>
                  <a:cubicBezTo>
                    <a:pt x="14" y="42"/>
                    <a:pt x="14" y="41"/>
                    <a:pt x="14" y="41"/>
                  </a:cubicBezTo>
                  <a:cubicBezTo>
                    <a:pt x="15" y="41"/>
                    <a:pt x="15" y="41"/>
                    <a:pt x="15" y="41"/>
                  </a:cubicBezTo>
                  <a:cubicBezTo>
                    <a:pt x="15" y="40"/>
                    <a:pt x="15" y="40"/>
                    <a:pt x="15" y="39"/>
                  </a:cubicBezTo>
                  <a:cubicBezTo>
                    <a:pt x="15" y="39"/>
                    <a:pt x="16" y="39"/>
                    <a:pt x="16" y="39"/>
                  </a:cubicBezTo>
                  <a:cubicBezTo>
                    <a:pt x="16" y="40"/>
                    <a:pt x="16" y="40"/>
                    <a:pt x="17" y="40"/>
                  </a:cubicBezTo>
                  <a:cubicBezTo>
                    <a:pt x="17" y="40"/>
                    <a:pt x="17" y="39"/>
                    <a:pt x="18" y="39"/>
                  </a:cubicBezTo>
                  <a:cubicBezTo>
                    <a:pt x="18" y="39"/>
                    <a:pt x="18" y="39"/>
                    <a:pt x="19" y="38"/>
                  </a:cubicBezTo>
                  <a:cubicBezTo>
                    <a:pt x="19" y="38"/>
                    <a:pt x="20" y="38"/>
                    <a:pt x="20" y="38"/>
                  </a:cubicBezTo>
                  <a:cubicBezTo>
                    <a:pt x="20" y="37"/>
                    <a:pt x="20" y="37"/>
                    <a:pt x="20" y="37"/>
                  </a:cubicBezTo>
                  <a:cubicBezTo>
                    <a:pt x="20" y="36"/>
                    <a:pt x="23" y="36"/>
                    <a:pt x="23" y="36"/>
                  </a:cubicBezTo>
                  <a:cubicBezTo>
                    <a:pt x="23" y="36"/>
                    <a:pt x="24" y="36"/>
                    <a:pt x="24" y="36"/>
                  </a:cubicBezTo>
                  <a:cubicBezTo>
                    <a:pt x="24" y="36"/>
                    <a:pt x="24" y="35"/>
                    <a:pt x="24" y="35"/>
                  </a:cubicBezTo>
                  <a:cubicBezTo>
                    <a:pt x="24" y="35"/>
                    <a:pt x="25" y="36"/>
                    <a:pt x="25" y="36"/>
                  </a:cubicBezTo>
                  <a:cubicBezTo>
                    <a:pt x="25" y="36"/>
                    <a:pt x="25" y="36"/>
                    <a:pt x="25" y="36"/>
                  </a:cubicBezTo>
                  <a:cubicBezTo>
                    <a:pt x="26" y="35"/>
                    <a:pt x="26" y="36"/>
                    <a:pt x="27" y="36"/>
                  </a:cubicBezTo>
                  <a:cubicBezTo>
                    <a:pt x="27" y="36"/>
                    <a:pt x="28" y="36"/>
                    <a:pt x="29" y="35"/>
                  </a:cubicBezTo>
                  <a:cubicBezTo>
                    <a:pt x="29" y="35"/>
                    <a:pt x="27" y="34"/>
                    <a:pt x="28" y="34"/>
                  </a:cubicBezTo>
                  <a:cubicBezTo>
                    <a:pt x="28" y="34"/>
                    <a:pt x="29" y="33"/>
                    <a:pt x="29" y="33"/>
                  </a:cubicBezTo>
                  <a:cubicBezTo>
                    <a:pt x="29" y="32"/>
                    <a:pt x="29" y="32"/>
                    <a:pt x="29" y="31"/>
                  </a:cubicBezTo>
                  <a:cubicBezTo>
                    <a:pt x="29" y="31"/>
                    <a:pt x="29" y="31"/>
                    <a:pt x="29" y="31"/>
                  </a:cubicBezTo>
                  <a:cubicBezTo>
                    <a:pt x="29" y="30"/>
                    <a:pt x="30" y="30"/>
                    <a:pt x="30" y="30"/>
                  </a:cubicBezTo>
                  <a:cubicBezTo>
                    <a:pt x="30" y="29"/>
                    <a:pt x="30" y="29"/>
                    <a:pt x="30" y="29"/>
                  </a:cubicBezTo>
                  <a:cubicBezTo>
                    <a:pt x="30" y="28"/>
                    <a:pt x="31" y="28"/>
                    <a:pt x="31" y="28"/>
                  </a:cubicBezTo>
                  <a:cubicBezTo>
                    <a:pt x="31" y="27"/>
                    <a:pt x="31" y="27"/>
                    <a:pt x="31" y="27"/>
                  </a:cubicBezTo>
                  <a:cubicBezTo>
                    <a:pt x="30" y="26"/>
                    <a:pt x="31" y="26"/>
                    <a:pt x="30" y="25"/>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98" name="Freeform 807">
              <a:extLst>
                <a:ext uri="{FF2B5EF4-FFF2-40B4-BE49-F238E27FC236}">
                  <a16:creationId xmlns:a16="http://schemas.microsoft.com/office/drawing/2014/main" id="{6DC4E849-6D7F-9691-6327-11FF846965E1}"/>
                </a:ext>
              </a:extLst>
            </p:cNvPr>
            <p:cNvSpPr>
              <a:spLocks/>
            </p:cNvSpPr>
            <p:nvPr/>
          </p:nvSpPr>
          <p:spPr bwMode="auto">
            <a:xfrm>
              <a:off x="5834063" y="3317875"/>
              <a:ext cx="190500" cy="115888"/>
            </a:xfrm>
            <a:custGeom>
              <a:avLst/>
              <a:gdLst>
                <a:gd name="T0" fmla="*/ 7 w 46"/>
                <a:gd name="T1" fmla="*/ 24 h 28"/>
                <a:gd name="T2" fmla="*/ 9 w 46"/>
                <a:gd name="T3" fmla="*/ 26 h 28"/>
                <a:gd name="T4" fmla="*/ 16 w 46"/>
                <a:gd name="T5" fmla="*/ 27 h 28"/>
                <a:gd name="T6" fmla="*/ 19 w 46"/>
                <a:gd name="T7" fmla="*/ 26 h 28"/>
                <a:gd name="T8" fmla="*/ 22 w 46"/>
                <a:gd name="T9" fmla="*/ 25 h 28"/>
                <a:gd name="T10" fmla="*/ 24 w 46"/>
                <a:gd name="T11" fmla="*/ 24 h 28"/>
                <a:gd name="T12" fmla="*/ 28 w 46"/>
                <a:gd name="T13" fmla="*/ 24 h 28"/>
                <a:gd name="T14" fmla="*/ 30 w 46"/>
                <a:gd name="T15" fmla="*/ 24 h 28"/>
                <a:gd name="T16" fmla="*/ 33 w 46"/>
                <a:gd name="T17" fmla="*/ 23 h 28"/>
                <a:gd name="T18" fmla="*/ 34 w 46"/>
                <a:gd name="T19" fmla="*/ 20 h 28"/>
                <a:gd name="T20" fmla="*/ 36 w 46"/>
                <a:gd name="T21" fmla="*/ 19 h 28"/>
                <a:gd name="T22" fmla="*/ 37 w 46"/>
                <a:gd name="T23" fmla="*/ 15 h 28"/>
                <a:gd name="T24" fmla="*/ 39 w 46"/>
                <a:gd name="T25" fmla="*/ 13 h 28"/>
                <a:gd name="T26" fmla="*/ 40 w 46"/>
                <a:gd name="T27" fmla="*/ 10 h 28"/>
                <a:gd name="T28" fmla="*/ 41 w 46"/>
                <a:gd name="T29" fmla="*/ 8 h 28"/>
                <a:gd name="T30" fmla="*/ 42 w 46"/>
                <a:gd name="T31" fmla="*/ 8 h 28"/>
                <a:gd name="T32" fmla="*/ 45 w 46"/>
                <a:gd name="T33" fmla="*/ 6 h 28"/>
                <a:gd name="T34" fmla="*/ 44 w 46"/>
                <a:gd name="T35" fmla="*/ 5 h 28"/>
                <a:gd name="T36" fmla="*/ 42 w 46"/>
                <a:gd name="T37" fmla="*/ 3 h 28"/>
                <a:gd name="T38" fmla="*/ 40 w 46"/>
                <a:gd name="T39" fmla="*/ 2 h 28"/>
                <a:gd name="T40" fmla="*/ 38 w 46"/>
                <a:gd name="T41" fmla="*/ 2 h 28"/>
                <a:gd name="T42" fmla="*/ 35 w 46"/>
                <a:gd name="T43" fmla="*/ 0 h 28"/>
                <a:gd name="T44" fmla="*/ 33 w 46"/>
                <a:gd name="T45" fmla="*/ 1 h 28"/>
                <a:gd name="T46" fmla="*/ 29 w 46"/>
                <a:gd name="T47" fmla="*/ 0 h 28"/>
                <a:gd name="T48" fmla="*/ 27 w 46"/>
                <a:gd name="T49" fmla="*/ 3 h 28"/>
                <a:gd name="T50" fmla="*/ 23 w 46"/>
                <a:gd name="T51" fmla="*/ 4 h 28"/>
                <a:gd name="T52" fmla="*/ 18 w 46"/>
                <a:gd name="T53" fmla="*/ 5 h 28"/>
                <a:gd name="T54" fmla="*/ 16 w 46"/>
                <a:gd name="T55" fmla="*/ 8 h 28"/>
                <a:gd name="T56" fmla="*/ 10 w 46"/>
                <a:gd name="T57" fmla="*/ 7 h 28"/>
                <a:gd name="T58" fmla="*/ 6 w 46"/>
                <a:gd name="T59" fmla="*/ 9 h 28"/>
                <a:gd name="T60" fmla="*/ 3 w 46"/>
                <a:gd name="T61" fmla="*/ 8 h 28"/>
                <a:gd name="T62" fmla="*/ 4 w 46"/>
                <a:gd name="T63" fmla="*/ 11 h 28"/>
                <a:gd name="T64" fmla="*/ 2 w 46"/>
                <a:gd name="T65" fmla="*/ 13 h 28"/>
                <a:gd name="T66" fmla="*/ 2 w 46"/>
                <a:gd name="T67" fmla="*/ 15 h 28"/>
                <a:gd name="T68" fmla="*/ 0 w 46"/>
                <a:gd name="T69" fmla="*/ 17 h 28"/>
                <a:gd name="T70" fmla="*/ 1 w 46"/>
                <a:gd name="T71" fmla="*/ 18 h 28"/>
                <a:gd name="T72" fmla="*/ 2 w 46"/>
                <a:gd name="T73" fmla="*/ 19 h 28"/>
                <a:gd name="T74" fmla="*/ 2 w 46"/>
                <a:gd name="T75"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6" h="28">
                  <a:moveTo>
                    <a:pt x="5" y="23"/>
                  </a:moveTo>
                  <a:cubicBezTo>
                    <a:pt x="6" y="24"/>
                    <a:pt x="6" y="24"/>
                    <a:pt x="7" y="24"/>
                  </a:cubicBezTo>
                  <a:cubicBezTo>
                    <a:pt x="8" y="25"/>
                    <a:pt x="8" y="25"/>
                    <a:pt x="8" y="26"/>
                  </a:cubicBezTo>
                  <a:cubicBezTo>
                    <a:pt x="8" y="26"/>
                    <a:pt x="9" y="26"/>
                    <a:pt x="9" y="26"/>
                  </a:cubicBezTo>
                  <a:cubicBezTo>
                    <a:pt x="10" y="27"/>
                    <a:pt x="11" y="27"/>
                    <a:pt x="13" y="27"/>
                  </a:cubicBezTo>
                  <a:cubicBezTo>
                    <a:pt x="14" y="27"/>
                    <a:pt x="15" y="28"/>
                    <a:pt x="16" y="27"/>
                  </a:cubicBezTo>
                  <a:cubicBezTo>
                    <a:pt x="16" y="27"/>
                    <a:pt x="17" y="27"/>
                    <a:pt x="18" y="26"/>
                  </a:cubicBezTo>
                  <a:cubicBezTo>
                    <a:pt x="18" y="26"/>
                    <a:pt x="19" y="26"/>
                    <a:pt x="19" y="26"/>
                  </a:cubicBezTo>
                  <a:cubicBezTo>
                    <a:pt x="20" y="25"/>
                    <a:pt x="20" y="26"/>
                    <a:pt x="21" y="26"/>
                  </a:cubicBezTo>
                  <a:cubicBezTo>
                    <a:pt x="21" y="25"/>
                    <a:pt x="21" y="25"/>
                    <a:pt x="22" y="25"/>
                  </a:cubicBezTo>
                  <a:cubicBezTo>
                    <a:pt x="22" y="25"/>
                    <a:pt x="22" y="24"/>
                    <a:pt x="23" y="24"/>
                  </a:cubicBezTo>
                  <a:cubicBezTo>
                    <a:pt x="23" y="24"/>
                    <a:pt x="24" y="24"/>
                    <a:pt x="24" y="24"/>
                  </a:cubicBezTo>
                  <a:cubicBezTo>
                    <a:pt x="24" y="24"/>
                    <a:pt x="25" y="24"/>
                    <a:pt x="25" y="24"/>
                  </a:cubicBezTo>
                  <a:cubicBezTo>
                    <a:pt x="26" y="24"/>
                    <a:pt x="27" y="24"/>
                    <a:pt x="28" y="24"/>
                  </a:cubicBezTo>
                  <a:cubicBezTo>
                    <a:pt x="28" y="24"/>
                    <a:pt x="29" y="24"/>
                    <a:pt x="29" y="24"/>
                  </a:cubicBezTo>
                  <a:cubicBezTo>
                    <a:pt x="30" y="24"/>
                    <a:pt x="30" y="24"/>
                    <a:pt x="30" y="24"/>
                  </a:cubicBezTo>
                  <a:cubicBezTo>
                    <a:pt x="31" y="24"/>
                    <a:pt x="31" y="23"/>
                    <a:pt x="31" y="23"/>
                  </a:cubicBezTo>
                  <a:cubicBezTo>
                    <a:pt x="32" y="23"/>
                    <a:pt x="32" y="23"/>
                    <a:pt x="33" y="23"/>
                  </a:cubicBezTo>
                  <a:cubicBezTo>
                    <a:pt x="33" y="23"/>
                    <a:pt x="34" y="22"/>
                    <a:pt x="34" y="21"/>
                  </a:cubicBezTo>
                  <a:cubicBezTo>
                    <a:pt x="34" y="21"/>
                    <a:pt x="34" y="21"/>
                    <a:pt x="34" y="20"/>
                  </a:cubicBezTo>
                  <a:cubicBezTo>
                    <a:pt x="34" y="20"/>
                    <a:pt x="35" y="20"/>
                    <a:pt x="35" y="19"/>
                  </a:cubicBezTo>
                  <a:cubicBezTo>
                    <a:pt x="35" y="19"/>
                    <a:pt x="35" y="19"/>
                    <a:pt x="36" y="19"/>
                  </a:cubicBezTo>
                  <a:cubicBezTo>
                    <a:pt x="36" y="18"/>
                    <a:pt x="36" y="18"/>
                    <a:pt x="36" y="18"/>
                  </a:cubicBezTo>
                  <a:cubicBezTo>
                    <a:pt x="36" y="17"/>
                    <a:pt x="37" y="16"/>
                    <a:pt x="37" y="15"/>
                  </a:cubicBezTo>
                  <a:cubicBezTo>
                    <a:pt x="37" y="15"/>
                    <a:pt x="38" y="14"/>
                    <a:pt x="38" y="14"/>
                  </a:cubicBezTo>
                  <a:cubicBezTo>
                    <a:pt x="38" y="14"/>
                    <a:pt x="38" y="13"/>
                    <a:pt x="39" y="13"/>
                  </a:cubicBezTo>
                  <a:cubicBezTo>
                    <a:pt x="39" y="12"/>
                    <a:pt x="39" y="12"/>
                    <a:pt x="39" y="12"/>
                  </a:cubicBezTo>
                  <a:cubicBezTo>
                    <a:pt x="39" y="11"/>
                    <a:pt x="39" y="11"/>
                    <a:pt x="40" y="10"/>
                  </a:cubicBezTo>
                  <a:cubicBezTo>
                    <a:pt x="40" y="10"/>
                    <a:pt x="40" y="10"/>
                    <a:pt x="41" y="10"/>
                  </a:cubicBezTo>
                  <a:cubicBezTo>
                    <a:pt x="41" y="9"/>
                    <a:pt x="41" y="9"/>
                    <a:pt x="41" y="8"/>
                  </a:cubicBezTo>
                  <a:cubicBezTo>
                    <a:pt x="41" y="8"/>
                    <a:pt x="42" y="8"/>
                    <a:pt x="42" y="8"/>
                  </a:cubicBezTo>
                  <a:cubicBezTo>
                    <a:pt x="42" y="8"/>
                    <a:pt x="42" y="8"/>
                    <a:pt x="42" y="8"/>
                  </a:cubicBezTo>
                  <a:cubicBezTo>
                    <a:pt x="43" y="8"/>
                    <a:pt x="43" y="8"/>
                    <a:pt x="44" y="8"/>
                  </a:cubicBezTo>
                  <a:cubicBezTo>
                    <a:pt x="45" y="8"/>
                    <a:pt x="46" y="7"/>
                    <a:pt x="45" y="6"/>
                  </a:cubicBezTo>
                  <a:cubicBezTo>
                    <a:pt x="45" y="5"/>
                    <a:pt x="45" y="5"/>
                    <a:pt x="45" y="5"/>
                  </a:cubicBezTo>
                  <a:cubicBezTo>
                    <a:pt x="44" y="5"/>
                    <a:pt x="44" y="5"/>
                    <a:pt x="44" y="5"/>
                  </a:cubicBezTo>
                  <a:cubicBezTo>
                    <a:pt x="43" y="5"/>
                    <a:pt x="43" y="4"/>
                    <a:pt x="43" y="4"/>
                  </a:cubicBezTo>
                  <a:cubicBezTo>
                    <a:pt x="43" y="3"/>
                    <a:pt x="42" y="3"/>
                    <a:pt x="42" y="3"/>
                  </a:cubicBezTo>
                  <a:cubicBezTo>
                    <a:pt x="41" y="3"/>
                    <a:pt x="41" y="3"/>
                    <a:pt x="41" y="2"/>
                  </a:cubicBezTo>
                  <a:cubicBezTo>
                    <a:pt x="41" y="2"/>
                    <a:pt x="41" y="2"/>
                    <a:pt x="40" y="2"/>
                  </a:cubicBezTo>
                  <a:cubicBezTo>
                    <a:pt x="40" y="2"/>
                    <a:pt x="40" y="2"/>
                    <a:pt x="40" y="2"/>
                  </a:cubicBezTo>
                  <a:cubicBezTo>
                    <a:pt x="39" y="2"/>
                    <a:pt x="38" y="3"/>
                    <a:pt x="38" y="2"/>
                  </a:cubicBezTo>
                  <a:cubicBezTo>
                    <a:pt x="37" y="1"/>
                    <a:pt x="36" y="1"/>
                    <a:pt x="36" y="0"/>
                  </a:cubicBezTo>
                  <a:cubicBezTo>
                    <a:pt x="36" y="0"/>
                    <a:pt x="35" y="0"/>
                    <a:pt x="35" y="0"/>
                  </a:cubicBezTo>
                  <a:cubicBezTo>
                    <a:pt x="35" y="0"/>
                    <a:pt x="35" y="1"/>
                    <a:pt x="34" y="1"/>
                  </a:cubicBezTo>
                  <a:cubicBezTo>
                    <a:pt x="34" y="1"/>
                    <a:pt x="33" y="1"/>
                    <a:pt x="33" y="1"/>
                  </a:cubicBezTo>
                  <a:cubicBezTo>
                    <a:pt x="32" y="1"/>
                    <a:pt x="32" y="0"/>
                    <a:pt x="31" y="0"/>
                  </a:cubicBezTo>
                  <a:cubicBezTo>
                    <a:pt x="31" y="0"/>
                    <a:pt x="30" y="0"/>
                    <a:pt x="29" y="0"/>
                  </a:cubicBezTo>
                  <a:cubicBezTo>
                    <a:pt x="29" y="1"/>
                    <a:pt x="29" y="1"/>
                    <a:pt x="28" y="2"/>
                  </a:cubicBezTo>
                  <a:cubicBezTo>
                    <a:pt x="28" y="3"/>
                    <a:pt x="28" y="3"/>
                    <a:pt x="27" y="3"/>
                  </a:cubicBezTo>
                  <a:cubicBezTo>
                    <a:pt x="26" y="4"/>
                    <a:pt x="25" y="5"/>
                    <a:pt x="24" y="4"/>
                  </a:cubicBezTo>
                  <a:cubicBezTo>
                    <a:pt x="23" y="3"/>
                    <a:pt x="23" y="3"/>
                    <a:pt x="23" y="4"/>
                  </a:cubicBezTo>
                  <a:cubicBezTo>
                    <a:pt x="22" y="4"/>
                    <a:pt x="22" y="5"/>
                    <a:pt x="21" y="5"/>
                  </a:cubicBezTo>
                  <a:cubicBezTo>
                    <a:pt x="20" y="5"/>
                    <a:pt x="19" y="5"/>
                    <a:pt x="18" y="5"/>
                  </a:cubicBezTo>
                  <a:cubicBezTo>
                    <a:pt x="17" y="6"/>
                    <a:pt x="18" y="7"/>
                    <a:pt x="18" y="8"/>
                  </a:cubicBezTo>
                  <a:cubicBezTo>
                    <a:pt x="17" y="8"/>
                    <a:pt x="17" y="8"/>
                    <a:pt x="16" y="8"/>
                  </a:cubicBezTo>
                  <a:cubicBezTo>
                    <a:pt x="15" y="8"/>
                    <a:pt x="15" y="8"/>
                    <a:pt x="14" y="8"/>
                  </a:cubicBezTo>
                  <a:cubicBezTo>
                    <a:pt x="13" y="8"/>
                    <a:pt x="11" y="8"/>
                    <a:pt x="10" y="7"/>
                  </a:cubicBezTo>
                  <a:cubicBezTo>
                    <a:pt x="9" y="7"/>
                    <a:pt x="8" y="6"/>
                    <a:pt x="6" y="5"/>
                  </a:cubicBezTo>
                  <a:cubicBezTo>
                    <a:pt x="6" y="6"/>
                    <a:pt x="6" y="8"/>
                    <a:pt x="6" y="9"/>
                  </a:cubicBezTo>
                  <a:cubicBezTo>
                    <a:pt x="5" y="9"/>
                    <a:pt x="4" y="9"/>
                    <a:pt x="4" y="9"/>
                  </a:cubicBezTo>
                  <a:cubicBezTo>
                    <a:pt x="4" y="8"/>
                    <a:pt x="3" y="8"/>
                    <a:pt x="3" y="8"/>
                  </a:cubicBezTo>
                  <a:cubicBezTo>
                    <a:pt x="3" y="8"/>
                    <a:pt x="2" y="9"/>
                    <a:pt x="2" y="9"/>
                  </a:cubicBezTo>
                  <a:cubicBezTo>
                    <a:pt x="2" y="10"/>
                    <a:pt x="4" y="9"/>
                    <a:pt x="4" y="11"/>
                  </a:cubicBezTo>
                  <a:cubicBezTo>
                    <a:pt x="3" y="11"/>
                    <a:pt x="3" y="12"/>
                    <a:pt x="2" y="12"/>
                  </a:cubicBezTo>
                  <a:cubicBezTo>
                    <a:pt x="2" y="12"/>
                    <a:pt x="2" y="12"/>
                    <a:pt x="2" y="13"/>
                  </a:cubicBezTo>
                  <a:cubicBezTo>
                    <a:pt x="2" y="13"/>
                    <a:pt x="2" y="13"/>
                    <a:pt x="2" y="14"/>
                  </a:cubicBezTo>
                  <a:cubicBezTo>
                    <a:pt x="2" y="14"/>
                    <a:pt x="2" y="14"/>
                    <a:pt x="2" y="15"/>
                  </a:cubicBezTo>
                  <a:cubicBezTo>
                    <a:pt x="2" y="15"/>
                    <a:pt x="2" y="15"/>
                    <a:pt x="2" y="16"/>
                  </a:cubicBezTo>
                  <a:cubicBezTo>
                    <a:pt x="1" y="16"/>
                    <a:pt x="0" y="17"/>
                    <a:pt x="0" y="17"/>
                  </a:cubicBezTo>
                  <a:cubicBezTo>
                    <a:pt x="0" y="17"/>
                    <a:pt x="1" y="17"/>
                    <a:pt x="1" y="17"/>
                  </a:cubicBezTo>
                  <a:cubicBezTo>
                    <a:pt x="1" y="18"/>
                    <a:pt x="1" y="18"/>
                    <a:pt x="1" y="18"/>
                  </a:cubicBezTo>
                  <a:cubicBezTo>
                    <a:pt x="1" y="19"/>
                    <a:pt x="2" y="19"/>
                    <a:pt x="2" y="19"/>
                  </a:cubicBezTo>
                  <a:cubicBezTo>
                    <a:pt x="2" y="19"/>
                    <a:pt x="2" y="19"/>
                    <a:pt x="2" y="19"/>
                  </a:cubicBezTo>
                  <a:cubicBezTo>
                    <a:pt x="2" y="20"/>
                    <a:pt x="2" y="20"/>
                    <a:pt x="2" y="21"/>
                  </a:cubicBezTo>
                  <a:cubicBezTo>
                    <a:pt x="2" y="21"/>
                    <a:pt x="2" y="21"/>
                    <a:pt x="2" y="21"/>
                  </a:cubicBezTo>
                  <a:cubicBezTo>
                    <a:pt x="3" y="21"/>
                    <a:pt x="5" y="22"/>
                    <a:pt x="5" y="23"/>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199" name="Freeform 808">
              <a:extLst>
                <a:ext uri="{FF2B5EF4-FFF2-40B4-BE49-F238E27FC236}">
                  <a16:creationId xmlns:a16="http://schemas.microsoft.com/office/drawing/2014/main" id="{4AE91BA4-57B8-9465-7B0F-5E41F3BDFFF4}"/>
                </a:ext>
              </a:extLst>
            </p:cNvPr>
            <p:cNvSpPr>
              <a:spLocks noEditPoints="1"/>
            </p:cNvSpPr>
            <p:nvPr/>
          </p:nvSpPr>
          <p:spPr bwMode="auto">
            <a:xfrm>
              <a:off x="5151438" y="2725738"/>
              <a:ext cx="287337" cy="538163"/>
            </a:xfrm>
            <a:custGeom>
              <a:avLst/>
              <a:gdLst>
                <a:gd name="T0" fmla="*/ 57 w 69"/>
                <a:gd name="T1" fmla="*/ 88 h 129"/>
                <a:gd name="T2" fmla="*/ 52 w 69"/>
                <a:gd name="T3" fmla="*/ 79 h 129"/>
                <a:gd name="T4" fmla="*/ 36 w 69"/>
                <a:gd name="T5" fmla="*/ 58 h 129"/>
                <a:gd name="T6" fmla="*/ 35 w 69"/>
                <a:gd name="T7" fmla="*/ 54 h 129"/>
                <a:gd name="T8" fmla="*/ 34 w 69"/>
                <a:gd name="T9" fmla="*/ 39 h 129"/>
                <a:gd name="T10" fmla="*/ 27 w 69"/>
                <a:gd name="T11" fmla="*/ 39 h 129"/>
                <a:gd name="T12" fmla="*/ 33 w 69"/>
                <a:gd name="T13" fmla="*/ 30 h 129"/>
                <a:gd name="T14" fmla="*/ 24 w 69"/>
                <a:gd name="T15" fmla="*/ 29 h 129"/>
                <a:gd name="T16" fmla="*/ 18 w 69"/>
                <a:gd name="T17" fmla="*/ 32 h 129"/>
                <a:gd name="T18" fmla="*/ 17 w 69"/>
                <a:gd name="T19" fmla="*/ 37 h 129"/>
                <a:gd name="T20" fmla="*/ 16 w 69"/>
                <a:gd name="T21" fmla="*/ 43 h 129"/>
                <a:gd name="T22" fmla="*/ 16 w 69"/>
                <a:gd name="T23" fmla="*/ 45 h 129"/>
                <a:gd name="T24" fmla="*/ 16 w 69"/>
                <a:gd name="T25" fmla="*/ 51 h 129"/>
                <a:gd name="T26" fmla="*/ 19 w 69"/>
                <a:gd name="T27" fmla="*/ 53 h 129"/>
                <a:gd name="T28" fmla="*/ 15 w 69"/>
                <a:gd name="T29" fmla="*/ 65 h 129"/>
                <a:gd name="T30" fmla="*/ 20 w 69"/>
                <a:gd name="T31" fmla="*/ 56 h 129"/>
                <a:gd name="T32" fmla="*/ 22 w 69"/>
                <a:gd name="T33" fmla="*/ 59 h 129"/>
                <a:gd name="T34" fmla="*/ 20 w 69"/>
                <a:gd name="T35" fmla="*/ 71 h 129"/>
                <a:gd name="T36" fmla="*/ 24 w 69"/>
                <a:gd name="T37" fmla="*/ 72 h 129"/>
                <a:gd name="T38" fmla="*/ 32 w 69"/>
                <a:gd name="T39" fmla="*/ 72 h 129"/>
                <a:gd name="T40" fmla="*/ 33 w 69"/>
                <a:gd name="T41" fmla="*/ 85 h 129"/>
                <a:gd name="T42" fmla="*/ 25 w 69"/>
                <a:gd name="T43" fmla="*/ 91 h 129"/>
                <a:gd name="T44" fmla="*/ 21 w 69"/>
                <a:gd name="T45" fmla="*/ 96 h 129"/>
                <a:gd name="T46" fmla="*/ 19 w 69"/>
                <a:gd name="T47" fmla="*/ 105 h 129"/>
                <a:gd name="T48" fmla="*/ 20 w 69"/>
                <a:gd name="T49" fmla="*/ 109 h 129"/>
                <a:gd name="T50" fmla="*/ 28 w 69"/>
                <a:gd name="T51" fmla="*/ 110 h 129"/>
                <a:gd name="T52" fmla="*/ 25 w 69"/>
                <a:gd name="T53" fmla="*/ 116 h 129"/>
                <a:gd name="T54" fmla="*/ 14 w 69"/>
                <a:gd name="T55" fmla="*/ 127 h 129"/>
                <a:gd name="T56" fmla="*/ 24 w 69"/>
                <a:gd name="T57" fmla="*/ 123 h 129"/>
                <a:gd name="T58" fmla="*/ 34 w 69"/>
                <a:gd name="T59" fmla="*/ 120 h 129"/>
                <a:gd name="T60" fmla="*/ 48 w 69"/>
                <a:gd name="T61" fmla="*/ 119 h 129"/>
                <a:gd name="T62" fmla="*/ 68 w 69"/>
                <a:gd name="T63" fmla="*/ 113 h 129"/>
                <a:gd name="T64" fmla="*/ 63 w 69"/>
                <a:gd name="T65" fmla="*/ 107 h 129"/>
                <a:gd name="T66" fmla="*/ 45 w 69"/>
                <a:gd name="T67" fmla="*/ 121 h 129"/>
                <a:gd name="T68" fmla="*/ 34 w 69"/>
                <a:gd name="T69" fmla="*/ 22 h 129"/>
                <a:gd name="T70" fmla="*/ 12 w 69"/>
                <a:gd name="T71" fmla="*/ 47 h 129"/>
                <a:gd name="T72" fmla="*/ 19 w 69"/>
                <a:gd name="T73" fmla="*/ 60 h 129"/>
                <a:gd name="T74" fmla="*/ 10 w 69"/>
                <a:gd name="T75" fmla="*/ 51 h 129"/>
                <a:gd name="T76" fmla="*/ 49 w 69"/>
                <a:gd name="T77" fmla="*/ 2 h 129"/>
                <a:gd name="T78" fmla="*/ 6 w 69"/>
                <a:gd name="T79" fmla="*/ 41 h 129"/>
                <a:gd name="T80" fmla="*/ 32 w 69"/>
                <a:gd name="T81" fmla="*/ 24 h 129"/>
                <a:gd name="T82" fmla="*/ 32 w 69"/>
                <a:gd name="T83" fmla="*/ 22 h 129"/>
                <a:gd name="T84" fmla="*/ 16 w 69"/>
                <a:gd name="T85" fmla="*/ 44 h 129"/>
                <a:gd name="T86" fmla="*/ 10 w 69"/>
                <a:gd name="T87" fmla="*/ 41 h 129"/>
                <a:gd name="T88" fmla="*/ 14 w 69"/>
                <a:gd name="T89" fmla="*/ 45 h 129"/>
                <a:gd name="T90" fmla="*/ 10 w 69"/>
                <a:gd name="T91" fmla="*/ 60 h 129"/>
                <a:gd name="T92" fmla="*/ 15 w 69"/>
                <a:gd name="T93" fmla="*/ 57 h 129"/>
                <a:gd name="T94" fmla="*/ 12 w 69"/>
                <a:gd name="T95" fmla="*/ 54 h 129"/>
                <a:gd name="T96" fmla="*/ 45 w 69"/>
                <a:gd name="T97" fmla="*/ 7 h 129"/>
                <a:gd name="T98" fmla="*/ 47 w 69"/>
                <a:gd name="T99" fmla="*/ 5 h 129"/>
                <a:gd name="T100" fmla="*/ 45 w 69"/>
                <a:gd name="T101" fmla="*/ 5 h 129"/>
                <a:gd name="T102" fmla="*/ 47 w 69"/>
                <a:gd name="T103" fmla="*/ 4 h 129"/>
                <a:gd name="T104" fmla="*/ 6 w 69"/>
                <a:gd name="T105" fmla="*/ 40 h 129"/>
                <a:gd name="T106" fmla="*/ 9 w 69"/>
                <a:gd name="T107" fmla="*/ 36 h 129"/>
                <a:gd name="T108" fmla="*/ 12 w 69"/>
                <a:gd name="T109" fmla="*/ 33 h 129"/>
                <a:gd name="T110" fmla="*/ 7 w 69"/>
                <a:gd name="T111" fmla="*/ 33 h 129"/>
                <a:gd name="T112" fmla="*/ 25 w 69"/>
                <a:gd name="T113" fmla="*/ 82 h 129"/>
                <a:gd name="T114" fmla="*/ 2 w 69"/>
                <a:gd name="T115" fmla="*/ 77 h 129"/>
                <a:gd name="T116" fmla="*/ 7 w 69"/>
                <a:gd name="T117" fmla="*/ 79 h 129"/>
                <a:gd name="T118" fmla="*/ 18 w 69"/>
                <a:gd name="T119" fmla="*/ 78 h 129"/>
                <a:gd name="T120" fmla="*/ 17 w 69"/>
                <a:gd name="T121" fmla="*/ 74 h 1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69" h="129">
                  <a:moveTo>
                    <a:pt x="50" y="119"/>
                  </a:moveTo>
                  <a:cubicBezTo>
                    <a:pt x="50" y="119"/>
                    <a:pt x="50" y="119"/>
                    <a:pt x="50" y="119"/>
                  </a:cubicBezTo>
                  <a:cubicBezTo>
                    <a:pt x="49" y="119"/>
                    <a:pt x="49" y="119"/>
                    <a:pt x="49" y="119"/>
                  </a:cubicBezTo>
                  <a:cubicBezTo>
                    <a:pt x="50" y="119"/>
                    <a:pt x="50" y="119"/>
                    <a:pt x="50" y="119"/>
                  </a:cubicBezTo>
                  <a:close/>
                  <a:moveTo>
                    <a:pt x="63" y="111"/>
                  </a:moveTo>
                  <a:cubicBezTo>
                    <a:pt x="62" y="111"/>
                    <a:pt x="62" y="111"/>
                    <a:pt x="62" y="111"/>
                  </a:cubicBezTo>
                  <a:cubicBezTo>
                    <a:pt x="63" y="112"/>
                    <a:pt x="63" y="112"/>
                    <a:pt x="63" y="112"/>
                  </a:cubicBezTo>
                  <a:cubicBezTo>
                    <a:pt x="64" y="112"/>
                    <a:pt x="64" y="112"/>
                    <a:pt x="64" y="112"/>
                  </a:cubicBezTo>
                  <a:cubicBezTo>
                    <a:pt x="64" y="111"/>
                    <a:pt x="64" y="111"/>
                    <a:pt x="64" y="111"/>
                  </a:cubicBezTo>
                  <a:lnTo>
                    <a:pt x="63" y="111"/>
                  </a:lnTo>
                  <a:close/>
                  <a:moveTo>
                    <a:pt x="69" y="101"/>
                  </a:moveTo>
                  <a:cubicBezTo>
                    <a:pt x="69" y="100"/>
                    <a:pt x="69" y="99"/>
                    <a:pt x="69" y="99"/>
                  </a:cubicBezTo>
                  <a:cubicBezTo>
                    <a:pt x="69" y="95"/>
                    <a:pt x="66" y="93"/>
                    <a:pt x="63" y="93"/>
                  </a:cubicBezTo>
                  <a:cubicBezTo>
                    <a:pt x="63" y="94"/>
                    <a:pt x="63" y="94"/>
                    <a:pt x="63" y="94"/>
                  </a:cubicBezTo>
                  <a:cubicBezTo>
                    <a:pt x="62" y="93"/>
                    <a:pt x="61" y="93"/>
                    <a:pt x="60" y="93"/>
                  </a:cubicBezTo>
                  <a:cubicBezTo>
                    <a:pt x="60" y="94"/>
                    <a:pt x="60" y="94"/>
                    <a:pt x="60" y="94"/>
                  </a:cubicBezTo>
                  <a:cubicBezTo>
                    <a:pt x="59" y="94"/>
                    <a:pt x="59" y="95"/>
                    <a:pt x="59" y="96"/>
                  </a:cubicBezTo>
                  <a:cubicBezTo>
                    <a:pt x="58" y="96"/>
                    <a:pt x="58" y="96"/>
                    <a:pt x="58" y="96"/>
                  </a:cubicBezTo>
                  <a:cubicBezTo>
                    <a:pt x="57" y="95"/>
                    <a:pt x="57" y="95"/>
                    <a:pt x="57" y="95"/>
                  </a:cubicBezTo>
                  <a:cubicBezTo>
                    <a:pt x="57" y="94"/>
                    <a:pt x="57" y="94"/>
                    <a:pt x="57" y="94"/>
                  </a:cubicBezTo>
                  <a:cubicBezTo>
                    <a:pt x="56" y="95"/>
                    <a:pt x="56" y="95"/>
                    <a:pt x="56" y="95"/>
                  </a:cubicBezTo>
                  <a:cubicBezTo>
                    <a:pt x="57" y="94"/>
                    <a:pt x="57" y="93"/>
                    <a:pt x="58" y="92"/>
                  </a:cubicBezTo>
                  <a:cubicBezTo>
                    <a:pt x="59" y="91"/>
                    <a:pt x="58" y="89"/>
                    <a:pt x="57" y="88"/>
                  </a:cubicBezTo>
                  <a:cubicBezTo>
                    <a:pt x="56" y="88"/>
                    <a:pt x="56" y="88"/>
                    <a:pt x="56" y="88"/>
                  </a:cubicBezTo>
                  <a:cubicBezTo>
                    <a:pt x="56" y="87"/>
                    <a:pt x="55" y="86"/>
                    <a:pt x="54" y="86"/>
                  </a:cubicBezTo>
                  <a:cubicBezTo>
                    <a:pt x="54" y="85"/>
                    <a:pt x="54" y="85"/>
                    <a:pt x="54" y="85"/>
                  </a:cubicBezTo>
                  <a:cubicBezTo>
                    <a:pt x="53" y="85"/>
                    <a:pt x="53" y="85"/>
                    <a:pt x="53" y="85"/>
                  </a:cubicBezTo>
                  <a:cubicBezTo>
                    <a:pt x="52" y="85"/>
                    <a:pt x="52" y="85"/>
                    <a:pt x="52" y="85"/>
                  </a:cubicBezTo>
                  <a:cubicBezTo>
                    <a:pt x="52" y="86"/>
                    <a:pt x="52" y="86"/>
                    <a:pt x="52" y="86"/>
                  </a:cubicBezTo>
                  <a:cubicBezTo>
                    <a:pt x="51" y="85"/>
                    <a:pt x="51" y="85"/>
                    <a:pt x="51" y="85"/>
                  </a:cubicBezTo>
                  <a:cubicBezTo>
                    <a:pt x="51" y="85"/>
                    <a:pt x="51" y="85"/>
                    <a:pt x="51" y="85"/>
                  </a:cubicBezTo>
                  <a:cubicBezTo>
                    <a:pt x="50" y="85"/>
                    <a:pt x="50" y="85"/>
                    <a:pt x="50" y="85"/>
                  </a:cubicBezTo>
                  <a:cubicBezTo>
                    <a:pt x="51" y="85"/>
                    <a:pt x="51" y="85"/>
                    <a:pt x="51" y="85"/>
                  </a:cubicBezTo>
                  <a:cubicBezTo>
                    <a:pt x="52" y="85"/>
                    <a:pt x="52" y="85"/>
                    <a:pt x="52" y="85"/>
                  </a:cubicBezTo>
                  <a:cubicBezTo>
                    <a:pt x="52" y="85"/>
                    <a:pt x="53" y="85"/>
                    <a:pt x="53" y="85"/>
                  </a:cubicBezTo>
                  <a:cubicBezTo>
                    <a:pt x="54" y="85"/>
                    <a:pt x="54" y="85"/>
                    <a:pt x="54" y="85"/>
                  </a:cubicBezTo>
                  <a:cubicBezTo>
                    <a:pt x="55" y="86"/>
                    <a:pt x="55" y="86"/>
                    <a:pt x="55" y="86"/>
                  </a:cubicBezTo>
                  <a:cubicBezTo>
                    <a:pt x="55" y="86"/>
                    <a:pt x="55" y="86"/>
                    <a:pt x="55" y="86"/>
                  </a:cubicBezTo>
                  <a:cubicBezTo>
                    <a:pt x="56" y="86"/>
                    <a:pt x="56" y="86"/>
                    <a:pt x="56" y="86"/>
                  </a:cubicBezTo>
                  <a:cubicBezTo>
                    <a:pt x="57" y="86"/>
                    <a:pt x="57" y="86"/>
                    <a:pt x="57" y="86"/>
                  </a:cubicBezTo>
                  <a:cubicBezTo>
                    <a:pt x="56" y="85"/>
                    <a:pt x="55" y="83"/>
                    <a:pt x="54" y="81"/>
                  </a:cubicBezTo>
                  <a:cubicBezTo>
                    <a:pt x="54" y="81"/>
                    <a:pt x="54" y="81"/>
                    <a:pt x="54" y="81"/>
                  </a:cubicBezTo>
                  <a:cubicBezTo>
                    <a:pt x="55" y="80"/>
                    <a:pt x="55" y="80"/>
                    <a:pt x="55" y="80"/>
                  </a:cubicBezTo>
                  <a:cubicBezTo>
                    <a:pt x="54" y="80"/>
                    <a:pt x="54" y="80"/>
                    <a:pt x="54" y="80"/>
                  </a:cubicBezTo>
                  <a:cubicBezTo>
                    <a:pt x="53" y="79"/>
                    <a:pt x="53" y="79"/>
                    <a:pt x="53" y="79"/>
                  </a:cubicBezTo>
                  <a:cubicBezTo>
                    <a:pt x="52" y="79"/>
                    <a:pt x="52" y="79"/>
                    <a:pt x="52" y="79"/>
                  </a:cubicBezTo>
                  <a:cubicBezTo>
                    <a:pt x="52" y="77"/>
                    <a:pt x="52" y="77"/>
                    <a:pt x="52" y="77"/>
                  </a:cubicBezTo>
                  <a:cubicBezTo>
                    <a:pt x="52" y="77"/>
                    <a:pt x="52" y="77"/>
                    <a:pt x="52" y="77"/>
                  </a:cubicBezTo>
                  <a:cubicBezTo>
                    <a:pt x="51" y="76"/>
                    <a:pt x="51" y="76"/>
                    <a:pt x="51" y="76"/>
                  </a:cubicBezTo>
                  <a:cubicBezTo>
                    <a:pt x="50" y="75"/>
                    <a:pt x="48" y="75"/>
                    <a:pt x="47" y="75"/>
                  </a:cubicBezTo>
                  <a:cubicBezTo>
                    <a:pt x="47" y="74"/>
                    <a:pt x="47" y="74"/>
                    <a:pt x="47" y="74"/>
                  </a:cubicBezTo>
                  <a:cubicBezTo>
                    <a:pt x="46" y="73"/>
                    <a:pt x="45" y="72"/>
                    <a:pt x="45" y="71"/>
                  </a:cubicBezTo>
                  <a:cubicBezTo>
                    <a:pt x="45" y="70"/>
                    <a:pt x="45" y="70"/>
                    <a:pt x="45" y="70"/>
                  </a:cubicBezTo>
                  <a:cubicBezTo>
                    <a:pt x="44" y="70"/>
                    <a:pt x="44" y="69"/>
                    <a:pt x="44" y="68"/>
                  </a:cubicBezTo>
                  <a:cubicBezTo>
                    <a:pt x="44" y="67"/>
                    <a:pt x="44" y="67"/>
                    <a:pt x="44" y="67"/>
                  </a:cubicBezTo>
                  <a:cubicBezTo>
                    <a:pt x="44" y="67"/>
                    <a:pt x="44" y="67"/>
                    <a:pt x="44" y="67"/>
                  </a:cubicBezTo>
                  <a:cubicBezTo>
                    <a:pt x="44" y="66"/>
                    <a:pt x="44" y="66"/>
                    <a:pt x="44" y="66"/>
                  </a:cubicBezTo>
                  <a:cubicBezTo>
                    <a:pt x="44" y="65"/>
                    <a:pt x="44" y="64"/>
                    <a:pt x="43" y="64"/>
                  </a:cubicBezTo>
                  <a:cubicBezTo>
                    <a:pt x="43" y="63"/>
                    <a:pt x="43" y="63"/>
                    <a:pt x="43" y="63"/>
                  </a:cubicBezTo>
                  <a:cubicBezTo>
                    <a:pt x="42" y="63"/>
                    <a:pt x="42" y="63"/>
                    <a:pt x="42" y="63"/>
                  </a:cubicBezTo>
                  <a:cubicBezTo>
                    <a:pt x="42" y="63"/>
                    <a:pt x="42" y="63"/>
                    <a:pt x="42" y="63"/>
                  </a:cubicBezTo>
                  <a:cubicBezTo>
                    <a:pt x="42" y="63"/>
                    <a:pt x="42" y="63"/>
                    <a:pt x="42" y="63"/>
                  </a:cubicBezTo>
                  <a:cubicBezTo>
                    <a:pt x="42" y="62"/>
                    <a:pt x="41" y="62"/>
                    <a:pt x="41" y="61"/>
                  </a:cubicBezTo>
                  <a:cubicBezTo>
                    <a:pt x="40" y="61"/>
                    <a:pt x="40" y="60"/>
                    <a:pt x="40" y="60"/>
                  </a:cubicBezTo>
                  <a:cubicBezTo>
                    <a:pt x="39" y="60"/>
                    <a:pt x="39" y="60"/>
                    <a:pt x="39" y="60"/>
                  </a:cubicBezTo>
                  <a:cubicBezTo>
                    <a:pt x="37" y="59"/>
                    <a:pt x="37" y="59"/>
                    <a:pt x="37" y="59"/>
                  </a:cubicBezTo>
                  <a:cubicBezTo>
                    <a:pt x="37" y="59"/>
                    <a:pt x="37" y="59"/>
                    <a:pt x="37" y="59"/>
                  </a:cubicBezTo>
                  <a:cubicBezTo>
                    <a:pt x="37" y="59"/>
                    <a:pt x="37" y="59"/>
                    <a:pt x="37" y="59"/>
                  </a:cubicBezTo>
                  <a:cubicBezTo>
                    <a:pt x="36" y="58"/>
                    <a:pt x="36" y="58"/>
                    <a:pt x="36" y="58"/>
                  </a:cubicBezTo>
                  <a:cubicBezTo>
                    <a:pt x="35" y="58"/>
                    <a:pt x="35" y="58"/>
                    <a:pt x="35" y="58"/>
                  </a:cubicBezTo>
                  <a:cubicBezTo>
                    <a:pt x="35" y="58"/>
                    <a:pt x="34" y="59"/>
                    <a:pt x="34" y="59"/>
                  </a:cubicBezTo>
                  <a:cubicBezTo>
                    <a:pt x="33" y="59"/>
                    <a:pt x="33" y="59"/>
                    <a:pt x="33" y="59"/>
                  </a:cubicBezTo>
                  <a:cubicBezTo>
                    <a:pt x="33" y="59"/>
                    <a:pt x="33" y="59"/>
                    <a:pt x="33" y="59"/>
                  </a:cubicBezTo>
                  <a:cubicBezTo>
                    <a:pt x="32" y="59"/>
                    <a:pt x="31" y="59"/>
                    <a:pt x="30" y="59"/>
                  </a:cubicBezTo>
                  <a:cubicBezTo>
                    <a:pt x="29" y="59"/>
                    <a:pt x="29" y="59"/>
                    <a:pt x="29" y="59"/>
                  </a:cubicBezTo>
                  <a:cubicBezTo>
                    <a:pt x="29" y="58"/>
                    <a:pt x="29" y="58"/>
                    <a:pt x="29" y="58"/>
                  </a:cubicBezTo>
                  <a:cubicBezTo>
                    <a:pt x="29" y="58"/>
                    <a:pt x="29" y="58"/>
                    <a:pt x="29" y="58"/>
                  </a:cubicBezTo>
                  <a:cubicBezTo>
                    <a:pt x="29" y="58"/>
                    <a:pt x="29" y="58"/>
                    <a:pt x="29" y="58"/>
                  </a:cubicBezTo>
                  <a:cubicBezTo>
                    <a:pt x="30" y="58"/>
                    <a:pt x="31" y="58"/>
                    <a:pt x="31" y="59"/>
                  </a:cubicBezTo>
                  <a:cubicBezTo>
                    <a:pt x="32" y="58"/>
                    <a:pt x="32" y="58"/>
                    <a:pt x="32" y="58"/>
                  </a:cubicBezTo>
                  <a:cubicBezTo>
                    <a:pt x="33" y="58"/>
                    <a:pt x="33" y="58"/>
                    <a:pt x="33" y="58"/>
                  </a:cubicBezTo>
                  <a:cubicBezTo>
                    <a:pt x="33" y="57"/>
                    <a:pt x="33" y="57"/>
                    <a:pt x="33" y="57"/>
                  </a:cubicBezTo>
                  <a:cubicBezTo>
                    <a:pt x="33" y="57"/>
                    <a:pt x="33" y="57"/>
                    <a:pt x="33" y="57"/>
                  </a:cubicBezTo>
                  <a:cubicBezTo>
                    <a:pt x="34" y="56"/>
                    <a:pt x="34" y="56"/>
                    <a:pt x="34" y="56"/>
                  </a:cubicBezTo>
                  <a:cubicBezTo>
                    <a:pt x="35" y="56"/>
                    <a:pt x="35" y="56"/>
                    <a:pt x="35" y="57"/>
                  </a:cubicBezTo>
                  <a:cubicBezTo>
                    <a:pt x="36" y="56"/>
                    <a:pt x="36" y="56"/>
                    <a:pt x="36" y="56"/>
                  </a:cubicBezTo>
                  <a:cubicBezTo>
                    <a:pt x="37" y="56"/>
                    <a:pt x="37" y="56"/>
                    <a:pt x="37" y="56"/>
                  </a:cubicBezTo>
                  <a:cubicBezTo>
                    <a:pt x="36" y="55"/>
                    <a:pt x="36" y="55"/>
                    <a:pt x="36" y="55"/>
                  </a:cubicBezTo>
                  <a:cubicBezTo>
                    <a:pt x="35" y="55"/>
                    <a:pt x="35" y="55"/>
                    <a:pt x="35" y="55"/>
                  </a:cubicBezTo>
                  <a:cubicBezTo>
                    <a:pt x="35" y="55"/>
                    <a:pt x="35" y="55"/>
                    <a:pt x="35" y="55"/>
                  </a:cubicBezTo>
                  <a:cubicBezTo>
                    <a:pt x="35" y="54"/>
                    <a:pt x="35" y="54"/>
                    <a:pt x="35" y="54"/>
                  </a:cubicBezTo>
                  <a:cubicBezTo>
                    <a:pt x="35" y="54"/>
                    <a:pt x="35" y="54"/>
                    <a:pt x="35" y="54"/>
                  </a:cubicBezTo>
                  <a:cubicBezTo>
                    <a:pt x="34" y="54"/>
                    <a:pt x="33" y="54"/>
                    <a:pt x="32" y="55"/>
                  </a:cubicBezTo>
                  <a:cubicBezTo>
                    <a:pt x="32" y="55"/>
                    <a:pt x="32" y="55"/>
                    <a:pt x="32" y="55"/>
                  </a:cubicBezTo>
                  <a:cubicBezTo>
                    <a:pt x="33" y="54"/>
                    <a:pt x="33" y="54"/>
                    <a:pt x="33" y="54"/>
                  </a:cubicBezTo>
                  <a:cubicBezTo>
                    <a:pt x="35" y="53"/>
                    <a:pt x="35" y="53"/>
                    <a:pt x="35" y="53"/>
                  </a:cubicBezTo>
                  <a:cubicBezTo>
                    <a:pt x="36" y="53"/>
                    <a:pt x="37" y="52"/>
                    <a:pt x="37" y="52"/>
                  </a:cubicBezTo>
                  <a:cubicBezTo>
                    <a:pt x="37" y="51"/>
                    <a:pt x="37" y="51"/>
                    <a:pt x="37" y="51"/>
                  </a:cubicBezTo>
                  <a:cubicBezTo>
                    <a:pt x="38" y="50"/>
                    <a:pt x="38" y="50"/>
                    <a:pt x="38" y="50"/>
                  </a:cubicBezTo>
                  <a:cubicBezTo>
                    <a:pt x="38" y="50"/>
                    <a:pt x="39" y="49"/>
                    <a:pt x="39" y="48"/>
                  </a:cubicBezTo>
                  <a:cubicBezTo>
                    <a:pt x="39" y="48"/>
                    <a:pt x="39" y="48"/>
                    <a:pt x="39" y="48"/>
                  </a:cubicBezTo>
                  <a:cubicBezTo>
                    <a:pt x="39" y="47"/>
                    <a:pt x="40" y="46"/>
                    <a:pt x="40" y="46"/>
                  </a:cubicBezTo>
                  <a:cubicBezTo>
                    <a:pt x="40" y="46"/>
                    <a:pt x="40" y="46"/>
                    <a:pt x="40" y="46"/>
                  </a:cubicBezTo>
                  <a:cubicBezTo>
                    <a:pt x="40" y="45"/>
                    <a:pt x="40" y="44"/>
                    <a:pt x="41" y="43"/>
                  </a:cubicBezTo>
                  <a:cubicBezTo>
                    <a:pt x="41" y="43"/>
                    <a:pt x="42" y="42"/>
                    <a:pt x="42" y="42"/>
                  </a:cubicBezTo>
                  <a:cubicBezTo>
                    <a:pt x="42" y="41"/>
                    <a:pt x="42" y="41"/>
                    <a:pt x="42" y="40"/>
                  </a:cubicBezTo>
                  <a:cubicBezTo>
                    <a:pt x="41" y="40"/>
                    <a:pt x="41" y="39"/>
                    <a:pt x="40" y="39"/>
                  </a:cubicBezTo>
                  <a:cubicBezTo>
                    <a:pt x="40" y="39"/>
                    <a:pt x="40" y="39"/>
                    <a:pt x="40" y="39"/>
                  </a:cubicBezTo>
                  <a:cubicBezTo>
                    <a:pt x="39" y="39"/>
                    <a:pt x="39" y="39"/>
                    <a:pt x="39" y="39"/>
                  </a:cubicBezTo>
                  <a:cubicBezTo>
                    <a:pt x="39" y="39"/>
                    <a:pt x="39" y="39"/>
                    <a:pt x="39" y="39"/>
                  </a:cubicBezTo>
                  <a:cubicBezTo>
                    <a:pt x="38" y="39"/>
                    <a:pt x="38" y="39"/>
                    <a:pt x="38" y="39"/>
                  </a:cubicBezTo>
                  <a:cubicBezTo>
                    <a:pt x="37" y="39"/>
                    <a:pt x="37" y="39"/>
                    <a:pt x="37" y="39"/>
                  </a:cubicBezTo>
                  <a:cubicBezTo>
                    <a:pt x="37" y="39"/>
                    <a:pt x="37" y="39"/>
                    <a:pt x="37" y="39"/>
                  </a:cubicBezTo>
                  <a:cubicBezTo>
                    <a:pt x="36" y="39"/>
                    <a:pt x="35" y="39"/>
                    <a:pt x="34" y="39"/>
                  </a:cubicBezTo>
                  <a:cubicBezTo>
                    <a:pt x="34" y="39"/>
                    <a:pt x="34" y="39"/>
                    <a:pt x="34" y="39"/>
                  </a:cubicBezTo>
                  <a:cubicBezTo>
                    <a:pt x="33" y="39"/>
                    <a:pt x="33" y="39"/>
                    <a:pt x="33" y="39"/>
                  </a:cubicBezTo>
                  <a:cubicBezTo>
                    <a:pt x="33" y="39"/>
                    <a:pt x="32" y="39"/>
                    <a:pt x="32" y="39"/>
                  </a:cubicBezTo>
                  <a:cubicBezTo>
                    <a:pt x="32" y="39"/>
                    <a:pt x="31" y="39"/>
                    <a:pt x="31" y="39"/>
                  </a:cubicBezTo>
                  <a:cubicBezTo>
                    <a:pt x="30" y="40"/>
                    <a:pt x="30" y="40"/>
                    <a:pt x="30" y="40"/>
                  </a:cubicBezTo>
                  <a:cubicBezTo>
                    <a:pt x="30" y="39"/>
                    <a:pt x="30" y="39"/>
                    <a:pt x="30" y="39"/>
                  </a:cubicBezTo>
                  <a:cubicBezTo>
                    <a:pt x="30" y="40"/>
                    <a:pt x="30" y="40"/>
                    <a:pt x="30" y="40"/>
                  </a:cubicBezTo>
                  <a:cubicBezTo>
                    <a:pt x="29" y="40"/>
                    <a:pt x="29" y="40"/>
                    <a:pt x="29" y="40"/>
                  </a:cubicBezTo>
                  <a:cubicBezTo>
                    <a:pt x="28" y="40"/>
                    <a:pt x="28" y="40"/>
                    <a:pt x="28" y="40"/>
                  </a:cubicBezTo>
                  <a:cubicBezTo>
                    <a:pt x="27" y="40"/>
                    <a:pt x="27" y="40"/>
                    <a:pt x="27" y="40"/>
                  </a:cubicBezTo>
                  <a:cubicBezTo>
                    <a:pt x="27" y="41"/>
                    <a:pt x="27" y="41"/>
                    <a:pt x="27" y="41"/>
                  </a:cubicBezTo>
                  <a:cubicBezTo>
                    <a:pt x="26" y="41"/>
                    <a:pt x="26" y="41"/>
                    <a:pt x="26" y="41"/>
                  </a:cubicBezTo>
                  <a:cubicBezTo>
                    <a:pt x="26" y="41"/>
                    <a:pt x="26" y="41"/>
                    <a:pt x="26" y="41"/>
                  </a:cubicBezTo>
                  <a:cubicBezTo>
                    <a:pt x="27" y="39"/>
                    <a:pt x="27" y="39"/>
                    <a:pt x="27" y="39"/>
                  </a:cubicBezTo>
                  <a:cubicBezTo>
                    <a:pt x="27" y="40"/>
                    <a:pt x="27" y="40"/>
                    <a:pt x="27" y="40"/>
                  </a:cubicBezTo>
                  <a:cubicBezTo>
                    <a:pt x="26" y="39"/>
                    <a:pt x="26" y="39"/>
                    <a:pt x="26" y="39"/>
                  </a:cubicBezTo>
                  <a:cubicBezTo>
                    <a:pt x="24" y="40"/>
                    <a:pt x="24" y="40"/>
                    <a:pt x="24" y="40"/>
                  </a:cubicBezTo>
                  <a:cubicBezTo>
                    <a:pt x="25" y="40"/>
                    <a:pt x="25" y="40"/>
                    <a:pt x="25" y="40"/>
                  </a:cubicBezTo>
                  <a:cubicBezTo>
                    <a:pt x="25" y="40"/>
                    <a:pt x="25" y="40"/>
                    <a:pt x="25" y="40"/>
                  </a:cubicBezTo>
                  <a:cubicBezTo>
                    <a:pt x="25" y="39"/>
                    <a:pt x="25" y="39"/>
                    <a:pt x="25" y="39"/>
                  </a:cubicBezTo>
                  <a:cubicBezTo>
                    <a:pt x="26" y="39"/>
                    <a:pt x="26" y="39"/>
                    <a:pt x="26" y="39"/>
                  </a:cubicBezTo>
                  <a:cubicBezTo>
                    <a:pt x="27" y="39"/>
                    <a:pt x="27" y="39"/>
                    <a:pt x="27" y="39"/>
                  </a:cubicBezTo>
                  <a:cubicBezTo>
                    <a:pt x="27" y="39"/>
                    <a:pt x="27" y="39"/>
                    <a:pt x="27" y="39"/>
                  </a:cubicBezTo>
                  <a:cubicBezTo>
                    <a:pt x="27" y="39"/>
                    <a:pt x="27" y="39"/>
                    <a:pt x="27" y="39"/>
                  </a:cubicBezTo>
                  <a:cubicBezTo>
                    <a:pt x="29" y="38"/>
                    <a:pt x="29" y="38"/>
                    <a:pt x="29" y="38"/>
                  </a:cubicBezTo>
                  <a:cubicBezTo>
                    <a:pt x="29" y="37"/>
                    <a:pt x="29" y="37"/>
                    <a:pt x="29" y="37"/>
                  </a:cubicBezTo>
                  <a:cubicBezTo>
                    <a:pt x="28" y="38"/>
                    <a:pt x="28" y="38"/>
                    <a:pt x="28" y="38"/>
                  </a:cubicBezTo>
                  <a:cubicBezTo>
                    <a:pt x="27" y="37"/>
                    <a:pt x="27" y="37"/>
                    <a:pt x="27" y="37"/>
                  </a:cubicBezTo>
                  <a:cubicBezTo>
                    <a:pt x="27" y="38"/>
                    <a:pt x="27" y="38"/>
                    <a:pt x="27" y="38"/>
                  </a:cubicBezTo>
                  <a:cubicBezTo>
                    <a:pt x="26" y="37"/>
                    <a:pt x="26" y="37"/>
                    <a:pt x="26" y="37"/>
                  </a:cubicBezTo>
                  <a:cubicBezTo>
                    <a:pt x="26" y="37"/>
                    <a:pt x="26" y="37"/>
                    <a:pt x="26" y="37"/>
                  </a:cubicBezTo>
                  <a:cubicBezTo>
                    <a:pt x="25" y="37"/>
                    <a:pt x="25" y="37"/>
                    <a:pt x="25" y="37"/>
                  </a:cubicBezTo>
                  <a:cubicBezTo>
                    <a:pt x="25" y="37"/>
                    <a:pt x="25" y="37"/>
                    <a:pt x="25" y="37"/>
                  </a:cubicBezTo>
                  <a:cubicBezTo>
                    <a:pt x="25" y="37"/>
                    <a:pt x="25" y="37"/>
                    <a:pt x="25" y="37"/>
                  </a:cubicBezTo>
                  <a:cubicBezTo>
                    <a:pt x="26" y="37"/>
                    <a:pt x="26" y="37"/>
                    <a:pt x="26" y="37"/>
                  </a:cubicBezTo>
                  <a:cubicBezTo>
                    <a:pt x="27" y="37"/>
                    <a:pt x="27" y="37"/>
                    <a:pt x="27" y="37"/>
                  </a:cubicBezTo>
                  <a:cubicBezTo>
                    <a:pt x="27" y="37"/>
                    <a:pt x="27" y="37"/>
                    <a:pt x="27" y="37"/>
                  </a:cubicBezTo>
                  <a:cubicBezTo>
                    <a:pt x="27" y="37"/>
                    <a:pt x="27" y="37"/>
                    <a:pt x="27" y="37"/>
                  </a:cubicBezTo>
                  <a:cubicBezTo>
                    <a:pt x="27" y="37"/>
                    <a:pt x="27" y="37"/>
                    <a:pt x="27" y="37"/>
                  </a:cubicBezTo>
                  <a:cubicBezTo>
                    <a:pt x="27" y="36"/>
                    <a:pt x="27" y="36"/>
                    <a:pt x="27" y="36"/>
                  </a:cubicBezTo>
                  <a:cubicBezTo>
                    <a:pt x="27" y="36"/>
                    <a:pt x="28" y="36"/>
                    <a:pt x="28" y="36"/>
                  </a:cubicBezTo>
                  <a:cubicBezTo>
                    <a:pt x="28" y="35"/>
                    <a:pt x="28" y="35"/>
                    <a:pt x="28" y="35"/>
                  </a:cubicBezTo>
                  <a:cubicBezTo>
                    <a:pt x="30" y="34"/>
                    <a:pt x="31" y="33"/>
                    <a:pt x="32" y="32"/>
                  </a:cubicBezTo>
                  <a:cubicBezTo>
                    <a:pt x="33" y="31"/>
                    <a:pt x="33" y="31"/>
                    <a:pt x="33" y="31"/>
                  </a:cubicBezTo>
                  <a:cubicBezTo>
                    <a:pt x="33" y="30"/>
                    <a:pt x="33" y="30"/>
                    <a:pt x="33" y="30"/>
                  </a:cubicBezTo>
                  <a:cubicBezTo>
                    <a:pt x="33" y="30"/>
                    <a:pt x="33" y="30"/>
                    <a:pt x="33" y="30"/>
                  </a:cubicBezTo>
                  <a:cubicBezTo>
                    <a:pt x="33" y="30"/>
                    <a:pt x="33" y="30"/>
                    <a:pt x="33" y="30"/>
                  </a:cubicBezTo>
                  <a:cubicBezTo>
                    <a:pt x="33" y="29"/>
                    <a:pt x="34" y="29"/>
                    <a:pt x="34" y="28"/>
                  </a:cubicBezTo>
                  <a:cubicBezTo>
                    <a:pt x="33" y="28"/>
                    <a:pt x="33" y="28"/>
                    <a:pt x="33" y="28"/>
                  </a:cubicBezTo>
                  <a:cubicBezTo>
                    <a:pt x="33" y="28"/>
                    <a:pt x="33" y="28"/>
                    <a:pt x="33" y="28"/>
                  </a:cubicBezTo>
                  <a:cubicBezTo>
                    <a:pt x="32" y="28"/>
                    <a:pt x="32" y="28"/>
                    <a:pt x="32" y="28"/>
                  </a:cubicBezTo>
                  <a:cubicBezTo>
                    <a:pt x="32" y="28"/>
                    <a:pt x="32" y="28"/>
                    <a:pt x="32" y="28"/>
                  </a:cubicBezTo>
                  <a:cubicBezTo>
                    <a:pt x="31" y="28"/>
                    <a:pt x="31" y="28"/>
                    <a:pt x="31" y="28"/>
                  </a:cubicBezTo>
                  <a:cubicBezTo>
                    <a:pt x="32" y="28"/>
                    <a:pt x="32" y="28"/>
                    <a:pt x="32" y="28"/>
                  </a:cubicBezTo>
                  <a:cubicBezTo>
                    <a:pt x="32" y="29"/>
                    <a:pt x="32" y="29"/>
                    <a:pt x="32" y="29"/>
                  </a:cubicBezTo>
                  <a:cubicBezTo>
                    <a:pt x="31" y="28"/>
                    <a:pt x="31" y="28"/>
                    <a:pt x="31" y="28"/>
                  </a:cubicBezTo>
                  <a:cubicBezTo>
                    <a:pt x="30" y="29"/>
                    <a:pt x="30" y="29"/>
                    <a:pt x="30" y="29"/>
                  </a:cubicBezTo>
                  <a:cubicBezTo>
                    <a:pt x="30" y="28"/>
                    <a:pt x="30" y="28"/>
                    <a:pt x="30" y="28"/>
                  </a:cubicBezTo>
                  <a:cubicBezTo>
                    <a:pt x="30" y="28"/>
                    <a:pt x="29" y="29"/>
                    <a:pt x="29" y="29"/>
                  </a:cubicBezTo>
                  <a:cubicBezTo>
                    <a:pt x="27" y="29"/>
                    <a:pt x="27" y="29"/>
                    <a:pt x="27" y="29"/>
                  </a:cubicBezTo>
                  <a:cubicBezTo>
                    <a:pt x="27" y="29"/>
                    <a:pt x="27" y="29"/>
                    <a:pt x="27" y="29"/>
                  </a:cubicBezTo>
                  <a:cubicBezTo>
                    <a:pt x="27" y="29"/>
                    <a:pt x="27" y="29"/>
                    <a:pt x="27" y="29"/>
                  </a:cubicBezTo>
                  <a:cubicBezTo>
                    <a:pt x="26" y="29"/>
                    <a:pt x="26" y="29"/>
                    <a:pt x="26" y="29"/>
                  </a:cubicBezTo>
                  <a:cubicBezTo>
                    <a:pt x="26" y="29"/>
                    <a:pt x="26" y="29"/>
                    <a:pt x="26" y="29"/>
                  </a:cubicBezTo>
                  <a:cubicBezTo>
                    <a:pt x="25" y="29"/>
                    <a:pt x="25" y="29"/>
                    <a:pt x="25" y="29"/>
                  </a:cubicBezTo>
                  <a:cubicBezTo>
                    <a:pt x="25" y="29"/>
                    <a:pt x="25" y="30"/>
                    <a:pt x="24" y="30"/>
                  </a:cubicBezTo>
                  <a:cubicBezTo>
                    <a:pt x="25" y="29"/>
                    <a:pt x="25" y="29"/>
                    <a:pt x="25" y="29"/>
                  </a:cubicBezTo>
                  <a:cubicBezTo>
                    <a:pt x="24" y="29"/>
                    <a:pt x="24" y="29"/>
                    <a:pt x="24" y="29"/>
                  </a:cubicBezTo>
                  <a:cubicBezTo>
                    <a:pt x="24" y="29"/>
                    <a:pt x="24" y="29"/>
                    <a:pt x="24" y="29"/>
                  </a:cubicBezTo>
                  <a:cubicBezTo>
                    <a:pt x="24" y="29"/>
                    <a:pt x="24" y="29"/>
                    <a:pt x="24" y="29"/>
                  </a:cubicBezTo>
                  <a:cubicBezTo>
                    <a:pt x="23" y="30"/>
                    <a:pt x="23" y="30"/>
                    <a:pt x="23" y="30"/>
                  </a:cubicBezTo>
                  <a:cubicBezTo>
                    <a:pt x="23" y="29"/>
                    <a:pt x="23" y="29"/>
                    <a:pt x="23" y="29"/>
                  </a:cubicBezTo>
                  <a:cubicBezTo>
                    <a:pt x="23" y="28"/>
                    <a:pt x="23" y="28"/>
                    <a:pt x="23" y="28"/>
                  </a:cubicBezTo>
                  <a:cubicBezTo>
                    <a:pt x="22" y="29"/>
                    <a:pt x="22" y="29"/>
                    <a:pt x="22" y="29"/>
                  </a:cubicBezTo>
                  <a:cubicBezTo>
                    <a:pt x="22" y="29"/>
                    <a:pt x="22" y="29"/>
                    <a:pt x="22" y="29"/>
                  </a:cubicBezTo>
                  <a:cubicBezTo>
                    <a:pt x="22" y="28"/>
                    <a:pt x="22" y="28"/>
                    <a:pt x="22" y="28"/>
                  </a:cubicBezTo>
                  <a:cubicBezTo>
                    <a:pt x="21" y="28"/>
                    <a:pt x="21" y="28"/>
                    <a:pt x="21" y="28"/>
                  </a:cubicBezTo>
                  <a:cubicBezTo>
                    <a:pt x="21" y="29"/>
                    <a:pt x="21" y="29"/>
                    <a:pt x="21" y="29"/>
                  </a:cubicBezTo>
                  <a:cubicBezTo>
                    <a:pt x="20" y="29"/>
                    <a:pt x="20" y="29"/>
                    <a:pt x="20" y="29"/>
                  </a:cubicBezTo>
                  <a:cubicBezTo>
                    <a:pt x="20" y="30"/>
                    <a:pt x="20" y="30"/>
                    <a:pt x="20" y="30"/>
                  </a:cubicBezTo>
                  <a:cubicBezTo>
                    <a:pt x="21" y="30"/>
                    <a:pt x="21" y="30"/>
                    <a:pt x="21" y="30"/>
                  </a:cubicBezTo>
                  <a:cubicBezTo>
                    <a:pt x="20" y="30"/>
                    <a:pt x="20" y="30"/>
                    <a:pt x="20" y="30"/>
                  </a:cubicBezTo>
                  <a:cubicBezTo>
                    <a:pt x="21" y="31"/>
                    <a:pt x="21" y="31"/>
                    <a:pt x="21" y="31"/>
                  </a:cubicBezTo>
                  <a:cubicBezTo>
                    <a:pt x="20" y="31"/>
                    <a:pt x="20" y="31"/>
                    <a:pt x="20" y="31"/>
                  </a:cubicBezTo>
                  <a:cubicBezTo>
                    <a:pt x="20" y="31"/>
                    <a:pt x="20" y="31"/>
                    <a:pt x="20" y="31"/>
                  </a:cubicBezTo>
                  <a:cubicBezTo>
                    <a:pt x="20" y="32"/>
                    <a:pt x="20" y="32"/>
                    <a:pt x="20" y="32"/>
                  </a:cubicBezTo>
                  <a:cubicBezTo>
                    <a:pt x="21" y="32"/>
                    <a:pt x="21" y="32"/>
                    <a:pt x="21" y="32"/>
                  </a:cubicBezTo>
                  <a:cubicBezTo>
                    <a:pt x="21" y="32"/>
                    <a:pt x="21" y="32"/>
                    <a:pt x="21" y="32"/>
                  </a:cubicBezTo>
                  <a:cubicBezTo>
                    <a:pt x="20" y="32"/>
                    <a:pt x="20" y="32"/>
                    <a:pt x="20" y="32"/>
                  </a:cubicBezTo>
                  <a:cubicBezTo>
                    <a:pt x="20" y="32"/>
                    <a:pt x="20" y="32"/>
                    <a:pt x="20" y="32"/>
                  </a:cubicBezTo>
                  <a:cubicBezTo>
                    <a:pt x="19" y="33"/>
                    <a:pt x="19" y="33"/>
                    <a:pt x="19" y="33"/>
                  </a:cubicBezTo>
                  <a:cubicBezTo>
                    <a:pt x="19" y="32"/>
                    <a:pt x="19" y="32"/>
                    <a:pt x="19" y="32"/>
                  </a:cubicBezTo>
                  <a:cubicBezTo>
                    <a:pt x="18" y="32"/>
                    <a:pt x="18" y="32"/>
                    <a:pt x="18" y="32"/>
                  </a:cubicBezTo>
                  <a:cubicBezTo>
                    <a:pt x="19" y="33"/>
                    <a:pt x="19" y="33"/>
                    <a:pt x="19" y="33"/>
                  </a:cubicBezTo>
                  <a:cubicBezTo>
                    <a:pt x="19" y="34"/>
                    <a:pt x="19" y="34"/>
                    <a:pt x="19" y="34"/>
                  </a:cubicBezTo>
                  <a:cubicBezTo>
                    <a:pt x="19" y="34"/>
                    <a:pt x="19" y="34"/>
                    <a:pt x="19" y="34"/>
                  </a:cubicBezTo>
                  <a:cubicBezTo>
                    <a:pt x="19" y="35"/>
                    <a:pt x="19" y="35"/>
                    <a:pt x="19" y="35"/>
                  </a:cubicBezTo>
                  <a:cubicBezTo>
                    <a:pt x="19" y="35"/>
                    <a:pt x="19" y="35"/>
                    <a:pt x="19" y="35"/>
                  </a:cubicBezTo>
                  <a:cubicBezTo>
                    <a:pt x="18" y="34"/>
                    <a:pt x="18" y="34"/>
                    <a:pt x="18" y="34"/>
                  </a:cubicBezTo>
                  <a:cubicBezTo>
                    <a:pt x="18" y="34"/>
                    <a:pt x="18" y="34"/>
                    <a:pt x="18" y="34"/>
                  </a:cubicBezTo>
                  <a:cubicBezTo>
                    <a:pt x="18" y="35"/>
                    <a:pt x="19" y="35"/>
                    <a:pt x="19" y="36"/>
                  </a:cubicBezTo>
                  <a:cubicBezTo>
                    <a:pt x="20" y="36"/>
                    <a:pt x="20" y="36"/>
                    <a:pt x="20" y="36"/>
                  </a:cubicBezTo>
                  <a:cubicBezTo>
                    <a:pt x="19" y="36"/>
                    <a:pt x="19" y="36"/>
                    <a:pt x="19" y="36"/>
                  </a:cubicBezTo>
                  <a:cubicBezTo>
                    <a:pt x="20" y="37"/>
                    <a:pt x="20" y="37"/>
                    <a:pt x="20" y="37"/>
                  </a:cubicBezTo>
                  <a:cubicBezTo>
                    <a:pt x="20" y="37"/>
                    <a:pt x="20" y="37"/>
                    <a:pt x="20" y="37"/>
                  </a:cubicBezTo>
                  <a:cubicBezTo>
                    <a:pt x="19" y="36"/>
                    <a:pt x="19" y="36"/>
                    <a:pt x="19" y="36"/>
                  </a:cubicBezTo>
                  <a:cubicBezTo>
                    <a:pt x="19" y="36"/>
                    <a:pt x="19" y="36"/>
                    <a:pt x="19" y="36"/>
                  </a:cubicBezTo>
                  <a:cubicBezTo>
                    <a:pt x="18" y="36"/>
                    <a:pt x="18" y="36"/>
                    <a:pt x="18" y="36"/>
                  </a:cubicBezTo>
                  <a:cubicBezTo>
                    <a:pt x="18" y="36"/>
                    <a:pt x="18" y="36"/>
                    <a:pt x="18" y="36"/>
                  </a:cubicBezTo>
                  <a:cubicBezTo>
                    <a:pt x="19" y="37"/>
                    <a:pt x="19" y="37"/>
                    <a:pt x="19" y="37"/>
                  </a:cubicBezTo>
                  <a:cubicBezTo>
                    <a:pt x="18" y="36"/>
                    <a:pt x="18" y="36"/>
                    <a:pt x="18" y="36"/>
                  </a:cubicBezTo>
                  <a:cubicBezTo>
                    <a:pt x="18" y="37"/>
                    <a:pt x="18" y="37"/>
                    <a:pt x="18" y="37"/>
                  </a:cubicBezTo>
                  <a:cubicBezTo>
                    <a:pt x="17" y="37"/>
                    <a:pt x="17" y="37"/>
                    <a:pt x="17" y="37"/>
                  </a:cubicBezTo>
                  <a:cubicBezTo>
                    <a:pt x="17" y="36"/>
                    <a:pt x="17" y="36"/>
                    <a:pt x="17" y="36"/>
                  </a:cubicBezTo>
                  <a:cubicBezTo>
                    <a:pt x="17" y="36"/>
                    <a:pt x="17" y="36"/>
                    <a:pt x="17" y="36"/>
                  </a:cubicBezTo>
                  <a:cubicBezTo>
                    <a:pt x="17" y="37"/>
                    <a:pt x="17" y="37"/>
                    <a:pt x="17" y="37"/>
                  </a:cubicBezTo>
                  <a:cubicBezTo>
                    <a:pt x="17" y="37"/>
                    <a:pt x="17" y="37"/>
                    <a:pt x="17" y="37"/>
                  </a:cubicBezTo>
                  <a:cubicBezTo>
                    <a:pt x="17" y="38"/>
                    <a:pt x="17" y="38"/>
                    <a:pt x="17" y="38"/>
                  </a:cubicBezTo>
                  <a:cubicBezTo>
                    <a:pt x="16" y="38"/>
                    <a:pt x="16" y="38"/>
                    <a:pt x="16" y="38"/>
                  </a:cubicBezTo>
                  <a:cubicBezTo>
                    <a:pt x="16" y="37"/>
                    <a:pt x="16" y="37"/>
                    <a:pt x="16" y="37"/>
                  </a:cubicBezTo>
                  <a:cubicBezTo>
                    <a:pt x="16" y="37"/>
                    <a:pt x="16" y="37"/>
                    <a:pt x="16" y="37"/>
                  </a:cubicBezTo>
                  <a:cubicBezTo>
                    <a:pt x="16" y="37"/>
                    <a:pt x="16" y="37"/>
                    <a:pt x="16" y="37"/>
                  </a:cubicBezTo>
                  <a:cubicBezTo>
                    <a:pt x="16" y="38"/>
                    <a:pt x="16" y="38"/>
                    <a:pt x="16" y="38"/>
                  </a:cubicBezTo>
                  <a:cubicBezTo>
                    <a:pt x="16" y="38"/>
                    <a:pt x="16" y="38"/>
                    <a:pt x="16" y="38"/>
                  </a:cubicBezTo>
                  <a:cubicBezTo>
                    <a:pt x="16" y="39"/>
                    <a:pt x="16" y="39"/>
                    <a:pt x="16" y="39"/>
                  </a:cubicBezTo>
                  <a:cubicBezTo>
                    <a:pt x="16" y="39"/>
                    <a:pt x="16" y="39"/>
                    <a:pt x="16" y="39"/>
                  </a:cubicBezTo>
                  <a:cubicBezTo>
                    <a:pt x="15" y="39"/>
                    <a:pt x="15" y="39"/>
                    <a:pt x="15" y="39"/>
                  </a:cubicBezTo>
                  <a:cubicBezTo>
                    <a:pt x="16" y="39"/>
                    <a:pt x="16" y="39"/>
                    <a:pt x="16" y="39"/>
                  </a:cubicBezTo>
                  <a:cubicBezTo>
                    <a:pt x="16" y="41"/>
                    <a:pt x="16" y="41"/>
                    <a:pt x="16" y="41"/>
                  </a:cubicBezTo>
                  <a:cubicBezTo>
                    <a:pt x="17" y="40"/>
                    <a:pt x="17" y="40"/>
                    <a:pt x="17" y="40"/>
                  </a:cubicBezTo>
                  <a:cubicBezTo>
                    <a:pt x="17" y="41"/>
                    <a:pt x="17" y="41"/>
                    <a:pt x="17" y="41"/>
                  </a:cubicBezTo>
                  <a:cubicBezTo>
                    <a:pt x="16" y="41"/>
                    <a:pt x="16" y="41"/>
                    <a:pt x="16" y="41"/>
                  </a:cubicBezTo>
                  <a:cubicBezTo>
                    <a:pt x="16" y="41"/>
                    <a:pt x="16" y="41"/>
                    <a:pt x="16" y="41"/>
                  </a:cubicBezTo>
                  <a:cubicBezTo>
                    <a:pt x="16" y="40"/>
                    <a:pt x="16" y="40"/>
                    <a:pt x="16" y="40"/>
                  </a:cubicBezTo>
                  <a:cubicBezTo>
                    <a:pt x="15" y="40"/>
                    <a:pt x="15" y="40"/>
                    <a:pt x="15" y="40"/>
                  </a:cubicBezTo>
                  <a:cubicBezTo>
                    <a:pt x="15" y="41"/>
                    <a:pt x="15" y="41"/>
                    <a:pt x="15" y="42"/>
                  </a:cubicBezTo>
                  <a:cubicBezTo>
                    <a:pt x="15" y="42"/>
                    <a:pt x="15" y="42"/>
                    <a:pt x="15" y="42"/>
                  </a:cubicBezTo>
                  <a:cubicBezTo>
                    <a:pt x="15" y="43"/>
                    <a:pt x="15" y="43"/>
                    <a:pt x="15" y="43"/>
                  </a:cubicBezTo>
                  <a:cubicBezTo>
                    <a:pt x="16" y="43"/>
                    <a:pt x="16" y="43"/>
                    <a:pt x="16" y="43"/>
                  </a:cubicBezTo>
                  <a:cubicBezTo>
                    <a:pt x="17" y="42"/>
                    <a:pt x="17" y="42"/>
                    <a:pt x="17" y="42"/>
                  </a:cubicBezTo>
                  <a:cubicBezTo>
                    <a:pt x="16" y="43"/>
                    <a:pt x="16" y="43"/>
                    <a:pt x="16" y="43"/>
                  </a:cubicBezTo>
                  <a:cubicBezTo>
                    <a:pt x="17" y="43"/>
                    <a:pt x="17" y="43"/>
                    <a:pt x="17" y="43"/>
                  </a:cubicBezTo>
                  <a:cubicBezTo>
                    <a:pt x="18" y="42"/>
                    <a:pt x="18" y="42"/>
                    <a:pt x="18" y="42"/>
                  </a:cubicBezTo>
                  <a:cubicBezTo>
                    <a:pt x="18" y="42"/>
                    <a:pt x="18" y="42"/>
                    <a:pt x="18" y="42"/>
                  </a:cubicBezTo>
                  <a:cubicBezTo>
                    <a:pt x="17" y="43"/>
                    <a:pt x="17" y="43"/>
                    <a:pt x="16" y="43"/>
                  </a:cubicBezTo>
                  <a:cubicBezTo>
                    <a:pt x="16" y="44"/>
                    <a:pt x="16" y="44"/>
                    <a:pt x="16" y="44"/>
                  </a:cubicBezTo>
                  <a:cubicBezTo>
                    <a:pt x="17" y="44"/>
                    <a:pt x="17" y="44"/>
                    <a:pt x="17" y="44"/>
                  </a:cubicBezTo>
                  <a:cubicBezTo>
                    <a:pt x="18" y="43"/>
                    <a:pt x="18" y="43"/>
                    <a:pt x="18" y="43"/>
                  </a:cubicBezTo>
                  <a:cubicBezTo>
                    <a:pt x="17" y="44"/>
                    <a:pt x="17" y="44"/>
                    <a:pt x="17" y="44"/>
                  </a:cubicBezTo>
                  <a:cubicBezTo>
                    <a:pt x="18" y="44"/>
                    <a:pt x="18" y="44"/>
                    <a:pt x="18" y="44"/>
                  </a:cubicBezTo>
                  <a:cubicBezTo>
                    <a:pt x="17" y="44"/>
                    <a:pt x="17" y="44"/>
                    <a:pt x="17" y="44"/>
                  </a:cubicBezTo>
                  <a:cubicBezTo>
                    <a:pt x="16" y="44"/>
                    <a:pt x="16" y="44"/>
                    <a:pt x="16" y="44"/>
                  </a:cubicBezTo>
                  <a:cubicBezTo>
                    <a:pt x="16" y="44"/>
                    <a:pt x="16" y="44"/>
                    <a:pt x="16" y="44"/>
                  </a:cubicBezTo>
                  <a:cubicBezTo>
                    <a:pt x="16" y="45"/>
                    <a:pt x="16" y="45"/>
                    <a:pt x="16" y="45"/>
                  </a:cubicBezTo>
                  <a:cubicBezTo>
                    <a:pt x="16" y="45"/>
                    <a:pt x="16" y="45"/>
                    <a:pt x="16" y="45"/>
                  </a:cubicBezTo>
                  <a:cubicBezTo>
                    <a:pt x="17" y="45"/>
                    <a:pt x="17" y="45"/>
                    <a:pt x="17" y="45"/>
                  </a:cubicBezTo>
                  <a:cubicBezTo>
                    <a:pt x="17" y="46"/>
                    <a:pt x="17" y="46"/>
                    <a:pt x="17" y="46"/>
                  </a:cubicBezTo>
                  <a:cubicBezTo>
                    <a:pt x="18" y="46"/>
                    <a:pt x="18" y="46"/>
                    <a:pt x="18" y="46"/>
                  </a:cubicBezTo>
                  <a:cubicBezTo>
                    <a:pt x="18" y="46"/>
                    <a:pt x="18" y="46"/>
                    <a:pt x="18" y="46"/>
                  </a:cubicBezTo>
                  <a:cubicBezTo>
                    <a:pt x="17" y="46"/>
                    <a:pt x="17" y="46"/>
                    <a:pt x="17" y="46"/>
                  </a:cubicBezTo>
                  <a:cubicBezTo>
                    <a:pt x="16" y="45"/>
                    <a:pt x="16" y="45"/>
                    <a:pt x="16" y="45"/>
                  </a:cubicBezTo>
                  <a:cubicBezTo>
                    <a:pt x="16" y="45"/>
                    <a:pt x="16" y="45"/>
                    <a:pt x="16" y="45"/>
                  </a:cubicBezTo>
                  <a:cubicBezTo>
                    <a:pt x="15" y="46"/>
                    <a:pt x="15" y="46"/>
                    <a:pt x="15" y="46"/>
                  </a:cubicBezTo>
                  <a:cubicBezTo>
                    <a:pt x="16" y="46"/>
                    <a:pt x="16" y="46"/>
                    <a:pt x="16" y="46"/>
                  </a:cubicBezTo>
                  <a:cubicBezTo>
                    <a:pt x="16" y="47"/>
                    <a:pt x="16" y="47"/>
                    <a:pt x="16" y="47"/>
                  </a:cubicBezTo>
                  <a:cubicBezTo>
                    <a:pt x="16" y="47"/>
                    <a:pt x="16" y="47"/>
                    <a:pt x="16" y="47"/>
                  </a:cubicBezTo>
                  <a:cubicBezTo>
                    <a:pt x="16" y="47"/>
                    <a:pt x="16" y="47"/>
                    <a:pt x="16" y="47"/>
                  </a:cubicBezTo>
                  <a:cubicBezTo>
                    <a:pt x="16" y="47"/>
                    <a:pt x="16" y="47"/>
                    <a:pt x="16" y="47"/>
                  </a:cubicBezTo>
                  <a:cubicBezTo>
                    <a:pt x="15" y="47"/>
                    <a:pt x="15" y="47"/>
                    <a:pt x="15" y="47"/>
                  </a:cubicBezTo>
                  <a:cubicBezTo>
                    <a:pt x="15" y="48"/>
                    <a:pt x="15" y="48"/>
                    <a:pt x="15" y="48"/>
                  </a:cubicBezTo>
                  <a:cubicBezTo>
                    <a:pt x="16" y="48"/>
                    <a:pt x="16" y="48"/>
                    <a:pt x="16" y="48"/>
                  </a:cubicBezTo>
                  <a:cubicBezTo>
                    <a:pt x="15" y="48"/>
                    <a:pt x="15" y="48"/>
                    <a:pt x="15" y="48"/>
                  </a:cubicBezTo>
                  <a:cubicBezTo>
                    <a:pt x="16" y="49"/>
                    <a:pt x="16" y="49"/>
                    <a:pt x="16" y="49"/>
                  </a:cubicBezTo>
                  <a:cubicBezTo>
                    <a:pt x="15" y="49"/>
                    <a:pt x="15" y="49"/>
                    <a:pt x="15" y="49"/>
                  </a:cubicBezTo>
                  <a:cubicBezTo>
                    <a:pt x="15" y="49"/>
                    <a:pt x="15" y="49"/>
                    <a:pt x="15" y="49"/>
                  </a:cubicBezTo>
                  <a:cubicBezTo>
                    <a:pt x="15" y="50"/>
                    <a:pt x="15" y="50"/>
                    <a:pt x="15" y="50"/>
                  </a:cubicBezTo>
                  <a:cubicBezTo>
                    <a:pt x="14" y="49"/>
                    <a:pt x="14" y="49"/>
                    <a:pt x="14" y="49"/>
                  </a:cubicBezTo>
                  <a:cubicBezTo>
                    <a:pt x="14" y="50"/>
                    <a:pt x="13" y="50"/>
                    <a:pt x="13" y="50"/>
                  </a:cubicBezTo>
                  <a:cubicBezTo>
                    <a:pt x="12" y="50"/>
                    <a:pt x="12" y="50"/>
                    <a:pt x="12" y="50"/>
                  </a:cubicBezTo>
                  <a:cubicBezTo>
                    <a:pt x="12" y="50"/>
                    <a:pt x="12" y="50"/>
                    <a:pt x="12" y="50"/>
                  </a:cubicBezTo>
                  <a:cubicBezTo>
                    <a:pt x="13" y="50"/>
                    <a:pt x="13" y="50"/>
                    <a:pt x="13" y="50"/>
                  </a:cubicBezTo>
                  <a:cubicBezTo>
                    <a:pt x="13" y="50"/>
                    <a:pt x="13" y="50"/>
                    <a:pt x="13" y="50"/>
                  </a:cubicBezTo>
                  <a:cubicBezTo>
                    <a:pt x="13" y="50"/>
                    <a:pt x="14" y="50"/>
                    <a:pt x="14" y="51"/>
                  </a:cubicBezTo>
                  <a:cubicBezTo>
                    <a:pt x="15" y="50"/>
                    <a:pt x="15" y="50"/>
                    <a:pt x="15" y="50"/>
                  </a:cubicBezTo>
                  <a:cubicBezTo>
                    <a:pt x="16" y="51"/>
                    <a:pt x="16" y="51"/>
                    <a:pt x="16" y="51"/>
                  </a:cubicBezTo>
                  <a:cubicBezTo>
                    <a:pt x="15" y="50"/>
                    <a:pt x="15" y="50"/>
                    <a:pt x="15" y="50"/>
                  </a:cubicBezTo>
                  <a:cubicBezTo>
                    <a:pt x="15" y="51"/>
                    <a:pt x="15" y="51"/>
                    <a:pt x="15" y="51"/>
                  </a:cubicBezTo>
                  <a:cubicBezTo>
                    <a:pt x="15" y="51"/>
                    <a:pt x="15" y="51"/>
                    <a:pt x="15" y="51"/>
                  </a:cubicBezTo>
                  <a:cubicBezTo>
                    <a:pt x="14" y="51"/>
                    <a:pt x="14" y="51"/>
                    <a:pt x="14" y="51"/>
                  </a:cubicBezTo>
                  <a:cubicBezTo>
                    <a:pt x="14" y="51"/>
                    <a:pt x="14" y="51"/>
                    <a:pt x="14" y="51"/>
                  </a:cubicBezTo>
                  <a:cubicBezTo>
                    <a:pt x="14" y="51"/>
                    <a:pt x="14" y="51"/>
                    <a:pt x="14" y="51"/>
                  </a:cubicBezTo>
                  <a:cubicBezTo>
                    <a:pt x="15" y="52"/>
                    <a:pt x="15" y="52"/>
                    <a:pt x="15" y="52"/>
                  </a:cubicBezTo>
                  <a:cubicBezTo>
                    <a:pt x="15" y="52"/>
                    <a:pt x="15" y="52"/>
                    <a:pt x="16" y="53"/>
                  </a:cubicBezTo>
                  <a:cubicBezTo>
                    <a:pt x="17" y="52"/>
                    <a:pt x="18" y="51"/>
                    <a:pt x="19" y="50"/>
                  </a:cubicBezTo>
                  <a:cubicBezTo>
                    <a:pt x="19" y="50"/>
                    <a:pt x="19" y="50"/>
                    <a:pt x="19" y="50"/>
                  </a:cubicBezTo>
                  <a:cubicBezTo>
                    <a:pt x="20" y="49"/>
                    <a:pt x="20" y="49"/>
                    <a:pt x="20" y="49"/>
                  </a:cubicBezTo>
                  <a:cubicBezTo>
                    <a:pt x="19" y="50"/>
                    <a:pt x="19" y="50"/>
                    <a:pt x="19" y="50"/>
                  </a:cubicBezTo>
                  <a:cubicBezTo>
                    <a:pt x="19" y="51"/>
                    <a:pt x="19" y="51"/>
                    <a:pt x="19" y="51"/>
                  </a:cubicBezTo>
                  <a:cubicBezTo>
                    <a:pt x="20" y="50"/>
                    <a:pt x="20" y="50"/>
                    <a:pt x="20" y="50"/>
                  </a:cubicBezTo>
                  <a:cubicBezTo>
                    <a:pt x="19" y="51"/>
                    <a:pt x="19" y="51"/>
                    <a:pt x="19" y="51"/>
                  </a:cubicBezTo>
                  <a:cubicBezTo>
                    <a:pt x="19" y="51"/>
                    <a:pt x="19" y="51"/>
                    <a:pt x="19" y="51"/>
                  </a:cubicBezTo>
                  <a:cubicBezTo>
                    <a:pt x="18" y="51"/>
                    <a:pt x="18" y="51"/>
                    <a:pt x="18" y="51"/>
                  </a:cubicBezTo>
                  <a:cubicBezTo>
                    <a:pt x="18" y="52"/>
                    <a:pt x="17" y="52"/>
                    <a:pt x="17" y="53"/>
                  </a:cubicBezTo>
                  <a:cubicBezTo>
                    <a:pt x="18" y="53"/>
                    <a:pt x="18" y="53"/>
                    <a:pt x="18" y="53"/>
                  </a:cubicBezTo>
                  <a:cubicBezTo>
                    <a:pt x="18" y="53"/>
                    <a:pt x="18" y="53"/>
                    <a:pt x="18" y="53"/>
                  </a:cubicBezTo>
                  <a:cubicBezTo>
                    <a:pt x="18" y="53"/>
                    <a:pt x="18" y="53"/>
                    <a:pt x="18" y="53"/>
                  </a:cubicBezTo>
                  <a:cubicBezTo>
                    <a:pt x="19" y="53"/>
                    <a:pt x="19" y="53"/>
                    <a:pt x="19" y="53"/>
                  </a:cubicBezTo>
                  <a:cubicBezTo>
                    <a:pt x="19" y="53"/>
                    <a:pt x="19" y="53"/>
                    <a:pt x="19" y="53"/>
                  </a:cubicBezTo>
                  <a:cubicBezTo>
                    <a:pt x="18" y="53"/>
                    <a:pt x="18" y="53"/>
                    <a:pt x="18" y="53"/>
                  </a:cubicBezTo>
                  <a:cubicBezTo>
                    <a:pt x="17" y="53"/>
                    <a:pt x="17" y="53"/>
                    <a:pt x="17" y="53"/>
                  </a:cubicBezTo>
                  <a:cubicBezTo>
                    <a:pt x="17" y="54"/>
                    <a:pt x="16" y="55"/>
                    <a:pt x="16" y="56"/>
                  </a:cubicBezTo>
                  <a:cubicBezTo>
                    <a:pt x="17" y="55"/>
                    <a:pt x="17" y="55"/>
                    <a:pt x="17" y="55"/>
                  </a:cubicBezTo>
                  <a:cubicBezTo>
                    <a:pt x="16" y="56"/>
                    <a:pt x="16" y="56"/>
                    <a:pt x="16" y="57"/>
                  </a:cubicBezTo>
                  <a:cubicBezTo>
                    <a:pt x="17" y="56"/>
                    <a:pt x="17" y="56"/>
                    <a:pt x="17" y="56"/>
                  </a:cubicBezTo>
                  <a:cubicBezTo>
                    <a:pt x="16" y="57"/>
                    <a:pt x="16" y="58"/>
                    <a:pt x="15" y="59"/>
                  </a:cubicBezTo>
                  <a:cubicBezTo>
                    <a:pt x="15" y="59"/>
                    <a:pt x="15" y="59"/>
                    <a:pt x="15" y="59"/>
                  </a:cubicBezTo>
                  <a:cubicBezTo>
                    <a:pt x="16" y="58"/>
                    <a:pt x="16" y="58"/>
                    <a:pt x="16" y="58"/>
                  </a:cubicBezTo>
                  <a:cubicBezTo>
                    <a:pt x="16" y="58"/>
                    <a:pt x="16" y="58"/>
                    <a:pt x="16" y="58"/>
                  </a:cubicBezTo>
                  <a:cubicBezTo>
                    <a:pt x="15" y="59"/>
                    <a:pt x="15" y="59"/>
                    <a:pt x="15" y="59"/>
                  </a:cubicBezTo>
                  <a:cubicBezTo>
                    <a:pt x="15" y="60"/>
                    <a:pt x="15" y="60"/>
                    <a:pt x="15" y="60"/>
                  </a:cubicBezTo>
                  <a:cubicBezTo>
                    <a:pt x="16" y="60"/>
                    <a:pt x="16" y="60"/>
                    <a:pt x="16" y="60"/>
                  </a:cubicBezTo>
                  <a:cubicBezTo>
                    <a:pt x="15" y="60"/>
                    <a:pt x="15" y="60"/>
                    <a:pt x="15" y="60"/>
                  </a:cubicBezTo>
                  <a:cubicBezTo>
                    <a:pt x="16" y="61"/>
                    <a:pt x="16" y="61"/>
                    <a:pt x="16" y="61"/>
                  </a:cubicBezTo>
                  <a:cubicBezTo>
                    <a:pt x="16" y="61"/>
                    <a:pt x="17" y="61"/>
                    <a:pt x="17" y="60"/>
                  </a:cubicBezTo>
                  <a:cubicBezTo>
                    <a:pt x="17" y="61"/>
                    <a:pt x="17" y="61"/>
                    <a:pt x="17" y="61"/>
                  </a:cubicBezTo>
                  <a:cubicBezTo>
                    <a:pt x="16" y="61"/>
                    <a:pt x="16" y="61"/>
                    <a:pt x="16" y="61"/>
                  </a:cubicBezTo>
                  <a:cubicBezTo>
                    <a:pt x="16" y="62"/>
                    <a:pt x="16" y="62"/>
                    <a:pt x="16" y="62"/>
                  </a:cubicBezTo>
                  <a:cubicBezTo>
                    <a:pt x="15" y="62"/>
                    <a:pt x="15" y="62"/>
                    <a:pt x="15" y="62"/>
                  </a:cubicBezTo>
                  <a:cubicBezTo>
                    <a:pt x="15" y="63"/>
                    <a:pt x="15" y="63"/>
                    <a:pt x="15" y="63"/>
                  </a:cubicBezTo>
                  <a:cubicBezTo>
                    <a:pt x="15" y="64"/>
                    <a:pt x="15" y="64"/>
                    <a:pt x="15" y="64"/>
                  </a:cubicBezTo>
                  <a:cubicBezTo>
                    <a:pt x="15" y="65"/>
                    <a:pt x="15" y="65"/>
                    <a:pt x="15" y="65"/>
                  </a:cubicBezTo>
                  <a:cubicBezTo>
                    <a:pt x="14" y="65"/>
                    <a:pt x="14" y="65"/>
                    <a:pt x="14" y="65"/>
                  </a:cubicBezTo>
                  <a:cubicBezTo>
                    <a:pt x="14" y="66"/>
                    <a:pt x="14" y="66"/>
                    <a:pt x="14" y="66"/>
                  </a:cubicBezTo>
                  <a:cubicBezTo>
                    <a:pt x="15" y="67"/>
                    <a:pt x="15" y="67"/>
                    <a:pt x="15" y="67"/>
                  </a:cubicBezTo>
                  <a:cubicBezTo>
                    <a:pt x="15" y="67"/>
                    <a:pt x="15" y="67"/>
                    <a:pt x="15" y="67"/>
                  </a:cubicBezTo>
                  <a:cubicBezTo>
                    <a:pt x="16" y="66"/>
                    <a:pt x="16" y="66"/>
                    <a:pt x="16" y="66"/>
                  </a:cubicBezTo>
                  <a:cubicBezTo>
                    <a:pt x="16" y="66"/>
                    <a:pt x="16" y="66"/>
                    <a:pt x="16" y="66"/>
                  </a:cubicBezTo>
                  <a:cubicBezTo>
                    <a:pt x="16" y="65"/>
                    <a:pt x="16" y="65"/>
                    <a:pt x="16" y="65"/>
                  </a:cubicBezTo>
                  <a:cubicBezTo>
                    <a:pt x="16" y="65"/>
                    <a:pt x="16" y="65"/>
                    <a:pt x="16" y="65"/>
                  </a:cubicBezTo>
                  <a:cubicBezTo>
                    <a:pt x="17" y="63"/>
                    <a:pt x="17" y="63"/>
                    <a:pt x="17" y="63"/>
                  </a:cubicBezTo>
                  <a:cubicBezTo>
                    <a:pt x="17" y="63"/>
                    <a:pt x="17" y="63"/>
                    <a:pt x="17" y="63"/>
                  </a:cubicBezTo>
                  <a:cubicBezTo>
                    <a:pt x="17" y="62"/>
                    <a:pt x="17" y="62"/>
                    <a:pt x="17" y="62"/>
                  </a:cubicBezTo>
                  <a:cubicBezTo>
                    <a:pt x="18" y="61"/>
                    <a:pt x="18" y="61"/>
                    <a:pt x="18" y="61"/>
                  </a:cubicBezTo>
                  <a:cubicBezTo>
                    <a:pt x="18" y="61"/>
                    <a:pt x="18" y="61"/>
                    <a:pt x="18" y="61"/>
                  </a:cubicBezTo>
                  <a:cubicBezTo>
                    <a:pt x="17" y="60"/>
                    <a:pt x="17" y="60"/>
                    <a:pt x="17" y="60"/>
                  </a:cubicBezTo>
                  <a:cubicBezTo>
                    <a:pt x="17" y="59"/>
                    <a:pt x="17" y="59"/>
                    <a:pt x="17" y="59"/>
                  </a:cubicBezTo>
                  <a:cubicBezTo>
                    <a:pt x="17" y="59"/>
                    <a:pt x="17" y="59"/>
                    <a:pt x="17" y="59"/>
                  </a:cubicBezTo>
                  <a:cubicBezTo>
                    <a:pt x="17" y="58"/>
                    <a:pt x="17" y="58"/>
                    <a:pt x="17" y="58"/>
                  </a:cubicBezTo>
                  <a:cubicBezTo>
                    <a:pt x="18" y="58"/>
                    <a:pt x="18" y="58"/>
                    <a:pt x="18" y="58"/>
                  </a:cubicBezTo>
                  <a:cubicBezTo>
                    <a:pt x="19" y="57"/>
                    <a:pt x="19" y="57"/>
                    <a:pt x="19" y="57"/>
                  </a:cubicBezTo>
                  <a:cubicBezTo>
                    <a:pt x="19" y="57"/>
                    <a:pt x="19" y="57"/>
                    <a:pt x="19" y="57"/>
                  </a:cubicBezTo>
                  <a:cubicBezTo>
                    <a:pt x="20" y="56"/>
                    <a:pt x="20" y="56"/>
                    <a:pt x="20" y="56"/>
                  </a:cubicBezTo>
                  <a:cubicBezTo>
                    <a:pt x="21" y="56"/>
                    <a:pt x="21" y="56"/>
                    <a:pt x="21" y="56"/>
                  </a:cubicBezTo>
                  <a:cubicBezTo>
                    <a:pt x="20" y="56"/>
                    <a:pt x="20" y="56"/>
                    <a:pt x="20" y="56"/>
                  </a:cubicBezTo>
                  <a:cubicBezTo>
                    <a:pt x="20" y="57"/>
                    <a:pt x="20" y="57"/>
                    <a:pt x="20" y="57"/>
                  </a:cubicBezTo>
                  <a:cubicBezTo>
                    <a:pt x="19" y="57"/>
                    <a:pt x="19" y="57"/>
                    <a:pt x="19" y="57"/>
                  </a:cubicBezTo>
                  <a:cubicBezTo>
                    <a:pt x="18" y="59"/>
                    <a:pt x="18" y="59"/>
                    <a:pt x="18" y="59"/>
                  </a:cubicBezTo>
                  <a:cubicBezTo>
                    <a:pt x="18" y="60"/>
                    <a:pt x="18" y="60"/>
                    <a:pt x="18" y="60"/>
                  </a:cubicBezTo>
                  <a:cubicBezTo>
                    <a:pt x="18" y="60"/>
                    <a:pt x="18" y="60"/>
                    <a:pt x="18" y="60"/>
                  </a:cubicBezTo>
                  <a:cubicBezTo>
                    <a:pt x="19" y="61"/>
                    <a:pt x="19" y="61"/>
                    <a:pt x="19" y="61"/>
                  </a:cubicBezTo>
                  <a:cubicBezTo>
                    <a:pt x="18" y="60"/>
                    <a:pt x="18" y="60"/>
                    <a:pt x="18" y="60"/>
                  </a:cubicBezTo>
                  <a:cubicBezTo>
                    <a:pt x="19" y="59"/>
                    <a:pt x="19" y="59"/>
                    <a:pt x="19" y="59"/>
                  </a:cubicBezTo>
                  <a:cubicBezTo>
                    <a:pt x="19" y="59"/>
                    <a:pt x="19" y="59"/>
                    <a:pt x="19" y="59"/>
                  </a:cubicBezTo>
                  <a:cubicBezTo>
                    <a:pt x="20" y="60"/>
                    <a:pt x="20" y="60"/>
                    <a:pt x="20" y="60"/>
                  </a:cubicBezTo>
                  <a:cubicBezTo>
                    <a:pt x="19" y="59"/>
                    <a:pt x="19" y="59"/>
                    <a:pt x="19" y="59"/>
                  </a:cubicBezTo>
                  <a:cubicBezTo>
                    <a:pt x="20" y="59"/>
                    <a:pt x="20" y="59"/>
                    <a:pt x="20" y="59"/>
                  </a:cubicBezTo>
                  <a:cubicBezTo>
                    <a:pt x="20" y="60"/>
                    <a:pt x="20" y="60"/>
                    <a:pt x="20" y="60"/>
                  </a:cubicBezTo>
                  <a:cubicBezTo>
                    <a:pt x="20" y="60"/>
                    <a:pt x="20" y="60"/>
                    <a:pt x="20" y="60"/>
                  </a:cubicBezTo>
                  <a:cubicBezTo>
                    <a:pt x="21" y="59"/>
                    <a:pt x="21" y="58"/>
                    <a:pt x="21" y="57"/>
                  </a:cubicBezTo>
                  <a:cubicBezTo>
                    <a:pt x="21" y="57"/>
                    <a:pt x="21" y="57"/>
                    <a:pt x="21" y="57"/>
                  </a:cubicBezTo>
                  <a:cubicBezTo>
                    <a:pt x="21" y="57"/>
                    <a:pt x="21" y="57"/>
                    <a:pt x="21" y="57"/>
                  </a:cubicBezTo>
                  <a:cubicBezTo>
                    <a:pt x="21" y="57"/>
                    <a:pt x="21" y="57"/>
                    <a:pt x="21" y="57"/>
                  </a:cubicBezTo>
                  <a:cubicBezTo>
                    <a:pt x="22" y="56"/>
                    <a:pt x="22" y="56"/>
                    <a:pt x="22" y="56"/>
                  </a:cubicBezTo>
                  <a:cubicBezTo>
                    <a:pt x="22" y="57"/>
                    <a:pt x="22" y="57"/>
                    <a:pt x="22" y="57"/>
                  </a:cubicBezTo>
                  <a:cubicBezTo>
                    <a:pt x="22" y="57"/>
                    <a:pt x="21" y="57"/>
                    <a:pt x="21" y="58"/>
                  </a:cubicBezTo>
                  <a:cubicBezTo>
                    <a:pt x="21" y="59"/>
                    <a:pt x="21" y="59"/>
                    <a:pt x="21" y="59"/>
                  </a:cubicBezTo>
                  <a:cubicBezTo>
                    <a:pt x="22" y="59"/>
                    <a:pt x="22" y="59"/>
                    <a:pt x="22" y="59"/>
                  </a:cubicBezTo>
                  <a:cubicBezTo>
                    <a:pt x="22" y="59"/>
                    <a:pt x="22" y="59"/>
                    <a:pt x="22" y="59"/>
                  </a:cubicBezTo>
                  <a:cubicBezTo>
                    <a:pt x="22" y="59"/>
                    <a:pt x="22" y="59"/>
                    <a:pt x="22" y="59"/>
                  </a:cubicBezTo>
                  <a:cubicBezTo>
                    <a:pt x="23" y="59"/>
                    <a:pt x="23" y="59"/>
                    <a:pt x="23" y="59"/>
                  </a:cubicBezTo>
                  <a:cubicBezTo>
                    <a:pt x="24" y="60"/>
                    <a:pt x="24" y="60"/>
                    <a:pt x="24" y="60"/>
                  </a:cubicBezTo>
                  <a:cubicBezTo>
                    <a:pt x="24" y="60"/>
                    <a:pt x="24" y="60"/>
                    <a:pt x="24" y="60"/>
                  </a:cubicBezTo>
                  <a:cubicBezTo>
                    <a:pt x="23" y="60"/>
                    <a:pt x="22" y="59"/>
                    <a:pt x="22" y="59"/>
                  </a:cubicBezTo>
                  <a:cubicBezTo>
                    <a:pt x="21" y="59"/>
                    <a:pt x="21" y="59"/>
                    <a:pt x="21" y="59"/>
                  </a:cubicBezTo>
                  <a:cubicBezTo>
                    <a:pt x="21" y="60"/>
                    <a:pt x="21" y="60"/>
                    <a:pt x="21" y="60"/>
                  </a:cubicBezTo>
                  <a:cubicBezTo>
                    <a:pt x="21" y="61"/>
                    <a:pt x="21" y="61"/>
                    <a:pt x="21" y="61"/>
                  </a:cubicBezTo>
                  <a:cubicBezTo>
                    <a:pt x="21" y="62"/>
                    <a:pt x="21" y="62"/>
                    <a:pt x="21" y="62"/>
                  </a:cubicBezTo>
                  <a:cubicBezTo>
                    <a:pt x="21" y="63"/>
                    <a:pt x="21" y="63"/>
                    <a:pt x="21" y="63"/>
                  </a:cubicBezTo>
                  <a:cubicBezTo>
                    <a:pt x="21" y="63"/>
                    <a:pt x="21" y="63"/>
                    <a:pt x="21" y="63"/>
                  </a:cubicBezTo>
                  <a:cubicBezTo>
                    <a:pt x="22" y="63"/>
                    <a:pt x="22" y="63"/>
                    <a:pt x="22" y="63"/>
                  </a:cubicBezTo>
                  <a:cubicBezTo>
                    <a:pt x="22" y="64"/>
                    <a:pt x="22" y="64"/>
                    <a:pt x="22" y="64"/>
                  </a:cubicBezTo>
                  <a:cubicBezTo>
                    <a:pt x="22" y="64"/>
                    <a:pt x="22" y="64"/>
                    <a:pt x="22" y="64"/>
                  </a:cubicBezTo>
                  <a:cubicBezTo>
                    <a:pt x="23" y="65"/>
                    <a:pt x="23" y="65"/>
                    <a:pt x="23" y="65"/>
                  </a:cubicBezTo>
                  <a:cubicBezTo>
                    <a:pt x="22" y="65"/>
                    <a:pt x="22" y="65"/>
                    <a:pt x="22" y="65"/>
                  </a:cubicBezTo>
                  <a:cubicBezTo>
                    <a:pt x="22" y="65"/>
                    <a:pt x="22" y="65"/>
                    <a:pt x="22" y="65"/>
                  </a:cubicBezTo>
                  <a:cubicBezTo>
                    <a:pt x="22" y="66"/>
                    <a:pt x="22" y="66"/>
                    <a:pt x="22" y="66"/>
                  </a:cubicBezTo>
                  <a:cubicBezTo>
                    <a:pt x="21" y="66"/>
                    <a:pt x="21" y="66"/>
                    <a:pt x="21" y="66"/>
                  </a:cubicBezTo>
                  <a:cubicBezTo>
                    <a:pt x="21" y="67"/>
                    <a:pt x="21" y="68"/>
                    <a:pt x="20" y="69"/>
                  </a:cubicBezTo>
                  <a:cubicBezTo>
                    <a:pt x="19" y="69"/>
                    <a:pt x="19" y="70"/>
                    <a:pt x="20" y="71"/>
                  </a:cubicBezTo>
                  <a:cubicBezTo>
                    <a:pt x="20" y="71"/>
                    <a:pt x="20" y="71"/>
                    <a:pt x="20" y="71"/>
                  </a:cubicBezTo>
                  <a:cubicBezTo>
                    <a:pt x="19" y="71"/>
                    <a:pt x="19" y="71"/>
                    <a:pt x="19" y="71"/>
                  </a:cubicBezTo>
                  <a:cubicBezTo>
                    <a:pt x="19" y="71"/>
                    <a:pt x="19" y="71"/>
                    <a:pt x="19" y="71"/>
                  </a:cubicBezTo>
                  <a:cubicBezTo>
                    <a:pt x="19" y="70"/>
                    <a:pt x="19" y="70"/>
                    <a:pt x="19" y="70"/>
                  </a:cubicBezTo>
                  <a:cubicBezTo>
                    <a:pt x="19" y="70"/>
                    <a:pt x="19" y="70"/>
                    <a:pt x="19" y="70"/>
                  </a:cubicBezTo>
                  <a:cubicBezTo>
                    <a:pt x="19" y="71"/>
                    <a:pt x="19" y="71"/>
                    <a:pt x="19" y="71"/>
                  </a:cubicBezTo>
                  <a:cubicBezTo>
                    <a:pt x="19" y="72"/>
                    <a:pt x="19" y="73"/>
                    <a:pt x="20" y="73"/>
                  </a:cubicBezTo>
                  <a:cubicBezTo>
                    <a:pt x="20" y="74"/>
                    <a:pt x="20" y="74"/>
                    <a:pt x="20" y="74"/>
                  </a:cubicBezTo>
                  <a:cubicBezTo>
                    <a:pt x="21" y="75"/>
                    <a:pt x="21" y="75"/>
                    <a:pt x="21" y="75"/>
                  </a:cubicBezTo>
                  <a:cubicBezTo>
                    <a:pt x="21" y="74"/>
                    <a:pt x="21" y="74"/>
                    <a:pt x="21" y="74"/>
                  </a:cubicBezTo>
                  <a:cubicBezTo>
                    <a:pt x="20" y="74"/>
                    <a:pt x="20" y="74"/>
                    <a:pt x="20" y="74"/>
                  </a:cubicBezTo>
                  <a:cubicBezTo>
                    <a:pt x="20" y="72"/>
                    <a:pt x="20" y="72"/>
                    <a:pt x="20" y="72"/>
                  </a:cubicBezTo>
                  <a:cubicBezTo>
                    <a:pt x="21" y="72"/>
                    <a:pt x="21" y="72"/>
                    <a:pt x="21" y="72"/>
                  </a:cubicBezTo>
                  <a:cubicBezTo>
                    <a:pt x="21" y="72"/>
                    <a:pt x="21" y="72"/>
                    <a:pt x="21" y="72"/>
                  </a:cubicBezTo>
                  <a:cubicBezTo>
                    <a:pt x="21" y="72"/>
                    <a:pt x="21" y="72"/>
                    <a:pt x="21" y="72"/>
                  </a:cubicBezTo>
                  <a:cubicBezTo>
                    <a:pt x="23" y="73"/>
                    <a:pt x="23" y="73"/>
                    <a:pt x="23" y="73"/>
                  </a:cubicBezTo>
                  <a:cubicBezTo>
                    <a:pt x="23" y="74"/>
                    <a:pt x="23" y="74"/>
                    <a:pt x="23" y="74"/>
                  </a:cubicBezTo>
                  <a:cubicBezTo>
                    <a:pt x="24" y="74"/>
                    <a:pt x="24" y="74"/>
                    <a:pt x="24" y="74"/>
                  </a:cubicBezTo>
                  <a:cubicBezTo>
                    <a:pt x="24" y="74"/>
                    <a:pt x="24" y="74"/>
                    <a:pt x="24" y="74"/>
                  </a:cubicBezTo>
                  <a:cubicBezTo>
                    <a:pt x="24" y="73"/>
                    <a:pt x="24" y="73"/>
                    <a:pt x="24" y="73"/>
                  </a:cubicBezTo>
                  <a:cubicBezTo>
                    <a:pt x="24" y="72"/>
                    <a:pt x="24" y="72"/>
                    <a:pt x="24" y="72"/>
                  </a:cubicBezTo>
                  <a:cubicBezTo>
                    <a:pt x="24" y="72"/>
                    <a:pt x="24" y="72"/>
                    <a:pt x="24" y="72"/>
                  </a:cubicBezTo>
                  <a:cubicBezTo>
                    <a:pt x="24" y="71"/>
                    <a:pt x="24" y="71"/>
                    <a:pt x="24" y="71"/>
                  </a:cubicBezTo>
                  <a:cubicBezTo>
                    <a:pt x="24" y="72"/>
                    <a:pt x="24" y="72"/>
                    <a:pt x="24" y="72"/>
                  </a:cubicBezTo>
                  <a:cubicBezTo>
                    <a:pt x="25" y="72"/>
                    <a:pt x="25" y="72"/>
                    <a:pt x="25" y="72"/>
                  </a:cubicBezTo>
                  <a:cubicBezTo>
                    <a:pt x="25" y="72"/>
                    <a:pt x="25" y="72"/>
                    <a:pt x="25" y="72"/>
                  </a:cubicBezTo>
                  <a:cubicBezTo>
                    <a:pt x="25" y="72"/>
                    <a:pt x="25" y="72"/>
                    <a:pt x="25" y="72"/>
                  </a:cubicBezTo>
                  <a:cubicBezTo>
                    <a:pt x="26" y="73"/>
                    <a:pt x="26" y="73"/>
                    <a:pt x="26" y="73"/>
                  </a:cubicBezTo>
                  <a:cubicBezTo>
                    <a:pt x="26" y="73"/>
                    <a:pt x="26" y="73"/>
                    <a:pt x="26" y="73"/>
                  </a:cubicBezTo>
                  <a:cubicBezTo>
                    <a:pt x="26" y="72"/>
                    <a:pt x="26" y="72"/>
                    <a:pt x="26" y="72"/>
                  </a:cubicBezTo>
                  <a:cubicBezTo>
                    <a:pt x="26" y="73"/>
                    <a:pt x="26" y="73"/>
                    <a:pt x="26" y="73"/>
                  </a:cubicBezTo>
                  <a:cubicBezTo>
                    <a:pt x="27" y="73"/>
                    <a:pt x="27" y="73"/>
                    <a:pt x="27" y="73"/>
                  </a:cubicBezTo>
                  <a:cubicBezTo>
                    <a:pt x="28" y="72"/>
                    <a:pt x="28" y="72"/>
                    <a:pt x="28" y="72"/>
                  </a:cubicBezTo>
                  <a:cubicBezTo>
                    <a:pt x="28" y="72"/>
                    <a:pt x="28" y="72"/>
                    <a:pt x="28" y="72"/>
                  </a:cubicBezTo>
                  <a:cubicBezTo>
                    <a:pt x="29" y="72"/>
                    <a:pt x="29" y="72"/>
                    <a:pt x="29" y="72"/>
                  </a:cubicBezTo>
                  <a:cubicBezTo>
                    <a:pt x="29" y="72"/>
                    <a:pt x="29" y="72"/>
                    <a:pt x="29" y="72"/>
                  </a:cubicBezTo>
                  <a:cubicBezTo>
                    <a:pt x="30" y="72"/>
                    <a:pt x="30" y="72"/>
                    <a:pt x="30" y="72"/>
                  </a:cubicBezTo>
                  <a:cubicBezTo>
                    <a:pt x="30" y="72"/>
                    <a:pt x="30" y="72"/>
                    <a:pt x="30" y="72"/>
                  </a:cubicBezTo>
                  <a:cubicBezTo>
                    <a:pt x="30" y="70"/>
                    <a:pt x="30" y="70"/>
                    <a:pt x="30" y="70"/>
                  </a:cubicBezTo>
                  <a:cubicBezTo>
                    <a:pt x="30" y="71"/>
                    <a:pt x="30" y="71"/>
                    <a:pt x="30" y="71"/>
                  </a:cubicBezTo>
                  <a:cubicBezTo>
                    <a:pt x="31" y="71"/>
                    <a:pt x="32" y="71"/>
                    <a:pt x="33" y="71"/>
                  </a:cubicBezTo>
                  <a:cubicBezTo>
                    <a:pt x="33" y="71"/>
                    <a:pt x="33" y="71"/>
                    <a:pt x="33" y="71"/>
                  </a:cubicBezTo>
                  <a:cubicBezTo>
                    <a:pt x="34" y="71"/>
                    <a:pt x="34" y="71"/>
                    <a:pt x="34" y="71"/>
                  </a:cubicBezTo>
                  <a:cubicBezTo>
                    <a:pt x="33" y="71"/>
                    <a:pt x="33" y="71"/>
                    <a:pt x="33" y="71"/>
                  </a:cubicBezTo>
                  <a:cubicBezTo>
                    <a:pt x="32" y="71"/>
                    <a:pt x="32" y="71"/>
                    <a:pt x="32" y="71"/>
                  </a:cubicBezTo>
                  <a:cubicBezTo>
                    <a:pt x="32" y="71"/>
                    <a:pt x="32" y="71"/>
                    <a:pt x="32" y="71"/>
                  </a:cubicBezTo>
                  <a:cubicBezTo>
                    <a:pt x="32" y="72"/>
                    <a:pt x="32" y="72"/>
                    <a:pt x="32" y="72"/>
                  </a:cubicBezTo>
                  <a:cubicBezTo>
                    <a:pt x="31" y="72"/>
                    <a:pt x="31" y="72"/>
                    <a:pt x="31" y="72"/>
                  </a:cubicBezTo>
                  <a:cubicBezTo>
                    <a:pt x="31" y="72"/>
                    <a:pt x="31" y="72"/>
                    <a:pt x="31" y="72"/>
                  </a:cubicBezTo>
                  <a:cubicBezTo>
                    <a:pt x="31" y="74"/>
                    <a:pt x="31" y="74"/>
                    <a:pt x="31" y="74"/>
                  </a:cubicBezTo>
                  <a:cubicBezTo>
                    <a:pt x="30" y="74"/>
                    <a:pt x="30" y="74"/>
                    <a:pt x="30" y="74"/>
                  </a:cubicBezTo>
                  <a:cubicBezTo>
                    <a:pt x="30" y="74"/>
                    <a:pt x="30" y="75"/>
                    <a:pt x="29" y="76"/>
                  </a:cubicBezTo>
                  <a:cubicBezTo>
                    <a:pt x="30" y="77"/>
                    <a:pt x="31" y="78"/>
                    <a:pt x="31" y="78"/>
                  </a:cubicBezTo>
                  <a:cubicBezTo>
                    <a:pt x="31" y="79"/>
                    <a:pt x="31" y="79"/>
                    <a:pt x="31" y="79"/>
                  </a:cubicBezTo>
                  <a:cubicBezTo>
                    <a:pt x="32" y="80"/>
                    <a:pt x="32" y="80"/>
                    <a:pt x="32" y="80"/>
                  </a:cubicBezTo>
                  <a:cubicBezTo>
                    <a:pt x="32" y="80"/>
                    <a:pt x="32" y="80"/>
                    <a:pt x="32" y="80"/>
                  </a:cubicBezTo>
                  <a:cubicBezTo>
                    <a:pt x="32" y="80"/>
                    <a:pt x="32" y="80"/>
                    <a:pt x="32" y="80"/>
                  </a:cubicBezTo>
                  <a:cubicBezTo>
                    <a:pt x="32" y="81"/>
                    <a:pt x="32" y="81"/>
                    <a:pt x="32" y="81"/>
                  </a:cubicBezTo>
                  <a:cubicBezTo>
                    <a:pt x="33" y="81"/>
                    <a:pt x="33" y="81"/>
                    <a:pt x="33" y="81"/>
                  </a:cubicBezTo>
                  <a:cubicBezTo>
                    <a:pt x="33" y="81"/>
                    <a:pt x="33" y="81"/>
                    <a:pt x="33" y="81"/>
                  </a:cubicBezTo>
                  <a:cubicBezTo>
                    <a:pt x="33" y="81"/>
                    <a:pt x="34" y="80"/>
                    <a:pt x="34" y="79"/>
                  </a:cubicBezTo>
                  <a:cubicBezTo>
                    <a:pt x="34" y="80"/>
                    <a:pt x="34" y="80"/>
                    <a:pt x="34" y="80"/>
                  </a:cubicBezTo>
                  <a:cubicBezTo>
                    <a:pt x="35" y="80"/>
                    <a:pt x="35" y="80"/>
                    <a:pt x="35" y="80"/>
                  </a:cubicBezTo>
                  <a:cubicBezTo>
                    <a:pt x="35" y="81"/>
                    <a:pt x="35" y="81"/>
                    <a:pt x="35" y="81"/>
                  </a:cubicBezTo>
                  <a:cubicBezTo>
                    <a:pt x="34" y="82"/>
                    <a:pt x="34" y="82"/>
                    <a:pt x="34" y="82"/>
                  </a:cubicBezTo>
                  <a:cubicBezTo>
                    <a:pt x="35" y="82"/>
                    <a:pt x="35" y="82"/>
                    <a:pt x="35" y="82"/>
                  </a:cubicBezTo>
                  <a:cubicBezTo>
                    <a:pt x="35" y="82"/>
                    <a:pt x="35" y="82"/>
                    <a:pt x="35" y="82"/>
                  </a:cubicBezTo>
                  <a:cubicBezTo>
                    <a:pt x="35" y="83"/>
                    <a:pt x="35" y="83"/>
                    <a:pt x="35" y="83"/>
                  </a:cubicBezTo>
                  <a:cubicBezTo>
                    <a:pt x="34" y="83"/>
                    <a:pt x="34" y="83"/>
                    <a:pt x="34" y="83"/>
                  </a:cubicBezTo>
                  <a:cubicBezTo>
                    <a:pt x="34" y="83"/>
                    <a:pt x="33" y="84"/>
                    <a:pt x="33" y="85"/>
                  </a:cubicBezTo>
                  <a:cubicBezTo>
                    <a:pt x="34" y="85"/>
                    <a:pt x="34" y="85"/>
                    <a:pt x="34" y="85"/>
                  </a:cubicBezTo>
                  <a:cubicBezTo>
                    <a:pt x="35" y="85"/>
                    <a:pt x="35" y="85"/>
                    <a:pt x="35" y="85"/>
                  </a:cubicBezTo>
                  <a:cubicBezTo>
                    <a:pt x="34" y="86"/>
                    <a:pt x="33" y="86"/>
                    <a:pt x="33" y="87"/>
                  </a:cubicBezTo>
                  <a:cubicBezTo>
                    <a:pt x="33" y="88"/>
                    <a:pt x="34" y="89"/>
                    <a:pt x="35" y="90"/>
                  </a:cubicBezTo>
                  <a:cubicBezTo>
                    <a:pt x="36" y="90"/>
                    <a:pt x="36" y="90"/>
                    <a:pt x="36" y="90"/>
                  </a:cubicBezTo>
                  <a:cubicBezTo>
                    <a:pt x="35" y="90"/>
                    <a:pt x="35" y="90"/>
                    <a:pt x="35" y="90"/>
                  </a:cubicBezTo>
                  <a:cubicBezTo>
                    <a:pt x="34" y="90"/>
                    <a:pt x="34" y="90"/>
                    <a:pt x="34" y="90"/>
                  </a:cubicBezTo>
                  <a:cubicBezTo>
                    <a:pt x="34" y="89"/>
                    <a:pt x="34" y="89"/>
                    <a:pt x="34" y="89"/>
                  </a:cubicBezTo>
                  <a:cubicBezTo>
                    <a:pt x="33" y="89"/>
                    <a:pt x="33" y="89"/>
                    <a:pt x="33" y="89"/>
                  </a:cubicBezTo>
                  <a:cubicBezTo>
                    <a:pt x="33" y="89"/>
                    <a:pt x="33" y="89"/>
                    <a:pt x="33" y="89"/>
                  </a:cubicBezTo>
                  <a:cubicBezTo>
                    <a:pt x="32" y="89"/>
                    <a:pt x="32" y="89"/>
                    <a:pt x="32" y="89"/>
                  </a:cubicBezTo>
                  <a:cubicBezTo>
                    <a:pt x="33" y="90"/>
                    <a:pt x="33" y="90"/>
                    <a:pt x="33" y="90"/>
                  </a:cubicBezTo>
                  <a:cubicBezTo>
                    <a:pt x="33" y="90"/>
                    <a:pt x="33" y="91"/>
                    <a:pt x="33" y="91"/>
                  </a:cubicBezTo>
                  <a:cubicBezTo>
                    <a:pt x="33" y="91"/>
                    <a:pt x="33" y="91"/>
                    <a:pt x="33" y="91"/>
                  </a:cubicBezTo>
                  <a:cubicBezTo>
                    <a:pt x="31" y="90"/>
                    <a:pt x="31" y="90"/>
                    <a:pt x="31" y="90"/>
                  </a:cubicBezTo>
                  <a:cubicBezTo>
                    <a:pt x="31" y="90"/>
                    <a:pt x="31" y="90"/>
                    <a:pt x="31" y="90"/>
                  </a:cubicBezTo>
                  <a:cubicBezTo>
                    <a:pt x="30" y="90"/>
                    <a:pt x="30" y="90"/>
                    <a:pt x="30" y="90"/>
                  </a:cubicBezTo>
                  <a:cubicBezTo>
                    <a:pt x="29" y="90"/>
                    <a:pt x="29" y="90"/>
                    <a:pt x="29" y="90"/>
                  </a:cubicBezTo>
                  <a:cubicBezTo>
                    <a:pt x="28" y="90"/>
                    <a:pt x="28" y="90"/>
                    <a:pt x="28" y="90"/>
                  </a:cubicBezTo>
                  <a:cubicBezTo>
                    <a:pt x="27" y="90"/>
                    <a:pt x="27" y="90"/>
                    <a:pt x="27" y="90"/>
                  </a:cubicBezTo>
                  <a:cubicBezTo>
                    <a:pt x="28" y="90"/>
                    <a:pt x="28" y="90"/>
                    <a:pt x="28" y="90"/>
                  </a:cubicBezTo>
                  <a:cubicBezTo>
                    <a:pt x="27" y="90"/>
                    <a:pt x="27" y="91"/>
                    <a:pt x="26" y="91"/>
                  </a:cubicBezTo>
                  <a:cubicBezTo>
                    <a:pt x="25" y="91"/>
                    <a:pt x="25" y="91"/>
                    <a:pt x="25" y="91"/>
                  </a:cubicBezTo>
                  <a:cubicBezTo>
                    <a:pt x="25" y="91"/>
                    <a:pt x="25" y="91"/>
                    <a:pt x="25" y="91"/>
                  </a:cubicBezTo>
                  <a:cubicBezTo>
                    <a:pt x="25" y="91"/>
                    <a:pt x="25" y="91"/>
                    <a:pt x="25" y="91"/>
                  </a:cubicBezTo>
                  <a:cubicBezTo>
                    <a:pt x="26" y="91"/>
                    <a:pt x="26" y="91"/>
                    <a:pt x="26" y="91"/>
                  </a:cubicBezTo>
                  <a:cubicBezTo>
                    <a:pt x="26" y="90"/>
                    <a:pt x="26" y="90"/>
                    <a:pt x="26" y="90"/>
                  </a:cubicBezTo>
                  <a:cubicBezTo>
                    <a:pt x="26" y="90"/>
                    <a:pt x="26" y="90"/>
                    <a:pt x="26" y="90"/>
                  </a:cubicBezTo>
                  <a:cubicBezTo>
                    <a:pt x="25" y="90"/>
                    <a:pt x="25" y="90"/>
                    <a:pt x="25" y="90"/>
                  </a:cubicBezTo>
                  <a:cubicBezTo>
                    <a:pt x="25" y="90"/>
                    <a:pt x="25" y="89"/>
                    <a:pt x="25" y="89"/>
                  </a:cubicBezTo>
                  <a:cubicBezTo>
                    <a:pt x="24" y="89"/>
                    <a:pt x="24" y="89"/>
                    <a:pt x="24" y="89"/>
                  </a:cubicBezTo>
                  <a:cubicBezTo>
                    <a:pt x="23" y="89"/>
                    <a:pt x="23" y="89"/>
                    <a:pt x="23" y="89"/>
                  </a:cubicBezTo>
                  <a:cubicBezTo>
                    <a:pt x="22" y="89"/>
                    <a:pt x="22" y="89"/>
                    <a:pt x="22" y="89"/>
                  </a:cubicBezTo>
                  <a:cubicBezTo>
                    <a:pt x="22" y="89"/>
                    <a:pt x="22" y="90"/>
                    <a:pt x="22" y="90"/>
                  </a:cubicBezTo>
                  <a:cubicBezTo>
                    <a:pt x="23" y="91"/>
                    <a:pt x="23" y="91"/>
                    <a:pt x="23" y="91"/>
                  </a:cubicBezTo>
                  <a:cubicBezTo>
                    <a:pt x="23" y="91"/>
                    <a:pt x="23" y="91"/>
                    <a:pt x="23" y="91"/>
                  </a:cubicBezTo>
                  <a:cubicBezTo>
                    <a:pt x="23" y="92"/>
                    <a:pt x="23" y="92"/>
                    <a:pt x="23" y="92"/>
                  </a:cubicBezTo>
                  <a:cubicBezTo>
                    <a:pt x="24" y="91"/>
                    <a:pt x="24" y="91"/>
                    <a:pt x="24" y="91"/>
                  </a:cubicBezTo>
                  <a:cubicBezTo>
                    <a:pt x="23" y="92"/>
                    <a:pt x="23" y="92"/>
                    <a:pt x="23" y="92"/>
                  </a:cubicBezTo>
                  <a:cubicBezTo>
                    <a:pt x="24" y="92"/>
                    <a:pt x="24" y="92"/>
                    <a:pt x="24" y="92"/>
                  </a:cubicBezTo>
                  <a:cubicBezTo>
                    <a:pt x="25" y="91"/>
                    <a:pt x="25" y="91"/>
                    <a:pt x="25" y="91"/>
                  </a:cubicBezTo>
                  <a:cubicBezTo>
                    <a:pt x="25" y="92"/>
                    <a:pt x="24" y="92"/>
                    <a:pt x="24" y="92"/>
                  </a:cubicBezTo>
                  <a:cubicBezTo>
                    <a:pt x="24" y="92"/>
                    <a:pt x="24" y="92"/>
                    <a:pt x="24" y="92"/>
                  </a:cubicBezTo>
                  <a:cubicBezTo>
                    <a:pt x="24" y="93"/>
                    <a:pt x="24" y="93"/>
                    <a:pt x="24" y="93"/>
                  </a:cubicBezTo>
                  <a:cubicBezTo>
                    <a:pt x="23" y="94"/>
                    <a:pt x="23" y="94"/>
                    <a:pt x="22" y="94"/>
                  </a:cubicBezTo>
                  <a:cubicBezTo>
                    <a:pt x="22" y="95"/>
                    <a:pt x="21" y="95"/>
                    <a:pt x="21" y="96"/>
                  </a:cubicBezTo>
                  <a:cubicBezTo>
                    <a:pt x="22" y="96"/>
                    <a:pt x="22" y="96"/>
                    <a:pt x="22" y="96"/>
                  </a:cubicBezTo>
                  <a:cubicBezTo>
                    <a:pt x="23" y="96"/>
                    <a:pt x="23" y="96"/>
                    <a:pt x="23" y="96"/>
                  </a:cubicBezTo>
                  <a:cubicBezTo>
                    <a:pt x="23" y="95"/>
                    <a:pt x="23" y="95"/>
                    <a:pt x="23" y="95"/>
                  </a:cubicBezTo>
                  <a:cubicBezTo>
                    <a:pt x="23" y="95"/>
                    <a:pt x="23" y="95"/>
                    <a:pt x="23" y="95"/>
                  </a:cubicBezTo>
                  <a:cubicBezTo>
                    <a:pt x="24" y="95"/>
                    <a:pt x="24" y="95"/>
                    <a:pt x="24" y="95"/>
                  </a:cubicBezTo>
                  <a:cubicBezTo>
                    <a:pt x="25" y="95"/>
                    <a:pt x="25" y="95"/>
                    <a:pt x="25" y="95"/>
                  </a:cubicBezTo>
                  <a:cubicBezTo>
                    <a:pt x="26" y="95"/>
                    <a:pt x="26" y="95"/>
                    <a:pt x="26" y="95"/>
                  </a:cubicBezTo>
                  <a:cubicBezTo>
                    <a:pt x="25" y="95"/>
                    <a:pt x="25" y="95"/>
                    <a:pt x="25" y="95"/>
                  </a:cubicBezTo>
                  <a:cubicBezTo>
                    <a:pt x="26" y="96"/>
                    <a:pt x="26" y="96"/>
                    <a:pt x="26" y="96"/>
                  </a:cubicBezTo>
                  <a:cubicBezTo>
                    <a:pt x="25" y="96"/>
                    <a:pt x="25" y="96"/>
                    <a:pt x="25" y="96"/>
                  </a:cubicBezTo>
                  <a:cubicBezTo>
                    <a:pt x="26" y="97"/>
                    <a:pt x="26" y="97"/>
                    <a:pt x="26" y="97"/>
                  </a:cubicBezTo>
                  <a:cubicBezTo>
                    <a:pt x="26" y="97"/>
                    <a:pt x="26" y="98"/>
                    <a:pt x="25" y="98"/>
                  </a:cubicBezTo>
                  <a:cubicBezTo>
                    <a:pt x="26" y="99"/>
                    <a:pt x="26" y="99"/>
                    <a:pt x="26" y="99"/>
                  </a:cubicBezTo>
                  <a:cubicBezTo>
                    <a:pt x="27" y="99"/>
                    <a:pt x="27" y="99"/>
                    <a:pt x="27" y="99"/>
                  </a:cubicBezTo>
                  <a:cubicBezTo>
                    <a:pt x="26" y="99"/>
                    <a:pt x="26" y="99"/>
                    <a:pt x="26" y="99"/>
                  </a:cubicBezTo>
                  <a:cubicBezTo>
                    <a:pt x="26" y="101"/>
                    <a:pt x="25" y="102"/>
                    <a:pt x="24" y="103"/>
                  </a:cubicBezTo>
                  <a:cubicBezTo>
                    <a:pt x="24" y="103"/>
                    <a:pt x="24" y="103"/>
                    <a:pt x="24" y="103"/>
                  </a:cubicBezTo>
                  <a:cubicBezTo>
                    <a:pt x="22" y="104"/>
                    <a:pt x="22" y="104"/>
                    <a:pt x="22" y="104"/>
                  </a:cubicBezTo>
                  <a:cubicBezTo>
                    <a:pt x="22" y="104"/>
                    <a:pt x="22" y="104"/>
                    <a:pt x="22" y="104"/>
                  </a:cubicBezTo>
                  <a:cubicBezTo>
                    <a:pt x="21" y="104"/>
                    <a:pt x="21" y="104"/>
                    <a:pt x="20" y="104"/>
                  </a:cubicBezTo>
                  <a:cubicBezTo>
                    <a:pt x="20" y="105"/>
                    <a:pt x="20" y="105"/>
                    <a:pt x="20" y="105"/>
                  </a:cubicBezTo>
                  <a:cubicBezTo>
                    <a:pt x="20" y="105"/>
                    <a:pt x="20" y="105"/>
                    <a:pt x="20" y="105"/>
                  </a:cubicBezTo>
                  <a:cubicBezTo>
                    <a:pt x="19" y="105"/>
                    <a:pt x="19" y="105"/>
                    <a:pt x="19" y="105"/>
                  </a:cubicBezTo>
                  <a:cubicBezTo>
                    <a:pt x="19" y="105"/>
                    <a:pt x="19" y="105"/>
                    <a:pt x="19" y="105"/>
                  </a:cubicBezTo>
                  <a:cubicBezTo>
                    <a:pt x="19" y="105"/>
                    <a:pt x="19" y="105"/>
                    <a:pt x="19" y="105"/>
                  </a:cubicBezTo>
                  <a:cubicBezTo>
                    <a:pt x="18" y="105"/>
                    <a:pt x="18" y="105"/>
                    <a:pt x="18" y="105"/>
                  </a:cubicBezTo>
                  <a:cubicBezTo>
                    <a:pt x="18" y="105"/>
                    <a:pt x="18" y="105"/>
                    <a:pt x="18" y="105"/>
                  </a:cubicBezTo>
                  <a:cubicBezTo>
                    <a:pt x="18" y="106"/>
                    <a:pt x="17" y="106"/>
                    <a:pt x="17" y="106"/>
                  </a:cubicBezTo>
                  <a:cubicBezTo>
                    <a:pt x="17" y="107"/>
                    <a:pt x="17" y="107"/>
                    <a:pt x="17" y="107"/>
                  </a:cubicBezTo>
                  <a:cubicBezTo>
                    <a:pt x="18" y="107"/>
                    <a:pt x="18" y="107"/>
                    <a:pt x="18" y="107"/>
                  </a:cubicBezTo>
                  <a:cubicBezTo>
                    <a:pt x="18" y="108"/>
                    <a:pt x="18" y="108"/>
                    <a:pt x="18" y="108"/>
                  </a:cubicBezTo>
                  <a:cubicBezTo>
                    <a:pt x="17" y="108"/>
                    <a:pt x="17" y="108"/>
                    <a:pt x="17" y="108"/>
                  </a:cubicBezTo>
                  <a:cubicBezTo>
                    <a:pt x="17" y="109"/>
                    <a:pt x="17" y="109"/>
                    <a:pt x="17" y="109"/>
                  </a:cubicBezTo>
                  <a:cubicBezTo>
                    <a:pt x="18" y="108"/>
                    <a:pt x="18" y="108"/>
                    <a:pt x="18" y="108"/>
                  </a:cubicBezTo>
                  <a:cubicBezTo>
                    <a:pt x="18" y="108"/>
                    <a:pt x="19" y="109"/>
                    <a:pt x="19" y="108"/>
                  </a:cubicBezTo>
                  <a:cubicBezTo>
                    <a:pt x="19" y="108"/>
                    <a:pt x="19" y="108"/>
                    <a:pt x="19" y="108"/>
                  </a:cubicBezTo>
                  <a:cubicBezTo>
                    <a:pt x="19" y="108"/>
                    <a:pt x="19" y="108"/>
                    <a:pt x="19" y="108"/>
                  </a:cubicBezTo>
                  <a:cubicBezTo>
                    <a:pt x="20" y="108"/>
                    <a:pt x="20" y="108"/>
                    <a:pt x="20" y="108"/>
                  </a:cubicBezTo>
                  <a:cubicBezTo>
                    <a:pt x="20" y="108"/>
                    <a:pt x="20" y="108"/>
                    <a:pt x="20" y="108"/>
                  </a:cubicBezTo>
                  <a:cubicBezTo>
                    <a:pt x="20" y="108"/>
                    <a:pt x="20" y="108"/>
                    <a:pt x="20" y="108"/>
                  </a:cubicBezTo>
                  <a:cubicBezTo>
                    <a:pt x="18" y="109"/>
                    <a:pt x="18" y="109"/>
                    <a:pt x="18" y="109"/>
                  </a:cubicBezTo>
                  <a:cubicBezTo>
                    <a:pt x="18" y="109"/>
                    <a:pt x="18" y="109"/>
                    <a:pt x="18" y="109"/>
                  </a:cubicBezTo>
                  <a:cubicBezTo>
                    <a:pt x="18" y="109"/>
                    <a:pt x="18" y="109"/>
                    <a:pt x="18" y="109"/>
                  </a:cubicBezTo>
                  <a:cubicBezTo>
                    <a:pt x="18" y="109"/>
                    <a:pt x="18" y="109"/>
                    <a:pt x="18" y="109"/>
                  </a:cubicBezTo>
                  <a:cubicBezTo>
                    <a:pt x="19" y="110"/>
                    <a:pt x="19" y="110"/>
                    <a:pt x="19" y="110"/>
                  </a:cubicBezTo>
                  <a:cubicBezTo>
                    <a:pt x="20" y="109"/>
                    <a:pt x="20" y="109"/>
                    <a:pt x="20" y="109"/>
                  </a:cubicBezTo>
                  <a:cubicBezTo>
                    <a:pt x="21" y="109"/>
                    <a:pt x="21" y="109"/>
                    <a:pt x="21" y="109"/>
                  </a:cubicBezTo>
                  <a:cubicBezTo>
                    <a:pt x="21" y="108"/>
                    <a:pt x="21" y="108"/>
                    <a:pt x="21" y="108"/>
                  </a:cubicBezTo>
                  <a:cubicBezTo>
                    <a:pt x="22" y="108"/>
                    <a:pt x="22" y="108"/>
                    <a:pt x="22" y="108"/>
                  </a:cubicBezTo>
                  <a:cubicBezTo>
                    <a:pt x="23" y="108"/>
                    <a:pt x="23" y="108"/>
                    <a:pt x="23" y="108"/>
                  </a:cubicBezTo>
                  <a:cubicBezTo>
                    <a:pt x="23" y="108"/>
                    <a:pt x="23" y="108"/>
                    <a:pt x="23" y="108"/>
                  </a:cubicBezTo>
                  <a:cubicBezTo>
                    <a:pt x="23" y="108"/>
                    <a:pt x="23" y="108"/>
                    <a:pt x="23" y="108"/>
                  </a:cubicBezTo>
                  <a:cubicBezTo>
                    <a:pt x="24" y="108"/>
                    <a:pt x="24" y="108"/>
                    <a:pt x="24" y="108"/>
                  </a:cubicBezTo>
                  <a:cubicBezTo>
                    <a:pt x="23" y="108"/>
                    <a:pt x="23" y="108"/>
                    <a:pt x="23" y="108"/>
                  </a:cubicBezTo>
                  <a:cubicBezTo>
                    <a:pt x="24" y="109"/>
                    <a:pt x="24" y="109"/>
                    <a:pt x="24" y="109"/>
                  </a:cubicBezTo>
                  <a:cubicBezTo>
                    <a:pt x="25" y="109"/>
                    <a:pt x="25" y="109"/>
                    <a:pt x="25" y="109"/>
                  </a:cubicBezTo>
                  <a:cubicBezTo>
                    <a:pt x="26" y="109"/>
                    <a:pt x="26" y="109"/>
                    <a:pt x="26" y="109"/>
                  </a:cubicBezTo>
                  <a:cubicBezTo>
                    <a:pt x="26" y="109"/>
                    <a:pt x="26" y="109"/>
                    <a:pt x="26" y="109"/>
                  </a:cubicBezTo>
                  <a:cubicBezTo>
                    <a:pt x="25" y="110"/>
                    <a:pt x="25" y="110"/>
                    <a:pt x="25" y="110"/>
                  </a:cubicBezTo>
                  <a:cubicBezTo>
                    <a:pt x="24" y="109"/>
                    <a:pt x="24" y="109"/>
                    <a:pt x="24" y="109"/>
                  </a:cubicBezTo>
                  <a:cubicBezTo>
                    <a:pt x="24" y="110"/>
                    <a:pt x="24" y="110"/>
                    <a:pt x="24" y="110"/>
                  </a:cubicBezTo>
                  <a:cubicBezTo>
                    <a:pt x="24" y="110"/>
                    <a:pt x="24" y="110"/>
                    <a:pt x="24" y="110"/>
                  </a:cubicBezTo>
                  <a:cubicBezTo>
                    <a:pt x="25" y="111"/>
                    <a:pt x="25" y="111"/>
                    <a:pt x="25" y="111"/>
                  </a:cubicBezTo>
                  <a:cubicBezTo>
                    <a:pt x="25" y="110"/>
                    <a:pt x="25" y="110"/>
                    <a:pt x="25" y="110"/>
                  </a:cubicBezTo>
                  <a:cubicBezTo>
                    <a:pt x="26" y="110"/>
                    <a:pt x="26" y="110"/>
                    <a:pt x="26" y="110"/>
                  </a:cubicBezTo>
                  <a:cubicBezTo>
                    <a:pt x="26" y="110"/>
                    <a:pt x="26" y="110"/>
                    <a:pt x="26" y="110"/>
                  </a:cubicBezTo>
                  <a:cubicBezTo>
                    <a:pt x="27" y="110"/>
                    <a:pt x="27" y="110"/>
                    <a:pt x="27" y="110"/>
                  </a:cubicBezTo>
                  <a:cubicBezTo>
                    <a:pt x="27" y="110"/>
                    <a:pt x="27" y="110"/>
                    <a:pt x="27" y="110"/>
                  </a:cubicBezTo>
                  <a:cubicBezTo>
                    <a:pt x="28" y="110"/>
                    <a:pt x="28" y="110"/>
                    <a:pt x="28" y="110"/>
                  </a:cubicBezTo>
                  <a:cubicBezTo>
                    <a:pt x="28" y="111"/>
                    <a:pt x="28" y="111"/>
                    <a:pt x="28" y="111"/>
                  </a:cubicBezTo>
                  <a:cubicBezTo>
                    <a:pt x="29" y="111"/>
                    <a:pt x="29" y="111"/>
                    <a:pt x="29" y="111"/>
                  </a:cubicBezTo>
                  <a:cubicBezTo>
                    <a:pt x="30" y="112"/>
                    <a:pt x="30" y="112"/>
                    <a:pt x="30" y="112"/>
                  </a:cubicBezTo>
                  <a:cubicBezTo>
                    <a:pt x="31" y="112"/>
                    <a:pt x="32" y="112"/>
                    <a:pt x="32" y="112"/>
                  </a:cubicBezTo>
                  <a:cubicBezTo>
                    <a:pt x="33" y="112"/>
                    <a:pt x="33" y="112"/>
                    <a:pt x="33" y="112"/>
                  </a:cubicBezTo>
                  <a:cubicBezTo>
                    <a:pt x="33" y="111"/>
                    <a:pt x="34" y="111"/>
                    <a:pt x="34" y="110"/>
                  </a:cubicBezTo>
                  <a:cubicBezTo>
                    <a:pt x="34" y="111"/>
                    <a:pt x="34" y="111"/>
                    <a:pt x="34" y="111"/>
                  </a:cubicBezTo>
                  <a:cubicBezTo>
                    <a:pt x="35" y="111"/>
                    <a:pt x="35" y="110"/>
                    <a:pt x="36" y="110"/>
                  </a:cubicBezTo>
                  <a:cubicBezTo>
                    <a:pt x="36" y="110"/>
                    <a:pt x="36" y="110"/>
                    <a:pt x="36" y="110"/>
                  </a:cubicBezTo>
                  <a:cubicBezTo>
                    <a:pt x="38" y="108"/>
                    <a:pt x="38" y="108"/>
                    <a:pt x="38" y="108"/>
                  </a:cubicBezTo>
                  <a:cubicBezTo>
                    <a:pt x="38" y="108"/>
                    <a:pt x="38" y="108"/>
                    <a:pt x="38" y="108"/>
                  </a:cubicBezTo>
                  <a:cubicBezTo>
                    <a:pt x="37" y="109"/>
                    <a:pt x="37" y="110"/>
                    <a:pt x="36" y="111"/>
                  </a:cubicBezTo>
                  <a:cubicBezTo>
                    <a:pt x="35" y="111"/>
                    <a:pt x="35" y="111"/>
                    <a:pt x="35" y="111"/>
                  </a:cubicBezTo>
                  <a:cubicBezTo>
                    <a:pt x="35" y="112"/>
                    <a:pt x="34" y="113"/>
                    <a:pt x="34" y="113"/>
                  </a:cubicBezTo>
                  <a:cubicBezTo>
                    <a:pt x="34" y="114"/>
                    <a:pt x="34" y="114"/>
                    <a:pt x="34" y="114"/>
                  </a:cubicBezTo>
                  <a:cubicBezTo>
                    <a:pt x="34" y="115"/>
                    <a:pt x="34" y="115"/>
                    <a:pt x="34" y="115"/>
                  </a:cubicBezTo>
                  <a:cubicBezTo>
                    <a:pt x="33" y="114"/>
                    <a:pt x="33" y="114"/>
                    <a:pt x="33" y="114"/>
                  </a:cubicBezTo>
                  <a:cubicBezTo>
                    <a:pt x="33" y="115"/>
                    <a:pt x="32" y="115"/>
                    <a:pt x="31" y="115"/>
                  </a:cubicBezTo>
                  <a:cubicBezTo>
                    <a:pt x="31" y="114"/>
                    <a:pt x="31" y="114"/>
                    <a:pt x="31" y="114"/>
                  </a:cubicBezTo>
                  <a:cubicBezTo>
                    <a:pt x="30" y="114"/>
                    <a:pt x="29" y="114"/>
                    <a:pt x="28" y="114"/>
                  </a:cubicBezTo>
                  <a:cubicBezTo>
                    <a:pt x="27" y="114"/>
                    <a:pt x="26" y="114"/>
                    <a:pt x="24" y="115"/>
                  </a:cubicBezTo>
                  <a:cubicBezTo>
                    <a:pt x="24" y="115"/>
                    <a:pt x="24" y="115"/>
                    <a:pt x="24" y="115"/>
                  </a:cubicBezTo>
                  <a:cubicBezTo>
                    <a:pt x="25" y="116"/>
                    <a:pt x="25" y="116"/>
                    <a:pt x="25" y="116"/>
                  </a:cubicBezTo>
                  <a:cubicBezTo>
                    <a:pt x="24" y="117"/>
                    <a:pt x="24" y="117"/>
                    <a:pt x="24" y="117"/>
                  </a:cubicBezTo>
                  <a:cubicBezTo>
                    <a:pt x="23" y="117"/>
                    <a:pt x="23" y="117"/>
                    <a:pt x="22" y="117"/>
                  </a:cubicBezTo>
                  <a:cubicBezTo>
                    <a:pt x="22" y="117"/>
                    <a:pt x="22" y="118"/>
                    <a:pt x="22" y="119"/>
                  </a:cubicBezTo>
                  <a:cubicBezTo>
                    <a:pt x="21" y="120"/>
                    <a:pt x="21" y="120"/>
                    <a:pt x="20" y="121"/>
                  </a:cubicBezTo>
                  <a:cubicBezTo>
                    <a:pt x="20" y="121"/>
                    <a:pt x="20" y="121"/>
                    <a:pt x="20" y="121"/>
                  </a:cubicBezTo>
                  <a:cubicBezTo>
                    <a:pt x="19" y="121"/>
                    <a:pt x="19" y="121"/>
                    <a:pt x="19" y="121"/>
                  </a:cubicBezTo>
                  <a:cubicBezTo>
                    <a:pt x="19" y="122"/>
                    <a:pt x="19" y="122"/>
                    <a:pt x="19" y="122"/>
                  </a:cubicBezTo>
                  <a:cubicBezTo>
                    <a:pt x="19" y="122"/>
                    <a:pt x="19" y="122"/>
                    <a:pt x="19" y="122"/>
                  </a:cubicBezTo>
                  <a:cubicBezTo>
                    <a:pt x="19" y="122"/>
                    <a:pt x="19" y="122"/>
                    <a:pt x="19" y="122"/>
                  </a:cubicBezTo>
                  <a:cubicBezTo>
                    <a:pt x="19" y="122"/>
                    <a:pt x="19" y="122"/>
                    <a:pt x="19" y="122"/>
                  </a:cubicBezTo>
                  <a:cubicBezTo>
                    <a:pt x="18" y="122"/>
                    <a:pt x="18" y="122"/>
                    <a:pt x="18" y="122"/>
                  </a:cubicBezTo>
                  <a:cubicBezTo>
                    <a:pt x="18" y="123"/>
                    <a:pt x="18" y="123"/>
                    <a:pt x="18" y="123"/>
                  </a:cubicBezTo>
                  <a:cubicBezTo>
                    <a:pt x="17" y="124"/>
                    <a:pt x="17" y="124"/>
                    <a:pt x="17" y="124"/>
                  </a:cubicBezTo>
                  <a:cubicBezTo>
                    <a:pt x="17" y="124"/>
                    <a:pt x="17" y="124"/>
                    <a:pt x="17" y="124"/>
                  </a:cubicBezTo>
                  <a:cubicBezTo>
                    <a:pt x="16" y="125"/>
                    <a:pt x="16" y="125"/>
                    <a:pt x="16" y="125"/>
                  </a:cubicBezTo>
                  <a:cubicBezTo>
                    <a:pt x="15" y="125"/>
                    <a:pt x="15" y="125"/>
                    <a:pt x="15" y="125"/>
                  </a:cubicBezTo>
                  <a:cubicBezTo>
                    <a:pt x="15" y="126"/>
                    <a:pt x="15" y="126"/>
                    <a:pt x="15" y="126"/>
                  </a:cubicBezTo>
                  <a:cubicBezTo>
                    <a:pt x="14" y="126"/>
                    <a:pt x="14" y="126"/>
                    <a:pt x="14" y="126"/>
                  </a:cubicBezTo>
                  <a:cubicBezTo>
                    <a:pt x="13" y="126"/>
                    <a:pt x="13" y="126"/>
                    <a:pt x="13" y="126"/>
                  </a:cubicBezTo>
                  <a:cubicBezTo>
                    <a:pt x="13" y="127"/>
                    <a:pt x="13" y="127"/>
                    <a:pt x="13" y="127"/>
                  </a:cubicBezTo>
                  <a:cubicBezTo>
                    <a:pt x="13" y="128"/>
                    <a:pt x="13" y="128"/>
                    <a:pt x="13" y="128"/>
                  </a:cubicBezTo>
                  <a:cubicBezTo>
                    <a:pt x="14" y="128"/>
                    <a:pt x="14" y="128"/>
                    <a:pt x="14" y="128"/>
                  </a:cubicBezTo>
                  <a:cubicBezTo>
                    <a:pt x="14" y="127"/>
                    <a:pt x="14" y="127"/>
                    <a:pt x="14" y="127"/>
                  </a:cubicBezTo>
                  <a:cubicBezTo>
                    <a:pt x="14" y="127"/>
                    <a:pt x="14" y="127"/>
                    <a:pt x="14" y="127"/>
                  </a:cubicBezTo>
                  <a:cubicBezTo>
                    <a:pt x="16" y="127"/>
                    <a:pt x="16" y="127"/>
                    <a:pt x="16" y="127"/>
                  </a:cubicBezTo>
                  <a:cubicBezTo>
                    <a:pt x="17" y="129"/>
                    <a:pt x="17" y="129"/>
                    <a:pt x="17" y="129"/>
                  </a:cubicBezTo>
                  <a:cubicBezTo>
                    <a:pt x="17" y="128"/>
                    <a:pt x="17" y="128"/>
                    <a:pt x="17" y="128"/>
                  </a:cubicBezTo>
                  <a:cubicBezTo>
                    <a:pt x="17" y="128"/>
                    <a:pt x="17" y="128"/>
                    <a:pt x="17" y="128"/>
                  </a:cubicBezTo>
                  <a:cubicBezTo>
                    <a:pt x="18" y="128"/>
                    <a:pt x="18" y="128"/>
                    <a:pt x="18" y="128"/>
                  </a:cubicBezTo>
                  <a:cubicBezTo>
                    <a:pt x="17" y="127"/>
                    <a:pt x="17" y="127"/>
                    <a:pt x="17" y="127"/>
                  </a:cubicBezTo>
                  <a:cubicBezTo>
                    <a:pt x="18" y="126"/>
                    <a:pt x="18" y="126"/>
                    <a:pt x="18" y="126"/>
                  </a:cubicBezTo>
                  <a:cubicBezTo>
                    <a:pt x="18" y="127"/>
                    <a:pt x="18" y="127"/>
                    <a:pt x="18" y="127"/>
                  </a:cubicBezTo>
                  <a:cubicBezTo>
                    <a:pt x="19" y="126"/>
                    <a:pt x="19" y="126"/>
                    <a:pt x="19" y="126"/>
                  </a:cubicBezTo>
                  <a:cubicBezTo>
                    <a:pt x="19" y="126"/>
                    <a:pt x="19" y="126"/>
                    <a:pt x="19" y="126"/>
                  </a:cubicBezTo>
                  <a:cubicBezTo>
                    <a:pt x="20" y="126"/>
                    <a:pt x="20" y="126"/>
                    <a:pt x="20" y="126"/>
                  </a:cubicBezTo>
                  <a:cubicBezTo>
                    <a:pt x="20" y="125"/>
                    <a:pt x="20" y="125"/>
                    <a:pt x="20" y="125"/>
                  </a:cubicBezTo>
                  <a:cubicBezTo>
                    <a:pt x="21" y="124"/>
                    <a:pt x="21" y="124"/>
                    <a:pt x="21" y="124"/>
                  </a:cubicBezTo>
                  <a:cubicBezTo>
                    <a:pt x="21" y="125"/>
                    <a:pt x="21" y="125"/>
                    <a:pt x="21" y="125"/>
                  </a:cubicBezTo>
                  <a:cubicBezTo>
                    <a:pt x="22" y="125"/>
                    <a:pt x="22" y="125"/>
                    <a:pt x="22" y="125"/>
                  </a:cubicBezTo>
                  <a:cubicBezTo>
                    <a:pt x="23" y="124"/>
                    <a:pt x="23" y="124"/>
                    <a:pt x="23" y="124"/>
                  </a:cubicBezTo>
                  <a:cubicBezTo>
                    <a:pt x="24" y="124"/>
                    <a:pt x="24" y="124"/>
                    <a:pt x="24" y="124"/>
                  </a:cubicBezTo>
                  <a:cubicBezTo>
                    <a:pt x="24" y="125"/>
                    <a:pt x="24" y="125"/>
                    <a:pt x="24" y="125"/>
                  </a:cubicBezTo>
                  <a:cubicBezTo>
                    <a:pt x="25" y="124"/>
                    <a:pt x="25" y="124"/>
                    <a:pt x="25" y="124"/>
                  </a:cubicBezTo>
                  <a:cubicBezTo>
                    <a:pt x="24" y="124"/>
                    <a:pt x="24" y="124"/>
                    <a:pt x="24" y="124"/>
                  </a:cubicBezTo>
                  <a:cubicBezTo>
                    <a:pt x="24" y="124"/>
                    <a:pt x="24" y="124"/>
                    <a:pt x="24" y="124"/>
                  </a:cubicBezTo>
                  <a:cubicBezTo>
                    <a:pt x="24" y="123"/>
                    <a:pt x="24" y="123"/>
                    <a:pt x="24" y="123"/>
                  </a:cubicBezTo>
                  <a:cubicBezTo>
                    <a:pt x="25" y="123"/>
                    <a:pt x="25" y="123"/>
                    <a:pt x="25" y="123"/>
                  </a:cubicBezTo>
                  <a:cubicBezTo>
                    <a:pt x="25" y="124"/>
                    <a:pt x="25" y="124"/>
                    <a:pt x="25" y="124"/>
                  </a:cubicBezTo>
                  <a:cubicBezTo>
                    <a:pt x="25" y="124"/>
                    <a:pt x="25" y="124"/>
                    <a:pt x="25" y="124"/>
                  </a:cubicBezTo>
                  <a:cubicBezTo>
                    <a:pt x="25" y="124"/>
                    <a:pt x="25" y="124"/>
                    <a:pt x="25" y="124"/>
                  </a:cubicBezTo>
                  <a:cubicBezTo>
                    <a:pt x="25" y="125"/>
                    <a:pt x="25" y="125"/>
                    <a:pt x="25" y="125"/>
                  </a:cubicBezTo>
                  <a:cubicBezTo>
                    <a:pt x="26" y="125"/>
                    <a:pt x="26" y="125"/>
                    <a:pt x="26" y="125"/>
                  </a:cubicBezTo>
                  <a:cubicBezTo>
                    <a:pt x="26" y="125"/>
                    <a:pt x="26" y="125"/>
                    <a:pt x="26" y="125"/>
                  </a:cubicBezTo>
                  <a:cubicBezTo>
                    <a:pt x="28" y="126"/>
                    <a:pt x="28" y="126"/>
                    <a:pt x="28" y="126"/>
                  </a:cubicBezTo>
                  <a:cubicBezTo>
                    <a:pt x="29" y="126"/>
                    <a:pt x="29" y="126"/>
                    <a:pt x="29" y="126"/>
                  </a:cubicBezTo>
                  <a:cubicBezTo>
                    <a:pt x="29" y="125"/>
                    <a:pt x="29" y="125"/>
                    <a:pt x="29" y="125"/>
                  </a:cubicBezTo>
                  <a:cubicBezTo>
                    <a:pt x="30" y="124"/>
                    <a:pt x="30" y="124"/>
                    <a:pt x="30" y="124"/>
                  </a:cubicBezTo>
                  <a:cubicBezTo>
                    <a:pt x="30" y="124"/>
                    <a:pt x="30" y="124"/>
                    <a:pt x="30" y="124"/>
                  </a:cubicBezTo>
                  <a:cubicBezTo>
                    <a:pt x="30" y="123"/>
                    <a:pt x="30" y="123"/>
                    <a:pt x="30" y="123"/>
                  </a:cubicBezTo>
                  <a:cubicBezTo>
                    <a:pt x="30" y="123"/>
                    <a:pt x="30" y="123"/>
                    <a:pt x="30" y="123"/>
                  </a:cubicBezTo>
                  <a:cubicBezTo>
                    <a:pt x="30" y="122"/>
                    <a:pt x="30" y="122"/>
                    <a:pt x="30" y="122"/>
                  </a:cubicBezTo>
                  <a:cubicBezTo>
                    <a:pt x="30" y="121"/>
                    <a:pt x="30" y="121"/>
                    <a:pt x="30" y="121"/>
                  </a:cubicBezTo>
                  <a:cubicBezTo>
                    <a:pt x="30" y="121"/>
                    <a:pt x="30" y="121"/>
                    <a:pt x="30" y="121"/>
                  </a:cubicBezTo>
                  <a:cubicBezTo>
                    <a:pt x="31" y="121"/>
                    <a:pt x="31" y="121"/>
                    <a:pt x="31" y="121"/>
                  </a:cubicBezTo>
                  <a:cubicBezTo>
                    <a:pt x="32" y="121"/>
                    <a:pt x="32" y="121"/>
                    <a:pt x="32" y="121"/>
                  </a:cubicBezTo>
                  <a:cubicBezTo>
                    <a:pt x="32" y="121"/>
                    <a:pt x="32" y="121"/>
                    <a:pt x="32" y="121"/>
                  </a:cubicBezTo>
                  <a:cubicBezTo>
                    <a:pt x="33" y="121"/>
                    <a:pt x="33" y="121"/>
                    <a:pt x="33" y="121"/>
                  </a:cubicBezTo>
                  <a:cubicBezTo>
                    <a:pt x="33" y="120"/>
                    <a:pt x="33" y="120"/>
                    <a:pt x="33" y="120"/>
                  </a:cubicBezTo>
                  <a:cubicBezTo>
                    <a:pt x="34" y="120"/>
                    <a:pt x="34" y="120"/>
                    <a:pt x="34" y="120"/>
                  </a:cubicBezTo>
                  <a:cubicBezTo>
                    <a:pt x="35" y="120"/>
                    <a:pt x="35" y="120"/>
                    <a:pt x="35" y="120"/>
                  </a:cubicBezTo>
                  <a:cubicBezTo>
                    <a:pt x="36" y="120"/>
                    <a:pt x="37" y="121"/>
                    <a:pt x="38" y="122"/>
                  </a:cubicBezTo>
                  <a:cubicBezTo>
                    <a:pt x="38" y="122"/>
                    <a:pt x="38" y="122"/>
                    <a:pt x="38" y="122"/>
                  </a:cubicBezTo>
                  <a:cubicBezTo>
                    <a:pt x="38" y="122"/>
                    <a:pt x="38" y="122"/>
                    <a:pt x="38" y="122"/>
                  </a:cubicBezTo>
                  <a:cubicBezTo>
                    <a:pt x="38" y="122"/>
                    <a:pt x="38" y="122"/>
                    <a:pt x="38" y="122"/>
                  </a:cubicBezTo>
                  <a:cubicBezTo>
                    <a:pt x="38" y="121"/>
                    <a:pt x="38" y="121"/>
                    <a:pt x="38" y="121"/>
                  </a:cubicBezTo>
                  <a:cubicBezTo>
                    <a:pt x="39" y="121"/>
                    <a:pt x="40" y="121"/>
                    <a:pt x="41" y="122"/>
                  </a:cubicBezTo>
                  <a:cubicBezTo>
                    <a:pt x="42" y="122"/>
                    <a:pt x="42" y="122"/>
                    <a:pt x="42" y="122"/>
                  </a:cubicBezTo>
                  <a:cubicBezTo>
                    <a:pt x="42" y="121"/>
                    <a:pt x="42" y="121"/>
                    <a:pt x="42" y="121"/>
                  </a:cubicBezTo>
                  <a:cubicBezTo>
                    <a:pt x="42" y="121"/>
                    <a:pt x="42" y="121"/>
                    <a:pt x="42" y="121"/>
                  </a:cubicBezTo>
                  <a:cubicBezTo>
                    <a:pt x="41" y="120"/>
                    <a:pt x="41" y="120"/>
                    <a:pt x="41" y="120"/>
                  </a:cubicBezTo>
                  <a:cubicBezTo>
                    <a:pt x="42" y="120"/>
                    <a:pt x="42" y="120"/>
                    <a:pt x="42" y="120"/>
                  </a:cubicBezTo>
                  <a:cubicBezTo>
                    <a:pt x="42" y="120"/>
                    <a:pt x="42" y="120"/>
                    <a:pt x="42" y="120"/>
                  </a:cubicBezTo>
                  <a:cubicBezTo>
                    <a:pt x="43" y="120"/>
                    <a:pt x="43" y="120"/>
                    <a:pt x="43" y="120"/>
                  </a:cubicBezTo>
                  <a:cubicBezTo>
                    <a:pt x="43" y="120"/>
                    <a:pt x="43" y="120"/>
                    <a:pt x="43" y="120"/>
                  </a:cubicBezTo>
                  <a:cubicBezTo>
                    <a:pt x="44" y="120"/>
                    <a:pt x="44" y="120"/>
                    <a:pt x="44" y="120"/>
                  </a:cubicBezTo>
                  <a:cubicBezTo>
                    <a:pt x="45" y="120"/>
                    <a:pt x="45" y="120"/>
                    <a:pt x="45" y="120"/>
                  </a:cubicBezTo>
                  <a:cubicBezTo>
                    <a:pt x="45" y="120"/>
                    <a:pt x="45" y="120"/>
                    <a:pt x="45" y="120"/>
                  </a:cubicBezTo>
                  <a:cubicBezTo>
                    <a:pt x="46" y="119"/>
                    <a:pt x="46" y="119"/>
                    <a:pt x="47" y="119"/>
                  </a:cubicBezTo>
                  <a:cubicBezTo>
                    <a:pt x="47" y="119"/>
                    <a:pt x="47" y="119"/>
                    <a:pt x="47" y="119"/>
                  </a:cubicBezTo>
                  <a:cubicBezTo>
                    <a:pt x="46" y="118"/>
                    <a:pt x="46" y="118"/>
                    <a:pt x="46" y="118"/>
                  </a:cubicBezTo>
                  <a:cubicBezTo>
                    <a:pt x="47" y="118"/>
                    <a:pt x="47" y="119"/>
                    <a:pt x="48" y="119"/>
                  </a:cubicBezTo>
                  <a:cubicBezTo>
                    <a:pt x="48" y="119"/>
                    <a:pt x="48" y="119"/>
                    <a:pt x="48" y="119"/>
                  </a:cubicBezTo>
                  <a:cubicBezTo>
                    <a:pt x="48" y="119"/>
                    <a:pt x="48" y="119"/>
                    <a:pt x="48" y="119"/>
                  </a:cubicBezTo>
                  <a:cubicBezTo>
                    <a:pt x="49" y="119"/>
                    <a:pt x="49" y="119"/>
                    <a:pt x="49" y="119"/>
                  </a:cubicBezTo>
                  <a:cubicBezTo>
                    <a:pt x="49" y="119"/>
                    <a:pt x="49" y="119"/>
                    <a:pt x="49" y="119"/>
                  </a:cubicBezTo>
                  <a:cubicBezTo>
                    <a:pt x="49" y="119"/>
                    <a:pt x="49" y="119"/>
                    <a:pt x="49" y="119"/>
                  </a:cubicBezTo>
                  <a:cubicBezTo>
                    <a:pt x="49" y="119"/>
                    <a:pt x="49" y="119"/>
                    <a:pt x="49" y="119"/>
                  </a:cubicBezTo>
                  <a:cubicBezTo>
                    <a:pt x="50" y="119"/>
                    <a:pt x="50" y="119"/>
                    <a:pt x="50" y="119"/>
                  </a:cubicBezTo>
                  <a:cubicBezTo>
                    <a:pt x="50" y="119"/>
                    <a:pt x="50" y="119"/>
                    <a:pt x="50" y="119"/>
                  </a:cubicBezTo>
                  <a:cubicBezTo>
                    <a:pt x="50" y="119"/>
                    <a:pt x="50" y="119"/>
                    <a:pt x="50" y="119"/>
                  </a:cubicBezTo>
                  <a:cubicBezTo>
                    <a:pt x="51" y="120"/>
                    <a:pt x="51" y="120"/>
                    <a:pt x="51" y="120"/>
                  </a:cubicBezTo>
                  <a:cubicBezTo>
                    <a:pt x="52" y="119"/>
                    <a:pt x="53" y="119"/>
                    <a:pt x="55" y="118"/>
                  </a:cubicBezTo>
                  <a:cubicBezTo>
                    <a:pt x="56" y="119"/>
                    <a:pt x="58" y="119"/>
                    <a:pt x="59" y="119"/>
                  </a:cubicBezTo>
                  <a:cubicBezTo>
                    <a:pt x="60" y="118"/>
                    <a:pt x="60" y="118"/>
                    <a:pt x="60" y="118"/>
                  </a:cubicBezTo>
                  <a:cubicBezTo>
                    <a:pt x="62" y="118"/>
                    <a:pt x="62" y="118"/>
                    <a:pt x="62" y="118"/>
                  </a:cubicBezTo>
                  <a:cubicBezTo>
                    <a:pt x="63" y="117"/>
                    <a:pt x="63" y="117"/>
                    <a:pt x="63" y="117"/>
                  </a:cubicBezTo>
                  <a:cubicBezTo>
                    <a:pt x="63" y="117"/>
                    <a:pt x="63" y="117"/>
                    <a:pt x="63" y="117"/>
                  </a:cubicBezTo>
                  <a:cubicBezTo>
                    <a:pt x="64" y="117"/>
                    <a:pt x="64" y="117"/>
                    <a:pt x="64" y="117"/>
                  </a:cubicBezTo>
                  <a:cubicBezTo>
                    <a:pt x="65" y="117"/>
                    <a:pt x="65" y="117"/>
                    <a:pt x="65" y="117"/>
                  </a:cubicBezTo>
                  <a:cubicBezTo>
                    <a:pt x="64" y="116"/>
                    <a:pt x="64" y="116"/>
                    <a:pt x="64" y="116"/>
                  </a:cubicBezTo>
                  <a:cubicBezTo>
                    <a:pt x="65" y="116"/>
                    <a:pt x="65" y="116"/>
                    <a:pt x="65" y="116"/>
                  </a:cubicBezTo>
                  <a:cubicBezTo>
                    <a:pt x="65" y="115"/>
                    <a:pt x="65" y="115"/>
                    <a:pt x="65" y="115"/>
                  </a:cubicBezTo>
                  <a:cubicBezTo>
                    <a:pt x="66" y="115"/>
                    <a:pt x="66" y="115"/>
                    <a:pt x="66" y="115"/>
                  </a:cubicBezTo>
                  <a:cubicBezTo>
                    <a:pt x="67" y="114"/>
                    <a:pt x="67" y="114"/>
                    <a:pt x="67" y="114"/>
                  </a:cubicBezTo>
                  <a:cubicBezTo>
                    <a:pt x="68" y="113"/>
                    <a:pt x="68" y="113"/>
                    <a:pt x="68" y="113"/>
                  </a:cubicBezTo>
                  <a:cubicBezTo>
                    <a:pt x="67" y="112"/>
                    <a:pt x="67" y="112"/>
                    <a:pt x="67" y="112"/>
                  </a:cubicBezTo>
                  <a:cubicBezTo>
                    <a:pt x="68" y="111"/>
                    <a:pt x="68" y="111"/>
                    <a:pt x="68" y="111"/>
                  </a:cubicBezTo>
                  <a:cubicBezTo>
                    <a:pt x="68" y="111"/>
                    <a:pt x="68" y="111"/>
                    <a:pt x="68" y="111"/>
                  </a:cubicBezTo>
                  <a:cubicBezTo>
                    <a:pt x="66" y="111"/>
                    <a:pt x="65" y="112"/>
                    <a:pt x="64" y="112"/>
                  </a:cubicBezTo>
                  <a:cubicBezTo>
                    <a:pt x="63" y="112"/>
                    <a:pt x="63" y="112"/>
                    <a:pt x="63" y="112"/>
                  </a:cubicBezTo>
                  <a:cubicBezTo>
                    <a:pt x="62" y="111"/>
                    <a:pt x="62" y="111"/>
                    <a:pt x="62" y="111"/>
                  </a:cubicBezTo>
                  <a:cubicBezTo>
                    <a:pt x="62" y="112"/>
                    <a:pt x="62" y="112"/>
                    <a:pt x="62" y="112"/>
                  </a:cubicBezTo>
                  <a:cubicBezTo>
                    <a:pt x="61" y="112"/>
                    <a:pt x="61" y="112"/>
                    <a:pt x="61" y="112"/>
                  </a:cubicBezTo>
                  <a:cubicBezTo>
                    <a:pt x="61" y="111"/>
                    <a:pt x="61" y="111"/>
                    <a:pt x="61" y="111"/>
                  </a:cubicBezTo>
                  <a:cubicBezTo>
                    <a:pt x="62" y="111"/>
                    <a:pt x="62" y="111"/>
                    <a:pt x="62" y="111"/>
                  </a:cubicBezTo>
                  <a:cubicBezTo>
                    <a:pt x="62" y="111"/>
                    <a:pt x="62" y="111"/>
                    <a:pt x="62" y="111"/>
                  </a:cubicBezTo>
                  <a:cubicBezTo>
                    <a:pt x="62" y="111"/>
                    <a:pt x="62" y="111"/>
                    <a:pt x="62" y="111"/>
                  </a:cubicBezTo>
                  <a:cubicBezTo>
                    <a:pt x="61" y="111"/>
                    <a:pt x="61" y="111"/>
                    <a:pt x="61" y="111"/>
                  </a:cubicBezTo>
                  <a:cubicBezTo>
                    <a:pt x="60" y="111"/>
                    <a:pt x="60" y="111"/>
                    <a:pt x="60" y="111"/>
                  </a:cubicBezTo>
                  <a:cubicBezTo>
                    <a:pt x="60" y="110"/>
                    <a:pt x="60" y="110"/>
                    <a:pt x="60" y="110"/>
                  </a:cubicBezTo>
                  <a:cubicBezTo>
                    <a:pt x="62" y="110"/>
                    <a:pt x="62" y="110"/>
                    <a:pt x="62" y="110"/>
                  </a:cubicBezTo>
                  <a:cubicBezTo>
                    <a:pt x="63" y="110"/>
                    <a:pt x="63" y="110"/>
                    <a:pt x="63" y="110"/>
                  </a:cubicBezTo>
                  <a:cubicBezTo>
                    <a:pt x="63" y="110"/>
                    <a:pt x="63" y="110"/>
                    <a:pt x="63" y="110"/>
                  </a:cubicBezTo>
                  <a:cubicBezTo>
                    <a:pt x="64" y="109"/>
                    <a:pt x="64" y="109"/>
                    <a:pt x="64" y="109"/>
                  </a:cubicBezTo>
                  <a:cubicBezTo>
                    <a:pt x="64" y="107"/>
                    <a:pt x="64" y="107"/>
                    <a:pt x="64" y="107"/>
                  </a:cubicBezTo>
                  <a:cubicBezTo>
                    <a:pt x="63" y="108"/>
                    <a:pt x="63" y="108"/>
                    <a:pt x="62" y="108"/>
                  </a:cubicBezTo>
                  <a:cubicBezTo>
                    <a:pt x="62" y="108"/>
                    <a:pt x="62" y="108"/>
                    <a:pt x="62" y="108"/>
                  </a:cubicBezTo>
                  <a:cubicBezTo>
                    <a:pt x="63" y="107"/>
                    <a:pt x="63" y="107"/>
                    <a:pt x="63" y="107"/>
                  </a:cubicBezTo>
                  <a:cubicBezTo>
                    <a:pt x="63" y="107"/>
                    <a:pt x="63" y="107"/>
                    <a:pt x="63" y="107"/>
                  </a:cubicBezTo>
                  <a:cubicBezTo>
                    <a:pt x="64" y="107"/>
                    <a:pt x="64" y="107"/>
                    <a:pt x="64" y="107"/>
                  </a:cubicBezTo>
                  <a:cubicBezTo>
                    <a:pt x="64" y="107"/>
                    <a:pt x="64" y="107"/>
                    <a:pt x="64" y="107"/>
                  </a:cubicBezTo>
                  <a:cubicBezTo>
                    <a:pt x="65" y="107"/>
                    <a:pt x="65" y="107"/>
                    <a:pt x="65" y="107"/>
                  </a:cubicBezTo>
                  <a:cubicBezTo>
                    <a:pt x="66" y="106"/>
                    <a:pt x="66" y="106"/>
                    <a:pt x="66" y="106"/>
                  </a:cubicBezTo>
                  <a:cubicBezTo>
                    <a:pt x="66" y="106"/>
                    <a:pt x="66" y="106"/>
                    <a:pt x="66" y="106"/>
                  </a:cubicBezTo>
                  <a:cubicBezTo>
                    <a:pt x="66" y="105"/>
                    <a:pt x="66" y="105"/>
                    <a:pt x="66" y="105"/>
                  </a:cubicBezTo>
                  <a:cubicBezTo>
                    <a:pt x="66" y="105"/>
                    <a:pt x="66" y="105"/>
                    <a:pt x="66" y="105"/>
                  </a:cubicBezTo>
                  <a:cubicBezTo>
                    <a:pt x="65" y="105"/>
                    <a:pt x="65" y="105"/>
                    <a:pt x="65" y="105"/>
                  </a:cubicBezTo>
                  <a:cubicBezTo>
                    <a:pt x="65" y="105"/>
                    <a:pt x="65" y="105"/>
                    <a:pt x="65" y="105"/>
                  </a:cubicBezTo>
                  <a:cubicBezTo>
                    <a:pt x="66" y="105"/>
                    <a:pt x="66" y="105"/>
                    <a:pt x="66" y="105"/>
                  </a:cubicBezTo>
                  <a:cubicBezTo>
                    <a:pt x="65" y="104"/>
                    <a:pt x="65" y="104"/>
                    <a:pt x="65" y="104"/>
                  </a:cubicBezTo>
                  <a:cubicBezTo>
                    <a:pt x="66" y="104"/>
                    <a:pt x="66" y="105"/>
                    <a:pt x="67" y="105"/>
                  </a:cubicBezTo>
                  <a:cubicBezTo>
                    <a:pt x="67" y="105"/>
                    <a:pt x="67" y="104"/>
                    <a:pt x="68" y="104"/>
                  </a:cubicBezTo>
                  <a:cubicBezTo>
                    <a:pt x="68" y="103"/>
                    <a:pt x="68" y="103"/>
                    <a:pt x="68" y="103"/>
                  </a:cubicBezTo>
                  <a:cubicBezTo>
                    <a:pt x="69" y="103"/>
                    <a:pt x="69" y="102"/>
                    <a:pt x="69" y="101"/>
                  </a:cubicBezTo>
                  <a:cubicBezTo>
                    <a:pt x="69" y="100"/>
                    <a:pt x="69" y="102"/>
                    <a:pt x="69" y="101"/>
                  </a:cubicBezTo>
                  <a:close/>
                  <a:moveTo>
                    <a:pt x="47" y="119"/>
                  </a:moveTo>
                  <a:cubicBezTo>
                    <a:pt x="46" y="120"/>
                    <a:pt x="46" y="120"/>
                    <a:pt x="46" y="120"/>
                  </a:cubicBezTo>
                  <a:cubicBezTo>
                    <a:pt x="46" y="120"/>
                    <a:pt x="46" y="120"/>
                    <a:pt x="46" y="120"/>
                  </a:cubicBezTo>
                  <a:cubicBezTo>
                    <a:pt x="45" y="120"/>
                    <a:pt x="45" y="120"/>
                    <a:pt x="45" y="120"/>
                  </a:cubicBezTo>
                  <a:cubicBezTo>
                    <a:pt x="45" y="121"/>
                    <a:pt x="45" y="121"/>
                    <a:pt x="45" y="121"/>
                  </a:cubicBezTo>
                  <a:cubicBezTo>
                    <a:pt x="45" y="121"/>
                    <a:pt x="45" y="121"/>
                    <a:pt x="45" y="121"/>
                  </a:cubicBezTo>
                  <a:cubicBezTo>
                    <a:pt x="47" y="122"/>
                    <a:pt x="47" y="122"/>
                    <a:pt x="47" y="122"/>
                  </a:cubicBezTo>
                  <a:cubicBezTo>
                    <a:pt x="47" y="122"/>
                    <a:pt x="47" y="122"/>
                    <a:pt x="47" y="122"/>
                  </a:cubicBezTo>
                  <a:cubicBezTo>
                    <a:pt x="48" y="121"/>
                    <a:pt x="48" y="121"/>
                    <a:pt x="48" y="121"/>
                  </a:cubicBezTo>
                  <a:cubicBezTo>
                    <a:pt x="48" y="121"/>
                    <a:pt x="48" y="121"/>
                    <a:pt x="48" y="121"/>
                  </a:cubicBezTo>
                  <a:cubicBezTo>
                    <a:pt x="49" y="120"/>
                    <a:pt x="49" y="120"/>
                    <a:pt x="49" y="120"/>
                  </a:cubicBezTo>
                  <a:cubicBezTo>
                    <a:pt x="48" y="120"/>
                    <a:pt x="48" y="120"/>
                    <a:pt x="48" y="120"/>
                  </a:cubicBezTo>
                  <a:lnTo>
                    <a:pt x="47" y="119"/>
                  </a:lnTo>
                  <a:close/>
                  <a:moveTo>
                    <a:pt x="22" y="91"/>
                  </a:moveTo>
                  <a:cubicBezTo>
                    <a:pt x="22" y="91"/>
                    <a:pt x="22" y="91"/>
                    <a:pt x="22" y="91"/>
                  </a:cubicBezTo>
                  <a:cubicBezTo>
                    <a:pt x="22" y="90"/>
                    <a:pt x="22" y="90"/>
                    <a:pt x="22" y="90"/>
                  </a:cubicBezTo>
                  <a:cubicBezTo>
                    <a:pt x="22" y="90"/>
                    <a:pt x="22" y="90"/>
                    <a:pt x="22" y="90"/>
                  </a:cubicBezTo>
                  <a:cubicBezTo>
                    <a:pt x="22" y="90"/>
                    <a:pt x="22" y="90"/>
                    <a:pt x="22" y="90"/>
                  </a:cubicBezTo>
                  <a:cubicBezTo>
                    <a:pt x="22" y="90"/>
                    <a:pt x="22" y="90"/>
                    <a:pt x="22" y="90"/>
                  </a:cubicBezTo>
                  <a:lnTo>
                    <a:pt x="22" y="91"/>
                  </a:lnTo>
                  <a:close/>
                  <a:moveTo>
                    <a:pt x="34" y="26"/>
                  </a:moveTo>
                  <a:cubicBezTo>
                    <a:pt x="34" y="27"/>
                    <a:pt x="34" y="27"/>
                    <a:pt x="34" y="27"/>
                  </a:cubicBezTo>
                  <a:cubicBezTo>
                    <a:pt x="34" y="27"/>
                    <a:pt x="34" y="26"/>
                    <a:pt x="35" y="26"/>
                  </a:cubicBezTo>
                  <a:cubicBezTo>
                    <a:pt x="34" y="26"/>
                    <a:pt x="34" y="26"/>
                    <a:pt x="34" y="26"/>
                  </a:cubicBezTo>
                  <a:close/>
                  <a:moveTo>
                    <a:pt x="36" y="22"/>
                  </a:moveTo>
                  <a:cubicBezTo>
                    <a:pt x="36" y="23"/>
                    <a:pt x="36" y="23"/>
                    <a:pt x="36" y="23"/>
                  </a:cubicBezTo>
                  <a:cubicBezTo>
                    <a:pt x="37" y="23"/>
                    <a:pt x="37" y="23"/>
                    <a:pt x="37" y="23"/>
                  </a:cubicBezTo>
                  <a:cubicBezTo>
                    <a:pt x="36" y="22"/>
                    <a:pt x="36" y="22"/>
                    <a:pt x="36" y="22"/>
                  </a:cubicBezTo>
                  <a:close/>
                  <a:moveTo>
                    <a:pt x="34" y="22"/>
                  </a:moveTo>
                  <a:cubicBezTo>
                    <a:pt x="34" y="22"/>
                    <a:pt x="34" y="22"/>
                    <a:pt x="34" y="22"/>
                  </a:cubicBezTo>
                  <a:cubicBezTo>
                    <a:pt x="34" y="22"/>
                    <a:pt x="34" y="22"/>
                    <a:pt x="34" y="22"/>
                  </a:cubicBezTo>
                  <a:cubicBezTo>
                    <a:pt x="33" y="22"/>
                    <a:pt x="33" y="22"/>
                    <a:pt x="33" y="22"/>
                  </a:cubicBezTo>
                  <a:cubicBezTo>
                    <a:pt x="33" y="22"/>
                    <a:pt x="33" y="22"/>
                    <a:pt x="33" y="22"/>
                  </a:cubicBezTo>
                  <a:cubicBezTo>
                    <a:pt x="33" y="22"/>
                    <a:pt x="33" y="22"/>
                    <a:pt x="33" y="22"/>
                  </a:cubicBezTo>
                  <a:lnTo>
                    <a:pt x="34" y="22"/>
                  </a:lnTo>
                  <a:close/>
                  <a:moveTo>
                    <a:pt x="36" y="22"/>
                  </a:moveTo>
                  <a:cubicBezTo>
                    <a:pt x="35" y="22"/>
                    <a:pt x="35" y="22"/>
                    <a:pt x="35" y="22"/>
                  </a:cubicBezTo>
                  <a:cubicBezTo>
                    <a:pt x="36" y="21"/>
                    <a:pt x="36" y="21"/>
                    <a:pt x="36" y="21"/>
                  </a:cubicBezTo>
                  <a:cubicBezTo>
                    <a:pt x="35" y="21"/>
                    <a:pt x="35" y="21"/>
                    <a:pt x="35" y="21"/>
                  </a:cubicBezTo>
                  <a:cubicBezTo>
                    <a:pt x="35" y="22"/>
                    <a:pt x="35" y="22"/>
                    <a:pt x="35" y="22"/>
                  </a:cubicBezTo>
                  <a:cubicBezTo>
                    <a:pt x="35" y="22"/>
                    <a:pt x="35" y="22"/>
                    <a:pt x="35" y="22"/>
                  </a:cubicBezTo>
                  <a:cubicBezTo>
                    <a:pt x="35" y="22"/>
                    <a:pt x="35" y="22"/>
                    <a:pt x="35" y="22"/>
                  </a:cubicBezTo>
                  <a:lnTo>
                    <a:pt x="36" y="22"/>
                  </a:lnTo>
                  <a:close/>
                  <a:moveTo>
                    <a:pt x="34" y="21"/>
                  </a:moveTo>
                  <a:cubicBezTo>
                    <a:pt x="35" y="21"/>
                    <a:pt x="35" y="21"/>
                    <a:pt x="35" y="21"/>
                  </a:cubicBezTo>
                  <a:cubicBezTo>
                    <a:pt x="34" y="20"/>
                    <a:pt x="34" y="20"/>
                    <a:pt x="34" y="20"/>
                  </a:cubicBezTo>
                  <a:cubicBezTo>
                    <a:pt x="34" y="20"/>
                    <a:pt x="34" y="20"/>
                    <a:pt x="34" y="20"/>
                  </a:cubicBezTo>
                  <a:cubicBezTo>
                    <a:pt x="34" y="20"/>
                    <a:pt x="34" y="20"/>
                    <a:pt x="34" y="20"/>
                  </a:cubicBezTo>
                  <a:cubicBezTo>
                    <a:pt x="33" y="20"/>
                    <a:pt x="33" y="20"/>
                    <a:pt x="33" y="20"/>
                  </a:cubicBezTo>
                  <a:cubicBezTo>
                    <a:pt x="34" y="21"/>
                    <a:pt x="34" y="21"/>
                    <a:pt x="34" y="21"/>
                  </a:cubicBezTo>
                  <a:close/>
                  <a:moveTo>
                    <a:pt x="12" y="47"/>
                  </a:moveTo>
                  <a:cubicBezTo>
                    <a:pt x="12" y="47"/>
                    <a:pt x="12" y="47"/>
                    <a:pt x="12" y="47"/>
                  </a:cubicBezTo>
                  <a:cubicBezTo>
                    <a:pt x="12" y="46"/>
                    <a:pt x="12" y="46"/>
                    <a:pt x="12" y="46"/>
                  </a:cubicBezTo>
                  <a:cubicBezTo>
                    <a:pt x="11" y="46"/>
                    <a:pt x="11" y="46"/>
                    <a:pt x="11" y="46"/>
                  </a:cubicBezTo>
                  <a:cubicBezTo>
                    <a:pt x="11" y="47"/>
                    <a:pt x="11" y="47"/>
                    <a:pt x="11" y="47"/>
                  </a:cubicBezTo>
                  <a:cubicBezTo>
                    <a:pt x="12" y="47"/>
                    <a:pt x="12" y="47"/>
                    <a:pt x="12" y="47"/>
                  </a:cubicBezTo>
                  <a:close/>
                  <a:moveTo>
                    <a:pt x="14" y="43"/>
                  </a:moveTo>
                  <a:cubicBezTo>
                    <a:pt x="15" y="43"/>
                    <a:pt x="15" y="43"/>
                    <a:pt x="15" y="43"/>
                  </a:cubicBezTo>
                  <a:cubicBezTo>
                    <a:pt x="14" y="43"/>
                    <a:pt x="14" y="43"/>
                    <a:pt x="14" y="43"/>
                  </a:cubicBezTo>
                  <a:cubicBezTo>
                    <a:pt x="14" y="43"/>
                    <a:pt x="14" y="43"/>
                    <a:pt x="14" y="43"/>
                  </a:cubicBezTo>
                  <a:close/>
                  <a:moveTo>
                    <a:pt x="14" y="42"/>
                  </a:moveTo>
                  <a:cubicBezTo>
                    <a:pt x="14" y="43"/>
                    <a:pt x="14" y="43"/>
                    <a:pt x="14" y="43"/>
                  </a:cubicBezTo>
                  <a:cubicBezTo>
                    <a:pt x="14" y="43"/>
                    <a:pt x="14" y="43"/>
                    <a:pt x="14" y="43"/>
                  </a:cubicBezTo>
                  <a:cubicBezTo>
                    <a:pt x="14" y="42"/>
                    <a:pt x="14" y="42"/>
                    <a:pt x="14" y="42"/>
                  </a:cubicBezTo>
                  <a:cubicBezTo>
                    <a:pt x="14" y="41"/>
                    <a:pt x="14" y="41"/>
                    <a:pt x="14" y="41"/>
                  </a:cubicBezTo>
                  <a:cubicBezTo>
                    <a:pt x="14" y="41"/>
                    <a:pt x="14" y="41"/>
                    <a:pt x="14" y="41"/>
                  </a:cubicBezTo>
                  <a:cubicBezTo>
                    <a:pt x="14" y="41"/>
                    <a:pt x="14" y="41"/>
                    <a:pt x="14" y="41"/>
                  </a:cubicBezTo>
                  <a:cubicBezTo>
                    <a:pt x="14" y="42"/>
                    <a:pt x="14" y="42"/>
                    <a:pt x="14" y="42"/>
                  </a:cubicBezTo>
                  <a:close/>
                  <a:moveTo>
                    <a:pt x="19" y="61"/>
                  </a:moveTo>
                  <a:cubicBezTo>
                    <a:pt x="20" y="62"/>
                    <a:pt x="20" y="62"/>
                    <a:pt x="20" y="62"/>
                  </a:cubicBezTo>
                  <a:cubicBezTo>
                    <a:pt x="20" y="61"/>
                    <a:pt x="20" y="61"/>
                    <a:pt x="20" y="60"/>
                  </a:cubicBezTo>
                  <a:cubicBezTo>
                    <a:pt x="19" y="60"/>
                    <a:pt x="19" y="60"/>
                    <a:pt x="19" y="60"/>
                  </a:cubicBezTo>
                  <a:cubicBezTo>
                    <a:pt x="19" y="60"/>
                    <a:pt x="19" y="60"/>
                    <a:pt x="19" y="60"/>
                  </a:cubicBezTo>
                  <a:cubicBezTo>
                    <a:pt x="19" y="60"/>
                    <a:pt x="19" y="60"/>
                    <a:pt x="19" y="60"/>
                  </a:cubicBezTo>
                  <a:cubicBezTo>
                    <a:pt x="19" y="60"/>
                    <a:pt x="19" y="60"/>
                    <a:pt x="19" y="60"/>
                  </a:cubicBezTo>
                  <a:lnTo>
                    <a:pt x="19" y="61"/>
                  </a:lnTo>
                  <a:close/>
                  <a:moveTo>
                    <a:pt x="12" y="58"/>
                  </a:moveTo>
                  <a:cubicBezTo>
                    <a:pt x="12" y="58"/>
                    <a:pt x="12" y="58"/>
                    <a:pt x="12" y="58"/>
                  </a:cubicBezTo>
                  <a:cubicBezTo>
                    <a:pt x="12" y="57"/>
                    <a:pt x="12" y="57"/>
                    <a:pt x="12" y="57"/>
                  </a:cubicBezTo>
                  <a:cubicBezTo>
                    <a:pt x="12" y="57"/>
                    <a:pt x="12" y="57"/>
                    <a:pt x="12" y="57"/>
                  </a:cubicBezTo>
                  <a:cubicBezTo>
                    <a:pt x="12" y="57"/>
                    <a:pt x="12" y="57"/>
                    <a:pt x="12" y="57"/>
                  </a:cubicBezTo>
                  <a:lnTo>
                    <a:pt x="12" y="58"/>
                  </a:lnTo>
                  <a:close/>
                  <a:moveTo>
                    <a:pt x="16" y="56"/>
                  </a:moveTo>
                  <a:cubicBezTo>
                    <a:pt x="16" y="56"/>
                    <a:pt x="16" y="56"/>
                    <a:pt x="16" y="56"/>
                  </a:cubicBezTo>
                  <a:cubicBezTo>
                    <a:pt x="16" y="55"/>
                    <a:pt x="16" y="55"/>
                    <a:pt x="16" y="55"/>
                  </a:cubicBezTo>
                  <a:cubicBezTo>
                    <a:pt x="16" y="56"/>
                    <a:pt x="16" y="56"/>
                    <a:pt x="16" y="56"/>
                  </a:cubicBezTo>
                  <a:close/>
                  <a:moveTo>
                    <a:pt x="12" y="53"/>
                  </a:moveTo>
                  <a:cubicBezTo>
                    <a:pt x="12" y="52"/>
                    <a:pt x="12" y="52"/>
                    <a:pt x="12" y="52"/>
                  </a:cubicBezTo>
                  <a:cubicBezTo>
                    <a:pt x="12" y="53"/>
                    <a:pt x="12" y="53"/>
                    <a:pt x="12" y="53"/>
                  </a:cubicBezTo>
                  <a:cubicBezTo>
                    <a:pt x="12" y="53"/>
                    <a:pt x="12" y="53"/>
                    <a:pt x="12" y="53"/>
                  </a:cubicBezTo>
                  <a:close/>
                  <a:moveTo>
                    <a:pt x="7" y="53"/>
                  </a:moveTo>
                  <a:cubicBezTo>
                    <a:pt x="8" y="53"/>
                    <a:pt x="8" y="53"/>
                    <a:pt x="8" y="53"/>
                  </a:cubicBezTo>
                  <a:cubicBezTo>
                    <a:pt x="8" y="53"/>
                    <a:pt x="8" y="53"/>
                    <a:pt x="8" y="53"/>
                  </a:cubicBezTo>
                  <a:cubicBezTo>
                    <a:pt x="9" y="52"/>
                    <a:pt x="9" y="52"/>
                    <a:pt x="9" y="52"/>
                  </a:cubicBezTo>
                  <a:cubicBezTo>
                    <a:pt x="9" y="52"/>
                    <a:pt x="9" y="52"/>
                    <a:pt x="9" y="52"/>
                  </a:cubicBezTo>
                  <a:cubicBezTo>
                    <a:pt x="7" y="52"/>
                    <a:pt x="7" y="52"/>
                    <a:pt x="7" y="52"/>
                  </a:cubicBezTo>
                  <a:lnTo>
                    <a:pt x="7" y="53"/>
                  </a:lnTo>
                  <a:close/>
                  <a:moveTo>
                    <a:pt x="10" y="51"/>
                  </a:moveTo>
                  <a:cubicBezTo>
                    <a:pt x="11" y="50"/>
                    <a:pt x="11" y="50"/>
                    <a:pt x="11" y="50"/>
                  </a:cubicBezTo>
                  <a:cubicBezTo>
                    <a:pt x="10" y="50"/>
                    <a:pt x="10" y="50"/>
                    <a:pt x="10" y="50"/>
                  </a:cubicBezTo>
                  <a:cubicBezTo>
                    <a:pt x="10" y="51"/>
                    <a:pt x="10" y="51"/>
                    <a:pt x="10" y="51"/>
                  </a:cubicBezTo>
                  <a:cubicBezTo>
                    <a:pt x="9" y="51"/>
                    <a:pt x="9" y="51"/>
                    <a:pt x="9" y="51"/>
                  </a:cubicBezTo>
                  <a:cubicBezTo>
                    <a:pt x="9" y="51"/>
                    <a:pt x="9" y="51"/>
                    <a:pt x="9" y="51"/>
                  </a:cubicBezTo>
                  <a:cubicBezTo>
                    <a:pt x="9" y="52"/>
                    <a:pt x="9" y="52"/>
                    <a:pt x="9" y="52"/>
                  </a:cubicBezTo>
                  <a:cubicBezTo>
                    <a:pt x="10" y="51"/>
                    <a:pt x="10" y="51"/>
                    <a:pt x="10" y="51"/>
                  </a:cubicBezTo>
                  <a:close/>
                  <a:moveTo>
                    <a:pt x="46" y="8"/>
                  </a:moveTo>
                  <a:cubicBezTo>
                    <a:pt x="46" y="8"/>
                    <a:pt x="46" y="8"/>
                    <a:pt x="46" y="8"/>
                  </a:cubicBezTo>
                  <a:cubicBezTo>
                    <a:pt x="46" y="9"/>
                    <a:pt x="46" y="9"/>
                    <a:pt x="46" y="9"/>
                  </a:cubicBezTo>
                  <a:cubicBezTo>
                    <a:pt x="46" y="9"/>
                    <a:pt x="46" y="9"/>
                    <a:pt x="46" y="9"/>
                  </a:cubicBezTo>
                  <a:lnTo>
                    <a:pt x="46" y="8"/>
                  </a:lnTo>
                  <a:close/>
                  <a:moveTo>
                    <a:pt x="47" y="7"/>
                  </a:moveTo>
                  <a:cubicBezTo>
                    <a:pt x="47" y="8"/>
                    <a:pt x="47" y="8"/>
                    <a:pt x="47" y="8"/>
                  </a:cubicBezTo>
                  <a:cubicBezTo>
                    <a:pt x="47" y="8"/>
                    <a:pt x="47" y="8"/>
                    <a:pt x="47" y="8"/>
                  </a:cubicBezTo>
                  <a:cubicBezTo>
                    <a:pt x="47" y="7"/>
                    <a:pt x="47" y="7"/>
                    <a:pt x="47" y="7"/>
                  </a:cubicBezTo>
                  <a:cubicBezTo>
                    <a:pt x="47" y="7"/>
                    <a:pt x="47" y="7"/>
                    <a:pt x="47" y="7"/>
                  </a:cubicBezTo>
                  <a:close/>
                  <a:moveTo>
                    <a:pt x="48" y="5"/>
                  </a:moveTo>
                  <a:cubicBezTo>
                    <a:pt x="48" y="5"/>
                    <a:pt x="48" y="5"/>
                    <a:pt x="48" y="5"/>
                  </a:cubicBezTo>
                  <a:cubicBezTo>
                    <a:pt x="48" y="5"/>
                    <a:pt x="48" y="5"/>
                    <a:pt x="48" y="5"/>
                  </a:cubicBezTo>
                  <a:cubicBezTo>
                    <a:pt x="47" y="5"/>
                    <a:pt x="47" y="5"/>
                    <a:pt x="47" y="5"/>
                  </a:cubicBezTo>
                  <a:lnTo>
                    <a:pt x="48" y="5"/>
                  </a:lnTo>
                  <a:close/>
                  <a:moveTo>
                    <a:pt x="49" y="2"/>
                  </a:moveTo>
                  <a:cubicBezTo>
                    <a:pt x="48" y="2"/>
                    <a:pt x="48" y="2"/>
                    <a:pt x="48" y="2"/>
                  </a:cubicBezTo>
                  <a:cubicBezTo>
                    <a:pt x="48" y="3"/>
                    <a:pt x="48" y="3"/>
                    <a:pt x="48" y="3"/>
                  </a:cubicBezTo>
                  <a:cubicBezTo>
                    <a:pt x="48" y="3"/>
                    <a:pt x="48" y="3"/>
                    <a:pt x="48" y="3"/>
                  </a:cubicBezTo>
                  <a:cubicBezTo>
                    <a:pt x="49" y="3"/>
                    <a:pt x="49" y="3"/>
                    <a:pt x="49" y="3"/>
                  </a:cubicBezTo>
                  <a:cubicBezTo>
                    <a:pt x="49" y="2"/>
                    <a:pt x="49" y="2"/>
                    <a:pt x="49" y="2"/>
                  </a:cubicBezTo>
                  <a:cubicBezTo>
                    <a:pt x="49" y="2"/>
                    <a:pt x="49" y="2"/>
                    <a:pt x="49" y="2"/>
                  </a:cubicBezTo>
                  <a:close/>
                  <a:moveTo>
                    <a:pt x="48" y="1"/>
                  </a:moveTo>
                  <a:cubicBezTo>
                    <a:pt x="49" y="1"/>
                    <a:pt x="49" y="1"/>
                    <a:pt x="49" y="1"/>
                  </a:cubicBezTo>
                  <a:cubicBezTo>
                    <a:pt x="49" y="0"/>
                    <a:pt x="49" y="0"/>
                    <a:pt x="49" y="0"/>
                  </a:cubicBezTo>
                  <a:cubicBezTo>
                    <a:pt x="49" y="0"/>
                    <a:pt x="49" y="0"/>
                    <a:pt x="49" y="0"/>
                  </a:cubicBezTo>
                  <a:cubicBezTo>
                    <a:pt x="48" y="0"/>
                    <a:pt x="48" y="0"/>
                    <a:pt x="48" y="0"/>
                  </a:cubicBezTo>
                  <a:cubicBezTo>
                    <a:pt x="48" y="0"/>
                    <a:pt x="48" y="0"/>
                    <a:pt x="48" y="0"/>
                  </a:cubicBezTo>
                  <a:cubicBezTo>
                    <a:pt x="48" y="0"/>
                    <a:pt x="48" y="0"/>
                    <a:pt x="48" y="0"/>
                  </a:cubicBezTo>
                  <a:cubicBezTo>
                    <a:pt x="48" y="0"/>
                    <a:pt x="48" y="1"/>
                    <a:pt x="48" y="1"/>
                  </a:cubicBezTo>
                  <a:cubicBezTo>
                    <a:pt x="49" y="1"/>
                    <a:pt x="49" y="1"/>
                    <a:pt x="49" y="1"/>
                  </a:cubicBezTo>
                  <a:lnTo>
                    <a:pt x="48" y="1"/>
                  </a:lnTo>
                  <a:close/>
                  <a:moveTo>
                    <a:pt x="4" y="46"/>
                  </a:moveTo>
                  <a:cubicBezTo>
                    <a:pt x="4" y="46"/>
                    <a:pt x="4" y="46"/>
                    <a:pt x="4" y="46"/>
                  </a:cubicBezTo>
                  <a:cubicBezTo>
                    <a:pt x="3" y="47"/>
                    <a:pt x="3" y="47"/>
                    <a:pt x="3" y="47"/>
                  </a:cubicBezTo>
                  <a:cubicBezTo>
                    <a:pt x="4" y="47"/>
                    <a:pt x="4" y="47"/>
                    <a:pt x="4" y="47"/>
                  </a:cubicBezTo>
                  <a:cubicBezTo>
                    <a:pt x="5" y="46"/>
                    <a:pt x="5" y="46"/>
                    <a:pt x="5" y="46"/>
                  </a:cubicBezTo>
                  <a:cubicBezTo>
                    <a:pt x="4" y="46"/>
                    <a:pt x="4" y="46"/>
                    <a:pt x="4" y="46"/>
                  </a:cubicBezTo>
                  <a:close/>
                  <a:moveTo>
                    <a:pt x="6" y="41"/>
                  </a:moveTo>
                  <a:cubicBezTo>
                    <a:pt x="5" y="41"/>
                    <a:pt x="5" y="41"/>
                    <a:pt x="5" y="41"/>
                  </a:cubicBezTo>
                  <a:cubicBezTo>
                    <a:pt x="5" y="41"/>
                    <a:pt x="5" y="41"/>
                    <a:pt x="5" y="41"/>
                  </a:cubicBezTo>
                  <a:cubicBezTo>
                    <a:pt x="6" y="42"/>
                    <a:pt x="6" y="42"/>
                    <a:pt x="6" y="42"/>
                  </a:cubicBezTo>
                  <a:cubicBezTo>
                    <a:pt x="6" y="42"/>
                    <a:pt x="6" y="42"/>
                    <a:pt x="6" y="42"/>
                  </a:cubicBezTo>
                  <a:cubicBezTo>
                    <a:pt x="6" y="41"/>
                    <a:pt x="6" y="41"/>
                    <a:pt x="6" y="41"/>
                  </a:cubicBezTo>
                  <a:cubicBezTo>
                    <a:pt x="6" y="41"/>
                    <a:pt x="6" y="41"/>
                    <a:pt x="6" y="41"/>
                  </a:cubicBezTo>
                  <a:close/>
                  <a:moveTo>
                    <a:pt x="9" y="33"/>
                  </a:moveTo>
                  <a:cubicBezTo>
                    <a:pt x="9" y="32"/>
                    <a:pt x="9" y="32"/>
                    <a:pt x="9" y="32"/>
                  </a:cubicBezTo>
                  <a:cubicBezTo>
                    <a:pt x="9" y="32"/>
                    <a:pt x="9" y="32"/>
                    <a:pt x="9" y="32"/>
                  </a:cubicBezTo>
                  <a:cubicBezTo>
                    <a:pt x="9" y="32"/>
                    <a:pt x="9" y="32"/>
                    <a:pt x="9" y="32"/>
                  </a:cubicBezTo>
                  <a:lnTo>
                    <a:pt x="9" y="33"/>
                  </a:lnTo>
                  <a:close/>
                  <a:moveTo>
                    <a:pt x="32" y="27"/>
                  </a:moveTo>
                  <a:cubicBezTo>
                    <a:pt x="33" y="26"/>
                    <a:pt x="33" y="26"/>
                    <a:pt x="33" y="26"/>
                  </a:cubicBezTo>
                  <a:cubicBezTo>
                    <a:pt x="33" y="26"/>
                    <a:pt x="33" y="26"/>
                    <a:pt x="33" y="26"/>
                  </a:cubicBezTo>
                  <a:cubicBezTo>
                    <a:pt x="32" y="26"/>
                    <a:pt x="32" y="26"/>
                    <a:pt x="32" y="26"/>
                  </a:cubicBezTo>
                  <a:cubicBezTo>
                    <a:pt x="33" y="26"/>
                    <a:pt x="33" y="26"/>
                    <a:pt x="33" y="26"/>
                  </a:cubicBezTo>
                  <a:cubicBezTo>
                    <a:pt x="32" y="25"/>
                    <a:pt x="32" y="25"/>
                    <a:pt x="32" y="25"/>
                  </a:cubicBezTo>
                  <a:cubicBezTo>
                    <a:pt x="32" y="25"/>
                    <a:pt x="32" y="25"/>
                    <a:pt x="32" y="25"/>
                  </a:cubicBezTo>
                  <a:cubicBezTo>
                    <a:pt x="31" y="25"/>
                    <a:pt x="31" y="25"/>
                    <a:pt x="31" y="25"/>
                  </a:cubicBezTo>
                  <a:cubicBezTo>
                    <a:pt x="31" y="25"/>
                    <a:pt x="31" y="25"/>
                    <a:pt x="31" y="25"/>
                  </a:cubicBezTo>
                  <a:cubicBezTo>
                    <a:pt x="32" y="26"/>
                    <a:pt x="32" y="26"/>
                    <a:pt x="32" y="26"/>
                  </a:cubicBezTo>
                  <a:lnTo>
                    <a:pt x="32" y="27"/>
                  </a:lnTo>
                  <a:close/>
                  <a:moveTo>
                    <a:pt x="32" y="24"/>
                  </a:moveTo>
                  <a:cubicBezTo>
                    <a:pt x="32" y="24"/>
                    <a:pt x="32" y="24"/>
                    <a:pt x="32" y="24"/>
                  </a:cubicBezTo>
                  <a:cubicBezTo>
                    <a:pt x="32" y="24"/>
                    <a:pt x="32" y="24"/>
                    <a:pt x="32" y="24"/>
                  </a:cubicBezTo>
                  <a:cubicBezTo>
                    <a:pt x="33" y="24"/>
                    <a:pt x="33" y="24"/>
                    <a:pt x="33" y="24"/>
                  </a:cubicBezTo>
                  <a:cubicBezTo>
                    <a:pt x="32" y="24"/>
                    <a:pt x="32" y="24"/>
                    <a:pt x="32" y="24"/>
                  </a:cubicBezTo>
                  <a:cubicBezTo>
                    <a:pt x="33" y="25"/>
                    <a:pt x="33" y="25"/>
                    <a:pt x="33" y="25"/>
                  </a:cubicBezTo>
                  <a:cubicBezTo>
                    <a:pt x="33" y="25"/>
                    <a:pt x="33" y="25"/>
                    <a:pt x="33" y="25"/>
                  </a:cubicBezTo>
                  <a:cubicBezTo>
                    <a:pt x="33" y="25"/>
                    <a:pt x="33" y="25"/>
                    <a:pt x="33" y="25"/>
                  </a:cubicBezTo>
                  <a:cubicBezTo>
                    <a:pt x="34" y="24"/>
                    <a:pt x="34" y="24"/>
                    <a:pt x="34" y="24"/>
                  </a:cubicBezTo>
                  <a:cubicBezTo>
                    <a:pt x="34" y="25"/>
                    <a:pt x="34" y="25"/>
                    <a:pt x="34" y="25"/>
                  </a:cubicBezTo>
                  <a:cubicBezTo>
                    <a:pt x="35" y="25"/>
                    <a:pt x="35" y="25"/>
                    <a:pt x="35" y="25"/>
                  </a:cubicBezTo>
                  <a:cubicBezTo>
                    <a:pt x="36" y="25"/>
                    <a:pt x="36" y="25"/>
                    <a:pt x="36" y="25"/>
                  </a:cubicBezTo>
                  <a:cubicBezTo>
                    <a:pt x="36" y="24"/>
                    <a:pt x="36" y="24"/>
                    <a:pt x="36" y="24"/>
                  </a:cubicBezTo>
                  <a:cubicBezTo>
                    <a:pt x="35" y="25"/>
                    <a:pt x="35" y="25"/>
                    <a:pt x="35" y="25"/>
                  </a:cubicBezTo>
                  <a:cubicBezTo>
                    <a:pt x="35" y="24"/>
                    <a:pt x="35" y="24"/>
                    <a:pt x="35" y="24"/>
                  </a:cubicBezTo>
                  <a:cubicBezTo>
                    <a:pt x="35" y="24"/>
                    <a:pt x="35" y="24"/>
                    <a:pt x="35" y="24"/>
                  </a:cubicBezTo>
                  <a:cubicBezTo>
                    <a:pt x="34" y="24"/>
                    <a:pt x="34" y="24"/>
                    <a:pt x="34" y="24"/>
                  </a:cubicBezTo>
                  <a:cubicBezTo>
                    <a:pt x="34" y="24"/>
                    <a:pt x="34" y="24"/>
                    <a:pt x="34" y="24"/>
                  </a:cubicBezTo>
                  <a:cubicBezTo>
                    <a:pt x="33" y="24"/>
                    <a:pt x="33" y="24"/>
                    <a:pt x="33" y="24"/>
                  </a:cubicBezTo>
                  <a:cubicBezTo>
                    <a:pt x="33" y="24"/>
                    <a:pt x="33" y="24"/>
                    <a:pt x="33" y="24"/>
                  </a:cubicBezTo>
                  <a:cubicBezTo>
                    <a:pt x="34" y="23"/>
                    <a:pt x="34" y="23"/>
                    <a:pt x="34" y="23"/>
                  </a:cubicBezTo>
                  <a:cubicBezTo>
                    <a:pt x="33" y="23"/>
                    <a:pt x="33" y="23"/>
                    <a:pt x="33" y="23"/>
                  </a:cubicBezTo>
                  <a:cubicBezTo>
                    <a:pt x="33" y="22"/>
                    <a:pt x="33" y="22"/>
                    <a:pt x="33" y="22"/>
                  </a:cubicBezTo>
                  <a:cubicBezTo>
                    <a:pt x="33" y="22"/>
                    <a:pt x="33" y="22"/>
                    <a:pt x="32" y="22"/>
                  </a:cubicBezTo>
                  <a:cubicBezTo>
                    <a:pt x="32" y="22"/>
                    <a:pt x="32" y="22"/>
                    <a:pt x="32" y="22"/>
                  </a:cubicBezTo>
                  <a:cubicBezTo>
                    <a:pt x="32" y="23"/>
                    <a:pt x="32" y="23"/>
                    <a:pt x="32" y="24"/>
                  </a:cubicBezTo>
                  <a:cubicBezTo>
                    <a:pt x="32" y="24"/>
                    <a:pt x="32" y="24"/>
                    <a:pt x="32" y="24"/>
                  </a:cubicBezTo>
                  <a:close/>
                  <a:moveTo>
                    <a:pt x="36" y="22"/>
                  </a:moveTo>
                  <a:cubicBezTo>
                    <a:pt x="36" y="21"/>
                    <a:pt x="36" y="21"/>
                    <a:pt x="36" y="21"/>
                  </a:cubicBezTo>
                  <a:cubicBezTo>
                    <a:pt x="37" y="21"/>
                    <a:pt x="37" y="21"/>
                    <a:pt x="37" y="21"/>
                  </a:cubicBezTo>
                  <a:cubicBezTo>
                    <a:pt x="37" y="21"/>
                    <a:pt x="37" y="21"/>
                    <a:pt x="37" y="21"/>
                  </a:cubicBezTo>
                  <a:cubicBezTo>
                    <a:pt x="37" y="21"/>
                    <a:pt x="37" y="21"/>
                    <a:pt x="37" y="21"/>
                  </a:cubicBezTo>
                  <a:cubicBezTo>
                    <a:pt x="38" y="21"/>
                    <a:pt x="38" y="21"/>
                    <a:pt x="38" y="21"/>
                  </a:cubicBezTo>
                  <a:cubicBezTo>
                    <a:pt x="36" y="21"/>
                    <a:pt x="36" y="21"/>
                    <a:pt x="36" y="21"/>
                  </a:cubicBezTo>
                  <a:cubicBezTo>
                    <a:pt x="37" y="20"/>
                    <a:pt x="37" y="20"/>
                    <a:pt x="37" y="20"/>
                  </a:cubicBezTo>
                  <a:cubicBezTo>
                    <a:pt x="36" y="21"/>
                    <a:pt x="36" y="21"/>
                    <a:pt x="36" y="21"/>
                  </a:cubicBezTo>
                  <a:cubicBezTo>
                    <a:pt x="36" y="21"/>
                    <a:pt x="36" y="21"/>
                    <a:pt x="36" y="21"/>
                  </a:cubicBezTo>
                  <a:cubicBezTo>
                    <a:pt x="36" y="21"/>
                    <a:pt x="36" y="21"/>
                    <a:pt x="36" y="21"/>
                  </a:cubicBezTo>
                  <a:lnTo>
                    <a:pt x="36" y="22"/>
                  </a:lnTo>
                  <a:close/>
                  <a:moveTo>
                    <a:pt x="14" y="46"/>
                  </a:moveTo>
                  <a:cubicBezTo>
                    <a:pt x="14" y="46"/>
                    <a:pt x="14" y="46"/>
                    <a:pt x="14" y="46"/>
                  </a:cubicBezTo>
                  <a:cubicBezTo>
                    <a:pt x="14" y="46"/>
                    <a:pt x="14" y="46"/>
                    <a:pt x="14" y="46"/>
                  </a:cubicBezTo>
                  <a:cubicBezTo>
                    <a:pt x="15" y="45"/>
                    <a:pt x="15" y="45"/>
                    <a:pt x="15" y="45"/>
                  </a:cubicBezTo>
                  <a:cubicBezTo>
                    <a:pt x="15" y="45"/>
                    <a:pt x="15" y="45"/>
                    <a:pt x="15" y="45"/>
                  </a:cubicBezTo>
                  <a:cubicBezTo>
                    <a:pt x="16" y="45"/>
                    <a:pt x="16" y="45"/>
                    <a:pt x="16" y="45"/>
                  </a:cubicBezTo>
                  <a:cubicBezTo>
                    <a:pt x="16" y="44"/>
                    <a:pt x="16" y="44"/>
                    <a:pt x="16" y="44"/>
                  </a:cubicBezTo>
                  <a:cubicBezTo>
                    <a:pt x="16" y="44"/>
                    <a:pt x="16" y="44"/>
                    <a:pt x="16" y="44"/>
                  </a:cubicBezTo>
                  <a:cubicBezTo>
                    <a:pt x="15" y="44"/>
                    <a:pt x="15" y="44"/>
                    <a:pt x="15" y="44"/>
                  </a:cubicBezTo>
                  <a:cubicBezTo>
                    <a:pt x="15" y="44"/>
                    <a:pt x="15" y="44"/>
                    <a:pt x="15" y="44"/>
                  </a:cubicBezTo>
                  <a:cubicBezTo>
                    <a:pt x="14" y="43"/>
                    <a:pt x="14" y="43"/>
                    <a:pt x="14" y="43"/>
                  </a:cubicBezTo>
                  <a:cubicBezTo>
                    <a:pt x="13" y="44"/>
                    <a:pt x="13" y="44"/>
                    <a:pt x="13" y="44"/>
                  </a:cubicBezTo>
                  <a:cubicBezTo>
                    <a:pt x="14" y="43"/>
                    <a:pt x="14" y="43"/>
                    <a:pt x="14" y="43"/>
                  </a:cubicBezTo>
                  <a:cubicBezTo>
                    <a:pt x="13" y="43"/>
                    <a:pt x="13" y="43"/>
                    <a:pt x="13" y="43"/>
                  </a:cubicBezTo>
                  <a:cubicBezTo>
                    <a:pt x="13" y="43"/>
                    <a:pt x="13" y="43"/>
                    <a:pt x="13" y="43"/>
                  </a:cubicBezTo>
                  <a:cubicBezTo>
                    <a:pt x="13" y="42"/>
                    <a:pt x="13" y="42"/>
                    <a:pt x="13" y="42"/>
                  </a:cubicBezTo>
                  <a:cubicBezTo>
                    <a:pt x="13" y="41"/>
                    <a:pt x="13" y="41"/>
                    <a:pt x="13" y="40"/>
                  </a:cubicBezTo>
                  <a:cubicBezTo>
                    <a:pt x="12" y="39"/>
                    <a:pt x="12" y="39"/>
                    <a:pt x="12" y="39"/>
                  </a:cubicBezTo>
                  <a:cubicBezTo>
                    <a:pt x="11" y="39"/>
                    <a:pt x="11" y="39"/>
                    <a:pt x="11" y="39"/>
                  </a:cubicBezTo>
                  <a:cubicBezTo>
                    <a:pt x="12" y="40"/>
                    <a:pt x="12" y="40"/>
                    <a:pt x="12" y="40"/>
                  </a:cubicBezTo>
                  <a:cubicBezTo>
                    <a:pt x="12" y="40"/>
                    <a:pt x="12" y="40"/>
                    <a:pt x="12" y="40"/>
                  </a:cubicBezTo>
                  <a:cubicBezTo>
                    <a:pt x="12" y="40"/>
                    <a:pt x="12" y="40"/>
                    <a:pt x="12" y="40"/>
                  </a:cubicBezTo>
                  <a:cubicBezTo>
                    <a:pt x="12" y="41"/>
                    <a:pt x="12" y="41"/>
                    <a:pt x="12" y="41"/>
                  </a:cubicBezTo>
                  <a:cubicBezTo>
                    <a:pt x="12" y="41"/>
                    <a:pt x="12" y="41"/>
                    <a:pt x="12" y="41"/>
                  </a:cubicBezTo>
                  <a:cubicBezTo>
                    <a:pt x="11" y="41"/>
                    <a:pt x="11" y="41"/>
                    <a:pt x="11" y="41"/>
                  </a:cubicBezTo>
                  <a:cubicBezTo>
                    <a:pt x="10" y="40"/>
                    <a:pt x="10" y="40"/>
                    <a:pt x="10" y="40"/>
                  </a:cubicBezTo>
                  <a:cubicBezTo>
                    <a:pt x="10" y="40"/>
                    <a:pt x="10" y="40"/>
                    <a:pt x="10" y="40"/>
                  </a:cubicBezTo>
                  <a:cubicBezTo>
                    <a:pt x="10" y="40"/>
                    <a:pt x="10" y="40"/>
                    <a:pt x="10" y="40"/>
                  </a:cubicBezTo>
                  <a:cubicBezTo>
                    <a:pt x="10" y="40"/>
                    <a:pt x="10" y="40"/>
                    <a:pt x="10" y="40"/>
                  </a:cubicBezTo>
                  <a:cubicBezTo>
                    <a:pt x="10" y="40"/>
                    <a:pt x="10" y="40"/>
                    <a:pt x="10" y="40"/>
                  </a:cubicBezTo>
                  <a:cubicBezTo>
                    <a:pt x="10" y="41"/>
                    <a:pt x="10" y="41"/>
                    <a:pt x="10" y="41"/>
                  </a:cubicBezTo>
                  <a:cubicBezTo>
                    <a:pt x="10" y="41"/>
                    <a:pt x="10" y="41"/>
                    <a:pt x="10" y="41"/>
                  </a:cubicBezTo>
                  <a:cubicBezTo>
                    <a:pt x="10" y="41"/>
                    <a:pt x="10" y="41"/>
                    <a:pt x="10" y="41"/>
                  </a:cubicBezTo>
                  <a:cubicBezTo>
                    <a:pt x="9" y="41"/>
                    <a:pt x="9" y="41"/>
                    <a:pt x="9" y="41"/>
                  </a:cubicBezTo>
                  <a:cubicBezTo>
                    <a:pt x="9" y="41"/>
                    <a:pt x="9" y="41"/>
                    <a:pt x="9" y="41"/>
                  </a:cubicBezTo>
                  <a:cubicBezTo>
                    <a:pt x="9" y="41"/>
                    <a:pt x="9" y="41"/>
                    <a:pt x="9" y="41"/>
                  </a:cubicBezTo>
                  <a:cubicBezTo>
                    <a:pt x="9" y="41"/>
                    <a:pt x="9" y="41"/>
                    <a:pt x="9" y="41"/>
                  </a:cubicBezTo>
                  <a:cubicBezTo>
                    <a:pt x="9" y="42"/>
                    <a:pt x="9" y="42"/>
                    <a:pt x="9" y="42"/>
                  </a:cubicBezTo>
                  <a:cubicBezTo>
                    <a:pt x="10" y="43"/>
                    <a:pt x="10" y="43"/>
                    <a:pt x="10" y="43"/>
                  </a:cubicBezTo>
                  <a:cubicBezTo>
                    <a:pt x="11" y="42"/>
                    <a:pt x="11" y="42"/>
                    <a:pt x="11" y="42"/>
                  </a:cubicBezTo>
                  <a:cubicBezTo>
                    <a:pt x="11" y="42"/>
                    <a:pt x="11" y="42"/>
                    <a:pt x="11" y="42"/>
                  </a:cubicBezTo>
                  <a:cubicBezTo>
                    <a:pt x="11" y="42"/>
                    <a:pt x="11" y="42"/>
                    <a:pt x="11" y="42"/>
                  </a:cubicBezTo>
                  <a:cubicBezTo>
                    <a:pt x="11" y="43"/>
                    <a:pt x="11" y="43"/>
                    <a:pt x="11" y="43"/>
                  </a:cubicBezTo>
                  <a:cubicBezTo>
                    <a:pt x="11" y="43"/>
                    <a:pt x="11" y="43"/>
                    <a:pt x="11" y="43"/>
                  </a:cubicBezTo>
                  <a:cubicBezTo>
                    <a:pt x="12" y="43"/>
                    <a:pt x="12" y="43"/>
                    <a:pt x="12" y="43"/>
                  </a:cubicBezTo>
                  <a:cubicBezTo>
                    <a:pt x="11" y="43"/>
                    <a:pt x="11" y="43"/>
                    <a:pt x="11" y="43"/>
                  </a:cubicBezTo>
                  <a:cubicBezTo>
                    <a:pt x="11" y="43"/>
                    <a:pt x="11" y="43"/>
                    <a:pt x="11" y="43"/>
                  </a:cubicBezTo>
                  <a:cubicBezTo>
                    <a:pt x="12" y="45"/>
                    <a:pt x="12" y="45"/>
                    <a:pt x="12" y="45"/>
                  </a:cubicBezTo>
                  <a:cubicBezTo>
                    <a:pt x="12" y="44"/>
                    <a:pt x="12" y="44"/>
                    <a:pt x="12" y="44"/>
                  </a:cubicBezTo>
                  <a:cubicBezTo>
                    <a:pt x="12" y="45"/>
                    <a:pt x="12" y="45"/>
                    <a:pt x="12" y="45"/>
                  </a:cubicBezTo>
                  <a:cubicBezTo>
                    <a:pt x="13" y="45"/>
                    <a:pt x="13" y="45"/>
                    <a:pt x="13" y="45"/>
                  </a:cubicBezTo>
                  <a:cubicBezTo>
                    <a:pt x="13" y="45"/>
                    <a:pt x="13" y="45"/>
                    <a:pt x="13" y="45"/>
                  </a:cubicBezTo>
                  <a:cubicBezTo>
                    <a:pt x="13" y="45"/>
                    <a:pt x="13" y="45"/>
                    <a:pt x="13" y="45"/>
                  </a:cubicBezTo>
                  <a:cubicBezTo>
                    <a:pt x="14" y="45"/>
                    <a:pt x="14" y="45"/>
                    <a:pt x="14" y="45"/>
                  </a:cubicBezTo>
                  <a:cubicBezTo>
                    <a:pt x="14" y="45"/>
                    <a:pt x="14" y="45"/>
                    <a:pt x="14" y="45"/>
                  </a:cubicBezTo>
                  <a:cubicBezTo>
                    <a:pt x="15" y="45"/>
                    <a:pt x="15" y="45"/>
                    <a:pt x="15" y="45"/>
                  </a:cubicBezTo>
                  <a:cubicBezTo>
                    <a:pt x="14" y="45"/>
                    <a:pt x="14" y="45"/>
                    <a:pt x="14" y="45"/>
                  </a:cubicBezTo>
                  <a:cubicBezTo>
                    <a:pt x="14" y="45"/>
                    <a:pt x="14" y="46"/>
                    <a:pt x="14" y="46"/>
                  </a:cubicBezTo>
                  <a:close/>
                  <a:moveTo>
                    <a:pt x="18" y="62"/>
                  </a:moveTo>
                  <a:cubicBezTo>
                    <a:pt x="17" y="63"/>
                    <a:pt x="17" y="63"/>
                    <a:pt x="17" y="63"/>
                  </a:cubicBezTo>
                  <a:cubicBezTo>
                    <a:pt x="17" y="63"/>
                    <a:pt x="17" y="63"/>
                    <a:pt x="17" y="63"/>
                  </a:cubicBezTo>
                  <a:cubicBezTo>
                    <a:pt x="18" y="64"/>
                    <a:pt x="18" y="64"/>
                    <a:pt x="18" y="64"/>
                  </a:cubicBezTo>
                  <a:cubicBezTo>
                    <a:pt x="18" y="65"/>
                    <a:pt x="18" y="65"/>
                    <a:pt x="18" y="65"/>
                  </a:cubicBezTo>
                  <a:cubicBezTo>
                    <a:pt x="18" y="65"/>
                    <a:pt x="18" y="65"/>
                    <a:pt x="18" y="65"/>
                  </a:cubicBezTo>
                  <a:cubicBezTo>
                    <a:pt x="19" y="65"/>
                    <a:pt x="19" y="65"/>
                    <a:pt x="19" y="65"/>
                  </a:cubicBezTo>
                  <a:cubicBezTo>
                    <a:pt x="19" y="65"/>
                    <a:pt x="19" y="65"/>
                    <a:pt x="19" y="65"/>
                  </a:cubicBezTo>
                  <a:cubicBezTo>
                    <a:pt x="19" y="64"/>
                    <a:pt x="19" y="64"/>
                    <a:pt x="19" y="64"/>
                  </a:cubicBezTo>
                  <a:cubicBezTo>
                    <a:pt x="19" y="64"/>
                    <a:pt x="19" y="64"/>
                    <a:pt x="19" y="64"/>
                  </a:cubicBezTo>
                  <a:cubicBezTo>
                    <a:pt x="19" y="62"/>
                    <a:pt x="19" y="62"/>
                    <a:pt x="19" y="62"/>
                  </a:cubicBezTo>
                  <a:cubicBezTo>
                    <a:pt x="18" y="62"/>
                    <a:pt x="18" y="62"/>
                    <a:pt x="18" y="62"/>
                  </a:cubicBezTo>
                  <a:close/>
                  <a:moveTo>
                    <a:pt x="13" y="61"/>
                  </a:moveTo>
                  <a:cubicBezTo>
                    <a:pt x="13" y="61"/>
                    <a:pt x="13" y="61"/>
                    <a:pt x="13" y="61"/>
                  </a:cubicBezTo>
                  <a:cubicBezTo>
                    <a:pt x="13" y="60"/>
                    <a:pt x="12" y="60"/>
                    <a:pt x="12" y="59"/>
                  </a:cubicBezTo>
                  <a:cubicBezTo>
                    <a:pt x="12" y="59"/>
                    <a:pt x="12" y="59"/>
                    <a:pt x="12" y="59"/>
                  </a:cubicBezTo>
                  <a:cubicBezTo>
                    <a:pt x="11" y="60"/>
                    <a:pt x="11" y="60"/>
                    <a:pt x="11" y="60"/>
                  </a:cubicBezTo>
                  <a:cubicBezTo>
                    <a:pt x="11" y="60"/>
                    <a:pt x="11" y="60"/>
                    <a:pt x="11" y="60"/>
                  </a:cubicBezTo>
                  <a:cubicBezTo>
                    <a:pt x="10" y="60"/>
                    <a:pt x="10" y="60"/>
                    <a:pt x="10" y="60"/>
                  </a:cubicBezTo>
                  <a:cubicBezTo>
                    <a:pt x="10" y="61"/>
                    <a:pt x="10" y="61"/>
                    <a:pt x="10" y="61"/>
                  </a:cubicBezTo>
                  <a:cubicBezTo>
                    <a:pt x="10" y="61"/>
                    <a:pt x="10" y="61"/>
                    <a:pt x="10" y="61"/>
                  </a:cubicBezTo>
                  <a:cubicBezTo>
                    <a:pt x="10" y="61"/>
                    <a:pt x="10" y="61"/>
                    <a:pt x="10" y="61"/>
                  </a:cubicBezTo>
                  <a:cubicBezTo>
                    <a:pt x="10" y="62"/>
                    <a:pt x="10" y="62"/>
                    <a:pt x="10" y="62"/>
                  </a:cubicBezTo>
                  <a:cubicBezTo>
                    <a:pt x="10" y="62"/>
                    <a:pt x="10" y="62"/>
                    <a:pt x="10" y="62"/>
                  </a:cubicBezTo>
                  <a:cubicBezTo>
                    <a:pt x="10" y="62"/>
                    <a:pt x="11" y="61"/>
                    <a:pt x="11" y="61"/>
                  </a:cubicBezTo>
                  <a:cubicBezTo>
                    <a:pt x="11" y="61"/>
                    <a:pt x="11" y="61"/>
                    <a:pt x="11" y="61"/>
                  </a:cubicBezTo>
                  <a:cubicBezTo>
                    <a:pt x="11" y="61"/>
                    <a:pt x="11" y="61"/>
                    <a:pt x="11" y="61"/>
                  </a:cubicBezTo>
                  <a:cubicBezTo>
                    <a:pt x="11" y="62"/>
                    <a:pt x="11" y="62"/>
                    <a:pt x="11" y="62"/>
                  </a:cubicBezTo>
                  <a:cubicBezTo>
                    <a:pt x="11" y="63"/>
                    <a:pt x="11" y="63"/>
                    <a:pt x="11" y="63"/>
                  </a:cubicBezTo>
                  <a:cubicBezTo>
                    <a:pt x="11" y="63"/>
                    <a:pt x="11" y="63"/>
                    <a:pt x="11" y="63"/>
                  </a:cubicBezTo>
                  <a:cubicBezTo>
                    <a:pt x="11" y="63"/>
                    <a:pt x="11" y="63"/>
                    <a:pt x="11" y="63"/>
                  </a:cubicBezTo>
                  <a:cubicBezTo>
                    <a:pt x="12" y="63"/>
                    <a:pt x="12" y="63"/>
                    <a:pt x="12" y="63"/>
                  </a:cubicBezTo>
                  <a:cubicBezTo>
                    <a:pt x="12" y="63"/>
                    <a:pt x="12" y="63"/>
                    <a:pt x="12" y="63"/>
                  </a:cubicBezTo>
                  <a:cubicBezTo>
                    <a:pt x="13" y="62"/>
                    <a:pt x="13" y="62"/>
                    <a:pt x="13" y="62"/>
                  </a:cubicBezTo>
                  <a:lnTo>
                    <a:pt x="13" y="61"/>
                  </a:lnTo>
                  <a:close/>
                  <a:moveTo>
                    <a:pt x="13" y="61"/>
                  </a:moveTo>
                  <a:cubicBezTo>
                    <a:pt x="13" y="61"/>
                    <a:pt x="13" y="61"/>
                    <a:pt x="13" y="61"/>
                  </a:cubicBezTo>
                  <a:cubicBezTo>
                    <a:pt x="14" y="60"/>
                    <a:pt x="14" y="60"/>
                    <a:pt x="14" y="60"/>
                  </a:cubicBezTo>
                  <a:cubicBezTo>
                    <a:pt x="14" y="60"/>
                    <a:pt x="14" y="60"/>
                    <a:pt x="14" y="60"/>
                  </a:cubicBezTo>
                  <a:cubicBezTo>
                    <a:pt x="14" y="59"/>
                    <a:pt x="15" y="58"/>
                    <a:pt x="15" y="57"/>
                  </a:cubicBezTo>
                  <a:cubicBezTo>
                    <a:pt x="15" y="57"/>
                    <a:pt x="15" y="57"/>
                    <a:pt x="15" y="57"/>
                  </a:cubicBezTo>
                  <a:cubicBezTo>
                    <a:pt x="15" y="57"/>
                    <a:pt x="15" y="57"/>
                    <a:pt x="15" y="57"/>
                  </a:cubicBezTo>
                  <a:cubicBezTo>
                    <a:pt x="15" y="57"/>
                    <a:pt x="14" y="58"/>
                    <a:pt x="14" y="58"/>
                  </a:cubicBezTo>
                  <a:cubicBezTo>
                    <a:pt x="13" y="58"/>
                    <a:pt x="13" y="58"/>
                    <a:pt x="13" y="58"/>
                  </a:cubicBezTo>
                  <a:cubicBezTo>
                    <a:pt x="13" y="59"/>
                    <a:pt x="13" y="59"/>
                    <a:pt x="13" y="59"/>
                  </a:cubicBezTo>
                  <a:cubicBezTo>
                    <a:pt x="14" y="59"/>
                    <a:pt x="14" y="59"/>
                    <a:pt x="14" y="59"/>
                  </a:cubicBezTo>
                  <a:cubicBezTo>
                    <a:pt x="14" y="59"/>
                    <a:pt x="13" y="59"/>
                    <a:pt x="13" y="59"/>
                  </a:cubicBezTo>
                  <a:cubicBezTo>
                    <a:pt x="13" y="60"/>
                    <a:pt x="13" y="60"/>
                    <a:pt x="13" y="61"/>
                  </a:cubicBezTo>
                  <a:close/>
                  <a:moveTo>
                    <a:pt x="15" y="52"/>
                  </a:moveTo>
                  <a:cubicBezTo>
                    <a:pt x="14" y="52"/>
                    <a:pt x="14" y="52"/>
                    <a:pt x="14" y="52"/>
                  </a:cubicBezTo>
                  <a:cubicBezTo>
                    <a:pt x="13" y="51"/>
                    <a:pt x="13" y="51"/>
                    <a:pt x="13" y="51"/>
                  </a:cubicBezTo>
                  <a:cubicBezTo>
                    <a:pt x="13" y="51"/>
                    <a:pt x="13" y="51"/>
                    <a:pt x="13" y="51"/>
                  </a:cubicBezTo>
                  <a:cubicBezTo>
                    <a:pt x="12" y="51"/>
                    <a:pt x="12" y="51"/>
                    <a:pt x="12" y="51"/>
                  </a:cubicBezTo>
                  <a:cubicBezTo>
                    <a:pt x="12" y="51"/>
                    <a:pt x="12" y="51"/>
                    <a:pt x="12" y="51"/>
                  </a:cubicBezTo>
                  <a:cubicBezTo>
                    <a:pt x="11" y="51"/>
                    <a:pt x="11" y="51"/>
                    <a:pt x="11" y="51"/>
                  </a:cubicBezTo>
                  <a:cubicBezTo>
                    <a:pt x="12" y="52"/>
                    <a:pt x="12" y="52"/>
                    <a:pt x="12" y="52"/>
                  </a:cubicBezTo>
                  <a:cubicBezTo>
                    <a:pt x="11" y="52"/>
                    <a:pt x="11" y="52"/>
                    <a:pt x="11" y="52"/>
                  </a:cubicBezTo>
                  <a:cubicBezTo>
                    <a:pt x="12" y="52"/>
                    <a:pt x="12" y="52"/>
                    <a:pt x="12" y="52"/>
                  </a:cubicBezTo>
                  <a:cubicBezTo>
                    <a:pt x="12" y="52"/>
                    <a:pt x="12" y="52"/>
                    <a:pt x="12" y="52"/>
                  </a:cubicBezTo>
                  <a:cubicBezTo>
                    <a:pt x="13" y="53"/>
                    <a:pt x="13" y="53"/>
                    <a:pt x="13" y="53"/>
                  </a:cubicBezTo>
                  <a:cubicBezTo>
                    <a:pt x="13" y="53"/>
                    <a:pt x="13" y="53"/>
                    <a:pt x="13" y="53"/>
                  </a:cubicBezTo>
                  <a:cubicBezTo>
                    <a:pt x="13" y="53"/>
                    <a:pt x="13" y="53"/>
                    <a:pt x="13" y="53"/>
                  </a:cubicBezTo>
                  <a:cubicBezTo>
                    <a:pt x="13" y="53"/>
                    <a:pt x="13" y="53"/>
                    <a:pt x="13" y="53"/>
                  </a:cubicBezTo>
                  <a:cubicBezTo>
                    <a:pt x="12" y="54"/>
                    <a:pt x="12" y="54"/>
                    <a:pt x="12" y="54"/>
                  </a:cubicBezTo>
                  <a:cubicBezTo>
                    <a:pt x="12" y="54"/>
                    <a:pt x="12" y="54"/>
                    <a:pt x="12" y="54"/>
                  </a:cubicBezTo>
                  <a:cubicBezTo>
                    <a:pt x="13" y="54"/>
                    <a:pt x="13" y="54"/>
                    <a:pt x="13" y="54"/>
                  </a:cubicBezTo>
                  <a:cubicBezTo>
                    <a:pt x="13" y="54"/>
                    <a:pt x="12" y="55"/>
                    <a:pt x="12" y="55"/>
                  </a:cubicBezTo>
                  <a:cubicBezTo>
                    <a:pt x="12" y="54"/>
                    <a:pt x="12" y="54"/>
                    <a:pt x="12" y="54"/>
                  </a:cubicBezTo>
                  <a:cubicBezTo>
                    <a:pt x="11" y="55"/>
                    <a:pt x="11" y="55"/>
                    <a:pt x="11" y="55"/>
                  </a:cubicBezTo>
                  <a:cubicBezTo>
                    <a:pt x="11" y="55"/>
                    <a:pt x="11" y="55"/>
                    <a:pt x="11" y="55"/>
                  </a:cubicBezTo>
                  <a:cubicBezTo>
                    <a:pt x="12" y="55"/>
                    <a:pt x="12" y="55"/>
                    <a:pt x="12" y="55"/>
                  </a:cubicBezTo>
                  <a:cubicBezTo>
                    <a:pt x="12" y="55"/>
                    <a:pt x="12" y="55"/>
                    <a:pt x="12" y="55"/>
                  </a:cubicBezTo>
                  <a:cubicBezTo>
                    <a:pt x="12" y="55"/>
                    <a:pt x="12" y="55"/>
                    <a:pt x="12" y="55"/>
                  </a:cubicBezTo>
                  <a:cubicBezTo>
                    <a:pt x="14" y="55"/>
                    <a:pt x="14" y="55"/>
                    <a:pt x="14" y="55"/>
                  </a:cubicBezTo>
                  <a:cubicBezTo>
                    <a:pt x="15" y="55"/>
                    <a:pt x="15" y="55"/>
                    <a:pt x="15" y="55"/>
                  </a:cubicBezTo>
                  <a:cubicBezTo>
                    <a:pt x="16" y="54"/>
                    <a:pt x="16" y="54"/>
                    <a:pt x="16" y="54"/>
                  </a:cubicBezTo>
                  <a:cubicBezTo>
                    <a:pt x="15" y="54"/>
                    <a:pt x="15" y="54"/>
                    <a:pt x="15" y="54"/>
                  </a:cubicBezTo>
                  <a:cubicBezTo>
                    <a:pt x="15" y="54"/>
                    <a:pt x="15" y="54"/>
                    <a:pt x="15" y="54"/>
                  </a:cubicBezTo>
                  <a:cubicBezTo>
                    <a:pt x="16" y="54"/>
                    <a:pt x="16" y="54"/>
                    <a:pt x="16" y="54"/>
                  </a:cubicBezTo>
                  <a:cubicBezTo>
                    <a:pt x="16" y="54"/>
                    <a:pt x="16" y="54"/>
                    <a:pt x="16" y="54"/>
                  </a:cubicBezTo>
                  <a:cubicBezTo>
                    <a:pt x="15" y="53"/>
                    <a:pt x="15" y="53"/>
                    <a:pt x="15" y="53"/>
                  </a:cubicBezTo>
                  <a:lnTo>
                    <a:pt x="15" y="52"/>
                  </a:lnTo>
                  <a:close/>
                  <a:moveTo>
                    <a:pt x="44" y="7"/>
                  </a:moveTo>
                  <a:cubicBezTo>
                    <a:pt x="45" y="7"/>
                    <a:pt x="45" y="7"/>
                    <a:pt x="45" y="7"/>
                  </a:cubicBezTo>
                  <a:cubicBezTo>
                    <a:pt x="45" y="7"/>
                    <a:pt x="45" y="7"/>
                    <a:pt x="45" y="7"/>
                  </a:cubicBezTo>
                  <a:cubicBezTo>
                    <a:pt x="44" y="7"/>
                    <a:pt x="44" y="7"/>
                    <a:pt x="44" y="7"/>
                  </a:cubicBezTo>
                  <a:cubicBezTo>
                    <a:pt x="45" y="8"/>
                    <a:pt x="45" y="8"/>
                    <a:pt x="45" y="8"/>
                  </a:cubicBezTo>
                  <a:cubicBezTo>
                    <a:pt x="45" y="7"/>
                    <a:pt x="45" y="7"/>
                    <a:pt x="45" y="7"/>
                  </a:cubicBezTo>
                  <a:cubicBezTo>
                    <a:pt x="46" y="7"/>
                    <a:pt x="46" y="7"/>
                    <a:pt x="46" y="7"/>
                  </a:cubicBezTo>
                  <a:cubicBezTo>
                    <a:pt x="46" y="7"/>
                    <a:pt x="46" y="7"/>
                    <a:pt x="46" y="7"/>
                  </a:cubicBezTo>
                  <a:cubicBezTo>
                    <a:pt x="46" y="7"/>
                    <a:pt x="46" y="7"/>
                    <a:pt x="46" y="7"/>
                  </a:cubicBezTo>
                  <a:cubicBezTo>
                    <a:pt x="46" y="8"/>
                    <a:pt x="46" y="8"/>
                    <a:pt x="46" y="8"/>
                  </a:cubicBezTo>
                  <a:cubicBezTo>
                    <a:pt x="46" y="9"/>
                    <a:pt x="46" y="9"/>
                    <a:pt x="46" y="10"/>
                  </a:cubicBezTo>
                  <a:cubicBezTo>
                    <a:pt x="46" y="10"/>
                    <a:pt x="46" y="10"/>
                    <a:pt x="46" y="10"/>
                  </a:cubicBezTo>
                  <a:cubicBezTo>
                    <a:pt x="45" y="11"/>
                    <a:pt x="45" y="11"/>
                    <a:pt x="45" y="11"/>
                  </a:cubicBezTo>
                  <a:cubicBezTo>
                    <a:pt x="46" y="11"/>
                    <a:pt x="46" y="11"/>
                    <a:pt x="46" y="11"/>
                  </a:cubicBezTo>
                  <a:cubicBezTo>
                    <a:pt x="46" y="9"/>
                    <a:pt x="46" y="9"/>
                    <a:pt x="46" y="9"/>
                  </a:cubicBezTo>
                  <a:cubicBezTo>
                    <a:pt x="47" y="9"/>
                    <a:pt x="47" y="9"/>
                    <a:pt x="47" y="9"/>
                  </a:cubicBezTo>
                  <a:cubicBezTo>
                    <a:pt x="46" y="9"/>
                    <a:pt x="46" y="9"/>
                    <a:pt x="46" y="9"/>
                  </a:cubicBezTo>
                  <a:cubicBezTo>
                    <a:pt x="47" y="9"/>
                    <a:pt x="47" y="9"/>
                    <a:pt x="47" y="9"/>
                  </a:cubicBezTo>
                  <a:cubicBezTo>
                    <a:pt x="46" y="8"/>
                    <a:pt x="46" y="8"/>
                    <a:pt x="46" y="8"/>
                  </a:cubicBezTo>
                  <a:cubicBezTo>
                    <a:pt x="47" y="8"/>
                    <a:pt x="47" y="8"/>
                    <a:pt x="47" y="8"/>
                  </a:cubicBezTo>
                  <a:cubicBezTo>
                    <a:pt x="47" y="7"/>
                    <a:pt x="47" y="7"/>
                    <a:pt x="47" y="7"/>
                  </a:cubicBezTo>
                  <a:cubicBezTo>
                    <a:pt x="46" y="7"/>
                    <a:pt x="46" y="7"/>
                    <a:pt x="46" y="7"/>
                  </a:cubicBezTo>
                  <a:cubicBezTo>
                    <a:pt x="47" y="7"/>
                    <a:pt x="47" y="7"/>
                    <a:pt x="47" y="7"/>
                  </a:cubicBezTo>
                  <a:cubicBezTo>
                    <a:pt x="47" y="6"/>
                    <a:pt x="47" y="6"/>
                    <a:pt x="47" y="6"/>
                  </a:cubicBezTo>
                  <a:cubicBezTo>
                    <a:pt x="47" y="6"/>
                    <a:pt x="47" y="6"/>
                    <a:pt x="47" y="6"/>
                  </a:cubicBezTo>
                  <a:cubicBezTo>
                    <a:pt x="47" y="6"/>
                    <a:pt x="47" y="6"/>
                    <a:pt x="47" y="6"/>
                  </a:cubicBezTo>
                  <a:cubicBezTo>
                    <a:pt x="47" y="5"/>
                    <a:pt x="47" y="5"/>
                    <a:pt x="47" y="5"/>
                  </a:cubicBezTo>
                  <a:cubicBezTo>
                    <a:pt x="47" y="5"/>
                    <a:pt x="47" y="5"/>
                    <a:pt x="47" y="5"/>
                  </a:cubicBezTo>
                  <a:cubicBezTo>
                    <a:pt x="47" y="5"/>
                    <a:pt x="47" y="5"/>
                    <a:pt x="47" y="5"/>
                  </a:cubicBezTo>
                  <a:cubicBezTo>
                    <a:pt x="47" y="5"/>
                    <a:pt x="47" y="5"/>
                    <a:pt x="47" y="5"/>
                  </a:cubicBezTo>
                  <a:cubicBezTo>
                    <a:pt x="47" y="4"/>
                    <a:pt x="47" y="4"/>
                    <a:pt x="47" y="4"/>
                  </a:cubicBezTo>
                  <a:cubicBezTo>
                    <a:pt x="47" y="4"/>
                    <a:pt x="47" y="4"/>
                    <a:pt x="47" y="4"/>
                  </a:cubicBezTo>
                  <a:cubicBezTo>
                    <a:pt x="47" y="5"/>
                    <a:pt x="47" y="5"/>
                    <a:pt x="47" y="5"/>
                  </a:cubicBezTo>
                  <a:cubicBezTo>
                    <a:pt x="47" y="4"/>
                    <a:pt x="47" y="4"/>
                    <a:pt x="47" y="4"/>
                  </a:cubicBezTo>
                  <a:cubicBezTo>
                    <a:pt x="46" y="4"/>
                    <a:pt x="46" y="4"/>
                    <a:pt x="46" y="4"/>
                  </a:cubicBezTo>
                  <a:cubicBezTo>
                    <a:pt x="46" y="4"/>
                    <a:pt x="46" y="4"/>
                    <a:pt x="46" y="4"/>
                  </a:cubicBezTo>
                  <a:cubicBezTo>
                    <a:pt x="46" y="4"/>
                    <a:pt x="46" y="4"/>
                    <a:pt x="46" y="4"/>
                  </a:cubicBezTo>
                  <a:cubicBezTo>
                    <a:pt x="46" y="4"/>
                    <a:pt x="46" y="4"/>
                    <a:pt x="46" y="4"/>
                  </a:cubicBezTo>
                  <a:cubicBezTo>
                    <a:pt x="45" y="5"/>
                    <a:pt x="45" y="5"/>
                    <a:pt x="45" y="5"/>
                  </a:cubicBezTo>
                  <a:cubicBezTo>
                    <a:pt x="46" y="4"/>
                    <a:pt x="46" y="4"/>
                    <a:pt x="46" y="4"/>
                  </a:cubicBezTo>
                  <a:cubicBezTo>
                    <a:pt x="46" y="4"/>
                    <a:pt x="46" y="4"/>
                    <a:pt x="46" y="4"/>
                  </a:cubicBezTo>
                  <a:cubicBezTo>
                    <a:pt x="45" y="3"/>
                    <a:pt x="46" y="3"/>
                    <a:pt x="46" y="2"/>
                  </a:cubicBezTo>
                  <a:cubicBezTo>
                    <a:pt x="46" y="2"/>
                    <a:pt x="46" y="2"/>
                    <a:pt x="46" y="2"/>
                  </a:cubicBezTo>
                  <a:cubicBezTo>
                    <a:pt x="46" y="2"/>
                    <a:pt x="46" y="2"/>
                    <a:pt x="46" y="2"/>
                  </a:cubicBezTo>
                  <a:cubicBezTo>
                    <a:pt x="45" y="2"/>
                    <a:pt x="45" y="2"/>
                    <a:pt x="45" y="2"/>
                  </a:cubicBezTo>
                  <a:cubicBezTo>
                    <a:pt x="45" y="3"/>
                    <a:pt x="45" y="3"/>
                    <a:pt x="45" y="3"/>
                  </a:cubicBezTo>
                  <a:cubicBezTo>
                    <a:pt x="45" y="3"/>
                    <a:pt x="45" y="3"/>
                    <a:pt x="45" y="3"/>
                  </a:cubicBezTo>
                  <a:cubicBezTo>
                    <a:pt x="44" y="3"/>
                    <a:pt x="44" y="3"/>
                    <a:pt x="44" y="3"/>
                  </a:cubicBezTo>
                  <a:cubicBezTo>
                    <a:pt x="44" y="4"/>
                    <a:pt x="44" y="4"/>
                    <a:pt x="44" y="4"/>
                  </a:cubicBezTo>
                  <a:cubicBezTo>
                    <a:pt x="45" y="4"/>
                    <a:pt x="45" y="4"/>
                    <a:pt x="45" y="4"/>
                  </a:cubicBezTo>
                  <a:cubicBezTo>
                    <a:pt x="45" y="4"/>
                    <a:pt x="45" y="4"/>
                    <a:pt x="45" y="4"/>
                  </a:cubicBezTo>
                  <a:cubicBezTo>
                    <a:pt x="45" y="5"/>
                    <a:pt x="45" y="5"/>
                    <a:pt x="45" y="5"/>
                  </a:cubicBezTo>
                  <a:cubicBezTo>
                    <a:pt x="45" y="5"/>
                    <a:pt x="45" y="5"/>
                    <a:pt x="45" y="5"/>
                  </a:cubicBezTo>
                  <a:cubicBezTo>
                    <a:pt x="46" y="5"/>
                    <a:pt x="46" y="5"/>
                    <a:pt x="46" y="5"/>
                  </a:cubicBezTo>
                  <a:cubicBezTo>
                    <a:pt x="46" y="5"/>
                    <a:pt x="46" y="5"/>
                    <a:pt x="46" y="5"/>
                  </a:cubicBezTo>
                  <a:cubicBezTo>
                    <a:pt x="45" y="6"/>
                    <a:pt x="45" y="6"/>
                    <a:pt x="45" y="6"/>
                  </a:cubicBezTo>
                  <a:cubicBezTo>
                    <a:pt x="45" y="6"/>
                    <a:pt x="45" y="6"/>
                    <a:pt x="45" y="6"/>
                  </a:cubicBezTo>
                  <a:cubicBezTo>
                    <a:pt x="45" y="6"/>
                    <a:pt x="45" y="6"/>
                    <a:pt x="45" y="6"/>
                  </a:cubicBezTo>
                  <a:cubicBezTo>
                    <a:pt x="45" y="6"/>
                    <a:pt x="45" y="6"/>
                    <a:pt x="45" y="6"/>
                  </a:cubicBezTo>
                  <a:cubicBezTo>
                    <a:pt x="44" y="6"/>
                    <a:pt x="44" y="6"/>
                    <a:pt x="44" y="6"/>
                  </a:cubicBezTo>
                  <a:cubicBezTo>
                    <a:pt x="43" y="6"/>
                    <a:pt x="43" y="6"/>
                    <a:pt x="43" y="6"/>
                  </a:cubicBezTo>
                  <a:cubicBezTo>
                    <a:pt x="44" y="7"/>
                    <a:pt x="44" y="7"/>
                    <a:pt x="44" y="7"/>
                  </a:cubicBezTo>
                  <a:close/>
                  <a:moveTo>
                    <a:pt x="47" y="4"/>
                  </a:moveTo>
                  <a:cubicBezTo>
                    <a:pt x="47" y="3"/>
                    <a:pt x="47" y="3"/>
                    <a:pt x="47" y="3"/>
                  </a:cubicBezTo>
                  <a:cubicBezTo>
                    <a:pt x="47" y="3"/>
                    <a:pt x="47" y="3"/>
                    <a:pt x="47" y="3"/>
                  </a:cubicBezTo>
                  <a:cubicBezTo>
                    <a:pt x="47" y="2"/>
                    <a:pt x="47" y="2"/>
                    <a:pt x="47" y="2"/>
                  </a:cubicBezTo>
                  <a:cubicBezTo>
                    <a:pt x="47" y="2"/>
                    <a:pt x="47" y="2"/>
                    <a:pt x="47" y="2"/>
                  </a:cubicBezTo>
                  <a:cubicBezTo>
                    <a:pt x="47" y="2"/>
                    <a:pt x="47" y="2"/>
                    <a:pt x="47" y="2"/>
                  </a:cubicBezTo>
                  <a:cubicBezTo>
                    <a:pt x="48" y="2"/>
                    <a:pt x="48" y="2"/>
                    <a:pt x="48" y="2"/>
                  </a:cubicBezTo>
                  <a:cubicBezTo>
                    <a:pt x="48" y="1"/>
                    <a:pt x="48" y="1"/>
                    <a:pt x="48" y="1"/>
                  </a:cubicBezTo>
                  <a:cubicBezTo>
                    <a:pt x="47" y="1"/>
                    <a:pt x="47" y="1"/>
                    <a:pt x="47" y="1"/>
                  </a:cubicBezTo>
                  <a:cubicBezTo>
                    <a:pt x="47" y="1"/>
                    <a:pt x="47" y="1"/>
                    <a:pt x="47" y="1"/>
                  </a:cubicBezTo>
                  <a:cubicBezTo>
                    <a:pt x="47" y="2"/>
                    <a:pt x="47" y="2"/>
                    <a:pt x="47" y="2"/>
                  </a:cubicBezTo>
                  <a:cubicBezTo>
                    <a:pt x="46" y="2"/>
                    <a:pt x="46" y="2"/>
                    <a:pt x="46" y="2"/>
                  </a:cubicBezTo>
                  <a:cubicBezTo>
                    <a:pt x="46" y="2"/>
                    <a:pt x="47" y="3"/>
                    <a:pt x="47" y="4"/>
                  </a:cubicBezTo>
                  <a:close/>
                  <a:moveTo>
                    <a:pt x="6" y="43"/>
                  </a:moveTo>
                  <a:cubicBezTo>
                    <a:pt x="6" y="43"/>
                    <a:pt x="6" y="43"/>
                    <a:pt x="6" y="43"/>
                  </a:cubicBezTo>
                  <a:cubicBezTo>
                    <a:pt x="5" y="42"/>
                    <a:pt x="5" y="42"/>
                    <a:pt x="5" y="42"/>
                  </a:cubicBezTo>
                  <a:cubicBezTo>
                    <a:pt x="5" y="42"/>
                    <a:pt x="5" y="42"/>
                    <a:pt x="5" y="42"/>
                  </a:cubicBezTo>
                  <a:cubicBezTo>
                    <a:pt x="6" y="43"/>
                    <a:pt x="6" y="43"/>
                    <a:pt x="6" y="43"/>
                  </a:cubicBezTo>
                  <a:cubicBezTo>
                    <a:pt x="6" y="42"/>
                    <a:pt x="6" y="42"/>
                    <a:pt x="6" y="42"/>
                  </a:cubicBezTo>
                  <a:cubicBezTo>
                    <a:pt x="5" y="42"/>
                    <a:pt x="5" y="42"/>
                    <a:pt x="5" y="42"/>
                  </a:cubicBezTo>
                  <a:cubicBezTo>
                    <a:pt x="5" y="42"/>
                    <a:pt x="5" y="42"/>
                    <a:pt x="5" y="42"/>
                  </a:cubicBezTo>
                  <a:cubicBezTo>
                    <a:pt x="5" y="43"/>
                    <a:pt x="5" y="43"/>
                    <a:pt x="5" y="43"/>
                  </a:cubicBezTo>
                  <a:cubicBezTo>
                    <a:pt x="4" y="44"/>
                    <a:pt x="4" y="44"/>
                    <a:pt x="4" y="44"/>
                  </a:cubicBezTo>
                  <a:cubicBezTo>
                    <a:pt x="5" y="44"/>
                    <a:pt x="5" y="44"/>
                    <a:pt x="5" y="44"/>
                  </a:cubicBezTo>
                  <a:cubicBezTo>
                    <a:pt x="5" y="45"/>
                    <a:pt x="5" y="45"/>
                    <a:pt x="5" y="45"/>
                  </a:cubicBezTo>
                  <a:cubicBezTo>
                    <a:pt x="5" y="45"/>
                    <a:pt x="5" y="45"/>
                    <a:pt x="5" y="45"/>
                  </a:cubicBezTo>
                  <a:cubicBezTo>
                    <a:pt x="6" y="45"/>
                    <a:pt x="6" y="45"/>
                    <a:pt x="6" y="45"/>
                  </a:cubicBezTo>
                  <a:cubicBezTo>
                    <a:pt x="6" y="45"/>
                    <a:pt x="6" y="45"/>
                    <a:pt x="6" y="45"/>
                  </a:cubicBezTo>
                  <a:cubicBezTo>
                    <a:pt x="5" y="45"/>
                    <a:pt x="5" y="45"/>
                    <a:pt x="5" y="45"/>
                  </a:cubicBezTo>
                  <a:cubicBezTo>
                    <a:pt x="6" y="44"/>
                    <a:pt x="6" y="44"/>
                    <a:pt x="6" y="44"/>
                  </a:cubicBezTo>
                  <a:cubicBezTo>
                    <a:pt x="5" y="44"/>
                    <a:pt x="5" y="44"/>
                    <a:pt x="5" y="44"/>
                  </a:cubicBezTo>
                  <a:cubicBezTo>
                    <a:pt x="6" y="44"/>
                    <a:pt x="6" y="44"/>
                    <a:pt x="6" y="44"/>
                  </a:cubicBezTo>
                  <a:lnTo>
                    <a:pt x="6" y="43"/>
                  </a:lnTo>
                  <a:close/>
                  <a:moveTo>
                    <a:pt x="6" y="40"/>
                  </a:moveTo>
                  <a:cubicBezTo>
                    <a:pt x="6" y="40"/>
                    <a:pt x="6" y="40"/>
                    <a:pt x="6" y="40"/>
                  </a:cubicBezTo>
                  <a:cubicBezTo>
                    <a:pt x="6" y="40"/>
                    <a:pt x="6" y="40"/>
                    <a:pt x="6" y="40"/>
                  </a:cubicBezTo>
                  <a:cubicBezTo>
                    <a:pt x="7" y="40"/>
                    <a:pt x="7" y="40"/>
                    <a:pt x="7" y="40"/>
                  </a:cubicBezTo>
                  <a:cubicBezTo>
                    <a:pt x="6" y="39"/>
                    <a:pt x="6" y="39"/>
                    <a:pt x="6" y="39"/>
                  </a:cubicBezTo>
                  <a:cubicBezTo>
                    <a:pt x="7" y="39"/>
                    <a:pt x="7" y="39"/>
                    <a:pt x="7" y="39"/>
                  </a:cubicBezTo>
                  <a:cubicBezTo>
                    <a:pt x="7" y="39"/>
                    <a:pt x="7" y="39"/>
                    <a:pt x="7" y="39"/>
                  </a:cubicBezTo>
                  <a:cubicBezTo>
                    <a:pt x="7" y="39"/>
                    <a:pt x="7" y="39"/>
                    <a:pt x="7" y="39"/>
                  </a:cubicBezTo>
                  <a:cubicBezTo>
                    <a:pt x="7" y="39"/>
                    <a:pt x="7" y="39"/>
                    <a:pt x="7" y="39"/>
                  </a:cubicBezTo>
                  <a:cubicBezTo>
                    <a:pt x="6" y="39"/>
                    <a:pt x="6" y="39"/>
                    <a:pt x="6" y="39"/>
                  </a:cubicBezTo>
                  <a:cubicBezTo>
                    <a:pt x="6" y="38"/>
                    <a:pt x="6" y="38"/>
                    <a:pt x="6" y="38"/>
                  </a:cubicBezTo>
                  <a:cubicBezTo>
                    <a:pt x="6" y="39"/>
                    <a:pt x="6" y="39"/>
                    <a:pt x="6" y="39"/>
                  </a:cubicBezTo>
                  <a:cubicBezTo>
                    <a:pt x="5" y="39"/>
                    <a:pt x="5" y="39"/>
                    <a:pt x="5" y="39"/>
                  </a:cubicBezTo>
                  <a:cubicBezTo>
                    <a:pt x="5" y="39"/>
                    <a:pt x="5" y="39"/>
                    <a:pt x="5" y="39"/>
                  </a:cubicBezTo>
                  <a:cubicBezTo>
                    <a:pt x="5" y="39"/>
                    <a:pt x="5" y="39"/>
                    <a:pt x="5" y="39"/>
                  </a:cubicBezTo>
                  <a:cubicBezTo>
                    <a:pt x="5" y="39"/>
                    <a:pt x="5" y="39"/>
                    <a:pt x="5" y="39"/>
                  </a:cubicBezTo>
                  <a:cubicBezTo>
                    <a:pt x="4" y="39"/>
                    <a:pt x="4" y="39"/>
                    <a:pt x="4" y="39"/>
                  </a:cubicBezTo>
                  <a:cubicBezTo>
                    <a:pt x="5" y="40"/>
                    <a:pt x="5" y="40"/>
                    <a:pt x="5" y="40"/>
                  </a:cubicBezTo>
                  <a:cubicBezTo>
                    <a:pt x="5" y="40"/>
                    <a:pt x="5" y="40"/>
                    <a:pt x="5" y="40"/>
                  </a:cubicBezTo>
                  <a:cubicBezTo>
                    <a:pt x="5" y="40"/>
                    <a:pt x="5" y="40"/>
                    <a:pt x="5" y="40"/>
                  </a:cubicBezTo>
                  <a:cubicBezTo>
                    <a:pt x="6" y="40"/>
                    <a:pt x="6" y="40"/>
                    <a:pt x="6" y="40"/>
                  </a:cubicBezTo>
                  <a:cubicBezTo>
                    <a:pt x="7" y="40"/>
                    <a:pt x="7" y="40"/>
                    <a:pt x="7" y="40"/>
                  </a:cubicBezTo>
                  <a:cubicBezTo>
                    <a:pt x="7" y="40"/>
                    <a:pt x="7" y="40"/>
                    <a:pt x="7" y="40"/>
                  </a:cubicBezTo>
                  <a:cubicBezTo>
                    <a:pt x="6" y="40"/>
                    <a:pt x="6" y="40"/>
                    <a:pt x="6" y="40"/>
                  </a:cubicBezTo>
                  <a:close/>
                  <a:moveTo>
                    <a:pt x="9" y="36"/>
                  </a:moveTo>
                  <a:cubicBezTo>
                    <a:pt x="9" y="36"/>
                    <a:pt x="9" y="36"/>
                    <a:pt x="9" y="36"/>
                  </a:cubicBezTo>
                  <a:cubicBezTo>
                    <a:pt x="10" y="36"/>
                    <a:pt x="10" y="36"/>
                    <a:pt x="10" y="36"/>
                  </a:cubicBezTo>
                  <a:cubicBezTo>
                    <a:pt x="10" y="36"/>
                    <a:pt x="10" y="36"/>
                    <a:pt x="10" y="36"/>
                  </a:cubicBezTo>
                  <a:cubicBezTo>
                    <a:pt x="9" y="35"/>
                    <a:pt x="9" y="35"/>
                    <a:pt x="9" y="35"/>
                  </a:cubicBezTo>
                  <a:cubicBezTo>
                    <a:pt x="10" y="34"/>
                    <a:pt x="10" y="34"/>
                    <a:pt x="10" y="34"/>
                  </a:cubicBezTo>
                  <a:cubicBezTo>
                    <a:pt x="10" y="34"/>
                    <a:pt x="10" y="34"/>
                    <a:pt x="10" y="34"/>
                  </a:cubicBezTo>
                  <a:cubicBezTo>
                    <a:pt x="10" y="35"/>
                    <a:pt x="10" y="35"/>
                    <a:pt x="10" y="35"/>
                  </a:cubicBezTo>
                  <a:cubicBezTo>
                    <a:pt x="10" y="36"/>
                    <a:pt x="10" y="36"/>
                    <a:pt x="10" y="36"/>
                  </a:cubicBezTo>
                  <a:cubicBezTo>
                    <a:pt x="11" y="36"/>
                    <a:pt x="11" y="36"/>
                    <a:pt x="11" y="36"/>
                  </a:cubicBezTo>
                  <a:cubicBezTo>
                    <a:pt x="11" y="35"/>
                    <a:pt x="11" y="35"/>
                    <a:pt x="11" y="35"/>
                  </a:cubicBezTo>
                  <a:cubicBezTo>
                    <a:pt x="11" y="35"/>
                    <a:pt x="11" y="35"/>
                    <a:pt x="11" y="35"/>
                  </a:cubicBezTo>
                  <a:cubicBezTo>
                    <a:pt x="12" y="35"/>
                    <a:pt x="12" y="35"/>
                    <a:pt x="12" y="35"/>
                  </a:cubicBezTo>
                  <a:cubicBezTo>
                    <a:pt x="12" y="35"/>
                    <a:pt x="12" y="35"/>
                    <a:pt x="12" y="35"/>
                  </a:cubicBezTo>
                  <a:cubicBezTo>
                    <a:pt x="12" y="34"/>
                    <a:pt x="12" y="34"/>
                    <a:pt x="12" y="34"/>
                  </a:cubicBezTo>
                  <a:cubicBezTo>
                    <a:pt x="10" y="34"/>
                    <a:pt x="10" y="34"/>
                    <a:pt x="10" y="34"/>
                  </a:cubicBezTo>
                  <a:cubicBezTo>
                    <a:pt x="11" y="34"/>
                    <a:pt x="11" y="34"/>
                    <a:pt x="11" y="34"/>
                  </a:cubicBezTo>
                  <a:cubicBezTo>
                    <a:pt x="11" y="34"/>
                    <a:pt x="11" y="34"/>
                    <a:pt x="11" y="34"/>
                  </a:cubicBezTo>
                  <a:cubicBezTo>
                    <a:pt x="12" y="33"/>
                    <a:pt x="12" y="33"/>
                    <a:pt x="12" y="33"/>
                  </a:cubicBezTo>
                  <a:cubicBezTo>
                    <a:pt x="12" y="33"/>
                    <a:pt x="12" y="33"/>
                    <a:pt x="12" y="33"/>
                  </a:cubicBezTo>
                  <a:cubicBezTo>
                    <a:pt x="13" y="33"/>
                    <a:pt x="13" y="33"/>
                    <a:pt x="13" y="33"/>
                  </a:cubicBezTo>
                  <a:cubicBezTo>
                    <a:pt x="13" y="33"/>
                    <a:pt x="13" y="33"/>
                    <a:pt x="13" y="33"/>
                  </a:cubicBezTo>
                  <a:cubicBezTo>
                    <a:pt x="13" y="32"/>
                    <a:pt x="13" y="32"/>
                    <a:pt x="13" y="32"/>
                  </a:cubicBezTo>
                  <a:cubicBezTo>
                    <a:pt x="13" y="33"/>
                    <a:pt x="13" y="33"/>
                    <a:pt x="13" y="33"/>
                  </a:cubicBezTo>
                  <a:cubicBezTo>
                    <a:pt x="12" y="33"/>
                    <a:pt x="12" y="33"/>
                    <a:pt x="12" y="33"/>
                  </a:cubicBezTo>
                  <a:cubicBezTo>
                    <a:pt x="12" y="32"/>
                    <a:pt x="12" y="32"/>
                    <a:pt x="12" y="32"/>
                  </a:cubicBezTo>
                  <a:cubicBezTo>
                    <a:pt x="13" y="32"/>
                    <a:pt x="13" y="32"/>
                    <a:pt x="13" y="32"/>
                  </a:cubicBezTo>
                  <a:cubicBezTo>
                    <a:pt x="13" y="31"/>
                    <a:pt x="13" y="31"/>
                    <a:pt x="13" y="31"/>
                  </a:cubicBezTo>
                  <a:cubicBezTo>
                    <a:pt x="13" y="31"/>
                    <a:pt x="13" y="31"/>
                    <a:pt x="13" y="31"/>
                  </a:cubicBezTo>
                  <a:cubicBezTo>
                    <a:pt x="13" y="31"/>
                    <a:pt x="13" y="31"/>
                    <a:pt x="13" y="31"/>
                  </a:cubicBezTo>
                  <a:cubicBezTo>
                    <a:pt x="14" y="30"/>
                    <a:pt x="14" y="30"/>
                    <a:pt x="14" y="30"/>
                  </a:cubicBezTo>
                  <a:cubicBezTo>
                    <a:pt x="13" y="30"/>
                    <a:pt x="13" y="30"/>
                    <a:pt x="13" y="30"/>
                  </a:cubicBezTo>
                  <a:cubicBezTo>
                    <a:pt x="13" y="29"/>
                    <a:pt x="13" y="29"/>
                    <a:pt x="13" y="29"/>
                  </a:cubicBezTo>
                  <a:cubicBezTo>
                    <a:pt x="12" y="30"/>
                    <a:pt x="11" y="30"/>
                    <a:pt x="11" y="31"/>
                  </a:cubicBezTo>
                  <a:cubicBezTo>
                    <a:pt x="10" y="31"/>
                    <a:pt x="10" y="31"/>
                    <a:pt x="10" y="31"/>
                  </a:cubicBezTo>
                  <a:cubicBezTo>
                    <a:pt x="9" y="32"/>
                    <a:pt x="9" y="32"/>
                    <a:pt x="9" y="32"/>
                  </a:cubicBezTo>
                  <a:cubicBezTo>
                    <a:pt x="9" y="32"/>
                    <a:pt x="9" y="32"/>
                    <a:pt x="9" y="32"/>
                  </a:cubicBezTo>
                  <a:cubicBezTo>
                    <a:pt x="10" y="33"/>
                    <a:pt x="10" y="33"/>
                    <a:pt x="10" y="33"/>
                  </a:cubicBezTo>
                  <a:cubicBezTo>
                    <a:pt x="10" y="33"/>
                    <a:pt x="10" y="33"/>
                    <a:pt x="10" y="33"/>
                  </a:cubicBezTo>
                  <a:cubicBezTo>
                    <a:pt x="9" y="33"/>
                    <a:pt x="9" y="33"/>
                    <a:pt x="9" y="33"/>
                  </a:cubicBezTo>
                  <a:cubicBezTo>
                    <a:pt x="9" y="33"/>
                    <a:pt x="9" y="33"/>
                    <a:pt x="9" y="33"/>
                  </a:cubicBezTo>
                  <a:cubicBezTo>
                    <a:pt x="8" y="32"/>
                    <a:pt x="8" y="32"/>
                    <a:pt x="8" y="32"/>
                  </a:cubicBezTo>
                  <a:cubicBezTo>
                    <a:pt x="9" y="32"/>
                    <a:pt x="9" y="32"/>
                    <a:pt x="9" y="32"/>
                  </a:cubicBezTo>
                  <a:cubicBezTo>
                    <a:pt x="8" y="32"/>
                    <a:pt x="8" y="32"/>
                    <a:pt x="8" y="32"/>
                  </a:cubicBezTo>
                  <a:cubicBezTo>
                    <a:pt x="8" y="33"/>
                    <a:pt x="8" y="33"/>
                    <a:pt x="8" y="33"/>
                  </a:cubicBezTo>
                  <a:cubicBezTo>
                    <a:pt x="8" y="33"/>
                    <a:pt x="8" y="33"/>
                    <a:pt x="8" y="33"/>
                  </a:cubicBezTo>
                  <a:cubicBezTo>
                    <a:pt x="7" y="33"/>
                    <a:pt x="7" y="33"/>
                    <a:pt x="7" y="33"/>
                  </a:cubicBezTo>
                  <a:cubicBezTo>
                    <a:pt x="7" y="33"/>
                    <a:pt x="7" y="33"/>
                    <a:pt x="7" y="33"/>
                  </a:cubicBezTo>
                  <a:cubicBezTo>
                    <a:pt x="7" y="34"/>
                    <a:pt x="7" y="34"/>
                    <a:pt x="7" y="34"/>
                  </a:cubicBezTo>
                  <a:cubicBezTo>
                    <a:pt x="8" y="34"/>
                    <a:pt x="8" y="34"/>
                    <a:pt x="8" y="34"/>
                  </a:cubicBezTo>
                  <a:cubicBezTo>
                    <a:pt x="8" y="34"/>
                    <a:pt x="8" y="34"/>
                    <a:pt x="8" y="34"/>
                  </a:cubicBezTo>
                  <a:cubicBezTo>
                    <a:pt x="8" y="34"/>
                    <a:pt x="8" y="34"/>
                    <a:pt x="8" y="34"/>
                  </a:cubicBezTo>
                  <a:cubicBezTo>
                    <a:pt x="8" y="35"/>
                    <a:pt x="8" y="35"/>
                    <a:pt x="8" y="35"/>
                  </a:cubicBezTo>
                  <a:cubicBezTo>
                    <a:pt x="7" y="35"/>
                    <a:pt x="7" y="35"/>
                    <a:pt x="7" y="35"/>
                  </a:cubicBezTo>
                  <a:cubicBezTo>
                    <a:pt x="8" y="35"/>
                    <a:pt x="8" y="35"/>
                    <a:pt x="8" y="35"/>
                  </a:cubicBezTo>
                  <a:cubicBezTo>
                    <a:pt x="9" y="36"/>
                    <a:pt x="9" y="36"/>
                    <a:pt x="9" y="36"/>
                  </a:cubicBezTo>
                  <a:cubicBezTo>
                    <a:pt x="9" y="36"/>
                    <a:pt x="9" y="36"/>
                    <a:pt x="9" y="36"/>
                  </a:cubicBezTo>
                  <a:cubicBezTo>
                    <a:pt x="8" y="36"/>
                    <a:pt x="8" y="36"/>
                    <a:pt x="8" y="36"/>
                  </a:cubicBezTo>
                  <a:cubicBezTo>
                    <a:pt x="8" y="36"/>
                    <a:pt x="8" y="36"/>
                    <a:pt x="8" y="36"/>
                  </a:cubicBezTo>
                  <a:cubicBezTo>
                    <a:pt x="7" y="37"/>
                    <a:pt x="7" y="37"/>
                    <a:pt x="7" y="37"/>
                  </a:cubicBezTo>
                  <a:cubicBezTo>
                    <a:pt x="8" y="38"/>
                    <a:pt x="8" y="38"/>
                    <a:pt x="8" y="38"/>
                  </a:cubicBezTo>
                  <a:cubicBezTo>
                    <a:pt x="8" y="38"/>
                    <a:pt x="8" y="38"/>
                    <a:pt x="8" y="38"/>
                  </a:cubicBezTo>
                  <a:cubicBezTo>
                    <a:pt x="9" y="37"/>
                    <a:pt x="9" y="37"/>
                    <a:pt x="9" y="37"/>
                  </a:cubicBezTo>
                  <a:cubicBezTo>
                    <a:pt x="10" y="37"/>
                    <a:pt x="10" y="37"/>
                    <a:pt x="10" y="37"/>
                  </a:cubicBezTo>
                  <a:lnTo>
                    <a:pt x="9" y="36"/>
                  </a:lnTo>
                  <a:close/>
                  <a:moveTo>
                    <a:pt x="24" y="80"/>
                  </a:moveTo>
                  <a:cubicBezTo>
                    <a:pt x="24" y="81"/>
                    <a:pt x="23" y="81"/>
                    <a:pt x="23" y="81"/>
                  </a:cubicBezTo>
                  <a:cubicBezTo>
                    <a:pt x="23" y="81"/>
                    <a:pt x="23" y="82"/>
                    <a:pt x="22" y="83"/>
                  </a:cubicBezTo>
                  <a:cubicBezTo>
                    <a:pt x="23" y="83"/>
                    <a:pt x="23" y="83"/>
                    <a:pt x="23" y="83"/>
                  </a:cubicBezTo>
                  <a:cubicBezTo>
                    <a:pt x="24" y="83"/>
                    <a:pt x="24" y="83"/>
                    <a:pt x="24" y="83"/>
                  </a:cubicBezTo>
                  <a:cubicBezTo>
                    <a:pt x="24" y="82"/>
                    <a:pt x="24" y="82"/>
                    <a:pt x="25" y="82"/>
                  </a:cubicBezTo>
                  <a:cubicBezTo>
                    <a:pt x="25" y="82"/>
                    <a:pt x="26" y="81"/>
                    <a:pt x="26" y="80"/>
                  </a:cubicBezTo>
                  <a:cubicBezTo>
                    <a:pt x="26" y="80"/>
                    <a:pt x="26" y="80"/>
                    <a:pt x="26" y="80"/>
                  </a:cubicBezTo>
                  <a:cubicBezTo>
                    <a:pt x="25" y="79"/>
                    <a:pt x="25" y="79"/>
                    <a:pt x="25" y="79"/>
                  </a:cubicBezTo>
                  <a:cubicBezTo>
                    <a:pt x="26" y="79"/>
                    <a:pt x="26" y="79"/>
                    <a:pt x="26" y="79"/>
                  </a:cubicBezTo>
                  <a:cubicBezTo>
                    <a:pt x="25" y="79"/>
                    <a:pt x="25" y="79"/>
                    <a:pt x="25" y="79"/>
                  </a:cubicBezTo>
                  <a:cubicBezTo>
                    <a:pt x="24" y="79"/>
                    <a:pt x="24" y="79"/>
                    <a:pt x="24" y="79"/>
                  </a:cubicBezTo>
                  <a:lnTo>
                    <a:pt x="24" y="80"/>
                  </a:lnTo>
                  <a:close/>
                  <a:moveTo>
                    <a:pt x="6" y="71"/>
                  </a:moveTo>
                  <a:cubicBezTo>
                    <a:pt x="6" y="72"/>
                    <a:pt x="6" y="72"/>
                    <a:pt x="6" y="72"/>
                  </a:cubicBezTo>
                  <a:cubicBezTo>
                    <a:pt x="6" y="72"/>
                    <a:pt x="6" y="72"/>
                    <a:pt x="6" y="72"/>
                  </a:cubicBezTo>
                  <a:cubicBezTo>
                    <a:pt x="5" y="72"/>
                    <a:pt x="5" y="72"/>
                    <a:pt x="5" y="72"/>
                  </a:cubicBezTo>
                  <a:cubicBezTo>
                    <a:pt x="5" y="73"/>
                    <a:pt x="5" y="73"/>
                    <a:pt x="5" y="73"/>
                  </a:cubicBezTo>
                  <a:cubicBezTo>
                    <a:pt x="5" y="74"/>
                    <a:pt x="5" y="74"/>
                    <a:pt x="5" y="74"/>
                  </a:cubicBezTo>
                  <a:cubicBezTo>
                    <a:pt x="5" y="74"/>
                    <a:pt x="5" y="74"/>
                    <a:pt x="5" y="74"/>
                  </a:cubicBezTo>
                  <a:cubicBezTo>
                    <a:pt x="4" y="74"/>
                    <a:pt x="4" y="74"/>
                    <a:pt x="4" y="74"/>
                  </a:cubicBezTo>
                  <a:cubicBezTo>
                    <a:pt x="3" y="75"/>
                    <a:pt x="3" y="75"/>
                    <a:pt x="3" y="75"/>
                  </a:cubicBezTo>
                  <a:cubicBezTo>
                    <a:pt x="2" y="74"/>
                    <a:pt x="2" y="74"/>
                    <a:pt x="2" y="74"/>
                  </a:cubicBezTo>
                  <a:cubicBezTo>
                    <a:pt x="2" y="75"/>
                    <a:pt x="2" y="75"/>
                    <a:pt x="2" y="75"/>
                  </a:cubicBezTo>
                  <a:cubicBezTo>
                    <a:pt x="2" y="75"/>
                    <a:pt x="2" y="75"/>
                    <a:pt x="2" y="75"/>
                  </a:cubicBezTo>
                  <a:cubicBezTo>
                    <a:pt x="3" y="76"/>
                    <a:pt x="3" y="76"/>
                    <a:pt x="3" y="76"/>
                  </a:cubicBezTo>
                  <a:cubicBezTo>
                    <a:pt x="3" y="76"/>
                    <a:pt x="3" y="76"/>
                    <a:pt x="3" y="76"/>
                  </a:cubicBezTo>
                  <a:cubicBezTo>
                    <a:pt x="2" y="77"/>
                    <a:pt x="2" y="77"/>
                    <a:pt x="2" y="77"/>
                  </a:cubicBezTo>
                  <a:cubicBezTo>
                    <a:pt x="2" y="77"/>
                    <a:pt x="2" y="77"/>
                    <a:pt x="2" y="77"/>
                  </a:cubicBezTo>
                  <a:cubicBezTo>
                    <a:pt x="1" y="77"/>
                    <a:pt x="1" y="77"/>
                    <a:pt x="1" y="77"/>
                  </a:cubicBezTo>
                  <a:cubicBezTo>
                    <a:pt x="1" y="77"/>
                    <a:pt x="1" y="77"/>
                    <a:pt x="1" y="77"/>
                  </a:cubicBezTo>
                  <a:cubicBezTo>
                    <a:pt x="0" y="77"/>
                    <a:pt x="0" y="77"/>
                    <a:pt x="0" y="77"/>
                  </a:cubicBezTo>
                  <a:cubicBezTo>
                    <a:pt x="1" y="78"/>
                    <a:pt x="1" y="78"/>
                    <a:pt x="1" y="78"/>
                  </a:cubicBezTo>
                  <a:cubicBezTo>
                    <a:pt x="1" y="79"/>
                    <a:pt x="1" y="79"/>
                    <a:pt x="1" y="79"/>
                  </a:cubicBezTo>
                  <a:cubicBezTo>
                    <a:pt x="1" y="79"/>
                    <a:pt x="1" y="79"/>
                    <a:pt x="1" y="79"/>
                  </a:cubicBezTo>
                  <a:cubicBezTo>
                    <a:pt x="2" y="80"/>
                    <a:pt x="2" y="80"/>
                    <a:pt x="2" y="80"/>
                  </a:cubicBezTo>
                  <a:cubicBezTo>
                    <a:pt x="2" y="80"/>
                    <a:pt x="2" y="80"/>
                    <a:pt x="2" y="80"/>
                  </a:cubicBezTo>
                  <a:cubicBezTo>
                    <a:pt x="2" y="81"/>
                    <a:pt x="2" y="81"/>
                    <a:pt x="2" y="81"/>
                  </a:cubicBezTo>
                  <a:cubicBezTo>
                    <a:pt x="3" y="81"/>
                    <a:pt x="3" y="81"/>
                    <a:pt x="3" y="81"/>
                  </a:cubicBezTo>
                  <a:cubicBezTo>
                    <a:pt x="4" y="81"/>
                    <a:pt x="4" y="81"/>
                    <a:pt x="4" y="81"/>
                  </a:cubicBezTo>
                  <a:cubicBezTo>
                    <a:pt x="4" y="82"/>
                    <a:pt x="4" y="82"/>
                    <a:pt x="4" y="82"/>
                  </a:cubicBezTo>
                  <a:cubicBezTo>
                    <a:pt x="5" y="81"/>
                    <a:pt x="5" y="81"/>
                    <a:pt x="5" y="81"/>
                  </a:cubicBezTo>
                  <a:cubicBezTo>
                    <a:pt x="5" y="82"/>
                    <a:pt x="5" y="82"/>
                    <a:pt x="5" y="82"/>
                  </a:cubicBezTo>
                  <a:cubicBezTo>
                    <a:pt x="6" y="82"/>
                    <a:pt x="6" y="82"/>
                    <a:pt x="6" y="82"/>
                  </a:cubicBezTo>
                  <a:cubicBezTo>
                    <a:pt x="6" y="82"/>
                    <a:pt x="6" y="82"/>
                    <a:pt x="6" y="82"/>
                  </a:cubicBezTo>
                  <a:cubicBezTo>
                    <a:pt x="6" y="81"/>
                    <a:pt x="6" y="81"/>
                    <a:pt x="6" y="81"/>
                  </a:cubicBezTo>
                  <a:cubicBezTo>
                    <a:pt x="6" y="82"/>
                    <a:pt x="6" y="82"/>
                    <a:pt x="6" y="82"/>
                  </a:cubicBezTo>
                  <a:cubicBezTo>
                    <a:pt x="6" y="81"/>
                    <a:pt x="6" y="81"/>
                    <a:pt x="6" y="81"/>
                  </a:cubicBezTo>
                  <a:cubicBezTo>
                    <a:pt x="7" y="81"/>
                    <a:pt x="7" y="81"/>
                    <a:pt x="7" y="81"/>
                  </a:cubicBezTo>
                  <a:cubicBezTo>
                    <a:pt x="7" y="80"/>
                    <a:pt x="7" y="80"/>
                    <a:pt x="7" y="80"/>
                  </a:cubicBezTo>
                  <a:cubicBezTo>
                    <a:pt x="7" y="80"/>
                    <a:pt x="7" y="80"/>
                    <a:pt x="7" y="80"/>
                  </a:cubicBezTo>
                  <a:cubicBezTo>
                    <a:pt x="7" y="79"/>
                    <a:pt x="7" y="79"/>
                    <a:pt x="7" y="79"/>
                  </a:cubicBezTo>
                  <a:cubicBezTo>
                    <a:pt x="7" y="79"/>
                    <a:pt x="7" y="79"/>
                    <a:pt x="7" y="79"/>
                  </a:cubicBezTo>
                  <a:cubicBezTo>
                    <a:pt x="8" y="79"/>
                    <a:pt x="8" y="79"/>
                    <a:pt x="8" y="79"/>
                  </a:cubicBezTo>
                  <a:cubicBezTo>
                    <a:pt x="8" y="79"/>
                    <a:pt x="8" y="79"/>
                    <a:pt x="8" y="79"/>
                  </a:cubicBezTo>
                  <a:cubicBezTo>
                    <a:pt x="9" y="79"/>
                    <a:pt x="9" y="79"/>
                    <a:pt x="9" y="79"/>
                  </a:cubicBezTo>
                  <a:cubicBezTo>
                    <a:pt x="9" y="80"/>
                    <a:pt x="9" y="81"/>
                    <a:pt x="10" y="81"/>
                  </a:cubicBezTo>
                  <a:cubicBezTo>
                    <a:pt x="10" y="81"/>
                    <a:pt x="10" y="81"/>
                    <a:pt x="10" y="81"/>
                  </a:cubicBezTo>
                  <a:cubicBezTo>
                    <a:pt x="11" y="81"/>
                    <a:pt x="11" y="81"/>
                    <a:pt x="11" y="81"/>
                  </a:cubicBezTo>
                  <a:cubicBezTo>
                    <a:pt x="10" y="83"/>
                    <a:pt x="10" y="83"/>
                    <a:pt x="10" y="83"/>
                  </a:cubicBezTo>
                  <a:cubicBezTo>
                    <a:pt x="11" y="83"/>
                    <a:pt x="11" y="83"/>
                    <a:pt x="11" y="83"/>
                  </a:cubicBezTo>
                  <a:cubicBezTo>
                    <a:pt x="12" y="83"/>
                    <a:pt x="12" y="83"/>
                    <a:pt x="12" y="83"/>
                  </a:cubicBezTo>
                  <a:cubicBezTo>
                    <a:pt x="12" y="83"/>
                    <a:pt x="12" y="83"/>
                    <a:pt x="12" y="83"/>
                  </a:cubicBezTo>
                  <a:cubicBezTo>
                    <a:pt x="13" y="82"/>
                    <a:pt x="13" y="82"/>
                    <a:pt x="14" y="83"/>
                  </a:cubicBezTo>
                  <a:cubicBezTo>
                    <a:pt x="14" y="83"/>
                    <a:pt x="14" y="83"/>
                    <a:pt x="14" y="83"/>
                  </a:cubicBezTo>
                  <a:cubicBezTo>
                    <a:pt x="15" y="83"/>
                    <a:pt x="15" y="83"/>
                    <a:pt x="15" y="83"/>
                  </a:cubicBezTo>
                  <a:cubicBezTo>
                    <a:pt x="15" y="83"/>
                    <a:pt x="16" y="83"/>
                    <a:pt x="16" y="82"/>
                  </a:cubicBezTo>
                  <a:cubicBezTo>
                    <a:pt x="16" y="82"/>
                    <a:pt x="16" y="81"/>
                    <a:pt x="16" y="81"/>
                  </a:cubicBezTo>
                  <a:cubicBezTo>
                    <a:pt x="16" y="81"/>
                    <a:pt x="17" y="81"/>
                    <a:pt x="18" y="81"/>
                  </a:cubicBezTo>
                  <a:cubicBezTo>
                    <a:pt x="18" y="81"/>
                    <a:pt x="18" y="81"/>
                    <a:pt x="18" y="81"/>
                  </a:cubicBezTo>
                  <a:cubicBezTo>
                    <a:pt x="18" y="80"/>
                    <a:pt x="18" y="80"/>
                    <a:pt x="18" y="80"/>
                  </a:cubicBezTo>
                  <a:cubicBezTo>
                    <a:pt x="19" y="80"/>
                    <a:pt x="19" y="80"/>
                    <a:pt x="19" y="80"/>
                  </a:cubicBezTo>
                  <a:cubicBezTo>
                    <a:pt x="18" y="79"/>
                    <a:pt x="18" y="79"/>
                    <a:pt x="18" y="79"/>
                  </a:cubicBezTo>
                  <a:cubicBezTo>
                    <a:pt x="17" y="80"/>
                    <a:pt x="17" y="80"/>
                    <a:pt x="17" y="80"/>
                  </a:cubicBezTo>
                  <a:cubicBezTo>
                    <a:pt x="18" y="79"/>
                    <a:pt x="18" y="78"/>
                    <a:pt x="18" y="78"/>
                  </a:cubicBezTo>
                  <a:cubicBezTo>
                    <a:pt x="17" y="77"/>
                    <a:pt x="17" y="77"/>
                    <a:pt x="17" y="77"/>
                  </a:cubicBezTo>
                  <a:cubicBezTo>
                    <a:pt x="18" y="77"/>
                    <a:pt x="18" y="77"/>
                    <a:pt x="18" y="77"/>
                  </a:cubicBezTo>
                  <a:cubicBezTo>
                    <a:pt x="18" y="77"/>
                    <a:pt x="18" y="77"/>
                    <a:pt x="18" y="77"/>
                  </a:cubicBezTo>
                  <a:cubicBezTo>
                    <a:pt x="18" y="78"/>
                    <a:pt x="18" y="78"/>
                    <a:pt x="18" y="78"/>
                  </a:cubicBezTo>
                  <a:cubicBezTo>
                    <a:pt x="19" y="78"/>
                    <a:pt x="19" y="78"/>
                    <a:pt x="19" y="78"/>
                  </a:cubicBezTo>
                  <a:cubicBezTo>
                    <a:pt x="18" y="79"/>
                    <a:pt x="18" y="79"/>
                    <a:pt x="18" y="79"/>
                  </a:cubicBezTo>
                  <a:cubicBezTo>
                    <a:pt x="19" y="79"/>
                    <a:pt x="19" y="80"/>
                    <a:pt x="19" y="80"/>
                  </a:cubicBezTo>
                  <a:cubicBezTo>
                    <a:pt x="19" y="79"/>
                    <a:pt x="19" y="79"/>
                    <a:pt x="19" y="78"/>
                  </a:cubicBezTo>
                  <a:cubicBezTo>
                    <a:pt x="19" y="78"/>
                    <a:pt x="19" y="78"/>
                    <a:pt x="19" y="77"/>
                  </a:cubicBezTo>
                  <a:cubicBezTo>
                    <a:pt x="19" y="77"/>
                    <a:pt x="19" y="77"/>
                    <a:pt x="19" y="77"/>
                  </a:cubicBezTo>
                  <a:cubicBezTo>
                    <a:pt x="19" y="76"/>
                    <a:pt x="19" y="76"/>
                    <a:pt x="19" y="76"/>
                  </a:cubicBezTo>
                  <a:cubicBezTo>
                    <a:pt x="18" y="76"/>
                    <a:pt x="18" y="76"/>
                    <a:pt x="18" y="76"/>
                  </a:cubicBezTo>
                  <a:cubicBezTo>
                    <a:pt x="18" y="76"/>
                    <a:pt x="18" y="76"/>
                    <a:pt x="18" y="76"/>
                  </a:cubicBezTo>
                  <a:cubicBezTo>
                    <a:pt x="17" y="76"/>
                    <a:pt x="17" y="76"/>
                    <a:pt x="17" y="76"/>
                  </a:cubicBezTo>
                  <a:cubicBezTo>
                    <a:pt x="17" y="76"/>
                    <a:pt x="17" y="76"/>
                    <a:pt x="17" y="76"/>
                  </a:cubicBezTo>
                  <a:cubicBezTo>
                    <a:pt x="16" y="77"/>
                    <a:pt x="16" y="77"/>
                    <a:pt x="16" y="77"/>
                  </a:cubicBezTo>
                  <a:cubicBezTo>
                    <a:pt x="16" y="76"/>
                    <a:pt x="16" y="76"/>
                    <a:pt x="16" y="76"/>
                  </a:cubicBezTo>
                  <a:cubicBezTo>
                    <a:pt x="17" y="76"/>
                    <a:pt x="17" y="76"/>
                    <a:pt x="17" y="76"/>
                  </a:cubicBezTo>
                  <a:cubicBezTo>
                    <a:pt x="17" y="75"/>
                    <a:pt x="17" y="75"/>
                    <a:pt x="17" y="75"/>
                  </a:cubicBezTo>
                  <a:cubicBezTo>
                    <a:pt x="18" y="75"/>
                    <a:pt x="18" y="75"/>
                    <a:pt x="18" y="75"/>
                  </a:cubicBezTo>
                  <a:cubicBezTo>
                    <a:pt x="18" y="74"/>
                    <a:pt x="18" y="74"/>
                    <a:pt x="18" y="74"/>
                  </a:cubicBezTo>
                  <a:cubicBezTo>
                    <a:pt x="17" y="74"/>
                    <a:pt x="17" y="74"/>
                    <a:pt x="17" y="74"/>
                  </a:cubicBezTo>
                  <a:cubicBezTo>
                    <a:pt x="17" y="74"/>
                    <a:pt x="17" y="74"/>
                    <a:pt x="17" y="74"/>
                  </a:cubicBezTo>
                  <a:cubicBezTo>
                    <a:pt x="17" y="74"/>
                    <a:pt x="17" y="74"/>
                    <a:pt x="17" y="74"/>
                  </a:cubicBezTo>
                  <a:cubicBezTo>
                    <a:pt x="17" y="74"/>
                    <a:pt x="17" y="73"/>
                    <a:pt x="16" y="72"/>
                  </a:cubicBezTo>
                  <a:cubicBezTo>
                    <a:pt x="16" y="72"/>
                    <a:pt x="16" y="72"/>
                    <a:pt x="16" y="72"/>
                  </a:cubicBezTo>
                  <a:cubicBezTo>
                    <a:pt x="16" y="71"/>
                    <a:pt x="16" y="71"/>
                    <a:pt x="16" y="71"/>
                  </a:cubicBezTo>
                  <a:cubicBezTo>
                    <a:pt x="15" y="71"/>
                    <a:pt x="15" y="71"/>
                    <a:pt x="15" y="71"/>
                  </a:cubicBezTo>
                  <a:cubicBezTo>
                    <a:pt x="15" y="70"/>
                    <a:pt x="15" y="70"/>
                    <a:pt x="15" y="70"/>
                  </a:cubicBezTo>
                  <a:cubicBezTo>
                    <a:pt x="15" y="70"/>
                    <a:pt x="15" y="70"/>
                    <a:pt x="15" y="70"/>
                  </a:cubicBezTo>
                  <a:cubicBezTo>
                    <a:pt x="15" y="69"/>
                    <a:pt x="15" y="69"/>
                    <a:pt x="15" y="69"/>
                  </a:cubicBezTo>
                  <a:cubicBezTo>
                    <a:pt x="14" y="70"/>
                    <a:pt x="14" y="70"/>
                    <a:pt x="14" y="70"/>
                  </a:cubicBezTo>
                  <a:cubicBezTo>
                    <a:pt x="13" y="69"/>
                    <a:pt x="13" y="69"/>
                    <a:pt x="13" y="69"/>
                  </a:cubicBezTo>
                  <a:cubicBezTo>
                    <a:pt x="13" y="69"/>
                    <a:pt x="13" y="69"/>
                    <a:pt x="13" y="69"/>
                  </a:cubicBezTo>
                  <a:cubicBezTo>
                    <a:pt x="12" y="69"/>
                    <a:pt x="12" y="69"/>
                    <a:pt x="12" y="69"/>
                  </a:cubicBezTo>
                  <a:cubicBezTo>
                    <a:pt x="12" y="69"/>
                    <a:pt x="12" y="69"/>
                    <a:pt x="12" y="69"/>
                  </a:cubicBezTo>
                  <a:cubicBezTo>
                    <a:pt x="11" y="69"/>
                    <a:pt x="11" y="69"/>
                    <a:pt x="11" y="69"/>
                  </a:cubicBezTo>
                  <a:cubicBezTo>
                    <a:pt x="10" y="70"/>
                    <a:pt x="10" y="70"/>
                    <a:pt x="10" y="70"/>
                  </a:cubicBezTo>
                  <a:cubicBezTo>
                    <a:pt x="10" y="70"/>
                    <a:pt x="10" y="70"/>
                    <a:pt x="10" y="70"/>
                  </a:cubicBezTo>
                  <a:cubicBezTo>
                    <a:pt x="9" y="70"/>
                    <a:pt x="9" y="70"/>
                    <a:pt x="9" y="69"/>
                  </a:cubicBezTo>
                  <a:cubicBezTo>
                    <a:pt x="9" y="70"/>
                    <a:pt x="9" y="70"/>
                    <a:pt x="9" y="71"/>
                  </a:cubicBezTo>
                  <a:cubicBezTo>
                    <a:pt x="8" y="71"/>
                    <a:pt x="8" y="71"/>
                    <a:pt x="8" y="71"/>
                  </a:cubicBezTo>
                  <a:cubicBezTo>
                    <a:pt x="7" y="71"/>
                    <a:pt x="7" y="71"/>
                    <a:pt x="7" y="71"/>
                  </a:cubicBezTo>
                  <a:lnTo>
                    <a:pt x="6" y="71"/>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00" name="Freeform 809">
              <a:extLst>
                <a:ext uri="{FF2B5EF4-FFF2-40B4-BE49-F238E27FC236}">
                  <a16:creationId xmlns:a16="http://schemas.microsoft.com/office/drawing/2014/main" id="{8CD6D7AE-F36C-4C6D-F9CF-F6EF2DCE17C1}"/>
                </a:ext>
              </a:extLst>
            </p:cNvPr>
            <p:cNvSpPr>
              <a:spLocks noEditPoints="1"/>
            </p:cNvSpPr>
            <p:nvPr/>
          </p:nvSpPr>
          <p:spPr bwMode="auto">
            <a:xfrm>
              <a:off x="5929313" y="3587750"/>
              <a:ext cx="241300" cy="250825"/>
            </a:xfrm>
            <a:custGeom>
              <a:avLst/>
              <a:gdLst>
                <a:gd name="T0" fmla="*/ 31 w 58"/>
                <a:gd name="T1" fmla="*/ 13 h 60"/>
                <a:gd name="T2" fmla="*/ 20 w 58"/>
                <a:gd name="T3" fmla="*/ 12 h 60"/>
                <a:gd name="T4" fmla="*/ 23 w 58"/>
                <a:gd name="T5" fmla="*/ 27 h 60"/>
                <a:gd name="T6" fmla="*/ 24 w 58"/>
                <a:gd name="T7" fmla="*/ 39 h 60"/>
                <a:gd name="T8" fmla="*/ 17 w 58"/>
                <a:gd name="T9" fmla="*/ 42 h 60"/>
                <a:gd name="T10" fmla="*/ 18 w 58"/>
                <a:gd name="T11" fmla="*/ 31 h 60"/>
                <a:gd name="T12" fmla="*/ 11 w 58"/>
                <a:gd name="T13" fmla="*/ 30 h 60"/>
                <a:gd name="T14" fmla="*/ 5 w 58"/>
                <a:gd name="T15" fmla="*/ 22 h 60"/>
                <a:gd name="T16" fmla="*/ 13 w 58"/>
                <a:gd name="T17" fmla="*/ 8 h 60"/>
                <a:gd name="T18" fmla="*/ 34 w 58"/>
                <a:gd name="T19" fmla="*/ 3 h 60"/>
                <a:gd name="T20" fmla="*/ 50 w 58"/>
                <a:gd name="T21" fmla="*/ 55 h 60"/>
                <a:gd name="T22" fmla="*/ 42 w 58"/>
                <a:gd name="T23" fmla="*/ 47 h 60"/>
                <a:gd name="T24" fmla="*/ 38 w 58"/>
                <a:gd name="T25" fmla="*/ 44 h 60"/>
                <a:gd name="T26" fmla="*/ 35 w 58"/>
                <a:gd name="T27" fmla="*/ 43 h 60"/>
                <a:gd name="T28" fmla="*/ 38 w 58"/>
                <a:gd name="T29" fmla="*/ 42 h 60"/>
                <a:gd name="T30" fmla="*/ 42 w 58"/>
                <a:gd name="T31" fmla="*/ 41 h 60"/>
                <a:gd name="T32" fmla="*/ 33 w 58"/>
                <a:gd name="T33" fmla="*/ 40 h 60"/>
                <a:gd name="T34" fmla="*/ 49 w 58"/>
                <a:gd name="T35" fmla="*/ 39 h 60"/>
                <a:gd name="T36" fmla="*/ 48 w 58"/>
                <a:gd name="T37" fmla="*/ 38 h 60"/>
                <a:gd name="T38" fmla="*/ 47 w 58"/>
                <a:gd name="T39" fmla="*/ 36 h 60"/>
                <a:gd name="T40" fmla="*/ 52 w 58"/>
                <a:gd name="T41" fmla="*/ 52 h 60"/>
                <a:gd name="T42" fmla="*/ 58 w 58"/>
                <a:gd name="T43" fmla="*/ 48 h 60"/>
                <a:gd name="T44" fmla="*/ 57 w 58"/>
                <a:gd name="T45" fmla="*/ 49 h 60"/>
                <a:gd name="T46" fmla="*/ 40 w 58"/>
                <a:gd name="T47" fmla="*/ 46 h 60"/>
                <a:gd name="T48" fmla="*/ 46 w 58"/>
                <a:gd name="T49" fmla="*/ 46 h 60"/>
                <a:gd name="T50" fmla="*/ 56 w 58"/>
                <a:gd name="T51" fmla="*/ 44 h 60"/>
                <a:gd name="T52" fmla="*/ 40 w 58"/>
                <a:gd name="T53" fmla="*/ 45 h 60"/>
                <a:gd name="T54" fmla="*/ 50 w 58"/>
                <a:gd name="T55" fmla="*/ 43 h 60"/>
                <a:gd name="T56" fmla="*/ 50 w 58"/>
                <a:gd name="T57" fmla="*/ 42 h 60"/>
                <a:gd name="T58" fmla="*/ 38 w 58"/>
                <a:gd name="T59" fmla="*/ 41 h 60"/>
                <a:gd name="T60" fmla="*/ 33 w 58"/>
                <a:gd name="T61" fmla="*/ 38 h 60"/>
                <a:gd name="T62" fmla="*/ 40 w 58"/>
                <a:gd name="T63" fmla="*/ 38 h 60"/>
                <a:gd name="T64" fmla="*/ 39 w 58"/>
                <a:gd name="T65" fmla="*/ 37 h 60"/>
                <a:gd name="T66" fmla="*/ 33 w 58"/>
                <a:gd name="T67" fmla="*/ 36 h 60"/>
                <a:gd name="T68" fmla="*/ 36 w 58"/>
                <a:gd name="T69" fmla="*/ 35 h 60"/>
                <a:gd name="T70" fmla="*/ 40 w 58"/>
                <a:gd name="T71" fmla="*/ 28 h 60"/>
                <a:gd name="T72" fmla="*/ 45 w 58"/>
                <a:gd name="T73" fmla="*/ 36 h 60"/>
                <a:gd name="T74" fmla="*/ 50 w 58"/>
                <a:gd name="T75" fmla="*/ 35 h 60"/>
                <a:gd name="T76" fmla="*/ 43 w 58"/>
                <a:gd name="T77" fmla="*/ 29 h 60"/>
                <a:gd name="T78" fmla="*/ 44 w 58"/>
                <a:gd name="T79" fmla="*/ 31 h 60"/>
                <a:gd name="T80" fmla="*/ 42 w 58"/>
                <a:gd name="T81" fmla="*/ 22 h 60"/>
                <a:gd name="T82" fmla="*/ 47 w 58"/>
                <a:gd name="T83" fmla="*/ 24 h 60"/>
                <a:gd name="T84" fmla="*/ 38 w 58"/>
                <a:gd name="T85" fmla="*/ 16 h 60"/>
                <a:gd name="T86" fmla="*/ 38 w 58"/>
                <a:gd name="T87" fmla="*/ 17 h 60"/>
                <a:gd name="T88" fmla="*/ 33 w 58"/>
                <a:gd name="T89" fmla="*/ 34 h 60"/>
                <a:gd name="T90" fmla="*/ 33 w 58"/>
                <a:gd name="T91" fmla="*/ 25 h 60"/>
                <a:gd name="T92" fmla="*/ 24 w 58"/>
                <a:gd name="T93" fmla="*/ 25 h 60"/>
                <a:gd name="T94" fmla="*/ 28 w 58"/>
                <a:gd name="T95" fmla="*/ 29 h 60"/>
                <a:gd name="T96" fmla="*/ 32 w 58"/>
                <a:gd name="T97" fmla="*/ 32 h 60"/>
                <a:gd name="T98" fmla="*/ 31 w 58"/>
                <a:gd name="T99" fmla="*/ 31 h 60"/>
                <a:gd name="T100" fmla="*/ 30 w 58"/>
                <a:gd name="T101" fmla="*/ 59 h 60"/>
                <a:gd name="T102" fmla="*/ 27 w 58"/>
                <a:gd name="T103" fmla="*/ 56 h 60"/>
                <a:gd name="T104" fmla="*/ 37 w 58"/>
                <a:gd name="T105" fmla="*/ 59 h 60"/>
                <a:gd name="T106" fmla="*/ 45 w 58"/>
                <a:gd name="T107" fmla="*/ 56 h 60"/>
                <a:gd name="T108" fmla="*/ 41 w 58"/>
                <a:gd name="T109" fmla="*/ 56 h 60"/>
                <a:gd name="T110" fmla="*/ 31 w 58"/>
                <a:gd name="T111" fmla="*/ 55 h 60"/>
                <a:gd name="T112" fmla="*/ 28 w 58"/>
                <a:gd name="T113" fmla="*/ 53 h 60"/>
                <a:gd name="T114" fmla="*/ 10 w 58"/>
                <a:gd name="T115" fmla="*/ 36 h 60"/>
                <a:gd name="T116" fmla="*/ 6 w 58"/>
                <a:gd name="T117" fmla="*/ 32 h 60"/>
                <a:gd name="T118" fmla="*/ 2 w 58"/>
                <a:gd name="T119" fmla="*/ 17 h 60"/>
                <a:gd name="T120" fmla="*/ 24 w 58"/>
                <a:gd name="T121" fmla="*/ 48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58" h="60">
                  <a:moveTo>
                    <a:pt x="44" y="9"/>
                  </a:moveTo>
                  <a:cubicBezTo>
                    <a:pt x="44" y="9"/>
                    <a:pt x="44" y="9"/>
                    <a:pt x="44" y="9"/>
                  </a:cubicBezTo>
                  <a:cubicBezTo>
                    <a:pt x="44" y="8"/>
                    <a:pt x="42" y="8"/>
                    <a:pt x="42" y="8"/>
                  </a:cubicBezTo>
                  <a:cubicBezTo>
                    <a:pt x="40" y="8"/>
                    <a:pt x="39" y="8"/>
                    <a:pt x="38" y="7"/>
                  </a:cubicBezTo>
                  <a:cubicBezTo>
                    <a:pt x="38" y="7"/>
                    <a:pt x="38" y="7"/>
                    <a:pt x="38" y="7"/>
                  </a:cubicBezTo>
                  <a:cubicBezTo>
                    <a:pt x="37" y="7"/>
                    <a:pt x="37" y="7"/>
                    <a:pt x="37" y="7"/>
                  </a:cubicBezTo>
                  <a:cubicBezTo>
                    <a:pt x="36" y="7"/>
                    <a:pt x="36" y="7"/>
                    <a:pt x="36" y="8"/>
                  </a:cubicBezTo>
                  <a:cubicBezTo>
                    <a:pt x="36" y="8"/>
                    <a:pt x="35" y="8"/>
                    <a:pt x="35" y="8"/>
                  </a:cubicBezTo>
                  <a:cubicBezTo>
                    <a:pt x="34" y="8"/>
                    <a:pt x="34" y="7"/>
                    <a:pt x="33" y="7"/>
                  </a:cubicBezTo>
                  <a:cubicBezTo>
                    <a:pt x="32" y="7"/>
                    <a:pt x="32" y="8"/>
                    <a:pt x="32" y="9"/>
                  </a:cubicBezTo>
                  <a:cubicBezTo>
                    <a:pt x="31" y="9"/>
                    <a:pt x="30" y="9"/>
                    <a:pt x="30" y="9"/>
                  </a:cubicBezTo>
                  <a:cubicBezTo>
                    <a:pt x="29" y="9"/>
                    <a:pt x="28" y="8"/>
                    <a:pt x="28" y="9"/>
                  </a:cubicBezTo>
                  <a:cubicBezTo>
                    <a:pt x="28" y="10"/>
                    <a:pt x="28" y="10"/>
                    <a:pt x="28" y="10"/>
                  </a:cubicBezTo>
                  <a:cubicBezTo>
                    <a:pt x="28" y="11"/>
                    <a:pt x="29" y="11"/>
                    <a:pt x="29" y="11"/>
                  </a:cubicBezTo>
                  <a:cubicBezTo>
                    <a:pt x="30" y="11"/>
                    <a:pt x="28" y="12"/>
                    <a:pt x="29" y="12"/>
                  </a:cubicBezTo>
                  <a:cubicBezTo>
                    <a:pt x="30" y="13"/>
                    <a:pt x="30" y="12"/>
                    <a:pt x="30" y="12"/>
                  </a:cubicBezTo>
                  <a:cubicBezTo>
                    <a:pt x="30" y="12"/>
                    <a:pt x="31" y="13"/>
                    <a:pt x="31" y="13"/>
                  </a:cubicBezTo>
                  <a:cubicBezTo>
                    <a:pt x="31" y="13"/>
                    <a:pt x="32" y="13"/>
                    <a:pt x="32" y="14"/>
                  </a:cubicBezTo>
                  <a:cubicBezTo>
                    <a:pt x="32" y="14"/>
                    <a:pt x="33" y="15"/>
                    <a:pt x="32" y="15"/>
                  </a:cubicBezTo>
                  <a:cubicBezTo>
                    <a:pt x="32" y="14"/>
                    <a:pt x="31" y="14"/>
                    <a:pt x="31" y="14"/>
                  </a:cubicBezTo>
                  <a:cubicBezTo>
                    <a:pt x="31" y="13"/>
                    <a:pt x="30" y="13"/>
                    <a:pt x="30" y="13"/>
                  </a:cubicBezTo>
                  <a:cubicBezTo>
                    <a:pt x="29" y="13"/>
                    <a:pt x="28" y="12"/>
                    <a:pt x="28" y="13"/>
                  </a:cubicBezTo>
                  <a:cubicBezTo>
                    <a:pt x="28" y="14"/>
                    <a:pt x="29" y="14"/>
                    <a:pt x="29" y="15"/>
                  </a:cubicBezTo>
                  <a:cubicBezTo>
                    <a:pt x="30" y="15"/>
                    <a:pt x="30" y="16"/>
                    <a:pt x="29" y="16"/>
                  </a:cubicBezTo>
                  <a:cubicBezTo>
                    <a:pt x="28" y="15"/>
                    <a:pt x="28" y="14"/>
                    <a:pt x="27" y="14"/>
                  </a:cubicBezTo>
                  <a:cubicBezTo>
                    <a:pt x="26" y="14"/>
                    <a:pt x="25" y="13"/>
                    <a:pt x="26" y="14"/>
                  </a:cubicBezTo>
                  <a:cubicBezTo>
                    <a:pt x="26" y="15"/>
                    <a:pt x="27" y="16"/>
                    <a:pt x="28" y="17"/>
                  </a:cubicBezTo>
                  <a:cubicBezTo>
                    <a:pt x="27" y="17"/>
                    <a:pt x="26" y="16"/>
                    <a:pt x="26" y="16"/>
                  </a:cubicBezTo>
                  <a:cubicBezTo>
                    <a:pt x="25" y="16"/>
                    <a:pt x="25" y="15"/>
                    <a:pt x="25" y="14"/>
                  </a:cubicBezTo>
                  <a:cubicBezTo>
                    <a:pt x="25" y="13"/>
                    <a:pt x="24" y="13"/>
                    <a:pt x="23" y="12"/>
                  </a:cubicBezTo>
                  <a:cubicBezTo>
                    <a:pt x="22" y="12"/>
                    <a:pt x="22" y="12"/>
                    <a:pt x="23" y="11"/>
                  </a:cubicBezTo>
                  <a:cubicBezTo>
                    <a:pt x="23" y="11"/>
                    <a:pt x="23" y="10"/>
                    <a:pt x="22" y="10"/>
                  </a:cubicBezTo>
                  <a:cubicBezTo>
                    <a:pt x="22" y="10"/>
                    <a:pt x="22" y="11"/>
                    <a:pt x="21" y="11"/>
                  </a:cubicBezTo>
                  <a:cubicBezTo>
                    <a:pt x="21" y="12"/>
                    <a:pt x="20" y="11"/>
                    <a:pt x="20" y="12"/>
                  </a:cubicBezTo>
                  <a:cubicBezTo>
                    <a:pt x="21" y="12"/>
                    <a:pt x="21" y="12"/>
                    <a:pt x="21" y="13"/>
                  </a:cubicBezTo>
                  <a:cubicBezTo>
                    <a:pt x="21" y="13"/>
                    <a:pt x="21" y="13"/>
                    <a:pt x="20" y="14"/>
                  </a:cubicBezTo>
                  <a:cubicBezTo>
                    <a:pt x="20" y="15"/>
                    <a:pt x="20" y="15"/>
                    <a:pt x="21" y="16"/>
                  </a:cubicBezTo>
                  <a:cubicBezTo>
                    <a:pt x="21" y="16"/>
                    <a:pt x="21" y="17"/>
                    <a:pt x="22" y="17"/>
                  </a:cubicBezTo>
                  <a:cubicBezTo>
                    <a:pt x="22" y="18"/>
                    <a:pt x="22" y="18"/>
                    <a:pt x="22" y="19"/>
                  </a:cubicBezTo>
                  <a:cubicBezTo>
                    <a:pt x="23" y="20"/>
                    <a:pt x="24" y="20"/>
                    <a:pt x="25" y="21"/>
                  </a:cubicBezTo>
                  <a:cubicBezTo>
                    <a:pt x="25" y="22"/>
                    <a:pt x="26" y="22"/>
                    <a:pt x="25" y="23"/>
                  </a:cubicBezTo>
                  <a:cubicBezTo>
                    <a:pt x="25" y="23"/>
                    <a:pt x="24" y="24"/>
                    <a:pt x="24" y="23"/>
                  </a:cubicBezTo>
                  <a:cubicBezTo>
                    <a:pt x="24" y="23"/>
                    <a:pt x="24" y="23"/>
                    <a:pt x="24" y="23"/>
                  </a:cubicBezTo>
                  <a:cubicBezTo>
                    <a:pt x="24" y="23"/>
                    <a:pt x="24" y="21"/>
                    <a:pt x="23" y="22"/>
                  </a:cubicBezTo>
                  <a:cubicBezTo>
                    <a:pt x="23" y="22"/>
                    <a:pt x="23" y="22"/>
                    <a:pt x="23" y="22"/>
                  </a:cubicBezTo>
                  <a:cubicBezTo>
                    <a:pt x="22" y="22"/>
                    <a:pt x="22" y="22"/>
                    <a:pt x="22" y="23"/>
                  </a:cubicBezTo>
                  <a:cubicBezTo>
                    <a:pt x="22" y="23"/>
                    <a:pt x="23" y="24"/>
                    <a:pt x="23" y="25"/>
                  </a:cubicBezTo>
                  <a:cubicBezTo>
                    <a:pt x="22" y="26"/>
                    <a:pt x="21" y="25"/>
                    <a:pt x="20" y="25"/>
                  </a:cubicBezTo>
                  <a:cubicBezTo>
                    <a:pt x="20" y="26"/>
                    <a:pt x="20" y="26"/>
                    <a:pt x="21" y="26"/>
                  </a:cubicBezTo>
                  <a:cubicBezTo>
                    <a:pt x="21" y="26"/>
                    <a:pt x="21" y="26"/>
                    <a:pt x="22" y="26"/>
                  </a:cubicBezTo>
                  <a:cubicBezTo>
                    <a:pt x="22" y="27"/>
                    <a:pt x="23" y="27"/>
                    <a:pt x="23" y="27"/>
                  </a:cubicBezTo>
                  <a:cubicBezTo>
                    <a:pt x="23" y="27"/>
                    <a:pt x="23" y="27"/>
                    <a:pt x="24" y="27"/>
                  </a:cubicBezTo>
                  <a:cubicBezTo>
                    <a:pt x="24" y="28"/>
                    <a:pt x="24" y="27"/>
                    <a:pt x="25" y="28"/>
                  </a:cubicBezTo>
                  <a:cubicBezTo>
                    <a:pt x="25" y="28"/>
                    <a:pt x="25" y="28"/>
                    <a:pt x="26" y="29"/>
                  </a:cubicBezTo>
                  <a:cubicBezTo>
                    <a:pt x="26" y="29"/>
                    <a:pt x="26" y="29"/>
                    <a:pt x="27" y="29"/>
                  </a:cubicBezTo>
                  <a:cubicBezTo>
                    <a:pt x="27" y="29"/>
                    <a:pt x="27" y="29"/>
                    <a:pt x="27" y="30"/>
                  </a:cubicBezTo>
                  <a:cubicBezTo>
                    <a:pt x="28" y="31"/>
                    <a:pt x="30" y="30"/>
                    <a:pt x="30" y="32"/>
                  </a:cubicBezTo>
                  <a:cubicBezTo>
                    <a:pt x="30" y="33"/>
                    <a:pt x="30" y="33"/>
                    <a:pt x="30" y="34"/>
                  </a:cubicBezTo>
                  <a:cubicBezTo>
                    <a:pt x="30" y="34"/>
                    <a:pt x="31" y="35"/>
                    <a:pt x="30" y="36"/>
                  </a:cubicBezTo>
                  <a:cubicBezTo>
                    <a:pt x="30" y="36"/>
                    <a:pt x="29" y="35"/>
                    <a:pt x="29" y="35"/>
                  </a:cubicBezTo>
                  <a:cubicBezTo>
                    <a:pt x="29" y="34"/>
                    <a:pt x="28" y="34"/>
                    <a:pt x="28" y="34"/>
                  </a:cubicBezTo>
                  <a:cubicBezTo>
                    <a:pt x="27" y="33"/>
                    <a:pt x="27" y="33"/>
                    <a:pt x="27" y="33"/>
                  </a:cubicBezTo>
                  <a:cubicBezTo>
                    <a:pt x="26" y="33"/>
                    <a:pt x="25" y="33"/>
                    <a:pt x="24" y="33"/>
                  </a:cubicBezTo>
                  <a:cubicBezTo>
                    <a:pt x="22" y="34"/>
                    <a:pt x="24" y="34"/>
                    <a:pt x="24" y="35"/>
                  </a:cubicBezTo>
                  <a:cubicBezTo>
                    <a:pt x="24" y="36"/>
                    <a:pt x="24" y="37"/>
                    <a:pt x="25" y="37"/>
                  </a:cubicBezTo>
                  <a:cubicBezTo>
                    <a:pt x="25" y="37"/>
                    <a:pt x="26" y="37"/>
                    <a:pt x="26" y="38"/>
                  </a:cubicBezTo>
                  <a:cubicBezTo>
                    <a:pt x="26" y="38"/>
                    <a:pt x="25" y="38"/>
                    <a:pt x="25" y="38"/>
                  </a:cubicBezTo>
                  <a:cubicBezTo>
                    <a:pt x="25" y="38"/>
                    <a:pt x="24" y="40"/>
                    <a:pt x="24" y="39"/>
                  </a:cubicBezTo>
                  <a:cubicBezTo>
                    <a:pt x="23" y="39"/>
                    <a:pt x="24" y="38"/>
                    <a:pt x="24" y="38"/>
                  </a:cubicBezTo>
                  <a:cubicBezTo>
                    <a:pt x="23" y="37"/>
                    <a:pt x="23" y="37"/>
                    <a:pt x="23" y="37"/>
                  </a:cubicBezTo>
                  <a:cubicBezTo>
                    <a:pt x="22" y="37"/>
                    <a:pt x="22" y="37"/>
                    <a:pt x="22" y="37"/>
                  </a:cubicBezTo>
                  <a:cubicBezTo>
                    <a:pt x="21" y="38"/>
                    <a:pt x="22" y="38"/>
                    <a:pt x="22" y="39"/>
                  </a:cubicBezTo>
                  <a:cubicBezTo>
                    <a:pt x="22" y="40"/>
                    <a:pt x="23" y="41"/>
                    <a:pt x="23" y="41"/>
                  </a:cubicBezTo>
                  <a:cubicBezTo>
                    <a:pt x="23" y="41"/>
                    <a:pt x="24" y="43"/>
                    <a:pt x="24" y="44"/>
                  </a:cubicBezTo>
                  <a:cubicBezTo>
                    <a:pt x="24" y="44"/>
                    <a:pt x="24" y="44"/>
                    <a:pt x="24" y="45"/>
                  </a:cubicBezTo>
                  <a:cubicBezTo>
                    <a:pt x="24" y="46"/>
                    <a:pt x="24" y="46"/>
                    <a:pt x="24" y="47"/>
                  </a:cubicBezTo>
                  <a:cubicBezTo>
                    <a:pt x="24" y="47"/>
                    <a:pt x="23" y="46"/>
                    <a:pt x="23" y="45"/>
                  </a:cubicBezTo>
                  <a:cubicBezTo>
                    <a:pt x="23" y="45"/>
                    <a:pt x="22" y="45"/>
                    <a:pt x="22" y="45"/>
                  </a:cubicBezTo>
                  <a:cubicBezTo>
                    <a:pt x="22" y="44"/>
                    <a:pt x="22" y="44"/>
                    <a:pt x="22" y="44"/>
                  </a:cubicBezTo>
                  <a:cubicBezTo>
                    <a:pt x="22" y="43"/>
                    <a:pt x="22" y="43"/>
                    <a:pt x="21" y="43"/>
                  </a:cubicBezTo>
                  <a:cubicBezTo>
                    <a:pt x="21" y="43"/>
                    <a:pt x="21" y="43"/>
                    <a:pt x="21" y="44"/>
                  </a:cubicBezTo>
                  <a:cubicBezTo>
                    <a:pt x="20" y="44"/>
                    <a:pt x="20" y="44"/>
                    <a:pt x="20" y="45"/>
                  </a:cubicBezTo>
                  <a:cubicBezTo>
                    <a:pt x="20" y="45"/>
                    <a:pt x="20" y="46"/>
                    <a:pt x="20" y="46"/>
                  </a:cubicBezTo>
                  <a:cubicBezTo>
                    <a:pt x="19" y="46"/>
                    <a:pt x="19" y="45"/>
                    <a:pt x="19" y="44"/>
                  </a:cubicBezTo>
                  <a:cubicBezTo>
                    <a:pt x="19" y="43"/>
                    <a:pt x="18" y="43"/>
                    <a:pt x="17" y="42"/>
                  </a:cubicBezTo>
                  <a:cubicBezTo>
                    <a:pt x="17" y="42"/>
                    <a:pt x="17" y="41"/>
                    <a:pt x="16" y="41"/>
                  </a:cubicBezTo>
                  <a:cubicBezTo>
                    <a:pt x="16" y="42"/>
                    <a:pt x="16" y="43"/>
                    <a:pt x="16" y="44"/>
                  </a:cubicBezTo>
                  <a:cubicBezTo>
                    <a:pt x="16" y="44"/>
                    <a:pt x="16" y="44"/>
                    <a:pt x="15" y="44"/>
                  </a:cubicBezTo>
                  <a:cubicBezTo>
                    <a:pt x="15" y="44"/>
                    <a:pt x="15" y="43"/>
                    <a:pt x="15" y="43"/>
                  </a:cubicBezTo>
                  <a:cubicBezTo>
                    <a:pt x="15" y="43"/>
                    <a:pt x="15" y="43"/>
                    <a:pt x="15" y="43"/>
                  </a:cubicBezTo>
                  <a:cubicBezTo>
                    <a:pt x="14" y="43"/>
                    <a:pt x="15" y="42"/>
                    <a:pt x="14" y="42"/>
                  </a:cubicBezTo>
                  <a:cubicBezTo>
                    <a:pt x="14" y="42"/>
                    <a:pt x="14" y="42"/>
                    <a:pt x="14" y="41"/>
                  </a:cubicBezTo>
                  <a:cubicBezTo>
                    <a:pt x="13" y="41"/>
                    <a:pt x="14" y="40"/>
                    <a:pt x="14" y="39"/>
                  </a:cubicBezTo>
                  <a:cubicBezTo>
                    <a:pt x="15" y="38"/>
                    <a:pt x="14" y="38"/>
                    <a:pt x="13" y="37"/>
                  </a:cubicBezTo>
                  <a:cubicBezTo>
                    <a:pt x="13" y="36"/>
                    <a:pt x="12" y="36"/>
                    <a:pt x="12" y="36"/>
                  </a:cubicBezTo>
                  <a:cubicBezTo>
                    <a:pt x="12" y="35"/>
                    <a:pt x="12" y="35"/>
                    <a:pt x="11" y="35"/>
                  </a:cubicBezTo>
                  <a:cubicBezTo>
                    <a:pt x="11" y="35"/>
                    <a:pt x="11" y="35"/>
                    <a:pt x="10" y="34"/>
                  </a:cubicBezTo>
                  <a:cubicBezTo>
                    <a:pt x="10" y="34"/>
                    <a:pt x="11" y="33"/>
                    <a:pt x="12" y="33"/>
                  </a:cubicBezTo>
                  <a:cubicBezTo>
                    <a:pt x="12" y="32"/>
                    <a:pt x="12" y="31"/>
                    <a:pt x="13" y="31"/>
                  </a:cubicBezTo>
                  <a:cubicBezTo>
                    <a:pt x="14" y="31"/>
                    <a:pt x="14" y="32"/>
                    <a:pt x="15" y="31"/>
                  </a:cubicBezTo>
                  <a:cubicBezTo>
                    <a:pt x="15" y="30"/>
                    <a:pt x="16" y="30"/>
                    <a:pt x="17" y="31"/>
                  </a:cubicBezTo>
                  <a:cubicBezTo>
                    <a:pt x="17" y="31"/>
                    <a:pt x="18" y="31"/>
                    <a:pt x="18" y="31"/>
                  </a:cubicBezTo>
                  <a:cubicBezTo>
                    <a:pt x="19" y="32"/>
                    <a:pt x="19" y="32"/>
                    <a:pt x="20" y="32"/>
                  </a:cubicBezTo>
                  <a:cubicBezTo>
                    <a:pt x="20" y="32"/>
                    <a:pt x="21" y="32"/>
                    <a:pt x="21" y="33"/>
                  </a:cubicBezTo>
                  <a:cubicBezTo>
                    <a:pt x="21" y="33"/>
                    <a:pt x="22" y="33"/>
                    <a:pt x="22" y="34"/>
                  </a:cubicBezTo>
                  <a:cubicBezTo>
                    <a:pt x="23" y="34"/>
                    <a:pt x="22" y="32"/>
                    <a:pt x="23" y="32"/>
                  </a:cubicBezTo>
                  <a:cubicBezTo>
                    <a:pt x="23" y="32"/>
                    <a:pt x="25" y="33"/>
                    <a:pt x="24" y="32"/>
                  </a:cubicBezTo>
                  <a:cubicBezTo>
                    <a:pt x="24" y="31"/>
                    <a:pt x="22" y="31"/>
                    <a:pt x="22" y="31"/>
                  </a:cubicBezTo>
                  <a:cubicBezTo>
                    <a:pt x="22" y="31"/>
                    <a:pt x="21" y="30"/>
                    <a:pt x="21" y="30"/>
                  </a:cubicBezTo>
                  <a:cubicBezTo>
                    <a:pt x="20" y="30"/>
                    <a:pt x="21" y="30"/>
                    <a:pt x="20" y="31"/>
                  </a:cubicBezTo>
                  <a:cubicBezTo>
                    <a:pt x="20" y="30"/>
                    <a:pt x="20" y="30"/>
                    <a:pt x="19" y="30"/>
                  </a:cubicBezTo>
                  <a:cubicBezTo>
                    <a:pt x="19" y="29"/>
                    <a:pt x="19" y="30"/>
                    <a:pt x="19" y="30"/>
                  </a:cubicBezTo>
                  <a:cubicBezTo>
                    <a:pt x="18" y="30"/>
                    <a:pt x="18" y="30"/>
                    <a:pt x="18" y="30"/>
                  </a:cubicBezTo>
                  <a:cubicBezTo>
                    <a:pt x="17" y="30"/>
                    <a:pt x="16" y="30"/>
                    <a:pt x="16" y="30"/>
                  </a:cubicBezTo>
                  <a:cubicBezTo>
                    <a:pt x="15" y="30"/>
                    <a:pt x="15" y="30"/>
                    <a:pt x="15" y="30"/>
                  </a:cubicBezTo>
                  <a:cubicBezTo>
                    <a:pt x="15" y="30"/>
                    <a:pt x="15" y="30"/>
                    <a:pt x="15" y="30"/>
                  </a:cubicBezTo>
                  <a:cubicBezTo>
                    <a:pt x="15" y="30"/>
                    <a:pt x="14" y="30"/>
                    <a:pt x="14" y="30"/>
                  </a:cubicBezTo>
                  <a:cubicBezTo>
                    <a:pt x="12" y="30"/>
                    <a:pt x="13" y="29"/>
                    <a:pt x="12" y="29"/>
                  </a:cubicBezTo>
                  <a:cubicBezTo>
                    <a:pt x="11" y="30"/>
                    <a:pt x="12" y="30"/>
                    <a:pt x="11" y="30"/>
                  </a:cubicBezTo>
                  <a:cubicBezTo>
                    <a:pt x="10" y="31"/>
                    <a:pt x="11" y="29"/>
                    <a:pt x="10" y="29"/>
                  </a:cubicBezTo>
                  <a:cubicBezTo>
                    <a:pt x="10" y="29"/>
                    <a:pt x="10" y="28"/>
                    <a:pt x="10" y="28"/>
                  </a:cubicBezTo>
                  <a:cubicBezTo>
                    <a:pt x="10" y="28"/>
                    <a:pt x="10" y="28"/>
                    <a:pt x="9" y="28"/>
                  </a:cubicBezTo>
                  <a:cubicBezTo>
                    <a:pt x="9" y="27"/>
                    <a:pt x="9" y="27"/>
                    <a:pt x="9" y="27"/>
                  </a:cubicBezTo>
                  <a:cubicBezTo>
                    <a:pt x="9" y="27"/>
                    <a:pt x="9" y="27"/>
                    <a:pt x="9" y="27"/>
                  </a:cubicBezTo>
                  <a:cubicBezTo>
                    <a:pt x="9" y="26"/>
                    <a:pt x="9" y="26"/>
                    <a:pt x="9" y="26"/>
                  </a:cubicBezTo>
                  <a:cubicBezTo>
                    <a:pt x="8" y="26"/>
                    <a:pt x="8" y="26"/>
                    <a:pt x="9" y="25"/>
                  </a:cubicBezTo>
                  <a:cubicBezTo>
                    <a:pt x="9" y="25"/>
                    <a:pt x="9" y="25"/>
                    <a:pt x="9" y="25"/>
                  </a:cubicBezTo>
                  <a:cubicBezTo>
                    <a:pt x="10" y="25"/>
                    <a:pt x="10" y="25"/>
                    <a:pt x="10" y="25"/>
                  </a:cubicBezTo>
                  <a:cubicBezTo>
                    <a:pt x="10" y="26"/>
                    <a:pt x="11" y="26"/>
                    <a:pt x="11" y="25"/>
                  </a:cubicBezTo>
                  <a:cubicBezTo>
                    <a:pt x="11" y="24"/>
                    <a:pt x="11" y="24"/>
                    <a:pt x="10" y="24"/>
                  </a:cubicBezTo>
                  <a:cubicBezTo>
                    <a:pt x="10" y="24"/>
                    <a:pt x="9" y="24"/>
                    <a:pt x="9" y="24"/>
                  </a:cubicBezTo>
                  <a:cubicBezTo>
                    <a:pt x="9" y="24"/>
                    <a:pt x="9" y="24"/>
                    <a:pt x="8" y="24"/>
                  </a:cubicBezTo>
                  <a:cubicBezTo>
                    <a:pt x="8" y="24"/>
                    <a:pt x="8" y="24"/>
                    <a:pt x="7" y="24"/>
                  </a:cubicBezTo>
                  <a:cubicBezTo>
                    <a:pt x="7" y="23"/>
                    <a:pt x="7" y="23"/>
                    <a:pt x="7" y="23"/>
                  </a:cubicBezTo>
                  <a:cubicBezTo>
                    <a:pt x="6" y="23"/>
                    <a:pt x="6" y="22"/>
                    <a:pt x="6" y="22"/>
                  </a:cubicBezTo>
                  <a:cubicBezTo>
                    <a:pt x="6" y="22"/>
                    <a:pt x="5" y="22"/>
                    <a:pt x="5" y="22"/>
                  </a:cubicBezTo>
                  <a:cubicBezTo>
                    <a:pt x="5" y="21"/>
                    <a:pt x="5" y="21"/>
                    <a:pt x="5" y="21"/>
                  </a:cubicBezTo>
                  <a:cubicBezTo>
                    <a:pt x="5" y="20"/>
                    <a:pt x="5" y="20"/>
                    <a:pt x="4" y="20"/>
                  </a:cubicBezTo>
                  <a:cubicBezTo>
                    <a:pt x="4" y="19"/>
                    <a:pt x="4" y="19"/>
                    <a:pt x="4" y="19"/>
                  </a:cubicBezTo>
                  <a:cubicBezTo>
                    <a:pt x="5" y="19"/>
                    <a:pt x="5" y="19"/>
                    <a:pt x="5" y="18"/>
                  </a:cubicBezTo>
                  <a:cubicBezTo>
                    <a:pt x="5" y="18"/>
                    <a:pt x="5" y="18"/>
                    <a:pt x="5" y="18"/>
                  </a:cubicBezTo>
                  <a:cubicBezTo>
                    <a:pt x="5" y="17"/>
                    <a:pt x="6" y="18"/>
                    <a:pt x="6" y="17"/>
                  </a:cubicBezTo>
                  <a:cubicBezTo>
                    <a:pt x="6" y="17"/>
                    <a:pt x="6" y="17"/>
                    <a:pt x="5" y="17"/>
                  </a:cubicBezTo>
                  <a:cubicBezTo>
                    <a:pt x="5" y="17"/>
                    <a:pt x="5" y="16"/>
                    <a:pt x="5" y="16"/>
                  </a:cubicBezTo>
                  <a:cubicBezTo>
                    <a:pt x="5" y="15"/>
                    <a:pt x="6" y="15"/>
                    <a:pt x="7" y="15"/>
                  </a:cubicBezTo>
                  <a:cubicBezTo>
                    <a:pt x="8" y="15"/>
                    <a:pt x="8" y="14"/>
                    <a:pt x="8" y="13"/>
                  </a:cubicBezTo>
                  <a:cubicBezTo>
                    <a:pt x="8" y="13"/>
                    <a:pt x="8" y="13"/>
                    <a:pt x="8" y="12"/>
                  </a:cubicBezTo>
                  <a:cubicBezTo>
                    <a:pt x="9" y="12"/>
                    <a:pt x="9" y="12"/>
                    <a:pt x="9" y="12"/>
                  </a:cubicBezTo>
                  <a:cubicBezTo>
                    <a:pt x="10" y="11"/>
                    <a:pt x="10" y="11"/>
                    <a:pt x="10" y="10"/>
                  </a:cubicBezTo>
                  <a:cubicBezTo>
                    <a:pt x="10" y="10"/>
                    <a:pt x="9" y="9"/>
                    <a:pt x="9" y="9"/>
                  </a:cubicBezTo>
                  <a:cubicBezTo>
                    <a:pt x="9" y="9"/>
                    <a:pt x="10" y="9"/>
                    <a:pt x="10" y="8"/>
                  </a:cubicBezTo>
                  <a:cubicBezTo>
                    <a:pt x="10" y="8"/>
                    <a:pt x="11" y="8"/>
                    <a:pt x="11" y="8"/>
                  </a:cubicBezTo>
                  <a:cubicBezTo>
                    <a:pt x="12" y="8"/>
                    <a:pt x="12" y="8"/>
                    <a:pt x="13" y="8"/>
                  </a:cubicBezTo>
                  <a:cubicBezTo>
                    <a:pt x="13" y="8"/>
                    <a:pt x="13" y="8"/>
                    <a:pt x="14" y="8"/>
                  </a:cubicBezTo>
                  <a:cubicBezTo>
                    <a:pt x="14" y="8"/>
                    <a:pt x="14" y="8"/>
                    <a:pt x="14" y="8"/>
                  </a:cubicBezTo>
                  <a:cubicBezTo>
                    <a:pt x="14" y="8"/>
                    <a:pt x="15" y="8"/>
                    <a:pt x="15" y="7"/>
                  </a:cubicBezTo>
                  <a:cubicBezTo>
                    <a:pt x="15" y="7"/>
                    <a:pt x="15" y="7"/>
                    <a:pt x="16" y="6"/>
                  </a:cubicBezTo>
                  <a:cubicBezTo>
                    <a:pt x="16" y="6"/>
                    <a:pt x="17" y="6"/>
                    <a:pt x="17" y="6"/>
                  </a:cubicBezTo>
                  <a:cubicBezTo>
                    <a:pt x="18" y="6"/>
                    <a:pt x="18" y="6"/>
                    <a:pt x="19" y="6"/>
                  </a:cubicBezTo>
                  <a:cubicBezTo>
                    <a:pt x="20" y="6"/>
                    <a:pt x="20" y="6"/>
                    <a:pt x="21" y="5"/>
                  </a:cubicBezTo>
                  <a:cubicBezTo>
                    <a:pt x="21" y="4"/>
                    <a:pt x="23" y="4"/>
                    <a:pt x="24" y="4"/>
                  </a:cubicBezTo>
                  <a:cubicBezTo>
                    <a:pt x="24" y="4"/>
                    <a:pt x="25" y="4"/>
                    <a:pt x="25" y="3"/>
                  </a:cubicBezTo>
                  <a:cubicBezTo>
                    <a:pt x="26" y="3"/>
                    <a:pt x="27" y="4"/>
                    <a:pt x="28" y="3"/>
                  </a:cubicBezTo>
                  <a:cubicBezTo>
                    <a:pt x="28" y="3"/>
                    <a:pt x="29" y="3"/>
                    <a:pt x="29" y="3"/>
                  </a:cubicBezTo>
                  <a:cubicBezTo>
                    <a:pt x="30" y="2"/>
                    <a:pt x="30" y="2"/>
                    <a:pt x="31" y="2"/>
                  </a:cubicBezTo>
                  <a:cubicBezTo>
                    <a:pt x="31" y="2"/>
                    <a:pt x="31" y="2"/>
                    <a:pt x="31" y="2"/>
                  </a:cubicBezTo>
                  <a:cubicBezTo>
                    <a:pt x="31" y="2"/>
                    <a:pt x="31" y="2"/>
                    <a:pt x="32" y="2"/>
                  </a:cubicBezTo>
                  <a:cubicBezTo>
                    <a:pt x="32" y="2"/>
                    <a:pt x="32" y="2"/>
                    <a:pt x="32" y="2"/>
                  </a:cubicBezTo>
                  <a:cubicBezTo>
                    <a:pt x="33" y="2"/>
                    <a:pt x="33" y="2"/>
                    <a:pt x="34" y="2"/>
                  </a:cubicBezTo>
                  <a:cubicBezTo>
                    <a:pt x="34" y="3"/>
                    <a:pt x="34" y="3"/>
                    <a:pt x="34" y="3"/>
                  </a:cubicBezTo>
                  <a:cubicBezTo>
                    <a:pt x="34" y="3"/>
                    <a:pt x="35" y="3"/>
                    <a:pt x="35" y="4"/>
                  </a:cubicBezTo>
                  <a:cubicBezTo>
                    <a:pt x="36" y="3"/>
                    <a:pt x="38" y="4"/>
                    <a:pt x="38" y="5"/>
                  </a:cubicBezTo>
                  <a:cubicBezTo>
                    <a:pt x="39" y="5"/>
                    <a:pt x="41" y="4"/>
                    <a:pt x="42" y="4"/>
                  </a:cubicBezTo>
                  <a:cubicBezTo>
                    <a:pt x="43" y="4"/>
                    <a:pt x="45" y="4"/>
                    <a:pt x="45" y="2"/>
                  </a:cubicBezTo>
                  <a:cubicBezTo>
                    <a:pt x="45" y="2"/>
                    <a:pt x="44" y="2"/>
                    <a:pt x="44" y="1"/>
                  </a:cubicBezTo>
                  <a:cubicBezTo>
                    <a:pt x="44" y="1"/>
                    <a:pt x="44" y="0"/>
                    <a:pt x="45" y="0"/>
                  </a:cubicBezTo>
                  <a:cubicBezTo>
                    <a:pt x="46" y="0"/>
                    <a:pt x="47" y="1"/>
                    <a:pt x="47" y="2"/>
                  </a:cubicBezTo>
                  <a:cubicBezTo>
                    <a:pt x="48" y="2"/>
                    <a:pt x="48" y="3"/>
                    <a:pt x="48" y="3"/>
                  </a:cubicBezTo>
                  <a:cubicBezTo>
                    <a:pt x="48" y="4"/>
                    <a:pt x="47" y="4"/>
                    <a:pt x="47" y="4"/>
                  </a:cubicBezTo>
                  <a:cubicBezTo>
                    <a:pt x="47" y="4"/>
                    <a:pt x="46" y="5"/>
                    <a:pt x="46" y="5"/>
                  </a:cubicBezTo>
                  <a:cubicBezTo>
                    <a:pt x="45" y="5"/>
                    <a:pt x="45" y="6"/>
                    <a:pt x="46" y="6"/>
                  </a:cubicBezTo>
                  <a:cubicBezTo>
                    <a:pt x="46" y="7"/>
                    <a:pt x="46" y="7"/>
                    <a:pt x="45" y="8"/>
                  </a:cubicBezTo>
                  <a:cubicBezTo>
                    <a:pt x="45" y="8"/>
                    <a:pt x="45" y="8"/>
                    <a:pt x="45" y="8"/>
                  </a:cubicBezTo>
                  <a:cubicBezTo>
                    <a:pt x="44" y="9"/>
                    <a:pt x="44" y="9"/>
                    <a:pt x="44" y="9"/>
                  </a:cubicBezTo>
                  <a:close/>
                  <a:moveTo>
                    <a:pt x="51" y="55"/>
                  </a:moveTo>
                  <a:cubicBezTo>
                    <a:pt x="50" y="55"/>
                    <a:pt x="50" y="55"/>
                    <a:pt x="50" y="55"/>
                  </a:cubicBezTo>
                  <a:cubicBezTo>
                    <a:pt x="50" y="55"/>
                    <a:pt x="50" y="55"/>
                    <a:pt x="50" y="55"/>
                  </a:cubicBezTo>
                  <a:cubicBezTo>
                    <a:pt x="49" y="55"/>
                    <a:pt x="49" y="55"/>
                    <a:pt x="49" y="55"/>
                  </a:cubicBezTo>
                  <a:cubicBezTo>
                    <a:pt x="50" y="56"/>
                    <a:pt x="50" y="56"/>
                    <a:pt x="50" y="56"/>
                  </a:cubicBezTo>
                  <a:cubicBezTo>
                    <a:pt x="50" y="55"/>
                    <a:pt x="50" y="55"/>
                    <a:pt x="51" y="55"/>
                  </a:cubicBezTo>
                  <a:cubicBezTo>
                    <a:pt x="50" y="55"/>
                    <a:pt x="50" y="55"/>
                    <a:pt x="50" y="55"/>
                  </a:cubicBezTo>
                  <a:lnTo>
                    <a:pt x="51" y="55"/>
                  </a:lnTo>
                  <a:close/>
                  <a:moveTo>
                    <a:pt x="54" y="48"/>
                  </a:moveTo>
                  <a:cubicBezTo>
                    <a:pt x="54" y="48"/>
                    <a:pt x="54" y="48"/>
                    <a:pt x="54" y="48"/>
                  </a:cubicBezTo>
                  <a:cubicBezTo>
                    <a:pt x="54" y="48"/>
                    <a:pt x="54" y="48"/>
                    <a:pt x="54" y="48"/>
                  </a:cubicBezTo>
                  <a:cubicBezTo>
                    <a:pt x="54" y="48"/>
                    <a:pt x="54" y="48"/>
                    <a:pt x="54" y="48"/>
                  </a:cubicBezTo>
                  <a:close/>
                  <a:moveTo>
                    <a:pt x="55" y="47"/>
                  </a:moveTo>
                  <a:cubicBezTo>
                    <a:pt x="55" y="48"/>
                    <a:pt x="55" y="48"/>
                    <a:pt x="55" y="48"/>
                  </a:cubicBezTo>
                  <a:cubicBezTo>
                    <a:pt x="55" y="48"/>
                    <a:pt x="55" y="48"/>
                    <a:pt x="55" y="48"/>
                  </a:cubicBezTo>
                  <a:lnTo>
                    <a:pt x="55" y="47"/>
                  </a:lnTo>
                  <a:close/>
                  <a:moveTo>
                    <a:pt x="42" y="47"/>
                  </a:moveTo>
                  <a:cubicBezTo>
                    <a:pt x="42" y="47"/>
                    <a:pt x="42" y="47"/>
                    <a:pt x="42" y="47"/>
                  </a:cubicBezTo>
                  <a:cubicBezTo>
                    <a:pt x="42" y="47"/>
                    <a:pt x="42" y="47"/>
                    <a:pt x="42" y="47"/>
                  </a:cubicBezTo>
                  <a:cubicBezTo>
                    <a:pt x="42" y="47"/>
                    <a:pt x="42" y="47"/>
                    <a:pt x="42" y="47"/>
                  </a:cubicBezTo>
                  <a:cubicBezTo>
                    <a:pt x="42" y="47"/>
                    <a:pt x="42" y="47"/>
                    <a:pt x="42" y="47"/>
                  </a:cubicBezTo>
                  <a:cubicBezTo>
                    <a:pt x="43" y="47"/>
                    <a:pt x="43" y="47"/>
                    <a:pt x="43" y="47"/>
                  </a:cubicBezTo>
                  <a:cubicBezTo>
                    <a:pt x="43" y="47"/>
                    <a:pt x="43" y="47"/>
                    <a:pt x="43" y="47"/>
                  </a:cubicBezTo>
                  <a:lnTo>
                    <a:pt x="42" y="47"/>
                  </a:lnTo>
                  <a:close/>
                  <a:moveTo>
                    <a:pt x="52" y="45"/>
                  </a:moveTo>
                  <a:cubicBezTo>
                    <a:pt x="51" y="45"/>
                    <a:pt x="51" y="45"/>
                    <a:pt x="51" y="45"/>
                  </a:cubicBezTo>
                  <a:cubicBezTo>
                    <a:pt x="51" y="45"/>
                    <a:pt x="51" y="45"/>
                    <a:pt x="51" y="45"/>
                  </a:cubicBezTo>
                  <a:cubicBezTo>
                    <a:pt x="51" y="45"/>
                    <a:pt x="51" y="45"/>
                    <a:pt x="51" y="45"/>
                  </a:cubicBezTo>
                  <a:cubicBezTo>
                    <a:pt x="51" y="45"/>
                    <a:pt x="51" y="45"/>
                    <a:pt x="51" y="45"/>
                  </a:cubicBezTo>
                  <a:cubicBezTo>
                    <a:pt x="51" y="45"/>
                    <a:pt x="51" y="45"/>
                    <a:pt x="51" y="45"/>
                  </a:cubicBezTo>
                  <a:lnTo>
                    <a:pt x="52" y="45"/>
                  </a:lnTo>
                  <a:close/>
                  <a:moveTo>
                    <a:pt x="37" y="45"/>
                  </a:moveTo>
                  <a:cubicBezTo>
                    <a:pt x="36" y="45"/>
                    <a:pt x="36" y="45"/>
                    <a:pt x="36" y="45"/>
                  </a:cubicBezTo>
                  <a:cubicBezTo>
                    <a:pt x="36" y="45"/>
                    <a:pt x="36" y="45"/>
                    <a:pt x="36" y="45"/>
                  </a:cubicBezTo>
                  <a:cubicBezTo>
                    <a:pt x="36" y="45"/>
                    <a:pt x="36" y="45"/>
                    <a:pt x="37" y="45"/>
                  </a:cubicBezTo>
                  <a:cubicBezTo>
                    <a:pt x="37" y="45"/>
                    <a:pt x="37" y="45"/>
                    <a:pt x="37" y="45"/>
                  </a:cubicBezTo>
                  <a:close/>
                  <a:moveTo>
                    <a:pt x="38" y="44"/>
                  </a:moveTo>
                  <a:cubicBezTo>
                    <a:pt x="38" y="44"/>
                    <a:pt x="38" y="44"/>
                    <a:pt x="38" y="44"/>
                  </a:cubicBezTo>
                  <a:cubicBezTo>
                    <a:pt x="38" y="44"/>
                    <a:pt x="38" y="44"/>
                    <a:pt x="38" y="44"/>
                  </a:cubicBezTo>
                  <a:cubicBezTo>
                    <a:pt x="38" y="44"/>
                    <a:pt x="38" y="44"/>
                    <a:pt x="38" y="44"/>
                  </a:cubicBezTo>
                  <a:cubicBezTo>
                    <a:pt x="38" y="45"/>
                    <a:pt x="38" y="45"/>
                    <a:pt x="38" y="45"/>
                  </a:cubicBezTo>
                  <a:cubicBezTo>
                    <a:pt x="38" y="45"/>
                    <a:pt x="38" y="45"/>
                    <a:pt x="38" y="45"/>
                  </a:cubicBezTo>
                  <a:cubicBezTo>
                    <a:pt x="38" y="45"/>
                    <a:pt x="38" y="45"/>
                    <a:pt x="38" y="45"/>
                  </a:cubicBezTo>
                  <a:lnTo>
                    <a:pt x="38" y="44"/>
                  </a:lnTo>
                  <a:close/>
                  <a:moveTo>
                    <a:pt x="35" y="44"/>
                  </a:moveTo>
                  <a:cubicBezTo>
                    <a:pt x="35" y="44"/>
                    <a:pt x="35" y="44"/>
                    <a:pt x="35" y="44"/>
                  </a:cubicBezTo>
                  <a:cubicBezTo>
                    <a:pt x="35" y="44"/>
                    <a:pt x="35" y="44"/>
                    <a:pt x="35" y="44"/>
                  </a:cubicBezTo>
                  <a:cubicBezTo>
                    <a:pt x="35" y="44"/>
                    <a:pt x="35" y="44"/>
                    <a:pt x="35" y="44"/>
                  </a:cubicBezTo>
                  <a:cubicBezTo>
                    <a:pt x="35" y="44"/>
                    <a:pt x="35" y="44"/>
                    <a:pt x="35" y="44"/>
                  </a:cubicBezTo>
                  <a:close/>
                  <a:moveTo>
                    <a:pt x="34" y="43"/>
                  </a:moveTo>
                  <a:cubicBezTo>
                    <a:pt x="34" y="43"/>
                    <a:pt x="34" y="43"/>
                    <a:pt x="34" y="43"/>
                  </a:cubicBezTo>
                  <a:cubicBezTo>
                    <a:pt x="34" y="44"/>
                    <a:pt x="34" y="44"/>
                    <a:pt x="34" y="44"/>
                  </a:cubicBezTo>
                  <a:cubicBezTo>
                    <a:pt x="34" y="44"/>
                    <a:pt x="34" y="44"/>
                    <a:pt x="34" y="44"/>
                  </a:cubicBezTo>
                  <a:cubicBezTo>
                    <a:pt x="35" y="43"/>
                    <a:pt x="35" y="43"/>
                    <a:pt x="35" y="43"/>
                  </a:cubicBezTo>
                  <a:cubicBezTo>
                    <a:pt x="34" y="43"/>
                    <a:pt x="34" y="43"/>
                    <a:pt x="34" y="43"/>
                  </a:cubicBezTo>
                  <a:close/>
                  <a:moveTo>
                    <a:pt x="40" y="43"/>
                  </a:moveTo>
                  <a:cubicBezTo>
                    <a:pt x="40" y="43"/>
                    <a:pt x="40" y="43"/>
                    <a:pt x="40" y="43"/>
                  </a:cubicBezTo>
                  <a:cubicBezTo>
                    <a:pt x="40" y="43"/>
                    <a:pt x="40" y="43"/>
                    <a:pt x="40" y="43"/>
                  </a:cubicBezTo>
                  <a:cubicBezTo>
                    <a:pt x="40" y="43"/>
                    <a:pt x="40" y="43"/>
                    <a:pt x="40" y="43"/>
                  </a:cubicBezTo>
                  <a:close/>
                  <a:moveTo>
                    <a:pt x="42" y="43"/>
                  </a:moveTo>
                  <a:cubicBezTo>
                    <a:pt x="41" y="43"/>
                    <a:pt x="41" y="43"/>
                    <a:pt x="41" y="43"/>
                  </a:cubicBezTo>
                  <a:cubicBezTo>
                    <a:pt x="41" y="43"/>
                    <a:pt x="41" y="43"/>
                    <a:pt x="41" y="43"/>
                  </a:cubicBezTo>
                  <a:cubicBezTo>
                    <a:pt x="41" y="43"/>
                    <a:pt x="41" y="43"/>
                    <a:pt x="41" y="43"/>
                  </a:cubicBezTo>
                  <a:lnTo>
                    <a:pt x="42" y="43"/>
                  </a:lnTo>
                  <a:close/>
                  <a:moveTo>
                    <a:pt x="51" y="42"/>
                  </a:moveTo>
                  <a:cubicBezTo>
                    <a:pt x="51" y="42"/>
                    <a:pt x="51" y="42"/>
                    <a:pt x="51" y="42"/>
                  </a:cubicBezTo>
                  <a:cubicBezTo>
                    <a:pt x="51" y="42"/>
                    <a:pt x="51" y="42"/>
                    <a:pt x="51" y="42"/>
                  </a:cubicBezTo>
                  <a:cubicBezTo>
                    <a:pt x="51" y="42"/>
                    <a:pt x="51" y="42"/>
                    <a:pt x="51" y="42"/>
                  </a:cubicBezTo>
                  <a:cubicBezTo>
                    <a:pt x="51" y="42"/>
                    <a:pt x="51" y="42"/>
                    <a:pt x="51" y="42"/>
                  </a:cubicBezTo>
                  <a:close/>
                  <a:moveTo>
                    <a:pt x="37" y="42"/>
                  </a:moveTo>
                  <a:cubicBezTo>
                    <a:pt x="38" y="42"/>
                    <a:pt x="38" y="42"/>
                    <a:pt x="38" y="42"/>
                  </a:cubicBezTo>
                  <a:cubicBezTo>
                    <a:pt x="37" y="42"/>
                    <a:pt x="37" y="42"/>
                    <a:pt x="37" y="42"/>
                  </a:cubicBezTo>
                  <a:cubicBezTo>
                    <a:pt x="37" y="42"/>
                    <a:pt x="37" y="42"/>
                    <a:pt x="37" y="42"/>
                  </a:cubicBezTo>
                  <a:cubicBezTo>
                    <a:pt x="38" y="42"/>
                    <a:pt x="38" y="42"/>
                    <a:pt x="38" y="42"/>
                  </a:cubicBezTo>
                  <a:cubicBezTo>
                    <a:pt x="38" y="42"/>
                    <a:pt x="38" y="42"/>
                    <a:pt x="38" y="42"/>
                  </a:cubicBezTo>
                  <a:lnTo>
                    <a:pt x="37" y="42"/>
                  </a:lnTo>
                  <a:close/>
                  <a:moveTo>
                    <a:pt x="35" y="42"/>
                  </a:moveTo>
                  <a:cubicBezTo>
                    <a:pt x="35" y="42"/>
                    <a:pt x="35" y="42"/>
                    <a:pt x="35" y="42"/>
                  </a:cubicBezTo>
                  <a:cubicBezTo>
                    <a:pt x="35" y="42"/>
                    <a:pt x="35" y="42"/>
                    <a:pt x="35" y="43"/>
                  </a:cubicBezTo>
                  <a:cubicBezTo>
                    <a:pt x="36" y="42"/>
                    <a:pt x="36" y="42"/>
                    <a:pt x="35" y="42"/>
                  </a:cubicBezTo>
                  <a:cubicBezTo>
                    <a:pt x="35" y="42"/>
                    <a:pt x="35" y="42"/>
                    <a:pt x="35" y="42"/>
                  </a:cubicBezTo>
                  <a:cubicBezTo>
                    <a:pt x="35" y="42"/>
                    <a:pt x="35" y="42"/>
                    <a:pt x="35" y="42"/>
                  </a:cubicBezTo>
                  <a:close/>
                  <a:moveTo>
                    <a:pt x="51" y="41"/>
                  </a:moveTo>
                  <a:cubicBezTo>
                    <a:pt x="51" y="41"/>
                    <a:pt x="51" y="41"/>
                    <a:pt x="51" y="41"/>
                  </a:cubicBezTo>
                  <a:cubicBezTo>
                    <a:pt x="51" y="41"/>
                    <a:pt x="51" y="41"/>
                    <a:pt x="51" y="41"/>
                  </a:cubicBezTo>
                  <a:cubicBezTo>
                    <a:pt x="51" y="41"/>
                    <a:pt x="51" y="41"/>
                    <a:pt x="51" y="41"/>
                  </a:cubicBezTo>
                  <a:close/>
                  <a:moveTo>
                    <a:pt x="42" y="41"/>
                  </a:moveTo>
                  <a:cubicBezTo>
                    <a:pt x="42" y="41"/>
                    <a:pt x="42" y="41"/>
                    <a:pt x="42" y="41"/>
                  </a:cubicBezTo>
                  <a:cubicBezTo>
                    <a:pt x="42" y="41"/>
                    <a:pt x="42" y="41"/>
                    <a:pt x="42" y="41"/>
                  </a:cubicBezTo>
                  <a:cubicBezTo>
                    <a:pt x="43" y="41"/>
                    <a:pt x="43" y="41"/>
                    <a:pt x="43" y="41"/>
                  </a:cubicBezTo>
                  <a:cubicBezTo>
                    <a:pt x="42" y="41"/>
                    <a:pt x="42" y="41"/>
                    <a:pt x="42" y="41"/>
                  </a:cubicBezTo>
                  <a:close/>
                  <a:moveTo>
                    <a:pt x="49" y="40"/>
                  </a:moveTo>
                  <a:cubicBezTo>
                    <a:pt x="49" y="40"/>
                    <a:pt x="49" y="40"/>
                    <a:pt x="49" y="40"/>
                  </a:cubicBezTo>
                  <a:cubicBezTo>
                    <a:pt x="49" y="40"/>
                    <a:pt x="49" y="40"/>
                    <a:pt x="49" y="40"/>
                  </a:cubicBezTo>
                  <a:cubicBezTo>
                    <a:pt x="49" y="40"/>
                    <a:pt x="49" y="40"/>
                    <a:pt x="49" y="40"/>
                  </a:cubicBezTo>
                  <a:cubicBezTo>
                    <a:pt x="49" y="41"/>
                    <a:pt x="49" y="41"/>
                    <a:pt x="49" y="41"/>
                  </a:cubicBezTo>
                  <a:cubicBezTo>
                    <a:pt x="49" y="41"/>
                    <a:pt x="49" y="41"/>
                    <a:pt x="49" y="41"/>
                  </a:cubicBezTo>
                  <a:cubicBezTo>
                    <a:pt x="49" y="41"/>
                    <a:pt x="49" y="41"/>
                    <a:pt x="49" y="41"/>
                  </a:cubicBezTo>
                  <a:cubicBezTo>
                    <a:pt x="49" y="41"/>
                    <a:pt x="49" y="41"/>
                    <a:pt x="49" y="41"/>
                  </a:cubicBezTo>
                  <a:cubicBezTo>
                    <a:pt x="49" y="41"/>
                    <a:pt x="49" y="41"/>
                    <a:pt x="49" y="41"/>
                  </a:cubicBezTo>
                  <a:cubicBezTo>
                    <a:pt x="49" y="40"/>
                    <a:pt x="49" y="40"/>
                    <a:pt x="49" y="40"/>
                  </a:cubicBezTo>
                  <a:cubicBezTo>
                    <a:pt x="49" y="40"/>
                    <a:pt x="49" y="40"/>
                    <a:pt x="49" y="40"/>
                  </a:cubicBezTo>
                  <a:cubicBezTo>
                    <a:pt x="49" y="40"/>
                    <a:pt x="49" y="40"/>
                    <a:pt x="49" y="40"/>
                  </a:cubicBezTo>
                  <a:cubicBezTo>
                    <a:pt x="49" y="40"/>
                    <a:pt x="49" y="40"/>
                    <a:pt x="49" y="40"/>
                  </a:cubicBezTo>
                  <a:close/>
                  <a:moveTo>
                    <a:pt x="33" y="40"/>
                  </a:moveTo>
                  <a:cubicBezTo>
                    <a:pt x="33" y="41"/>
                    <a:pt x="33" y="41"/>
                    <a:pt x="33" y="41"/>
                  </a:cubicBezTo>
                  <a:cubicBezTo>
                    <a:pt x="33" y="41"/>
                    <a:pt x="33" y="41"/>
                    <a:pt x="33" y="41"/>
                  </a:cubicBezTo>
                  <a:cubicBezTo>
                    <a:pt x="34" y="41"/>
                    <a:pt x="34" y="41"/>
                    <a:pt x="34" y="41"/>
                  </a:cubicBezTo>
                  <a:cubicBezTo>
                    <a:pt x="34" y="41"/>
                    <a:pt x="34" y="41"/>
                    <a:pt x="34" y="41"/>
                  </a:cubicBezTo>
                  <a:cubicBezTo>
                    <a:pt x="34" y="41"/>
                    <a:pt x="34" y="41"/>
                    <a:pt x="34" y="41"/>
                  </a:cubicBezTo>
                  <a:cubicBezTo>
                    <a:pt x="34" y="41"/>
                    <a:pt x="34" y="41"/>
                    <a:pt x="34" y="41"/>
                  </a:cubicBezTo>
                  <a:cubicBezTo>
                    <a:pt x="34" y="41"/>
                    <a:pt x="34" y="40"/>
                    <a:pt x="34" y="40"/>
                  </a:cubicBezTo>
                  <a:cubicBezTo>
                    <a:pt x="34" y="40"/>
                    <a:pt x="34" y="40"/>
                    <a:pt x="34" y="40"/>
                  </a:cubicBezTo>
                  <a:lnTo>
                    <a:pt x="33" y="40"/>
                  </a:lnTo>
                  <a:close/>
                  <a:moveTo>
                    <a:pt x="51" y="39"/>
                  </a:moveTo>
                  <a:cubicBezTo>
                    <a:pt x="51" y="39"/>
                    <a:pt x="51" y="39"/>
                    <a:pt x="51" y="39"/>
                  </a:cubicBezTo>
                  <a:cubicBezTo>
                    <a:pt x="51" y="39"/>
                    <a:pt x="51" y="39"/>
                    <a:pt x="51" y="39"/>
                  </a:cubicBezTo>
                  <a:cubicBezTo>
                    <a:pt x="51" y="39"/>
                    <a:pt x="51" y="39"/>
                    <a:pt x="51" y="39"/>
                  </a:cubicBezTo>
                  <a:close/>
                  <a:moveTo>
                    <a:pt x="48" y="39"/>
                  </a:moveTo>
                  <a:cubicBezTo>
                    <a:pt x="48" y="39"/>
                    <a:pt x="48" y="39"/>
                    <a:pt x="48" y="39"/>
                  </a:cubicBezTo>
                  <a:cubicBezTo>
                    <a:pt x="48" y="39"/>
                    <a:pt x="48" y="39"/>
                    <a:pt x="48" y="39"/>
                  </a:cubicBezTo>
                  <a:cubicBezTo>
                    <a:pt x="49" y="39"/>
                    <a:pt x="49" y="39"/>
                    <a:pt x="49" y="39"/>
                  </a:cubicBezTo>
                  <a:cubicBezTo>
                    <a:pt x="49" y="39"/>
                    <a:pt x="49" y="39"/>
                    <a:pt x="49" y="39"/>
                  </a:cubicBezTo>
                  <a:cubicBezTo>
                    <a:pt x="48" y="39"/>
                    <a:pt x="48" y="39"/>
                    <a:pt x="48" y="39"/>
                  </a:cubicBezTo>
                  <a:cubicBezTo>
                    <a:pt x="48" y="39"/>
                    <a:pt x="48" y="39"/>
                    <a:pt x="48" y="39"/>
                  </a:cubicBezTo>
                  <a:close/>
                  <a:moveTo>
                    <a:pt x="47" y="39"/>
                  </a:moveTo>
                  <a:cubicBezTo>
                    <a:pt x="47" y="39"/>
                    <a:pt x="47" y="39"/>
                    <a:pt x="47" y="39"/>
                  </a:cubicBezTo>
                  <a:cubicBezTo>
                    <a:pt x="47" y="39"/>
                    <a:pt x="47" y="39"/>
                    <a:pt x="47" y="39"/>
                  </a:cubicBezTo>
                  <a:cubicBezTo>
                    <a:pt x="47" y="39"/>
                    <a:pt x="47" y="39"/>
                    <a:pt x="47" y="39"/>
                  </a:cubicBezTo>
                  <a:cubicBezTo>
                    <a:pt x="47" y="39"/>
                    <a:pt x="47" y="39"/>
                    <a:pt x="47" y="39"/>
                  </a:cubicBezTo>
                  <a:cubicBezTo>
                    <a:pt x="47" y="39"/>
                    <a:pt x="47" y="39"/>
                    <a:pt x="47" y="39"/>
                  </a:cubicBezTo>
                  <a:cubicBezTo>
                    <a:pt x="47" y="39"/>
                    <a:pt x="47" y="39"/>
                    <a:pt x="47" y="39"/>
                  </a:cubicBezTo>
                  <a:cubicBezTo>
                    <a:pt x="47" y="39"/>
                    <a:pt x="47" y="39"/>
                    <a:pt x="47" y="39"/>
                  </a:cubicBezTo>
                  <a:cubicBezTo>
                    <a:pt x="47" y="39"/>
                    <a:pt x="47" y="39"/>
                    <a:pt x="47" y="39"/>
                  </a:cubicBezTo>
                  <a:cubicBezTo>
                    <a:pt x="47" y="39"/>
                    <a:pt x="47" y="39"/>
                    <a:pt x="47" y="39"/>
                  </a:cubicBezTo>
                  <a:close/>
                  <a:moveTo>
                    <a:pt x="48" y="38"/>
                  </a:moveTo>
                  <a:cubicBezTo>
                    <a:pt x="48" y="39"/>
                    <a:pt x="48" y="39"/>
                    <a:pt x="48" y="39"/>
                  </a:cubicBezTo>
                  <a:cubicBezTo>
                    <a:pt x="48" y="38"/>
                    <a:pt x="48" y="38"/>
                    <a:pt x="48" y="38"/>
                  </a:cubicBezTo>
                  <a:cubicBezTo>
                    <a:pt x="48" y="38"/>
                    <a:pt x="48" y="38"/>
                    <a:pt x="48" y="38"/>
                  </a:cubicBezTo>
                  <a:close/>
                  <a:moveTo>
                    <a:pt x="50" y="38"/>
                  </a:moveTo>
                  <a:cubicBezTo>
                    <a:pt x="50" y="38"/>
                    <a:pt x="50" y="38"/>
                    <a:pt x="50" y="38"/>
                  </a:cubicBezTo>
                  <a:cubicBezTo>
                    <a:pt x="50" y="38"/>
                    <a:pt x="50" y="38"/>
                    <a:pt x="50" y="38"/>
                  </a:cubicBezTo>
                  <a:cubicBezTo>
                    <a:pt x="49" y="38"/>
                    <a:pt x="49" y="38"/>
                    <a:pt x="49" y="38"/>
                  </a:cubicBezTo>
                  <a:lnTo>
                    <a:pt x="50" y="38"/>
                  </a:lnTo>
                  <a:close/>
                  <a:moveTo>
                    <a:pt x="46" y="37"/>
                  </a:moveTo>
                  <a:cubicBezTo>
                    <a:pt x="46" y="37"/>
                    <a:pt x="46" y="37"/>
                    <a:pt x="46" y="37"/>
                  </a:cubicBezTo>
                  <a:cubicBezTo>
                    <a:pt x="46" y="37"/>
                    <a:pt x="46" y="37"/>
                    <a:pt x="46" y="37"/>
                  </a:cubicBezTo>
                  <a:cubicBezTo>
                    <a:pt x="46" y="37"/>
                    <a:pt x="46" y="37"/>
                    <a:pt x="46" y="37"/>
                  </a:cubicBezTo>
                  <a:close/>
                  <a:moveTo>
                    <a:pt x="35" y="37"/>
                  </a:moveTo>
                  <a:cubicBezTo>
                    <a:pt x="35" y="37"/>
                    <a:pt x="35" y="37"/>
                    <a:pt x="35" y="37"/>
                  </a:cubicBezTo>
                  <a:cubicBezTo>
                    <a:pt x="35" y="37"/>
                    <a:pt x="35" y="37"/>
                    <a:pt x="35" y="37"/>
                  </a:cubicBezTo>
                  <a:cubicBezTo>
                    <a:pt x="35" y="37"/>
                    <a:pt x="35" y="37"/>
                    <a:pt x="35" y="37"/>
                  </a:cubicBezTo>
                  <a:cubicBezTo>
                    <a:pt x="35" y="37"/>
                    <a:pt x="35" y="37"/>
                    <a:pt x="35" y="37"/>
                  </a:cubicBezTo>
                  <a:close/>
                  <a:moveTo>
                    <a:pt x="47" y="36"/>
                  </a:move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lnTo>
                    <a:pt x="47" y="36"/>
                  </a:lnTo>
                  <a:close/>
                  <a:moveTo>
                    <a:pt x="52" y="54"/>
                  </a:moveTo>
                  <a:cubicBezTo>
                    <a:pt x="52" y="54"/>
                    <a:pt x="52" y="54"/>
                    <a:pt x="52" y="54"/>
                  </a:cubicBezTo>
                  <a:cubicBezTo>
                    <a:pt x="52" y="54"/>
                    <a:pt x="52" y="53"/>
                    <a:pt x="51" y="53"/>
                  </a:cubicBezTo>
                  <a:cubicBezTo>
                    <a:pt x="51" y="53"/>
                    <a:pt x="52" y="53"/>
                    <a:pt x="52" y="52"/>
                  </a:cubicBezTo>
                  <a:cubicBezTo>
                    <a:pt x="52" y="52"/>
                    <a:pt x="52" y="52"/>
                    <a:pt x="52" y="52"/>
                  </a:cubicBezTo>
                  <a:cubicBezTo>
                    <a:pt x="52" y="52"/>
                    <a:pt x="52" y="52"/>
                    <a:pt x="52" y="52"/>
                  </a:cubicBezTo>
                  <a:cubicBezTo>
                    <a:pt x="52" y="51"/>
                    <a:pt x="52" y="51"/>
                    <a:pt x="52" y="51"/>
                  </a:cubicBezTo>
                  <a:cubicBezTo>
                    <a:pt x="52" y="52"/>
                    <a:pt x="52" y="52"/>
                    <a:pt x="52" y="52"/>
                  </a:cubicBezTo>
                  <a:cubicBezTo>
                    <a:pt x="52" y="52"/>
                    <a:pt x="51" y="52"/>
                    <a:pt x="51" y="52"/>
                  </a:cubicBezTo>
                  <a:cubicBezTo>
                    <a:pt x="51" y="52"/>
                    <a:pt x="51" y="52"/>
                    <a:pt x="51" y="52"/>
                  </a:cubicBezTo>
                  <a:cubicBezTo>
                    <a:pt x="51" y="53"/>
                    <a:pt x="51" y="53"/>
                    <a:pt x="51" y="53"/>
                  </a:cubicBezTo>
                  <a:cubicBezTo>
                    <a:pt x="51" y="53"/>
                    <a:pt x="51" y="53"/>
                    <a:pt x="51" y="53"/>
                  </a:cubicBezTo>
                  <a:cubicBezTo>
                    <a:pt x="51" y="53"/>
                    <a:pt x="51" y="53"/>
                    <a:pt x="51" y="53"/>
                  </a:cubicBezTo>
                  <a:cubicBezTo>
                    <a:pt x="51" y="54"/>
                    <a:pt x="51" y="54"/>
                    <a:pt x="51" y="54"/>
                  </a:cubicBezTo>
                  <a:cubicBezTo>
                    <a:pt x="51" y="54"/>
                    <a:pt x="51" y="54"/>
                    <a:pt x="51" y="54"/>
                  </a:cubicBezTo>
                  <a:cubicBezTo>
                    <a:pt x="51" y="55"/>
                    <a:pt x="51" y="55"/>
                    <a:pt x="51" y="55"/>
                  </a:cubicBezTo>
                  <a:cubicBezTo>
                    <a:pt x="51" y="55"/>
                    <a:pt x="51" y="55"/>
                    <a:pt x="51" y="55"/>
                  </a:cubicBezTo>
                  <a:cubicBezTo>
                    <a:pt x="52" y="55"/>
                    <a:pt x="52" y="55"/>
                    <a:pt x="52" y="55"/>
                  </a:cubicBezTo>
                  <a:cubicBezTo>
                    <a:pt x="52" y="55"/>
                    <a:pt x="52" y="55"/>
                    <a:pt x="52" y="55"/>
                  </a:cubicBezTo>
                  <a:cubicBezTo>
                    <a:pt x="52" y="54"/>
                    <a:pt x="52" y="54"/>
                    <a:pt x="52" y="54"/>
                  </a:cubicBezTo>
                  <a:cubicBezTo>
                    <a:pt x="52" y="54"/>
                    <a:pt x="52" y="54"/>
                    <a:pt x="52" y="54"/>
                  </a:cubicBezTo>
                  <a:close/>
                  <a:moveTo>
                    <a:pt x="58" y="48"/>
                  </a:moveTo>
                  <a:cubicBezTo>
                    <a:pt x="58" y="48"/>
                    <a:pt x="58" y="48"/>
                    <a:pt x="58" y="48"/>
                  </a:cubicBezTo>
                  <a:cubicBezTo>
                    <a:pt x="58" y="48"/>
                    <a:pt x="58" y="48"/>
                    <a:pt x="58" y="48"/>
                  </a:cubicBezTo>
                  <a:cubicBezTo>
                    <a:pt x="58" y="48"/>
                    <a:pt x="58" y="48"/>
                    <a:pt x="58" y="48"/>
                  </a:cubicBezTo>
                  <a:cubicBezTo>
                    <a:pt x="58" y="47"/>
                    <a:pt x="58" y="47"/>
                    <a:pt x="58" y="47"/>
                  </a:cubicBezTo>
                  <a:cubicBezTo>
                    <a:pt x="58" y="47"/>
                    <a:pt x="58" y="47"/>
                    <a:pt x="58" y="47"/>
                  </a:cubicBezTo>
                  <a:cubicBezTo>
                    <a:pt x="58" y="47"/>
                    <a:pt x="58" y="47"/>
                    <a:pt x="58" y="47"/>
                  </a:cubicBezTo>
                  <a:cubicBezTo>
                    <a:pt x="58" y="47"/>
                    <a:pt x="58" y="47"/>
                    <a:pt x="58" y="47"/>
                  </a:cubicBezTo>
                  <a:cubicBezTo>
                    <a:pt x="58" y="46"/>
                    <a:pt x="58" y="46"/>
                    <a:pt x="58" y="46"/>
                  </a:cubicBezTo>
                  <a:cubicBezTo>
                    <a:pt x="58" y="46"/>
                    <a:pt x="58" y="46"/>
                    <a:pt x="58" y="46"/>
                  </a:cubicBezTo>
                  <a:cubicBezTo>
                    <a:pt x="58" y="46"/>
                    <a:pt x="58" y="46"/>
                    <a:pt x="58" y="46"/>
                  </a:cubicBezTo>
                  <a:cubicBezTo>
                    <a:pt x="58" y="46"/>
                    <a:pt x="58" y="46"/>
                    <a:pt x="58" y="46"/>
                  </a:cubicBezTo>
                  <a:cubicBezTo>
                    <a:pt x="57" y="46"/>
                    <a:pt x="57" y="47"/>
                    <a:pt x="56" y="47"/>
                  </a:cubicBezTo>
                  <a:cubicBezTo>
                    <a:pt x="56" y="47"/>
                    <a:pt x="56" y="47"/>
                    <a:pt x="56" y="47"/>
                  </a:cubicBezTo>
                  <a:cubicBezTo>
                    <a:pt x="55" y="48"/>
                    <a:pt x="55" y="48"/>
                    <a:pt x="55" y="48"/>
                  </a:cubicBezTo>
                  <a:cubicBezTo>
                    <a:pt x="55" y="49"/>
                    <a:pt x="55" y="49"/>
                    <a:pt x="55" y="49"/>
                  </a:cubicBezTo>
                  <a:cubicBezTo>
                    <a:pt x="55" y="49"/>
                    <a:pt x="55" y="49"/>
                    <a:pt x="55" y="49"/>
                  </a:cubicBezTo>
                  <a:cubicBezTo>
                    <a:pt x="55" y="49"/>
                    <a:pt x="55" y="49"/>
                    <a:pt x="55" y="49"/>
                  </a:cubicBezTo>
                  <a:cubicBezTo>
                    <a:pt x="55" y="49"/>
                    <a:pt x="55" y="50"/>
                    <a:pt x="55" y="50"/>
                  </a:cubicBezTo>
                  <a:cubicBezTo>
                    <a:pt x="55" y="51"/>
                    <a:pt x="55" y="51"/>
                    <a:pt x="55" y="51"/>
                  </a:cubicBezTo>
                  <a:cubicBezTo>
                    <a:pt x="56" y="51"/>
                    <a:pt x="57" y="50"/>
                    <a:pt x="57" y="49"/>
                  </a:cubicBezTo>
                  <a:cubicBezTo>
                    <a:pt x="57" y="49"/>
                    <a:pt x="57" y="49"/>
                    <a:pt x="57" y="49"/>
                  </a:cubicBezTo>
                  <a:cubicBezTo>
                    <a:pt x="57" y="49"/>
                    <a:pt x="57" y="49"/>
                    <a:pt x="57" y="49"/>
                  </a:cubicBezTo>
                  <a:cubicBezTo>
                    <a:pt x="57" y="49"/>
                    <a:pt x="57" y="49"/>
                    <a:pt x="57" y="49"/>
                  </a:cubicBezTo>
                  <a:cubicBezTo>
                    <a:pt x="57" y="49"/>
                    <a:pt x="57" y="49"/>
                    <a:pt x="57" y="49"/>
                  </a:cubicBezTo>
                  <a:cubicBezTo>
                    <a:pt x="57" y="49"/>
                    <a:pt x="57" y="49"/>
                    <a:pt x="57" y="49"/>
                  </a:cubicBezTo>
                  <a:lnTo>
                    <a:pt x="58" y="48"/>
                  </a:lnTo>
                  <a:close/>
                  <a:moveTo>
                    <a:pt x="40" y="46"/>
                  </a:moveTo>
                  <a:cubicBezTo>
                    <a:pt x="40" y="46"/>
                    <a:pt x="40" y="46"/>
                    <a:pt x="40" y="46"/>
                  </a:cubicBezTo>
                  <a:cubicBezTo>
                    <a:pt x="40" y="47"/>
                    <a:pt x="40" y="47"/>
                    <a:pt x="40" y="47"/>
                  </a:cubicBezTo>
                  <a:cubicBezTo>
                    <a:pt x="40" y="47"/>
                    <a:pt x="40" y="47"/>
                    <a:pt x="40" y="47"/>
                  </a:cubicBezTo>
                  <a:cubicBezTo>
                    <a:pt x="40" y="47"/>
                    <a:pt x="40" y="47"/>
                    <a:pt x="40" y="47"/>
                  </a:cubicBezTo>
                  <a:cubicBezTo>
                    <a:pt x="39" y="47"/>
                    <a:pt x="39" y="47"/>
                    <a:pt x="39" y="47"/>
                  </a:cubicBezTo>
                  <a:cubicBezTo>
                    <a:pt x="40" y="47"/>
                    <a:pt x="40" y="47"/>
                    <a:pt x="40" y="47"/>
                  </a:cubicBezTo>
                  <a:cubicBezTo>
                    <a:pt x="40" y="47"/>
                    <a:pt x="40" y="47"/>
                    <a:pt x="40" y="47"/>
                  </a:cubicBezTo>
                  <a:cubicBezTo>
                    <a:pt x="40" y="47"/>
                    <a:pt x="40" y="47"/>
                    <a:pt x="40" y="47"/>
                  </a:cubicBezTo>
                  <a:cubicBezTo>
                    <a:pt x="40" y="47"/>
                    <a:pt x="40" y="47"/>
                    <a:pt x="40" y="47"/>
                  </a:cubicBezTo>
                  <a:cubicBezTo>
                    <a:pt x="40" y="46"/>
                    <a:pt x="40" y="46"/>
                    <a:pt x="40" y="46"/>
                  </a:cubicBezTo>
                  <a:close/>
                  <a:moveTo>
                    <a:pt x="52" y="46"/>
                  </a:moveTo>
                  <a:cubicBezTo>
                    <a:pt x="52" y="46"/>
                    <a:pt x="52" y="46"/>
                    <a:pt x="52" y="46"/>
                  </a:cubicBezTo>
                  <a:cubicBezTo>
                    <a:pt x="52" y="47"/>
                    <a:pt x="52" y="47"/>
                    <a:pt x="52" y="47"/>
                  </a:cubicBezTo>
                  <a:cubicBezTo>
                    <a:pt x="52" y="46"/>
                    <a:pt x="52" y="46"/>
                    <a:pt x="52" y="46"/>
                  </a:cubicBezTo>
                  <a:cubicBezTo>
                    <a:pt x="53" y="47"/>
                    <a:pt x="53" y="47"/>
                    <a:pt x="53" y="47"/>
                  </a:cubicBezTo>
                  <a:cubicBezTo>
                    <a:pt x="53" y="47"/>
                    <a:pt x="53" y="47"/>
                    <a:pt x="53" y="47"/>
                  </a:cubicBezTo>
                  <a:cubicBezTo>
                    <a:pt x="53" y="47"/>
                    <a:pt x="53" y="47"/>
                    <a:pt x="53" y="47"/>
                  </a:cubicBezTo>
                  <a:cubicBezTo>
                    <a:pt x="53" y="46"/>
                    <a:pt x="53" y="46"/>
                    <a:pt x="53" y="46"/>
                  </a:cubicBezTo>
                  <a:cubicBezTo>
                    <a:pt x="53" y="46"/>
                    <a:pt x="53" y="46"/>
                    <a:pt x="53" y="46"/>
                  </a:cubicBezTo>
                  <a:cubicBezTo>
                    <a:pt x="53" y="46"/>
                    <a:pt x="53" y="46"/>
                    <a:pt x="53" y="46"/>
                  </a:cubicBezTo>
                  <a:cubicBezTo>
                    <a:pt x="52" y="46"/>
                    <a:pt x="52" y="46"/>
                    <a:pt x="52" y="46"/>
                  </a:cubicBezTo>
                  <a:close/>
                  <a:moveTo>
                    <a:pt x="46" y="45"/>
                  </a:moveTo>
                  <a:cubicBezTo>
                    <a:pt x="45" y="45"/>
                    <a:pt x="45" y="45"/>
                    <a:pt x="45" y="45"/>
                  </a:cubicBezTo>
                  <a:cubicBezTo>
                    <a:pt x="45" y="46"/>
                    <a:pt x="45" y="46"/>
                    <a:pt x="45" y="46"/>
                  </a:cubicBezTo>
                  <a:cubicBezTo>
                    <a:pt x="46" y="46"/>
                    <a:pt x="46" y="46"/>
                    <a:pt x="46" y="46"/>
                  </a:cubicBezTo>
                  <a:cubicBezTo>
                    <a:pt x="46" y="46"/>
                    <a:pt x="46" y="46"/>
                    <a:pt x="46" y="46"/>
                  </a:cubicBezTo>
                  <a:cubicBezTo>
                    <a:pt x="46" y="46"/>
                    <a:pt x="46" y="46"/>
                    <a:pt x="46" y="46"/>
                  </a:cubicBezTo>
                  <a:cubicBezTo>
                    <a:pt x="46" y="45"/>
                    <a:pt x="46" y="45"/>
                    <a:pt x="46" y="45"/>
                  </a:cubicBezTo>
                  <a:cubicBezTo>
                    <a:pt x="46" y="45"/>
                    <a:pt x="46" y="45"/>
                    <a:pt x="46" y="45"/>
                  </a:cubicBezTo>
                  <a:cubicBezTo>
                    <a:pt x="47" y="45"/>
                    <a:pt x="47" y="45"/>
                    <a:pt x="47" y="45"/>
                  </a:cubicBezTo>
                  <a:cubicBezTo>
                    <a:pt x="46" y="45"/>
                    <a:pt x="46" y="45"/>
                    <a:pt x="46" y="45"/>
                  </a:cubicBezTo>
                  <a:cubicBezTo>
                    <a:pt x="46" y="45"/>
                    <a:pt x="46" y="45"/>
                    <a:pt x="46" y="45"/>
                  </a:cubicBezTo>
                  <a:cubicBezTo>
                    <a:pt x="46" y="45"/>
                    <a:pt x="46" y="45"/>
                    <a:pt x="46" y="45"/>
                  </a:cubicBezTo>
                  <a:cubicBezTo>
                    <a:pt x="46" y="45"/>
                    <a:pt x="46" y="45"/>
                    <a:pt x="46" y="45"/>
                  </a:cubicBezTo>
                  <a:cubicBezTo>
                    <a:pt x="46" y="45"/>
                    <a:pt x="46" y="45"/>
                    <a:pt x="46" y="45"/>
                  </a:cubicBezTo>
                  <a:close/>
                  <a:moveTo>
                    <a:pt x="55" y="45"/>
                  </a:moveTo>
                  <a:cubicBezTo>
                    <a:pt x="55" y="45"/>
                    <a:pt x="55" y="45"/>
                    <a:pt x="55" y="45"/>
                  </a:cubicBezTo>
                  <a:cubicBezTo>
                    <a:pt x="56" y="45"/>
                    <a:pt x="56" y="45"/>
                    <a:pt x="56" y="45"/>
                  </a:cubicBezTo>
                  <a:cubicBezTo>
                    <a:pt x="56" y="45"/>
                    <a:pt x="56" y="45"/>
                    <a:pt x="56" y="45"/>
                  </a:cubicBezTo>
                  <a:cubicBezTo>
                    <a:pt x="56" y="45"/>
                    <a:pt x="56" y="45"/>
                    <a:pt x="56" y="45"/>
                  </a:cubicBezTo>
                  <a:cubicBezTo>
                    <a:pt x="56" y="45"/>
                    <a:pt x="56" y="45"/>
                    <a:pt x="56" y="45"/>
                  </a:cubicBezTo>
                  <a:cubicBezTo>
                    <a:pt x="56" y="45"/>
                    <a:pt x="56" y="45"/>
                    <a:pt x="56" y="45"/>
                  </a:cubicBezTo>
                  <a:cubicBezTo>
                    <a:pt x="56" y="45"/>
                    <a:pt x="56" y="45"/>
                    <a:pt x="56" y="45"/>
                  </a:cubicBezTo>
                  <a:cubicBezTo>
                    <a:pt x="56" y="44"/>
                    <a:pt x="56" y="44"/>
                    <a:pt x="56" y="44"/>
                  </a:cubicBezTo>
                  <a:cubicBezTo>
                    <a:pt x="56" y="44"/>
                    <a:pt x="56" y="44"/>
                    <a:pt x="56" y="44"/>
                  </a:cubicBezTo>
                  <a:cubicBezTo>
                    <a:pt x="55" y="45"/>
                    <a:pt x="55" y="45"/>
                    <a:pt x="55" y="45"/>
                  </a:cubicBezTo>
                  <a:cubicBezTo>
                    <a:pt x="55" y="45"/>
                    <a:pt x="55" y="45"/>
                    <a:pt x="55" y="45"/>
                  </a:cubicBezTo>
                  <a:close/>
                  <a:moveTo>
                    <a:pt x="34" y="45"/>
                  </a:moveTo>
                  <a:cubicBezTo>
                    <a:pt x="34" y="45"/>
                    <a:pt x="34" y="44"/>
                    <a:pt x="34" y="44"/>
                  </a:cubicBezTo>
                  <a:cubicBezTo>
                    <a:pt x="34" y="44"/>
                    <a:pt x="34" y="44"/>
                    <a:pt x="33" y="44"/>
                  </a:cubicBezTo>
                  <a:cubicBezTo>
                    <a:pt x="33" y="44"/>
                    <a:pt x="33" y="44"/>
                    <a:pt x="34" y="44"/>
                  </a:cubicBezTo>
                  <a:cubicBezTo>
                    <a:pt x="34" y="44"/>
                    <a:pt x="34" y="44"/>
                    <a:pt x="34" y="44"/>
                  </a:cubicBezTo>
                  <a:cubicBezTo>
                    <a:pt x="33" y="44"/>
                    <a:pt x="33" y="44"/>
                    <a:pt x="33" y="44"/>
                  </a:cubicBezTo>
                  <a:cubicBezTo>
                    <a:pt x="33" y="44"/>
                    <a:pt x="33" y="44"/>
                    <a:pt x="33" y="44"/>
                  </a:cubicBezTo>
                  <a:cubicBezTo>
                    <a:pt x="33" y="44"/>
                    <a:pt x="33" y="44"/>
                    <a:pt x="33" y="44"/>
                  </a:cubicBezTo>
                  <a:cubicBezTo>
                    <a:pt x="33" y="44"/>
                    <a:pt x="33" y="44"/>
                    <a:pt x="33" y="44"/>
                  </a:cubicBezTo>
                  <a:cubicBezTo>
                    <a:pt x="33" y="45"/>
                    <a:pt x="33" y="45"/>
                    <a:pt x="33" y="45"/>
                  </a:cubicBezTo>
                  <a:cubicBezTo>
                    <a:pt x="33" y="45"/>
                    <a:pt x="33" y="45"/>
                    <a:pt x="34" y="45"/>
                  </a:cubicBezTo>
                  <a:close/>
                  <a:moveTo>
                    <a:pt x="39" y="44"/>
                  </a:moveTo>
                  <a:cubicBezTo>
                    <a:pt x="39" y="44"/>
                    <a:pt x="39" y="44"/>
                    <a:pt x="39" y="44"/>
                  </a:cubicBezTo>
                  <a:cubicBezTo>
                    <a:pt x="39" y="44"/>
                    <a:pt x="39" y="45"/>
                    <a:pt x="40" y="45"/>
                  </a:cubicBezTo>
                  <a:cubicBezTo>
                    <a:pt x="40" y="45"/>
                    <a:pt x="40" y="45"/>
                    <a:pt x="40" y="45"/>
                  </a:cubicBezTo>
                  <a:cubicBezTo>
                    <a:pt x="40" y="44"/>
                    <a:pt x="40" y="44"/>
                    <a:pt x="40" y="44"/>
                  </a:cubicBezTo>
                  <a:cubicBezTo>
                    <a:pt x="40" y="44"/>
                    <a:pt x="40" y="44"/>
                    <a:pt x="40" y="44"/>
                  </a:cubicBezTo>
                  <a:cubicBezTo>
                    <a:pt x="40" y="44"/>
                    <a:pt x="40" y="44"/>
                    <a:pt x="40" y="44"/>
                  </a:cubicBezTo>
                  <a:cubicBezTo>
                    <a:pt x="39" y="44"/>
                    <a:pt x="39" y="44"/>
                    <a:pt x="39" y="44"/>
                  </a:cubicBezTo>
                  <a:close/>
                  <a:moveTo>
                    <a:pt x="50" y="44"/>
                  </a:moveTo>
                  <a:cubicBezTo>
                    <a:pt x="50" y="44"/>
                    <a:pt x="50" y="44"/>
                    <a:pt x="50" y="44"/>
                  </a:cubicBezTo>
                  <a:cubicBezTo>
                    <a:pt x="50" y="44"/>
                    <a:pt x="50" y="44"/>
                    <a:pt x="50" y="44"/>
                  </a:cubicBezTo>
                  <a:cubicBezTo>
                    <a:pt x="50" y="44"/>
                    <a:pt x="50" y="44"/>
                    <a:pt x="50" y="44"/>
                  </a:cubicBezTo>
                  <a:cubicBezTo>
                    <a:pt x="50" y="44"/>
                    <a:pt x="50" y="44"/>
                    <a:pt x="50" y="44"/>
                  </a:cubicBezTo>
                  <a:cubicBezTo>
                    <a:pt x="50" y="44"/>
                    <a:pt x="50" y="44"/>
                    <a:pt x="50" y="44"/>
                  </a:cubicBezTo>
                  <a:cubicBezTo>
                    <a:pt x="51" y="44"/>
                    <a:pt x="51" y="44"/>
                    <a:pt x="51" y="44"/>
                  </a:cubicBezTo>
                  <a:cubicBezTo>
                    <a:pt x="51" y="43"/>
                    <a:pt x="52" y="43"/>
                    <a:pt x="52" y="43"/>
                  </a:cubicBezTo>
                  <a:cubicBezTo>
                    <a:pt x="52" y="43"/>
                    <a:pt x="52" y="43"/>
                    <a:pt x="52" y="43"/>
                  </a:cubicBezTo>
                  <a:cubicBezTo>
                    <a:pt x="52" y="42"/>
                    <a:pt x="52" y="42"/>
                    <a:pt x="52" y="42"/>
                  </a:cubicBezTo>
                  <a:cubicBezTo>
                    <a:pt x="51" y="42"/>
                    <a:pt x="50" y="43"/>
                    <a:pt x="50" y="44"/>
                  </a:cubicBezTo>
                  <a:cubicBezTo>
                    <a:pt x="50" y="43"/>
                    <a:pt x="50" y="43"/>
                    <a:pt x="50" y="43"/>
                  </a:cubicBezTo>
                  <a:cubicBezTo>
                    <a:pt x="50" y="44"/>
                    <a:pt x="50" y="44"/>
                    <a:pt x="50" y="44"/>
                  </a:cubicBezTo>
                  <a:cubicBezTo>
                    <a:pt x="50" y="44"/>
                    <a:pt x="50" y="44"/>
                    <a:pt x="50" y="44"/>
                  </a:cubicBezTo>
                  <a:close/>
                  <a:moveTo>
                    <a:pt x="42" y="44"/>
                  </a:moveTo>
                  <a:cubicBezTo>
                    <a:pt x="42" y="44"/>
                    <a:pt x="42" y="44"/>
                    <a:pt x="42" y="44"/>
                  </a:cubicBezTo>
                  <a:cubicBezTo>
                    <a:pt x="43" y="44"/>
                    <a:pt x="43" y="43"/>
                    <a:pt x="44" y="43"/>
                  </a:cubicBezTo>
                  <a:cubicBezTo>
                    <a:pt x="44" y="43"/>
                    <a:pt x="44" y="43"/>
                    <a:pt x="44" y="43"/>
                  </a:cubicBezTo>
                  <a:cubicBezTo>
                    <a:pt x="44" y="43"/>
                    <a:pt x="44" y="42"/>
                    <a:pt x="44" y="42"/>
                  </a:cubicBezTo>
                  <a:cubicBezTo>
                    <a:pt x="43" y="42"/>
                    <a:pt x="43" y="42"/>
                    <a:pt x="43" y="42"/>
                  </a:cubicBezTo>
                  <a:cubicBezTo>
                    <a:pt x="43" y="43"/>
                    <a:pt x="43" y="43"/>
                    <a:pt x="43" y="43"/>
                  </a:cubicBezTo>
                  <a:cubicBezTo>
                    <a:pt x="43" y="43"/>
                    <a:pt x="43" y="43"/>
                    <a:pt x="43" y="43"/>
                  </a:cubicBezTo>
                  <a:cubicBezTo>
                    <a:pt x="43" y="43"/>
                    <a:pt x="43" y="43"/>
                    <a:pt x="43" y="43"/>
                  </a:cubicBezTo>
                  <a:cubicBezTo>
                    <a:pt x="43" y="43"/>
                    <a:pt x="43" y="43"/>
                    <a:pt x="43" y="43"/>
                  </a:cubicBezTo>
                  <a:cubicBezTo>
                    <a:pt x="42" y="43"/>
                    <a:pt x="42" y="43"/>
                    <a:pt x="42" y="43"/>
                  </a:cubicBezTo>
                  <a:cubicBezTo>
                    <a:pt x="42" y="43"/>
                    <a:pt x="42" y="43"/>
                    <a:pt x="42" y="43"/>
                  </a:cubicBezTo>
                  <a:lnTo>
                    <a:pt x="42" y="44"/>
                  </a:lnTo>
                  <a:close/>
                  <a:moveTo>
                    <a:pt x="50" y="41"/>
                  </a:moveTo>
                  <a:cubicBezTo>
                    <a:pt x="50" y="42"/>
                    <a:pt x="50" y="42"/>
                    <a:pt x="50" y="42"/>
                  </a:cubicBezTo>
                  <a:cubicBezTo>
                    <a:pt x="50" y="42"/>
                    <a:pt x="50" y="42"/>
                    <a:pt x="50" y="42"/>
                  </a:cubicBezTo>
                  <a:cubicBezTo>
                    <a:pt x="49" y="42"/>
                    <a:pt x="49" y="42"/>
                    <a:pt x="49" y="42"/>
                  </a:cubicBezTo>
                  <a:cubicBezTo>
                    <a:pt x="50" y="42"/>
                    <a:pt x="50" y="42"/>
                    <a:pt x="50" y="42"/>
                  </a:cubicBezTo>
                  <a:cubicBezTo>
                    <a:pt x="50" y="42"/>
                    <a:pt x="50" y="42"/>
                    <a:pt x="50" y="42"/>
                  </a:cubicBezTo>
                  <a:cubicBezTo>
                    <a:pt x="50" y="42"/>
                    <a:pt x="50" y="42"/>
                    <a:pt x="50" y="42"/>
                  </a:cubicBezTo>
                  <a:cubicBezTo>
                    <a:pt x="50" y="42"/>
                    <a:pt x="50" y="42"/>
                    <a:pt x="50" y="42"/>
                  </a:cubicBezTo>
                  <a:cubicBezTo>
                    <a:pt x="50" y="42"/>
                    <a:pt x="50" y="42"/>
                    <a:pt x="50" y="42"/>
                  </a:cubicBezTo>
                  <a:cubicBezTo>
                    <a:pt x="50" y="42"/>
                    <a:pt x="50" y="42"/>
                    <a:pt x="50" y="42"/>
                  </a:cubicBezTo>
                  <a:cubicBezTo>
                    <a:pt x="50" y="41"/>
                    <a:pt x="50" y="41"/>
                    <a:pt x="50" y="41"/>
                  </a:cubicBezTo>
                  <a:cubicBezTo>
                    <a:pt x="50" y="41"/>
                    <a:pt x="50" y="41"/>
                    <a:pt x="50" y="41"/>
                  </a:cubicBezTo>
                  <a:cubicBezTo>
                    <a:pt x="50" y="41"/>
                    <a:pt x="50" y="41"/>
                    <a:pt x="50" y="41"/>
                  </a:cubicBezTo>
                  <a:cubicBezTo>
                    <a:pt x="49" y="41"/>
                    <a:pt x="49" y="41"/>
                    <a:pt x="49" y="41"/>
                  </a:cubicBezTo>
                  <a:cubicBezTo>
                    <a:pt x="49" y="41"/>
                    <a:pt x="49" y="41"/>
                    <a:pt x="49" y="41"/>
                  </a:cubicBezTo>
                  <a:cubicBezTo>
                    <a:pt x="50" y="41"/>
                    <a:pt x="50" y="41"/>
                    <a:pt x="50" y="41"/>
                  </a:cubicBezTo>
                  <a:cubicBezTo>
                    <a:pt x="50" y="41"/>
                    <a:pt x="50" y="41"/>
                    <a:pt x="50" y="41"/>
                  </a:cubicBezTo>
                  <a:close/>
                  <a:moveTo>
                    <a:pt x="38" y="41"/>
                  </a:moveTo>
                  <a:cubicBezTo>
                    <a:pt x="38" y="41"/>
                    <a:pt x="38" y="41"/>
                    <a:pt x="38" y="41"/>
                  </a:cubicBezTo>
                  <a:cubicBezTo>
                    <a:pt x="38" y="42"/>
                    <a:pt x="38" y="42"/>
                    <a:pt x="38" y="42"/>
                  </a:cubicBezTo>
                  <a:cubicBezTo>
                    <a:pt x="38" y="42"/>
                    <a:pt x="38" y="42"/>
                    <a:pt x="38" y="42"/>
                  </a:cubicBezTo>
                  <a:cubicBezTo>
                    <a:pt x="38" y="42"/>
                    <a:pt x="39" y="42"/>
                    <a:pt x="39" y="41"/>
                  </a:cubicBezTo>
                  <a:cubicBezTo>
                    <a:pt x="39" y="41"/>
                    <a:pt x="39" y="41"/>
                    <a:pt x="39" y="41"/>
                  </a:cubicBezTo>
                  <a:cubicBezTo>
                    <a:pt x="39" y="41"/>
                    <a:pt x="39" y="41"/>
                    <a:pt x="39" y="41"/>
                  </a:cubicBezTo>
                  <a:cubicBezTo>
                    <a:pt x="39" y="41"/>
                    <a:pt x="39" y="41"/>
                    <a:pt x="39" y="41"/>
                  </a:cubicBezTo>
                  <a:cubicBezTo>
                    <a:pt x="39" y="41"/>
                    <a:pt x="39" y="41"/>
                    <a:pt x="39" y="41"/>
                  </a:cubicBezTo>
                  <a:cubicBezTo>
                    <a:pt x="39" y="41"/>
                    <a:pt x="39" y="41"/>
                    <a:pt x="39" y="41"/>
                  </a:cubicBezTo>
                  <a:cubicBezTo>
                    <a:pt x="38" y="41"/>
                    <a:pt x="38" y="41"/>
                    <a:pt x="38" y="41"/>
                  </a:cubicBezTo>
                  <a:close/>
                  <a:moveTo>
                    <a:pt x="40" y="42"/>
                  </a:moveTo>
                  <a:cubicBezTo>
                    <a:pt x="40" y="42"/>
                    <a:pt x="40" y="42"/>
                    <a:pt x="40" y="42"/>
                  </a:cubicBezTo>
                  <a:cubicBezTo>
                    <a:pt x="40" y="42"/>
                    <a:pt x="40" y="42"/>
                    <a:pt x="40" y="43"/>
                  </a:cubicBezTo>
                  <a:cubicBezTo>
                    <a:pt x="41" y="42"/>
                    <a:pt x="41" y="41"/>
                    <a:pt x="41" y="40"/>
                  </a:cubicBezTo>
                  <a:cubicBezTo>
                    <a:pt x="41" y="40"/>
                    <a:pt x="41" y="40"/>
                    <a:pt x="41" y="40"/>
                  </a:cubicBezTo>
                  <a:cubicBezTo>
                    <a:pt x="40" y="40"/>
                    <a:pt x="40" y="41"/>
                    <a:pt x="39" y="41"/>
                  </a:cubicBezTo>
                  <a:cubicBezTo>
                    <a:pt x="40" y="42"/>
                    <a:pt x="40" y="42"/>
                    <a:pt x="40" y="42"/>
                  </a:cubicBezTo>
                  <a:close/>
                  <a:moveTo>
                    <a:pt x="33" y="38"/>
                  </a:moveTo>
                  <a:cubicBezTo>
                    <a:pt x="33" y="39"/>
                    <a:pt x="33" y="39"/>
                    <a:pt x="33" y="39"/>
                  </a:cubicBezTo>
                  <a:cubicBezTo>
                    <a:pt x="33" y="39"/>
                    <a:pt x="33" y="39"/>
                    <a:pt x="33" y="39"/>
                  </a:cubicBezTo>
                  <a:cubicBezTo>
                    <a:pt x="33" y="39"/>
                    <a:pt x="33" y="39"/>
                    <a:pt x="33" y="39"/>
                  </a:cubicBezTo>
                  <a:cubicBezTo>
                    <a:pt x="33" y="39"/>
                    <a:pt x="33" y="39"/>
                    <a:pt x="33" y="39"/>
                  </a:cubicBezTo>
                  <a:cubicBezTo>
                    <a:pt x="33" y="39"/>
                    <a:pt x="33" y="39"/>
                    <a:pt x="33" y="39"/>
                  </a:cubicBezTo>
                  <a:cubicBezTo>
                    <a:pt x="34" y="39"/>
                    <a:pt x="34" y="39"/>
                    <a:pt x="34" y="39"/>
                  </a:cubicBezTo>
                  <a:cubicBezTo>
                    <a:pt x="34" y="39"/>
                    <a:pt x="34" y="39"/>
                    <a:pt x="34" y="39"/>
                  </a:cubicBezTo>
                  <a:cubicBezTo>
                    <a:pt x="34" y="38"/>
                    <a:pt x="34" y="38"/>
                    <a:pt x="34" y="38"/>
                  </a:cubicBezTo>
                  <a:cubicBezTo>
                    <a:pt x="33" y="38"/>
                    <a:pt x="33" y="38"/>
                    <a:pt x="33" y="38"/>
                  </a:cubicBezTo>
                  <a:cubicBezTo>
                    <a:pt x="33" y="38"/>
                    <a:pt x="33" y="38"/>
                    <a:pt x="33" y="38"/>
                  </a:cubicBezTo>
                  <a:cubicBezTo>
                    <a:pt x="33" y="38"/>
                    <a:pt x="33" y="38"/>
                    <a:pt x="33" y="38"/>
                  </a:cubicBezTo>
                  <a:cubicBezTo>
                    <a:pt x="33" y="38"/>
                    <a:pt x="33" y="38"/>
                    <a:pt x="33" y="38"/>
                  </a:cubicBezTo>
                  <a:close/>
                  <a:moveTo>
                    <a:pt x="39" y="38"/>
                  </a:moveTo>
                  <a:cubicBezTo>
                    <a:pt x="40" y="38"/>
                    <a:pt x="40" y="38"/>
                    <a:pt x="40" y="38"/>
                  </a:cubicBezTo>
                  <a:cubicBezTo>
                    <a:pt x="40" y="38"/>
                    <a:pt x="40" y="38"/>
                    <a:pt x="40" y="38"/>
                  </a:cubicBezTo>
                  <a:cubicBezTo>
                    <a:pt x="40" y="38"/>
                    <a:pt x="40" y="38"/>
                    <a:pt x="40" y="38"/>
                  </a:cubicBezTo>
                  <a:cubicBezTo>
                    <a:pt x="40" y="38"/>
                    <a:pt x="40" y="38"/>
                    <a:pt x="40" y="38"/>
                  </a:cubicBezTo>
                  <a:cubicBezTo>
                    <a:pt x="40" y="38"/>
                    <a:pt x="40" y="38"/>
                    <a:pt x="40" y="38"/>
                  </a:cubicBezTo>
                  <a:cubicBezTo>
                    <a:pt x="39" y="38"/>
                    <a:pt x="39" y="38"/>
                    <a:pt x="39" y="38"/>
                  </a:cubicBezTo>
                  <a:cubicBezTo>
                    <a:pt x="39" y="38"/>
                    <a:pt x="39" y="38"/>
                    <a:pt x="39" y="38"/>
                  </a:cubicBezTo>
                  <a:cubicBezTo>
                    <a:pt x="39" y="38"/>
                    <a:pt x="39" y="38"/>
                    <a:pt x="39" y="38"/>
                  </a:cubicBezTo>
                  <a:cubicBezTo>
                    <a:pt x="39" y="38"/>
                    <a:pt x="39" y="38"/>
                    <a:pt x="39" y="38"/>
                  </a:cubicBezTo>
                  <a:close/>
                  <a:moveTo>
                    <a:pt x="37" y="38"/>
                  </a:moveTo>
                  <a:cubicBezTo>
                    <a:pt x="37" y="38"/>
                    <a:pt x="37" y="38"/>
                    <a:pt x="37" y="38"/>
                  </a:cubicBezTo>
                  <a:cubicBezTo>
                    <a:pt x="36" y="38"/>
                    <a:pt x="36" y="38"/>
                    <a:pt x="36" y="38"/>
                  </a:cubicBezTo>
                  <a:cubicBezTo>
                    <a:pt x="36" y="38"/>
                    <a:pt x="36" y="38"/>
                    <a:pt x="36" y="38"/>
                  </a:cubicBezTo>
                  <a:cubicBezTo>
                    <a:pt x="36" y="39"/>
                    <a:pt x="36" y="39"/>
                    <a:pt x="36" y="39"/>
                  </a:cubicBezTo>
                  <a:cubicBezTo>
                    <a:pt x="36" y="39"/>
                    <a:pt x="36" y="39"/>
                    <a:pt x="36" y="39"/>
                  </a:cubicBezTo>
                  <a:cubicBezTo>
                    <a:pt x="36" y="39"/>
                    <a:pt x="36" y="39"/>
                    <a:pt x="36" y="39"/>
                  </a:cubicBezTo>
                  <a:cubicBezTo>
                    <a:pt x="37" y="39"/>
                    <a:pt x="37" y="39"/>
                    <a:pt x="37" y="39"/>
                  </a:cubicBezTo>
                  <a:cubicBezTo>
                    <a:pt x="37" y="38"/>
                    <a:pt x="37" y="38"/>
                    <a:pt x="37" y="38"/>
                  </a:cubicBezTo>
                  <a:close/>
                  <a:moveTo>
                    <a:pt x="38" y="37"/>
                  </a:moveTo>
                  <a:cubicBezTo>
                    <a:pt x="39" y="37"/>
                    <a:pt x="39" y="37"/>
                    <a:pt x="39" y="37"/>
                  </a:cubicBezTo>
                  <a:cubicBezTo>
                    <a:pt x="39" y="37"/>
                    <a:pt x="39" y="37"/>
                    <a:pt x="39" y="37"/>
                  </a:cubicBezTo>
                  <a:cubicBezTo>
                    <a:pt x="38" y="36"/>
                    <a:pt x="38" y="36"/>
                    <a:pt x="38" y="36"/>
                  </a:cubicBezTo>
                  <a:cubicBezTo>
                    <a:pt x="38" y="37"/>
                    <a:pt x="38" y="37"/>
                    <a:pt x="38" y="37"/>
                  </a:cubicBezTo>
                  <a:cubicBezTo>
                    <a:pt x="38" y="36"/>
                    <a:pt x="38" y="36"/>
                    <a:pt x="38" y="36"/>
                  </a:cubicBezTo>
                  <a:cubicBezTo>
                    <a:pt x="38" y="36"/>
                    <a:pt x="38" y="36"/>
                    <a:pt x="38" y="36"/>
                  </a:cubicBezTo>
                  <a:cubicBezTo>
                    <a:pt x="37" y="36"/>
                    <a:pt x="37" y="36"/>
                    <a:pt x="37" y="36"/>
                  </a:cubicBezTo>
                  <a:cubicBezTo>
                    <a:pt x="37" y="36"/>
                    <a:pt x="37" y="36"/>
                    <a:pt x="37" y="36"/>
                  </a:cubicBezTo>
                  <a:cubicBezTo>
                    <a:pt x="37" y="36"/>
                    <a:pt x="37" y="36"/>
                    <a:pt x="37" y="36"/>
                  </a:cubicBezTo>
                  <a:cubicBezTo>
                    <a:pt x="37" y="37"/>
                    <a:pt x="38" y="37"/>
                    <a:pt x="38" y="37"/>
                  </a:cubicBezTo>
                  <a:cubicBezTo>
                    <a:pt x="38" y="37"/>
                    <a:pt x="38" y="37"/>
                    <a:pt x="38" y="37"/>
                  </a:cubicBezTo>
                  <a:close/>
                  <a:moveTo>
                    <a:pt x="33" y="36"/>
                  </a:moveTo>
                  <a:cubicBezTo>
                    <a:pt x="32" y="37"/>
                    <a:pt x="32" y="37"/>
                    <a:pt x="32" y="37"/>
                  </a:cubicBezTo>
                  <a:cubicBezTo>
                    <a:pt x="32" y="37"/>
                    <a:pt x="32" y="37"/>
                    <a:pt x="32" y="37"/>
                  </a:cubicBezTo>
                  <a:cubicBezTo>
                    <a:pt x="33" y="37"/>
                    <a:pt x="33" y="37"/>
                    <a:pt x="33" y="37"/>
                  </a:cubicBezTo>
                  <a:cubicBezTo>
                    <a:pt x="33" y="37"/>
                    <a:pt x="33" y="37"/>
                    <a:pt x="33" y="37"/>
                  </a:cubicBezTo>
                  <a:cubicBezTo>
                    <a:pt x="33" y="36"/>
                    <a:pt x="33" y="36"/>
                    <a:pt x="33" y="36"/>
                  </a:cubicBezTo>
                  <a:cubicBezTo>
                    <a:pt x="33" y="36"/>
                    <a:pt x="33" y="36"/>
                    <a:pt x="33" y="36"/>
                  </a:cubicBezTo>
                  <a:cubicBezTo>
                    <a:pt x="33" y="36"/>
                    <a:pt x="33" y="36"/>
                    <a:pt x="33" y="36"/>
                  </a:cubicBezTo>
                  <a:cubicBezTo>
                    <a:pt x="33" y="36"/>
                    <a:pt x="33" y="36"/>
                    <a:pt x="33" y="36"/>
                  </a:cubicBezTo>
                  <a:close/>
                  <a:moveTo>
                    <a:pt x="37" y="36"/>
                  </a:moveTo>
                  <a:cubicBezTo>
                    <a:pt x="37" y="36"/>
                    <a:pt x="37" y="36"/>
                    <a:pt x="37" y="36"/>
                  </a:cubicBezTo>
                  <a:cubicBezTo>
                    <a:pt x="37" y="35"/>
                    <a:pt x="37" y="35"/>
                    <a:pt x="37" y="35"/>
                  </a:cubicBezTo>
                  <a:cubicBezTo>
                    <a:pt x="37" y="35"/>
                    <a:pt x="37" y="35"/>
                    <a:pt x="37" y="35"/>
                  </a:cubicBezTo>
                  <a:cubicBezTo>
                    <a:pt x="37" y="35"/>
                    <a:pt x="37" y="35"/>
                    <a:pt x="37" y="35"/>
                  </a:cubicBezTo>
                  <a:cubicBezTo>
                    <a:pt x="37" y="34"/>
                    <a:pt x="37" y="34"/>
                    <a:pt x="37" y="34"/>
                  </a:cubicBezTo>
                  <a:cubicBezTo>
                    <a:pt x="37" y="34"/>
                    <a:pt x="37" y="34"/>
                    <a:pt x="37" y="34"/>
                  </a:cubicBezTo>
                  <a:cubicBezTo>
                    <a:pt x="36" y="34"/>
                    <a:pt x="36" y="34"/>
                    <a:pt x="36" y="34"/>
                  </a:cubicBezTo>
                  <a:cubicBezTo>
                    <a:pt x="36" y="34"/>
                    <a:pt x="36" y="34"/>
                    <a:pt x="36" y="34"/>
                  </a:cubicBezTo>
                  <a:cubicBezTo>
                    <a:pt x="36" y="34"/>
                    <a:pt x="36" y="34"/>
                    <a:pt x="36" y="34"/>
                  </a:cubicBezTo>
                  <a:cubicBezTo>
                    <a:pt x="36" y="34"/>
                    <a:pt x="36" y="34"/>
                    <a:pt x="36" y="34"/>
                  </a:cubicBezTo>
                  <a:cubicBezTo>
                    <a:pt x="36" y="34"/>
                    <a:pt x="36" y="34"/>
                    <a:pt x="36" y="34"/>
                  </a:cubicBezTo>
                  <a:cubicBezTo>
                    <a:pt x="35" y="34"/>
                    <a:pt x="35" y="34"/>
                    <a:pt x="35" y="34"/>
                  </a:cubicBezTo>
                  <a:cubicBezTo>
                    <a:pt x="35" y="34"/>
                    <a:pt x="35" y="34"/>
                    <a:pt x="35" y="34"/>
                  </a:cubicBezTo>
                  <a:cubicBezTo>
                    <a:pt x="35" y="34"/>
                    <a:pt x="35" y="34"/>
                    <a:pt x="35" y="34"/>
                  </a:cubicBezTo>
                  <a:cubicBezTo>
                    <a:pt x="35" y="34"/>
                    <a:pt x="35" y="35"/>
                    <a:pt x="36" y="35"/>
                  </a:cubicBezTo>
                  <a:cubicBezTo>
                    <a:pt x="36" y="35"/>
                    <a:pt x="36" y="35"/>
                    <a:pt x="36" y="35"/>
                  </a:cubicBezTo>
                  <a:cubicBezTo>
                    <a:pt x="36" y="35"/>
                    <a:pt x="36" y="35"/>
                    <a:pt x="36" y="35"/>
                  </a:cubicBezTo>
                  <a:cubicBezTo>
                    <a:pt x="36" y="35"/>
                    <a:pt x="36" y="35"/>
                    <a:pt x="36" y="35"/>
                  </a:cubicBezTo>
                  <a:cubicBezTo>
                    <a:pt x="36" y="35"/>
                    <a:pt x="36" y="35"/>
                    <a:pt x="36" y="35"/>
                  </a:cubicBezTo>
                  <a:cubicBezTo>
                    <a:pt x="36" y="36"/>
                    <a:pt x="36" y="36"/>
                    <a:pt x="36" y="36"/>
                  </a:cubicBezTo>
                  <a:cubicBezTo>
                    <a:pt x="37" y="36"/>
                    <a:pt x="37" y="36"/>
                    <a:pt x="37" y="36"/>
                  </a:cubicBezTo>
                  <a:close/>
                  <a:moveTo>
                    <a:pt x="45" y="29"/>
                  </a:moveTo>
                  <a:cubicBezTo>
                    <a:pt x="45" y="29"/>
                    <a:pt x="45" y="29"/>
                    <a:pt x="45" y="29"/>
                  </a:cubicBezTo>
                  <a:cubicBezTo>
                    <a:pt x="45" y="29"/>
                    <a:pt x="45" y="29"/>
                    <a:pt x="45" y="29"/>
                  </a:cubicBezTo>
                  <a:cubicBezTo>
                    <a:pt x="45" y="29"/>
                    <a:pt x="45" y="29"/>
                    <a:pt x="45" y="29"/>
                  </a:cubicBezTo>
                  <a:close/>
                  <a:moveTo>
                    <a:pt x="44" y="28"/>
                  </a:moveTo>
                  <a:cubicBezTo>
                    <a:pt x="45" y="28"/>
                    <a:pt x="45" y="28"/>
                    <a:pt x="45" y="28"/>
                  </a:cubicBezTo>
                  <a:cubicBezTo>
                    <a:pt x="45" y="29"/>
                    <a:pt x="45" y="29"/>
                    <a:pt x="45" y="29"/>
                  </a:cubicBezTo>
                  <a:cubicBezTo>
                    <a:pt x="45" y="29"/>
                    <a:pt x="45" y="29"/>
                    <a:pt x="45" y="29"/>
                  </a:cubicBezTo>
                  <a:cubicBezTo>
                    <a:pt x="45" y="28"/>
                    <a:pt x="45" y="28"/>
                    <a:pt x="45" y="28"/>
                  </a:cubicBezTo>
                  <a:lnTo>
                    <a:pt x="44" y="28"/>
                  </a:lnTo>
                  <a:close/>
                  <a:moveTo>
                    <a:pt x="40" y="28"/>
                  </a:moveTo>
                  <a:cubicBezTo>
                    <a:pt x="40" y="28"/>
                    <a:pt x="40" y="28"/>
                    <a:pt x="40" y="28"/>
                  </a:cubicBezTo>
                  <a:cubicBezTo>
                    <a:pt x="40" y="28"/>
                    <a:pt x="40" y="28"/>
                    <a:pt x="40" y="28"/>
                  </a:cubicBezTo>
                  <a:cubicBezTo>
                    <a:pt x="40" y="28"/>
                    <a:pt x="40" y="28"/>
                    <a:pt x="40" y="28"/>
                  </a:cubicBezTo>
                  <a:close/>
                  <a:moveTo>
                    <a:pt x="40" y="28"/>
                  </a:moveTo>
                  <a:cubicBezTo>
                    <a:pt x="40" y="28"/>
                    <a:pt x="40" y="28"/>
                    <a:pt x="40" y="28"/>
                  </a:cubicBezTo>
                  <a:cubicBezTo>
                    <a:pt x="40" y="28"/>
                    <a:pt x="40" y="28"/>
                    <a:pt x="40" y="28"/>
                  </a:cubicBezTo>
                  <a:cubicBezTo>
                    <a:pt x="41" y="28"/>
                    <a:pt x="41" y="28"/>
                    <a:pt x="41" y="28"/>
                  </a:cubicBezTo>
                  <a:cubicBezTo>
                    <a:pt x="41" y="28"/>
                    <a:pt x="41" y="28"/>
                    <a:pt x="41" y="28"/>
                  </a:cubicBezTo>
                  <a:cubicBezTo>
                    <a:pt x="41" y="28"/>
                    <a:pt x="41" y="28"/>
                    <a:pt x="41" y="28"/>
                  </a:cubicBezTo>
                  <a:lnTo>
                    <a:pt x="40" y="28"/>
                  </a:lnTo>
                  <a:close/>
                  <a:moveTo>
                    <a:pt x="37" y="20"/>
                  </a:moveTo>
                  <a:cubicBezTo>
                    <a:pt x="37" y="20"/>
                    <a:pt x="37" y="20"/>
                    <a:pt x="37" y="20"/>
                  </a:cubicBezTo>
                  <a:cubicBezTo>
                    <a:pt x="36" y="20"/>
                    <a:pt x="36" y="20"/>
                    <a:pt x="37" y="20"/>
                  </a:cubicBezTo>
                  <a:cubicBezTo>
                    <a:pt x="37" y="20"/>
                    <a:pt x="37" y="20"/>
                    <a:pt x="37" y="20"/>
                  </a:cubicBezTo>
                  <a:close/>
                  <a:moveTo>
                    <a:pt x="43" y="37"/>
                  </a:moveTo>
                  <a:cubicBezTo>
                    <a:pt x="44" y="37"/>
                    <a:pt x="45" y="36"/>
                    <a:pt x="46" y="36"/>
                  </a:cubicBezTo>
                  <a:cubicBezTo>
                    <a:pt x="45" y="36"/>
                    <a:pt x="45" y="36"/>
                    <a:pt x="45" y="36"/>
                  </a:cubicBezTo>
                  <a:cubicBezTo>
                    <a:pt x="44" y="36"/>
                    <a:pt x="44" y="36"/>
                    <a:pt x="43" y="37"/>
                  </a:cubicBezTo>
                  <a:close/>
                  <a:moveTo>
                    <a:pt x="50" y="35"/>
                  </a:moveTo>
                  <a:cubicBezTo>
                    <a:pt x="50" y="35"/>
                    <a:pt x="50" y="35"/>
                    <a:pt x="50" y="35"/>
                  </a:cubicBezTo>
                  <a:cubicBezTo>
                    <a:pt x="50" y="35"/>
                    <a:pt x="50" y="35"/>
                    <a:pt x="50" y="35"/>
                  </a:cubicBezTo>
                  <a:cubicBezTo>
                    <a:pt x="50" y="35"/>
                    <a:pt x="50" y="35"/>
                    <a:pt x="50" y="35"/>
                  </a:cubicBezTo>
                  <a:cubicBezTo>
                    <a:pt x="50" y="35"/>
                    <a:pt x="50" y="35"/>
                    <a:pt x="50" y="35"/>
                  </a:cubicBezTo>
                  <a:cubicBezTo>
                    <a:pt x="49" y="35"/>
                    <a:pt x="49" y="34"/>
                    <a:pt x="48" y="35"/>
                  </a:cubicBezTo>
                  <a:cubicBezTo>
                    <a:pt x="48" y="35"/>
                    <a:pt x="48" y="35"/>
                    <a:pt x="48" y="35"/>
                  </a:cubicBezTo>
                  <a:cubicBezTo>
                    <a:pt x="47" y="35"/>
                    <a:pt x="47" y="35"/>
                    <a:pt x="47" y="35"/>
                  </a:cubicBezTo>
                  <a:cubicBezTo>
                    <a:pt x="47" y="35"/>
                    <a:pt x="47" y="35"/>
                    <a:pt x="47" y="35"/>
                  </a:cubicBezTo>
                  <a:cubicBezTo>
                    <a:pt x="47" y="36"/>
                    <a:pt x="47" y="36"/>
                    <a:pt x="47" y="36"/>
                  </a:cubicBezTo>
                  <a:cubicBezTo>
                    <a:pt x="47" y="36"/>
                    <a:pt x="47" y="36"/>
                    <a:pt x="47" y="36"/>
                  </a:cubicBezTo>
                  <a:cubicBezTo>
                    <a:pt x="48" y="35"/>
                    <a:pt x="48" y="35"/>
                    <a:pt x="48" y="35"/>
                  </a:cubicBezTo>
                  <a:cubicBezTo>
                    <a:pt x="48" y="35"/>
                    <a:pt x="48" y="35"/>
                    <a:pt x="48" y="35"/>
                  </a:cubicBezTo>
                  <a:cubicBezTo>
                    <a:pt x="48" y="35"/>
                    <a:pt x="48" y="35"/>
                    <a:pt x="48" y="35"/>
                  </a:cubicBezTo>
                  <a:cubicBezTo>
                    <a:pt x="49" y="36"/>
                    <a:pt x="49" y="36"/>
                    <a:pt x="49" y="36"/>
                  </a:cubicBezTo>
                  <a:cubicBezTo>
                    <a:pt x="49" y="36"/>
                    <a:pt x="49" y="35"/>
                    <a:pt x="50" y="35"/>
                  </a:cubicBezTo>
                  <a:close/>
                  <a:moveTo>
                    <a:pt x="44" y="29"/>
                  </a:moveTo>
                  <a:cubicBezTo>
                    <a:pt x="44" y="29"/>
                    <a:pt x="44" y="29"/>
                    <a:pt x="44" y="29"/>
                  </a:cubicBezTo>
                  <a:cubicBezTo>
                    <a:pt x="44" y="29"/>
                    <a:pt x="44" y="29"/>
                    <a:pt x="44" y="29"/>
                  </a:cubicBezTo>
                  <a:cubicBezTo>
                    <a:pt x="44" y="28"/>
                    <a:pt x="44" y="28"/>
                    <a:pt x="44" y="28"/>
                  </a:cubicBezTo>
                  <a:cubicBezTo>
                    <a:pt x="44" y="28"/>
                    <a:pt x="44" y="28"/>
                    <a:pt x="44" y="28"/>
                  </a:cubicBezTo>
                  <a:cubicBezTo>
                    <a:pt x="44" y="28"/>
                    <a:pt x="44" y="28"/>
                    <a:pt x="44" y="28"/>
                  </a:cubicBezTo>
                  <a:cubicBezTo>
                    <a:pt x="44" y="28"/>
                    <a:pt x="44" y="28"/>
                    <a:pt x="44" y="28"/>
                  </a:cubicBezTo>
                  <a:cubicBezTo>
                    <a:pt x="44" y="28"/>
                    <a:pt x="44" y="28"/>
                    <a:pt x="44" y="28"/>
                  </a:cubicBezTo>
                  <a:cubicBezTo>
                    <a:pt x="44" y="28"/>
                    <a:pt x="44" y="28"/>
                    <a:pt x="44" y="28"/>
                  </a:cubicBezTo>
                  <a:cubicBezTo>
                    <a:pt x="44" y="28"/>
                    <a:pt x="44" y="28"/>
                    <a:pt x="44" y="28"/>
                  </a:cubicBezTo>
                  <a:cubicBezTo>
                    <a:pt x="43" y="28"/>
                    <a:pt x="43" y="28"/>
                    <a:pt x="43" y="28"/>
                  </a:cubicBezTo>
                  <a:cubicBezTo>
                    <a:pt x="42" y="28"/>
                    <a:pt x="42" y="28"/>
                    <a:pt x="42" y="28"/>
                  </a:cubicBezTo>
                  <a:cubicBezTo>
                    <a:pt x="42" y="28"/>
                    <a:pt x="42" y="28"/>
                    <a:pt x="42" y="28"/>
                  </a:cubicBezTo>
                  <a:cubicBezTo>
                    <a:pt x="42" y="29"/>
                    <a:pt x="42" y="29"/>
                    <a:pt x="42" y="29"/>
                  </a:cubicBezTo>
                  <a:cubicBezTo>
                    <a:pt x="43" y="29"/>
                    <a:pt x="43" y="29"/>
                    <a:pt x="43" y="29"/>
                  </a:cubicBezTo>
                  <a:cubicBezTo>
                    <a:pt x="43" y="29"/>
                    <a:pt x="43" y="29"/>
                    <a:pt x="43" y="29"/>
                  </a:cubicBezTo>
                  <a:cubicBezTo>
                    <a:pt x="43" y="29"/>
                    <a:pt x="43" y="29"/>
                    <a:pt x="43" y="29"/>
                  </a:cubicBezTo>
                  <a:cubicBezTo>
                    <a:pt x="43" y="29"/>
                    <a:pt x="43" y="29"/>
                    <a:pt x="43" y="29"/>
                  </a:cubicBezTo>
                  <a:cubicBezTo>
                    <a:pt x="43" y="30"/>
                    <a:pt x="43" y="30"/>
                    <a:pt x="43" y="30"/>
                  </a:cubicBezTo>
                  <a:cubicBezTo>
                    <a:pt x="43" y="30"/>
                    <a:pt x="43" y="30"/>
                    <a:pt x="43" y="30"/>
                  </a:cubicBezTo>
                  <a:cubicBezTo>
                    <a:pt x="43" y="30"/>
                    <a:pt x="43" y="30"/>
                    <a:pt x="43" y="30"/>
                  </a:cubicBezTo>
                  <a:cubicBezTo>
                    <a:pt x="43" y="30"/>
                    <a:pt x="43" y="30"/>
                    <a:pt x="43" y="30"/>
                  </a:cubicBezTo>
                  <a:cubicBezTo>
                    <a:pt x="43" y="30"/>
                    <a:pt x="43" y="30"/>
                    <a:pt x="43" y="30"/>
                  </a:cubicBezTo>
                  <a:cubicBezTo>
                    <a:pt x="43" y="31"/>
                    <a:pt x="43" y="31"/>
                    <a:pt x="43" y="31"/>
                  </a:cubicBezTo>
                  <a:cubicBezTo>
                    <a:pt x="42" y="31"/>
                    <a:pt x="42" y="31"/>
                    <a:pt x="42" y="31"/>
                  </a:cubicBezTo>
                  <a:cubicBezTo>
                    <a:pt x="43" y="31"/>
                    <a:pt x="43" y="31"/>
                    <a:pt x="43" y="31"/>
                  </a:cubicBezTo>
                  <a:cubicBezTo>
                    <a:pt x="43" y="31"/>
                    <a:pt x="43" y="31"/>
                    <a:pt x="43" y="31"/>
                  </a:cubicBezTo>
                  <a:cubicBezTo>
                    <a:pt x="43" y="31"/>
                    <a:pt x="43" y="31"/>
                    <a:pt x="43" y="32"/>
                  </a:cubicBezTo>
                  <a:cubicBezTo>
                    <a:pt x="43" y="32"/>
                    <a:pt x="43" y="32"/>
                    <a:pt x="43" y="32"/>
                  </a:cubicBezTo>
                  <a:cubicBezTo>
                    <a:pt x="43" y="32"/>
                    <a:pt x="43" y="32"/>
                    <a:pt x="43" y="32"/>
                  </a:cubicBezTo>
                  <a:cubicBezTo>
                    <a:pt x="44" y="31"/>
                    <a:pt x="44" y="31"/>
                    <a:pt x="44" y="31"/>
                  </a:cubicBezTo>
                  <a:cubicBezTo>
                    <a:pt x="44" y="31"/>
                    <a:pt x="44" y="31"/>
                    <a:pt x="44" y="31"/>
                  </a:cubicBezTo>
                  <a:cubicBezTo>
                    <a:pt x="44" y="31"/>
                    <a:pt x="44" y="31"/>
                    <a:pt x="44" y="31"/>
                  </a:cubicBezTo>
                  <a:cubicBezTo>
                    <a:pt x="44" y="31"/>
                    <a:pt x="44" y="31"/>
                    <a:pt x="44" y="31"/>
                  </a:cubicBezTo>
                  <a:cubicBezTo>
                    <a:pt x="44" y="30"/>
                    <a:pt x="44" y="30"/>
                    <a:pt x="44" y="30"/>
                  </a:cubicBezTo>
                  <a:cubicBezTo>
                    <a:pt x="44" y="30"/>
                    <a:pt x="44" y="30"/>
                    <a:pt x="44" y="30"/>
                  </a:cubicBezTo>
                  <a:cubicBezTo>
                    <a:pt x="44" y="30"/>
                    <a:pt x="44" y="29"/>
                    <a:pt x="44" y="29"/>
                  </a:cubicBezTo>
                  <a:close/>
                  <a:moveTo>
                    <a:pt x="47" y="23"/>
                  </a:moveTo>
                  <a:cubicBezTo>
                    <a:pt x="47" y="23"/>
                    <a:pt x="47" y="23"/>
                    <a:pt x="47" y="23"/>
                  </a:cubicBezTo>
                  <a:cubicBezTo>
                    <a:pt x="47" y="23"/>
                    <a:pt x="47" y="23"/>
                    <a:pt x="47" y="23"/>
                  </a:cubicBezTo>
                  <a:cubicBezTo>
                    <a:pt x="47" y="23"/>
                    <a:pt x="46" y="22"/>
                    <a:pt x="46" y="22"/>
                  </a:cubicBezTo>
                  <a:cubicBezTo>
                    <a:pt x="46" y="22"/>
                    <a:pt x="46" y="22"/>
                    <a:pt x="46" y="21"/>
                  </a:cubicBezTo>
                  <a:cubicBezTo>
                    <a:pt x="45" y="21"/>
                    <a:pt x="45" y="21"/>
                    <a:pt x="45" y="21"/>
                  </a:cubicBezTo>
                  <a:cubicBezTo>
                    <a:pt x="45" y="21"/>
                    <a:pt x="45" y="21"/>
                    <a:pt x="45" y="21"/>
                  </a:cubicBezTo>
                  <a:cubicBezTo>
                    <a:pt x="45" y="21"/>
                    <a:pt x="45" y="21"/>
                    <a:pt x="44" y="21"/>
                  </a:cubicBezTo>
                  <a:cubicBezTo>
                    <a:pt x="44" y="21"/>
                    <a:pt x="44" y="21"/>
                    <a:pt x="44" y="21"/>
                  </a:cubicBezTo>
                  <a:cubicBezTo>
                    <a:pt x="44" y="22"/>
                    <a:pt x="44" y="22"/>
                    <a:pt x="43" y="22"/>
                  </a:cubicBezTo>
                  <a:cubicBezTo>
                    <a:pt x="43" y="22"/>
                    <a:pt x="43" y="22"/>
                    <a:pt x="43" y="22"/>
                  </a:cubicBezTo>
                  <a:cubicBezTo>
                    <a:pt x="43" y="22"/>
                    <a:pt x="43" y="22"/>
                    <a:pt x="43" y="22"/>
                  </a:cubicBezTo>
                  <a:cubicBezTo>
                    <a:pt x="43" y="22"/>
                    <a:pt x="43" y="22"/>
                    <a:pt x="43" y="22"/>
                  </a:cubicBezTo>
                  <a:cubicBezTo>
                    <a:pt x="42" y="22"/>
                    <a:pt x="42" y="22"/>
                    <a:pt x="42" y="22"/>
                  </a:cubicBezTo>
                  <a:cubicBezTo>
                    <a:pt x="42" y="23"/>
                    <a:pt x="42" y="23"/>
                    <a:pt x="42" y="23"/>
                  </a:cubicBezTo>
                  <a:cubicBezTo>
                    <a:pt x="42" y="23"/>
                    <a:pt x="43" y="23"/>
                    <a:pt x="43" y="23"/>
                  </a:cubicBezTo>
                  <a:cubicBezTo>
                    <a:pt x="44" y="24"/>
                    <a:pt x="44" y="23"/>
                    <a:pt x="44" y="23"/>
                  </a:cubicBezTo>
                  <a:cubicBezTo>
                    <a:pt x="44" y="23"/>
                    <a:pt x="44" y="23"/>
                    <a:pt x="44" y="23"/>
                  </a:cubicBezTo>
                  <a:cubicBezTo>
                    <a:pt x="45" y="23"/>
                    <a:pt x="45" y="23"/>
                    <a:pt x="45" y="23"/>
                  </a:cubicBezTo>
                  <a:cubicBezTo>
                    <a:pt x="45" y="23"/>
                    <a:pt x="45" y="23"/>
                    <a:pt x="45" y="23"/>
                  </a:cubicBezTo>
                  <a:cubicBezTo>
                    <a:pt x="45" y="23"/>
                    <a:pt x="45" y="23"/>
                    <a:pt x="45" y="23"/>
                  </a:cubicBezTo>
                  <a:cubicBezTo>
                    <a:pt x="44" y="23"/>
                    <a:pt x="44" y="23"/>
                    <a:pt x="44" y="23"/>
                  </a:cubicBezTo>
                  <a:cubicBezTo>
                    <a:pt x="44" y="23"/>
                    <a:pt x="44" y="23"/>
                    <a:pt x="44" y="23"/>
                  </a:cubicBezTo>
                  <a:cubicBezTo>
                    <a:pt x="44" y="24"/>
                    <a:pt x="44" y="24"/>
                    <a:pt x="44" y="24"/>
                  </a:cubicBezTo>
                  <a:cubicBezTo>
                    <a:pt x="44" y="24"/>
                    <a:pt x="44" y="24"/>
                    <a:pt x="44" y="24"/>
                  </a:cubicBezTo>
                  <a:cubicBezTo>
                    <a:pt x="44" y="24"/>
                    <a:pt x="44" y="24"/>
                    <a:pt x="45" y="24"/>
                  </a:cubicBezTo>
                  <a:cubicBezTo>
                    <a:pt x="46" y="24"/>
                    <a:pt x="46" y="25"/>
                    <a:pt x="47" y="24"/>
                  </a:cubicBezTo>
                  <a:cubicBezTo>
                    <a:pt x="47" y="24"/>
                    <a:pt x="46" y="24"/>
                    <a:pt x="46" y="23"/>
                  </a:cubicBezTo>
                  <a:cubicBezTo>
                    <a:pt x="46" y="23"/>
                    <a:pt x="46" y="23"/>
                    <a:pt x="46" y="23"/>
                  </a:cubicBezTo>
                  <a:cubicBezTo>
                    <a:pt x="46" y="23"/>
                    <a:pt x="46" y="23"/>
                    <a:pt x="46" y="23"/>
                  </a:cubicBezTo>
                  <a:cubicBezTo>
                    <a:pt x="47" y="24"/>
                    <a:pt x="47" y="24"/>
                    <a:pt x="47" y="24"/>
                  </a:cubicBezTo>
                  <a:cubicBezTo>
                    <a:pt x="47" y="24"/>
                    <a:pt x="47" y="24"/>
                    <a:pt x="47" y="24"/>
                  </a:cubicBezTo>
                  <a:cubicBezTo>
                    <a:pt x="47" y="24"/>
                    <a:pt x="47" y="24"/>
                    <a:pt x="47" y="24"/>
                  </a:cubicBezTo>
                  <a:cubicBezTo>
                    <a:pt x="47" y="24"/>
                    <a:pt x="47" y="24"/>
                    <a:pt x="47" y="24"/>
                  </a:cubicBezTo>
                  <a:cubicBezTo>
                    <a:pt x="47" y="24"/>
                    <a:pt x="47" y="24"/>
                    <a:pt x="47" y="24"/>
                  </a:cubicBezTo>
                  <a:cubicBezTo>
                    <a:pt x="47" y="24"/>
                    <a:pt x="47" y="24"/>
                    <a:pt x="47" y="24"/>
                  </a:cubicBezTo>
                  <a:lnTo>
                    <a:pt x="47" y="23"/>
                  </a:lnTo>
                  <a:close/>
                  <a:moveTo>
                    <a:pt x="39" y="18"/>
                  </a:moveTo>
                  <a:cubicBezTo>
                    <a:pt x="39" y="17"/>
                    <a:pt x="39" y="17"/>
                    <a:pt x="39" y="17"/>
                  </a:cubicBezTo>
                  <a:cubicBezTo>
                    <a:pt x="39" y="17"/>
                    <a:pt x="39" y="17"/>
                    <a:pt x="39" y="17"/>
                  </a:cubicBezTo>
                  <a:cubicBezTo>
                    <a:pt x="39" y="17"/>
                    <a:pt x="39" y="17"/>
                    <a:pt x="39" y="17"/>
                  </a:cubicBezTo>
                  <a:cubicBezTo>
                    <a:pt x="39" y="17"/>
                    <a:pt x="39" y="17"/>
                    <a:pt x="39" y="17"/>
                  </a:cubicBezTo>
                  <a:cubicBezTo>
                    <a:pt x="39" y="17"/>
                    <a:pt x="39" y="17"/>
                    <a:pt x="39" y="17"/>
                  </a:cubicBezTo>
                  <a:cubicBezTo>
                    <a:pt x="39" y="16"/>
                    <a:pt x="39" y="16"/>
                    <a:pt x="39" y="16"/>
                  </a:cubicBezTo>
                  <a:cubicBezTo>
                    <a:pt x="39" y="16"/>
                    <a:pt x="39" y="16"/>
                    <a:pt x="39" y="16"/>
                  </a:cubicBezTo>
                  <a:cubicBezTo>
                    <a:pt x="39" y="16"/>
                    <a:pt x="39" y="16"/>
                    <a:pt x="39" y="16"/>
                  </a:cubicBezTo>
                  <a:cubicBezTo>
                    <a:pt x="39" y="15"/>
                    <a:pt x="39" y="16"/>
                    <a:pt x="39" y="16"/>
                  </a:cubicBezTo>
                  <a:cubicBezTo>
                    <a:pt x="38" y="16"/>
                    <a:pt x="38" y="16"/>
                    <a:pt x="38" y="16"/>
                  </a:cubicBezTo>
                  <a:cubicBezTo>
                    <a:pt x="38" y="16"/>
                    <a:pt x="38" y="16"/>
                    <a:pt x="38" y="16"/>
                  </a:cubicBezTo>
                  <a:cubicBezTo>
                    <a:pt x="38" y="16"/>
                    <a:pt x="38" y="16"/>
                    <a:pt x="38" y="16"/>
                  </a:cubicBezTo>
                  <a:cubicBezTo>
                    <a:pt x="38" y="16"/>
                    <a:pt x="38" y="16"/>
                    <a:pt x="38" y="16"/>
                  </a:cubicBezTo>
                  <a:cubicBezTo>
                    <a:pt x="37" y="16"/>
                    <a:pt x="37" y="16"/>
                    <a:pt x="37" y="16"/>
                  </a:cubicBezTo>
                  <a:cubicBezTo>
                    <a:pt x="37" y="16"/>
                    <a:pt x="37" y="16"/>
                    <a:pt x="37" y="16"/>
                  </a:cubicBezTo>
                  <a:cubicBezTo>
                    <a:pt x="37" y="16"/>
                    <a:pt x="37" y="16"/>
                    <a:pt x="37" y="16"/>
                  </a:cubicBezTo>
                  <a:cubicBezTo>
                    <a:pt x="37" y="16"/>
                    <a:pt x="37" y="16"/>
                    <a:pt x="37" y="16"/>
                  </a:cubicBezTo>
                  <a:cubicBezTo>
                    <a:pt x="37" y="16"/>
                    <a:pt x="37" y="16"/>
                    <a:pt x="37" y="16"/>
                  </a:cubicBezTo>
                  <a:cubicBezTo>
                    <a:pt x="37" y="17"/>
                    <a:pt x="37" y="17"/>
                    <a:pt x="37" y="17"/>
                  </a:cubicBezTo>
                  <a:cubicBezTo>
                    <a:pt x="37" y="17"/>
                    <a:pt x="37" y="17"/>
                    <a:pt x="37" y="17"/>
                  </a:cubicBezTo>
                  <a:cubicBezTo>
                    <a:pt x="37" y="17"/>
                    <a:pt x="37" y="17"/>
                    <a:pt x="37" y="17"/>
                  </a:cubicBezTo>
                  <a:cubicBezTo>
                    <a:pt x="37" y="17"/>
                    <a:pt x="37" y="17"/>
                    <a:pt x="37" y="17"/>
                  </a:cubicBezTo>
                  <a:cubicBezTo>
                    <a:pt x="37" y="17"/>
                    <a:pt x="37" y="17"/>
                    <a:pt x="37" y="17"/>
                  </a:cubicBezTo>
                  <a:cubicBezTo>
                    <a:pt x="38" y="17"/>
                    <a:pt x="38" y="17"/>
                    <a:pt x="38" y="17"/>
                  </a:cubicBezTo>
                  <a:cubicBezTo>
                    <a:pt x="38" y="17"/>
                    <a:pt x="38" y="17"/>
                    <a:pt x="38" y="17"/>
                  </a:cubicBezTo>
                  <a:cubicBezTo>
                    <a:pt x="38" y="17"/>
                    <a:pt x="38" y="17"/>
                    <a:pt x="38" y="17"/>
                  </a:cubicBezTo>
                  <a:cubicBezTo>
                    <a:pt x="38" y="17"/>
                    <a:pt x="38" y="17"/>
                    <a:pt x="38" y="17"/>
                  </a:cubicBezTo>
                  <a:cubicBezTo>
                    <a:pt x="38" y="17"/>
                    <a:pt x="38" y="17"/>
                    <a:pt x="38" y="17"/>
                  </a:cubicBezTo>
                  <a:cubicBezTo>
                    <a:pt x="38" y="17"/>
                    <a:pt x="38" y="17"/>
                    <a:pt x="38" y="17"/>
                  </a:cubicBezTo>
                  <a:cubicBezTo>
                    <a:pt x="38" y="17"/>
                    <a:pt x="38" y="17"/>
                    <a:pt x="38" y="17"/>
                  </a:cubicBezTo>
                  <a:cubicBezTo>
                    <a:pt x="38" y="17"/>
                    <a:pt x="38" y="17"/>
                    <a:pt x="38" y="17"/>
                  </a:cubicBezTo>
                  <a:cubicBezTo>
                    <a:pt x="38" y="17"/>
                    <a:pt x="38" y="17"/>
                    <a:pt x="38" y="17"/>
                  </a:cubicBezTo>
                  <a:cubicBezTo>
                    <a:pt x="38" y="16"/>
                    <a:pt x="38" y="16"/>
                    <a:pt x="38" y="16"/>
                  </a:cubicBezTo>
                  <a:cubicBezTo>
                    <a:pt x="38" y="17"/>
                    <a:pt x="38" y="17"/>
                    <a:pt x="38" y="17"/>
                  </a:cubicBezTo>
                  <a:cubicBezTo>
                    <a:pt x="38" y="17"/>
                    <a:pt x="38" y="17"/>
                    <a:pt x="38" y="17"/>
                  </a:cubicBezTo>
                  <a:cubicBezTo>
                    <a:pt x="38" y="17"/>
                    <a:pt x="38" y="17"/>
                    <a:pt x="38" y="17"/>
                  </a:cubicBezTo>
                  <a:cubicBezTo>
                    <a:pt x="38" y="17"/>
                    <a:pt x="38" y="17"/>
                    <a:pt x="38" y="17"/>
                  </a:cubicBezTo>
                  <a:cubicBezTo>
                    <a:pt x="38" y="17"/>
                    <a:pt x="38" y="17"/>
                    <a:pt x="38" y="17"/>
                  </a:cubicBezTo>
                  <a:lnTo>
                    <a:pt x="39" y="18"/>
                  </a:lnTo>
                  <a:close/>
                  <a:moveTo>
                    <a:pt x="32" y="34"/>
                  </a:moveTo>
                  <a:cubicBezTo>
                    <a:pt x="32" y="34"/>
                    <a:pt x="32" y="34"/>
                    <a:pt x="32" y="34"/>
                  </a:cubicBezTo>
                  <a:cubicBezTo>
                    <a:pt x="32" y="34"/>
                    <a:pt x="32" y="34"/>
                    <a:pt x="32" y="34"/>
                  </a:cubicBezTo>
                  <a:cubicBezTo>
                    <a:pt x="32" y="34"/>
                    <a:pt x="32" y="34"/>
                    <a:pt x="32" y="34"/>
                  </a:cubicBezTo>
                  <a:cubicBezTo>
                    <a:pt x="33" y="34"/>
                    <a:pt x="33" y="34"/>
                    <a:pt x="33" y="34"/>
                  </a:cubicBezTo>
                  <a:lnTo>
                    <a:pt x="32" y="34"/>
                  </a:lnTo>
                  <a:close/>
                  <a:moveTo>
                    <a:pt x="33" y="26"/>
                  </a:moveTo>
                  <a:cubicBezTo>
                    <a:pt x="33" y="26"/>
                    <a:pt x="33" y="26"/>
                    <a:pt x="33" y="26"/>
                  </a:cubicBezTo>
                  <a:cubicBezTo>
                    <a:pt x="33" y="26"/>
                    <a:pt x="33" y="26"/>
                    <a:pt x="33" y="26"/>
                  </a:cubicBezTo>
                  <a:cubicBezTo>
                    <a:pt x="33" y="26"/>
                    <a:pt x="33" y="26"/>
                    <a:pt x="33" y="26"/>
                  </a:cubicBezTo>
                  <a:close/>
                  <a:moveTo>
                    <a:pt x="34" y="26"/>
                  </a:moveTo>
                  <a:cubicBezTo>
                    <a:pt x="34" y="27"/>
                    <a:pt x="34" y="27"/>
                    <a:pt x="34" y="27"/>
                  </a:cubicBezTo>
                  <a:cubicBezTo>
                    <a:pt x="34" y="27"/>
                    <a:pt x="34" y="27"/>
                    <a:pt x="34" y="27"/>
                  </a:cubicBezTo>
                  <a:cubicBezTo>
                    <a:pt x="34" y="26"/>
                    <a:pt x="34" y="26"/>
                    <a:pt x="34" y="26"/>
                  </a:cubicBezTo>
                  <a:cubicBezTo>
                    <a:pt x="34" y="27"/>
                    <a:pt x="34" y="27"/>
                    <a:pt x="34" y="27"/>
                  </a:cubicBezTo>
                  <a:cubicBezTo>
                    <a:pt x="34" y="27"/>
                    <a:pt x="34" y="27"/>
                    <a:pt x="34" y="27"/>
                  </a:cubicBezTo>
                  <a:cubicBezTo>
                    <a:pt x="35" y="26"/>
                    <a:pt x="35" y="26"/>
                    <a:pt x="35" y="26"/>
                  </a:cubicBezTo>
                  <a:cubicBezTo>
                    <a:pt x="35" y="26"/>
                    <a:pt x="34" y="26"/>
                    <a:pt x="34" y="26"/>
                  </a:cubicBezTo>
                  <a:cubicBezTo>
                    <a:pt x="34" y="26"/>
                    <a:pt x="34" y="26"/>
                    <a:pt x="34" y="26"/>
                  </a:cubicBezTo>
                  <a:cubicBezTo>
                    <a:pt x="34" y="25"/>
                    <a:pt x="34" y="25"/>
                    <a:pt x="34" y="25"/>
                  </a:cubicBezTo>
                  <a:cubicBezTo>
                    <a:pt x="33" y="25"/>
                    <a:pt x="33" y="25"/>
                    <a:pt x="33" y="25"/>
                  </a:cubicBezTo>
                  <a:cubicBezTo>
                    <a:pt x="33" y="25"/>
                    <a:pt x="33" y="25"/>
                    <a:pt x="33" y="25"/>
                  </a:cubicBezTo>
                  <a:cubicBezTo>
                    <a:pt x="33" y="25"/>
                    <a:pt x="33" y="25"/>
                    <a:pt x="33" y="25"/>
                  </a:cubicBezTo>
                  <a:cubicBezTo>
                    <a:pt x="33" y="26"/>
                    <a:pt x="33" y="26"/>
                    <a:pt x="33" y="26"/>
                  </a:cubicBezTo>
                  <a:cubicBezTo>
                    <a:pt x="33" y="26"/>
                    <a:pt x="33" y="26"/>
                    <a:pt x="33" y="26"/>
                  </a:cubicBezTo>
                  <a:cubicBezTo>
                    <a:pt x="34" y="26"/>
                    <a:pt x="34" y="26"/>
                    <a:pt x="34" y="26"/>
                  </a:cubicBezTo>
                  <a:cubicBezTo>
                    <a:pt x="34" y="26"/>
                    <a:pt x="34" y="26"/>
                    <a:pt x="34" y="26"/>
                  </a:cubicBezTo>
                  <a:cubicBezTo>
                    <a:pt x="34" y="26"/>
                    <a:pt x="34" y="26"/>
                    <a:pt x="34" y="26"/>
                  </a:cubicBezTo>
                  <a:close/>
                  <a:moveTo>
                    <a:pt x="28" y="27"/>
                  </a:moveTo>
                  <a:cubicBezTo>
                    <a:pt x="28" y="26"/>
                    <a:pt x="28" y="26"/>
                    <a:pt x="28" y="26"/>
                  </a:cubicBezTo>
                  <a:cubicBezTo>
                    <a:pt x="28" y="27"/>
                    <a:pt x="28" y="27"/>
                    <a:pt x="28" y="27"/>
                  </a:cubicBezTo>
                  <a:cubicBezTo>
                    <a:pt x="27" y="26"/>
                    <a:pt x="27" y="26"/>
                    <a:pt x="27" y="26"/>
                  </a:cubicBezTo>
                  <a:cubicBezTo>
                    <a:pt x="27" y="26"/>
                    <a:pt x="27" y="26"/>
                    <a:pt x="27" y="26"/>
                  </a:cubicBezTo>
                  <a:cubicBezTo>
                    <a:pt x="27" y="26"/>
                    <a:pt x="26" y="26"/>
                    <a:pt x="26" y="25"/>
                  </a:cubicBezTo>
                  <a:cubicBezTo>
                    <a:pt x="26" y="25"/>
                    <a:pt x="26" y="25"/>
                    <a:pt x="26" y="25"/>
                  </a:cubicBezTo>
                  <a:cubicBezTo>
                    <a:pt x="26" y="24"/>
                    <a:pt x="25" y="24"/>
                    <a:pt x="25" y="24"/>
                  </a:cubicBezTo>
                  <a:cubicBezTo>
                    <a:pt x="24" y="24"/>
                    <a:pt x="24" y="24"/>
                    <a:pt x="24" y="24"/>
                  </a:cubicBezTo>
                  <a:cubicBezTo>
                    <a:pt x="24" y="25"/>
                    <a:pt x="24" y="25"/>
                    <a:pt x="24" y="25"/>
                  </a:cubicBezTo>
                  <a:cubicBezTo>
                    <a:pt x="24" y="25"/>
                    <a:pt x="24" y="25"/>
                    <a:pt x="24" y="25"/>
                  </a:cubicBezTo>
                  <a:cubicBezTo>
                    <a:pt x="24" y="25"/>
                    <a:pt x="24" y="25"/>
                    <a:pt x="24" y="25"/>
                  </a:cubicBezTo>
                  <a:cubicBezTo>
                    <a:pt x="24" y="25"/>
                    <a:pt x="23" y="26"/>
                    <a:pt x="23" y="26"/>
                  </a:cubicBezTo>
                  <a:cubicBezTo>
                    <a:pt x="22" y="26"/>
                    <a:pt x="22" y="26"/>
                    <a:pt x="22" y="26"/>
                  </a:cubicBezTo>
                  <a:cubicBezTo>
                    <a:pt x="23" y="26"/>
                    <a:pt x="23" y="26"/>
                    <a:pt x="23" y="26"/>
                  </a:cubicBezTo>
                  <a:cubicBezTo>
                    <a:pt x="23" y="26"/>
                    <a:pt x="23" y="26"/>
                    <a:pt x="23" y="25"/>
                  </a:cubicBezTo>
                  <a:cubicBezTo>
                    <a:pt x="24" y="25"/>
                    <a:pt x="24" y="26"/>
                    <a:pt x="24" y="26"/>
                  </a:cubicBezTo>
                  <a:cubicBezTo>
                    <a:pt x="25" y="26"/>
                    <a:pt x="25" y="26"/>
                    <a:pt x="26" y="27"/>
                  </a:cubicBezTo>
                  <a:cubicBezTo>
                    <a:pt x="26" y="27"/>
                    <a:pt x="26" y="27"/>
                    <a:pt x="26" y="27"/>
                  </a:cubicBezTo>
                  <a:cubicBezTo>
                    <a:pt x="26" y="27"/>
                    <a:pt x="26" y="27"/>
                    <a:pt x="26" y="27"/>
                  </a:cubicBezTo>
                  <a:cubicBezTo>
                    <a:pt x="27" y="28"/>
                    <a:pt x="27" y="28"/>
                    <a:pt x="27" y="28"/>
                  </a:cubicBezTo>
                  <a:cubicBezTo>
                    <a:pt x="27" y="28"/>
                    <a:pt x="27" y="28"/>
                    <a:pt x="27" y="28"/>
                  </a:cubicBezTo>
                  <a:cubicBezTo>
                    <a:pt x="27" y="28"/>
                    <a:pt x="27" y="28"/>
                    <a:pt x="27" y="28"/>
                  </a:cubicBezTo>
                  <a:cubicBezTo>
                    <a:pt x="27" y="29"/>
                    <a:pt x="27" y="29"/>
                    <a:pt x="27" y="29"/>
                  </a:cubicBezTo>
                  <a:cubicBezTo>
                    <a:pt x="27" y="29"/>
                    <a:pt x="27" y="29"/>
                    <a:pt x="27" y="29"/>
                  </a:cubicBezTo>
                  <a:cubicBezTo>
                    <a:pt x="27" y="29"/>
                    <a:pt x="27" y="29"/>
                    <a:pt x="27" y="29"/>
                  </a:cubicBezTo>
                  <a:cubicBezTo>
                    <a:pt x="27" y="29"/>
                    <a:pt x="27" y="29"/>
                    <a:pt x="27" y="29"/>
                  </a:cubicBezTo>
                  <a:cubicBezTo>
                    <a:pt x="28" y="29"/>
                    <a:pt x="28" y="29"/>
                    <a:pt x="28" y="29"/>
                  </a:cubicBezTo>
                  <a:cubicBezTo>
                    <a:pt x="28" y="29"/>
                    <a:pt x="29" y="30"/>
                    <a:pt x="30" y="30"/>
                  </a:cubicBezTo>
                  <a:cubicBezTo>
                    <a:pt x="30" y="30"/>
                    <a:pt x="30" y="30"/>
                    <a:pt x="30" y="30"/>
                  </a:cubicBezTo>
                  <a:cubicBezTo>
                    <a:pt x="30" y="30"/>
                    <a:pt x="30" y="30"/>
                    <a:pt x="30" y="30"/>
                  </a:cubicBezTo>
                  <a:cubicBezTo>
                    <a:pt x="30" y="30"/>
                    <a:pt x="30" y="30"/>
                    <a:pt x="30" y="30"/>
                  </a:cubicBezTo>
                  <a:cubicBezTo>
                    <a:pt x="30" y="30"/>
                    <a:pt x="30" y="30"/>
                    <a:pt x="31" y="30"/>
                  </a:cubicBezTo>
                  <a:cubicBezTo>
                    <a:pt x="30" y="31"/>
                    <a:pt x="30" y="31"/>
                    <a:pt x="30" y="31"/>
                  </a:cubicBezTo>
                  <a:cubicBezTo>
                    <a:pt x="30" y="31"/>
                    <a:pt x="30" y="31"/>
                    <a:pt x="30" y="31"/>
                  </a:cubicBezTo>
                  <a:cubicBezTo>
                    <a:pt x="31" y="31"/>
                    <a:pt x="31" y="31"/>
                    <a:pt x="31" y="31"/>
                  </a:cubicBezTo>
                  <a:cubicBezTo>
                    <a:pt x="31" y="31"/>
                    <a:pt x="31" y="31"/>
                    <a:pt x="31" y="31"/>
                  </a:cubicBezTo>
                  <a:cubicBezTo>
                    <a:pt x="31" y="31"/>
                    <a:pt x="31" y="31"/>
                    <a:pt x="31" y="31"/>
                  </a:cubicBezTo>
                  <a:cubicBezTo>
                    <a:pt x="31" y="31"/>
                    <a:pt x="31" y="31"/>
                    <a:pt x="31" y="31"/>
                  </a:cubicBezTo>
                  <a:cubicBezTo>
                    <a:pt x="31" y="31"/>
                    <a:pt x="31" y="31"/>
                    <a:pt x="31" y="31"/>
                  </a:cubicBezTo>
                  <a:cubicBezTo>
                    <a:pt x="31" y="32"/>
                    <a:pt x="31" y="32"/>
                    <a:pt x="31" y="32"/>
                  </a:cubicBezTo>
                  <a:cubicBezTo>
                    <a:pt x="31" y="32"/>
                    <a:pt x="31" y="32"/>
                    <a:pt x="31" y="32"/>
                  </a:cubicBezTo>
                  <a:cubicBezTo>
                    <a:pt x="31" y="32"/>
                    <a:pt x="31" y="32"/>
                    <a:pt x="31" y="32"/>
                  </a:cubicBezTo>
                  <a:cubicBezTo>
                    <a:pt x="31" y="32"/>
                    <a:pt x="31" y="32"/>
                    <a:pt x="31" y="32"/>
                  </a:cubicBezTo>
                  <a:cubicBezTo>
                    <a:pt x="32" y="32"/>
                    <a:pt x="32" y="32"/>
                    <a:pt x="32" y="32"/>
                  </a:cubicBezTo>
                  <a:cubicBezTo>
                    <a:pt x="32" y="32"/>
                    <a:pt x="32" y="32"/>
                    <a:pt x="32" y="32"/>
                  </a:cubicBezTo>
                  <a:cubicBezTo>
                    <a:pt x="32" y="33"/>
                    <a:pt x="32" y="33"/>
                    <a:pt x="32" y="33"/>
                  </a:cubicBezTo>
                  <a:cubicBezTo>
                    <a:pt x="32" y="33"/>
                    <a:pt x="32" y="33"/>
                    <a:pt x="32" y="33"/>
                  </a:cubicBezTo>
                  <a:cubicBezTo>
                    <a:pt x="32" y="33"/>
                    <a:pt x="32" y="33"/>
                    <a:pt x="32" y="33"/>
                  </a:cubicBezTo>
                  <a:cubicBezTo>
                    <a:pt x="32" y="33"/>
                    <a:pt x="32" y="33"/>
                    <a:pt x="32" y="33"/>
                  </a:cubicBezTo>
                  <a:cubicBezTo>
                    <a:pt x="32" y="33"/>
                    <a:pt x="32" y="33"/>
                    <a:pt x="32" y="33"/>
                  </a:cubicBezTo>
                  <a:cubicBezTo>
                    <a:pt x="33" y="33"/>
                    <a:pt x="33" y="33"/>
                    <a:pt x="33" y="33"/>
                  </a:cubicBezTo>
                  <a:cubicBezTo>
                    <a:pt x="33" y="33"/>
                    <a:pt x="33" y="33"/>
                    <a:pt x="33" y="33"/>
                  </a:cubicBezTo>
                  <a:cubicBezTo>
                    <a:pt x="33" y="33"/>
                    <a:pt x="33" y="33"/>
                    <a:pt x="33" y="33"/>
                  </a:cubicBezTo>
                  <a:cubicBezTo>
                    <a:pt x="33" y="33"/>
                    <a:pt x="33" y="33"/>
                    <a:pt x="34" y="32"/>
                  </a:cubicBezTo>
                  <a:cubicBezTo>
                    <a:pt x="33" y="32"/>
                    <a:pt x="33" y="32"/>
                    <a:pt x="33" y="32"/>
                  </a:cubicBezTo>
                  <a:cubicBezTo>
                    <a:pt x="33" y="32"/>
                    <a:pt x="33" y="32"/>
                    <a:pt x="33" y="32"/>
                  </a:cubicBezTo>
                  <a:cubicBezTo>
                    <a:pt x="33" y="32"/>
                    <a:pt x="33" y="32"/>
                    <a:pt x="32" y="31"/>
                  </a:cubicBezTo>
                  <a:cubicBezTo>
                    <a:pt x="32" y="32"/>
                    <a:pt x="32" y="32"/>
                    <a:pt x="32" y="32"/>
                  </a:cubicBezTo>
                  <a:cubicBezTo>
                    <a:pt x="32" y="31"/>
                    <a:pt x="32" y="31"/>
                    <a:pt x="32" y="31"/>
                  </a:cubicBezTo>
                  <a:cubicBezTo>
                    <a:pt x="31" y="31"/>
                    <a:pt x="31" y="31"/>
                    <a:pt x="31" y="31"/>
                  </a:cubicBezTo>
                  <a:cubicBezTo>
                    <a:pt x="31" y="31"/>
                    <a:pt x="31" y="31"/>
                    <a:pt x="31" y="31"/>
                  </a:cubicBezTo>
                  <a:cubicBezTo>
                    <a:pt x="31" y="31"/>
                    <a:pt x="31" y="31"/>
                    <a:pt x="31" y="31"/>
                  </a:cubicBezTo>
                  <a:cubicBezTo>
                    <a:pt x="31" y="30"/>
                    <a:pt x="31" y="30"/>
                    <a:pt x="31" y="30"/>
                  </a:cubicBezTo>
                  <a:cubicBezTo>
                    <a:pt x="31" y="30"/>
                    <a:pt x="31" y="30"/>
                    <a:pt x="31" y="30"/>
                  </a:cubicBezTo>
                  <a:cubicBezTo>
                    <a:pt x="31" y="30"/>
                    <a:pt x="31" y="30"/>
                    <a:pt x="31" y="30"/>
                  </a:cubicBezTo>
                  <a:cubicBezTo>
                    <a:pt x="31" y="29"/>
                    <a:pt x="31" y="29"/>
                    <a:pt x="31" y="29"/>
                  </a:cubicBezTo>
                  <a:cubicBezTo>
                    <a:pt x="31" y="29"/>
                    <a:pt x="31" y="29"/>
                    <a:pt x="31" y="29"/>
                  </a:cubicBezTo>
                  <a:cubicBezTo>
                    <a:pt x="31" y="29"/>
                    <a:pt x="31" y="29"/>
                    <a:pt x="31" y="29"/>
                  </a:cubicBezTo>
                  <a:cubicBezTo>
                    <a:pt x="31" y="29"/>
                    <a:pt x="31" y="29"/>
                    <a:pt x="31" y="29"/>
                  </a:cubicBezTo>
                  <a:cubicBezTo>
                    <a:pt x="31" y="28"/>
                    <a:pt x="31" y="28"/>
                    <a:pt x="31" y="28"/>
                  </a:cubicBezTo>
                  <a:cubicBezTo>
                    <a:pt x="31" y="28"/>
                    <a:pt x="31" y="28"/>
                    <a:pt x="31" y="28"/>
                  </a:cubicBezTo>
                  <a:cubicBezTo>
                    <a:pt x="31" y="28"/>
                    <a:pt x="31" y="28"/>
                    <a:pt x="31" y="27"/>
                  </a:cubicBezTo>
                  <a:cubicBezTo>
                    <a:pt x="30" y="27"/>
                    <a:pt x="30" y="27"/>
                    <a:pt x="30" y="27"/>
                  </a:cubicBezTo>
                  <a:cubicBezTo>
                    <a:pt x="30" y="27"/>
                    <a:pt x="30" y="27"/>
                    <a:pt x="30" y="27"/>
                  </a:cubicBezTo>
                  <a:cubicBezTo>
                    <a:pt x="29" y="28"/>
                    <a:pt x="29" y="27"/>
                    <a:pt x="28" y="27"/>
                  </a:cubicBezTo>
                  <a:close/>
                  <a:moveTo>
                    <a:pt x="31" y="60"/>
                  </a:moveTo>
                  <a:cubicBezTo>
                    <a:pt x="31" y="59"/>
                    <a:pt x="31" y="59"/>
                    <a:pt x="31" y="59"/>
                  </a:cubicBezTo>
                  <a:cubicBezTo>
                    <a:pt x="30" y="59"/>
                    <a:pt x="30" y="59"/>
                    <a:pt x="30" y="59"/>
                  </a:cubicBezTo>
                  <a:cubicBezTo>
                    <a:pt x="30" y="60"/>
                    <a:pt x="30" y="60"/>
                    <a:pt x="30" y="60"/>
                  </a:cubicBezTo>
                  <a:cubicBezTo>
                    <a:pt x="31" y="60"/>
                    <a:pt x="31" y="60"/>
                    <a:pt x="31" y="60"/>
                  </a:cubicBezTo>
                  <a:cubicBezTo>
                    <a:pt x="31" y="60"/>
                    <a:pt x="31" y="60"/>
                    <a:pt x="31" y="60"/>
                  </a:cubicBezTo>
                  <a:close/>
                  <a:moveTo>
                    <a:pt x="41" y="59"/>
                  </a:moveTo>
                  <a:cubicBezTo>
                    <a:pt x="41" y="59"/>
                    <a:pt x="41" y="59"/>
                    <a:pt x="41" y="59"/>
                  </a:cubicBezTo>
                  <a:cubicBezTo>
                    <a:pt x="41" y="59"/>
                    <a:pt x="41" y="59"/>
                    <a:pt x="41" y="59"/>
                  </a:cubicBezTo>
                  <a:cubicBezTo>
                    <a:pt x="41" y="59"/>
                    <a:pt x="41" y="59"/>
                    <a:pt x="41" y="59"/>
                  </a:cubicBezTo>
                  <a:close/>
                  <a:moveTo>
                    <a:pt x="44" y="59"/>
                  </a:moveTo>
                  <a:cubicBezTo>
                    <a:pt x="44" y="59"/>
                    <a:pt x="44" y="59"/>
                    <a:pt x="44" y="59"/>
                  </a:cubicBezTo>
                  <a:cubicBezTo>
                    <a:pt x="44" y="59"/>
                    <a:pt x="44" y="59"/>
                    <a:pt x="44" y="59"/>
                  </a:cubicBezTo>
                  <a:cubicBezTo>
                    <a:pt x="44" y="59"/>
                    <a:pt x="44" y="59"/>
                    <a:pt x="44" y="59"/>
                  </a:cubicBezTo>
                  <a:close/>
                  <a:moveTo>
                    <a:pt x="38" y="54"/>
                  </a:moveTo>
                  <a:cubicBezTo>
                    <a:pt x="38" y="55"/>
                    <a:pt x="38" y="55"/>
                    <a:pt x="38" y="55"/>
                  </a:cubicBezTo>
                  <a:cubicBezTo>
                    <a:pt x="38" y="55"/>
                    <a:pt x="38" y="55"/>
                    <a:pt x="38" y="55"/>
                  </a:cubicBezTo>
                  <a:cubicBezTo>
                    <a:pt x="38" y="55"/>
                    <a:pt x="38" y="55"/>
                    <a:pt x="38" y="55"/>
                  </a:cubicBezTo>
                  <a:lnTo>
                    <a:pt x="38" y="54"/>
                  </a:lnTo>
                  <a:close/>
                  <a:moveTo>
                    <a:pt x="27" y="56"/>
                  </a:moveTo>
                  <a:cubicBezTo>
                    <a:pt x="27" y="56"/>
                    <a:pt x="27" y="56"/>
                    <a:pt x="27" y="56"/>
                  </a:cubicBezTo>
                  <a:cubicBezTo>
                    <a:pt x="27" y="56"/>
                    <a:pt x="27" y="56"/>
                    <a:pt x="27" y="56"/>
                  </a:cubicBezTo>
                  <a:cubicBezTo>
                    <a:pt x="28" y="56"/>
                    <a:pt x="28" y="56"/>
                    <a:pt x="28" y="56"/>
                  </a:cubicBezTo>
                  <a:cubicBezTo>
                    <a:pt x="28" y="56"/>
                    <a:pt x="28" y="56"/>
                    <a:pt x="28" y="56"/>
                  </a:cubicBezTo>
                  <a:cubicBezTo>
                    <a:pt x="28" y="56"/>
                    <a:pt x="28" y="56"/>
                    <a:pt x="28" y="56"/>
                  </a:cubicBezTo>
                  <a:cubicBezTo>
                    <a:pt x="29" y="56"/>
                    <a:pt x="29" y="56"/>
                    <a:pt x="29" y="56"/>
                  </a:cubicBezTo>
                  <a:cubicBezTo>
                    <a:pt x="29" y="56"/>
                    <a:pt x="29" y="57"/>
                    <a:pt x="30" y="56"/>
                  </a:cubicBezTo>
                  <a:cubicBezTo>
                    <a:pt x="30" y="57"/>
                    <a:pt x="31" y="57"/>
                    <a:pt x="31" y="57"/>
                  </a:cubicBezTo>
                  <a:cubicBezTo>
                    <a:pt x="32" y="57"/>
                    <a:pt x="32" y="57"/>
                    <a:pt x="33" y="57"/>
                  </a:cubicBezTo>
                  <a:cubicBezTo>
                    <a:pt x="33" y="57"/>
                    <a:pt x="33" y="57"/>
                    <a:pt x="33" y="57"/>
                  </a:cubicBezTo>
                  <a:cubicBezTo>
                    <a:pt x="33" y="57"/>
                    <a:pt x="33" y="57"/>
                    <a:pt x="33" y="57"/>
                  </a:cubicBezTo>
                  <a:cubicBezTo>
                    <a:pt x="33" y="57"/>
                    <a:pt x="33" y="57"/>
                    <a:pt x="34" y="57"/>
                  </a:cubicBezTo>
                  <a:cubicBezTo>
                    <a:pt x="34" y="57"/>
                    <a:pt x="34" y="58"/>
                    <a:pt x="35" y="58"/>
                  </a:cubicBezTo>
                  <a:cubicBezTo>
                    <a:pt x="35" y="58"/>
                    <a:pt x="35" y="58"/>
                    <a:pt x="35" y="58"/>
                  </a:cubicBezTo>
                  <a:cubicBezTo>
                    <a:pt x="35" y="58"/>
                    <a:pt x="35" y="58"/>
                    <a:pt x="35" y="59"/>
                  </a:cubicBezTo>
                  <a:cubicBezTo>
                    <a:pt x="35" y="59"/>
                    <a:pt x="35" y="59"/>
                    <a:pt x="35" y="59"/>
                  </a:cubicBezTo>
                  <a:cubicBezTo>
                    <a:pt x="35" y="59"/>
                    <a:pt x="36" y="59"/>
                    <a:pt x="37" y="59"/>
                  </a:cubicBezTo>
                  <a:cubicBezTo>
                    <a:pt x="37" y="59"/>
                    <a:pt x="37" y="59"/>
                    <a:pt x="37" y="59"/>
                  </a:cubicBezTo>
                  <a:cubicBezTo>
                    <a:pt x="37" y="59"/>
                    <a:pt x="37" y="59"/>
                    <a:pt x="37" y="59"/>
                  </a:cubicBezTo>
                  <a:cubicBezTo>
                    <a:pt x="38" y="59"/>
                    <a:pt x="38" y="59"/>
                    <a:pt x="38" y="59"/>
                  </a:cubicBezTo>
                  <a:cubicBezTo>
                    <a:pt x="38" y="59"/>
                    <a:pt x="38" y="59"/>
                    <a:pt x="38" y="59"/>
                  </a:cubicBezTo>
                  <a:cubicBezTo>
                    <a:pt x="39" y="58"/>
                    <a:pt x="39" y="58"/>
                    <a:pt x="40" y="58"/>
                  </a:cubicBezTo>
                  <a:cubicBezTo>
                    <a:pt x="41" y="58"/>
                    <a:pt x="42" y="58"/>
                    <a:pt x="43" y="58"/>
                  </a:cubicBezTo>
                  <a:cubicBezTo>
                    <a:pt x="43" y="58"/>
                    <a:pt x="43" y="58"/>
                    <a:pt x="43" y="58"/>
                  </a:cubicBezTo>
                  <a:cubicBezTo>
                    <a:pt x="43" y="58"/>
                    <a:pt x="43" y="58"/>
                    <a:pt x="43" y="58"/>
                  </a:cubicBezTo>
                  <a:cubicBezTo>
                    <a:pt x="43" y="58"/>
                    <a:pt x="43" y="58"/>
                    <a:pt x="43" y="58"/>
                  </a:cubicBezTo>
                  <a:cubicBezTo>
                    <a:pt x="44" y="58"/>
                    <a:pt x="44" y="58"/>
                    <a:pt x="44" y="58"/>
                  </a:cubicBezTo>
                  <a:cubicBezTo>
                    <a:pt x="44" y="58"/>
                    <a:pt x="44" y="58"/>
                    <a:pt x="45" y="58"/>
                  </a:cubicBezTo>
                  <a:cubicBezTo>
                    <a:pt x="45" y="57"/>
                    <a:pt x="45" y="57"/>
                    <a:pt x="45" y="57"/>
                  </a:cubicBezTo>
                  <a:cubicBezTo>
                    <a:pt x="45" y="57"/>
                    <a:pt x="45" y="57"/>
                    <a:pt x="45" y="57"/>
                  </a:cubicBezTo>
                  <a:cubicBezTo>
                    <a:pt x="45" y="57"/>
                    <a:pt x="45" y="57"/>
                    <a:pt x="45" y="57"/>
                  </a:cubicBezTo>
                  <a:cubicBezTo>
                    <a:pt x="45" y="57"/>
                    <a:pt x="45" y="57"/>
                    <a:pt x="45" y="57"/>
                  </a:cubicBezTo>
                  <a:cubicBezTo>
                    <a:pt x="45" y="56"/>
                    <a:pt x="45" y="56"/>
                    <a:pt x="45" y="56"/>
                  </a:cubicBezTo>
                  <a:cubicBezTo>
                    <a:pt x="45" y="56"/>
                    <a:pt x="45" y="56"/>
                    <a:pt x="45" y="56"/>
                  </a:cubicBezTo>
                  <a:cubicBezTo>
                    <a:pt x="45" y="56"/>
                    <a:pt x="45" y="56"/>
                    <a:pt x="45" y="56"/>
                  </a:cubicBezTo>
                  <a:cubicBezTo>
                    <a:pt x="45" y="56"/>
                    <a:pt x="45" y="56"/>
                    <a:pt x="45" y="56"/>
                  </a:cubicBezTo>
                  <a:cubicBezTo>
                    <a:pt x="45" y="56"/>
                    <a:pt x="45" y="56"/>
                    <a:pt x="45" y="56"/>
                  </a:cubicBezTo>
                  <a:cubicBezTo>
                    <a:pt x="45" y="56"/>
                    <a:pt x="45" y="56"/>
                    <a:pt x="45" y="56"/>
                  </a:cubicBezTo>
                  <a:cubicBezTo>
                    <a:pt x="44" y="56"/>
                    <a:pt x="44" y="56"/>
                    <a:pt x="44" y="56"/>
                  </a:cubicBezTo>
                  <a:cubicBezTo>
                    <a:pt x="44" y="56"/>
                    <a:pt x="44" y="56"/>
                    <a:pt x="44" y="56"/>
                  </a:cubicBezTo>
                  <a:cubicBezTo>
                    <a:pt x="44" y="57"/>
                    <a:pt x="44" y="57"/>
                    <a:pt x="44" y="57"/>
                  </a:cubicBezTo>
                  <a:cubicBezTo>
                    <a:pt x="44" y="56"/>
                    <a:pt x="44" y="56"/>
                    <a:pt x="44" y="56"/>
                  </a:cubicBezTo>
                  <a:cubicBezTo>
                    <a:pt x="44" y="56"/>
                    <a:pt x="44" y="56"/>
                    <a:pt x="44" y="56"/>
                  </a:cubicBezTo>
                  <a:cubicBezTo>
                    <a:pt x="43" y="56"/>
                    <a:pt x="43" y="56"/>
                    <a:pt x="43" y="57"/>
                  </a:cubicBezTo>
                  <a:cubicBezTo>
                    <a:pt x="42" y="57"/>
                    <a:pt x="42" y="57"/>
                    <a:pt x="42" y="57"/>
                  </a:cubicBezTo>
                  <a:cubicBezTo>
                    <a:pt x="42" y="57"/>
                    <a:pt x="42" y="57"/>
                    <a:pt x="42" y="57"/>
                  </a:cubicBezTo>
                  <a:cubicBezTo>
                    <a:pt x="42" y="57"/>
                    <a:pt x="42" y="57"/>
                    <a:pt x="42" y="57"/>
                  </a:cubicBezTo>
                  <a:cubicBezTo>
                    <a:pt x="42" y="57"/>
                    <a:pt x="42" y="57"/>
                    <a:pt x="41" y="57"/>
                  </a:cubicBezTo>
                  <a:cubicBezTo>
                    <a:pt x="41" y="57"/>
                    <a:pt x="41" y="56"/>
                    <a:pt x="41" y="56"/>
                  </a:cubicBezTo>
                  <a:cubicBezTo>
                    <a:pt x="41" y="56"/>
                    <a:pt x="41" y="56"/>
                    <a:pt x="41" y="56"/>
                  </a:cubicBezTo>
                  <a:cubicBezTo>
                    <a:pt x="41" y="56"/>
                    <a:pt x="41" y="56"/>
                    <a:pt x="41" y="56"/>
                  </a:cubicBezTo>
                  <a:cubicBezTo>
                    <a:pt x="41" y="56"/>
                    <a:pt x="41" y="56"/>
                    <a:pt x="41" y="56"/>
                  </a:cubicBezTo>
                  <a:cubicBezTo>
                    <a:pt x="41" y="56"/>
                    <a:pt x="41" y="56"/>
                    <a:pt x="41" y="55"/>
                  </a:cubicBezTo>
                  <a:cubicBezTo>
                    <a:pt x="41" y="56"/>
                    <a:pt x="41" y="55"/>
                    <a:pt x="40" y="56"/>
                  </a:cubicBezTo>
                  <a:cubicBezTo>
                    <a:pt x="40" y="56"/>
                    <a:pt x="40" y="56"/>
                    <a:pt x="39" y="56"/>
                  </a:cubicBezTo>
                  <a:cubicBezTo>
                    <a:pt x="39" y="55"/>
                    <a:pt x="39" y="55"/>
                    <a:pt x="39" y="55"/>
                  </a:cubicBezTo>
                  <a:cubicBezTo>
                    <a:pt x="39" y="56"/>
                    <a:pt x="38" y="55"/>
                    <a:pt x="38" y="55"/>
                  </a:cubicBezTo>
                  <a:cubicBezTo>
                    <a:pt x="38" y="55"/>
                    <a:pt x="37" y="55"/>
                    <a:pt x="37" y="55"/>
                  </a:cubicBezTo>
                  <a:cubicBezTo>
                    <a:pt x="37" y="55"/>
                    <a:pt x="37" y="55"/>
                    <a:pt x="36" y="55"/>
                  </a:cubicBezTo>
                  <a:cubicBezTo>
                    <a:pt x="36" y="55"/>
                    <a:pt x="36" y="55"/>
                    <a:pt x="36" y="55"/>
                  </a:cubicBezTo>
                  <a:cubicBezTo>
                    <a:pt x="36" y="55"/>
                    <a:pt x="36" y="55"/>
                    <a:pt x="36" y="55"/>
                  </a:cubicBezTo>
                  <a:cubicBezTo>
                    <a:pt x="35" y="55"/>
                    <a:pt x="35" y="55"/>
                    <a:pt x="35" y="55"/>
                  </a:cubicBezTo>
                  <a:cubicBezTo>
                    <a:pt x="34" y="55"/>
                    <a:pt x="34" y="55"/>
                    <a:pt x="33" y="55"/>
                  </a:cubicBezTo>
                  <a:cubicBezTo>
                    <a:pt x="33" y="55"/>
                    <a:pt x="33" y="55"/>
                    <a:pt x="33" y="55"/>
                  </a:cubicBezTo>
                  <a:cubicBezTo>
                    <a:pt x="32" y="55"/>
                    <a:pt x="32" y="55"/>
                    <a:pt x="32" y="55"/>
                  </a:cubicBezTo>
                  <a:cubicBezTo>
                    <a:pt x="32" y="55"/>
                    <a:pt x="32" y="55"/>
                    <a:pt x="32" y="55"/>
                  </a:cubicBezTo>
                  <a:cubicBezTo>
                    <a:pt x="32" y="55"/>
                    <a:pt x="32" y="55"/>
                    <a:pt x="32" y="54"/>
                  </a:cubicBezTo>
                  <a:cubicBezTo>
                    <a:pt x="31" y="55"/>
                    <a:pt x="31" y="55"/>
                    <a:pt x="31" y="55"/>
                  </a:cubicBezTo>
                  <a:cubicBezTo>
                    <a:pt x="30" y="54"/>
                    <a:pt x="30" y="54"/>
                    <a:pt x="30" y="54"/>
                  </a:cubicBezTo>
                  <a:cubicBezTo>
                    <a:pt x="31" y="54"/>
                    <a:pt x="31" y="54"/>
                    <a:pt x="31" y="54"/>
                  </a:cubicBezTo>
                  <a:cubicBezTo>
                    <a:pt x="31" y="54"/>
                    <a:pt x="31" y="54"/>
                    <a:pt x="31" y="54"/>
                  </a:cubicBezTo>
                  <a:cubicBezTo>
                    <a:pt x="31" y="53"/>
                    <a:pt x="31" y="53"/>
                    <a:pt x="31" y="53"/>
                  </a:cubicBezTo>
                  <a:cubicBezTo>
                    <a:pt x="31" y="53"/>
                    <a:pt x="31" y="53"/>
                    <a:pt x="31" y="53"/>
                  </a:cubicBezTo>
                  <a:cubicBezTo>
                    <a:pt x="31" y="53"/>
                    <a:pt x="31" y="53"/>
                    <a:pt x="31" y="53"/>
                  </a:cubicBezTo>
                  <a:cubicBezTo>
                    <a:pt x="30" y="53"/>
                    <a:pt x="30" y="53"/>
                    <a:pt x="30" y="53"/>
                  </a:cubicBezTo>
                  <a:cubicBezTo>
                    <a:pt x="31" y="54"/>
                    <a:pt x="31" y="54"/>
                    <a:pt x="31" y="54"/>
                  </a:cubicBezTo>
                  <a:cubicBezTo>
                    <a:pt x="30" y="54"/>
                    <a:pt x="30" y="54"/>
                    <a:pt x="30" y="54"/>
                  </a:cubicBezTo>
                  <a:cubicBezTo>
                    <a:pt x="30" y="54"/>
                    <a:pt x="29" y="54"/>
                    <a:pt x="29" y="54"/>
                  </a:cubicBezTo>
                  <a:cubicBezTo>
                    <a:pt x="29" y="54"/>
                    <a:pt x="29" y="54"/>
                    <a:pt x="29" y="54"/>
                  </a:cubicBezTo>
                  <a:cubicBezTo>
                    <a:pt x="28" y="53"/>
                    <a:pt x="28" y="53"/>
                    <a:pt x="28" y="53"/>
                  </a:cubicBezTo>
                  <a:cubicBezTo>
                    <a:pt x="29" y="53"/>
                    <a:pt x="29" y="53"/>
                    <a:pt x="29" y="53"/>
                  </a:cubicBezTo>
                  <a:cubicBezTo>
                    <a:pt x="28" y="53"/>
                    <a:pt x="28" y="53"/>
                    <a:pt x="28" y="53"/>
                  </a:cubicBezTo>
                  <a:cubicBezTo>
                    <a:pt x="28" y="53"/>
                    <a:pt x="28" y="53"/>
                    <a:pt x="28" y="53"/>
                  </a:cubicBezTo>
                  <a:cubicBezTo>
                    <a:pt x="28" y="53"/>
                    <a:pt x="28" y="53"/>
                    <a:pt x="28" y="53"/>
                  </a:cubicBezTo>
                  <a:cubicBezTo>
                    <a:pt x="28" y="53"/>
                    <a:pt x="28" y="53"/>
                    <a:pt x="28" y="53"/>
                  </a:cubicBezTo>
                  <a:cubicBezTo>
                    <a:pt x="28" y="54"/>
                    <a:pt x="28" y="54"/>
                    <a:pt x="28" y="54"/>
                  </a:cubicBezTo>
                  <a:cubicBezTo>
                    <a:pt x="28" y="54"/>
                    <a:pt x="28" y="54"/>
                    <a:pt x="28" y="54"/>
                  </a:cubicBezTo>
                  <a:cubicBezTo>
                    <a:pt x="28" y="54"/>
                    <a:pt x="28" y="54"/>
                    <a:pt x="28" y="54"/>
                  </a:cubicBezTo>
                  <a:cubicBezTo>
                    <a:pt x="28" y="54"/>
                    <a:pt x="28" y="54"/>
                    <a:pt x="28" y="54"/>
                  </a:cubicBezTo>
                  <a:cubicBezTo>
                    <a:pt x="27" y="54"/>
                    <a:pt x="27" y="54"/>
                    <a:pt x="27" y="54"/>
                  </a:cubicBezTo>
                  <a:cubicBezTo>
                    <a:pt x="27" y="54"/>
                    <a:pt x="27" y="53"/>
                    <a:pt x="27" y="53"/>
                  </a:cubicBezTo>
                  <a:cubicBezTo>
                    <a:pt x="27" y="53"/>
                    <a:pt x="27" y="54"/>
                    <a:pt x="27" y="54"/>
                  </a:cubicBezTo>
                  <a:cubicBezTo>
                    <a:pt x="27" y="54"/>
                    <a:pt x="27" y="54"/>
                    <a:pt x="27" y="54"/>
                  </a:cubicBezTo>
                  <a:cubicBezTo>
                    <a:pt x="27" y="55"/>
                    <a:pt x="27" y="55"/>
                    <a:pt x="27" y="55"/>
                  </a:cubicBezTo>
                  <a:cubicBezTo>
                    <a:pt x="27" y="55"/>
                    <a:pt x="27" y="55"/>
                    <a:pt x="27" y="55"/>
                  </a:cubicBezTo>
                  <a:cubicBezTo>
                    <a:pt x="27" y="55"/>
                    <a:pt x="27" y="55"/>
                    <a:pt x="27" y="55"/>
                  </a:cubicBezTo>
                  <a:cubicBezTo>
                    <a:pt x="27" y="56"/>
                    <a:pt x="27" y="56"/>
                    <a:pt x="27" y="56"/>
                  </a:cubicBezTo>
                  <a:cubicBezTo>
                    <a:pt x="27" y="56"/>
                    <a:pt x="27" y="56"/>
                    <a:pt x="27" y="56"/>
                  </a:cubicBezTo>
                  <a:close/>
                  <a:moveTo>
                    <a:pt x="7" y="34"/>
                  </a:moveTo>
                  <a:cubicBezTo>
                    <a:pt x="7" y="34"/>
                    <a:pt x="8" y="36"/>
                    <a:pt x="8" y="36"/>
                  </a:cubicBezTo>
                  <a:cubicBezTo>
                    <a:pt x="9" y="36"/>
                    <a:pt x="9" y="36"/>
                    <a:pt x="9" y="35"/>
                  </a:cubicBezTo>
                  <a:cubicBezTo>
                    <a:pt x="9" y="35"/>
                    <a:pt x="9" y="36"/>
                    <a:pt x="10" y="36"/>
                  </a:cubicBezTo>
                  <a:cubicBezTo>
                    <a:pt x="10" y="35"/>
                    <a:pt x="10" y="35"/>
                    <a:pt x="10" y="35"/>
                  </a:cubicBezTo>
                  <a:cubicBezTo>
                    <a:pt x="9" y="35"/>
                    <a:pt x="8" y="35"/>
                    <a:pt x="8" y="34"/>
                  </a:cubicBezTo>
                  <a:cubicBezTo>
                    <a:pt x="8" y="34"/>
                    <a:pt x="7" y="34"/>
                    <a:pt x="7" y="34"/>
                  </a:cubicBezTo>
                  <a:close/>
                  <a:moveTo>
                    <a:pt x="6" y="32"/>
                  </a:moveTo>
                  <a:cubicBezTo>
                    <a:pt x="6" y="33"/>
                    <a:pt x="7" y="32"/>
                    <a:pt x="7" y="32"/>
                  </a:cubicBezTo>
                  <a:cubicBezTo>
                    <a:pt x="8" y="32"/>
                    <a:pt x="8" y="33"/>
                    <a:pt x="8" y="32"/>
                  </a:cubicBezTo>
                  <a:cubicBezTo>
                    <a:pt x="8" y="31"/>
                    <a:pt x="8" y="31"/>
                    <a:pt x="7" y="31"/>
                  </a:cubicBezTo>
                  <a:cubicBezTo>
                    <a:pt x="7" y="31"/>
                    <a:pt x="7" y="30"/>
                    <a:pt x="7" y="30"/>
                  </a:cubicBezTo>
                  <a:cubicBezTo>
                    <a:pt x="8" y="30"/>
                    <a:pt x="8" y="30"/>
                    <a:pt x="8" y="30"/>
                  </a:cubicBezTo>
                  <a:cubicBezTo>
                    <a:pt x="8" y="30"/>
                    <a:pt x="8" y="29"/>
                    <a:pt x="7" y="29"/>
                  </a:cubicBezTo>
                  <a:cubicBezTo>
                    <a:pt x="7" y="29"/>
                    <a:pt x="7" y="30"/>
                    <a:pt x="7" y="30"/>
                  </a:cubicBezTo>
                  <a:cubicBezTo>
                    <a:pt x="6" y="30"/>
                    <a:pt x="6" y="30"/>
                    <a:pt x="6" y="30"/>
                  </a:cubicBezTo>
                  <a:cubicBezTo>
                    <a:pt x="6" y="30"/>
                    <a:pt x="6" y="30"/>
                    <a:pt x="6" y="30"/>
                  </a:cubicBezTo>
                  <a:cubicBezTo>
                    <a:pt x="5" y="30"/>
                    <a:pt x="5" y="31"/>
                    <a:pt x="5" y="31"/>
                  </a:cubicBezTo>
                  <a:cubicBezTo>
                    <a:pt x="5" y="31"/>
                    <a:pt x="5" y="31"/>
                    <a:pt x="5" y="32"/>
                  </a:cubicBezTo>
                  <a:cubicBezTo>
                    <a:pt x="6" y="32"/>
                    <a:pt x="6" y="32"/>
                    <a:pt x="6" y="32"/>
                  </a:cubicBezTo>
                  <a:cubicBezTo>
                    <a:pt x="6" y="32"/>
                    <a:pt x="6" y="32"/>
                    <a:pt x="6" y="32"/>
                  </a:cubicBezTo>
                  <a:close/>
                  <a:moveTo>
                    <a:pt x="7" y="27"/>
                  </a:moveTo>
                  <a:cubicBezTo>
                    <a:pt x="7" y="28"/>
                    <a:pt x="6" y="28"/>
                    <a:pt x="7" y="28"/>
                  </a:cubicBezTo>
                  <a:cubicBezTo>
                    <a:pt x="7" y="28"/>
                    <a:pt x="7" y="28"/>
                    <a:pt x="8" y="28"/>
                  </a:cubicBezTo>
                  <a:cubicBezTo>
                    <a:pt x="8" y="28"/>
                    <a:pt x="8" y="28"/>
                    <a:pt x="8" y="28"/>
                  </a:cubicBezTo>
                  <a:cubicBezTo>
                    <a:pt x="9" y="28"/>
                    <a:pt x="8" y="27"/>
                    <a:pt x="8" y="27"/>
                  </a:cubicBezTo>
                  <a:cubicBezTo>
                    <a:pt x="8" y="27"/>
                    <a:pt x="8" y="26"/>
                    <a:pt x="7" y="26"/>
                  </a:cubicBezTo>
                  <a:cubicBezTo>
                    <a:pt x="7" y="26"/>
                    <a:pt x="7" y="27"/>
                    <a:pt x="7" y="27"/>
                  </a:cubicBezTo>
                  <a:cubicBezTo>
                    <a:pt x="7" y="27"/>
                    <a:pt x="7" y="27"/>
                    <a:pt x="7" y="27"/>
                  </a:cubicBezTo>
                  <a:close/>
                  <a:moveTo>
                    <a:pt x="2" y="17"/>
                  </a:moveTo>
                  <a:cubicBezTo>
                    <a:pt x="1" y="18"/>
                    <a:pt x="0" y="17"/>
                    <a:pt x="1" y="18"/>
                  </a:cubicBezTo>
                  <a:cubicBezTo>
                    <a:pt x="1" y="19"/>
                    <a:pt x="2" y="19"/>
                    <a:pt x="2" y="19"/>
                  </a:cubicBezTo>
                  <a:cubicBezTo>
                    <a:pt x="2" y="20"/>
                    <a:pt x="2" y="20"/>
                    <a:pt x="2" y="21"/>
                  </a:cubicBezTo>
                  <a:cubicBezTo>
                    <a:pt x="3" y="21"/>
                    <a:pt x="4" y="21"/>
                    <a:pt x="4" y="21"/>
                  </a:cubicBezTo>
                  <a:cubicBezTo>
                    <a:pt x="4" y="21"/>
                    <a:pt x="3" y="20"/>
                    <a:pt x="3" y="20"/>
                  </a:cubicBezTo>
                  <a:cubicBezTo>
                    <a:pt x="3" y="20"/>
                    <a:pt x="2" y="19"/>
                    <a:pt x="2" y="19"/>
                  </a:cubicBezTo>
                  <a:cubicBezTo>
                    <a:pt x="2" y="18"/>
                    <a:pt x="2" y="18"/>
                    <a:pt x="2" y="18"/>
                  </a:cubicBezTo>
                  <a:cubicBezTo>
                    <a:pt x="3" y="17"/>
                    <a:pt x="2" y="18"/>
                    <a:pt x="2" y="17"/>
                  </a:cubicBezTo>
                  <a:cubicBezTo>
                    <a:pt x="1" y="18"/>
                    <a:pt x="2" y="17"/>
                    <a:pt x="2" y="17"/>
                  </a:cubicBezTo>
                  <a:close/>
                  <a:moveTo>
                    <a:pt x="34" y="9"/>
                  </a:moveTo>
                  <a:cubicBezTo>
                    <a:pt x="34" y="9"/>
                    <a:pt x="33" y="9"/>
                    <a:pt x="33" y="10"/>
                  </a:cubicBezTo>
                  <a:cubicBezTo>
                    <a:pt x="33" y="10"/>
                    <a:pt x="34" y="10"/>
                    <a:pt x="34" y="10"/>
                  </a:cubicBezTo>
                  <a:cubicBezTo>
                    <a:pt x="34" y="11"/>
                    <a:pt x="35" y="11"/>
                    <a:pt x="35" y="10"/>
                  </a:cubicBezTo>
                  <a:cubicBezTo>
                    <a:pt x="36" y="10"/>
                    <a:pt x="35" y="9"/>
                    <a:pt x="34" y="9"/>
                  </a:cubicBezTo>
                  <a:cubicBezTo>
                    <a:pt x="34" y="9"/>
                    <a:pt x="34" y="9"/>
                    <a:pt x="34" y="9"/>
                  </a:cubicBezTo>
                  <a:cubicBezTo>
                    <a:pt x="34" y="9"/>
                    <a:pt x="34" y="9"/>
                    <a:pt x="34" y="9"/>
                  </a:cubicBezTo>
                  <a:close/>
                  <a:moveTo>
                    <a:pt x="40" y="11"/>
                  </a:moveTo>
                  <a:cubicBezTo>
                    <a:pt x="40" y="11"/>
                    <a:pt x="40" y="11"/>
                    <a:pt x="40" y="11"/>
                  </a:cubicBezTo>
                  <a:cubicBezTo>
                    <a:pt x="39" y="12"/>
                    <a:pt x="41" y="12"/>
                    <a:pt x="41" y="12"/>
                  </a:cubicBezTo>
                  <a:cubicBezTo>
                    <a:pt x="42" y="12"/>
                    <a:pt x="41" y="11"/>
                    <a:pt x="40" y="11"/>
                  </a:cubicBezTo>
                  <a:cubicBezTo>
                    <a:pt x="40" y="11"/>
                    <a:pt x="41" y="11"/>
                    <a:pt x="40" y="11"/>
                  </a:cubicBezTo>
                  <a:close/>
                  <a:moveTo>
                    <a:pt x="22" y="47"/>
                  </a:moveTo>
                  <a:cubicBezTo>
                    <a:pt x="22" y="48"/>
                    <a:pt x="23" y="48"/>
                    <a:pt x="23" y="48"/>
                  </a:cubicBezTo>
                  <a:cubicBezTo>
                    <a:pt x="23" y="49"/>
                    <a:pt x="23" y="49"/>
                    <a:pt x="24" y="49"/>
                  </a:cubicBezTo>
                  <a:cubicBezTo>
                    <a:pt x="24" y="48"/>
                    <a:pt x="24" y="48"/>
                    <a:pt x="24" y="48"/>
                  </a:cubicBezTo>
                  <a:cubicBezTo>
                    <a:pt x="24" y="47"/>
                    <a:pt x="23" y="47"/>
                    <a:pt x="23" y="47"/>
                  </a:cubicBezTo>
                  <a:cubicBezTo>
                    <a:pt x="23" y="47"/>
                    <a:pt x="23" y="47"/>
                    <a:pt x="22" y="47"/>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01" name="Freeform 810">
              <a:extLst>
                <a:ext uri="{FF2B5EF4-FFF2-40B4-BE49-F238E27FC236}">
                  <a16:creationId xmlns:a16="http://schemas.microsoft.com/office/drawing/2014/main" id="{C63B0B61-A2FD-D63B-4C6C-BC35CC20F526}"/>
                </a:ext>
              </a:extLst>
            </p:cNvPr>
            <p:cNvSpPr>
              <a:spLocks noEditPoints="1"/>
            </p:cNvSpPr>
            <p:nvPr/>
          </p:nvSpPr>
          <p:spPr bwMode="auto">
            <a:xfrm>
              <a:off x="5541963" y="3030538"/>
              <a:ext cx="261937" cy="341313"/>
            </a:xfrm>
            <a:custGeom>
              <a:avLst/>
              <a:gdLst>
                <a:gd name="T0" fmla="*/ 51 w 63"/>
                <a:gd name="T1" fmla="*/ 7 h 82"/>
                <a:gd name="T2" fmla="*/ 50 w 63"/>
                <a:gd name="T3" fmla="*/ 5 h 82"/>
                <a:gd name="T4" fmla="*/ 51 w 63"/>
                <a:gd name="T5" fmla="*/ 3 h 82"/>
                <a:gd name="T6" fmla="*/ 53 w 63"/>
                <a:gd name="T7" fmla="*/ 5 h 82"/>
                <a:gd name="T8" fmla="*/ 45 w 63"/>
                <a:gd name="T9" fmla="*/ 6 h 82"/>
                <a:gd name="T10" fmla="*/ 55 w 63"/>
                <a:gd name="T11" fmla="*/ 11 h 82"/>
                <a:gd name="T12" fmla="*/ 57 w 63"/>
                <a:gd name="T13" fmla="*/ 11 h 82"/>
                <a:gd name="T14" fmla="*/ 18 w 63"/>
                <a:gd name="T15" fmla="*/ 78 h 82"/>
                <a:gd name="T16" fmla="*/ 29 w 63"/>
                <a:gd name="T17" fmla="*/ 81 h 82"/>
                <a:gd name="T18" fmla="*/ 33 w 63"/>
                <a:gd name="T19" fmla="*/ 79 h 82"/>
                <a:gd name="T20" fmla="*/ 43 w 63"/>
                <a:gd name="T21" fmla="*/ 79 h 82"/>
                <a:gd name="T22" fmla="*/ 49 w 63"/>
                <a:gd name="T23" fmla="*/ 78 h 82"/>
                <a:gd name="T24" fmla="*/ 53 w 63"/>
                <a:gd name="T25" fmla="*/ 69 h 82"/>
                <a:gd name="T26" fmla="*/ 50 w 63"/>
                <a:gd name="T27" fmla="*/ 64 h 82"/>
                <a:gd name="T28" fmla="*/ 45 w 63"/>
                <a:gd name="T29" fmla="*/ 57 h 82"/>
                <a:gd name="T30" fmla="*/ 44 w 63"/>
                <a:gd name="T31" fmla="*/ 52 h 82"/>
                <a:gd name="T32" fmla="*/ 52 w 63"/>
                <a:gd name="T33" fmla="*/ 47 h 82"/>
                <a:gd name="T34" fmla="*/ 60 w 63"/>
                <a:gd name="T35" fmla="*/ 44 h 82"/>
                <a:gd name="T36" fmla="*/ 60 w 63"/>
                <a:gd name="T37" fmla="*/ 36 h 82"/>
                <a:gd name="T38" fmla="*/ 60 w 63"/>
                <a:gd name="T39" fmla="*/ 30 h 82"/>
                <a:gd name="T40" fmla="*/ 58 w 63"/>
                <a:gd name="T41" fmla="*/ 19 h 82"/>
                <a:gd name="T42" fmla="*/ 54 w 63"/>
                <a:gd name="T43" fmla="*/ 11 h 82"/>
                <a:gd name="T44" fmla="*/ 51 w 63"/>
                <a:gd name="T45" fmla="*/ 8 h 82"/>
                <a:gd name="T46" fmla="*/ 48 w 63"/>
                <a:gd name="T47" fmla="*/ 6 h 82"/>
                <a:gd name="T48" fmla="*/ 44 w 63"/>
                <a:gd name="T49" fmla="*/ 7 h 82"/>
                <a:gd name="T50" fmla="*/ 39 w 63"/>
                <a:gd name="T51" fmla="*/ 10 h 82"/>
                <a:gd name="T52" fmla="*/ 37 w 63"/>
                <a:gd name="T53" fmla="*/ 11 h 82"/>
                <a:gd name="T54" fmla="*/ 34 w 63"/>
                <a:gd name="T55" fmla="*/ 10 h 82"/>
                <a:gd name="T56" fmla="*/ 36 w 63"/>
                <a:gd name="T57" fmla="*/ 4 h 82"/>
                <a:gd name="T58" fmla="*/ 35 w 63"/>
                <a:gd name="T59" fmla="*/ 6 h 82"/>
                <a:gd name="T60" fmla="*/ 30 w 63"/>
                <a:gd name="T61" fmla="*/ 7 h 82"/>
                <a:gd name="T62" fmla="*/ 28 w 63"/>
                <a:gd name="T63" fmla="*/ 2 h 82"/>
                <a:gd name="T64" fmla="*/ 26 w 63"/>
                <a:gd name="T65" fmla="*/ 1 h 82"/>
                <a:gd name="T66" fmla="*/ 20 w 63"/>
                <a:gd name="T67" fmla="*/ 2 h 82"/>
                <a:gd name="T68" fmla="*/ 20 w 63"/>
                <a:gd name="T69" fmla="*/ 6 h 82"/>
                <a:gd name="T70" fmla="*/ 22 w 63"/>
                <a:gd name="T71" fmla="*/ 9 h 82"/>
                <a:gd name="T72" fmla="*/ 23 w 63"/>
                <a:gd name="T73" fmla="*/ 12 h 82"/>
                <a:gd name="T74" fmla="*/ 27 w 63"/>
                <a:gd name="T75" fmla="*/ 16 h 82"/>
                <a:gd name="T76" fmla="*/ 19 w 63"/>
                <a:gd name="T77" fmla="*/ 13 h 82"/>
                <a:gd name="T78" fmla="*/ 17 w 63"/>
                <a:gd name="T79" fmla="*/ 15 h 82"/>
                <a:gd name="T80" fmla="*/ 15 w 63"/>
                <a:gd name="T81" fmla="*/ 14 h 82"/>
                <a:gd name="T82" fmla="*/ 9 w 63"/>
                <a:gd name="T83" fmla="*/ 16 h 82"/>
                <a:gd name="T84" fmla="*/ 10 w 63"/>
                <a:gd name="T85" fmla="*/ 19 h 82"/>
                <a:gd name="T86" fmla="*/ 7 w 63"/>
                <a:gd name="T87" fmla="*/ 26 h 82"/>
                <a:gd name="T88" fmla="*/ 6 w 63"/>
                <a:gd name="T89" fmla="*/ 32 h 82"/>
                <a:gd name="T90" fmla="*/ 2 w 63"/>
                <a:gd name="T91" fmla="*/ 37 h 82"/>
                <a:gd name="T92" fmla="*/ 2 w 63"/>
                <a:gd name="T93" fmla="*/ 43 h 82"/>
                <a:gd name="T94" fmla="*/ 3 w 63"/>
                <a:gd name="T95" fmla="*/ 49 h 82"/>
                <a:gd name="T96" fmla="*/ 3 w 63"/>
                <a:gd name="T97" fmla="*/ 52 h 82"/>
                <a:gd name="T98" fmla="*/ 2 w 63"/>
                <a:gd name="T99" fmla="*/ 60 h 82"/>
                <a:gd name="T100" fmla="*/ 8 w 63"/>
                <a:gd name="T101" fmla="*/ 63 h 82"/>
                <a:gd name="T102" fmla="*/ 15 w 63"/>
                <a:gd name="T103" fmla="*/ 65 h 82"/>
                <a:gd name="T104" fmla="*/ 14 w 63"/>
                <a:gd name="T105" fmla="*/ 69 h 82"/>
                <a:gd name="T106" fmla="*/ 12 w 63"/>
                <a:gd name="T107" fmla="*/ 78 h 82"/>
                <a:gd name="T108" fmla="*/ 8 w 63"/>
                <a:gd name="T109" fmla="*/ 14 h 82"/>
                <a:gd name="T110" fmla="*/ 12 w 63"/>
                <a:gd name="T111" fmla="*/ 13 h 82"/>
                <a:gd name="T112" fmla="*/ 14 w 63"/>
                <a:gd name="T113" fmla="*/ 13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63" h="82">
                  <a:moveTo>
                    <a:pt x="53" y="5"/>
                  </a:moveTo>
                  <a:cubicBezTo>
                    <a:pt x="53" y="6"/>
                    <a:pt x="54" y="6"/>
                    <a:pt x="54" y="6"/>
                  </a:cubicBezTo>
                  <a:cubicBezTo>
                    <a:pt x="54" y="7"/>
                    <a:pt x="54" y="7"/>
                    <a:pt x="53" y="7"/>
                  </a:cubicBezTo>
                  <a:cubicBezTo>
                    <a:pt x="53" y="7"/>
                    <a:pt x="53" y="7"/>
                    <a:pt x="53" y="6"/>
                  </a:cubicBezTo>
                  <a:cubicBezTo>
                    <a:pt x="52" y="6"/>
                    <a:pt x="52" y="7"/>
                    <a:pt x="51" y="7"/>
                  </a:cubicBezTo>
                  <a:cubicBezTo>
                    <a:pt x="51" y="7"/>
                    <a:pt x="50" y="7"/>
                    <a:pt x="50" y="7"/>
                  </a:cubicBezTo>
                  <a:cubicBezTo>
                    <a:pt x="50" y="6"/>
                    <a:pt x="50" y="6"/>
                    <a:pt x="50" y="6"/>
                  </a:cubicBezTo>
                  <a:cubicBezTo>
                    <a:pt x="50" y="6"/>
                    <a:pt x="50" y="6"/>
                    <a:pt x="50" y="5"/>
                  </a:cubicBezTo>
                  <a:cubicBezTo>
                    <a:pt x="50" y="5"/>
                    <a:pt x="50" y="5"/>
                    <a:pt x="50" y="5"/>
                  </a:cubicBezTo>
                  <a:cubicBezTo>
                    <a:pt x="50" y="5"/>
                    <a:pt x="50" y="5"/>
                    <a:pt x="50" y="5"/>
                  </a:cubicBezTo>
                  <a:cubicBezTo>
                    <a:pt x="50" y="4"/>
                    <a:pt x="50" y="4"/>
                    <a:pt x="50" y="4"/>
                  </a:cubicBezTo>
                  <a:cubicBezTo>
                    <a:pt x="50" y="4"/>
                    <a:pt x="51" y="4"/>
                    <a:pt x="51" y="4"/>
                  </a:cubicBezTo>
                  <a:cubicBezTo>
                    <a:pt x="51" y="4"/>
                    <a:pt x="51" y="4"/>
                    <a:pt x="51" y="3"/>
                  </a:cubicBezTo>
                  <a:cubicBezTo>
                    <a:pt x="51" y="3"/>
                    <a:pt x="51" y="2"/>
                    <a:pt x="51" y="2"/>
                  </a:cubicBezTo>
                  <a:cubicBezTo>
                    <a:pt x="51" y="2"/>
                    <a:pt x="51" y="3"/>
                    <a:pt x="51" y="3"/>
                  </a:cubicBezTo>
                  <a:cubicBezTo>
                    <a:pt x="52" y="3"/>
                    <a:pt x="52" y="4"/>
                    <a:pt x="52" y="4"/>
                  </a:cubicBezTo>
                  <a:cubicBezTo>
                    <a:pt x="52" y="5"/>
                    <a:pt x="51" y="5"/>
                    <a:pt x="52" y="5"/>
                  </a:cubicBezTo>
                  <a:cubicBezTo>
                    <a:pt x="53" y="5"/>
                    <a:pt x="52" y="4"/>
                    <a:pt x="52" y="4"/>
                  </a:cubicBezTo>
                  <a:cubicBezTo>
                    <a:pt x="53" y="3"/>
                    <a:pt x="53" y="4"/>
                    <a:pt x="53" y="4"/>
                  </a:cubicBezTo>
                  <a:cubicBezTo>
                    <a:pt x="54" y="4"/>
                    <a:pt x="53" y="5"/>
                    <a:pt x="53" y="5"/>
                  </a:cubicBezTo>
                  <a:cubicBezTo>
                    <a:pt x="53" y="5"/>
                    <a:pt x="53" y="5"/>
                    <a:pt x="53" y="5"/>
                  </a:cubicBezTo>
                  <a:close/>
                  <a:moveTo>
                    <a:pt x="46" y="6"/>
                  </a:moveTo>
                  <a:cubicBezTo>
                    <a:pt x="47" y="5"/>
                    <a:pt x="47" y="6"/>
                    <a:pt x="47" y="6"/>
                  </a:cubicBezTo>
                  <a:cubicBezTo>
                    <a:pt x="48" y="6"/>
                    <a:pt x="48" y="6"/>
                    <a:pt x="48" y="5"/>
                  </a:cubicBezTo>
                  <a:cubicBezTo>
                    <a:pt x="48" y="5"/>
                    <a:pt x="45" y="5"/>
                    <a:pt x="45" y="6"/>
                  </a:cubicBezTo>
                  <a:cubicBezTo>
                    <a:pt x="45" y="6"/>
                    <a:pt x="46" y="6"/>
                    <a:pt x="46" y="6"/>
                  </a:cubicBezTo>
                  <a:close/>
                  <a:moveTo>
                    <a:pt x="57" y="11"/>
                  </a:moveTo>
                  <a:cubicBezTo>
                    <a:pt x="57" y="11"/>
                    <a:pt x="56" y="10"/>
                    <a:pt x="56" y="10"/>
                  </a:cubicBezTo>
                  <a:cubicBezTo>
                    <a:pt x="56" y="10"/>
                    <a:pt x="55" y="9"/>
                    <a:pt x="55" y="9"/>
                  </a:cubicBezTo>
                  <a:cubicBezTo>
                    <a:pt x="54" y="9"/>
                    <a:pt x="55" y="10"/>
                    <a:pt x="55" y="11"/>
                  </a:cubicBezTo>
                  <a:cubicBezTo>
                    <a:pt x="55" y="11"/>
                    <a:pt x="56" y="11"/>
                    <a:pt x="55" y="11"/>
                  </a:cubicBezTo>
                  <a:cubicBezTo>
                    <a:pt x="55" y="12"/>
                    <a:pt x="54" y="12"/>
                    <a:pt x="55" y="12"/>
                  </a:cubicBezTo>
                  <a:cubicBezTo>
                    <a:pt x="56" y="12"/>
                    <a:pt x="56" y="11"/>
                    <a:pt x="57" y="12"/>
                  </a:cubicBezTo>
                  <a:cubicBezTo>
                    <a:pt x="57" y="11"/>
                    <a:pt x="57" y="11"/>
                    <a:pt x="57" y="11"/>
                  </a:cubicBezTo>
                  <a:cubicBezTo>
                    <a:pt x="57" y="11"/>
                    <a:pt x="57" y="11"/>
                    <a:pt x="57" y="11"/>
                  </a:cubicBezTo>
                  <a:close/>
                  <a:moveTo>
                    <a:pt x="13" y="79"/>
                  </a:moveTo>
                  <a:cubicBezTo>
                    <a:pt x="14" y="79"/>
                    <a:pt x="14" y="79"/>
                    <a:pt x="15" y="79"/>
                  </a:cubicBezTo>
                  <a:cubicBezTo>
                    <a:pt x="15" y="79"/>
                    <a:pt x="16" y="79"/>
                    <a:pt x="16" y="79"/>
                  </a:cubicBezTo>
                  <a:cubicBezTo>
                    <a:pt x="17" y="78"/>
                    <a:pt x="18" y="79"/>
                    <a:pt x="19" y="79"/>
                  </a:cubicBezTo>
                  <a:cubicBezTo>
                    <a:pt x="19" y="78"/>
                    <a:pt x="18" y="78"/>
                    <a:pt x="18" y="78"/>
                  </a:cubicBezTo>
                  <a:cubicBezTo>
                    <a:pt x="18" y="76"/>
                    <a:pt x="20" y="77"/>
                    <a:pt x="20" y="78"/>
                  </a:cubicBezTo>
                  <a:cubicBezTo>
                    <a:pt x="21" y="78"/>
                    <a:pt x="23" y="78"/>
                    <a:pt x="24" y="78"/>
                  </a:cubicBezTo>
                  <a:cubicBezTo>
                    <a:pt x="24" y="79"/>
                    <a:pt x="25" y="79"/>
                    <a:pt x="26" y="79"/>
                  </a:cubicBezTo>
                  <a:cubicBezTo>
                    <a:pt x="26" y="79"/>
                    <a:pt x="27" y="79"/>
                    <a:pt x="28" y="80"/>
                  </a:cubicBezTo>
                  <a:cubicBezTo>
                    <a:pt x="28" y="80"/>
                    <a:pt x="29" y="80"/>
                    <a:pt x="29" y="81"/>
                  </a:cubicBezTo>
                  <a:cubicBezTo>
                    <a:pt x="29" y="81"/>
                    <a:pt x="30" y="81"/>
                    <a:pt x="30" y="81"/>
                  </a:cubicBezTo>
                  <a:cubicBezTo>
                    <a:pt x="30" y="81"/>
                    <a:pt x="30" y="82"/>
                    <a:pt x="30" y="82"/>
                  </a:cubicBezTo>
                  <a:cubicBezTo>
                    <a:pt x="30" y="82"/>
                    <a:pt x="31" y="82"/>
                    <a:pt x="31" y="81"/>
                  </a:cubicBezTo>
                  <a:cubicBezTo>
                    <a:pt x="32" y="81"/>
                    <a:pt x="31" y="80"/>
                    <a:pt x="31" y="80"/>
                  </a:cubicBezTo>
                  <a:cubicBezTo>
                    <a:pt x="31" y="79"/>
                    <a:pt x="32" y="79"/>
                    <a:pt x="33" y="79"/>
                  </a:cubicBezTo>
                  <a:cubicBezTo>
                    <a:pt x="34" y="79"/>
                    <a:pt x="35" y="80"/>
                    <a:pt x="35" y="81"/>
                  </a:cubicBezTo>
                  <a:cubicBezTo>
                    <a:pt x="35" y="81"/>
                    <a:pt x="36" y="81"/>
                    <a:pt x="37" y="81"/>
                  </a:cubicBezTo>
                  <a:cubicBezTo>
                    <a:pt x="37" y="80"/>
                    <a:pt x="38" y="80"/>
                    <a:pt x="38" y="80"/>
                  </a:cubicBezTo>
                  <a:cubicBezTo>
                    <a:pt x="39" y="79"/>
                    <a:pt x="40" y="79"/>
                    <a:pt x="42" y="79"/>
                  </a:cubicBezTo>
                  <a:cubicBezTo>
                    <a:pt x="42" y="79"/>
                    <a:pt x="43" y="79"/>
                    <a:pt x="43" y="79"/>
                  </a:cubicBezTo>
                  <a:cubicBezTo>
                    <a:pt x="44" y="78"/>
                    <a:pt x="43" y="78"/>
                    <a:pt x="44" y="78"/>
                  </a:cubicBezTo>
                  <a:cubicBezTo>
                    <a:pt x="45" y="78"/>
                    <a:pt x="46" y="79"/>
                    <a:pt x="46" y="78"/>
                  </a:cubicBezTo>
                  <a:cubicBezTo>
                    <a:pt x="47" y="78"/>
                    <a:pt x="47" y="78"/>
                    <a:pt x="47" y="79"/>
                  </a:cubicBezTo>
                  <a:cubicBezTo>
                    <a:pt x="48" y="79"/>
                    <a:pt x="48" y="79"/>
                    <a:pt x="48" y="80"/>
                  </a:cubicBezTo>
                  <a:cubicBezTo>
                    <a:pt x="49" y="80"/>
                    <a:pt x="49" y="79"/>
                    <a:pt x="49" y="78"/>
                  </a:cubicBezTo>
                  <a:cubicBezTo>
                    <a:pt x="49" y="77"/>
                    <a:pt x="48" y="78"/>
                    <a:pt x="48" y="77"/>
                  </a:cubicBezTo>
                  <a:cubicBezTo>
                    <a:pt x="48" y="76"/>
                    <a:pt x="48" y="76"/>
                    <a:pt x="48" y="75"/>
                  </a:cubicBezTo>
                  <a:cubicBezTo>
                    <a:pt x="47" y="74"/>
                    <a:pt x="47" y="74"/>
                    <a:pt x="48" y="73"/>
                  </a:cubicBezTo>
                  <a:cubicBezTo>
                    <a:pt x="49" y="72"/>
                    <a:pt x="50" y="72"/>
                    <a:pt x="51" y="71"/>
                  </a:cubicBezTo>
                  <a:cubicBezTo>
                    <a:pt x="52" y="70"/>
                    <a:pt x="51" y="69"/>
                    <a:pt x="53" y="69"/>
                  </a:cubicBezTo>
                  <a:cubicBezTo>
                    <a:pt x="54" y="69"/>
                    <a:pt x="54" y="68"/>
                    <a:pt x="54" y="67"/>
                  </a:cubicBezTo>
                  <a:cubicBezTo>
                    <a:pt x="54" y="67"/>
                    <a:pt x="54" y="66"/>
                    <a:pt x="53" y="66"/>
                  </a:cubicBezTo>
                  <a:cubicBezTo>
                    <a:pt x="53" y="65"/>
                    <a:pt x="52" y="65"/>
                    <a:pt x="52" y="65"/>
                  </a:cubicBezTo>
                  <a:cubicBezTo>
                    <a:pt x="51" y="64"/>
                    <a:pt x="51" y="64"/>
                    <a:pt x="51" y="64"/>
                  </a:cubicBezTo>
                  <a:cubicBezTo>
                    <a:pt x="51" y="64"/>
                    <a:pt x="50" y="64"/>
                    <a:pt x="50" y="64"/>
                  </a:cubicBezTo>
                  <a:cubicBezTo>
                    <a:pt x="50" y="64"/>
                    <a:pt x="50" y="64"/>
                    <a:pt x="50" y="63"/>
                  </a:cubicBezTo>
                  <a:cubicBezTo>
                    <a:pt x="49" y="63"/>
                    <a:pt x="49" y="61"/>
                    <a:pt x="48" y="61"/>
                  </a:cubicBezTo>
                  <a:cubicBezTo>
                    <a:pt x="47" y="61"/>
                    <a:pt x="47" y="61"/>
                    <a:pt x="47" y="61"/>
                  </a:cubicBezTo>
                  <a:cubicBezTo>
                    <a:pt x="46" y="60"/>
                    <a:pt x="46" y="60"/>
                    <a:pt x="46" y="59"/>
                  </a:cubicBezTo>
                  <a:cubicBezTo>
                    <a:pt x="46" y="58"/>
                    <a:pt x="45" y="58"/>
                    <a:pt x="45" y="57"/>
                  </a:cubicBezTo>
                  <a:cubicBezTo>
                    <a:pt x="45" y="57"/>
                    <a:pt x="45" y="57"/>
                    <a:pt x="45" y="56"/>
                  </a:cubicBezTo>
                  <a:cubicBezTo>
                    <a:pt x="46" y="55"/>
                    <a:pt x="44" y="54"/>
                    <a:pt x="44" y="54"/>
                  </a:cubicBezTo>
                  <a:cubicBezTo>
                    <a:pt x="43" y="53"/>
                    <a:pt x="43" y="53"/>
                    <a:pt x="43" y="52"/>
                  </a:cubicBezTo>
                  <a:cubicBezTo>
                    <a:pt x="43" y="52"/>
                    <a:pt x="42" y="51"/>
                    <a:pt x="43" y="51"/>
                  </a:cubicBezTo>
                  <a:cubicBezTo>
                    <a:pt x="44" y="51"/>
                    <a:pt x="43" y="53"/>
                    <a:pt x="44" y="52"/>
                  </a:cubicBezTo>
                  <a:cubicBezTo>
                    <a:pt x="45" y="51"/>
                    <a:pt x="45" y="50"/>
                    <a:pt x="46" y="50"/>
                  </a:cubicBezTo>
                  <a:cubicBezTo>
                    <a:pt x="46" y="50"/>
                    <a:pt x="47" y="50"/>
                    <a:pt x="48" y="50"/>
                  </a:cubicBezTo>
                  <a:cubicBezTo>
                    <a:pt x="48" y="50"/>
                    <a:pt x="49" y="49"/>
                    <a:pt x="49" y="49"/>
                  </a:cubicBezTo>
                  <a:cubicBezTo>
                    <a:pt x="50" y="49"/>
                    <a:pt x="50" y="48"/>
                    <a:pt x="51" y="48"/>
                  </a:cubicBezTo>
                  <a:cubicBezTo>
                    <a:pt x="51" y="48"/>
                    <a:pt x="52" y="48"/>
                    <a:pt x="52" y="47"/>
                  </a:cubicBezTo>
                  <a:cubicBezTo>
                    <a:pt x="53" y="47"/>
                    <a:pt x="53" y="47"/>
                    <a:pt x="54" y="46"/>
                  </a:cubicBezTo>
                  <a:cubicBezTo>
                    <a:pt x="55" y="46"/>
                    <a:pt x="56" y="46"/>
                    <a:pt x="56" y="45"/>
                  </a:cubicBezTo>
                  <a:cubicBezTo>
                    <a:pt x="57" y="45"/>
                    <a:pt x="58" y="45"/>
                    <a:pt x="58" y="45"/>
                  </a:cubicBezTo>
                  <a:cubicBezTo>
                    <a:pt x="58" y="44"/>
                    <a:pt x="57" y="44"/>
                    <a:pt x="57" y="43"/>
                  </a:cubicBezTo>
                  <a:cubicBezTo>
                    <a:pt x="58" y="43"/>
                    <a:pt x="59" y="43"/>
                    <a:pt x="60" y="44"/>
                  </a:cubicBezTo>
                  <a:cubicBezTo>
                    <a:pt x="60" y="45"/>
                    <a:pt x="60" y="46"/>
                    <a:pt x="61" y="45"/>
                  </a:cubicBezTo>
                  <a:cubicBezTo>
                    <a:pt x="62" y="45"/>
                    <a:pt x="62" y="43"/>
                    <a:pt x="62" y="42"/>
                  </a:cubicBezTo>
                  <a:cubicBezTo>
                    <a:pt x="63" y="41"/>
                    <a:pt x="62" y="40"/>
                    <a:pt x="62" y="39"/>
                  </a:cubicBezTo>
                  <a:cubicBezTo>
                    <a:pt x="61" y="38"/>
                    <a:pt x="61" y="38"/>
                    <a:pt x="61" y="38"/>
                  </a:cubicBezTo>
                  <a:cubicBezTo>
                    <a:pt x="60" y="37"/>
                    <a:pt x="60" y="36"/>
                    <a:pt x="60" y="36"/>
                  </a:cubicBezTo>
                  <a:cubicBezTo>
                    <a:pt x="60" y="35"/>
                    <a:pt x="59" y="34"/>
                    <a:pt x="60" y="34"/>
                  </a:cubicBezTo>
                  <a:cubicBezTo>
                    <a:pt x="60" y="34"/>
                    <a:pt x="60" y="34"/>
                    <a:pt x="60" y="33"/>
                  </a:cubicBezTo>
                  <a:cubicBezTo>
                    <a:pt x="60" y="33"/>
                    <a:pt x="61" y="33"/>
                    <a:pt x="61" y="33"/>
                  </a:cubicBezTo>
                  <a:cubicBezTo>
                    <a:pt x="61" y="32"/>
                    <a:pt x="60" y="32"/>
                    <a:pt x="60" y="31"/>
                  </a:cubicBezTo>
                  <a:cubicBezTo>
                    <a:pt x="60" y="31"/>
                    <a:pt x="60" y="31"/>
                    <a:pt x="60" y="30"/>
                  </a:cubicBezTo>
                  <a:cubicBezTo>
                    <a:pt x="60" y="30"/>
                    <a:pt x="59" y="29"/>
                    <a:pt x="59" y="29"/>
                  </a:cubicBezTo>
                  <a:cubicBezTo>
                    <a:pt x="59" y="28"/>
                    <a:pt x="60" y="27"/>
                    <a:pt x="60" y="26"/>
                  </a:cubicBezTo>
                  <a:cubicBezTo>
                    <a:pt x="59" y="25"/>
                    <a:pt x="58" y="24"/>
                    <a:pt x="57" y="24"/>
                  </a:cubicBezTo>
                  <a:cubicBezTo>
                    <a:pt x="56" y="23"/>
                    <a:pt x="57" y="22"/>
                    <a:pt x="58" y="22"/>
                  </a:cubicBezTo>
                  <a:cubicBezTo>
                    <a:pt x="58" y="21"/>
                    <a:pt x="58" y="20"/>
                    <a:pt x="58" y="19"/>
                  </a:cubicBezTo>
                  <a:cubicBezTo>
                    <a:pt x="59" y="18"/>
                    <a:pt x="58" y="17"/>
                    <a:pt x="58" y="16"/>
                  </a:cubicBezTo>
                  <a:cubicBezTo>
                    <a:pt x="58" y="15"/>
                    <a:pt x="57" y="14"/>
                    <a:pt x="57" y="13"/>
                  </a:cubicBezTo>
                  <a:cubicBezTo>
                    <a:pt x="57" y="14"/>
                    <a:pt x="54" y="13"/>
                    <a:pt x="54" y="12"/>
                  </a:cubicBezTo>
                  <a:cubicBezTo>
                    <a:pt x="54" y="12"/>
                    <a:pt x="55" y="11"/>
                    <a:pt x="55" y="11"/>
                  </a:cubicBezTo>
                  <a:cubicBezTo>
                    <a:pt x="55" y="11"/>
                    <a:pt x="55" y="11"/>
                    <a:pt x="54" y="11"/>
                  </a:cubicBezTo>
                  <a:cubicBezTo>
                    <a:pt x="54" y="10"/>
                    <a:pt x="54" y="10"/>
                    <a:pt x="54" y="10"/>
                  </a:cubicBezTo>
                  <a:cubicBezTo>
                    <a:pt x="54" y="10"/>
                    <a:pt x="54" y="9"/>
                    <a:pt x="54" y="9"/>
                  </a:cubicBezTo>
                  <a:cubicBezTo>
                    <a:pt x="54" y="9"/>
                    <a:pt x="53" y="9"/>
                    <a:pt x="53" y="9"/>
                  </a:cubicBezTo>
                  <a:cubicBezTo>
                    <a:pt x="53" y="9"/>
                    <a:pt x="52" y="9"/>
                    <a:pt x="52" y="9"/>
                  </a:cubicBezTo>
                  <a:cubicBezTo>
                    <a:pt x="52" y="9"/>
                    <a:pt x="51" y="9"/>
                    <a:pt x="51" y="8"/>
                  </a:cubicBezTo>
                  <a:cubicBezTo>
                    <a:pt x="51" y="8"/>
                    <a:pt x="51" y="8"/>
                    <a:pt x="50" y="8"/>
                  </a:cubicBezTo>
                  <a:cubicBezTo>
                    <a:pt x="50" y="7"/>
                    <a:pt x="50" y="7"/>
                    <a:pt x="50" y="7"/>
                  </a:cubicBezTo>
                  <a:cubicBezTo>
                    <a:pt x="50" y="7"/>
                    <a:pt x="50" y="7"/>
                    <a:pt x="50" y="7"/>
                  </a:cubicBezTo>
                  <a:cubicBezTo>
                    <a:pt x="49" y="6"/>
                    <a:pt x="49" y="6"/>
                    <a:pt x="49" y="6"/>
                  </a:cubicBezTo>
                  <a:cubicBezTo>
                    <a:pt x="49" y="6"/>
                    <a:pt x="49" y="6"/>
                    <a:pt x="48" y="6"/>
                  </a:cubicBezTo>
                  <a:cubicBezTo>
                    <a:pt x="48" y="6"/>
                    <a:pt x="48" y="6"/>
                    <a:pt x="47" y="6"/>
                  </a:cubicBezTo>
                  <a:cubicBezTo>
                    <a:pt x="47" y="6"/>
                    <a:pt x="46" y="6"/>
                    <a:pt x="46" y="6"/>
                  </a:cubicBezTo>
                  <a:cubicBezTo>
                    <a:pt x="46" y="7"/>
                    <a:pt x="45" y="7"/>
                    <a:pt x="45" y="7"/>
                  </a:cubicBezTo>
                  <a:cubicBezTo>
                    <a:pt x="45" y="7"/>
                    <a:pt x="45" y="7"/>
                    <a:pt x="45" y="7"/>
                  </a:cubicBezTo>
                  <a:cubicBezTo>
                    <a:pt x="45" y="7"/>
                    <a:pt x="44" y="7"/>
                    <a:pt x="44" y="7"/>
                  </a:cubicBezTo>
                  <a:cubicBezTo>
                    <a:pt x="44" y="7"/>
                    <a:pt x="44" y="7"/>
                    <a:pt x="43" y="8"/>
                  </a:cubicBezTo>
                  <a:cubicBezTo>
                    <a:pt x="43" y="8"/>
                    <a:pt x="43" y="9"/>
                    <a:pt x="43" y="9"/>
                  </a:cubicBezTo>
                  <a:cubicBezTo>
                    <a:pt x="43" y="9"/>
                    <a:pt x="43" y="9"/>
                    <a:pt x="42" y="8"/>
                  </a:cubicBezTo>
                  <a:cubicBezTo>
                    <a:pt x="42" y="9"/>
                    <a:pt x="41" y="9"/>
                    <a:pt x="41" y="9"/>
                  </a:cubicBezTo>
                  <a:cubicBezTo>
                    <a:pt x="40" y="9"/>
                    <a:pt x="40" y="9"/>
                    <a:pt x="39" y="10"/>
                  </a:cubicBezTo>
                  <a:cubicBezTo>
                    <a:pt x="39" y="10"/>
                    <a:pt x="39" y="10"/>
                    <a:pt x="39" y="10"/>
                  </a:cubicBezTo>
                  <a:cubicBezTo>
                    <a:pt x="39" y="11"/>
                    <a:pt x="39" y="11"/>
                    <a:pt x="38" y="11"/>
                  </a:cubicBezTo>
                  <a:cubicBezTo>
                    <a:pt x="38" y="12"/>
                    <a:pt x="38" y="11"/>
                    <a:pt x="38" y="11"/>
                  </a:cubicBezTo>
                  <a:cubicBezTo>
                    <a:pt x="38" y="11"/>
                    <a:pt x="38" y="11"/>
                    <a:pt x="37" y="11"/>
                  </a:cubicBezTo>
                  <a:cubicBezTo>
                    <a:pt x="37" y="11"/>
                    <a:pt x="37" y="11"/>
                    <a:pt x="37" y="11"/>
                  </a:cubicBezTo>
                  <a:cubicBezTo>
                    <a:pt x="37" y="11"/>
                    <a:pt x="37" y="11"/>
                    <a:pt x="37" y="11"/>
                  </a:cubicBezTo>
                  <a:cubicBezTo>
                    <a:pt x="37" y="11"/>
                    <a:pt x="37" y="10"/>
                    <a:pt x="37" y="10"/>
                  </a:cubicBezTo>
                  <a:cubicBezTo>
                    <a:pt x="37" y="10"/>
                    <a:pt x="36" y="10"/>
                    <a:pt x="36" y="10"/>
                  </a:cubicBezTo>
                  <a:cubicBezTo>
                    <a:pt x="36" y="10"/>
                    <a:pt x="35" y="11"/>
                    <a:pt x="35" y="11"/>
                  </a:cubicBezTo>
                  <a:cubicBezTo>
                    <a:pt x="35" y="11"/>
                    <a:pt x="34" y="10"/>
                    <a:pt x="34" y="10"/>
                  </a:cubicBezTo>
                  <a:cubicBezTo>
                    <a:pt x="33" y="9"/>
                    <a:pt x="35" y="9"/>
                    <a:pt x="36" y="8"/>
                  </a:cubicBezTo>
                  <a:cubicBezTo>
                    <a:pt x="36" y="7"/>
                    <a:pt x="36" y="7"/>
                    <a:pt x="36" y="6"/>
                  </a:cubicBezTo>
                  <a:cubicBezTo>
                    <a:pt x="36" y="5"/>
                    <a:pt x="37" y="6"/>
                    <a:pt x="37" y="6"/>
                  </a:cubicBezTo>
                  <a:cubicBezTo>
                    <a:pt x="38" y="5"/>
                    <a:pt x="38" y="5"/>
                    <a:pt x="37" y="5"/>
                  </a:cubicBezTo>
                  <a:cubicBezTo>
                    <a:pt x="37" y="4"/>
                    <a:pt x="36" y="4"/>
                    <a:pt x="36" y="4"/>
                  </a:cubicBezTo>
                  <a:cubicBezTo>
                    <a:pt x="36" y="4"/>
                    <a:pt x="35" y="5"/>
                    <a:pt x="35" y="5"/>
                  </a:cubicBezTo>
                  <a:cubicBezTo>
                    <a:pt x="35" y="5"/>
                    <a:pt x="36" y="5"/>
                    <a:pt x="36" y="5"/>
                  </a:cubicBezTo>
                  <a:cubicBezTo>
                    <a:pt x="36" y="5"/>
                    <a:pt x="37" y="6"/>
                    <a:pt x="36" y="6"/>
                  </a:cubicBezTo>
                  <a:cubicBezTo>
                    <a:pt x="36" y="6"/>
                    <a:pt x="36" y="6"/>
                    <a:pt x="36" y="6"/>
                  </a:cubicBezTo>
                  <a:cubicBezTo>
                    <a:pt x="35" y="6"/>
                    <a:pt x="35" y="6"/>
                    <a:pt x="35" y="6"/>
                  </a:cubicBezTo>
                  <a:cubicBezTo>
                    <a:pt x="34" y="6"/>
                    <a:pt x="34" y="6"/>
                    <a:pt x="34" y="6"/>
                  </a:cubicBezTo>
                  <a:cubicBezTo>
                    <a:pt x="34" y="7"/>
                    <a:pt x="34" y="7"/>
                    <a:pt x="34" y="7"/>
                  </a:cubicBezTo>
                  <a:cubicBezTo>
                    <a:pt x="33" y="7"/>
                    <a:pt x="33" y="6"/>
                    <a:pt x="32" y="6"/>
                  </a:cubicBezTo>
                  <a:cubicBezTo>
                    <a:pt x="32" y="6"/>
                    <a:pt x="31" y="5"/>
                    <a:pt x="31" y="5"/>
                  </a:cubicBezTo>
                  <a:cubicBezTo>
                    <a:pt x="30" y="6"/>
                    <a:pt x="30" y="7"/>
                    <a:pt x="30" y="7"/>
                  </a:cubicBezTo>
                  <a:cubicBezTo>
                    <a:pt x="29" y="6"/>
                    <a:pt x="30" y="5"/>
                    <a:pt x="30" y="5"/>
                  </a:cubicBezTo>
                  <a:cubicBezTo>
                    <a:pt x="29" y="5"/>
                    <a:pt x="29" y="5"/>
                    <a:pt x="28" y="5"/>
                  </a:cubicBezTo>
                  <a:cubicBezTo>
                    <a:pt x="28" y="5"/>
                    <a:pt x="27" y="5"/>
                    <a:pt x="28" y="5"/>
                  </a:cubicBezTo>
                  <a:cubicBezTo>
                    <a:pt x="29" y="4"/>
                    <a:pt x="29" y="4"/>
                    <a:pt x="29" y="3"/>
                  </a:cubicBezTo>
                  <a:cubicBezTo>
                    <a:pt x="29" y="3"/>
                    <a:pt x="28" y="3"/>
                    <a:pt x="28" y="2"/>
                  </a:cubicBezTo>
                  <a:cubicBezTo>
                    <a:pt x="28" y="2"/>
                    <a:pt x="29" y="2"/>
                    <a:pt x="29" y="2"/>
                  </a:cubicBezTo>
                  <a:cubicBezTo>
                    <a:pt x="29" y="2"/>
                    <a:pt x="28" y="1"/>
                    <a:pt x="28" y="1"/>
                  </a:cubicBezTo>
                  <a:cubicBezTo>
                    <a:pt x="28" y="1"/>
                    <a:pt x="28" y="1"/>
                    <a:pt x="28" y="1"/>
                  </a:cubicBezTo>
                  <a:cubicBezTo>
                    <a:pt x="28" y="1"/>
                    <a:pt x="28" y="2"/>
                    <a:pt x="27" y="1"/>
                  </a:cubicBezTo>
                  <a:cubicBezTo>
                    <a:pt x="27" y="1"/>
                    <a:pt x="27" y="1"/>
                    <a:pt x="26" y="1"/>
                  </a:cubicBezTo>
                  <a:cubicBezTo>
                    <a:pt x="26" y="1"/>
                    <a:pt x="26" y="1"/>
                    <a:pt x="25" y="1"/>
                  </a:cubicBezTo>
                  <a:cubicBezTo>
                    <a:pt x="25" y="1"/>
                    <a:pt x="24" y="1"/>
                    <a:pt x="24" y="1"/>
                  </a:cubicBezTo>
                  <a:cubicBezTo>
                    <a:pt x="23" y="1"/>
                    <a:pt x="23" y="1"/>
                    <a:pt x="23" y="1"/>
                  </a:cubicBezTo>
                  <a:cubicBezTo>
                    <a:pt x="22" y="0"/>
                    <a:pt x="21" y="0"/>
                    <a:pt x="20" y="0"/>
                  </a:cubicBezTo>
                  <a:cubicBezTo>
                    <a:pt x="19" y="0"/>
                    <a:pt x="20" y="1"/>
                    <a:pt x="20" y="2"/>
                  </a:cubicBezTo>
                  <a:cubicBezTo>
                    <a:pt x="20" y="2"/>
                    <a:pt x="20" y="2"/>
                    <a:pt x="21" y="3"/>
                  </a:cubicBezTo>
                  <a:cubicBezTo>
                    <a:pt x="21" y="3"/>
                    <a:pt x="21" y="3"/>
                    <a:pt x="21" y="3"/>
                  </a:cubicBezTo>
                  <a:cubicBezTo>
                    <a:pt x="21" y="4"/>
                    <a:pt x="21" y="4"/>
                    <a:pt x="21" y="4"/>
                  </a:cubicBezTo>
                  <a:cubicBezTo>
                    <a:pt x="22" y="4"/>
                    <a:pt x="22" y="5"/>
                    <a:pt x="22" y="5"/>
                  </a:cubicBezTo>
                  <a:cubicBezTo>
                    <a:pt x="21" y="6"/>
                    <a:pt x="20" y="5"/>
                    <a:pt x="20" y="6"/>
                  </a:cubicBezTo>
                  <a:cubicBezTo>
                    <a:pt x="20" y="6"/>
                    <a:pt x="20" y="6"/>
                    <a:pt x="20" y="6"/>
                  </a:cubicBezTo>
                  <a:cubicBezTo>
                    <a:pt x="20" y="6"/>
                    <a:pt x="19" y="6"/>
                    <a:pt x="19" y="6"/>
                  </a:cubicBezTo>
                  <a:cubicBezTo>
                    <a:pt x="19" y="8"/>
                    <a:pt x="21" y="7"/>
                    <a:pt x="22" y="7"/>
                  </a:cubicBezTo>
                  <a:cubicBezTo>
                    <a:pt x="22" y="8"/>
                    <a:pt x="20" y="8"/>
                    <a:pt x="21" y="9"/>
                  </a:cubicBezTo>
                  <a:cubicBezTo>
                    <a:pt x="21" y="9"/>
                    <a:pt x="21" y="9"/>
                    <a:pt x="22" y="9"/>
                  </a:cubicBezTo>
                  <a:cubicBezTo>
                    <a:pt x="22" y="9"/>
                    <a:pt x="22" y="10"/>
                    <a:pt x="22" y="10"/>
                  </a:cubicBezTo>
                  <a:cubicBezTo>
                    <a:pt x="22" y="10"/>
                    <a:pt x="22" y="10"/>
                    <a:pt x="22" y="10"/>
                  </a:cubicBezTo>
                  <a:cubicBezTo>
                    <a:pt x="21" y="10"/>
                    <a:pt x="22" y="10"/>
                    <a:pt x="21" y="10"/>
                  </a:cubicBezTo>
                  <a:cubicBezTo>
                    <a:pt x="21" y="10"/>
                    <a:pt x="21" y="10"/>
                    <a:pt x="21" y="11"/>
                  </a:cubicBezTo>
                  <a:cubicBezTo>
                    <a:pt x="22" y="11"/>
                    <a:pt x="22" y="12"/>
                    <a:pt x="23" y="12"/>
                  </a:cubicBezTo>
                  <a:cubicBezTo>
                    <a:pt x="24" y="12"/>
                    <a:pt x="24" y="12"/>
                    <a:pt x="25" y="12"/>
                  </a:cubicBezTo>
                  <a:cubicBezTo>
                    <a:pt x="25" y="13"/>
                    <a:pt x="25" y="13"/>
                    <a:pt x="26" y="14"/>
                  </a:cubicBezTo>
                  <a:cubicBezTo>
                    <a:pt x="26" y="14"/>
                    <a:pt x="26" y="14"/>
                    <a:pt x="26" y="15"/>
                  </a:cubicBezTo>
                  <a:cubicBezTo>
                    <a:pt x="26" y="15"/>
                    <a:pt x="27" y="15"/>
                    <a:pt x="27" y="15"/>
                  </a:cubicBezTo>
                  <a:cubicBezTo>
                    <a:pt x="27" y="15"/>
                    <a:pt x="28" y="16"/>
                    <a:pt x="27" y="16"/>
                  </a:cubicBezTo>
                  <a:cubicBezTo>
                    <a:pt x="27" y="16"/>
                    <a:pt x="26" y="15"/>
                    <a:pt x="26" y="15"/>
                  </a:cubicBezTo>
                  <a:cubicBezTo>
                    <a:pt x="25" y="14"/>
                    <a:pt x="24" y="12"/>
                    <a:pt x="23" y="12"/>
                  </a:cubicBezTo>
                  <a:cubicBezTo>
                    <a:pt x="22" y="12"/>
                    <a:pt x="21" y="13"/>
                    <a:pt x="20" y="12"/>
                  </a:cubicBezTo>
                  <a:cubicBezTo>
                    <a:pt x="20" y="12"/>
                    <a:pt x="20" y="12"/>
                    <a:pt x="19" y="12"/>
                  </a:cubicBezTo>
                  <a:cubicBezTo>
                    <a:pt x="19" y="12"/>
                    <a:pt x="19" y="12"/>
                    <a:pt x="19" y="13"/>
                  </a:cubicBezTo>
                  <a:cubicBezTo>
                    <a:pt x="19" y="13"/>
                    <a:pt x="18" y="14"/>
                    <a:pt x="19" y="15"/>
                  </a:cubicBezTo>
                  <a:cubicBezTo>
                    <a:pt x="19" y="15"/>
                    <a:pt x="19" y="16"/>
                    <a:pt x="19" y="16"/>
                  </a:cubicBezTo>
                  <a:cubicBezTo>
                    <a:pt x="19" y="16"/>
                    <a:pt x="19" y="16"/>
                    <a:pt x="18" y="15"/>
                  </a:cubicBezTo>
                  <a:cubicBezTo>
                    <a:pt x="18" y="15"/>
                    <a:pt x="18" y="15"/>
                    <a:pt x="18" y="15"/>
                  </a:cubicBezTo>
                  <a:cubicBezTo>
                    <a:pt x="17" y="15"/>
                    <a:pt x="17" y="14"/>
                    <a:pt x="17" y="15"/>
                  </a:cubicBezTo>
                  <a:cubicBezTo>
                    <a:pt x="17" y="15"/>
                    <a:pt x="18" y="17"/>
                    <a:pt x="17" y="17"/>
                  </a:cubicBezTo>
                  <a:cubicBezTo>
                    <a:pt x="17" y="17"/>
                    <a:pt x="16" y="16"/>
                    <a:pt x="16" y="16"/>
                  </a:cubicBezTo>
                  <a:cubicBezTo>
                    <a:pt x="16" y="16"/>
                    <a:pt x="16" y="16"/>
                    <a:pt x="16" y="15"/>
                  </a:cubicBezTo>
                  <a:cubicBezTo>
                    <a:pt x="16" y="15"/>
                    <a:pt x="16" y="15"/>
                    <a:pt x="15" y="14"/>
                  </a:cubicBezTo>
                  <a:cubicBezTo>
                    <a:pt x="15" y="14"/>
                    <a:pt x="15" y="14"/>
                    <a:pt x="15" y="14"/>
                  </a:cubicBezTo>
                  <a:cubicBezTo>
                    <a:pt x="15" y="13"/>
                    <a:pt x="14" y="14"/>
                    <a:pt x="14" y="14"/>
                  </a:cubicBezTo>
                  <a:cubicBezTo>
                    <a:pt x="13" y="14"/>
                    <a:pt x="13" y="14"/>
                    <a:pt x="12" y="14"/>
                  </a:cubicBezTo>
                  <a:cubicBezTo>
                    <a:pt x="11" y="14"/>
                    <a:pt x="11" y="14"/>
                    <a:pt x="10" y="14"/>
                  </a:cubicBezTo>
                  <a:cubicBezTo>
                    <a:pt x="10" y="15"/>
                    <a:pt x="9" y="15"/>
                    <a:pt x="9" y="15"/>
                  </a:cubicBezTo>
                  <a:cubicBezTo>
                    <a:pt x="9" y="16"/>
                    <a:pt x="9" y="15"/>
                    <a:pt x="9" y="16"/>
                  </a:cubicBezTo>
                  <a:cubicBezTo>
                    <a:pt x="9" y="16"/>
                    <a:pt x="9" y="16"/>
                    <a:pt x="9" y="16"/>
                  </a:cubicBezTo>
                  <a:cubicBezTo>
                    <a:pt x="9" y="17"/>
                    <a:pt x="9" y="17"/>
                    <a:pt x="9" y="18"/>
                  </a:cubicBezTo>
                  <a:cubicBezTo>
                    <a:pt x="9" y="18"/>
                    <a:pt x="10" y="18"/>
                    <a:pt x="10" y="18"/>
                  </a:cubicBezTo>
                  <a:cubicBezTo>
                    <a:pt x="11" y="18"/>
                    <a:pt x="10" y="18"/>
                    <a:pt x="10" y="18"/>
                  </a:cubicBezTo>
                  <a:cubicBezTo>
                    <a:pt x="10" y="18"/>
                    <a:pt x="10" y="19"/>
                    <a:pt x="10" y="19"/>
                  </a:cubicBezTo>
                  <a:cubicBezTo>
                    <a:pt x="10" y="20"/>
                    <a:pt x="10" y="20"/>
                    <a:pt x="10" y="21"/>
                  </a:cubicBezTo>
                  <a:cubicBezTo>
                    <a:pt x="10" y="22"/>
                    <a:pt x="9" y="23"/>
                    <a:pt x="9" y="23"/>
                  </a:cubicBezTo>
                  <a:cubicBezTo>
                    <a:pt x="9" y="24"/>
                    <a:pt x="9" y="24"/>
                    <a:pt x="9" y="25"/>
                  </a:cubicBezTo>
                  <a:cubicBezTo>
                    <a:pt x="9" y="25"/>
                    <a:pt x="9" y="25"/>
                    <a:pt x="8" y="26"/>
                  </a:cubicBezTo>
                  <a:cubicBezTo>
                    <a:pt x="8" y="26"/>
                    <a:pt x="7" y="25"/>
                    <a:pt x="7" y="26"/>
                  </a:cubicBezTo>
                  <a:cubicBezTo>
                    <a:pt x="6" y="26"/>
                    <a:pt x="6" y="27"/>
                    <a:pt x="6" y="27"/>
                  </a:cubicBezTo>
                  <a:cubicBezTo>
                    <a:pt x="7" y="28"/>
                    <a:pt x="8" y="28"/>
                    <a:pt x="8" y="28"/>
                  </a:cubicBezTo>
                  <a:cubicBezTo>
                    <a:pt x="9" y="28"/>
                    <a:pt x="8" y="29"/>
                    <a:pt x="8" y="29"/>
                  </a:cubicBezTo>
                  <a:cubicBezTo>
                    <a:pt x="8" y="30"/>
                    <a:pt x="8" y="30"/>
                    <a:pt x="8" y="31"/>
                  </a:cubicBezTo>
                  <a:cubicBezTo>
                    <a:pt x="7" y="31"/>
                    <a:pt x="6" y="32"/>
                    <a:pt x="6" y="32"/>
                  </a:cubicBezTo>
                  <a:cubicBezTo>
                    <a:pt x="7" y="33"/>
                    <a:pt x="7" y="33"/>
                    <a:pt x="6" y="34"/>
                  </a:cubicBezTo>
                  <a:cubicBezTo>
                    <a:pt x="6" y="34"/>
                    <a:pt x="5" y="34"/>
                    <a:pt x="4" y="34"/>
                  </a:cubicBezTo>
                  <a:cubicBezTo>
                    <a:pt x="4" y="35"/>
                    <a:pt x="3" y="34"/>
                    <a:pt x="2" y="34"/>
                  </a:cubicBezTo>
                  <a:cubicBezTo>
                    <a:pt x="2" y="34"/>
                    <a:pt x="1" y="35"/>
                    <a:pt x="1" y="35"/>
                  </a:cubicBezTo>
                  <a:cubicBezTo>
                    <a:pt x="1" y="36"/>
                    <a:pt x="2" y="37"/>
                    <a:pt x="2" y="37"/>
                  </a:cubicBezTo>
                  <a:cubicBezTo>
                    <a:pt x="3" y="38"/>
                    <a:pt x="3" y="39"/>
                    <a:pt x="3" y="40"/>
                  </a:cubicBezTo>
                  <a:cubicBezTo>
                    <a:pt x="3" y="40"/>
                    <a:pt x="2" y="41"/>
                    <a:pt x="2" y="41"/>
                  </a:cubicBezTo>
                  <a:cubicBezTo>
                    <a:pt x="2" y="42"/>
                    <a:pt x="3" y="42"/>
                    <a:pt x="2" y="42"/>
                  </a:cubicBezTo>
                  <a:cubicBezTo>
                    <a:pt x="2" y="42"/>
                    <a:pt x="2" y="42"/>
                    <a:pt x="2" y="42"/>
                  </a:cubicBezTo>
                  <a:cubicBezTo>
                    <a:pt x="2" y="43"/>
                    <a:pt x="2" y="43"/>
                    <a:pt x="2" y="43"/>
                  </a:cubicBezTo>
                  <a:cubicBezTo>
                    <a:pt x="1" y="43"/>
                    <a:pt x="1" y="43"/>
                    <a:pt x="1" y="43"/>
                  </a:cubicBezTo>
                  <a:cubicBezTo>
                    <a:pt x="0" y="44"/>
                    <a:pt x="2" y="44"/>
                    <a:pt x="2" y="44"/>
                  </a:cubicBezTo>
                  <a:cubicBezTo>
                    <a:pt x="2" y="45"/>
                    <a:pt x="2" y="46"/>
                    <a:pt x="1" y="46"/>
                  </a:cubicBezTo>
                  <a:cubicBezTo>
                    <a:pt x="2" y="47"/>
                    <a:pt x="3" y="47"/>
                    <a:pt x="3" y="48"/>
                  </a:cubicBezTo>
                  <a:cubicBezTo>
                    <a:pt x="3" y="48"/>
                    <a:pt x="3" y="48"/>
                    <a:pt x="3" y="49"/>
                  </a:cubicBezTo>
                  <a:cubicBezTo>
                    <a:pt x="3" y="49"/>
                    <a:pt x="4" y="49"/>
                    <a:pt x="4" y="50"/>
                  </a:cubicBezTo>
                  <a:cubicBezTo>
                    <a:pt x="4" y="50"/>
                    <a:pt x="4" y="51"/>
                    <a:pt x="4" y="51"/>
                  </a:cubicBezTo>
                  <a:cubicBezTo>
                    <a:pt x="4" y="51"/>
                    <a:pt x="3" y="51"/>
                    <a:pt x="3" y="51"/>
                  </a:cubicBezTo>
                  <a:cubicBezTo>
                    <a:pt x="3" y="51"/>
                    <a:pt x="3" y="52"/>
                    <a:pt x="3" y="52"/>
                  </a:cubicBezTo>
                  <a:cubicBezTo>
                    <a:pt x="3" y="52"/>
                    <a:pt x="3" y="52"/>
                    <a:pt x="3" y="52"/>
                  </a:cubicBezTo>
                  <a:cubicBezTo>
                    <a:pt x="2" y="53"/>
                    <a:pt x="2" y="53"/>
                    <a:pt x="1" y="53"/>
                  </a:cubicBezTo>
                  <a:cubicBezTo>
                    <a:pt x="1" y="54"/>
                    <a:pt x="0" y="54"/>
                    <a:pt x="0" y="55"/>
                  </a:cubicBezTo>
                  <a:cubicBezTo>
                    <a:pt x="0" y="56"/>
                    <a:pt x="0" y="56"/>
                    <a:pt x="0" y="57"/>
                  </a:cubicBezTo>
                  <a:cubicBezTo>
                    <a:pt x="1" y="58"/>
                    <a:pt x="1" y="58"/>
                    <a:pt x="0" y="59"/>
                  </a:cubicBezTo>
                  <a:cubicBezTo>
                    <a:pt x="1" y="60"/>
                    <a:pt x="1" y="60"/>
                    <a:pt x="2" y="60"/>
                  </a:cubicBezTo>
                  <a:cubicBezTo>
                    <a:pt x="2" y="60"/>
                    <a:pt x="3" y="60"/>
                    <a:pt x="3" y="60"/>
                  </a:cubicBezTo>
                  <a:cubicBezTo>
                    <a:pt x="4" y="60"/>
                    <a:pt x="5" y="60"/>
                    <a:pt x="5" y="60"/>
                  </a:cubicBezTo>
                  <a:cubicBezTo>
                    <a:pt x="6" y="61"/>
                    <a:pt x="5" y="61"/>
                    <a:pt x="6" y="61"/>
                  </a:cubicBezTo>
                  <a:cubicBezTo>
                    <a:pt x="6" y="62"/>
                    <a:pt x="6" y="62"/>
                    <a:pt x="6" y="63"/>
                  </a:cubicBezTo>
                  <a:cubicBezTo>
                    <a:pt x="7" y="63"/>
                    <a:pt x="7" y="63"/>
                    <a:pt x="8" y="63"/>
                  </a:cubicBezTo>
                  <a:cubicBezTo>
                    <a:pt x="9" y="63"/>
                    <a:pt x="9" y="63"/>
                    <a:pt x="10" y="63"/>
                  </a:cubicBezTo>
                  <a:cubicBezTo>
                    <a:pt x="10" y="63"/>
                    <a:pt x="11" y="63"/>
                    <a:pt x="11" y="63"/>
                  </a:cubicBezTo>
                  <a:cubicBezTo>
                    <a:pt x="12" y="63"/>
                    <a:pt x="12" y="64"/>
                    <a:pt x="12" y="64"/>
                  </a:cubicBezTo>
                  <a:cubicBezTo>
                    <a:pt x="13" y="64"/>
                    <a:pt x="13" y="64"/>
                    <a:pt x="14" y="64"/>
                  </a:cubicBezTo>
                  <a:cubicBezTo>
                    <a:pt x="15" y="64"/>
                    <a:pt x="15" y="64"/>
                    <a:pt x="15" y="65"/>
                  </a:cubicBezTo>
                  <a:cubicBezTo>
                    <a:pt x="16" y="65"/>
                    <a:pt x="17" y="65"/>
                    <a:pt x="17" y="65"/>
                  </a:cubicBezTo>
                  <a:cubicBezTo>
                    <a:pt x="16" y="65"/>
                    <a:pt x="16" y="66"/>
                    <a:pt x="16" y="66"/>
                  </a:cubicBezTo>
                  <a:cubicBezTo>
                    <a:pt x="16" y="67"/>
                    <a:pt x="15" y="67"/>
                    <a:pt x="15" y="67"/>
                  </a:cubicBezTo>
                  <a:cubicBezTo>
                    <a:pt x="15" y="68"/>
                    <a:pt x="14" y="68"/>
                    <a:pt x="14" y="68"/>
                  </a:cubicBezTo>
                  <a:cubicBezTo>
                    <a:pt x="14" y="69"/>
                    <a:pt x="14" y="69"/>
                    <a:pt x="14" y="69"/>
                  </a:cubicBezTo>
                  <a:cubicBezTo>
                    <a:pt x="14" y="70"/>
                    <a:pt x="14" y="70"/>
                    <a:pt x="14" y="70"/>
                  </a:cubicBezTo>
                  <a:cubicBezTo>
                    <a:pt x="13" y="71"/>
                    <a:pt x="13" y="71"/>
                    <a:pt x="13" y="71"/>
                  </a:cubicBezTo>
                  <a:cubicBezTo>
                    <a:pt x="13" y="72"/>
                    <a:pt x="12" y="73"/>
                    <a:pt x="12" y="74"/>
                  </a:cubicBezTo>
                  <a:cubicBezTo>
                    <a:pt x="13" y="75"/>
                    <a:pt x="12" y="76"/>
                    <a:pt x="12" y="77"/>
                  </a:cubicBezTo>
                  <a:cubicBezTo>
                    <a:pt x="12" y="77"/>
                    <a:pt x="12" y="78"/>
                    <a:pt x="12" y="78"/>
                  </a:cubicBezTo>
                  <a:cubicBezTo>
                    <a:pt x="12" y="78"/>
                    <a:pt x="13" y="79"/>
                    <a:pt x="13" y="79"/>
                  </a:cubicBezTo>
                  <a:cubicBezTo>
                    <a:pt x="13" y="79"/>
                    <a:pt x="13" y="79"/>
                    <a:pt x="13" y="79"/>
                  </a:cubicBezTo>
                  <a:cubicBezTo>
                    <a:pt x="13" y="79"/>
                    <a:pt x="13" y="79"/>
                    <a:pt x="13" y="79"/>
                  </a:cubicBezTo>
                  <a:close/>
                  <a:moveTo>
                    <a:pt x="8" y="14"/>
                  </a:moveTo>
                  <a:cubicBezTo>
                    <a:pt x="8" y="14"/>
                    <a:pt x="8" y="14"/>
                    <a:pt x="8" y="14"/>
                  </a:cubicBezTo>
                  <a:cubicBezTo>
                    <a:pt x="8" y="14"/>
                    <a:pt x="9" y="14"/>
                    <a:pt x="9" y="14"/>
                  </a:cubicBezTo>
                  <a:cubicBezTo>
                    <a:pt x="9" y="14"/>
                    <a:pt x="9" y="14"/>
                    <a:pt x="8" y="14"/>
                  </a:cubicBezTo>
                  <a:cubicBezTo>
                    <a:pt x="8" y="14"/>
                    <a:pt x="9" y="14"/>
                    <a:pt x="8" y="14"/>
                  </a:cubicBezTo>
                  <a:close/>
                  <a:moveTo>
                    <a:pt x="11" y="14"/>
                  </a:moveTo>
                  <a:cubicBezTo>
                    <a:pt x="11" y="14"/>
                    <a:pt x="12" y="14"/>
                    <a:pt x="12" y="13"/>
                  </a:cubicBezTo>
                  <a:cubicBezTo>
                    <a:pt x="11" y="13"/>
                    <a:pt x="10" y="13"/>
                    <a:pt x="10" y="14"/>
                  </a:cubicBezTo>
                  <a:cubicBezTo>
                    <a:pt x="10" y="14"/>
                    <a:pt x="10" y="14"/>
                    <a:pt x="11" y="14"/>
                  </a:cubicBezTo>
                  <a:close/>
                  <a:moveTo>
                    <a:pt x="13" y="13"/>
                  </a:moveTo>
                  <a:cubicBezTo>
                    <a:pt x="13" y="13"/>
                    <a:pt x="12" y="13"/>
                    <a:pt x="12" y="13"/>
                  </a:cubicBezTo>
                  <a:cubicBezTo>
                    <a:pt x="13" y="13"/>
                    <a:pt x="14" y="13"/>
                    <a:pt x="14" y="13"/>
                  </a:cubicBezTo>
                  <a:cubicBezTo>
                    <a:pt x="14" y="13"/>
                    <a:pt x="13" y="13"/>
                    <a:pt x="13" y="13"/>
                  </a:cubicBezTo>
                  <a:cubicBezTo>
                    <a:pt x="13" y="13"/>
                    <a:pt x="13" y="13"/>
                    <a:pt x="13" y="13"/>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02" name="Freeform 811">
              <a:extLst>
                <a:ext uri="{FF2B5EF4-FFF2-40B4-BE49-F238E27FC236}">
                  <a16:creationId xmlns:a16="http://schemas.microsoft.com/office/drawing/2014/main" id="{14FE5AB0-2086-9B19-9FDA-F066D22631F8}"/>
                </a:ext>
              </a:extLst>
            </p:cNvPr>
            <p:cNvSpPr>
              <a:spLocks noEditPoints="1"/>
            </p:cNvSpPr>
            <p:nvPr/>
          </p:nvSpPr>
          <p:spPr bwMode="auto">
            <a:xfrm>
              <a:off x="5929313" y="2084388"/>
              <a:ext cx="336550" cy="687388"/>
            </a:xfrm>
            <a:custGeom>
              <a:avLst/>
              <a:gdLst>
                <a:gd name="T0" fmla="*/ 51 w 81"/>
                <a:gd name="T1" fmla="*/ 156 h 165"/>
                <a:gd name="T2" fmla="*/ 46 w 81"/>
                <a:gd name="T3" fmla="*/ 158 h 165"/>
                <a:gd name="T4" fmla="*/ 43 w 81"/>
                <a:gd name="T5" fmla="*/ 159 h 165"/>
                <a:gd name="T6" fmla="*/ 34 w 81"/>
                <a:gd name="T7" fmla="*/ 161 h 165"/>
                <a:gd name="T8" fmla="*/ 27 w 81"/>
                <a:gd name="T9" fmla="*/ 163 h 165"/>
                <a:gd name="T10" fmla="*/ 24 w 81"/>
                <a:gd name="T11" fmla="*/ 164 h 165"/>
                <a:gd name="T12" fmla="*/ 21 w 81"/>
                <a:gd name="T13" fmla="*/ 159 h 165"/>
                <a:gd name="T14" fmla="*/ 16 w 81"/>
                <a:gd name="T15" fmla="*/ 156 h 165"/>
                <a:gd name="T16" fmla="*/ 13 w 81"/>
                <a:gd name="T17" fmla="*/ 153 h 165"/>
                <a:gd name="T18" fmla="*/ 13 w 81"/>
                <a:gd name="T19" fmla="*/ 146 h 165"/>
                <a:gd name="T20" fmla="*/ 13 w 81"/>
                <a:gd name="T21" fmla="*/ 142 h 165"/>
                <a:gd name="T22" fmla="*/ 13 w 81"/>
                <a:gd name="T23" fmla="*/ 138 h 165"/>
                <a:gd name="T24" fmla="*/ 12 w 81"/>
                <a:gd name="T25" fmla="*/ 130 h 165"/>
                <a:gd name="T26" fmla="*/ 10 w 81"/>
                <a:gd name="T27" fmla="*/ 124 h 165"/>
                <a:gd name="T28" fmla="*/ 13 w 81"/>
                <a:gd name="T29" fmla="*/ 117 h 165"/>
                <a:gd name="T30" fmla="*/ 19 w 81"/>
                <a:gd name="T31" fmla="*/ 114 h 165"/>
                <a:gd name="T32" fmla="*/ 23 w 81"/>
                <a:gd name="T33" fmla="*/ 108 h 165"/>
                <a:gd name="T34" fmla="*/ 29 w 81"/>
                <a:gd name="T35" fmla="*/ 101 h 165"/>
                <a:gd name="T36" fmla="*/ 32 w 81"/>
                <a:gd name="T37" fmla="*/ 97 h 165"/>
                <a:gd name="T38" fmla="*/ 37 w 81"/>
                <a:gd name="T39" fmla="*/ 91 h 165"/>
                <a:gd name="T40" fmla="*/ 38 w 81"/>
                <a:gd name="T41" fmla="*/ 87 h 165"/>
                <a:gd name="T42" fmla="*/ 38 w 81"/>
                <a:gd name="T43" fmla="*/ 81 h 165"/>
                <a:gd name="T44" fmla="*/ 35 w 81"/>
                <a:gd name="T45" fmla="*/ 75 h 165"/>
                <a:gd name="T46" fmla="*/ 30 w 81"/>
                <a:gd name="T47" fmla="*/ 75 h 165"/>
                <a:gd name="T48" fmla="*/ 28 w 81"/>
                <a:gd name="T49" fmla="*/ 65 h 165"/>
                <a:gd name="T50" fmla="*/ 28 w 81"/>
                <a:gd name="T51" fmla="*/ 52 h 165"/>
                <a:gd name="T52" fmla="*/ 27 w 81"/>
                <a:gd name="T53" fmla="*/ 41 h 165"/>
                <a:gd name="T54" fmla="*/ 20 w 81"/>
                <a:gd name="T55" fmla="*/ 31 h 165"/>
                <a:gd name="T56" fmla="*/ 12 w 81"/>
                <a:gd name="T57" fmla="*/ 25 h 165"/>
                <a:gd name="T58" fmla="*/ 11 w 81"/>
                <a:gd name="T59" fmla="*/ 19 h 165"/>
                <a:gd name="T60" fmla="*/ 18 w 81"/>
                <a:gd name="T61" fmla="*/ 21 h 165"/>
                <a:gd name="T62" fmla="*/ 27 w 81"/>
                <a:gd name="T63" fmla="*/ 27 h 165"/>
                <a:gd name="T64" fmla="*/ 36 w 81"/>
                <a:gd name="T65" fmla="*/ 28 h 165"/>
                <a:gd name="T66" fmla="*/ 42 w 81"/>
                <a:gd name="T67" fmla="*/ 20 h 165"/>
                <a:gd name="T68" fmla="*/ 45 w 81"/>
                <a:gd name="T69" fmla="*/ 7 h 165"/>
                <a:gd name="T70" fmla="*/ 57 w 81"/>
                <a:gd name="T71" fmla="*/ 2 h 165"/>
                <a:gd name="T72" fmla="*/ 66 w 81"/>
                <a:gd name="T73" fmla="*/ 12 h 165"/>
                <a:gd name="T74" fmla="*/ 61 w 81"/>
                <a:gd name="T75" fmla="*/ 34 h 165"/>
                <a:gd name="T76" fmla="*/ 70 w 81"/>
                <a:gd name="T77" fmla="*/ 48 h 165"/>
                <a:gd name="T78" fmla="*/ 68 w 81"/>
                <a:gd name="T79" fmla="*/ 68 h 165"/>
                <a:gd name="T80" fmla="*/ 69 w 81"/>
                <a:gd name="T81" fmla="*/ 80 h 165"/>
                <a:gd name="T82" fmla="*/ 68 w 81"/>
                <a:gd name="T83" fmla="*/ 89 h 165"/>
                <a:gd name="T84" fmla="*/ 70 w 81"/>
                <a:gd name="T85" fmla="*/ 98 h 165"/>
                <a:gd name="T86" fmla="*/ 74 w 81"/>
                <a:gd name="T87" fmla="*/ 102 h 165"/>
                <a:gd name="T88" fmla="*/ 74 w 81"/>
                <a:gd name="T89" fmla="*/ 114 h 165"/>
                <a:gd name="T90" fmla="*/ 80 w 81"/>
                <a:gd name="T91" fmla="*/ 123 h 165"/>
                <a:gd name="T92" fmla="*/ 70 w 81"/>
                <a:gd name="T93" fmla="*/ 140 h 165"/>
                <a:gd name="T94" fmla="*/ 61 w 81"/>
                <a:gd name="T95" fmla="*/ 149 h 165"/>
                <a:gd name="T96" fmla="*/ 0 w 81"/>
                <a:gd name="T97" fmla="*/ 160 h 165"/>
                <a:gd name="T98" fmla="*/ 3 w 81"/>
                <a:gd name="T99" fmla="*/ 162 h 165"/>
                <a:gd name="T100" fmla="*/ 5 w 81"/>
                <a:gd name="T101" fmla="*/ 159 h 165"/>
                <a:gd name="T102" fmla="*/ 19 w 81"/>
                <a:gd name="T103" fmla="*/ 162 h 165"/>
                <a:gd name="T104" fmla="*/ 20 w 81"/>
                <a:gd name="T105" fmla="*/ 161 h 165"/>
                <a:gd name="T106" fmla="*/ 36 w 81"/>
                <a:gd name="T107" fmla="*/ 89 h 165"/>
                <a:gd name="T108" fmla="*/ 12 w 81"/>
                <a:gd name="T109" fmla="*/ 118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81" h="165">
                  <a:moveTo>
                    <a:pt x="56" y="156"/>
                  </a:moveTo>
                  <a:cubicBezTo>
                    <a:pt x="55" y="155"/>
                    <a:pt x="55" y="155"/>
                    <a:pt x="55" y="156"/>
                  </a:cubicBezTo>
                  <a:cubicBezTo>
                    <a:pt x="55" y="156"/>
                    <a:pt x="55" y="157"/>
                    <a:pt x="55" y="156"/>
                  </a:cubicBezTo>
                  <a:cubicBezTo>
                    <a:pt x="54" y="156"/>
                    <a:pt x="54" y="156"/>
                    <a:pt x="54" y="156"/>
                  </a:cubicBezTo>
                  <a:cubicBezTo>
                    <a:pt x="53" y="156"/>
                    <a:pt x="53" y="157"/>
                    <a:pt x="53" y="157"/>
                  </a:cubicBezTo>
                  <a:cubicBezTo>
                    <a:pt x="53" y="157"/>
                    <a:pt x="53" y="156"/>
                    <a:pt x="52" y="156"/>
                  </a:cubicBezTo>
                  <a:cubicBezTo>
                    <a:pt x="52" y="156"/>
                    <a:pt x="51" y="156"/>
                    <a:pt x="51" y="156"/>
                  </a:cubicBezTo>
                  <a:cubicBezTo>
                    <a:pt x="50" y="156"/>
                    <a:pt x="50" y="156"/>
                    <a:pt x="50" y="157"/>
                  </a:cubicBezTo>
                  <a:cubicBezTo>
                    <a:pt x="50" y="157"/>
                    <a:pt x="49" y="157"/>
                    <a:pt x="49" y="157"/>
                  </a:cubicBezTo>
                  <a:cubicBezTo>
                    <a:pt x="49" y="156"/>
                    <a:pt x="48" y="157"/>
                    <a:pt x="48" y="157"/>
                  </a:cubicBezTo>
                  <a:cubicBezTo>
                    <a:pt x="48" y="157"/>
                    <a:pt x="47" y="157"/>
                    <a:pt x="47" y="157"/>
                  </a:cubicBezTo>
                  <a:cubicBezTo>
                    <a:pt x="47" y="157"/>
                    <a:pt x="47" y="158"/>
                    <a:pt x="47" y="158"/>
                  </a:cubicBezTo>
                  <a:cubicBezTo>
                    <a:pt x="47" y="158"/>
                    <a:pt x="47" y="157"/>
                    <a:pt x="47" y="157"/>
                  </a:cubicBezTo>
                  <a:cubicBezTo>
                    <a:pt x="46" y="157"/>
                    <a:pt x="46" y="158"/>
                    <a:pt x="46" y="158"/>
                  </a:cubicBezTo>
                  <a:cubicBezTo>
                    <a:pt x="46" y="158"/>
                    <a:pt x="45" y="157"/>
                    <a:pt x="45" y="157"/>
                  </a:cubicBezTo>
                  <a:cubicBezTo>
                    <a:pt x="45" y="157"/>
                    <a:pt x="45" y="158"/>
                    <a:pt x="44" y="157"/>
                  </a:cubicBezTo>
                  <a:cubicBezTo>
                    <a:pt x="44" y="157"/>
                    <a:pt x="43" y="157"/>
                    <a:pt x="43" y="157"/>
                  </a:cubicBezTo>
                  <a:cubicBezTo>
                    <a:pt x="43" y="157"/>
                    <a:pt x="44" y="158"/>
                    <a:pt x="44" y="159"/>
                  </a:cubicBezTo>
                  <a:cubicBezTo>
                    <a:pt x="44" y="159"/>
                    <a:pt x="44" y="158"/>
                    <a:pt x="43" y="158"/>
                  </a:cubicBezTo>
                  <a:cubicBezTo>
                    <a:pt x="43" y="158"/>
                    <a:pt x="43" y="158"/>
                    <a:pt x="42" y="158"/>
                  </a:cubicBezTo>
                  <a:cubicBezTo>
                    <a:pt x="42" y="158"/>
                    <a:pt x="43" y="159"/>
                    <a:pt x="43" y="159"/>
                  </a:cubicBezTo>
                  <a:cubicBezTo>
                    <a:pt x="42" y="159"/>
                    <a:pt x="42" y="159"/>
                    <a:pt x="42" y="159"/>
                  </a:cubicBezTo>
                  <a:cubicBezTo>
                    <a:pt x="41" y="159"/>
                    <a:pt x="41" y="160"/>
                    <a:pt x="41" y="160"/>
                  </a:cubicBezTo>
                  <a:cubicBezTo>
                    <a:pt x="40" y="160"/>
                    <a:pt x="40" y="160"/>
                    <a:pt x="39" y="160"/>
                  </a:cubicBezTo>
                  <a:cubicBezTo>
                    <a:pt x="38" y="160"/>
                    <a:pt x="38" y="161"/>
                    <a:pt x="37" y="160"/>
                  </a:cubicBezTo>
                  <a:cubicBezTo>
                    <a:pt x="37" y="160"/>
                    <a:pt x="37" y="161"/>
                    <a:pt x="37" y="161"/>
                  </a:cubicBezTo>
                  <a:cubicBezTo>
                    <a:pt x="36" y="161"/>
                    <a:pt x="35" y="161"/>
                    <a:pt x="35" y="160"/>
                  </a:cubicBezTo>
                  <a:cubicBezTo>
                    <a:pt x="35" y="161"/>
                    <a:pt x="34" y="162"/>
                    <a:pt x="34" y="161"/>
                  </a:cubicBezTo>
                  <a:cubicBezTo>
                    <a:pt x="34" y="161"/>
                    <a:pt x="33" y="164"/>
                    <a:pt x="33" y="162"/>
                  </a:cubicBezTo>
                  <a:cubicBezTo>
                    <a:pt x="32" y="163"/>
                    <a:pt x="33" y="162"/>
                    <a:pt x="32" y="162"/>
                  </a:cubicBezTo>
                  <a:cubicBezTo>
                    <a:pt x="32" y="162"/>
                    <a:pt x="31" y="163"/>
                    <a:pt x="31" y="162"/>
                  </a:cubicBezTo>
                  <a:cubicBezTo>
                    <a:pt x="30" y="163"/>
                    <a:pt x="30" y="162"/>
                    <a:pt x="30" y="163"/>
                  </a:cubicBezTo>
                  <a:cubicBezTo>
                    <a:pt x="29" y="163"/>
                    <a:pt x="29" y="163"/>
                    <a:pt x="29" y="163"/>
                  </a:cubicBezTo>
                  <a:cubicBezTo>
                    <a:pt x="28" y="163"/>
                    <a:pt x="28" y="163"/>
                    <a:pt x="28" y="163"/>
                  </a:cubicBezTo>
                  <a:cubicBezTo>
                    <a:pt x="28" y="163"/>
                    <a:pt x="27" y="163"/>
                    <a:pt x="27" y="163"/>
                  </a:cubicBezTo>
                  <a:cubicBezTo>
                    <a:pt x="26" y="163"/>
                    <a:pt x="27" y="163"/>
                    <a:pt x="27" y="162"/>
                  </a:cubicBezTo>
                  <a:cubicBezTo>
                    <a:pt x="26" y="162"/>
                    <a:pt x="26" y="163"/>
                    <a:pt x="26" y="163"/>
                  </a:cubicBezTo>
                  <a:cubicBezTo>
                    <a:pt x="25" y="164"/>
                    <a:pt x="25" y="164"/>
                    <a:pt x="25" y="165"/>
                  </a:cubicBezTo>
                  <a:cubicBezTo>
                    <a:pt x="24" y="165"/>
                    <a:pt x="24" y="165"/>
                    <a:pt x="24" y="165"/>
                  </a:cubicBezTo>
                  <a:cubicBezTo>
                    <a:pt x="24" y="165"/>
                    <a:pt x="23" y="165"/>
                    <a:pt x="23" y="165"/>
                  </a:cubicBezTo>
                  <a:cubicBezTo>
                    <a:pt x="22" y="165"/>
                    <a:pt x="24" y="165"/>
                    <a:pt x="24" y="164"/>
                  </a:cubicBezTo>
                  <a:cubicBezTo>
                    <a:pt x="24" y="164"/>
                    <a:pt x="24" y="164"/>
                    <a:pt x="24" y="164"/>
                  </a:cubicBezTo>
                  <a:cubicBezTo>
                    <a:pt x="24" y="163"/>
                    <a:pt x="25" y="163"/>
                    <a:pt x="25" y="163"/>
                  </a:cubicBezTo>
                  <a:cubicBezTo>
                    <a:pt x="25" y="162"/>
                    <a:pt x="24" y="163"/>
                    <a:pt x="24" y="162"/>
                  </a:cubicBezTo>
                  <a:cubicBezTo>
                    <a:pt x="23" y="162"/>
                    <a:pt x="23" y="161"/>
                    <a:pt x="23" y="162"/>
                  </a:cubicBezTo>
                  <a:cubicBezTo>
                    <a:pt x="22" y="161"/>
                    <a:pt x="22" y="160"/>
                    <a:pt x="23" y="160"/>
                  </a:cubicBezTo>
                  <a:cubicBezTo>
                    <a:pt x="23" y="159"/>
                    <a:pt x="24" y="159"/>
                    <a:pt x="23" y="158"/>
                  </a:cubicBezTo>
                  <a:cubicBezTo>
                    <a:pt x="23" y="159"/>
                    <a:pt x="22" y="159"/>
                    <a:pt x="21" y="160"/>
                  </a:cubicBezTo>
                  <a:cubicBezTo>
                    <a:pt x="21" y="160"/>
                    <a:pt x="20" y="160"/>
                    <a:pt x="21" y="159"/>
                  </a:cubicBezTo>
                  <a:cubicBezTo>
                    <a:pt x="21" y="159"/>
                    <a:pt x="20" y="160"/>
                    <a:pt x="20" y="159"/>
                  </a:cubicBezTo>
                  <a:cubicBezTo>
                    <a:pt x="19" y="159"/>
                    <a:pt x="20" y="158"/>
                    <a:pt x="20" y="158"/>
                  </a:cubicBezTo>
                  <a:cubicBezTo>
                    <a:pt x="20" y="158"/>
                    <a:pt x="20" y="158"/>
                    <a:pt x="19" y="158"/>
                  </a:cubicBezTo>
                  <a:cubicBezTo>
                    <a:pt x="19" y="158"/>
                    <a:pt x="18" y="158"/>
                    <a:pt x="18" y="158"/>
                  </a:cubicBezTo>
                  <a:cubicBezTo>
                    <a:pt x="18" y="157"/>
                    <a:pt x="18" y="157"/>
                    <a:pt x="17" y="157"/>
                  </a:cubicBezTo>
                  <a:cubicBezTo>
                    <a:pt x="17" y="157"/>
                    <a:pt x="17" y="157"/>
                    <a:pt x="16" y="157"/>
                  </a:cubicBezTo>
                  <a:cubicBezTo>
                    <a:pt x="16" y="156"/>
                    <a:pt x="16" y="156"/>
                    <a:pt x="16" y="156"/>
                  </a:cubicBezTo>
                  <a:cubicBezTo>
                    <a:pt x="15" y="156"/>
                    <a:pt x="15" y="156"/>
                    <a:pt x="15" y="156"/>
                  </a:cubicBezTo>
                  <a:cubicBezTo>
                    <a:pt x="15" y="155"/>
                    <a:pt x="15" y="154"/>
                    <a:pt x="14" y="155"/>
                  </a:cubicBezTo>
                  <a:cubicBezTo>
                    <a:pt x="14" y="156"/>
                    <a:pt x="14" y="156"/>
                    <a:pt x="13" y="156"/>
                  </a:cubicBezTo>
                  <a:cubicBezTo>
                    <a:pt x="13" y="156"/>
                    <a:pt x="13" y="156"/>
                    <a:pt x="13" y="155"/>
                  </a:cubicBezTo>
                  <a:cubicBezTo>
                    <a:pt x="13" y="155"/>
                    <a:pt x="12" y="155"/>
                    <a:pt x="12" y="154"/>
                  </a:cubicBezTo>
                  <a:cubicBezTo>
                    <a:pt x="12" y="154"/>
                    <a:pt x="12" y="154"/>
                    <a:pt x="12" y="154"/>
                  </a:cubicBezTo>
                  <a:cubicBezTo>
                    <a:pt x="12" y="154"/>
                    <a:pt x="13" y="154"/>
                    <a:pt x="13" y="153"/>
                  </a:cubicBezTo>
                  <a:cubicBezTo>
                    <a:pt x="12" y="153"/>
                    <a:pt x="12" y="153"/>
                    <a:pt x="12" y="152"/>
                  </a:cubicBezTo>
                  <a:cubicBezTo>
                    <a:pt x="12" y="151"/>
                    <a:pt x="12" y="151"/>
                    <a:pt x="12" y="151"/>
                  </a:cubicBezTo>
                  <a:cubicBezTo>
                    <a:pt x="12" y="150"/>
                    <a:pt x="12" y="150"/>
                    <a:pt x="12" y="150"/>
                  </a:cubicBezTo>
                  <a:cubicBezTo>
                    <a:pt x="12" y="150"/>
                    <a:pt x="12" y="149"/>
                    <a:pt x="12" y="149"/>
                  </a:cubicBezTo>
                  <a:cubicBezTo>
                    <a:pt x="12" y="148"/>
                    <a:pt x="13" y="149"/>
                    <a:pt x="13" y="148"/>
                  </a:cubicBezTo>
                  <a:cubicBezTo>
                    <a:pt x="13" y="147"/>
                    <a:pt x="12" y="147"/>
                    <a:pt x="12" y="146"/>
                  </a:cubicBezTo>
                  <a:cubicBezTo>
                    <a:pt x="12" y="147"/>
                    <a:pt x="13" y="147"/>
                    <a:pt x="13" y="146"/>
                  </a:cubicBezTo>
                  <a:cubicBezTo>
                    <a:pt x="13" y="146"/>
                    <a:pt x="13" y="146"/>
                    <a:pt x="13" y="146"/>
                  </a:cubicBezTo>
                  <a:cubicBezTo>
                    <a:pt x="13" y="146"/>
                    <a:pt x="13" y="146"/>
                    <a:pt x="13" y="145"/>
                  </a:cubicBezTo>
                  <a:cubicBezTo>
                    <a:pt x="13" y="145"/>
                    <a:pt x="13" y="145"/>
                    <a:pt x="13" y="145"/>
                  </a:cubicBezTo>
                  <a:cubicBezTo>
                    <a:pt x="13" y="145"/>
                    <a:pt x="13" y="144"/>
                    <a:pt x="13" y="144"/>
                  </a:cubicBezTo>
                  <a:cubicBezTo>
                    <a:pt x="13" y="144"/>
                    <a:pt x="12" y="143"/>
                    <a:pt x="13" y="143"/>
                  </a:cubicBezTo>
                  <a:cubicBezTo>
                    <a:pt x="13" y="143"/>
                    <a:pt x="13" y="143"/>
                    <a:pt x="13" y="143"/>
                  </a:cubicBezTo>
                  <a:cubicBezTo>
                    <a:pt x="13" y="142"/>
                    <a:pt x="13" y="143"/>
                    <a:pt x="13" y="142"/>
                  </a:cubicBezTo>
                  <a:cubicBezTo>
                    <a:pt x="14" y="142"/>
                    <a:pt x="13" y="142"/>
                    <a:pt x="13" y="142"/>
                  </a:cubicBezTo>
                  <a:cubicBezTo>
                    <a:pt x="13" y="142"/>
                    <a:pt x="13" y="141"/>
                    <a:pt x="14" y="141"/>
                  </a:cubicBezTo>
                  <a:cubicBezTo>
                    <a:pt x="14" y="141"/>
                    <a:pt x="14" y="141"/>
                    <a:pt x="14" y="141"/>
                  </a:cubicBezTo>
                  <a:cubicBezTo>
                    <a:pt x="13" y="140"/>
                    <a:pt x="13" y="141"/>
                    <a:pt x="13" y="141"/>
                  </a:cubicBezTo>
                  <a:cubicBezTo>
                    <a:pt x="13" y="141"/>
                    <a:pt x="13" y="141"/>
                    <a:pt x="13" y="140"/>
                  </a:cubicBezTo>
                  <a:cubicBezTo>
                    <a:pt x="13" y="140"/>
                    <a:pt x="14" y="140"/>
                    <a:pt x="13" y="139"/>
                  </a:cubicBezTo>
                  <a:cubicBezTo>
                    <a:pt x="13" y="139"/>
                    <a:pt x="13" y="138"/>
                    <a:pt x="13" y="138"/>
                  </a:cubicBezTo>
                  <a:cubicBezTo>
                    <a:pt x="13" y="137"/>
                    <a:pt x="12" y="137"/>
                    <a:pt x="12" y="136"/>
                  </a:cubicBezTo>
                  <a:cubicBezTo>
                    <a:pt x="12" y="136"/>
                    <a:pt x="11" y="135"/>
                    <a:pt x="12" y="135"/>
                  </a:cubicBezTo>
                  <a:cubicBezTo>
                    <a:pt x="12" y="135"/>
                    <a:pt x="11" y="135"/>
                    <a:pt x="11" y="135"/>
                  </a:cubicBezTo>
                  <a:cubicBezTo>
                    <a:pt x="12" y="134"/>
                    <a:pt x="11" y="134"/>
                    <a:pt x="12" y="133"/>
                  </a:cubicBezTo>
                  <a:cubicBezTo>
                    <a:pt x="12" y="133"/>
                    <a:pt x="12" y="132"/>
                    <a:pt x="12" y="131"/>
                  </a:cubicBezTo>
                  <a:cubicBezTo>
                    <a:pt x="12" y="131"/>
                    <a:pt x="12" y="132"/>
                    <a:pt x="12" y="132"/>
                  </a:cubicBezTo>
                  <a:cubicBezTo>
                    <a:pt x="12" y="131"/>
                    <a:pt x="12" y="131"/>
                    <a:pt x="12" y="130"/>
                  </a:cubicBezTo>
                  <a:cubicBezTo>
                    <a:pt x="12" y="130"/>
                    <a:pt x="11" y="130"/>
                    <a:pt x="11" y="130"/>
                  </a:cubicBezTo>
                  <a:cubicBezTo>
                    <a:pt x="10" y="131"/>
                    <a:pt x="11" y="129"/>
                    <a:pt x="11" y="128"/>
                  </a:cubicBezTo>
                  <a:cubicBezTo>
                    <a:pt x="11" y="128"/>
                    <a:pt x="11" y="127"/>
                    <a:pt x="11" y="127"/>
                  </a:cubicBezTo>
                  <a:cubicBezTo>
                    <a:pt x="11" y="126"/>
                    <a:pt x="10" y="127"/>
                    <a:pt x="10" y="127"/>
                  </a:cubicBezTo>
                  <a:cubicBezTo>
                    <a:pt x="10" y="126"/>
                    <a:pt x="10" y="126"/>
                    <a:pt x="10" y="125"/>
                  </a:cubicBezTo>
                  <a:cubicBezTo>
                    <a:pt x="10" y="125"/>
                    <a:pt x="11" y="125"/>
                    <a:pt x="11" y="125"/>
                  </a:cubicBezTo>
                  <a:cubicBezTo>
                    <a:pt x="11" y="125"/>
                    <a:pt x="10" y="124"/>
                    <a:pt x="10" y="124"/>
                  </a:cubicBezTo>
                  <a:cubicBezTo>
                    <a:pt x="11" y="124"/>
                    <a:pt x="11" y="123"/>
                    <a:pt x="11" y="123"/>
                  </a:cubicBezTo>
                  <a:cubicBezTo>
                    <a:pt x="12" y="123"/>
                    <a:pt x="12" y="122"/>
                    <a:pt x="13" y="122"/>
                  </a:cubicBezTo>
                  <a:cubicBezTo>
                    <a:pt x="13" y="121"/>
                    <a:pt x="13" y="121"/>
                    <a:pt x="13" y="121"/>
                  </a:cubicBezTo>
                  <a:cubicBezTo>
                    <a:pt x="13" y="121"/>
                    <a:pt x="13" y="120"/>
                    <a:pt x="13" y="120"/>
                  </a:cubicBezTo>
                  <a:cubicBezTo>
                    <a:pt x="13" y="120"/>
                    <a:pt x="14" y="120"/>
                    <a:pt x="14" y="120"/>
                  </a:cubicBezTo>
                  <a:cubicBezTo>
                    <a:pt x="14" y="120"/>
                    <a:pt x="14" y="119"/>
                    <a:pt x="13" y="119"/>
                  </a:cubicBezTo>
                  <a:cubicBezTo>
                    <a:pt x="13" y="118"/>
                    <a:pt x="13" y="117"/>
                    <a:pt x="13" y="117"/>
                  </a:cubicBezTo>
                  <a:cubicBezTo>
                    <a:pt x="13" y="117"/>
                    <a:pt x="14" y="117"/>
                    <a:pt x="14" y="117"/>
                  </a:cubicBezTo>
                  <a:cubicBezTo>
                    <a:pt x="15" y="117"/>
                    <a:pt x="15" y="117"/>
                    <a:pt x="16" y="117"/>
                  </a:cubicBezTo>
                  <a:cubicBezTo>
                    <a:pt x="16" y="117"/>
                    <a:pt x="16" y="118"/>
                    <a:pt x="16" y="118"/>
                  </a:cubicBezTo>
                  <a:cubicBezTo>
                    <a:pt x="17" y="119"/>
                    <a:pt x="16" y="118"/>
                    <a:pt x="17" y="118"/>
                  </a:cubicBezTo>
                  <a:cubicBezTo>
                    <a:pt x="17" y="117"/>
                    <a:pt x="19" y="117"/>
                    <a:pt x="19" y="116"/>
                  </a:cubicBezTo>
                  <a:cubicBezTo>
                    <a:pt x="19" y="115"/>
                    <a:pt x="18" y="114"/>
                    <a:pt x="18" y="114"/>
                  </a:cubicBezTo>
                  <a:cubicBezTo>
                    <a:pt x="18" y="113"/>
                    <a:pt x="18" y="113"/>
                    <a:pt x="19" y="114"/>
                  </a:cubicBezTo>
                  <a:cubicBezTo>
                    <a:pt x="19" y="114"/>
                    <a:pt x="19" y="114"/>
                    <a:pt x="19" y="113"/>
                  </a:cubicBezTo>
                  <a:cubicBezTo>
                    <a:pt x="20" y="113"/>
                    <a:pt x="20" y="112"/>
                    <a:pt x="20" y="112"/>
                  </a:cubicBezTo>
                  <a:cubicBezTo>
                    <a:pt x="20" y="111"/>
                    <a:pt x="20" y="111"/>
                    <a:pt x="21" y="110"/>
                  </a:cubicBezTo>
                  <a:cubicBezTo>
                    <a:pt x="21" y="110"/>
                    <a:pt x="21" y="110"/>
                    <a:pt x="21" y="110"/>
                  </a:cubicBezTo>
                  <a:cubicBezTo>
                    <a:pt x="21" y="111"/>
                    <a:pt x="21" y="111"/>
                    <a:pt x="22" y="111"/>
                  </a:cubicBezTo>
                  <a:cubicBezTo>
                    <a:pt x="22" y="110"/>
                    <a:pt x="22" y="110"/>
                    <a:pt x="22" y="109"/>
                  </a:cubicBezTo>
                  <a:cubicBezTo>
                    <a:pt x="23" y="109"/>
                    <a:pt x="23" y="109"/>
                    <a:pt x="23" y="108"/>
                  </a:cubicBezTo>
                  <a:cubicBezTo>
                    <a:pt x="24" y="108"/>
                    <a:pt x="24" y="108"/>
                    <a:pt x="24" y="108"/>
                  </a:cubicBezTo>
                  <a:cubicBezTo>
                    <a:pt x="25" y="107"/>
                    <a:pt x="25" y="107"/>
                    <a:pt x="26" y="107"/>
                  </a:cubicBezTo>
                  <a:cubicBezTo>
                    <a:pt x="26" y="106"/>
                    <a:pt x="25" y="105"/>
                    <a:pt x="26" y="105"/>
                  </a:cubicBezTo>
                  <a:cubicBezTo>
                    <a:pt x="26" y="105"/>
                    <a:pt x="26" y="105"/>
                    <a:pt x="27" y="105"/>
                  </a:cubicBezTo>
                  <a:cubicBezTo>
                    <a:pt x="27" y="105"/>
                    <a:pt x="27" y="104"/>
                    <a:pt x="27" y="104"/>
                  </a:cubicBezTo>
                  <a:cubicBezTo>
                    <a:pt x="28" y="103"/>
                    <a:pt x="28" y="103"/>
                    <a:pt x="28" y="102"/>
                  </a:cubicBezTo>
                  <a:cubicBezTo>
                    <a:pt x="29" y="102"/>
                    <a:pt x="29" y="102"/>
                    <a:pt x="29" y="101"/>
                  </a:cubicBezTo>
                  <a:cubicBezTo>
                    <a:pt x="30" y="101"/>
                    <a:pt x="30" y="101"/>
                    <a:pt x="30" y="100"/>
                  </a:cubicBezTo>
                  <a:cubicBezTo>
                    <a:pt x="30" y="100"/>
                    <a:pt x="30" y="99"/>
                    <a:pt x="31" y="99"/>
                  </a:cubicBezTo>
                  <a:cubicBezTo>
                    <a:pt x="31" y="99"/>
                    <a:pt x="31" y="99"/>
                    <a:pt x="31" y="99"/>
                  </a:cubicBezTo>
                  <a:cubicBezTo>
                    <a:pt x="31" y="99"/>
                    <a:pt x="31" y="99"/>
                    <a:pt x="31" y="99"/>
                  </a:cubicBezTo>
                  <a:cubicBezTo>
                    <a:pt x="31" y="98"/>
                    <a:pt x="31" y="98"/>
                    <a:pt x="32" y="98"/>
                  </a:cubicBezTo>
                  <a:cubicBezTo>
                    <a:pt x="32" y="98"/>
                    <a:pt x="32" y="98"/>
                    <a:pt x="32" y="98"/>
                  </a:cubicBezTo>
                  <a:cubicBezTo>
                    <a:pt x="32" y="97"/>
                    <a:pt x="32" y="97"/>
                    <a:pt x="32" y="97"/>
                  </a:cubicBezTo>
                  <a:cubicBezTo>
                    <a:pt x="32" y="97"/>
                    <a:pt x="32" y="97"/>
                    <a:pt x="32" y="97"/>
                  </a:cubicBezTo>
                  <a:cubicBezTo>
                    <a:pt x="33" y="96"/>
                    <a:pt x="32" y="95"/>
                    <a:pt x="33" y="95"/>
                  </a:cubicBezTo>
                  <a:cubicBezTo>
                    <a:pt x="33" y="95"/>
                    <a:pt x="33" y="95"/>
                    <a:pt x="34" y="94"/>
                  </a:cubicBezTo>
                  <a:cubicBezTo>
                    <a:pt x="34" y="94"/>
                    <a:pt x="34" y="94"/>
                    <a:pt x="34" y="93"/>
                  </a:cubicBezTo>
                  <a:cubicBezTo>
                    <a:pt x="34" y="93"/>
                    <a:pt x="34" y="92"/>
                    <a:pt x="34" y="93"/>
                  </a:cubicBezTo>
                  <a:cubicBezTo>
                    <a:pt x="35" y="93"/>
                    <a:pt x="35" y="92"/>
                    <a:pt x="35" y="92"/>
                  </a:cubicBezTo>
                  <a:cubicBezTo>
                    <a:pt x="35" y="92"/>
                    <a:pt x="36" y="91"/>
                    <a:pt x="37" y="91"/>
                  </a:cubicBezTo>
                  <a:cubicBezTo>
                    <a:pt x="38" y="91"/>
                    <a:pt x="38" y="93"/>
                    <a:pt x="38" y="93"/>
                  </a:cubicBezTo>
                  <a:cubicBezTo>
                    <a:pt x="40" y="92"/>
                    <a:pt x="38" y="91"/>
                    <a:pt x="38" y="91"/>
                  </a:cubicBezTo>
                  <a:cubicBezTo>
                    <a:pt x="38" y="91"/>
                    <a:pt x="38" y="90"/>
                    <a:pt x="38" y="90"/>
                  </a:cubicBezTo>
                  <a:cubicBezTo>
                    <a:pt x="39" y="90"/>
                    <a:pt x="39" y="90"/>
                    <a:pt x="39" y="90"/>
                  </a:cubicBezTo>
                  <a:cubicBezTo>
                    <a:pt x="40" y="90"/>
                    <a:pt x="40" y="90"/>
                    <a:pt x="39" y="90"/>
                  </a:cubicBezTo>
                  <a:cubicBezTo>
                    <a:pt x="39" y="89"/>
                    <a:pt x="39" y="89"/>
                    <a:pt x="39" y="88"/>
                  </a:cubicBezTo>
                  <a:cubicBezTo>
                    <a:pt x="38" y="88"/>
                    <a:pt x="38" y="88"/>
                    <a:pt x="38" y="87"/>
                  </a:cubicBezTo>
                  <a:cubicBezTo>
                    <a:pt x="38" y="87"/>
                    <a:pt x="39" y="87"/>
                    <a:pt x="39" y="86"/>
                  </a:cubicBezTo>
                  <a:cubicBezTo>
                    <a:pt x="39" y="86"/>
                    <a:pt x="39" y="86"/>
                    <a:pt x="39" y="85"/>
                  </a:cubicBezTo>
                  <a:cubicBezTo>
                    <a:pt x="39" y="85"/>
                    <a:pt x="39" y="85"/>
                    <a:pt x="39" y="84"/>
                  </a:cubicBezTo>
                  <a:cubicBezTo>
                    <a:pt x="39" y="84"/>
                    <a:pt x="38" y="84"/>
                    <a:pt x="38" y="84"/>
                  </a:cubicBezTo>
                  <a:cubicBezTo>
                    <a:pt x="39" y="83"/>
                    <a:pt x="39" y="83"/>
                    <a:pt x="39" y="82"/>
                  </a:cubicBezTo>
                  <a:cubicBezTo>
                    <a:pt x="39" y="82"/>
                    <a:pt x="38" y="81"/>
                    <a:pt x="38" y="81"/>
                  </a:cubicBezTo>
                  <a:cubicBezTo>
                    <a:pt x="38" y="81"/>
                    <a:pt x="38" y="81"/>
                    <a:pt x="38" y="81"/>
                  </a:cubicBezTo>
                  <a:cubicBezTo>
                    <a:pt x="37" y="81"/>
                    <a:pt x="37" y="81"/>
                    <a:pt x="37" y="80"/>
                  </a:cubicBezTo>
                  <a:cubicBezTo>
                    <a:pt x="37" y="80"/>
                    <a:pt x="37" y="80"/>
                    <a:pt x="36" y="80"/>
                  </a:cubicBezTo>
                  <a:cubicBezTo>
                    <a:pt x="36" y="79"/>
                    <a:pt x="36" y="79"/>
                    <a:pt x="36" y="79"/>
                  </a:cubicBezTo>
                  <a:cubicBezTo>
                    <a:pt x="35" y="79"/>
                    <a:pt x="35" y="79"/>
                    <a:pt x="35" y="80"/>
                  </a:cubicBezTo>
                  <a:cubicBezTo>
                    <a:pt x="35" y="79"/>
                    <a:pt x="34" y="78"/>
                    <a:pt x="34" y="78"/>
                  </a:cubicBezTo>
                  <a:cubicBezTo>
                    <a:pt x="34" y="77"/>
                    <a:pt x="34" y="77"/>
                    <a:pt x="34" y="76"/>
                  </a:cubicBezTo>
                  <a:cubicBezTo>
                    <a:pt x="34" y="76"/>
                    <a:pt x="35" y="75"/>
                    <a:pt x="35" y="75"/>
                  </a:cubicBezTo>
                  <a:cubicBezTo>
                    <a:pt x="34" y="75"/>
                    <a:pt x="34" y="77"/>
                    <a:pt x="33" y="77"/>
                  </a:cubicBezTo>
                  <a:cubicBezTo>
                    <a:pt x="33" y="77"/>
                    <a:pt x="33" y="77"/>
                    <a:pt x="33" y="77"/>
                  </a:cubicBezTo>
                  <a:cubicBezTo>
                    <a:pt x="33" y="77"/>
                    <a:pt x="33" y="77"/>
                    <a:pt x="33" y="78"/>
                  </a:cubicBezTo>
                  <a:cubicBezTo>
                    <a:pt x="33" y="77"/>
                    <a:pt x="32" y="77"/>
                    <a:pt x="32" y="77"/>
                  </a:cubicBezTo>
                  <a:cubicBezTo>
                    <a:pt x="32" y="77"/>
                    <a:pt x="32" y="77"/>
                    <a:pt x="32" y="77"/>
                  </a:cubicBezTo>
                  <a:cubicBezTo>
                    <a:pt x="31" y="77"/>
                    <a:pt x="31" y="77"/>
                    <a:pt x="31" y="77"/>
                  </a:cubicBezTo>
                  <a:cubicBezTo>
                    <a:pt x="31" y="76"/>
                    <a:pt x="31" y="76"/>
                    <a:pt x="30" y="75"/>
                  </a:cubicBezTo>
                  <a:cubicBezTo>
                    <a:pt x="30" y="74"/>
                    <a:pt x="30" y="74"/>
                    <a:pt x="30" y="73"/>
                  </a:cubicBezTo>
                  <a:cubicBezTo>
                    <a:pt x="30" y="73"/>
                    <a:pt x="30" y="72"/>
                    <a:pt x="30" y="72"/>
                  </a:cubicBezTo>
                  <a:cubicBezTo>
                    <a:pt x="29" y="72"/>
                    <a:pt x="29" y="71"/>
                    <a:pt x="29" y="71"/>
                  </a:cubicBezTo>
                  <a:cubicBezTo>
                    <a:pt x="29" y="71"/>
                    <a:pt x="28" y="71"/>
                    <a:pt x="28" y="71"/>
                  </a:cubicBezTo>
                  <a:cubicBezTo>
                    <a:pt x="28" y="70"/>
                    <a:pt x="28" y="70"/>
                    <a:pt x="28" y="69"/>
                  </a:cubicBezTo>
                  <a:cubicBezTo>
                    <a:pt x="28" y="69"/>
                    <a:pt x="28" y="67"/>
                    <a:pt x="27" y="67"/>
                  </a:cubicBezTo>
                  <a:cubicBezTo>
                    <a:pt x="27" y="66"/>
                    <a:pt x="28" y="66"/>
                    <a:pt x="28" y="65"/>
                  </a:cubicBezTo>
                  <a:cubicBezTo>
                    <a:pt x="29" y="65"/>
                    <a:pt x="29" y="65"/>
                    <a:pt x="29" y="64"/>
                  </a:cubicBezTo>
                  <a:cubicBezTo>
                    <a:pt x="29" y="63"/>
                    <a:pt x="28" y="61"/>
                    <a:pt x="30" y="60"/>
                  </a:cubicBezTo>
                  <a:cubicBezTo>
                    <a:pt x="30" y="59"/>
                    <a:pt x="29" y="58"/>
                    <a:pt x="29" y="57"/>
                  </a:cubicBezTo>
                  <a:cubicBezTo>
                    <a:pt x="28" y="57"/>
                    <a:pt x="28" y="56"/>
                    <a:pt x="28" y="55"/>
                  </a:cubicBezTo>
                  <a:cubicBezTo>
                    <a:pt x="28" y="55"/>
                    <a:pt x="27" y="54"/>
                    <a:pt x="27" y="54"/>
                  </a:cubicBezTo>
                  <a:cubicBezTo>
                    <a:pt x="27" y="54"/>
                    <a:pt x="27" y="53"/>
                    <a:pt x="27" y="53"/>
                  </a:cubicBezTo>
                  <a:cubicBezTo>
                    <a:pt x="27" y="53"/>
                    <a:pt x="27" y="53"/>
                    <a:pt x="28" y="52"/>
                  </a:cubicBezTo>
                  <a:cubicBezTo>
                    <a:pt x="28" y="52"/>
                    <a:pt x="28" y="52"/>
                    <a:pt x="28" y="51"/>
                  </a:cubicBezTo>
                  <a:cubicBezTo>
                    <a:pt x="28" y="51"/>
                    <a:pt x="28" y="50"/>
                    <a:pt x="28" y="50"/>
                  </a:cubicBezTo>
                  <a:cubicBezTo>
                    <a:pt x="28" y="49"/>
                    <a:pt x="27" y="49"/>
                    <a:pt x="27" y="49"/>
                  </a:cubicBezTo>
                  <a:cubicBezTo>
                    <a:pt x="26" y="48"/>
                    <a:pt x="27" y="47"/>
                    <a:pt x="27" y="46"/>
                  </a:cubicBezTo>
                  <a:cubicBezTo>
                    <a:pt x="27" y="46"/>
                    <a:pt x="27" y="45"/>
                    <a:pt x="27" y="45"/>
                  </a:cubicBezTo>
                  <a:cubicBezTo>
                    <a:pt x="26" y="44"/>
                    <a:pt x="26" y="43"/>
                    <a:pt x="26" y="43"/>
                  </a:cubicBezTo>
                  <a:cubicBezTo>
                    <a:pt x="26" y="42"/>
                    <a:pt x="27" y="42"/>
                    <a:pt x="27" y="41"/>
                  </a:cubicBezTo>
                  <a:cubicBezTo>
                    <a:pt x="28" y="40"/>
                    <a:pt x="28" y="40"/>
                    <a:pt x="27" y="40"/>
                  </a:cubicBezTo>
                  <a:cubicBezTo>
                    <a:pt x="27" y="39"/>
                    <a:pt x="26" y="39"/>
                    <a:pt x="26" y="38"/>
                  </a:cubicBezTo>
                  <a:cubicBezTo>
                    <a:pt x="26" y="38"/>
                    <a:pt x="26" y="37"/>
                    <a:pt x="25" y="37"/>
                  </a:cubicBezTo>
                  <a:cubicBezTo>
                    <a:pt x="25" y="37"/>
                    <a:pt x="25" y="37"/>
                    <a:pt x="25" y="37"/>
                  </a:cubicBezTo>
                  <a:cubicBezTo>
                    <a:pt x="24" y="36"/>
                    <a:pt x="24" y="36"/>
                    <a:pt x="24" y="35"/>
                  </a:cubicBezTo>
                  <a:cubicBezTo>
                    <a:pt x="24" y="34"/>
                    <a:pt x="24" y="34"/>
                    <a:pt x="23" y="33"/>
                  </a:cubicBezTo>
                  <a:cubicBezTo>
                    <a:pt x="22" y="33"/>
                    <a:pt x="21" y="32"/>
                    <a:pt x="20" y="31"/>
                  </a:cubicBezTo>
                  <a:cubicBezTo>
                    <a:pt x="19" y="31"/>
                    <a:pt x="19" y="31"/>
                    <a:pt x="18" y="31"/>
                  </a:cubicBezTo>
                  <a:cubicBezTo>
                    <a:pt x="18" y="30"/>
                    <a:pt x="17" y="31"/>
                    <a:pt x="17" y="30"/>
                  </a:cubicBezTo>
                  <a:cubicBezTo>
                    <a:pt x="16" y="30"/>
                    <a:pt x="16" y="29"/>
                    <a:pt x="16" y="29"/>
                  </a:cubicBezTo>
                  <a:cubicBezTo>
                    <a:pt x="15" y="28"/>
                    <a:pt x="15" y="29"/>
                    <a:pt x="14" y="28"/>
                  </a:cubicBezTo>
                  <a:cubicBezTo>
                    <a:pt x="14" y="27"/>
                    <a:pt x="14" y="27"/>
                    <a:pt x="13" y="27"/>
                  </a:cubicBezTo>
                  <a:cubicBezTo>
                    <a:pt x="13" y="26"/>
                    <a:pt x="13" y="26"/>
                    <a:pt x="13" y="26"/>
                  </a:cubicBezTo>
                  <a:cubicBezTo>
                    <a:pt x="12" y="25"/>
                    <a:pt x="12" y="25"/>
                    <a:pt x="12" y="25"/>
                  </a:cubicBezTo>
                  <a:cubicBezTo>
                    <a:pt x="12" y="25"/>
                    <a:pt x="11" y="25"/>
                    <a:pt x="11" y="25"/>
                  </a:cubicBezTo>
                  <a:cubicBezTo>
                    <a:pt x="11" y="24"/>
                    <a:pt x="11" y="24"/>
                    <a:pt x="10" y="23"/>
                  </a:cubicBezTo>
                  <a:cubicBezTo>
                    <a:pt x="10" y="23"/>
                    <a:pt x="9" y="23"/>
                    <a:pt x="9" y="22"/>
                  </a:cubicBezTo>
                  <a:cubicBezTo>
                    <a:pt x="9" y="22"/>
                    <a:pt x="10" y="22"/>
                    <a:pt x="9" y="21"/>
                  </a:cubicBezTo>
                  <a:cubicBezTo>
                    <a:pt x="9" y="21"/>
                    <a:pt x="8" y="20"/>
                    <a:pt x="7" y="20"/>
                  </a:cubicBezTo>
                  <a:cubicBezTo>
                    <a:pt x="7" y="19"/>
                    <a:pt x="8" y="19"/>
                    <a:pt x="9" y="19"/>
                  </a:cubicBezTo>
                  <a:cubicBezTo>
                    <a:pt x="10" y="20"/>
                    <a:pt x="10" y="20"/>
                    <a:pt x="11" y="19"/>
                  </a:cubicBezTo>
                  <a:cubicBezTo>
                    <a:pt x="11" y="18"/>
                    <a:pt x="10" y="17"/>
                    <a:pt x="10" y="17"/>
                  </a:cubicBezTo>
                  <a:cubicBezTo>
                    <a:pt x="11" y="16"/>
                    <a:pt x="11" y="16"/>
                    <a:pt x="12" y="15"/>
                  </a:cubicBezTo>
                  <a:cubicBezTo>
                    <a:pt x="12" y="15"/>
                    <a:pt x="13" y="15"/>
                    <a:pt x="13" y="16"/>
                  </a:cubicBezTo>
                  <a:cubicBezTo>
                    <a:pt x="13" y="16"/>
                    <a:pt x="14" y="16"/>
                    <a:pt x="14" y="16"/>
                  </a:cubicBezTo>
                  <a:cubicBezTo>
                    <a:pt x="14" y="16"/>
                    <a:pt x="14" y="17"/>
                    <a:pt x="15" y="17"/>
                  </a:cubicBezTo>
                  <a:cubicBezTo>
                    <a:pt x="15" y="18"/>
                    <a:pt x="16" y="19"/>
                    <a:pt x="16" y="20"/>
                  </a:cubicBezTo>
                  <a:cubicBezTo>
                    <a:pt x="17" y="21"/>
                    <a:pt x="17" y="21"/>
                    <a:pt x="18" y="21"/>
                  </a:cubicBezTo>
                  <a:cubicBezTo>
                    <a:pt x="18" y="22"/>
                    <a:pt x="18" y="22"/>
                    <a:pt x="18" y="23"/>
                  </a:cubicBezTo>
                  <a:cubicBezTo>
                    <a:pt x="19" y="24"/>
                    <a:pt x="19" y="25"/>
                    <a:pt x="19" y="26"/>
                  </a:cubicBezTo>
                  <a:cubicBezTo>
                    <a:pt x="20" y="26"/>
                    <a:pt x="20" y="26"/>
                    <a:pt x="21" y="26"/>
                  </a:cubicBezTo>
                  <a:cubicBezTo>
                    <a:pt x="22" y="27"/>
                    <a:pt x="22" y="27"/>
                    <a:pt x="23" y="27"/>
                  </a:cubicBezTo>
                  <a:cubicBezTo>
                    <a:pt x="23" y="27"/>
                    <a:pt x="23" y="27"/>
                    <a:pt x="24" y="27"/>
                  </a:cubicBezTo>
                  <a:cubicBezTo>
                    <a:pt x="24" y="28"/>
                    <a:pt x="25" y="28"/>
                    <a:pt x="25" y="27"/>
                  </a:cubicBezTo>
                  <a:cubicBezTo>
                    <a:pt x="26" y="27"/>
                    <a:pt x="26" y="27"/>
                    <a:pt x="27" y="27"/>
                  </a:cubicBezTo>
                  <a:cubicBezTo>
                    <a:pt x="28" y="26"/>
                    <a:pt x="28" y="26"/>
                    <a:pt x="28" y="25"/>
                  </a:cubicBezTo>
                  <a:cubicBezTo>
                    <a:pt x="29" y="25"/>
                    <a:pt x="29" y="24"/>
                    <a:pt x="29" y="25"/>
                  </a:cubicBezTo>
                  <a:cubicBezTo>
                    <a:pt x="30" y="25"/>
                    <a:pt x="31" y="25"/>
                    <a:pt x="31" y="25"/>
                  </a:cubicBezTo>
                  <a:cubicBezTo>
                    <a:pt x="32" y="26"/>
                    <a:pt x="32" y="26"/>
                    <a:pt x="33" y="26"/>
                  </a:cubicBezTo>
                  <a:cubicBezTo>
                    <a:pt x="33" y="27"/>
                    <a:pt x="34" y="27"/>
                    <a:pt x="34" y="27"/>
                  </a:cubicBezTo>
                  <a:cubicBezTo>
                    <a:pt x="35" y="28"/>
                    <a:pt x="35" y="28"/>
                    <a:pt x="36" y="28"/>
                  </a:cubicBezTo>
                  <a:cubicBezTo>
                    <a:pt x="36" y="29"/>
                    <a:pt x="36" y="29"/>
                    <a:pt x="36" y="28"/>
                  </a:cubicBezTo>
                  <a:cubicBezTo>
                    <a:pt x="37" y="28"/>
                    <a:pt x="37" y="28"/>
                    <a:pt x="37" y="27"/>
                  </a:cubicBezTo>
                  <a:cubicBezTo>
                    <a:pt x="38" y="27"/>
                    <a:pt x="38" y="27"/>
                    <a:pt x="38" y="26"/>
                  </a:cubicBezTo>
                  <a:cubicBezTo>
                    <a:pt x="38" y="24"/>
                    <a:pt x="39" y="23"/>
                    <a:pt x="40" y="23"/>
                  </a:cubicBezTo>
                  <a:cubicBezTo>
                    <a:pt x="40" y="23"/>
                    <a:pt x="41" y="23"/>
                    <a:pt x="41" y="22"/>
                  </a:cubicBezTo>
                  <a:cubicBezTo>
                    <a:pt x="42" y="22"/>
                    <a:pt x="42" y="22"/>
                    <a:pt x="42" y="22"/>
                  </a:cubicBezTo>
                  <a:cubicBezTo>
                    <a:pt x="42" y="21"/>
                    <a:pt x="42" y="21"/>
                    <a:pt x="42" y="21"/>
                  </a:cubicBezTo>
                  <a:cubicBezTo>
                    <a:pt x="42" y="20"/>
                    <a:pt x="42" y="20"/>
                    <a:pt x="42" y="20"/>
                  </a:cubicBezTo>
                  <a:cubicBezTo>
                    <a:pt x="42" y="19"/>
                    <a:pt x="42" y="19"/>
                    <a:pt x="42" y="19"/>
                  </a:cubicBezTo>
                  <a:cubicBezTo>
                    <a:pt x="42" y="18"/>
                    <a:pt x="42" y="17"/>
                    <a:pt x="42" y="16"/>
                  </a:cubicBezTo>
                  <a:cubicBezTo>
                    <a:pt x="42" y="15"/>
                    <a:pt x="42" y="15"/>
                    <a:pt x="43" y="14"/>
                  </a:cubicBezTo>
                  <a:cubicBezTo>
                    <a:pt x="43" y="13"/>
                    <a:pt x="42" y="13"/>
                    <a:pt x="43" y="12"/>
                  </a:cubicBezTo>
                  <a:cubicBezTo>
                    <a:pt x="43" y="11"/>
                    <a:pt x="43" y="10"/>
                    <a:pt x="43" y="10"/>
                  </a:cubicBezTo>
                  <a:cubicBezTo>
                    <a:pt x="43" y="9"/>
                    <a:pt x="43" y="8"/>
                    <a:pt x="44" y="7"/>
                  </a:cubicBezTo>
                  <a:cubicBezTo>
                    <a:pt x="44" y="7"/>
                    <a:pt x="45" y="7"/>
                    <a:pt x="45" y="7"/>
                  </a:cubicBezTo>
                  <a:cubicBezTo>
                    <a:pt x="46" y="6"/>
                    <a:pt x="46" y="5"/>
                    <a:pt x="46" y="5"/>
                  </a:cubicBezTo>
                  <a:cubicBezTo>
                    <a:pt x="47" y="3"/>
                    <a:pt x="48" y="3"/>
                    <a:pt x="49" y="3"/>
                  </a:cubicBezTo>
                  <a:cubicBezTo>
                    <a:pt x="50" y="3"/>
                    <a:pt x="50" y="3"/>
                    <a:pt x="51" y="3"/>
                  </a:cubicBezTo>
                  <a:cubicBezTo>
                    <a:pt x="52" y="3"/>
                    <a:pt x="52" y="3"/>
                    <a:pt x="53" y="2"/>
                  </a:cubicBezTo>
                  <a:cubicBezTo>
                    <a:pt x="53" y="2"/>
                    <a:pt x="54" y="1"/>
                    <a:pt x="54" y="0"/>
                  </a:cubicBezTo>
                  <a:cubicBezTo>
                    <a:pt x="55" y="0"/>
                    <a:pt x="55" y="0"/>
                    <a:pt x="56" y="0"/>
                  </a:cubicBezTo>
                  <a:cubicBezTo>
                    <a:pt x="56" y="0"/>
                    <a:pt x="56" y="1"/>
                    <a:pt x="57" y="2"/>
                  </a:cubicBezTo>
                  <a:cubicBezTo>
                    <a:pt x="57" y="2"/>
                    <a:pt x="57" y="2"/>
                    <a:pt x="58" y="3"/>
                  </a:cubicBezTo>
                  <a:cubicBezTo>
                    <a:pt x="58" y="3"/>
                    <a:pt x="58" y="3"/>
                    <a:pt x="59" y="4"/>
                  </a:cubicBezTo>
                  <a:cubicBezTo>
                    <a:pt x="59" y="4"/>
                    <a:pt x="59" y="4"/>
                    <a:pt x="59" y="4"/>
                  </a:cubicBezTo>
                  <a:cubicBezTo>
                    <a:pt x="59" y="4"/>
                    <a:pt x="59" y="5"/>
                    <a:pt x="59" y="5"/>
                  </a:cubicBezTo>
                  <a:cubicBezTo>
                    <a:pt x="60" y="6"/>
                    <a:pt x="61" y="6"/>
                    <a:pt x="62" y="7"/>
                  </a:cubicBezTo>
                  <a:cubicBezTo>
                    <a:pt x="63" y="7"/>
                    <a:pt x="64" y="8"/>
                    <a:pt x="65" y="9"/>
                  </a:cubicBezTo>
                  <a:cubicBezTo>
                    <a:pt x="65" y="10"/>
                    <a:pt x="66" y="11"/>
                    <a:pt x="66" y="12"/>
                  </a:cubicBezTo>
                  <a:cubicBezTo>
                    <a:pt x="66" y="13"/>
                    <a:pt x="65" y="14"/>
                    <a:pt x="64" y="15"/>
                  </a:cubicBezTo>
                  <a:cubicBezTo>
                    <a:pt x="64" y="16"/>
                    <a:pt x="61" y="19"/>
                    <a:pt x="63" y="20"/>
                  </a:cubicBezTo>
                  <a:cubicBezTo>
                    <a:pt x="62" y="21"/>
                    <a:pt x="61" y="22"/>
                    <a:pt x="60" y="22"/>
                  </a:cubicBezTo>
                  <a:cubicBezTo>
                    <a:pt x="59" y="23"/>
                    <a:pt x="61" y="23"/>
                    <a:pt x="62" y="23"/>
                  </a:cubicBezTo>
                  <a:cubicBezTo>
                    <a:pt x="63" y="24"/>
                    <a:pt x="62" y="25"/>
                    <a:pt x="61" y="26"/>
                  </a:cubicBezTo>
                  <a:cubicBezTo>
                    <a:pt x="61" y="27"/>
                    <a:pt x="60" y="29"/>
                    <a:pt x="60" y="30"/>
                  </a:cubicBezTo>
                  <a:cubicBezTo>
                    <a:pt x="60" y="31"/>
                    <a:pt x="61" y="33"/>
                    <a:pt x="61" y="34"/>
                  </a:cubicBezTo>
                  <a:cubicBezTo>
                    <a:pt x="61" y="36"/>
                    <a:pt x="62" y="36"/>
                    <a:pt x="64" y="37"/>
                  </a:cubicBezTo>
                  <a:cubicBezTo>
                    <a:pt x="65" y="37"/>
                    <a:pt x="66" y="38"/>
                    <a:pt x="66" y="39"/>
                  </a:cubicBezTo>
                  <a:cubicBezTo>
                    <a:pt x="67" y="39"/>
                    <a:pt x="67" y="40"/>
                    <a:pt x="67" y="41"/>
                  </a:cubicBezTo>
                  <a:cubicBezTo>
                    <a:pt x="68" y="42"/>
                    <a:pt x="68" y="42"/>
                    <a:pt x="69" y="43"/>
                  </a:cubicBezTo>
                  <a:cubicBezTo>
                    <a:pt x="69" y="43"/>
                    <a:pt x="70" y="44"/>
                    <a:pt x="70" y="44"/>
                  </a:cubicBezTo>
                  <a:cubicBezTo>
                    <a:pt x="70" y="45"/>
                    <a:pt x="70" y="45"/>
                    <a:pt x="70" y="46"/>
                  </a:cubicBezTo>
                  <a:cubicBezTo>
                    <a:pt x="70" y="47"/>
                    <a:pt x="70" y="47"/>
                    <a:pt x="70" y="48"/>
                  </a:cubicBezTo>
                  <a:cubicBezTo>
                    <a:pt x="70" y="49"/>
                    <a:pt x="69" y="49"/>
                    <a:pt x="69" y="50"/>
                  </a:cubicBezTo>
                  <a:cubicBezTo>
                    <a:pt x="68" y="50"/>
                    <a:pt x="67" y="52"/>
                    <a:pt x="66" y="53"/>
                  </a:cubicBezTo>
                  <a:cubicBezTo>
                    <a:pt x="66" y="54"/>
                    <a:pt x="65" y="56"/>
                    <a:pt x="64" y="57"/>
                  </a:cubicBezTo>
                  <a:cubicBezTo>
                    <a:pt x="64" y="59"/>
                    <a:pt x="64" y="60"/>
                    <a:pt x="65" y="61"/>
                  </a:cubicBezTo>
                  <a:cubicBezTo>
                    <a:pt x="66" y="62"/>
                    <a:pt x="66" y="62"/>
                    <a:pt x="66" y="63"/>
                  </a:cubicBezTo>
                  <a:cubicBezTo>
                    <a:pt x="66" y="64"/>
                    <a:pt x="67" y="64"/>
                    <a:pt x="67" y="65"/>
                  </a:cubicBezTo>
                  <a:cubicBezTo>
                    <a:pt x="67" y="66"/>
                    <a:pt x="67" y="67"/>
                    <a:pt x="68" y="68"/>
                  </a:cubicBezTo>
                  <a:cubicBezTo>
                    <a:pt x="68" y="70"/>
                    <a:pt x="69" y="70"/>
                    <a:pt x="70" y="72"/>
                  </a:cubicBezTo>
                  <a:cubicBezTo>
                    <a:pt x="70" y="72"/>
                    <a:pt x="70" y="73"/>
                    <a:pt x="70" y="74"/>
                  </a:cubicBezTo>
                  <a:cubicBezTo>
                    <a:pt x="70" y="75"/>
                    <a:pt x="71" y="75"/>
                    <a:pt x="71" y="76"/>
                  </a:cubicBezTo>
                  <a:cubicBezTo>
                    <a:pt x="71" y="77"/>
                    <a:pt x="71" y="78"/>
                    <a:pt x="71" y="78"/>
                  </a:cubicBezTo>
                  <a:cubicBezTo>
                    <a:pt x="71" y="79"/>
                    <a:pt x="71" y="79"/>
                    <a:pt x="70" y="79"/>
                  </a:cubicBezTo>
                  <a:cubicBezTo>
                    <a:pt x="70" y="79"/>
                    <a:pt x="69" y="79"/>
                    <a:pt x="69" y="79"/>
                  </a:cubicBezTo>
                  <a:cubicBezTo>
                    <a:pt x="68" y="80"/>
                    <a:pt x="69" y="80"/>
                    <a:pt x="69" y="80"/>
                  </a:cubicBezTo>
                  <a:cubicBezTo>
                    <a:pt x="69" y="81"/>
                    <a:pt x="69" y="81"/>
                    <a:pt x="69" y="81"/>
                  </a:cubicBezTo>
                  <a:cubicBezTo>
                    <a:pt x="69" y="82"/>
                    <a:pt x="69" y="82"/>
                    <a:pt x="69" y="82"/>
                  </a:cubicBezTo>
                  <a:cubicBezTo>
                    <a:pt x="69" y="83"/>
                    <a:pt x="69" y="84"/>
                    <a:pt x="68" y="85"/>
                  </a:cubicBezTo>
                  <a:cubicBezTo>
                    <a:pt x="68" y="85"/>
                    <a:pt x="67" y="86"/>
                    <a:pt x="68" y="86"/>
                  </a:cubicBezTo>
                  <a:cubicBezTo>
                    <a:pt x="69" y="87"/>
                    <a:pt x="69" y="86"/>
                    <a:pt x="69" y="88"/>
                  </a:cubicBezTo>
                  <a:cubicBezTo>
                    <a:pt x="69" y="88"/>
                    <a:pt x="69" y="88"/>
                    <a:pt x="69" y="88"/>
                  </a:cubicBezTo>
                  <a:cubicBezTo>
                    <a:pt x="69" y="88"/>
                    <a:pt x="68" y="88"/>
                    <a:pt x="68" y="89"/>
                  </a:cubicBezTo>
                  <a:cubicBezTo>
                    <a:pt x="68" y="89"/>
                    <a:pt x="67" y="90"/>
                    <a:pt x="68" y="90"/>
                  </a:cubicBezTo>
                  <a:cubicBezTo>
                    <a:pt x="68" y="91"/>
                    <a:pt x="68" y="92"/>
                    <a:pt x="69" y="92"/>
                  </a:cubicBezTo>
                  <a:cubicBezTo>
                    <a:pt x="69" y="93"/>
                    <a:pt x="70" y="93"/>
                    <a:pt x="71" y="93"/>
                  </a:cubicBezTo>
                  <a:cubicBezTo>
                    <a:pt x="71" y="93"/>
                    <a:pt x="71" y="94"/>
                    <a:pt x="71" y="95"/>
                  </a:cubicBezTo>
                  <a:cubicBezTo>
                    <a:pt x="71" y="95"/>
                    <a:pt x="72" y="95"/>
                    <a:pt x="72" y="95"/>
                  </a:cubicBezTo>
                  <a:cubicBezTo>
                    <a:pt x="72" y="96"/>
                    <a:pt x="71" y="96"/>
                    <a:pt x="71" y="96"/>
                  </a:cubicBezTo>
                  <a:cubicBezTo>
                    <a:pt x="70" y="97"/>
                    <a:pt x="70" y="97"/>
                    <a:pt x="70" y="98"/>
                  </a:cubicBezTo>
                  <a:cubicBezTo>
                    <a:pt x="71" y="98"/>
                    <a:pt x="71" y="98"/>
                    <a:pt x="71" y="98"/>
                  </a:cubicBezTo>
                  <a:cubicBezTo>
                    <a:pt x="71" y="99"/>
                    <a:pt x="71" y="99"/>
                    <a:pt x="71" y="100"/>
                  </a:cubicBezTo>
                  <a:cubicBezTo>
                    <a:pt x="71" y="100"/>
                    <a:pt x="72" y="100"/>
                    <a:pt x="72" y="101"/>
                  </a:cubicBezTo>
                  <a:cubicBezTo>
                    <a:pt x="73" y="101"/>
                    <a:pt x="73" y="101"/>
                    <a:pt x="73" y="101"/>
                  </a:cubicBezTo>
                  <a:cubicBezTo>
                    <a:pt x="73" y="101"/>
                    <a:pt x="73" y="102"/>
                    <a:pt x="73" y="102"/>
                  </a:cubicBezTo>
                  <a:cubicBezTo>
                    <a:pt x="73" y="102"/>
                    <a:pt x="74" y="102"/>
                    <a:pt x="74" y="102"/>
                  </a:cubicBezTo>
                  <a:cubicBezTo>
                    <a:pt x="74" y="102"/>
                    <a:pt x="74" y="102"/>
                    <a:pt x="74" y="102"/>
                  </a:cubicBezTo>
                  <a:cubicBezTo>
                    <a:pt x="74" y="103"/>
                    <a:pt x="74" y="103"/>
                    <a:pt x="74" y="104"/>
                  </a:cubicBezTo>
                  <a:cubicBezTo>
                    <a:pt x="74" y="105"/>
                    <a:pt x="74" y="105"/>
                    <a:pt x="74" y="106"/>
                  </a:cubicBezTo>
                  <a:cubicBezTo>
                    <a:pt x="73" y="106"/>
                    <a:pt x="73" y="107"/>
                    <a:pt x="72" y="108"/>
                  </a:cubicBezTo>
                  <a:cubicBezTo>
                    <a:pt x="72" y="108"/>
                    <a:pt x="72" y="108"/>
                    <a:pt x="72" y="108"/>
                  </a:cubicBezTo>
                  <a:cubicBezTo>
                    <a:pt x="72" y="109"/>
                    <a:pt x="71" y="109"/>
                    <a:pt x="71" y="109"/>
                  </a:cubicBezTo>
                  <a:cubicBezTo>
                    <a:pt x="69" y="110"/>
                    <a:pt x="72" y="111"/>
                    <a:pt x="72" y="112"/>
                  </a:cubicBezTo>
                  <a:cubicBezTo>
                    <a:pt x="73" y="113"/>
                    <a:pt x="73" y="113"/>
                    <a:pt x="74" y="114"/>
                  </a:cubicBezTo>
                  <a:cubicBezTo>
                    <a:pt x="75" y="114"/>
                    <a:pt x="76" y="114"/>
                    <a:pt x="76" y="115"/>
                  </a:cubicBezTo>
                  <a:cubicBezTo>
                    <a:pt x="77" y="115"/>
                    <a:pt x="77" y="116"/>
                    <a:pt x="77" y="116"/>
                  </a:cubicBezTo>
                  <a:cubicBezTo>
                    <a:pt x="78" y="117"/>
                    <a:pt x="78" y="117"/>
                    <a:pt x="79" y="118"/>
                  </a:cubicBezTo>
                  <a:cubicBezTo>
                    <a:pt x="79" y="118"/>
                    <a:pt x="79" y="119"/>
                    <a:pt x="79" y="119"/>
                  </a:cubicBezTo>
                  <a:cubicBezTo>
                    <a:pt x="79" y="119"/>
                    <a:pt x="79" y="120"/>
                    <a:pt x="80" y="120"/>
                  </a:cubicBezTo>
                  <a:cubicBezTo>
                    <a:pt x="80" y="120"/>
                    <a:pt x="81" y="122"/>
                    <a:pt x="81" y="122"/>
                  </a:cubicBezTo>
                  <a:cubicBezTo>
                    <a:pt x="81" y="123"/>
                    <a:pt x="80" y="123"/>
                    <a:pt x="80" y="123"/>
                  </a:cubicBezTo>
                  <a:cubicBezTo>
                    <a:pt x="80" y="124"/>
                    <a:pt x="80" y="124"/>
                    <a:pt x="80" y="125"/>
                  </a:cubicBezTo>
                  <a:cubicBezTo>
                    <a:pt x="80" y="126"/>
                    <a:pt x="79" y="126"/>
                    <a:pt x="79" y="127"/>
                  </a:cubicBezTo>
                  <a:cubicBezTo>
                    <a:pt x="79" y="128"/>
                    <a:pt x="78" y="129"/>
                    <a:pt x="77" y="129"/>
                  </a:cubicBezTo>
                  <a:cubicBezTo>
                    <a:pt x="77" y="130"/>
                    <a:pt x="77" y="131"/>
                    <a:pt x="76" y="131"/>
                  </a:cubicBezTo>
                  <a:cubicBezTo>
                    <a:pt x="76" y="132"/>
                    <a:pt x="75" y="132"/>
                    <a:pt x="75" y="133"/>
                  </a:cubicBezTo>
                  <a:cubicBezTo>
                    <a:pt x="74" y="134"/>
                    <a:pt x="74" y="134"/>
                    <a:pt x="73" y="135"/>
                  </a:cubicBezTo>
                  <a:cubicBezTo>
                    <a:pt x="72" y="137"/>
                    <a:pt x="71" y="138"/>
                    <a:pt x="70" y="140"/>
                  </a:cubicBezTo>
                  <a:cubicBezTo>
                    <a:pt x="69" y="140"/>
                    <a:pt x="69" y="141"/>
                    <a:pt x="68" y="142"/>
                  </a:cubicBezTo>
                  <a:cubicBezTo>
                    <a:pt x="68" y="142"/>
                    <a:pt x="68" y="142"/>
                    <a:pt x="67" y="143"/>
                  </a:cubicBezTo>
                  <a:cubicBezTo>
                    <a:pt x="67" y="143"/>
                    <a:pt x="67" y="143"/>
                    <a:pt x="67" y="144"/>
                  </a:cubicBezTo>
                  <a:cubicBezTo>
                    <a:pt x="67" y="144"/>
                    <a:pt x="66" y="144"/>
                    <a:pt x="66" y="144"/>
                  </a:cubicBezTo>
                  <a:cubicBezTo>
                    <a:pt x="66" y="145"/>
                    <a:pt x="65" y="145"/>
                    <a:pt x="65" y="146"/>
                  </a:cubicBezTo>
                  <a:cubicBezTo>
                    <a:pt x="65" y="146"/>
                    <a:pt x="64" y="147"/>
                    <a:pt x="63" y="148"/>
                  </a:cubicBezTo>
                  <a:cubicBezTo>
                    <a:pt x="62" y="148"/>
                    <a:pt x="62" y="149"/>
                    <a:pt x="61" y="149"/>
                  </a:cubicBezTo>
                  <a:cubicBezTo>
                    <a:pt x="61" y="150"/>
                    <a:pt x="60" y="150"/>
                    <a:pt x="60" y="151"/>
                  </a:cubicBezTo>
                  <a:cubicBezTo>
                    <a:pt x="59" y="152"/>
                    <a:pt x="58" y="152"/>
                    <a:pt x="58" y="153"/>
                  </a:cubicBezTo>
                  <a:cubicBezTo>
                    <a:pt x="57" y="154"/>
                    <a:pt x="56" y="155"/>
                    <a:pt x="56" y="156"/>
                  </a:cubicBezTo>
                  <a:cubicBezTo>
                    <a:pt x="56" y="155"/>
                    <a:pt x="56" y="155"/>
                    <a:pt x="56" y="156"/>
                  </a:cubicBezTo>
                  <a:close/>
                  <a:moveTo>
                    <a:pt x="2" y="160"/>
                  </a:moveTo>
                  <a:cubicBezTo>
                    <a:pt x="1" y="160"/>
                    <a:pt x="1" y="160"/>
                    <a:pt x="1" y="159"/>
                  </a:cubicBezTo>
                  <a:cubicBezTo>
                    <a:pt x="1" y="160"/>
                    <a:pt x="1" y="160"/>
                    <a:pt x="0" y="160"/>
                  </a:cubicBezTo>
                  <a:cubicBezTo>
                    <a:pt x="0" y="160"/>
                    <a:pt x="0" y="160"/>
                    <a:pt x="0" y="160"/>
                  </a:cubicBezTo>
                  <a:cubicBezTo>
                    <a:pt x="0" y="161"/>
                    <a:pt x="0" y="161"/>
                    <a:pt x="0" y="161"/>
                  </a:cubicBezTo>
                  <a:cubicBezTo>
                    <a:pt x="1" y="161"/>
                    <a:pt x="1" y="161"/>
                    <a:pt x="1" y="162"/>
                  </a:cubicBezTo>
                  <a:cubicBezTo>
                    <a:pt x="1" y="162"/>
                    <a:pt x="2" y="162"/>
                    <a:pt x="2" y="162"/>
                  </a:cubicBezTo>
                  <a:cubicBezTo>
                    <a:pt x="2" y="162"/>
                    <a:pt x="2" y="162"/>
                    <a:pt x="2" y="162"/>
                  </a:cubicBezTo>
                  <a:cubicBezTo>
                    <a:pt x="3" y="162"/>
                    <a:pt x="3" y="162"/>
                    <a:pt x="3" y="162"/>
                  </a:cubicBezTo>
                  <a:cubicBezTo>
                    <a:pt x="3" y="162"/>
                    <a:pt x="3" y="162"/>
                    <a:pt x="3" y="162"/>
                  </a:cubicBezTo>
                  <a:cubicBezTo>
                    <a:pt x="3" y="161"/>
                    <a:pt x="3" y="161"/>
                    <a:pt x="3" y="161"/>
                  </a:cubicBezTo>
                  <a:cubicBezTo>
                    <a:pt x="3" y="160"/>
                    <a:pt x="3" y="160"/>
                    <a:pt x="2" y="160"/>
                  </a:cubicBezTo>
                  <a:cubicBezTo>
                    <a:pt x="2" y="160"/>
                    <a:pt x="2" y="160"/>
                    <a:pt x="2" y="160"/>
                  </a:cubicBezTo>
                  <a:close/>
                  <a:moveTo>
                    <a:pt x="3" y="159"/>
                  </a:moveTo>
                  <a:cubicBezTo>
                    <a:pt x="3" y="160"/>
                    <a:pt x="3" y="160"/>
                    <a:pt x="3" y="160"/>
                  </a:cubicBezTo>
                  <a:cubicBezTo>
                    <a:pt x="4" y="160"/>
                    <a:pt x="4" y="161"/>
                    <a:pt x="4" y="161"/>
                  </a:cubicBezTo>
                  <a:cubicBezTo>
                    <a:pt x="5" y="160"/>
                    <a:pt x="5" y="159"/>
                    <a:pt x="5" y="159"/>
                  </a:cubicBezTo>
                  <a:cubicBezTo>
                    <a:pt x="4" y="159"/>
                    <a:pt x="4" y="158"/>
                    <a:pt x="4" y="158"/>
                  </a:cubicBezTo>
                  <a:cubicBezTo>
                    <a:pt x="3" y="158"/>
                    <a:pt x="3" y="158"/>
                    <a:pt x="3" y="158"/>
                  </a:cubicBezTo>
                  <a:cubicBezTo>
                    <a:pt x="2" y="158"/>
                    <a:pt x="3" y="158"/>
                    <a:pt x="3" y="158"/>
                  </a:cubicBezTo>
                  <a:cubicBezTo>
                    <a:pt x="2" y="157"/>
                    <a:pt x="2" y="158"/>
                    <a:pt x="2" y="158"/>
                  </a:cubicBezTo>
                  <a:cubicBezTo>
                    <a:pt x="2" y="158"/>
                    <a:pt x="2" y="158"/>
                    <a:pt x="2" y="159"/>
                  </a:cubicBezTo>
                  <a:cubicBezTo>
                    <a:pt x="3" y="159"/>
                    <a:pt x="3" y="159"/>
                    <a:pt x="3" y="159"/>
                  </a:cubicBezTo>
                  <a:close/>
                  <a:moveTo>
                    <a:pt x="19" y="162"/>
                  </a:moveTo>
                  <a:cubicBezTo>
                    <a:pt x="19" y="162"/>
                    <a:pt x="19" y="163"/>
                    <a:pt x="19" y="163"/>
                  </a:cubicBezTo>
                  <a:cubicBezTo>
                    <a:pt x="20" y="163"/>
                    <a:pt x="20" y="163"/>
                    <a:pt x="20" y="163"/>
                  </a:cubicBezTo>
                  <a:cubicBezTo>
                    <a:pt x="20" y="163"/>
                    <a:pt x="21" y="162"/>
                    <a:pt x="21" y="163"/>
                  </a:cubicBezTo>
                  <a:cubicBezTo>
                    <a:pt x="21" y="163"/>
                    <a:pt x="21" y="163"/>
                    <a:pt x="21" y="163"/>
                  </a:cubicBezTo>
                  <a:cubicBezTo>
                    <a:pt x="22" y="163"/>
                    <a:pt x="22" y="161"/>
                    <a:pt x="22" y="161"/>
                  </a:cubicBezTo>
                  <a:cubicBezTo>
                    <a:pt x="21" y="160"/>
                    <a:pt x="20" y="161"/>
                    <a:pt x="20" y="161"/>
                  </a:cubicBezTo>
                  <a:cubicBezTo>
                    <a:pt x="20" y="161"/>
                    <a:pt x="20" y="161"/>
                    <a:pt x="20" y="161"/>
                  </a:cubicBezTo>
                  <a:cubicBezTo>
                    <a:pt x="20" y="162"/>
                    <a:pt x="20" y="162"/>
                    <a:pt x="19" y="162"/>
                  </a:cubicBezTo>
                  <a:close/>
                  <a:moveTo>
                    <a:pt x="34" y="90"/>
                  </a:moveTo>
                  <a:cubicBezTo>
                    <a:pt x="34" y="90"/>
                    <a:pt x="34" y="90"/>
                    <a:pt x="35" y="90"/>
                  </a:cubicBezTo>
                  <a:cubicBezTo>
                    <a:pt x="35" y="90"/>
                    <a:pt x="35" y="91"/>
                    <a:pt x="35" y="91"/>
                  </a:cubicBezTo>
                  <a:cubicBezTo>
                    <a:pt x="35" y="91"/>
                    <a:pt x="35" y="90"/>
                    <a:pt x="35" y="90"/>
                  </a:cubicBezTo>
                  <a:cubicBezTo>
                    <a:pt x="36" y="90"/>
                    <a:pt x="35" y="90"/>
                    <a:pt x="35" y="89"/>
                  </a:cubicBezTo>
                  <a:cubicBezTo>
                    <a:pt x="35" y="89"/>
                    <a:pt x="35" y="89"/>
                    <a:pt x="36" y="89"/>
                  </a:cubicBezTo>
                  <a:cubicBezTo>
                    <a:pt x="36" y="89"/>
                    <a:pt x="37" y="90"/>
                    <a:pt x="37" y="89"/>
                  </a:cubicBezTo>
                  <a:cubicBezTo>
                    <a:pt x="36" y="89"/>
                    <a:pt x="36" y="89"/>
                    <a:pt x="36" y="89"/>
                  </a:cubicBezTo>
                  <a:cubicBezTo>
                    <a:pt x="36" y="89"/>
                    <a:pt x="36" y="89"/>
                    <a:pt x="35" y="89"/>
                  </a:cubicBezTo>
                  <a:cubicBezTo>
                    <a:pt x="34" y="89"/>
                    <a:pt x="34" y="89"/>
                    <a:pt x="34" y="90"/>
                  </a:cubicBezTo>
                  <a:cubicBezTo>
                    <a:pt x="34" y="90"/>
                    <a:pt x="34" y="90"/>
                    <a:pt x="34" y="90"/>
                  </a:cubicBezTo>
                  <a:close/>
                  <a:moveTo>
                    <a:pt x="11" y="117"/>
                  </a:moveTo>
                  <a:cubicBezTo>
                    <a:pt x="10" y="117"/>
                    <a:pt x="11" y="118"/>
                    <a:pt x="12" y="118"/>
                  </a:cubicBezTo>
                  <a:cubicBezTo>
                    <a:pt x="12" y="118"/>
                    <a:pt x="13" y="117"/>
                    <a:pt x="12" y="117"/>
                  </a:cubicBezTo>
                  <a:cubicBezTo>
                    <a:pt x="12" y="116"/>
                    <a:pt x="11" y="118"/>
                    <a:pt x="11" y="117"/>
                  </a:cubicBezTo>
                  <a:cubicBezTo>
                    <a:pt x="11" y="116"/>
                    <a:pt x="11" y="116"/>
                    <a:pt x="11" y="117"/>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03" name="Freeform 812">
              <a:extLst>
                <a:ext uri="{FF2B5EF4-FFF2-40B4-BE49-F238E27FC236}">
                  <a16:creationId xmlns:a16="http://schemas.microsoft.com/office/drawing/2014/main" id="{00D07FAD-118F-052B-6846-B816E76C4B82}"/>
                </a:ext>
              </a:extLst>
            </p:cNvPr>
            <p:cNvSpPr>
              <a:spLocks noEditPoints="1"/>
            </p:cNvSpPr>
            <p:nvPr/>
          </p:nvSpPr>
          <p:spPr bwMode="auto">
            <a:xfrm>
              <a:off x="5246688" y="3208338"/>
              <a:ext cx="403225" cy="396875"/>
            </a:xfrm>
            <a:custGeom>
              <a:avLst/>
              <a:gdLst>
                <a:gd name="T0" fmla="*/ 85 w 97"/>
                <a:gd name="T1" fmla="*/ 27 h 95"/>
                <a:gd name="T2" fmla="*/ 83 w 97"/>
                <a:gd name="T3" fmla="*/ 36 h 95"/>
                <a:gd name="T4" fmla="*/ 79 w 97"/>
                <a:gd name="T5" fmla="*/ 37 h 95"/>
                <a:gd name="T6" fmla="*/ 78 w 97"/>
                <a:gd name="T7" fmla="*/ 41 h 95"/>
                <a:gd name="T8" fmla="*/ 73 w 97"/>
                <a:gd name="T9" fmla="*/ 46 h 95"/>
                <a:gd name="T10" fmla="*/ 74 w 97"/>
                <a:gd name="T11" fmla="*/ 48 h 95"/>
                <a:gd name="T12" fmla="*/ 78 w 97"/>
                <a:gd name="T13" fmla="*/ 51 h 95"/>
                <a:gd name="T14" fmla="*/ 80 w 97"/>
                <a:gd name="T15" fmla="*/ 58 h 95"/>
                <a:gd name="T16" fmla="*/ 77 w 97"/>
                <a:gd name="T17" fmla="*/ 61 h 95"/>
                <a:gd name="T18" fmla="*/ 79 w 97"/>
                <a:gd name="T19" fmla="*/ 64 h 95"/>
                <a:gd name="T20" fmla="*/ 79 w 97"/>
                <a:gd name="T21" fmla="*/ 68 h 95"/>
                <a:gd name="T22" fmla="*/ 84 w 97"/>
                <a:gd name="T23" fmla="*/ 70 h 95"/>
                <a:gd name="T24" fmla="*/ 79 w 97"/>
                <a:gd name="T25" fmla="*/ 75 h 95"/>
                <a:gd name="T26" fmla="*/ 76 w 97"/>
                <a:gd name="T27" fmla="*/ 78 h 95"/>
                <a:gd name="T28" fmla="*/ 71 w 97"/>
                <a:gd name="T29" fmla="*/ 79 h 95"/>
                <a:gd name="T30" fmla="*/ 66 w 97"/>
                <a:gd name="T31" fmla="*/ 76 h 95"/>
                <a:gd name="T32" fmla="*/ 63 w 97"/>
                <a:gd name="T33" fmla="*/ 76 h 95"/>
                <a:gd name="T34" fmla="*/ 55 w 97"/>
                <a:gd name="T35" fmla="*/ 77 h 95"/>
                <a:gd name="T36" fmla="*/ 53 w 97"/>
                <a:gd name="T37" fmla="*/ 83 h 95"/>
                <a:gd name="T38" fmla="*/ 50 w 97"/>
                <a:gd name="T39" fmla="*/ 86 h 95"/>
                <a:gd name="T40" fmla="*/ 42 w 97"/>
                <a:gd name="T41" fmla="*/ 85 h 95"/>
                <a:gd name="T42" fmla="*/ 35 w 97"/>
                <a:gd name="T43" fmla="*/ 83 h 95"/>
                <a:gd name="T44" fmla="*/ 27 w 97"/>
                <a:gd name="T45" fmla="*/ 81 h 95"/>
                <a:gd name="T46" fmla="*/ 21 w 97"/>
                <a:gd name="T47" fmla="*/ 77 h 95"/>
                <a:gd name="T48" fmla="*/ 21 w 97"/>
                <a:gd name="T49" fmla="*/ 76 h 95"/>
                <a:gd name="T50" fmla="*/ 24 w 97"/>
                <a:gd name="T51" fmla="*/ 64 h 95"/>
                <a:gd name="T52" fmla="*/ 28 w 97"/>
                <a:gd name="T53" fmla="*/ 61 h 95"/>
                <a:gd name="T54" fmla="*/ 24 w 97"/>
                <a:gd name="T55" fmla="*/ 55 h 95"/>
                <a:gd name="T56" fmla="*/ 25 w 97"/>
                <a:gd name="T57" fmla="*/ 52 h 95"/>
                <a:gd name="T58" fmla="*/ 24 w 97"/>
                <a:gd name="T59" fmla="*/ 48 h 95"/>
                <a:gd name="T60" fmla="*/ 20 w 97"/>
                <a:gd name="T61" fmla="*/ 46 h 95"/>
                <a:gd name="T62" fmla="*/ 17 w 97"/>
                <a:gd name="T63" fmla="*/ 40 h 95"/>
                <a:gd name="T64" fmla="*/ 16 w 97"/>
                <a:gd name="T65" fmla="*/ 39 h 95"/>
                <a:gd name="T66" fmla="*/ 14 w 97"/>
                <a:gd name="T67" fmla="*/ 37 h 95"/>
                <a:gd name="T68" fmla="*/ 9 w 97"/>
                <a:gd name="T69" fmla="*/ 34 h 95"/>
                <a:gd name="T70" fmla="*/ 4 w 97"/>
                <a:gd name="T71" fmla="*/ 33 h 95"/>
                <a:gd name="T72" fmla="*/ 3 w 97"/>
                <a:gd name="T73" fmla="*/ 30 h 95"/>
                <a:gd name="T74" fmla="*/ 3 w 97"/>
                <a:gd name="T75" fmla="*/ 29 h 95"/>
                <a:gd name="T76" fmla="*/ 0 w 97"/>
                <a:gd name="T77" fmla="*/ 26 h 95"/>
                <a:gd name="T78" fmla="*/ 5 w 97"/>
                <a:gd name="T79" fmla="*/ 25 h 95"/>
                <a:gd name="T80" fmla="*/ 11 w 97"/>
                <a:gd name="T81" fmla="*/ 23 h 95"/>
                <a:gd name="T82" fmla="*/ 16 w 97"/>
                <a:gd name="T83" fmla="*/ 25 h 95"/>
                <a:gd name="T84" fmla="*/ 20 w 97"/>
                <a:gd name="T85" fmla="*/ 25 h 95"/>
                <a:gd name="T86" fmla="*/ 22 w 97"/>
                <a:gd name="T87" fmla="*/ 22 h 95"/>
                <a:gd name="T88" fmla="*/ 20 w 97"/>
                <a:gd name="T89" fmla="*/ 17 h 95"/>
                <a:gd name="T90" fmla="*/ 22 w 97"/>
                <a:gd name="T91" fmla="*/ 14 h 95"/>
                <a:gd name="T92" fmla="*/ 25 w 97"/>
                <a:gd name="T93" fmla="*/ 17 h 95"/>
                <a:gd name="T94" fmla="*/ 34 w 97"/>
                <a:gd name="T95" fmla="*/ 17 h 95"/>
                <a:gd name="T96" fmla="*/ 33 w 97"/>
                <a:gd name="T97" fmla="*/ 15 h 95"/>
                <a:gd name="T98" fmla="*/ 44 w 97"/>
                <a:gd name="T99" fmla="*/ 9 h 95"/>
                <a:gd name="T100" fmla="*/ 43 w 97"/>
                <a:gd name="T101" fmla="*/ 4 h 95"/>
                <a:gd name="T102" fmla="*/ 50 w 97"/>
                <a:gd name="T103" fmla="*/ 2 h 95"/>
                <a:gd name="T104" fmla="*/ 56 w 97"/>
                <a:gd name="T105" fmla="*/ 6 h 95"/>
                <a:gd name="T106" fmla="*/ 60 w 97"/>
                <a:gd name="T107" fmla="*/ 11 h 95"/>
                <a:gd name="T108" fmla="*/ 65 w 97"/>
                <a:gd name="T109" fmla="*/ 12 h 95"/>
                <a:gd name="T110" fmla="*/ 68 w 97"/>
                <a:gd name="T111" fmla="*/ 15 h 95"/>
                <a:gd name="T112" fmla="*/ 74 w 97"/>
                <a:gd name="T113" fmla="*/ 17 h 95"/>
                <a:gd name="T114" fmla="*/ 83 w 97"/>
                <a:gd name="T115" fmla="*/ 21 h 95"/>
                <a:gd name="T116" fmla="*/ 97 w 97"/>
                <a:gd name="T117" fmla="*/ 86 h 95"/>
                <a:gd name="T118" fmla="*/ 95 w 97"/>
                <a:gd name="T119" fmla="*/ 83 h 95"/>
                <a:gd name="T120" fmla="*/ 90 w 97"/>
                <a:gd name="T121" fmla="*/ 86 h 95"/>
                <a:gd name="T122" fmla="*/ 91 w 97"/>
                <a:gd name="T123" fmla="*/ 91 h 95"/>
                <a:gd name="T124" fmla="*/ 94 w 97"/>
                <a:gd name="T125" fmla="*/ 94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7" h="95">
                  <a:moveTo>
                    <a:pt x="88" y="22"/>
                  </a:moveTo>
                  <a:cubicBezTo>
                    <a:pt x="87" y="22"/>
                    <a:pt x="87" y="23"/>
                    <a:pt x="87" y="23"/>
                  </a:cubicBezTo>
                  <a:cubicBezTo>
                    <a:pt x="87" y="24"/>
                    <a:pt x="86" y="24"/>
                    <a:pt x="86" y="24"/>
                  </a:cubicBezTo>
                  <a:cubicBezTo>
                    <a:pt x="86" y="25"/>
                    <a:pt x="85" y="25"/>
                    <a:pt x="85" y="25"/>
                  </a:cubicBezTo>
                  <a:cubicBezTo>
                    <a:pt x="85" y="26"/>
                    <a:pt x="85" y="26"/>
                    <a:pt x="85" y="26"/>
                  </a:cubicBezTo>
                  <a:cubicBezTo>
                    <a:pt x="85" y="27"/>
                    <a:pt x="85" y="27"/>
                    <a:pt x="85" y="27"/>
                  </a:cubicBezTo>
                  <a:cubicBezTo>
                    <a:pt x="84" y="28"/>
                    <a:pt x="84" y="28"/>
                    <a:pt x="84" y="28"/>
                  </a:cubicBezTo>
                  <a:cubicBezTo>
                    <a:pt x="84" y="29"/>
                    <a:pt x="83" y="30"/>
                    <a:pt x="83" y="31"/>
                  </a:cubicBezTo>
                  <a:cubicBezTo>
                    <a:pt x="84" y="32"/>
                    <a:pt x="83" y="33"/>
                    <a:pt x="83" y="34"/>
                  </a:cubicBezTo>
                  <a:cubicBezTo>
                    <a:pt x="83" y="34"/>
                    <a:pt x="83" y="35"/>
                    <a:pt x="83" y="35"/>
                  </a:cubicBezTo>
                  <a:cubicBezTo>
                    <a:pt x="83" y="35"/>
                    <a:pt x="84" y="36"/>
                    <a:pt x="84" y="36"/>
                  </a:cubicBezTo>
                  <a:cubicBezTo>
                    <a:pt x="83" y="36"/>
                    <a:pt x="83" y="36"/>
                    <a:pt x="83" y="36"/>
                  </a:cubicBezTo>
                  <a:cubicBezTo>
                    <a:pt x="83" y="36"/>
                    <a:pt x="83" y="37"/>
                    <a:pt x="83" y="37"/>
                  </a:cubicBezTo>
                  <a:cubicBezTo>
                    <a:pt x="82" y="37"/>
                    <a:pt x="82" y="37"/>
                    <a:pt x="82" y="37"/>
                  </a:cubicBezTo>
                  <a:cubicBezTo>
                    <a:pt x="82" y="37"/>
                    <a:pt x="82" y="37"/>
                    <a:pt x="82" y="37"/>
                  </a:cubicBezTo>
                  <a:cubicBezTo>
                    <a:pt x="81" y="37"/>
                    <a:pt x="81" y="37"/>
                    <a:pt x="81" y="37"/>
                  </a:cubicBezTo>
                  <a:cubicBezTo>
                    <a:pt x="80" y="37"/>
                    <a:pt x="80" y="37"/>
                    <a:pt x="80" y="37"/>
                  </a:cubicBezTo>
                  <a:cubicBezTo>
                    <a:pt x="79" y="37"/>
                    <a:pt x="79" y="37"/>
                    <a:pt x="79" y="37"/>
                  </a:cubicBezTo>
                  <a:cubicBezTo>
                    <a:pt x="79" y="38"/>
                    <a:pt x="78" y="38"/>
                    <a:pt x="79" y="38"/>
                  </a:cubicBezTo>
                  <a:cubicBezTo>
                    <a:pt x="79" y="38"/>
                    <a:pt x="79" y="38"/>
                    <a:pt x="79" y="38"/>
                  </a:cubicBezTo>
                  <a:cubicBezTo>
                    <a:pt x="80" y="39"/>
                    <a:pt x="79" y="39"/>
                    <a:pt x="79" y="39"/>
                  </a:cubicBezTo>
                  <a:cubicBezTo>
                    <a:pt x="79" y="39"/>
                    <a:pt x="79" y="39"/>
                    <a:pt x="79" y="39"/>
                  </a:cubicBezTo>
                  <a:cubicBezTo>
                    <a:pt x="79" y="40"/>
                    <a:pt x="78" y="40"/>
                    <a:pt x="78" y="40"/>
                  </a:cubicBezTo>
                  <a:cubicBezTo>
                    <a:pt x="78" y="40"/>
                    <a:pt x="78" y="41"/>
                    <a:pt x="78" y="41"/>
                  </a:cubicBezTo>
                  <a:cubicBezTo>
                    <a:pt x="77" y="41"/>
                    <a:pt x="77" y="41"/>
                    <a:pt x="77" y="42"/>
                  </a:cubicBezTo>
                  <a:cubicBezTo>
                    <a:pt x="77" y="42"/>
                    <a:pt x="76" y="42"/>
                    <a:pt x="75" y="42"/>
                  </a:cubicBezTo>
                  <a:cubicBezTo>
                    <a:pt x="75" y="42"/>
                    <a:pt x="76" y="43"/>
                    <a:pt x="76" y="43"/>
                  </a:cubicBezTo>
                  <a:cubicBezTo>
                    <a:pt x="76" y="43"/>
                    <a:pt x="76" y="44"/>
                    <a:pt x="76" y="44"/>
                  </a:cubicBezTo>
                  <a:cubicBezTo>
                    <a:pt x="75" y="45"/>
                    <a:pt x="74" y="45"/>
                    <a:pt x="74" y="45"/>
                  </a:cubicBezTo>
                  <a:cubicBezTo>
                    <a:pt x="74" y="46"/>
                    <a:pt x="74" y="46"/>
                    <a:pt x="73" y="46"/>
                  </a:cubicBezTo>
                  <a:cubicBezTo>
                    <a:pt x="73" y="46"/>
                    <a:pt x="73" y="47"/>
                    <a:pt x="73" y="47"/>
                  </a:cubicBezTo>
                  <a:cubicBezTo>
                    <a:pt x="73" y="48"/>
                    <a:pt x="73" y="48"/>
                    <a:pt x="74" y="48"/>
                  </a:cubicBezTo>
                  <a:cubicBezTo>
                    <a:pt x="74" y="48"/>
                    <a:pt x="74" y="48"/>
                    <a:pt x="73" y="49"/>
                  </a:cubicBezTo>
                  <a:cubicBezTo>
                    <a:pt x="73" y="49"/>
                    <a:pt x="73" y="49"/>
                    <a:pt x="72" y="50"/>
                  </a:cubicBezTo>
                  <a:cubicBezTo>
                    <a:pt x="72" y="51"/>
                    <a:pt x="75" y="50"/>
                    <a:pt x="75" y="49"/>
                  </a:cubicBezTo>
                  <a:cubicBezTo>
                    <a:pt x="75" y="49"/>
                    <a:pt x="74" y="49"/>
                    <a:pt x="74" y="48"/>
                  </a:cubicBezTo>
                  <a:cubicBezTo>
                    <a:pt x="74" y="48"/>
                    <a:pt x="74" y="48"/>
                    <a:pt x="75" y="48"/>
                  </a:cubicBezTo>
                  <a:cubicBezTo>
                    <a:pt x="75" y="48"/>
                    <a:pt x="76" y="47"/>
                    <a:pt x="76" y="47"/>
                  </a:cubicBezTo>
                  <a:cubicBezTo>
                    <a:pt x="76" y="47"/>
                    <a:pt x="77" y="47"/>
                    <a:pt x="78" y="47"/>
                  </a:cubicBezTo>
                  <a:cubicBezTo>
                    <a:pt x="78" y="48"/>
                    <a:pt x="78" y="48"/>
                    <a:pt x="78" y="49"/>
                  </a:cubicBezTo>
                  <a:cubicBezTo>
                    <a:pt x="79" y="49"/>
                    <a:pt x="78" y="50"/>
                    <a:pt x="78" y="50"/>
                  </a:cubicBezTo>
                  <a:cubicBezTo>
                    <a:pt x="78" y="51"/>
                    <a:pt x="79" y="50"/>
                    <a:pt x="78" y="51"/>
                  </a:cubicBezTo>
                  <a:cubicBezTo>
                    <a:pt x="79" y="51"/>
                    <a:pt x="80" y="51"/>
                    <a:pt x="79" y="52"/>
                  </a:cubicBezTo>
                  <a:cubicBezTo>
                    <a:pt x="79" y="53"/>
                    <a:pt x="78" y="53"/>
                    <a:pt x="78" y="54"/>
                  </a:cubicBezTo>
                  <a:cubicBezTo>
                    <a:pt x="78" y="55"/>
                    <a:pt x="79" y="54"/>
                    <a:pt x="79" y="55"/>
                  </a:cubicBezTo>
                  <a:cubicBezTo>
                    <a:pt x="79" y="55"/>
                    <a:pt x="79" y="56"/>
                    <a:pt x="79" y="56"/>
                  </a:cubicBezTo>
                  <a:cubicBezTo>
                    <a:pt x="80" y="56"/>
                    <a:pt x="80" y="57"/>
                    <a:pt x="80" y="57"/>
                  </a:cubicBezTo>
                  <a:cubicBezTo>
                    <a:pt x="80" y="57"/>
                    <a:pt x="80" y="57"/>
                    <a:pt x="80" y="58"/>
                  </a:cubicBezTo>
                  <a:cubicBezTo>
                    <a:pt x="80" y="58"/>
                    <a:pt x="80" y="58"/>
                    <a:pt x="80" y="59"/>
                  </a:cubicBezTo>
                  <a:cubicBezTo>
                    <a:pt x="80" y="59"/>
                    <a:pt x="80" y="59"/>
                    <a:pt x="80" y="59"/>
                  </a:cubicBezTo>
                  <a:cubicBezTo>
                    <a:pt x="79" y="59"/>
                    <a:pt x="79" y="59"/>
                    <a:pt x="79" y="60"/>
                  </a:cubicBezTo>
                  <a:cubicBezTo>
                    <a:pt x="78" y="60"/>
                    <a:pt x="79" y="60"/>
                    <a:pt x="78" y="60"/>
                  </a:cubicBezTo>
                  <a:cubicBezTo>
                    <a:pt x="78" y="60"/>
                    <a:pt x="78" y="60"/>
                    <a:pt x="78" y="60"/>
                  </a:cubicBezTo>
                  <a:cubicBezTo>
                    <a:pt x="77" y="60"/>
                    <a:pt x="77" y="60"/>
                    <a:pt x="77" y="61"/>
                  </a:cubicBezTo>
                  <a:cubicBezTo>
                    <a:pt x="77" y="61"/>
                    <a:pt x="77" y="61"/>
                    <a:pt x="78" y="61"/>
                  </a:cubicBezTo>
                  <a:cubicBezTo>
                    <a:pt x="78" y="61"/>
                    <a:pt x="78" y="61"/>
                    <a:pt x="78" y="62"/>
                  </a:cubicBezTo>
                  <a:cubicBezTo>
                    <a:pt x="78" y="62"/>
                    <a:pt x="78" y="62"/>
                    <a:pt x="78" y="62"/>
                  </a:cubicBezTo>
                  <a:cubicBezTo>
                    <a:pt x="79" y="62"/>
                    <a:pt x="79" y="62"/>
                    <a:pt x="79" y="63"/>
                  </a:cubicBezTo>
                  <a:cubicBezTo>
                    <a:pt x="79" y="63"/>
                    <a:pt x="80" y="64"/>
                    <a:pt x="80" y="64"/>
                  </a:cubicBezTo>
                  <a:cubicBezTo>
                    <a:pt x="80" y="64"/>
                    <a:pt x="80" y="64"/>
                    <a:pt x="79" y="64"/>
                  </a:cubicBezTo>
                  <a:cubicBezTo>
                    <a:pt x="79" y="64"/>
                    <a:pt x="79" y="65"/>
                    <a:pt x="79" y="65"/>
                  </a:cubicBezTo>
                  <a:cubicBezTo>
                    <a:pt x="79" y="65"/>
                    <a:pt x="78" y="66"/>
                    <a:pt x="78" y="66"/>
                  </a:cubicBezTo>
                  <a:cubicBezTo>
                    <a:pt x="78" y="66"/>
                    <a:pt x="79" y="66"/>
                    <a:pt x="79" y="66"/>
                  </a:cubicBezTo>
                  <a:cubicBezTo>
                    <a:pt x="79" y="66"/>
                    <a:pt x="79" y="66"/>
                    <a:pt x="79" y="67"/>
                  </a:cubicBezTo>
                  <a:cubicBezTo>
                    <a:pt x="79" y="67"/>
                    <a:pt x="79" y="67"/>
                    <a:pt x="79" y="67"/>
                  </a:cubicBezTo>
                  <a:cubicBezTo>
                    <a:pt x="79" y="68"/>
                    <a:pt x="79" y="68"/>
                    <a:pt x="79" y="68"/>
                  </a:cubicBezTo>
                  <a:cubicBezTo>
                    <a:pt x="80" y="68"/>
                    <a:pt x="80" y="68"/>
                    <a:pt x="80" y="68"/>
                  </a:cubicBezTo>
                  <a:cubicBezTo>
                    <a:pt x="81" y="68"/>
                    <a:pt x="81" y="69"/>
                    <a:pt x="82" y="69"/>
                  </a:cubicBezTo>
                  <a:cubicBezTo>
                    <a:pt x="82" y="70"/>
                    <a:pt x="83" y="69"/>
                    <a:pt x="83" y="69"/>
                  </a:cubicBezTo>
                  <a:cubicBezTo>
                    <a:pt x="83" y="69"/>
                    <a:pt x="84" y="69"/>
                    <a:pt x="84" y="69"/>
                  </a:cubicBezTo>
                  <a:cubicBezTo>
                    <a:pt x="84" y="69"/>
                    <a:pt x="84" y="69"/>
                    <a:pt x="84" y="69"/>
                  </a:cubicBezTo>
                  <a:cubicBezTo>
                    <a:pt x="84" y="70"/>
                    <a:pt x="84" y="70"/>
                    <a:pt x="84" y="70"/>
                  </a:cubicBezTo>
                  <a:cubicBezTo>
                    <a:pt x="84" y="71"/>
                    <a:pt x="83" y="71"/>
                    <a:pt x="83" y="71"/>
                  </a:cubicBezTo>
                  <a:cubicBezTo>
                    <a:pt x="83" y="72"/>
                    <a:pt x="83" y="72"/>
                    <a:pt x="83" y="72"/>
                  </a:cubicBezTo>
                  <a:cubicBezTo>
                    <a:pt x="82" y="73"/>
                    <a:pt x="82" y="73"/>
                    <a:pt x="81" y="73"/>
                  </a:cubicBezTo>
                  <a:cubicBezTo>
                    <a:pt x="81" y="73"/>
                    <a:pt x="80" y="74"/>
                    <a:pt x="80" y="74"/>
                  </a:cubicBezTo>
                  <a:cubicBezTo>
                    <a:pt x="80" y="74"/>
                    <a:pt x="80" y="75"/>
                    <a:pt x="80" y="75"/>
                  </a:cubicBezTo>
                  <a:cubicBezTo>
                    <a:pt x="80" y="75"/>
                    <a:pt x="79" y="75"/>
                    <a:pt x="79" y="75"/>
                  </a:cubicBezTo>
                  <a:cubicBezTo>
                    <a:pt x="79" y="75"/>
                    <a:pt x="79" y="76"/>
                    <a:pt x="79" y="76"/>
                  </a:cubicBezTo>
                  <a:cubicBezTo>
                    <a:pt x="78" y="76"/>
                    <a:pt x="78" y="76"/>
                    <a:pt x="78" y="76"/>
                  </a:cubicBezTo>
                  <a:cubicBezTo>
                    <a:pt x="77" y="76"/>
                    <a:pt x="77" y="76"/>
                    <a:pt x="77" y="77"/>
                  </a:cubicBezTo>
                  <a:cubicBezTo>
                    <a:pt x="77" y="77"/>
                    <a:pt x="77" y="77"/>
                    <a:pt x="77" y="77"/>
                  </a:cubicBezTo>
                  <a:cubicBezTo>
                    <a:pt x="77" y="77"/>
                    <a:pt x="77" y="77"/>
                    <a:pt x="77" y="78"/>
                  </a:cubicBezTo>
                  <a:cubicBezTo>
                    <a:pt x="77" y="78"/>
                    <a:pt x="76" y="78"/>
                    <a:pt x="76" y="78"/>
                  </a:cubicBezTo>
                  <a:cubicBezTo>
                    <a:pt x="76" y="78"/>
                    <a:pt x="75" y="78"/>
                    <a:pt x="75" y="79"/>
                  </a:cubicBezTo>
                  <a:cubicBezTo>
                    <a:pt x="75" y="79"/>
                    <a:pt x="75" y="79"/>
                    <a:pt x="74" y="79"/>
                  </a:cubicBezTo>
                  <a:cubicBezTo>
                    <a:pt x="74" y="79"/>
                    <a:pt x="74" y="78"/>
                    <a:pt x="74" y="79"/>
                  </a:cubicBezTo>
                  <a:cubicBezTo>
                    <a:pt x="74" y="79"/>
                    <a:pt x="75" y="80"/>
                    <a:pt x="74" y="80"/>
                  </a:cubicBezTo>
                  <a:cubicBezTo>
                    <a:pt x="74" y="80"/>
                    <a:pt x="73" y="79"/>
                    <a:pt x="73" y="79"/>
                  </a:cubicBezTo>
                  <a:cubicBezTo>
                    <a:pt x="72" y="79"/>
                    <a:pt x="72" y="80"/>
                    <a:pt x="71" y="79"/>
                  </a:cubicBezTo>
                  <a:cubicBezTo>
                    <a:pt x="71" y="79"/>
                    <a:pt x="71" y="79"/>
                    <a:pt x="71" y="79"/>
                  </a:cubicBezTo>
                  <a:cubicBezTo>
                    <a:pt x="71" y="78"/>
                    <a:pt x="71" y="78"/>
                    <a:pt x="70" y="78"/>
                  </a:cubicBezTo>
                  <a:cubicBezTo>
                    <a:pt x="70" y="78"/>
                    <a:pt x="69" y="78"/>
                    <a:pt x="68" y="78"/>
                  </a:cubicBezTo>
                  <a:cubicBezTo>
                    <a:pt x="68" y="77"/>
                    <a:pt x="68" y="76"/>
                    <a:pt x="68" y="76"/>
                  </a:cubicBezTo>
                  <a:cubicBezTo>
                    <a:pt x="68" y="76"/>
                    <a:pt x="67" y="77"/>
                    <a:pt x="67" y="77"/>
                  </a:cubicBezTo>
                  <a:cubicBezTo>
                    <a:pt x="67" y="77"/>
                    <a:pt x="66" y="76"/>
                    <a:pt x="66" y="76"/>
                  </a:cubicBezTo>
                  <a:cubicBezTo>
                    <a:pt x="67" y="76"/>
                    <a:pt x="67" y="76"/>
                    <a:pt x="67" y="75"/>
                  </a:cubicBezTo>
                  <a:cubicBezTo>
                    <a:pt x="67" y="75"/>
                    <a:pt x="66" y="74"/>
                    <a:pt x="66" y="75"/>
                  </a:cubicBezTo>
                  <a:cubicBezTo>
                    <a:pt x="66" y="75"/>
                    <a:pt x="66" y="75"/>
                    <a:pt x="66" y="76"/>
                  </a:cubicBezTo>
                  <a:cubicBezTo>
                    <a:pt x="66" y="76"/>
                    <a:pt x="66" y="76"/>
                    <a:pt x="65" y="76"/>
                  </a:cubicBezTo>
                  <a:cubicBezTo>
                    <a:pt x="65" y="76"/>
                    <a:pt x="65" y="77"/>
                    <a:pt x="64" y="76"/>
                  </a:cubicBezTo>
                  <a:cubicBezTo>
                    <a:pt x="63" y="77"/>
                    <a:pt x="63" y="76"/>
                    <a:pt x="63" y="76"/>
                  </a:cubicBezTo>
                  <a:cubicBezTo>
                    <a:pt x="63" y="75"/>
                    <a:pt x="63" y="75"/>
                    <a:pt x="62" y="75"/>
                  </a:cubicBezTo>
                  <a:cubicBezTo>
                    <a:pt x="62" y="75"/>
                    <a:pt x="61" y="75"/>
                    <a:pt x="60" y="75"/>
                  </a:cubicBezTo>
                  <a:cubicBezTo>
                    <a:pt x="60" y="75"/>
                    <a:pt x="60" y="75"/>
                    <a:pt x="60" y="75"/>
                  </a:cubicBezTo>
                  <a:cubicBezTo>
                    <a:pt x="59" y="74"/>
                    <a:pt x="58" y="75"/>
                    <a:pt x="57" y="76"/>
                  </a:cubicBezTo>
                  <a:cubicBezTo>
                    <a:pt x="57" y="76"/>
                    <a:pt x="57" y="76"/>
                    <a:pt x="56" y="77"/>
                  </a:cubicBezTo>
                  <a:cubicBezTo>
                    <a:pt x="56" y="77"/>
                    <a:pt x="56" y="77"/>
                    <a:pt x="55" y="77"/>
                  </a:cubicBezTo>
                  <a:cubicBezTo>
                    <a:pt x="54" y="77"/>
                    <a:pt x="54" y="78"/>
                    <a:pt x="54" y="79"/>
                  </a:cubicBezTo>
                  <a:cubicBezTo>
                    <a:pt x="53" y="79"/>
                    <a:pt x="53" y="80"/>
                    <a:pt x="53" y="80"/>
                  </a:cubicBezTo>
                  <a:cubicBezTo>
                    <a:pt x="53" y="80"/>
                    <a:pt x="53" y="81"/>
                    <a:pt x="53" y="81"/>
                  </a:cubicBezTo>
                  <a:cubicBezTo>
                    <a:pt x="53" y="81"/>
                    <a:pt x="53" y="81"/>
                    <a:pt x="53" y="81"/>
                  </a:cubicBezTo>
                  <a:cubicBezTo>
                    <a:pt x="53" y="82"/>
                    <a:pt x="53" y="81"/>
                    <a:pt x="53" y="82"/>
                  </a:cubicBezTo>
                  <a:cubicBezTo>
                    <a:pt x="53" y="82"/>
                    <a:pt x="53" y="82"/>
                    <a:pt x="53" y="83"/>
                  </a:cubicBezTo>
                  <a:cubicBezTo>
                    <a:pt x="53" y="83"/>
                    <a:pt x="53" y="83"/>
                    <a:pt x="53" y="84"/>
                  </a:cubicBezTo>
                  <a:cubicBezTo>
                    <a:pt x="53" y="84"/>
                    <a:pt x="54" y="84"/>
                    <a:pt x="54" y="85"/>
                  </a:cubicBezTo>
                  <a:cubicBezTo>
                    <a:pt x="53" y="85"/>
                    <a:pt x="53" y="85"/>
                    <a:pt x="52" y="85"/>
                  </a:cubicBezTo>
                  <a:cubicBezTo>
                    <a:pt x="52" y="85"/>
                    <a:pt x="52" y="85"/>
                    <a:pt x="51" y="85"/>
                  </a:cubicBezTo>
                  <a:cubicBezTo>
                    <a:pt x="51" y="85"/>
                    <a:pt x="51" y="85"/>
                    <a:pt x="50" y="86"/>
                  </a:cubicBezTo>
                  <a:cubicBezTo>
                    <a:pt x="50" y="86"/>
                    <a:pt x="50" y="86"/>
                    <a:pt x="50" y="86"/>
                  </a:cubicBezTo>
                  <a:cubicBezTo>
                    <a:pt x="50" y="86"/>
                    <a:pt x="49" y="86"/>
                    <a:pt x="49" y="86"/>
                  </a:cubicBezTo>
                  <a:cubicBezTo>
                    <a:pt x="48" y="85"/>
                    <a:pt x="48" y="85"/>
                    <a:pt x="47" y="85"/>
                  </a:cubicBezTo>
                  <a:cubicBezTo>
                    <a:pt x="47" y="85"/>
                    <a:pt x="46" y="86"/>
                    <a:pt x="46" y="86"/>
                  </a:cubicBezTo>
                  <a:cubicBezTo>
                    <a:pt x="45" y="86"/>
                    <a:pt x="46" y="85"/>
                    <a:pt x="45" y="85"/>
                  </a:cubicBezTo>
                  <a:cubicBezTo>
                    <a:pt x="45" y="85"/>
                    <a:pt x="44" y="85"/>
                    <a:pt x="44" y="84"/>
                  </a:cubicBezTo>
                  <a:cubicBezTo>
                    <a:pt x="44" y="85"/>
                    <a:pt x="43" y="85"/>
                    <a:pt x="42" y="85"/>
                  </a:cubicBezTo>
                  <a:cubicBezTo>
                    <a:pt x="41" y="85"/>
                    <a:pt x="42" y="84"/>
                    <a:pt x="42" y="83"/>
                  </a:cubicBezTo>
                  <a:cubicBezTo>
                    <a:pt x="42" y="83"/>
                    <a:pt x="42" y="83"/>
                    <a:pt x="42" y="83"/>
                  </a:cubicBezTo>
                  <a:cubicBezTo>
                    <a:pt x="41" y="83"/>
                    <a:pt x="40" y="82"/>
                    <a:pt x="40" y="82"/>
                  </a:cubicBezTo>
                  <a:cubicBezTo>
                    <a:pt x="39" y="82"/>
                    <a:pt x="39" y="82"/>
                    <a:pt x="38" y="82"/>
                  </a:cubicBezTo>
                  <a:cubicBezTo>
                    <a:pt x="38" y="81"/>
                    <a:pt x="37" y="81"/>
                    <a:pt x="37" y="82"/>
                  </a:cubicBezTo>
                  <a:cubicBezTo>
                    <a:pt x="36" y="83"/>
                    <a:pt x="36" y="83"/>
                    <a:pt x="35" y="83"/>
                  </a:cubicBezTo>
                  <a:cubicBezTo>
                    <a:pt x="35" y="82"/>
                    <a:pt x="34" y="83"/>
                    <a:pt x="34" y="83"/>
                  </a:cubicBezTo>
                  <a:cubicBezTo>
                    <a:pt x="34" y="83"/>
                    <a:pt x="33" y="82"/>
                    <a:pt x="33" y="82"/>
                  </a:cubicBezTo>
                  <a:cubicBezTo>
                    <a:pt x="32" y="83"/>
                    <a:pt x="32" y="83"/>
                    <a:pt x="31" y="82"/>
                  </a:cubicBezTo>
                  <a:cubicBezTo>
                    <a:pt x="31" y="82"/>
                    <a:pt x="31" y="81"/>
                    <a:pt x="30" y="81"/>
                  </a:cubicBezTo>
                  <a:cubicBezTo>
                    <a:pt x="30" y="81"/>
                    <a:pt x="30" y="82"/>
                    <a:pt x="29" y="82"/>
                  </a:cubicBezTo>
                  <a:cubicBezTo>
                    <a:pt x="28" y="82"/>
                    <a:pt x="28" y="81"/>
                    <a:pt x="27" y="81"/>
                  </a:cubicBezTo>
                  <a:cubicBezTo>
                    <a:pt x="27" y="80"/>
                    <a:pt x="26" y="80"/>
                    <a:pt x="25" y="80"/>
                  </a:cubicBezTo>
                  <a:cubicBezTo>
                    <a:pt x="24" y="80"/>
                    <a:pt x="24" y="79"/>
                    <a:pt x="23" y="79"/>
                  </a:cubicBezTo>
                  <a:cubicBezTo>
                    <a:pt x="23" y="79"/>
                    <a:pt x="23" y="80"/>
                    <a:pt x="22" y="79"/>
                  </a:cubicBezTo>
                  <a:cubicBezTo>
                    <a:pt x="22" y="79"/>
                    <a:pt x="23" y="79"/>
                    <a:pt x="23" y="78"/>
                  </a:cubicBezTo>
                  <a:cubicBezTo>
                    <a:pt x="23" y="78"/>
                    <a:pt x="23" y="77"/>
                    <a:pt x="22" y="77"/>
                  </a:cubicBezTo>
                  <a:cubicBezTo>
                    <a:pt x="22" y="77"/>
                    <a:pt x="22" y="78"/>
                    <a:pt x="21" y="77"/>
                  </a:cubicBezTo>
                  <a:cubicBezTo>
                    <a:pt x="21" y="77"/>
                    <a:pt x="20" y="77"/>
                    <a:pt x="20" y="77"/>
                  </a:cubicBezTo>
                  <a:cubicBezTo>
                    <a:pt x="20" y="76"/>
                    <a:pt x="20" y="76"/>
                    <a:pt x="20" y="76"/>
                  </a:cubicBezTo>
                  <a:cubicBezTo>
                    <a:pt x="20" y="76"/>
                    <a:pt x="20" y="76"/>
                    <a:pt x="20" y="76"/>
                  </a:cubicBezTo>
                  <a:cubicBezTo>
                    <a:pt x="20" y="76"/>
                    <a:pt x="20" y="76"/>
                    <a:pt x="20" y="76"/>
                  </a:cubicBezTo>
                  <a:cubicBezTo>
                    <a:pt x="20" y="76"/>
                    <a:pt x="21" y="76"/>
                    <a:pt x="21" y="76"/>
                  </a:cubicBezTo>
                  <a:cubicBezTo>
                    <a:pt x="21" y="76"/>
                    <a:pt x="21" y="76"/>
                    <a:pt x="21" y="76"/>
                  </a:cubicBezTo>
                  <a:cubicBezTo>
                    <a:pt x="22" y="75"/>
                    <a:pt x="22" y="75"/>
                    <a:pt x="22" y="74"/>
                  </a:cubicBezTo>
                  <a:cubicBezTo>
                    <a:pt x="23" y="72"/>
                    <a:pt x="23" y="71"/>
                    <a:pt x="23" y="69"/>
                  </a:cubicBezTo>
                  <a:cubicBezTo>
                    <a:pt x="24" y="68"/>
                    <a:pt x="24" y="68"/>
                    <a:pt x="24" y="67"/>
                  </a:cubicBezTo>
                  <a:cubicBezTo>
                    <a:pt x="24" y="66"/>
                    <a:pt x="24" y="65"/>
                    <a:pt x="24" y="65"/>
                  </a:cubicBezTo>
                  <a:cubicBezTo>
                    <a:pt x="25" y="64"/>
                    <a:pt x="25" y="65"/>
                    <a:pt x="25" y="64"/>
                  </a:cubicBezTo>
                  <a:cubicBezTo>
                    <a:pt x="25" y="63"/>
                    <a:pt x="24" y="63"/>
                    <a:pt x="24" y="64"/>
                  </a:cubicBezTo>
                  <a:cubicBezTo>
                    <a:pt x="24" y="64"/>
                    <a:pt x="24" y="62"/>
                    <a:pt x="24" y="62"/>
                  </a:cubicBezTo>
                  <a:cubicBezTo>
                    <a:pt x="24" y="61"/>
                    <a:pt x="24" y="60"/>
                    <a:pt x="24" y="60"/>
                  </a:cubicBezTo>
                  <a:cubicBezTo>
                    <a:pt x="24" y="59"/>
                    <a:pt x="24" y="58"/>
                    <a:pt x="24" y="57"/>
                  </a:cubicBezTo>
                  <a:cubicBezTo>
                    <a:pt x="24" y="57"/>
                    <a:pt x="24" y="56"/>
                    <a:pt x="25" y="56"/>
                  </a:cubicBezTo>
                  <a:cubicBezTo>
                    <a:pt x="26" y="56"/>
                    <a:pt x="27" y="58"/>
                    <a:pt x="27" y="59"/>
                  </a:cubicBezTo>
                  <a:cubicBezTo>
                    <a:pt x="27" y="59"/>
                    <a:pt x="28" y="60"/>
                    <a:pt x="28" y="61"/>
                  </a:cubicBezTo>
                  <a:cubicBezTo>
                    <a:pt x="28" y="61"/>
                    <a:pt x="28" y="61"/>
                    <a:pt x="29" y="61"/>
                  </a:cubicBezTo>
                  <a:cubicBezTo>
                    <a:pt x="29" y="62"/>
                    <a:pt x="29" y="62"/>
                    <a:pt x="29" y="62"/>
                  </a:cubicBezTo>
                  <a:cubicBezTo>
                    <a:pt x="29" y="62"/>
                    <a:pt x="29" y="61"/>
                    <a:pt x="28" y="60"/>
                  </a:cubicBezTo>
                  <a:cubicBezTo>
                    <a:pt x="28" y="60"/>
                    <a:pt x="28" y="59"/>
                    <a:pt x="28" y="58"/>
                  </a:cubicBezTo>
                  <a:cubicBezTo>
                    <a:pt x="27" y="57"/>
                    <a:pt x="27" y="57"/>
                    <a:pt x="26" y="56"/>
                  </a:cubicBezTo>
                  <a:cubicBezTo>
                    <a:pt x="26" y="55"/>
                    <a:pt x="25" y="55"/>
                    <a:pt x="24" y="55"/>
                  </a:cubicBezTo>
                  <a:cubicBezTo>
                    <a:pt x="24" y="54"/>
                    <a:pt x="24" y="53"/>
                    <a:pt x="24" y="52"/>
                  </a:cubicBezTo>
                  <a:cubicBezTo>
                    <a:pt x="24" y="52"/>
                    <a:pt x="22" y="51"/>
                    <a:pt x="23" y="51"/>
                  </a:cubicBezTo>
                  <a:cubicBezTo>
                    <a:pt x="23" y="51"/>
                    <a:pt x="24" y="52"/>
                    <a:pt x="24" y="52"/>
                  </a:cubicBezTo>
                  <a:cubicBezTo>
                    <a:pt x="24" y="53"/>
                    <a:pt x="25" y="54"/>
                    <a:pt x="26" y="54"/>
                  </a:cubicBezTo>
                  <a:cubicBezTo>
                    <a:pt x="26" y="54"/>
                    <a:pt x="25" y="54"/>
                    <a:pt x="25" y="53"/>
                  </a:cubicBezTo>
                  <a:cubicBezTo>
                    <a:pt x="25" y="53"/>
                    <a:pt x="25" y="53"/>
                    <a:pt x="25" y="52"/>
                  </a:cubicBezTo>
                  <a:cubicBezTo>
                    <a:pt x="25" y="52"/>
                    <a:pt x="25" y="52"/>
                    <a:pt x="25" y="52"/>
                  </a:cubicBezTo>
                  <a:cubicBezTo>
                    <a:pt x="25" y="52"/>
                    <a:pt x="25" y="51"/>
                    <a:pt x="25" y="51"/>
                  </a:cubicBezTo>
                  <a:cubicBezTo>
                    <a:pt x="25" y="51"/>
                    <a:pt x="25" y="51"/>
                    <a:pt x="25" y="51"/>
                  </a:cubicBezTo>
                  <a:cubicBezTo>
                    <a:pt x="25" y="51"/>
                    <a:pt x="24" y="50"/>
                    <a:pt x="24" y="49"/>
                  </a:cubicBezTo>
                  <a:cubicBezTo>
                    <a:pt x="24" y="49"/>
                    <a:pt x="25" y="49"/>
                    <a:pt x="25" y="49"/>
                  </a:cubicBezTo>
                  <a:cubicBezTo>
                    <a:pt x="25" y="48"/>
                    <a:pt x="24" y="48"/>
                    <a:pt x="24" y="48"/>
                  </a:cubicBezTo>
                  <a:cubicBezTo>
                    <a:pt x="24" y="48"/>
                    <a:pt x="24" y="49"/>
                    <a:pt x="24" y="49"/>
                  </a:cubicBezTo>
                  <a:cubicBezTo>
                    <a:pt x="24" y="49"/>
                    <a:pt x="24" y="48"/>
                    <a:pt x="23" y="48"/>
                  </a:cubicBezTo>
                  <a:cubicBezTo>
                    <a:pt x="23" y="48"/>
                    <a:pt x="23" y="48"/>
                    <a:pt x="22" y="48"/>
                  </a:cubicBezTo>
                  <a:cubicBezTo>
                    <a:pt x="22" y="48"/>
                    <a:pt x="22" y="48"/>
                    <a:pt x="22" y="47"/>
                  </a:cubicBezTo>
                  <a:cubicBezTo>
                    <a:pt x="22" y="47"/>
                    <a:pt x="21" y="47"/>
                    <a:pt x="21" y="47"/>
                  </a:cubicBezTo>
                  <a:cubicBezTo>
                    <a:pt x="21" y="47"/>
                    <a:pt x="20" y="47"/>
                    <a:pt x="20" y="46"/>
                  </a:cubicBezTo>
                  <a:cubicBezTo>
                    <a:pt x="20" y="46"/>
                    <a:pt x="20" y="45"/>
                    <a:pt x="20" y="45"/>
                  </a:cubicBezTo>
                  <a:cubicBezTo>
                    <a:pt x="19" y="44"/>
                    <a:pt x="18" y="44"/>
                    <a:pt x="18" y="42"/>
                  </a:cubicBezTo>
                  <a:cubicBezTo>
                    <a:pt x="18" y="42"/>
                    <a:pt x="19" y="42"/>
                    <a:pt x="19" y="41"/>
                  </a:cubicBezTo>
                  <a:cubicBezTo>
                    <a:pt x="19" y="41"/>
                    <a:pt x="19" y="41"/>
                    <a:pt x="18" y="41"/>
                  </a:cubicBezTo>
                  <a:cubicBezTo>
                    <a:pt x="18" y="40"/>
                    <a:pt x="17" y="41"/>
                    <a:pt x="17" y="40"/>
                  </a:cubicBezTo>
                  <a:cubicBezTo>
                    <a:pt x="17" y="40"/>
                    <a:pt x="17" y="40"/>
                    <a:pt x="17" y="40"/>
                  </a:cubicBezTo>
                  <a:cubicBezTo>
                    <a:pt x="18" y="39"/>
                    <a:pt x="17" y="39"/>
                    <a:pt x="18" y="39"/>
                  </a:cubicBezTo>
                  <a:cubicBezTo>
                    <a:pt x="18" y="39"/>
                    <a:pt x="20" y="39"/>
                    <a:pt x="19" y="39"/>
                  </a:cubicBezTo>
                  <a:cubicBezTo>
                    <a:pt x="19" y="38"/>
                    <a:pt x="18" y="38"/>
                    <a:pt x="17" y="39"/>
                  </a:cubicBezTo>
                  <a:cubicBezTo>
                    <a:pt x="17" y="39"/>
                    <a:pt x="17" y="39"/>
                    <a:pt x="17" y="39"/>
                  </a:cubicBezTo>
                  <a:cubicBezTo>
                    <a:pt x="17" y="39"/>
                    <a:pt x="17" y="39"/>
                    <a:pt x="16" y="39"/>
                  </a:cubicBezTo>
                  <a:cubicBezTo>
                    <a:pt x="16" y="39"/>
                    <a:pt x="16" y="39"/>
                    <a:pt x="16" y="39"/>
                  </a:cubicBezTo>
                  <a:cubicBezTo>
                    <a:pt x="15" y="39"/>
                    <a:pt x="15" y="39"/>
                    <a:pt x="15" y="39"/>
                  </a:cubicBezTo>
                  <a:cubicBezTo>
                    <a:pt x="15" y="38"/>
                    <a:pt x="15" y="39"/>
                    <a:pt x="15" y="38"/>
                  </a:cubicBezTo>
                  <a:cubicBezTo>
                    <a:pt x="15" y="38"/>
                    <a:pt x="15" y="38"/>
                    <a:pt x="15" y="38"/>
                  </a:cubicBezTo>
                  <a:cubicBezTo>
                    <a:pt x="15" y="38"/>
                    <a:pt x="16" y="38"/>
                    <a:pt x="16" y="37"/>
                  </a:cubicBezTo>
                  <a:cubicBezTo>
                    <a:pt x="15" y="37"/>
                    <a:pt x="15" y="36"/>
                    <a:pt x="15" y="37"/>
                  </a:cubicBezTo>
                  <a:cubicBezTo>
                    <a:pt x="15" y="37"/>
                    <a:pt x="15" y="37"/>
                    <a:pt x="14" y="37"/>
                  </a:cubicBezTo>
                  <a:cubicBezTo>
                    <a:pt x="14" y="37"/>
                    <a:pt x="13" y="37"/>
                    <a:pt x="13" y="37"/>
                  </a:cubicBezTo>
                  <a:cubicBezTo>
                    <a:pt x="13" y="36"/>
                    <a:pt x="12" y="36"/>
                    <a:pt x="11" y="36"/>
                  </a:cubicBezTo>
                  <a:cubicBezTo>
                    <a:pt x="11" y="37"/>
                    <a:pt x="12" y="37"/>
                    <a:pt x="11" y="37"/>
                  </a:cubicBezTo>
                  <a:cubicBezTo>
                    <a:pt x="11" y="37"/>
                    <a:pt x="11" y="36"/>
                    <a:pt x="11" y="35"/>
                  </a:cubicBezTo>
                  <a:cubicBezTo>
                    <a:pt x="10" y="35"/>
                    <a:pt x="10" y="35"/>
                    <a:pt x="9" y="35"/>
                  </a:cubicBezTo>
                  <a:cubicBezTo>
                    <a:pt x="9" y="35"/>
                    <a:pt x="9" y="34"/>
                    <a:pt x="9" y="34"/>
                  </a:cubicBezTo>
                  <a:cubicBezTo>
                    <a:pt x="9" y="34"/>
                    <a:pt x="9" y="34"/>
                    <a:pt x="8" y="34"/>
                  </a:cubicBezTo>
                  <a:cubicBezTo>
                    <a:pt x="8" y="34"/>
                    <a:pt x="7" y="34"/>
                    <a:pt x="7" y="34"/>
                  </a:cubicBezTo>
                  <a:cubicBezTo>
                    <a:pt x="6" y="34"/>
                    <a:pt x="6" y="34"/>
                    <a:pt x="6" y="33"/>
                  </a:cubicBezTo>
                  <a:cubicBezTo>
                    <a:pt x="6" y="33"/>
                    <a:pt x="6" y="33"/>
                    <a:pt x="6" y="33"/>
                  </a:cubicBezTo>
                  <a:cubicBezTo>
                    <a:pt x="5" y="33"/>
                    <a:pt x="5" y="33"/>
                    <a:pt x="5" y="33"/>
                  </a:cubicBezTo>
                  <a:cubicBezTo>
                    <a:pt x="5" y="33"/>
                    <a:pt x="5" y="33"/>
                    <a:pt x="4" y="33"/>
                  </a:cubicBezTo>
                  <a:cubicBezTo>
                    <a:pt x="4" y="33"/>
                    <a:pt x="4" y="34"/>
                    <a:pt x="4" y="34"/>
                  </a:cubicBezTo>
                  <a:cubicBezTo>
                    <a:pt x="4" y="34"/>
                    <a:pt x="4" y="34"/>
                    <a:pt x="4" y="34"/>
                  </a:cubicBezTo>
                  <a:cubicBezTo>
                    <a:pt x="3" y="34"/>
                    <a:pt x="3" y="34"/>
                    <a:pt x="3" y="33"/>
                  </a:cubicBezTo>
                  <a:cubicBezTo>
                    <a:pt x="3" y="33"/>
                    <a:pt x="2" y="32"/>
                    <a:pt x="2" y="32"/>
                  </a:cubicBezTo>
                  <a:cubicBezTo>
                    <a:pt x="1" y="31"/>
                    <a:pt x="0" y="31"/>
                    <a:pt x="1" y="31"/>
                  </a:cubicBezTo>
                  <a:cubicBezTo>
                    <a:pt x="1" y="31"/>
                    <a:pt x="5" y="31"/>
                    <a:pt x="3" y="30"/>
                  </a:cubicBezTo>
                  <a:cubicBezTo>
                    <a:pt x="3" y="30"/>
                    <a:pt x="2" y="29"/>
                    <a:pt x="2" y="29"/>
                  </a:cubicBezTo>
                  <a:cubicBezTo>
                    <a:pt x="2" y="29"/>
                    <a:pt x="2" y="30"/>
                    <a:pt x="2" y="30"/>
                  </a:cubicBezTo>
                  <a:cubicBezTo>
                    <a:pt x="1" y="30"/>
                    <a:pt x="2" y="30"/>
                    <a:pt x="1" y="29"/>
                  </a:cubicBezTo>
                  <a:cubicBezTo>
                    <a:pt x="1" y="29"/>
                    <a:pt x="1" y="29"/>
                    <a:pt x="1" y="29"/>
                  </a:cubicBezTo>
                  <a:cubicBezTo>
                    <a:pt x="1" y="28"/>
                    <a:pt x="2" y="29"/>
                    <a:pt x="2" y="29"/>
                  </a:cubicBezTo>
                  <a:cubicBezTo>
                    <a:pt x="2" y="29"/>
                    <a:pt x="3" y="29"/>
                    <a:pt x="3" y="29"/>
                  </a:cubicBezTo>
                  <a:cubicBezTo>
                    <a:pt x="3" y="28"/>
                    <a:pt x="3" y="29"/>
                    <a:pt x="2" y="28"/>
                  </a:cubicBezTo>
                  <a:cubicBezTo>
                    <a:pt x="2" y="28"/>
                    <a:pt x="3" y="27"/>
                    <a:pt x="3" y="27"/>
                  </a:cubicBezTo>
                  <a:cubicBezTo>
                    <a:pt x="3" y="27"/>
                    <a:pt x="2" y="28"/>
                    <a:pt x="2" y="28"/>
                  </a:cubicBezTo>
                  <a:cubicBezTo>
                    <a:pt x="2" y="28"/>
                    <a:pt x="1" y="28"/>
                    <a:pt x="1" y="28"/>
                  </a:cubicBezTo>
                  <a:cubicBezTo>
                    <a:pt x="0" y="28"/>
                    <a:pt x="0" y="28"/>
                    <a:pt x="0" y="27"/>
                  </a:cubicBezTo>
                  <a:cubicBezTo>
                    <a:pt x="0" y="27"/>
                    <a:pt x="0" y="26"/>
                    <a:pt x="0" y="26"/>
                  </a:cubicBezTo>
                  <a:cubicBezTo>
                    <a:pt x="1" y="26"/>
                    <a:pt x="1" y="26"/>
                    <a:pt x="1" y="26"/>
                  </a:cubicBezTo>
                  <a:cubicBezTo>
                    <a:pt x="1" y="26"/>
                    <a:pt x="2" y="26"/>
                    <a:pt x="2" y="25"/>
                  </a:cubicBezTo>
                  <a:cubicBezTo>
                    <a:pt x="3" y="25"/>
                    <a:pt x="3" y="25"/>
                    <a:pt x="3" y="25"/>
                  </a:cubicBezTo>
                  <a:cubicBezTo>
                    <a:pt x="3" y="25"/>
                    <a:pt x="3" y="25"/>
                    <a:pt x="3" y="25"/>
                  </a:cubicBezTo>
                  <a:cubicBezTo>
                    <a:pt x="4" y="25"/>
                    <a:pt x="4" y="25"/>
                    <a:pt x="4" y="25"/>
                  </a:cubicBezTo>
                  <a:cubicBezTo>
                    <a:pt x="5" y="25"/>
                    <a:pt x="5" y="25"/>
                    <a:pt x="5" y="25"/>
                  </a:cubicBezTo>
                  <a:cubicBezTo>
                    <a:pt x="5" y="25"/>
                    <a:pt x="5" y="24"/>
                    <a:pt x="5" y="24"/>
                  </a:cubicBezTo>
                  <a:cubicBezTo>
                    <a:pt x="6" y="25"/>
                    <a:pt x="6" y="24"/>
                    <a:pt x="7" y="24"/>
                  </a:cubicBezTo>
                  <a:cubicBezTo>
                    <a:pt x="7" y="24"/>
                    <a:pt x="8" y="25"/>
                    <a:pt x="8" y="25"/>
                  </a:cubicBezTo>
                  <a:cubicBezTo>
                    <a:pt x="8" y="24"/>
                    <a:pt x="8" y="23"/>
                    <a:pt x="9" y="23"/>
                  </a:cubicBezTo>
                  <a:cubicBezTo>
                    <a:pt x="9" y="23"/>
                    <a:pt x="9" y="23"/>
                    <a:pt x="9" y="23"/>
                  </a:cubicBezTo>
                  <a:cubicBezTo>
                    <a:pt x="10" y="24"/>
                    <a:pt x="10" y="23"/>
                    <a:pt x="11" y="23"/>
                  </a:cubicBezTo>
                  <a:cubicBezTo>
                    <a:pt x="11" y="23"/>
                    <a:pt x="11" y="23"/>
                    <a:pt x="11" y="23"/>
                  </a:cubicBezTo>
                  <a:cubicBezTo>
                    <a:pt x="11" y="23"/>
                    <a:pt x="11" y="23"/>
                    <a:pt x="12" y="23"/>
                  </a:cubicBezTo>
                  <a:cubicBezTo>
                    <a:pt x="12" y="23"/>
                    <a:pt x="12" y="24"/>
                    <a:pt x="13" y="24"/>
                  </a:cubicBezTo>
                  <a:cubicBezTo>
                    <a:pt x="13" y="25"/>
                    <a:pt x="13" y="26"/>
                    <a:pt x="14" y="26"/>
                  </a:cubicBezTo>
                  <a:cubicBezTo>
                    <a:pt x="14" y="27"/>
                    <a:pt x="14" y="27"/>
                    <a:pt x="15" y="26"/>
                  </a:cubicBezTo>
                  <a:cubicBezTo>
                    <a:pt x="15" y="26"/>
                    <a:pt x="16" y="25"/>
                    <a:pt x="16" y="25"/>
                  </a:cubicBezTo>
                  <a:cubicBezTo>
                    <a:pt x="17" y="25"/>
                    <a:pt x="16" y="25"/>
                    <a:pt x="17" y="25"/>
                  </a:cubicBezTo>
                  <a:cubicBezTo>
                    <a:pt x="17" y="25"/>
                    <a:pt x="17" y="26"/>
                    <a:pt x="17" y="26"/>
                  </a:cubicBezTo>
                  <a:cubicBezTo>
                    <a:pt x="18" y="26"/>
                    <a:pt x="18" y="25"/>
                    <a:pt x="18" y="25"/>
                  </a:cubicBezTo>
                  <a:cubicBezTo>
                    <a:pt x="18" y="25"/>
                    <a:pt x="18" y="25"/>
                    <a:pt x="19" y="25"/>
                  </a:cubicBezTo>
                  <a:cubicBezTo>
                    <a:pt x="19" y="25"/>
                    <a:pt x="19" y="24"/>
                    <a:pt x="19" y="24"/>
                  </a:cubicBezTo>
                  <a:cubicBezTo>
                    <a:pt x="20" y="24"/>
                    <a:pt x="20" y="25"/>
                    <a:pt x="20" y="25"/>
                  </a:cubicBezTo>
                  <a:cubicBezTo>
                    <a:pt x="21" y="26"/>
                    <a:pt x="21" y="25"/>
                    <a:pt x="22" y="25"/>
                  </a:cubicBezTo>
                  <a:cubicBezTo>
                    <a:pt x="22" y="25"/>
                    <a:pt x="22" y="25"/>
                    <a:pt x="23" y="25"/>
                  </a:cubicBezTo>
                  <a:cubicBezTo>
                    <a:pt x="23" y="25"/>
                    <a:pt x="23" y="25"/>
                    <a:pt x="22" y="25"/>
                  </a:cubicBezTo>
                  <a:cubicBezTo>
                    <a:pt x="22" y="25"/>
                    <a:pt x="22" y="25"/>
                    <a:pt x="22" y="24"/>
                  </a:cubicBezTo>
                  <a:cubicBezTo>
                    <a:pt x="22" y="24"/>
                    <a:pt x="22" y="24"/>
                    <a:pt x="22" y="23"/>
                  </a:cubicBezTo>
                  <a:cubicBezTo>
                    <a:pt x="22" y="23"/>
                    <a:pt x="22" y="22"/>
                    <a:pt x="22" y="22"/>
                  </a:cubicBezTo>
                  <a:cubicBezTo>
                    <a:pt x="22" y="21"/>
                    <a:pt x="21" y="21"/>
                    <a:pt x="22" y="20"/>
                  </a:cubicBezTo>
                  <a:cubicBezTo>
                    <a:pt x="22" y="20"/>
                    <a:pt x="21" y="20"/>
                    <a:pt x="22" y="19"/>
                  </a:cubicBezTo>
                  <a:cubicBezTo>
                    <a:pt x="22" y="19"/>
                    <a:pt x="22" y="19"/>
                    <a:pt x="22" y="19"/>
                  </a:cubicBezTo>
                  <a:cubicBezTo>
                    <a:pt x="21" y="19"/>
                    <a:pt x="21" y="18"/>
                    <a:pt x="21" y="18"/>
                  </a:cubicBezTo>
                  <a:cubicBezTo>
                    <a:pt x="21" y="18"/>
                    <a:pt x="20" y="18"/>
                    <a:pt x="20" y="17"/>
                  </a:cubicBezTo>
                  <a:cubicBezTo>
                    <a:pt x="20" y="17"/>
                    <a:pt x="20" y="17"/>
                    <a:pt x="20" y="17"/>
                  </a:cubicBezTo>
                  <a:cubicBezTo>
                    <a:pt x="20" y="17"/>
                    <a:pt x="20" y="17"/>
                    <a:pt x="20" y="16"/>
                  </a:cubicBezTo>
                  <a:cubicBezTo>
                    <a:pt x="20" y="16"/>
                    <a:pt x="20" y="16"/>
                    <a:pt x="20" y="15"/>
                  </a:cubicBezTo>
                  <a:cubicBezTo>
                    <a:pt x="20" y="15"/>
                    <a:pt x="19" y="15"/>
                    <a:pt x="19" y="14"/>
                  </a:cubicBezTo>
                  <a:cubicBezTo>
                    <a:pt x="19" y="14"/>
                    <a:pt x="20" y="14"/>
                    <a:pt x="21" y="14"/>
                  </a:cubicBezTo>
                  <a:cubicBezTo>
                    <a:pt x="21" y="14"/>
                    <a:pt x="21" y="15"/>
                    <a:pt x="21" y="15"/>
                  </a:cubicBezTo>
                  <a:cubicBezTo>
                    <a:pt x="22" y="15"/>
                    <a:pt x="22" y="15"/>
                    <a:pt x="22" y="14"/>
                  </a:cubicBezTo>
                  <a:cubicBezTo>
                    <a:pt x="23" y="14"/>
                    <a:pt x="23" y="14"/>
                    <a:pt x="24" y="14"/>
                  </a:cubicBezTo>
                  <a:cubicBezTo>
                    <a:pt x="24" y="15"/>
                    <a:pt x="24" y="15"/>
                    <a:pt x="24" y="15"/>
                  </a:cubicBezTo>
                  <a:cubicBezTo>
                    <a:pt x="24" y="15"/>
                    <a:pt x="24" y="16"/>
                    <a:pt x="24" y="16"/>
                  </a:cubicBezTo>
                  <a:cubicBezTo>
                    <a:pt x="24" y="16"/>
                    <a:pt x="25" y="18"/>
                    <a:pt x="25" y="18"/>
                  </a:cubicBezTo>
                  <a:cubicBezTo>
                    <a:pt x="25" y="18"/>
                    <a:pt x="25" y="18"/>
                    <a:pt x="25" y="18"/>
                  </a:cubicBezTo>
                  <a:cubicBezTo>
                    <a:pt x="25" y="18"/>
                    <a:pt x="25" y="17"/>
                    <a:pt x="25" y="17"/>
                  </a:cubicBezTo>
                  <a:cubicBezTo>
                    <a:pt x="26" y="17"/>
                    <a:pt x="26" y="18"/>
                    <a:pt x="27" y="18"/>
                  </a:cubicBezTo>
                  <a:cubicBezTo>
                    <a:pt x="27" y="18"/>
                    <a:pt x="28" y="18"/>
                    <a:pt x="28" y="18"/>
                  </a:cubicBezTo>
                  <a:cubicBezTo>
                    <a:pt x="29" y="18"/>
                    <a:pt x="29" y="18"/>
                    <a:pt x="30" y="18"/>
                  </a:cubicBezTo>
                  <a:cubicBezTo>
                    <a:pt x="30" y="18"/>
                    <a:pt x="30" y="19"/>
                    <a:pt x="31" y="19"/>
                  </a:cubicBezTo>
                  <a:cubicBezTo>
                    <a:pt x="31" y="19"/>
                    <a:pt x="32" y="18"/>
                    <a:pt x="33" y="18"/>
                  </a:cubicBezTo>
                  <a:cubicBezTo>
                    <a:pt x="33" y="18"/>
                    <a:pt x="34" y="17"/>
                    <a:pt x="34" y="17"/>
                  </a:cubicBezTo>
                  <a:cubicBezTo>
                    <a:pt x="35" y="17"/>
                    <a:pt x="36" y="17"/>
                    <a:pt x="36" y="16"/>
                  </a:cubicBezTo>
                  <a:cubicBezTo>
                    <a:pt x="36" y="16"/>
                    <a:pt x="35" y="17"/>
                    <a:pt x="35" y="17"/>
                  </a:cubicBezTo>
                  <a:cubicBezTo>
                    <a:pt x="35" y="17"/>
                    <a:pt x="34" y="17"/>
                    <a:pt x="34" y="17"/>
                  </a:cubicBezTo>
                  <a:cubicBezTo>
                    <a:pt x="34" y="17"/>
                    <a:pt x="33" y="17"/>
                    <a:pt x="33" y="16"/>
                  </a:cubicBezTo>
                  <a:cubicBezTo>
                    <a:pt x="33" y="16"/>
                    <a:pt x="33" y="16"/>
                    <a:pt x="33" y="16"/>
                  </a:cubicBezTo>
                  <a:cubicBezTo>
                    <a:pt x="33" y="16"/>
                    <a:pt x="33" y="15"/>
                    <a:pt x="33" y="15"/>
                  </a:cubicBezTo>
                  <a:cubicBezTo>
                    <a:pt x="33" y="15"/>
                    <a:pt x="33" y="15"/>
                    <a:pt x="34" y="14"/>
                  </a:cubicBezTo>
                  <a:cubicBezTo>
                    <a:pt x="35" y="13"/>
                    <a:pt x="37" y="13"/>
                    <a:pt x="38" y="12"/>
                  </a:cubicBezTo>
                  <a:cubicBezTo>
                    <a:pt x="39" y="12"/>
                    <a:pt x="40" y="12"/>
                    <a:pt x="41" y="11"/>
                  </a:cubicBezTo>
                  <a:cubicBezTo>
                    <a:pt x="42" y="10"/>
                    <a:pt x="42" y="10"/>
                    <a:pt x="42" y="9"/>
                  </a:cubicBezTo>
                  <a:cubicBezTo>
                    <a:pt x="43" y="8"/>
                    <a:pt x="43" y="9"/>
                    <a:pt x="44" y="9"/>
                  </a:cubicBezTo>
                  <a:cubicBezTo>
                    <a:pt x="44" y="9"/>
                    <a:pt x="44" y="9"/>
                    <a:pt x="44" y="9"/>
                  </a:cubicBezTo>
                  <a:cubicBezTo>
                    <a:pt x="43" y="9"/>
                    <a:pt x="43" y="8"/>
                    <a:pt x="43" y="8"/>
                  </a:cubicBezTo>
                  <a:cubicBezTo>
                    <a:pt x="43" y="8"/>
                    <a:pt x="43" y="8"/>
                    <a:pt x="43" y="7"/>
                  </a:cubicBezTo>
                  <a:cubicBezTo>
                    <a:pt x="43" y="7"/>
                    <a:pt x="43" y="8"/>
                    <a:pt x="43" y="7"/>
                  </a:cubicBezTo>
                  <a:cubicBezTo>
                    <a:pt x="43" y="7"/>
                    <a:pt x="43" y="7"/>
                    <a:pt x="43" y="7"/>
                  </a:cubicBezTo>
                  <a:cubicBezTo>
                    <a:pt x="43" y="6"/>
                    <a:pt x="43" y="6"/>
                    <a:pt x="43" y="6"/>
                  </a:cubicBezTo>
                  <a:cubicBezTo>
                    <a:pt x="43" y="6"/>
                    <a:pt x="43" y="5"/>
                    <a:pt x="43" y="4"/>
                  </a:cubicBezTo>
                  <a:cubicBezTo>
                    <a:pt x="43" y="4"/>
                    <a:pt x="43" y="3"/>
                    <a:pt x="43" y="3"/>
                  </a:cubicBezTo>
                  <a:cubicBezTo>
                    <a:pt x="43" y="2"/>
                    <a:pt x="43" y="2"/>
                    <a:pt x="44" y="2"/>
                  </a:cubicBezTo>
                  <a:cubicBezTo>
                    <a:pt x="44" y="1"/>
                    <a:pt x="45" y="1"/>
                    <a:pt x="45" y="1"/>
                  </a:cubicBezTo>
                  <a:cubicBezTo>
                    <a:pt x="47" y="0"/>
                    <a:pt x="48" y="0"/>
                    <a:pt x="49" y="0"/>
                  </a:cubicBezTo>
                  <a:cubicBezTo>
                    <a:pt x="49" y="0"/>
                    <a:pt x="49" y="0"/>
                    <a:pt x="50" y="1"/>
                  </a:cubicBezTo>
                  <a:cubicBezTo>
                    <a:pt x="50" y="1"/>
                    <a:pt x="50" y="1"/>
                    <a:pt x="50" y="2"/>
                  </a:cubicBezTo>
                  <a:cubicBezTo>
                    <a:pt x="50" y="3"/>
                    <a:pt x="50" y="2"/>
                    <a:pt x="51" y="3"/>
                  </a:cubicBezTo>
                  <a:cubicBezTo>
                    <a:pt x="51" y="3"/>
                    <a:pt x="51" y="4"/>
                    <a:pt x="51" y="4"/>
                  </a:cubicBezTo>
                  <a:cubicBezTo>
                    <a:pt x="52" y="4"/>
                    <a:pt x="52" y="4"/>
                    <a:pt x="52" y="3"/>
                  </a:cubicBezTo>
                  <a:cubicBezTo>
                    <a:pt x="53" y="3"/>
                    <a:pt x="53" y="3"/>
                    <a:pt x="54" y="4"/>
                  </a:cubicBezTo>
                  <a:cubicBezTo>
                    <a:pt x="54" y="4"/>
                    <a:pt x="54" y="5"/>
                    <a:pt x="54" y="6"/>
                  </a:cubicBezTo>
                  <a:cubicBezTo>
                    <a:pt x="55" y="6"/>
                    <a:pt x="56" y="6"/>
                    <a:pt x="56" y="6"/>
                  </a:cubicBezTo>
                  <a:cubicBezTo>
                    <a:pt x="57" y="6"/>
                    <a:pt x="57" y="8"/>
                    <a:pt x="57" y="8"/>
                  </a:cubicBezTo>
                  <a:cubicBezTo>
                    <a:pt x="58" y="8"/>
                    <a:pt x="59" y="8"/>
                    <a:pt x="59" y="8"/>
                  </a:cubicBezTo>
                  <a:cubicBezTo>
                    <a:pt x="60" y="8"/>
                    <a:pt x="60" y="8"/>
                    <a:pt x="60" y="9"/>
                  </a:cubicBezTo>
                  <a:cubicBezTo>
                    <a:pt x="61" y="9"/>
                    <a:pt x="61" y="9"/>
                    <a:pt x="61" y="9"/>
                  </a:cubicBezTo>
                  <a:cubicBezTo>
                    <a:pt x="60" y="9"/>
                    <a:pt x="60" y="9"/>
                    <a:pt x="60" y="10"/>
                  </a:cubicBezTo>
                  <a:cubicBezTo>
                    <a:pt x="60" y="10"/>
                    <a:pt x="61" y="10"/>
                    <a:pt x="60" y="11"/>
                  </a:cubicBezTo>
                  <a:cubicBezTo>
                    <a:pt x="60" y="11"/>
                    <a:pt x="60" y="11"/>
                    <a:pt x="60" y="11"/>
                  </a:cubicBezTo>
                  <a:cubicBezTo>
                    <a:pt x="60" y="12"/>
                    <a:pt x="61" y="12"/>
                    <a:pt x="61" y="12"/>
                  </a:cubicBezTo>
                  <a:cubicBezTo>
                    <a:pt x="62" y="12"/>
                    <a:pt x="63" y="12"/>
                    <a:pt x="63" y="11"/>
                  </a:cubicBezTo>
                  <a:cubicBezTo>
                    <a:pt x="64" y="12"/>
                    <a:pt x="64" y="9"/>
                    <a:pt x="65" y="10"/>
                  </a:cubicBezTo>
                  <a:cubicBezTo>
                    <a:pt x="65" y="10"/>
                    <a:pt x="64" y="11"/>
                    <a:pt x="64" y="11"/>
                  </a:cubicBezTo>
                  <a:cubicBezTo>
                    <a:pt x="64" y="12"/>
                    <a:pt x="65" y="12"/>
                    <a:pt x="65" y="12"/>
                  </a:cubicBezTo>
                  <a:cubicBezTo>
                    <a:pt x="65" y="12"/>
                    <a:pt x="65" y="13"/>
                    <a:pt x="65" y="13"/>
                  </a:cubicBezTo>
                  <a:cubicBezTo>
                    <a:pt x="65" y="13"/>
                    <a:pt x="65" y="13"/>
                    <a:pt x="65" y="13"/>
                  </a:cubicBezTo>
                  <a:cubicBezTo>
                    <a:pt x="66" y="13"/>
                    <a:pt x="66" y="13"/>
                    <a:pt x="66" y="14"/>
                  </a:cubicBezTo>
                  <a:cubicBezTo>
                    <a:pt x="66" y="14"/>
                    <a:pt x="67" y="14"/>
                    <a:pt x="67" y="14"/>
                  </a:cubicBezTo>
                  <a:cubicBezTo>
                    <a:pt x="67" y="14"/>
                    <a:pt x="67" y="14"/>
                    <a:pt x="68" y="14"/>
                  </a:cubicBezTo>
                  <a:cubicBezTo>
                    <a:pt x="68" y="15"/>
                    <a:pt x="68" y="15"/>
                    <a:pt x="68" y="15"/>
                  </a:cubicBezTo>
                  <a:cubicBezTo>
                    <a:pt x="68" y="15"/>
                    <a:pt x="69" y="15"/>
                    <a:pt x="69" y="15"/>
                  </a:cubicBezTo>
                  <a:cubicBezTo>
                    <a:pt x="69" y="16"/>
                    <a:pt x="69" y="16"/>
                    <a:pt x="69" y="16"/>
                  </a:cubicBezTo>
                  <a:cubicBezTo>
                    <a:pt x="69" y="16"/>
                    <a:pt x="70" y="16"/>
                    <a:pt x="71" y="16"/>
                  </a:cubicBezTo>
                  <a:cubicBezTo>
                    <a:pt x="72" y="16"/>
                    <a:pt x="72" y="17"/>
                    <a:pt x="72" y="17"/>
                  </a:cubicBezTo>
                  <a:cubicBezTo>
                    <a:pt x="73" y="17"/>
                    <a:pt x="73" y="17"/>
                    <a:pt x="74" y="17"/>
                  </a:cubicBezTo>
                  <a:cubicBezTo>
                    <a:pt x="74" y="17"/>
                    <a:pt x="74" y="17"/>
                    <a:pt x="74" y="17"/>
                  </a:cubicBezTo>
                  <a:cubicBezTo>
                    <a:pt x="75" y="17"/>
                    <a:pt x="76" y="17"/>
                    <a:pt x="76" y="18"/>
                  </a:cubicBezTo>
                  <a:cubicBezTo>
                    <a:pt x="77" y="18"/>
                    <a:pt x="77" y="18"/>
                    <a:pt x="77" y="19"/>
                  </a:cubicBezTo>
                  <a:cubicBezTo>
                    <a:pt x="77" y="19"/>
                    <a:pt x="78" y="20"/>
                    <a:pt x="78" y="20"/>
                  </a:cubicBezTo>
                  <a:cubicBezTo>
                    <a:pt x="79" y="20"/>
                    <a:pt x="80" y="20"/>
                    <a:pt x="80" y="20"/>
                  </a:cubicBezTo>
                  <a:cubicBezTo>
                    <a:pt x="80" y="20"/>
                    <a:pt x="82" y="20"/>
                    <a:pt x="82" y="20"/>
                  </a:cubicBezTo>
                  <a:cubicBezTo>
                    <a:pt x="83" y="20"/>
                    <a:pt x="83" y="21"/>
                    <a:pt x="83" y="21"/>
                  </a:cubicBezTo>
                  <a:cubicBezTo>
                    <a:pt x="84" y="21"/>
                    <a:pt x="84" y="21"/>
                    <a:pt x="85" y="21"/>
                  </a:cubicBezTo>
                  <a:cubicBezTo>
                    <a:pt x="86" y="21"/>
                    <a:pt x="86" y="21"/>
                    <a:pt x="86" y="22"/>
                  </a:cubicBezTo>
                  <a:cubicBezTo>
                    <a:pt x="87" y="22"/>
                    <a:pt x="88" y="22"/>
                    <a:pt x="88" y="22"/>
                  </a:cubicBezTo>
                  <a:cubicBezTo>
                    <a:pt x="88" y="22"/>
                    <a:pt x="88" y="22"/>
                    <a:pt x="88" y="22"/>
                  </a:cubicBezTo>
                  <a:close/>
                  <a:moveTo>
                    <a:pt x="96" y="89"/>
                  </a:moveTo>
                  <a:cubicBezTo>
                    <a:pt x="97" y="88"/>
                    <a:pt x="97" y="87"/>
                    <a:pt x="97" y="86"/>
                  </a:cubicBezTo>
                  <a:cubicBezTo>
                    <a:pt x="97" y="86"/>
                    <a:pt x="97" y="85"/>
                    <a:pt x="96" y="84"/>
                  </a:cubicBezTo>
                  <a:cubicBezTo>
                    <a:pt x="96" y="84"/>
                    <a:pt x="96" y="83"/>
                    <a:pt x="96" y="83"/>
                  </a:cubicBezTo>
                  <a:cubicBezTo>
                    <a:pt x="96" y="82"/>
                    <a:pt x="96" y="82"/>
                    <a:pt x="96" y="82"/>
                  </a:cubicBezTo>
                  <a:cubicBezTo>
                    <a:pt x="96" y="81"/>
                    <a:pt x="96" y="80"/>
                    <a:pt x="96" y="80"/>
                  </a:cubicBezTo>
                  <a:cubicBezTo>
                    <a:pt x="95" y="80"/>
                    <a:pt x="95" y="81"/>
                    <a:pt x="95" y="82"/>
                  </a:cubicBezTo>
                  <a:cubicBezTo>
                    <a:pt x="95" y="82"/>
                    <a:pt x="96" y="82"/>
                    <a:pt x="95" y="83"/>
                  </a:cubicBezTo>
                  <a:cubicBezTo>
                    <a:pt x="95" y="83"/>
                    <a:pt x="94" y="82"/>
                    <a:pt x="94" y="82"/>
                  </a:cubicBezTo>
                  <a:cubicBezTo>
                    <a:pt x="94" y="82"/>
                    <a:pt x="93" y="83"/>
                    <a:pt x="92" y="83"/>
                  </a:cubicBezTo>
                  <a:cubicBezTo>
                    <a:pt x="92" y="83"/>
                    <a:pt x="91" y="84"/>
                    <a:pt x="91" y="84"/>
                  </a:cubicBezTo>
                  <a:cubicBezTo>
                    <a:pt x="91" y="84"/>
                    <a:pt x="91" y="84"/>
                    <a:pt x="91" y="85"/>
                  </a:cubicBezTo>
                  <a:cubicBezTo>
                    <a:pt x="91" y="85"/>
                    <a:pt x="90" y="85"/>
                    <a:pt x="90" y="85"/>
                  </a:cubicBezTo>
                  <a:cubicBezTo>
                    <a:pt x="90" y="85"/>
                    <a:pt x="90" y="85"/>
                    <a:pt x="90" y="86"/>
                  </a:cubicBezTo>
                  <a:cubicBezTo>
                    <a:pt x="90" y="86"/>
                    <a:pt x="91" y="86"/>
                    <a:pt x="91" y="86"/>
                  </a:cubicBezTo>
                  <a:cubicBezTo>
                    <a:pt x="90" y="87"/>
                    <a:pt x="90" y="87"/>
                    <a:pt x="90" y="87"/>
                  </a:cubicBezTo>
                  <a:cubicBezTo>
                    <a:pt x="90" y="88"/>
                    <a:pt x="91" y="88"/>
                    <a:pt x="91" y="88"/>
                  </a:cubicBezTo>
                  <a:cubicBezTo>
                    <a:pt x="91" y="89"/>
                    <a:pt x="91" y="89"/>
                    <a:pt x="90" y="89"/>
                  </a:cubicBezTo>
                  <a:cubicBezTo>
                    <a:pt x="90" y="90"/>
                    <a:pt x="91" y="90"/>
                    <a:pt x="91" y="90"/>
                  </a:cubicBezTo>
                  <a:cubicBezTo>
                    <a:pt x="92" y="90"/>
                    <a:pt x="91" y="90"/>
                    <a:pt x="91" y="91"/>
                  </a:cubicBezTo>
                  <a:cubicBezTo>
                    <a:pt x="91" y="91"/>
                    <a:pt x="92" y="91"/>
                    <a:pt x="92" y="92"/>
                  </a:cubicBezTo>
                  <a:cubicBezTo>
                    <a:pt x="92" y="92"/>
                    <a:pt x="91" y="92"/>
                    <a:pt x="91" y="93"/>
                  </a:cubicBezTo>
                  <a:cubicBezTo>
                    <a:pt x="92" y="93"/>
                    <a:pt x="92" y="93"/>
                    <a:pt x="92" y="94"/>
                  </a:cubicBezTo>
                  <a:cubicBezTo>
                    <a:pt x="93" y="94"/>
                    <a:pt x="93" y="94"/>
                    <a:pt x="93" y="94"/>
                  </a:cubicBezTo>
                  <a:cubicBezTo>
                    <a:pt x="93" y="94"/>
                    <a:pt x="93" y="94"/>
                    <a:pt x="94" y="94"/>
                  </a:cubicBezTo>
                  <a:cubicBezTo>
                    <a:pt x="94" y="95"/>
                    <a:pt x="94" y="95"/>
                    <a:pt x="94" y="94"/>
                  </a:cubicBezTo>
                  <a:cubicBezTo>
                    <a:pt x="95" y="94"/>
                    <a:pt x="95" y="93"/>
                    <a:pt x="95" y="93"/>
                  </a:cubicBezTo>
                  <a:cubicBezTo>
                    <a:pt x="95" y="93"/>
                    <a:pt x="95" y="93"/>
                    <a:pt x="95" y="92"/>
                  </a:cubicBezTo>
                  <a:cubicBezTo>
                    <a:pt x="95" y="92"/>
                    <a:pt x="95" y="92"/>
                    <a:pt x="95" y="92"/>
                  </a:cubicBezTo>
                  <a:cubicBezTo>
                    <a:pt x="95" y="91"/>
                    <a:pt x="96" y="90"/>
                    <a:pt x="96" y="89"/>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04" name="Freeform 813">
              <a:extLst>
                <a:ext uri="{FF2B5EF4-FFF2-40B4-BE49-F238E27FC236}">
                  <a16:creationId xmlns:a16="http://schemas.microsoft.com/office/drawing/2014/main" id="{383CC657-B69A-1ACE-BBAC-F8F531D58C45}"/>
                </a:ext>
              </a:extLst>
            </p:cNvPr>
            <p:cNvSpPr>
              <a:spLocks noEditPoints="1"/>
            </p:cNvSpPr>
            <p:nvPr/>
          </p:nvSpPr>
          <p:spPr bwMode="auto">
            <a:xfrm>
              <a:off x="5172076" y="2620963"/>
              <a:ext cx="33337" cy="63500"/>
            </a:xfrm>
            <a:custGeom>
              <a:avLst/>
              <a:gdLst>
                <a:gd name="T0" fmla="*/ 3 w 8"/>
                <a:gd name="T1" fmla="*/ 6 h 15"/>
                <a:gd name="T2" fmla="*/ 0 w 8"/>
                <a:gd name="T3" fmla="*/ 4 h 15"/>
                <a:gd name="T4" fmla="*/ 2 w 8"/>
                <a:gd name="T5" fmla="*/ 4 h 15"/>
                <a:gd name="T6" fmla="*/ 3 w 8"/>
                <a:gd name="T7" fmla="*/ 6 h 15"/>
                <a:gd name="T8" fmla="*/ 3 w 8"/>
                <a:gd name="T9" fmla="*/ 6 h 15"/>
                <a:gd name="T10" fmla="*/ 4 w 8"/>
                <a:gd name="T11" fmla="*/ 6 h 15"/>
                <a:gd name="T12" fmla="*/ 5 w 8"/>
                <a:gd name="T13" fmla="*/ 7 h 15"/>
                <a:gd name="T14" fmla="*/ 2 w 8"/>
                <a:gd name="T15" fmla="*/ 2 h 15"/>
                <a:gd name="T16" fmla="*/ 3 w 8"/>
                <a:gd name="T17" fmla="*/ 4 h 15"/>
                <a:gd name="T18" fmla="*/ 4 w 8"/>
                <a:gd name="T19" fmla="*/ 6 h 15"/>
                <a:gd name="T20" fmla="*/ 4 w 8"/>
                <a:gd name="T21" fmla="*/ 6 h 15"/>
                <a:gd name="T22" fmla="*/ 3 w 8"/>
                <a:gd name="T23" fmla="*/ 1 h 15"/>
                <a:gd name="T24" fmla="*/ 4 w 8"/>
                <a:gd name="T25" fmla="*/ 3 h 15"/>
                <a:gd name="T26" fmla="*/ 6 w 8"/>
                <a:gd name="T27" fmla="*/ 5 h 15"/>
                <a:gd name="T28" fmla="*/ 4 w 8"/>
                <a:gd name="T29" fmla="*/ 2 h 15"/>
                <a:gd name="T30" fmla="*/ 3 w 8"/>
                <a:gd name="T31" fmla="*/ 1 h 15"/>
                <a:gd name="T32" fmla="*/ 3 w 8"/>
                <a:gd name="T33" fmla="*/ 1 h 15"/>
                <a:gd name="T34" fmla="*/ 5 w 8"/>
                <a:gd name="T35" fmla="*/ 2 h 15"/>
                <a:gd name="T36" fmla="*/ 6 w 8"/>
                <a:gd name="T37" fmla="*/ 3 h 15"/>
                <a:gd name="T38" fmla="*/ 7 w 8"/>
                <a:gd name="T39" fmla="*/ 3 h 15"/>
                <a:gd name="T40" fmla="*/ 8 w 8"/>
                <a:gd name="T41" fmla="*/ 2 h 15"/>
                <a:gd name="T42" fmla="*/ 7 w 8"/>
                <a:gd name="T43" fmla="*/ 2 h 15"/>
                <a:gd name="T44" fmla="*/ 7 w 8"/>
                <a:gd name="T45" fmla="*/ 1 h 15"/>
                <a:gd name="T46" fmla="*/ 6 w 8"/>
                <a:gd name="T47" fmla="*/ 1 h 15"/>
                <a:gd name="T48" fmla="*/ 6 w 8"/>
                <a:gd name="T49" fmla="*/ 2 h 15"/>
                <a:gd name="T50" fmla="*/ 6 w 8"/>
                <a:gd name="T51" fmla="*/ 2 h 15"/>
                <a:gd name="T52" fmla="*/ 5 w 8"/>
                <a:gd name="T53" fmla="*/ 1 h 15"/>
                <a:gd name="T54" fmla="*/ 5 w 8"/>
                <a:gd name="T55" fmla="*/ 2 h 15"/>
                <a:gd name="T56" fmla="*/ 5 w 8"/>
                <a:gd name="T57" fmla="*/ 2 h 15"/>
                <a:gd name="T58" fmla="*/ 4 w 8"/>
                <a:gd name="T59" fmla="*/ 12 h 15"/>
                <a:gd name="T60" fmla="*/ 5 w 8"/>
                <a:gd name="T61" fmla="*/ 15 h 15"/>
                <a:gd name="T62" fmla="*/ 5 w 8"/>
                <a:gd name="T63" fmla="*/ 13 h 15"/>
                <a:gd name="T64" fmla="*/ 4 w 8"/>
                <a:gd name="T65" fmla="*/ 11 h 15"/>
                <a:gd name="T66" fmla="*/ 4 w 8"/>
                <a:gd name="T67" fmla="*/ 12 h 15"/>
                <a:gd name="T68" fmla="*/ 4 w 8"/>
                <a:gd name="T69" fmla="*/ 12 h 15"/>
                <a:gd name="T70" fmla="*/ 4 w 8"/>
                <a:gd name="T71" fmla="*/ 8 h 15"/>
                <a:gd name="T72" fmla="*/ 5 w 8"/>
                <a:gd name="T73" fmla="*/ 9 h 15"/>
                <a:gd name="T74" fmla="*/ 6 w 8"/>
                <a:gd name="T75" fmla="*/ 10 h 15"/>
                <a:gd name="T76" fmla="*/ 5 w 8"/>
                <a:gd name="T77" fmla="*/ 8 h 15"/>
                <a:gd name="T78" fmla="*/ 4 w 8"/>
                <a:gd name="T79" fmla="*/ 8 h 15"/>
                <a:gd name="T80" fmla="*/ 4 w 8"/>
                <a:gd name="T81" fmla="*/ 8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8" h="15">
                  <a:moveTo>
                    <a:pt x="3" y="6"/>
                  </a:moveTo>
                  <a:cubicBezTo>
                    <a:pt x="2" y="6"/>
                    <a:pt x="0" y="6"/>
                    <a:pt x="0" y="4"/>
                  </a:cubicBezTo>
                  <a:cubicBezTo>
                    <a:pt x="1" y="4"/>
                    <a:pt x="1" y="4"/>
                    <a:pt x="2" y="4"/>
                  </a:cubicBezTo>
                  <a:cubicBezTo>
                    <a:pt x="2" y="5"/>
                    <a:pt x="2" y="5"/>
                    <a:pt x="3" y="6"/>
                  </a:cubicBezTo>
                  <a:cubicBezTo>
                    <a:pt x="2" y="6"/>
                    <a:pt x="2" y="5"/>
                    <a:pt x="3" y="6"/>
                  </a:cubicBezTo>
                  <a:close/>
                  <a:moveTo>
                    <a:pt x="4" y="6"/>
                  </a:moveTo>
                  <a:cubicBezTo>
                    <a:pt x="4" y="6"/>
                    <a:pt x="5" y="7"/>
                    <a:pt x="5" y="7"/>
                  </a:cubicBezTo>
                  <a:cubicBezTo>
                    <a:pt x="5" y="6"/>
                    <a:pt x="3" y="2"/>
                    <a:pt x="2" y="2"/>
                  </a:cubicBezTo>
                  <a:cubicBezTo>
                    <a:pt x="1" y="3"/>
                    <a:pt x="2" y="3"/>
                    <a:pt x="3" y="4"/>
                  </a:cubicBezTo>
                  <a:cubicBezTo>
                    <a:pt x="3" y="5"/>
                    <a:pt x="4" y="6"/>
                    <a:pt x="4" y="6"/>
                  </a:cubicBezTo>
                  <a:cubicBezTo>
                    <a:pt x="4" y="6"/>
                    <a:pt x="3" y="5"/>
                    <a:pt x="4" y="6"/>
                  </a:cubicBezTo>
                  <a:close/>
                  <a:moveTo>
                    <a:pt x="3" y="1"/>
                  </a:moveTo>
                  <a:cubicBezTo>
                    <a:pt x="2" y="1"/>
                    <a:pt x="4" y="3"/>
                    <a:pt x="4" y="3"/>
                  </a:cubicBezTo>
                  <a:cubicBezTo>
                    <a:pt x="4" y="4"/>
                    <a:pt x="5" y="5"/>
                    <a:pt x="6" y="5"/>
                  </a:cubicBezTo>
                  <a:cubicBezTo>
                    <a:pt x="6" y="4"/>
                    <a:pt x="5" y="2"/>
                    <a:pt x="4" y="2"/>
                  </a:cubicBezTo>
                  <a:cubicBezTo>
                    <a:pt x="4" y="2"/>
                    <a:pt x="4" y="1"/>
                    <a:pt x="3" y="1"/>
                  </a:cubicBezTo>
                  <a:cubicBezTo>
                    <a:pt x="3" y="1"/>
                    <a:pt x="4" y="1"/>
                    <a:pt x="3" y="1"/>
                  </a:cubicBezTo>
                  <a:close/>
                  <a:moveTo>
                    <a:pt x="5" y="2"/>
                  </a:moveTo>
                  <a:cubicBezTo>
                    <a:pt x="6" y="2"/>
                    <a:pt x="6" y="3"/>
                    <a:pt x="6" y="3"/>
                  </a:cubicBezTo>
                  <a:cubicBezTo>
                    <a:pt x="7" y="4"/>
                    <a:pt x="7" y="3"/>
                    <a:pt x="7" y="3"/>
                  </a:cubicBezTo>
                  <a:cubicBezTo>
                    <a:pt x="7" y="2"/>
                    <a:pt x="8" y="2"/>
                    <a:pt x="8" y="2"/>
                  </a:cubicBezTo>
                  <a:cubicBezTo>
                    <a:pt x="8" y="2"/>
                    <a:pt x="7" y="2"/>
                    <a:pt x="7" y="2"/>
                  </a:cubicBezTo>
                  <a:cubicBezTo>
                    <a:pt x="7" y="2"/>
                    <a:pt x="7" y="1"/>
                    <a:pt x="7" y="1"/>
                  </a:cubicBezTo>
                  <a:cubicBezTo>
                    <a:pt x="7" y="1"/>
                    <a:pt x="7" y="0"/>
                    <a:pt x="6" y="1"/>
                  </a:cubicBezTo>
                  <a:cubicBezTo>
                    <a:pt x="6" y="1"/>
                    <a:pt x="6" y="1"/>
                    <a:pt x="6" y="2"/>
                  </a:cubicBezTo>
                  <a:cubicBezTo>
                    <a:pt x="6" y="2"/>
                    <a:pt x="7" y="2"/>
                    <a:pt x="6" y="2"/>
                  </a:cubicBezTo>
                  <a:cubicBezTo>
                    <a:pt x="6" y="2"/>
                    <a:pt x="6" y="1"/>
                    <a:pt x="5" y="1"/>
                  </a:cubicBezTo>
                  <a:cubicBezTo>
                    <a:pt x="5" y="1"/>
                    <a:pt x="5" y="2"/>
                    <a:pt x="5" y="2"/>
                  </a:cubicBezTo>
                  <a:cubicBezTo>
                    <a:pt x="6" y="2"/>
                    <a:pt x="5" y="2"/>
                    <a:pt x="5" y="2"/>
                  </a:cubicBezTo>
                  <a:close/>
                  <a:moveTo>
                    <a:pt x="4" y="12"/>
                  </a:moveTo>
                  <a:cubicBezTo>
                    <a:pt x="4" y="13"/>
                    <a:pt x="4" y="14"/>
                    <a:pt x="5" y="15"/>
                  </a:cubicBezTo>
                  <a:cubicBezTo>
                    <a:pt x="6" y="15"/>
                    <a:pt x="5" y="14"/>
                    <a:pt x="5" y="13"/>
                  </a:cubicBezTo>
                  <a:cubicBezTo>
                    <a:pt x="5" y="13"/>
                    <a:pt x="4" y="12"/>
                    <a:pt x="4" y="11"/>
                  </a:cubicBezTo>
                  <a:cubicBezTo>
                    <a:pt x="3" y="11"/>
                    <a:pt x="3" y="12"/>
                    <a:pt x="4" y="12"/>
                  </a:cubicBezTo>
                  <a:cubicBezTo>
                    <a:pt x="4" y="13"/>
                    <a:pt x="4" y="12"/>
                    <a:pt x="4" y="12"/>
                  </a:cubicBezTo>
                  <a:close/>
                  <a:moveTo>
                    <a:pt x="4" y="8"/>
                  </a:moveTo>
                  <a:cubicBezTo>
                    <a:pt x="4" y="9"/>
                    <a:pt x="4" y="9"/>
                    <a:pt x="5" y="9"/>
                  </a:cubicBezTo>
                  <a:cubicBezTo>
                    <a:pt x="5" y="9"/>
                    <a:pt x="5" y="9"/>
                    <a:pt x="6" y="10"/>
                  </a:cubicBezTo>
                  <a:cubicBezTo>
                    <a:pt x="6" y="9"/>
                    <a:pt x="5" y="8"/>
                    <a:pt x="5" y="8"/>
                  </a:cubicBezTo>
                  <a:cubicBezTo>
                    <a:pt x="4" y="7"/>
                    <a:pt x="4" y="7"/>
                    <a:pt x="4" y="8"/>
                  </a:cubicBezTo>
                  <a:cubicBezTo>
                    <a:pt x="4" y="8"/>
                    <a:pt x="4" y="8"/>
                    <a:pt x="4" y="8"/>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05" name="Freeform 814">
              <a:extLst>
                <a:ext uri="{FF2B5EF4-FFF2-40B4-BE49-F238E27FC236}">
                  <a16:creationId xmlns:a16="http://schemas.microsoft.com/office/drawing/2014/main" id="{73B7E866-C334-13E4-85FE-5C7B49F85149}"/>
                </a:ext>
              </a:extLst>
            </p:cNvPr>
            <p:cNvSpPr>
              <a:spLocks noEditPoints="1"/>
            </p:cNvSpPr>
            <p:nvPr/>
          </p:nvSpPr>
          <p:spPr bwMode="auto">
            <a:xfrm>
              <a:off x="5991225" y="2779713"/>
              <a:ext cx="179387" cy="117475"/>
            </a:xfrm>
            <a:custGeom>
              <a:avLst/>
              <a:gdLst>
                <a:gd name="T0" fmla="*/ 2 w 43"/>
                <a:gd name="T1" fmla="*/ 19 h 28"/>
                <a:gd name="T2" fmla="*/ 1 w 43"/>
                <a:gd name="T3" fmla="*/ 16 h 28"/>
                <a:gd name="T4" fmla="*/ 3 w 43"/>
                <a:gd name="T5" fmla="*/ 15 h 28"/>
                <a:gd name="T6" fmla="*/ 4 w 43"/>
                <a:gd name="T7" fmla="*/ 15 h 28"/>
                <a:gd name="T8" fmla="*/ 7 w 43"/>
                <a:gd name="T9" fmla="*/ 14 h 28"/>
                <a:gd name="T10" fmla="*/ 10 w 43"/>
                <a:gd name="T11" fmla="*/ 16 h 28"/>
                <a:gd name="T12" fmla="*/ 8 w 43"/>
                <a:gd name="T13" fmla="*/ 18 h 28"/>
                <a:gd name="T14" fmla="*/ 3 w 43"/>
                <a:gd name="T15" fmla="*/ 22 h 28"/>
                <a:gd name="T16" fmla="*/ 3 w 43"/>
                <a:gd name="T17" fmla="*/ 21 h 28"/>
                <a:gd name="T18" fmla="*/ 7 w 43"/>
                <a:gd name="T19" fmla="*/ 12 h 28"/>
                <a:gd name="T20" fmla="*/ 8 w 43"/>
                <a:gd name="T21" fmla="*/ 10 h 28"/>
                <a:gd name="T22" fmla="*/ 6 w 43"/>
                <a:gd name="T23" fmla="*/ 8 h 28"/>
                <a:gd name="T24" fmla="*/ 4 w 43"/>
                <a:gd name="T25" fmla="*/ 11 h 28"/>
                <a:gd name="T26" fmla="*/ 9 w 43"/>
                <a:gd name="T27" fmla="*/ 9 h 28"/>
                <a:gd name="T28" fmla="*/ 9 w 43"/>
                <a:gd name="T29" fmla="*/ 9 h 28"/>
                <a:gd name="T30" fmla="*/ 9 w 43"/>
                <a:gd name="T31" fmla="*/ 14 h 28"/>
                <a:gd name="T32" fmla="*/ 37 w 43"/>
                <a:gd name="T33" fmla="*/ 27 h 28"/>
                <a:gd name="T34" fmla="*/ 40 w 43"/>
                <a:gd name="T35" fmla="*/ 23 h 28"/>
                <a:gd name="T36" fmla="*/ 39 w 43"/>
                <a:gd name="T37" fmla="*/ 20 h 28"/>
                <a:gd name="T38" fmla="*/ 38 w 43"/>
                <a:gd name="T39" fmla="*/ 11 h 28"/>
                <a:gd name="T40" fmla="*/ 42 w 43"/>
                <a:gd name="T41" fmla="*/ 5 h 28"/>
                <a:gd name="T42" fmla="*/ 42 w 43"/>
                <a:gd name="T43" fmla="*/ 3 h 28"/>
                <a:gd name="T44" fmla="*/ 34 w 43"/>
                <a:gd name="T45" fmla="*/ 2 h 28"/>
                <a:gd name="T46" fmla="*/ 29 w 43"/>
                <a:gd name="T47" fmla="*/ 1 h 28"/>
                <a:gd name="T48" fmla="*/ 27 w 43"/>
                <a:gd name="T49" fmla="*/ 2 h 28"/>
                <a:gd name="T50" fmla="*/ 26 w 43"/>
                <a:gd name="T51" fmla="*/ 2 h 28"/>
                <a:gd name="T52" fmla="*/ 24 w 43"/>
                <a:gd name="T53" fmla="*/ 3 h 28"/>
                <a:gd name="T54" fmla="*/ 23 w 43"/>
                <a:gd name="T55" fmla="*/ 2 h 28"/>
                <a:gd name="T56" fmla="*/ 20 w 43"/>
                <a:gd name="T57" fmla="*/ 2 h 28"/>
                <a:gd name="T58" fmla="*/ 18 w 43"/>
                <a:gd name="T59" fmla="*/ 1 h 28"/>
                <a:gd name="T60" fmla="*/ 17 w 43"/>
                <a:gd name="T61" fmla="*/ 4 h 28"/>
                <a:gd name="T62" fmla="*/ 15 w 43"/>
                <a:gd name="T63" fmla="*/ 4 h 28"/>
                <a:gd name="T64" fmla="*/ 13 w 43"/>
                <a:gd name="T65" fmla="*/ 5 h 28"/>
                <a:gd name="T66" fmla="*/ 12 w 43"/>
                <a:gd name="T67" fmla="*/ 6 h 28"/>
                <a:gd name="T68" fmla="*/ 12 w 43"/>
                <a:gd name="T69" fmla="*/ 10 h 28"/>
                <a:gd name="T70" fmla="*/ 12 w 43"/>
                <a:gd name="T71" fmla="*/ 12 h 28"/>
                <a:gd name="T72" fmla="*/ 13 w 43"/>
                <a:gd name="T73" fmla="*/ 13 h 28"/>
                <a:gd name="T74" fmla="*/ 13 w 43"/>
                <a:gd name="T75" fmla="*/ 15 h 28"/>
                <a:gd name="T76" fmla="*/ 16 w 43"/>
                <a:gd name="T77" fmla="*/ 19 h 28"/>
                <a:gd name="T78" fmla="*/ 18 w 43"/>
                <a:gd name="T79" fmla="*/ 18 h 28"/>
                <a:gd name="T80" fmla="*/ 17 w 43"/>
                <a:gd name="T81" fmla="*/ 24 h 28"/>
                <a:gd name="T82" fmla="*/ 20 w 43"/>
                <a:gd name="T83" fmla="*/ 23 h 28"/>
                <a:gd name="T84" fmla="*/ 23 w 43"/>
                <a:gd name="T85" fmla="*/ 22 h 28"/>
                <a:gd name="T86" fmla="*/ 24 w 43"/>
                <a:gd name="T87" fmla="*/ 22 h 28"/>
                <a:gd name="T88" fmla="*/ 27 w 43"/>
                <a:gd name="T89" fmla="*/ 24 h 28"/>
                <a:gd name="T90" fmla="*/ 30 w 43"/>
                <a:gd name="T91" fmla="*/ 26 h 28"/>
                <a:gd name="T92" fmla="*/ 34 w 43"/>
                <a:gd name="T93" fmla="*/ 27 h 28"/>
                <a:gd name="T94" fmla="*/ 37 w 43"/>
                <a:gd name="T95" fmla="*/ 2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43" h="28">
                  <a:moveTo>
                    <a:pt x="3" y="21"/>
                  </a:moveTo>
                  <a:cubicBezTo>
                    <a:pt x="3" y="20"/>
                    <a:pt x="2" y="20"/>
                    <a:pt x="2" y="20"/>
                  </a:cubicBezTo>
                  <a:cubicBezTo>
                    <a:pt x="2" y="20"/>
                    <a:pt x="2" y="19"/>
                    <a:pt x="2" y="19"/>
                  </a:cubicBezTo>
                  <a:cubicBezTo>
                    <a:pt x="1" y="19"/>
                    <a:pt x="0" y="19"/>
                    <a:pt x="1" y="18"/>
                  </a:cubicBezTo>
                  <a:cubicBezTo>
                    <a:pt x="1" y="18"/>
                    <a:pt x="2" y="18"/>
                    <a:pt x="1" y="17"/>
                  </a:cubicBezTo>
                  <a:cubicBezTo>
                    <a:pt x="1" y="16"/>
                    <a:pt x="0" y="16"/>
                    <a:pt x="1" y="16"/>
                  </a:cubicBezTo>
                  <a:cubicBezTo>
                    <a:pt x="2" y="15"/>
                    <a:pt x="2" y="16"/>
                    <a:pt x="2" y="17"/>
                  </a:cubicBezTo>
                  <a:cubicBezTo>
                    <a:pt x="2" y="17"/>
                    <a:pt x="2" y="16"/>
                    <a:pt x="3" y="15"/>
                  </a:cubicBezTo>
                  <a:cubicBezTo>
                    <a:pt x="3" y="15"/>
                    <a:pt x="3" y="15"/>
                    <a:pt x="3" y="15"/>
                  </a:cubicBezTo>
                  <a:cubicBezTo>
                    <a:pt x="3" y="15"/>
                    <a:pt x="3" y="16"/>
                    <a:pt x="3" y="16"/>
                  </a:cubicBezTo>
                  <a:cubicBezTo>
                    <a:pt x="4" y="15"/>
                    <a:pt x="3" y="15"/>
                    <a:pt x="4" y="15"/>
                  </a:cubicBezTo>
                  <a:cubicBezTo>
                    <a:pt x="4" y="15"/>
                    <a:pt x="4" y="15"/>
                    <a:pt x="4" y="15"/>
                  </a:cubicBezTo>
                  <a:cubicBezTo>
                    <a:pt x="5" y="15"/>
                    <a:pt x="5" y="14"/>
                    <a:pt x="5" y="14"/>
                  </a:cubicBezTo>
                  <a:cubicBezTo>
                    <a:pt x="6" y="14"/>
                    <a:pt x="6" y="15"/>
                    <a:pt x="6" y="15"/>
                  </a:cubicBezTo>
                  <a:cubicBezTo>
                    <a:pt x="7" y="14"/>
                    <a:pt x="7" y="14"/>
                    <a:pt x="7" y="14"/>
                  </a:cubicBezTo>
                  <a:cubicBezTo>
                    <a:pt x="8" y="14"/>
                    <a:pt x="8" y="14"/>
                    <a:pt x="9" y="15"/>
                  </a:cubicBezTo>
                  <a:cubicBezTo>
                    <a:pt x="9" y="15"/>
                    <a:pt x="9" y="15"/>
                    <a:pt x="9" y="15"/>
                  </a:cubicBezTo>
                  <a:cubicBezTo>
                    <a:pt x="10" y="16"/>
                    <a:pt x="10" y="16"/>
                    <a:pt x="10" y="16"/>
                  </a:cubicBezTo>
                  <a:cubicBezTo>
                    <a:pt x="11" y="17"/>
                    <a:pt x="10" y="17"/>
                    <a:pt x="9" y="16"/>
                  </a:cubicBezTo>
                  <a:cubicBezTo>
                    <a:pt x="9" y="16"/>
                    <a:pt x="9" y="17"/>
                    <a:pt x="9" y="17"/>
                  </a:cubicBezTo>
                  <a:cubicBezTo>
                    <a:pt x="8" y="18"/>
                    <a:pt x="8" y="18"/>
                    <a:pt x="8" y="18"/>
                  </a:cubicBezTo>
                  <a:cubicBezTo>
                    <a:pt x="8" y="18"/>
                    <a:pt x="6" y="20"/>
                    <a:pt x="6" y="19"/>
                  </a:cubicBezTo>
                  <a:cubicBezTo>
                    <a:pt x="5" y="19"/>
                    <a:pt x="4" y="19"/>
                    <a:pt x="3" y="20"/>
                  </a:cubicBezTo>
                  <a:cubicBezTo>
                    <a:pt x="3" y="21"/>
                    <a:pt x="3" y="22"/>
                    <a:pt x="3" y="22"/>
                  </a:cubicBezTo>
                  <a:cubicBezTo>
                    <a:pt x="2" y="23"/>
                    <a:pt x="1" y="23"/>
                    <a:pt x="1" y="22"/>
                  </a:cubicBezTo>
                  <a:cubicBezTo>
                    <a:pt x="1" y="21"/>
                    <a:pt x="2" y="21"/>
                    <a:pt x="3" y="21"/>
                  </a:cubicBezTo>
                  <a:cubicBezTo>
                    <a:pt x="3" y="20"/>
                    <a:pt x="2" y="21"/>
                    <a:pt x="3" y="21"/>
                  </a:cubicBezTo>
                  <a:close/>
                  <a:moveTo>
                    <a:pt x="5" y="13"/>
                  </a:moveTo>
                  <a:cubicBezTo>
                    <a:pt x="5" y="14"/>
                    <a:pt x="6" y="13"/>
                    <a:pt x="6" y="13"/>
                  </a:cubicBezTo>
                  <a:cubicBezTo>
                    <a:pt x="6" y="13"/>
                    <a:pt x="6" y="12"/>
                    <a:pt x="7" y="12"/>
                  </a:cubicBezTo>
                  <a:cubicBezTo>
                    <a:pt x="7" y="12"/>
                    <a:pt x="7" y="12"/>
                    <a:pt x="7" y="12"/>
                  </a:cubicBezTo>
                  <a:cubicBezTo>
                    <a:pt x="8" y="12"/>
                    <a:pt x="8" y="12"/>
                    <a:pt x="8" y="12"/>
                  </a:cubicBezTo>
                  <a:cubicBezTo>
                    <a:pt x="9" y="11"/>
                    <a:pt x="8" y="11"/>
                    <a:pt x="8" y="10"/>
                  </a:cubicBezTo>
                  <a:cubicBezTo>
                    <a:pt x="8" y="10"/>
                    <a:pt x="8" y="10"/>
                    <a:pt x="7" y="9"/>
                  </a:cubicBezTo>
                  <a:cubicBezTo>
                    <a:pt x="7" y="9"/>
                    <a:pt x="7" y="9"/>
                    <a:pt x="6" y="9"/>
                  </a:cubicBezTo>
                  <a:cubicBezTo>
                    <a:pt x="6" y="9"/>
                    <a:pt x="7" y="8"/>
                    <a:pt x="6" y="8"/>
                  </a:cubicBezTo>
                  <a:cubicBezTo>
                    <a:pt x="6" y="8"/>
                    <a:pt x="5" y="8"/>
                    <a:pt x="5" y="9"/>
                  </a:cubicBezTo>
                  <a:cubicBezTo>
                    <a:pt x="4" y="10"/>
                    <a:pt x="3" y="9"/>
                    <a:pt x="2" y="10"/>
                  </a:cubicBezTo>
                  <a:cubicBezTo>
                    <a:pt x="1" y="11"/>
                    <a:pt x="4" y="11"/>
                    <a:pt x="4" y="11"/>
                  </a:cubicBezTo>
                  <a:cubicBezTo>
                    <a:pt x="4" y="12"/>
                    <a:pt x="5" y="12"/>
                    <a:pt x="5" y="13"/>
                  </a:cubicBezTo>
                  <a:cubicBezTo>
                    <a:pt x="5" y="13"/>
                    <a:pt x="5" y="13"/>
                    <a:pt x="5" y="13"/>
                  </a:cubicBezTo>
                  <a:close/>
                  <a:moveTo>
                    <a:pt x="9" y="9"/>
                  </a:moveTo>
                  <a:cubicBezTo>
                    <a:pt x="8" y="9"/>
                    <a:pt x="10" y="10"/>
                    <a:pt x="10" y="10"/>
                  </a:cubicBezTo>
                  <a:cubicBezTo>
                    <a:pt x="11" y="9"/>
                    <a:pt x="9" y="8"/>
                    <a:pt x="9" y="9"/>
                  </a:cubicBezTo>
                  <a:cubicBezTo>
                    <a:pt x="9" y="9"/>
                    <a:pt x="9" y="8"/>
                    <a:pt x="9" y="9"/>
                  </a:cubicBezTo>
                  <a:close/>
                  <a:moveTo>
                    <a:pt x="9" y="14"/>
                  </a:moveTo>
                  <a:cubicBezTo>
                    <a:pt x="9" y="15"/>
                    <a:pt x="11" y="16"/>
                    <a:pt x="11" y="15"/>
                  </a:cubicBezTo>
                  <a:cubicBezTo>
                    <a:pt x="11" y="14"/>
                    <a:pt x="9" y="13"/>
                    <a:pt x="9" y="14"/>
                  </a:cubicBezTo>
                  <a:cubicBezTo>
                    <a:pt x="9" y="14"/>
                    <a:pt x="9" y="14"/>
                    <a:pt x="9" y="14"/>
                  </a:cubicBezTo>
                  <a:cubicBezTo>
                    <a:pt x="9" y="14"/>
                    <a:pt x="9" y="14"/>
                    <a:pt x="9" y="14"/>
                  </a:cubicBezTo>
                  <a:close/>
                  <a:moveTo>
                    <a:pt x="37" y="27"/>
                  </a:moveTo>
                  <a:cubicBezTo>
                    <a:pt x="38" y="27"/>
                    <a:pt x="38" y="26"/>
                    <a:pt x="38" y="26"/>
                  </a:cubicBezTo>
                  <a:cubicBezTo>
                    <a:pt x="39" y="26"/>
                    <a:pt x="39" y="25"/>
                    <a:pt x="39" y="25"/>
                  </a:cubicBezTo>
                  <a:cubicBezTo>
                    <a:pt x="39" y="24"/>
                    <a:pt x="41" y="24"/>
                    <a:pt x="40" y="23"/>
                  </a:cubicBezTo>
                  <a:cubicBezTo>
                    <a:pt x="40" y="23"/>
                    <a:pt x="40" y="23"/>
                    <a:pt x="40" y="23"/>
                  </a:cubicBezTo>
                  <a:cubicBezTo>
                    <a:pt x="40" y="23"/>
                    <a:pt x="40" y="22"/>
                    <a:pt x="40" y="22"/>
                  </a:cubicBezTo>
                  <a:cubicBezTo>
                    <a:pt x="39" y="21"/>
                    <a:pt x="39" y="20"/>
                    <a:pt x="39" y="20"/>
                  </a:cubicBezTo>
                  <a:cubicBezTo>
                    <a:pt x="38" y="19"/>
                    <a:pt x="39" y="18"/>
                    <a:pt x="39" y="18"/>
                  </a:cubicBezTo>
                  <a:cubicBezTo>
                    <a:pt x="39" y="17"/>
                    <a:pt x="39" y="16"/>
                    <a:pt x="38" y="15"/>
                  </a:cubicBezTo>
                  <a:cubicBezTo>
                    <a:pt x="38" y="14"/>
                    <a:pt x="37" y="12"/>
                    <a:pt x="38" y="11"/>
                  </a:cubicBezTo>
                  <a:cubicBezTo>
                    <a:pt x="39" y="10"/>
                    <a:pt x="40" y="9"/>
                    <a:pt x="40" y="7"/>
                  </a:cubicBezTo>
                  <a:cubicBezTo>
                    <a:pt x="41" y="7"/>
                    <a:pt x="41" y="6"/>
                    <a:pt x="41" y="6"/>
                  </a:cubicBezTo>
                  <a:cubicBezTo>
                    <a:pt x="41" y="5"/>
                    <a:pt x="41" y="6"/>
                    <a:pt x="42" y="5"/>
                  </a:cubicBezTo>
                  <a:cubicBezTo>
                    <a:pt x="42" y="5"/>
                    <a:pt x="42" y="5"/>
                    <a:pt x="42" y="5"/>
                  </a:cubicBezTo>
                  <a:cubicBezTo>
                    <a:pt x="42" y="5"/>
                    <a:pt x="43" y="5"/>
                    <a:pt x="43" y="5"/>
                  </a:cubicBezTo>
                  <a:cubicBezTo>
                    <a:pt x="43" y="4"/>
                    <a:pt x="42" y="3"/>
                    <a:pt x="42" y="3"/>
                  </a:cubicBezTo>
                  <a:cubicBezTo>
                    <a:pt x="41" y="4"/>
                    <a:pt x="39" y="4"/>
                    <a:pt x="38" y="4"/>
                  </a:cubicBezTo>
                  <a:cubicBezTo>
                    <a:pt x="37" y="3"/>
                    <a:pt x="36" y="3"/>
                    <a:pt x="35" y="3"/>
                  </a:cubicBezTo>
                  <a:cubicBezTo>
                    <a:pt x="35" y="3"/>
                    <a:pt x="34" y="3"/>
                    <a:pt x="34" y="2"/>
                  </a:cubicBezTo>
                  <a:cubicBezTo>
                    <a:pt x="33" y="2"/>
                    <a:pt x="33" y="2"/>
                    <a:pt x="32" y="2"/>
                  </a:cubicBezTo>
                  <a:cubicBezTo>
                    <a:pt x="31" y="2"/>
                    <a:pt x="31" y="2"/>
                    <a:pt x="30" y="1"/>
                  </a:cubicBezTo>
                  <a:cubicBezTo>
                    <a:pt x="30" y="1"/>
                    <a:pt x="29" y="2"/>
                    <a:pt x="29" y="1"/>
                  </a:cubicBezTo>
                  <a:cubicBezTo>
                    <a:pt x="29" y="1"/>
                    <a:pt x="29" y="1"/>
                    <a:pt x="29" y="1"/>
                  </a:cubicBezTo>
                  <a:cubicBezTo>
                    <a:pt x="28" y="1"/>
                    <a:pt x="28" y="1"/>
                    <a:pt x="28" y="1"/>
                  </a:cubicBezTo>
                  <a:cubicBezTo>
                    <a:pt x="28" y="1"/>
                    <a:pt x="28" y="2"/>
                    <a:pt x="27" y="2"/>
                  </a:cubicBezTo>
                  <a:cubicBezTo>
                    <a:pt x="27" y="2"/>
                    <a:pt x="27" y="1"/>
                    <a:pt x="27" y="1"/>
                  </a:cubicBezTo>
                  <a:cubicBezTo>
                    <a:pt x="27" y="1"/>
                    <a:pt x="27" y="0"/>
                    <a:pt x="26" y="1"/>
                  </a:cubicBezTo>
                  <a:cubicBezTo>
                    <a:pt x="26" y="1"/>
                    <a:pt x="27" y="2"/>
                    <a:pt x="26" y="2"/>
                  </a:cubicBezTo>
                  <a:cubicBezTo>
                    <a:pt x="25" y="2"/>
                    <a:pt x="26" y="1"/>
                    <a:pt x="25" y="1"/>
                  </a:cubicBezTo>
                  <a:cubicBezTo>
                    <a:pt x="25" y="1"/>
                    <a:pt x="25" y="2"/>
                    <a:pt x="25" y="2"/>
                  </a:cubicBezTo>
                  <a:cubicBezTo>
                    <a:pt x="25" y="2"/>
                    <a:pt x="24" y="2"/>
                    <a:pt x="24" y="3"/>
                  </a:cubicBezTo>
                  <a:cubicBezTo>
                    <a:pt x="24" y="3"/>
                    <a:pt x="23" y="2"/>
                    <a:pt x="23" y="2"/>
                  </a:cubicBezTo>
                  <a:cubicBezTo>
                    <a:pt x="23" y="2"/>
                    <a:pt x="23" y="2"/>
                    <a:pt x="23" y="2"/>
                  </a:cubicBezTo>
                  <a:cubicBezTo>
                    <a:pt x="23" y="2"/>
                    <a:pt x="23" y="2"/>
                    <a:pt x="23" y="2"/>
                  </a:cubicBezTo>
                  <a:cubicBezTo>
                    <a:pt x="23" y="2"/>
                    <a:pt x="22" y="2"/>
                    <a:pt x="22" y="2"/>
                  </a:cubicBezTo>
                  <a:cubicBezTo>
                    <a:pt x="22" y="2"/>
                    <a:pt x="22" y="2"/>
                    <a:pt x="22" y="2"/>
                  </a:cubicBezTo>
                  <a:cubicBezTo>
                    <a:pt x="21" y="3"/>
                    <a:pt x="21" y="2"/>
                    <a:pt x="20" y="2"/>
                  </a:cubicBezTo>
                  <a:cubicBezTo>
                    <a:pt x="20" y="2"/>
                    <a:pt x="20" y="3"/>
                    <a:pt x="20" y="3"/>
                  </a:cubicBezTo>
                  <a:cubicBezTo>
                    <a:pt x="20" y="3"/>
                    <a:pt x="20" y="3"/>
                    <a:pt x="20" y="3"/>
                  </a:cubicBezTo>
                  <a:cubicBezTo>
                    <a:pt x="19" y="4"/>
                    <a:pt x="19" y="2"/>
                    <a:pt x="18" y="1"/>
                  </a:cubicBezTo>
                  <a:cubicBezTo>
                    <a:pt x="18" y="2"/>
                    <a:pt x="19" y="2"/>
                    <a:pt x="19" y="3"/>
                  </a:cubicBezTo>
                  <a:cubicBezTo>
                    <a:pt x="19" y="3"/>
                    <a:pt x="18" y="4"/>
                    <a:pt x="18" y="3"/>
                  </a:cubicBezTo>
                  <a:cubicBezTo>
                    <a:pt x="17" y="3"/>
                    <a:pt x="17" y="3"/>
                    <a:pt x="17" y="4"/>
                  </a:cubicBezTo>
                  <a:cubicBezTo>
                    <a:pt x="17" y="4"/>
                    <a:pt x="17" y="4"/>
                    <a:pt x="16" y="4"/>
                  </a:cubicBezTo>
                  <a:cubicBezTo>
                    <a:pt x="16" y="4"/>
                    <a:pt x="16" y="5"/>
                    <a:pt x="16" y="4"/>
                  </a:cubicBezTo>
                  <a:cubicBezTo>
                    <a:pt x="15" y="4"/>
                    <a:pt x="15" y="4"/>
                    <a:pt x="15" y="4"/>
                  </a:cubicBezTo>
                  <a:cubicBezTo>
                    <a:pt x="15" y="5"/>
                    <a:pt x="16" y="5"/>
                    <a:pt x="16" y="6"/>
                  </a:cubicBezTo>
                  <a:cubicBezTo>
                    <a:pt x="15" y="6"/>
                    <a:pt x="15" y="5"/>
                    <a:pt x="15" y="5"/>
                  </a:cubicBezTo>
                  <a:cubicBezTo>
                    <a:pt x="14" y="6"/>
                    <a:pt x="14" y="5"/>
                    <a:pt x="13" y="5"/>
                  </a:cubicBezTo>
                  <a:cubicBezTo>
                    <a:pt x="13" y="6"/>
                    <a:pt x="13" y="6"/>
                    <a:pt x="13" y="6"/>
                  </a:cubicBezTo>
                  <a:cubicBezTo>
                    <a:pt x="13" y="6"/>
                    <a:pt x="13" y="6"/>
                    <a:pt x="12" y="6"/>
                  </a:cubicBezTo>
                  <a:cubicBezTo>
                    <a:pt x="12" y="6"/>
                    <a:pt x="12" y="6"/>
                    <a:pt x="12" y="6"/>
                  </a:cubicBezTo>
                  <a:cubicBezTo>
                    <a:pt x="11" y="7"/>
                    <a:pt x="12" y="8"/>
                    <a:pt x="12" y="8"/>
                  </a:cubicBezTo>
                  <a:cubicBezTo>
                    <a:pt x="12" y="8"/>
                    <a:pt x="12" y="8"/>
                    <a:pt x="12" y="8"/>
                  </a:cubicBezTo>
                  <a:cubicBezTo>
                    <a:pt x="12" y="9"/>
                    <a:pt x="13" y="9"/>
                    <a:pt x="12" y="10"/>
                  </a:cubicBezTo>
                  <a:cubicBezTo>
                    <a:pt x="12" y="10"/>
                    <a:pt x="11" y="10"/>
                    <a:pt x="11" y="11"/>
                  </a:cubicBezTo>
                  <a:cubicBezTo>
                    <a:pt x="11" y="11"/>
                    <a:pt x="12" y="11"/>
                    <a:pt x="12" y="12"/>
                  </a:cubicBezTo>
                  <a:cubicBezTo>
                    <a:pt x="12" y="12"/>
                    <a:pt x="11" y="12"/>
                    <a:pt x="12" y="12"/>
                  </a:cubicBezTo>
                  <a:cubicBezTo>
                    <a:pt x="12" y="12"/>
                    <a:pt x="13" y="11"/>
                    <a:pt x="14" y="12"/>
                  </a:cubicBezTo>
                  <a:cubicBezTo>
                    <a:pt x="14" y="12"/>
                    <a:pt x="14" y="13"/>
                    <a:pt x="13" y="13"/>
                  </a:cubicBezTo>
                  <a:cubicBezTo>
                    <a:pt x="13" y="13"/>
                    <a:pt x="13" y="13"/>
                    <a:pt x="13" y="13"/>
                  </a:cubicBezTo>
                  <a:cubicBezTo>
                    <a:pt x="12" y="13"/>
                    <a:pt x="12" y="13"/>
                    <a:pt x="12" y="13"/>
                  </a:cubicBezTo>
                  <a:cubicBezTo>
                    <a:pt x="11" y="13"/>
                    <a:pt x="11" y="14"/>
                    <a:pt x="12" y="14"/>
                  </a:cubicBezTo>
                  <a:cubicBezTo>
                    <a:pt x="12" y="15"/>
                    <a:pt x="12" y="15"/>
                    <a:pt x="13" y="15"/>
                  </a:cubicBezTo>
                  <a:cubicBezTo>
                    <a:pt x="13" y="16"/>
                    <a:pt x="13" y="16"/>
                    <a:pt x="13" y="17"/>
                  </a:cubicBezTo>
                  <a:cubicBezTo>
                    <a:pt x="13" y="18"/>
                    <a:pt x="14" y="18"/>
                    <a:pt x="15" y="18"/>
                  </a:cubicBezTo>
                  <a:cubicBezTo>
                    <a:pt x="15" y="19"/>
                    <a:pt x="15" y="19"/>
                    <a:pt x="16" y="19"/>
                  </a:cubicBezTo>
                  <a:cubicBezTo>
                    <a:pt x="16" y="19"/>
                    <a:pt x="17" y="19"/>
                    <a:pt x="17" y="18"/>
                  </a:cubicBezTo>
                  <a:cubicBezTo>
                    <a:pt x="17" y="18"/>
                    <a:pt x="17" y="18"/>
                    <a:pt x="17" y="17"/>
                  </a:cubicBezTo>
                  <a:cubicBezTo>
                    <a:pt x="18" y="17"/>
                    <a:pt x="18" y="17"/>
                    <a:pt x="18" y="18"/>
                  </a:cubicBezTo>
                  <a:cubicBezTo>
                    <a:pt x="19" y="18"/>
                    <a:pt x="18" y="18"/>
                    <a:pt x="18" y="19"/>
                  </a:cubicBezTo>
                  <a:cubicBezTo>
                    <a:pt x="18" y="19"/>
                    <a:pt x="18" y="20"/>
                    <a:pt x="18" y="20"/>
                  </a:cubicBezTo>
                  <a:cubicBezTo>
                    <a:pt x="18" y="21"/>
                    <a:pt x="17" y="23"/>
                    <a:pt x="17" y="24"/>
                  </a:cubicBezTo>
                  <a:cubicBezTo>
                    <a:pt x="18" y="24"/>
                    <a:pt x="18" y="23"/>
                    <a:pt x="19" y="23"/>
                  </a:cubicBezTo>
                  <a:cubicBezTo>
                    <a:pt x="19" y="23"/>
                    <a:pt x="19" y="23"/>
                    <a:pt x="19" y="23"/>
                  </a:cubicBezTo>
                  <a:cubicBezTo>
                    <a:pt x="20" y="23"/>
                    <a:pt x="20" y="23"/>
                    <a:pt x="20" y="23"/>
                  </a:cubicBezTo>
                  <a:cubicBezTo>
                    <a:pt x="20" y="22"/>
                    <a:pt x="21" y="22"/>
                    <a:pt x="21" y="22"/>
                  </a:cubicBezTo>
                  <a:cubicBezTo>
                    <a:pt x="22" y="22"/>
                    <a:pt x="22" y="21"/>
                    <a:pt x="23" y="21"/>
                  </a:cubicBezTo>
                  <a:cubicBezTo>
                    <a:pt x="23" y="22"/>
                    <a:pt x="23" y="23"/>
                    <a:pt x="23" y="22"/>
                  </a:cubicBezTo>
                  <a:cubicBezTo>
                    <a:pt x="24" y="22"/>
                    <a:pt x="23" y="22"/>
                    <a:pt x="24" y="21"/>
                  </a:cubicBezTo>
                  <a:cubicBezTo>
                    <a:pt x="24" y="21"/>
                    <a:pt x="24" y="22"/>
                    <a:pt x="24" y="22"/>
                  </a:cubicBezTo>
                  <a:cubicBezTo>
                    <a:pt x="24" y="22"/>
                    <a:pt x="24" y="22"/>
                    <a:pt x="24" y="22"/>
                  </a:cubicBezTo>
                  <a:cubicBezTo>
                    <a:pt x="25" y="22"/>
                    <a:pt x="25" y="22"/>
                    <a:pt x="25" y="23"/>
                  </a:cubicBezTo>
                  <a:cubicBezTo>
                    <a:pt x="25" y="23"/>
                    <a:pt x="26" y="24"/>
                    <a:pt x="26" y="23"/>
                  </a:cubicBezTo>
                  <a:cubicBezTo>
                    <a:pt x="27" y="23"/>
                    <a:pt x="27" y="24"/>
                    <a:pt x="27" y="24"/>
                  </a:cubicBezTo>
                  <a:cubicBezTo>
                    <a:pt x="27" y="24"/>
                    <a:pt x="27" y="24"/>
                    <a:pt x="28" y="24"/>
                  </a:cubicBezTo>
                  <a:cubicBezTo>
                    <a:pt x="29" y="24"/>
                    <a:pt x="28" y="24"/>
                    <a:pt x="29" y="25"/>
                  </a:cubicBezTo>
                  <a:cubicBezTo>
                    <a:pt x="29" y="25"/>
                    <a:pt x="29" y="26"/>
                    <a:pt x="30" y="26"/>
                  </a:cubicBezTo>
                  <a:cubicBezTo>
                    <a:pt x="30" y="27"/>
                    <a:pt x="30" y="27"/>
                    <a:pt x="31" y="27"/>
                  </a:cubicBezTo>
                  <a:cubicBezTo>
                    <a:pt x="32" y="28"/>
                    <a:pt x="32" y="28"/>
                    <a:pt x="32" y="28"/>
                  </a:cubicBezTo>
                  <a:cubicBezTo>
                    <a:pt x="33" y="28"/>
                    <a:pt x="33" y="28"/>
                    <a:pt x="34" y="27"/>
                  </a:cubicBezTo>
                  <a:cubicBezTo>
                    <a:pt x="35" y="27"/>
                    <a:pt x="35" y="27"/>
                    <a:pt x="36" y="28"/>
                  </a:cubicBezTo>
                  <a:cubicBezTo>
                    <a:pt x="36" y="28"/>
                    <a:pt x="36" y="28"/>
                    <a:pt x="37" y="28"/>
                  </a:cubicBezTo>
                  <a:cubicBezTo>
                    <a:pt x="37" y="28"/>
                    <a:pt x="37" y="28"/>
                    <a:pt x="37" y="27"/>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06" name="Freeform 815">
              <a:extLst>
                <a:ext uri="{FF2B5EF4-FFF2-40B4-BE49-F238E27FC236}">
                  <a16:creationId xmlns:a16="http://schemas.microsoft.com/office/drawing/2014/main" id="{6A4637F4-B4DF-D0F3-0B26-470548FC26F4}"/>
                </a:ext>
              </a:extLst>
            </p:cNvPr>
            <p:cNvSpPr>
              <a:spLocks noEditPoints="1"/>
            </p:cNvSpPr>
            <p:nvPr/>
          </p:nvSpPr>
          <p:spPr bwMode="auto">
            <a:xfrm>
              <a:off x="5608638" y="2884488"/>
              <a:ext cx="195262" cy="161925"/>
            </a:xfrm>
            <a:custGeom>
              <a:avLst/>
              <a:gdLst>
                <a:gd name="T0" fmla="*/ 3 w 47"/>
                <a:gd name="T1" fmla="*/ 8 h 39"/>
                <a:gd name="T2" fmla="*/ 15 w 47"/>
                <a:gd name="T3" fmla="*/ 2 h 39"/>
                <a:gd name="T4" fmla="*/ 16 w 47"/>
                <a:gd name="T5" fmla="*/ 8 h 39"/>
                <a:gd name="T6" fmla="*/ 11 w 47"/>
                <a:gd name="T7" fmla="*/ 9 h 39"/>
                <a:gd name="T8" fmla="*/ 5 w 47"/>
                <a:gd name="T9" fmla="*/ 10 h 39"/>
                <a:gd name="T10" fmla="*/ 2 w 47"/>
                <a:gd name="T11" fmla="*/ 14 h 39"/>
                <a:gd name="T12" fmla="*/ 5 w 47"/>
                <a:gd name="T13" fmla="*/ 12 h 39"/>
                <a:gd name="T14" fmla="*/ 19 w 47"/>
                <a:gd name="T15" fmla="*/ 7 h 39"/>
                <a:gd name="T16" fmla="*/ 19 w 47"/>
                <a:gd name="T17" fmla="*/ 7 h 39"/>
                <a:gd name="T18" fmla="*/ 17 w 47"/>
                <a:gd name="T19" fmla="*/ 33 h 39"/>
                <a:gd name="T20" fmla="*/ 16 w 47"/>
                <a:gd name="T21" fmla="*/ 28 h 39"/>
                <a:gd name="T22" fmla="*/ 11 w 47"/>
                <a:gd name="T23" fmla="*/ 29 h 39"/>
                <a:gd name="T24" fmla="*/ 13 w 47"/>
                <a:gd name="T25" fmla="*/ 32 h 39"/>
                <a:gd name="T26" fmla="*/ 24 w 47"/>
                <a:gd name="T27" fmla="*/ 33 h 39"/>
                <a:gd name="T28" fmla="*/ 28 w 47"/>
                <a:gd name="T29" fmla="*/ 31 h 39"/>
                <a:gd name="T30" fmla="*/ 30 w 47"/>
                <a:gd name="T31" fmla="*/ 25 h 39"/>
                <a:gd name="T32" fmla="*/ 25 w 47"/>
                <a:gd name="T33" fmla="*/ 23 h 39"/>
                <a:gd name="T34" fmla="*/ 24 w 47"/>
                <a:gd name="T35" fmla="*/ 25 h 39"/>
                <a:gd name="T36" fmla="*/ 25 w 47"/>
                <a:gd name="T37" fmla="*/ 22 h 39"/>
                <a:gd name="T38" fmla="*/ 22 w 47"/>
                <a:gd name="T39" fmla="*/ 25 h 39"/>
                <a:gd name="T40" fmla="*/ 19 w 47"/>
                <a:gd name="T41" fmla="*/ 26 h 39"/>
                <a:gd name="T42" fmla="*/ 21 w 47"/>
                <a:gd name="T43" fmla="*/ 29 h 39"/>
                <a:gd name="T44" fmla="*/ 19 w 47"/>
                <a:gd name="T45" fmla="*/ 33 h 39"/>
                <a:gd name="T46" fmla="*/ 19 w 47"/>
                <a:gd name="T47" fmla="*/ 33 h 39"/>
                <a:gd name="T48" fmla="*/ 10 w 47"/>
                <a:gd name="T49" fmla="*/ 33 h 39"/>
                <a:gd name="T50" fmla="*/ 16 w 47"/>
                <a:gd name="T51" fmla="*/ 36 h 39"/>
                <a:gd name="T52" fmla="*/ 17 w 47"/>
                <a:gd name="T53" fmla="*/ 23 h 39"/>
                <a:gd name="T54" fmla="*/ 17 w 47"/>
                <a:gd name="T55" fmla="*/ 28 h 39"/>
                <a:gd name="T56" fmla="*/ 30 w 47"/>
                <a:gd name="T57" fmla="*/ 34 h 39"/>
                <a:gd name="T58" fmla="*/ 24 w 47"/>
                <a:gd name="T59" fmla="*/ 35 h 39"/>
                <a:gd name="T60" fmla="*/ 27 w 47"/>
                <a:gd name="T61" fmla="*/ 36 h 39"/>
                <a:gd name="T62" fmla="*/ 20 w 47"/>
                <a:gd name="T63" fmla="*/ 35 h 39"/>
                <a:gd name="T64" fmla="*/ 22 w 47"/>
                <a:gd name="T65" fmla="*/ 38 h 39"/>
                <a:gd name="T66" fmla="*/ 23 w 47"/>
                <a:gd name="T67" fmla="*/ 36 h 39"/>
                <a:gd name="T68" fmla="*/ 46 w 47"/>
                <a:gd name="T69" fmla="*/ 33 h 39"/>
                <a:gd name="T70" fmla="*/ 45 w 47"/>
                <a:gd name="T71" fmla="*/ 30 h 39"/>
                <a:gd name="T72" fmla="*/ 6 w 47"/>
                <a:gd name="T73" fmla="*/ 35 h 39"/>
                <a:gd name="T74" fmla="*/ 10 w 47"/>
                <a:gd name="T75" fmla="*/ 35 h 39"/>
                <a:gd name="T76" fmla="*/ 11 w 47"/>
                <a:gd name="T77" fmla="*/ 31 h 39"/>
                <a:gd name="T78" fmla="*/ 9 w 47"/>
                <a:gd name="T79" fmla="*/ 28 h 39"/>
                <a:gd name="T80" fmla="*/ 12 w 47"/>
                <a:gd name="T81" fmla="*/ 25 h 39"/>
                <a:gd name="T82" fmla="*/ 14 w 47"/>
                <a:gd name="T83" fmla="*/ 22 h 39"/>
                <a:gd name="T84" fmla="*/ 17 w 47"/>
                <a:gd name="T85" fmla="*/ 19 h 39"/>
                <a:gd name="T86" fmla="*/ 16 w 47"/>
                <a:gd name="T87" fmla="*/ 16 h 39"/>
                <a:gd name="T88" fmla="*/ 13 w 47"/>
                <a:gd name="T89" fmla="*/ 14 h 39"/>
                <a:gd name="T90" fmla="*/ 13 w 47"/>
                <a:gd name="T91" fmla="*/ 9 h 39"/>
                <a:gd name="T92" fmla="*/ 8 w 47"/>
                <a:gd name="T93" fmla="*/ 14 h 39"/>
                <a:gd name="T94" fmla="*/ 6 w 47"/>
                <a:gd name="T95" fmla="*/ 12 h 39"/>
                <a:gd name="T96" fmla="*/ 3 w 47"/>
                <a:gd name="T97" fmla="*/ 14 h 39"/>
                <a:gd name="T98" fmla="*/ 0 w 47"/>
                <a:gd name="T99" fmla="*/ 15 h 39"/>
                <a:gd name="T100" fmla="*/ 2 w 47"/>
                <a:gd name="T101" fmla="*/ 23 h 39"/>
                <a:gd name="T102" fmla="*/ 0 w 47"/>
                <a:gd name="T103" fmla="*/ 22 h 39"/>
                <a:gd name="T104" fmla="*/ 1 w 47"/>
                <a:gd name="T105" fmla="*/ 27 h 39"/>
                <a:gd name="T106" fmla="*/ 4 w 47"/>
                <a:gd name="T107" fmla="*/ 30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7" h="39">
                  <a:moveTo>
                    <a:pt x="2" y="14"/>
                  </a:moveTo>
                  <a:cubicBezTo>
                    <a:pt x="1" y="13"/>
                    <a:pt x="2" y="13"/>
                    <a:pt x="1" y="13"/>
                  </a:cubicBezTo>
                  <a:cubicBezTo>
                    <a:pt x="1" y="13"/>
                    <a:pt x="1" y="13"/>
                    <a:pt x="1" y="12"/>
                  </a:cubicBezTo>
                  <a:cubicBezTo>
                    <a:pt x="1" y="12"/>
                    <a:pt x="2" y="11"/>
                    <a:pt x="2" y="10"/>
                  </a:cubicBezTo>
                  <a:cubicBezTo>
                    <a:pt x="2" y="10"/>
                    <a:pt x="3" y="9"/>
                    <a:pt x="3" y="8"/>
                  </a:cubicBezTo>
                  <a:cubicBezTo>
                    <a:pt x="4" y="8"/>
                    <a:pt x="4" y="9"/>
                    <a:pt x="5" y="8"/>
                  </a:cubicBezTo>
                  <a:cubicBezTo>
                    <a:pt x="6" y="8"/>
                    <a:pt x="6" y="8"/>
                    <a:pt x="7" y="8"/>
                  </a:cubicBezTo>
                  <a:cubicBezTo>
                    <a:pt x="8" y="8"/>
                    <a:pt x="9" y="8"/>
                    <a:pt x="10" y="7"/>
                  </a:cubicBezTo>
                  <a:cubicBezTo>
                    <a:pt x="11" y="6"/>
                    <a:pt x="11" y="4"/>
                    <a:pt x="12" y="3"/>
                  </a:cubicBezTo>
                  <a:cubicBezTo>
                    <a:pt x="13" y="2"/>
                    <a:pt x="14" y="2"/>
                    <a:pt x="15" y="2"/>
                  </a:cubicBezTo>
                  <a:cubicBezTo>
                    <a:pt x="15" y="1"/>
                    <a:pt x="16" y="0"/>
                    <a:pt x="17" y="0"/>
                  </a:cubicBezTo>
                  <a:cubicBezTo>
                    <a:pt x="17" y="0"/>
                    <a:pt x="16" y="1"/>
                    <a:pt x="16" y="2"/>
                  </a:cubicBezTo>
                  <a:cubicBezTo>
                    <a:pt x="15" y="2"/>
                    <a:pt x="16" y="3"/>
                    <a:pt x="16" y="4"/>
                  </a:cubicBezTo>
                  <a:cubicBezTo>
                    <a:pt x="16" y="4"/>
                    <a:pt x="16" y="5"/>
                    <a:pt x="16" y="6"/>
                  </a:cubicBezTo>
                  <a:cubicBezTo>
                    <a:pt x="16" y="7"/>
                    <a:pt x="16" y="7"/>
                    <a:pt x="16" y="8"/>
                  </a:cubicBezTo>
                  <a:cubicBezTo>
                    <a:pt x="15" y="8"/>
                    <a:pt x="15" y="10"/>
                    <a:pt x="14" y="10"/>
                  </a:cubicBezTo>
                  <a:cubicBezTo>
                    <a:pt x="14" y="10"/>
                    <a:pt x="14" y="9"/>
                    <a:pt x="14" y="9"/>
                  </a:cubicBezTo>
                  <a:cubicBezTo>
                    <a:pt x="13" y="9"/>
                    <a:pt x="13" y="9"/>
                    <a:pt x="13" y="9"/>
                  </a:cubicBezTo>
                  <a:cubicBezTo>
                    <a:pt x="12" y="9"/>
                    <a:pt x="12" y="8"/>
                    <a:pt x="11" y="8"/>
                  </a:cubicBezTo>
                  <a:cubicBezTo>
                    <a:pt x="11" y="8"/>
                    <a:pt x="11" y="9"/>
                    <a:pt x="11" y="9"/>
                  </a:cubicBezTo>
                  <a:cubicBezTo>
                    <a:pt x="10" y="9"/>
                    <a:pt x="10" y="9"/>
                    <a:pt x="9" y="9"/>
                  </a:cubicBezTo>
                  <a:cubicBezTo>
                    <a:pt x="9" y="9"/>
                    <a:pt x="8" y="10"/>
                    <a:pt x="8" y="10"/>
                  </a:cubicBezTo>
                  <a:cubicBezTo>
                    <a:pt x="7" y="10"/>
                    <a:pt x="7" y="9"/>
                    <a:pt x="7" y="9"/>
                  </a:cubicBezTo>
                  <a:cubicBezTo>
                    <a:pt x="7" y="9"/>
                    <a:pt x="6" y="9"/>
                    <a:pt x="6" y="9"/>
                  </a:cubicBezTo>
                  <a:cubicBezTo>
                    <a:pt x="6" y="10"/>
                    <a:pt x="5" y="10"/>
                    <a:pt x="5" y="10"/>
                  </a:cubicBezTo>
                  <a:cubicBezTo>
                    <a:pt x="4" y="10"/>
                    <a:pt x="4" y="10"/>
                    <a:pt x="3" y="11"/>
                  </a:cubicBezTo>
                  <a:cubicBezTo>
                    <a:pt x="3" y="11"/>
                    <a:pt x="3" y="11"/>
                    <a:pt x="3" y="11"/>
                  </a:cubicBezTo>
                  <a:cubicBezTo>
                    <a:pt x="3" y="12"/>
                    <a:pt x="3" y="12"/>
                    <a:pt x="3" y="12"/>
                  </a:cubicBezTo>
                  <a:cubicBezTo>
                    <a:pt x="3" y="12"/>
                    <a:pt x="2" y="13"/>
                    <a:pt x="2" y="14"/>
                  </a:cubicBezTo>
                  <a:cubicBezTo>
                    <a:pt x="2" y="13"/>
                    <a:pt x="2" y="13"/>
                    <a:pt x="2" y="14"/>
                  </a:cubicBezTo>
                  <a:close/>
                  <a:moveTo>
                    <a:pt x="5" y="11"/>
                  </a:moveTo>
                  <a:cubicBezTo>
                    <a:pt x="5" y="11"/>
                    <a:pt x="4" y="11"/>
                    <a:pt x="4" y="11"/>
                  </a:cubicBezTo>
                  <a:cubicBezTo>
                    <a:pt x="4" y="11"/>
                    <a:pt x="4" y="12"/>
                    <a:pt x="4" y="12"/>
                  </a:cubicBezTo>
                  <a:cubicBezTo>
                    <a:pt x="3" y="12"/>
                    <a:pt x="2" y="13"/>
                    <a:pt x="3" y="13"/>
                  </a:cubicBezTo>
                  <a:cubicBezTo>
                    <a:pt x="4" y="14"/>
                    <a:pt x="5" y="13"/>
                    <a:pt x="5" y="12"/>
                  </a:cubicBezTo>
                  <a:cubicBezTo>
                    <a:pt x="5" y="11"/>
                    <a:pt x="5" y="11"/>
                    <a:pt x="5" y="11"/>
                  </a:cubicBezTo>
                  <a:cubicBezTo>
                    <a:pt x="5" y="11"/>
                    <a:pt x="5" y="11"/>
                    <a:pt x="5" y="10"/>
                  </a:cubicBezTo>
                  <a:cubicBezTo>
                    <a:pt x="5" y="10"/>
                    <a:pt x="5" y="10"/>
                    <a:pt x="5" y="11"/>
                  </a:cubicBezTo>
                  <a:close/>
                  <a:moveTo>
                    <a:pt x="19" y="7"/>
                  </a:moveTo>
                  <a:cubicBezTo>
                    <a:pt x="19" y="7"/>
                    <a:pt x="19" y="7"/>
                    <a:pt x="19" y="7"/>
                  </a:cubicBezTo>
                  <a:cubicBezTo>
                    <a:pt x="20" y="7"/>
                    <a:pt x="20" y="7"/>
                    <a:pt x="20" y="6"/>
                  </a:cubicBezTo>
                  <a:cubicBezTo>
                    <a:pt x="20" y="6"/>
                    <a:pt x="21" y="6"/>
                    <a:pt x="20" y="6"/>
                  </a:cubicBezTo>
                  <a:cubicBezTo>
                    <a:pt x="20" y="6"/>
                    <a:pt x="20" y="6"/>
                    <a:pt x="20" y="5"/>
                  </a:cubicBezTo>
                  <a:cubicBezTo>
                    <a:pt x="19" y="6"/>
                    <a:pt x="18" y="6"/>
                    <a:pt x="19" y="7"/>
                  </a:cubicBezTo>
                  <a:cubicBezTo>
                    <a:pt x="19" y="7"/>
                    <a:pt x="19" y="6"/>
                    <a:pt x="19" y="7"/>
                  </a:cubicBezTo>
                  <a:close/>
                  <a:moveTo>
                    <a:pt x="13" y="32"/>
                  </a:moveTo>
                  <a:cubicBezTo>
                    <a:pt x="14" y="32"/>
                    <a:pt x="14" y="32"/>
                    <a:pt x="14" y="32"/>
                  </a:cubicBezTo>
                  <a:cubicBezTo>
                    <a:pt x="14" y="33"/>
                    <a:pt x="15" y="33"/>
                    <a:pt x="15" y="33"/>
                  </a:cubicBezTo>
                  <a:cubicBezTo>
                    <a:pt x="15" y="33"/>
                    <a:pt x="15" y="33"/>
                    <a:pt x="16" y="33"/>
                  </a:cubicBezTo>
                  <a:cubicBezTo>
                    <a:pt x="16" y="33"/>
                    <a:pt x="17" y="33"/>
                    <a:pt x="17" y="33"/>
                  </a:cubicBezTo>
                  <a:cubicBezTo>
                    <a:pt x="18" y="33"/>
                    <a:pt x="18" y="32"/>
                    <a:pt x="18" y="32"/>
                  </a:cubicBezTo>
                  <a:cubicBezTo>
                    <a:pt x="18" y="31"/>
                    <a:pt x="18" y="30"/>
                    <a:pt x="18" y="29"/>
                  </a:cubicBezTo>
                  <a:cubicBezTo>
                    <a:pt x="17" y="29"/>
                    <a:pt x="17" y="29"/>
                    <a:pt x="17" y="29"/>
                  </a:cubicBezTo>
                  <a:cubicBezTo>
                    <a:pt x="16" y="29"/>
                    <a:pt x="16" y="29"/>
                    <a:pt x="16" y="29"/>
                  </a:cubicBezTo>
                  <a:cubicBezTo>
                    <a:pt x="15" y="28"/>
                    <a:pt x="16" y="28"/>
                    <a:pt x="16" y="28"/>
                  </a:cubicBezTo>
                  <a:cubicBezTo>
                    <a:pt x="16" y="27"/>
                    <a:pt x="16" y="27"/>
                    <a:pt x="15" y="27"/>
                  </a:cubicBezTo>
                  <a:cubicBezTo>
                    <a:pt x="15" y="26"/>
                    <a:pt x="14" y="27"/>
                    <a:pt x="14" y="27"/>
                  </a:cubicBezTo>
                  <a:cubicBezTo>
                    <a:pt x="13" y="27"/>
                    <a:pt x="12" y="28"/>
                    <a:pt x="12" y="28"/>
                  </a:cubicBezTo>
                  <a:cubicBezTo>
                    <a:pt x="12" y="28"/>
                    <a:pt x="12" y="27"/>
                    <a:pt x="11" y="27"/>
                  </a:cubicBezTo>
                  <a:cubicBezTo>
                    <a:pt x="11" y="27"/>
                    <a:pt x="11" y="28"/>
                    <a:pt x="11" y="29"/>
                  </a:cubicBezTo>
                  <a:cubicBezTo>
                    <a:pt x="11" y="29"/>
                    <a:pt x="11" y="29"/>
                    <a:pt x="12" y="30"/>
                  </a:cubicBezTo>
                  <a:cubicBezTo>
                    <a:pt x="12" y="30"/>
                    <a:pt x="12" y="30"/>
                    <a:pt x="12" y="30"/>
                  </a:cubicBezTo>
                  <a:cubicBezTo>
                    <a:pt x="12" y="31"/>
                    <a:pt x="12" y="31"/>
                    <a:pt x="12" y="31"/>
                  </a:cubicBezTo>
                  <a:cubicBezTo>
                    <a:pt x="12" y="31"/>
                    <a:pt x="13" y="31"/>
                    <a:pt x="13" y="32"/>
                  </a:cubicBezTo>
                  <a:cubicBezTo>
                    <a:pt x="13" y="32"/>
                    <a:pt x="13" y="32"/>
                    <a:pt x="13" y="32"/>
                  </a:cubicBezTo>
                  <a:close/>
                  <a:moveTo>
                    <a:pt x="22" y="31"/>
                  </a:moveTo>
                  <a:cubicBezTo>
                    <a:pt x="23" y="31"/>
                    <a:pt x="23" y="32"/>
                    <a:pt x="24" y="32"/>
                  </a:cubicBezTo>
                  <a:cubicBezTo>
                    <a:pt x="24" y="31"/>
                    <a:pt x="24" y="31"/>
                    <a:pt x="24" y="32"/>
                  </a:cubicBezTo>
                  <a:cubicBezTo>
                    <a:pt x="24" y="32"/>
                    <a:pt x="25" y="32"/>
                    <a:pt x="25" y="32"/>
                  </a:cubicBezTo>
                  <a:cubicBezTo>
                    <a:pt x="24" y="32"/>
                    <a:pt x="24" y="33"/>
                    <a:pt x="24" y="33"/>
                  </a:cubicBezTo>
                  <a:cubicBezTo>
                    <a:pt x="24" y="33"/>
                    <a:pt x="25" y="34"/>
                    <a:pt x="25" y="34"/>
                  </a:cubicBezTo>
                  <a:cubicBezTo>
                    <a:pt x="26" y="34"/>
                    <a:pt x="27" y="34"/>
                    <a:pt x="27" y="34"/>
                  </a:cubicBezTo>
                  <a:cubicBezTo>
                    <a:pt x="27" y="34"/>
                    <a:pt x="27" y="33"/>
                    <a:pt x="27" y="32"/>
                  </a:cubicBezTo>
                  <a:cubicBezTo>
                    <a:pt x="27" y="32"/>
                    <a:pt x="26" y="32"/>
                    <a:pt x="27" y="32"/>
                  </a:cubicBezTo>
                  <a:cubicBezTo>
                    <a:pt x="27" y="31"/>
                    <a:pt x="27" y="31"/>
                    <a:pt x="28" y="31"/>
                  </a:cubicBezTo>
                  <a:cubicBezTo>
                    <a:pt x="28" y="31"/>
                    <a:pt x="30" y="31"/>
                    <a:pt x="29" y="29"/>
                  </a:cubicBezTo>
                  <a:cubicBezTo>
                    <a:pt x="29" y="29"/>
                    <a:pt x="28" y="29"/>
                    <a:pt x="28" y="29"/>
                  </a:cubicBezTo>
                  <a:cubicBezTo>
                    <a:pt x="27" y="28"/>
                    <a:pt x="28" y="28"/>
                    <a:pt x="28" y="27"/>
                  </a:cubicBezTo>
                  <a:cubicBezTo>
                    <a:pt x="29" y="27"/>
                    <a:pt x="29" y="26"/>
                    <a:pt x="29" y="26"/>
                  </a:cubicBezTo>
                  <a:cubicBezTo>
                    <a:pt x="30" y="26"/>
                    <a:pt x="30" y="25"/>
                    <a:pt x="30" y="25"/>
                  </a:cubicBezTo>
                  <a:cubicBezTo>
                    <a:pt x="30" y="24"/>
                    <a:pt x="30" y="23"/>
                    <a:pt x="30" y="23"/>
                  </a:cubicBezTo>
                  <a:cubicBezTo>
                    <a:pt x="30" y="22"/>
                    <a:pt x="31" y="22"/>
                    <a:pt x="30" y="21"/>
                  </a:cubicBezTo>
                  <a:cubicBezTo>
                    <a:pt x="30" y="21"/>
                    <a:pt x="29" y="21"/>
                    <a:pt x="29" y="20"/>
                  </a:cubicBezTo>
                  <a:cubicBezTo>
                    <a:pt x="28" y="20"/>
                    <a:pt x="27" y="21"/>
                    <a:pt x="27" y="21"/>
                  </a:cubicBezTo>
                  <a:cubicBezTo>
                    <a:pt x="26" y="22"/>
                    <a:pt x="25" y="22"/>
                    <a:pt x="25" y="23"/>
                  </a:cubicBezTo>
                  <a:cubicBezTo>
                    <a:pt x="25" y="23"/>
                    <a:pt x="26" y="23"/>
                    <a:pt x="26" y="24"/>
                  </a:cubicBezTo>
                  <a:cubicBezTo>
                    <a:pt x="26" y="24"/>
                    <a:pt x="26" y="24"/>
                    <a:pt x="25" y="24"/>
                  </a:cubicBezTo>
                  <a:cubicBezTo>
                    <a:pt x="25" y="25"/>
                    <a:pt x="25" y="25"/>
                    <a:pt x="25" y="25"/>
                  </a:cubicBezTo>
                  <a:cubicBezTo>
                    <a:pt x="25" y="26"/>
                    <a:pt x="25" y="26"/>
                    <a:pt x="25" y="26"/>
                  </a:cubicBezTo>
                  <a:cubicBezTo>
                    <a:pt x="24" y="25"/>
                    <a:pt x="24" y="25"/>
                    <a:pt x="24" y="25"/>
                  </a:cubicBezTo>
                  <a:cubicBezTo>
                    <a:pt x="24" y="25"/>
                    <a:pt x="25" y="25"/>
                    <a:pt x="25" y="24"/>
                  </a:cubicBezTo>
                  <a:cubicBezTo>
                    <a:pt x="24" y="24"/>
                    <a:pt x="24" y="25"/>
                    <a:pt x="24" y="24"/>
                  </a:cubicBezTo>
                  <a:cubicBezTo>
                    <a:pt x="24" y="24"/>
                    <a:pt x="24" y="24"/>
                    <a:pt x="24" y="24"/>
                  </a:cubicBezTo>
                  <a:cubicBezTo>
                    <a:pt x="24" y="24"/>
                    <a:pt x="24" y="23"/>
                    <a:pt x="24" y="23"/>
                  </a:cubicBezTo>
                  <a:cubicBezTo>
                    <a:pt x="24" y="23"/>
                    <a:pt x="25" y="23"/>
                    <a:pt x="25" y="22"/>
                  </a:cubicBezTo>
                  <a:cubicBezTo>
                    <a:pt x="24" y="22"/>
                    <a:pt x="23" y="22"/>
                    <a:pt x="23" y="22"/>
                  </a:cubicBezTo>
                  <a:cubicBezTo>
                    <a:pt x="22" y="22"/>
                    <a:pt x="21" y="22"/>
                    <a:pt x="21" y="22"/>
                  </a:cubicBezTo>
                  <a:cubicBezTo>
                    <a:pt x="21" y="23"/>
                    <a:pt x="24" y="22"/>
                    <a:pt x="22" y="24"/>
                  </a:cubicBezTo>
                  <a:cubicBezTo>
                    <a:pt x="22" y="24"/>
                    <a:pt x="22" y="24"/>
                    <a:pt x="22" y="24"/>
                  </a:cubicBezTo>
                  <a:cubicBezTo>
                    <a:pt x="22" y="24"/>
                    <a:pt x="22" y="25"/>
                    <a:pt x="22" y="25"/>
                  </a:cubicBezTo>
                  <a:cubicBezTo>
                    <a:pt x="22" y="25"/>
                    <a:pt x="22" y="25"/>
                    <a:pt x="21" y="25"/>
                  </a:cubicBezTo>
                  <a:cubicBezTo>
                    <a:pt x="21" y="25"/>
                    <a:pt x="21" y="25"/>
                    <a:pt x="21" y="25"/>
                  </a:cubicBezTo>
                  <a:cubicBezTo>
                    <a:pt x="20" y="26"/>
                    <a:pt x="20" y="25"/>
                    <a:pt x="20" y="25"/>
                  </a:cubicBezTo>
                  <a:cubicBezTo>
                    <a:pt x="20" y="25"/>
                    <a:pt x="19" y="25"/>
                    <a:pt x="19" y="25"/>
                  </a:cubicBezTo>
                  <a:cubicBezTo>
                    <a:pt x="19" y="26"/>
                    <a:pt x="19" y="26"/>
                    <a:pt x="19" y="26"/>
                  </a:cubicBezTo>
                  <a:cubicBezTo>
                    <a:pt x="19" y="26"/>
                    <a:pt x="19" y="26"/>
                    <a:pt x="20" y="26"/>
                  </a:cubicBezTo>
                  <a:cubicBezTo>
                    <a:pt x="20" y="26"/>
                    <a:pt x="20" y="27"/>
                    <a:pt x="20" y="27"/>
                  </a:cubicBezTo>
                  <a:cubicBezTo>
                    <a:pt x="20" y="27"/>
                    <a:pt x="20" y="27"/>
                    <a:pt x="20" y="27"/>
                  </a:cubicBezTo>
                  <a:cubicBezTo>
                    <a:pt x="20" y="28"/>
                    <a:pt x="20" y="27"/>
                    <a:pt x="20" y="28"/>
                  </a:cubicBezTo>
                  <a:cubicBezTo>
                    <a:pt x="20" y="28"/>
                    <a:pt x="21" y="28"/>
                    <a:pt x="21" y="29"/>
                  </a:cubicBezTo>
                  <a:cubicBezTo>
                    <a:pt x="21" y="29"/>
                    <a:pt x="20" y="29"/>
                    <a:pt x="20" y="30"/>
                  </a:cubicBezTo>
                  <a:cubicBezTo>
                    <a:pt x="21" y="30"/>
                    <a:pt x="21" y="31"/>
                    <a:pt x="21" y="31"/>
                  </a:cubicBezTo>
                  <a:cubicBezTo>
                    <a:pt x="22" y="31"/>
                    <a:pt x="22" y="31"/>
                    <a:pt x="22" y="31"/>
                  </a:cubicBezTo>
                  <a:close/>
                  <a:moveTo>
                    <a:pt x="19" y="33"/>
                  </a:moveTo>
                  <a:cubicBezTo>
                    <a:pt x="19" y="33"/>
                    <a:pt x="19" y="33"/>
                    <a:pt x="19" y="33"/>
                  </a:cubicBezTo>
                  <a:cubicBezTo>
                    <a:pt x="19" y="33"/>
                    <a:pt x="18" y="34"/>
                    <a:pt x="18" y="34"/>
                  </a:cubicBezTo>
                  <a:cubicBezTo>
                    <a:pt x="17" y="35"/>
                    <a:pt x="17" y="35"/>
                    <a:pt x="17" y="36"/>
                  </a:cubicBezTo>
                  <a:cubicBezTo>
                    <a:pt x="17" y="37"/>
                    <a:pt x="17" y="37"/>
                    <a:pt x="18" y="36"/>
                  </a:cubicBezTo>
                  <a:cubicBezTo>
                    <a:pt x="18" y="35"/>
                    <a:pt x="19" y="34"/>
                    <a:pt x="19" y="34"/>
                  </a:cubicBezTo>
                  <a:cubicBezTo>
                    <a:pt x="19" y="34"/>
                    <a:pt x="19" y="34"/>
                    <a:pt x="19" y="33"/>
                  </a:cubicBezTo>
                  <a:close/>
                  <a:moveTo>
                    <a:pt x="12" y="34"/>
                  </a:moveTo>
                  <a:cubicBezTo>
                    <a:pt x="12" y="35"/>
                    <a:pt x="11" y="35"/>
                    <a:pt x="12" y="35"/>
                  </a:cubicBezTo>
                  <a:cubicBezTo>
                    <a:pt x="12" y="35"/>
                    <a:pt x="13" y="35"/>
                    <a:pt x="13" y="35"/>
                  </a:cubicBezTo>
                  <a:cubicBezTo>
                    <a:pt x="13" y="34"/>
                    <a:pt x="12" y="33"/>
                    <a:pt x="11" y="33"/>
                  </a:cubicBezTo>
                  <a:cubicBezTo>
                    <a:pt x="11" y="33"/>
                    <a:pt x="11" y="32"/>
                    <a:pt x="10" y="33"/>
                  </a:cubicBezTo>
                  <a:cubicBezTo>
                    <a:pt x="10" y="33"/>
                    <a:pt x="11" y="34"/>
                    <a:pt x="12" y="34"/>
                  </a:cubicBezTo>
                  <a:cubicBezTo>
                    <a:pt x="12" y="35"/>
                    <a:pt x="11" y="34"/>
                    <a:pt x="12" y="34"/>
                  </a:cubicBezTo>
                  <a:close/>
                  <a:moveTo>
                    <a:pt x="14" y="35"/>
                  </a:moveTo>
                  <a:cubicBezTo>
                    <a:pt x="14" y="35"/>
                    <a:pt x="15" y="35"/>
                    <a:pt x="15" y="35"/>
                  </a:cubicBezTo>
                  <a:cubicBezTo>
                    <a:pt x="15" y="36"/>
                    <a:pt x="16" y="36"/>
                    <a:pt x="16" y="36"/>
                  </a:cubicBezTo>
                  <a:cubicBezTo>
                    <a:pt x="16" y="35"/>
                    <a:pt x="14" y="34"/>
                    <a:pt x="14" y="35"/>
                  </a:cubicBezTo>
                  <a:cubicBezTo>
                    <a:pt x="14" y="35"/>
                    <a:pt x="14" y="34"/>
                    <a:pt x="14" y="35"/>
                  </a:cubicBezTo>
                  <a:close/>
                  <a:moveTo>
                    <a:pt x="16" y="24"/>
                  </a:moveTo>
                  <a:cubicBezTo>
                    <a:pt x="16" y="25"/>
                    <a:pt x="17" y="25"/>
                    <a:pt x="17" y="24"/>
                  </a:cubicBezTo>
                  <a:cubicBezTo>
                    <a:pt x="17" y="24"/>
                    <a:pt x="17" y="24"/>
                    <a:pt x="17" y="23"/>
                  </a:cubicBezTo>
                  <a:cubicBezTo>
                    <a:pt x="17" y="23"/>
                    <a:pt x="16" y="22"/>
                    <a:pt x="16" y="22"/>
                  </a:cubicBezTo>
                  <a:cubicBezTo>
                    <a:pt x="16" y="22"/>
                    <a:pt x="16" y="23"/>
                    <a:pt x="16" y="24"/>
                  </a:cubicBezTo>
                  <a:cubicBezTo>
                    <a:pt x="16" y="24"/>
                    <a:pt x="16" y="23"/>
                    <a:pt x="16" y="24"/>
                  </a:cubicBezTo>
                  <a:close/>
                  <a:moveTo>
                    <a:pt x="17" y="27"/>
                  </a:moveTo>
                  <a:cubicBezTo>
                    <a:pt x="17" y="27"/>
                    <a:pt x="16" y="29"/>
                    <a:pt x="17" y="28"/>
                  </a:cubicBezTo>
                  <a:cubicBezTo>
                    <a:pt x="18" y="28"/>
                    <a:pt x="18" y="27"/>
                    <a:pt x="17" y="27"/>
                  </a:cubicBezTo>
                  <a:cubicBezTo>
                    <a:pt x="17" y="27"/>
                    <a:pt x="17" y="27"/>
                    <a:pt x="17" y="27"/>
                  </a:cubicBezTo>
                  <a:close/>
                  <a:moveTo>
                    <a:pt x="27" y="35"/>
                  </a:moveTo>
                  <a:cubicBezTo>
                    <a:pt x="28" y="36"/>
                    <a:pt x="28" y="34"/>
                    <a:pt x="29" y="34"/>
                  </a:cubicBezTo>
                  <a:cubicBezTo>
                    <a:pt x="29" y="34"/>
                    <a:pt x="30" y="35"/>
                    <a:pt x="30" y="34"/>
                  </a:cubicBezTo>
                  <a:cubicBezTo>
                    <a:pt x="29" y="33"/>
                    <a:pt x="28" y="33"/>
                    <a:pt x="28" y="33"/>
                  </a:cubicBezTo>
                  <a:cubicBezTo>
                    <a:pt x="28" y="33"/>
                    <a:pt x="28" y="34"/>
                    <a:pt x="28" y="34"/>
                  </a:cubicBezTo>
                  <a:cubicBezTo>
                    <a:pt x="27" y="34"/>
                    <a:pt x="27" y="34"/>
                    <a:pt x="27" y="35"/>
                  </a:cubicBezTo>
                  <a:cubicBezTo>
                    <a:pt x="27" y="35"/>
                    <a:pt x="27" y="34"/>
                    <a:pt x="27" y="35"/>
                  </a:cubicBezTo>
                  <a:close/>
                  <a:moveTo>
                    <a:pt x="24" y="35"/>
                  </a:moveTo>
                  <a:cubicBezTo>
                    <a:pt x="24" y="35"/>
                    <a:pt x="25" y="36"/>
                    <a:pt x="25" y="37"/>
                  </a:cubicBezTo>
                  <a:cubicBezTo>
                    <a:pt x="25" y="37"/>
                    <a:pt x="25" y="38"/>
                    <a:pt x="25" y="38"/>
                  </a:cubicBezTo>
                  <a:cubicBezTo>
                    <a:pt x="25" y="38"/>
                    <a:pt x="25" y="39"/>
                    <a:pt x="26" y="39"/>
                  </a:cubicBezTo>
                  <a:cubicBezTo>
                    <a:pt x="26" y="39"/>
                    <a:pt x="26" y="37"/>
                    <a:pt x="26" y="37"/>
                  </a:cubicBezTo>
                  <a:cubicBezTo>
                    <a:pt x="26" y="37"/>
                    <a:pt x="27" y="36"/>
                    <a:pt x="27" y="36"/>
                  </a:cubicBezTo>
                  <a:cubicBezTo>
                    <a:pt x="27" y="35"/>
                    <a:pt x="26" y="35"/>
                    <a:pt x="26" y="35"/>
                  </a:cubicBezTo>
                  <a:cubicBezTo>
                    <a:pt x="25" y="35"/>
                    <a:pt x="25" y="34"/>
                    <a:pt x="25" y="34"/>
                  </a:cubicBezTo>
                  <a:cubicBezTo>
                    <a:pt x="24" y="34"/>
                    <a:pt x="24" y="34"/>
                    <a:pt x="24" y="35"/>
                  </a:cubicBezTo>
                  <a:close/>
                  <a:moveTo>
                    <a:pt x="21" y="34"/>
                  </a:moveTo>
                  <a:cubicBezTo>
                    <a:pt x="20" y="34"/>
                    <a:pt x="20" y="34"/>
                    <a:pt x="20" y="35"/>
                  </a:cubicBezTo>
                  <a:cubicBezTo>
                    <a:pt x="19" y="35"/>
                    <a:pt x="20" y="35"/>
                    <a:pt x="20" y="35"/>
                  </a:cubicBezTo>
                  <a:cubicBezTo>
                    <a:pt x="20" y="36"/>
                    <a:pt x="20" y="36"/>
                    <a:pt x="20" y="36"/>
                  </a:cubicBezTo>
                  <a:cubicBezTo>
                    <a:pt x="20" y="36"/>
                    <a:pt x="19" y="36"/>
                    <a:pt x="20" y="37"/>
                  </a:cubicBezTo>
                  <a:cubicBezTo>
                    <a:pt x="20" y="37"/>
                    <a:pt x="20" y="37"/>
                    <a:pt x="21" y="37"/>
                  </a:cubicBezTo>
                  <a:cubicBezTo>
                    <a:pt x="21" y="37"/>
                    <a:pt x="21" y="37"/>
                    <a:pt x="22" y="38"/>
                  </a:cubicBezTo>
                  <a:cubicBezTo>
                    <a:pt x="22" y="38"/>
                    <a:pt x="22" y="38"/>
                    <a:pt x="22" y="38"/>
                  </a:cubicBezTo>
                  <a:cubicBezTo>
                    <a:pt x="23" y="38"/>
                    <a:pt x="23" y="38"/>
                    <a:pt x="23" y="38"/>
                  </a:cubicBezTo>
                  <a:cubicBezTo>
                    <a:pt x="24" y="38"/>
                    <a:pt x="25" y="38"/>
                    <a:pt x="25" y="37"/>
                  </a:cubicBezTo>
                  <a:cubicBezTo>
                    <a:pt x="25" y="37"/>
                    <a:pt x="24" y="35"/>
                    <a:pt x="24" y="35"/>
                  </a:cubicBezTo>
                  <a:cubicBezTo>
                    <a:pt x="23" y="35"/>
                    <a:pt x="23" y="36"/>
                    <a:pt x="23" y="36"/>
                  </a:cubicBezTo>
                  <a:cubicBezTo>
                    <a:pt x="22" y="36"/>
                    <a:pt x="22" y="35"/>
                    <a:pt x="22" y="35"/>
                  </a:cubicBezTo>
                  <a:cubicBezTo>
                    <a:pt x="22" y="35"/>
                    <a:pt x="21" y="35"/>
                    <a:pt x="21" y="34"/>
                  </a:cubicBezTo>
                  <a:cubicBezTo>
                    <a:pt x="21" y="34"/>
                    <a:pt x="21" y="34"/>
                    <a:pt x="21" y="34"/>
                  </a:cubicBezTo>
                  <a:close/>
                  <a:moveTo>
                    <a:pt x="44" y="33"/>
                  </a:moveTo>
                  <a:cubicBezTo>
                    <a:pt x="45" y="33"/>
                    <a:pt x="45" y="33"/>
                    <a:pt x="46" y="33"/>
                  </a:cubicBezTo>
                  <a:cubicBezTo>
                    <a:pt x="46" y="33"/>
                    <a:pt x="46" y="34"/>
                    <a:pt x="47" y="34"/>
                  </a:cubicBezTo>
                  <a:cubicBezTo>
                    <a:pt x="47" y="34"/>
                    <a:pt x="47" y="33"/>
                    <a:pt x="47" y="33"/>
                  </a:cubicBezTo>
                  <a:cubicBezTo>
                    <a:pt x="47" y="33"/>
                    <a:pt x="47" y="32"/>
                    <a:pt x="47" y="32"/>
                  </a:cubicBezTo>
                  <a:cubicBezTo>
                    <a:pt x="47" y="32"/>
                    <a:pt x="46" y="31"/>
                    <a:pt x="46" y="31"/>
                  </a:cubicBezTo>
                  <a:cubicBezTo>
                    <a:pt x="46" y="31"/>
                    <a:pt x="45" y="30"/>
                    <a:pt x="45" y="30"/>
                  </a:cubicBezTo>
                  <a:cubicBezTo>
                    <a:pt x="45" y="30"/>
                    <a:pt x="44" y="31"/>
                    <a:pt x="44" y="31"/>
                  </a:cubicBezTo>
                  <a:cubicBezTo>
                    <a:pt x="44" y="31"/>
                    <a:pt x="44" y="31"/>
                    <a:pt x="44" y="32"/>
                  </a:cubicBezTo>
                  <a:cubicBezTo>
                    <a:pt x="44" y="32"/>
                    <a:pt x="44" y="32"/>
                    <a:pt x="44" y="32"/>
                  </a:cubicBezTo>
                  <a:cubicBezTo>
                    <a:pt x="44" y="32"/>
                    <a:pt x="44" y="33"/>
                    <a:pt x="44" y="33"/>
                  </a:cubicBezTo>
                  <a:close/>
                  <a:moveTo>
                    <a:pt x="6" y="35"/>
                  </a:moveTo>
                  <a:cubicBezTo>
                    <a:pt x="6" y="35"/>
                    <a:pt x="7" y="35"/>
                    <a:pt x="7" y="36"/>
                  </a:cubicBezTo>
                  <a:cubicBezTo>
                    <a:pt x="7" y="36"/>
                    <a:pt x="7" y="36"/>
                    <a:pt x="7" y="36"/>
                  </a:cubicBezTo>
                  <a:cubicBezTo>
                    <a:pt x="8" y="36"/>
                    <a:pt x="9" y="36"/>
                    <a:pt x="9" y="36"/>
                  </a:cubicBezTo>
                  <a:cubicBezTo>
                    <a:pt x="9" y="36"/>
                    <a:pt x="10" y="35"/>
                    <a:pt x="10" y="35"/>
                  </a:cubicBezTo>
                  <a:cubicBezTo>
                    <a:pt x="10" y="35"/>
                    <a:pt x="10" y="35"/>
                    <a:pt x="10" y="35"/>
                  </a:cubicBezTo>
                  <a:cubicBezTo>
                    <a:pt x="11" y="35"/>
                    <a:pt x="10" y="35"/>
                    <a:pt x="11" y="35"/>
                  </a:cubicBezTo>
                  <a:cubicBezTo>
                    <a:pt x="11" y="35"/>
                    <a:pt x="11" y="34"/>
                    <a:pt x="11" y="34"/>
                  </a:cubicBezTo>
                  <a:cubicBezTo>
                    <a:pt x="11" y="33"/>
                    <a:pt x="10" y="33"/>
                    <a:pt x="9" y="33"/>
                  </a:cubicBezTo>
                  <a:cubicBezTo>
                    <a:pt x="9" y="33"/>
                    <a:pt x="10" y="32"/>
                    <a:pt x="9" y="32"/>
                  </a:cubicBezTo>
                  <a:cubicBezTo>
                    <a:pt x="9" y="31"/>
                    <a:pt x="10" y="32"/>
                    <a:pt x="11" y="31"/>
                  </a:cubicBezTo>
                  <a:cubicBezTo>
                    <a:pt x="11" y="31"/>
                    <a:pt x="10" y="30"/>
                    <a:pt x="10" y="30"/>
                  </a:cubicBezTo>
                  <a:cubicBezTo>
                    <a:pt x="10" y="30"/>
                    <a:pt x="10" y="29"/>
                    <a:pt x="10" y="29"/>
                  </a:cubicBezTo>
                  <a:cubicBezTo>
                    <a:pt x="10" y="29"/>
                    <a:pt x="10" y="29"/>
                    <a:pt x="10" y="29"/>
                  </a:cubicBezTo>
                  <a:cubicBezTo>
                    <a:pt x="10" y="28"/>
                    <a:pt x="10" y="28"/>
                    <a:pt x="10" y="28"/>
                  </a:cubicBezTo>
                  <a:cubicBezTo>
                    <a:pt x="9" y="28"/>
                    <a:pt x="9" y="28"/>
                    <a:pt x="9" y="28"/>
                  </a:cubicBezTo>
                  <a:cubicBezTo>
                    <a:pt x="10" y="28"/>
                    <a:pt x="10" y="28"/>
                    <a:pt x="11" y="27"/>
                  </a:cubicBezTo>
                  <a:cubicBezTo>
                    <a:pt x="11" y="27"/>
                    <a:pt x="11" y="27"/>
                    <a:pt x="12" y="27"/>
                  </a:cubicBezTo>
                  <a:cubicBezTo>
                    <a:pt x="12" y="26"/>
                    <a:pt x="10" y="26"/>
                    <a:pt x="10" y="26"/>
                  </a:cubicBezTo>
                  <a:cubicBezTo>
                    <a:pt x="10" y="25"/>
                    <a:pt x="11" y="26"/>
                    <a:pt x="11" y="26"/>
                  </a:cubicBezTo>
                  <a:cubicBezTo>
                    <a:pt x="11" y="26"/>
                    <a:pt x="12" y="26"/>
                    <a:pt x="12" y="25"/>
                  </a:cubicBezTo>
                  <a:cubicBezTo>
                    <a:pt x="12" y="25"/>
                    <a:pt x="13" y="25"/>
                    <a:pt x="13" y="25"/>
                  </a:cubicBezTo>
                  <a:cubicBezTo>
                    <a:pt x="13" y="25"/>
                    <a:pt x="13" y="24"/>
                    <a:pt x="13" y="24"/>
                  </a:cubicBezTo>
                  <a:cubicBezTo>
                    <a:pt x="13" y="24"/>
                    <a:pt x="12" y="24"/>
                    <a:pt x="12" y="24"/>
                  </a:cubicBezTo>
                  <a:cubicBezTo>
                    <a:pt x="13" y="24"/>
                    <a:pt x="13" y="23"/>
                    <a:pt x="14" y="24"/>
                  </a:cubicBezTo>
                  <a:cubicBezTo>
                    <a:pt x="14" y="24"/>
                    <a:pt x="14" y="22"/>
                    <a:pt x="14" y="22"/>
                  </a:cubicBezTo>
                  <a:cubicBezTo>
                    <a:pt x="14" y="21"/>
                    <a:pt x="14" y="20"/>
                    <a:pt x="15" y="19"/>
                  </a:cubicBezTo>
                  <a:cubicBezTo>
                    <a:pt x="15" y="19"/>
                    <a:pt x="15" y="18"/>
                    <a:pt x="16" y="19"/>
                  </a:cubicBezTo>
                  <a:cubicBezTo>
                    <a:pt x="16" y="19"/>
                    <a:pt x="15" y="19"/>
                    <a:pt x="15" y="20"/>
                  </a:cubicBezTo>
                  <a:cubicBezTo>
                    <a:pt x="16" y="20"/>
                    <a:pt x="16" y="20"/>
                    <a:pt x="16" y="20"/>
                  </a:cubicBezTo>
                  <a:cubicBezTo>
                    <a:pt x="16" y="22"/>
                    <a:pt x="16" y="19"/>
                    <a:pt x="17" y="19"/>
                  </a:cubicBezTo>
                  <a:cubicBezTo>
                    <a:pt x="17" y="19"/>
                    <a:pt x="17" y="19"/>
                    <a:pt x="17" y="20"/>
                  </a:cubicBezTo>
                  <a:cubicBezTo>
                    <a:pt x="18" y="20"/>
                    <a:pt x="18" y="20"/>
                    <a:pt x="18" y="20"/>
                  </a:cubicBezTo>
                  <a:cubicBezTo>
                    <a:pt x="18" y="19"/>
                    <a:pt x="19" y="18"/>
                    <a:pt x="19" y="17"/>
                  </a:cubicBezTo>
                  <a:cubicBezTo>
                    <a:pt x="19" y="16"/>
                    <a:pt x="18" y="16"/>
                    <a:pt x="17" y="16"/>
                  </a:cubicBezTo>
                  <a:cubicBezTo>
                    <a:pt x="17" y="16"/>
                    <a:pt x="16" y="16"/>
                    <a:pt x="16" y="16"/>
                  </a:cubicBezTo>
                  <a:cubicBezTo>
                    <a:pt x="16" y="16"/>
                    <a:pt x="16" y="16"/>
                    <a:pt x="15" y="15"/>
                  </a:cubicBezTo>
                  <a:cubicBezTo>
                    <a:pt x="15" y="15"/>
                    <a:pt x="15" y="15"/>
                    <a:pt x="15" y="15"/>
                  </a:cubicBezTo>
                  <a:cubicBezTo>
                    <a:pt x="14" y="15"/>
                    <a:pt x="14" y="16"/>
                    <a:pt x="14" y="16"/>
                  </a:cubicBezTo>
                  <a:cubicBezTo>
                    <a:pt x="14" y="15"/>
                    <a:pt x="16" y="14"/>
                    <a:pt x="15" y="13"/>
                  </a:cubicBezTo>
                  <a:cubicBezTo>
                    <a:pt x="14" y="13"/>
                    <a:pt x="14" y="13"/>
                    <a:pt x="13" y="14"/>
                  </a:cubicBezTo>
                  <a:cubicBezTo>
                    <a:pt x="13" y="14"/>
                    <a:pt x="12" y="14"/>
                    <a:pt x="12" y="14"/>
                  </a:cubicBezTo>
                  <a:cubicBezTo>
                    <a:pt x="12" y="14"/>
                    <a:pt x="13" y="14"/>
                    <a:pt x="13" y="13"/>
                  </a:cubicBezTo>
                  <a:cubicBezTo>
                    <a:pt x="14" y="13"/>
                    <a:pt x="14" y="13"/>
                    <a:pt x="15" y="13"/>
                  </a:cubicBezTo>
                  <a:cubicBezTo>
                    <a:pt x="15" y="12"/>
                    <a:pt x="15" y="11"/>
                    <a:pt x="15" y="10"/>
                  </a:cubicBezTo>
                  <a:cubicBezTo>
                    <a:pt x="14" y="10"/>
                    <a:pt x="14" y="9"/>
                    <a:pt x="13" y="9"/>
                  </a:cubicBezTo>
                  <a:cubicBezTo>
                    <a:pt x="12" y="9"/>
                    <a:pt x="12" y="9"/>
                    <a:pt x="11" y="9"/>
                  </a:cubicBezTo>
                  <a:cubicBezTo>
                    <a:pt x="11" y="9"/>
                    <a:pt x="11" y="10"/>
                    <a:pt x="10" y="10"/>
                  </a:cubicBezTo>
                  <a:cubicBezTo>
                    <a:pt x="10" y="10"/>
                    <a:pt x="10" y="10"/>
                    <a:pt x="10" y="10"/>
                  </a:cubicBezTo>
                  <a:cubicBezTo>
                    <a:pt x="8" y="9"/>
                    <a:pt x="7" y="10"/>
                    <a:pt x="7" y="12"/>
                  </a:cubicBezTo>
                  <a:cubicBezTo>
                    <a:pt x="7" y="13"/>
                    <a:pt x="8" y="13"/>
                    <a:pt x="8" y="14"/>
                  </a:cubicBezTo>
                  <a:cubicBezTo>
                    <a:pt x="8" y="14"/>
                    <a:pt x="8" y="16"/>
                    <a:pt x="8" y="15"/>
                  </a:cubicBezTo>
                  <a:cubicBezTo>
                    <a:pt x="7" y="15"/>
                    <a:pt x="8" y="14"/>
                    <a:pt x="7" y="14"/>
                  </a:cubicBezTo>
                  <a:cubicBezTo>
                    <a:pt x="7" y="14"/>
                    <a:pt x="6" y="16"/>
                    <a:pt x="6" y="15"/>
                  </a:cubicBezTo>
                  <a:cubicBezTo>
                    <a:pt x="6" y="14"/>
                    <a:pt x="7" y="13"/>
                    <a:pt x="7" y="13"/>
                  </a:cubicBezTo>
                  <a:cubicBezTo>
                    <a:pt x="7" y="12"/>
                    <a:pt x="6" y="12"/>
                    <a:pt x="6" y="12"/>
                  </a:cubicBezTo>
                  <a:cubicBezTo>
                    <a:pt x="5" y="13"/>
                    <a:pt x="5" y="13"/>
                    <a:pt x="5" y="14"/>
                  </a:cubicBezTo>
                  <a:cubicBezTo>
                    <a:pt x="4" y="14"/>
                    <a:pt x="4" y="14"/>
                    <a:pt x="4" y="15"/>
                  </a:cubicBezTo>
                  <a:cubicBezTo>
                    <a:pt x="4" y="15"/>
                    <a:pt x="4" y="15"/>
                    <a:pt x="5" y="16"/>
                  </a:cubicBezTo>
                  <a:cubicBezTo>
                    <a:pt x="5" y="16"/>
                    <a:pt x="4" y="16"/>
                    <a:pt x="3" y="16"/>
                  </a:cubicBezTo>
                  <a:cubicBezTo>
                    <a:pt x="3" y="15"/>
                    <a:pt x="3" y="15"/>
                    <a:pt x="3" y="14"/>
                  </a:cubicBezTo>
                  <a:cubicBezTo>
                    <a:pt x="2" y="14"/>
                    <a:pt x="3" y="14"/>
                    <a:pt x="3" y="15"/>
                  </a:cubicBezTo>
                  <a:cubicBezTo>
                    <a:pt x="3" y="15"/>
                    <a:pt x="2" y="15"/>
                    <a:pt x="2" y="15"/>
                  </a:cubicBezTo>
                  <a:cubicBezTo>
                    <a:pt x="2" y="15"/>
                    <a:pt x="1" y="15"/>
                    <a:pt x="1" y="15"/>
                  </a:cubicBezTo>
                  <a:cubicBezTo>
                    <a:pt x="1" y="15"/>
                    <a:pt x="1" y="14"/>
                    <a:pt x="1" y="14"/>
                  </a:cubicBezTo>
                  <a:cubicBezTo>
                    <a:pt x="0" y="14"/>
                    <a:pt x="0" y="15"/>
                    <a:pt x="0" y="15"/>
                  </a:cubicBezTo>
                  <a:cubicBezTo>
                    <a:pt x="0" y="16"/>
                    <a:pt x="0" y="17"/>
                    <a:pt x="0" y="18"/>
                  </a:cubicBezTo>
                  <a:cubicBezTo>
                    <a:pt x="0" y="19"/>
                    <a:pt x="0" y="20"/>
                    <a:pt x="0" y="21"/>
                  </a:cubicBezTo>
                  <a:cubicBezTo>
                    <a:pt x="1" y="21"/>
                    <a:pt x="1" y="21"/>
                    <a:pt x="1" y="21"/>
                  </a:cubicBezTo>
                  <a:cubicBezTo>
                    <a:pt x="1" y="22"/>
                    <a:pt x="1" y="22"/>
                    <a:pt x="1" y="22"/>
                  </a:cubicBezTo>
                  <a:cubicBezTo>
                    <a:pt x="2" y="23"/>
                    <a:pt x="2" y="23"/>
                    <a:pt x="2" y="23"/>
                  </a:cubicBezTo>
                  <a:cubicBezTo>
                    <a:pt x="1" y="24"/>
                    <a:pt x="1" y="24"/>
                    <a:pt x="1" y="24"/>
                  </a:cubicBezTo>
                  <a:cubicBezTo>
                    <a:pt x="1" y="24"/>
                    <a:pt x="1" y="24"/>
                    <a:pt x="1" y="24"/>
                  </a:cubicBezTo>
                  <a:cubicBezTo>
                    <a:pt x="0" y="23"/>
                    <a:pt x="1" y="23"/>
                    <a:pt x="0" y="23"/>
                  </a:cubicBezTo>
                  <a:cubicBezTo>
                    <a:pt x="0" y="22"/>
                    <a:pt x="0" y="21"/>
                    <a:pt x="0" y="21"/>
                  </a:cubicBezTo>
                  <a:cubicBezTo>
                    <a:pt x="0" y="21"/>
                    <a:pt x="0" y="22"/>
                    <a:pt x="0" y="22"/>
                  </a:cubicBezTo>
                  <a:cubicBezTo>
                    <a:pt x="0" y="23"/>
                    <a:pt x="0" y="23"/>
                    <a:pt x="0" y="24"/>
                  </a:cubicBezTo>
                  <a:cubicBezTo>
                    <a:pt x="0" y="24"/>
                    <a:pt x="0" y="25"/>
                    <a:pt x="0" y="26"/>
                  </a:cubicBezTo>
                  <a:cubicBezTo>
                    <a:pt x="0" y="26"/>
                    <a:pt x="0" y="27"/>
                    <a:pt x="0" y="28"/>
                  </a:cubicBezTo>
                  <a:cubicBezTo>
                    <a:pt x="0" y="28"/>
                    <a:pt x="1" y="28"/>
                    <a:pt x="1" y="28"/>
                  </a:cubicBezTo>
                  <a:cubicBezTo>
                    <a:pt x="1" y="28"/>
                    <a:pt x="1" y="27"/>
                    <a:pt x="1" y="27"/>
                  </a:cubicBezTo>
                  <a:cubicBezTo>
                    <a:pt x="1" y="27"/>
                    <a:pt x="1" y="27"/>
                    <a:pt x="2" y="27"/>
                  </a:cubicBezTo>
                  <a:cubicBezTo>
                    <a:pt x="2" y="28"/>
                    <a:pt x="2" y="28"/>
                    <a:pt x="2" y="29"/>
                  </a:cubicBezTo>
                  <a:cubicBezTo>
                    <a:pt x="2" y="29"/>
                    <a:pt x="2" y="29"/>
                    <a:pt x="2" y="30"/>
                  </a:cubicBezTo>
                  <a:cubicBezTo>
                    <a:pt x="2" y="29"/>
                    <a:pt x="2" y="28"/>
                    <a:pt x="3" y="29"/>
                  </a:cubicBezTo>
                  <a:cubicBezTo>
                    <a:pt x="4" y="29"/>
                    <a:pt x="4" y="30"/>
                    <a:pt x="4" y="30"/>
                  </a:cubicBezTo>
                  <a:cubicBezTo>
                    <a:pt x="4" y="31"/>
                    <a:pt x="4" y="32"/>
                    <a:pt x="4" y="33"/>
                  </a:cubicBezTo>
                  <a:cubicBezTo>
                    <a:pt x="4" y="33"/>
                    <a:pt x="4" y="35"/>
                    <a:pt x="4" y="35"/>
                  </a:cubicBezTo>
                  <a:cubicBezTo>
                    <a:pt x="4" y="35"/>
                    <a:pt x="5" y="35"/>
                    <a:pt x="6" y="35"/>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07" name="Freeform 816">
              <a:extLst>
                <a:ext uri="{FF2B5EF4-FFF2-40B4-BE49-F238E27FC236}">
                  <a16:creationId xmlns:a16="http://schemas.microsoft.com/office/drawing/2014/main" id="{26C3F6AD-DBF0-F55D-0EBC-7BCC9B800A04}"/>
                </a:ext>
              </a:extLst>
            </p:cNvPr>
            <p:cNvSpPr>
              <a:spLocks/>
            </p:cNvSpPr>
            <p:nvPr/>
          </p:nvSpPr>
          <p:spPr bwMode="auto">
            <a:xfrm>
              <a:off x="5716588" y="3208338"/>
              <a:ext cx="192087" cy="112713"/>
            </a:xfrm>
            <a:custGeom>
              <a:avLst/>
              <a:gdLst>
                <a:gd name="T0" fmla="*/ 17 w 46"/>
                <a:gd name="T1" fmla="*/ 25 h 27"/>
                <a:gd name="T2" fmla="*/ 19 w 46"/>
                <a:gd name="T3" fmla="*/ 25 h 27"/>
                <a:gd name="T4" fmla="*/ 20 w 46"/>
                <a:gd name="T5" fmla="*/ 22 h 27"/>
                <a:gd name="T6" fmla="*/ 25 w 46"/>
                <a:gd name="T7" fmla="*/ 23 h 27"/>
                <a:gd name="T8" fmla="*/ 28 w 46"/>
                <a:gd name="T9" fmla="*/ 24 h 27"/>
                <a:gd name="T10" fmla="*/ 32 w 46"/>
                <a:gd name="T11" fmla="*/ 24 h 27"/>
                <a:gd name="T12" fmla="*/ 34 w 46"/>
                <a:gd name="T13" fmla="*/ 23 h 27"/>
                <a:gd name="T14" fmla="*/ 40 w 46"/>
                <a:gd name="T15" fmla="*/ 22 h 27"/>
                <a:gd name="T16" fmla="*/ 43 w 46"/>
                <a:gd name="T17" fmla="*/ 18 h 27"/>
                <a:gd name="T18" fmla="*/ 45 w 46"/>
                <a:gd name="T19" fmla="*/ 17 h 27"/>
                <a:gd name="T20" fmla="*/ 45 w 46"/>
                <a:gd name="T21" fmla="*/ 15 h 27"/>
                <a:gd name="T22" fmla="*/ 44 w 46"/>
                <a:gd name="T23" fmla="*/ 12 h 27"/>
                <a:gd name="T24" fmla="*/ 41 w 46"/>
                <a:gd name="T25" fmla="*/ 11 h 27"/>
                <a:gd name="T26" fmla="*/ 39 w 46"/>
                <a:gd name="T27" fmla="*/ 10 h 27"/>
                <a:gd name="T28" fmla="*/ 39 w 46"/>
                <a:gd name="T29" fmla="*/ 8 h 27"/>
                <a:gd name="T30" fmla="*/ 35 w 46"/>
                <a:gd name="T31" fmla="*/ 7 h 27"/>
                <a:gd name="T32" fmla="*/ 33 w 46"/>
                <a:gd name="T33" fmla="*/ 8 h 27"/>
                <a:gd name="T34" fmla="*/ 31 w 46"/>
                <a:gd name="T35" fmla="*/ 10 h 27"/>
                <a:gd name="T36" fmla="*/ 30 w 46"/>
                <a:gd name="T37" fmla="*/ 8 h 27"/>
                <a:gd name="T38" fmla="*/ 30 w 46"/>
                <a:gd name="T39" fmla="*/ 5 h 27"/>
                <a:gd name="T40" fmla="*/ 26 w 46"/>
                <a:gd name="T41" fmla="*/ 4 h 27"/>
                <a:gd name="T42" fmla="*/ 22 w 46"/>
                <a:gd name="T43" fmla="*/ 2 h 27"/>
                <a:gd name="T44" fmla="*/ 19 w 46"/>
                <a:gd name="T45" fmla="*/ 2 h 27"/>
                <a:gd name="T46" fmla="*/ 15 w 46"/>
                <a:gd name="T47" fmla="*/ 0 h 27"/>
                <a:gd name="T48" fmla="*/ 13 w 46"/>
                <a:gd name="T49" fmla="*/ 3 h 27"/>
                <a:gd name="T50" fmla="*/ 9 w 46"/>
                <a:gd name="T51" fmla="*/ 5 h 27"/>
                <a:gd name="T52" fmla="*/ 8 w 46"/>
                <a:gd name="T53" fmla="*/ 6 h 27"/>
                <a:gd name="T54" fmla="*/ 4 w 46"/>
                <a:gd name="T55" fmla="*/ 7 h 27"/>
                <a:gd name="T56" fmla="*/ 2 w 46"/>
                <a:gd name="T57" fmla="*/ 9 h 27"/>
                <a:gd name="T58" fmla="*/ 1 w 46"/>
                <a:gd name="T59" fmla="*/ 10 h 27"/>
                <a:gd name="T60" fmla="*/ 3 w 46"/>
                <a:gd name="T61" fmla="*/ 15 h 27"/>
                <a:gd name="T62" fmla="*/ 5 w 46"/>
                <a:gd name="T63" fmla="*/ 18 h 27"/>
                <a:gd name="T64" fmla="*/ 7 w 46"/>
                <a:gd name="T65" fmla="*/ 20 h 27"/>
                <a:gd name="T66" fmla="*/ 9 w 46"/>
                <a:gd name="T67" fmla="*/ 21 h 27"/>
                <a:gd name="T68" fmla="*/ 12 w 46"/>
                <a:gd name="T69" fmla="*/ 24 h 27"/>
                <a:gd name="T70" fmla="*/ 14 w 46"/>
                <a:gd name="T71" fmla="*/ 26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46" h="27">
                  <a:moveTo>
                    <a:pt x="14" y="26"/>
                  </a:moveTo>
                  <a:cubicBezTo>
                    <a:pt x="15" y="27"/>
                    <a:pt x="16" y="25"/>
                    <a:pt x="17" y="25"/>
                  </a:cubicBezTo>
                  <a:cubicBezTo>
                    <a:pt x="17" y="25"/>
                    <a:pt x="17" y="26"/>
                    <a:pt x="18" y="26"/>
                  </a:cubicBezTo>
                  <a:cubicBezTo>
                    <a:pt x="18" y="26"/>
                    <a:pt x="18" y="25"/>
                    <a:pt x="19" y="25"/>
                  </a:cubicBezTo>
                  <a:cubicBezTo>
                    <a:pt x="19" y="24"/>
                    <a:pt x="20" y="24"/>
                    <a:pt x="20" y="23"/>
                  </a:cubicBezTo>
                  <a:cubicBezTo>
                    <a:pt x="20" y="22"/>
                    <a:pt x="20" y="22"/>
                    <a:pt x="20" y="22"/>
                  </a:cubicBezTo>
                  <a:cubicBezTo>
                    <a:pt x="21" y="22"/>
                    <a:pt x="21" y="22"/>
                    <a:pt x="21" y="22"/>
                  </a:cubicBezTo>
                  <a:cubicBezTo>
                    <a:pt x="23" y="22"/>
                    <a:pt x="24" y="23"/>
                    <a:pt x="25" y="23"/>
                  </a:cubicBezTo>
                  <a:cubicBezTo>
                    <a:pt x="25" y="23"/>
                    <a:pt x="26" y="23"/>
                    <a:pt x="26" y="23"/>
                  </a:cubicBezTo>
                  <a:cubicBezTo>
                    <a:pt x="27" y="24"/>
                    <a:pt x="27" y="24"/>
                    <a:pt x="28" y="24"/>
                  </a:cubicBezTo>
                  <a:cubicBezTo>
                    <a:pt x="29" y="24"/>
                    <a:pt x="30" y="23"/>
                    <a:pt x="31" y="24"/>
                  </a:cubicBezTo>
                  <a:cubicBezTo>
                    <a:pt x="31" y="24"/>
                    <a:pt x="32" y="24"/>
                    <a:pt x="32" y="24"/>
                  </a:cubicBezTo>
                  <a:cubicBezTo>
                    <a:pt x="33" y="25"/>
                    <a:pt x="33" y="25"/>
                    <a:pt x="33" y="25"/>
                  </a:cubicBezTo>
                  <a:cubicBezTo>
                    <a:pt x="34" y="25"/>
                    <a:pt x="34" y="24"/>
                    <a:pt x="34" y="23"/>
                  </a:cubicBezTo>
                  <a:cubicBezTo>
                    <a:pt x="35" y="23"/>
                    <a:pt x="36" y="23"/>
                    <a:pt x="37" y="23"/>
                  </a:cubicBezTo>
                  <a:cubicBezTo>
                    <a:pt x="38" y="23"/>
                    <a:pt x="39" y="22"/>
                    <a:pt x="40" y="22"/>
                  </a:cubicBezTo>
                  <a:cubicBezTo>
                    <a:pt x="41" y="21"/>
                    <a:pt x="41" y="20"/>
                    <a:pt x="41" y="20"/>
                  </a:cubicBezTo>
                  <a:cubicBezTo>
                    <a:pt x="41" y="19"/>
                    <a:pt x="42" y="19"/>
                    <a:pt x="43" y="18"/>
                  </a:cubicBezTo>
                  <a:cubicBezTo>
                    <a:pt x="43" y="18"/>
                    <a:pt x="43" y="17"/>
                    <a:pt x="44" y="17"/>
                  </a:cubicBezTo>
                  <a:cubicBezTo>
                    <a:pt x="44" y="17"/>
                    <a:pt x="45" y="17"/>
                    <a:pt x="45" y="17"/>
                  </a:cubicBezTo>
                  <a:cubicBezTo>
                    <a:pt x="45" y="16"/>
                    <a:pt x="46" y="16"/>
                    <a:pt x="46" y="16"/>
                  </a:cubicBezTo>
                  <a:cubicBezTo>
                    <a:pt x="46" y="16"/>
                    <a:pt x="46" y="15"/>
                    <a:pt x="45" y="15"/>
                  </a:cubicBezTo>
                  <a:cubicBezTo>
                    <a:pt x="45" y="15"/>
                    <a:pt x="45" y="14"/>
                    <a:pt x="45" y="14"/>
                  </a:cubicBezTo>
                  <a:cubicBezTo>
                    <a:pt x="44" y="13"/>
                    <a:pt x="45" y="12"/>
                    <a:pt x="44" y="12"/>
                  </a:cubicBezTo>
                  <a:cubicBezTo>
                    <a:pt x="43" y="12"/>
                    <a:pt x="43" y="12"/>
                    <a:pt x="43" y="12"/>
                  </a:cubicBezTo>
                  <a:cubicBezTo>
                    <a:pt x="42" y="11"/>
                    <a:pt x="42" y="11"/>
                    <a:pt x="41" y="11"/>
                  </a:cubicBezTo>
                  <a:cubicBezTo>
                    <a:pt x="40" y="10"/>
                    <a:pt x="41" y="11"/>
                    <a:pt x="40" y="11"/>
                  </a:cubicBezTo>
                  <a:cubicBezTo>
                    <a:pt x="39" y="11"/>
                    <a:pt x="39" y="11"/>
                    <a:pt x="39" y="10"/>
                  </a:cubicBezTo>
                  <a:cubicBezTo>
                    <a:pt x="38" y="10"/>
                    <a:pt x="38" y="10"/>
                    <a:pt x="38" y="10"/>
                  </a:cubicBezTo>
                  <a:cubicBezTo>
                    <a:pt x="37" y="9"/>
                    <a:pt x="39" y="9"/>
                    <a:pt x="39" y="8"/>
                  </a:cubicBezTo>
                  <a:cubicBezTo>
                    <a:pt x="38" y="8"/>
                    <a:pt x="37" y="9"/>
                    <a:pt x="36" y="8"/>
                  </a:cubicBezTo>
                  <a:cubicBezTo>
                    <a:pt x="36" y="8"/>
                    <a:pt x="35" y="8"/>
                    <a:pt x="35" y="7"/>
                  </a:cubicBezTo>
                  <a:cubicBezTo>
                    <a:pt x="34" y="7"/>
                    <a:pt x="33" y="6"/>
                    <a:pt x="33" y="7"/>
                  </a:cubicBezTo>
                  <a:cubicBezTo>
                    <a:pt x="32" y="7"/>
                    <a:pt x="33" y="8"/>
                    <a:pt x="33" y="8"/>
                  </a:cubicBezTo>
                  <a:cubicBezTo>
                    <a:pt x="34" y="9"/>
                    <a:pt x="33" y="9"/>
                    <a:pt x="32" y="9"/>
                  </a:cubicBezTo>
                  <a:cubicBezTo>
                    <a:pt x="32" y="10"/>
                    <a:pt x="31" y="10"/>
                    <a:pt x="31" y="10"/>
                  </a:cubicBezTo>
                  <a:cubicBezTo>
                    <a:pt x="30" y="9"/>
                    <a:pt x="30" y="9"/>
                    <a:pt x="30" y="8"/>
                  </a:cubicBezTo>
                  <a:cubicBezTo>
                    <a:pt x="30" y="8"/>
                    <a:pt x="30" y="8"/>
                    <a:pt x="30" y="8"/>
                  </a:cubicBezTo>
                  <a:cubicBezTo>
                    <a:pt x="29" y="7"/>
                    <a:pt x="29" y="7"/>
                    <a:pt x="29" y="7"/>
                  </a:cubicBezTo>
                  <a:cubicBezTo>
                    <a:pt x="27" y="6"/>
                    <a:pt x="30" y="6"/>
                    <a:pt x="30" y="5"/>
                  </a:cubicBezTo>
                  <a:cubicBezTo>
                    <a:pt x="29" y="4"/>
                    <a:pt x="28" y="4"/>
                    <a:pt x="28" y="4"/>
                  </a:cubicBezTo>
                  <a:cubicBezTo>
                    <a:pt x="27" y="5"/>
                    <a:pt x="27" y="4"/>
                    <a:pt x="26" y="4"/>
                  </a:cubicBezTo>
                  <a:cubicBezTo>
                    <a:pt x="25" y="3"/>
                    <a:pt x="24" y="3"/>
                    <a:pt x="24" y="3"/>
                  </a:cubicBezTo>
                  <a:cubicBezTo>
                    <a:pt x="23" y="3"/>
                    <a:pt x="23" y="2"/>
                    <a:pt x="22" y="2"/>
                  </a:cubicBezTo>
                  <a:cubicBezTo>
                    <a:pt x="22" y="1"/>
                    <a:pt x="21" y="0"/>
                    <a:pt x="20" y="1"/>
                  </a:cubicBezTo>
                  <a:cubicBezTo>
                    <a:pt x="20" y="1"/>
                    <a:pt x="20" y="2"/>
                    <a:pt x="19" y="2"/>
                  </a:cubicBezTo>
                  <a:cubicBezTo>
                    <a:pt x="19" y="3"/>
                    <a:pt x="18" y="2"/>
                    <a:pt x="18" y="1"/>
                  </a:cubicBezTo>
                  <a:cubicBezTo>
                    <a:pt x="17" y="0"/>
                    <a:pt x="16" y="0"/>
                    <a:pt x="15" y="0"/>
                  </a:cubicBezTo>
                  <a:cubicBezTo>
                    <a:pt x="15" y="1"/>
                    <a:pt x="16" y="1"/>
                    <a:pt x="16" y="2"/>
                  </a:cubicBezTo>
                  <a:cubicBezTo>
                    <a:pt x="16" y="2"/>
                    <a:pt x="14" y="3"/>
                    <a:pt x="13" y="3"/>
                  </a:cubicBezTo>
                  <a:cubicBezTo>
                    <a:pt x="13" y="3"/>
                    <a:pt x="12" y="3"/>
                    <a:pt x="11" y="4"/>
                  </a:cubicBezTo>
                  <a:cubicBezTo>
                    <a:pt x="10" y="4"/>
                    <a:pt x="10" y="4"/>
                    <a:pt x="9" y="5"/>
                  </a:cubicBezTo>
                  <a:cubicBezTo>
                    <a:pt x="9" y="5"/>
                    <a:pt x="9" y="5"/>
                    <a:pt x="9" y="5"/>
                  </a:cubicBezTo>
                  <a:cubicBezTo>
                    <a:pt x="8" y="5"/>
                    <a:pt x="8" y="6"/>
                    <a:pt x="8" y="6"/>
                  </a:cubicBezTo>
                  <a:cubicBezTo>
                    <a:pt x="7" y="6"/>
                    <a:pt x="6" y="7"/>
                    <a:pt x="6" y="7"/>
                  </a:cubicBezTo>
                  <a:cubicBezTo>
                    <a:pt x="5" y="7"/>
                    <a:pt x="4" y="7"/>
                    <a:pt x="4" y="7"/>
                  </a:cubicBezTo>
                  <a:cubicBezTo>
                    <a:pt x="3" y="7"/>
                    <a:pt x="3" y="7"/>
                    <a:pt x="3" y="8"/>
                  </a:cubicBezTo>
                  <a:cubicBezTo>
                    <a:pt x="3" y="8"/>
                    <a:pt x="2" y="9"/>
                    <a:pt x="2" y="9"/>
                  </a:cubicBezTo>
                  <a:cubicBezTo>
                    <a:pt x="1" y="9"/>
                    <a:pt x="1" y="8"/>
                    <a:pt x="1" y="8"/>
                  </a:cubicBezTo>
                  <a:cubicBezTo>
                    <a:pt x="0" y="8"/>
                    <a:pt x="1" y="9"/>
                    <a:pt x="1" y="10"/>
                  </a:cubicBezTo>
                  <a:cubicBezTo>
                    <a:pt x="2" y="10"/>
                    <a:pt x="2" y="11"/>
                    <a:pt x="3" y="11"/>
                  </a:cubicBezTo>
                  <a:cubicBezTo>
                    <a:pt x="4" y="13"/>
                    <a:pt x="3" y="14"/>
                    <a:pt x="3" y="15"/>
                  </a:cubicBezTo>
                  <a:cubicBezTo>
                    <a:pt x="4" y="16"/>
                    <a:pt x="4" y="16"/>
                    <a:pt x="4" y="17"/>
                  </a:cubicBezTo>
                  <a:cubicBezTo>
                    <a:pt x="4" y="17"/>
                    <a:pt x="5" y="18"/>
                    <a:pt x="5" y="18"/>
                  </a:cubicBezTo>
                  <a:cubicBezTo>
                    <a:pt x="6" y="18"/>
                    <a:pt x="6" y="18"/>
                    <a:pt x="6" y="18"/>
                  </a:cubicBezTo>
                  <a:cubicBezTo>
                    <a:pt x="7" y="18"/>
                    <a:pt x="7" y="19"/>
                    <a:pt x="7" y="20"/>
                  </a:cubicBezTo>
                  <a:cubicBezTo>
                    <a:pt x="7" y="20"/>
                    <a:pt x="8" y="20"/>
                    <a:pt x="8" y="20"/>
                  </a:cubicBezTo>
                  <a:cubicBezTo>
                    <a:pt x="8" y="21"/>
                    <a:pt x="8" y="20"/>
                    <a:pt x="9" y="21"/>
                  </a:cubicBezTo>
                  <a:cubicBezTo>
                    <a:pt x="9" y="21"/>
                    <a:pt x="10" y="22"/>
                    <a:pt x="10" y="22"/>
                  </a:cubicBezTo>
                  <a:cubicBezTo>
                    <a:pt x="11" y="23"/>
                    <a:pt x="12" y="23"/>
                    <a:pt x="12" y="24"/>
                  </a:cubicBezTo>
                  <a:cubicBezTo>
                    <a:pt x="13" y="24"/>
                    <a:pt x="13" y="25"/>
                    <a:pt x="14" y="26"/>
                  </a:cubicBezTo>
                  <a:cubicBezTo>
                    <a:pt x="15" y="26"/>
                    <a:pt x="13" y="25"/>
                    <a:pt x="14" y="26"/>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08" name="Freeform 817">
              <a:extLst>
                <a:ext uri="{FF2B5EF4-FFF2-40B4-BE49-F238E27FC236}">
                  <a16:creationId xmlns:a16="http://schemas.microsoft.com/office/drawing/2014/main" id="{BD3729C3-1D15-2664-5650-D3E66AEEC6E4}"/>
                </a:ext>
              </a:extLst>
            </p:cNvPr>
            <p:cNvSpPr>
              <a:spLocks noEditPoints="1"/>
            </p:cNvSpPr>
            <p:nvPr/>
          </p:nvSpPr>
          <p:spPr bwMode="auto">
            <a:xfrm>
              <a:off x="5759450" y="3400425"/>
              <a:ext cx="165100" cy="163513"/>
            </a:xfrm>
            <a:custGeom>
              <a:avLst/>
              <a:gdLst>
                <a:gd name="T0" fmla="*/ 32 w 40"/>
                <a:gd name="T1" fmla="*/ 37 h 39"/>
                <a:gd name="T2" fmla="*/ 24 w 40"/>
                <a:gd name="T3" fmla="*/ 31 h 39"/>
                <a:gd name="T4" fmla="*/ 16 w 40"/>
                <a:gd name="T5" fmla="*/ 27 h 39"/>
                <a:gd name="T6" fmla="*/ 12 w 40"/>
                <a:gd name="T7" fmla="*/ 22 h 39"/>
                <a:gd name="T8" fmla="*/ 12 w 40"/>
                <a:gd name="T9" fmla="*/ 21 h 39"/>
                <a:gd name="T10" fmla="*/ 8 w 40"/>
                <a:gd name="T11" fmla="*/ 17 h 39"/>
                <a:gd name="T12" fmla="*/ 6 w 40"/>
                <a:gd name="T13" fmla="*/ 12 h 39"/>
                <a:gd name="T14" fmla="*/ 4 w 40"/>
                <a:gd name="T15" fmla="*/ 15 h 39"/>
                <a:gd name="T16" fmla="*/ 2 w 40"/>
                <a:gd name="T17" fmla="*/ 15 h 39"/>
                <a:gd name="T18" fmla="*/ 1 w 40"/>
                <a:gd name="T19" fmla="*/ 13 h 39"/>
                <a:gd name="T20" fmla="*/ 3 w 40"/>
                <a:gd name="T21" fmla="*/ 10 h 39"/>
                <a:gd name="T22" fmla="*/ 10 w 40"/>
                <a:gd name="T23" fmla="*/ 10 h 39"/>
                <a:gd name="T24" fmla="*/ 13 w 40"/>
                <a:gd name="T25" fmla="*/ 9 h 39"/>
                <a:gd name="T26" fmla="*/ 15 w 40"/>
                <a:gd name="T27" fmla="*/ 5 h 39"/>
                <a:gd name="T28" fmla="*/ 17 w 40"/>
                <a:gd name="T29" fmla="*/ 3 h 39"/>
                <a:gd name="T30" fmla="*/ 19 w 40"/>
                <a:gd name="T31" fmla="*/ 2 h 39"/>
                <a:gd name="T32" fmla="*/ 23 w 40"/>
                <a:gd name="T33" fmla="*/ 2 h 39"/>
                <a:gd name="T34" fmla="*/ 26 w 40"/>
                <a:gd name="T35" fmla="*/ 6 h 39"/>
                <a:gd name="T36" fmla="*/ 34 w 40"/>
                <a:gd name="T37" fmla="*/ 7 h 39"/>
                <a:gd name="T38" fmla="*/ 36 w 40"/>
                <a:gd name="T39" fmla="*/ 8 h 39"/>
                <a:gd name="T40" fmla="*/ 38 w 40"/>
                <a:gd name="T41" fmla="*/ 10 h 39"/>
                <a:gd name="T42" fmla="*/ 39 w 40"/>
                <a:gd name="T43" fmla="*/ 13 h 39"/>
                <a:gd name="T44" fmla="*/ 37 w 40"/>
                <a:gd name="T45" fmla="*/ 16 h 39"/>
                <a:gd name="T46" fmla="*/ 32 w 40"/>
                <a:gd name="T47" fmla="*/ 13 h 39"/>
                <a:gd name="T48" fmla="*/ 28 w 40"/>
                <a:gd name="T49" fmla="*/ 14 h 39"/>
                <a:gd name="T50" fmla="*/ 25 w 40"/>
                <a:gd name="T51" fmla="*/ 13 h 39"/>
                <a:gd name="T52" fmla="*/ 21 w 40"/>
                <a:gd name="T53" fmla="*/ 13 h 39"/>
                <a:gd name="T54" fmla="*/ 18 w 40"/>
                <a:gd name="T55" fmla="*/ 14 h 39"/>
                <a:gd name="T56" fmla="*/ 16 w 40"/>
                <a:gd name="T57" fmla="*/ 18 h 39"/>
                <a:gd name="T58" fmla="*/ 17 w 40"/>
                <a:gd name="T59" fmla="*/ 20 h 39"/>
                <a:gd name="T60" fmla="*/ 19 w 40"/>
                <a:gd name="T61" fmla="*/ 23 h 39"/>
                <a:gd name="T62" fmla="*/ 25 w 40"/>
                <a:gd name="T63" fmla="*/ 30 h 39"/>
                <a:gd name="T64" fmla="*/ 29 w 40"/>
                <a:gd name="T65" fmla="*/ 35 h 39"/>
                <a:gd name="T66" fmla="*/ 33 w 40"/>
                <a:gd name="T67" fmla="*/ 38 h 39"/>
                <a:gd name="T68" fmla="*/ 7 w 40"/>
                <a:gd name="T69" fmla="*/ 15 h 39"/>
                <a:gd name="T70" fmla="*/ 8 w 40"/>
                <a:gd name="T71" fmla="*/ 14 h 39"/>
                <a:gd name="T72" fmla="*/ 6 w 40"/>
                <a:gd name="T73" fmla="*/ 14 h 39"/>
                <a:gd name="T74" fmla="*/ 6 w 40"/>
                <a:gd name="T75" fmla="*/ 17 h 39"/>
                <a:gd name="T76" fmla="*/ 7 w 40"/>
                <a:gd name="T77" fmla="*/ 18 h 39"/>
                <a:gd name="T78" fmla="*/ 7 w 40"/>
                <a:gd name="T79" fmla="*/ 16 h 39"/>
                <a:gd name="T80" fmla="*/ 9 w 40"/>
                <a:gd name="T81" fmla="*/ 19 h 39"/>
                <a:gd name="T82" fmla="*/ 11 w 40"/>
                <a:gd name="T83" fmla="*/ 20 h 39"/>
                <a:gd name="T84" fmla="*/ 9 w 40"/>
                <a:gd name="T85" fmla="*/ 23 h 39"/>
                <a:gd name="T86" fmla="*/ 10 w 40"/>
                <a:gd name="T87" fmla="*/ 24 h 39"/>
                <a:gd name="T88" fmla="*/ 19 w 40"/>
                <a:gd name="T89" fmla="*/ 30 h 39"/>
                <a:gd name="T90" fmla="*/ 23 w 40"/>
                <a:gd name="T91" fmla="*/ 31 h 39"/>
                <a:gd name="T92" fmla="*/ 21 w 40"/>
                <a:gd name="T93" fmla="*/ 34 h 39"/>
                <a:gd name="T94" fmla="*/ 23 w 40"/>
                <a:gd name="T95" fmla="*/ 34 h 39"/>
                <a:gd name="T96" fmla="*/ 25 w 40"/>
                <a:gd name="T97" fmla="*/ 34 h 39"/>
                <a:gd name="T98" fmla="*/ 25 w 40"/>
                <a:gd name="T99" fmla="*/ 34 h 39"/>
                <a:gd name="T100" fmla="*/ 18 w 40"/>
                <a:gd name="T101" fmla="*/ 33 h 39"/>
                <a:gd name="T102" fmla="*/ 18 w 40"/>
                <a:gd name="T103" fmla="*/ 33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40" h="39">
                  <a:moveTo>
                    <a:pt x="33" y="38"/>
                  </a:moveTo>
                  <a:cubicBezTo>
                    <a:pt x="33" y="38"/>
                    <a:pt x="33" y="39"/>
                    <a:pt x="33" y="39"/>
                  </a:cubicBezTo>
                  <a:cubicBezTo>
                    <a:pt x="33" y="38"/>
                    <a:pt x="33" y="38"/>
                    <a:pt x="32" y="37"/>
                  </a:cubicBezTo>
                  <a:cubicBezTo>
                    <a:pt x="32" y="37"/>
                    <a:pt x="31" y="37"/>
                    <a:pt x="30" y="37"/>
                  </a:cubicBezTo>
                  <a:cubicBezTo>
                    <a:pt x="29" y="36"/>
                    <a:pt x="29" y="35"/>
                    <a:pt x="28" y="34"/>
                  </a:cubicBezTo>
                  <a:cubicBezTo>
                    <a:pt x="26" y="33"/>
                    <a:pt x="25" y="32"/>
                    <a:pt x="24" y="31"/>
                  </a:cubicBezTo>
                  <a:cubicBezTo>
                    <a:pt x="23" y="30"/>
                    <a:pt x="22" y="30"/>
                    <a:pt x="21" y="29"/>
                  </a:cubicBezTo>
                  <a:cubicBezTo>
                    <a:pt x="20" y="29"/>
                    <a:pt x="18" y="29"/>
                    <a:pt x="17" y="29"/>
                  </a:cubicBezTo>
                  <a:cubicBezTo>
                    <a:pt x="16" y="28"/>
                    <a:pt x="16" y="28"/>
                    <a:pt x="16" y="27"/>
                  </a:cubicBezTo>
                  <a:cubicBezTo>
                    <a:pt x="15" y="27"/>
                    <a:pt x="15" y="27"/>
                    <a:pt x="14" y="26"/>
                  </a:cubicBezTo>
                  <a:cubicBezTo>
                    <a:pt x="13" y="25"/>
                    <a:pt x="12" y="24"/>
                    <a:pt x="12" y="23"/>
                  </a:cubicBezTo>
                  <a:cubicBezTo>
                    <a:pt x="11" y="22"/>
                    <a:pt x="11" y="22"/>
                    <a:pt x="12" y="22"/>
                  </a:cubicBezTo>
                  <a:cubicBezTo>
                    <a:pt x="12" y="22"/>
                    <a:pt x="12" y="22"/>
                    <a:pt x="12" y="22"/>
                  </a:cubicBezTo>
                  <a:cubicBezTo>
                    <a:pt x="12" y="22"/>
                    <a:pt x="13" y="22"/>
                    <a:pt x="13" y="22"/>
                  </a:cubicBezTo>
                  <a:cubicBezTo>
                    <a:pt x="13" y="21"/>
                    <a:pt x="12" y="21"/>
                    <a:pt x="12" y="21"/>
                  </a:cubicBezTo>
                  <a:cubicBezTo>
                    <a:pt x="11" y="20"/>
                    <a:pt x="11" y="20"/>
                    <a:pt x="10" y="19"/>
                  </a:cubicBezTo>
                  <a:cubicBezTo>
                    <a:pt x="10" y="18"/>
                    <a:pt x="10" y="18"/>
                    <a:pt x="9" y="18"/>
                  </a:cubicBezTo>
                  <a:cubicBezTo>
                    <a:pt x="9" y="18"/>
                    <a:pt x="8" y="17"/>
                    <a:pt x="8" y="17"/>
                  </a:cubicBezTo>
                  <a:cubicBezTo>
                    <a:pt x="9" y="18"/>
                    <a:pt x="10" y="17"/>
                    <a:pt x="10" y="16"/>
                  </a:cubicBezTo>
                  <a:cubicBezTo>
                    <a:pt x="10" y="15"/>
                    <a:pt x="9" y="14"/>
                    <a:pt x="8" y="14"/>
                  </a:cubicBezTo>
                  <a:cubicBezTo>
                    <a:pt x="8" y="13"/>
                    <a:pt x="7" y="12"/>
                    <a:pt x="6" y="12"/>
                  </a:cubicBezTo>
                  <a:cubicBezTo>
                    <a:pt x="6" y="12"/>
                    <a:pt x="5" y="12"/>
                    <a:pt x="5" y="12"/>
                  </a:cubicBezTo>
                  <a:cubicBezTo>
                    <a:pt x="5" y="13"/>
                    <a:pt x="5" y="13"/>
                    <a:pt x="5" y="14"/>
                  </a:cubicBezTo>
                  <a:cubicBezTo>
                    <a:pt x="5" y="14"/>
                    <a:pt x="5" y="14"/>
                    <a:pt x="4" y="15"/>
                  </a:cubicBezTo>
                  <a:cubicBezTo>
                    <a:pt x="4" y="15"/>
                    <a:pt x="4" y="15"/>
                    <a:pt x="4" y="15"/>
                  </a:cubicBezTo>
                  <a:cubicBezTo>
                    <a:pt x="3" y="15"/>
                    <a:pt x="4" y="16"/>
                    <a:pt x="3" y="17"/>
                  </a:cubicBezTo>
                  <a:cubicBezTo>
                    <a:pt x="2" y="18"/>
                    <a:pt x="2" y="16"/>
                    <a:pt x="2" y="15"/>
                  </a:cubicBezTo>
                  <a:cubicBezTo>
                    <a:pt x="1" y="15"/>
                    <a:pt x="1" y="15"/>
                    <a:pt x="1" y="14"/>
                  </a:cubicBezTo>
                  <a:cubicBezTo>
                    <a:pt x="1" y="14"/>
                    <a:pt x="2" y="14"/>
                    <a:pt x="2" y="14"/>
                  </a:cubicBezTo>
                  <a:cubicBezTo>
                    <a:pt x="1" y="14"/>
                    <a:pt x="1" y="14"/>
                    <a:pt x="1" y="13"/>
                  </a:cubicBezTo>
                  <a:cubicBezTo>
                    <a:pt x="1" y="13"/>
                    <a:pt x="1" y="13"/>
                    <a:pt x="1" y="12"/>
                  </a:cubicBezTo>
                  <a:cubicBezTo>
                    <a:pt x="1" y="12"/>
                    <a:pt x="0" y="11"/>
                    <a:pt x="0" y="10"/>
                  </a:cubicBezTo>
                  <a:cubicBezTo>
                    <a:pt x="1" y="11"/>
                    <a:pt x="4" y="12"/>
                    <a:pt x="3" y="10"/>
                  </a:cubicBezTo>
                  <a:cubicBezTo>
                    <a:pt x="4" y="10"/>
                    <a:pt x="5" y="11"/>
                    <a:pt x="6" y="10"/>
                  </a:cubicBezTo>
                  <a:cubicBezTo>
                    <a:pt x="7" y="10"/>
                    <a:pt x="7" y="9"/>
                    <a:pt x="7" y="9"/>
                  </a:cubicBezTo>
                  <a:cubicBezTo>
                    <a:pt x="7" y="9"/>
                    <a:pt x="9" y="11"/>
                    <a:pt x="10" y="10"/>
                  </a:cubicBezTo>
                  <a:cubicBezTo>
                    <a:pt x="10" y="10"/>
                    <a:pt x="12" y="12"/>
                    <a:pt x="13" y="11"/>
                  </a:cubicBezTo>
                  <a:cubicBezTo>
                    <a:pt x="13" y="10"/>
                    <a:pt x="12" y="10"/>
                    <a:pt x="12" y="9"/>
                  </a:cubicBezTo>
                  <a:cubicBezTo>
                    <a:pt x="12" y="9"/>
                    <a:pt x="13" y="9"/>
                    <a:pt x="13" y="9"/>
                  </a:cubicBezTo>
                  <a:cubicBezTo>
                    <a:pt x="12" y="8"/>
                    <a:pt x="13" y="8"/>
                    <a:pt x="13" y="8"/>
                  </a:cubicBezTo>
                  <a:cubicBezTo>
                    <a:pt x="14" y="7"/>
                    <a:pt x="14" y="8"/>
                    <a:pt x="15" y="7"/>
                  </a:cubicBezTo>
                  <a:cubicBezTo>
                    <a:pt x="15" y="6"/>
                    <a:pt x="15" y="6"/>
                    <a:pt x="15" y="5"/>
                  </a:cubicBezTo>
                  <a:cubicBezTo>
                    <a:pt x="15" y="5"/>
                    <a:pt x="14" y="4"/>
                    <a:pt x="15" y="4"/>
                  </a:cubicBezTo>
                  <a:cubicBezTo>
                    <a:pt x="15" y="4"/>
                    <a:pt x="15" y="4"/>
                    <a:pt x="15" y="4"/>
                  </a:cubicBezTo>
                  <a:cubicBezTo>
                    <a:pt x="16" y="3"/>
                    <a:pt x="16" y="3"/>
                    <a:pt x="17" y="3"/>
                  </a:cubicBezTo>
                  <a:cubicBezTo>
                    <a:pt x="17" y="3"/>
                    <a:pt x="17" y="3"/>
                    <a:pt x="17" y="2"/>
                  </a:cubicBezTo>
                  <a:cubicBezTo>
                    <a:pt x="18" y="2"/>
                    <a:pt x="18" y="2"/>
                    <a:pt x="18" y="2"/>
                  </a:cubicBezTo>
                  <a:cubicBezTo>
                    <a:pt x="19" y="2"/>
                    <a:pt x="19" y="2"/>
                    <a:pt x="19" y="2"/>
                  </a:cubicBezTo>
                  <a:cubicBezTo>
                    <a:pt x="19" y="1"/>
                    <a:pt x="19" y="1"/>
                    <a:pt x="19" y="1"/>
                  </a:cubicBezTo>
                  <a:cubicBezTo>
                    <a:pt x="19" y="0"/>
                    <a:pt x="20" y="1"/>
                    <a:pt x="20" y="1"/>
                  </a:cubicBezTo>
                  <a:cubicBezTo>
                    <a:pt x="21" y="1"/>
                    <a:pt x="22" y="1"/>
                    <a:pt x="23" y="2"/>
                  </a:cubicBezTo>
                  <a:cubicBezTo>
                    <a:pt x="23" y="3"/>
                    <a:pt x="24" y="4"/>
                    <a:pt x="24" y="4"/>
                  </a:cubicBezTo>
                  <a:cubicBezTo>
                    <a:pt x="25" y="4"/>
                    <a:pt x="25" y="4"/>
                    <a:pt x="25" y="4"/>
                  </a:cubicBezTo>
                  <a:cubicBezTo>
                    <a:pt x="26" y="5"/>
                    <a:pt x="26" y="5"/>
                    <a:pt x="26" y="6"/>
                  </a:cubicBezTo>
                  <a:cubicBezTo>
                    <a:pt x="27" y="6"/>
                    <a:pt x="28" y="7"/>
                    <a:pt x="28" y="7"/>
                  </a:cubicBezTo>
                  <a:cubicBezTo>
                    <a:pt x="29" y="7"/>
                    <a:pt x="30" y="7"/>
                    <a:pt x="31" y="7"/>
                  </a:cubicBezTo>
                  <a:cubicBezTo>
                    <a:pt x="32" y="8"/>
                    <a:pt x="33" y="8"/>
                    <a:pt x="34" y="7"/>
                  </a:cubicBezTo>
                  <a:cubicBezTo>
                    <a:pt x="34" y="7"/>
                    <a:pt x="35" y="7"/>
                    <a:pt x="36" y="6"/>
                  </a:cubicBezTo>
                  <a:cubicBezTo>
                    <a:pt x="36" y="6"/>
                    <a:pt x="37" y="5"/>
                    <a:pt x="38" y="5"/>
                  </a:cubicBezTo>
                  <a:cubicBezTo>
                    <a:pt x="37" y="6"/>
                    <a:pt x="36" y="7"/>
                    <a:pt x="36" y="8"/>
                  </a:cubicBezTo>
                  <a:cubicBezTo>
                    <a:pt x="36" y="8"/>
                    <a:pt x="37" y="8"/>
                    <a:pt x="37" y="9"/>
                  </a:cubicBezTo>
                  <a:cubicBezTo>
                    <a:pt x="37" y="9"/>
                    <a:pt x="36" y="10"/>
                    <a:pt x="37" y="10"/>
                  </a:cubicBezTo>
                  <a:cubicBezTo>
                    <a:pt x="37" y="10"/>
                    <a:pt x="38" y="10"/>
                    <a:pt x="38" y="10"/>
                  </a:cubicBezTo>
                  <a:cubicBezTo>
                    <a:pt x="38" y="11"/>
                    <a:pt x="37" y="11"/>
                    <a:pt x="37" y="11"/>
                  </a:cubicBezTo>
                  <a:cubicBezTo>
                    <a:pt x="37" y="11"/>
                    <a:pt x="37" y="12"/>
                    <a:pt x="37" y="12"/>
                  </a:cubicBezTo>
                  <a:cubicBezTo>
                    <a:pt x="38" y="12"/>
                    <a:pt x="39" y="12"/>
                    <a:pt x="39" y="13"/>
                  </a:cubicBezTo>
                  <a:cubicBezTo>
                    <a:pt x="40" y="13"/>
                    <a:pt x="40" y="13"/>
                    <a:pt x="39" y="14"/>
                  </a:cubicBezTo>
                  <a:cubicBezTo>
                    <a:pt x="38" y="14"/>
                    <a:pt x="38" y="14"/>
                    <a:pt x="38" y="15"/>
                  </a:cubicBezTo>
                  <a:cubicBezTo>
                    <a:pt x="38" y="15"/>
                    <a:pt x="38" y="16"/>
                    <a:pt x="37" y="16"/>
                  </a:cubicBezTo>
                  <a:cubicBezTo>
                    <a:pt x="36" y="17"/>
                    <a:pt x="36" y="15"/>
                    <a:pt x="35" y="15"/>
                  </a:cubicBezTo>
                  <a:cubicBezTo>
                    <a:pt x="35" y="14"/>
                    <a:pt x="35" y="14"/>
                    <a:pt x="34" y="14"/>
                  </a:cubicBezTo>
                  <a:cubicBezTo>
                    <a:pt x="33" y="14"/>
                    <a:pt x="33" y="14"/>
                    <a:pt x="32" y="13"/>
                  </a:cubicBezTo>
                  <a:cubicBezTo>
                    <a:pt x="32" y="14"/>
                    <a:pt x="31" y="14"/>
                    <a:pt x="31" y="14"/>
                  </a:cubicBezTo>
                  <a:cubicBezTo>
                    <a:pt x="31" y="13"/>
                    <a:pt x="30" y="14"/>
                    <a:pt x="30" y="14"/>
                  </a:cubicBezTo>
                  <a:cubicBezTo>
                    <a:pt x="29" y="14"/>
                    <a:pt x="29" y="14"/>
                    <a:pt x="28" y="14"/>
                  </a:cubicBezTo>
                  <a:cubicBezTo>
                    <a:pt x="28" y="13"/>
                    <a:pt x="28" y="13"/>
                    <a:pt x="27" y="14"/>
                  </a:cubicBezTo>
                  <a:cubicBezTo>
                    <a:pt x="27" y="14"/>
                    <a:pt x="27" y="14"/>
                    <a:pt x="26" y="14"/>
                  </a:cubicBezTo>
                  <a:cubicBezTo>
                    <a:pt x="26" y="14"/>
                    <a:pt x="26" y="13"/>
                    <a:pt x="25" y="13"/>
                  </a:cubicBezTo>
                  <a:cubicBezTo>
                    <a:pt x="25" y="13"/>
                    <a:pt x="25" y="14"/>
                    <a:pt x="24" y="13"/>
                  </a:cubicBezTo>
                  <a:cubicBezTo>
                    <a:pt x="24" y="13"/>
                    <a:pt x="24" y="12"/>
                    <a:pt x="23" y="13"/>
                  </a:cubicBezTo>
                  <a:cubicBezTo>
                    <a:pt x="22" y="13"/>
                    <a:pt x="22" y="13"/>
                    <a:pt x="21" y="13"/>
                  </a:cubicBezTo>
                  <a:cubicBezTo>
                    <a:pt x="21" y="13"/>
                    <a:pt x="20" y="13"/>
                    <a:pt x="20" y="14"/>
                  </a:cubicBezTo>
                  <a:cubicBezTo>
                    <a:pt x="19" y="14"/>
                    <a:pt x="19" y="15"/>
                    <a:pt x="19" y="15"/>
                  </a:cubicBezTo>
                  <a:cubicBezTo>
                    <a:pt x="18" y="15"/>
                    <a:pt x="18" y="14"/>
                    <a:pt x="18" y="14"/>
                  </a:cubicBezTo>
                  <a:cubicBezTo>
                    <a:pt x="18" y="14"/>
                    <a:pt x="17" y="14"/>
                    <a:pt x="17" y="13"/>
                  </a:cubicBezTo>
                  <a:cubicBezTo>
                    <a:pt x="15" y="12"/>
                    <a:pt x="16" y="15"/>
                    <a:pt x="15" y="17"/>
                  </a:cubicBezTo>
                  <a:cubicBezTo>
                    <a:pt x="15" y="17"/>
                    <a:pt x="15" y="18"/>
                    <a:pt x="16" y="18"/>
                  </a:cubicBezTo>
                  <a:cubicBezTo>
                    <a:pt x="16" y="18"/>
                    <a:pt x="16" y="18"/>
                    <a:pt x="17" y="18"/>
                  </a:cubicBezTo>
                  <a:cubicBezTo>
                    <a:pt x="17" y="19"/>
                    <a:pt x="17" y="19"/>
                    <a:pt x="17" y="19"/>
                  </a:cubicBezTo>
                  <a:cubicBezTo>
                    <a:pt x="17" y="19"/>
                    <a:pt x="17" y="19"/>
                    <a:pt x="17" y="20"/>
                  </a:cubicBezTo>
                  <a:cubicBezTo>
                    <a:pt x="17" y="20"/>
                    <a:pt x="17" y="20"/>
                    <a:pt x="17" y="20"/>
                  </a:cubicBezTo>
                  <a:cubicBezTo>
                    <a:pt x="17" y="20"/>
                    <a:pt x="18" y="20"/>
                    <a:pt x="18" y="20"/>
                  </a:cubicBezTo>
                  <a:cubicBezTo>
                    <a:pt x="18" y="21"/>
                    <a:pt x="18" y="22"/>
                    <a:pt x="19" y="23"/>
                  </a:cubicBezTo>
                  <a:cubicBezTo>
                    <a:pt x="19" y="24"/>
                    <a:pt x="21" y="26"/>
                    <a:pt x="22" y="27"/>
                  </a:cubicBezTo>
                  <a:cubicBezTo>
                    <a:pt x="23" y="28"/>
                    <a:pt x="23" y="29"/>
                    <a:pt x="24" y="29"/>
                  </a:cubicBezTo>
                  <a:cubicBezTo>
                    <a:pt x="25" y="29"/>
                    <a:pt x="25" y="29"/>
                    <a:pt x="25" y="30"/>
                  </a:cubicBezTo>
                  <a:cubicBezTo>
                    <a:pt x="26" y="30"/>
                    <a:pt x="26" y="30"/>
                    <a:pt x="26" y="31"/>
                  </a:cubicBezTo>
                  <a:cubicBezTo>
                    <a:pt x="26" y="32"/>
                    <a:pt x="27" y="32"/>
                    <a:pt x="28" y="33"/>
                  </a:cubicBezTo>
                  <a:cubicBezTo>
                    <a:pt x="28" y="34"/>
                    <a:pt x="29" y="34"/>
                    <a:pt x="29" y="35"/>
                  </a:cubicBezTo>
                  <a:cubicBezTo>
                    <a:pt x="30" y="35"/>
                    <a:pt x="30" y="35"/>
                    <a:pt x="30" y="36"/>
                  </a:cubicBezTo>
                  <a:cubicBezTo>
                    <a:pt x="31" y="36"/>
                    <a:pt x="31" y="36"/>
                    <a:pt x="31" y="36"/>
                  </a:cubicBezTo>
                  <a:cubicBezTo>
                    <a:pt x="32" y="37"/>
                    <a:pt x="34" y="37"/>
                    <a:pt x="33" y="38"/>
                  </a:cubicBezTo>
                  <a:close/>
                  <a:moveTo>
                    <a:pt x="8" y="14"/>
                  </a:moveTo>
                  <a:cubicBezTo>
                    <a:pt x="8" y="13"/>
                    <a:pt x="7" y="14"/>
                    <a:pt x="7" y="14"/>
                  </a:cubicBezTo>
                  <a:cubicBezTo>
                    <a:pt x="6" y="15"/>
                    <a:pt x="7" y="14"/>
                    <a:pt x="7" y="15"/>
                  </a:cubicBezTo>
                  <a:cubicBezTo>
                    <a:pt x="8" y="15"/>
                    <a:pt x="8" y="16"/>
                    <a:pt x="9" y="15"/>
                  </a:cubicBezTo>
                  <a:cubicBezTo>
                    <a:pt x="9" y="15"/>
                    <a:pt x="8" y="14"/>
                    <a:pt x="8" y="14"/>
                  </a:cubicBezTo>
                  <a:cubicBezTo>
                    <a:pt x="8" y="14"/>
                    <a:pt x="8" y="14"/>
                    <a:pt x="8" y="14"/>
                  </a:cubicBezTo>
                  <a:close/>
                  <a:moveTo>
                    <a:pt x="7" y="16"/>
                  </a:moveTo>
                  <a:cubicBezTo>
                    <a:pt x="7" y="16"/>
                    <a:pt x="6" y="15"/>
                    <a:pt x="6" y="15"/>
                  </a:cubicBezTo>
                  <a:cubicBezTo>
                    <a:pt x="6" y="14"/>
                    <a:pt x="5" y="14"/>
                    <a:pt x="6" y="14"/>
                  </a:cubicBezTo>
                  <a:cubicBezTo>
                    <a:pt x="6" y="15"/>
                    <a:pt x="6" y="15"/>
                    <a:pt x="6" y="15"/>
                  </a:cubicBezTo>
                  <a:cubicBezTo>
                    <a:pt x="6" y="16"/>
                    <a:pt x="6" y="16"/>
                    <a:pt x="6" y="16"/>
                  </a:cubicBezTo>
                  <a:cubicBezTo>
                    <a:pt x="6" y="17"/>
                    <a:pt x="6" y="17"/>
                    <a:pt x="6" y="17"/>
                  </a:cubicBezTo>
                  <a:cubicBezTo>
                    <a:pt x="6" y="18"/>
                    <a:pt x="6" y="19"/>
                    <a:pt x="6" y="20"/>
                  </a:cubicBezTo>
                  <a:cubicBezTo>
                    <a:pt x="7" y="20"/>
                    <a:pt x="7" y="19"/>
                    <a:pt x="7" y="19"/>
                  </a:cubicBezTo>
                  <a:cubicBezTo>
                    <a:pt x="7" y="19"/>
                    <a:pt x="7" y="19"/>
                    <a:pt x="7" y="18"/>
                  </a:cubicBezTo>
                  <a:cubicBezTo>
                    <a:pt x="7" y="18"/>
                    <a:pt x="7" y="18"/>
                    <a:pt x="7" y="17"/>
                  </a:cubicBezTo>
                  <a:cubicBezTo>
                    <a:pt x="7" y="17"/>
                    <a:pt x="7" y="17"/>
                    <a:pt x="7" y="16"/>
                  </a:cubicBezTo>
                  <a:cubicBezTo>
                    <a:pt x="7" y="16"/>
                    <a:pt x="7" y="16"/>
                    <a:pt x="7" y="16"/>
                  </a:cubicBezTo>
                  <a:close/>
                  <a:moveTo>
                    <a:pt x="9" y="19"/>
                  </a:moveTo>
                  <a:cubicBezTo>
                    <a:pt x="9" y="19"/>
                    <a:pt x="9" y="18"/>
                    <a:pt x="9" y="18"/>
                  </a:cubicBezTo>
                  <a:cubicBezTo>
                    <a:pt x="8" y="18"/>
                    <a:pt x="9" y="19"/>
                    <a:pt x="9" y="19"/>
                  </a:cubicBezTo>
                  <a:cubicBezTo>
                    <a:pt x="9" y="20"/>
                    <a:pt x="10" y="20"/>
                    <a:pt x="10" y="20"/>
                  </a:cubicBezTo>
                  <a:cubicBezTo>
                    <a:pt x="10" y="21"/>
                    <a:pt x="10" y="21"/>
                    <a:pt x="11" y="21"/>
                  </a:cubicBezTo>
                  <a:cubicBezTo>
                    <a:pt x="11" y="22"/>
                    <a:pt x="11" y="21"/>
                    <a:pt x="11" y="20"/>
                  </a:cubicBezTo>
                  <a:cubicBezTo>
                    <a:pt x="10" y="20"/>
                    <a:pt x="10" y="19"/>
                    <a:pt x="9" y="19"/>
                  </a:cubicBezTo>
                  <a:cubicBezTo>
                    <a:pt x="9" y="19"/>
                    <a:pt x="9" y="19"/>
                    <a:pt x="9" y="19"/>
                  </a:cubicBezTo>
                  <a:close/>
                  <a:moveTo>
                    <a:pt x="9" y="23"/>
                  </a:moveTo>
                  <a:cubicBezTo>
                    <a:pt x="9" y="23"/>
                    <a:pt x="12" y="27"/>
                    <a:pt x="12" y="27"/>
                  </a:cubicBezTo>
                  <a:cubicBezTo>
                    <a:pt x="13" y="26"/>
                    <a:pt x="12" y="25"/>
                    <a:pt x="11" y="25"/>
                  </a:cubicBezTo>
                  <a:cubicBezTo>
                    <a:pt x="11" y="25"/>
                    <a:pt x="11" y="24"/>
                    <a:pt x="10" y="24"/>
                  </a:cubicBezTo>
                  <a:cubicBezTo>
                    <a:pt x="10" y="24"/>
                    <a:pt x="10" y="23"/>
                    <a:pt x="9" y="23"/>
                  </a:cubicBezTo>
                  <a:cubicBezTo>
                    <a:pt x="9" y="23"/>
                    <a:pt x="10" y="23"/>
                    <a:pt x="9" y="23"/>
                  </a:cubicBezTo>
                  <a:close/>
                  <a:moveTo>
                    <a:pt x="19" y="30"/>
                  </a:moveTo>
                  <a:cubicBezTo>
                    <a:pt x="18" y="30"/>
                    <a:pt x="19" y="30"/>
                    <a:pt x="19" y="31"/>
                  </a:cubicBezTo>
                  <a:cubicBezTo>
                    <a:pt x="19" y="31"/>
                    <a:pt x="20" y="31"/>
                    <a:pt x="20" y="31"/>
                  </a:cubicBezTo>
                  <a:cubicBezTo>
                    <a:pt x="21" y="31"/>
                    <a:pt x="22" y="31"/>
                    <a:pt x="23" y="31"/>
                  </a:cubicBezTo>
                  <a:cubicBezTo>
                    <a:pt x="23" y="30"/>
                    <a:pt x="20" y="30"/>
                    <a:pt x="20" y="30"/>
                  </a:cubicBezTo>
                  <a:cubicBezTo>
                    <a:pt x="20" y="30"/>
                    <a:pt x="19" y="30"/>
                    <a:pt x="19" y="30"/>
                  </a:cubicBezTo>
                  <a:close/>
                  <a:moveTo>
                    <a:pt x="21" y="34"/>
                  </a:moveTo>
                  <a:cubicBezTo>
                    <a:pt x="22" y="35"/>
                    <a:pt x="23" y="35"/>
                    <a:pt x="24" y="34"/>
                  </a:cubicBezTo>
                  <a:cubicBezTo>
                    <a:pt x="24" y="34"/>
                    <a:pt x="25" y="35"/>
                    <a:pt x="25" y="34"/>
                  </a:cubicBezTo>
                  <a:cubicBezTo>
                    <a:pt x="24" y="34"/>
                    <a:pt x="24" y="34"/>
                    <a:pt x="23" y="34"/>
                  </a:cubicBezTo>
                  <a:cubicBezTo>
                    <a:pt x="23" y="34"/>
                    <a:pt x="21" y="34"/>
                    <a:pt x="21" y="34"/>
                  </a:cubicBezTo>
                  <a:cubicBezTo>
                    <a:pt x="22" y="34"/>
                    <a:pt x="21" y="34"/>
                    <a:pt x="21" y="34"/>
                  </a:cubicBezTo>
                  <a:close/>
                  <a:moveTo>
                    <a:pt x="25" y="34"/>
                  </a:moveTo>
                  <a:cubicBezTo>
                    <a:pt x="26" y="34"/>
                    <a:pt x="27" y="36"/>
                    <a:pt x="28" y="36"/>
                  </a:cubicBezTo>
                  <a:cubicBezTo>
                    <a:pt x="28" y="35"/>
                    <a:pt x="27" y="34"/>
                    <a:pt x="26" y="34"/>
                  </a:cubicBezTo>
                  <a:cubicBezTo>
                    <a:pt x="26" y="34"/>
                    <a:pt x="26" y="33"/>
                    <a:pt x="25" y="34"/>
                  </a:cubicBezTo>
                  <a:cubicBezTo>
                    <a:pt x="25" y="34"/>
                    <a:pt x="25" y="34"/>
                    <a:pt x="25" y="34"/>
                  </a:cubicBezTo>
                  <a:cubicBezTo>
                    <a:pt x="26" y="34"/>
                    <a:pt x="25" y="34"/>
                    <a:pt x="25" y="34"/>
                  </a:cubicBezTo>
                  <a:close/>
                  <a:moveTo>
                    <a:pt x="18" y="33"/>
                  </a:moveTo>
                  <a:cubicBezTo>
                    <a:pt x="18" y="33"/>
                    <a:pt x="17" y="33"/>
                    <a:pt x="17" y="34"/>
                  </a:cubicBezTo>
                  <a:cubicBezTo>
                    <a:pt x="18" y="34"/>
                    <a:pt x="19" y="33"/>
                    <a:pt x="18" y="33"/>
                  </a:cubicBezTo>
                  <a:cubicBezTo>
                    <a:pt x="18" y="33"/>
                    <a:pt x="18" y="33"/>
                    <a:pt x="18" y="33"/>
                  </a:cubicBezTo>
                  <a:cubicBezTo>
                    <a:pt x="18" y="33"/>
                    <a:pt x="18" y="33"/>
                    <a:pt x="18" y="33"/>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09" name="Freeform 818">
              <a:extLst>
                <a:ext uri="{FF2B5EF4-FFF2-40B4-BE49-F238E27FC236}">
                  <a16:creationId xmlns:a16="http://schemas.microsoft.com/office/drawing/2014/main" id="{1D0B3DF6-F9A5-714F-3C39-5087BC374837}"/>
                </a:ext>
              </a:extLst>
            </p:cNvPr>
            <p:cNvSpPr>
              <a:spLocks/>
            </p:cNvSpPr>
            <p:nvPr/>
          </p:nvSpPr>
          <p:spPr bwMode="auto">
            <a:xfrm>
              <a:off x="6003925" y="3492500"/>
              <a:ext cx="184150" cy="115888"/>
            </a:xfrm>
            <a:custGeom>
              <a:avLst/>
              <a:gdLst>
                <a:gd name="T0" fmla="*/ 39 w 44"/>
                <a:gd name="T1" fmla="*/ 4 h 28"/>
                <a:gd name="T2" fmla="*/ 37 w 44"/>
                <a:gd name="T3" fmla="*/ 3 h 28"/>
                <a:gd name="T4" fmla="*/ 35 w 44"/>
                <a:gd name="T5" fmla="*/ 2 h 28"/>
                <a:gd name="T6" fmla="*/ 29 w 44"/>
                <a:gd name="T7" fmla="*/ 2 h 28"/>
                <a:gd name="T8" fmla="*/ 25 w 44"/>
                <a:gd name="T9" fmla="*/ 4 h 28"/>
                <a:gd name="T10" fmla="*/ 20 w 44"/>
                <a:gd name="T11" fmla="*/ 5 h 28"/>
                <a:gd name="T12" fmla="*/ 16 w 44"/>
                <a:gd name="T13" fmla="*/ 5 h 28"/>
                <a:gd name="T14" fmla="*/ 11 w 44"/>
                <a:gd name="T15" fmla="*/ 4 h 28"/>
                <a:gd name="T16" fmla="*/ 4 w 44"/>
                <a:gd name="T17" fmla="*/ 3 h 28"/>
                <a:gd name="T18" fmla="*/ 4 w 44"/>
                <a:gd name="T19" fmla="*/ 1 h 28"/>
                <a:gd name="T20" fmla="*/ 2 w 44"/>
                <a:gd name="T21" fmla="*/ 2 h 28"/>
                <a:gd name="T22" fmla="*/ 2 w 44"/>
                <a:gd name="T23" fmla="*/ 6 h 28"/>
                <a:gd name="T24" fmla="*/ 3 w 44"/>
                <a:gd name="T25" fmla="*/ 8 h 28"/>
                <a:gd name="T26" fmla="*/ 5 w 44"/>
                <a:gd name="T27" fmla="*/ 10 h 28"/>
                <a:gd name="T28" fmla="*/ 4 w 44"/>
                <a:gd name="T29" fmla="*/ 12 h 28"/>
                <a:gd name="T30" fmla="*/ 1 w 44"/>
                <a:gd name="T31" fmla="*/ 13 h 28"/>
                <a:gd name="T32" fmla="*/ 1 w 44"/>
                <a:gd name="T33" fmla="*/ 16 h 28"/>
                <a:gd name="T34" fmla="*/ 1 w 44"/>
                <a:gd name="T35" fmla="*/ 18 h 28"/>
                <a:gd name="T36" fmla="*/ 4 w 44"/>
                <a:gd name="T37" fmla="*/ 22 h 28"/>
                <a:gd name="T38" fmla="*/ 4 w 44"/>
                <a:gd name="T39" fmla="*/ 27 h 28"/>
                <a:gd name="T40" fmla="*/ 8 w 44"/>
                <a:gd name="T41" fmla="*/ 26 h 28"/>
                <a:gd name="T42" fmla="*/ 12 w 44"/>
                <a:gd name="T43" fmla="*/ 25 h 28"/>
                <a:gd name="T44" fmla="*/ 14 w 44"/>
                <a:gd name="T45" fmla="*/ 25 h 28"/>
                <a:gd name="T46" fmla="*/ 15 w 44"/>
                <a:gd name="T47" fmla="*/ 25 h 28"/>
                <a:gd name="T48" fmla="*/ 16 w 44"/>
                <a:gd name="T49" fmla="*/ 26 h 28"/>
                <a:gd name="T50" fmla="*/ 20 w 44"/>
                <a:gd name="T51" fmla="*/ 28 h 28"/>
                <a:gd name="T52" fmla="*/ 24 w 44"/>
                <a:gd name="T53" fmla="*/ 27 h 28"/>
                <a:gd name="T54" fmla="*/ 26 w 44"/>
                <a:gd name="T55" fmla="*/ 24 h 28"/>
                <a:gd name="T56" fmla="*/ 29 w 44"/>
                <a:gd name="T57" fmla="*/ 23 h 28"/>
                <a:gd name="T58" fmla="*/ 33 w 44"/>
                <a:gd name="T59" fmla="*/ 20 h 28"/>
                <a:gd name="T60" fmla="*/ 34 w 44"/>
                <a:gd name="T61" fmla="*/ 20 h 28"/>
                <a:gd name="T62" fmla="*/ 36 w 44"/>
                <a:gd name="T63" fmla="*/ 22 h 28"/>
                <a:gd name="T64" fmla="*/ 37 w 44"/>
                <a:gd name="T65" fmla="*/ 21 h 28"/>
                <a:gd name="T66" fmla="*/ 38 w 44"/>
                <a:gd name="T67" fmla="*/ 19 h 28"/>
                <a:gd name="T68" fmla="*/ 35 w 44"/>
                <a:gd name="T69" fmla="*/ 17 h 28"/>
                <a:gd name="T70" fmla="*/ 37 w 44"/>
                <a:gd name="T71" fmla="*/ 15 h 28"/>
                <a:gd name="T72" fmla="*/ 38 w 44"/>
                <a:gd name="T73" fmla="*/ 11 h 28"/>
                <a:gd name="T74" fmla="*/ 42 w 44"/>
                <a:gd name="T75" fmla="*/ 8 h 28"/>
                <a:gd name="T76" fmla="*/ 41 w 44"/>
                <a:gd name="T77" fmla="*/ 5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44" h="28">
                  <a:moveTo>
                    <a:pt x="41" y="5"/>
                  </a:moveTo>
                  <a:cubicBezTo>
                    <a:pt x="40" y="5"/>
                    <a:pt x="39" y="5"/>
                    <a:pt x="39" y="4"/>
                  </a:cubicBezTo>
                  <a:cubicBezTo>
                    <a:pt x="38" y="3"/>
                    <a:pt x="39" y="3"/>
                    <a:pt x="38" y="3"/>
                  </a:cubicBezTo>
                  <a:cubicBezTo>
                    <a:pt x="37" y="3"/>
                    <a:pt x="37" y="3"/>
                    <a:pt x="37" y="3"/>
                  </a:cubicBezTo>
                  <a:cubicBezTo>
                    <a:pt x="37" y="3"/>
                    <a:pt x="36" y="2"/>
                    <a:pt x="36" y="2"/>
                  </a:cubicBezTo>
                  <a:cubicBezTo>
                    <a:pt x="36" y="2"/>
                    <a:pt x="35" y="2"/>
                    <a:pt x="35" y="2"/>
                  </a:cubicBezTo>
                  <a:cubicBezTo>
                    <a:pt x="35" y="2"/>
                    <a:pt x="34" y="2"/>
                    <a:pt x="34" y="2"/>
                  </a:cubicBezTo>
                  <a:cubicBezTo>
                    <a:pt x="32" y="1"/>
                    <a:pt x="31" y="1"/>
                    <a:pt x="29" y="2"/>
                  </a:cubicBezTo>
                  <a:cubicBezTo>
                    <a:pt x="28" y="2"/>
                    <a:pt x="28" y="2"/>
                    <a:pt x="27" y="3"/>
                  </a:cubicBezTo>
                  <a:cubicBezTo>
                    <a:pt x="26" y="3"/>
                    <a:pt x="25" y="4"/>
                    <a:pt x="25" y="4"/>
                  </a:cubicBezTo>
                  <a:cubicBezTo>
                    <a:pt x="24" y="5"/>
                    <a:pt x="24" y="5"/>
                    <a:pt x="23" y="5"/>
                  </a:cubicBezTo>
                  <a:cubicBezTo>
                    <a:pt x="22" y="6"/>
                    <a:pt x="21" y="6"/>
                    <a:pt x="20" y="5"/>
                  </a:cubicBezTo>
                  <a:cubicBezTo>
                    <a:pt x="20" y="5"/>
                    <a:pt x="19" y="5"/>
                    <a:pt x="18" y="5"/>
                  </a:cubicBezTo>
                  <a:cubicBezTo>
                    <a:pt x="17" y="5"/>
                    <a:pt x="17" y="5"/>
                    <a:pt x="16" y="5"/>
                  </a:cubicBezTo>
                  <a:cubicBezTo>
                    <a:pt x="15" y="4"/>
                    <a:pt x="14" y="5"/>
                    <a:pt x="14" y="5"/>
                  </a:cubicBezTo>
                  <a:cubicBezTo>
                    <a:pt x="13" y="5"/>
                    <a:pt x="12" y="4"/>
                    <a:pt x="11" y="4"/>
                  </a:cubicBezTo>
                  <a:cubicBezTo>
                    <a:pt x="9" y="4"/>
                    <a:pt x="8" y="3"/>
                    <a:pt x="6" y="4"/>
                  </a:cubicBezTo>
                  <a:cubicBezTo>
                    <a:pt x="6" y="4"/>
                    <a:pt x="3" y="4"/>
                    <a:pt x="4" y="3"/>
                  </a:cubicBezTo>
                  <a:cubicBezTo>
                    <a:pt x="4" y="2"/>
                    <a:pt x="6" y="2"/>
                    <a:pt x="5" y="2"/>
                  </a:cubicBezTo>
                  <a:cubicBezTo>
                    <a:pt x="5" y="1"/>
                    <a:pt x="5" y="1"/>
                    <a:pt x="4" y="1"/>
                  </a:cubicBezTo>
                  <a:cubicBezTo>
                    <a:pt x="4" y="1"/>
                    <a:pt x="4" y="1"/>
                    <a:pt x="3" y="0"/>
                  </a:cubicBezTo>
                  <a:cubicBezTo>
                    <a:pt x="3" y="1"/>
                    <a:pt x="3" y="1"/>
                    <a:pt x="2" y="2"/>
                  </a:cubicBezTo>
                  <a:cubicBezTo>
                    <a:pt x="2" y="2"/>
                    <a:pt x="2" y="2"/>
                    <a:pt x="1" y="3"/>
                  </a:cubicBezTo>
                  <a:cubicBezTo>
                    <a:pt x="0" y="4"/>
                    <a:pt x="1" y="5"/>
                    <a:pt x="2" y="6"/>
                  </a:cubicBezTo>
                  <a:cubicBezTo>
                    <a:pt x="2" y="7"/>
                    <a:pt x="2" y="7"/>
                    <a:pt x="2" y="7"/>
                  </a:cubicBezTo>
                  <a:cubicBezTo>
                    <a:pt x="2" y="8"/>
                    <a:pt x="3" y="8"/>
                    <a:pt x="3" y="8"/>
                  </a:cubicBezTo>
                  <a:cubicBezTo>
                    <a:pt x="4" y="9"/>
                    <a:pt x="4" y="9"/>
                    <a:pt x="4" y="9"/>
                  </a:cubicBezTo>
                  <a:cubicBezTo>
                    <a:pt x="4" y="10"/>
                    <a:pt x="5" y="10"/>
                    <a:pt x="5" y="10"/>
                  </a:cubicBezTo>
                  <a:cubicBezTo>
                    <a:pt x="5" y="11"/>
                    <a:pt x="5" y="11"/>
                    <a:pt x="5" y="11"/>
                  </a:cubicBezTo>
                  <a:cubicBezTo>
                    <a:pt x="4" y="12"/>
                    <a:pt x="4" y="12"/>
                    <a:pt x="4" y="12"/>
                  </a:cubicBezTo>
                  <a:cubicBezTo>
                    <a:pt x="3" y="13"/>
                    <a:pt x="3" y="13"/>
                    <a:pt x="3" y="13"/>
                  </a:cubicBezTo>
                  <a:cubicBezTo>
                    <a:pt x="2" y="13"/>
                    <a:pt x="2" y="13"/>
                    <a:pt x="1" y="13"/>
                  </a:cubicBezTo>
                  <a:cubicBezTo>
                    <a:pt x="1" y="14"/>
                    <a:pt x="2" y="14"/>
                    <a:pt x="1" y="15"/>
                  </a:cubicBezTo>
                  <a:cubicBezTo>
                    <a:pt x="1" y="15"/>
                    <a:pt x="1" y="15"/>
                    <a:pt x="1" y="16"/>
                  </a:cubicBezTo>
                  <a:cubicBezTo>
                    <a:pt x="2" y="16"/>
                    <a:pt x="2" y="16"/>
                    <a:pt x="2" y="17"/>
                  </a:cubicBezTo>
                  <a:cubicBezTo>
                    <a:pt x="2" y="18"/>
                    <a:pt x="1" y="18"/>
                    <a:pt x="1" y="18"/>
                  </a:cubicBezTo>
                  <a:cubicBezTo>
                    <a:pt x="1" y="19"/>
                    <a:pt x="2" y="20"/>
                    <a:pt x="3" y="20"/>
                  </a:cubicBezTo>
                  <a:cubicBezTo>
                    <a:pt x="4" y="20"/>
                    <a:pt x="4" y="21"/>
                    <a:pt x="4" y="22"/>
                  </a:cubicBezTo>
                  <a:cubicBezTo>
                    <a:pt x="4" y="23"/>
                    <a:pt x="5" y="23"/>
                    <a:pt x="5" y="24"/>
                  </a:cubicBezTo>
                  <a:cubicBezTo>
                    <a:pt x="5" y="25"/>
                    <a:pt x="5" y="26"/>
                    <a:pt x="4" y="27"/>
                  </a:cubicBezTo>
                  <a:cubicBezTo>
                    <a:pt x="5" y="27"/>
                    <a:pt x="6" y="27"/>
                    <a:pt x="6" y="27"/>
                  </a:cubicBezTo>
                  <a:cubicBezTo>
                    <a:pt x="7" y="27"/>
                    <a:pt x="7" y="26"/>
                    <a:pt x="8" y="26"/>
                  </a:cubicBezTo>
                  <a:cubicBezTo>
                    <a:pt x="9" y="26"/>
                    <a:pt x="9" y="27"/>
                    <a:pt x="10" y="26"/>
                  </a:cubicBezTo>
                  <a:cubicBezTo>
                    <a:pt x="11" y="26"/>
                    <a:pt x="11" y="25"/>
                    <a:pt x="12" y="25"/>
                  </a:cubicBezTo>
                  <a:cubicBezTo>
                    <a:pt x="13" y="25"/>
                    <a:pt x="13" y="25"/>
                    <a:pt x="13" y="25"/>
                  </a:cubicBezTo>
                  <a:cubicBezTo>
                    <a:pt x="14" y="25"/>
                    <a:pt x="13" y="25"/>
                    <a:pt x="14" y="25"/>
                  </a:cubicBezTo>
                  <a:cubicBezTo>
                    <a:pt x="14" y="25"/>
                    <a:pt x="14" y="25"/>
                    <a:pt x="14" y="25"/>
                  </a:cubicBezTo>
                  <a:cubicBezTo>
                    <a:pt x="14" y="25"/>
                    <a:pt x="15" y="25"/>
                    <a:pt x="15" y="25"/>
                  </a:cubicBezTo>
                  <a:cubicBezTo>
                    <a:pt x="15" y="25"/>
                    <a:pt x="15" y="25"/>
                    <a:pt x="15" y="25"/>
                  </a:cubicBezTo>
                  <a:cubicBezTo>
                    <a:pt x="16" y="25"/>
                    <a:pt x="16" y="25"/>
                    <a:pt x="16" y="26"/>
                  </a:cubicBezTo>
                  <a:cubicBezTo>
                    <a:pt x="16" y="26"/>
                    <a:pt x="17" y="26"/>
                    <a:pt x="17" y="27"/>
                  </a:cubicBezTo>
                  <a:cubicBezTo>
                    <a:pt x="18" y="26"/>
                    <a:pt x="20" y="27"/>
                    <a:pt x="20" y="28"/>
                  </a:cubicBezTo>
                  <a:cubicBezTo>
                    <a:pt x="21" y="28"/>
                    <a:pt x="22" y="27"/>
                    <a:pt x="22" y="27"/>
                  </a:cubicBezTo>
                  <a:cubicBezTo>
                    <a:pt x="23" y="27"/>
                    <a:pt x="24" y="27"/>
                    <a:pt x="24" y="27"/>
                  </a:cubicBezTo>
                  <a:cubicBezTo>
                    <a:pt x="26" y="27"/>
                    <a:pt x="27" y="26"/>
                    <a:pt x="27" y="25"/>
                  </a:cubicBezTo>
                  <a:cubicBezTo>
                    <a:pt x="26" y="25"/>
                    <a:pt x="26" y="24"/>
                    <a:pt x="26" y="24"/>
                  </a:cubicBezTo>
                  <a:cubicBezTo>
                    <a:pt x="26" y="23"/>
                    <a:pt x="27" y="23"/>
                    <a:pt x="27" y="23"/>
                  </a:cubicBezTo>
                  <a:cubicBezTo>
                    <a:pt x="27" y="23"/>
                    <a:pt x="28" y="23"/>
                    <a:pt x="29" y="23"/>
                  </a:cubicBezTo>
                  <a:cubicBezTo>
                    <a:pt x="29" y="22"/>
                    <a:pt x="29" y="22"/>
                    <a:pt x="29" y="22"/>
                  </a:cubicBezTo>
                  <a:cubicBezTo>
                    <a:pt x="30" y="21"/>
                    <a:pt x="32" y="22"/>
                    <a:pt x="33" y="20"/>
                  </a:cubicBezTo>
                  <a:cubicBezTo>
                    <a:pt x="33" y="20"/>
                    <a:pt x="33" y="21"/>
                    <a:pt x="33" y="21"/>
                  </a:cubicBezTo>
                  <a:cubicBezTo>
                    <a:pt x="34" y="21"/>
                    <a:pt x="34" y="20"/>
                    <a:pt x="34" y="20"/>
                  </a:cubicBezTo>
                  <a:cubicBezTo>
                    <a:pt x="35" y="20"/>
                    <a:pt x="35" y="21"/>
                    <a:pt x="35" y="21"/>
                  </a:cubicBezTo>
                  <a:cubicBezTo>
                    <a:pt x="36" y="22"/>
                    <a:pt x="36" y="22"/>
                    <a:pt x="36" y="22"/>
                  </a:cubicBezTo>
                  <a:cubicBezTo>
                    <a:pt x="36" y="22"/>
                    <a:pt x="36" y="21"/>
                    <a:pt x="37" y="21"/>
                  </a:cubicBezTo>
                  <a:cubicBezTo>
                    <a:pt x="37" y="21"/>
                    <a:pt x="37" y="21"/>
                    <a:pt x="37" y="21"/>
                  </a:cubicBezTo>
                  <a:cubicBezTo>
                    <a:pt x="38" y="21"/>
                    <a:pt x="38" y="21"/>
                    <a:pt x="39" y="21"/>
                  </a:cubicBezTo>
                  <a:cubicBezTo>
                    <a:pt x="39" y="20"/>
                    <a:pt x="38" y="20"/>
                    <a:pt x="38" y="19"/>
                  </a:cubicBezTo>
                  <a:cubicBezTo>
                    <a:pt x="37" y="19"/>
                    <a:pt x="37" y="18"/>
                    <a:pt x="37" y="18"/>
                  </a:cubicBezTo>
                  <a:cubicBezTo>
                    <a:pt x="36" y="17"/>
                    <a:pt x="36" y="17"/>
                    <a:pt x="35" y="17"/>
                  </a:cubicBezTo>
                  <a:cubicBezTo>
                    <a:pt x="35" y="17"/>
                    <a:pt x="35" y="16"/>
                    <a:pt x="36" y="16"/>
                  </a:cubicBezTo>
                  <a:cubicBezTo>
                    <a:pt x="36" y="16"/>
                    <a:pt x="37" y="15"/>
                    <a:pt x="37" y="15"/>
                  </a:cubicBezTo>
                  <a:cubicBezTo>
                    <a:pt x="37" y="15"/>
                    <a:pt x="38" y="14"/>
                    <a:pt x="38" y="14"/>
                  </a:cubicBezTo>
                  <a:cubicBezTo>
                    <a:pt x="38" y="13"/>
                    <a:pt x="38" y="12"/>
                    <a:pt x="38" y="11"/>
                  </a:cubicBezTo>
                  <a:cubicBezTo>
                    <a:pt x="38" y="11"/>
                    <a:pt x="38" y="10"/>
                    <a:pt x="39" y="10"/>
                  </a:cubicBezTo>
                  <a:cubicBezTo>
                    <a:pt x="40" y="8"/>
                    <a:pt x="40" y="8"/>
                    <a:pt x="42" y="8"/>
                  </a:cubicBezTo>
                  <a:cubicBezTo>
                    <a:pt x="44" y="8"/>
                    <a:pt x="43" y="6"/>
                    <a:pt x="43" y="5"/>
                  </a:cubicBezTo>
                  <a:cubicBezTo>
                    <a:pt x="42" y="5"/>
                    <a:pt x="41" y="5"/>
                    <a:pt x="41" y="5"/>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10" name="Freeform 819">
              <a:extLst>
                <a:ext uri="{FF2B5EF4-FFF2-40B4-BE49-F238E27FC236}">
                  <a16:creationId xmlns:a16="http://schemas.microsoft.com/office/drawing/2014/main" id="{15AAB025-2453-CFDC-4F52-CE47E77DC5DF}"/>
                </a:ext>
              </a:extLst>
            </p:cNvPr>
            <p:cNvSpPr>
              <a:spLocks/>
            </p:cNvSpPr>
            <p:nvPr/>
          </p:nvSpPr>
          <p:spPr bwMode="auto">
            <a:xfrm>
              <a:off x="5451476" y="3187700"/>
              <a:ext cx="107950" cy="87313"/>
            </a:xfrm>
            <a:custGeom>
              <a:avLst/>
              <a:gdLst>
                <a:gd name="T0" fmla="*/ 6 w 26"/>
                <a:gd name="T1" fmla="*/ 3 h 21"/>
                <a:gd name="T2" fmla="*/ 8 w 26"/>
                <a:gd name="T3" fmla="*/ 3 h 21"/>
                <a:gd name="T4" fmla="*/ 11 w 26"/>
                <a:gd name="T5" fmla="*/ 3 h 21"/>
                <a:gd name="T6" fmla="*/ 12 w 26"/>
                <a:gd name="T7" fmla="*/ 2 h 21"/>
                <a:gd name="T8" fmla="*/ 13 w 26"/>
                <a:gd name="T9" fmla="*/ 1 h 21"/>
                <a:gd name="T10" fmla="*/ 14 w 26"/>
                <a:gd name="T11" fmla="*/ 1 h 21"/>
                <a:gd name="T12" fmla="*/ 16 w 26"/>
                <a:gd name="T13" fmla="*/ 1 h 21"/>
                <a:gd name="T14" fmla="*/ 17 w 26"/>
                <a:gd name="T15" fmla="*/ 2 h 21"/>
                <a:gd name="T16" fmla="*/ 19 w 26"/>
                <a:gd name="T17" fmla="*/ 3 h 21"/>
                <a:gd name="T18" fmla="*/ 21 w 26"/>
                <a:gd name="T19" fmla="*/ 3 h 21"/>
                <a:gd name="T20" fmla="*/ 22 w 26"/>
                <a:gd name="T21" fmla="*/ 6 h 21"/>
                <a:gd name="T22" fmla="*/ 21 w 26"/>
                <a:gd name="T23" fmla="*/ 7 h 21"/>
                <a:gd name="T24" fmla="*/ 24 w 26"/>
                <a:gd name="T25" fmla="*/ 9 h 21"/>
                <a:gd name="T26" fmla="*/ 26 w 26"/>
                <a:gd name="T27" fmla="*/ 12 h 21"/>
                <a:gd name="T28" fmla="*/ 24 w 26"/>
                <a:gd name="T29" fmla="*/ 15 h 21"/>
                <a:gd name="T30" fmla="*/ 22 w 26"/>
                <a:gd name="T31" fmla="*/ 17 h 21"/>
                <a:gd name="T32" fmla="*/ 22 w 26"/>
                <a:gd name="T33" fmla="*/ 21 h 21"/>
                <a:gd name="T34" fmla="*/ 20 w 26"/>
                <a:gd name="T35" fmla="*/ 21 h 21"/>
                <a:gd name="T36" fmla="*/ 19 w 26"/>
                <a:gd name="T37" fmla="*/ 20 h 21"/>
                <a:gd name="T38" fmla="*/ 17 w 26"/>
                <a:gd name="T39" fmla="*/ 19 h 21"/>
                <a:gd name="T40" fmla="*/ 16 w 26"/>
                <a:gd name="T41" fmla="*/ 18 h 21"/>
                <a:gd name="T42" fmla="*/ 15 w 26"/>
                <a:gd name="T43" fmla="*/ 16 h 21"/>
                <a:gd name="T44" fmla="*/ 14 w 26"/>
                <a:gd name="T45" fmla="*/ 16 h 21"/>
                <a:gd name="T46" fmla="*/ 11 w 26"/>
                <a:gd name="T47" fmla="*/ 17 h 21"/>
                <a:gd name="T48" fmla="*/ 11 w 26"/>
                <a:gd name="T49" fmla="*/ 15 h 21"/>
                <a:gd name="T50" fmla="*/ 11 w 26"/>
                <a:gd name="T51" fmla="*/ 14 h 21"/>
                <a:gd name="T52" fmla="*/ 8 w 26"/>
                <a:gd name="T53" fmla="*/ 13 h 21"/>
                <a:gd name="T54" fmla="*/ 5 w 26"/>
                <a:gd name="T55" fmla="*/ 11 h 21"/>
                <a:gd name="T56" fmla="*/ 3 w 26"/>
                <a:gd name="T57" fmla="*/ 8 h 21"/>
                <a:gd name="T58" fmla="*/ 2 w 26"/>
                <a:gd name="T59" fmla="*/ 8 h 21"/>
                <a:gd name="T60" fmla="*/ 1 w 26"/>
                <a:gd name="T61" fmla="*/ 6 h 21"/>
                <a:gd name="T62" fmla="*/ 2 w 26"/>
                <a:gd name="T63" fmla="*/ 4 h 21"/>
                <a:gd name="T64" fmla="*/ 6 w 26"/>
                <a:gd name="T65" fmla="*/ 2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6" h="21">
                  <a:moveTo>
                    <a:pt x="6" y="2"/>
                  </a:moveTo>
                  <a:cubicBezTo>
                    <a:pt x="6" y="2"/>
                    <a:pt x="6" y="3"/>
                    <a:pt x="6" y="3"/>
                  </a:cubicBezTo>
                  <a:cubicBezTo>
                    <a:pt x="7" y="3"/>
                    <a:pt x="7" y="3"/>
                    <a:pt x="7" y="3"/>
                  </a:cubicBezTo>
                  <a:cubicBezTo>
                    <a:pt x="7" y="3"/>
                    <a:pt x="7" y="2"/>
                    <a:pt x="8" y="3"/>
                  </a:cubicBezTo>
                  <a:cubicBezTo>
                    <a:pt x="8" y="3"/>
                    <a:pt x="9" y="3"/>
                    <a:pt x="9" y="3"/>
                  </a:cubicBezTo>
                  <a:cubicBezTo>
                    <a:pt x="10" y="4"/>
                    <a:pt x="10" y="3"/>
                    <a:pt x="11" y="3"/>
                  </a:cubicBezTo>
                  <a:cubicBezTo>
                    <a:pt x="11" y="3"/>
                    <a:pt x="12" y="2"/>
                    <a:pt x="12" y="2"/>
                  </a:cubicBezTo>
                  <a:cubicBezTo>
                    <a:pt x="12" y="2"/>
                    <a:pt x="12" y="2"/>
                    <a:pt x="12" y="2"/>
                  </a:cubicBezTo>
                  <a:cubicBezTo>
                    <a:pt x="12" y="2"/>
                    <a:pt x="13" y="2"/>
                    <a:pt x="13" y="2"/>
                  </a:cubicBezTo>
                  <a:cubicBezTo>
                    <a:pt x="13" y="2"/>
                    <a:pt x="13" y="2"/>
                    <a:pt x="13" y="1"/>
                  </a:cubicBezTo>
                  <a:cubicBezTo>
                    <a:pt x="13" y="1"/>
                    <a:pt x="13" y="0"/>
                    <a:pt x="14" y="0"/>
                  </a:cubicBezTo>
                  <a:cubicBezTo>
                    <a:pt x="14" y="1"/>
                    <a:pt x="14" y="1"/>
                    <a:pt x="14" y="1"/>
                  </a:cubicBezTo>
                  <a:cubicBezTo>
                    <a:pt x="15" y="1"/>
                    <a:pt x="15" y="0"/>
                    <a:pt x="16" y="0"/>
                  </a:cubicBezTo>
                  <a:cubicBezTo>
                    <a:pt x="16" y="0"/>
                    <a:pt x="15" y="1"/>
                    <a:pt x="16" y="1"/>
                  </a:cubicBezTo>
                  <a:cubicBezTo>
                    <a:pt x="17" y="1"/>
                    <a:pt x="17" y="1"/>
                    <a:pt x="17" y="0"/>
                  </a:cubicBezTo>
                  <a:cubicBezTo>
                    <a:pt x="17" y="1"/>
                    <a:pt x="17" y="1"/>
                    <a:pt x="17" y="2"/>
                  </a:cubicBezTo>
                  <a:cubicBezTo>
                    <a:pt x="18" y="2"/>
                    <a:pt x="18" y="2"/>
                    <a:pt x="18" y="2"/>
                  </a:cubicBezTo>
                  <a:cubicBezTo>
                    <a:pt x="19" y="3"/>
                    <a:pt x="19" y="3"/>
                    <a:pt x="19" y="3"/>
                  </a:cubicBezTo>
                  <a:cubicBezTo>
                    <a:pt x="20" y="3"/>
                    <a:pt x="20" y="3"/>
                    <a:pt x="20" y="3"/>
                  </a:cubicBezTo>
                  <a:cubicBezTo>
                    <a:pt x="20" y="3"/>
                    <a:pt x="20" y="3"/>
                    <a:pt x="21" y="3"/>
                  </a:cubicBezTo>
                  <a:cubicBezTo>
                    <a:pt x="21" y="3"/>
                    <a:pt x="22" y="3"/>
                    <a:pt x="22" y="4"/>
                  </a:cubicBezTo>
                  <a:cubicBezTo>
                    <a:pt x="23" y="4"/>
                    <a:pt x="22" y="5"/>
                    <a:pt x="22" y="6"/>
                  </a:cubicBezTo>
                  <a:cubicBezTo>
                    <a:pt x="22" y="6"/>
                    <a:pt x="22" y="6"/>
                    <a:pt x="22" y="7"/>
                  </a:cubicBezTo>
                  <a:cubicBezTo>
                    <a:pt x="22" y="7"/>
                    <a:pt x="21" y="7"/>
                    <a:pt x="21" y="7"/>
                  </a:cubicBezTo>
                  <a:cubicBezTo>
                    <a:pt x="21" y="8"/>
                    <a:pt x="22" y="8"/>
                    <a:pt x="23" y="8"/>
                  </a:cubicBezTo>
                  <a:cubicBezTo>
                    <a:pt x="23" y="8"/>
                    <a:pt x="24" y="8"/>
                    <a:pt x="24" y="9"/>
                  </a:cubicBezTo>
                  <a:cubicBezTo>
                    <a:pt x="25" y="9"/>
                    <a:pt x="25" y="10"/>
                    <a:pt x="25" y="11"/>
                  </a:cubicBezTo>
                  <a:cubicBezTo>
                    <a:pt x="25" y="11"/>
                    <a:pt x="26" y="11"/>
                    <a:pt x="26" y="12"/>
                  </a:cubicBezTo>
                  <a:cubicBezTo>
                    <a:pt x="26" y="13"/>
                    <a:pt x="26" y="13"/>
                    <a:pt x="25" y="13"/>
                  </a:cubicBezTo>
                  <a:cubicBezTo>
                    <a:pt x="25" y="14"/>
                    <a:pt x="25" y="14"/>
                    <a:pt x="24" y="15"/>
                  </a:cubicBezTo>
                  <a:cubicBezTo>
                    <a:pt x="24" y="15"/>
                    <a:pt x="23" y="15"/>
                    <a:pt x="23" y="15"/>
                  </a:cubicBezTo>
                  <a:cubicBezTo>
                    <a:pt x="22" y="16"/>
                    <a:pt x="22" y="17"/>
                    <a:pt x="22" y="17"/>
                  </a:cubicBezTo>
                  <a:cubicBezTo>
                    <a:pt x="22" y="18"/>
                    <a:pt x="22" y="19"/>
                    <a:pt x="22" y="19"/>
                  </a:cubicBezTo>
                  <a:cubicBezTo>
                    <a:pt x="23" y="20"/>
                    <a:pt x="23" y="20"/>
                    <a:pt x="22" y="21"/>
                  </a:cubicBezTo>
                  <a:cubicBezTo>
                    <a:pt x="22" y="21"/>
                    <a:pt x="20" y="21"/>
                    <a:pt x="20" y="21"/>
                  </a:cubicBezTo>
                  <a:cubicBezTo>
                    <a:pt x="20" y="21"/>
                    <a:pt x="20" y="21"/>
                    <a:pt x="20" y="21"/>
                  </a:cubicBezTo>
                  <a:cubicBezTo>
                    <a:pt x="20" y="20"/>
                    <a:pt x="19" y="20"/>
                    <a:pt x="19" y="20"/>
                  </a:cubicBezTo>
                  <a:cubicBezTo>
                    <a:pt x="19" y="20"/>
                    <a:pt x="19" y="20"/>
                    <a:pt x="19" y="20"/>
                  </a:cubicBezTo>
                  <a:cubicBezTo>
                    <a:pt x="19" y="19"/>
                    <a:pt x="18" y="20"/>
                    <a:pt x="18" y="19"/>
                  </a:cubicBezTo>
                  <a:cubicBezTo>
                    <a:pt x="18" y="19"/>
                    <a:pt x="17" y="19"/>
                    <a:pt x="17" y="19"/>
                  </a:cubicBezTo>
                  <a:cubicBezTo>
                    <a:pt x="17" y="18"/>
                    <a:pt x="17" y="18"/>
                    <a:pt x="17" y="18"/>
                  </a:cubicBezTo>
                  <a:cubicBezTo>
                    <a:pt x="16" y="18"/>
                    <a:pt x="16" y="18"/>
                    <a:pt x="16" y="18"/>
                  </a:cubicBezTo>
                  <a:cubicBezTo>
                    <a:pt x="15" y="18"/>
                    <a:pt x="16" y="18"/>
                    <a:pt x="16" y="17"/>
                  </a:cubicBezTo>
                  <a:cubicBezTo>
                    <a:pt x="16" y="17"/>
                    <a:pt x="16" y="17"/>
                    <a:pt x="15" y="16"/>
                  </a:cubicBezTo>
                  <a:cubicBezTo>
                    <a:pt x="15" y="16"/>
                    <a:pt x="16" y="15"/>
                    <a:pt x="16" y="15"/>
                  </a:cubicBezTo>
                  <a:cubicBezTo>
                    <a:pt x="15" y="14"/>
                    <a:pt x="15" y="17"/>
                    <a:pt x="14" y="16"/>
                  </a:cubicBezTo>
                  <a:cubicBezTo>
                    <a:pt x="14" y="17"/>
                    <a:pt x="13" y="17"/>
                    <a:pt x="12" y="17"/>
                  </a:cubicBezTo>
                  <a:cubicBezTo>
                    <a:pt x="12" y="17"/>
                    <a:pt x="11" y="17"/>
                    <a:pt x="11" y="17"/>
                  </a:cubicBezTo>
                  <a:cubicBezTo>
                    <a:pt x="11" y="16"/>
                    <a:pt x="11" y="16"/>
                    <a:pt x="11" y="16"/>
                  </a:cubicBezTo>
                  <a:cubicBezTo>
                    <a:pt x="12" y="15"/>
                    <a:pt x="11" y="15"/>
                    <a:pt x="11" y="15"/>
                  </a:cubicBezTo>
                  <a:cubicBezTo>
                    <a:pt x="11" y="15"/>
                    <a:pt x="11" y="15"/>
                    <a:pt x="11" y="14"/>
                  </a:cubicBezTo>
                  <a:cubicBezTo>
                    <a:pt x="12" y="14"/>
                    <a:pt x="12" y="14"/>
                    <a:pt x="11" y="14"/>
                  </a:cubicBezTo>
                  <a:cubicBezTo>
                    <a:pt x="11" y="13"/>
                    <a:pt x="11" y="13"/>
                    <a:pt x="10" y="13"/>
                  </a:cubicBezTo>
                  <a:cubicBezTo>
                    <a:pt x="10" y="13"/>
                    <a:pt x="9" y="13"/>
                    <a:pt x="8" y="13"/>
                  </a:cubicBezTo>
                  <a:cubicBezTo>
                    <a:pt x="8" y="13"/>
                    <a:pt x="8" y="12"/>
                    <a:pt x="7" y="11"/>
                  </a:cubicBezTo>
                  <a:cubicBezTo>
                    <a:pt x="7" y="11"/>
                    <a:pt x="6" y="11"/>
                    <a:pt x="5" y="11"/>
                  </a:cubicBezTo>
                  <a:cubicBezTo>
                    <a:pt x="5" y="10"/>
                    <a:pt x="5" y="9"/>
                    <a:pt x="5" y="9"/>
                  </a:cubicBezTo>
                  <a:cubicBezTo>
                    <a:pt x="4" y="8"/>
                    <a:pt x="4" y="8"/>
                    <a:pt x="3" y="8"/>
                  </a:cubicBezTo>
                  <a:cubicBezTo>
                    <a:pt x="3" y="9"/>
                    <a:pt x="3" y="9"/>
                    <a:pt x="2" y="9"/>
                  </a:cubicBezTo>
                  <a:cubicBezTo>
                    <a:pt x="2" y="9"/>
                    <a:pt x="2" y="8"/>
                    <a:pt x="2" y="8"/>
                  </a:cubicBezTo>
                  <a:cubicBezTo>
                    <a:pt x="1" y="7"/>
                    <a:pt x="1" y="8"/>
                    <a:pt x="1" y="7"/>
                  </a:cubicBezTo>
                  <a:cubicBezTo>
                    <a:pt x="1" y="6"/>
                    <a:pt x="1" y="6"/>
                    <a:pt x="1" y="6"/>
                  </a:cubicBezTo>
                  <a:cubicBezTo>
                    <a:pt x="1" y="5"/>
                    <a:pt x="0" y="5"/>
                    <a:pt x="0" y="5"/>
                  </a:cubicBezTo>
                  <a:cubicBezTo>
                    <a:pt x="1" y="4"/>
                    <a:pt x="1" y="4"/>
                    <a:pt x="2" y="4"/>
                  </a:cubicBezTo>
                  <a:cubicBezTo>
                    <a:pt x="2" y="3"/>
                    <a:pt x="3" y="3"/>
                    <a:pt x="3" y="3"/>
                  </a:cubicBezTo>
                  <a:cubicBezTo>
                    <a:pt x="4" y="3"/>
                    <a:pt x="5" y="1"/>
                    <a:pt x="6" y="2"/>
                  </a:cubicBezTo>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11" name="Freeform 820">
              <a:extLst>
                <a:ext uri="{FF2B5EF4-FFF2-40B4-BE49-F238E27FC236}">
                  <a16:creationId xmlns:a16="http://schemas.microsoft.com/office/drawing/2014/main" id="{62F34780-F4C4-2C8D-DE5E-E2A241324A1F}"/>
                </a:ext>
              </a:extLst>
            </p:cNvPr>
            <p:cNvSpPr>
              <a:spLocks/>
            </p:cNvSpPr>
            <p:nvPr/>
          </p:nvSpPr>
          <p:spPr bwMode="auto">
            <a:xfrm>
              <a:off x="5451476" y="3187700"/>
              <a:ext cx="107950" cy="87313"/>
            </a:xfrm>
            <a:custGeom>
              <a:avLst/>
              <a:gdLst>
                <a:gd name="T0" fmla="*/ 6 w 26"/>
                <a:gd name="T1" fmla="*/ 3 h 21"/>
                <a:gd name="T2" fmla="*/ 8 w 26"/>
                <a:gd name="T3" fmla="*/ 3 h 21"/>
                <a:gd name="T4" fmla="*/ 11 w 26"/>
                <a:gd name="T5" fmla="*/ 3 h 21"/>
                <a:gd name="T6" fmla="*/ 12 w 26"/>
                <a:gd name="T7" fmla="*/ 2 h 21"/>
                <a:gd name="T8" fmla="*/ 13 w 26"/>
                <a:gd name="T9" fmla="*/ 1 h 21"/>
                <a:gd name="T10" fmla="*/ 14 w 26"/>
                <a:gd name="T11" fmla="*/ 1 h 21"/>
                <a:gd name="T12" fmla="*/ 16 w 26"/>
                <a:gd name="T13" fmla="*/ 1 h 21"/>
                <a:gd name="T14" fmla="*/ 17 w 26"/>
                <a:gd name="T15" fmla="*/ 2 h 21"/>
                <a:gd name="T16" fmla="*/ 19 w 26"/>
                <a:gd name="T17" fmla="*/ 3 h 21"/>
                <a:gd name="T18" fmla="*/ 21 w 26"/>
                <a:gd name="T19" fmla="*/ 3 h 21"/>
                <a:gd name="T20" fmla="*/ 22 w 26"/>
                <a:gd name="T21" fmla="*/ 6 h 21"/>
                <a:gd name="T22" fmla="*/ 21 w 26"/>
                <a:gd name="T23" fmla="*/ 7 h 21"/>
                <a:gd name="T24" fmla="*/ 24 w 26"/>
                <a:gd name="T25" fmla="*/ 9 h 21"/>
                <a:gd name="T26" fmla="*/ 26 w 26"/>
                <a:gd name="T27" fmla="*/ 12 h 21"/>
                <a:gd name="T28" fmla="*/ 24 w 26"/>
                <a:gd name="T29" fmla="*/ 15 h 21"/>
                <a:gd name="T30" fmla="*/ 22 w 26"/>
                <a:gd name="T31" fmla="*/ 17 h 21"/>
                <a:gd name="T32" fmla="*/ 22 w 26"/>
                <a:gd name="T33" fmla="*/ 21 h 21"/>
                <a:gd name="T34" fmla="*/ 20 w 26"/>
                <a:gd name="T35" fmla="*/ 21 h 21"/>
                <a:gd name="T36" fmla="*/ 19 w 26"/>
                <a:gd name="T37" fmla="*/ 20 h 21"/>
                <a:gd name="T38" fmla="*/ 17 w 26"/>
                <a:gd name="T39" fmla="*/ 19 h 21"/>
                <a:gd name="T40" fmla="*/ 16 w 26"/>
                <a:gd name="T41" fmla="*/ 18 h 21"/>
                <a:gd name="T42" fmla="*/ 15 w 26"/>
                <a:gd name="T43" fmla="*/ 16 h 21"/>
                <a:gd name="T44" fmla="*/ 14 w 26"/>
                <a:gd name="T45" fmla="*/ 16 h 21"/>
                <a:gd name="T46" fmla="*/ 11 w 26"/>
                <a:gd name="T47" fmla="*/ 17 h 21"/>
                <a:gd name="T48" fmla="*/ 11 w 26"/>
                <a:gd name="T49" fmla="*/ 15 h 21"/>
                <a:gd name="T50" fmla="*/ 11 w 26"/>
                <a:gd name="T51" fmla="*/ 14 h 21"/>
                <a:gd name="T52" fmla="*/ 8 w 26"/>
                <a:gd name="T53" fmla="*/ 13 h 21"/>
                <a:gd name="T54" fmla="*/ 5 w 26"/>
                <a:gd name="T55" fmla="*/ 11 h 21"/>
                <a:gd name="T56" fmla="*/ 3 w 26"/>
                <a:gd name="T57" fmla="*/ 8 h 21"/>
                <a:gd name="T58" fmla="*/ 2 w 26"/>
                <a:gd name="T59" fmla="*/ 8 h 21"/>
                <a:gd name="T60" fmla="*/ 1 w 26"/>
                <a:gd name="T61" fmla="*/ 6 h 21"/>
                <a:gd name="T62" fmla="*/ 2 w 26"/>
                <a:gd name="T63" fmla="*/ 4 h 21"/>
                <a:gd name="T64" fmla="*/ 6 w 26"/>
                <a:gd name="T65" fmla="*/ 2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6" h="21">
                  <a:moveTo>
                    <a:pt x="6" y="2"/>
                  </a:moveTo>
                  <a:cubicBezTo>
                    <a:pt x="6" y="2"/>
                    <a:pt x="6" y="3"/>
                    <a:pt x="6" y="3"/>
                  </a:cubicBezTo>
                  <a:cubicBezTo>
                    <a:pt x="7" y="3"/>
                    <a:pt x="7" y="3"/>
                    <a:pt x="7" y="3"/>
                  </a:cubicBezTo>
                  <a:cubicBezTo>
                    <a:pt x="7" y="3"/>
                    <a:pt x="7" y="2"/>
                    <a:pt x="8" y="3"/>
                  </a:cubicBezTo>
                  <a:cubicBezTo>
                    <a:pt x="8" y="3"/>
                    <a:pt x="9" y="3"/>
                    <a:pt x="9" y="3"/>
                  </a:cubicBezTo>
                  <a:cubicBezTo>
                    <a:pt x="10" y="4"/>
                    <a:pt x="10" y="3"/>
                    <a:pt x="11" y="3"/>
                  </a:cubicBezTo>
                  <a:cubicBezTo>
                    <a:pt x="11" y="3"/>
                    <a:pt x="12" y="2"/>
                    <a:pt x="12" y="2"/>
                  </a:cubicBezTo>
                  <a:cubicBezTo>
                    <a:pt x="12" y="2"/>
                    <a:pt x="12" y="2"/>
                    <a:pt x="12" y="2"/>
                  </a:cubicBezTo>
                  <a:cubicBezTo>
                    <a:pt x="12" y="2"/>
                    <a:pt x="13" y="2"/>
                    <a:pt x="13" y="2"/>
                  </a:cubicBezTo>
                  <a:cubicBezTo>
                    <a:pt x="13" y="2"/>
                    <a:pt x="13" y="2"/>
                    <a:pt x="13" y="1"/>
                  </a:cubicBezTo>
                  <a:cubicBezTo>
                    <a:pt x="13" y="1"/>
                    <a:pt x="13" y="0"/>
                    <a:pt x="14" y="0"/>
                  </a:cubicBezTo>
                  <a:cubicBezTo>
                    <a:pt x="14" y="1"/>
                    <a:pt x="14" y="1"/>
                    <a:pt x="14" y="1"/>
                  </a:cubicBezTo>
                  <a:cubicBezTo>
                    <a:pt x="15" y="1"/>
                    <a:pt x="15" y="0"/>
                    <a:pt x="16" y="0"/>
                  </a:cubicBezTo>
                  <a:cubicBezTo>
                    <a:pt x="16" y="0"/>
                    <a:pt x="15" y="1"/>
                    <a:pt x="16" y="1"/>
                  </a:cubicBezTo>
                  <a:cubicBezTo>
                    <a:pt x="17" y="1"/>
                    <a:pt x="17" y="1"/>
                    <a:pt x="17" y="0"/>
                  </a:cubicBezTo>
                  <a:cubicBezTo>
                    <a:pt x="17" y="1"/>
                    <a:pt x="17" y="1"/>
                    <a:pt x="17" y="2"/>
                  </a:cubicBezTo>
                  <a:cubicBezTo>
                    <a:pt x="18" y="2"/>
                    <a:pt x="18" y="2"/>
                    <a:pt x="18" y="2"/>
                  </a:cubicBezTo>
                  <a:cubicBezTo>
                    <a:pt x="19" y="3"/>
                    <a:pt x="19" y="3"/>
                    <a:pt x="19" y="3"/>
                  </a:cubicBezTo>
                  <a:cubicBezTo>
                    <a:pt x="20" y="3"/>
                    <a:pt x="20" y="3"/>
                    <a:pt x="20" y="3"/>
                  </a:cubicBezTo>
                  <a:cubicBezTo>
                    <a:pt x="20" y="3"/>
                    <a:pt x="20" y="3"/>
                    <a:pt x="21" y="3"/>
                  </a:cubicBezTo>
                  <a:cubicBezTo>
                    <a:pt x="21" y="3"/>
                    <a:pt x="22" y="3"/>
                    <a:pt x="22" y="4"/>
                  </a:cubicBezTo>
                  <a:cubicBezTo>
                    <a:pt x="23" y="4"/>
                    <a:pt x="22" y="5"/>
                    <a:pt x="22" y="6"/>
                  </a:cubicBezTo>
                  <a:cubicBezTo>
                    <a:pt x="22" y="6"/>
                    <a:pt x="22" y="6"/>
                    <a:pt x="22" y="7"/>
                  </a:cubicBezTo>
                  <a:cubicBezTo>
                    <a:pt x="22" y="7"/>
                    <a:pt x="21" y="7"/>
                    <a:pt x="21" y="7"/>
                  </a:cubicBezTo>
                  <a:cubicBezTo>
                    <a:pt x="21" y="8"/>
                    <a:pt x="22" y="8"/>
                    <a:pt x="23" y="8"/>
                  </a:cubicBezTo>
                  <a:cubicBezTo>
                    <a:pt x="23" y="8"/>
                    <a:pt x="24" y="8"/>
                    <a:pt x="24" y="9"/>
                  </a:cubicBezTo>
                  <a:cubicBezTo>
                    <a:pt x="25" y="9"/>
                    <a:pt x="25" y="10"/>
                    <a:pt x="25" y="11"/>
                  </a:cubicBezTo>
                  <a:cubicBezTo>
                    <a:pt x="25" y="11"/>
                    <a:pt x="26" y="11"/>
                    <a:pt x="26" y="12"/>
                  </a:cubicBezTo>
                  <a:cubicBezTo>
                    <a:pt x="26" y="13"/>
                    <a:pt x="26" y="13"/>
                    <a:pt x="25" y="13"/>
                  </a:cubicBezTo>
                  <a:cubicBezTo>
                    <a:pt x="25" y="14"/>
                    <a:pt x="25" y="14"/>
                    <a:pt x="24" y="15"/>
                  </a:cubicBezTo>
                  <a:cubicBezTo>
                    <a:pt x="24" y="15"/>
                    <a:pt x="23" y="15"/>
                    <a:pt x="23" y="15"/>
                  </a:cubicBezTo>
                  <a:cubicBezTo>
                    <a:pt x="22" y="16"/>
                    <a:pt x="22" y="17"/>
                    <a:pt x="22" y="17"/>
                  </a:cubicBezTo>
                  <a:cubicBezTo>
                    <a:pt x="22" y="18"/>
                    <a:pt x="22" y="19"/>
                    <a:pt x="22" y="19"/>
                  </a:cubicBezTo>
                  <a:cubicBezTo>
                    <a:pt x="23" y="20"/>
                    <a:pt x="23" y="20"/>
                    <a:pt x="22" y="21"/>
                  </a:cubicBezTo>
                  <a:cubicBezTo>
                    <a:pt x="22" y="21"/>
                    <a:pt x="20" y="21"/>
                    <a:pt x="20" y="21"/>
                  </a:cubicBezTo>
                  <a:cubicBezTo>
                    <a:pt x="20" y="21"/>
                    <a:pt x="20" y="21"/>
                    <a:pt x="20" y="21"/>
                  </a:cubicBezTo>
                  <a:cubicBezTo>
                    <a:pt x="20" y="20"/>
                    <a:pt x="19" y="20"/>
                    <a:pt x="19" y="20"/>
                  </a:cubicBezTo>
                  <a:cubicBezTo>
                    <a:pt x="19" y="20"/>
                    <a:pt x="19" y="20"/>
                    <a:pt x="19" y="20"/>
                  </a:cubicBezTo>
                  <a:cubicBezTo>
                    <a:pt x="19" y="19"/>
                    <a:pt x="18" y="20"/>
                    <a:pt x="18" y="19"/>
                  </a:cubicBezTo>
                  <a:cubicBezTo>
                    <a:pt x="18" y="19"/>
                    <a:pt x="17" y="19"/>
                    <a:pt x="17" y="19"/>
                  </a:cubicBezTo>
                  <a:cubicBezTo>
                    <a:pt x="17" y="18"/>
                    <a:pt x="17" y="18"/>
                    <a:pt x="17" y="18"/>
                  </a:cubicBezTo>
                  <a:cubicBezTo>
                    <a:pt x="16" y="18"/>
                    <a:pt x="16" y="18"/>
                    <a:pt x="16" y="18"/>
                  </a:cubicBezTo>
                  <a:cubicBezTo>
                    <a:pt x="15" y="18"/>
                    <a:pt x="16" y="18"/>
                    <a:pt x="16" y="17"/>
                  </a:cubicBezTo>
                  <a:cubicBezTo>
                    <a:pt x="16" y="17"/>
                    <a:pt x="16" y="17"/>
                    <a:pt x="15" y="16"/>
                  </a:cubicBezTo>
                  <a:cubicBezTo>
                    <a:pt x="15" y="16"/>
                    <a:pt x="16" y="15"/>
                    <a:pt x="16" y="15"/>
                  </a:cubicBezTo>
                  <a:cubicBezTo>
                    <a:pt x="15" y="14"/>
                    <a:pt x="15" y="17"/>
                    <a:pt x="14" y="16"/>
                  </a:cubicBezTo>
                  <a:cubicBezTo>
                    <a:pt x="14" y="17"/>
                    <a:pt x="13" y="17"/>
                    <a:pt x="12" y="17"/>
                  </a:cubicBezTo>
                  <a:cubicBezTo>
                    <a:pt x="12" y="17"/>
                    <a:pt x="11" y="17"/>
                    <a:pt x="11" y="17"/>
                  </a:cubicBezTo>
                  <a:cubicBezTo>
                    <a:pt x="11" y="16"/>
                    <a:pt x="11" y="16"/>
                    <a:pt x="11" y="16"/>
                  </a:cubicBezTo>
                  <a:cubicBezTo>
                    <a:pt x="12" y="15"/>
                    <a:pt x="11" y="15"/>
                    <a:pt x="11" y="15"/>
                  </a:cubicBezTo>
                  <a:cubicBezTo>
                    <a:pt x="11" y="15"/>
                    <a:pt x="11" y="15"/>
                    <a:pt x="11" y="14"/>
                  </a:cubicBezTo>
                  <a:cubicBezTo>
                    <a:pt x="12" y="14"/>
                    <a:pt x="12" y="14"/>
                    <a:pt x="11" y="14"/>
                  </a:cubicBezTo>
                  <a:cubicBezTo>
                    <a:pt x="11" y="13"/>
                    <a:pt x="11" y="13"/>
                    <a:pt x="10" y="13"/>
                  </a:cubicBezTo>
                  <a:cubicBezTo>
                    <a:pt x="10" y="13"/>
                    <a:pt x="9" y="13"/>
                    <a:pt x="8" y="13"/>
                  </a:cubicBezTo>
                  <a:cubicBezTo>
                    <a:pt x="8" y="13"/>
                    <a:pt x="8" y="12"/>
                    <a:pt x="7" y="11"/>
                  </a:cubicBezTo>
                  <a:cubicBezTo>
                    <a:pt x="7" y="11"/>
                    <a:pt x="6" y="11"/>
                    <a:pt x="5" y="11"/>
                  </a:cubicBezTo>
                  <a:cubicBezTo>
                    <a:pt x="5" y="10"/>
                    <a:pt x="5" y="9"/>
                    <a:pt x="5" y="9"/>
                  </a:cubicBezTo>
                  <a:cubicBezTo>
                    <a:pt x="4" y="8"/>
                    <a:pt x="4" y="8"/>
                    <a:pt x="3" y="8"/>
                  </a:cubicBezTo>
                  <a:cubicBezTo>
                    <a:pt x="3" y="9"/>
                    <a:pt x="3" y="9"/>
                    <a:pt x="2" y="9"/>
                  </a:cubicBezTo>
                  <a:cubicBezTo>
                    <a:pt x="2" y="9"/>
                    <a:pt x="2" y="8"/>
                    <a:pt x="2" y="8"/>
                  </a:cubicBezTo>
                  <a:cubicBezTo>
                    <a:pt x="1" y="7"/>
                    <a:pt x="1" y="8"/>
                    <a:pt x="1" y="7"/>
                  </a:cubicBezTo>
                  <a:cubicBezTo>
                    <a:pt x="1" y="6"/>
                    <a:pt x="1" y="6"/>
                    <a:pt x="1" y="6"/>
                  </a:cubicBezTo>
                  <a:cubicBezTo>
                    <a:pt x="1" y="5"/>
                    <a:pt x="0" y="5"/>
                    <a:pt x="0" y="5"/>
                  </a:cubicBezTo>
                  <a:cubicBezTo>
                    <a:pt x="1" y="4"/>
                    <a:pt x="1" y="4"/>
                    <a:pt x="2" y="4"/>
                  </a:cubicBezTo>
                  <a:cubicBezTo>
                    <a:pt x="2" y="3"/>
                    <a:pt x="3" y="3"/>
                    <a:pt x="3" y="3"/>
                  </a:cubicBezTo>
                  <a:cubicBezTo>
                    <a:pt x="4" y="3"/>
                    <a:pt x="5" y="1"/>
                    <a:pt x="6" y="2"/>
                  </a:cubicBezTo>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12" name="Freeform 821">
              <a:extLst>
                <a:ext uri="{FF2B5EF4-FFF2-40B4-BE49-F238E27FC236}">
                  <a16:creationId xmlns:a16="http://schemas.microsoft.com/office/drawing/2014/main" id="{2F2C64E8-23E9-524D-625E-10034063049E}"/>
                </a:ext>
              </a:extLst>
            </p:cNvPr>
            <p:cNvSpPr>
              <a:spLocks/>
            </p:cNvSpPr>
            <p:nvPr/>
          </p:nvSpPr>
          <p:spPr bwMode="auto">
            <a:xfrm>
              <a:off x="6024563" y="2967038"/>
              <a:ext cx="274637" cy="233363"/>
            </a:xfrm>
            <a:custGeom>
              <a:avLst/>
              <a:gdLst>
                <a:gd name="T0" fmla="*/ 8 w 66"/>
                <a:gd name="T1" fmla="*/ 51 h 56"/>
                <a:gd name="T2" fmla="*/ 15 w 66"/>
                <a:gd name="T3" fmla="*/ 48 h 56"/>
                <a:gd name="T4" fmla="*/ 23 w 66"/>
                <a:gd name="T5" fmla="*/ 50 h 56"/>
                <a:gd name="T6" fmla="*/ 27 w 66"/>
                <a:gd name="T7" fmla="*/ 50 h 56"/>
                <a:gd name="T8" fmla="*/ 30 w 66"/>
                <a:gd name="T9" fmla="*/ 52 h 56"/>
                <a:gd name="T10" fmla="*/ 33 w 66"/>
                <a:gd name="T11" fmla="*/ 52 h 56"/>
                <a:gd name="T12" fmla="*/ 36 w 66"/>
                <a:gd name="T13" fmla="*/ 53 h 56"/>
                <a:gd name="T14" fmla="*/ 40 w 66"/>
                <a:gd name="T15" fmla="*/ 52 h 56"/>
                <a:gd name="T16" fmla="*/ 43 w 66"/>
                <a:gd name="T17" fmla="*/ 54 h 56"/>
                <a:gd name="T18" fmla="*/ 47 w 66"/>
                <a:gd name="T19" fmla="*/ 54 h 56"/>
                <a:gd name="T20" fmla="*/ 51 w 66"/>
                <a:gd name="T21" fmla="*/ 52 h 56"/>
                <a:gd name="T22" fmla="*/ 54 w 66"/>
                <a:gd name="T23" fmla="*/ 47 h 56"/>
                <a:gd name="T24" fmla="*/ 59 w 66"/>
                <a:gd name="T25" fmla="*/ 47 h 56"/>
                <a:gd name="T26" fmla="*/ 58 w 66"/>
                <a:gd name="T27" fmla="*/ 42 h 56"/>
                <a:gd name="T28" fmla="*/ 58 w 66"/>
                <a:gd name="T29" fmla="*/ 40 h 56"/>
                <a:gd name="T30" fmla="*/ 56 w 66"/>
                <a:gd name="T31" fmla="*/ 35 h 56"/>
                <a:gd name="T32" fmla="*/ 60 w 66"/>
                <a:gd name="T33" fmla="*/ 36 h 56"/>
                <a:gd name="T34" fmla="*/ 65 w 66"/>
                <a:gd name="T35" fmla="*/ 33 h 56"/>
                <a:gd name="T36" fmla="*/ 64 w 66"/>
                <a:gd name="T37" fmla="*/ 29 h 56"/>
                <a:gd name="T38" fmla="*/ 60 w 66"/>
                <a:gd name="T39" fmla="*/ 28 h 56"/>
                <a:gd name="T40" fmla="*/ 57 w 66"/>
                <a:gd name="T41" fmla="*/ 23 h 56"/>
                <a:gd name="T42" fmla="*/ 55 w 66"/>
                <a:gd name="T43" fmla="*/ 19 h 56"/>
                <a:gd name="T44" fmla="*/ 53 w 66"/>
                <a:gd name="T45" fmla="*/ 16 h 56"/>
                <a:gd name="T46" fmla="*/ 54 w 66"/>
                <a:gd name="T47" fmla="*/ 13 h 56"/>
                <a:gd name="T48" fmla="*/ 53 w 66"/>
                <a:gd name="T49" fmla="*/ 10 h 56"/>
                <a:gd name="T50" fmla="*/ 54 w 66"/>
                <a:gd name="T51" fmla="*/ 8 h 56"/>
                <a:gd name="T52" fmla="*/ 51 w 66"/>
                <a:gd name="T53" fmla="*/ 6 h 56"/>
                <a:gd name="T54" fmla="*/ 46 w 66"/>
                <a:gd name="T55" fmla="*/ 5 h 56"/>
                <a:gd name="T56" fmla="*/ 44 w 66"/>
                <a:gd name="T57" fmla="*/ 2 h 56"/>
                <a:gd name="T58" fmla="*/ 38 w 66"/>
                <a:gd name="T59" fmla="*/ 1 h 56"/>
                <a:gd name="T60" fmla="*/ 33 w 66"/>
                <a:gd name="T61" fmla="*/ 1 h 56"/>
                <a:gd name="T62" fmla="*/ 29 w 66"/>
                <a:gd name="T63" fmla="*/ 4 h 56"/>
                <a:gd name="T64" fmla="*/ 24 w 66"/>
                <a:gd name="T65" fmla="*/ 6 h 56"/>
                <a:gd name="T66" fmla="*/ 25 w 66"/>
                <a:gd name="T67" fmla="*/ 11 h 56"/>
                <a:gd name="T68" fmla="*/ 22 w 66"/>
                <a:gd name="T69" fmla="*/ 13 h 56"/>
                <a:gd name="T70" fmla="*/ 19 w 66"/>
                <a:gd name="T71" fmla="*/ 17 h 56"/>
                <a:gd name="T72" fmla="*/ 18 w 66"/>
                <a:gd name="T73" fmla="*/ 23 h 56"/>
                <a:gd name="T74" fmla="*/ 16 w 66"/>
                <a:gd name="T75" fmla="*/ 23 h 56"/>
                <a:gd name="T76" fmla="*/ 12 w 66"/>
                <a:gd name="T77" fmla="*/ 26 h 56"/>
                <a:gd name="T78" fmla="*/ 7 w 66"/>
                <a:gd name="T79" fmla="*/ 26 h 56"/>
                <a:gd name="T80" fmla="*/ 4 w 66"/>
                <a:gd name="T81" fmla="*/ 30 h 56"/>
                <a:gd name="T82" fmla="*/ 6 w 66"/>
                <a:gd name="T83" fmla="*/ 41 h 56"/>
                <a:gd name="T84" fmla="*/ 4 w 66"/>
                <a:gd name="T85" fmla="*/ 52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66" h="56">
                  <a:moveTo>
                    <a:pt x="6" y="52"/>
                  </a:moveTo>
                  <a:cubicBezTo>
                    <a:pt x="6" y="52"/>
                    <a:pt x="7" y="52"/>
                    <a:pt x="7" y="52"/>
                  </a:cubicBezTo>
                  <a:cubicBezTo>
                    <a:pt x="8" y="52"/>
                    <a:pt x="8" y="51"/>
                    <a:pt x="8" y="51"/>
                  </a:cubicBezTo>
                  <a:cubicBezTo>
                    <a:pt x="9" y="49"/>
                    <a:pt x="9" y="49"/>
                    <a:pt x="11" y="49"/>
                  </a:cubicBezTo>
                  <a:cubicBezTo>
                    <a:pt x="11" y="49"/>
                    <a:pt x="12" y="49"/>
                    <a:pt x="13" y="49"/>
                  </a:cubicBezTo>
                  <a:cubicBezTo>
                    <a:pt x="13" y="49"/>
                    <a:pt x="14" y="48"/>
                    <a:pt x="15" y="48"/>
                  </a:cubicBezTo>
                  <a:cubicBezTo>
                    <a:pt x="15" y="48"/>
                    <a:pt x="16" y="48"/>
                    <a:pt x="17" y="48"/>
                  </a:cubicBezTo>
                  <a:cubicBezTo>
                    <a:pt x="18" y="48"/>
                    <a:pt x="19" y="49"/>
                    <a:pt x="20" y="49"/>
                  </a:cubicBezTo>
                  <a:cubicBezTo>
                    <a:pt x="21" y="49"/>
                    <a:pt x="22" y="49"/>
                    <a:pt x="23" y="50"/>
                  </a:cubicBezTo>
                  <a:cubicBezTo>
                    <a:pt x="24" y="50"/>
                    <a:pt x="24" y="50"/>
                    <a:pt x="24" y="50"/>
                  </a:cubicBezTo>
                  <a:cubicBezTo>
                    <a:pt x="25" y="50"/>
                    <a:pt x="25" y="50"/>
                    <a:pt x="26" y="50"/>
                  </a:cubicBezTo>
                  <a:cubicBezTo>
                    <a:pt x="26" y="50"/>
                    <a:pt x="27" y="50"/>
                    <a:pt x="27" y="50"/>
                  </a:cubicBezTo>
                  <a:cubicBezTo>
                    <a:pt x="27" y="50"/>
                    <a:pt x="27" y="50"/>
                    <a:pt x="27" y="50"/>
                  </a:cubicBezTo>
                  <a:cubicBezTo>
                    <a:pt x="28" y="50"/>
                    <a:pt x="28" y="50"/>
                    <a:pt x="28" y="51"/>
                  </a:cubicBezTo>
                  <a:cubicBezTo>
                    <a:pt x="29" y="52"/>
                    <a:pt x="30" y="53"/>
                    <a:pt x="30" y="52"/>
                  </a:cubicBezTo>
                  <a:cubicBezTo>
                    <a:pt x="31" y="52"/>
                    <a:pt x="31" y="52"/>
                    <a:pt x="31" y="52"/>
                  </a:cubicBezTo>
                  <a:cubicBezTo>
                    <a:pt x="32" y="53"/>
                    <a:pt x="31" y="54"/>
                    <a:pt x="32" y="53"/>
                  </a:cubicBezTo>
                  <a:cubicBezTo>
                    <a:pt x="33" y="53"/>
                    <a:pt x="32" y="52"/>
                    <a:pt x="33" y="52"/>
                  </a:cubicBezTo>
                  <a:cubicBezTo>
                    <a:pt x="33" y="52"/>
                    <a:pt x="34" y="53"/>
                    <a:pt x="34" y="52"/>
                  </a:cubicBezTo>
                  <a:cubicBezTo>
                    <a:pt x="35" y="52"/>
                    <a:pt x="35" y="52"/>
                    <a:pt x="35" y="52"/>
                  </a:cubicBezTo>
                  <a:cubicBezTo>
                    <a:pt x="36" y="52"/>
                    <a:pt x="36" y="53"/>
                    <a:pt x="36" y="53"/>
                  </a:cubicBezTo>
                  <a:cubicBezTo>
                    <a:pt x="37" y="53"/>
                    <a:pt x="37" y="52"/>
                    <a:pt x="38" y="53"/>
                  </a:cubicBezTo>
                  <a:cubicBezTo>
                    <a:pt x="38" y="53"/>
                    <a:pt x="38" y="54"/>
                    <a:pt x="39" y="54"/>
                  </a:cubicBezTo>
                  <a:cubicBezTo>
                    <a:pt x="39" y="53"/>
                    <a:pt x="39" y="53"/>
                    <a:pt x="40" y="52"/>
                  </a:cubicBezTo>
                  <a:cubicBezTo>
                    <a:pt x="40" y="52"/>
                    <a:pt x="40" y="52"/>
                    <a:pt x="40" y="52"/>
                  </a:cubicBezTo>
                  <a:cubicBezTo>
                    <a:pt x="41" y="52"/>
                    <a:pt x="41" y="52"/>
                    <a:pt x="41" y="52"/>
                  </a:cubicBezTo>
                  <a:cubicBezTo>
                    <a:pt x="43" y="52"/>
                    <a:pt x="42" y="55"/>
                    <a:pt x="43" y="54"/>
                  </a:cubicBezTo>
                  <a:cubicBezTo>
                    <a:pt x="44" y="54"/>
                    <a:pt x="44" y="53"/>
                    <a:pt x="45" y="53"/>
                  </a:cubicBezTo>
                  <a:cubicBezTo>
                    <a:pt x="45" y="53"/>
                    <a:pt x="46" y="54"/>
                    <a:pt x="46" y="54"/>
                  </a:cubicBezTo>
                  <a:cubicBezTo>
                    <a:pt x="46" y="54"/>
                    <a:pt x="47" y="54"/>
                    <a:pt x="47" y="54"/>
                  </a:cubicBezTo>
                  <a:cubicBezTo>
                    <a:pt x="48" y="53"/>
                    <a:pt x="49" y="53"/>
                    <a:pt x="49" y="54"/>
                  </a:cubicBezTo>
                  <a:cubicBezTo>
                    <a:pt x="50" y="55"/>
                    <a:pt x="50" y="56"/>
                    <a:pt x="50" y="56"/>
                  </a:cubicBezTo>
                  <a:cubicBezTo>
                    <a:pt x="52" y="56"/>
                    <a:pt x="51" y="53"/>
                    <a:pt x="51" y="52"/>
                  </a:cubicBezTo>
                  <a:cubicBezTo>
                    <a:pt x="51" y="51"/>
                    <a:pt x="51" y="51"/>
                    <a:pt x="52" y="50"/>
                  </a:cubicBezTo>
                  <a:cubicBezTo>
                    <a:pt x="52" y="49"/>
                    <a:pt x="53" y="49"/>
                    <a:pt x="53" y="48"/>
                  </a:cubicBezTo>
                  <a:cubicBezTo>
                    <a:pt x="54" y="47"/>
                    <a:pt x="54" y="47"/>
                    <a:pt x="54" y="47"/>
                  </a:cubicBezTo>
                  <a:cubicBezTo>
                    <a:pt x="55" y="47"/>
                    <a:pt x="55" y="47"/>
                    <a:pt x="56" y="47"/>
                  </a:cubicBezTo>
                  <a:cubicBezTo>
                    <a:pt x="56" y="47"/>
                    <a:pt x="56" y="47"/>
                    <a:pt x="57" y="47"/>
                  </a:cubicBezTo>
                  <a:cubicBezTo>
                    <a:pt x="57" y="46"/>
                    <a:pt x="58" y="47"/>
                    <a:pt x="59" y="47"/>
                  </a:cubicBezTo>
                  <a:cubicBezTo>
                    <a:pt x="59" y="47"/>
                    <a:pt x="59" y="46"/>
                    <a:pt x="59" y="45"/>
                  </a:cubicBezTo>
                  <a:cubicBezTo>
                    <a:pt x="58" y="45"/>
                    <a:pt x="58" y="45"/>
                    <a:pt x="58" y="44"/>
                  </a:cubicBezTo>
                  <a:cubicBezTo>
                    <a:pt x="58" y="43"/>
                    <a:pt x="58" y="43"/>
                    <a:pt x="58" y="42"/>
                  </a:cubicBezTo>
                  <a:cubicBezTo>
                    <a:pt x="58" y="42"/>
                    <a:pt x="58" y="42"/>
                    <a:pt x="58" y="41"/>
                  </a:cubicBezTo>
                  <a:cubicBezTo>
                    <a:pt x="58" y="41"/>
                    <a:pt x="58" y="41"/>
                    <a:pt x="57" y="41"/>
                  </a:cubicBezTo>
                  <a:cubicBezTo>
                    <a:pt x="57" y="40"/>
                    <a:pt x="58" y="40"/>
                    <a:pt x="58" y="40"/>
                  </a:cubicBezTo>
                  <a:cubicBezTo>
                    <a:pt x="58" y="39"/>
                    <a:pt x="57" y="39"/>
                    <a:pt x="57" y="38"/>
                  </a:cubicBezTo>
                  <a:cubicBezTo>
                    <a:pt x="56" y="38"/>
                    <a:pt x="56" y="37"/>
                    <a:pt x="56" y="36"/>
                  </a:cubicBezTo>
                  <a:cubicBezTo>
                    <a:pt x="56" y="36"/>
                    <a:pt x="56" y="36"/>
                    <a:pt x="56" y="35"/>
                  </a:cubicBezTo>
                  <a:cubicBezTo>
                    <a:pt x="57" y="35"/>
                    <a:pt x="57" y="35"/>
                    <a:pt x="57" y="34"/>
                  </a:cubicBezTo>
                  <a:cubicBezTo>
                    <a:pt x="57" y="34"/>
                    <a:pt x="58" y="34"/>
                    <a:pt x="59" y="34"/>
                  </a:cubicBezTo>
                  <a:cubicBezTo>
                    <a:pt x="59" y="35"/>
                    <a:pt x="59" y="35"/>
                    <a:pt x="60" y="36"/>
                  </a:cubicBezTo>
                  <a:cubicBezTo>
                    <a:pt x="62" y="36"/>
                    <a:pt x="63" y="35"/>
                    <a:pt x="64" y="34"/>
                  </a:cubicBezTo>
                  <a:cubicBezTo>
                    <a:pt x="64" y="34"/>
                    <a:pt x="64" y="34"/>
                    <a:pt x="64" y="33"/>
                  </a:cubicBezTo>
                  <a:cubicBezTo>
                    <a:pt x="65" y="33"/>
                    <a:pt x="65" y="33"/>
                    <a:pt x="65" y="33"/>
                  </a:cubicBezTo>
                  <a:cubicBezTo>
                    <a:pt x="66" y="33"/>
                    <a:pt x="65" y="32"/>
                    <a:pt x="65" y="31"/>
                  </a:cubicBezTo>
                  <a:cubicBezTo>
                    <a:pt x="64" y="31"/>
                    <a:pt x="63" y="30"/>
                    <a:pt x="63" y="30"/>
                  </a:cubicBezTo>
                  <a:cubicBezTo>
                    <a:pt x="64" y="29"/>
                    <a:pt x="64" y="30"/>
                    <a:pt x="64" y="29"/>
                  </a:cubicBezTo>
                  <a:cubicBezTo>
                    <a:pt x="64" y="29"/>
                    <a:pt x="64" y="29"/>
                    <a:pt x="63" y="29"/>
                  </a:cubicBezTo>
                  <a:cubicBezTo>
                    <a:pt x="63" y="28"/>
                    <a:pt x="63" y="28"/>
                    <a:pt x="62" y="28"/>
                  </a:cubicBezTo>
                  <a:cubicBezTo>
                    <a:pt x="61" y="27"/>
                    <a:pt x="61" y="28"/>
                    <a:pt x="60" y="28"/>
                  </a:cubicBezTo>
                  <a:cubicBezTo>
                    <a:pt x="59" y="28"/>
                    <a:pt x="60" y="26"/>
                    <a:pt x="60" y="26"/>
                  </a:cubicBezTo>
                  <a:cubicBezTo>
                    <a:pt x="60" y="25"/>
                    <a:pt x="59" y="24"/>
                    <a:pt x="59" y="24"/>
                  </a:cubicBezTo>
                  <a:cubicBezTo>
                    <a:pt x="58" y="24"/>
                    <a:pt x="57" y="23"/>
                    <a:pt x="57" y="23"/>
                  </a:cubicBezTo>
                  <a:cubicBezTo>
                    <a:pt x="56" y="22"/>
                    <a:pt x="56" y="21"/>
                    <a:pt x="55" y="20"/>
                  </a:cubicBezTo>
                  <a:cubicBezTo>
                    <a:pt x="55" y="20"/>
                    <a:pt x="55" y="20"/>
                    <a:pt x="55" y="20"/>
                  </a:cubicBezTo>
                  <a:cubicBezTo>
                    <a:pt x="55" y="19"/>
                    <a:pt x="55" y="19"/>
                    <a:pt x="55" y="19"/>
                  </a:cubicBezTo>
                  <a:cubicBezTo>
                    <a:pt x="55" y="18"/>
                    <a:pt x="55" y="18"/>
                    <a:pt x="54" y="18"/>
                  </a:cubicBezTo>
                  <a:cubicBezTo>
                    <a:pt x="54" y="18"/>
                    <a:pt x="54" y="17"/>
                    <a:pt x="54" y="17"/>
                  </a:cubicBezTo>
                  <a:cubicBezTo>
                    <a:pt x="54" y="17"/>
                    <a:pt x="53" y="17"/>
                    <a:pt x="53" y="16"/>
                  </a:cubicBezTo>
                  <a:cubicBezTo>
                    <a:pt x="52" y="16"/>
                    <a:pt x="53" y="14"/>
                    <a:pt x="53" y="15"/>
                  </a:cubicBezTo>
                  <a:cubicBezTo>
                    <a:pt x="53" y="14"/>
                    <a:pt x="53" y="14"/>
                    <a:pt x="54" y="14"/>
                  </a:cubicBezTo>
                  <a:cubicBezTo>
                    <a:pt x="54" y="14"/>
                    <a:pt x="54" y="14"/>
                    <a:pt x="54" y="13"/>
                  </a:cubicBezTo>
                  <a:cubicBezTo>
                    <a:pt x="54" y="13"/>
                    <a:pt x="54" y="13"/>
                    <a:pt x="54" y="12"/>
                  </a:cubicBezTo>
                  <a:cubicBezTo>
                    <a:pt x="54" y="12"/>
                    <a:pt x="54" y="11"/>
                    <a:pt x="53" y="11"/>
                  </a:cubicBezTo>
                  <a:cubicBezTo>
                    <a:pt x="53" y="11"/>
                    <a:pt x="53" y="11"/>
                    <a:pt x="53" y="10"/>
                  </a:cubicBezTo>
                  <a:cubicBezTo>
                    <a:pt x="53" y="10"/>
                    <a:pt x="53" y="10"/>
                    <a:pt x="54" y="9"/>
                  </a:cubicBezTo>
                  <a:cubicBezTo>
                    <a:pt x="54" y="9"/>
                    <a:pt x="53" y="9"/>
                    <a:pt x="53" y="8"/>
                  </a:cubicBezTo>
                  <a:cubicBezTo>
                    <a:pt x="53" y="8"/>
                    <a:pt x="53" y="8"/>
                    <a:pt x="54" y="8"/>
                  </a:cubicBezTo>
                  <a:cubicBezTo>
                    <a:pt x="54" y="7"/>
                    <a:pt x="53" y="7"/>
                    <a:pt x="53" y="7"/>
                  </a:cubicBezTo>
                  <a:cubicBezTo>
                    <a:pt x="52" y="7"/>
                    <a:pt x="52" y="6"/>
                    <a:pt x="52" y="6"/>
                  </a:cubicBezTo>
                  <a:cubicBezTo>
                    <a:pt x="52" y="6"/>
                    <a:pt x="52" y="6"/>
                    <a:pt x="51" y="6"/>
                  </a:cubicBezTo>
                  <a:cubicBezTo>
                    <a:pt x="51" y="6"/>
                    <a:pt x="51" y="6"/>
                    <a:pt x="51" y="6"/>
                  </a:cubicBezTo>
                  <a:cubicBezTo>
                    <a:pt x="51" y="5"/>
                    <a:pt x="51" y="4"/>
                    <a:pt x="50" y="4"/>
                  </a:cubicBezTo>
                  <a:cubicBezTo>
                    <a:pt x="49" y="4"/>
                    <a:pt x="46" y="3"/>
                    <a:pt x="46" y="5"/>
                  </a:cubicBezTo>
                  <a:cubicBezTo>
                    <a:pt x="44" y="4"/>
                    <a:pt x="44" y="5"/>
                    <a:pt x="43" y="6"/>
                  </a:cubicBezTo>
                  <a:cubicBezTo>
                    <a:pt x="43" y="5"/>
                    <a:pt x="43" y="4"/>
                    <a:pt x="43" y="4"/>
                  </a:cubicBezTo>
                  <a:cubicBezTo>
                    <a:pt x="43" y="3"/>
                    <a:pt x="44" y="3"/>
                    <a:pt x="44" y="2"/>
                  </a:cubicBezTo>
                  <a:cubicBezTo>
                    <a:pt x="43" y="2"/>
                    <a:pt x="42" y="2"/>
                    <a:pt x="42" y="2"/>
                  </a:cubicBezTo>
                  <a:cubicBezTo>
                    <a:pt x="40" y="1"/>
                    <a:pt x="40" y="2"/>
                    <a:pt x="39" y="3"/>
                  </a:cubicBezTo>
                  <a:cubicBezTo>
                    <a:pt x="38" y="3"/>
                    <a:pt x="38" y="2"/>
                    <a:pt x="38" y="1"/>
                  </a:cubicBezTo>
                  <a:cubicBezTo>
                    <a:pt x="37" y="0"/>
                    <a:pt x="37" y="1"/>
                    <a:pt x="36" y="1"/>
                  </a:cubicBezTo>
                  <a:cubicBezTo>
                    <a:pt x="35" y="2"/>
                    <a:pt x="35" y="1"/>
                    <a:pt x="35" y="0"/>
                  </a:cubicBezTo>
                  <a:cubicBezTo>
                    <a:pt x="34" y="1"/>
                    <a:pt x="33" y="1"/>
                    <a:pt x="33" y="1"/>
                  </a:cubicBezTo>
                  <a:cubicBezTo>
                    <a:pt x="32" y="2"/>
                    <a:pt x="32" y="2"/>
                    <a:pt x="31" y="3"/>
                  </a:cubicBezTo>
                  <a:cubicBezTo>
                    <a:pt x="31" y="3"/>
                    <a:pt x="31" y="4"/>
                    <a:pt x="31" y="4"/>
                  </a:cubicBezTo>
                  <a:cubicBezTo>
                    <a:pt x="30" y="5"/>
                    <a:pt x="30" y="4"/>
                    <a:pt x="29" y="4"/>
                  </a:cubicBezTo>
                  <a:cubicBezTo>
                    <a:pt x="29" y="5"/>
                    <a:pt x="28" y="4"/>
                    <a:pt x="27" y="4"/>
                  </a:cubicBezTo>
                  <a:cubicBezTo>
                    <a:pt x="27" y="4"/>
                    <a:pt x="26" y="5"/>
                    <a:pt x="26" y="5"/>
                  </a:cubicBezTo>
                  <a:cubicBezTo>
                    <a:pt x="26" y="5"/>
                    <a:pt x="25" y="6"/>
                    <a:pt x="24" y="6"/>
                  </a:cubicBezTo>
                  <a:cubicBezTo>
                    <a:pt x="25" y="7"/>
                    <a:pt x="24" y="8"/>
                    <a:pt x="24" y="9"/>
                  </a:cubicBezTo>
                  <a:cubicBezTo>
                    <a:pt x="23" y="11"/>
                    <a:pt x="25" y="10"/>
                    <a:pt x="26" y="10"/>
                  </a:cubicBezTo>
                  <a:cubicBezTo>
                    <a:pt x="26" y="11"/>
                    <a:pt x="25" y="11"/>
                    <a:pt x="25" y="11"/>
                  </a:cubicBezTo>
                  <a:cubicBezTo>
                    <a:pt x="25" y="12"/>
                    <a:pt x="25" y="12"/>
                    <a:pt x="25" y="12"/>
                  </a:cubicBezTo>
                  <a:cubicBezTo>
                    <a:pt x="24" y="13"/>
                    <a:pt x="23" y="12"/>
                    <a:pt x="23" y="12"/>
                  </a:cubicBezTo>
                  <a:cubicBezTo>
                    <a:pt x="22" y="12"/>
                    <a:pt x="22" y="13"/>
                    <a:pt x="22" y="13"/>
                  </a:cubicBezTo>
                  <a:cubicBezTo>
                    <a:pt x="22" y="14"/>
                    <a:pt x="21" y="14"/>
                    <a:pt x="21" y="14"/>
                  </a:cubicBezTo>
                  <a:cubicBezTo>
                    <a:pt x="20" y="15"/>
                    <a:pt x="19" y="15"/>
                    <a:pt x="19" y="16"/>
                  </a:cubicBezTo>
                  <a:cubicBezTo>
                    <a:pt x="19" y="16"/>
                    <a:pt x="19" y="17"/>
                    <a:pt x="19" y="17"/>
                  </a:cubicBezTo>
                  <a:cubicBezTo>
                    <a:pt x="19" y="18"/>
                    <a:pt x="19" y="19"/>
                    <a:pt x="18" y="19"/>
                  </a:cubicBezTo>
                  <a:cubicBezTo>
                    <a:pt x="18" y="20"/>
                    <a:pt x="17" y="21"/>
                    <a:pt x="18" y="22"/>
                  </a:cubicBezTo>
                  <a:cubicBezTo>
                    <a:pt x="18" y="22"/>
                    <a:pt x="18" y="22"/>
                    <a:pt x="18" y="23"/>
                  </a:cubicBezTo>
                  <a:cubicBezTo>
                    <a:pt x="19" y="23"/>
                    <a:pt x="18" y="24"/>
                    <a:pt x="18" y="24"/>
                  </a:cubicBezTo>
                  <a:cubicBezTo>
                    <a:pt x="17" y="24"/>
                    <a:pt x="17" y="23"/>
                    <a:pt x="17" y="22"/>
                  </a:cubicBezTo>
                  <a:cubicBezTo>
                    <a:pt x="17" y="22"/>
                    <a:pt x="16" y="23"/>
                    <a:pt x="16" y="23"/>
                  </a:cubicBezTo>
                  <a:cubicBezTo>
                    <a:pt x="16" y="23"/>
                    <a:pt x="15" y="22"/>
                    <a:pt x="15" y="23"/>
                  </a:cubicBezTo>
                  <a:cubicBezTo>
                    <a:pt x="15" y="24"/>
                    <a:pt x="14" y="24"/>
                    <a:pt x="13" y="24"/>
                  </a:cubicBezTo>
                  <a:cubicBezTo>
                    <a:pt x="12" y="24"/>
                    <a:pt x="13" y="26"/>
                    <a:pt x="12" y="26"/>
                  </a:cubicBezTo>
                  <a:cubicBezTo>
                    <a:pt x="11" y="26"/>
                    <a:pt x="10" y="26"/>
                    <a:pt x="10" y="26"/>
                  </a:cubicBezTo>
                  <a:cubicBezTo>
                    <a:pt x="9" y="27"/>
                    <a:pt x="9" y="26"/>
                    <a:pt x="8" y="26"/>
                  </a:cubicBezTo>
                  <a:cubicBezTo>
                    <a:pt x="8" y="26"/>
                    <a:pt x="7" y="26"/>
                    <a:pt x="7" y="26"/>
                  </a:cubicBezTo>
                  <a:cubicBezTo>
                    <a:pt x="6" y="26"/>
                    <a:pt x="6" y="26"/>
                    <a:pt x="5" y="26"/>
                  </a:cubicBezTo>
                  <a:cubicBezTo>
                    <a:pt x="5" y="26"/>
                    <a:pt x="4" y="26"/>
                    <a:pt x="3" y="26"/>
                  </a:cubicBezTo>
                  <a:cubicBezTo>
                    <a:pt x="3" y="28"/>
                    <a:pt x="4" y="29"/>
                    <a:pt x="4" y="30"/>
                  </a:cubicBezTo>
                  <a:cubicBezTo>
                    <a:pt x="5" y="32"/>
                    <a:pt x="6" y="33"/>
                    <a:pt x="6" y="34"/>
                  </a:cubicBezTo>
                  <a:cubicBezTo>
                    <a:pt x="6" y="36"/>
                    <a:pt x="6" y="37"/>
                    <a:pt x="7" y="38"/>
                  </a:cubicBezTo>
                  <a:cubicBezTo>
                    <a:pt x="7" y="39"/>
                    <a:pt x="7" y="40"/>
                    <a:pt x="6" y="41"/>
                  </a:cubicBezTo>
                  <a:cubicBezTo>
                    <a:pt x="5" y="42"/>
                    <a:pt x="0" y="43"/>
                    <a:pt x="2" y="45"/>
                  </a:cubicBezTo>
                  <a:cubicBezTo>
                    <a:pt x="3" y="46"/>
                    <a:pt x="4" y="46"/>
                    <a:pt x="4" y="47"/>
                  </a:cubicBezTo>
                  <a:cubicBezTo>
                    <a:pt x="5" y="49"/>
                    <a:pt x="4" y="50"/>
                    <a:pt x="4" y="52"/>
                  </a:cubicBezTo>
                  <a:cubicBezTo>
                    <a:pt x="4" y="52"/>
                    <a:pt x="5" y="51"/>
                    <a:pt x="6" y="52"/>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13" name="Freeform 822">
              <a:extLst>
                <a:ext uri="{FF2B5EF4-FFF2-40B4-BE49-F238E27FC236}">
                  <a16:creationId xmlns:a16="http://schemas.microsoft.com/office/drawing/2014/main" id="{F0B01406-7DD1-4EA2-7232-7CDC6A039F8D}"/>
                </a:ext>
              </a:extLst>
            </p:cNvPr>
            <p:cNvSpPr>
              <a:spLocks/>
            </p:cNvSpPr>
            <p:nvPr/>
          </p:nvSpPr>
          <p:spPr bwMode="auto">
            <a:xfrm>
              <a:off x="5646738" y="3300413"/>
              <a:ext cx="211137" cy="107950"/>
            </a:xfrm>
            <a:custGeom>
              <a:avLst/>
              <a:gdLst>
                <a:gd name="T0" fmla="*/ 34 w 51"/>
                <a:gd name="T1" fmla="*/ 25 h 26"/>
                <a:gd name="T2" fmla="*/ 40 w 51"/>
                <a:gd name="T3" fmla="*/ 23 h 26"/>
                <a:gd name="T4" fmla="*/ 44 w 51"/>
                <a:gd name="T5" fmla="*/ 22 h 26"/>
                <a:gd name="T6" fmla="*/ 44 w 51"/>
                <a:gd name="T7" fmla="*/ 21 h 26"/>
                <a:gd name="T8" fmla="*/ 47 w 51"/>
                <a:gd name="T9" fmla="*/ 19 h 26"/>
                <a:gd name="T10" fmla="*/ 47 w 51"/>
                <a:gd name="T11" fmla="*/ 17 h 26"/>
                <a:gd name="T12" fmla="*/ 48 w 51"/>
                <a:gd name="T13" fmla="*/ 16 h 26"/>
                <a:gd name="T14" fmla="*/ 47 w 51"/>
                <a:gd name="T15" fmla="*/ 13 h 26"/>
                <a:gd name="T16" fmla="*/ 50 w 51"/>
                <a:gd name="T17" fmla="*/ 13 h 26"/>
                <a:gd name="T18" fmla="*/ 50 w 51"/>
                <a:gd name="T19" fmla="*/ 7 h 26"/>
                <a:gd name="T20" fmla="*/ 50 w 51"/>
                <a:gd name="T21" fmla="*/ 3 h 26"/>
                <a:gd name="T22" fmla="*/ 49 w 51"/>
                <a:gd name="T23" fmla="*/ 2 h 26"/>
                <a:gd name="T24" fmla="*/ 45 w 51"/>
                <a:gd name="T25" fmla="*/ 2 h 26"/>
                <a:gd name="T26" fmla="*/ 42 w 51"/>
                <a:gd name="T27" fmla="*/ 1 h 26"/>
                <a:gd name="T28" fmla="*/ 37 w 51"/>
                <a:gd name="T29" fmla="*/ 0 h 26"/>
                <a:gd name="T30" fmla="*/ 36 w 51"/>
                <a:gd name="T31" fmla="*/ 2 h 26"/>
                <a:gd name="T32" fmla="*/ 34 w 51"/>
                <a:gd name="T33" fmla="*/ 3 h 26"/>
                <a:gd name="T34" fmla="*/ 29 w 51"/>
                <a:gd name="T35" fmla="*/ 2 h 26"/>
                <a:gd name="T36" fmla="*/ 27 w 51"/>
                <a:gd name="T37" fmla="*/ 4 h 26"/>
                <a:gd name="T38" fmla="*/ 24 w 51"/>
                <a:gd name="T39" fmla="*/ 7 h 26"/>
                <a:gd name="T40" fmla="*/ 23 w 51"/>
                <a:gd name="T41" fmla="*/ 10 h 26"/>
                <a:gd name="T42" fmla="*/ 24 w 51"/>
                <a:gd name="T43" fmla="*/ 13 h 26"/>
                <a:gd name="T44" fmla="*/ 23 w 51"/>
                <a:gd name="T45" fmla="*/ 14 h 26"/>
                <a:gd name="T46" fmla="*/ 19 w 51"/>
                <a:gd name="T47" fmla="*/ 13 h 26"/>
                <a:gd name="T48" fmla="*/ 17 w 51"/>
                <a:gd name="T49" fmla="*/ 14 h 26"/>
                <a:gd name="T50" fmla="*/ 12 w 51"/>
                <a:gd name="T51" fmla="*/ 16 h 26"/>
                <a:gd name="T52" fmla="*/ 8 w 51"/>
                <a:gd name="T53" fmla="*/ 14 h 26"/>
                <a:gd name="T54" fmla="*/ 6 w 51"/>
                <a:gd name="T55" fmla="*/ 16 h 26"/>
                <a:gd name="T56" fmla="*/ 5 w 51"/>
                <a:gd name="T57" fmla="*/ 16 h 26"/>
                <a:gd name="T58" fmla="*/ 1 w 51"/>
                <a:gd name="T59" fmla="*/ 14 h 26"/>
                <a:gd name="T60" fmla="*/ 0 w 51"/>
                <a:gd name="T61" fmla="*/ 17 h 26"/>
                <a:gd name="T62" fmla="*/ 2 w 51"/>
                <a:gd name="T63" fmla="*/ 19 h 26"/>
                <a:gd name="T64" fmla="*/ 3 w 51"/>
                <a:gd name="T65" fmla="*/ 21 h 26"/>
                <a:gd name="T66" fmla="*/ 7 w 51"/>
                <a:gd name="T67" fmla="*/ 21 h 26"/>
                <a:gd name="T68" fmla="*/ 11 w 51"/>
                <a:gd name="T69" fmla="*/ 22 h 26"/>
                <a:gd name="T70" fmla="*/ 14 w 51"/>
                <a:gd name="T71" fmla="*/ 20 h 26"/>
                <a:gd name="T72" fmla="*/ 18 w 51"/>
                <a:gd name="T73" fmla="*/ 19 h 26"/>
                <a:gd name="T74" fmla="*/ 19 w 51"/>
                <a:gd name="T75" fmla="*/ 21 h 26"/>
                <a:gd name="T76" fmla="*/ 21 w 51"/>
                <a:gd name="T77" fmla="*/ 23 h 26"/>
                <a:gd name="T78" fmla="*/ 24 w 51"/>
                <a:gd name="T79" fmla="*/ 24 h 26"/>
                <a:gd name="T80" fmla="*/ 28 w 51"/>
                <a:gd name="T81" fmla="*/ 24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1" h="26">
                  <a:moveTo>
                    <a:pt x="31" y="25"/>
                  </a:moveTo>
                  <a:cubicBezTo>
                    <a:pt x="32" y="25"/>
                    <a:pt x="33" y="26"/>
                    <a:pt x="34" y="25"/>
                  </a:cubicBezTo>
                  <a:cubicBezTo>
                    <a:pt x="36" y="25"/>
                    <a:pt x="36" y="23"/>
                    <a:pt x="38" y="23"/>
                  </a:cubicBezTo>
                  <a:cubicBezTo>
                    <a:pt x="38" y="23"/>
                    <a:pt x="39" y="23"/>
                    <a:pt x="40" y="23"/>
                  </a:cubicBezTo>
                  <a:cubicBezTo>
                    <a:pt x="41" y="23"/>
                    <a:pt x="41" y="23"/>
                    <a:pt x="42" y="23"/>
                  </a:cubicBezTo>
                  <a:cubicBezTo>
                    <a:pt x="42" y="23"/>
                    <a:pt x="43" y="23"/>
                    <a:pt x="44" y="22"/>
                  </a:cubicBezTo>
                  <a:cubicBezTo>
                    <a:pt x="44" y="22"/>
                    <a:pt x="44" y="22"/>
                    <a:pt x="44" y="22"/>
                  </a:cubicBezTo>
                  <a:cubicBezTo>
                    <a:pt x="44" y="21"/>
                    <a:pt x="44" y="21"/>
                    <a:pt x="44" y="21"/>
                  </a:cubicBezTo>
                  <a:cubicBezTo>
                    <a:pt x="45" y="21"/>
                    <a:pt x="45" y="20"/>
                    <a:pt x="46" y="20"/>
                  </a:cubicBezTo>
                  <a:cubicBezTo>
                    <a:pt x="46" y="20"/>
                    <a:pt x="47" y="20"/>
                    <a:pt x="47" y="19"/>
                  </a:cubicBezTo>
                  <a:cubicBezTo>
                    <a:pt x="48" y="18"/>
                    <a:pt x="47" y="18"/>
                    <a:pt x="47" y="18"/>
                  </a:cubicBezTo>
                  <a:cubicBezTo>
                    <a:pt x="47" y="17"/>
                    <a:pt x="47" y="17"/>
                    <a:pt x="47" y="17"/>
                  </a:cubicBezTo>
                  <a:cubicBezTo>
                    <a:pt x="47" y="16"/>
                    <a:pt x="47" y="16"/>
                    <a:pt x="47" y="16"/>
                  </a:cubicBezTo>
                  <a:cubicBezTo>
                    <a:pt x="47" y="16"/>
                    <a:pt x="48" y="16"/>
                    <a:pt x="48" y="16"/>
                  </a:cubicBezTo>
                  <a:cubicBezTo>
                    <a:pt x="48" y="16"/>
                    <a:pt x="48" y="15"/>
                    <a:pt x="49" y="15"/>
                  </a:cubicBezTo>
                  <a:cubicBezTo>
                    <a:pt x="49" y="13"/>
                    <a:pt x="47" y="14"/>
                    <a:pt x="47" y="13"/>
                  </a:cubicBezTo>
                  <a:cubicBezTo>
                    <a:pt x="48" y="13"/>
                    <a:pt x="48" y="12"/>
                    <a:pt x="48" y="12"/>
                  </a:cubicBezTo>
                  <a:cubicBezTo>
                    <a:pt x="49" y="12"/>
                    <a:pt x="50" y="13"/>
                    <a:pt x="50" y="13"/>
                  </a:cubicBezTo>
                  <a:cubicBezTo>
                    <a:pt x="51" y="13"/>
                    <a:pt x="51" y="12"/>
                    <a:pt x="51" y="11"/>
                  </a:cubicBezTo>
                  <a:cubicBezTo>
                    <a:pt x="51" y="10"/>
                    <a:pt x="51" y="8"/>
                    <a:pt x="50" y="7"/>
                  </a:cubicBezTo>
                  <a:cubicBezTo>
                    <a:pt x="50" y="7"/>
                    <a:pt x="50" y="6"/>
                    <a:pt x="50" y="6"/>
                  </a:cubicBezTo>
                  <a:cubicBezTo>
                    <a:pt x="50" y="5"/>
                    <a:pt x="50" y="4"/>
                    <a:pt x="50" y="3"/>
                  </a:cubicBezTo>
                  <a:cubicBezTo>
                    <a:pt x="50" y="3"/>
                    <a:pt x="50" y="3"/>
                    <a:pt x="50" y="3"/>
                  </a:cubicBezTo>
                  <a:cubicBezTo>
                    <a:pt x="50" y="3"/>
                    <a:pt x="50" y="3"/>
                    <a:pt x="49" y="2"/>
                  </a:cubicBezTo>
                  <a:cubicBezTo>
                    <a:pt x="49" y="2"/>
                    <a:pt x="48" y="2"/>
                    <a:pt x="48" y="2"/>
                  </a:cubicBezTo>
                  <a:cubicBezTo>
                    <a:pt x="47" y="1"/>
                    <a:pt x="46" y="2"/>
                    <a:pt x="45" y="2"/>
                  </a:cubicBezTo>
                  <a:cubicBezTo>
                    <a:pt x="44" y="2"/>
                    <a:pt x="44" y="2"/>
                    <a:pt x="44" y="2"/>
                  </a:cubicBezTo>
                  <a:cubicBezTo>
                    <a:pt x="43" y="1"/>
                    <a:pt x="42" y="1"/>
                    <a:pt x="42" y="1"/>
                  </a:cubicBezTo>
                  <a:cubicBezTo>
                    <a:pt x="41" y="1"/>
                    <a:pt x="40" y="0"/>
                    <a:pt x="38" y="0"/>
                  </a:cubicBezTo>
                  <a:cubicBezTo>
                    <a:pt x="38" y="0"/>
                    <a:pt x="37" y="0"/>
                    <a:pt x="37" y="0"/>
                  </a:cubicBezTo>
                  <a:cubicBezTo>
                    <a:pt x="37" y="0"/>
                    <a:pt x="37" y="1"/>
                    <a:pt x="37" y="1"/>
                  </a:cubicBezTo>
                  <a:cubicBezTo>
                    <a:pt x="37" y="2"/>
                    <a:pt x="36" y="2"/>
                    <a:pt x="36" y="2"/>
                  </a:cubicBezTo>
                  <a:cubicBezTo>
                    <a:pt x="36" y="2"/>
                    <a:pt x="36" y="3"/>
                    <a:pt x="35" y="4"/>
                  </a:cubicBezTo>
                  <a:cubicBezTo>
                    <a:pt x="35" y="4"/>
                    <a:pt x="34" y="3"/>
                    <a:pt x="34" y="3"/>
                  </a:cubicBezTo>
                  <a:cubicBezTo>
                    <a:pt x="33" y="3"/>
                    <a:pt x="33" y="4"/>
                    <a:pt x="32" y="4"/>
                  </a:cubicBezTo>
                  <a:cubicBezTo>
                    <a:pt x="31" y="4"/>
                    <a:pt x="30" y="3"/>
                    <a:pt x="29" y="2"/>
                  </a:cubicBezTo>
                  <a:cubicBezTo>
                    <a:pt x="29" y="3"/>
                    <a:pt x="29" y="4"/>
                    <a:pt x="29" y="4"/>
                  </a:cubicBezTo>
                  <a:cubicBezTo>
                    <a:pt x="28" y="4"/>
                    <a:pt x="28" y="4"/>
                    <a:pt x="27" y="4"/>
                  </a:cubicBezTo>
                  <a:cubicBezTo>
                    <a:pt x="27" y="4"/>
                    <a:pt x="27" y="5"/>
                    <a:pt x="26" y="5"/>
                  </a:cubicBezTo>
                  <a:cubicBezTo>
                    <a:pt x="26" y="7"/>
                    <a:pt x="25" y="7"/>
                    <a:pt x="24" y="7"/>
                  </a:cubicBezTo>
                  <a:cubicBezTo>
                    <a:pt x="23" y="8"/>
                    <a:pt x="22" y="8"/>
                    <a:pt x="22" y="9"/>
                  </a:cubicBezTo>
                  <a:cubicBezTo>
                    <a:pt x="22" y="9"/>
                    <a:pt x="23" y="10"/>
                    <a:pt x="23" y="10"/>
                  </a:cubicBezTo>
                  <a:cubicBezTo>
                    <a:pt x="23" y="10"/>
                    <a:pt x="23" y="11"/>
                    <a:pt x="23" y="11"/>
                  </a:cubicBezTo>
                  <a:cubicBezTo>
                    <a:pt x="23" y="12"/>
                    <a:pt x="23" y="12"/>
                    <a:pt x="24" y="13"/>
                  </a:cubicBezTo>
                  <a:cubicBezTo>
                    <a:pt x="24" y="13"/>
                    <a:pt x="24" y="13"/>
                    <a:pt x="24" y="14"/>
                  </a:cubicBezTo>
                  <a:cubicBezTo>
                    <a:pt x="24" y="15"/>
                    <a:pt x="24" y="15"/>
                    <a:pt x="23" y="14"/>
                  </a:cubicBezTo>
                  <a:cubicBezTo>
                    <a:pt x="22" y="14"/>
                    <a:pt x="22" y="13"/>
                    <a:pt x="21" y="13"/>
                  </a:cubicBezTo>
                  <a:cubicBezTo>
                    <a:pt x="21" y="14"/>
                    <a:pt x="20" y="13"/>
                    <a:pt x="19" y="13"/>
                  </a:cubicBezTo>
                  <a:cubicBezTo>
                    <a:pt x="19" y="13"/>
                    <a:pt x="19" y="13"/>
                    <a:pt x="18" y="13"/>
                  </a:cubicBezTo>
                  <a:cubicBezTo>
                    <a:pt x="18" y="14"/>
                    <a:pt x="17" y="14"/>
                    <a:pt x="17" y="14"/>
                  </a:cubicBezTo>
                  <a:cubicBezTo>
                    <a:pt x="15" y="14"/>
                    <a:pt x="14" y="14"/>
                    <a:pt x="13" y="15"/>
                  </a:cubicBezTo>
                  <a:cubicBezTo>
                    <a:pt x="13" y="15"/>
                    <a:pt x="12" y="15"/>
                    <a:pt x="12" y="16"/>
                  </a:cubicBezTo>
                  <a:cubicBezTo>
                    <a:pt x="11" y="16"/>
                    <a:pt x="11" y="16"/>
                    <a:pt x="10" y="16"/>
                  </a:cubicBezTo>
                  <a:cubicBezTo>
                    <a:pt x="9" y="15"/>
                    <a:pt x="9" y="14"/>
                    <a:pt x="8" y="14"/>
                  </a:cubicBezTo>
                  <a:cubicBezTo>
                    <a:pt x="8" y="14"/>
                    <a:pt x="7" y="14"/>
                    <a:pt x="6" y="14"/>
                  </a:cubicBezTo>
                  <a:cubicBezTo>
                    <a:pt x="6" y="15"/>
                    <a:pt x="6" y="15"/>
                    <a:pt x="6" y="16"/>
                  </a:cubicBezTo>
                  <a:cubicBezTo>
                    <a:pt x="6" y="16"/>
                    <a:pt x="6" y="17"/>
                    <a:pt x="5" y="17"/>
                  </a:cubicBezTo>
                  <a:cubicBezTo>
                    <a:pt x="5" y="17"/>
                    <a:pt x="5" y="16"/>
                    <a:pt x="5" y="16"/>
                  </a:cubicBezTo>
                  <a:cubicBezTo>
                    <a:pt x="4" y="16"/>
                    <a:pt x="4" y="15"/>
                    <a:pt x="3" y="15"/>
                  </a:cubicBezTo>
                  <a:cubicBezTo>
                    <a:pt x="2" y="14"/>
                    <a:pt x="1" y="14"/>
                    <a:pt x="1" y="14"/>
                  </a:cubicBezTo>
                  <a:cubicBezTo>
                    <a:pt x="1" y="15"/>
                    <a:pt x="1" y="15"/>
                    <a:pt x="1" y="16"/>
                  </a:cubicBezTo>
                  <a:cubicBezTo>
                    <a:pt x="1" y="16"/>
                    <a:pt x="1" y="17"/>
                    <a:pt x="0" y="17"/>
                  </a:cubicBezTo>
                  <a:cubicBezTo>
                    <a:pt x="1" y="17"/>
                    <a:pt x="1" y="18"/>
                    <a:pt x="1" y="18"/>
                  </a:cubicBezTo>
                  <a:cubicBezTo>
                    <a:pt x="1" y="19"/>
                    <a:pt x="1" y="19"/>
                    <a:pt x="2" y="19"/>
                  </a:cubicBezTo>
                  <a:cubicBezTo>
                    <a:pt x="2" y="19"/>
                    <a:pt x="2" y="19"/>
                    <a:pt x="3" y="20"/>
                  </a:cubicBezTo>
                  <a:cubicBezTo>
                    <a:pt x="3" y="20"/>
                    <a:pt x="3" y="21"/>
                    <a:pt x="3" y="21"/>
                  </a:cubicBezTo>
                  <a:cubicBezTo>
                    <a:pt x="4" y="21"/>
                    <a:pt x="5" y="21"/>
                    <a:pt x="6" y="20"/>
                  </a:cubicBezTo>
                  <a:cubicBezTo>
                    <a:pt x="6" y="19"/>
                    <a:pt x="7" y="20"/>
                    <a:pt x="7" y="21"/>
                  </a:cubicBezTo>
                  <a:cubicBezTo>
                    <a:pt x="8" y="21"/>
                    <a:pt x="8" y="21"/>
                    <a:pt x="9" y="21"/>
                  </a:cubicBezTo>
                  <a:cubicBezTo>
                    <a:pt x="9" y="22"/>
                    <a:pt x="10" y="22"/>
                    <a:pt x="11" y="22"/>
                  </a:cubicBezTo>
                  <a:cubicBezTo>
                    <a:pt x="11" y="21"/>
                    <a:pt x="11" y="20"/>
                    <a:pt x="12" y="20"/>
                  </a:cubicBezTo>
                  <a:cubicBezTo>
                    <a:pt x="12" y="20"/>
                    <a:pt x="13" y="20"/>
                    <a:pt x="14" y="20"/>
                  </a:cubicBezTo>
                  <a:cubicBezTo>
                    <a:pt x="14" y="20"/>
                    <a:pt x="15" y="20"/>
                    <a:pt x="16" y="20"/>
                  </a:cubicBezTo>
                  <a:cubicBezTo>
                    <a:pt x="17" y="20"/>
                    <a:pt x="17" y="19"/>
                    <a:pt x="18" y="19"/>
                  </a:cubicBezTo>
                  <a:cubicBezTo>
                    <a:pt x="18" y="19"/>
                    <a:pt x="18" y="20"/>
                    <a:pt x="18" y="20"/>
                  </a:cubicBezTo>
                  <a:cubicBezTo>
                    <a:pt x="18" y="21"/>
                    <a:pt x="18" y="21"/>
                    <a:pt x="19" y="21"/>
                  </a:cubicBezTo>
                  <a:cubicBezTo>
                    <a:pt x="19" y="22"/>
                    <a:pt x="19" y="22"/>
                    <a:pt x="20" y="22"/>
                  </a:cubicBezTo>
                  <a:cubicBezTo>
                    <a:pt x="20" y="23"/>
                    <a:pt x="21" y="23"/>
                    <a:pt x="21" y="23"/>
                  </a:cubicBezTo>
                  <a:cubicBezTo>
                    <a:pt x="22" y="23"/>
                    <a:pt x="22" y="23"/>
                    <a:pt x="23" y="23"/>
                  </a:cubicBezTo>
                  <a:cubicBezTo>
                    <a:pt x="23" y="23"/>
                    <a:pt x="23" y="24"/>
                    <a:pt x="24" y="24"/>
                  </a:cubicBezTo>
                  <a:cubicBezTo>
                    <a:pt x="24" y="24"/>
                    <a:pt x="24" y="24"/>
                    <a:pt x="24" y="24"/>
                  </a:cubicBezTo>
                  <a:cubicBezTo>
                    <a:pt x="26" y="24"/>
                    <a:pt x="27" y="24"/>
                    <a:pt x="28" y="24"/>
                  </a:cubicBezTo>
                  <a:cubicBezTo>
                    <a:pt x="29" y="24"/>
                    <a:pt x="30" y="25"/>
                    <a:pt x="31" y="25"/>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14" name="Freeform 823">
              <a:extLst>
                <a:ext uri="{FF2B5EF4-FFF2-40B4-BE49-F238E27FC236}">
                  <a16:creationId xmlns:a16="http://schemas.microsoft.com/office/drawing/2014/main" id="{02CE4D16-21CE-5E40-FA9A-CFF452D6447A}"/>
                </a:ext>
              </a:extLst>
            </p:cNvPr>
            <p:cNvSpPr>
              <a:spLocks/>
            </p:cNvSpPr>
            <p:nvPr/>
          </p:nvSpPr>
          <p:spPr bwMode="auto">
            <a:xfrm>
              <a:off x="5646738" y="3371850"/>
              <a:ext cx="3175" cy="7938"/>
            </a:xfrm>
            <a:custGeom>
              <a:avLst/>
              <a:gdLst>
                <a:gd name="T0" fmla="*/ 1 w 1"/>
                <a:gd name="T1" fmla="*/ 1 h 2"/>
                <a:gd name="T2" fmla="*/ 0 w 1"/>
                <a:gd name="T3" fmla="*/ 0 h 2"/>
                <a:gd name="T4" fmla="*/ 0 w 1"/>
                <a:gd name="T5" fmla="*/ 2 h 2"/>
                <a:gd name="T6" fmla="*/ 1 w 1"/>
                <a:gd name="T7" fmla="*/ 2 h 2"/>
                <a:gd name="T8" fmla="*/ 1 w 1"/>
                <a:gd name="T9" fmla="*/ 1 h 2"/>
              </a:gdLst>
              <a:ahLst/>
              <a:cxnLst>
                <a:cxn ang="0">
                  <a:pos x="T0" y="T1"/>
                </a:cxn>
                <a:cxn ang="0">
                  <a:pos x="T2" y="T3"/>
                </a:cxn>
                <a:cxn ang="0">
                  <a:pos x="T4" y="T5"/>
                </a:cxn>
                <a:cxn ang="0">
                  <a:pos x="T6" y="T7"/>
                </a:cxn>
                <a:cxn ang="0">
                  <a:pos x="T8" y="T9"/>
                </a:cxn>
              </a:cxnLst>
              <a:rect l="0" t="0" r="r" b="b"/>
              <a:pathLst>
                <a:path w="1" h="2">
                  <a:moveTo>
                    <a:pt x="1" y="1"/>
                  </a:moveTo>
                  <a:cubicBezTo>
                    <a:pt x="1" y="1"/>
                    <a:pt x="1" y="0"/>
                    <a:pt x="0" y="0"/>
                  </a:cubicBezTo>
                  <a:cubicBezTo>
                    <a:pt x="0" y="1"/>
                    <a:pt x="0" y="1"/>
                    <a:pt x="0" y="2"/>
                  </a:cubicBezTo>
                  <a:cubicBezTo>
                    <a:pt x="0" y="2"/>
                    <a:pt x="1" y="2"/>
                    <a:pt x="1" y="2"/>
                  </a:cubicBezTo>
                  <a:cubicBezTo>
                    <a:pt x="1" y="2"/>
                    <a:pt x="1" y="2"/>
                    <a:pt x="1" y="1"/>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15" name="Freeform 841">
              <a:extLst>
                <a:ext uri="{FF2B5EF4-FFF2-40B4-BE49-F238E27FC236}">
                  <a16:creationId xmlns:a16="http://schemas.microsoft.com/office/drawing/2014/main" id="{3C7271FB-2C24-9C27-1EB1-074A2DA86DFD}"/>
                </a:ext>
              </a:extLst>
            </p:cNvPr>
            <p:cNvSpPr>
              <a:spLocks/>
            </p:cNvSpPr>
            <p:nvPr/>
          </p:nvSpPr>
          <p:spPr bwMode="auto">
            <a:xfrm>
              <a:off x="6378575" y="3892550"/>
              <a:ext cx="7937" cy="20638"/>
            </a:xfrm>
            <a:custGeom>
              <a:avLst/>
              <a:gdLst>
                <a:gd name="T0" fmla="*/ 2 w 2"/>
                <a:gd name="T1" fmla="*/ 0 h 5"/>
                <a:gd name="T2" fmla="*/ 1 w 2"/>
                <a:gd name="T3" fmla="*/ 0 h 5"/>
                <a:gd name="T4" fmla="*/ 0 w 2"/>
                <a:gd name="T5" fmla="*/ 1 h 5"/>
                <a:gd name="T6" fmla="*/ 1 w 2"/>
                <a:gd name="T7" fmla="*/ 5 h 5"/>
                <a:gd name="T8" fmla="*/ 2 w 2"/>
                <a:gd name="T9" fmla="*/ 4 h 5"/>
                <a:gd name="T10" fmla="*/ 2 w 2"/>
                <a:gd name="T11" fmla="*/ 1 h 5"/>
                <a:gd name="T12" fmla="*/ 2 w 2"/>
                <a:gd name="T13" fmla="*/ 0 h 5"/>
              </a:gdLst>
              <a:ahLst/>
              <a:cxnLst>
                <a:cxn ang="0">
                  <a:pos x="T0" y="T1"/>
                </a:cxn>
                <a:cxn ang="0">
                  <a:pos x="T2" y="T3"/>
                </a:cxn>
                <a:cxn ang="0">
                  <a:pos x="T4" y="T5"/>
                </a:cxn>
                <a:cxn ang="0">
                  <a:pos x="T6" y="T7"/>
                </a:cxn>
                <a:cxn ang="0">
                  <a:pos x="T8" y="T9"/>
                </a:cxn>
                <a:cxn ang="0">
                  <a:pos x="T10" y="T11"/>
                </a:cxn>
                <a:cxn ang="0">
                  <a:pos x="T12" y="T13"/>
                </a:cxn>
              </a:cxnLst>
              <a:rect l="0" t="0" r="r" b="b"/>
              <a:pathLst>
                <a:path w="2" h="5">
                  <a:moveTo>
                    <a:pt x="2" y="0"/>
                  </a:moveTo>
                  <a:cubicBezTo>
                    <a:pt x="1" y="0"/>
                    <a:pt x="1" y="0"/>
                    <a:pt x="1" y="0"/>
                  </a:cubicBezTo>
                  <a:cubicBezTo>
                    <a:pt x="0" y="1"/>
                    <a:pt x="0" y="1"/>
                    <a:pt x="0" y="1"/>
                  </a:cubicBezTo>
                  <a:cubicBezTo>
                    <a:pt x="1" y="5"/>
                    <a:pt x="1" y="5"/>
                    <a:pt x="1" y="5"/>
                  </a:cubicBezTo>
                  <a:cubicBezTo>
                    <a:pt x="2" y="4"/>
                    <a:pt x="2" y="4"/>
                    <a:pt x="2" y="4"/>
                  </a:cubicBezTo>
                  <a:cubicBezTo>
                    <a:pt x="2" y="1"/>
                    <a:pt x="2" y="1"/>
                    <a:pt x="2" y="1"/>
                  </a:cubicBezTo>
                  <a:lnTo>
                    <a:pt x="2" y="0"/>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grpSp>
      <p:grpSp>
        <p:nvGrpSpPr>
          <p:cNvPr id="216" name="Africa">
            <a:extLst>
              <a:ext uri="{FF2B5EF4-FFF2-40B4-BE49-F238E27FC236}">
                <a16:creationId xmlns:a16="http://schemas.microsoft.com/office/drawing/2014/main" id="{0B42F429-B04A-9E84-9207-571079DCE2DA}"/>
              </a:ext>
            </a:extLst>
          </p:cNvPr>
          <p:cNvGrpSpPr/>
          <p:nvPr/>
        </p:nvGrpSpPr>
        <p:grpSpPr>
          <a:xfrm>
            <a:off x="3494485" y="2815828"/>
            <a:ext cx="1760934" cy="1643063"/>
            <a:chOff x="4659313" y="3754438"/>
            <a:chExt cx="2347912" cy="2190750"/>
          </a:xfrm>
          <a:solidFill>
            <a:schemeClr val="accent2">
              <a:lumMod val="60000"/>
              <a:lumOff val="40000"/>
            </a:schemeClr>
          </a:solidFill>
        </p:grpSpPr>
        <p:sp>
          <p:nvSpPr>
            <p:cNvPr id="217" name="Freeform 875">
              <a:extLst>
                <a:ext uri="{FF2B5EF4-FFF2-40B4-BE49-F238E27FC236}">
                  <a16:creationId xmlns:a16="http://schemas.microsoft.com/office/drawing/2014/main" id="{22B592DC-E104-71A6-5331-F60B62C01793}"/>
                </a:ext>
              </a:extLst>
            </p:cNvPr>
            <p:cNvSpPr>
              <a:spLocks/>
            </p:cNvSpPr>
            <p:nvPr/>
          </p:nvSpPr>
          <p:spPr bwMode="auto">
            <a:xfrm>
              <a:off x="6157913" y="4600575"/>
              <a:ext cx="33337" cy="25400"/>
            </a:xfrm>
            <a:custGeom>
              <a:avLst/>
              <a:gdLst>
                <a:gd name="T0" fmla="*/ 0 w 21"/>
                <a:gd name="T1" fmla="*/ 3 h 16"/>
                <a:gd name="T2" fmla="*/ 3 w 21"/>
                <a:gd name="T3" fmla="*/ 10 h 16"/>
                <a:gd name="T4" fmla="*/ 6 w 21"/>
                <a:gd name="T5" fmla="*/ 16 h 16"/>
                <a:gd name="T6" fmla="*/ 16 w 21"/>
                <a:gd name="T7" fmla="*/ 16 h 16"/>
                <a:gd name="T8" fmla="*/ 21 w 21"/>
                <a:gd name="T9" fmla="*/ 10 h 16"/>
                <a:gd name="T10" fmla="*/ 21 w 21"/>
                <a:gd name="T11" fmla="*/ 0 h 16"/>
                <a:gd name="T12" fmla="*/ 0 w 21"/>
                <a:gd name="T13" fmla="*/ 3 h 16"/>
              </a:gdLst>
              <a:ahLst/>
              <a:cxnLst>
                <a:cxn ang="0">
                  <a:pos x="T0" y="T1"/>
                </a:cxn>
                <a:cxn ang="0">
                  <a:pos x="T2" y="T3"/>
                </a:cxn>
                <a:cxn ang="0">
                  <a:pos x="T4" y="T5"/>
                </a:cxn>
                <a:cxn ang="0">
                  <a:pos x="T6" y="T7"/>
                </a:cxn>
                <a:cxn ang="0">
                  <a:pos x="T8" y="T9"/>
                </a:cxn>
                <a:cxn ang="0">
                  <a:pos x="T10" y="T11"/>
                </a:cxn>
                <a:cxn ang="0">
                  <a:pos x="T12" y="T13"/>
                </a:cxn>
              </a:cxnLst>
              <a:rect l="0" t="0" r="r" b="b"/>
              <a:pathLst>
                <a:path w="21" h="16">
                  <a:moveTo>
                    <a:pt x="0" y="3"/>
                  </a:moveTo>
                  <a:lnTo>
                    <a:pt x="3" y="10"/>
                  </a:lnTo>
                  <a:lnTo>
                    <a:pt x="6" y="16"/>
                  </a:lnTo>
                  <a:lnTo>
                    <a:pt x="16" y="16"/>
                  </a:lnTo>
                  <a:lnTo>
                    <a:pt x="21" y="10"/>
                  </a:lnTo>
                  <a:lnTo>
                    <a:pt x="21" y="0"/>
                  </a:lnTo>
                  <a:lnTo>
                    <a:pt x="0" y="3"/>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18" name="Freeform 876">
              <a:extLst>
                <a:ext uri="{FF2B5EF4-FFF2-40B4-BE49-F238E27FC236}">
                  <a16:creationId xmlns:a16="http://schemas.microsoft.com/office/drawing/2014/main" id="{CD74CA66-2641-7824-7DF5-93EB5522C522}"/>
                </a:ext>
              </a:extLst>
            </p:cNvPr>
            <p:cNvSpPr>
              <a:spLocks/>
            </p:cNvSpPr>
            <p:nvPr/>
          </p:nvSpPr>
          <p:spPr bwMode="auto">
            <a:xfrm>
              <a:off x="4892676" y="4075113"/>
              <a:ext cx="238125" cy="200025"/>
            </a:xfrm>
            <a:custGeom>
              <a:avLst/>
              <a:gdLst>
                <a:gd name="T0" fmla="*/ 26 w 57"/>
                <a:gd name="T1" fmla="*/ 0 h 48"/>
                <a:gd name="T2" fmla="*/ 25 w 57"/>
                <a:gd name="T3" fmla="*/ 4 h 48"/>
                <a:gd name="T4" fmla="*/ 21 w 57"/>
                <a:gd name="T5" fmla="*/ 10 h 48"/>
                <a:gd name="T6" fmla="*/ 18 w 57"/>
                <a:gd name="T7" fmla="*/ 13 h 48"/>
                <a:gd name="T8" fmla="*/ 16 w 57"/>
                <a:gd name="T9" fmla="*/ 21 h 48"/>
                <a:gd name="T10" fmla="*/ 14 w 57"/>
                <a:gd name="T11" fmla="*/ 24 h 48"/>
                <a:gd name="T12" fmla="*/ 8 w 57"/>
                <a:gd name="T13" fmla="*/ 31 h 48"/>
                <a:gd name="T14" fmla="*/ 5 w 57"/>
                <a:gd name="T15" fmla="*/ 38 h 48"/>
                <a:gd name="T16" fmla="*/ 2 w 57"/>
                <a:gd name="T17" fmla="*/ 42 h 48"/>
                <a:gd name="T18" fmla="*/ 2 w 57"/>
                <a:gd name="T19" fmla="*/ 42 h 48"/>
                <a:gd name="T20" fmla="*/ 1 w 57"/>
                <a:gd name="T21" fmla="*/ 48 h 48"/>
                <a:gd name="T22" fmla="*/ 27 w 57"/>
                <a:gd name="T23" fmla="*/ 47 h 48"/>
                <a:gd name="T24" fmla="*/ 26 w 57"/>
                <a:gd name="T25" fmla="*/ 36 h 48"/>
                <a:gd name="T26" fmla="*/ 30 w 57"/>
                <a:gd name="T27" fmla="*/ 33 h 48"/>
                <a:gd name="T28" fmla="*/ 34 w 57"/>
                <a:gd name="T29" fmla="*/ 32 h 48"/>
                <a:gd name="T30" fmla="*/ 34 w 57"/>
                <a:gd name="T31" fmla="*/ 13 h 48"/>
                <a:gd name="T32" fmla="*/ 57 w 57"/>
                <a:gd name="T33" fmla="*/ 13 h 48"/>
                <a:gd name="T34" fmla="*/ 57 w 57"/>
                <a:gd name="T35" fmla="*/ 3 h 48"/>
                <a:gd name="T36" fmla="*/ 57 w 57"/>
                <a:gd name="T37" fmla="*/ 0 h 48"/>
                <a:gd name="T38" fmla="*/ 27 w 57"/>
                <a:gd name="T39" fmla="*/ 0 h 48"/>
                <a:gd name="T40" fmla="*/ 26 w 57"/>
                <a:gd name="T41" fmla="*/ 0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57" h="48">
                  <a:moveTo>
                    <a:pt x="26" y="0"/>
                  </a:moveTo>
                  <a:cubicBezTo>
                    <a:pt x="26" y="0"/>
                    <a:pt x="26" y="3"/>
                    <a:pt x="25" y="4"/>
                  </a:cubicBezTo>
                  <a:cubicBezTo>
                    <a:pt x="25" y="7"/>
                    <a:pt x="23" y="9"/>
                    <a:pt x="21" y="10"/>
                  </a:cubicBezTo>
                  <a:cubicBezTo>
                    <a:pt x="20" y="11"/>
                    <a:pt x="18" y="11"/>
                    <a:pt x="18" y="13"/>
                  </a:cubicBezTo>
                  <a:cubicBezTo>
                    <a:pt x="17" y="16"/>
                    <a:pt x="15" y="18"/>
                    <a:pt x="16" y="21"/>
                  </a:cubicBezTo>
                  <a:cubicBezTo>
                    <a:pt x="16" y="23"/>
                    <a:pt x="15" y="24"/>
                    <a:pt x="14" y="24"/>
                  </a:cubicBezTo>
                  <a:cubicBezTo>
                    <a:pt x="12" y="27"/>
                    <a:pt x="10" y="28"/>
                    <a:pt x="8" y="31"/>
                  </a:cubicBezTo>
                  <a:cubicBezTo>
                    <a:pt x="7" y="33"/>
                    <a:pt x="6" y="35"/>
                    <a:pt x="5" y="38"/>
                  </a:cubicBezTo>
                  <a:cubicBezTo>
                    <a:pt x="5" y="39"/>
                    <a:pt x="5" y="41"/>
                    <a:pt x="2" y="42"/>
                  </a:cubicBezTo>
                  <a:cubicBezTo>
                    <a:pt x="2" y="42"/>
                    <a:pt x="2" y="42"/>
                    <a:pt x="2" y="42"/>
                  </a:cubicBezTo>
                  <a:cubicBezTo>
                    <a:pt x="2" y="44"/>
                    <a:pt x="0" y="46"/>
                    <a:pt x="1" y="48"/>
                  </a:cubicBezTo>
                  <a:cubicBezTo>
                    <a:pt x="27" y="47"/>
                    <a:pt x="27" y="47"/>
                    <a:pt x="27" y="47"/>
                  </a:cubicBezTo>
                  <a:cubicBezTo>
                    <a:pt x="26" y="36"/>
                    <a:pt x="26" y="36"/>
                    <a:pt x="26" y="36"/>
                  </a:cubicBezTo>
                  <a:cubicBezTo>
                    <a:pt x="30" y="33"/>
                    <a:pt x="30" y="33"/>
                    <a:pt x="30" y="33"/>
                  </a:cubicBezTo>
                  <a:cubicBezTo>
                    <a:pt x="34" y="32"/>
                    <a:pt x="34" y="32"/>
                    <a:pt x="34" y="32"/>
                  </a:cubicBezTo>
                  <a:cubicBezTo>
                    <a:pt x="34" y="13"/>
                    <a:pt x="34" y="13"/>
                    <a:pt x="34" y="13"/>
                  </a:cubicBezTo>
                  <a:cubicBezTo>
                    <a:pt x="57" y="13"/>
                    <a:pt x="57" y="13"/>
                    <a:pt x="57" y="13"/>
                  </a:cubicBezTo>
                  <a:cubicBezTo>
                    <a:pt x="57" y="3"/>
                    <a:pt x="57" y="3"/>
                    <a:pt x="57" y="3"/>
                  </a:cubicBezTo>
                  <a:cubicBezTo>
                    <a:pt x="57" y="0"/>
                    <a:pt x="57" y="0"/>
                    <a:pt x="57" y="0"/>
                  </a:cubicBezTo>
                  <a:cubicBezTo>
                    <a:pt x="27" y="0"/>
                    <a:pt x="27" y="0"/>
                    <a:pt x="27" y="0"/>
                  </a:cubicBezTo>
                  <a:cubicBezTo>
                    <a:pt x="26" y="0"/>
                    <a:pt x="26" y="0"/>
                    <a:pt x="26" y="0"/>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19" name="Freeform 878">
              <a:extLst>
                <a:ext uri="{FF2B5EF4-FFF2-40B4-BE49-F238E27FC236}">
                  <a16:creationId xmlns:a16="http://schemas.microsoft.com/office/drawing/2014/main" id="{B52C22E6-0339-3FFC-0704-799A5DCFB386}"/>
                </a:ext>
              </a:extLst>
            </p:cNvPr>
            <p:cNvSpPr>
              <a:spLocks/>
            </p:cNvSpPr>
            <p:nvPr/>
          </p:nvSpPr>
          <p:spPr bwMode="auto">
            <a:xfrm>
              <a:off x="6088063" y="5337175"/>
              <a:ext cx="220662" cy="204788"/>
            </a:xfrm>
            <a:custGeom>
              <a:avLst/>
              <a:gdLst>
                <a:gd name="T0" fmla="*/ 48 w 53"/>
                <a:gd name="T1" fmla="*/ 40 h 49"/>
                <a:gd name="T2" fmla="*/ 49 w 53"/>
                <a:gd name="T3" fmla="*/ 38 h 49"/>
                <a:gd name="T4" fmla="*/ 49 w 53"/>
                <a:gd name="T5" fmla="*/ 36 h 49"/>
                <a:gd name="T6" fmla="*/ 53 w 53"/>
                <a:gd name="T7" fmla="*/ 31 h 49"/>
                <a:gd name="T8" fmla="*/ 53 w 53"/>
                <a:gd name="T9" fmla="*/ 30 h 49"/>
                <a:gd name="T10" fmla="*/ 53 w 53"/>
                <a:gd name="T11" fmla="*/ 30 h 49"/>
                <a:gd name="T12" fmla="*/ 51 w 53"/>
                <a:gd name="T13" fmla="*/ 29 h 49"/>
                <a:gd name="T14" fmla="*/ 51 w 53"/>
                <a:gd name="T15" fmla="*/ 27 h 49"/>
                <a:gd name="T16" fmla="*/ 52 w 53"/>
                <a:gd name="T17" fmla="*/ 25 h 49"/>
                <a:gd name="T18" fmla="*/ 50 w 53"/>
                <a:gd name="T19" fmla="*/ 24 h 49"/>
                <a:gd name="T20" fmla="*/ 50 w 53"/>
                <a:gd name="T21" fmla="*/ 23 h 49"/>
                <a:gd name="T22" fmla="*/ 52 w 53"/>
                <a:gd name="T23" fmla="*/ 22 h 49"/>
                <a:gd name="T24" fmla="*/ 52 w 53"/>
                <a:gd name="T25" fmla="*/ 21 h 49"/>
                <a:gd name="T26" fmla="*/ 52 w 53"/>
                <a:gd name="T27" fmla="*/ 21 h 49"/>
                <a:gd name="T28" fmla="*/ 52 w 53"/>
                <a:gd name="T29" fmla="*/ 21 h 49"/>
                <a:gd name="T30" fmla="*/ 53 w 53"/>
                <a:gd name="T31" fmla="*/ 20 h 49"/>
                <a:gd name="T32" fmla="*/ 52 w 53"/>
                <a:gd name="T33" fmla="*/ 18 h 49"/>
                <a:gd name="T34" fmla="*/ 52 w 53"/>
                <a:gd name="T35" fmla="*/ 17 h 49"/>
                <a:gd name="T36" fmla="*/ 52 w 53"/>
                <a:gd name="T37" fmla="*/ 16 h 49"/>
                <a:gd name="T38" fmla="*/ 52 w 53"/>
                <a:gd name="T39" fmla="*/ 16 h 49"/>
                <a:gd name="T40" fmla="*/ 52 w 53"/>
                <a:gd name="T41" fmla="*/ 14 h 49"/>
                <a:gd name="T42" fmla="*/ 52 w 53"/>
                <a:gd name="T43" fmla="*/ 14 h 49"/>
                <a:gd name="T44" fmla="*/ 52 w 53"/>
                <a:gd name="T45" fmla="*/ 12 h 49"/>
                <a:gd name="T46" fmla="*/ 51 w 53"/>
                <a:gd name="T47" fmla="*/ 9 h 49"/>
                <a:gd name="T48" fmla="*/ 52 w 53"/>
                <a:gd name="T49" fmla="*/ 7 h 49"/>
                <a:gd name="T50" fmla="*/ 51 w 53"/>
                <a:gd name="T51" fmla="*/ 7 h 49"/>
                <a:gd name="T52" fmla="*/ 48 w 53"/>
                <a:gd name="T53" fmla="*/ 6 h 49"/>
                <a:gd name="T54" fmla="*/ 45 w 53"/>
                <a:gd name="T55" fmla="*/ 6 h 49"/>
                <a:gd name="T56" fmla="*/ 40 w 53"/>
                <a:gd name="T57" fmla="*/ 3 h 49"/>
                <a:gd name="T58" fmla="*/ 35 w 53"/>
                <a:gd name="T59" fmla="*/ 3 h 49"/>
                <a:gd name="T60" fmla="*/ 35 w 53"/>
                <a:gd name="T61" fmla="*/ 0 h 49"/>
                <a:gd name="T62" fmla="*/ 29 w 53"/>
                <a:gd name="T63" fmla="*/ 0 h 49"/>
                <a:gd name="T64" fmla="*/ 25 w 53"/>
                <a:gd name="T65" fmla="*/ 2 h 49"/>
                <a:gd name="T66" fmla="*/ 24 w 53"/>
                <a:gd name="T67" fmla="*/ 6 h 49"/>
                <a:gd name="T68" fmla="*/ 17 w 53"/>
                <a:gd name="T69" fmla="*/ 9 h 49"/>
                <a:gd name="T70" fmla="*/ 12 w 53"/>
                <a:gd name="T71" fmla="*/ 17 h 49"/>
                <a:gd name="T72" fmla="*/ 10 w 53"/>
                <a:gd name="T73" fmla="*/ 17 h 49"/>
                <a:gd name="T74" fmla="*/ 9 w 53"/>
                <a:gd name="T75" fmla="*/ 17 h 49"/>
                <a:gd name="T76" fmla="*/ 6 w 53"/>
                <a:gd name="T77" fmla="*/ 16 h 49"/>
                <a:gd name="T78" fmla="*/ 4 w 53"/>
                <a:gd name="T79" fmla="*/ 17 h 49"/>
                <a:gd name="T80" fmla="*/ 3 w 53"/>
                <a:gd name="T81" fmla="*/ 15 h 49"/>
                <a:gd name="T82" fmla="*/ 0 w 53"/>
                <a:gd name="T83" fmla="*/ 15 h 49"/>
                <a:gd name="T84" fmla="*/ 0 w 53"/>
                <a:gd name="T85" fmla="*/ 17 h 49"/>
                <a:gd name="T86" fmla="*/ 5 w 53"/>
                <a:gd name="T87" fmla="*/ 24 h 49"/>
                <a:gd name="T88" fmla="*/ 6 w 53"/>
                <a:gd name="T89" fmla="*/ 28 h 49"/>
                <a:gd name="T90" fmla="*/ 9 w 53"/>
                <a:gd name="T91" fmla="*/ 30 h 49"/>
                <a:gd name="T92" fmla="*/ 13 w 53"/>
                <a:gd name="T93" fmla="*/ 32 h 49"/>
                <a:gd name="T94" fmla="*/ 14 w 53"/>
                <a:gd name="T95" fmla="*/ 35 h 49"/>
                <a:gd name="T96" fmla="*/ 16 w 53"/>
                <a:gd name="T97" fmla="*/ 35 h 49"/>
                <a:gd name="T98" fmla="*/ 16 w 53"/>
                <a:gd name="T99" fmla="*/ 39 h 49"/>
                <a:gd name="T100" fmla="*/ 19 w 53"/>
                <a:gd name="T101" fmla="*/ 43 h 49"/>
                <a:gd name="T102" fmla="*/ 25 w 53"/>
                <a:gd name="T103" fmla="*/ 44 h 49"/>
                <a:gd name="T104" fmla="*/ 25 w 53"/>
                <a:gd name="T105" fmla="*/ 46 h 49"/>
                <a:gd name="T106" fmla="*/ 28 w 53"/>
                <a:gd name="T107" fmla="*/ 47 h 49"/>
                <a:gd name="T108" fmla="*/ 30 w 53"/>
                <a:gd name="T109" fmla="*/ 47 h 49"/>
                <a:gd name="T110" fmla="*/ 34 w 53"/>
                <a:gd name="T111" fmla="*/ 48 h 49"/>
                <a:gd name="T112" fmla="*/ 39 w 53"/>
                <a:gd name="T113" fmla="*/ 48 h 49"/>
                <a:gd name="T114" fmla="*/ 41 w 53"/>
                <a:gd name="T115" fmla="*/ 49 h 49"/>
                <a:gd name="T116" fmla="*/ 49 w 53"/>
                <a:gd name="T117" fmla="*/ 41 h 49"/>
                <a:gd name="T118" fmla="*/ 48 w 53"/>
                <a:gd name="T119" fmla="*/ 40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53" h="49">
                  <a:moveTo>
                    <a:pt x="48" y="40"/>
                  </a:moveTo>
                  <a:cubicBezTo>
                    <a:pt x="49" y="38"/>
                    <a:pt x="49" y="38"/>
                    <a:pt x="49" y="38"/>
                  </a:cubicBezTo>
                  <a:cubicBezTo>
                    <a:pt x="49" y="36"/>
                    <a:pt x="49" y="36"/>
                    <a:pt x="49" y="36"/>
                  </a:cubicBezTo>
                  <a:cubicBezTo>
                    <a:pt x="53" y="31"/>
                    <a:pt x="53" y="31"/>
                    <a:pt x="53" y="31"/>
                  </a:cubicBezTo>
                  <a:cubicBezTo>
                    <a:pt x="53" y="30"/>
                    <a:pt x="53" y="30"/>
                    <a:pt x="53" y="30"/>
                  </a:cubicBezTo>
                  <a:cubicBezTo>
                    <a:pt x="53" y="30"/>
                    <a:pt x="53" y="30"/>
                    <a:pt x="53" y="30"/>
                  </a:cubicBezTo>
                  <a:cubicBezTo>
                    <a:pt x="51" y="29"/>
                    <a:pt x="51" y="29"/>
                    <a:pt x="51" y="29"/>
                  </a:cubicBezTo>
                  <a:cubicBezTo>
                    <a:pt x="51" y="27"/>
                    <a:pt x="51" y="27"/>
                    <a:pt x="51" y="27"/>
                  </a:cubicBezTo>
                  <a:cubicBezTo>
                    <a:pt x="52" y="25"/>
                    <a:pt x="52" y="25"/>
                    <a:pt x="52" y="25"/>
                  </a:cubicBezTo>
                  <a:cubicBezTo>
                    <a:pt x="50" y="24"/>
                    <a:pt x="50" y="24"/>
                    <a:pt x="50" y="24"/>
                  </a:cubicBezTo>
                  <a:cubicBezTo>
                    <a:pt x="50" y="23"/>
                    <a:pt x="50" y="23"/>
                    <a:pt x="50" y="23"/>
                  </a:cubicBezTo>
                  <a:cubicBezTo>
                    <a:pt x="52" y="22"/>
                    <a:pt x="52" y="22"/>
                    <a:pt x="52" y="22"/>
                  </a:cubicBezTo>
                  <a:cubicBezTo>
                    <a:pt x="52" y="21"/>
                    <a:pt x="52" y="21"/>
                    <a:pt x="52" y="21"/>
                  </a:cubicBezTo>
                  <a:cubicBezTo>
                    <a:pt x="52" y="21"/>
                    <a:pt x="52" y="21"/>
                    <a:pt x="52" y="21"/>
                  </a:cubicBezTo>
                  <a:cubicBezTo>
                    <a:pt x="52" y="21"/>
                    <a:pt x="52" y="21"/>
                    <a:pt x="52" y="21"/>
                  </a:cubicBezTo>
                  <a:cubicBezTo>
                    <a:pt x="53" y="20"/>
                    <a:pt x="53" y="20"/>
                    <a:pt x="53" y="20"/>
                  </a:cubicBezTo>
                  <a:cubicBezTo>
                    <a:pt x="53" y="20"/>
                    <a:pt x="52" y="18"/>
                    <a:pt x="52" y="18"/>
                  </a:cubicBezTo>
                  <a:cubicBezTo>
                    <a:pt x="52" y="18"/>
                    <a:pt x="52" y="17"/>
                    <a:pt x="52" y="17"/>
                  </a:cubicBezTo>
                  <a:cubicBezTo>
                    <a:pt x="52" y="17"/>
                    <a:pt x="52" y="16"/>
                    <a:pt x="52" y="16"/>
                  </a:cubicBezTo>
                  <a:cubicBezTo>
                    <a:pt x="52" y="16"/>
                    <a:pt x="52" y="16"/>
                    <a:pt x="52" y="16"/>
                  </a:cubicBezTo>
                  <a:cubicBezTo>
                    <a:pt x="52" y="16"/>
                    <a:pt x="52" y="14"/>
                    <a:pt x="52" y="14"/>
                  </a:cubicBezTo>
                  <a:cubicBezTo>
                    <a:pt x="52" y="14"/>
                    <a:pt x="52" y="14"/>
                    <a:pt x="52" y="14"/>
                  </a:cubicBezTo>
                  <a:cubicBezTo>
                    <a:pt x="52" y="12"/>
                    <a:pt x="52" y="12"/>
                    <a:pt x="52" y="12"/>
                  </a:cubicBezTo>
                  <a:cubicBezTo>
                    <a:pt x="51" y="9"/>
                    <a:pt x="51" y="9"/>
                    <a:pt x="51" y="9"/>
                  </a:cubicBezTo>
                  <a:cubicBezTo>
                    <a:pt x="52" y="7"/>
                    <a:pt x="52" y="7"/>
                    <a:pt x="52" y="7"/>
                  </a:cubicBezTo>
                  <a:cubicBezTo>
                    <a:pt x="51" y="7"/>
                    <a:pt x="51" y="7"/>
                    <a:pt x="51" y="7"/>
                  </a:cubicBezTo>
                  <a:cubicBezTo>
                    <a:pt x="48" y="6"/>
                    <a:pt x="48" y="6"/>
                    <a:pt x="48" y="6"/>
                  </a:cubicBezTo>
                  <a:cubicBezTo>
                    <a:pt x="45" y="6"/>
                    <a:pt x="45" y="6"/>
                    <a:pt x="45" y="6"/>
                  </a:cubicBezTo>
                  <a:cubicBezTo>
                    <a:pt x="40" y="3"/>
                    <a:pt x="40" y="3"/>
                    <a:pt x="40" y="3"/>
                  </a:cubicBezTo>
                  <a:cubicBezTo>
                    <a:pt x="35" y="3"/>
                    <a:pt x="35" y="3"/>
                    <a:pt x="35" y="3"/>
                  </a:cubicBezTo>
                  <a:cubicBezTo>
                    <a:pt x="35" y="0"/>
                    <a:pt x="35" y="0"/>
                    <a:pt x="35" y="0"/>
                  </a:cubicBezTo>
                  <a:cubicBezTo>
                    <a:pt x="29" y="0"/>
                    <a:pt x="29" y="0"/>
                    <a:pt x="29" y="0"/>
                  </a:cubicBezTo>
                  <a:cubicBezTo>
                    <a:pt x="25" y="2"/>
                    <a:pt x="25" y="2"/>
                    <a:pt x="25" y="2"/>
                  </a:cubicBezTo>
                  <a:cubicBezTo>
                    <a:pt x="24" y="6"/>
                    <a:pt x="24" y="6"/>
                    <a:pt x="24" y="6"/>
                  </a:cubicBezTo>
                  <a:cubicBezTo>
                    <a:pt x="17" y="9"/>
                    <a:pt x="17" y="9"/>
                    <a:pt x="17" y="9"/>
                  </a:cubicBezTo>
                  <a:cubicBezTo>
                    <a:pt x="12" y="17"/>
                    <a:pt x="12" y="17"/>
                    <a:pt x="12" y="17"/>
                  </a:cubicBezTo>
                  <a:cubicBezTo>
                    <a:pt x="10" y="17"/>
                    <a:pt x="10" y="17"/>
                    <a:pt x="10" y="17"/>
                  </a:cubicBezTo>
                  <a:cubicBezTo>
                    <a:pt x="9" y="17"/>
                    <a:pt x="9" y="17"/>
                    <a:pt x="9" y="17"/>
                  </a:cubicBezTo>
                  <a:cubicBezTo>
                    <a:pt x="6" y="16"/>
                    <a:pt x="6" y="16"/>
                    <a:pt x="6" y="16"/>
                  </a:cubicBezTo>
                  <a:cubicBezTo>
                    <a:pt x="4" y="17"/>
                    <a:pt x="4" y="17"/>
                    <a:pt x="4" y="17"/>
                  </a:cubicBezTo>
                  <a:cubicBezTo>
                    <a:pt x="3" y="15"/>
                    <a:pt x="3" y="15"/>
                    <a:pt x="3" y="15"/>
                  </a:cubicBezTo>
                  <a:cubicBezTo>
                    <a:pt x="0" y="15"/>
                    <a:pt x="0" y="15"/>
                    <a:pt x="0" y="15"/>
                  </a:cubicBezTo>
                  <a:cubicBezTo>
                    <a:pt x="0" y="17"/>
                    <a:pt x="0" y="17"/>
                    <a:pt x="0" y="17"/>
                  </a:cubicBezTo>
                  <a:cubicBezTo>
                    <a:pt x="5" y="24"/>
                    <a:pt x="5" y="24"/>
                    <a:pt x="5" y="24"/>
                  </a:cubicBezTo>
                  <a:cubicBezTo>
                    <a:pt x="6" y="28"/>
                    <a:pt x="6" y="28"/>
                    <a:pt x="6" y="28"/>
                  </a:cubicBezTo>
                  <a:cubicBezTo>
                    <a:pt x="9" y="30"/>
                    <a:pt x="9" y="30"/>
                    <a:pt x="9" y="30"/>
                  </a:cubicBezTo>
                  <a:cubicBezTo>
                    <a:pt x="13" y="32"/>
                    <a:pt x="13" y="32"/>
                    <a:pt x="13" y="32"/>
                  </a:cubicBezTo>
                  <a:cubicBezTo>
                    <a:pt x="14" y="35"/>
                    <a:pt x="14" y="35"/>
                    <a:pt x="14" y="35"/>
                  </a:cubicBezTo>
                  <a:cubicBezTo>
                    <a:pt x="16" y="35"/>
                    <a:pt x="16" y="35"/>
                    <a:pt x="16" y="35"/>
                  </a:cubicBezTo>
                  <a:cubicBezTo>
                    <a:pt x="16" y="39"/>
                    <a:pt x="16" y="39"/>
                    <a:pt x="16" y="39"/>
                  </a:cubicBezTo>
                  <a:cubicBezTo>
                    <a:pt x="19" y="43"/>
                    <a:pt x="19" y="43"/>
                    <a:pt x="19" y="43"/>
                  </a:cubicBezTo>
                  <a:cubicBezTo>
                    <a:pt x="25" y="44"/>
                    <a:pt x="25" y="44"/>
                    <a:pt x="25" y="44"/>
                  </a:cubicBezTo>
                  <a:cubicBezTo>
                    <a:pt x="25" y="46"/>
                    <a:pt x="25" y="46"/>
                    <a:pt x="25" y="46"/>
                  </a:cubicBezTo>
                  <a:cubicBezTo>
                    <a:pt x="28" y="47"/>
                    <a:pt x="28" y="47"/>
                    <a:pt x="28" y="47"/>
                  </a:cubicBezTo>
                  <a:cubicBezTo>
                    <a:pt x="30" y="47"/>
                    <a:pt x="30" y="47"/>
                    <a:pt x="30" y="47"/>
                  </a:cubicBezTo>
                  <a:cubicBezTo>
                    <a:pt x="34" y="48"/>
                    <a:pt x="34" y="48"/>
                    <a:pt x="34" y="48"/>
                  </a:cubicBezTo>
                  <a:cubicBezTo>
                    <a:pt x="39" y="48"/>
                    <a:pt x="39" y="48"/>
                    <a:pt x="39" y="48"/>
                  </a:cubicBezTo>
                  <a:cubicBezTo>
                    <a:pt x="41" y="49"/>
                    <a:pt x="41" y="49"/>
                    <a:pt x="41" y="49"/>
                  </a:cubicBezTo>
                  <a:cubicBezTo>
                    <a:pt x="49" y="41"/>
                    <a:pt x="49" y="41"/>
                    <a:pt x="49" y="41"/>
                  </a:cubicBezTo>
                  <a:lnTo>
                    <a:pt x="48" y="40"/>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20" name="Freeform 879">
              <a:extLst>
                <a:ext uri="{FF2B5EF4-FFF2-40B4-BE49-F238E27FC236}">
                  <a16:creationId xmlns:a16="http://schemas.microsoft.com/office/drawing/2014/main" id="{8969F21F-4E9D-11F0-FF7C-645880B3F107}"/>
                </a:ext>
              </a:extLst>
            </p:cNvPr>
            <p:cNvSpPr>
              <a:spLocks/>
            </p:cNvSpPr>
            <p:nvPr/>
          </p:nvSpPr>
          <p:spPr bwMode="auto">
            <a:xfrm>
              <a:off x="5995988" y="5126038"/>
              <a:ext cx="328612" cy="282575"/>
            </a:xfrm>
            <a:custGeom>
              <a:avLst/>
              <a:gdLst>
                <a:gd name="T0" fmla="*/ 67 w 79"/>
                <a:gd name="T1" fmla="*/ 5 h 68"/>
                <a:gd name="T2" fmla="*/ 64 w 79"/>
                <a:gd name="T3" fmla="*/ 2 h 68"/>
                <a:gd name="T4" fmla="*/ 59 w 79"/>
                <a:gd name="T5" fmla="*/ 0 h 68"/>
                <a:gd name="T6" fmla="*/ 47 w 79"/>
                <a:gd name="T7" fmla="*/ 2 h 68"/>
                <a:gd name="T8" fmla="*/ 47 w 79"/>
                <a:gd name="T9" fmla="*/ 3 h 68"/>
                <a:gd name="T10" fmla="*/ 45 w 79"/>
                <a:gd name="T11" fmla="*/ 10 h 68"/>
                <a:gd name="T12" fmla="*/ 45 w 79"/>
                <a:gd name="T13" fmla="*/ 11 h 68"/>
                <a:gd name="T14" fmla="*/ 44 w 79"/>
                <a:gd name="T15" fmla="*/ 14 h 68"/>
                <a:gd name="T16" fmla="*/ 45 w 79"/>
                <a:gd name="T17" fmla="*/ 16 h 68"/>
                <a:gd name="T18" fmla="*/ 43 w 79"/>
                <a:gd name="T19" fmla="*/ 25 h 68"/>
                <a:gd name="T20" fmla="*/ 47 w 79"/>
                <a:gd name="T21" fmla="*/ 28 h 68"/>
                <a:gd name="T22" fmla="*/ 50 w 79"/>
                <a:gd name="T23" fmla="*/ 27 h 68"/>
                <a:gd name="T24" fmla="*/ 53 w 79"/>
                <a:gd name="T25" fmla="*/ 36 h 68"/>
                <a:gd name="T26" fmla="*/ 52 w 79"/>
                <a:gd name="T27" fmla="*/ 35 h 68"/>
                <a:gd name="T28" fmla="*/ 52 w 79"/>
                <a:gd name="T29" fmla="*/ 34 h 68"/>
                <a:gd name="T30" fmla="*/ 49 w 79"/>
                <a:gd name="T31" fmla="*/ 36 h 68"/>
                <a:gd name="T32" fmla="*/ 46 w 79"/>
                <a:gd name="T33" fmla="*/ 34 h 68"/>
                <a:gd name="T34" fmla="*/ 44 w 79"/>
                <a:gd name="T35" fmla="*/ 31 h 68"/>
                <a:gd name="T36" fmla="*/ 42 w 79"/>
                <a:gd name="T37" fmla="*/ 29 h 68"/>
                <a:gd name="T38" fmla="*/ 38 w 79"/>
                <a:gd name="T39" fmla="*/ 27 h 68"/>
                <a:gd name="T40" fmla="*/ 35 w 79"/>
                <a:gd name="T41" fmla="*/ 23 h 68"/>
                <a:gd name="T42" fmla="*/ 34 w 79"/>
                <a:gd name="T43" fmla="*/ 25 h 68"/>
                <a:gd name="T44" fmla="*/ 27 w 79"/>
                <a:gd name="T45" fmla="*/ 25 h 68"/>
                <a:gd name="T46" fmla="*/ 24 w 79"/>
                <a:gd name="T47" fmla="*/ 24 h 68"/>
                <a:gd name="T48" fmla="*/ 23 w 79"/>
                <a:gd name="T49" fmla="*/ 20 h 68"/>
                <a:gd name="T50" fmla="*/ 16 w 79"/>
                <a:gd name="T51" fmla="*/ 22 h 68"/>
                <a:gd name="T52" fmla="*/ 15 w 79"/>
                <a:gd name="T53" fmla="*/ 21 h 68"/>
                <a:gd name="T54" fmla="*/ 14 w 79"/>
                <a:gd name="T55" fmla="*/ 18 h 68"/>
                <a:gd name="T56" fmla="*/ 14 w 79"/>
                <a:gd name="T57" fmla="*/ 21 h 68"/>
                <a:gd name="T58" fmla="*/ 14 w 79"/>
                <a:gd name="T59" fmla="*/ 23 h 68"/>
                <a:gd name="T60" fmla="*/ 13 w 79"/>
                <a:gd name="T61" fmla="*/ 27 h 68"/>
                <a:gd name="T62" fmla="*/ 13 w 79"/>
                <a:gd name="T63" fmla="*/ 31 h 68"/>
                <a:gd name="T64" fmla="*/ 0 w 79"/>
                <a:gd name="T65" fmla="*/ 32 h 68"/>
                <a:gd name="T66" fmla="*/ 4 w 79"/>
                <a:gd name="T67" fmla="*/ 60 h 68"/>
                <a:gd name="T68" fmla="*/ 15 w 79"/>
                <a:gd name="T69" fmla="*/ 64 h 68"/>
                <a:gd name="T70" fmla="*/ 22 w 79"/>
                <a:gd name="T71" fmla="*/ 66 h 68"/>
                <a:gd name="T72" fmla="*/ 26 w 79"/>
                <a:gd name="T73" fmla="*/ 68 h 68"/>
                <a:gd name="T74" fmla="*/ 31 w 79"/>
                <a:gd name="T75" fmla="*/ 68 h 68"/>
                <a:gd name="T76" fmla="*/ 34 w 79"/>
                <a:gd name="T77" fmla="*/ 68 h 68"/>
                <a:gd name="T78" fmla="*/ 46 w 79"/>
                <a:gd name="T79" fmla="*/ 57 h 68"/>
                <a:gd name="T80" fmla="*/ 51 w 79"/>
                <a:gd name="T81" fmla="*/ 51 h 68"/>
                <a:gd name="T82" fmla="*/ 56 w 79"/>
                <a:gd name="T83" fmla="*/ 47 h 68"/>
                <a:gd name="T84" fmla="*/ 72 w 79"/>
                <a:gd name="T85" fmla="*/ 36 h 68"/>
                <a:gd name="T86" fmla="*/ 74 w 79"/>
                <a:gd name="T87" fmla="*/ 31 h 68"/>
                <a:gd name="T88" fmla="*/ 77 w 79"/>
                <a:gd name="T89" fmla="*/ 28 h 68"/>
                <a:gd name="T90" fmla="*/ 77 w 79"/>
                <a:gd name="T91" fmla="*/ 24 h 68"/>
                <a:gd name="T92" fmla="*/ 76 w 79"/>
                <a:gd name="T93" fmla="*/ 21 h 68"/>
                <a:gd name="T94" fmla="*/ 76 w 79"/>
                <a:gd name="T95" fmla="*/ 18 h 68"/>
                <a:gd name="T96" fmla="*/ 79 w 79"/>
                <a:gd name="T97" fmla="*/ 14 h 68"/>
                <a:gd name="T98" fmla="*/ 77 w 79"/>
                <a:gd name="T99" fmla="*/ 12 h 68"/>
                <a:gd name="T100" fmla="*/ 76 w 79"/>
                <a:gd name="T101" fmla="*/ 9 h 68"/>
                <a:gd name="T102" fmla="*/ 74 w 79"/>
                <a:gd name="T103" fmla="*/ 8 h 68"/>
                <a:gd name="T104" fmla="*/ 68 w 79"/>
                <a:gd name="T105" fmla="*/ 6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79" h="68">
                  <a:moveTo>
                    <a:pt x="68" y="6"/>
                  </a:moveTo>
                  <a:cubicBezTo>
                    <a:pt x="67" y="5"/>
                    <a:pt x="67" y="5"/>
                    <a:pt x="67" y="5"/>
                  </a:cubicBezTo>
                  <a:cubicBezTo>
                    <a:pt x="65" y="5"/>
                    <a:pt x="65" y="5"/>
                    <a:pt x="65" y="5"/>
                  </a:cubicBezTo>
                  <a:cubicBezTo>
                    <a:pt x="64" y="2"/>
                    <a:pt x="64" y="2"/>
                    <a:pt x="64" y="2"/>
                  </a:cubicBezTo>
                  <a:cubicBezTo>
                    <a:pt x="61" y="2"/>
                    <a:pt x="61" y="2"/>
                    <a:pt x="61" y="2"/>
                  </a:cubicBezTo>
                  <a:cubicBezTo>
                    <a:pt x="59" y="0"/>
                    <a:pt x="59" y="0"/>
                    <a:pt x="59" y="0"/>
                  </a:cubicBezTo>
                  <a:cubicBezTo>
                    <a:pt x="47" y="1"/>
                    <a:pt x="47" y="1"/>
                    <a:pt x="47" y="1"/>
                  </a:cubicBezTo>
                  <a:cubicBezTo>
                    <a:pt x="47" y="2"/>
                    <a:pt x="47" y="2"/>
                    <a:pt x="47" y="2"/>
                  </a:cubicBezTo>
                  <a:cubicBezTo>
                    <a:pt x="47" y="2"/>
                    <a:pt x="47" y="2"/>
                    <a:pt x="47" y="2"/>
                  </a:cubicBezTo>
                  <a:cubicBezTo>
                    <a:pt x="47" y="3"/>
                    <a:pt x="47" y="3"/>
                    <a:pt x="47" y="3"/>
                  </a:cubicBezTo>
                  <a:cubicBezTo>
                    <a:pt x="43" y="7"/>
                    <a:pt x="43" y="7"/>
                    <a:pt x="43" y="7"/>
                  </a:cubicBezTo>
                  <a:cubicBezTo>
                    <a:pt x="45" y="10"/>
                    <a:pt x="45" y="10"/>
                    <a:pt x="45" y="10"/>
                  </a:cubicBezTo>
                  <a:cubicBezTo>
                    <a:pt x="45" y="11"/>
                    <a:pt x="45" y="11"/>
                    <a:pt x="45" y="11"/>
                  </a:cubicBezTo>
                  <a:cubicBezTo>
                    <a:pt x="45" y="11"/>
                    <a:pt x="45" y="11"/>
                    <a:pt x="45" y="11"/>
                  </a:cubicBezTo>
                  <a:cubicBezTo>
                    <a:pt x="45" y="13"/>
                    <a:pt x="45" y="13"/>
                    <a:pt x="45" y="13"/>
                  </a:cubicBezTo>
                  <a:cubicBezTo>
                    <a:pt x="44" y="14"/>
                    <a:pt x="44" y="14"/>
                    <a:pt x="44" y="14"/>
                  </a:cubicBezTo>
                  <a:cubicBezTo>
                    <a:pt x="45" y="15"/>
                    <a:pt x="45" y="15"/>
                    <a:pt x="45" y="15"/>
                  </a:cubicBezTo>
                  <a:cubicBezTo>
                    <a:pt x="45" y="16"/>
                    <a:pt x="45" y="16"/>
                    <a:pt x="45" y="16"/>
                  </a:cubicBezTo>
                  <a:cubicBezTo>
                    <a:pt x="43" y="22"/>
                    <a:pt x="43" y="22"/>
                    <a:pt x="43" y="22"/>
                  </a:cubicBezTo>
                  <a:cubicBezTo>
                    <a:pt x="43" y="25"/>
                    <a:pt x="43" y="25"/>
                    <a:pt x="43" y="25"/>
                  </a:cubicBezTo>
                  <a:cubicBezTo>
                    <a:pt x="46" y="26"/>
                    <a:pt x="46" y="26"/>
                    <a:pt x="46" y="26"/>
                  </a:cubicBezTo>
                  <a:cubicBezTo>
                    <a:pt x="47" y="28"/>
                    <a:pt x="47" y="28"/>
                    <a:pt x="47" y="28"/>
                  </a:cubicBezTo>
                  <a:cubicBezTo>
                    <a:pt x="50" y="29"/>
                    <a:pt x="50" y="29"/>
                    <a:pt x="50" y="29"/>
                  </a:cubicBezTo>
                  <a:cubicBezTo>
                    <a:pt x="50" y="27"/>
                    <a:pt x="50" y="27"/>
                    <a:pt x="50" y="27"/>
                  </a:cubicBezTo>
                  <a:cubicBezTo>
                    <a:pt x="53" y="27"/>
                    <a:pt x="53" y="27"/>
                    <a:pt x="53" y="27"/>
                  </a:cubicBezTo>
                  <a:cubicBezTo>
                    <a:pt x="53" y="36"/>
                    <a:pt x="53" y="36"/>
                    <a:pt x="53" y="36"/>
                  </a:cubicBezTo>
                  <a:cubicBezTo>
                    <a:pt x="52" y="36"/>
                    <a:pt x="52" y="36"/>
                    <a:pt x="52" y="36"/>
                  </a:cubicBezTo>
                  <a:cubicBezTo>
                    <a:pt x="52" y="35"/>
                    <a:pt x="52" y="35"/>
                    <a:pt x="52" y="35"/>
                  </a:cubicBezTo>
                  <a:cubicBezTo>
                    <a:pt x="52" y="35"/>
                    <a:pt x="52" y="35"/>
                    <a:pt x="52" y="35"/>
                  </a:cubicBezTo>
                  <a:cubicBezTo>
                    <a:pt x="52" y="34"/>
                    <a:pt x="52" y="34"/>
                    <a:pt x="52" y="34"/>
                  </a:cubicBezTo>
                  <a:cubicBezTo>
                    <a:pt x="51" y="34"/>
                    <a:pt x="51" y="34"/>
                    <a:pt x="51" y="34"/>
                  </a:cubicBezTo>
                  <a:cubicBezTo>
                    <a:pt x="49" y="36"/>
                    <a:pt x="49" y="36"/>
                    <a:pt x="49" y="36"/>
                  </a:cubicBezTo>
                  <a:cubicBezTo>
                    <a:pt x="48" y="36"/>
                    <a:pt x="48" y="36"/>
                    <a:pt x="48" y="36"/>
                  </a:cubicBezTo>
                  <a:cubicBezTo>
                    <a:pt x="46" y="34"/>
                    <a:pt x="46" y="34"/>
                    <a:pt x="46" y="34"/>
                  </a:cubicBezTo>
                  <a:cubicBezTo>
                    <a:pt x="46" y="32"/>
                    <a:pt x="46" y="32"/>
                    <a:pt x="46" y="32"/>
                  </a:cubicBezTo>
                  <a:cubicBezTo>
                    <a:pt x="44" y="31"/>
                    <a:pt x="44" y="31"/>
                    <a:pt x="44" y="31"/>
                  </a:cubicBezTo>
                  <a:cubicBezTo>
                    <a:pt x="44" y="29"/>
                    <a:pt x="44" y="29"/>
                    <a:pt x="44" y="29"/>
                  </a:cubicBezTo>
                  <a:cubicBezTo>
                    <a:pt x="42" y="29"/>
                    <a:pt x="42" y="29"/>
                    <a:pt x="42" y="29"/>
                  </a:cubicBezTo>
                  <a:cubicBezTo>
                    <a:pt x="40" y="27"/>
                    <a:pt x="40" y="27"/>
                    <a:pt x="40" y="27"/>
                  </a:cubicBezTo>
                  <a:cubicBezTo>
                    <a:pt x="38" y="27"/>
                    <a:pt x="38" y="27"/>
                    <a:pt x="38" y="27"/>
                  </a:cubicBezTo>
                  <a:cubicBezTo>
                    <a:pt x="35" y="25"/>
                    <a:pt x="35" y="25"/>
                    <a:pt x="35" y="25"/>
                  </a:cubicBezTo>
                  <a:cubicBezTo>
                    <a:pt x="35" y="23"/>
                    <a:pt x="35" y="23"/>
                    <a:pt x="35" y="23"/>
                  </a:cubicBezTo>
                  <a:cubicBezTo>
                    <a:pt x="34" y="23"/>
                    <a:pt x="34" y="23"/>
                    <a:pt x="34" y="23"/>
                  </a:cubicBezTo>
                  <a:cubicBezTo>
                    <a:pt x="34" y="25"/>
                    <a:pt x="34" y="25"/>
                    <a:pt x="34" y="25"/>
                  </a:cubicBezTo>
                  <a:cubicBezTo>
                    <a:pt x="33" y="25"/>
                    <a:pt x="33" y="25"/>
                    <a:pt x="33" y="25"/>
                  </a:cubicBezTo>
                  <a:cubicBezTo>
                    <a:pt x="27" y="25"/>
                    <a:pt x="27" y="25"/>
                    <a:pt x="27" y="25"/>
                  </a:cubicBezTo>
                  <a:cubicBezTo>
                    <a:pt x="26" y="24"/>
                    <a:pt x="26" y="24"/>
                    <a:pt x="26" y="24"/>
                  </a:cubicBezTo>
                  <a:cubicBezTo>
                    <a:pt x="24" y="24"/>
                    <a:pt x="24" y="24"/>
                    <a:pt x="24" y="24"/>
                  </a:cubicBezTo>
                  <a:cubicBezTo>
                    <a:pt x="23" y="23"/>
                    <a:pt x="23" y="23"/>
                    <a:pt x="23" y="23"/>
                  </a:cubicBezTo>
                  <a:cubicBezTo>
                    <a:pt x="23" y="20"/>
                    <a:pt x="23" y="20"/>
                    <a:pt x="23" y="20"/>
                  </a:cubicBezTo>
                  <a:cubicBezTo>
                    <a:pt x="17" y="22"/>
                    <a:pt x="17" y="22"/>
                    <a:pt x="17" y="22"/>
                  </a:cubicBezTo>
                  <a:cubicBezTo>
                    <a:pt x="16" y="22"/>
                    <a:pt x="16" y="22"/>
                    <a:pt x="16" y="22"/>
                  </a:cubicBezTo>
                  <a:cubicBezTo>
                    <a:pt x="15" y="22"/>
                    <a:pt x="15" y="22"/>
                    <a:pt x="15" y="22"/>
                  </a:cubicBezTo>
                  <a:cubicBezTo>
                    <a:pt x="15" y="21"/>
                    <a:pt x="15" y="21"/>
                    <a:pt x="15" y="21"/>
                  </a:cubicBezTo>
                  <a:cubicBezTo>
                    <a:pt x="16" y="19"/>
                    <a:pt x="16" y="19"/>
                    <a:pt x="16" y="19"/>
                  </a:cubicBezTo>
                  <a:cubicBezTo>
                    <a:pt x="14" y="18"/>
                    <a:pt x="14" y="18"/>
                    <a:pt x="14" y="18"/>
                  </a:cubicBezTo>
                  <a:cubicBezTo>
                    <a:pt x="14" y="21"/>
                    <a:pt x="14" y="21"/>
                    <a:pt x="14" y="21"/>
                  </a:cubicBezTo>
                  <a:cubicBezTo>
                    <a:pt x="14" y="21"/>
                    <a:pt x="14" y="21"/>
                    <a:pt x="14" y="21"/>
                  </a:cubicBezTo>
                  <a:cubicBezTo>
                    <a:pt x="14" y="21"/>
                    <a:pt x="14" y="22"/>
                    <a:pt x="14" y="22"/>
                  </a:cubicBezTo>
                  <a:cubicBezTo>
                    <a:pt x="14" y="22"/>
                    <a:pt x="14" y="23"/>
                    <a:pt x="14" y="23"/>
                  </a:cubicBezTo>
                  <a:cubicBezTo>
                    <a:pt x="13" y="24"/>
                    <a:pt x="13" y="24"/>
                    <a:pt x="13" y="24"/>
                  </a:cubicBezTo>
                  <a:cubicBezTo>
                    <a:pt x="13" y="27"/>
                    <a:pt x="13" y="27"/>
                    <a:pt x="13" y="27"/>
                  </a:cubicBezTo>
                  <a:cubicBezTo>
                    <a:pt x="14" y="28"/>
                    <a:pt x="14" y="28"/>
                    <a:pt x="14" y="28"/>
                  </a:cubicBezTo>
                  <a:cubicBezTo>
                    <a:pt x="13" y="31"/>
                    <a:pt x="13" y="31"/>
                    <a:pt x="13" y="31"/>
                  </a:cubicBezTo>
                  <a:cubicBezTo>
                    <a:pt x="14" y="32"/>
                    <a:pt x="14" y="32"/>
                    <a:pt x="14" y="32"/>
                  </a:cubicBezTo>
                  <a:cubicBezTo>
                    <a:pt x="0" y="32"/>
                    <a:pt x="0" y="32"/>
                    <a:pt x="0" y="32"/>
                  </a:cubicBezTo>
                  <a:cubicBezTo>
                    <a:pt x="0" y="55"/>
                    <a:pt x="0" y="55"/>
                    <a:pt x="0" y="55"/>
                  </a:cubicBezTo>
                  <a:cubicBezTo>
                    <a:pt x="4" y="60"/>
                    <a:pt x="4" y="60"/>
                    <a:pt x="4" y="60"/>
                  </a:cubicBezTo>
                  <a:cubicBezTo>
                    <a:pt x="9" y="65"/>
                    <a:pt x="9" y="65"/>
                    <a:pt x="9" y="65"/>
                  </a:cubicBezTo>
                  <a:cubicBezTo>
                    <a:pt x="15" y="64"/>
                    <a:pt x="15" y="64"/>
                    <a:pt x="15" y="64"/>
                  </a:cubicBezTo>
                  <a:cubicBezTo>
                    <a:pt x="20" y="65"/>
                    <a:pt x="20" y="65"/>
                    <a:pt x="20" y="65"/>
                  </a:cubicBezTo>
                  <a:cubicBezTo>
                    <a:pt x="22" y="66"/>
                    <a:pt x="22" y="66"/>
                    <a:pt x="22" y="66"/>
                  </a:cubicBezTo>
                  <a:cubicBezTo>
                    <a:pt x="25" y="66"/>
                    <a:pt x="25" y="66"/>
                    <a:pt x="25" y="66"/>
                  </a:cubicBezTo>
                  <a:cubicBezTo>
                    <a:pt x="26" y="68"/>
                    <a:pt x="26" y="68"/>
                    <a:pt x="26" y="68"/>
                  </a:cubicBezTo>
                  <a:cubicBezTo>
                    <a:pt x="28" y="67"/>
                    <a:pt x="28" y="67"/>
                    <a:pt x="28" y="67"/>
                  </a:cubicBezTo>
                  <a:cubicBezTo>
                    <a:pt x="31" y="68"/>
                    <a:pt x="31" y="68"/>
                    <a:pt x="31" y="68"/>
                  </a:cubicBezTo>
                  <a:cubicBezTo>
                    <a:pt x="32" y="68"/>
                    <a:pt x="32" y="68"/>
                    <a:pt x="32" y="68"/>
                  </a:cubicBezTo>
                  <a:cubicBezTo>
                    <a:pt x="34" y="68"/>
                    <a:pt x="34" y="68"/>
                    <a:pt x="34" y="68"/>
                  </a:cubicBezTo>
                  <a:cubicBezTo>
                    <a:pt x="39" y="60"/>
                    <a:pt x="39" y="60"/>
                    <a:pt x="39" y="60"/>
                  </a:cubicBezTo>
                  <a:cubicBezTo>
                    <a:pt x="46" y="57"/>
                    <a:pt x="46" y="57"/>
                    <a:pt x="46" y="57"/>
                  </a:cubicBezTo>
                  <a:cubicBezTo>
                    <a:pt x="47" y="53"/>
                    <a:pt x="47" y="53"/>
                    <a:pt x="47" y="53"/>
                  </a:cubicBezTo>
                  <a:cubicBezTo>
                    <a:pt x="51" y="51"/>
                    <a:pt x="51" y="51"/>
                    <a:pt x="51" y="51"/>
                  </a:cubicBezTo>
                  <a:cubicBezTo>
                    <a:pt x="57" y="51"/>
                    <a:pt x="57" y="51"/>
                    <a:pt x="57" y="51"/>
                  </a:cubicBezTo>
                  <a:cubicBezTo>
                    <a:pt x="56" y="47"/>
                    <a:pt x="56" y="47"/>
                    <a:pt x="56" y="47"/>
                  </a:cubicBezTo>
                  <a:cubicBezTo>
                    <a:pt x="75" y="40"/>
                    <a:pt x="75" y="40"/>
                    <a:pt x="75" y="40"/>
                  </a:cubicBezTo>
                  <a:cubicBezTo>
                    <a:pt x="72" y="36"/>
                    <a:pt x="72" y="36"/>
                    <a:pt x="72" y="36"/>
                  </a:cubicBezTo>
                  <a:cubicBezTo>
                    <a:pt x="75" y="34"/>
                    <a:pt x="75" y="34"/>
                    <a:pt x="75" y="34"/>
                  </a:cubicBezTo>
                  <a:cubicBezTo>
                    <a:pt x="74" y="31"/>
                    <a:pt x="74" y="31"/>
                    <a:pt x="74" y="31"/>
                  </a:cubicBezTo>
                  <a:cubicBezTo>
                    <a:pt x="78" y="28"/>
                    <a:pt x="78" y="28"/>
                    <a:pt x="78" y="28"/>
                  </a:cubicBezTo>
                  <a:cubicBezTo>
                    <a:pt x="77" y="28"/>
                    <a:pt x="77" y="28"/>
                    <a:pt x="77" y="28"/>
                  </a:cubicBezTo>
                  <a:cubicBezTo>
                    <a:pt x="76" y="26"/>
                    <a:pt x="76" y="26"/>
                    <a:pt x="76" y="26"/>
                  </a:cubicBezTo>
                  <a:cubicBezTo>
                    <a:pt x="77" y="24"/>
                    <a:pt x="77" y="24"/>
                    <a:pt x="77" y="24"/>
                  </a:cubicBezTo>
                  <a:cubicBezTo>
                    <a:pt x="76" y="22"/>
                    <a:pt x="76" y="22"/>
                    <a:pt x="76" y="22"/>
                  </a:cubicBezTo>
                  <a:cubicBezTo>
                    <a:pt x="76" y="21"/>
                    <a:pt x="76" y="21"/>
                    <a:pt x="76" y="21"/>
                  </a:cubicBezTo>
                  <a:cubicBezTo>
                    <a:pt x="77" y="20"/>
                    <a:pt x="77" y="20"/>
                    <a:pt x="77" y="20"/>
                  </a:cubicBezTo>
                  <a:cubicBezTo>
                    <a:pt x="76" y="18"/>
                    <a:pt x="76" y="18"/>
                    <a:pt x="76" y="18"/>
                  </a:cubicBezTo>
                  <a:cubicBezTo>
                    <a:pt x="79" y="16"/>
                    <a:pt x="79" y="16"/>
                    <a:pt x="79" y="16"/>
                  </a:cubicBezTo>
                  <a:cubicBezTo>
                    <a:pt x="79" y="14"/>
                    <a:pt x="79" y="14"/>
                    <a:pt x="79" y="14"/>
                  </a:cubicBezTo>
                  <a:cubicBezTo>
                    <a:pt x="76" y="12"/>
                    <a:pt x="76" y="12"/>
                    <a:pt x="76" y="12"/>
                  </a:cubicBezTo>
                  <a:cubicBezTo>
                    <a:pt x="77" y="12"/>
                    <a:pt x="77" y="12"/>
                    <a:pt x="77" y="12"/>
                  </a:cubicBezTo>
                  <a:cubicBezTo>
                    <a:pt x="77" y="10"/>
                    <a:pt x="77" y="10"/>
                    <a:pt x="77" y="10"/>
                  </a:cubicBezTo>
                  <a:cubicBezTo>
                    <a:pt x="76" y="9"/>
                    <a:pt x="76" y="9"/>
                    <a:pt x="76" y="9"/>
                  </a:cubicBezTo>
                  <a:cubicBezTo>
                    <a:pt x="75" y="9"/>
                    <a:pt x="75" y="9"/>
                    <a:pt x="75" y="9"/>
                  </a:cubicBezTo>
                  <a:cubicBezTo>
                    <a:pt x="74" y="8"/>
                    <a:pt x="74" y="8"/>
                    <a:pt x="74" y="8"/>
                  </a:cubicBezTo>
                  <a:cubicBezTo>
                    <a:pt x="71" y="6"/>
                    <a:pt x="71" y="6"/>
                    <a:pt x="71" y="6"/>
                  </a:cubicBezTo>
                  <a:lnTo>
                    <a:pt x="68" y="6"/>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21" name="Freeform 880">
              <a:extLst>
                <a:ext uri="{FF2B5EF4-FFF2-40B4-BE49-F238E27FC236}">
                  <a16:creationId xmlns:a16="http://schemas.microsoft.com/office/drawing/2014/main" id="{96868FBB-1D10-176A-BC84-7AB1AFF2B419}"/>
                </a:ext>
              </a:extLst>
            </p:cNvPr>
            <p:cNvSpPr>
              <a:spLocks/>
            </p:cNvSpPr>
            <p:nvPr/>
          </p:nvSpPr>
          <p:spPr bwMode="auto">
            <a:xfrm>
              <a:off x="6211888" y="4770438"/>
              <a:ext cx="150812" cy="158750"/>
            </a:xfrm>
            <a:custGeom>
              <a:avLst/>
              <a:gdLst>
                <a:gd name="T0" fmla="*/ 79 w 95"/>
                <a:gd name="T1" fmla="*/ 66 h 100"/>
                <a:gd name="T2" fmla="*/ 84 w 95"/>
                <a:gd name="T3" fmla="*/ 58 h 100"/>
                <a:gd name="T4" fmla="*/ 87 w 95"/>
                <a:gd name="T5" fmla="*/ 56 h 100"/>
                <a:gd name="T6" fmla="*/ 92 w 95"/>
                <a:gd name="T7" fmla="*/ 53 h 100"/>
                <a:gd name="T8" fmla="*/ 95 w 95"/>
                <a:gd name="T9" fmla="*/ 48 h 100"/>
                <a:gd name="T10" fmla="*/ 95 w 95"/>
                <a:gd name="T11" fmla="*/ 42 h 100"/>
                <a:gd name="T12" fmla="*/ 95 w 95"/>
                <a:gd name="T13" fmla="*/ 37 h 100"/>
                <a:gd name="T14" fmla="*/ 95 w 95"/>
                <a:gd name="T15" fmla="*/ 32 h 100"/>
                <a:gd name="T16" fmla="*/ 84 w 95"/>
                <a:gd name="T17" fmla="*/ 19 h 100"/>
                <a:gd name="T18" fmla="*/ 84 w 95"/>
                <a:gd name="T19" fmla="*/ 11 h 100"/>
                <a:gd name="T20" fmla="*/ 82 w 95"/>
                <a:gd name="T21" fmla="*/ 8 h 100"/>
                <a:gd name="T22" fmla="*/ 82 w 95"/>
                <a:gd name="T23" fmla="*/ 6 h 100"/>
                <a:gd name="T24" fmla="*/ 79 w 95"/>
                <a:gd name="T25" fmla="*/ 6 h 100"/>
                <a:gd name="T26" fmla="*/ 76 w 95"/>
                <a:gd name="T27" fmla="*/ 3 h 100"/>
                <a:gd name="T28" fmla="*/ 76 w 95"/>
                <a:gd name="T29" fmla="*/ 0 h 100"/>
                <a:gd name="T30" fmla="*/ 69 w 95"/>
                <a:gd name="T31" fmla="*/ 8 h 100"/>
                <a:gd name="T32" fmla="*/ 58 w 95"/>
                <a:gd name="T33" fmla="*/ 6 h 100"/>
                <a:gd name="T34" fmla="*/ 48 w 95"/>
                <a:gd name="T35" fmla="*/ 8 h 100"/>
                <a:gd name="T36" fmla="*/ 45 w 95"/>
                <a:gd name="T37" fmla="*/ 14 h 100"/>
                <a:gd name="T38" fmla="*/ 40 w 95"/>
                <a:gd name="T39" fmla="*/ 11 h 100"/>
                <a:gd name="T40" fmla="*/ 37 w 95"/>
                <a:gd name="T41" fmla="*/ 8 h 100"/>
                <a:gd name="T42" fmla="*/ 34 w 95"/>
                <a:gd name="T43" fmla="*/ 11 h 100"/>
                <a:gd name="T44" fmla="*/ 27 w 95"/>
                <a:gd name="T45" fmla="*/ 8 h 100"/>
                <a:gd name="T46" fmla="*/ 21 w 95"/>
                <a:gd name="T47" fmla="*/ 14 h 100"/>
                <a:gd name="T48" fmla="*/ 21 w 95"/>
                <a:gd name="T49" fmla="*/ 16 h 100"/>
                <a:gd name="T50" fmla="*/ 19 w 95"/>
                <a:gd name="T51" fmla="*/ 21 h 100"/>
                <a:gd name="T52" fmla="*/ 21 w 95"/>
                <a:gd name="T53" fmla="*/ 24 h 100"/>
                <a:gd name="T54" fmla="*/ 21 w 95"/>
                <a:gd name="T55" fmla="*/ 27 h 100"/>
                <a:gd name="T56" fmla="*/ 19 w 95"/>
                <a:gd name="T57" fmla="*/ 32 h 100"/>
                <a:gd name="T58" fmla="*/ 24 w 95"/>
                <a:gd name="T59" fmla="*/ 32 h 100"/>
                <a:gd name="T60" fmla="*/ 29 w 95"/>
                <a:gd name="T61" fmla="*/ 37 h 100"/>
                <a:gd name="T62" fmla="*/ 6 w 95"/>
                <a:gd name="T63" fmla="*/ 61 h 100"/>
                <a:gd name="T64" fmla="*/ 0 w 95"/>
                <a:gd name="T65" fmla="*/ 77 h 100"/>
                <a:gd name="T66" fmla="*/ 0 w 95"/>
                <a:gd name="T67" fmla="*/ 100 h 100"/>
                <a:gd name="T68" fmla="*/ 8 w 95"/>
                <a:gd name="T69" fmla="*/ 100 h 100"/>
                <a:gd name="T70" fmla="*/ 13 w 95"/>
                <a:gd name="T71" fmla="*/ 95 h 100"/>
                <a:gd name="T72" fmla="*/ 76 w 95"/>
                <a:gd name="T73" fmla="*/ 95 h 100"/>
                <a:gd name="T74" fmla="*/ 76 w 95"/>
                <a:gd name="T75" fmla="*/ 74 h 100"/>
                <a:gd name="T76" fmla="*/ 79 w 95"/>
                <a:gd name="T77" fmla="*/ 66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5" h="100">
                  <a:moveTo>
                    <a:pt x="79" y="66"/>
                  </a:moveTo>
                  <a:lnTo>
                    <a:pt x="84" y="58"/>
                  </a:lnTo>
                  <a:lnTo>
                    <a:pt x="87" y="56"/>
                  </a:lnTo>
                  <a:lnTo>
                    <a:pt x="92" y="53"/>
                  </a:lnTo>
                  <a:lnTo>
                    <a:pt x="95" y="48"/>
                  </a:lnTo>
                  <a:lnTo>
                    <a:pt x="95" y="42"/>
                  </a:lnTo>
                  <a:lnTo>
                    <a:pt x="95" y="37"/>
                  </a:lnTo>
                  <a:lnTo>
                    <a:pt x="95" y="32"/>
                  </a:lnTo>
                  <a:lnTo>
                    <a:pt x="84" y="19"/>
                  </a:lnTo>
                  <a:lnTo>
                    <a:pt x="84" y="11"/>
                  </a:lnTo>
                  <a:lnTo>
                    <a:pt x="82" y="8"/>
                  </a:lnTo>
                  <a:lnTo>
                    <a:pt x="82" y="6"/>
                  </a:lnTo>
                  <a:lnTo>
                    <a:pt x="79" y="6"/>
                  </a:lnTo>
                  <a:lnTo>
                    <a:pt x="76" y="3"/>
                  </a:lnTo>
                  <a:lnTo>
                    <a:pt x="76" y="0"/>
                  </a:lnTo>
                  <a:lnTo>
                    <a:pt x="69" y="8"/>
                  </a:lnTo>
                  <a:lnTo>
                    <a:pt x="58" y="6"/>
                  </a:lnTo>
                  <a:lnTo>
                    <a:pt x="48" y="8"/>
                  </a:lnTo>
                  <a:lnTo>
                    <a:pt x="45" y="14"/>
                  </a:lnTo>
                  <a:lnTo>
                    <a:pt x="40" y="11"/>
                  </a:lnTo>
                  <a:lnTo>
                    <a:pt x="37" y="8"/>
                  </a:lnTo>
                  <a:lnTo>
                    <a:pt x="34" y="11"/>
                  </a:lnTo>
                  <a:lnTo>
                    <a:pt x="27" y="8"/>
                  </a:lnTo>
                  <a:lnTo>
                    <a:pt x="21" y="14"/>
                  </a:lnTo>
                  <a:lnTo>
                    <a:pt x="21" y="16"/>
                  </a:lnTo>
                  <a:lnTo>
                    <a:pt x="19" y="21"/>
                  </a:lnTo>
                  <a:lnTo>
                    <a:pt x="21" y="24"/>
                  </a:lnTo>
                  <a:lnTo>
                    <a:pt x="21" y="27"/>
                  </a:lnTo>
                  <a:lnTo>
                    <a:pt x="19" y="32"/>
                  </a:lnTo>
                  <a:lnTo>
                    <a:pt x="24" y="32"/>
                  </a:lnTo>
                  <a:lnTo>
                    <a:pt x="29" y="37"/>
                  </a:lnTo>
                  <a:lnTo>
                    <a:pt x="6" y="61"/>
                  </a:lnTo>
                  <a:lnTo>
                    <a:pt x="0" y="77"/>
                  </a:lnTo>
                  <a:lnTo>
                    <a:pt x="0" y="100"/>
                  </a:lnTo>
                  <a:lnTo>
                    <a:pt x="8" y="100"/>
                  </a:lnTo>
                  <a:lnTo>
                    <a:pt x="13" y="95"/>
                  </a:lnTo>
                  <a:lnTo>
                    <a:pt x="76" y="95"/>
                  </a:lnTo>
                  <a:lnTo>
                    <a:pt x="76" y="74"/>
                  </a:lnTo>
                  <a:lnTo>
                    <a:pt x="79" y="66"/>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22" name="Freeform 881">
              <a:extLst>
                <a:ext uri="{FF2B5EF4-FFF2-40B4-BE49-F238E27FC236}">
                  <a16:creationId xmlns:a16="http://schemas.microsoft.com/office/drawing/2014/main" id="{6527E469-7F5C-941D-E8E1-B2D15C515260}"/>
                </a:ext>
              </a:extLst>
            </p:cNvPr>
            <p:cNvSpPr>
              <a:spLocks/>
            </p:cNvSpPr>
            <p:nvPr/>
          </p:nvSpPr>
          <p:spPr bwMode="auto">
            <a:xfrm>
              <a:off x="5583238" y="3754438"/>
              <a:ext cx="117475" cy="238125"/>
            </a:xfrm>
            <a:custGeom>
              <a:avLst/>
              <a:gdLst>
                <a:gd name="T0" fmla="*/ 19 w 28"/>
                <a:gd name="T1" fmla="*/ 51 h 57"/>
                <a:gd name="T2" fmla="*/ 18 w 28"/>
                <a:gd name="T3" fmla="*/ 48 h 57"/>
                <a:gd name="T4" fmla="*/ 23 w 28"/>
                <a:gd name="T5" fmla="*/ 42 h 57"/>
                <a:gd name="T6" fmla="*/ 28 w 28"/>
                <a:gd name="T7" fmla="*/ 40 h 57"/>
                <a:gd name="T8" fmla="*/ 28 w 28"/>
                <a:gd name="T9" fmla="*/ 34 h 57"/>
                <a:gd name="T10" fmla="*/ 24 w 28"/>
                <a:gd name="T11" fmla="*/ 31 h 57"/>
                <a:gd name="T12" fmla="*/ 23 w 28"/>
                <a:gd name="T13" fmla="*/ 30 h 57"/>
                <a:gd name="T14" fmla="*/ 25 w 28"/>
                <a:gd name="T15" fmla="*/ 29 h 57"/>
                <a:gd name="T16" fmla="*/ 23 w 28"/>
                <a:gd name="T17" fmla="*/ 29 h 57"/>
                <a:gd name="T18" fmla="*/ 19 w 28"/>
                <a:gd name="T19" fmla="*/ 28 h 57"/>
                <a:gd name="T20" fmla="*/ 25 w 28"/>
                <a:gd name="T21" fmla="*/ 19 h 57"/>
                <a:gd name="T22" fmla="*/ 22 w 28"/>
                <a:gd name="T23" fmla="*/ 12 h 57"/>
                <a:gd name="T24" fmla="*/ 25 w 28"/>
                <a:gd name="T25" fmla="*/ 4 h 57"/>
                <a:gd name="T26" fmla="*/ 24 w 28"/>
                <a:gd name="T27" fmla="*/ 2 h 57"/>
                <a:gd name="T28" fmla="*/ 19 w 28"/>
                <a:gd name="T29" fmla="*/ 2 h 57"/>
                <a:gd name="T30" fmla="*/ 12 w 28"/>
                <a:gd name="T31" fmla="*/ 1 h 57"/>
                <a:gd name="T32" fmla="*/ 8 w 28"/>
                <a:gd name="T33" fmla="*/ 3 h 57"/>
                <a:gd name="T34" fmla="*/ 7 w 28"/>
                <a:gd name="T35" fmla="*/ 4 h 57"/>
                <a:gd name="T36" fmla="*/ 5 w 28"/>
                <a:gd name="T37" fmla="*/ 6 h 57"/>
                <a:gd name="T38" fmla="*/ 6 w 28"/>
                <a:gd name="T39" fmla="*/ 8 h 57"/>
                <a:gd name="T40" fmla="*/ 6 w 28"/>
                <a:gd name="T41" fmla="*/ 9 h 57"/>
                <a:gd name="T42" fmla="*/ 6 w 28"/>
                <a:gd name="T43" fmla="*/ 11 h 57"/>
                <a:gd name="T44" fmla="*/ 6 w 28"/>
                <a:gd name="T45" fmla="*/ 12 h 57"/>
                <a:gd name="T46" fmla="*/ 6 w 28"/>
                <a:gd name="T47" fmla="*/ 14 h 57"/>
                <a:gd name="T48" fmla="*/ 6 w 28"/>
                <a:gd name="T49" fmla="*/ 16 h 57"/>
                <a:gd name="T50" fmla="*/ 6 w 28"/>
                <a:gd name="T51" fmla="*/ 19 h 57"/>
                <a:gd name="T52" fmla="*/ 0 w 28"/>
                <a:gd name="T53" fmla="*/ 26 h 57"/>
                <a:gd name="T54" fmla="*/ 2 w 28"/>
                <a:gd name="T55" fmla="*/ 31 h 57"/>
                <a:gd name="T56" fmla="*/ 4 w 28"/>
                <a:gd name="T57" fmla="*/ 34 h 57"/>
                <a:gd name="T58" fmla="*/ 6 w 28"/>
                <a:gd name="T59" fmla="*/ 39 h 57"/>
                <a:gd name="T60" fmla="*/ 14 w 28"/>
                <a:gd name="T61" fmla="*/ 57 h 57"/>
                <a:gd name="T62" fmla="*/ 19 w 28"/>
                <a:gd name="T63" fmla="*/ 54 h 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8" h="57">
                  <a:moveTo>
                    <a:pt x="19" y="54"/>
                  </a:moveTo>
                  <a:cubicBezTo>
                    <a:pt x="19" y="51"/>
                    <a:pt x="19" y="51"/>
                    <a:pt x="19" y="51"/>
                  </a:cubicBezTo>
                  <a:cubicBezTo>
                    <a:pt x="19" y="51"/>
                    <a:pt x="19" y="51"/>
                    <a:pt x="19" y="50"/>
                  </a:cubicBezTo>
                  <a:cubicBezTo>
                    <a:pt x="19" y="50"/>
                    <a:pt x="18" y="48"/>
                    <a:pt x="18" y="48"/>
                  </a:cubicBezTo>
                  <a:cubicBezTo>
                    <a:pt x="18" y="48"/>
                    <a:pt x="18" y="47"/>
                    <a:pt x="18" y="47"/>
                  </a:cubicBezTo>
                  <a:cubicBezTo>
                    <a:pt x="23" y="42"/>
                    <a:pt x="23" y="42"/>
                    <a:pt x="23" y="42"/>
                  </a:cubicBezTo>
                  <a:cubicBezTo>
                    <a:pt x="27" y="40"/>
                    <a:pt x="27" y="40"/>
                    <a:pt x="27" y="40"/>
                  </a:cubicBezTo>
                  <a:cubicBezTo>
                    <a:pt x="28" y="40"/>
                    <a:pt x="28" y="40"/>
                    <a:pt x="28" y="40"/>
                  </a:cubicBezTo>
                  <a:cubicBezTo>
                    <a:pt x="27" y="38"/>
                    <a:pt x="27" y="38"/>
                    <a:pt x="27" y="38"/>
                  </a:cubicBezTo>
                  <a:cubicBezTo>
                    <a:pt x="28" y="34"/>
                    <a:pt x="28" y="34"/>
                    <a:pt x="28" y="34"/>
                  </a:cubicBezTo>
                  <a:cubicBezTo>
                    <a:pt x="26" y="34"/>
                    <a:pt x="26" y="34"/>
                    <a:pt x="26" y="32"/>
                  </a:cubicBezTo>
                  <a:cubicBezTo>
                    <a:pt x="25" y="31"/>
                    <a:pt x="25" y="31"/>
                    <a:pt x="24" y="31"/>
                  </a:cubicBezTo>
                  <a:cubicBezTo>
                    <a:pt x="24" y="32"/>
                    <a:pt x="23" y="32"/>
                    <a:pt x="23" y="32"/>
                  </a:cubicBezTo>
                  <a:cubicBezTo>
                    <a:pt x="22" y="31"/>
                    <a:pt x="23" y="31"/>
                    <a:pt x="23" y="30"/>
                  </a:cubicBezTo>
                  <a:cubicBezTo>
                    <a:pt x="24" y="30"/>
                    <a:pt x="24" y="30"/>
                    <a:pt x="24" y="30"/>
                  </a:cubicBezTo>
                  <a:cubicBezTo>
                    <a:pt x="24" y="30"/>
                    <a:pt x="25" y="30"/>
                    <a:pt x="25" y="29"/>
                  </a:cubicBezTo>
                  <a:cubicBezTo>
                    <a:pt x="25" y="29"/>
                    <a:pt x="24" y="29"/>
                    <a:pt x="24" y="29"/>
                  </a:cubicBezTo>
                  <a:cubicBezTo>
                    <a:pt x="24" y="28"/>
                    <a:pt x="23" y="29"/>
                    <a:pt x="23" y="29"/>
                  </a:cubicBezTo>
                  <a:cubicBezTo>
                    <a:pt x="23" y="29"/>
                    <a:pt x="23" y="30"/>
                    <a:pt x="23" y="30"/>
                  </a:cubicBezTo>
                  <a:cubicBezTo>
                    <a:pt x="22" y="31"/>
                    <a:pt x="19" y="30"/>
                    <a:pt x="19" y="28"/>
                  </a:cubicBezTo>
                  <a:cubicBezTo>
                    <a:pt x="18" y="27"/>
                    <a:pt x="18" y="25"/>
                    <a:pt x="20" y="25"/>
                  </a:cubicBezTo>
                  <a:cubicBezTo>
                    <a:pt x="22" y="23"/>
                    <a:pt x="24" y="21"/>
                    <a:pt x="25" y="19"/>
                  </a:cubicBezTo>
                  <a:cubicBezTo>
                    <a:pt x="25" y="17"/>
                    <a:pt x="24" y="16"/>
                    <a:pt x="25" y="15"/>
                  </a:cubicBezTo>
                  <a:cubicBezTo>
                    <a:pt x="24" y="14"/>
                    <a:pt x="23" y="13"/>
                    <a:pt x="22" y="12"/>
                  </a:cubicBezTo>
                  <a:cubicBezTo>
                    <a:pt x="21" y="11"/>
                    <a:pt x="21" y="9"/>
                    <a:pt x="22" y="8"/>
                  </a:cubicBezTo>
                  <a:cubicBezTo>
                    <a:pt x="24" y="7"/>
                    <a:pt x="24" y="5"/>
                    <a:pt x="25" y="4"/>
                  </a:cubicBezTo>
                  <a:cubicBezTo>
                    <a:pt x="26" y="3"/>
                    <a:pt x="26" y="3"/>
                    <a:pt x="25" y="2"/>
                  </a:cubicBezTo>
                  <a:cubicBezTo>
                    <a:pt x="25" y="2"/>
                    <a:pt x="24" y="2"/>
                    <a:pt x="24" y="2"/>
                  </a:cubicBezTo>
                  <a:cubicBezTo>
                    <a:pt x="23" y="4"/>
                    <a:pt x="22" y="4"/>
                    <a:pt x="20" y="5"/>
                  </a:cubicBezTo>
                  <a:cubicBezTo>
                    <a:pt x="20" y="4"/>
                    <a:pt x="20" y="3"/>
                    <a:pt x="19" y="2"/>
                  </a:cubicBezTo>
                  <a:cubicBezTo>
                    <a:pt x="19" y="2"/>
                    <a:pt x="20" y="1"/>
                    <a:pt x="19" y="1"/>
                  </a:cubicBezTo>
                  <a:cubicBezTo>
                    <a:pt x="17" y="0"/>
                    <a:pt x="14" y="0"/>
                    <a:pt x="12" y="1"/>
                  </a:cubicBezTo>
                  <a:cubicBezTo>
                    <a:pt x="11" y="2"/>
                    <a:pt x="10" y="3"/>
                    <a:pt x="9" y="3"/>
                  </a:cubicBezTo>
                  <a:cubicBezTo>
                    <a:pt x="9" y="3"/>
                    <a:pt x="9" y="3"/>
                    <a:pt x="8" y="3"/>
                  </a:cubicBezTo>
                  <a:cubicBezTo>
                    <a:pt x="8" y="3"/>
                    <a:pt x="8" y="3"/>
                    <a:pt x="8" y="4"/>
                  </a:cubicBezTo>
                  <a:cubicBezTo>
                    <a:pt x="8" y="4"/>
                    <a:pt x="7" y="4"/>
                    <a:pt x="7" y="4"/>
                  </a:cubicBezTo>
                  <a:cubicBezTo>
                    <a:pt x="7" y="5"/>
                    <a:pt x="7" y="5"/>
                    <a:pt x="7" y="5"/>
                  </a:cubicBezTo>
                  <a:cubicBezTo>
                    <a:pt x="5" y="6"/>
                    <a:pt x="5" y="6"/>
                    <a:pt x="5" y="6"/>
                  </a:cubicBezTo>
                  <a:cubicBezTo>
                    <a:pt x="5" y="6"/>
                    <a:pt x="6" y="7"/>
                    <a:pt x="6" y="7"/>
                  </a:cubicBezTo>
                  <a:cubicBezTo>
                    <a:pt x="7" y="7"/>
                    <a:pt x="6" y="8"/>
                    <a:pt x="6" y="8"/>
                  </a:cubicBezTo>
                  <a:cubicBezTo>
                    <a:pt x="6" y="8"/>
                    <a:pt x="6" y="9"/>
                    <a:pt x="6" y="9"/>
                  </a:cubicBezTo>
                  <a:cubicBezTo>
                    <a:pt x="6" y="9"/>
                    <a:pt x="6" y="9"/>
                    <a:pt x="6" y="9"/>
                  </a:cubicBezTo>
                  <a:cubicBezTo>
                    <a:pt x="6" y="9"/>
                    <a:pt x="6" y="10"/>
                    <a:pt x="6" y="10"/>
                  </a:cubicBezTo>
                  <a:cubicBezTo>
                    <a:pt x="6" y="10"/>
                    <a:pt x="6" y="10"/>
                    <a:pt x="6" y="11"/>
                  </a:cubicBezTo>
                  <a:cubicBezTo>
                    <a:pt x="6" y="11"/>
                    <a:pt x="5" y="11"/>
                    <a:pt x="5" y="12"/>
                  </a:cubicBezTo>
                  <a:cubicBezTo>
                    <a:pt x="6" y="12"/>
                    <a:pt x="6" y="12"/>
                    <a:pt x="6" y="12"/>
                  </a:cubicBezTo>
                  <a:cubicBezTo>
                    <a:pt x="6" y="12"/>
                    <a:pt x="6" y="13"/>
                    <a:pt x="6" y="13"/>
                  </a:cubicBezTo>
                  <a:cubicBezTo>
                    <a:pt x="6" y="13"/>
                    <a:pt x="6" y="14"/>
                    <a:pt x="6" y="14"/>
                  </a:cubicBezTo>
                  <a:cubicBezTo>
                    <a:pt x="6" y="15"/>
                    <a:pt x="6" y="15"/>
                    <a:pt x="6" y="15"/>
                  </a:cubicBezTo>
                  <a:cubicBezTo>
                    <a:pt x="6" y="16"/>
                    <a:pt x="6" y="16"/>
                    <a:pt x="6" y="16"/>
                  </a:cubicBezTo>
                  <a:cubicBezTo>
                    <a:pt x="7" y="17"/>
                    <a:pt x="7" y="17"/>
                    <a:pt x="7" y="17"/>
                  </a:cubicBezTo>
                  <a:cubicBezTo>
                    <a:pt x="6" y="19"/>
                    <a:pt x="6" y="19"/>
                    <a:pt x="6" y="19"/>
                  </a:cubicBezTo>
                  <a:cubicBezTo>
                    <a:pt x="6" y="22"/>
                    <a:pt x="6" y="22"/>
                    <a:pt x="6" y="22"/>
                  </a:cubicBezTo>
                  <a:cubicBezTo>
                    <a:pt x="0" y="26"/>
                    <a:pt x="0" y="26"/>
                    <a:pt x="0" y="26"/>
                  </a:cubicBezTo>
                  <a:cubicBezTo>
                    <a:pt x="0" y="29"/>
                    <a:pt x="0" y="29"/>
                    <a:pt x="0" y="29"/>
                  </a:cubicBezTo>
                  <a:cubicBezTo>
                    <a:pt x="0" y="29"/>
                    <a:pt x="2" y="31"/>
                    <a:pt x="2" y="31"/>
                  </a:cubicBezTo>
                  <a:cubicBezTo>
                    <a:pt x="2" y="31"/>
                    <a:pt x="2" y="33"/>
                    <a:pt x="2" y="33"/>
                  </a:cubicBezTo>
                  <a:cubicBezTo>
                    <a:pt x="4" y="34"/>
                    <a:pt x="4" y="34"/>
                    <a:pt x="4" y="34"/>
                  </a:cubicBezTo>
                  <a:cubicBezTo>
                    <a:pt x="6" y="36"/>
                    <a:pt x="6" y="36"/>
                    <a:pt x="6" y="36"/>
                  </a:cubicBezTo>
                  <a:cubicBezTo>
                    <a:pt x="6" y="39"/>
                    <a:pt x="6" y="39"/>
                    <a:pt x="6" y="39"/>
                  </a:cubicBezTo>
                  <a:cubicBezTo>
                    <a:pt x="11" y="43"/>
                    <a:pt x="11" y="43"/>
                    <a:pt x="11" y="43"/>
                  </a:cubicBezTo>
                  <a:cubicBezTo>
                    <a:pt x="14" y="57"/>
                    <a:pt x="14" y="57"/>
                    <a:pt x="14" y="57"/>
                  </a:cubicBezTo>
                  <a:cubicBezTo>
                    <a:pt x="17" y="56"/>
                    <a:pt x="17" y="56"/>
                    <a:pt x="17" y="56"/>
                  </a:cubicBezTo>
                  <a:lnTo>
                    <a:pt x="19" y="54"/>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23" name="Freeform 882">
              <a:extLst>
                <a:ext uri="{FF2B5EF4-FFF2-40B4-BE49-F238E27FC236}">
                  <a16:creationId xmlns:a16="http://schemas.microsoft.com/office/drawing/2014/main" id="{A32BF773-8E22-8D7F-2293-C6203EDC3C16}"/>
                </a:ext>
              </a:extLst>
            </p:cNvPr>
            <p:cNvSpPr>
              <a:spLocks/>
            </p:cNvSpPr>
            <p:nvPr/>
          </p:nvSpPr>
          <p:spPr bwMode="auto">
            <a:xfrm>
              <a:off x="5372100" y="4575175"/>
              <a:ext cx="53975" cy="146050"/>
            </a:xfrm>
            <a:custGeom>
              <a:avLst/>
              <a:gdLst>
                <a:gd name="T0" fmla="*/ 0 w 13"/>
                <a:gd name="T1" fmla="*/ 0 h 35"/>
                <a:gd name="T2" fmla="*/ 0 w 13"/>
                <a:gd name="T3" fmla="*/ 1 h 35"/>
                <a:gd name="T4" fmla="*/ 0 w 13"/>
                <a:gd name="T5" fmla="*/ 3 h 35"/>
                <a:gd name="T6" fmla="*/ 3 w 13"/>
                <a:gd name="T7" fmla="*/ 5 h 35"/>
                <a:gd name="T8" fmla="*/ 3 w 13"/>
                <a:gd name="T9" fmla="*/ 9 h 35"/>
                <a:gd name="T10" fmla="*/ 2 w 13"/>
                <a:gd name="T11" fmla="*/ 11 h 35"/>
                <a:gd name="T12" fmla="*/ 4 w 13"/>
                <a:gd name="T13" fmla="*/ 11 h 35"/>
                <a:gd name="T14" fmla="*/ 4 w 13"/>
                <a:gd name="T15" fmla="*/ 15 h 35"/>
                <a:gd name="T16" fmla="*/ 3 w 13"/>
                <a:gd name="T17" fmla="*/ 16 h 35"/>
                <a:gd name="T18" fmla="*/ 5 w 13"/>
                <a:gd name="T19" fmla="*/ 19 h 35"/>
                <a:gd name="T20" fmla="*/ 4 w 13"/>
                <a:gd name="T21" fmla="*/ 20 h 35"/>
                <a:gd name="T22" fmla="*/ 5 w 13"/>
                <a:gd name="T23" fmla="*/ 23 h 35"/>
                <a:gd name="T24" fmla="*/ 4 w 13"/>
                <a:gd name="T25" fmla="*/ 24 h 35"/>
                <a:gd name="T26" fmla="*/ 5 w 13"/>
                <a:gd name="T27" fmla="*/ 26 h 35"/>
                <a:gd name="T28" fmla="*/ 4 w 13"/>
                <a:gd name="T29" fmla="*/ 28 h 35"/>
                <a:gd name="T30" fmla="*/ 4 w 13"/>
                <a:gd name="T31" fmla="*/ 29 h 35"/>
                <a:gd name="T32" fmla="*/ 4 w 13"/>
                <a:gd name="T33" fmla="*/ 30 h 35"/>
                <a:gd name="T34" fmla="*/ 9 w 13"/>
                <a:gd name="T35" fmla="*/ 35 h 35"/>
                <a:gd name="T36" fmla="*/ 11 w 13"/>
                <a:gd name="T37" fmla="*/ 34 h 35"/>
                <a:gd name="T38" fmla="*/ 11 w 13"/>
                <a:gd name="T39" fmla="*/ 33 h 35"/>
                <a:gd name="T40" fmla="*/ 13 w 13"/>
                <a:gd name="T41" fmla="*/ 32 h 35"/>
                <a:gd name="T42" fmla="*/ 11 w 13"/>
                <a:gd name="T43" fmla="*/ 30 h 35"/>
                <a:gd name="T44" fmla="*/ 12 w 13"/>
                <a:gd name="T45" fmla="*/ 14 h 35"/>
                <a:gd name="T46" fmla="*/ 10 w 13"/>
                <a:gd name="T47" fmla="*/ 12 h 35"/>
                <a:gd name="T48" fmla="*/ 10 w 13"/>
                <a:gd name="T49" fmla="*/ 8 h 35"/>
                <a:gd name="T50" fmla="*/ 6 w 13"/>
                <a:gd name="T51" fmla="*/ 5 h 35"/>
                <a:gd name="T52" fmla="*/ 6 w 13"/>
                <a:gd name="T53" fmla="*/ 4 h 35"/>
                <a:gd name="T54" fmla="*/ 7 w 13"/>
                <a:gd name="T55" fmla="*/ 1 h 35"/>
                <a:gd name="T56" fmla="*/ 4 w 13"/>
                <a:gd name="T57" fmla="*/ 1 h 35"/>
                <a:gd name="T58" fmla="*/ 0 w 13"/>
                <a:gd name="T59" fmla="*/ 0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3" h="35">
                  <a:moveTo>
                    <a:pt x="0" y="0"/>
                  </a:moveTo>
                  <a:cubicBezTo>
                    <a:pt x="0" y="1"/>
                    <a:pt x="0" y="1"/>
                    <a:pt x="0" y="1"/>
                  </a:cubicBezTo>
                  <a:cubicBezTo>
                    <a:pt x="0" y="1"/>
                    <a:pt x="0" y="3"/>
                    <a:pt x="0" y="3"/>
                  </a:cubicBezTo>
                  <a:cubicBezTo>
                    <a:pt x="0" y="3"/>
                    <a:pt x="3" y="5"/>
                    <a:pt x="3" y="5"/>
                  </a:cubicBezTo>
                  <a:cubicBezTo>
                    <a:pt x="3" y="9"/>
                    <a:pt x="3" y="9"/>
                    <a:pt x="3" y="9"/>
                  </a:cubicBezTo>
                  <a:cubicBezTo>
                    <a:pt x="3" y="9"/>
                    <a:pt x="2" y="11"/>
                    <a:pt x="2" y="11"/>
                  </a:cubicBezTo>
                  <a:cubicBezTo>
                    <a:pt x="2" y="11"/>
                    <a:pt x="4" y="11"/>
                    <a:pt x="4" y="11"/>
                  </a:cubicBezTo>
                  <a:cubicBezTo>
                    <a:pt x="4" y="15"/>
                    <a:pt x="4" y="15"/>
                    <a:pt x="4" y="15"/>
                  </a:cubicBezTo>
                  <a:cubicBezTo>
                    <a:pt x="3" y="16"/>
                    <a:pt x="3" y="16"/>
                    <a:pt x="3" y="16"/>
                  </a:cubicBezTo>
                  <a:cubicBezTo>
                    <a:pt x="5" y="19"/>
                    <a:pt x="5" y="19"/>
                    <a:pt x="5" y="19"/>
                  </a:cubicBezTo>
                  <a:cubicBezTo>
                    <a:pt x="4" y="20"/>
                    <a:pt x="4" y="20"/>
                    <a:pt x="4" y="20"/>
                  </a:cubicBezTo>
                  <a:cubicBezTo>
                    <a:pt x="5" y="23"/>
                    <a:pt x="5" y="23"/>
                    <a:pt x="5" y="23"/>
                  </a:cubicBezTo>
                  <a:cubicBezTo>
                    <a:pt x="5" y="23"/>
                    <a:pt x="4" y="24"/>
                    <a:pt x="4" y="24"/>
                  </a:cubicBezTo>
                  <a:cubicBezTo>
                    <a:pt x="4" y="24"/>
                    <a:pt x="5" y="26"/>
                    <a:pt x="5" y="26"/>
                  </a:cubicBezTo>
                  <a:cubicBezTo>
                    <a:pt x="5" y="26"/>
                    <a:pt x="4" y="27"/>
                    <a:pt x="4" y="28"/>
                  </a:cubicBezTo>
                  <a:cubicBezTo>
                    <a:pt x="4" y="28"/>
                    <a:pt x="4" y="29"/>
                    <a:pt x="4" y="29"/>
                  </a:cubicBezTo>
                  <a:cubicBezTo>
                    <a:pt x="4" y="30"/>
                    <a:pt x="4" y="30"/>
                    <a:pt x="4" y="30"/>
                  </a:cubicBezTo>
                  <a:cubicBezTo>
                    <a:pt x="9" y="35"/>
                    <a:pt x="9" y="35"/>
                    <a:pt x="9" y="35"/>
                  </a:cubicBezTo>
                  <a:cubicBezTo>
                    <a:pt x="10" y="34"/>
                    <a:pt x="11" y="34"/>
                    <a:pt x="11" y="34"/>
                  </a:cubicBezTo>
                  <a:cubicBezTo>
                    <a:pt x="11" y="33"/>
                    <a:pt x="11" y="33"/>
                    <a:pt x="11" y="33"/>
                  </a:cubicBezTo>
                  <a:cubicBezTo>
                    <a:pt x="13" y="32"/>
                    <a:pt x="13" y="32"/>
                    <a:pt x="13" y="32"/>
                  </a:cubicBezTo>
                  <a:cubicBezTo>
                    <a:pt x="11" y="30"/>
                    <a:pt x="11" y="30"/>
                    <a:pt x="11" y="30"/>
                  </a:cubicBezTo>
                  <a:cubicBezTo>
                    <a:pt x="12" y="14"/>
                    <a:pt x="12" y="14"/>
                    <a:pt x="12" y="14"/>
                  </a:cubicBezTo>
                  <a:cubicBezTo>
                    <a:pt x="10" y="12"/>
                    <a:pt x="10" y="12"/>
                    <a:pt x="10" y="12"/>
                  </a:cubicBezTo>
                  <a:cubicBezTo>
                    <a:pt x="10" y="8"/>
                    <a:pt x="10" y="8"/>
                    <a:pt x="10" y="8"/>
                  </a:cubicBezTo>
                  <a:cubicBezTo>
                    <a:pt x="6" y="5"/>
                    <a:pt x="6" y="5"/>
                    <a:pt x="6" y="5"/>
                  </a:cubicBezTo>
                  <a:cubicBezTo>
                    <a:pt x="6" y="4"/>
                    <a:pt x="6" y="4"/>
                    <a:pt x="6" y="4"/>
                  </a:cubicBezTo>
                  <a:cubicBezTo>
                    <a:pt x="7" y="1"/>
                    <a:pt x="7" y="1"/>
                    <a:pt x="7" y="1"/>
                  </a:cubicBezTo>
                  <a:cubicBezTo>
                    <a:pt x="4" y="1"/>
                    <a:pt x="4" y="1"/>
                    <a:pt x="4" y="1"/>
                  </a:cubicBezTo>
                  <a:lnTo>
                    <a:pt x="0" y="0"/>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24" name="Freeform 883">
              <a:extLst>
                <a:ext uri="{FF2B5EF4-FFF2-40B4-BE49-F238E27FC236}">
                  <a16:creationId xmlns:a16="http://schemas.microsoft.com/office/drawing/2014/main" id="{6396B818-3E25-8135-E2E1-60F748C09B2D}"/>
                </a:ext>
              </a:extLst>
            </p:cNvPr>
            <p:cNvSpPr>
              <a:spLocks noEditPoints="1"/>
            </p:cNvSpPr>
            <p:nvPr/>
          </p:nvSpPr>
          <p:spPr bwMode="auto">
            <a:xfrm>
              <a:off x="6203950" y="4921250"/>
              <a:ext cx="312737" cy="303213"/>
            </a:xfrm>
            <a:custGeom>
              <a:avLst/>
              <a:gdLst>
                <a:gd name="T0" fmla="*/ 70 w 75"/>
                <a:gd name="T1" fmla="*/ 37 h 73"/>
                <a:gd name="T2" fmla="*/ 67 w 75"/>
                <a:gd name="T3" fmla="*/ 33 h 73"/>
                <a:gd name="T4" fmla="*/ 69 w 75"/>
                <a:gd name="T5" fmla="*/ 34 h 73"/>
                <a:gd name="T6" fmla="*/ 71 w 75"/>
                <a:gd name="T7" fmla="*/ 28 h 73"/>
                <a:gd name="T8" fmla="*/ 72 w 75"/>
                <a:gd name="T9" fmla="*/ 28 h 73"/>
                <a:gd name="T10" fmla="*/ 70 w 75"/>
                <a:gd name="T11" fmla="*/ 48 h 73"/>
                <a:gd name="T12" fmla="*/ 72 w 75"/>
                <a:gd name="T13" fmla="*/ 46 h 73"/>
                <a:gd name="T14" fmla="*/ 56 w 75"/>
                <a:gd name="T15" fmla="*/ 13 h 73"/>
                <a:gd name="T16" fmla="*/ 7 w 75"/>
                <a:gd name="T17" fmla="*/ 0 h 73"/>
                <a:gd name="T18" fmla="*/ 10 w 75"/>
                <a:gd name="T19" fmla="*/ 5 h 73"/>
                <a:gd name="T20" fmla="*/ 9 w 75"/>
                <a:gd name="T21" fmla="*/ 9 h 73"/>
                <a:gd name="T22" fmla="*/ 7 w 75"/>
                <a:gd name="T23" fmla="*/ 11 h 73"/>
                <a:gd name="T24" fmla="*/ 10 w 75"/>
                <a:gd name="T25" fmla="*/ 13 h 73"/>
                <a:gd name="T26" fmla="*/ 6 w 75"/>
                <a:gd name="T27" fmla="*/ 18 h 73"/>
                <a:gd name="T28" fmla="*/ 3 w 75"/>
                <a:gd name="T29" fmla="*/ 23 h 73"/>
                <a:gd name="T30" fmla="*/ 0 w 75"/>
                <a:gd name="T31" fmla="*/ 27 h 73"/>
                <a:gd name="T32" fmla="*/ 1 w 75"/>
                <a:gd name="T33" fmla="*/ 33 h 73"/>
                <a:gd name="T34" fmla="*/ 6 w 75"/>
                <a:gd name="T35" fmla="*/ 41 h 73"/>
                <a:gd name="T36" fmla="*/ 11 w 75"/>
                <a:gd name="T37" fmla="*/ 51 h 73"/>
                <a:gd name="T38" fmla="*/ 15 w 75"/>
                <a:gd name="T39" fmla="*/ 54 h 73"/>
                <a:gd name="T40" fmla="*/ 18 w 75"/>
                <a:gd name="T41" fmla="*/ 55 h 73"/>
                <a:gd name="T42" fmla="*/ 24 w 75"/>
                <a:gd name="T43" fmla="*/ 57 h 73"/>
                <a:gd name="T44" fmla="*/ 31 w 75"/>
                <a:gd name="T45" fmla="*/ 58 h 73"/>
                <a:gd name="T46" fmla="*/ 35 w 75"/>
                <a:gd name="T47" fmla="*/ 62 h 73"/>
                <a:gd name="T48" fmla="*/ 35 w 75"/>
                <a:gd name="T49" fmla="*/ 64 h 73"/>
                <a:gd name="T50" fmla="*/ 35 w 75"/>
                <a:gd name="T51" fmla="*/ 67 h 73"/>
                <a:gd name="T52" fmla="*/ 37 w 75"/>
                <a:gd name="T53" fmla="*/ 70 h 73"/>
                <a:gd name="T54" fmla="*/ 38 w 75"/>
                <a:gd name="T55" fmla="*/ 72 h 73"/>
                <a:gd name="T56" fmla="*/ 44 w 75"/>
                <a:gd name="T57" fmla="*/ 71 h 73"/>
                <a:gd name="T58" fmla="*/ 46 w 75"/>
                <a:gd name="T59" fmla="*/ 73 h 73"/>
                <a:gd name="T60" fmla="*/ 50 w 75"/>
                <a:gd name="T61" fmla="*/ 72 h 73"/>
                <a:gd name="T62" fmla="*/ 59 w 75"/>
                <a:gd name="T63" fmla="*/ 69 h 73"/>
                <a:gd name="T64" fmla="*/ 72 w 75"/>
                <a:gd name="T65" fmla="*/ 66 h 73"/>
                <a:gd name="T66" fmla="*/ 75 w 75"/>
                <a:gd name="T67" fmla="*/ 64 h 73"/>
                <a:gd name="T68" fmla="*/ 71 w 75"/>
                <a:gd name="T69" fmla="*/ 60 h 73"/>
                <a:gd name="T70" fmla="*/ 68 w 75"/>
                <a:gd name="T71" fmla="*/ 49 h 73"/>
                <a:gd name="T72" fmla="*/ 68 w 75"/>
                <a:gd name="T73" fmla="*/ 45 h 73"/>
                <a:gd name="T74" fmla="*/ 68 w 75"/>
                <a:gd name="T75" fmla="*/ 40 h 73"/>
                <a:gd name="T76" fmla="*/ 65 w 75"/>
                <a:gd name="T77" fmla="*/ 36 h 73"/>
                <a:gd name="T78" fmla="*/ 66 w 75"/>
                <a:gd name="T79" fmla="*/ 28 h 73"/>
                <a:gd name="T80" fmla="*/ 56 w 75"/>
                <a:gd name="T81" fmla="*/ 17 h 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75" h="73">
                  <a:moveTo>
                    <a:pt x="69" y="34"/>
                  </a:moveTo>
                  <a:cubicBezTo>
                    <a:pt x="69" y="35"/>
                    <a:pt x="69" y="36"/>
                    <a:pt x="70" y="37"/>
                  </a:cubicBezTo>
                  <a:cubicBezTo>
                    <a:pt x="68" y="37"/>
                    <a:pt x="68" y="36"/>
                    <a:pt x="67" y="35"/>
                  </a:cubicBezTo>
                  <a:cubicBezTo>
                    <a:pt x="67" y="35"/>
                    <a:pt x="67" y="34"/>
                    <a:pt x="67" y="33"/>
                  </a:cubicBezTo>
                  <a:cubicBezTo>
                    <a:pt x="68" y="33"/>
                    <a:pt x="68" y="33"/>
                    <a:pt x="68" y="33"/>
                  </a:cubicBezTo>
                  <a:cubicBezTo>
                    <a:pt x="69" y="33"/>
                    <a:pt x="69" y="34"/>
                    <a:pt x="69" y="34"/>
                  </a:cubicBezTo>
                  <a:close/>
                  <a:moveTo>
                    <a:pt x="71" y="27"/>
                  </a:moveTo>
                  <a:cubicBezTo>
                    <a:pt x="71" y="27"/>
                    <a:pt x="71" y="27"/>
                    <a:pt x="71" y="28"/>
                  </a:cubicBezTo>
                  <a:cubicBezTo>
                    <a:pt x="71" y="28"/>
                    <a:pt x="71" y="29"/>
                    <a:pt x="71" y="30"/>
                  </a:cubicBezTo>
                  <a:cubicBezTo>
                    <a:pt x="71" y="29"/>
                    <a:pt x="71" y="28"/>
                    <a:pt x="72" y="28"/>
                  </a:cubicBezTo>
                  <a:cubicBezTo>
                    <a:pt x="72" y="28"/>
                    <a:pt x="72" y="27"/>
                    <a:pt x="71" y="27"/>
                  </a:cubicBezTo>
                  <a:close/>
                  <a:moveTo>
                    <a:pt x="70" y="48"/>
                  </a:moveTo>
                  <a:cubicBezTo>
                    <a:pt x="70" y="48"/>
                    <a:pt x="70" y="48"/>
                    <a:pt x="70" y="48"/>
                  </a:cubicBezTo>
                  <a:cubicBezTo>
                    <a:pt x="71" y="48"/>
                    <a:pt x="71" y="47"/>
                    <a:pt x="72" y="46"/>
                  </a:cubicBezTo>
                  <a:cubicBezTo>
                    <a:pt x="71" y="47"/>
                    <a:pt x="70" y="47"/>
                    <a:pt x="70" y="48"/>
                  </a:cubicBezTo>
                  <a:close/>
                  <a:moveTo>
                    <a:pt x="56" y="13"/>
                  </a:moveTo>
                  <a:cubicBezTo>
                    <a:pt x="31" y="0"/>
                    <a:pt x="31" y="0"/>
                    <a:pt x="31" y="0"/>
                  </a:cubicBezTo>
                  <a:cubicBezTo>
                    <a:pt x="7" y="0"/>
                    <a:pt x="7" y="0"/>
                    <a:pt x="7" y="0"/>
                  </a:cubicBezTo>
                  <a:cubicBezTo>
                    <a:pt x="10" y="4"/>
                    <a:pt x="10" y="4"/>
                    <a:pt x="10" y="4"/>
                  </a:cubicBezTo>
                  <a:cubicBezTo>
                    <a:pt x="10" y="5"/>
                    <a:pt x="10" y="5"/>
                    <a:pt x="10" y="5"/>
                  </a:cubicBezTo>
                  <a:cubicBezTo>
                    <a:pt x="10" y="7"/>
                    <a:pt x="10" y="7"/>
                    <a:pt x="10" y="7"/>
                  </a:cubicBezTo>
                  <a:cubicBezTo>
                    <a:pt x="9" y="9"/>
                    <a:pt x="9" y="9"/>
                    <a:pt x="9" y="9"/>
                  </a:cubicBezTo>
                  <a:cubicBezTo>
                    <a:pt x="8" y="9"/>
                    <a:pt x="8" y="9"/>
                    <a:pt x="8" y="9"/>
                  </a:cubicBezTo>
                  <a:cubicBezTo>
                    <a:pt x="8" y="9"/>
                    <a:pt x="7" y="11"/>
                    <a:pt x="7" y="11"/>
                  </a:cubicBezTo>
                  <a:cubicBezTo>
                    <a:pt x="7" y="11"/>
                    <a:pt x="7" y="12"/>
                    <a:pt x="7" y="12"/>
                  </a:cubicBezTo>
                  <a:cubicBezTo>
                    <a:pt x="10" y="13"/>
                    <a:pt x="10" y="13"/>
                    <a:pt x="10" y="13"/>
                  </a:cubicBezTo>
                  <a:cubicBezTo>
                    <a:pt x="10" y="15"/>
                    <a:pt x="10" y="15"/>
                    <a:pt x="10" y="15"/>
                  </a:cubicBezTo>
                  <a:cubicBezTo>
                    <a:pt x="6" y="18"/>
                    <a:pt x="6" y="18"/>
                    <a:pt x="6" y="18"/>
                  </a:cubicBezTo>
                  <a:cubicBezTo>
                    <a:pt x="6" y="19"/>
                    <a:pt x="6" y="19"/>
                    <a:pt x="6" y="19"/>
                  </a:cubicBezTo>
                  <a:cubicBezTo>
                    <a:pt x="3" y="23"/>
                    <a:pt x="3" y="23"/>
                    <a:pt x="3" y="23"/>
                  </a:cubicBezTo>
                  <a:cubicBezTo>
                    <a:pt x="0" y="23"/>
                    <a:pt x="0" y="23"/>
                    <a:pt x="0" y="23"/>
                  </a:cubicBezTo>
                  <a:cubicBezTo>
                    <a:pt x="0" y="27"/>
                    <a:pt x="0" y="27"/>
                    <a:pt x="0" y="27"/>
                  </a:cubicBezTo>
                  <a:cubicBezTo>
                    <a:pt x="2" y="31"/>
                    <a:pt x="2" y="31"/>
                    <a:pt x="2" y="31"/>
                  </a:cubicBezTo>
                  <a:cubicBezTo>
                    <a:pt x="1" y="33"/>
                    <a:pt x="1" y="33"/>
                    <a:pt x="1" y="33"/>
                  </a:cubicBezTo>
                  <a:cubicBezTo>
                    <a:pt x="1" y="35"/>
                    <a:pt x="1" y="35"/>
                    <a:pt x="1" y="35"/>
                  </a:cubicBezTo>
                  <a:cubicBezTo>
                    <a:pt x="6" y="41"/>
                    <a:pt x="6" y="41"/>
                    <a:pt x="6" y="41"/>
                  </a:cubicBezTo>
                  <a:cubicBezTo>
                    <a:pt x="9" y="49"/>
                    <a:pt x="9" y="49"/>
                    <a:pt x="9" y="49"/>
                  </a:cubicBezTo>
                  <a:cubicBezTo>
                    <a:pt x="11" y="51"/>
                    <a:pt x="11" y="51"/>
                    <a:pt x="11" y="51"/>
                  </a:cubicBezTo>
                  <a:cubicBezTo>
                    <a:pt x="14" y="51"/>
                    <a:pt x="14" y="51"/>
                    <a:pt x="14" y="51"/>
                  </a:cubicBezTo>
                  <a:cubicBezTo>
                    <a:pt x="15" y="54"/>
                    <a:pt x="15" y="54"/>
                    <a:pt x="15" y="54"/>
                  </a:cubicBezTo>
                  <a:cubicBezTo>
                    <a:pt x="17" y="54"/>
                    <a:pt x="17" y="54"/>
                    <a:pt x="17" y="54"/>
                  </a:cubicBezTo>
                  <a:cubicBezTo>
                    <a:pt x="18" y="55"/>
                    <a:pt x="18" y="55"/>
                    <a:pt x="18" y="55"/>
                  </a:cubicBezTo>
                  <a:cubicBezTo>
                    <a:pt x="21" y="55"/>
                    <a:pt x="21" y="55"/>
                    <a:pt x="21" y="55"/>
                  </a:cubicBezTo>
                  <a:cubicBezTo>
                    <a:pt x="24" y="57"/>
                    <a:pt x="24" y="57"/>
                    <a:pt x="24" y="57"/>
                  </a:cubicBezTo>
                  <a:cubicBezTo>
                    <a:pt x="31" y="59"/>
                    <a:pt x="31" y="59"/>
                    <a:pt x="31" y="59"/>
                  </a:cubicBezTo>
                  <a:cubicBezTo>
                    <a:pt x="31" y="58"/>
                    <a:pt x="31" y="58"/>
                    <a:pt x="31" y="58"/>
                  </a:cubicBezTo>
                  <a:cubicBezTo>
                    <a:pt x="34" y="60"/>
                    <a:pt x="34" y="60"/>
                    <a:pt x="34" y="60"/>
                  </a:cubicBezTo>
                  <a:cubicBezTo>
                    <a:pt x="35" y="62"/>
                    <a:pt x="35" y="62"/>
                    <a:pt x="35" y="62"/>
                  </a:cubicBezTo>
                  <a:cubicBezTo>
                    <a:pt x="35" y="63"/>
                    <a:pt x="35" y="63"/>
                    <a:pt x="35" y="63"/>
                  </a:cubicBezTo>
                  <a:cubicBezTo>
                    <a:pt x="35" y="64"/>
                    <a:pt x="35" y="64"/>
                    <a:pt x="35" y="64"/>
                  </a:cubicBezTo>
                  <a:cubicBezTo>
                    <a:pt x="35" y="66"/>
                    <a:pt x="35" y="66"/>
                    <a:pt x="35" y="66"/>
                  </a:cubicBezTo>
                  <a:cubicBezTo>
                    <a:pt x="35" y="67"/>
                    <a:pt x="35" y="67"/>
                    <a:pt x="35" y="67"/>
                  </a:cubicBezTo>
                  <a:cubicBezTo>
                    <a:pt x="35" y="67"/>
                    <a:pt x="36" y="68"/>
                    <a:pt x="36" y="69"/>
                  </a:cubicBezTo>
                  <a:cubicBezTo>
                    <a:pt x="36" y="69"/>
                    <a:pt x="37" y="70"/>
                    <a:pt x="37" y="70"/>
                  </a:cubicBezTo>
                  <a:cubicBezTo>
                    <a:pt x="38" y="71"/>
                    <a:pt x="38" y="71"/>
                    <a:pt x="38" y="71"/>
                  </a:cubicBezTo>
                  <a:cubicBezTo>
                    <a:pt x="38" y="72"/>
                    <a:pt x="38" y="72"/>
                    <a:pt x="38" y="72"/>
                  </a:cubicBezTo>
                  <a:cubicBezTo>
                    <a:pt x="42" y="72"/>
                    <a:pt x="42" y="72"/>
                    <a:pt x="42" y="72"/>
                  </a:cubicBezTo>
                  <a:cubicBezTo>
                    <a:pt x="44" y="71"/>
                    <a:pt x="44" y="71"/>
                    <a:pt x="44" y="71"/>
                  </a:cubicBezTo>
                  <a:cubicBezTo>
                    <a:pt x="46" y="71"/>
                    <a:pt x="46" y="71"/>
                    <a:pt x="46" y="71"/>
                  </a:cubicBezTo>
                  <a:cubicBezTo>
                    <a:pt x="46" y="73"/>
                    <a:pt x="46" y="73"/>
                    <a:pt x="46" y="73"/>
                  </a:cubicBezTo>
                  <a:cubicBezTo>
                    <a:pt x="49" y="73"/>
                    <a:pt x="49" y="73"/>
                    <a:pt x="49" y="73"/>
                  </a:cubicBezTo>
                  <a:cubicBezTo>
                    <a:pt x="50" y="72"/>
                    <a:pt x="50" y="72"/>
                    <a:pt x="50" y="72"/>
                  </a:cubicBezTo>
                  <a:cubicBezTo>
                    <a:pt x="54" y="73"/>
                    <a:pt x="54" y="73"/>
                    <a:pt x="54" y="73"/>
                  </a:cubicBezTo>
                  <a:cubicBezTo>
                    <a:pt x="59" y="69"/>
                    <a:pt x="59" y="69"/>
                    <a:pt x="59" y="69"/>
                  </a:cubicBezTo>
                  <a:cubicBezTo>
                    <a:pt x="62" y="71"/>
                    <a:pt x="62" y="71"/>
                    <a:pt x="62" y="71"/>
                  </a:cubicBezTo>
                  <a:cubicBezTo>
                    <a:pt x="72" y="66"/>
                    <a:pt x="72" y="66"/>
                    <a:pt x="72" y="66"/>
                  </a:cubicBezTo>
                  <a:cubicBezTo>
                    <a:pt x="75" y="64"/>
                    <a:pt x="75" y="64"/>
                    <a:pt x="75" y="64"/>
                  </a:cubicBezTo>
                  <a:cubicBezTo>
                    <a:pt x="75" y="64"/>
                    <a:pt x="75" y="64"/>
                    <a:pt x="75" y="64"/>
                  </a:cubicBezTo>
                  <a:cubicBezTo>
                    <a:pt x="74" y="63"/>
                    <a:pt x="73" y="62"/>
                    <a:pt x="72" y="62"/>
                  </a:cubicBezTo>
                  <a:cubicBezTo>
                    <a:pt x="71" y="62"/>
                    <a:pt x="71" y="61"/>
                    <a:pt x="71" y="60"/>
                  </a:cubicBezTo>
                  <a:cubicBezTo>
                    <a:pt x="70" y="58"/>
                    <a:pt x="70" y="55"/>
                    <a:pt x="69" y="53"/>
                  </a:cubicBezTo>
                  <a:cubicBezTo>
                    <a:pt x="68" y="52"/>
                    <a:pt x="67" y="51"/>
                    <a:pt x="68" y="49"/>
                  </a:cubicBezTo>
                  <a:cubicBezTo>
                    <a:pt x="69" y="48"/>
                    <a:pt x="69" y="47"/>
                    <a:pt x="68" y="46"/>
                  </a:cubicBezTo>
                  <a:cubicBezTo>
                    <a:pt x="67" y="46"/>
                    <a:pt x="67" y="45"/>
                    <a:pt x="68" y="45"/>
                  </a:cubicBezTo>
                  <a:cubicBezTo>
                    <a:pt x="68" y="44"/>
                    <a:pt x="68" y="43"/>
                    <a:pt x="69" y="42"/>
                  </a:cubicBezTo>
                  <a:cubicBezTo>
                    <a:pt x="69" y="41"/>
                    <a:pt x="69" y="40"/>
                    <a:pt x="68" y="40"/>
                  </a:cubicBezTo>
                  <a:cubicBezTo>
                    <a:pt x="67" y="39"/>
                    <a:pt x="66" y="38"/>
                    <a:pt x="65" y="37"/>
                  </a:cubicBezTo>
                  <a:cubicBezTo>
                    <a:pt x="65" y="37"/>
                    <a:pt x="65" y="36"/>
                    <a:pt x="65" y="36"/>
                  </a:cubicBezTo>
                  <a:cubicBezTo>
                    <a:pt x="64" y="35"/>
                    <a:pt x="65" y="34"/>
                    <a:pt x="65" y="32"/>
                  </a:cubicBezTo>
                  <a:cubicBezTo>
                    <a:pt x="65" y="31"/>
                    <a:pt x="67" y="30"/>
                    <a:pt x="66" y="28"/>
                  </a:cubicBezTo>
                  <a:cubicBezTo>
                    <a:pt x="68" y="27"/>
                    <a:pt x="67" y="26"/>
                    <a:pt x="67" y="25"/>
                  </a:cubicBezTo>
                  <a:cubicBezTo>
                    <a:pt x="56" y="17"/>
                    <a:pt x="56" y="17"/>
                    <a:pt x="56" y="17"/>
                  </a:cubicBezTo>
                  <a:lnTo>
                    <a:pt x="56" y="13"/>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25" name="Freeform 884">
              <a:extLst>
                <a:ext uri="{FF2B5EF4-FFF2-40B4-BE49-F238E27FC236}">
                  <a16:creationId xmlns:a16="http://schemas.microsoft.com/office/drawing/2014/main" id="{9AFE09A3-1B84-0F5F-9BA6-E8C918B0FB9E}"/>
                </a:ext>
              </a:extLst>
            </p:cNvPr>
            <p:cNvSpPr>
              <a:spLocks/>
            </p:cNvSpPr>
            <p:nvPr/>
          </p:nvSpPr>
          <p:spPr bwMode="auto">
            <a:xfrm>
              <a:off x="6242050" y="5641975"/>
              <a:ext cx="36512" cy="53975"/>
            </a:xfrm>
            <a:custGeom>
              <a:avLst/>
              <a:gdLst>
                <a:gd name="T0" fmla="*/ 1 w 9"/>
                <a:gd name="T1" fmla="*/ 5 h 13"/>
                <a:gd name="T2" fmla="*/ 1 w 9"/>
                <a:gd name="T3" fmla="*/ 7 h 13"/>
                <a:gd name="T4" fmla="*/ 1 w 9"/>
                <a:gd name="T5" fmla="*/ 8 h 13"/>
                <a:gd name="T6" fmla="*/ 0 w 9"/>
                <a:gd name="T7" fmla="*/ 9 h 13"/>
                <a:gd name="T8" fmla="*/ 1 w 9"/>
                <a:gd name="T9" fmla="*/ 9 h 13"/>
                <a:gd name="T10" fmla="*/ 3 w 9"/>
                <a:gd name="T11" fmla="*/ 12 h 13"/>
                <a:gd name="T12" fmla="*/ 5 w 9"/>
                <a:gd name="T13" fmla="*/ 12 h 13"/>
                <a:gd name="T14" fmla="*/ 8 w 9"/>
                <a:gd name="T15" fmla="*/ 12 h 13"/>
                <a:gd name="T16" fmla="*/ 9 w 9"/>
                <a:gd name="T17" fmla="*/ 13 h 13"/>
                <a:gd name="T18" fmla="*/ 9 w 9"/>
                <a:gd name="T19" fmla="*/ 9 h 13"/>
                <a:gd name="T20" fmla="*/ 9 w 9"/>
                <a:gd name="T21" fmla="*/ 9 h 13"/>
                <a:gd name="T22" fmla="*/ 9 w 9"/>
                <a:gd name="T23" fmla="*/ 3 h 13"/>
                <a:gd name="T24" fmla="*/ 8 w 9"/>
                <a:gd name="T25" fmla="*/ 2 h 13"/>
                <a:gd name="T26" fmla="*/ 4 w 9"/>
                <a:gd name="T27" fmla="*/ 0 h 13"/>
                <a:gd name="T28" fmla="*/ 1 w 9"/>
                <a:gd name="T29" fmla="*/ 5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 h="13">
                  <a:moveTo>
                    <a:pt x="1" y="5"/>
                  </a:moveTo>
                  <a:cubicBezTo>
                    <a:pt x="1" y="7"/>
                    <a:pt x="1" y="7"/>
                    <a:pt x="1" y="7"/>
                  </a:cubicBezTo>
                  <a:cubicBezTo>
                    <a:pt x="1" y="8"/>
                    <a:pt x="1" y="8"/>
                    <a:pt x="1" y="8"/>
                  </a:cubicBezTo>
                  <a:cubicBezTo>
                    <a:pt x="0" y="9"/>
                    <a:pt x="0" y="9"/>
                    <a:pt x="0" y="9"/>
                  </a:cubicBezTo>
                  <a:cubicBezTo>
                    <a:pt x="1" y="9"/>
                    <a:pt x="1" y="9"/>
                    <a:pt x="1" y="9"/>
                  </a:cubicBezTo>
                  <a:cubicBezTo>
                    <a:pt x="3" y="12"/>
                    <a:pt x="3" y="12"/>
                    <a:pt x="3" y="12"/>
                  </a:cubicBezTo>
                  <a:cubicBezTo>
                    <a:pt x="5" y="12"/>
                    <a:pt x="5" y="12"/>
                    <a:pt x="5" y="12"/>
                  </a:cubicBezTo>
                  <a:cubicBezTo>
                    <a:pt x="5" y="12"/>
                    <a:pt x="7" y="12"/>
                    <a:pt x="8" y="12"/>
                  </a:cubicBezTo>
                  <a:cubicBezTo>
                    <a:pt x="8" y="12"/>
                    <a:pt x="9" y="13"/>
                    <a:pt x="9" y="13"/>
                  </a:cubicBezTo>
                  <a:cubicBezTo>
                    <a:pt x="9" y="9"/>
                    <a:pt x="9" y="9"/>
                    <a:pt x="9" y="9"/>
                  </a:cubicBezTo>
                  <a:cubicBezTo>
                    <a:pt x="9" y="9"/>
                    <a:pt x="9" y="9"/>
                    <a:pt x="9" y="9"/>
                  </a:cubicBezTo>
                  <a:cubicBezTo>
                    <a:pt x="9" y="3"/>
                    <a:pt x="9" y="3"/>
                    <a:pt x="9" y="3"/>
                  </a:cubicBezTo>
                  <a:cubicBezTo>
                    <a:pt x="8" y="2"/>
                    <a:pt x="8" y="2"/>
                    <a:pt x="8" y="2"/>
                  </a:cubicBezTo>
                  <a:cubicBezTo>
                    <a:pt x="4" y="0"/>
                    <a:pt x="4" y="0"/>
                    <a:pt x="4" y="0"/>
                  </a:cubicBezTo>
                  <a:lnTo>
                    <a:pt x="1" y="5"/>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26" name="Freeform 885">
              <a:extLst>
                <a:ext uri="{FF2B5EF4-FFF2-40B4-BE49-F238E27FC236}">
                  <a16:creationId xmlns:a16="http://schemas.microsoft.com/office/drawing/2014/main" id="{EC62F87A-69AB-8A49-D893-543E6ECA40C1}"/>
                </a:ext>
              </a:extLst>
            </p:cNvPr>
            <p:cNvSpPr>
              <a:spLocks/>
            </p:cNvSpPr>
            <p:nvPr/>
          </p:nvSpPr>
          <p:spPr bwMode="auto">
            <a:xfrm>
              <a:off x="5988050" y="4246563"/>
              <a:ext cx="474662" cy="374650"/>
            </a:xfrm>
            <a:custGeom>
              <a:avLst/>
              <a:gdLst>
                <a:gd name="T0" fmla="*/ 109 w 114"/>
                <a:gd name="T1" fmla="*/ 26 h 90"/>
                <a:gd name="T2" fmla="*/ 106 w 114"/>
                <a:gd name="T3" fmla="*/ 15 h 90"/>
                <a:gd name="T4" fmla="*/ 105 w 114"/>
                <a:gd name="T5" fmla="*/ 7 h 90"/>
                <a:gd name="T6" fmla="*/ 103 w 114"/>
                <a:gd name="T7" fmla="*/ 1 h 90"/>
                <a:gd name="T8" fmla="*/ 82 w 114"/>
                <a:gd name="T9" fmla="*/ 4 h 90"/>
                <a:gd name="T10" fmla="*/ 77 w 114"/>
                <a:gd name="T11" fmla="*/ 1 h 90"/>
                <a:gd name="T12" fmla="*/ 66 w 114"/>
                <a:gd name="T13" fmla="*/ 0 h 90"/>
                <a:gd name="T14" fmla="*/ 22 w 114"/>
                <a:gd name="T15" fmla="*/ 1 h 90"/>
                <a:gd name="T16" fmla="*/ 15 w 114"/>
                <a:gd name="T17" fmla="*/ 16 h 90"/>
                <a:gd name="T18" fmla="*/ 15 w 114"/>
                <a:gd name="T19" fmla="*/ 47 h 90"/>
                <a:gd name="T20" fmla="*/ 8 w 114"/>
                <a:gd name="T21" fmla="*/ 48 h 90"/>
                <a:gd name="T22" fmla="*/ 9 w 114"/>
                <a:gd name="T23" fmla="*/ 49 h 90"/>
                <a:gd name="T24" fmla="*/ 7 w 114"/>
                <a:gd name="T25" fmla="*/ 52 h 90"/>
                <a:gd name="T26" fmla="*/ 5 w 114"/>
                <a:gd name="T27" fmla="*/ 54 h 90"/>
                <a:gd name="T28" fmla="*/ 5 w 114"/>
                <a:gd name="T29" fmla="*/ 57 h 90"/>
                <a:gd name="T30" fmla="*/ 2 w 114"/>
                <a:gd name="T31" fmla="*/ 60 h 90"/>
                <a:gd name="T32" fmla="*/ 0 w 114"/>
                <a:gd name="T33" fmla="*/ 67 h 90"/>
                <a:gd name="T34" fmla="*/ 3 w 114"/>
                <a:gd name="T35" fmla="*/ 67 h 90"/>
                <a:gd name="T36" fmla="*/ 4 w 114"/>
                <a:gd name="T37" fmla="*/ 70 h 90"/>
                <a:gd name="T38" fmla="*/ 6 w 114"/>
                <a:gd name="T39" fmla="*/ 72 h 90"/>
                <a:gd name="T40" fmla="*/ 8 w 114"/>
                <a:gd name="T41" fmla="*/ 77 h 90"/>
                <a:gd name="T42" fmla="*/ 12 w 114"/>
                <a:gd name="T43" fmla="*/ 86 h 90"/>
                <a:gd name="T44" fmla="*/ 15 w 114"/>
                <a:gd name="T45" fmla="*/ 89 h 90"/>
                <a:gd name="T46" fmla="*/ 22 w 114"/>
                <a:gd name="T47" fmla="*/ 87 h 90"/>
                <a:gd name="T48" fmla="*/ 28 w 114"/>
                <a:gd name="T49" fmla="*/ 84 h 90"/>
                <a:gd name="T50" fmla="*/ 32 w 114"/>
                <a:gd name="T51" fmla="*/ 90 h 90"/>
                <a:gd name="T52" fmla="*/ 42 w 114"/>
                <a:gd name="T53" fmla="*/ 89 h 90"/>
                <a:gd name="T54" fmla="*/ 49 w 114"/>
                <a:gd name="T55" fmla="*/ 85 h 90"/>
                <a:gd name="T56" fmla="*/ 53 w 114"/>
                <a:gd name="T57" fmla="*/ 88 h 90"/>
                <a:gd name="T58" fmla="*/ 56 w 114"/>
                <a:gd name="T59" fmla="*/ 84 h 90"/>
                <a:gd name="T60" fmla="*/ 65 w 114"/>
                <a:gd name="T61" fmla="*/ 88 h 90"/>
                <a:gd name="T62" fmla="*/ 73 w 114"/>
                <a:gd name="T63" fmla="*/ 79 h 90"/>
                <a:gd name="T64" fmla="*/ 70 w 114"/>
                <a:gd name="T65" fmla="*/ 73 h 90"/>
                <a:gd name="T66" fmla="*/ 75 w 114"/>
                <a:gd name="T67" fmla="*/ 71 h 90"/>
                <a:gd name="T68" fmla="*/ 77 w 114"/>
                <a:gd name="T69" fmla="*/ 75 h 90"/>
                <a:gd name="T70" fmla="*/ 83 w 114"/>
                <a:gd name="T71" fmla="*/ 85 h 90"/>
                <a:gd name="T72" fmla="*/ 82 w 114"/>
                <a:gd name="T73" fmla="*/ 90 h 90"/>
                <a:gd name="T74" fmla="*/ 85 w 114"/>
                <a:gd name="T75" fmla="*/ 86 h 90"/>
                <a:gd name="T76" fmla="*/ 85 w 114"/>
                <a:gd name="T77" fmla="*/ 84 h 90"/>
                <a:gd name="T78" fmla="*/ 87 w 114"/>
                <a:gd name="T79" fmla="*/ 80 h 90"/>
                <a:gd name="T80" fmla="*/ 90 w 114"/>
                <a:gd name="T81" fmla="*/ 80 h 90"/>
                <a:gd name="T82" fmla="*/ 95 w 114"/>
                <a:gd name="T83" fmla="*/ 68 h 90"/>
                <a:gd name="T84" fmla="*/ 100 w 114"/>
                <a:gd name="T85" fmla="*/ 57 h 90"/>
                <a:gd name="T86" fmla="*/ 103 w 114"/>
                <a:gd name="T87" fmla="*/ 43 h 90"/>
                <a:gd name="T88" fmla="*/ 104 w 114"/>
                <a:gd name="T89" fmla="*/ 37 h 90"/>
                <a:gd name="T90" fmla="*/ 107 w 114"/>
                <a:gd name="T91" fmla="*/ 35 h 90"/>
                <a:gd name="T92" fmla="*/ 114 w 114"/>
                <a:gd name="T93" fmla="*/ 30 h 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14" h="90">
                  <a:moveTo>
                    <a:pt x="110" y="27"/>
                  </a:moveTo>
                  <a:cubicBezTo>
                    <a:pt x="110" y="26"/>
                    <a:pt x="109" y="26"/>
                    <a:pt x="109" y="26"/>
                  </a:cubicBezTo>
                  <a:cubicBezTo>
                    <a:pt x="108" y="26"/>
                    <a:pt x="107" y="26"/>
                    <a:pt x="107" y="25"/>
                  </a:cubicBezTo>
                  <a:cubicBezTo>
                    <a:pt x="106" y="22"/>
                    <a:pt x="105" y="19"/>
                    <a:pt x="106" y="15"/>
                  </a:cubicBezTo>
                  <a:cubicBezTo>
                    <a:pt x="106" y="13"/>
                    <a:pt x="105" y="10"/>
                    <a:pt x="105" y="8"/>
                  </a:cubicBezTo>
                  <a:cubicBezTo>
                    <a:pt x="105" y="8"/>
                    <a:pt x="105" y="7"/>
                    <a:pt x="105" y="7"/>
                  </a:cubicBezTo>
                  <a:cubicBezTo>
                    <a:pt x="104" y="6"/>
                    <a:pt x="103" y="5"/>
                    <a:pt x="103" y="3"/>
                  </a:cubicBezTo>
                  <a:cubicBezTo>
                    <a:pt x="103" y="2"/>
                    <a:pt x="104" y="2"/>
                    <a:pt x="103" y="1"/>
                  </a:cubicBezTo>
                  <a:cubicBezTo>
                    <a:pt x="84" y="1"/>
                    <a:pt x="84" y="1"/>
                    <a:pt x="84" y="1"/>
                  </a:cubicBezTo>
                  <a:cubicBezTo>
                    <a:pt x="82" y="4"/>
                    <a:pt x="82" y="4"/>
                    <a:pt x="82" y="4"/>
                  </a:cubicBezTo>
                  <a:cubicBezTo>
                    <a:pt x="80" y="4"/>
                    <a:pt x="80" y="4"/>
                    <a:pt x="80" y="4"/>
                  </a:cubicBezTo>
                  <a:cubicBezTo>
                    <a:pt x="77" y="1"/>
                    <a:pt x="77" y="1"/>
                    <a:pt x="77" y="1"/>
                  </a:cubicBezTo>
                  <a:cubicBezTo>
                    <a:pt x="66" y="1"/>
                    <a:pt x="66" y="1"/>
                    <a:pt x="66" y="1"/>
                  </a:cubicBezTo>
                  <a:cubicBezTo>
                    <a:pt x="66" y="0"/>
                    <a:pt x="66" y="0"/>
                    <a:pt x="66" y="0"/>
                  </a:cubicBezTo>
                  <a:cubicBezTo>
                    <a:pt x="65" y="1"/>
                    <a:pt x="65" y="1"/>
                    <a:pt x="65" y="1"/>
                  </a:cubicBezTo>
                  <a:cubicBezTo>
                    <a:pt x="22" y="1"/>
                    <a:pt x="22" y="1"/>
                    <a:pt x="22" y="1"/>
                  </a:cubicBezTo>
                  <a:cubicBezTo>
                    <a:pt x="22" y="16"/>
                    <a:pt x="22" y="16"/>
                    <a:pt x="22" y="16"/>
                  </a:cubicBezTo>
                  <a:cubicBezTo>
                    <a:pt x="15" y="16"/>
                    <a:pt x="15" y="16"/>
                    <a:pt x="15" y="16"/>
                  </a:cubicBezTo>
                  <a:cubicBezTo>
                    <a:pt x="15" y="20"/>
                    <a:pt x="15" y="20"/>
                    <a:pt x="15" y="20"/>
                  </a:cubicBezTo>
                  <a:cubicBezTo>
                    <a:pt x="15" y="47"/>
                    <a:pt x="15" y="47"/>
                    <a:pt x="15" y="47"/>
                  </a:cubicBezTo>
                  <a:cubicBezTo>
                    <a:pt x="10" y="47"/>
                    <a:pt x="10" y="47"/>
                    <a:pt x="10" y="47"/>
                  </a:cubicBezTo>
                  <a:cubicBezTo>
                    <a:pt x="10" y="47"/>
                    <a:pt x="8" y="48"/>
                    <a:pt x="8" y="48"/>
                  </a:cubicBezTo>
                  <a:cubicBezTo>
                    <a:pt x="8" y="48"/>
                    <a:pt x="8" y="49"/>
                    <a:pt x="8" y="49"/>
                  </a:cubicBezTo>
                  <a:cubicBezTo>
                    <a:pt x="8" y="49"/>
                    <a:pt x="9" y="49"/>
                    <a:pt x="9" y="49"/>
                  </a:cubicBezTo>
                  <a:cubicBezTo>
                    <a:pt x="9" y="50"/>
                    <a:pt x="9" y="50"/>
                    <a:pt x="9" y="50"/>
                  </a:cubicBezTo>
                  <a:cubicBezTo>
                    <a:pt x="7" y="52"/>
                    <a:pt x="7" y="52"/>
                    <a:pt x="7" y="52"/>
                  </a:cubicBezTo>
                  <a:cubicBezTo>
                    <a:pt x="7" y="54"/>
                    <a:pt x="7" y="54"/>
                    <a:pt x="7" y="54"/>
                  </a:cubicBezTo>
                  <a:cubicBezTo>
                    <a:pt x="5" y="54"/>
                    <a:pt x="5" y="54"/>
                    <a:pt x="5" y="54"/>
                  </a:cubicBezTo>
                  <a:cubicBezTo>
                    <a:pt x="4" y="55"/>
                    <a:pt x="4" y="55"/>
                    <a:pt x="4" y="55"/>
                  </a:cubicBezTo>
                  <a:cubicBezTo>
                    <a:pt x="4" y="55"/>
                    <a:pt x="5" y="56"/>
                    <a:pt x="5" y="57"/>
                  </a:cubicBezTo>
                  <a:cubicBezTo>
                    <a:pt x="5" y="57"/>
                    <a:pt x="5" y="58"/>
                    <a:pt x="5" y="58"/>
                  </a:cubicBezTo>
                  <a:cubicBezTo>
                    <a:pt x="2" y="60"/>
                    <a:pt x="2" y="60"/>
                    <a:pt x="2" y="60"/>
                  </a:cubicBezTo>
                  <a:cubicBezTo>
                    <a:pt x="4" y="63"/>
                    <a:pt x="4" y="63"/>
                    <a:pt x="4" y="63"/>
                  </a:cubicBezTo>
                  <a:cubicBezTo>
                    <a:pt x="0" y="67"/>
                    <a:pt x="0" y="67"/>
                    <a:pt x="0" y="67"/>
                  </a:cubicBezTo>
                  <a:cubicBezTo>
                    <a:pt x="1" y="68"/>
                    <a:pt x="1" y="68"/>
                    <a:pt x="1" y="68"/>
                  </a:cubicBezTo>
                  <a:cubicBezTo>
                    <a:pt x="3" y="67"/>
                    <a:pt x="3" y="67"/>
                    <a:pt x="3" y="67"/>
                  </a:cubicBezTo>
                  <a:cubicBezTo>
                    <a:pt x="5" y="68"/>
                    <a:pt x="5" y="68"/>
                    <a:pt x="5" y="68"/>
                  </a:cubicBezTo>
                  <a:cubicBezTo>
                    <a:pt x="4" y="70"/>
                    <a:pt x="4" y="70"/>
                    <a:pt x="4" y="70"/>
                  </a:cubicBezTo>
                  <a:cubicBezTo>
                    <a:pt x="5" y="72"/>
                    <a:pt x="5" y="72"/>
                    <a:pt x="5" y="72"/>
                  </a:cubicBezTo>
                  <a:cubicBezTo>
                    <a:pt x="6" y="72"/>
                    <a:pt x="6" y="72"/>
                    <a:pt x="6" y="72"/>
                  </a:cubicBezTo>
                  <a:cubicBezTo>
                    <a:pt x="6" y="75"/>
                    <a:pt x="6" y="75"/>
                    <a:pt x="6" y="75"/>
                  </a:cubicBezTo>
                  <a:cubicBezTo>
                    <a:pt x="8" y="77"/>
                    <a:pt x="8" y="77"/>
                    <a:pt x="8" y="77"/>
                  </a:cubicBezTo>
                  <a:cubicBezTo>
                    <a:pt x="8" y="80"/>
                    <a:pt x="8" y="80"/>
                    <a:pt x="8" y="80"/>
                  </a:cubicBezTo>
                  <a:cubicBezTo>
                    <a:pt x="12" y="86"/>
                    <a:pt x="12" y="86"/>
                    <a:pt x="12" y="86"/>
                  </a:cubicBezTo>
                  <a:cubicBezTo>
                    <a:pt x="13" y="88"/>
                    <a:pt x="13" y="88"/>
                    <a:pt x="13" y="88"/>
                  </a:cubicBezTo>
                  <a:cubicBezTo>
                    <a:pt x="15" y="89"/>
                    <a:pt x="15" y="89"/>
                    <a:pt x="15" y="89"/>
                  </a:cubicBezTo>
                  <a:cubicBezTo>
                    <a:pt x="21" y="88"/>
                    <a:pt x="21" y="88"/>
                    <a:pt x="21" y="88"/>
                  </a:cubicBezTo>
                  <a:cubicBezTo>
                    <a:pt x="22" y="87"/>
                    <a:pt x="22" y="87"/>
                    <a:pt x="22" y="87"/>
                  </a:cubicBezTo>
                  <a:cubicBezTo>
                    <a:pt x="23" y="84"/>
                    <a:pt x="23" y="84"/>
                    <a:pt x="23" y="84"/>
                  </a:cubicBezTo>
                  <a:cubicBezTo>
                    <a:pt x="28" y="84"/>
                    <a:pt x="28" y="84"/>
                    <a:pt x="28" y="84"/>
                  </a:cubicBezTo>
                  <a:cubicBezTo>
                    <a:pt x="28" y="85"/>
                    <a:pt x="28" y="85"/>
                    <a:pt x="28" y="85"/>
                  </a:cubicBezTo>
                  <a:cubicBezTo>
                    <a:pt x="32" y="90"/>
                    <a:pt x="32" y="90"/>
                    <a:pt x="32" y="90"/>
                  </a:cubicBezTo>
                  <a:cubicBezTo>
                    <a:pt x="35" y="90"/>
                    <a:pt x="35" y="90"/>
                    <a:pt x="35" y="90"/>
                  </a:cubicBezTo>
                  <a:cubicBezTo>
                    <a:pt x="42" y="89"/>
                    <a:pt x="42" y="89"/>
                    <a:pt x="42" y="89"/>
                  </a:cubicBezTo>
                  <a:cubicBezTo>
                    <a:pt x="41" y="86"/>
                    <a:pt x="41" y="86"/>
                    <a:pt x="41" y="86"/>
                  </a:cubicBezTo>
                  <a:cubicBezTo>
                    <a:pt x="49" y="85"/>
                    <a:pt x="49" y="85"/>
                    <a:pt x="49" y="85"/>
                  </a:cubicBezTo>
                  <a:cubicBezTo>
                    <a:pt x="49" y="89"/>
                    <a:pt x="49" y="89"/>
                    <a:pt x="49" y="89"/>
                  </a:cubicBezTo>
                  <a:cubicBezTo>
                    <a:pt x="53" y="88"/>
                    <a:pt x="53" y="88"/>
                    <a:pt x="53" y="88"/>
                  </a:cubicBezTo>
                  <a:cubicBezTo>
                    <a:pt x="53" y="86"/>
                    <a:pt x="53" y="86"/>
                    <a:pt x="53" y="86"/>
                  </a:cubicBezTo>
                  <a:cubicBezTo>
                    <a:pt x="56" y="84"/>
                    <a:pt x="56" y="84"/>
                    <a:pt x="56" y="84"/>
                  </a:cubicBezTo>
                  <a:cubicBezTo>
                    <a:pt x="62" y="89"/>
                    <a:pt x="62" y="89"/>
                    <a:pt x="62" y="89"/>
                  </a:cubicBezTo>
                  <a:cubicBezTo>
                    <a:pt x="65" y="88"/>
                    <a:pt x="65" y="88"/>
                    <a:pt x="65" y="88"/>
                  </a:cubicBezTo>
                  <a:cubicBezTo>
                    <a:pt x="70" y="82"/>
                    <a:pt x="70" y="82"/>
                    <a:pt x="70" y="82"/>
                  </a:cubicBezTo>
                  <a:cubicBezTo>
                    <a:pt x="73" y="79"/>
                    <a:pt x="73" y="79"/>
                    <a:pt x="73" y="79"/>
                  </a:cubicBezTo>
                  <a:cubicBezTo>
                    <a:pt x="72" y="75"/>
                    <a:pt x="72" y="75"/>
                    <a:pt x="72" y="75"/>
                  </a:cubicBezTo>
                  <a:cubicBezTo>
                    <a:pt x="70" y="73"/>
                    <a:pt x="70" y="73"/>
                    <a:pt x="70" y="73"/>
                  </a:cubicBezTo>
                  <a:cubicBezTo>
                    <a:pt x="75" y="73"/>
                    <a:pt x="75" y="73"/>
                    <a:pt x="75" y="73"/>
                  </a:cubicBezTo>
                  <a:cubicBezTo>
                    <a:pt x="75" y="71"/>
                    <a:pt x="75" y="71"/>
                    <a:pt x="75" y="71"/>
                  </a:cubicBezTo>
                  <a:cubicBezTo>
                    <a:pt x="78" y="71"/>
                    <a:pt x="78" y="71"/>
                    <a:pt x="78" y="71"/>
                  </a:cubicBezTo>
                  <a:cubicBezTo>
                    <a:pt x="77" y="75"/>
                    <a:pt x="77" y="75"/>
                    <a:pt x="77" y="75"/>
                  </a:cubicBezTo>
                  <a:cubicBezTo>
                    <a:pt x="78" y="81"/>
                    <a:pt x="78" y="81"/>
                    <a:pt x="78" y="81"/>
                  </a:cubicBezTo>
                  <a:cubicBezTo>
                    <a:pt x="83" y="85"/>
                    <a:pt x="83" y="85"/>
                    <a:pt x="83" y="85"/>
                  </a:cubicBezTo>
                  <a:cubicBezTo>
                    <a:pt x="83" y="87"/>
                    <a:pt x="83" y="87"/>
                    <a:pt x="83" y="87"/>
                  </a:cubicBezTo>
                  <a:cubicBezTo>
                    <a:pt x="82" y="90"/>
                    <a:pt x="82" y="90"/>
                    <a:pt x="82" y="90"/>
                  </a:cubicBezTo>
                  <a:cubicBezTo>
                    <a:pt x="84" y="90"/>
                    <a:pt x="84" y="90"/>
                    <a:pt x="84" y="90"/>
                  </a:cubicBezTo>
                  <a:cubicBezTo>
                    <a:pt x="85" y="86"/>
                    <a:pt x="85" y="86"/>
                    <a:pt x="85" y="86"/>
                  </a:cubicBezTo>
                  <a:cubicBezTo>
                    <a:pt x="85" y="85"/>
                    <a:pt x="85" y="85"/>
                    <a:pt x="85" y="85"/>
                  </a:cubicBezTo>
                  <a:cubicBezTo>
                    <a:pt x="85" y="84"/>
                    <a:pt x="85" y="84"/>
                    <a:pt x="85" y="84"/>
                  </a:cubicBezTo>
                  <a:cubicBezTo>
                    <a:pt x="85" y="83"/>
                    <a:pt x="85" y="83"/>
                    <a:pt x="85" y="83"/>
                  </a:cubicBezTo>
                  <a:cubicBezTo>
                    <a:pt x="87" y="80"/>
                    <a:pt x="87" y="80"/>
                    <a:pt x="87" y="80"/>
                  </a:cubicBezTo>
                  <a:cubicBezTo>
                    <a:pt x="89" y="82"/>
                    <a:pt x="89" y="82"/>
                    <a:pt x="89" y="82"/>
                  </a:cubicBezTo>
                  <a:cubicBezTo>
                    <a:pt x="90" y="80"/>
                    <a:pt x="90" y="80"/>
                    <a:pt x="90" y="80"/>
                  </a:cubicBezTo>
                  <a:cubicBezTo>
                    <a:pt x="90" y="74"/>
                    <a:pt x="90" y="74"/>
                    <a:pt x="90" y="74"/>
                  </a:cubicBezTo>
                  <a:cubicBezTo>
                    <a:pt x="95" y="68"/>
                    <a:pt x="95" y="68"/>
                    <a:pt x="95" y="68"/>
                  </a:cubicBezTo>
                  <a:cubicBezTo>
                    <a:pt x="98" y="68"/>
                    <a:pt x="98" y="68"/>
                    <a:pt x="98" y="68"/>
                  </a:cubicBezTo>
                  <a:cubicBezTo>
                    <a:pt x="100" y="57"/>
                    <a:pt x="100" y="57"/>
                    <a:pt x="100" y="57"/>
                  </a:cubicBezTo>
                  <a:cubicBezTo>
                    <a:pt x="100" y="51"/>
                    <a:pt x="100" y="51"/>
                    <a:pt x="100" y="51"/>
                  </a:cubicBezTo>
                  <a:cubicBezTo>
                    <a:pt x="103" y="43"/>
                    <a:pt x="103" y="43"/>
                    <a:pt x="103" y="43"/>
                  </a:cubicBezTo>
                  <a:cubicBezTo>
                    <a:pt x="103" y="41"/>
                    <a:pt x="103" y="41"/>
                    <a:pt x="103" y="41"/>
                  </a:cubicBezTo>
                  <a:cubicBezTo>
                    <a:pt x="104" y="37"/>
                    <a:pt x="104" y="37"/>
                    <a:pt x="104" y="37"/>
                  </a:cubicBezTo>
                  <a:cubicBezTo>
                    <a:pt x="106" y="37"/>
                    <a:pt x="106" y="37"/>
                    <a:pt x="106" y="37"/>
                  </a:cubicBezTo>
                  <a:cubicBezTo>
                    <a:pt x="107" y="35"/>
                    <a:pt x="107" y="35"/>
                    <a:pt x="107" y="35"/>
                  </a:cubicBezTo>
                  <a:cubicBezTo>
                    <a:pt x="112" y="34"/>
                    <a:pt x="112" y="34"/>
                    <a:pt x="112" y="34"/>
                  </a:cubicBezTo>
                  <a:cubicBezTo>
                    <a:pt x="114" y="30"/>
                    <a:pt x="114" y="30"/>
                    <a:pt x="114" y="30"/>
                  </a:cubicBezTo>
                  <a:cubicBezTo>
                    <a:pt x="113" y="30"/>
                    <a:pt x="111" y="28"/>
                    <a:pt x="110" y="27"/>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27" name="Freeform 886">
              <a:extLst>
                <a:ext uri="{FF2B5EF4-FFF2-40B4-BE49-F238E27FC236}">
                  <a16:creationId xmlns:a16="http://schemas.microsoft.com/office/drawing/2014/main" id="{C6CEAA7C-0851-4382-97C6-8140D4FBB7AE}"/>
                </a:ext>
              </a:extLst>
            </p:cNvPr>
            <p:cNvSpPr>
              <a:spLocks/>
            </p:cNvSpPr>
            <p:nvPr/>
          </p:nvSpPr>
          <p:spPr bwMode="auto">
            <a:xfrm>
              <a:off x="6034088" y="4541838"/>
              <a:ext cx="352425" cy="250825"/>
            </a:xfrm>
            <a:custGeom>
              <a:avLst/>
              <a:gdLst>
                <a:gd name="T0" fmla="*/ 188 w 222"/>
                <a:gd name="T1" fmla="*/ 37 h 158"/>
                <a:gd name="T2" fmla="*/ 173 w 222"/>
                <a:gd name="T3" fmla="*/ 11 h 158"/>
                <a:gd name="T4" fmla="*/ 167 w 222"/>
                <a:gd name="T5" fmla="*/ 0 h 158"/>
                <a:gd name="T6" fmla="*/ 154 w 222"/>
                <a:gd name="T7" fmla="*/ 5 h 158"/>
                <a:gd name="T8" fmla="*/ 162 w 222"/>
                <a:gd name="T9" fmla="*/ 21 h 158"/>
                <a:gd name="T10" fmla="*/ 141 w 222"/>
                <a:gd name="T11" fmla="*/ 45 h 158"/>
                <a:gd name="T12" fmla="*/ 118 w 222"/>
                <a:gd name="T13" fmla="*/ 34 h 158"/>
                <a:gd name="T14" fmla="*/ 110 w 222"/>
                <a:gd name="T15" fmla="*/ 45 h 158"/>
                <a:gd name="T16" fmla="*/ 94 w 222"/>
                <a:gd name="T17" fmla="*/ 53 h 158"/>
                <a:gd name="T18" fmla="*/ 81 w 222"/>
                <a:gd name="T19" fmla="*/ 47 h 158"/>
                <a:gd name="T20" fmla="*/ 55 w 222"/>
                <a:gd name="T21" fmla="*/ 50 h 158"/>
                <a:gd name="T22" fmla="*/ 44 w 222"/>
                <a:gd name="T23" fmla="*/ 34 h 158"/>
                <a:gd name="T24" fmla="*/ 28 w 222"/>
                <a:gd name="T25" fmla="*/ 42 h 158"/>
                <a:gd name="T26" fmla="*/ 10 w 222"/>
                <a:gd name="T27" fmla="*/ 47 h 158"/>
                <a:gd name="T28" fmla="*/ 5 w 222"/>
                <a:gd name="T29" fmla="*/ 53 h 158"/>
                <a:gd name="T30" fmla="*/ 5 w 222"/>
                <a:gd name="T31" fmla="*/ 58 h 158"/>
                <a:gd name="T32" fmla="*/ 15 w 222"/>
                <a:gd name="T33" fmla="*/ 63 h 158"/>
                <a:gd name="T34" fmla="*/ 13 w 222"/>
                <a:gd name="T35" fmla="*/ 71 h 158"/>
                <a:gd name="T36" fmla="*/ 26 w 222"/>
                <a:gd name="T37" fmla="*/ 74 h 158"/>
                <a:gd name="T38" fmla="*/ 34 w 222"/>
                <a:gd name="T39" fmla="*/ 87 h 158"/>
                <a:gd name="T40" fmla="*/ 49 w 222"/>
                <a:gd name="T41" fmla="*/ 100 h 158"/>
                <a:gd name="T42" fmla="*/ 52 w 222"/>
                <a:gd name="T43" fmla="*/ 105 h 158"/>
                <a:gd name="T44" fmla="*/ 55 w 222"/>
                <a:gd name="T45" fmla="*/ 110 h 158"/>
                <a:gd name="T46" fmla="*/ 73 w 222"/>
                <a:gd name="T47" fmla="*/ 131 h 158"/>
                <a:gd name="T48" fmla="*/ 78 w 222"/>
                <a:gd name="T49" fmla="*/ 139 h 158"/>
                <a:gd name="T50" fmla="*/ 97 w 222"/>
                <a:gd name="T51" fmla="*/ 139 h 158"/>
                <a:gd name="T52" fmla="*/ 107 w 222"/>
                <a:gd name="T53" fmla="*/ 142 h 158"/>
                <a:gd name="T54" fmla="*/ 115 w 222"/>
                <a:gd name="T55" fmla="*/ 139 h 158"/>
                <a:gd name="T56" fmla="*/ 120 w 222"/>
                <a:gd name="T57" fmla="*/ 147 h 158"/>
                <a:gd name="T58" fmla="*/ 128 w 222"/>
                <a:gd name="T59" fmla="*/ 150 h 158"/>
                <a:gd name="T60" fmla="*/ 131 w 222"/>
                <a:gd name="T61" fmla="*/ 155 h 158"/>
                <a:gd name="T62" fmla="*/ 139 w 222"/>
                <a:gd name="T63" fmla="*/ 152 h 158"/>
                <a:gd name="T64" fmla="*/ 149 w 222"/>
                <a:gd name="T65" fmla="*/ 152 h 158"/>
                <a:gd name="T66" fmla="*/ 157 w 222"/>
                <a:gd name="T67" fmla="*/ 158 h 158"/>
                <a:gd name="T68" fmla="*/ 170 w 222"/>
                <a:gd name="T69" fmla="*/ 150 h 158"/>
                <a:gd name="T70" fmla="*/ 188 w 222"/>
                <a:gd name="T71" fmla="*/ 144 h 158"/>
                <a:gd name="T72" fmla="*/ 204 w 222"/>
                <a:gd name="T73" fmla="*/ 134 h 158"/>
                <a:gd name="T74" fmla="*/ 215 w 222"/>
                <a:gd name="T75" fmla="*/ 131 h 158"/>
                <a:gd name="T76" fmla="*/ 217 w 222"/>
                <a:gd name="T77" fmla="*/ 137 h 158"/>
                <a:gd name="T78" fmla="*/ 220 w 222"/>
                <a:gd name="T79" fmla="*/ 134 h 158"/>
                <a:gd name="T80" fmla="*/ 222 w 222"/>
                <a:gd name="T81" fmla="*/ 123 h 158"/>
                <a:gd name="T82" fmla="*/ 207 w 222"/>
                <a:gd name="T83" fmla="*/ 113 h 158"/>
                <a:gd name="T84" fmla="*/ 196 w 222"/>
                <a:gd name="T85" fmla="*/ 97 h 158"/>
                <a:gd name="T86" fmla="*/ 186 w 222"/>
                <a:gd name="T87" fmla="*/ 84 h 158"/>
                <a:gd name="T88" fmla="*/ 175 w 222"/>
                <a:gd name="T89" fmla="*/ 74 h 158"/>
                <a:gd name="T90" fmla="*/ 183 w 222"/>
                <a:gd name="T91" fmla="*/ 68 h 158"/>
                <a:gd name="T92" fmla="*/ 191 w 222"/>
                <a:gd name="T93" fmla="*/ 66 h 158"/>
                <a:gd name="T94" fmla="*/ 186 w 222"/>
                <a:gd name="T95" fmla="*/ 50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22" h="158">
                  <a:moveTo>
                    <a:pt x="188" y="42"/>
                  </a:moveTo>
                  <a:lnTo>
                    <a:pt x="188" y="37"/>
                  </a:lnTo>
                  <a:lnTo>
                    <a:pt x="175" y="26"/>
                  </a:lnTo>
                  <a:lnTo>
                    <a:pt x="173" y="11"/>
                  </a:lnTo>
                  <a:lnTo>
                    <a:pt x="175" y="0"/>
                  </a:lnTo>
                  <a:lnTo>
                    <a:pt x="167" y="0"/>
                  </a:lnTo>
                  <a:lnTo>
                    <a:pt x="167" y="5"/>
                  </a:lnTo>
                  <a:lnTo>
                    <a:pt x="154" y="5"/>
                  </a:lnTo>
                  <a:lnTo>
                    <a:pt x="160" y="11"/>
                  </a:lnTo>
                  <a:lnTo>
                    <a:pt x="162" y="21"/>
                  </a:lnTo>
                  <a:lnTo>
                    <a:pt x="154" y="29"/>
                  </a:lnTo>
                  <a:lnTo>
                    <a:pt x="141" y="45"/>
                  </a:lnTo>
                  <a:lnTo>
                    <a:pt x="133" y="47"/>
                  </a:lnTo>
                  <a:lnTo>
                    <a:pt x="118" y="34"/>
                  </a:lnTo>
                  <a:lnTo>
                    <a:pt x="110" y="40"/>
                  </a:lnTo>
                  <a:lnTo>
                    <a:pt x="110" y="45"/>
                  </a:lnTo>
                  <a:lnTo>
                    <a:pt x="99" y="47"/>
                  </a:lnTo>
                  <a:lnTo>
                    <a:pt x="94" y="53"/>
                  </a:lnTo>
                  <a:lnTo>
                    <a:pt x="84" y="53"/>
                  </a:lnTo>
                  <a:lnTo>
                    <a:pt x="81" y="47"/>
                  </a:lnTo>
                  <a:lnTo>
                    <a:pt x="63" y="50"/>
                  </a:lnTo>
                  <a:lnTo>
                    <a:pt x="55" y="50"/>
                  </a:lnTo>
                  <a:lnTo>
                    <a:pt x="44" y="37"/>
                  </a:lnTo>
                  <a:lnTo>
                    <a:pt x="44" y="34"/>
                  </a:lnTo>
                  <a:lnTo>
                    <a:pt x="31" y="34"/>
                  </a:lnTo>
                  <a:lnTo>
                    <a:pt x="28" y="42"/>
                  </a:lnTo>
                  <a:lnTo>
                    <a:pt x="26" y="45"/>
                  </a:lnTo>
                  <a:lnTo>
                    <a:pt x="10" y="47"/>
                  </a:lnTo>
                  <a:lnTo>
                    <a:pt x="5" y="45"/>
                  </a:lnTo>
                  <a:lnTo>
                    <a:pt x="5" y="53"/>
                  </a:lnTo>
                  <a:lnTo>
                    <a:pt x="0" y="58"/>
                  </a:lnTo>
                  <a:lnTo>
                    <a:pt x="5" y="58"/>
                  </a:lnTo>
                  <a:lnTo>
                    <a:pt x="2" y="63"/>
                  </a:lnTo>
                  <a:lnTo>
                    <a:pt x="15" y="63"/>
                  </a:lnTo>
                  <a:lnTo>
                    <a:pt x="15" y="66"/>
                  </a:lnTo>
                  <a:lnTo>
                    <a:pt x="13" y="71"/>
                  </a:lnTo>
                  <a:lnTo>
                    <a:pt x="15" y="74"/>
                  </a:lnTo>
                  <a:lnTo>
                    <a:pt x="26" y="74"/>
                  </a:lnTo>
                  <a:lnTo>
                    <a:pt x="34" y="79"/>
                  </a:lnTo>
                  <a:lnTo>
                    <a:pt x="34" y="87"/>
                  </a:lnTo>
                  <a:lnTo>
                    <a:pt x="47" y="95"/>
                  </a:lnTo>
                  <a:lnTo>
                    <a:pt x="49" y="100"/>
                  </a:lnTo>
                  <a:lnTo>
                    <a:pt x="55" y="100"/>
                  </a:lnTo>
                  <a:lnTo>
                    <a:pt x="52" y="105"/>
                  </a:lnTo>
                  <a:lnTo>
                    <a:pt x="57" y="108"/>
                  </a:lnTo>
                  <a:lnTo>
                    <a:pt x="55" y="110"/>
                  </a:lnTo>
                  <a:lnTo>
                    <a:pt x="68" y="118"/>
                  </a:lnTo>
                  <a:lnTo>
                    <a:pt x="73" y="131"/>
                  </a:lnTo>
                  <a:lnTo>
                    <a:pt x="78" y="134"/>
                  </a:lnTo>
                  <a:lnTo>
                    <a:pt x="78" y="139"/>
                  </a:lnTo>
                  <a:lnTo>
                    <a:pt x="89" y="144"/>
                  </a:lnTo>
                  <a:lnTo>
                    <a:pt x="97" y="139"/>
                  </a:lnTo>
                  <a:lnTo>
                    <a:pt x="104" y="142"/>
                  </a:lnTo>
                  <a:lnTo>
                    <a:pt x="107" y="142"/>
                  </a:lnTo>
                  <a:lnTo>
                    <a:pt x="110" y="137"/>
                  </a:lnTo>
                  <a:lnTo>
                    <a:pt x="115" y="139"/>
                  </a:lnTo>
                  <a:lnTo>
                    <a:pt x="115" y="142"/>
                  </a:lnTo>
                  <a:lnTo>
                    <a:pt x="120" y="147"/>
                  </a:lnTo>
                  <a:lnTo>
                    <a:pt x="120" y="150"/>
                  </a:lnTo>
                  <a:lnTo>
                    <a:pt x="128" y="150"/>
                  </a:lnTo>
                  <a:lnTo>
                    <a:pt x="128" y="155"/>
                  </a:lnTo>
                  <a:lnTo>
                    <a:pt x="131" y="155"/>
                  </a:lnTo>
                  <a:lnTo>
                    <a:pt x="133" y="158"/>
                  </a:lnTo>
                  <a:lnTo>
                    <a:pt x="139" y="152"/>
                  </a:lnTo>
                  <a:lnTo>
                    <a:pt x="146" y="155"/>
                  </a:lnTo>
                  <a:lnTo>
                    <a:pt x="149" y="152"/>
                  </a:lnTo>
                  <a:lnTo>
                    <a:pt x="152" y="155"/>
                  </a:lnTo>
                  <a:lnTo>
                    <a:pt x="157" y="158"/>
                  </a:lnTo>
                  <a:lnTo>
                    <a:pt x="160" y="152"/>
                  </a:lnTo>
                  <a:lnTo>
                    <a:pt x="170" y="150"/>
                  </a:lnTo>
                  <a:lnTo>
                    <a:pt x="181" y="152"/>
                  </a:lnTo>
                  <a:lnTo>
                    <a:pt x="188" y="144"/>
                  </a:lnTo>
                  <a:lnTo>
                    <a:pt x="199" y="137"/>
                  </a:lnTo>
                  <a:lnTo>
                    <a:pt x="204" y="134"/>
                  </a:lnTo>
                  <a:lnTo>
                    <a:pt x="215" y="129"/>
                  </a:lnTo>
                  <a:lnTo>
                    <a:pt x="215" y="131"/>
                  </a:lnTo>
                  <a:lnTo>
                    <a:pt x="215" y="131"/>
                  </a:lnTo>
                  <a:lnTo>
                    <a:pt x="217" y="137"/>
                  </a:lnTo>
                  <a:lnTo>
                    <a:pt x="222" y="137"/>
                  </a:lnTo>
                  <a:lnTo>
                    <a:pt x="220" y="134"/>
                  </a:lnTo>
                  <a:lnTo>
                    <a:pt x="222" y="131"/>
                  </a:lnTo>
                  <a:lnTo>
                    <a:pt x="222" y="123"/>
                  </a:lnTo>
                  <a:lnTo>
                    <a:pt x="212" y="123"/>
                  </a:lnTo>
                  <a:lnTo>
                    <a:pt x="207" y="113"/>
                  </a:lnTo>
                  <a:lnTo>
                    <a:pt x="207" y="105"/>
                  </a:lnTo>
                  <a:lnTo>
                    <a:pt x="196" y="97"/>
                  </a:lnTo>
                  <a:lnTo>
                    <a:pt x="194" y="95"/>
                  </a:lnTo>
                  <a:lnTo>
                    <a:pt x="186" y="84"/>
                  </a:lnTo>
                  <a:lnTo>
                    <a:pt x="170" y="79"/>
                  </a:lnTo>
                  <a:lnTo>
                    <a:pt x="175" y="74"/>
                  </a:lnTo>
                  <a:lnTo>
                    <a:pt x="175" y="68"/>
                  </a:lnTo>
                  <a:lnTo>
                    <a:pt x="183" y="68"/>
                  </a:lnTo>
                  <a:lnTo>
                    <a:pt x="186" y="71"/>
                  </a:lnTo>
                  <a:lnTo>
                    <a:pt x="191" y="66"/>
                  </a:lnTo>
                  <a:lnTo>
                    <a:pt x="191" y="50"/>
                  </a:lnTo>
                  <a:lnTo>
                    <a:pt x="186" y="50"/>
                  </a:lnTo>
                  <a:lnTo>
                    <a:pt x="188" y="42"/>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28" name="Freeform 887">
              <a:extLst>
                <a:ext uri="{FF2B5EF4-FFF2-40B4-BE49-F238E27FC236}">
                  <a16:creationId xmlns:a16="http://schemas.microsoft.com/office/drawing/2014/main" id="{69B7CF90-DEC3-27F5-948D-8E47FA4BB505}"/>
                </a:ext>
              </a:extLst>
            </p:cNvPr>
            <p:cNvSpPr>
              <a:spLocks noEditPoints="1"/>
            </p:cNvSpPr>
            <p:nvPr/>
          </p:nvSpPr>
          <p:spPr bwMode="auto">
            <a:xfrm>
              <a:off x="5837238" y="5534025"/>
              <a:ext cx="466725" cy="411163"/>
            </a:xfrm>
            <a:custGeom>
              <a:avLst/>
              <a:gdLst>
                <a:gd name="T0" fmla="*/ 106 w 112"/>
                <a:gd name="T1" fmla="*/ 35 h 99"/>
                <a:gd name="T2" fmla="*/ 105 w 112"/>
                <a:gd name="T3" fmla="*/ 38 h 99"/>
                <a:gd name="T4" fmla="*/ 98 w 112"/>
                <a:gd name="T5" fmla="*/ 35 h 99"/>
                <a:gd name="T6" fmla="*/ 98 w 112"/>
                <a:gd name="T7" fmla="*/ 33 h 99"/>
                <a:gd name="T8" fmla="*/ 105 w 112"/>
                <a:gd name="T9" fmla="*/ 28 h 99"/>
                <a:gd name="T10" fmla="*/ 101 w 112"/>
                <a:gd name="T11" fmla="*/ 2 h 99"/>
                <a:gd name="T12" fmla="*/ 90 w 112"/>
                <a:gd name="T13" fmla="*/ 0 h 99"/>
                <a:gd name="T14" fmla="*/ 85 w 112"/>
                <a:gd name="T15" fmla="*/ 2 h 99"/>
                <a:gd name="T16" fmla="*/ 73 w 112"/>
                <a:gd name="T17" fmla="*/ 10 h 99"/>
                <a:gd name="T18" fmla="*/ 68 w 112"/>
                <a:gd name="T19" fmla="*/ 18 h 99"/>
                <a:gd name="T20" fmla="*/ 62 w 112"/>
                <a:gd name="T21" fmla="*/ 26 h 99"/>
                <a:gd name="T22" fmla="*/ 52 w 112"/>
                <a:gd name="T23" fmla="*/ 26 h 99"/>
                <a:gd name="T24" fmla="*/ 45 w 112"/>
                <a:gd name="T25" fmla="*/ 23 h 99"/>
                <a:gd name="T26" fmla="*/ 38 w 112"/>
                <a:gd name="T27" fmla="*/ 34 h 99"/>
                <a:gd name="T28" fmla="*/ 34 w 112"/>
                <a:gd name="T29" fmla="*/ 35 h 99"/>
                <a:gd name="T30" fmla="*/ 29 w 112"/>
                <a:gd name="T31" fmla="*/ 35 h 99"/>
                <a:gd name="T32" fmla="*/ 30 w 112"/>
                <a:gd name="T33" fmla="*/ 29 h 99"/>
                <a:gd name="T34" fmla="*/ 28 w 112"/>
                <a:gd name="T35" fmla="*/ 23 h 99"/>
                <a:gd name="T36" fmla="*/ 24 w 112"/>
                <a:gd name="T37" fmla="*/ 47 h 99"/>
                <a:gd name="T38" fmla="*/ 17 w 112"/>
                <a:gd name="T39" fmla="*/ 50 h 99"/>
                <a:gd name="T40" fmla="*/ 12 w 112"/>
                <a:gd name="T41" fmla="*/ 51 h 99"/>
                <a:gd name="T42" fmla="*/ 7 w 112"/>
                <a:gd name="T43" fmla="*/ 46 h 99"/>
                <a:gd name="T44" fmla="*/ 3 w 112"/>
                <a:gd name="T45" fmla="*/ 46 h 99"/>
                <a:gd name="T46" fmla="*/ 0 w 112"/>
                <a:gd name="T47" fmla="*/ 49 h 99"/>
                <a:gd name="T48" fmla="*/ 6 w 112"/>
                <a:gd name="T49" fmla="*/ 62 h 99"/>
                <a:gd name="T50" fmla="*/ 13 w 112"/>
                <a:gd name="T51" fmla="*/ 81 h 99"/>
                <a:gd name="T52" fmla="*/ 10 w 112"/>
                <a:gd name="T53" fmla="*/ 84 h 99"/>
                <a:gd name="T54" fmla="*/ 14 w 112"/>
                <a:gd name="T55" fmla="*/ 90 h 99"/>
                <a:gd name="T56" fmla="*/ 16 w 112"/>
                <a:gd name="T57" fmla="*/ 92 h 99"/>
                <a:gd name="T58" fmla="*/ 19 w 112"/>
                <a:gd name="T59" fmla="*/ 95 h 99"/>
                <a:gd name="T60" fmla="*/ 24 w 112"/>
                <a:gd name="T61" fmla="*/ 98 h 99"/>
                <a:gd name="T62" fmla="*/ 28 w 112"/>
                <a:gd name="T63" fmla="*/ 96 h 99"/>
                <a:gd name="T64" fmla="*/ 31 w 112"/>
                <a:gd name="T65" fmla="*/ 95 h 99"/>
                <a:gd name="T66" fmla="*/ 37 w 112"/>
                <a:gd name="T67" fmla="*/ 95 h 99"/>
                <a:gd name="T68" fmla="*/ 39 w 112"/>
                <a:gd name="T69" fmla="*/ 93 h 99"/>
                <a:gd name="T70" fmla="*/ 46 w 112"/>
                <a:gd name="T71" fmla="*/ 92 h 99"/>
                <a:gd name="T72" fmla="*/ 50 w 112"/>
                <a:gd name="T73" fmla="*/ 92 h 99"/>
                <a:gd name="T74" fmla="*/ 59 w 112"/>
                <a:gd name="T75" fmla="*/ 92 h 99"/>
                <a:gd name="T76" fmla="*/ 63 w 112"/>
                <a:gd name="T77" fmla="*/ 91 h 99"/>
                <a:gd name="T78" fmla="*/ 66 w 112"/>
                <a:gd name="T79" fmla="*/ 90 h 99"/>
                <a:gd name="T80" fmla="*/ 73 w 112"/>
                <a:gd name="T81" fmla="*/ 87 h 99"/>
                <a:gd name="T82" fmla="*/ 78 w 112"/>
                <a:gd name="T83" fmla="*/ 84 h 99"/>
                <a:gd name="T84" fmla="*/ 92 w 112"/>
                <a:gd name="T85" fmla="*/ 69 h 99"/>
                <a:gd name="T86" fmla="*/ 106 w 112"/>
                <a:gd name="T87" fmla="*/ 51 h 99"/>
                <a:gd name="T88" fmla="*/ 110 w 112"/>
                <a:gd name="T89" fmla="*/ 44 h 99"/>
                <a:gd name="T90" fmla="*/ 112 w 112"/>
                <a:gd name="T91" fmla="*/ 35 h 99"/>
                <a:gd name="T92" fmla="*/ 86 w 112"/>
                <a:gd name="T93" fmla="*/ 59 h 99"/>
                <a:gd name="T94" fmla="*/ 77 w 112"/>
                <a:gd name="T95" fmla="*/ 64 h 99"/>
                <a:gd name="T96" fmla="*/ 72 w 112"/>
                <a:gd name="T97" fmla="*/ 56 h 99"/>
                <a:gd name="T98" fmla="*/ 77 w 112"/>
                <a:gd name="T99" fmla="*/ 51 h 99"/>
                <a:gd name="T100" fmla="*/ 83 w 112"/>
                <a:gd name="T101" fmla="*/ 48 h 99"/>
                <a:gd name="T102" fmla="*/ 88 w 112"/>
                <a:gd name="T103" fmla="*/ 55 h 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12" h="99">
                  <a:moveTo>
                    <a:pt x="112" y="35"/>
                  </a:moveTo>
                  <a:cubicBezTo>
                    <a:pt x="106" y="35"/>
                    <a:pt x="106" y="35"/>
                    <a:pt x="106" y="35"/>
                  </a:cubicBezTo>
                  <a:cubicBezTo>
                    <a:pt x="106" y="35"/>
                    <a:pt x="106" y="35"/>
                    <a:pt x="106" y="35"/>
                  </a:cubicBezTo>
                  <a:cubicBezTo>
                    <a:pt x="106" y="35"/>
                    <a:pt x="106" y="35"/>
                    <a:pt x="106" y="35"/>
                  </a:cubicBezTo>
                  <a:cubicBezTo>
                    <a:pt x="106" y="39"/>
                    <a:pt x="106" y="39"/>
                    <a:pt x="106" y="39"/>
                  </a:cubicBezTo>
                  <a:cubicBezTo>
                    <a:pt x="106" y="39"/>
                    <a:pt x="105" y="38"/>
                    <a:pt x="105" y="38"/>
                  </a:cubicBezTo>
                  <a:cubicBezTo>
                    <a:pt x="104" y="38"/>
                    <a:pt x="102" y="38"/>
                    <a:pt x="102" y="38"/>
                  </a:cubicBezTo>
                  <a:cubicBezTo>
                    <a:pt x="100" y="38"/>
                    <a:pt x="100" y="38"/>
                    <a:pt x="100" y="38"/>
                  </a:cubicBezTo>
                  <a:cubicBezTo>
                    <a:pt x="98" y="35"/>
                    <a:pt x="98" y="35"/>
                    <a:pt x="98" y="35"/>
                  </a:cubicBezTo>
                  <a:cubicBezTo>
                    <a:pt x="97" y="35"/>
                    <a:pt x="97" y="35"/>
                    <a:pt x="97" y="35"/>
                  </a:cubicBezTo>
                  <a:cubicBezTo>
                    <a:pt x="98" y="34"/>
                    <a:pt x="98" y="34"/>
                    <a:pt x="98" y="34"/>
                  </a:cubicBezTo>
                  <a:cubicBezTo>
                    <a:pt x="98" y="33"/>
                    <a:pt x="98" y="33"/>
                    <a:pt x="98" y="33"/>
                  </a:cubicBezTo>
                  <a:cubicBezTo>
                    <a:pt x="98" y="31"/>
                    <a:pt x="98" y="31"/>
                    <a:pt x="98" y="31"/>
                  </a:cubicBezTo>
                  <a:cubicBezTo>
                    <a:pt x="101" y="26"/>
                    <a:pt x="101" y="26"/>
                    <a:pt x="101" y="26"/>
                  </a:cubicBezTo>
                  <a:cubicBezTo>
                    <a:pt x="105" y="28"/>
                    <a:pt x="105" y="28"/>
                    <a:pt x="105" y="28"/>
                  </a:cubicBezTo>
                  <a:cubicBezTo>
                    <a:pt x="105" y="16"/>
                    <a:pt x="105" y="16"/>
                    <a:pt x="105" y="16"/>
                  </a:cubicBezTo>
                  <a:cubicBezTo>
                    <a:pt x="103" y="10"/>
                    <a:pt x="103" y="10"/>
                    <a:pt x="103" y="10"/>
                  </a:cubicBezTo>
                  <a:cubicBezTo>
                    <a:pt x="101" y="2"/>
                    <a:pt x="101" y="2"/>
                    <a:pt x="101" y="2"/>
                  </a:cubicBezTo>
                  <a:cubicBezTo>
                    <a:pt x="99" y="1"/>
                    <a:pt x="99" y="1"/>
                    <a:pt x="99" y="1"/>
                  </a:cubicBezTo>
                  <a:cubicBezTo>
                    <a:pt x="94" y="1"/>
                    <a:pt x="94" y="1"/>
                    <a:pt x="94" y="1"/>
                  </a:cubicBezTo>
                  <a:cubicBezTo>
                    <a:pt x="90" y="0"/>
                    <a:pt x="90" y="0"/>
                    <a:pt x="90" y="0"/>
                  </a:cubicBezTo>
                  <a:cubicBezTo>
                    <a:pt x="88" y="0"/>
                    <a:pt x="88" y="0"/>
                    <a:pt x="88" y="0"/>
                  </a:cubicBezTo>
                  <a:cubicBezTo>
                    <a:pt x="86" y="0"/>
                    <a:pt x="86" y="0"/>
                    <a:pt x="86" y="0"/>
                  </a:cubicBezTo>
                  <a:cubicBezTo>
                    <a:pt x="85" y="2"/>
                    <a:pt x="85" y="2"/>
                    <a:pt x="85" y="2"/>
                  </a:cubicBezTo>
                  <a:cubicBezTo>
                    <a:pt x="81" y="3"/>
                    <a:pt x="81" y="3"/>
                    <a:pt x="81" y="3"/>
                  </a:cubicBezTo>
                  <a:cubicBezTo>
                    <a:pt x="77" y="8"/>
                    <a:pt x="77" y="8"/>
                    <a:pt x="77" y="8"/>
                  </a:cubicBezTo>
                  <a:cubicBezTo>
                    <a:pt x="73" y="10"/>
                    <a:pt x="73" y="10"/>
                    <a:pt x="73" y="10"/>
                  </a:cubicBezTo>
                  <a:cubicBezTo>
                    <a:pt x="72" y="11"/>
                    <a:pt x="72" y="11"/>
                    <a:pt x="72" y="11"/>
                  </a:cubicBezTo>
                  <a:cubicBezTo>
                    <a:pt x="71" y="15"/>
                    <a:pt x="71" y="15"/>
                    <a:pt x="71" y="15"/>
                  </a:cubicBezTo>
                  <a:cubicBezTo>
                    <a:pt x="68" y="18"/>
                    <a:pt x="68" y="18"/>
                    <a:pt x="68" y="18"/>
                  </a:cubicBezTo>
                  <a:cubicBezTo>
                    <a:pt x="64" y="19"/>
                    <a:pt x="64" y="19"/>
                    <a:pt x="64" y="19"/>
                  </a:cubicBezTo>
                  <a:cubicBezTo>
                    <a:pt x="64" y="21"/>
                    <a:pt x="64" y="21"/>
                    <a:pt x="64" y="21"/>
                  </a:cubicBezTo>
                  <a:cubicBezTo>
                    <a:pt x="62" y="26"/>
                    <a:pt x="62" y="26"/>
                    <a:pt x="62" y="26"/>
                  </a:cubicBezTo>
                  <a:cubicBezTo>
                    <a:pt x="56" y="27"/>
                    <a:pt x="56" y="27"/>
                    <a:pt x="56" y="27"/>
                  </a:cubicBezTo>
                  <a:cubicBezTo>
                    <a:pt x="52" y="25"/>
                    <a:pt x="52" y="25"/>
                    <a:pt x="52" y="25"/>
                  </a:cubicBezTo>
                  <a:cubicBezTo>
                    <a:pt x="52" y="26"/>
                    <a:pt x="52" y="26"/>
                    <a:pt x="52" y="26"/>
                  </a:cubicBezTo>
                  <a:cubicBezTo>
                    <a:pt x="51" y="26"/>
                    <a:pt x="51" y="26"/>
                    <a:pt x="51" y="26"/>
                  </a:cubicBezTo>
                  <a:cubicBezTo>
                    <a:pt x="48" y="23"/>
                    <a:pt x="48" y="23"/>
                    <a:pt x="48" y="23"/>
                  </a:cubicBezTo>
                  <a:cubicBezTo>
                    <a:pt x="45" y="23"/>
                    <a:pt x="45" y="23"/>
                    <a:pt x="45" y="23"/>
                  </a:cubicBezTo>
                  <a:cubicBezTo>
                    <a:pt x="43" y="25"/>
                    <a:pt x="43" y="25"/>
                    <a:pt x="43" y="25"/>
                  </a:cubicBezTo>
                  <a:cubicBezTo>
                    <a:pt x="42" y="29"/>
                    <a:pt x="42" y="29"/>
                    <a:pt x="42" y="29"/>
                  </a:cubicBezTo>
                  <a:cubicBezTo>
                    <a:pt x="38" y="34"/>
                    <a:pt x="38" y="34"/>
                    <a:pt x="38" y="34"/>
                  </a:cubicBezTo>
                  <a:cubicBezTo>
                    <a:pt x="36" y="34"/>
                    <a:pt x="36" y="34"/>
                    <a:pt x="36" y="34"/>
                  </a:cubicBezTo>
                  <a:cubicBezTo>
                    <a:pt x="36" y="35"/>
                    <a:pt x="36" y="35"/>
                    <a:pt x="36" y="35"/>
                  </a:cubicBezTo>
                  <a:cubicBezTo>
                    <a:pt x="34" y="35"/>
                    <a:pt x="34" y="35"/>
                    <a:pt x="34" y="35"/>
                  </a:cubicBezTo>
                  <a:cubicBezTo>
                    <a:pt x="33" y="35"/>
                    <a:pt x="33" y="35"/>
                    <a:pt x="33" y="35"/>
                  </a:cubicBezTo>
                  <a:cubicBezTo>
                    <a:pt x="30" y="35"/>
                    <a:pt x="30" y="35"/>
                    <a:pt x="30" y="35"/>
                  </a:cubicBezTo>
                  <a:cubicBezTo>
                    <a:pt x="29" y="35"/>
                    <a:pt x="29" y="35"/>
                    <a:pt x="29" y="35"/>
                  </a:cubicBezTo>
                  <a:cubicBezTo>
                    <a:pt x="29" y="35"/>
                    <a:pt x="29" y="35"/>
                    <a:pt x="29" y="35"/>
                  </a:cubicBezTo>
                  <a:cubicBezTo>
                    <a:pt x="28" y="33"/>
                    <a:pt x="28" y="33"/>
                    <a:pt x="28" y="33"/>
                  </a:cubicBezTo>
                  <a:cubicBezTo>
                    <a:pt x="30" y="29"/>
                    <a:pt x="30" y="29"/>
                    <a:pt x="30" y="29"/>
                  </a:cubicBezTo>
                  <a:cubicBezTo>
                    <a:pt x="30" y="28"/>
                    <a:pt x="30" y="28"/>
                    <a:pt x="30" y="28"/>
                  </a:cubicBezTo>
                  <a:cubicBezTo>
                    <a:pt x="29" y="25"/>
                    <a:pt x="29" y="25"/>
                    <a:pt x="29" y="25"/>
                  </a:cubicBezTo>
                  <a:cubicBezTo>
                    <a:pt x="28" y="23"/>
                    <a:pt x="28" y="23"/>
                    <a:pt x="28" y="23"/>
                  </a:cubicBezTo>
                  <a:cubicBezTo>
                    <a:pt x="27" y="21"/>
                    <a:pt x="27" y="21"/>
                    <a:pt x="27" y="21"/>
                  </a:cubicBezTo>
                  <a:cubicBezTo>
                    <a:pt x="24" y="19"/>
                    <a:pt x="24" y="19"/>
                    <a:pt x="24" y="19"/>
                  </a:cubicBezTo>
                  <a:cubicBezTo>
                    <a:pt x="24" y="47"/>
                    <a:pt x="24" y="47"/>
                    <a:pt x="24" y="47"/>
                  </a:cubicBezTo>
                  <a:cubicBezTo>
                    <a:pt x="21" y="48"/>
                    <a:pt x="21" y="48"/>
                    <a:pt x="21" y="48"/>
                  </a:cubicBezTo>
                  <a:cubicBezTo>
                    <a:pt x="19" y="51"/>
                    <a:pt x="19" y="51"/>
                    <a:pt x="19" y="51"/>
                  </a:cubicBezTo>
                  <a:cubicBezTo>
                    <a:pt x="19" y="51"/>
                    <a:pt x="17" y="50"/>
                    <a:pt x="17" y="50"/>
                  </a:cubicBezTo>
                  <a:cubicBezTo>
                    <a:pt x="16" y="50"/>
                    <a:pt x="15" y="51"/>
                    <a:pt x="15" y="51"/>
                  </a:cubicBezTo>
                  <a:cubicBezTo>
                    <a:pt x="15" y="51"/>
                    <a:pt x="13" y="51"/>
                    <a:pt x="13" y="51"/>
                  </a:cubicBezTo>
                  <a:cubicBezTo>
                    <a:pt x="13" y="51"/>
                    <a:pt x="12" y="51"/>
                    <a:pt x="12" y="51"/>
                  </a:cubicBezTo>
                  <a:cubicBezTo>
                    <a:pt x="10" y="50"/>
                    <a:pt x="10" y="50"/>
                    <a:pt x="10" y="50"/>
                  </a:cubicBezTo>
                  <a:cubicBezTo>
                    <a:pt x="7" y="50"/>
                    <a:pt x="7" y="50"/>
                    <a:pt x="7" y="50"/>
                  </a:cubicBezTo>
                  <a:cubicBezTo>
                    <a:pt x="7" y="46"/>
                    <a:pt x="7" y="46"/>
                    <a:pt x="7" y="46"/>
                  </a:cubicBezTo>
                  <a:cubicBezTo>
                    <a:pt x="4" y="44"/>
                    <a:pt x="4" y="44"/>
                    <a:pt x="4" y="44"/>
                  </a:cubicBezTo>
                  <a:cubicBezTo>
                    <a:pt x="3" y="44"/>
                    <a:pt x="3" y="44"/>
                    <a:pt x="3" y="44"/>
                  </a:cubicBezTo>
                  <a:cubicBezTo>
                    <a:pt x="3" y="44"/>
                    <a:pt x="3" y="46"/>
                    <a:pt x="3" y="46"/>
                  </a:cubicBezTo>
                  <a:cubicBezTo>
                    <a:pt x="3" y="46"/>
                    <a:pt x="2" y="47"/>
                    <a:pt x="2" y="47"/>
                  </a:cubicBezTo>
                  <a:cubicBezTo>
                    <a:pt x="0" y="49"/>
                    <a:pt x="0" y="49"/>
                    <a:pt x="0" y="49"/>
                  </a:cubicBezTo>
                  <a:cubicBezTo>
                    <a:pt x="0" y="49"/>
                    <a:pt x="0" y="49"/>
                    <a:pt x="0" y="49"/>
                  </a:cubicBezTo>
                  <a:cubicBezTo>
                    <a:pt x="1" y="50"/>
                    <a:pt x="1" y="51"/>
                    <a:pt x="2" y="52"/>
                  </a:cubicBezTo>
                  <a:cubicBezTo>
                    <a:pt x="4" y="54"/>
                    <a:pt x="5" y="56"/>
                    <a:pt x="5" y="58"/>
                  </a:cubicBezTo>
                  <a:cubicBezTo>
                    <a:pt x="5" y="60"/>
                    <a:pt x="6" y="61"/>
                    <a:pt x="6" y="62"/>
                  </a:cubicBezTo>
                  <a:cubicBezTo>
                    <a:pt x="7" y="64"/>
                    <a:pt x="9" y="65"/>
                    <a:pt x="9" y="67"/>
                  </a:cubicBezTo>
                  <a:cubicBezTo>
                    <a:pt x="9" y="69"/>
                    <a:pt x="10" y="70"/>
                    <a:pt x="11" y="71"/>
                  </a:cubicBezTo>
                  <a:cubicBezTo>
                    <a:pt x="14" y="74"/>
                    <a:pt x="14" y="78"/>
                    <a:pt x="13" y="81"/>
                  </a:cubicBezTo>
                  <a:cubicBezTo>
                    <a:pt x="13" y="81"/>
                    <a:pt x="12" y="82"/>
                    <a:pt x="12" y="82"/>
                  </a:cubicBezTo>
                  <a:cubicBezTo>
                    <a:pt x="11" y="82"/>
                    <a:pt x="10" y="82"/>
                    <a:pt x="10" y="82"/>
                  </a:cubicBezTo>
                  <a:cubicBezTo>
                    <a:pt x="10" y="82"/>
                    <a:pt x="10" y="84"/>
                    <a:pt x="10" y="84"/>
                  </a:cubicBezTo>
                  <a:cubicBezTo>
                    <a:pt x="10" y="85"/>
                    <a:pt x="12" y="86"/>
                    <a:pt x="12" y="87"/>
                  </a:cubicBezTo>
                  <a:cubicBezTo>
                    <a:pt x="13" y="87"/>
                    <a:pt x="13" y="87"/>
                    <a:pt x="13" y="88"/>
                  </a:cubicBezTo>
                  <a:cubicBezTo>
                    <a:pt x="13" y="89"/>
                    <a:pt x="14" y="90"/>
                    <a:pt x="14" y="90"/>
                  </a:cubicBezTo>
                  <a:cubicBezTo>
                    <a:pt x="14" y="91"/>
                    <a:pt x="14" y="90"/>
                    <a:pt x="14" y="91"/>
                  </a:cubicBezTo>
                  <a:cubicBezTo>
                    <a:pt x="13" y="92"/>
                    <a:pt x="14" y="93"/>
                    <a:pt x="14" y="93"/>
                  </a:cubicBezTo>
                  <a:cubicBezTo>
                    <a:pt x="15" y="93"/>
                    <a:pt x="16" y="92"/>
                    <a:pt x="16" y="92"/>
                  </a:cubicBezTo>
                  <a:cubicBezTo>
                    <a:pt x="16" y="92"/>
                    <a:pt x="17" y="93"/>
                    <a:pt x="17" y="94"/>
                  </a:cubicBezTo>
                  <a:cubicBezTo>
                    <a:pt x="17" y="94"/>
                    <a:pt x="17" y="95"/>
                    <a:pt x="18" y="95"/>
                  </a:cubicBezTo>
                  <a:cubicBezTo>
                    <a:pt x="18" y="95"/>
                    <a:pt x="19" y="94"/>
                    <a:pt x="19" y="95"/>
                  </a:cubicBezTo>
                  <a:cubicBezTo>
                    <a:pt x="20" y="96"/>
                    <a:pt x="20" y="97"/>
                    <a:pt x="21" y="97"/>
                  </a:cubicBezTo>
                  <a:cubicBezTo>
                    <a:pt x="21" y="98"/>
                    <a:pt x="21" y="98"/>
                    <a:pt x="22" y="98"/>
                  </a:cubicBezTo>
                  <a:cubicBezTo>
                    <a:pt x="23" y="98"/>
                    <a:pt x="23" y="98"/>
                    <a:pt x="24" y="98"/>
                  </a:cubicBezTo>
                  <a:cubicBezTo>
                    <a:pt x="24" y="99"/>
                    <a:pt x="24" y="99"/>
                    <a:pt x="25" y="98"/>
                  </a:cubicBezTo>
                  <a:cubicBezTo>
                    <a:pt x="26" y="98"/>
                    <a:pt x="26" y="98"/>
                    <a:pt x="27" y="97"/>
                  </a:cubicBezTo>
                  <a:cubicBezTo>
                    <a:pt x="27" y="97"/>
                    <a:pt x="27" y="96"/>
                    <a:pt x="28" y="96"/>
                  </a:cubicBezTo>
                  <a:cubicBezTo>
                    <a:pt x="29" y="96"/>
                    <a:pt x="30" y="96"/>
                    <a:pt x="30" y="96"/>
                  </a:cubicBezTo>
                  <a:cubicBezTo>
                    <a:pt x="30" y="96"/>
                    <a:pt x="30" y="95"/>
                    <a:pt x="31" y="95"/>
                  </a:cubicBezTo>
                  <a:cubicBezTo>
                    <a:pt x="31" y="95"/>
                    <a:pt x="31" y="95"/>
                    <a:pt x="31" y="95"/>
                  </a:cubicBezTo>
                  <a:cubicBezTo>
                    <a:pt x="32" y="95"/>
                    <a:pt x="33" y="95"/>
                    <a:pt x="34" y="95"/>
                  </a:cubicBezTo>
                  <a:cubicBezTo>
                    <a:pt x="34" y="95"/>
                    <a:pt x="33" y="95"/>
                    <a:pt x="34" y="95"/>
                  </a:cubicBezTo>
                  <a:cubicBezTo>
                    <a:pt x="36" y="95"/>
                    <a:pt x="35" y="96"/>
                    <a:pt x="37" y="95"/>
                  </a:cubicBezTo>
                  <a:cubicBezTo>
                    <a:pt x="37" y="94"/>
                    <a:pt x="37" y="94"/>
                    <a:pt x="38" y="94"/>
                  </a:cubicBezTo>
                  <a:cubicBezTo>
                    <a:pt x="38" y="94"/>
                    <a:pt x="38" y="94"/>
                    <a:pt x="38" y="94"/>
                  </a:cubicBezTo>
                  <a:cubicBezTo>
                    <a:pt x="38" y="93"/>
                    <a:pt x="39" y="94"/>
                    <a:pt x="39" y="93"/>
                  </a:cubicBezTo>
                  <a:cubicBezTo>
                    <a:pt x="39" y="93"/>
                    <a:pt x="39" y="93"/>
                    <a:pt x="40" y="92"/>
                  </a:cubicBezTo>
                  <a:cubicBezTo>
                    <a:pt x="40" y="92"/>
                    <a:pt x="40" y="92"/>
                    <a:pt x="41" y="92"/>
                  </a:cubicBezTo>
                  <a:cubicBezTo>
                    <a:pt x="42" y="92"/>
                    <a:pt x="44" y="92"/>
                    <a:pt x="46" y="92"/>
                  </a:cubicBezTo>
                  <a:cubicBezTo>
                    <a:pt x="46" y="92"/>
                    <a:pt x="47" y="92"/>
                    <a:pt x="47" y="93"/>
                  </a:cubicBezTo>
                  <a:cubicBezTo>
                    <a:pt x="47" y="93"/>
                    <a:pt x="48" y="92"/>
                    <a:pt x="48" y="92"/>
                  </a:cubicBezTo>
                  <a:cubicBezTo>
                    <a:pt x="49" y="92"/>
                    <a:pt x="49" y="92"/>
                    <a:pt x="50" y="92"/>
                  </a:cubicBezTo>
                  <a:cubicBezTo>
                    <a:pt x="51" y="92"/>
                    <a:pt x="53" y="92"/>
                    <a:pt x="54" y="93"/>
                  </a:cubicBezTo>
                  <a:cubicBezTo>
                    <a:pt x="55" y="93"/>
                    <a:pt x="56" y="94"/>
                    <a:pt x="57" y="94"/>
                  </a:cubicBezTo>
                  <a:cubicBezTo>
                    <a:pt x="57" y="93"/>
                    <a:pt x="58" y="92"/>
                    <a:pt x="59" y="92"/>
                  </a:cubicBezTo>
                  <a:cubicBezTo>
                    <a:pt x="59" y="92"/>
                    <a:pt x="60" y="92"/>
                    <a:pt x="61" y="92"/>
                  </a:cubicBezTo>
                  <a:cubicBezTo>
                    <a:pt x="61" y="92"/>
                    <a:pt x="62" y="92"/>
                    <a:pt x="62" y="92"/>
                  </a:cubicBezTo>
                  <a:cubicBezTo>
                    <a:pt x="63" y="92"/>
                    <a:pt x="63" y="91"/>
                    <a:pt x="63" y="91"/>
                  </a:cubicBezTo>
                  <a:cubicBezTo>
                    <a:pt x="63" y="90"/>
                    <a:pt x="64" y="89"/>
                    <a:pt x="65" y="89"/>
                  </a:cubicBezTo>
                  <a:cubicBezTo>
                    <a:pt x="66" y="89"/>
                    <a:pt x="66" y="89"/>
                    <a:pt x="66" y="89"/>
                  </a:cubicBezTo>
                  <a:cubicBezTo>
                    <a:pt x="66" y="90"/>
                    <a:pt x="66" y="90"/>
                    <a:pt x="66" y="90"/>
                  </a:cubicBezTo>
                  <a:cubicBezTo>
                    <a:pt x="67" y="90"/>
                    <a:pt x="68" y="90"/>
                    <a:pt x="69" y="90"/>
                  </a:cubicBezTo>
                  <a:cubicBezTo>
                    <a:pt x="69" y="90"/>
                    <a:pt x="70" y="90"/>
                    <a:pt x="71" y="89"/>
                  </a:cubicBezTo>
                  <a:cubicBezTo>
                    <a:pt x="72" y="88"/>
                    <a:pt x="73" y="88"/>
                    <a:pt x="73" y="87"/>
                  </a:cubicBezTo>
                  <a:cubicBezTo>
                    <a:pt x="74" y="87"/>
                    <a:pt x="74" y="87"/>
                    <a:pt x="74" y="87"/>
                  </a:cubicBezTo>
                  <a:cubicBezTo>
                    <a:pt x="75" y="87"/>
                    <a:pt x="76" y="86"/>
                    <a:pt x="76" y="86"/>
                  </a:cubicBezTo>
                  <a:cubicBezTo>
                    <a:pt x="77" y="85"/>
                    <a:pt x="78" y="84"/>
                    <a:pt x="78" y="84"/>
                  </a:cubicBezTo>
                  <a:cubicBezTo>
                    <a:pt x="82" y="81"/>
                    <a:pt x="82" y="81"/>
                    <a:pt x="82" y="81"/>
                  </a:cubicBezTo>
                  <a:cubicBezTo>
                    <a:pt x="85" y="78"/>
                    <a:pt x="90" y="71"/>
                    <a:pt x="90" y="71"/>
                  </a:cubicBezTo>
                  <a:cubicBezTo>
                    <a:pt x="90" y="71"/>
                    <a:pt x="92" y="70"/>
                    <a:pt x="92" y="69"/>
                  </a:cubicBezTo>
                  <a:cubicBezTo>
                    <a:pt x="95" y="67"/>
                    <a:pt x="96" y="64"/>
                    <a:pt x="98" y="61"/>
                  </a:cubicBezTo>
                  <a:cubicBezTo>
                    <a:pt x="99" y="59"/>
                    <a:pt x="102" y="54"/>
                    <a:pt x="103" y="53"/>
                  </a:cubicBezTo>
                  <a:cubicBezTo>
                    <a:pt x="103" y="52"/>
                    <a:pt x="104" y="52"/>
                    <a:pt x="106" y="51"/>
                  </a:cubicBezTo>
                  <a:cubicBezTo>
                    <a:pt x="107" y="51"/>
                    <a:pt x="108" y="49"/>
                    <a:pt x="109" y="48"/>
                  </a:cubicBezTo>
                  <a:cubicBezTo>
                    <a:pt x="109" y="47"/>
                    <a:pt x="110" y="47"/>
                    <a:pt x="110" y="46"/>
                  </a:cubicBezTo>
                  <a:cubicBezTo>
                    <a:pt x="110" y="46"/>
                    <a:pt x="111" y="45"/>
                    <a:pt x="110" y="44"/>
                  </a:cubicBezTo>
                  <a:cubicBezTo>
                    <a:pt x="110" y="44"/>
                    <a:pt x="111" y="43"/>
                    <a:pt x="111" y="42"/>
                  </a:cubicBezTo>
                  <a:cubicBezTo>
                    <a:pt x="111" y="41"/>
                    <a:pt x="111" y="40"/>
                    <a:pt x="111" y="39"/>
                  </a:cubicBezTo>
                  <a:cubicBezTo>
                    <a:pt x="112" y="38"/>
                    <a:pt x="112" y="37"/>
                    <a:pt x="112" y="35"/>
                  </a:cubicBezTo>
                  <a:close/>
                  <a:moveTo>
                    <a:pt x="88" y="55"/>
                  </a:moveTo>
                  <a:cubicBezTo>
                    <a:pt x="86" y="57"/>
                    <a:pt x="86" y="57"/>
                    <a:pt x="86" y="57"/>
                  </a:cubicBezTo>
                  <a:cubicBezTo>
                    <a:pt x="86" y="59"/>
                    <a:pt x="86" y="59"/>
                    <a:pt x="86" y="59"/>
                  </a:cubicBezTo>
                  <a:cubicBezTo>
                    <a:pt x="81" y="61"/>
                    <a:pt x="81" y="61"/>
                    <a:pt x="81" y="61"/>
                  </a:cubicBezTo>
                  <a:cubicBezTo>
                    <a:pt x="79" y="65"/>
                    <a:pt x="79" y="65"/>
                    <a:pt x="79" y="65"/>
                  </a:cubicBezTo>
                  <a:cubicBezTo>
                    <a:pt x="77" y="64"/>
                    <a:pt x="77" y="64"/>
                    <a:pt x="77" y="64"/>
                  </a:cubicBezTo>
                  <a:cubicBezTo>
                    <a:pt x="74" y="62"/>
                    <a:pt x="74" y="62"/>
                    <a:pt x="74" y="62"/>
                  </a:cubicBezTo>
                  <a:cubicBezTo>
                    <a:pt x="74" y="60"/>
                    <a:pt x="74" y="60"/>
                    <a:pt x="74" y="60"/>
                  </a:cubicBezTo>
                  <a:cubicBezTo>
                    <a:pt x="72" y="56"/>
                    <a:pt x="72" y="56"/>
                    <a:pt x="72" y="56"/>
                  </a:cubicBezTo>
                  <a:cubicBezTo>
                    <a:pt x="74" y="55"/>
                    <a:pt x="74" y="55"/>
                    <a:pt x="74" y="55"/>
                  </a:cubicBezTo>
                  <a:cubicBezTo>
                    <a:pt x="76" y="52"/>
                    <a:pt x="76" y="52"/>
                    <a:pt x="76" y="52"/>
                  </a:cubicBezTo>
                  <a:cubicBezTo>
                    <a:pt x="77" y="51"/>
                    <a:pt x="77" y="51"/>
                    <a:pt x="77" y="51"/>
                  </a:cubicBezTo>
                  <a:cubicBezTo>
                    <a:pt x="79" y="51"/>
                    <a:pt x="79" y="51"/>
                    <a:pt x="79" y="51"/>
                  </a:cubicBezTo>
                  <a:cubicBezTo>
                    <a:pt x="80" y="49"/>
                    <a:pt x="80" y="49"/>
                    <a:pt x="80" y="49"/>
                  </a:cubicBezTo>
                  <a:cubicBezTo>
                    <a:pt x="83" y="48"/>
                    <a:pt x="83" y="48"/>
                    <a:pt x="83" y="48"/>
                  </a:cubicBezTo>
                  <a:cubicBezTo>
                    <a:pt x="84" y="50"/>
                    <a:pt x="84" y="50"/>
                    <a:pt x="84" y="50"/>
                  </a:cubicBezTo>
                  <a:cubicBezTo>
                    <a:pt x="88" y="53"/>
                    <a:pt x="88" y="53"/>
                    <a:pt x="88" y="53"/>
                  </a:cubicBezTo>
                  <a:lnTo>
                    <a:pt x="88" y="55"/>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29" name="Freeform 888">
              <a:extLst>
                <a:ext uri="{FF2B5EF4-FFF2-40B4-BE49-F238E27FC236}">
                  <a16:creationId xmlns:a16="http://schemas.microsoft.com/office/drawing/2014/main" id="{D03F6969-75EC-83B9-B143-A150BCB3A7C2}"/>
                </a:ext>
              </a:extLst>
            </p:cNvPr>
            <p:cNvSpPr>
              <a:spLocks/>
            </p:cNvSpPr>
            <p:nvPr/>
          </p:nvSpPr>
          <p:spPr bwMode="auto">
            <a:xfrm>
              <a:off x="6532563" y="4549775"/>
              <a:ext cx="292100" cy="387350"/>
            </a:xfrm>
            <a:custGeom>
              <a:avLst/>
              <a:gdLst>
                <a:gd name="T0" fmla="*/ 68 w 70"/>
                <a:gd name="T1" fmla="*/ 1 h 93"/>
                <a:gd name="T2" fmla="*/ 67 w 70"/>
                <a:gd name="T3" fmla="*/ 1 h 93"/>
                <a:gd name="T4" fmla="*/ 65 w 70"/>
                <a:gd name="T5" fmla="*/ 2 h 93"/>
                <a:gd name="T6" fmla="*/ 61 w 70"/>
                <a:gd name="T7" fmla="*/ 4 h 93"/>
                <a:gd name="T8" fmla="*/ 59 w 70"/>
                <a:gd name="T9" fmla="*/ 4 h 93"/>
                <a:gd name="T10" fmla="*/ 53 w 70"/>
                <a:gd name="T11" fmla="*/ 5 h 93"/>
                <a:gd name="T12" fmla="*/ 51 w 70"/>
                <a:gd name="T13" fmla="*/ 5 h 93"/>
                <a:gd name="T14" fmla="*/ 45 w 70"/>
                <a:gd name="T15" fmla="*/ 6 h 93"/>
                <a:gd name="T16" fmla="*/ 41 w 70"/>
                <a:gd name="T17" fmla="*/ 8 h 93"/>
                <a:gd name="T18" fmla="*/ 36 w 70"/>
                <a:gd name="T19" fmla="*/ 9 h 93"/>
                <a:gd name="T20" fmla="*/ 31 w 70"/>
                <a:gd name="T21" fmla="*/ 9 h 93"/>
                <a:gd name="T22" fmla="*/ 26 w 70"/>
                <a:gd name="T23" fmla="*/ 12 h 93"/>
                <a:gd name="T24" fmla="*/ 18 w 70"/>
                <a:gd name="T25" fmla="*/ 7 h 93"/>
                <a:gd name="T26" fmla="*/ 15 w 70"/>
                <a:gd name="T27" fmla="*/ 4 h 93"/>
                <a:gd name="T28" fmla="*/ 15 w 70"/>
                <a:gd name="T29" fmla="*/ 4 h 93"/>
                <a:gd name="T30" fmla="*/ 11 w 70"/>
                <a:gd name="T31" fmla="*/ 9 h 93"/>
                <a:gd name="T32" fmla="*/ 17 w 70"/>
                <a:gd name="T33" fmla="*/ 18 h 93"/>
                <a:gd name="T34" fmla="*/ 20 w 70"/>
                <a:gd name="T35" fmla="*/ 20 h 93"/>
                <a:gd name="T36" fmla="*/ 40 w 70"/>
                <a:gd name="T37" fmla="*/ 27 h 93"/>
                <a:gd name="T38" fmla="*/ 47 w 70"/>
                <a:gd name="T39" fmla="*/ 27 h 93"/>
                <a:gd name="T40" fmla="*/ 27 w 70"/>
                <a:gd name="T41" fmla="*/ 48 h 93"/>
                <a:gd name="T42" fmla="*/ 20 w 70"/>
                <a:gd name="T43" fmla="*/ 48 h 93"/>
                <a:gd name="T44" fmla="*/ 14 w 70"/>
                <a:gd name="T45" fmla="*/ 50 h 93"/>
                <a:gd name="T46" fmla="*/ 12 w 70"/>
                <a:gd name="T47" fmla="*/ 53 h 93"/>
                <a:gd name="T48" fmla="*/ 7 w 70"/>
                <a:gd name="T49" fmla="*/ 53 h 93"/>
                <a:gd name="T50" fmla="*/ 6 w 70"/>
                <a:gd name="T51" fmla="*/ 55 h 93"/>
                <a:gd name="T52" fmla="*/ 0 w 70"/>
                <a:gd name="T53" fmla="*/ 63 h 93"/>
                <a:gd name="T54" fmla="*/ 0 w 70"/>
                <a:gd name="T55" fmla="*/ 87 h 93"/>
                <a:gd name="T56" fmla="*/ 4 w 70"/>
                <a:gd name="T57" fmla="*/ 93 h 93"/>
                <a:gd name="T58" fmla="*/ 8 w 70"/>
                <a:gd name="T59" fmla="*/ 88 h 93"/>
                <a:gd name="T60" fmla="*/ 12 w 70"/>
                <a:gd name="T61" fmla="*/ 84 h 93"/>
                <a:gd name="T62" fmla="*/ 24 w 70"/>
                <a:gd name="T63" fmla="*/ 72 h 93"/>
                <a:gd name="T64" fmla="*/ 24 w 70"/>
                <a:gd name="T65" fmla="*/ 72 h 93"/>
                <a:gd name="T66" fmla="*/ 33 w 70"/>
                <a:gd name="T67" fmla="*/ 67 h 93"/>
                <a:gd name="T68" fmla="*/ 33 w 70"/>
                <a:gd name="T69" fmla="*/ 66 h 93"/>
                <a:gd name="T70" fmla="*/ 33 w 70"/>
                <a:gd name="T71" fmla="*/ 67 h 93"/>
                <a:gd name="T72" fmla="*/ 36 w 70"/>
                <a:gd name="T73" fmla="*/ 64 h 93"/>
                <a:gd name="T74" fmla="*/ 44 w 70"/>
                <a:gd name="T75" fmla="*/ 56 h 93"/>
                <a:gd name="T76" fmla="*/ 51 w 70"/>
                <a:gd name="T77" fmla="*/ 47 h 93"/>
                <a:gd name="T78" fmla="*/ 56 w 70"/>
                <a:gd name="T79" fmla="*/ 38 h 93"/>
                <a:gd name="T80" fmla="*/ 57 w 70"/>
                <a:gd name="T81" fmla="*/ 36 h 93"/>
                <a:gd name="T82" fmla="*/ 60 w 70"/>
                <a:gd name="T83" fmla="*/ 31 h 93"/>
                <a:gd name="T84" fmla="*/ 60 w 70"/>
                <a:gd name="T85" fmla="*/ 28 h 93"/>
                <a:gd name="T86" fmla="*/ 64 w 70"/>
                <a:gd name="T87" fmla="*/ 22 h 93"/>
                <a:gd name="T88" fmla="*/ 67 w 70"/>
                <a:gd name="T89" fmla="*/ 13 h 93"/>
                <a:gd name="T90" fmla="*/ 68 w 70"/>
                <a:gd name="T91" fmla="*/ 12 h 93"/>
                <a:gd name="T92" fmla="*/ 69 w 70"/>
                <a:gd name="T93" fmla="*/ 9 h 93"/>
                <a:gd name="T94" fmla="*/ 69 w 70"/>
                <a:gd name="T95" fmla="*/ 4 h 93"/>
                <a:gd name="T96" fmla="*/ 68 w 70"/>
                <a:gd name="T97" fmla="*/ 1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70" h="93">
                  <a:moveTo>
                    <a:pt x="68" y="1"/>
                  </a:moveTo>
                  <a:cubicBezTo>
                    <a:pt x="68" y="1"/>
                    <a:pt x="68" y="1"/>
                    <a:pt x="67" y="1"/>
                  </a:cubicBezTo>
                  <a:cubicBezTo>
                    <a:pt x="66" y="0"/>
                    <a:pt x="66" y="1"/>
                    <a:pt x="65" y="2"/>
                  </a:cubicBezTo>
                  <a:cubicBezTo>
                    <a:pt x="64" y="3"/>
                    <a:pt x="63" y="4"/>
                    <a:pt x="61" y="4"/>
                  </a:cubicBezTo>
                  <a:cubicBezTo>
                    <a:pt x="60" y="4"/>
                    <a:pt x="60" y="4"/>
                    <a:pt x="59" y="4"/>
                  </a:cubicBezTo>
                  <a:cubicBezTo>
                    <a:pt x="57" y="4"/>
                    <a:pt x="55" y="6"/>
                    <a:pt x="53" y="5"/>
                  </a:cubicBezTo>
                  <a:cubicBezTo>
                    <a:pt x="52" y="5"/>
                    <a:pt x="51" y="5"/>
                    <a:pt x="51" y="5"/>
                  </a:cubicBezTo>
                  <a:cubicBezTo>
                    <a:pt x="49" y="7"/>
                    <a:pt x="47" y="6"/>
                    <a:pt x="45" y="6"/>
                  </a:cubicBezTo>
                  <a:cubicBezTo>
                    <a:pt x="43" y="6"/>
                    <a:pt x="42" y="7"/>
                    <a:pt x="41" y="8"/>
                  </a:cubicBezTo>
                  <a:cubicBezTo>
                    <a:pt x="39" y="9"/>
                    <a:pt x="38" y="10"/>
                    <a:pt x="36" y="9"/>
                  </a:cubicBezTo>
                  <a:cubicBezTo>
                    <a:pt x="34" y="8"/>
                    <a:pt x="33" y="8"/>
                    <a:pt x="31" y="9"/>
                  </a:cubicBezTo>
                  <a:cubicBezTo>
                    <a:pt x="30" y="11"/>
                    <a:pt x="28" y="11"/>
                    <a:pt x="26" y="12"/>
                  </a:cubicBezTo>
                  <a:cubicBezTo>
                    <a:pt x="22" y="12"/>
                    <a:pt x="20" y="9"/>
                    <a:pt x="18" y="7"/>
                  </a:cubicBezTo>
                  <a:cubicBezTo>
                    <a:pt x="17" y="6"/>
                    <a:pt x="17" y="4"/>
                    <a:pt x="15" y="4"/>
                  </a:cubicBezTo>
                  <a:cubicBezTo>
                    <a:pt x="15" y="4"/>
                    <a:pt x="15" y="4"/>
                    <a:pt x="15" y="4"/>
                  </a:cubicBezTo>
                  <a:cubicBezTo>
                    <a:pt x="11" y="9"/>
                    <a:pt x="11" y="9"/>
                    <a:pt x="11" y="9"/>
                  </a:cubicBezTo>
                  <a:cubicBezTo>
                    <a:pt x="17" y="18"/>
                    <a:pt x="17" y="18"/>
                    <a:pt x="17" y="18"/>
                  </a:cubicBezTo>
                  <a:cubicBezTo>
                    <a:pt x="20" y="20"/>
                    <a:pt x="20" y="20"/>
                    <a:pt x="20" y="20"/>
                  </a:cubicBezTo>
                  <a:cubicBezTo>
                    <a:pt x="40" y="27"/>
                    <a:pt x="40" y="27"/>
                    <a:pt x="40" y="27"/>
                  </a:cubicBezTo>
                  <a:cubicBezTo>
                    <a:pt x="47" y="27"/>
                    <a:pt x="47" y="27"/>
                    <a:pt x="47" y="27"/>
                  </a:cubicBezTo>
                  <a:cubicBezTo>
                    <a:pt x="27" y="48"/>
                    <a:pt x="27" y="48"/>
                    <a:pt x="27" y="48"/>
                  </a:cubicBezTo>
                  <a:cubicBezTo>
                    <a:pt x="20" y="48"/>
                    <a:pt x="20" y="48"/>
                    <a:pt x="20" y="48"/>
                  </a:cubicBezTo>
                  <a:cubicBezTo>
                    <a:pt x="14" y="50"/>
                    <a:pt x="14" y="50"/>
                    <a:pt x="14" y="50"/>
                  </a:cubicBezTo>
                  <a:cubicBezTo>
                    <a:pt x="12" y="53"/>
                    <a:pt x="12" y="53"/>
                    <a:pt x="12" y="53"/>
                  </a:cubicBezTo>
                  <a:cubicBezTo>
                    <a:pt x="7" y="53"/>
                    <a:pt x="7" y="53"/>
                    <a:pt x="7" y="53"/>
                  </a:cubicBezTo>
                  <a:cubicBezTo>
                    <a:pt x="6" y="55"/>
                    <a:pt x="6" y="55"/>
                    <a:pt x="6" y="55"/>
                  </a:cubicBezTo>
                  <a:cubicBezTo>
                    <a:pt x="0" y="63"/>
                    <a:pt x="0" y="63"/>
                    <a:pt x="0" y="63"/>
                  </a:cubicBezTo>
                  <a:cubicBezTo>
                    <a:pt x="0" y="87"/>
                    <a:pt x="0" y="87"/>
                    <a:pt x="0" y="87"/>
                  </a:cubicBezTo>
                  <a:cubicBezTo>
                    <a:pt x="4" y="93"/>
                    <a:pt x="4" y="93"/>
                    <a:pt x="4" y="93"/>
                  </a:cubicBezTo>
                  <a:cubicBezTo>
                    <a:pt x="5" y="92"/>
                    <a:pt x="7" y="90"/>
                    <a:pt x="8" y="88"/>
                  </a:cubicBezTo>
                  <a:cubicBezTo>
                    <a:pt x="9" y="87"/>
                    <a:pt x="10" y="85"/>
                    <a:pt x="12" y="84"/>
                  </a:cubicBezTo>
                  <a:cubicBezTo>
                    <a:pt x="15" y="79"/>
                    <a:pt x="19" y="76"/>
                    <a:pt x="24" y="72"/>
                  </a:cubicBezTo>
                  <a:cubicBezTo>
                    <a:pt x="24" y="72"/>
                    <a:pt x="24" y="72"/>
                    <a:pt x="24" y="72"/>
                  </a:cubicBezTo>
                  <a:cubicBezTo>
                    <a:pt x="27" y="70"/>
                    <a:pt x="30" y="69"/>
                    <a:pt x="33" y="67"/>
                  </a:cubicBezTo>
                  <a:cubicBezTo>
                    <a:pt x="33" y="66"/>
                    <a:pt x="33" y="66"/>
                    <a:pt x="33" y="66"/>
                  </a:cubicBezTo>
                  <a:cubicBezTo>
                    <a:pt x="33" y="66"/>
                    <a:pt x="33" y="66"/>
                    <a:pt x="33" y="67"/>
                  </a:cubicBezTo>
                  <a:cubicBezTo>
                    <a:pt x="34" y="66"/>
                    <a:pt x="35" y="65"/>
                    <a:pt x="36" y="64"/>
                  </a:cubicBezTo>
                  <a:cubicBezTo>
                    <a:pt x="40" y="62"/>
                    <a:pt x="42" y="59"/>
                    <a:pt x="44" y="56"/>
                  </a:cubicBezTo>
                  <a:cubicBezTo>
                    <a:pt x="47" y="53"/>
                    <a:pt x="49" y="50"/>
                    <a:pt x="51" y="47"/>
                  </a:cubicBezTo>
                  <a:cubicBezTo>
                    <a:pt x="53" y="44"/>
                    <a:pt x="55" y="41"/>
                    <a:pt x="56" y="38"/>
                  </a:cubicBezTo>
                  <a:cubicBezTo>
                    <a:pt x="56" y="37"/>
                    <a:pt x="56" y="36"/>
                    <a:pt x="57" y="36"/>
                  </a:cubicBezTo>
                  <a:cubicBezTo>
                    <a:pt x="58" y="34"/>
                    <a:pt x="59" y="32"/>
                    <a:pt x="60" y="31"/>
                  </a:cubicBezTo>
                  <a:cubicBezTo>
                    <a:pt x="60" y="30"/>
                    <a:pt x="60" y="29"/>
                    <a:pt x="60" y="28"/>
                  </a:cubicBezTo>
                  <a:cubicBezTo>
                    <a:pt x="62" y="27"/>
                    <a:pt x="63" y="24"/>
                    <a:pt x="64" y="22"/>
                  </a:cubicBezTo>
                  <a:cubicBezTo>
                    <a:pt x="67" y="19"/>
                    <a:pt x="67" y="17"/>
                    <a:pt x="67" y="13"/>
                  </a:cubicBezTo>
                  <a:cubicBezTo>
                    <a:pt x="67" y="13"/>
                    <a:pt x="67" y="12"/>
                    <a:pt x="68" y="12"/>
                  </a:cubicBezTo>
                  <a:cubicBezTo>
                    <a:pt x="69" y="11"/>
                    <a:pt x="69" y="10"/>
                    <a:pt x="69" y="9"/>
                  </a:cubicBezTo>
                  <a:cubicBezTo>
                    <a:pt x="69" y="7"/>
                    <a:pt x="68" y="6"/>
                    <a:pt x="69" y="4"/>
                  </a:cubicBezTo>
                  <a:cubicBezTo>
                    <a:pt x="70" y="2"/>
                    <a:pt x="70" y="2"/>
                    <a:pt x="68" y="1"/>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30" name="Freeform 889">
              <a:extLst>
                <a:ext uri="{FF2B5EF4-FFF2-40B4-BE49-F238E27FC236}">
                  <a16:creationId xmlns:a16="http://schemas.microsoft.com/office/drawing/2014/main" id="{5FEA780D-CB1A-9B57-2F10-15CBA4FCA594}"/>
                </a:ext>
              </a:extLst>
            </p:cNvPr>
            <p:cNvSpPr>
              <a:spLocks noEditPoints="1"/>
            </p:cNvSpPr>
            <p:nvPr/>
          </p:nvSpPr>
          <p:spPr bwMode="auto">
            <a:xfrm>
              <a:off x="4997450" y="4605338"/>
              <a:ext cx="87312" cy="90488"/>
            </a:xfrm>
            <a:custGeom>
              <a:avLst/>
              <a:gdLst>
                <a:gd name="T0" fmla="*/ 5 w 21"/>
                <a:gd name="T1" fmla="*/ 17 h 22"/>
                <a:gd name="T2" fmla="*/ 4 w 21"/>
                <a:gd name="T3" fmla="*/ 18 h 22"/>
                <a:gd name="T4" fmla="*/ 5 w 21"/>
                <a:gd name="T5" fmla="*/ 17 h 22"/>
                <a:gd name="T6" fmla="*/ 19 w 21"/>
                <a:gd name="T7" fmla="*/ 10 h 22"/>
                <a:gd name="T8" fmla="*/ 19 w 21"/>
                <a:gd name="T9" fmla="*/ 9 h 22"/>
                <a:gd name="T10" fmla="*/ 19 w 21"/>
                <a:gd name="T11" fmla="*/ 7 h 22"/>
                <a:gd name="T12" fmla="*/ 14 w 21"/>
                <a:gd name="T13" fmla="*/ 0 h 22"/>
                <a:gd name="T14" fmla="*/ 5 w 21"/>
                <a:gd name="T15" fmla="*/ 2 h 22"/>
                <a:gd name="T16" fmla="*/ 4 w 21"/>
                <a:gd name="T17" fmla="*/ 5 h 22"/>
                <a:gd name="T18" fmla="*/ 3 w 21"/>
                <a:gd name="T19" fmla="*/ 5 h 22"/>
                <a:gd name="T20" fmla="*/ 2 w 21"/>
                <a:gd name="T21" fmla="*/ 7 h 22"/>
                <a:gd name="T22" fmla="*/ 1 w 21"/>
                <a:gd name="T23" fmla="*/ 7 h 22"/>
                <a:gd name="T24" fmla="*/ 0 w 21"/>
                <a:gd name="T25" fmla="*/ 8 h 22"/>
                <a:gd name="T26" fmla="*/ 1 w 21"/>
                <a:gd name="T27" fmla="*/ 8 h 22"/>
                <a:gd name="T28" fmla="*/ 1 w 21"/>
                <a:gd name="T29" fmla="*/ 12 h 22"/>
                <a:gd name="T30" fmla="*/ 2 w 21"/>
                <a:gd name="T31" fmla="*/ 13 h 22"/>
                <a:gd name="T32" fmla="*/ 4 w 21"/>
                <a:gd name="T33" fmla="*/ 15 h 22"/>
                <a:gd name="T34" fmla="*/ 5 w 21"/>
                <a:gd name="T35" fmla="*/ 17 h 22"/>
                <a:gd name="T36" fmla="*/ 6 w 21"/>
                <a:gd name="T37" fmla="*/ 18 h 22"/>
                <a:gd name="T38" fmla="*/ 7 w 21"/>
                <a:gd name="T39" fmla="*/ 18 h 22"/>
                <a:gd name="T40" fmla="*/ 7 w 21"/>
                <a:gd name="T41" fmla="*/ 19 h 22"/>
                <a:gd name="T42" fmla="*/ 13 w 21"/>
                <a:gd name="T43" fmla="*/ 22 h 22"/>
                <a:gd name="T44" fmla="*/ 15 w 21"/>
                <a:gd name="T45" fmla="*/ 18 h 22"/>
                <a:gd name="T46" fmla="*/ 18 w 21"/>
                <a:gd name="T47" fmla="*/ 16 h 22"/>
                <a:gd name="T48" fmla="*/ 19 w 21"/>
                <a:gd name="T49" fmla="*/ 13 h 22"/>
                <a:gd name="T50" fmla="*/ 21 w 21"/>
                <a:gd name="T51" fmla="*/ 13 h 22"/>
                <a:gd name="T52" fmla="*/ 21 w 21"/>
                <a:gd name="T53" fmla="*/ 11 h 22"/>
                <a:gd name="T54" fmla="*/ 18 w 21"/>
                <a:gd name="T55" fmla="*/ 12 h 22"/>
                <a:gd name="T56" fmla="*/ 19 w 21"/>
                <a:gd name="T57" fmla="*/ 1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1" h="22">
                  <a:moveTo>
                    <a:pt x="5" y="17"/>
                  </a:moveTo>
                  <a:cubicBezTo>
                    <a:pt x="5" y="19"/>
                    <a:pt x="5" y="19"/>
                    <a:pt x="4" y="18"/>
                  </a:cubicBezTo>
                  <a:cubicBezTo>
                    <a:pt x="4" y="17"/>
                    <a:pt x="5" y="18"/>
                    <a:pt x="5" y="17"/>
                  </a:cubicBezTo>
                  <a:close/>
                  <a:moveTo>
                    <a:pt x="19" y="10"/>
                  </a:moveTo>
                  <a:cubicBezTo>
                    <a:pt x="19" y="9"/>
                    <a:pt x="19" y="9"/>
                    <a:pt x="19" y="9"/>
                  </a:cubicBezTo>
                  <a:cubicBezTo>
                    <a:pt x="19" y="7"/>
                    <a:pt x="19" y="7"/>
                    <a:pt x="19" y="7"/>
                  </a:cubicBezTo>
                  <a:cubicBezTo>
                    <a:pt x="14" y="0"/>
                    <a:pt x="14" y="0"/>
                    <a:pt x="14" y="0"/>
                  </a:cubicBezTo>
                  <a:cubicBezTo>
                    <a:pt x="5" y="2"/>
                    <a:pt x="5" y="2"/>
                    <a:pt x="5" y="2"/>
                  </a:cubicBezTo>
                  <a:cubicBezTo>
                    <a:pt x="4" y="5"/>
                    <a:pt x="4" y="5"/>
                    <a:pt x="4" y="5"/>
                  </a:cubicBezTo>
                  <a:cubicBezTo>
                    <a:pt x="3" y="5"/>
                    <a:pt x="3" y="5"/>
                    <a:pt x="3" y="5"/>
                  </a:cubicBezTo>
                  <a:cubicBezTo>
                    <a:pt x="2" y="7"/>
                    <a:pt x="2" y="7"/>
                    <a:pt x="2" y="7"/>
                  </a:cubicBezTo>
                  <a:cubicBezTo>
                    <a:pt x="1" y="7"/>
                    <a:pt x="1" y="7"/>
                    <a:pt x="1" y="7"/>
                  </a:cubicBezTo>
                  <a:cubicBezTo>
                    <a:pt x="1" y="7"/>
                    <a:pt x="0" y="7"/>
                    <a:pt x="0" y="8"/>
                  </a:cubicBezTo>
                  <a:cubicBezTo>
                    <a:pt x="1" y="8"/>
                    <a:pt x="1" y="8"/>
                    <a:pt x="1" y="8"/>
                  </a:cubicBezTo>
                  <a:cubicBezTo>
                    <a:pt x="1" y="9"/>
                    <a:pt x="2" y="10"/>
                    <a:pt x="1" y="12"/>
                  </a:cubicBezTo>
                  <a:cubicBezTo>
                    <a:pt x="1" y="12"/>
                    <a:pt x="1" y="13"/>
                    <a:pt x="2" y="13"/>
                  </a:cubicBezTo>
                  <a:cubicBezTo>
                    <a:pt x="3" y="13"/>
                    <a:pt x="4" y="14"/>
                    <a:pt x="4" y="15"/>
                  </a:cubicBezTo>
                  <a:cubicBezTo>
                    <a:pt x="4" y="16"/>
                    <a:pt x="4" y="17"/>
                    <a:pt x="5" y="17"/>
                  </a:cubicBezTo>
                  <a:cubicBezTo>
                    <a:pt x="6" y="17"/>
                    <a:pt x="6" y="17"/>
                    <a:pt x="6" y="18"/>
                  </a:cubicBezTo>
                  <a:cubicBezTo>
                    <a:pt x="7" y="18"/>
                    <a:pt x="8" y="18"/>
                    <a:pt x="7" y="18"/>
                  </a:cubicBezTo>
                  <a:cubicBezTo>
                    <a:pt x="7" y="19"/>
                    <a:pt x="7" y="19"/>
                    <a:pt x="7" y="19"/>
                  </a:cubicBezTo>
                  <a:cubicBezTo>
                    <a:pt x="9" y="20"/>
                    <a:pt x="11" y="21"/>
                    <a:pt x="13" y="22"/>
                  </a:cubicBezTo>
                  <a:cubicBezTo>
                    <a:pt x="15" y="18"/>
                    <a:pt x="15" y="18"/>
                    <a:pt x="15" y="18"/>
                  </a:cubicBezTo>
                  <a:cubicBezTo>
                    <a:pt x="18" y="16"/>
                    <a:pt x="18" y="16"/>
                    <a:pt x="18" y="16"/>
                  </a:cubicBezTo>
                  <a:cubicBezTo>
                    <a:pt x="19" y="13"/>
                    <a:pt x="19" y="13"/>
                    <a:pt x="19" y="13"/>
                  </a:cubicBezTo>
                  <a:cubicBezTo>
                    <a:pt x="21" y="13"/>
                    <a:pt x="21" y="13"/>
                    <a:pt x="21" y="13"/>
                  </a:cubicBezTo>
                  <a:cubicBezTo>
                    <a:pt x="21" y="11"/>
                    <a:pt x="21" y="11"/>
                    <a:pt x="21" y="11"/>
                  </a:cubicBezTo>
                  <a:cubicBezTo>
                    <a:pt x="18" y="12"/>
                    <a:pt x="18" y="12"/>
                    <a:pt x="18" y="12"/>
                  </a:cubicBezTo>
                  <a:lnTo>
                    <a:pt x="19" y="10"/>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31" name="Freeform 890">
              <a:extLst>
                <a:ext uri="{FF2B5EF4-FFF2-40B4-BE49-F238E27FC236}">
                  <a16:creationId xmlns:a16="http://schemas.microsoft.com/office/drawing/2014/main" id="{C7A7A721-1E2A-FC90-77D6-2354099B7CF4}"/>
                </a:ext>
              </a:extLst>
            </p:cNvPr>
            <p:cNvSpPr>
              <a:spLocks/>
            </p:cNvSpPr>
            <p:nvPr/>
          </p:nvSpPr>
          <p:spPr bwMode="auto">
            <a:xfrm>
              <a:off x="4884738" y="4413250"/>
              <a:ext cx="169862" cy="128588"/>
            </a:xfrm>
            <a:custGeom>
              <a:avLst/>
              <a:gdLst>
                <a:gd name="T0" fmla="*/ 40 w 41"/>
                <a:gd name="T1" fmla="*/ 27 h 31"/>
                <a:gd name="T2" fmla="*/ 41 w 41"/>
                <a:gd name="T3" fmla="*/ 26 h 31"/>
                <a:gd name="T4" fmla="*/ 39 w 41"/>
                <a:gd name="T5" fmla="*/ 23 h 31"/>
                <a:gd name="T6" fmla="*/ 37 w 41"/>
                <a:gd name="T7" fmla="*/ 24 h 31"/>
                <a:gd name="T8" fmla="*/ 36 w 41"/>
                <a:gd name="T9" fmla="*/ 21 h 31"/>
                <a:gd name="T10" fmla="*/ 37 w 41"/>
                <a:gd name="T11" fmla="*/ 19 h 31"/>
                <a:gd name="T12" fmla="*/ 36 w 41"/>
                <a:gd name="T13" fmla="*/ 17 h 31"/>
                <a:gd name="T14" fmla="*/ 34 w 41"/>
                <a:gd name="T15" fmla="*/ 16 h 31"/>
                <a:gd name="T16" fmla="*/ 34 w 41"/>
                <a:gd name="T17" fmla="*/ 13 h 31"/>
                <a:gd name="T18" fmla="*/ 31 w 41"/>
                <a:gd name="T19" fmla="*/ 11 h 31"/>
                <a:gd name="T20" fmla="*/ 30 w 41"/>
                <a:gd name="T21" fmla="*/ 8 h 31"/>
                <a:gd name="T22" fmla="*/ 27 w 41"/>
                <a:gd name="T23" fmla="*/ 7 h 31"/>
                <a:gd name="T24" fmla="*/ 27 w 41"/>
                <a:gd name="T25" fmla="*/ 4 h 31"/>
                <a:gd name="T26" fmla="*/ 26 w 41"/>
                <a:gd name="T27" fmla="*/ 4 h 31"/>
                <a:gd name="T28" fmla="*/ 23 w 41"/>
                <a:gd name="T29" fmla="*/ 3 h 31"/>
                <a:gd name="T30" fmla="*/ 20 w 41"/>
                <a:gd name="T31" fmla="*/ 0 h 31"/>
                <a:gd name="T32" fmla="*/ 16 w 41"/>
                <a:gd name="T33" fmla="*/ 0 h 31"/>
                <a:gd name="T34" fmla="*/ 11 w 41"/>
                <a:gd name="T35" fmla="*/ 2 h 31"/>
                <a:gd name="T36" fmla="*/ 7 w 41"/>
                <a:gd name="T37" fmla="*/ 1 h 31"/>
                <a:gd name="T38" fmla="*/ 6 w 41"/>
                <a:gd name="T39" fmla="*/ 3 h 31"/>
                <a:gd name="T40" fmla="*/ 6 w 41"/>
                <a:gd name="T41" fmla="*/ 4 h 31"/>
                <a:gd name="T42" fmla="*/ 6 w 41"/>
                <a:gd name="T43" fmla="*/ 5 h 31"/>
                <a:gd name="T44" fmla="*/ 3 w 41"/>
                <a:gd name="T45" fmla="*/ 12 h 31"/>
                <a:gd name="T46" fmla="*/ 0 w 41"/>
                <a:gd name="T47" fmla="*/ 14 h 31"/>
                <a:gd name="T48" fmla="*/ 4 w 41"/>
                <a:gd name="T49" fmla="*/ 19 h 31"/>
                <a:gd name="T50" fmla="*/ 6 w 41"/>
                <a:gd name="T51" fmla="*/ 22 h 31"/>
                <a:gd name="T52" fmla="*/ 12 w 41"/>
                <a:gd name="T53" fmla="*/ 22 h 31"/>
                <a:gd name="T54" fmla="*/ 13 w 41"/>
                <a:gd name="T55" fmla="*/ 20 h 31"/>
                <a:gd name="T56" fmla="*/ 15 w 41"/>
                <a:gd name="T57" fmla="*/ 20 h 31"/>
                <a:gd name="T58" fmla="*/ 20 w 41"/>
                <a:gd name="T59" fmla="*/ 23 h 31"/>
                <a:gd name="T60" fmla="*/ 23 w 41"/>
                <a:gd name="T61" fmla="*/ 21 h 31"/>
                <a:gd name="T62" fmla="*/ 24 w 41"/>
                <a:gd name="T63" fmla="*/ 23 h 31"/>
                <a:gd name="T64" fmla="*/ 20 w 41"/>
                <a:gd name="T65" fmla="*/ 24 h 31"/>
                <a:gd name="T66" fmla="*/ 15 w 41"/>
                <a:gd name="T67" fmla="*/ 21 h 31"/>
                <a:gd name="T68" fmla="*/ 14 w 41"/>
                <a:gd name="T69" fmla="*/ 23 h 31"/>
                <a:gd name="T70" fmla="*/ 10 w 41"/>
                <a:gd name="T71" fmla="*/ 23 h 31"/>
                <a:gd name="T72" fmla="*/ 10 w 41"/>
                <a:gd name="T73" fmla="*/ 25 h 31"/>
                <a:gd name="T74" fmla="*/ 5 w 41"/>
                <a:gd name="T75" fmla="*/ 25 h 31"/>
                <a:gd name="T76" fmla="*/ 4 w 41"/>
                <a:gd name="T77" fmla="*/ 26 h 31"/>
                <a:gd name="T78" fmla="*/ 5 w 41"/>
                <a:gd name="T79" fmla="*/ 30 h 31"/>
                <a:gd name="T80" fmla="*/ 11 w 41"/>
                <a:gd name="T81" fmla="*/ 30 h 31"/>
                <a:gd name="T82" fmla="*/ 14 w 41"/>
                <a:gd name="T83" fmla="*/ 28 h 31"/>
                <a:gd name="T84" fmla="*/ 25 w 41"/>
                <a:gd name="T85" fmla="*/ 28 h 31"/>
                <a:gd name="T86" fmla="*/ 28 w 41"/>
                <a:gd name="T87" fmla="*/ 28 h 31"/>
                <a:gd name="T88" fmla="*/ 29 w 41"/>
                <a:gd name="T89" fmla="*/ 29 h 31"/>
                <a:gd name="T90" fmla="*/ 30 w 41"/>
                <a:gd name="T91" fmla="*/ 29 h 31"/>
                <a:gd name="T92" fmla="*/ 34 w 41"/>
                <a:gd name="T93" fmla="*/ 31 h 31"/>
                <a:gd name="T94" fmla="*/ 35 w 41"/>
                <a:gd name="T95" fmla="*/ 30 h 31"/>
                <a:gd name="T96" fmla="*/ 40 w 41"/>
                <a:gd name="T97" fmla="*/ 30 h 31"/>
                <a:gd name="T98" fmla="*/ 40 w 41"/>
                <a:gd name="T99" fmla="*/ 28 h 31"/>
                <a:gd name="T100" fmla="*/ 40 w 41"/>
                <a:gd name="T101" fmla="*/ 2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41" h="31">
                  <a:moveTo>
                    <a:pt x="40" y="27"/>
                  </a:moveTo>
                  <a:cubicBezTo>
                    <a:pt x="41" y="26"/>
                    <a:pt x="41" y="26"/>
                    <a:pt x="41" y="26"/>
                  </a:cubicBezTo>
                  <a:cubicBezTo>
                    <a:pt x="39" y="23"/>
                    <a:pt x="39" y="23"/>
                    <a:pt x="39" y="23"/>
                  </a:cubicBezTo>
                  <a:cubicBezTo>
                    <a:pt x="37" y="24"/>
                    <a:pt x="37" y="24"/>
                    <a:pt x="37" y="24"/>
                  </a:cubicBezTo>
                  <a:cubicBezTo>
                    <a:pt x="36" y="21"/>
                    <a:pt x="36" y="21"/>
                    <a:pt x="36" y="21"/>
                  </a:cubicBezTo>
                  <a:cubicBezTo>
                    <a:pt x="37" y="19"/>
                    <a:pt x="37" y="19"/>
                    <a:pt x="37" y="19"/>
                  </a:cubicBezTo>
                  <a:cubicBezTo>
                    <a:pt x="36" y="17"/>
                    <a:pt x="36" y="17"/>
                    <a:pt x="36" y="17"/>
                  </a:cubicBezTo>
                  <a:cubicBezTo>
                    <a:pt x="34" y="16"/>
                    <a:pt x="34" y="16"/>
                    <a:pt x="34" y="16"/>
                  </a:cubicBezTo>
                  <a:cubicBezTo>
                    <a:pt x="34" y="13"/>
                    <a:pt x="34" y="13"/>
                    <a:pt x="34" y="13"/>
                  </a:cubicBezTo>
                  <a:cubicBezTo>
                    <a:pt x="31" y="11"/>
                    <a:pt x="31" y="11"/>
                    <a:pt x="31" y="11"/>
                  </a:cubicBezTo>
                  <a:cubicBezTo>
                    <a:pt x="30" y="8"/>
                    <a:pt x="30" y="8"/>
                    <a:pt x="30" y="8"/>
                  </a:cubicBezTo>
                  <a:cubicBezTo>
                    <a:pt x="27" y="7"/>
                    <a:pt x="27" y="7"/>
                    <a:pt x="27" y="7"/>
                  </a:cubicBezTo>
                  <a:cubicBezTo>
                    <a:pt x="27" y="4"/>
                    <a:pt x="27" y="4"/>
                    <a:pt x="27" y="4"/>
                  </a:cubicBezTo>
                  <a:cubicBezTo>
                    <a:pt x="26" y="4"/>
                    <a:pt x="26" y="4"/>
                    <a:pt x="26" y="4"/>
                  </a:cubicBezTo>
                  <a:cubicBezTo>
                    <a:pt x="23" y="3"/>
                    <a:pt x="23" y="3"/>
                    <a:pt x="23" y="3"/>
                  </a:cubicBezTo>
                  <a:cubicBezTo>
                    <a:pt x="20" y="0"/>
                    <a:pt x="20" y="0"/>
                    <a:pt x="20" y="0"/>
                  </a:cubicBezTo>
                  <a:cubicBezTo>
                    <a:pt x="16" y="0"/>
                    <a:pt x="16" y="0"/>
                    <a:pt x="16" y="0"/>
                  </a:cubicBezTo>
                  <a:cubicBezTo>
                    <a:pt x="11" y="2"/>
                    <a:pt x="11" y="2"/>
                    <a:pt x="11" y="2"/>
                  </a:cubicBezTo>
                  <a:cubicBezTo>
                    <a:pt x="7" y="1"/>
                    <a:pt x="7" y="1"/>
                    <a:pt x="7" y="1"/>
                  </a:cubicBezTo>
                  <a:cubicBezTo>
                    <a:pt x="6" y="3"/>
                    <a:pt x="6" y="3"/>
                    <a:pt x="6" y="3"/>
                  </a:cubicBezTo>
                  <a:cubicBezTo>
                    <a:pt x="6" y="3"/>
                    <a:pt x="6" y="3"/>
                    <a:pt x="6" y="4"/>
                  </a:cubicBezTo>
                  <a:cubicBezTo>
                    <a:pt x="6" y="4"/>
                    <a:pt x="6" y="5"/>
                    <a:pt x="6" y="5"/>
                  </a:cubicBezTo>
                  <a:cubicBezTo>
                    <a:pt x="6" y="8"/>
                    <a:pt x="4" y="9"/>
                    <a:pt x="3" y="12"/>
                  </a:cubicBezTo>
                  <a:cubicBezTo>
                    <a:pt x="2" y="12"/>
                    <a:pt x="1" y="13"/>
                    <a:pt x="0" y="14"/>
                  </a:cubicBezTo>
                  <a:cubicBezTo>
                    <a:pt x="2" y="15"/>
                    <a:pt x="3" y="17"/>
                    <a:pt x="4" y="19"/>
                  </a:cubicBezTo>
                  <a:cubicBezTo>
                    <a:pt x="5" y="20"/>
                    <a:pt x="5" y="21"/>
                    <a:pt x="6" y="22"/>
                  </a:cubicBezTo>
                  <a:cubicBezTo>
                    <a:pt x="12" y="22"/>
                    <a:pt x="12" y="22"/>
                    <a:pt x="12" y="22"/>
                  </a:cubicBezTo>
                  <a:cubicBezTo>
                    <a:pt x="13" y="20"/>
                    <a:pt x="13" y="20"/>
                    <a:pt x="13" y="20"/>
                  </a:cubicBezTo>
                  <a:cubicBezTo>
                    <a:pt x="15" y="20"/>
                    <a:pt x="15" y="20"/>
                    <a:pt x="15" y="20"/>
                  </a:cubicBezTo>
                  <a:cubicBezTo>
                    <a:pt x="20" y="23"/>
                    <a:pt x="20" y="23"/>
                    <a:pt x="20" y="23"/>
                  </a:cubicBezTo>
                  <a:cubicBezTo>
                    <a:pt x="23" y="21"/>
                    <a:pt x="23" y="21"/>
                    <a:pt x="23" y="21"/>
                  </a:cubicBezTo>
                  <a:cubicBezTo>
                    <a:pt x="24" y="23"/>
                    <a:pt x="24" y="23"/>
                    <a:pt x="24" y="23"/>
                  </a:cubicBezTo>
                  <a:cubicBezTo>
                    <a:pt x="20" y="24"/>
                    <a:pt x="20" y="24"/>
                    <a:pt x="20" y="24"/>
                  </a:cubicBezTo>
                  <a:cubicBezTo>
                    <a:pt x="15" y="21"/>
                    <a:pt x="15" y="21"/>
                    <a:pt x="15" y="21"/>
                  </a:cubicBezTo>
                  <a:cubicBezTo>
                    <a:pt x="14" y="23"/>
                    <a:pt x="14" y="23"/>
                    <a:pt x="14" y="23"/>
                  </a:cubicBezTo>
                  <a:cubicBezTo>
                    <a:pt x="10" y="23"/>
                    <a:pt x="10" y="23"/>
                    <a:pt x="10" y="23"/>
                  </a:cubicBezTo>
                  <a:cubicBezTo>
                    <a:pt x="10" y="25"/>
                    <a:pt x="10" y="25"/>
                    <a:pt x="10" y="25"/>
                  </a:cubicBezTo>
                  <a:cubicBezTo>
                    <a:pt x="5" y="25"/>
                    <a:pt x="5" y="25"/>
                    <a:pt x="5" y="25"/>
                  </a:cubicBezTo>
                  <a:cubicBezTo>
                    <a:pt x="4" y="25"/>
                    <a:pt x="3" y="25"/>
                    <a:pt x="4" y="26"/>
                  </a:cubicBezTo>
                  <a:cubicBezTo>
                    <a:pt x="5" y="27"/>
                    <a:pt x="5" y="29"/>
                    <a:pt x="5" y="30"/>
                  </a:cubicBezTo>
                  <a:cubicBezTo>
                    <a:pt x="11" y="30"/>
                    <a:pt x="11" y="30"/>
                    <a:pt x="11" y="30"/>
                  </a:cubicBezTo>
                  <a:cubicBezTo>
                    <a:pt x="14" y="28"/>
                    <a:pt x="14" y="28"/>
                    <a:pt x="14" y="28"/>
                  </a:cubicBezTo>
                  <a:cubicBezTo>
                    <a:pt x="25" y="28"/>
                    <a:pt x="25" y="28"/>
                    <a:pt x="25" y="28"/>
                  </a:cubicBezTo>
                  <a:cubicBezTo>
                    <a:pt x="28" y="28"/>
                    <a:pt x="28" y="28"/>
                    <a:pt x="28" y="28"/>
                  </a:cubicBezTo>
                  <a:cubicBezTo>
                    <a:pt x="29" y="29"/>
                    <a:pt x="29" y="29"/>
                    <a:pt x="29" y="29"/>
                  </a:cubicBezTo>
                  <a:cubicBezTo>
                    <a:pt x="30" y="29"/>
                    <a:pt x="30" y="29"/>
                    <a:pt x="30" y="29"/>
                  </a:cubicBezTo>
                  <a:cubicBezTo>
                    <a:pt x="34" y="31"/>
                    <a:pt x="34" y="31"/>
                    <a:pt x="34" y="31"/>
                  </a:cubicBezTo>
                  <a:cubicBezTo>
                    <a:pt x="35" y="30"/>
                    <a:pt x="35" y="30"/>
                    <a:pt x="35" y="30"/>
                  </a:cubicBezTo>
                  <a:cubicBezTo>
                    <a:pt x="40" y="30"/>
                    <a:pt x="40" y="30"/>
                    <a:pt x="40" y="30"/>
                  </a:cubicBezTo>
                  <a:cubicBezTo>
                    <a:pt x="40" y="28"/>
                    <a:pt x="40" y="28"/>
                    <a:pt x="40" y="28"/>
                  </a:cubicBezTo>
                  <a:lnTo>
                    <a:pt x="40" y="27"/>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32" name="Freeform 891">
              <a:extLst>
                <a:ext uri="{FF2B5EF4-FFF2-40B4-BE49-F238E27FC236}">
                  <a16:creationId xmlns:a16="http://schemas.microsoft.com/office/drawing/2014/main" id="{AF4F1310-654B-3E58-2F85-E19FC6963682}"/>
                </a:ext>
              </a:extLst>
            </p:cNvPr>
            <p:cNvSpPr>
              <a:spLocks/>
            </p:cNvSpPr>
            <p:nvPr/>
          </p:nvSpPr>
          <p:spPr bwMode="auto">
            <a:xfrm>
              <a:off x="5559425" y="4883150"/>
              <a:ext cx="7937" cy="4763"/>
            </a:xfrm>
            <a:custGeom>
              <a:avLst/>
              <a:gdLst>
                <a:gd name="T0" fmla="*/ 1 w 2"/>
                <a:gd name="T1" fmla="*/ 0 h 1"/>
                <a:gd name="T2" fmla="*/ 0 w 2"/>
                <a:gd name="T3" fmla="*/ 1 h 1"/>
                <a:gd name="T4" fmla="*/ 0 w 2"/>
                <a:gd name="T5" fmla="*/ 1 h 1"/>
                <a:gd name="T6" fmla="*/ 2 w 2"/>
                <a:gd name="T7" fmla="*/ 0 h 1"/>
                <a:gd name="T8" fmla="*/ 1 w 2"/>
                <a:gd name="T9" fmla="*/ 0 h 1"/>
              </a:gdLst>
              <a:ahLst/>
              <a:cxnLst>
                <a:cxn ang="0">
                  <a:pos x="T0" y="T1"/>
                </a:cxn>
                <a:cxn ang="0">
                  <a:pos x="T2" y="T3"/>
                </a:cxn>
                <a:cxn ang="0">
                  <a:pos x="T4" y="T5"/>
                </a:cxn>
                <a:cxn ang="0">
                  <a:pos x="T6" y="T7"/>
                </a:cxn>
                <a:cxn ang="0">
                  <a:pos x="T8" y="T9"/>
                </a:cxn>
              </a:cxnLst>
              <a:rect l="0" t="0" r="r" b="b"/>
              <a:pathLst>
                <a:path w="2" h="1">
                  <a:moveTo>
                    <a:pt x="1" y="0"/>
                  </a:moveTo>
                  <a:cubicBezTo>
                    <a:pt x="1" y="0"/>
                    <a:pt x="0" y="0"/>
                    <a:pt x="0" y="1"/>
                  </a:cubicBezTo>
                  <a:cubicBezTo>
                    <a:pt x="0" y="1"/>
                    <a:pt x="0" y="1"/>
                    <a:pt x="0" y="1"/>
                  </a:cubicBezTo>
                  <a:cubicBezTo>
                    <a:pt x="1" y="1"/>
                    <a:pt x="1" y="1"/>
                    <a:pt x="2" y="0"/>
                  </a:cubicBezTo>
                  <a:cubicBezTo>
                    <a:pt x="2" y="0"/>
                    <a:pt x="2" y="0"/>
                    <a:pt x="1" y="0"/>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33" name="Freeform 892">
              <a:extLst>
                <a:ext uri="{FF2B5EF4-FFF2-40B4-BE49-F238E27FC236}">
                  <a16:creationId xmlns:a16="http://schemas.microsoft.com/office/drawing/2014/main" id="{1B1A96AA-FB8C-CD0B-7B32-9B05FD58E271}"/>
                </a:ext>
              </a:extLst>
            </p:cNvPr>
            <p:cNvSpPr>
              <a:spLocks/>
            </p:cNvSpPr>
            <p:nvPr/>
          </p:nvSpPr>
          <p:spPr bwMode="auto">
            <a:xfrm>
              <a:off x="6188075" y="4921250"/>
              <a:ext cx="57150" cy="49213"/>
            </a:xfrm>
            <a:custGeom>
              <a:avLst/>
              <a:gdLst>
                <a:gd name="T0" fmla="*/ 15 w 36"/>
                <a:gd name="T1" fmla="*/ 5 h 31"/>
                <a:gd name="T2" fmla="*/ 10 w 36"/>
                <a:gd name="T3" fmla="*/ 8 h 31"/>
                <a:gd name="T4" fmla="*/ 5 w 36"/>
                <a:gd name="T5" fmla="*/ 13 h 31"/>
                <a:gd name="T6" fmla="*/ 5 w 36"/>
                <a:gd name="T7" fmla="*/ 18 h 31"/>
                <a:gd name="T8" fmla="*/ 0 w 36"/>
                <a:gd name="T9" fmla="*/ 24 h 31"/>
                <a:gd name="T10" fmla="*/ 2 w 36"/>
                <a:gd name="T11" fmla="*/ 29 h 31"/>
                <a:gd name="T12" fmla="*/ 2 w 36"/>
                <a:gd name="T13" fmla="*/ 29 h 31"/>
                <a:gd name="T14" fmla="*/ 5 w 36"/>
                <a:gd name="T15" fmla="*/ 26 h 31"/>
                <a:gd name="T16" fmla="*/ 10 w 36"/>
                <a:gd name="T17" fmla="*/ 29 h 31"/>
                <a:gd name="T18" fmla="*/ 10 w 36"/>
                <a:gd name="T19" fmla="*/ 31 h 31"/>
                <a:gd name="T20" fmla="*/ 15 w 36"/>
                <a:gd name="T21" fmla="*/ 31 h 31"/>
                <a:gd name="T22" fmla="*/ 21 w 36"/>
                <a:gd name="T23" fmla="*/ 29 h 31"/>
                <a:gd name="T24" fmla="*/ 21 w 36"/>
                <a:gd name="T25" fmla="*/ 24 h 31"/>
                <a:gd name="T26" fmla="*/ 23 w 36"/>
                <a:gd name="T27" fmla="*/ 24 h 31"/>
                <a:gd name="T28" fmla="*/ 28 w 36"/>
                <a:gd name="T29" fmla="*/ 21 h 31"/>
                <a:gd name="T30" fmla="*/ 31 w 36"/>
                <a:gd name="T31" fmla="*/ 24 h 31"/>
                <a:gd name="T32" fmla="*/ 34 w 36"/>
                <a:gd name="T33" fmla="*/ 24 h 31"/>
                <a:gd name="T34" fmla="*/ 36 w 36"/>
                <a:gd name="T35" fmla="*/ 18 h 31"/>
                <a:gd name="T36" fmla="*/ 36 w 36"/>
                <a:gd name="T37" fmla="*/ 13 h 31"/>
                <a:gd name="T38" fmla="*/ 36 w 36"/>
                <a:gd name="T39" fmla="*/ 10 h 31"/>
                <a:gd name="T40" fmla="*/ 28 w 36"/>
                <a:gd name="T41" fmla="*/ 0 h 31"/>
                <a:gd name="T42" fmla="*/ 23 w 36"/>
                <a:gd name="T43" fmla="*/ 5 h 31"/>
                <a:gd name="T44" fmla="*/ 15 w 36"/>
                <a:gd name="T45" fmla="*/ 5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6" h="31">
                  <a:moveTo>
                    <a:pt x="15" y="5"/>
                  </a:moveTo>
                  <a:lnTo>
                    <a:pt x="10" y="8"/>
                  </a:lnTo>
                  <a:lnTo>
                    <a:pt x="5" y="13"/>
                  </a:lnTo>
                  <a:lnTo>
                    <a:pt x="5" y="18"/>
                  </a:lnTo>
                  <a:lnTo>
                    <a:pt x="0" y="24"/>
                  </a:lnTo>
                  <a:lnTo>
                    <a:pt x="2" y="29"/>
                  </a:lnTo>
                  <a:lnTo>
                    <a:pt x="2" y="29"/>
                  </a:lnTo>
                  <a:lnTo>
                    <a:pt x="5" y="26"/>
                  </a:lnTo>
                  <a:lnTo>
                    <a:pt x="10" y="29"/>
                  </a:lnTo>
                  <a:lnTo>
                    <a:pt x="10" y="31"/>
                  </a:lnTo>
                  <a:lnTo>
                    <a:pt x="15" y="31"/>
                  </a:lnTo>
                  <a:lnTo>
                    <a:pt x="21" y="29"/>
                  </a:lnTo>
                  <a:lnTo>
                    <a:pt x="21" y="24"/>
                  </a:lnTo>
                  <a:lnTo>
                    <a:pt x="23" y="24"/>
                  </a:lnTo>
                  <a:lnTo>
                    <a:pt x="28" y="21"/>
                  </a:lnTo>
                  <a:lnTo>
                    <a:pt x="31" y="24"/>
                  </a:lnTo>
                  <a:lnTo>
                    <a:pt x="34" y="24"/>
                  </a:lnTo>
                  <a:lnTo>
                    <a:pt x="36" y="18"/>
                  </a:lnTo>
                  <a:lnTo>
                    <a:pt x="36" y="13"/>
                  </a:lnTo>
                  <a:lnTo>
                    <a:pt x="36" y="10"/>
                  </a:lnTo>
                  <a:lnTo>
                    <a:pt x="28" y="0"/>
                  </a:lnTo>
                  <a:lnTo>
                    <a:pt x="23" y="5"/>
                  </a:lnTo>
                  <a:lnTo>
                    <a:pt x="15" y="5"/>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34" name="Freeform 893">
              <a:extLst>
                <a:ext uri="{FF2B5EF4-FFF2-40B4-BE49-F238E27FC236}">
                  <a16:creationId xmlns:a16="http://schemas.microsoft.com/office/drawing/2014/main" id="{B5EDB202-A7DF-1CB7-AD17-D775667DAA3E}"/>
                </a:ext>
              </a:extLst>
            </p:cNvPr>
            <p:cNvSpPr>
              <a:spLocks/>
            </p:cNvSpPr>
            <p:nvPr/>
          </p:nvSpPr>
          <p:spPr bwMode="auto">
            <a:xfrm>
              <a:off x="5451475" y="4492625"/>
              <a:ext cx="336550" cy="277813"/>
            </a:xfrm>
            <a:custGeom>
              <a:avLst/>
              <a:gdLst>
                <a:gd name="T0" fmla="*/ 66 w 81"/>
                <a:gd name="T1" fmla="*/ 6 h 67"/>
                <a:gd name="T2" fmla="*/ 54 w 81"/>
                <a:gd name="T3" fmla="*/ 4 h 67"/>
                <a:gd name="T4" fmla="*/ 47 w 81"/>
                <a:gd name="T5" fmla="*/ 8 h 67"/>
                <a:gd name="T6" fmla="*/ 35 w 81"/>
                <a:gd name="T7" fmla="*/ 4 h 67"/>
                <a:gd name="T8" fmla="*/ 24 w 81"/>
                <a:gd name="T9" fmla="*/ 2 h 67"/>
                <a:gd name="T10" fmla="*/ 17 w 81"/>
                <a:gd name="T11" fmla="*/ 2 h 67"/>
                <a:gd name="T12" fmla="*/ 14 w 81"/>
                <a:gd name="T13" fmla="*/ 1 h 67"/>
                <a:gd name="T14" fmla="*/ 9 w 81"/>
                <a:gd name="T15" fmla="*/ 7 h 67"/>
                <a:gd name="T16" fmla="*/ 6 w 81"/>
                <a:gd name="T17" fmla="*/ 15 h 67"/>
                <a:gd name="T18" fmla="*/ 5 w 81"/>
                <a:gd name="T19" fmla="*/ 18 h 67"/>
                <a:gd name="T20" fmla="*/ 7 w 81"/>
                <a:gd name="T21" fmla="*/ 20 h 67"/>
                <a:gd name="T22" fmla="*/ 7 w 81"/>
                <a:gd name="T23" fmla="*/ 25 h 67"/>
                <a:gd name="T24" fmla="*/ 6 w 81"/>
                <a:gd name="T25" fmla="*/ 26 h 67"/>
                <a:gd name="T26" fmla="*/ 4 w 81"/>
                <a:gd name="T27" fmla="*/ 29 h 67"/>
                <a:gd name="T28" fmla="*/ 0 w 81"/>
                <a:gd name="T29" fmla="*/ 34 h 67"/>
                <a:gd name="T30" fmla="*/ 0 w 81"/>
                <a:gd name="T31" fmla="*/ 44 h 67"/>
                <a:gd name="T32" fmla="*/ 4 w 81"/>
                <a:gd name="T33" fmla="*/ 52 h 67"/>
                <a:gd name="T34" fmla="*/ 7 w 81"/>
                <a:gd name="T35" fmla="*/ 53 h 67"/>
                <a:gd name="T36" fmla="*/ 17 w 81"/>
                <a:gd name="T37" fmla="*/ 58 h 67"/>
                <a:gd name="T38" fmla="*/ 22 w 81"/>
                <a:gd name="T39" fmla="*/ 60 h 67"/>
                <a:gd name="T40" fmla="*/ 18 w 81"/>
                <a:gd name="T41" fmla="*/ 60 h 67"/>
                <a:gd name="T42" fmla="*/ 22 w 81"/>
                <a:gd name="T43" fmla="*/ 66 h 67"/>
                <a:gd name="T44" fmla="*/ 24 w 81"/>
                <a:gd name="T45" fmla="*/ 67 h 67"/>
                <a:gd name="T46" fmla="*/ 25 w 81"/>
                <a:gd name="T47" fmla="*/ 67 h 67"/>
                <a:gd name="T48" fmla="*/ 31 w 81"/>
                <a:gd name="T49" fmla="*/ 66 h 67"/>
                <a:gd name="T50" fmla="*/ 36 w 81"/>
                <a:gd name="T51" fmla="*/ 66 h 67"/>
                <a:gd name="T52" fmla="*/ 39 w 81"/>
                <a:gd name="T53" fmla="*/ 64 h 67"/>
                <a:gd name="T54" fmla="*/ 41 w 81"/>
                <a:gd name="T55" fmla="*/ 56 h 67"/>
                <a:gd name="T56" fmla="*/ 47 w 81"/>
                <a:gd name="T57" fmla="*/ 51 h 67"/>
                <a:gd name="T58" fmla="*/ 50 w 81"/>
                <a:gd name="T59" fmla="*/ 48 h 67"/>
                <a:gd name="T60" fmla="*/ 53 w 81"/>
                <a:gd name="T61" fmla="*/ 49 h 67"/>
                <a:gd name="T62" fmla="*/ 56 w 81"/>
                <a:gd name="T63" fmla="*/ 50 h 67"/>
                <a:gd name="T64" fmla="*/ 57 w 81"/>
                <a:gd name="T65" fmla="*/ 51 h 67"/>
                <a:gd name="T66" fmla="*/ 60 w 81"/>
                <a:gd name="T67" fmla="*/ 48 h 67"/>
                <a:gd name="T68" fmla="*/ 62 w 81"/>
                <a:gd name="T69" fmla="*/ 44 h 67"/>
                <a:gd name="T70" fmla="*/ 65 w 81"/>
                <a:gd name="T71" fmla="*/ 38 h 67"/>
                <a:gd name="T72" fmla="*/ 69 w 81"/>
                <a:gd name="T73" fmla="*/ 32 h 67"/>
                <a:gd name="T74" fmla="*/ 71 w 81"/>
                <a:gd name="T75" fmla="*/ 27 h 67"/>
                <a:gd name="T76" fmla="*/ 75 w 81"/>
                <a:gd name="T77" fmla="*/ 20 h 67"/>
                <a:gd name="T78" fmla="*/ 78 w 81"/>
                <a:gd name="T79" fmla="*/ 19 h 67"/>
                <a:gd name="T80" fmla="*/ 80 w 81"/>
                <a:gd name="T81" fmla="*/ 15 h 67"/>
                <a:gd name="T82" fmla="*/ 81 w 81"/>
                <a:gd name="T83" fmla="*/ 12 h 67"/>
                <a:gd name="T84" fmla="*/ 78 w 81"/>
                <a:gd name="T85" fmla="*/ 11 h 67"/>
                <a:gd name="T86" fmla="*/ 74 w 81"/>
                <a:gd name="T87" fmla="*/ 2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81" h="67">
                  <a:moveTo>
                    <a:pt x="69" y="3"/>
                  </a:moveTo>
                  <a:cubicBezTo>
                    <a:pt x="66" y="6"/>
                    <a:pt x="66" y="6"/>
                    <a:pt x="66" y="6"/>
                  </a:cubicBezTo>
                  <a:cubicBezTo>
                    <a:pt x="60" y="4"/>
                    <a:pt x="60" y="4"/>
                    <a:pt x="60" y="4"/>
                  </a:cubicBezTo>
                  <a:cubicBezTo>
                    <a:pt x="54" y="4"/>
                    <a:pt x="54" y="4"/>
                    <a:pt x="54" y="4"/>
                  </a:cubicBezTo>
                  <a:cubicBezTo>
                    <a:pt x="50" y="5"/>
                    <a:pt x="50" y="5"/>
                    <a:pt x="50" y="5"/>
                  </a:cubicBezTo>
                  <a:cubicBezTo>
                    <a:pt x="47" y="8"/>
                    <a:pt x="47" y="8"/>
                    <a:pt x="47" y="8"/>
                  </a:cubicBezTo>
                  <a:cubicBezTo>
                    <a:pt x="42" y="8"/>
                    <a:pt x="42" y="8"/>
                    <a:pt x="42" y="8"/>
                  </a:cubicBezTo>
                  <a:cubicBezTo>
                    <a:pt x="35" y="4"/>
                    <a:pt x="35" y="4"/>
                    <a:pt x="35" y="4"/>
                  </a:cubicBezTo>
                  <a:cubicBezTo>
                    <a:pt x="29" y="7"/>
                    <a:pt x="29" y="7"/>
                    <a:pt x="29" y="7"/>
                  </a:cubicBezTo>
                  <a:cubicBezTo>
                    <a:pt x="24" y="2"/>
                    <a:pt x="24" y="2"/>
                    <a:pt x="24" y="2"/>
                  </a:cubicBezTo>
                  <a:cubicBezTo>
                    <a:pt x="19" y="0"/>
                    <a:pt x="19" y="0"/>
                    <a:pt x="19" y="0"/>
                  </a:cubicBezTo>
                  <a:cubicBezTo>
                    <a:pt x="17" y="2"/>
                    <a:pt x="17" y="2"/>
                    <a:pt x="17" y="2"/>
                  </a:cubicBezTo>
                  <a:cubicBezTo>
                    <a:pt x="16" y="2"/>
                    <a:pt x="16" y="2"/>
                    <a:pt x="16" y="2"/>
                  </a:cubicBezTo>
                  <a:cubicBezTo>
                    <a:pt x="14" y="1"/>
                    <a:pt x="14" y="1"/>
                    <a:pt x="14" y="1"/>
                  </a:cubicBezTo>
                  <a:cubicBezTo>
                    <a:pt x="9" y="3"/>
                    <a:pt x="9" y="3"/>
                    <a:pt x="9" y="3"/>
                  </a:cubicBezTo>
                  <a:cubicBezTo>
                    <a:pt x="9" y="7"/>
                    <a:pt x="9" y="7"/>
                    <a:pt x="9" y="7"/>
                  </a:cubicBezTo>
                  <a:cubicBezTo>
                    <a:pt x="6" y="10"/>
                    <a:pt x="6" y="10"/>
                    <a:pt x="6" y="10"/>
                  </a:cubicBezTo>
                  <a:cubicBezTo>
                    <a:pt x="6" y="15"/>
                    <a:pt x="6" y="15"/>
                    <a:pt x="6" y="15"/>
                  </a:cubicBezTo>
                  <a:cubicBezTo>
                    <a:pt x="6" y="15"/>
                    <a:pt x="6" y="17"/>
                    <a:pt x="6" y="17"/>
                  </a:cubicBezTo>
                  <a:cubicBezTo>
                    <a:pt x="6" y="17"/>
                    <a:pt x="5" y="18"/>
                    <a:pt x="5" y="18"/>
                  </a:cubicBezTo>
                  <a:cubicBezTo>
                    <a:pt x="5" y="19"/>
                    <a:pt x="5" y="19"/>
                    <a:pt x="5" y="19"/>
                  </a:cubicBezTo>
                  <a:cubicBezTo>
                    <a:pt x="7" y="20"/>
                    <a:pt x="7" y="20"/>
                    <a:pt x="7" y="20"/>
                  </a:cubicBezTo>
                  <a:cubicBezTo>
                    <a:pt x="7" y="22"/>
                    <a:pt x="7" y="22"/>
                    <a:pt x="7" y="22"/>
                  </a:cubicBezTo>
                  <a:cubicBezTo>
                    <a:pt x="7" y="25"/>
                    <a:pt x="7" y="25"/>
                    <a:pt x="7" y="25"/>
                  </a:cubicBezTo>
                  <a:cubicBezTo>
                    <a:pt x="6" y="25"/>
                    <a:pt x="6" y="25"/>
                    <a:pt x="6" y="25"/>
                  </a:cubicBezTo>
                  <a:cubicBezTo>
                    <a:pt x="6" y="26"/>
                    <a:pt x="6" y="26"/>
                    <a:pt x="6" y="26"/>
                  </a:cubicBezTo>
                  <a:cubicBezTo>
                    <a:pt x="6" y="28"/>
                    <a:pt x="6" y="28"/>
                    <a:pt x="6" y="28"/>
                  </a:cubicBezTo>
                  <a:cubicBezTo>
                    <a:pt x="4" y="29"/>
                    <a:pt x="4" y="29"/>
                    <a:pt x="4" y="29"/>
                  </a:cubicBezTo>
                  <a:cubicBezTo>
                    <a:pt x="3" y="34"/>
                    <a:pt x="3" y="34"/>
                    <a:pt x="3" y="34"/>
                  </a:cubicBezTo>
                  <a:cubicBezTo>
                    <a:pt x="0" y="34"/>
                    <a:pt x="0" y="34"/>
                    <a:pt x="0" y="34"/>
                  </a:cubicBezTo>
                  <a:cubicBezTo>
                    <a:pt x="0" y="42"/>
                    <a:pt x="0" y="42"/>
                    <a:pt x="0" y="42"/>
                  </a:cubicBezTo>
                  <a:cubicBezTo>
                    <a:pt x="0" y="44"/>
                    <a:pt x="0" y="44"/>
                    <a:pt x="0" y="44"/>
                  </a:cubicBezTo>
                  <a:cubicBezTo>
                    <a:pt x="0" y="53"/>
                    <a:pt x="0" y="53"/>
                    <a:pt x="0" y="53"/>
                  </a:cubicBezTo>
                  <a:cubicBezTo>
                    <a:pt x="1" y="53"/>
                    <a:pt x="3" y="52"/>
                    <a:pt x="4" y="52"/>
                  </a:cubicBezTo>
                  <a:cubicBezTo>
                    <a:pt x="5" y="53"/>
                    <a:pt x="5" y="52"/>
                    <a:pt x="5" y="51"/>
                  </a:cubicBezTo>
                  <a:cubicBezTo>
                    <a:pt x="6" y="51"/>
                    <a:pt x="6" y="53"/>
                    <a:pt x="7" y="53"/>
                  </a:cubicBezTo>
                  <a:cubicBezTo>
                    <a:pt x="10" y="52"/>
                    <a:pt x="12" y="53"/>
                    <a:pt x="15" y="55"/>
                  </a:cubicBezTo>
                  <a:cubicBezTo>
                    <a:pt x="16" y="56"/>
                    <a:pt x="17" y="57"/>
                    <a:pt x="17" y="58"/>
                  </a:cubicBezTo>
                  <a:cubicBezTo>
                    <a:pt x="18" y="59"/>
                    <a:pt x="18" y="60"/>
                    <a:pt x="19" y="60"/>
                  </a:cubicBezTo>
                  <a:cubicBezTo>
                    <a:pt x="20" y="60"/>
                    <a:pt x="21" y="59"/>
                    <a:pt x="22" y="60"/>
                  </a:cubicBezTo>
                  <a:cubicBezTo>
                    <a:pt x="21" y="60"/>
                    <a:pt x="20" y="60"/>
                    <a:pt x="19" y="60"/>
                  </a:cubicBezTo>
                  <a:cubicBezTo>
                    <a:pt x="19" y="60"/>
                    <a:pt x="18" y="60"/>
                    <a:pt x="18" y="60"/>
                  </a:cubicBezTo>
                  <a:cubicBezTo>
                    <a:pt x="19" y="63"/>
                    <a:pt x="19" y="65"/>
                    <a:pt x="21" y="66"/>
                  </a:cubicBezTo>
                  <a:cubicBezTo>
                    <a:pt x="22" y="66"/>
                    <a:pt x="22" y="66"/>
                    <a:pt x="22" y="66"/>
                  </a:cubicBezTo>
                  <a:cubicBezTo>
                    <a:pt x="23" y="65"/>
                    <a:pt x="23" y="64"/>
                    <a:pt x="24" y="64"/>
                  </a:cubicBezTo>
                  <a:cubicBezTo>
                    <a:pt x="24" y="65"/>
                    <a:pt x="23" y="66"/>
                    <a:pt x="24" y="67"/>
                  </a:cubicBezTo>
                  <a:cubicBezTo>
                    <a:pt x="24" y="67"/>
                    <a:pt x="24" y="66"/>
                    <a:pt x="24" y="66"/>
                  </a:cubicBezTo>
                  <a:cubicBezTo>
                    <a:pt x="25" y="66"/>
                    <a:pt x="24" y="66"/>
                    <a:pt x="25" y="67"/>
                  </a:cubicBezTo>
                  <a:cubicBezTo>
                    <a:pt x="25" y="67"/>
                    <a:pt x="26" y="67"/>
                    <a:pt x="26" y="67"/>
                  </a:cubicBezTo>
                  <a:cubicBezTo>
                    <a:pt x="28" y="67"/>
                    <a:pt x="29" y="67"/>
                    <a:pt x="31" y="66"/>
                  </a:cubicBezTo>
                  <a:cubicBezTo>
                    <a:pt x="32" y="65"/>
                    <a:pt x="32" y="67"/>
                    <a:pt x="33" y="66"/>
                  </a:cubicBezTo>
                  <a:cubicBezTo>
                    <a:pt x="34" y="65"/>
                    <a:pt x="35" y="66"/>
                    <a:pt x="36" y="66"/>
                  </a:cubicBezTo>
                  <a:cubicBezTo>
                    <a:pt x="37" y="65"/>
                    <a:pt x="38" y="65"/>
                    <a:pt x="38" y="64"/>
                  </a:cubicBezTo>
                  <a:cubicBezTo>
                    <a:pt x="39" y="64"/>
                    <a:pt x="39" y="64"/>
                    <a:pt x="39" y="64"/>
                  </a:cubicBezTo>
                  <a:cubicBezTo>
                    <a:pt x="41" y="61"/>
                    <a:pt x="41" y="61"/>
                    <a:pt x="41" y="61"/>
                  </a:cubicBezTo>
                  <a:cubicBezTo>
                    <a:pt x="41" y="56"/>
                    <a:pt x="41" y="56"/>
                    <a:pt x="41" y="56"/>
                  </a:cubicBezTo>
                  <a:cubicBezTo>
                    <a:pt x="46" y="51"/>
                    <a:pt x="46" y="51"/>
                    <a:pt x="46" y="51"/>
                  </a:cubicBezTo>
                  <a:cubicBezTo>
                    <a:pt x="47" y="51"/>
                    <a:pt x="47" y="51"/>
                    <a:pt x="47" y="51"/>
                  </a:cubicBezTo>
                  <a:cubicBezTo>
                    <a:pt x="48" y="49"/>
                    <a:pt x="48" y="49"/>
                    <a:pt x="48" y="49"/>
                  </a:cubicBezTo>
                  <a:cubicBezTo>
                    <a:pt x="50" y="48"/>
                    <a:pt x="50" y="48"/>
                    <a:pt x="50" y="48"/>
                  </a:cubicBezTo>
                  <a:cubicBezTo>
                    <a:pt x="51" y="49"/>
                    <a:pt x="51" y="49"/>
                    <a:pt x="51" y="49"/>
                  </a:cubicBezTo>
                  <a:cubicBezTo>
                    <a:pt x="53" y="49"/>
                    <a:pt x="53" y="49"/>
                    <a:pt x="53" y="49"/>
                  </a:cubicBezTo>
                  <a:cubicBezTo>
                    <a:pt x="53" y="47"/>
                    <a:pt x="53" y="47"/>
                    <a:pt x="53" y="47"/>
                  </a:cubicBezTo>
                  <a:cubicBezTo>
                    <a:pt x="56" y="50"/>
                    <a:pt x="56" y="50"/>
                    <a:pt x="56" y="50"/>
                  </a:cubicBezTo>
                  <a:cubicBezTo>
                    <a:pt x="57" y="50"/>
                    <a:pt x="57" y="50"/>
                    <a:pt x="57" y="50"/>
                  </a:cubicBezTo>
                  <a:cubicBezTo>
                    <a:pt x="57" y="51"/>
                    <a:pt x="57" y="51"/>
                    <a:pt x="57" y="51"/>
                  </a:cubicBezTo>
                  <a:cubicBezTo>
                    <a:pt x="59" y="51"/>
                    <a:pt x="59" y="51"/>
                    <a:pt x="59" y="51"/>
                  </a:cubicBezTo>
                  <a:cubicBezTo>
                    <a:pt x="60" y="48"/>
                    <a:pt x="60" y="48"/>
                    <a:pt x="60" y="48"/>
                  </a:cubicBezTo>
                  <a:cubicBezTo>
                    <a:pt x="62" y="47"/>
                    <a:pt x="62" y="47"/>
                    <a:pt x="62" y="47"/>
                  </a:cubicBezTo>
                  <a:cubicBezTo>
                    <a:pt x="62" y="44"/>
                    <a:pt x="62" y="44"/>
                    <a:pt x="62" y="44"/>
                  </a:cubicBezTo>
                  <a:cubicBezTo>
                    <a:pt x="65" y="41"/>
                    <a:pt x="65" y="41"/>
                    <a:pt x="65" y="41"/>
                  </a:cubicBezTo>
                  <a:cubicBezTo>
                    <a:pt x="65" y="38"/>
                    <a:pt x="65" y="38"/>
                    <a:pt x="65" y="38"/>
                  </a:cubicBezTo>
                  <a:cubicBezTo>
                    <a:pt x="68" y="36"/>
                    <a:pt x="68" y="36"/>
                    <a:pt x="68" y="36"/>
                  </a:cubicBezTo>
                  <a:cubicBezTo>
                    <a:pt x="69" y="32"/>
                    <a:pt x="69" y="32"/>
                    <a:pt x="69" y="32"/>
                  </a:cubicBezTo>
                  <a:cubicBezTo>
                    <a:pt x="71" y="30"/>
                    <a:pt x="71" y="30"/>
                    <a:pt x="71" y="30"/>
                  </a:cubicBezTo>
                  <a:cubicBezTo>
                    <a:pt x="71" y="27"/>
                    <a:pt x="71" y="27"/>
                    <a:pt x="71" y="27"/>
                  </a:cubicBezTo>
                  <a:cubicBezTo>
                    <a:pt x="73" y="26"/>
                    <a:pt x="73" y="26"/>
                    <a:pt x="73" y="26"/>
                  </a:cubicBezTo>
                  <a:cubicBezTo>
                    <a:pt x="75" y="20"/>
                    <a:pt x="75" y="20"/>
                    <a:pt x="75" y="20"/>
                  </a:cubicBezTo>
                  <a:cubicBezTo>
                    <a:pt x="76" y="18"/>
                    <a:pt x="76" y="18"/>
                    <a:pt x="76" y="18"/>
                  </a:cubicBezTo>
                  <a:cubicBezTo>
                    <a:pt x="78" y="19"/>
                    <a:pt x="78" y="19"/>
                    <a:pt x="78" y="19"/>
                  </a:cubicBezTo>
                  <a:cubicBezTo>
                    <a:pt x="81" y="17"/>
                    <a:pt x="81" y="17"/>
                    <a:pt x="81" y="17"/>
                  </a:cubicBezTo>
                  <a:cubicBezTo>
                    <a:pt x="80" y="15"/>
                    <a:pt x="80" y="15"/>
                    <a:pt x="80" y="15"/>
                  </a:cubicBezTo>
                  <a:cubicBezTo>
                    <a:pt x="81" y="13"/>
                    <a:pt x="81" y="13"/>
                    <a:pt x="81" y="13"/>
                  </a:cubicBezTo>
                  <a:cubicBezTo>
                    <a:pt x="81" y="12"/>
                    <a:pt x="81" y="12"/>
                    <a:pt x="81" y="12"/>
                  </a:cubicBezTo>
                  <a:cubicBezTo>
                    <a:pt x="79" y="11"/>
                    <a:pt x="79" y="11"/>
                    <a:pt x="79" y="11"/>
                  </a:cubicBezTo>
                  <a:cubicBezTo>
                    <a:pt x="78" y="11"/>
                    <a:pt x="78" y="11"/>
                    <a:pt x="78" y="11"/>
                  </a:cubicBezTo>
                  <a:cubicBezTo>
                    <a:pt x="77" y="6"/>
                    <a:pt x="77" y="6"/>
                    <a:pt x="77" y="6"/>
                  </a:cubicBezTo>
                  <a:cubicBezTo>
                    <a:pt x="74" y="2"/>
                    <a:pt x="74" y="2"/>
                    <a:pt x="74" y="2"/>
                  </a:cubicBezTo>
                  <a:lnTo>
                    <a:pt x="69" y="3"/>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35" name="Freeform 894">
              <a:extLst>
                <a:ext uri="{FF2B5EF4-FFF2-40B4-BE49-F238E27FC236}">
                  <a16:creationId xmlns:a16="http://schemas.microsoft.com/office/drawing/2014/main" id="{4E745230-544F-11E2-C907-A736A1A873EB}"/>
                </a:ext>
              </a:extLst>
            </p:cNvPr>
            <p:cNvSpPr>
              <a:spLocks/>
            </p:cNvSpPr>
            <p:nvPr/>
          </p:nvSpPr>
          <p:spPr bwMode="auto">
            <a:xfrm>
              <a:off x="5375275" y="4205288"/>
              <a:ext cx="450850" cy="349250"/>
            </a:xfrm>
            <a:custGeom>
              <a:avLst/>
              <a:gdLst>
                <a:gd name="T0" fmla="*/ 92 w 108"/>
                <a:gd name="T1" fmla="*/ 65 h 84"/>
                <a:gd name="T2" fmla="*/ 97 w 108"/>
                <a:gd name="T3" fmla="*/ 57 h 84"/>
                <a:gd name="T4" fmla="*/ 105 w 108"/>
                <a:gd name="T5" fmla="*/ 49 h 84"/>
                <a:gd name="T6" fmla="*/ 105 w 108"/>
                <a:gd name="T7" fmla="*/ 34 h 84"/>
                <a:gd name="T8" fmla="*/ 106 w 108"/>
                <a:gd name="T9" fmla="*/ 26 h 84"/>
                <a:gd name="T10" fmla="*/ 108 w 108"/>
                <a:gd name="T11" fmla="*/ 23 h 84"/>
                <a:gd name="T12" fmla="*/ 105 w 108"/>
                <a:gd name="T13" fmla="*/ 22 h 84"/>
                <a:gd name="T14" fmla="*/ 104 w 108"/>
                <a:gd name="T15" fmla="*/ 20 h 84"/>
                <a:gd name="T16" fmla="*/ 105 w 108"/>
                <a:gd name="T17" fmla="*/ 19 h 84"/>
                <a:gd name="T18" fmla="*/ 103 w 108"/>
                <a:gd name="T19" fmla="*/ 15 h 84"/>
                <a:gd name="T20" fmla="*/ 103 w 108"/>
                <a:gd name="T21" fmla="*/ 11 h 84"/>
                <a:gd name="T22" fmla="*/ 101 w 108"/>
                <a:gd name="T23" fmla="*/ 4 h 84"/>
                <a:gd name="T24" fmla="*/ 96 w 108"/>
                <a:gd name="T25" fmla="*/ 7 h 84"/>
                <a:gd name="T26" fmla="*/ 92 w 108"/>
                <a:gd name="T27" fmla="*/ 3 h 84"/>
                <a:gd name="T28" fmla="*/ 81 w 108"/>
                <a:gd name="T29" fmla="*/ 0 h 84"/>
                <a:gd name="T30" fmla="*/ 50 w 108"/>
                <a:gd name="T31" fmla="*/ 20 h 84"/>
                <a:gd name="T32" fmla="*/ 39 w 108"/>
                <a:gd name="T33" fmla="*/ 30 h 84"/>
                <a:gd name="T34" fmla="*/ 28 w 108"/>
                <a:gd name="T35" fmla="*/ 32 h 84"/>
                <a:gd name="T36" fmla="*/ 28 w 108"/>
                <a:gd name="T37" fmla="*/ 52 h 84"/>
                <a:gd name="T38" fmla="*/ 26 w 108"/>
                <a:gd name="T39" fmla="*/ 56 h 84"/>
                <a:gd name="T40" fmla="*/ 23 w 108"/>
                <a:gd name="T41" fmla="*/ 59 h 84"/>
                <a:gd name="T42" fmla="*/ 9 w 108"/>
                <a:gd name="T43" fmla="*/ 60 h 84"/>
                <a:gd name="T44" fmla="*/ 6 w 108"/>
                <a:gd name="T45" fmla="*/ 62 h 84"/>
                <a:gd name="T46" fmla="*/ 1 w 108"/>
                <a:gd name="T47" fmla="*/ 62 h 84"/>
                <a:gd name="T48" fmla="*/ 1 w 108"/>
                <a:gd name="T49" fmla="*/ 64 h 84"/>
                <a:gd name="T50" fmla="*/ 0 w 108"/>
                <a:gd name="T51" fmla="*/ 65 h 84"/>
                <a:gd name="T52" fmla="*/ 3 w 108"/>
                <a:gd name="T53" fmla="*/ 70 h 84"/>
                <a:gd name="T54" fmla="*/ 8 w 108"/>
                <a:gd name="T55" fmla="*/ 73 h 84"/>
                <a:gd name="T56" fmla="*/ 6 w 108"/>
                <a:gd name="T57" fmla="*/ 73 h 84"/>
                <a:gd name="T58" fmla="*/ 6 w 108"/>
                <a:gd name="T59" fmla="*/ 75 h 84"/>
                <a:gd name="T60" fmla="*/ 12 w 108"/>
                <a:gd name="T61" fmla="*/ 78 h 84"/>
                <a:gd name="T62" fmla="*/ 13 w 108"/>
                <a:gd name="T63" fmla="*/ 78 h 84"/>
                <a:gd name="T64" fmla="*/ 14 w 108"/>
                <a:gd name="T65" fmla="*/ 78 h 84"/>
                <a:gd name="T66" fmla="*/ 15 w 108"/>
                <a:gd name="T67" fmla="*/ 80 h 84"/>
                <a:gd name="T68" fmla="*/ 13 w 108"/>
                <a:gd name="T69" fmla="*/ 80 h 84"/>
                <a:gd name="T70" fmla="*/ 16 w 108"/>
                <a:gd name="T71" fmla="*/ 83 h 84"/>
                <a:gd name="T72" fmla="*/ 15 w 108"/>
                <a:gd name="T73" fmla="*/ 81 h 84"/>
                <a:gd name="T74" fmla="*/ 18 w 108"/>
                <a:gd name="T75" fmla="*/ 80 h 84"/>
                <a:gd name="T76" fmla="*/ 24 w 108"/>
                <a:gd name="T77" fmla="*/ 84 h 84"/>
                <a:gd name="T78" fmla="*/ 24 w 108"/>
                <a:gd name="T79" fmla="*/ 79 h 84"/>
                <a:gd name="T80" fmla="*/ 27 w 108"/>
                <a:gd name="T81" fmla="*/ 76 h 84"/>
                <a:gd name="T82" fmla="*/ 27 w 108"/>
                <a:gd name="T83" fmla="*/ 72 h 84"/>
                <a:gd name="T84" fmla="*/ 32 w 108"/>
                <a:gd name="T85" fmla="*/ 70 h 84"/>
                <a:gd name="T86" fmla="*/ 34 w 108"/>
                <a:gd name="T87" fmla="*/ 71 h 84"/>
                <a:gd name="T88" fmla="*/ 35 w 108"/>
                <a:gd name="T89" fmla="*/ 71 h 84"/>
                <a:gd name="T90" fmla="*/ 37 w 108"/>
                <a:gd name="T91" fmla="*/ 69 h 84"/>
                <a:gd name="T92" fmla="*/ 42 w 108"/>
                <a:gd name="T93" fmla="*/ 71 h 84"/>
                <a:gd name="T94" fmla="*/ 47 w 108"/>
                <a:gd name="T95" fmla="*/ 76 h 84"/>
                <a:gd name="T96" fmla="*/ 53 w 108"/>
                <a:gd name="T97" fmla="*/ 73 h 84"/>
                <a:gd name="T98" fmla="*/ 60 w 108"/>
                <a:gd name="T99" fmla="*/ 77 h 84"/>
                <a:gd name="T100" fmla="*/ 65 w 108"/>
                <a:gd name="T101" fmla="*/ 77 h 84"/>
                <a:gd name="T102" fmla="*/ 68 w 108"/>
                <a:gd name="T103" fmla="*/ 74 h 84"/>
                <a:gd name="T104" fmla="*/ 72 w 108"/>
                <a:gd name="T105" fmla="*/ 73 h 84"/>
                <a:gd name="T106" fmla="*/ 78 w 108"/>
                <a:gd name="T107" fmla="*/ 73 h 84"/>
                <a:gd name="T108" fmla="*/ 84 w 108"/>
                <a:gd name="T109" fmla="*/ 75 h 84"/>
                <a:gd name="T110" fmla="*/ 87 w 108"/>
                <a:gd name="T111" fmla="*/ 72 h 84"/>
                <a:gd name="T112" fmla="*/ 92 w 108"/>
                <a:gd name="T113" fmla="*/ 71 h 84"/>
                <a:gd name="T114" fmla="*/ 91 w 108"/>
                <a:gd name="T115" fmla="*/ 65 h 84"/>
                <a:gd name="T116" fmla="*/ 92 w 108"/>
                <a:gd name="T117" fmla="*/ 65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08" h="84">
                  <a:moveTo>
                    <a:pt x="92" y="65"/>
                  </a:moveTo>
                  <a:cubicBezTo>
                    <a:pt x="97" y="57"/>
                    <a:pt x="97" y="57"/>
                    <a:pt x="97" y="57"/>
                  </a:cubicBezTo>
                  <a:cubicBezTo>
                    <a:pt x="105" y="49"/>
                    <a:pt x="105" y="49"/>
                    <a:pt x="105" y="49"/>
                  </a:cubicBezTo>
                  <a:cubicBezTo>
                    <a:pt x="105" y="34"/>
                    <a:pt x="105" y="34"/>
                    <a:pt x="105" y="34"/>
                  </a:cubicBezTo>
                  <a:cubicBezTo>
                    <a:pt x="106" y="26"/>
                    <a:pt x="106" y="26"/>
                    <a:pt x="106" y="26"/>
                  </a:cubicBezTo>
                  <a:cubicBezTo>
                    <a:pt x="108" y="23"/>
                    <a:pt x="108" y="23"/>
                    <a:pt x="108" y="23"/>
                  </a:cubicBezTo>
                  <a:cubicBezTo>
                    <a:pt x="108" y="23"/>
                    <a:pt x="105" y="22"/>
                    <a:pt x="105" y="22"/>
                  </a:cubicBezTo>
                  <a:cubicBezTo>
                    <a:pt x="105" y="22"/>
                    <a:pt x="104" y="20"/>
                    <a:pt x="104" y="20"/>
                  </a:cubicBezTo>
                  <a:cubicBezTo>
                    <a:pt x="105" y="19"/>
                    <a:pt x="105" y="19"/>
                    <a:pt x="105" y="19"/>
                  </a:cubicBezTo>
                  <a:cubicBezTo>
                    <a:pt x="103" y="15"/>
                    <a:pt x="103" y="15"/>
                    <a:pt x="103" y="15"/>
                  </a:cubicBezTo>
                  <a:cubicBezTo>
                    <a:pt x="103" y="11"/>
                    <a:pt x="103" y="11"/>
                    <a:pt x="103" y="11"/>
                  </a:cubicBezTo>
                  <a:cubicBezTo>
                    <a:pt x="101" y="4"/>
                    <a:pt x="101" y="4"/>
                    <a:pt x="101" y="4"/>
                  </a:cubicBezTo>
                  <a:cubicBezTo>
                    <a:pt x="96" y="7"/>
                    <a:pt x="96" y="7"/>
                    <a:pt x="96" y="7"/>
                  </a:cubicBezTo>
                  <a:cubicBezTo>
                    <a:pt x="92" y="3"/>
                    <a:pt x="92" y="3"/>
                    <a:pt x="92" y="3"/>
                  </a:cubicBezTo>
                  <a:cubicBezTo>
                    <a:pt x="81" y="0"/>
                    <a:pt x="81" y="0"/>
                    <a:pt x="81" y="0"/>
                  </a:cubicBezTo>
                  <a:cubicBezTo>
                    <a:pt x="50" y="20"/>
                    <a:pt x="50" y="20"/>
                    <a:pt x="50" y="20"/>
                  </a:cubicBezTo>
                  <a:cubicBezTo>
                    <a:pt x="39" y="30"/>
                    <a:pt x="39" y="30"/>
                    <a:pt x="39" y="30"/>
                  </a:cubicBezTo>
                  <a:cubicBezTo>
                    <a:pt x="28" y="32"/>
                    <a:pt x="28" y="32"/>
                    <a:pt x="28" y="32"/>
                  </a:cubicBezTo>
                  <a:cubicBezTo>
                    <a:pt x="28" y="52"/>
                    <a:pt x="28" y="52"/>
                    <a:pt x="28" y="52"/>
                  </a:cubicBezTo>
                  <a:cubicBezTo>
                    <a:pt x="26" y="56"/>
                    <a:pt x="26" y="56"/>
                    <a:pt x="26" y="56"/>
                  </a:cubicBezTo>
                  <a:cubicBezTo>
                    <a:pt x="23" y="59"/>
                    <a:pt x="23" y="59"/>
                    <a:pt x="23" y="59"/>
                  </a:cubicBezTo>
                  <a:cubicBezTo>
                    <a:pt x="9" y="60"/>
                    <a:pt x="9" y="60"/>
                    <a:pt x="9" y="60"/>
                  </a:cubicBezTo>
                  <a:cubicBezTo>
                    <a:pt x="6" y="62"/>
                    <a:pt x="6" y="62"/>
                    <a:pt x="6" y="62"/>
                  </a:cubicBezTo>
                  <a:cubicBezTo>
                    <a:pt x="1" y="62"/>
                    <a:pt x="1" y="62"/>
                    <a:pt x="1" y="62"/>
                  </a:cubicBezTo>
                  <a:cubicBezTo>
                    <a:pt x="1" y="64"/>
                    <a:pt x="1" y="64"/>
                    <a:pt x="1" y="64"/>
                  </a:cubicBezTo>
                  <a:cubicBezTo>
                    <a:pt x="0" y="65"/>
                    <a:pt x="0" y="65"/>
                    <a:pt x="0" y="65"/>
                  </a:cubicBezTo>
                  <a:cubicBezTo>
                    <a:pt x="3" y="70"/>
                    <a:pt x="3" y="70"/>
                    <a:pt x="3" y="70"/>
                  </a:cubicBezTo>
                  <a:cubicBezTo>
                    <a:pt x="8" y="73"/>
                    <a:pt x="8" y="73"/>
                    <a:pt x="8" y="73"/>
                  </a:cubicBezTo>
                  <a:cubicBezTo>
                    <a:pt x="6" y="73"/>
                    <a:pt x="6" y="73"/>
                    <a:pt x="6" y="73"/>
                  </a:cubicBezTo>
                  <a:cubicBezTo>
                    <a:pt x="6" y="75"/>
                    <a:pt x="6" y="75"/>
                    <a:pt x="6" y="75"/>
                  </a:cubicBezTo>
                  <a:cubicBezTo>
                    <a:pt x="12" y="78"/>
                    <a:pt x="12" y="78"/>
                    <a:pt x="12" y="78"/>
                  </a:cubicBezTo>
                  <a:cubicBezTo>
                    <a:pt x="13" y="78"/>
                    <a:pt x="13" y="78"/>
                    <a:pt x="13" y="78"/>
                  </a:cubicBezTo>
                  <a:cubicBezTo>
                    <a:pt x="14" y="78"/>
                    <a:pt x="14" y="78"/>
                    <a:pt x="14" y="78"/>
                  </a:cubicBezTo>
                  <a:cubicBezTo>
                    <a:pt x="15" y="80"/>
                    <a:pt x="15" y="80"/>
                    <a:pt x="15" y="80"/>
                  </a:cubicBezTo>
                  <a:cubicBezTo>
                    <a:pt x="13" y="80"/>
                    <a:pt x="13" y="80"/>
                    <a:pt x="13" y="80"/>
                  </a:cubicBezTo>
                  <a:cubicBezTo>
                    <a:pt x="16" y="83"/>
                    <a:pt x="16" y="83"/>
                    <a:pt x="16" y="83"/>
                  </a:cubicBezTo>
                  <a:cubicBezTo>
                    <a:pt x="15" y="81"/>
                    <a:pt x="15" y="81"/>
                    <a:pt x="15" y="81"/>
                  </a:cubicBezTo>
                  <a:cubicBezTo>
                    <a:pt x="18" y="80"/>
                    <a:pt x="18" y="80"/>
                    <a:pt x="18" y="80"/>
                  </a:cubicBezTo>
                  <a:cubicBezTo>
                    <a:pt x="24" y="84"/>
                    <a:pt x="24" y="84"/>
                    <a:pt x="24" y="84"/>
                  </a:cubicBezTo>
                  <a:cubicBezTo>
                    <a:pt x="24" y="79"/>
                    <a:pt x="24" y="79"/>
                    <a:pt x="24" y="79"/>
                  </a:cubicBezTo>
                  <a:cubicBezTo>
                    <a:pt x="27" y="76"/>
                    <a:pt x="27" y="76"/>
                    <a:pt x="27" y="76"/>
                  </a:cubicBezTo>
                  <a:cubicBezTo>
                    <a:pt x="27" y="72"/>
                    <a:pt x="27" y="72"/>
                    <a:pt x="27" y="72"/>
                  </a:cubicBezTo>
                  <a:cubicBezTo>
                    <a:pt x="32" y="70"/>
                    <a:pt x="32" y="70"/>
                    <a:pt x="32" y="70"/>
                  </a:cubicBezTo>
                  <a:cubicBezTo>
                    <a:pt x="34" y="71"/>
                    <a:pt x="34" y="71"/>
                    <a:pt x="34" y="71"/>
                  </a:cubicBezTo>
                  <a:cubicBezTo>
                    <a:pt x="35" y="71"/>
                    <a:pt x="35" y="71"/>
                    <a:pt x="35" y="71"/>
                  </a:cubicBezTo>
                  <a:cubicBezTo>
                    <a:pt x="37" y="69"/>
                    <a:pt x="37" y="69"/>
                    <a:pt x="37" y="69"/>
                  </a:cubicBezTo>
                  <a:cubicBezTo>
                    <a:pt x="42" y="71"/>
                    <a:pt x="42" y="71"/>
                    <a:pt x="42" y="71"/>
                  </a:cubicBezTo>
                  <a:cubicBezTo>
                    <a:pt x="47" y="76"/>
                    <a:pt x="47" y="76"/>
                    <a:pt x="47" y="76"/>
                  </a:cubicBezTo>
                  <a:cubicBezTo>
                    <a:pt x="53" y="73"/>
                    <a:pt x="53" y="73"/>
                    <a:pt x="53" y="73"/>
                  </a:cubicBezTo>
                  <a:cubicBezTo>
                    <a:pt x="60" y="77"/>
                    <a:pt x="60" y="77"/>
                    <a:pt x="60" y="77"/>
                  </a:cubicBezTo>
                  <a:cubicBezTo>
                    <a:pt x="65" y="77"/>
                    <a:pt x="65" y="77"/>
                    <a:pt x="65" y="77"/>
                  </a:cubicBezTo>
                  <a:cubicBezTo>
                    <a:pt x="68" y="74"/>
                    <a:pt x="68" y="74"/>
                    <a:pt x="68" y="74"/>
                  </a:cubicBezTo>
                  <a:cubicBezTo>
                    <a:pt x="72" y="73"/>
                    <a:pt x="72" y="73"/>
                    <a:pt x="72" y="73"/>
                  </a:cubicBezTo>
                  <a:cubicBezTo>
                    <a:pt x="78" y="73"/>
                    <a:pt x="78" y="73"/>
                    <a:pt x="78" y="73"/>
                  </a:cubicBezTo>
                  <a:cubicBezTo>
                    <a:pt x="84" y="75"/>
                    <a:pt x="84" y="75"/>
                    <a:pt x="84" y="75"/>
                  </a:cubicBezTo>
                  <a:cubicBezTo>
                    <a:pt x="87" y="72"/>
                    <a:pt x="87" y="72"/>
                    <a:pt x="87" y="72"/>
                  </a:cubicBezTo>
                  <a:cubicBezTo>
                    <a:pt x="92" y="71"/>
                    <a:pt x="92" y="71"/>
                    <a:pt x="92" y="71"/>
                  </a:cubicBezTo>
                  <a:cubicBezTo>
                    <a:pt x="91" y="65"/>
                    <a:pt x="91" y="65"/>
                    <a:pt x="91" y="65"/>
                  </a:cubicBezTo>
                  <a:lnTo>
                    <a:pt x="92" y="65"/>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36" name="Freeform 895">
              <a:extLst>
                <a:ext uri="{FF2B5EF4-FFF2-40B4-BE49-F238E27FC236}">
                  <a16:creationId xmlns:a16="http://schemas.microsoft.com/office/drawing/2014/main" id="{912C42DB-A48B-F316-6284-27B78DBC9AE3}"/>
                </a:ext>
              </a:extLst>
            </p:cNvPr>
            <p:cNvSpPr>
              <a:spLocks/>
            </p:cNvSpPr>
            <p:nvPr/>
          </p:nvSpPr>
          <p:spPr bwMode="auto">
            <a:xfrm>
              <a:off x="5703888" y="5380038"/>
              <a:ext cx="384175" cy="365125"/>
            </a:xfrm>
            <a:custGeom>
              <a:avLst/>
              <a:gdLst>
                <a:gd name="T0" fmla="*/ 35 w 92"/>
                <a:gd name="T1" fmla="*/ 83 h 88"/>
                <a:gd name="T2" fmla="*/ 35 w 92"/>
                <a:gd name="T3" fmla="*/ 81 h 88"/>
                <a:gd name="T4" fmla="*/ 36 w 92"/>
                <a:gd name="T5" fmla="*/ 81 h 88"/>
                <a:gd name="T6" fmla="*/ 39 w 92"/>
                <a:gd name="T7" fmla="*/ 83 h 88"/>
                <a:gd name="T8" fmla="*/ 39 w 92"/>
                <a:gd name="T9" fmla="*/ 87 h 88"/>
                <a:gd name="T10" fmla="*/ 42 w 92"/>
                <a:gd name="T11" fmla="*/ 87 h 88"/>
                <a:gd name="T12" fmla="*/ 44 w 92"/>
                <a:gd name="T13" fmla="*/ 88 h 88"/>
                <a:gd name="T14" fmla="*/ 45 w 92"/>
                <a:gd name="T15" fmla="*/ 88 h 88"/>
                <a:gd name="T16" fmla="*/ 47 w 92"/>
                <a:gd name="T17" fmla="*/ 88 h 88"/>
                <a:gd name="T18" fmla="*/ 49 w 92"/>
                <a:gd name="T19" fmla="*/ 87 h 88"/>
                <a:gd name="T20" fmla="*/ 51 w 92"/>
                <a:gd name="T21" fmla="*/ 88 h 88"/>
                <a:gd name="T22" fmla="*/ 53 w 92"/>
                <a:gd name="T23" fmla="*/ 85 h 88"/>
                <a:gd name="T24" fmla="*/ 56 w 92"/>
                <a:gd name="T25" fmla="*/ 84 h 88"/>
                <a:gd name="T26" fmla="*/ 56 w 92"/>
                <a:gd name="T27" fmla="*/ 36 h 88"/>
                <a:gd name="T28" fmla="*/ 63 w 92"/>
                <a:gd name="T29" fmla="*/ 35 h 88"/>
                <a:gd name="T30" fmla="*/ 63 w 92"/>
                <a:gd name="T31" fmla="*/ 9 h 88"/>
                <a:gd name="T32" fmla="*/ 79 w 92"/>
                <a:gd name="T33" fmla="*/ 7 h 88"/>
                <a:gd name="T34" fmla="*/ 81 w 92"/>
                <a:gd name="T35" fmla="*/ 10 h 88"/>
                <a:gd name="T36" fmla="*/ 85 w 92"/>
                <a:gd name="T37" fmla="*/ 7 h 88"/>
                <a:gd name="T38" fmla="*/ 87 w 92"/>
                <a:gd name="T39" fmla="*/ 7 h 88"/>
                <a:gd name="T40" fmla="*/ 87 w 92"/>
                <a:gd name="T41" fmla="*/ 7 h 88"/>
                <a:gd name="T42" fmla="*/ 90 w 92"/>
                <a:gd name="T43" fmla="*/ 5 h 88"/>
                <a:gd name="T44" fmla="*/ 92 w 92"/>
                <a:gd name="T45" fmla="*/ 5 h 88"/>
                <a:gd name="T46" fmla="*/ 90 w 92"/>
                <a:gd name="T47" fmla="*/ 4 h 88"/>
                <a:gd name="T48" fmla="*/ 85 w 92"/>
                <a:gd name="T49" fmla="*/ 3 h 88"/>
                <a:gd name="T50" fmla="*/ 79 w 92"/>
                <a:gd name="T51" fmla="*/ 4 h 88"/>
                <a:gd name="T52" fmla="*/ 64 w 92"/>
                <a:gd name="T53" fmla="*/ 7 h 88"/>
                <a:gd name="T54" fmla="*/ 61 w 92"/>
                <a:gd name="T55" fmla="*/ 7 h 88"/>
                <a:gd name="T56" fmla="*/ 58 w 92"/>
                <a:gd name="T57" fmla="*/ 6 h 88"/>
                <a:gd name="T58" fmla="*/ 48 w 92"/>
                <a:gd name="T59" fmla="*/ 6 h 88"/>
                <a:gd name="T60" fmla="*/ 45 w 92"/>
                <a:gd name="T61" fmla="*/ 3 h 88"/>
                <a:gd name="T62" fmla="*/ 15 w 92"/>
                <a:gd name="T63" fmla="*/ 3 h 88"/>
                <a:gd name="T64" fmla="*/ 11 w 92"/>
                <a:gd name="T65" fmla="*/ 0 h 88"/>
                <a:gd name="T66" fmla="*/ 9 w 92"/>
                <a:gd name="T67" fmla="*/ 0 h 88"/>
                <a:gd name="T68" fmla="*/ 5 w 92"/>
                <a:gd name="T69" fmla="*/ 2 h 88"/>
                <a:gd name="T70" fmla="*/ 4 w 92"/>
                <a:gd name="T71" fmla="*/ 1 h 88"/>
                <a:gd name="T72" fmla="*/ 2 w 92"/>
                <a:gd name="T73" fmla="*/ 1 h 88"/>
                <a:gd name="T74" fmla="*/ 1 w 92"/>
                <a:gd name="T75" fmla="*/ 1 h 88"/>
                <a:gd name="T76" fmla="*/ 1 w 92"/>
                <a:gd name="T77" fmla="*/ 2 h 88"/>
                <a:gd name="T78" fmla="*/ 1 w 92"/>
                <a:gd name="T79" fmla="*/ 2 h 88"/>
                <a:gd name="T80" fmla="*/ 1 w 92"/>
                <a:gd name="T81" fmla="*/ 6 h 88"/>
                <a:gd name="T82" fmla="*/ 1 w 92"/>
                <a:gd name="T83" fmla="*/ 7 h 88"/>
                <a:gd name="T84" fmla="*/ 1 w 92"/>
                <a:gd name="T85" fmla="*/ 9 h 88"/>
                <a:gd name="T86" fmla="*/ 5 w 92"/>
                <a:gd name="T87" fmla="*/ 13 h 88"/>
                <a:gd name="T88" fmla="*/ 8 w 92"/>
                <a:gd name="T89" fmla="*/ 19 h 88"/>
                <a:gd name="T90" fmla="*/ 11 w 92"/>
                <a:gd name="T91" fmla="*/ 23 h 88"/>
                <a:gd name="T92" fmla="*/ 11 w 92"/>
                <a:gd name="T93" fmla="*/ 25 h 88"/>
                <a:gd name="T94" fmla="*/ 16 w 92"/>
                <a:gd name="T95" fmla="*/ 34 h 88"/>
                <a:gd name="T96" fmla="*/ 18 w 92"/>
                <a:gd name="T97" fmla="*/ 37 h 88"/>
                <a:gd name="T98" fmla="*/ 20 w 92"/>
                <a:gd name="T99" fmla="*/ 43 h 88"/>
                <a:gd name="T100" fmla="*/ 20 w 92"/>
                <a:gd name="T101" fmla="*/ 47 h 88"/>
                <a:gd name="T102" fmla="*/ 20 w 92"/>
                <a:gd name="T103" fmla="*/ 51 h 88"/>
                <a:gd name="T104" fmla="*/ 19 w 92"/>
                <a:gd name="T105" fmla="*/ 52 h 88"/>
                <a:gd name="T106" fmla="*/ 22 w 92"/>
                <a:gd name="T107" fmla="*/ 58 h 88"/>
                <a:gd name="T108" fmla="*/ 22 w 92"/>
                <a:gd name="T109" fmla="*/ 60 h 88"/>
                <a:gd name="T110" fmla="*/ 22 w 92"/>
                <a:gd name="T111" fmla="*/ 66 h 88"/>
                <a:gd name="T112" fmla="*/ 24 w 92"/>
                <a:gd name="T113" fmla="*/ 70 h 88"/>
                <a:gd name="T114" fmla="*/ 25 w 92"/>
                <a:gd name="T115" fmla="*/ 76 h 88"/>
                <a:gd name="T116" fmla="*/ 32 w 92"/>
                <a:gd name="T117" fmla="*/ 86 h 88"/>
                <a:gd name="T118" fmla="*/ 34 w 92"/>
                <a:gd name="T119" fmla="*/ 84 h 88"/>
                <a:gd name="T120" fmla="*/ 35 w 92"/>
                <a:gd name="T121" fmla="*/ 83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2" h="88">
                  <a:moveTo>
                    <a:pt x="35" y="83"/>
                  </a:moveTo>
                  <a:cubicBezTo>
                    <a:pt x="35" y="83"/>
                    <a:pt x="35" y="81"/>
                    <a:pt x="35" y="81"/>
                  </a:cubicBezTo>
                  <a:cubicBezTo>
                    <a:pt x="36" y="81"/>
                    <a:pt x="36" y="81"/>
                    <a:pt x="36" y="81"/>
                  </a:cubicBezTo>
                  <a:cubicBezTo>
                    <a:pt x="39" y="83"/>
                    <a:pt x="39" y="83"/>
                    <a:pt x="39" y="83"/>
                  </a:cubicBezTo>
                  <a:cubicBezTo>
                    <a:pt x="39" y="87"/>
                    <a:pt x="39" y="87"/>
                    <a:pt x="39" y="87"/>
                  </a:cubicBezTo>
                  <a:cubicBezTo>
                    <a:pt x="42" y="87"/>
                    <a:pt x="42" y="87"/>
                    <a:pt x="42" y="87"/>
                  </a:cubicBezTo>
                  <a:cubicBezTo>
                    <a:pt x="44" y="88"/>
                    <a:pt x="44" y="88"/>
                    <a:pt x="44" y="88"/>
                  </a:cubicBezTo>
                  <a:cubicBezTo>
                    <a:pt x="44" y="88"/>
                    <a:pt x="45" y="88"/>
                    <a:pt x="45" y="88"/>
                  </a:cubicBezTo>
                  <a:cubicBezTo>
                    <a:pt x="45" y="88"/>
                    <a:pt x="47" y="88"/>
                    <a:pt x="47" y="88"/>
                  </a:cubicBezTo>
                  <a:cubicBezTo>
                    <a:pt x="47" y="88"/>
                    <a:pt x="48" y="87"/>
                    <a:pt x="49" y="87"/>
                  </a:cubicBezTo>
                  <a:cubicBezTo>
                    <a:pt x="49" y="87"/>
                    <a:pt x="51" y="88"/>
                    <a:pt x="51" y="88"/>
                  </a:cubicBezTo>
                  <a:cubicBezTo>
                    <a:pt x="53" y="85"/>
                    <a:pt x="53" y="85"/>
                    <a:pt x="53" y="85"/>
                  </a:cubicBezTo>
                  <a:cubicBezTo>
                    <a:pt x="56" y="84"/>
                    <a:pt x="56" y="84"/>
                    <a:pt x="56" y="84"/>
                  </a:cubicBezTo>
                  <a:cubicBezTo>
                    <a:pt x="56" y="36"/>
                    <a:pt x="56" y="36"/>
                    <a:pt x="56" y="36"/>
                  </a:cubicBezTo>
                  <a:cubicBezTo>
                    <a:pt x="63" y="35"/>
                    <a:pt x="63" y="35"/>
                    <a:pt x="63" y="35"/>
                  </a:cubicBezTo>
                  <a:cubicBezTo>
                    <a:pt x="63" y="9"/>
                    <a:pt x="63" y="9"/>
                    <a:pt x="63" y="9"/>
                  </a:cubicBezTo>
                  <a:cubicBezTo>
                    <a:pt x="79" y="7"/>
                    <a:pt x="79" y="7"/>
                    <a:pt x="79" y="7"/>
                  </a:cubicBezTo>
                  <a:cubicBezTo>
                    <a:pt x="81" y="10"/>
                    <a:pt x="81" y="10"/>
                    <a:pt x="81" y="10"/>
                  </a:cubicBezTo>
                  <a:cubicBezTo>
                    <a:pt x="85" y="7"/>
                    <a:pt x="85" y="7"/>
                    <a:pt x="85" y="7"/>
                  </a:cubicBezTo>
                  <a:cubicBezTo>
                    <a:pt x="87" y="7"/>
                    <a:pt x="87" y="7"/>
                    <a:pt x="87" y="7"/>
                  </a:cubicBezTo>
                  <a:cubicBezTo>
                    <a:pt x="87" y="7"/>
                    <a:pt x="87" y="7"/>
                    <a:pt x="87" y="7"/>
                  </a:cubicBezTo>
                  <a:cubicBezTo>
                    <a:pt x="90" y="5"/>
                    <a:pt x="90" y="5"/>
                    <a:pt x="90" y="5"/>
                  </a:cubicBezTo>
                  <a:cubicBezTo>
                    <a:pt x="92" y="5"/>
                    <a:pt x="92" y="5"/>
                    <a:pt x="92" y="5"/>
                  </a:cubicBezTo>
                  <a:cubicBezTo>
                    <a:pt x="90" y="4"/>
                    <a:pt x="90" y="4"/>
                    <a:pt x="90" y="4"/>
                  </a:cubicBezTo>
                  <a:cubicBezTo>
                    <a:pt x="85" y="3"/>
                    <a:pt x="85" y="3"/>
                    <a:pt x="85" y="3"/>
                  </a:cubicBezTo>
                  <a:cubicBezTo>
                    <a:pt x="79" y="4"/>
                    <a:pt x="79" y="4"/>
                    <a:pt x="79" y="4"/>
                  </a:cubicBezTo>
                  <a:cubicBezTo>
                    <a:pt x="64" y="7"/>
                    <a:pt x="64" y="7"/>
                    <a:pt x="64" y="7"/>
                  </a:cubicBezTo>
                  <a:cubicBezTo>
                    <a:pt x="61" y="7"/>
                    <a:pt x="61" y="7"/>
                    <a:pt x="61" y="7"/>
                  </a:cubicBezTo>
                  <a:cubicBezTo>
                    <a:pt x="58" y="6"/>
                    <a:pt x="58" y="6"/>
                    <a:pt x="58" y="6"/>
                  </a:cubicBezTo>
                  <a:cubicBezTo>
                    <a:pt x="48" y="6"/>
                    <a:pt x="48" y="6"/>
                    <a:pt x="48" y="6"/>
                  </a:cubicBezTo>
                  <a:cubicBezTo>
                    <a:pt x="45" y="3"/>
                    <a:pt x="45" y="3"/>
                    <a:pt x="45" y="3"/>
                  </a:cubicBezTo>
                  <a:cubicBezTo>
                    <a:pt x="15" y="3"/>
                    <a:pt x="15" y="3"/>
                    <a:pt x="15" y="3"/>
                  </a:cubicBezTo>
                  <a:cubicBezTo>
                    <a:pt x="11" y="0"/>
                    <a:pt x="11" y="0"/>
                    <a:pt x="11" y="0"/>
                  </a:cubicBezTo>
                  <a:cubicBezTo>
                    <a:pt x="9" y="0"/>
                    <a:pt x="9" y="0"/>
                    <a:pt x="9" y="0"/>
                  </a:cubicBezTo>
                  <a:cubicBezTo>
                    <a:pt x="5" y="2"/>
                    <a:pt x="5" y="2"/>
                    <a:pt x="5" y="2"/>
                  </a:cubicBezTo>
                  <a:cubicBezTo>
                    <a:pt x="4" y="1"/>
                    <a:pt x="4" y="1"/>
                    <a:pt x="4" y="1"/>
                  </a:cubicBezTo>
                  <a:cubicBezTo>
                    <a:pt x="2" y="1"/>
                    <a:pt x="2" y="1"/>
                    <a:pt x="2" y="1"/>
                  </a:cubicBezTo>
                  <a:cubicBezTo>
                    <a:pt x="1" y="1"/>
                    <a:pt x="1" y="1"/>
                    <a:pt x="1" y="1"/>
                  </a:cubicBezTo>
                  <a:cubicBezTo>
                    <a:pt x="1" y="1"/>
                    <a:pt x="1" y="2"/>
                    <a:pt x="1" y="2"/>
                  </a:cubicBezTo>
                  <a:cubicBezTo>
                    <a:pt x="1" y="2"/>
                    <a:pt x="1" y="2"/>
                    <a:pt x="1" y="2"/>
                  </a:cubicBezTo>
                  <a:cubicBezTo>
                    <a:pt x="0" y="3"/>
                    <a:pt x="0" y="5"/>
                    <a:pt x="1" y="6"/>
                  </a:cubicBezTo>
                  <a:cubicBezTo>
                    <a:pt x="1" y="6"/>
                    <a:pt x="1" y="7"/>
                    <a:pt x="1" y="7"/>
                  </a:cubicBezTo>
                  <a:cubicBezTo>
                    <a:pt x="1" y="7"/>
                    <a:pt x="1" y="8"/>
                    <a:pt x="1" y="9"/>
                  </a:cubicBezTo>
                  <a:cubicBezTo>
                    <a:pt x="2" y="10"/>
                    <a:pt x="4" y="11"/>
                    <a:pt x="5" y="13"/>
                  </a:cubicBezTo>
                  <a:cubicBezTo>
                    <a:pt x="6" y="14"/>
                    <a:pt x="7" y="17"/>
                    <a:pt x="8" y="19"/>
                  </a:cubicBezTo>
                  <a:cubicBezTo>
                    <a:pt x="9" y="20"/>
                    <a:pt x="9" y="22"/>
                    <a:pt x="11" y="23"/>
                  </a:cubicBezTo>
                  <a:cubicBezTo>
                    <a:pt x="11" y="24"/>
                    <a:pt x="11" y="25"/>
                    <a:pt x="11" y="25"/>
                  </a:cubicBezTo>
                  <a:cubicBezTo>
                    <a:pt x="12" y="28"/>
                    <a:pt x="14" y="31"/>
                    <a:pt x="16" y="34"/>
                  </a:cubicBezTo>
                  <a:cubicBezTo>
                    <a:pt x="16" y="35"/>
                    <a:pt x="17" y="36"/>
                    <a:pt x="18" y="37"/>
                  </a:cubicBezTo>
                  <a:cubicBezTo>
                    <a:pt x="19" y="39"/>
                    <a:pt x="21" y="40"/>
                    <a:pt x="20" y="43"/>
                  </a:cubicBezTo>
                  <a:cubicBezTo>
                    <a:pt x="19" y="44"/>
                    <a:pt x="19" y="45"/>
                    <a:pt x="20" y="47"/>
                  </a:cubicBezTo>
                  <a:cubicBezTo>
                    <a:pt x="20" y="48"/>
                    <a:pt x="20" y="49"/>
                    <a:pt x="20" y="51"/>
                  </a:cubicBezTo>
                  <a:cubicBezTo>
                    <a:pt x="19" y="51"/>
                    <a:pt x="19" y="52"/>
                    <a:pt x="19" y="52"/>
                  </a:cubicBezTo>
                  <a:cubicBezTo>
                    <a:pt x="20" y="54"/>
                    <a:pt x="21" y="56"/>
                    <a:pt x="22" y="58"/>
                  </a:cubicBezTo>
                  <a:cubicBezTo>
                    <a:pt x="22" y="59"/>
                    <a:pt x="22" y="59"/>
                    <a:pt x="22" y="60"/>
                  </a:cubicBezTo>
                  <a:cubicBezTo>
                    <a:pt x="22" y="62"/>
                    <a:pt x="22" y="64"/>
                    <a:pt x="22" y="66"/>
                  </a:cubicBezTo>
                  <a:cubicBezTo>
                    <a:pt x="23" y="67"/>
                    <a:pt x="24" y="69"/>
                    <a:pt x="24" y="70"/>
                  </a:cubicBezTo>
                  <a:cubicBezTo>
                    <a:pt x="24" y="72"/>
                    <a:pt x="24" y="74"/>
                    <a:pt x="25" y="76"/>
                  </a:cubicBezTo>
                  <a:cubicBezTo>
                    <a:pt x="26" y="80"/>
                    <a:pt x="29" y="83"/>
                    <a:pt x="32" y="86"/>
                  </a:cubicBezTo>
                  <a:cubicBezTo>
                    <a:pt x="34" y="84"/>
                    <a:pt x="34" y="84"/>
                    <a:pt x="34" y="84"/>
                  </a:cubicBezTo>
                  <a:cubicBezTo>
                    <a:pt x="34" y="84"/>
                    <a:pt x="35" y="83"/>
                    <a:pt x="35" y="83"/>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37" name="Freeform 896">
              <a:extLst>
                <a:ext uri="{FF2B5EF4-FFF2-40B4-BE49-F238E27FC236}">
                  <a16:creationId xmlns:a16="http://schemas.microsoft.com/office/drawing/2014/main" id="{C6930EC5-AB6B-4B97-DD94-E1D2E779F37C}"/>
                </a:ext>
              </a:extLst>
            </p:cNvPr>
            <p:cNvSpPr>
              <a:spLocks/>
            </p:cNvSpPr>
            <p:nvPr/>
          </p:nvSpPr>
          <p:spPr bwMode="auto">
            <a:xfrm>
              <a:off x="6229350" y="5187950"/>
              <a:ext cx="303212" cy="490538"/>
            </a:xfrm>
            <a:custGeom>
              <a:avLst/>
              <a:gdLst>
                <a:gd name="T0" fmla="*/ 53 w 73"/>
                <a:gd name="T1" fmla="*/ 5 h 118"/>
                <a:gd name="T2" fmla="*/ 44 w 73"/>
                <a:gd name="T3" fmla="*/ 8 h 118"/>
                <a:gd name="T4" fmla="*/ 40 w 73"/>
                <a:gd name="T5" fmla="*/ 9 h 118"/>
                <a:gd name="T6" fmla="*/ 38 w 73"/>
                <a:gd name="T7" fmla="*/ 7 h 118"/>
                <a:gd name="T8" fmla="*/ 30 w 73"/>
                <a:gd name="T9" fmla="*/ 8 h 118"/>
                <a:gd name="T10" fmla="*/ 29 w 73"/>
                <a:gd name="T11" fmla="*/ 20 h 118"/>
                <a:gd name="T12" fmla="*/ 38 w 73"/>
                <a:gd name="T13" fmla="*/ 29 h 118"/>
                <a:gd name="T14" fmla="*/ 37 w 73"/>
                <a:gd name="T15" fmla="*/ 33 h 118"/>
                <a:gd name="T16" fmla="*/ 35 w 73"/>
                <a:gd name="T17" fmla="*/ 39 h 118"/>
                <a:gd name="T18" fmla="*/ 34 w 73"/>
                <a:gd name="T19" fmla="*/ 44 h 118"/>
                <a:gd name="T20" fmla="*/ 33 w 73"/>
                <a:gd name="T21" fmla="*/ 47 h 118"/>
                <a:gd name="T22" fmla="*/ 30 w 73"/>
                <a:gd name="T23" fmla="*/ 42 h 118"/>
                <a:gd name="T24" fmla="*/ 29 w 73"/>
                <a:gd name="T25" fmla="*/ 33 h 118"/>
                <a:gd name="T26" fmla="*/ 28 w 73"/>
                <a:gd name="T27" fmla="*/ 28 h 118"/>
                <a:gd name="T28" fmla="*/ 23 w 73"/>
                <a:gd name="T29" fmla="*/ 29 h 118"/>
                <a:gd name="T30" fmla="*/ 19 w 73"/>
                <a:gd name="T31" fmla="*/ 25 h 118"/>
                <a:gd name="T32" fmla="*/ 1 w 73"/>
                <a:gd name="T33" fmla="*/ 36 h 118"/>
                <a:gd name="T34" fmla="*/ 6 w 73"/>
                <a:gd name="T35" fmla="*/ 39 h 118"/>
                <a:gd name="T36" fmla="*/ 14 w 73"/>
                <a:gd name="T37" fmla="*/ 42 h 118"/>
                <a:gd name="T38" fmla="*/ 18 w 73"/>
                <a:gd name="T39" fmla="*/ 43 h 118"/>
                <a:gd name="T40" fmla="*/ 18 w 73"/>
                <a:gd name="T41" fmla="*/ 48 h 118"/>
                <a:gd name="T42" fmla="*/ 18 w 73"/>
                <a:gd name="T43" fmla="*/ 50 h 118"/>
                <a:gd name="T44" fmla="*/ 18 w 73"/>
                <a:gd name="T45" fmla="*/ 52 h 118"/>
                <a:gd name="T46" fmla="*/ 18 w 73"/>
                <a:gd name="T47" fmla="*/ 54 h 118"/>
                <a:gd name="T48" fmla="*/ 18 w 73"/>
                <a:gd name="T49" fmla="*/ 57 h 118"/>
                <a:gd name="T50" fmla="*/ 18 w 73"/>
                <a:gd name="T51" fmla="*/ 57 h 118"/>
                <a:gd name="T52" fmla="*/ 16 w 73"/>
                <a:gd name="T53" fmla="*/ 59 h 118"/>
                <a:gd name="T54" fmla="*/ 18 w 73"/>
                <a:gd name="T55" fmla="*/ 61 h 118"/>
                <a:gd name="T56" fmla="*/ 17 w 73"/>
                <a:gd name="T57" fmla="*/ 65 h 118"/>
                <a:gd name="T58" fmla="*/ 19 w 73"/>
                <a:gd name="T59" fmla="*/ 66 h 118"/>
                <a:gd name="T60" fmla="*/ 15 w 73"/>
                <a:gd name="T61" fmla="*/ 72 h 118"/>
                <a:gd name="T62" fmla="*/ 14 w 73"/>
                <a:gd name="T63" fmla="*/ 76 h 118"/>
                <a:gd name="T64" fmla="*/ 7 w 73"/>
                <a:gd name="T65" fmla="*/ 85 h 118"/>
                <a:gd name="T66" fmla="*/ 11 w 73"/>
                <a:gd name="T67" fmla="*/ 99 h 118"/>
                <a:gd name="T68" fmla="*/ 12 w 73"/>
                <a:gd name="T69" fmla="*/ 112 h 118"/>
                <a:gd name="T70" fmla="*/ 18 w 73"/>
                <a:gd name="T71" fmla="*/ 118 h 118"/>
                <a:gd name="T72" fmla="*/ 18 w 73"/>
                <a:gd name="T73" fmla="*/ 114 h 118"/>
                <a:gd name="T74" fmla="*/ 17 w 73"/>
                <a:gd name="T75" fmla="*/ 111 h 118"/>
                <a:gd name="T76" fmla="*/ 22 w 73"/>
                <a:gd name="T77" fmla="*/ 106 h 118"/>
                <a:gd name="T78" fmla="*/ 36 w 73"/>
                <a:gd name="T79" fmla="*/ 96 h 118"/>
                <a:gd name="T80" fmla="*/ 36 w 73"/>
                <a:gd name="T81" fmla="*/ 93 h 118"/>
                <a:gd name="T82" fmla="*/ 37 w 73"/>
                <a:gd name="T83" fmla="*/ 86 h 118"/>
                <a:gd name="T84" fmla="*/ 35 w 73"/>
                <a:gd name="T85" fmla="*/ 83 h 118"/>
                <a:gd name="T86" fmla="*/ 33 w 73"/>
                <a:gd name="T87" fmla="*/ 75 h 118"/>
                <a:gd name="T88" fmla="*/ 31 w 73"/>
                <a:gd name="T89" fmla="*/ 70 h 118"/>
                <a:gd name="T90" fmla="*/ 33 w 73"/>
                <a:gd name="T91" fmla="*/ 66 h 118"/>
                <a:gd name="T92" fmla="*/ 34 w 73"/>
                <a:gd name="T93" fmla="*/ 65 h 118"/>
                <a:gd name="T94" fmla="*/ 42 w 73"/>
                <a:gd name="T95" fmla="*/ 59 h 118"/>
                <a:gd name="T96" fmla="*/ 48 w 73"/>
                <a:gd name="T97" fmla="*/ 52 h 118"/>
                <a:gd name="T98" fmla="*/ 59 w 73"/>
                <a:gd name="T99" fmla="*/ 47 h 118"/>
                <a:gd name="T100" fmla="*/ 64 w 73"/>
                <a:gd name="T101" fmla="*/ 44 h 118"/>
                <a:gd name="T102" fmla="*/ 67 w 73"/>
                <a:gd name="T103" fmla="*/ 39 h 118"/>
                <a:gd name="T104" fmla="*/ 72 w 73"/>
                <a:gd name="T105" fmla="*/ 31 h 118"/>
                <a:gd name="T106" fmla="*/ 70 w 73"/>
                <a:gd name="T107" fmla="*/ 26 h 118"/>
                <a:gd name="T108" fmla="*/ 69 w 73"/>
                <a:gd name="T109" fmla="*/ 7 h 118"/>
                <a:gd name="T110" fmla="*/ 69 w 73"/>
                <a:gd name="T111" fmla="*/ 0 h 118"/>
                <a:gd name="T112" fmla="*/ 56 w 73"/>
                <a:gd name="T113" fmla="*/ 7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3" h="118">
                  <a:moveTo>
                    <a:pt x="56" y="7"/>
                  </a:moveTo>
                  <a:cubicBezTo>
                    <a:pt x="53" y="5"/>
                    <a:pt x="53" y="5"/>
                    <a:pt x="53" y="5"/>
                  </a:cubicBezTo>
                  <a:cubicBezTo>
                    <a:pt x="48" y="9"/>
                    <a:pt x="48" y="9"/>
                    <a:pt x="48" y="9"/>
                  </a:cubicBezTo>
                  <a:cubicBezTo>
                    <a:pt x="44" y="8"/>
                    <a:pt x="44" y="8"/>
                    <a:pt x="44" y="8"/>
                  </a:cubicBezTo>
                  <a:cubicBezTo>
                    <a:pt x="43" y="9"/>
                    <a:pt x="43" y="9"/>
                    <a:pt x="43" y="9"/>
                  </a:cubicBezTo>
                  <a:cubicBezTo>
                    <a:pt x="40" y="9"/>
                    <a:pt x="40" y="9"/>
                    <a:pt x="40" y="9"/>
                  </a:cubicBezTo>
                  <a:cubicBezTo>
                    <a:pt x="40" y="7"/>
                    <a:pt x="40" y="7"/>
                    <a:pt x="40" y="7"/>
                  </a:cubicBezTo>
                  <a:cubicBezTo>
                    <a:pt x="38" y="7"/>
                    <a:pt x="38" y="7"/>
                    <a:pt x="38" y="7"/>
                  </a:cubicBezTo>
                  <a:cubicBezTo>
                    <a:pt x="36" y="8"/>
                    <a:pt x="36" y="8"/>
                    <a:pt x="36" y="8"/>
                  </a:cubicBezTo>
                  <a:cubicBezTo>
                    <a:pt x="30" y="8"/>
                    <a:pt x="30" y="8"/>
                    <a:pt x="30" y="8"/>
                  </a:cubicBezTo>
                  <a:cubicBezTo>
                    <a:pt x="28" y="12"/>
                    <a:pt x="28" y="12"/>
                    <a:pt x="28" y="12"/>
                  </a:cubicBezTo>
                  <a:cubicBezTo>
                    <a:pt x="29" y="20"/>
                    <a:pt x="29" y="20"/>
                    <a:pt x="29" y="20"/>
                  </a:cubicBezTo>
                  <a:cubicBezTo>
                    <a:pt x="33" y="22"/>
                    <a:pt x="33" y="22"/>
                    <a:pt x="33" y="22"/>
                  </a:cubicBezTo>
                  <a:cubicBezTo>
                    <a:pt x="38" y="29"/>
                    <a:pt x="38" y="29"/>
                    <a:pt x="38" y="29"/>
                  </a:cubicBezTo>
                  <a:cubicBezTo>
                    <a:pt x="38" y="32"/>
                    <a:pt x="38" y="32"/>
                    <a:pt x="38" y="32"/>
                  </a:cubicBezTo>
                  <a:cubicBezTo>
                    <a:pt x="37" y="33"/>
                    <a:pt x="37" y="33"/>
                    <a:pt x="37" y="33"/>
                  </a:cubicBezTo>
                  <a:cubicBezTo>
                    <a:pt x="37" y="39"/>
                    <a:pt x="37" y="39"/>
                    <a:pt x="37" y="39"/>
                  </a:cubicBezTo>
                  <a:cubicBezTo>
                    <a:pt x="35" y="39"/>
                    <a:pt x="35" y="39"/>
                    <a:pt x="35" y="39"/>
                  </a:cubicBezTo>
                  <a:cubicBezTo>
                    <a:pt x="33" y="42"/>
                    <a:pt x="33" y="42"/>
                    <a:pt x="33" y="42"/>
                  </a:cubicBezTo>
                  <a:cubicBezTo>
                    <a:pt x="34" y="44"/>
                    <a:pt x="34" y="44"/>
                    <a:pt x="34" y="44"/>
                  </a:cubicBezTo>
                  <a:cubicBezTo>
                    <a:pt x="34" y="47"/>
                    <a:pt x="34" y="47"/>
                    <a:pt x="34" y="47"/>
                  </a:cubicBezTo>
                  <a:cubicBezTo>
                    <a:pt x="33" y="47"/>
                    <a:pt x="33" y="47"/>
                    <a:pt x="33" y="47"/>
                  </a:cubicBezTo>
                  <a:cubicBezTo>
                    <a:pt x="33" y="45"/>
                    <a:pt x="33" y="45"/>
                    <a:pt x="33" y="45"/>
                  </a:cubicBezTo>
                  <a:cubicBezTo>
                    <a:pt x="30" y="42"/>
                    <a:pt x="30" y="42"/>
                    <a:pt x="30" y="42"/>
                  </a:cubicBezTo>
                  <a:cubicBezTo>
                    <a:pt x="27" y="38"/>
                    <a:pt x="27" y="38"/>
                    <a:pt x="27" y="38"/>
                  </a:cubicBezTo>
                  <a:cubicBezTo>
                    <a:pt x="29" y="33"/>
                    <a:pt x="29" y="33"/>
                    <a:pt x="29" y="33"/>
                  </a:cubicBezTo>
                  <a:cubicBezTo>
                    <a:pt x="29" y="29"/>
                    <a:pt x="29" y="29"/>
                    <a:pt x="29" y="29"/>
                  </a:cubicBezTo>
                  <a:cubicBezTo>
                    <a:pt x="28" y="28"/>
                    <a:pt x="28" y="28"/>
                    <a:pt x="28" y="28"/>
                  </a:cubicBezTo>
                  <a:cubicBezTo>
                    <a:pt x="24" y="28"/>
                    <a:pt x="24" y="28"/>
                    <a:pt x="24" y="28"/>
                  </a:cubicBezTo>
                  <a:cubicBezTo>
                    <a:pt x="23" y="29"/>
                    <a:pt x="23" y="29"/>
                    <a:pt x="23" y="29"/>
                  </a:cubicBezTo>
                  <a:cubicBezTo>
                    <a:pt x="20" y="25"/>
                    <a:pt x="20" y="25"/>
                    <a:pt x="20" y="25"/>
                  </a:cubicBezTo>
                  <a:cubicBezTo>
                    <a:pt x="19" y="25"/>
                    <a:pt x="19" y="25"/>
                    <a:pt x="19" y="25"/>
                  </a:cubicBezTo>
                  <a:cubicBezTo>
                    <a:pt x="0" y="32"/>
                    <a:pt x="0" y="32"/>
                    <a:pt x="0" y="32"/>
                  </a:cubicBezTo>
                  <a:cubicBezTo>
                    <a:pt x="1" y="36"/>
                    <a:pt x="1" y="36"/>
                    <a:pt x="1" y="36"/>
                  </a:cubicBezTo>
                  <a:cubicBezTo>
                    <a:pt x="1" y="39"/>
                    <a:pt x="1" y="39"/>
                    <a:pt x="1" y="39"/>
                  </a:cubicBezTo>
                  <a:cubicBezTo>
                    <a:pt x="6" y="39"/>
                    <a:pt x="6" y="39"/>
                    <a:pt x="6" y="39"/>
                  </a:cubicBezTo>
                  <a:cubicBezTo>
                    <a:pt x="11" y="42"/>
                    <a:pt x="11" y="42"/>
                    <a:pt x="11" y="42"/>
                  </a:cubicBezTo>
                  <a:cubicBezTo>
                    <a:pt x="14" y="42"/>
                    <a:pt x="14" y="42"/>
                    <a:pt x="14" y="42"/>
                  </a:cubicBezTo>
                  <a:cubicBezTo>
                    <a:pt x="17" y="43"/>
                    <a:pt x="17" y="43"/>
                    <a:pt x="17" y="43"/>
                  </a:cubicBezTo>
                  <a:cubicBezTo>
                    <a:pt x="18" y="43"/>
                    <a:pt x="18" y="43"/>
                    <a:pt x="18" y="43"/>
                  </a:cubicBezTo>
                  <a:cubicBezTo>
                    <a:pt x="17" y="45"/>
                    <a:pt x="17" y="45"/>
                    <a:pt x="17" y="45"/>
                  </a:cubicBezTo>
                  <a:cubicBezTo>
                    <a:pt x="18" y="48"/>
                    <a:pt x="18" y="48"/>
                    <a:pt x="18" y="48"/>
                  </a:cubicBezTo>
                  <a:cubicBezTo>
                    <a:pt x="18" y="50"/>
                    <a:pt x="18" y="50"/>
                    <a:pt x="18" y="50"/>
                  </a:cubicBezTo>
                  <a:cubicBezTo>
                    <a:pt x="18" y="50"/>
                    <a:pt x="18" y="50"/>
                    <a:pt x="18" y="50"/>
                  </a:cubicBezTo>
                  <a:cubicBezTo>
                    <a:pt x="18" y="50"/>
                    <a:pt x="18" y="52"/>
                    <a:pt x="18" y="52"/>
                  </a:cubicBezTo>
                  <a:cubicBezTo>
                    <a:pt x="18" y="52"/>
                    <a:pt x="18" y="52"/>
                    <a:pt x="18" y="52"/>
                  </a:cubicBezTo>
                  <a:cubicBezTo>
                    <a:pt x="18" y="52"/>
                    <a:pt x="18" y="53"/>
                    <a:pt x="18" y="53"/>
                  </a:cubicBezTo>
                  <a:cubicBezTo>
                    <a:pt x="18" y="53"/>
                    <a:pt x="18" y="54"/>
                    <a:pt x="18" y="54"/>
                  </a:cubicBezTo>
                  <a:cubicBezTo>
                    <a:pt x="18" y="54"/>
                    <a:pt x="19" y="56"/>
                    <a:pt x="19" y="56"/>
                  </a:cubicBezTo>
                  <a:cubicBezTo>
                    <a:pt x="18" y="57"/>
                    <a:pt x="18" y="57"/>
                    <a:pt x="18" y="57"/>
                  </a:cubicBezTo>
                  <a:cubicBezTo>
                    <a:pt x="18" y="57"/>
                    <a:pt x="18" y="57"/>
                    <a:pt x="18" y="57"/>
                  </a:cubicBezTo>
                  <a:cubicBezTo>
                    <a:pt x="18" y="57"/>
                    <a:pt x="18" y="57"/>
                    <a:pt x="18" y="57"/>
                  </a:cubicBezTo>
                  <a:cubicBezTo>
                    <a:pt x="18" y="58"/>
                    <a:pt x="18" y="58"/>
                    <a:pt x="18" y="58"/>
                  </a:cubicBezTo>
                  <a:cubicBezTo>
                    <a:pt x="16" y="59"/>
                    <a:pt x="16" y="59"/>
                    <a:pt x="16" y="59"/>
                  </a:cubicBezTo>
                  <a:cubicBezTo>
                    <a:pt x="16" y="60"/>
                    <a:pt x="16" y="60"/>
                    <a:pt x="16" y="60"/>
                  </a:cubicBezTo>
                  <a:cubicBezTo>
                    <a:pt x="18" y="61"/>
                    <a:pt x="18" y="61"/>
                    <a:pt x="18" y="61"/>
                  </a:cubicBezTo>
                  <a:cubicBezTo>
                    <a:pt x="17" y="63"/>
                    <a:pt x="17" y="63"/>
                    <a:pt x="17" y="63"/>
                  </a:cubicBezTo>
                  <a:cubicBezTo>
                    <a:pt x="17" y="65"/>
                    <a:pt x="17" y="65"/>
                    <a:pt x="17" y="65"/>
                  </a:cubicBezTo>
                  <a:cubicBezTo>
                    <a:pt x="19" y="66"/>
                    <a:pt x="19" y="66"/>
                    <a:pt x="19" y="66"/>
                  </a:cubicBezTo>
                  <a:cubicBezTo>
                    <a:pt x="19" y="66"/>
                    <a:pt x="19" y="66"/>
                    <a:pt x="19" y="66"/>
                  </a:cubicBezTo>
                  <a:cubicBezTo>
                    <a:pt x="19" y="67"/>
                    <a:pt x="19" y="67"/>
                    <a:pt x="19" y="67"/>
                  </a:cubicBezTo>
                  <a:cubicBezTo>
                    <a:pt x="15" y="72"/>
                    <a:pt x="15" y="72"/>
                    <a:pt x="15" y="72"/>
                  </a:cubicBezTo>
                  <a:cubicBezTo>
                    <a:pt x="15" y="74"/>
                    <a:pt x="15" y="74"/>
                    <a:pt x="15" y="74"/>
                  </a:cubicBezTo>
                  <a:cubicBezTo>
                    <a:pt x="14" y="76"/>
                    <a:pt x="14" y="76"/>
                    <a:pt x="14" y="76"/>
                  </a:cubicBezTo>
                  <a:cubicBezTo>
                    <a:pt x="15" y="77"/>
                    <a:pt x="15" y="77"/>
                    <a:pt x="15" y="77"/>
                  </a:cubicBezTo>
                  <a:cubicBezTo>
                    <a:pt x="7" y="85"/>
                    <a:pt x="7" y="85"/>
                    <a:pt x="7" y="85"/>
                  </a:cubicBezTo>
                  <a:cubicBezTo>
                    <a:pt x="9" y="93"/>
                    <a:pt x="9" y="93"/>
                    <a:pt x="9" y="93"/>
                  </a:cubicBezTo>
                  <a:cubicBezTo>
                    <a:pt x="11" y="99"/>
                    <a:pt x="11" y="99"/>
                    <a:pt x="11" y="99"/>
                  </a:cubicBezTo>
                  <a:cubicBezTo>
                    <a:pt x="11" y="111"/>
                    <a:pt x="11" y="111"/>
                    <a:pt x="11" y="111"/>
                  </a:cubicBezTo>
                  <a:cubicBezTo>
                    <a:pt x="12" y="112"/>
                    <a:pt x="12" y="112"/>
                    <a:pt x="12" y="112"/>
                  </a:cubicBezTo>
                  <a:cubicBezTo>
                    <a:pt x="12" y="118"/>
                    <a:pt x="12" y="118"/>
                    <a:pt x="12" y="118"/>
                  </a:cubicBezTo>
                  <a:cubicBezTo>
                    <a:pt x="18" y="118"/>
                    <a:pt x="18" y="118"/>
                    <a:pt x="18" y="118"/>
                  </a:cubicBezTo>
                  <a:cubicBezTo>
                    <a:pt x="19" y="117"/>
                    <a:pt x="19" y="116"/>
                    <a:pt x="18" y="115"/>
                  </a:cubicBezTo>
                  <a:cubicBezTo>
                    <a:pt x="18" y="114"/>
                    <a:pt x="18" y="114"/>
                    <a:pt x="18" y="114"/>
                  </a:cubicBezTo>
                  <a:cubicBezTo>
                    <a:pt x="17" y="114"/>
                    <a:pt x="17" y="113"/>
                    <a:pt x="17" y="113"/>
                  </a:cubicBezTo>
                  <a:cubicBezTo>
                    <a:pt x="17" y="112"/>
                    <a:pt x="17" y="111"/>
                    <a:pt x="17" y="111"/>
                  </a:cubicBezTo>
                  <a:cubicBezTo>
                    <a:pt x="18" y="109"/>
                    <a:pt x="20" y="108"/>
                    <a:pt x="20" y="107"/>
                  </a:cubicBezTo>
                  <a:cubicBezTo>
                    <a:pt x="21" y="107"/>
                    <a:pt x="21" y="107"/>
                    <a:pt x="22" y="106"/>
                  </a:cubicBezTo>
                  <a:cubicBezTo>
                    <a:pt x="24" y="106"/>
                    <a:pt x="25" y="105"/>
                    <a:pt x="27" y="104"/>
                  </a:cubicBezTo>
                  <a:cubicBezTo>
                    <a:pt x="31" y="103"/>
                    <a:pt x="35" y="102"/>
                    <a:pt x="36" y="96"/>
                  </a:cubicBezTo>
                  <a:cubicBezTo>
                    <a:pt x="34" y="97"/>
                    <a:pt x="35" y="95"/>
                    <a:pt x="35" y="94"/>
                  </a:cubicBezTo>
                  <a:cubicBezTo>
                    <a:pt x="36" y="94"/>
                    <a:pt x="36" y="94"/>
                    <a:pt x="36" y="93"/>
                  </a:cubicBezTo>
                  <a:cubicBezTo>
                    <a:pt x="36" y="92"/>
                    <a:pt x="36" y="91"/>
                    <a:pt x="36" y="90"/>
                  </a:cubicBezTo>
                  <a:cubicBezTo>
                    <a:pt x="37" y="89"/>
                    <a:pt x="37" y="88"/>
                    <a:pt x="37" y="86"/>
                  </a:cubicBezTo>
                  <a:cubicBezTo>
                    <a:pt x="37" y="85"/>
                    <a:pt x="37" y="84"/>
                    <a:pt x="35" y="84"/>
                  </a:cubicBezTo>
                  <a:cubicBezTo>
                    <a:pt x="35" y="84"/>
                    <a:pt x="35" y="83"/>
                    <a:pt x="35" y="83"/>
                  </a:cubicBezTo>
                  <a:cubicBezTo>
                    <a:pt x="35" y="82"/>
                    <a:pt x="35" y="80"/>
                    <a:pt x="34" y="80"/>
                  </a:cubicBezTo>
                  <a:cubicBezTo>
                    <a:pt x="33" y="78"/>
                    <a:pt x="33" y="77"/>
                    <a:pt x="33" y="75"/>
                  </a:cubicBezTo>
                  <a:cubicBezTo>
                    <a:pt x="33" y="74"/>
                    <a:pt x="33" y="73"/>
                    <a:pt x="32" y="73"/>
                  </a:cubicBezTo>
                  <a:cubicBezTo>
                    <a:pt x="31" y="73"/>
                    <a:pt x="31" y="71"/>
                    <a:pt x="31" y="70"/>
                  </a:cubicBezTo>
                  <a:cubicBezTo>
                    <a:pt x="31" y="70"/>
                    <a:pt x="31" y="70"/>
                    <a:pt x="31" y="69"/>
                  </a:cubicBezTo>
                  <a:cubicBezTo>
                    <a:pt x="31" y="68"/>
                    <a:pt x="32" y="67"/>
                    <a:pt x="33" y="66"/>
                  </a:cubicBezTo>
                  <a:cubicBezTo>
                    <a:pt x="33" y="66"/>
                    <a:pt x="33" y="66"/>
                    <a:pt x="33" y="66"/>
                  </a:cubicBezTo>
                  <a:cubicBezTo>
                    <a:pt x="34" y="66"/>
                    <a:pt x="34" y="65"/>
                    <a:pt x="34" y="65"/>
                  </a:cubicBezTo>
                  <a:cubicBezTo>
                    <a:pt x="36" y="64"/>
                    <a:pt x="37" y="61"/>
                    <a:pt x="40" y="60"/>
                  </a:cubicBezTo>
                  <a:cubicBezTo>
                    <a:pt x="41" y="60"/>
                    <a:pt x="41" y="60"/>
                    <a:pt x="42" y="59"/>
                  </a:cubicBezTo>
                  <a:cubicBezTo>
                    <a:pt x="42" y="58"/>
                    <a:pt x="44" y="57"/>
                    <a:pt x="45" y="55"/>
                  </a:cubicBezTo>
                  <a:cubicBezTo>
                    <a:pt x="45" y="54"/>
                    <a:pt x="47" y="53"/>
                    <a:pt x="48" y="52"/>
                  </a:cubicBezTo>
                  <a:cubicBezTo>
                    <a:pt x="49" y="51"/>
                    <a:pt x="51" y="50"/>
                    <a:pt x="53" y="49"/>
                  </a:cubicBezTo>
                  <a:cubicBezTo>
                    <a:pt x="55" y="48"/>
                    <a:pt x="57" y="47"/>
                    <a:pt x="59" y="47"/>
                  </a:cubicBezTo>
                  <a:cubicBezTo>
                    <a:pt x="59" y="46"/>
                    <a:pt x="61" y="47"/>
                    <a:pt x="61" y="46"/>
                  </a:cubicBezTo>
                  <a:cubicBezTo>
                    <a:pt x="62" y="45"/>
                    <a:pt x="63" y="44"/>
                    <a:pt x="64" y="44"/>
                  </a:cubicBezTo>
                  <a:cubicBezTo>
                    <a:pt x="65" y="43"/>
                    <a:pt x="66" y="43"/>
                    <a:pt x="66" y="41"/>
                  </a:cubicBezTo>
                  <a:cubicBezTo>
                    <a:pt x="67" y="41"/>
                    <a:pt x="67" y="40"/>
                    <a:pt x="67" y="39"/>
                  </a:cubicBezTo>
                  <a:cubicBezTo>
                    <a:pt x="69" y="38"/>
                    <a:pt x="71" y="36"/>
                    <a:pt x="71" y="34"/>
                  </a:cubicBezTo>
                  <a:cubicBezTo>
                    <a:pt x="71" y="33"/>
                    <a:pt x="71" y="32"/>
                    <a:pt x="72" y="31"/>
                  </a:cubicBezTo>
                  <a:cubicBezTo>
                    <a:pt x="72" y="30"/>
                    <a:pt x="73" y="29"/>
                    <a:pt x="72" y="29"/>
                  </a:cubicBezTo>
                  <a:cubicBezTo>
                    <a:pt x="71" y="28"/>
                    <a:pt x="71" y="27"/>
                    <a:pt x="70" y="26"/>
                  </a:cubicBezTo>
                  <a:cubicBezTo>
                    <a:pt x="70" y="21"/>
                    <a:pt x="70" y="16"/>
                    <a:pt x="70" y="11"/>
                  </a:cubicBezTo>
                  <a:cubicBezTo>
                    <a:pt x="70" y="10"/>
                    <a:pt x="70" y="9"/>
                    <a:pt x="69" y="7"/>
                  </a:cubicBezTo>
                  <a:cubicBezTo>
                    <a:pt x="69" y="7"/>
                    <a:pt x="69" y="6"/>
                    <a:pt x="70" y="6"/>
                  </a:cubicBezTo>
                  <a:cubicBezTo>
                    <a:pt x="71" y="4"/>
                    <a:pt x="70" y="1"/>
                    <a:pt x="69" y="0"/>
                  </a:cubicBezTo>
                  <a:cubicBezTo>
                    <a:pt x="66" y="2"/>
                    <a:pt x="66" y="2"/>
                    <a:pt x="66" y="2"/>
                  </a:cubicBezTo>
                  <a:lnTo>
                    <a:pt x="56" y="7"/>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38" name="Freeform 897">
              <a:extLst>
                <a:ext uri="{FF2B5EF4-FFF2-40B4-BE49-F238E27FC236}">
                  <a16:creationId xmlns:a16="http://schemas.microsoft.com/office/drawing/2014/main" id="{C339073F-A11C-1749-4D94-A79BA8D3AAD5}"/>
                </a:ext>
              </a:extLst>
            </p:cNvPr>
            <p:cNvSpPr>
              <a:spLocks/>
            </p:cNvSpPr>
            <p:nvPr/>
          </p:nvSpPr>
          <p:spPr bwMode="auto">
            <a:xfrm>
              <a:off x="5005388" y="3805238"/>
              <a:ext cx="341312" cy="269875"/>
            </a:xfrm>
            <a:custGeom>
              <a:avLst/>
              <a:gdLst>
                <a:gd name="T0" fmla="*/ 82 w 82"/>
                <a:gd name="T1" fmla="*/ 27 h 65"/>
                <a:gd name="T2" fmla="*/ 79 w 82"/>
                <a:gd name="T3" fmla="*/ 25 h 65"/>
                <a:gd name="T4" fmla="*/ 77 w 82"/>
                <a:gd name="T5" fmla="*/ 21 h 65"/>
                <a:gd name="T6" fmla="*/ 77 w 82"/>
                <a:gd name="T7" fmla="*/ 20 h 65"/>
                <a:gd name="T8" fmla="*/ 77 w 82"/>
                <a:gd name="T9" fmla="*/ 20 h 65"/>
                <a:gd name="T10" fmla="*/ 78 w 82"/>
                <a:gd name="T11" fmla="*/ 19 h 65"/>
                <a:gd name="T12" fmla="*/ 77 w 82"/>
                <a:gd name="T13" fmla="*/ 18 h 65"/>
                <a:gd name="T14" fmla="*/ 77 w 82"/>
                <a:gd name="T15" fmla="*/ 11 h 65"/>
                <a:gd name="T16" fmla="*/ 76 w 82"/>
                <a:gd name="T17" fmla="*/ 10 h 65"/>
                <a:gd name="T18" fmla="*/ 77 w 82"/>
                <a:gd name="T19" fmla="*/ 9 h 65"/>
                <a:gd name="T20" fmla="*/ 74 w 82"/>
                <a:gd name="T21" fmla="*/ 7 h 65"/>
                <a:gd name="T22" fmla="*/ 74 w 82"/>
                <a:gd name="T23" fmla="*/ 7 h 65"/>
                <a:gd name="T24" fmla="*/ 73 w 82"/>
                <a:gd name="T25" fmla="*/ 6 h 65"/>
                <a:gd name="T26" fmla="*/ 69 w 82"/>
                <a:gd name="T27" fmla="*/ 4 h 65"/>
                <a:gd name="T28" fmla="*/ 67 w 82"/>
                <a:gd name="T29" fmla="*/ 6 h 65"/>
                <a:gd name="T30" fmla="*/ 66 w 82"/>
                <a:gd name="T31" fmla="*/ 6 h 65"/>
                <a:gd name="T32" fmla="*/ 60 w 82"/>
                <a:gd name="T33" fmla="*/ 6 h 65"/>
                <a:gd name="T34" fmla="*/ 59 w 82"/>
                <a:gd name="T35" fmla="*/ 6 h 65"/>
                <a:gd name="T36" fmla="*/ 57 w 82"/>
                <a:gd name="T37" fmla="*/ 6 h 65"/>
                <a:gd name="T38" fmla="*/ 53 w 82"/>
                <a:gd name="T39" fmla="*/ 0 h 65"/>
                <a:gd name="T40" fmla="*/ 53 w 82"/>
                <a:gd name="T41" fmla="*/ 0 h 65"/>
                <a:gd name="T42" fmla="*/ 48 w 82"/>
                <a:gd name="T43" fmla="*/ 3 h 65"/>
                <a:gd name="T44" fmla="*/ 45 w 82"/>
                <a:gd name="T45" fmla="*/ 11 h 65"/>
                <a:gd name="T46" fmla="*/ 42 w 82"/>
                <a:gd name="T47" fmla="*/ 16 h 65"/>
                <a:gd name="T48" fmla="*/ 37 w 82"/>
                <a:gd name="T49" fmla="*/ 19 h 65"/>
                <a:gd name="T50" fmla="*/ 33 w 82"/>
                <a:gd name="T51" fmla="*/ 21 h 65"/>
                <a:gd name="T52" fmla="*/ 31 w 82"/>
                <a:gd name="T53" fmla="*/ 22 h 65"/>
                <a:gd name="T54" fmla="*/ 27 w 82"/>
                <a:gd name="T55" fmla="*/ 26 h 65"/>
                <a:gd name="T56" fmla="*/ 26 w 82"/>
                <a:gd name="T57" fmla="*/ 29 h 65"/>
                <a:gd name="T58" fmla="*/ 26 w 82"/>
                <a:gd name="T59" fmla="*/ 32 h 65"/>
                <a:gd name="T60" fmla="*/ 23 w 82"/>
                <a:gd name="T61" fmla="*/ 35 h 65"/>
                <a:gd name="T62" fmla="*/ 23 w 82"/>
                <a:gd name="T63" fmla="*/ 43 h 65"/>
                <a:gd name="T64" fmla="*/ 24 w 82"/>
                <a:gd name="T65" fmla="*/ 47 h 65"/>
                <a:gd name="T66" fmla="*/ 23 w 82"/>
                <a:gd name="T67" fmla="*/ 48 h 65"/>
                <a:gd name="T68" fmla="*/ 19 w 82"/>
                <a:gd name="T69" fmla="*/ 54 h 65"/>
                <a:gd name="T70" fmla="*/ 12 w 82"/>
                <a:gd name="T71" fmla="*/ 60 h 65"/>
                <a:gd name="T72" fmla="*/ 5 w 82"/>
                <a:gd name="T73" fmla="*/ 63 h 65"/>
                <a:gd name="T74" fmla="*/ 0 w 82"/>
                <a:gd name="T75" fmla="*/ 65 h 65"/>
                <a:gd name="T76" fmla="*/ 30 w 82"/>
                <a:gd name="T77" fmla="*/ 65 h 65"/>
                <a:gd name="T78" fmla="*/ 30 w 82"/>
                <a:gd name="T79" fmla="*/ 57 h 65"/>
                <a:gd name="T80" fmla="*/ 36 w 82"/>
                <a:gd name="T81" fmla="*/ 52 h 65"/>
                <a:gd name="T82" fmla="*/ 40 w 82"/>
                <a:gd name="T83" fmla="*/ 51 h 65"/>
                <a:gd name="T84" fmla="*/ 43 w 82"/>
                <a:gd name="T85" fmla="*/ 51 h 65"/>
                <a:gd name="T86" fmla="*/ 49 w 82"/>
                <a:gd name="T87" fmla="*/ 50 h 65"/>
                <a:gd name="T88" fmla="*/ 51 w 82"/>
                <a:gd name="T89" fmla="*/ 51 h 65"/>
                <a:gd name="T90" fmla="*/ 55 w 82"/>
                <a:gd name="T91" fmla="*/ 46 h 65"/>
                <a:gd name="T92" fmla="*/ 59 w 82"/>
                <a:gd name="T93" fmla="*/ 43 h 65"/>
                <a:gd name="T94" fmla="*/ 64 w 82"/>
                <a:gd name="T95" fmla="*/ 42 h 65"/>
                <a:gd name="T96" fmla="*/ 64 w 82"/>
                <a:gd name="T97" fmla="*/ 40 h 65"/>
                <a:gd name="T98" fmla="*/ 64 w 82"/>
                <a:gd name="T99" fmla="*/ 39 h 65"/>
                <a:gd name="T100" fmla="*/ 63 w 82"/>
                <a:gd name="T101" fmla="*/ 37 h 65"/>
                <a:gd name="T102" fmla="*/ 64 w 82"/>
                <a:gd name="T103" fmla="*/ 34 h 65"/>
                <a:gd name="T104" fmla="*/ 69 w 82"/>
                <a:gd name="T105" fmla="*/ 33 h 65"/>
                <a:gd name="T106" fmla="*/ 69 w 82"/>
                <a:gd name="T107" fmla="*/ 30 h 65"/>
                <a:gd name="T108" fmla="*/ 77 w 82"/>
                <a:gd name="T109" fmla="*/ 30 h 65"/>
                <a:gd name="T110" fmla="*/ 81 w 82"/>
                <a:gd name="T111" fmla="*/ 31 h 65"/>
                <a:gd name="T112" fmla="*/ 81 w 82"/>
                <a:gd name="T113" fmla="*/ 30 h 65"/>
                <a:gd name="T114" fmla="*/ 80 w 82"/>
                <a:gd name="T115" fmla="*/ 29 h 65"/>
                <a:gd name="T116" fmla="*/ 82 w 82"/>
                <a:gd name="T117" fmla="*/ 27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82" h="65">
                  <a:moveTo>
                    <a:pt x="82" y="27"/>
                  </a:moveTo>
                  <a:cubicBezTo>
                    <a:pt x="79" y="25"/>
                    <a:pt x="79" y="25"/>
                    <a:pt x="79" y="25"/>
                  </a:cubicBezTo>
                  <a:cubicBezTo>
                    <a:pt x="77" y="21"/>
                    <a:pt x="77" y="21"/>
                    <a:pt x="77" y="21"/>
                  </a:cubicBezTo>
                  <a:cubicBezTo>
                    <a:pt x="77" y="20"/>
                    <a:pt x="77" y="20"/>
                    <a:pt x="77" y="20"/>
                  </a:cubicBezTo>
                  <a:cubicBezTo>
                    <a:pt x="77" y="20"/>
                    <a:pt x="77" y="20"/>
                    <a:pt x="77" y="20"/>
                  </a:cubicBezTo>
                  <a:cubicBezTo>
                    <a:pt x="78" y="19"/>
                    <a:pt x="78" y="19"/>
                    <a:pt x="78" y="19"/>
                  </a:cubicBezTo>
                  <a:cubicBezTo>
                    <a:pt x="77" y="18"/>
                    <a:pt x="77" y="18"/>
                    <a:pt x="77" y="18"/>
                  </a:cubicBezTo>
                  <a:cubicBezTo>
                    <a:pt x="77" y="11"/>
                    <a:pt x="77" y="11"/>
                    <a:pt x="77" y="11"/>
                  </a:cubicBezTo>
                  <a:cubicBezTo>
                    <a:pt x="76" y="10"/>
                    <a:pt x="76" y="10"/>
                    <a:pt x="76" y="10"/>
                  </a:cubicBezTo>
                  <a:cubicBezTo>
                    <a:pt x="77" y="9"/>
                    <a:pt x="77" y="9"/>
                    <a:pt x="77" y="9"/>
                  </a:cubicBezTo>
                  <a:cubicBezTo>
                    <a:pt x="74" y="7"/>
                    <a:pt x="74" y="7"/>
                    <a:pt x="74" y="7"/>
                  </a:cubicBezTo>
                  <a:cubicBezTo>
                    <a:pt x="74" y="7"/>
                    <a:pt x="74" y="7"/>
                    <a:pt x="74" y="7"/>
                  </a:cubicBezTo>
                  <a:cubicBezTo>
                    <a:pt x="73" y="6"/>
                    <a:pt x="73" y="6"/>
                    <a:pt x="73" y="6"/>
                  </a:cubicBezTo>
                  <a:cubicBezTo>
                    <a:pt x="70" y="7"/>
                    <a:pt x="70" y="7"/>
                    <a:pt x="69" y="4"/>
                  </a:cubicBezTo>
                  <a:cubicBezTo>
                    <a:pt x="68" y="5"/>
                    <a:pt x="68" y="6"/>
                    <a:pt x="67" y="6"/>
                  </a:cubicBezTo>
                  <a:cubicBezTo>
                    <a:pt x="67" y="6"/>
                    <a:pt x="66" y="6"/>
                    <a:pt x="66" y="6"/>
                  </a:cubicBezTo>
                  <a:cubicBezTo>
                    <a:pt x="64" y="6"/>
                    <a:pt x="62" y="5"/>
                    <a:pt x="60" y="6"/>
                  </a:cubicBezTo>
                  <a:cubicBezTo>
                    <a:pt x="60" y="7"/>
                    <a:pt x="59" y="7"/>
                    <a:pt x="59" y="6"/>
                  </a:cubicBezTo>
                  <a:cubicBezTo>
                    <a:pt x="58" y="6"/>
                    <a:pt x="57" y="6"/>
                    <a:pt x="57" y="6"/>
                  </a:cubicBezTo>
                  <a:cubicBezTo>
                    <a:pt x="56" y="4"/>
                    <a:pt x="53" y="3"/>
                    <a:pt x="53" y="0"/>
                  </a:cubicBezTo>
                  <a:cubicBezTo>
                    <a:pt x="53" y="0"/>
                    <a:pt x="53" y="0"/>
                    <a:pt x="53" y="0"/>
                  </a:cubicBezTo>
                  <a:cubicBezTo>
                    <a:pt x="52" y="0"/>
                    <a:pt x="48" y="2"/>
                    <a:pt x="48" y="3"/>
                  </a:cubicBezTo>
                  <a:cubicBezTo>
                    <a:pt x="48" y="5"/>
                    <a:pt x="47" y="8"/>
                    <a:pt x="45" y="11"/>
                  </a:cubicBezTo>
                  <a:cubicBezTo>
                    <a:pt x="44" y="13"/>
                    <a:pt x="44" y="15"/>
                    <a:pt x="42" y="16"/>
                  </a:cubicBezTo>
                  <a:cubicBezTo>
                    <a:pt x="41" y="17"/>
                    <a:pt x="39" y="18"/>
                    <a:pt x="37" y="19"/>
                  </a:cubicBezTo>
                  <a:cubicBezTo>
                    <a:pt x="36" y="20"/>
                    <a:pt x="34" y="20"/>
                    <a:pt x="33" y="21"/>
                  </a:cubicBezTo>
                  <a:cubicBezTo>
                    <a:pt x="32" y="21"/>
                    <a:pt x="31" y="21"/>
                    <a:pt x="31" y="22"/>
                  </a:cubicBezTo>
                  <a:cubicBezTo>
                    <a:pt x="30" y="24"/>
                    <a:pt x="29" y="25"/>
                    <a:pt x="27" y="26"/>
                  </a:cubicBezTo>
                  <a:cubicBezTo>
                    <a:pt x="27" y="27"/>
                    <a:pt x="26" y="28"/>
                    <a:pt x="26" y="29"/>
                  </a:cubicBezTo>
                  <a:cubicBezTo>
                    <a:pt x="26" y="30"/>
                    <a:pt x="26" y="31"/>
                    <a:pt x="26" y="32"/>
                  </a:cubicBezTo>
                  <a:cubicBezTo>
                    <a:pt x="24" y="33"/>
                    <a:pt x="24" y="34"/>
                    <a:pt x="23" y="35"/>
                  </a:cubicBezTo>
                  <a:cubicBezTo>
                    <a:pt x="22" y="38"/>
                    <a:pt x="22" y="41"/>
                    <a:pt x="23" y="43"/>
                  </a:cubicBezTo>
                  <a:cubicBezTo>
                    <a:pt x="23" y="44"/>
                    <a:pt x="24" y="45"/>
                    <a:pt x="24" y="47"/>
                  </a:cubicBezTo>
                  <a:cubicBezTo>
                    <a:pt x="23" y="47"/>
                    <a:pt x="23" y="48"/>
                    <a:pt x="23" y="48"/>
                  </a:cubicBezTo>
                  <a:cubicBezTo>
                    <a:pt x="21" y="50"/>
                    <a:pt x="21" y="52"/>
                    <a:pt x="19" y="54"/>
                  </a:cubicBezTo>
                  <a:cubicBezTo>
                    <a:pt x="17" y="56"/>
                    <a:pt x="13" y="57"/>
                    <a:pt x="12" y="60"/>
                  </a:cubicBezTo>
                  <a:cubicBezTo>
                    <a:pt x="9" y="61"/>
                    <a:pt x="7" y="63"/>
                    <a:pt x="5" y="63"/>
                  </a:cubicBezTo>
                  <a:cubicBezTo>
                    <a:pt x="3" y="63"/>
                    <a:pt x="1" y="63"/>
                    <a:pt x="0" y="65"/>
                  </a:cubicBezTo>
                  <a:cubicBezTo>
                    <a:pt x="30" y="65"/>
                    <a:pt x="30" y="65"/>
                    <a:pt x="30" y="65"/>
                  </a:cubicBezTo>
                  <a:cubicBezTo>
                    <a:pt x="30" y="57"/>
                    <a:pt x="30" y="57"/>
                    <a:pt x="30" y="57"/>
                  </a:cubicBezTo>
                  <a:cubicBezTo>
                    <a:pt x="36" y="52"/>
                    <a:pt x="36" y="52"/>
                    <a:pt x="36" y="52"/>
                  </a:cubicBezTo>
                  <a:cubicBezTo>
                    <a:pt x="40" y="51"/>
                    <a:pt x="40" y="51"/>
                    <a:pt x="40" y="51"/>
                  </a:cubicBezTo>
                  <a:cubicBezTo>
                    <a:pt x="43" y="51"/>
                    <a:pt x="43" y="51"/>
                    <a:pt x="43" y="51"/>
                  </a:cubicBezTo>
                  <a:cubicBezTo>
                    <a:pt x="49" y="50"/>
                    <a:pt x="49" y="50"/>
                    <a:pt x="49" y="50"/>
                  </a:cubicBezTo>
                  <a:cubicBezTo>
                    <a:pt x="51" y="51"/>
                    <a:pt x="51" y="51"/>
                    <a:pt x="51" y="51"/>
                  </a:cubicBezTo>
                  <a:cubicBezTo>
                    <a:pt x="55" y="46"/>
                    <a:pt x="55" y="46"/>
                    <a:pt x="55" y="46"/>
                  </a:cubicBezTo>
                  <a:cubicBezTo>
                    <a:pt x="55" y="46"/>
                    <a:pt x="59" y="43"/>
                    <a:pt x="59" y="43"/>
                  </a:cubicBezTo>
                  <a:cubicBezTo>
                    <a:pt x="60" y="43"/>
                    <a:pt x="64" y="42"/>
                    <a:pt x="64" y="42"/>
                  </a:cubicBezTo>
                  <a:cubicBezTo>
                    <a:pt x="64" y="40"/>
                    <a:pt x="64" y="40"/>
                    <a:pt x="64" y="40"/>
                  </a:cubicBezTo>
                  <a:cubicBezTo>
                    <a:pt x="64" y="39"/>
                    <a:pt x="64" y="39"/>
                    <a:pt x="64" y="39"/>
                  </a:cubicBezTo>
                  <a:cubicBezTo>
                    <a:pt x="63" y="37"/>
                    <a:pt x="63" y="37"/>
                    <a:pt x="63" y="37"/>
                  </a:cubicBezTo>
                  <a:cubicBezTo>
                    <a:pt x="64" y="34"/>
                    <a:pt x="64" y="34"/>
                    <a:pt x="64" y="34"/>
                  </a:cubicBezTo>
                  <a:cubicBezTo>
                    <a:pt x="69" y="33"/>
                    <a:pt x="69" y="33"/>
                    <a:pt x="69" y="33"/>
                  </a:cubicBezTo>
                  <a:cubicBezTo>
                    <a:pt x="69" y="30"/>
                    <a:pt x="69" y="30"/>
                    <a:pt x="69" y="30"/>
                  </a:cubicBezTo>
                  <a:cubicBezTo>
                    <a:pt x="77" y="30"/>
                    <a:pt x="77" y="30"/>
                    <a:pt x="77" y="30"/>
                  </a:cubicBezTo>
                  <a:cubicBezTo>
                    <a:pt x="81" y="31"/>
                    <a:pt x="81" y="31"/>
                    <a:pt x="81" y="31"/>
                  </a:cubicBezTo>
                  <a:cubicBezTo>
                    <a:pt x="81" y="30"/>
                    <a:pt x="81" y="30"/>
                    <a:pt x="81" y="30"/>
                  </a:cubicBezTo>
                  <a:cubicBezTo>
                    <a:pt x="80" y="29"/>
                    <a:pt x="80" y="29"/>
                    <a:pt x="80" y="29"/>
                  </a:cubicBezTo>
                  <a:lnTo>
                    <a:pt x="82" y="27"/>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39" name="Freeform 898">
              <a:extLst>
                <a:ext uri="{FF2B5EF4-FFF2-40B4-BE49-F238E27FC236}">
                  <a16:creationId xmlns:a16="http://schemas.microsoft.com/office/drawing/2014/main" id="{685374FB-ADAF-AFC7-7118-860AC5FC4A86}"/>
                </a:ext>
              </a:extLst>
            </p:cNvPr>
            <p:cNvSpPr>
              <a:spLocks/>
            </p:cNvSpPr>
            <p:nvPr/>
          </p:nvSpPr>
          <p:spPr bwMode="auto">
            <a:xfrm>
              <a:off x="6994525" y="5470525"/>
              <a:ext cx="12700" cy="17463"/>
            </a:xfrm>
            <a:custGeom>
              <a:avLst/>
              <a:gdLst>
                <a:gd name="T0" fmla="*/ 3 w 3"/>
                <a:gd name="T1" fmla="*/ 2 h 4"/>
                <a:gd name="T2" fmla="*/ 2 w 3"/>
                <a:gd name="T3" fmla="*/ 0 h 4"/>
                <a:gd name="T4" fmla="*/ 0 w 3"/>
                <a:gd name="T5" fmla="*/ 3 h 4"/>
                <a:gd name="T6" fmla="*/ 1 w 3"/>
                <a:gd name="T7" fmla="*/ 4 h 4"/>
                <a:gd name="T8" fmla="*/ 3 w 3"/>
                <a:gd name="T9" fmla="*/ 2 h 4"/>
              </a:gdLst>
              <a:ahLst/>
              <a:cxnLst>
                <a:cxn ang="0">
                  <a:pos x="T0" y="T1"/>
                </a:cxn>
                <a:cxn ang="0">
                  <a:pos x="T2" y="T3"/>
                </a:cxn>
                <a:cxn ang="0">
                  <a:pos x="T4" y="T5"/>
                </a:cxn>
                <a:cxn ang="0">
                  <a:pos x="T6" y="T7"/>
                </a:cxn>
                <a:cxn ang="0">
                  <a:pos x="T8" y="T9"/>
                </a:cxn>
              </a:cxnLst>
              <a:rect l="0" t="0" r="r" b="b"/>
              <a:pathLst>
                <a:path w="3" h="4">
                  <a:moveTo>
                    <a:pt x="3" y="2"/>
                  </a:moveTo>
                  <a:cubicBezTo>
                    <a:pt x="3" y="1"/>
                    <a:pt x="3" y="0"/>
                    <a:pt x="2" y="0"/>
                  </a:cubicBezTo>
                  <a:cubicBezTo>
                    <a:pt x="2" y="0"/>
                    <a:pt x="0" y="2"/>
                    <a:pt x="0" y="3"/>
                  </a:cubicBezTo>
                  <a:cubicBezTo>
                    <a:pt x="0" y="3"/>
                    <a:pt x="1" y="4"/>
                    <a:pt x="1" y="4"/>
                  </a:cubicBezTo>
                  <a:cubicBezTo>
                    <a:pt x="2" y="4"/>
                    <a:pt x="3" y="2"/>
                    <a:pt x="3" y="2"/>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40" name="Freeform 899">
              <a:extLst>
                <a:ext uri="{FF2B5EF4-FFF2-40B4-BE49-F238E27FC236}">
                  <a16:creationId xmlns:a16="http://schemas.microsoft.com/office/drawing/2014/main" id="{205903B4-829B-F48E-37AF-7F53E11E1E05}"/>
                </a:ext>
              </a:extLst>
            </p:cNvPr>
            <p:cNvSpPr>
              <a:spLocks/>
            </p:cNvSpPr>
            <p:nvPr/>
          </p:nvSpPr>
          <p:spPr bwMode="auto">
            <a:xfrm>
              <a:off x="4892675" y="4087813"/>
              <a:ext cx="346075" cy="379413"/>
            </a:xfrm>
            <a:custGeom>
              <a:avLst/>
              <a:gdLst>
                <a:gd name="T0" fmla="*/ 35 w 83"/>
                <a:gd name="T1" fmla="*/ 91 h 91"/>
                <a:gd name="T2" fmla="*/ 35 w 83"/>
                <a:gd name="T3" fmla="*/ 89 h 91"/>
                <a:gd name="T4" fmla="*/ 35 w 83"/>
                <a:gd name="T5" fmla="*/ 87 h 91"/>
                <a:gd name="T6" fmla="*/ 36 w 83"/>
                <a:gd name="T7" fmla="*/ 86 h 91"/>
                <a:gd name="T8" fmla="*/ 38 w 83"/>
                <a:gd name="T9" fmla="*/ 85 h 91"/>
                <a:gd name="T10" fmla="*/ 41 w 83"/>
                <a:gd name="T11" fmla="*/ 89 h 91"/>
                <a:gd name="T12" fmla="*/ 43 w 83"/>
                <a:gd name="T13" fmla="*/ 87 h 91"/>
                <a:gd name="T14" fmla="*/ 52 w 83"/>
                <a:gd name="T15" fmla="*/ 87 h 91"/>
                <a:gd name="T16" fmla="*/ 52 w 83"/>
                <a:gd name="T17" fmla="*/ 85 h 91"/>
                <a:gd name="T18" fmla="*/ 52 w 83"/>
                <a:gd name="T19" fmla="*/ 86 h 91"/>
                <a:gd name="T20" fmla="*/ 78 w 83"/>
                <a:gd name="T21" fmla="*/ 86 h 91"/>
                <a:gd name="T22" fmla="*/ 79 w 83"/>
                <a:gd name="T23" fmla="*/ 81 h 91"/>
                <a:gd name="T24" fmla="*/ 79 w 83"/>
                <a:gd name="T25" fmla="*/ 80 h 91"/>
                <a:gd name="T26" fmla="*/ 77 w 83"/>
                <a:gd name="T27" fmla="*/ 79 h 91"/>
                <a:gd name="T28" fmla="*/ 71 w 83"/>
                <a:gd name="T29" fmla="*/ 17 h 91"/>
                <a:gd name="T30" fmla="*/ 83 w 83"/>
                <a:gd name="T31" fmla="*/ 17 h 91"/>
                <a:gd name="T32" fmla="*/ 57 w 83"/>
                <a:gd name="T33" fmla="*/ 0 h 91"/>
                <a:gd name="T34" fmla="*/ 57 w 83"/>
                <a:gd name="T35" fmla="*/ 10 h 91"/>
                <a:gd name="T36" fmla="*/ 34 w 83"/>
                <a:gd name="T37" fmla="*/ 10 h 91"/>
                <a:gd name="T38" fmla="*/ 34 w 83"/>
                <a:gd name="T39" fmla="*/ 29 h 91"/>
                <a:gd name="T40" fmla="*/ 30 w 83"/>
                <a:gd name="T41" fmla="*/ 30 h 91"/>
                <a:gd name="T42" fmla="*/ 26 w 83"/>
                <a:gd name="T43" fmla="*/ 33 h 91"/>
                <a:gd name="T44" fmla="*/ 27 w 83"/>
                <a:gd name="T45" fmla="*/ 44 h 91"/>
                <a:gd name="T46" fmla="*/ 1 w 83"/>
                <a:gd name="T47" fmla="*/ 45 h 91"/>
                <a:gd name="T48" fmla="*/ 0 w 83"/>
                <a:gd name="T49" fmla="*/ 49 h 91"/>
                <a:gd name="T50" fmla="*/ 1 w 83"/>
                <a:gd name="T51" fmla="*/ 47 h 91"/>
                <a:gd name="T52" fmla="*/ 1 w 83"/>
                <a:gd name="T53" fmla="*/ 47 h 91"/>
                <a:gd name="T54" fmla="*/ 5 w 83"/>
                <a:gd name="T55" fmla="*/ 52 h 91"/>
                <a:gd name="T56" fmla="*/ 5 w 83"/>
                <a:gd name="T57" fmla="*/ 58 h 91"/>
                <a:gd name="T58" fmla="*/ 5 w 83"/>
                <a:gd name="T59" fmla="*/ 59 h 91"/>
                <a:gd name="T60" fmla="*/ 5 w 83"/>
                <a:gd name="T61" fmla="*/ 61 h 91"/>
                <a:gd name="T62" fmla="*/ 6 w 83"/>
                <a:gd name="T63" fmla="*/ 62 h 91"/>
                <a:gd name="T64" fmla="*/ 7 w 83"/>
                <a:gd name="T65" fmla="*/ 65 h 91"/>
                <a:gd name="T66" fmla="*/ 7 w 83"/>
                <a:gd name="T67" fmla="*/ 73 h 91"/>
                <a:gd name="T68" fmla="*/ 6 w 83"/>
                <a:gd name="T69" fmla="*/ 74 h 91"/>
                <a:gd name="T70" fmla="*/ 5 w 83"/>
                <a:gd name="T71" fmla="*/ 78 h 91"/>
                <a:gd name="T72" fmla="*/ 4 w 83"/>
                <a:gd name="T73" fmla="*/ 81 h 91"/>
                <a:gd name="T74" fmla="*/ 5 w 83"/>
                <a:gd name="T75" fmla="*/ 79 h 91"/>
                <a:gd name="T76" fmla="*/ 9 w 83"/>
                <a:gd name="T77" fmla="*/ 80 h 91"/>
                <a:gd name="T78" fmla="*/ 14 w 83"/>
                <a:gd name="T79" fmla="*/ 78 h 91"/>
                <a:gd name="T80" fmla="*/ 18 w 83"/>
                <a:gd name="T81" fmla="*/ 78 h 91"/>
                <a:gd name="T82" fmla="*/ 21 w 83"/>
                <a:gd name="T83" fmla="*/ 81 h 91"/>
                <a:gd name="T84" fmla="*/ 24 w 83"/>
                <a:gd name="T85" fmla="*/ 82 h 91"/>
                <a:gd name="T86" fmla="*/ 25 w 83"/>
                <a:gd name="T87" fmla="*/ 82 h 91"/>
                <a:gd name="T88" fmla="*/ 25 w 83"/>
                <a:gd name="T89" fmla="*/ 85 h 91"/>
                <a:gd name="T90" fmla="*/ 28 w 83"/>
                <a:gd name="T91" fmla="*/ 86 h 91"/>
                <a:gd name="T92" fmla="*/ 29 w 83"/>
                <a:gd name="T93" fmla="*/ 89 h 91"/>
                <a:gd name="T94" fmla="*/ 32 w 83"/>
                <a:gd name="T95" fmla="*/ 91 h 91"/>
                <a:gd name="T96" fmla="*/ 34 w 83"/>
                <a:gd name="T97" fmla="*/ 91 h 91"/>
                <a:gd name="T98" fmla="*/ 35 w 83"/>
                <a:gd name="T99" fmla="*/ 91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83" h="91">
                  <a:moveTo>
                    <a:pt x="35" y="91"/>
                  </a:moveTo>
                  <a:cubicBezTo>
                    <a:pt x="35" y="91"/>
                    <a:pt x="35" y="89"/>
                    <a:pt x="35" y="89"/>
                  </a:cubicBezTo>
                  <a:cubicBezTo>
                    <a:pt x="35" y="89"/>
                    <a:pt x="35" y="88"/>
                    <a:pt x="35" y="87"/>
                  </a:cubicBezTo>
                  <a:cubicBezTo>
                    <a:pt x="36" y="87"/>
                    <a:pt x="36" y="86"/>
                    <a:pt x="36" y="86"/>
                  </a:cubicBezTo>
                  <a:cubicBezTo>
                    <a:pt x="38" y="85"/>
                    <a:pt x="38" y="85"/>
                    <a:pt x="38" y="85"/>
                  </a:cubicBezTo>
                  <a:cubicBezTo>
                    <a:pt x="41" y="89"/>
                    <a:pt x="41" y="89"/>
                    <a:pt x="41" y="89"/>
                  </a:cubicBezTo>
                  <a:cubicBezTo>
                    <a:pt x="43" y="87"/>
                    <a:pt x="43" y="87"/>
                    <a:pt x="43" y="87"/>
                  </a:cubicBezTo>
                  <a:cubicBezTo>
                    <a:pt x="52" y="87"/>
                    <a:pt x="52" y="87"/>
                    <a:pt x="52" y="87"/>
                  </a:cubicBezTo>
                  <a:cubicBezTo>
                    <a:pt x="52" y="85"/>
                    <a:pt x="52" y="85"/>
                    <a:pt x="52" y="85"/>
                  </a:cubicBezTo>
                  <a:cubicBezTo>
                    <a:pt x="52" y="86"/>
                    <a:pt x="52" y="86"/>
                    <a:pt x="52" y="86"/>
                  </a:cubicBezTo>
                  <a:cubicBezTo>
                    <a:pt x="78" y="86"/>
                    <a:pt x="78" y="86"/>
                    <a:pt x="78" y="86"/>
                  </a:cubicBezTo>
                  <a:cubicBezTo>
                    <a:pt x="79" y="81"/>
                    <a:pt x="79" y="81"/>
                    <a:pt x="79" y="81"/>
                  </a:cubicBezTo>
                  <a:cubicBezTo>
                    <a:pt x="79" y="81"/>
                    <a:pt x="79" y="80"/>
                    <a:pt x="79" y="80"/>
                  </a:cubicBezTo>
                  <a:cubicBezTo>
                    <a:pt x="79" y="80"/>
                    <a:pt x="77" y="79"/>
                    <a:pt x="77" y="79"/>
                  </a:cubicBezTo>
                  <a:cubicBezTo>
                    <a:pt x="71" y="17"/>
                    <a:pt x="71" y="17"/>
                    <a:pt x="71" y="17"/>
                  </a:cubicBezTo>
                  <a:cubicBezTo>
                    <a:pt x="83" y="17"/>
                    <a:pt x="83" y="17"/>
                    <a:pt x="83" y="17"/>
                  </a:cubicBezTo>
                  <a:cubicBezTo>
                    <a:pt x="57" y="0"/>
                    <a:pt x="57" y="0"/>
                    <a:pt x="57" y="0"/>
                  </a:cubicBezTo>
                  <a:cubicBezTo>
                    <a:pt x="57" y="10"/>
                    <a:pt x="57" y="10"/>
                    <a:pt x="57" y="10"/>
                  </a:cubicBezTo>
                  <a:cubicBezTo>
                    <a:pt x="34" y="10"/>
                    <a:pt x="34" y="10"/>
                    <a:pt x="34" y="10"/>
                  </a:cubicBezTo>
                  <a:cubicBezTo>
                    <a:pt x="34" y="29"/>
                    <a:pt x="34" y="29"/>
                    <a:pt x="34" y="29"/>
                  </a:cubicBezTo>
                  <a:cubicBezTo>
                    <a:pt x="30" y="30"/>
                    <a:pt x="30" y="30"/>
                    <a:pt x="30" y="30"/>
                  </a:cubicBezTo>
                  <a:cubicBezTo>
                    <a:pt x="26" y="33"/>
                    <a:pt x="26" y="33"/>
                    <a:pt x="26" y="33"/>
                  </a:cubicBezTo>
                  <a:cubicBezTo>
                    <a:pt x="27" y="44"/>
                    <a:pt x="27" y="44"/>
                    <a:pt x="27" y="44"/>
                  </a:cubicBezTo>
                  <a:cubicBezTo>
                    <a:pt x="1" y="45"/>
                    <a:pt x="1" y="45"/>
                    <a:pt x="1" y="45"/>
                  </a:cubicBezTo>
                  <a:cubicBezTo>
                    <a:pt x="0" y="46"/>
                    <a:pt x="0" y="47"/>
                    <a:pt x="0" y="49"/>
                  </a:cubicBezTo>
                  <a:cubicBezTo>
                    <a:pt x="1" y="48"/>
                    <a:pt x="0" y="47"/>
                    <a:pt x="1" y="47"/>
                  </a:cubicBezTo>
                  <a:cubicBezTo>
                    <a:pt x="1" y="47"/>
                    <a:pt x="1" y="47"/>
                    <a:pt x="1" y="47"/>
                  </a:cubicBezTo>
                  <a:cubicBezTo>
                    <a:pt x="2" y="49"/>
                    <a:pt x="4" y="50"/>
                    <a:pt x="5" y="52"/>
                  </a:cubicBezTo>
                  <a:cubicBezTo>
                    <a:pt x="6" y="54"/>
                    <a:pt x="6" y="56"/>
                    <a:pt x="5" y="58"/>
                  </a:cubicBezTo>
                  <a:cubicBezTo>
                    <a:pt x="4" y="58"/>
                    <a:pt x="4" y="58"/>
                    <a:pt x="5" y="59"/>
                  </a:cubicBezTo>
                  <a:cubicBezTo>
                    <a:pt x="4" y="60"/>
                    <a:pt x="4" y="61"/>
                    <a:pt x="5" y="61"/>
                  </a:cubicBezTo>
                  <a:cubicBezTo>
                    <a:pt x="6" y="61"/>
                    <a:pt x="6" y="62"/>
                    <a:pt x="6" y="62"/>
                  </a:cubicBezTo>
                  <a:cubicBezTo>
                    <a:pt x="6" y="63"/>
                    <a:pt x="7" y="64"/>
                    <a:pt x="7" y="65"/>
                  </a:cubicBezTo>
                  <a:cubicBezTo>
                    <a:pt x="7" y="68"/>
                    <a:pt x="7" y="70"/>
                    <a:pt x="7" y="73"/>
                  </a:cubicBezTo>
                  <a:cubicBezTo>
                    <a:pt x="6" y="73"/>
                    <a:pt x="6" y="74"/>
                    <a:pt x="6" y="74"/>
                  </a:cubicBezTo>
                  <a:cubicBezTo>
                    <a:pt x="6" y="75"/>
                    <a:pt x="5" y="77"/>
                    <a:pt x="5" y="78"/>
                  </a:cubicBezTo>
                  <a:cubicBezTo>
                    <a:pt x="5" y="79"/>
                    <a:pt x="4" y="80"/>
                    <a:pt x="4" y="81"/>
                  </a:cubicBezTo>
                  <a:cubicBezTo>
                    <a:pt x="5" y="79"/>
                    <a:pt x="5" y="79"/>
                    <a:pt x="5" y="79"/>
                  </a:cubicBezTo>
                  <a:cubicBezTo>
                    <a:pt x="9" y="80"/>
                    <a:pt x="9" y="80"/>
                    <a:pt x="9" y="80"/>
                  </a:cubicBezTo>
                  <a:cubicBezTo>
                    <a:pt x="14" y="78"/>
                    <a:pt x="14" y="78"/>
                    <a:pt x="14" y="78"/>
                  </a:cubicBezTo>
                  <a:cubicBezTo>
                    <a:pt x="18" y="78"/>
                    <a:pt x="18" y="78"/>
                    <a:pt x="18" y="78"/>
                  </a:cubicBezTo>
                  <a:cubicBezTo>
                    <a:pt x="21" y="81"/>
                    <a:pt x="21" y="81"/>
                    <a:pt x="21" y="81"/>
                  </a:cubicBezTo>
                  <a:cubicBezTo>
                    <a:pt x="24" y="82"/>
                    <a:pt x="24" y="82"/>
                    <a:pt x="24" y="82"/>
                  </a:cubicBezTo>
                  <a:cubicBezTo>
                    <a:pt x="25" y="82"/>
                    <a:pt x="25" y="82"/>
                    <a:pt x="25" y="82"/>
                  </a:cubicBezTo>
                  <a:cubicBezTo>
                    <a:pt x="25" y="85"/>
                    <a:pt x="25" y="85"/>
                    <a:pt x="25" y="85"/>
                  </a:cubicBezTo>
                  <a:cubicBezTo>
                    <a:pt x="28" y="86"/>
                    <a:pt x="28" y="86"/>
                    <a:pt x="28" y="86"/>
                  </a:cubicBezTo>
                  <a:cubicBezTo>
                    <a:pt x="29" y="89"/>
                    <a:pt x="29" y="89"/>
                    <a:pt x="29" y="89"/>
                  </a:cubicBezTo>
                  <a:cubicBezTo>
                    <a:pt x="32" y="91"/>
                    <a:pt x="32" y="91"/>
                    <a:pt x="32" y="91"/>
                  </a:cubicBezTo>
                  <a:cubicBezTo>
                    <a:pt x="34" y="91"/>
                    <a:pt x="34" y="91"/>
                    <a:pt x="34" y="91"/>
                  </a:cubicBezTo>
                  <a:lnTo>
                    <a:pt x="35" y="91"/>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41" name="Freeform 900">
              <a:extLst>
                <a:ext uri="{FF2B5EF4-FFF2-40B4-BE49-F238E27FC236}">
                  <a16:creationId xmlns:a16="http://schemas.microsoft.com/office/drawing/2014/main" id="{11B4C801-B462-ACD0-F040-354040CCFE6C}"/>
                </a:ext>
              </a:extLst>
            </p:cNvPr>
            <p:cNvSpPr>
              <a:spLocks/>
            </p:cNvSpPr>
            <p:nvPr/>
          </p:nvSpPr>
          <p:spPr bwMode="auto">
            <a:xfrm>
              <a:off x="5026025" y="4159250"/>
              <a:ext cx="466725" cy="446088"/>
            </a:xfrm>
            <a:custGeom>
              <a:avLst/>
              <a:gdLst>
                <a:gd name="T0" fmla="*/ 107 w 112"/>
                <a:gd name="T1" fmla="*/ 70 h 107"/>
                <a:gd name="T2" fmla="*/ 112 w 112"/>
                <a:gd name="T3" fmla="*/ 63 h 107"/>
                <a:gd name="T4" fmla="*/ 106 w 112"/>
                <a:gd name="T5" fmla="*/ 44 h 107"/>
                <a:gd name="T6" fmla="*/ 105 w 112"/>
                <a:gd name="T7" fmla="*/ 38 h 107"/>
                <a:gd name="T8" fmla="*/ 100 w 112"/>
                <a:gd name="T9" fmla="*/ 37 h 107"/>
                <a:gd name="T10" fmla="*/ 99 w 112"/>
                <a:gd name="T11" fmla="*/ 35 h 107"/>
                <a:gd name="T12" fmla="*/ 94 w 112"/>
                <a:gd name="T13" fmla="*/ 33 h 107"/>
                <a:gd name="T14" fmla="*/ 91 w 112"/>
                <a:gd name="T15" fmla="*/ 29 h 107"/>
                <a:gd name="T16" fmla="*/ 39 w 112"/>
                <a:gd name="T17" fmla="*/ 0 h 107"/>
                <a:gd name="T18" fmla="*/ 47 w 112"/>
                <a:gd name="T19" fmla="*/ 63 h 107"/>
                <a:gd name="T20" fmla="*/ 46 w 112"/>
                <a:gd name="T21" fmla="*/ 69 h 107"/>
                <a:gd name="T22" fmla="*/ 20 w 112"/>
                <a:gd name="T23" fmla="*/ 68 h 107"/>
                <a:gd name="T24" fmla="*/ 11 w 112"/>
                <a:gd name="T25" fmla="*/ 70 h 107"/>
                <a:gd name="T26" fmla="*/ 6 w 112"/>
                <a:gd name="T27" fmla="*/ 68 h 107"/>
                <a:gd name="T28" fmla="*/ 3 w 112"/>
                <a:gd name="T29" fmla="*/ 70 h 107"/>
                <a:gd name="T30" fmla="*/ 3 w 112"/>
                <a:gd name="T31" fmla="*/ 74 h 107"/>
                <a:gd name="T32" fmla="*/ 0 w 112"/>
                <a:gd name="T33" fmla="*/ 74 h 107"/>
                <a:gd name="T34" fmla="*/ 2 w 112"/>
                <a:gd name="T35" fmla="*/ 78 h 107"/>
                <a:gd name="T36" fmla="*/ 2 w 112"/>
                <a:gd name="T37" fmla="*/ 82 h 107"/>
                <a:gd name="T38" fmla="*/ 5 w 112"/>
                <a:gd name="T39" fmla="*/ 84 h 107"/>
                <a:gd name="T40" fmla="*/ 6 w 112"/>
                <a:gd name="T41" fmla="*/ 88 h 107"/>
                <a:gd name="T42" fmla="*/ 6 w 112"/>
                <a:gd name="T43" fmla="*/ 91 h 107"/>
                <a:gd name="T44" fmla="*/ 7 w 112"/>
                <a:gd name="T45" fmla="*/ 94 h 107"/>
                <a:gd name="T46" fmla="*/ 11 w 112"/>
                <a:gd name="T47" fmla="*/ 94 h 107"/>
                <a:gd name="T48" fmla="*/ 13 w 112"/>
                <a:gd name="T49" fmla="*/ 92 h 107"/>
                <a:gd name="T50" fmla="*/ 18 w 112"/>
                <a:gd name="T51" fmla="*/ 93 h 107"/>
                <a:gd name="T52" fmla="*/ 20 w 112"/>
                <a:gd name="T53" fmla="*/ 92 h 107"/>
                <a:gd name="T54" fmla="*/ 20 w 112"/>
                <a:gd name="T55" fmla="*/ 90 h 107"/>
                <a:gd name="T56" fmla="*/ 24 w 112"/>
                <a:gd name="T57" fmla="*/ 94 h 107"/>
                <a:gd name="T58" fmla="*/ 23 w 112"/>
                <a:gd name="T59" fmla="*/ 96 h 107"/>
                <a:gd name="T60" fmla="*/ 24 w 112"/>
                <a:gd name="T61" fmla="*/ 101 h 107"/>
                <a:gd name="T62" fmla="*/ 27 w 112"/>
                <a:gd name="T63" fmla="*/ 103 h 107"/>
                <a:gd name="T64" fmla="*/ 29 w 112"/>
                <a:gd name="T65" fmla="*/ 107 h 107"/>
                <a:gd name="T66" fmla="*/ 35 w 112"/>
                <a:gd name="T67" fmla="*/ 107 h 107"/>
                <a:gd name="T68" fmla="*/ 38 w 112"/>
                <a:gd name="T69" fmla="*/ 105 h 107"/>
                <a:gd name="T70" fmla="*/ 40 w 112"/>
                <a:gd name="T71" fmla="*/ 104 h 107"/>
                <a:gd name="T72" fmla="*/ 41 w 112"/>
                <a:gd name="T73" fmla="*/ 102 h 107"/>
                <a:gd name="T74" fmla="*/ 43 w 112"/>
                <a:gd name="T75" fmla="*/ 106 h 107"/>
                <a:gd name="T76" fmla="*/ 46 w 112"/>
                <a:gd name="T77" fmla="*/ 104 h 107"/>
                <a:gd name="T78" fmla="*/ 47 w 112"/>
                <a:gd name="T79" fmla="*/ 101 h 107"/>
                <a:gd name="T80" fmla="*/ 48 w 112"/>
                <a:gd name="T81" fmla="*/ 98 h 107"/>
                <a:gd name="T82" fmla="*/ 47 w 112"/>
                <a:gd name="T83" fmla="*/ 95 h 107"/>
                <a:gd name="T84" fmla="*/ 54 w 112"/>
                <a:gd name="T85" fmla="*/ 91 h 107"/>
                <a:gd name="T86" fmla="*/ 55 w 112"/>
                <a:gd name="T87" fmla="*/ 89 h 107"/>
                <a:gd name="T88" fmla="*/ 54 w 112"/>
                <a:gd name="T89" fmla="*/ 86 h 107"/>
                <a:gd name="T90" fmla="*/ 57 w 112"/>
                <a:gd name="T91" fmla="*/ 84 h 107"/>
                <a:gd name="T92" fmla="*/ 60 w 112"/>
                <a:gd name="T93" fmla="*/ 85 h 107"/>
                <a:gd name="T94" fmla="*/ 61 w 112"/>
                <a:gd name="T95" fmla="*/ 82 h 107"/>
                <a:gd name="T96" fmla="*/ 64 w 112"/>
                <a:gd name="T97" fmla="*/ 80 h 107"/>
                <a:gd name="T98" fmla="*/ 66 w 112"/>
                <a:gd name="T99" fmla="*/ 78 h 107"/>
                <a:gd name="T100" fmla="*/ 70 w 112"/>
                <a:gd name="T101" fmla="*/ 78 h 107"/>
                <a:gd name="T102" fmla="*/ 76 w 112"/>
                <a:gd name="T103" fmla="*/ 74 h 107"/>
                <a:gd name="T104" fmla="*/ 85 w 112"/>
                <a:gd name="T105" fmla="*/ 73 h 107"/>
                <a:gd name="T106" fmla="*/ 93 w 112"/>
                <a:gd name="T107" fmla="*/ 71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2" h="107">
                  <a:moveTo>
                    <a:pt x="93" y="71"/>
                  </a:moveTo>
                  <a:cubicBezTo>
                    <a:pt x="107" y="70"/>
                    <a:pt x="107" y="70"/>
                    <a:pt x="107" y="70"/>
                  </a:cubicBezTo>
                  <a:cubicBezTo>
                    <a:pt x="110" y="67"/>
                    <a:pt x="110" y="67"/>
                    <a:pt x="110" y="67"/>
                  </a:cubicBezTo>
                  <a:cubicBezTo>
                    <a:pt x="112" y="63"/>
                    <a:pt x="112" y="63"/>
                    <a:pt x="112" y="63"/>
                  </a:cubicBezTo>
                  <a:cubicBezTo>
                    <a:pt x="112" y="43"/>
                    <a:pt x="112" y="43"/>
                    <a:pt x="112" y="43"/>
                  </a:cubicBezTo>
                  <a:cubicBezTo>
                    <a:pt x="106" y="44"/>
                    <a:pt x="106" y="44"/>
                    <a:pt x="106" y="44"/>
                  </a:cubicBezTo>
                  <a:cubicBezTo>
                    <a:pt x="105" y="44"/>
                    <a:pt x="105" y="44"/>
                    <a:pt x="105" y="44"/>
                  </a:cubicBezTo>
                  <a:cubicBezTo>
                    <a:pt x="105" y="38"/>
                    <a:pt x="105" y="38"/>
                    <a:pt x="105" y="38"/>
                  </a:cubicBezTo>
                  <a:cubicBezTo>
                    <a:pt x="102" y="36"/>
                    <a:pt x="102" y="36"/>
                    <a:pt x="102" y="36"/>
                  </a:cubicBezTo>
                  <a:cubicBezTo>
                    <a:pt x="100" y="37"/>
                    <a:pt x="100" y="37"/>
                    <a:pt x="100" y="37"/>
                  </a:cubicBezTo>
                  <a:cubicBezTo>
                    <a:pt x="99" y="37"/>
                    <a:pt x="99" y="37"/>
                    <a:pt x="99" y="37"/>
                  </a:cubicBezTo>
                  <a:cubicBezTo>
                    <a:pt x="99" y="35"/>
                    <a:pt x="99" y="35"/>
                    <a:pt x="99" y="35"/>
                  </a:cubicBezTo>
                  <a:cubicBezTo>
                    <a:pt x="96" y="35"/>
                    <a:pt x="96" y="35"/>
                    <a:pt x="96" y="35"/>
                  </a:cubicBezTo>
                  <a:cubicBezTo>
                    <a:pt x="94" y="33"/>
                    <a:pt x="94" y="33"/>
                    <a:pt x="94" y="33"/>
                  </a:cubicBezTo>
                  <a:cubicBezTo>
                    <a:pt x="91" y="32"/>
                    <a:pt x="91" y="32"/>
                    <a:pt x="91" y="32"/>
                  </a:cubicBezTo>
                  <a:cubicBezTo>
                    <a:pt x="91" y="29"/>
                    <a:pt x="91" y="29"/>
                    <a:pt x="91" y="29"/>
                  </a:cubicBezTo>
                  <a:cubicBezTo>
                    <a:pt x="51" y="0"/>
                    <a:pt x="51" y="0"/>
                    <a:pt x="51" y="0"/>
                  </a:cubicBezTo>
                  <a:cubicBezTo>
                    <a:pt x="39" y="0"/>
                    <a:pt x="39" y="0"/>
                    <a:pt x="39" y="0"/>
                  </a:cubicBezTo>
                  <a:cubicBezTo>
                    <a:pt x="45" y="62"/>
                    <a:pt x="45" y="62"/>
                    <a:pt x="45" y="62"/>
                  </a:cubicBezTo>
                  <a:cubicBezTo>
                    <a:pt x="45" y="62"/>
                    <a:pt x="47" y="63"/>
                    <a:pt x="47" y="63"/>
                  </a:cubicBezTo>
                  <a:cubicBezTo>
                    <a:pt x="47" y="63"/>
                    <a:pt x="47" y="64"/>
                    <a:pt x="47" y="64"/>
                  </a:cubicBezTo>
                  <a:cubicBezTo>
                    <a:pt x="46" y="69"/>
                    <a:pt x="46" y="69"/>
                    <a:pt x="46" y="69"/>
                  </a:cubicBezTo>
                  <a:cubicBezTo>
                    <a:pt x="20" y="69"/>
                    <a:pt x="20" y="69"/>
                    <a:pt x="20" y="69"/>
                  </a:cubicBezTo>
                  <a:cubicBezTo>
                    <a:pt x="20" y="68"/>
                    <a:pt x="20" y="68"/>
                    <a:pt x="20" y="68"/>
                  </a:cubicBezTo>
                  <a:cubicBezTo>
                    <a:pt x="20" y="70"/>
                    <a:pt x="20" y="70"/>
                    <a:pt x="20" y="70"/>
                  </a:cubicBezTo>
                  <a:cubicBezTo>
                    <a:pt x="11" y="70"/>
                    <a:pt x="11" y="70"/>
                    <a:pt x="11" y="70"/>
                  </a:cubicBezTo>
                  <a:cubicBezTo>
                    <a:pt x="9" y="72"/>
                    <a:pt x="9" y="72"/>
                    <a:pt x="9" y="72"/>
                  </a:cubicBezTo>
                  <a:cubicBezTo>
                    <a:pt x="6" y="68"/>
                    <a:pt x="6" y="68"/>
                    <a:pt x="6" y="68"/>
                  </a:cubicBezTo>
                  <a:cubicBezTo>
                    <a:pt x="4" y="69"/>
                    <a:pt x="4" y="69"/>
                    <a:pt x="4" y="69"/>
                  </a:cubicBezTo>
                  <a:cubicBezTo>
                    <a:pt x="4" y="69"/>
                    <a:pt x="4" y="70"/>
                    <a:pt x="3" y="70"/>
                  </a:cubicBezTo>
                  <a:cubicBezTo>
                    <a:pt x="3" y="71"/>
                    <a:pt x="3" y="72"/>
                    <a:pt x="3" y="72"/>
                  </a:cubicBezTo>
                  <a:cubicBezTo>
                    <a:pt x="3" y="72"/>
                    <a:pt x="3" y="74"/>
                    <a:pt x="3" y="74"/>
                  </a:cubicBezTo>
                  <a:cubicBezTo>
                    <a:pt x="2" y="74"/>
                    <a:pt x="2" y="74"/>
                    <a:pt x="2" y="74"/>
                  </a:cubicBezTo>
                  <a:cubicBezTo>
                    <a:pt x="0" y="74"/>
                    <a:pt x="0" y="74"/>
                    <a:pt x="0" y="74"/>
                  </a:cubicBezTo>
                  <a:cubicBezTo>
                    <a:pt x="0" y="77"/>
                    <a:pt x="0" y="77"/>
                    <a:pt x="0" y="77"/>
                  </a:cubicBezTo>
                  <a:cubicBezTo>
                    <a:pt x="2" y="78"/>
                    <a:pt x="2" y="78"/>
                    <a:pt x="2" y="78"/>
                  </a:cubicBezTo>
                  <a:cubicBezTo>
                    <a:pt x="3" y="80"/>
                    <a:pt x="3" y="80"/>
                    <a:pt x="3" y="80"/>
                  </a:cubicBezTo>
                  <a:cubicBezTo>
                    <a:pt x="2" y="82"/>
                    <a:pt x="2" y="82"/>
                    <a:pt x="2" y="82"/>
                  </a:cubicBezTo>
                  <a:cubicBezTo>
                    <a:pt x="3" y="85"/>
                    <a:pt x="3" y="85"/>
                    <a:pt x="3" y="85"/>
                  </a:cubicBezTo>
                  <a:cubicBezTo>
                    <a:pt x="5" y="84"/>
                    <a:pt x="5" y="84"/>
                    <a:pt x="5" y="84"/>
                  </a:cubicBezTo>
                  <a:cubicBezTo>
                    <a:pt x="7" y="87"/>
                    <a:pt x="7" y="87"/>
                    <a:pt x="7" y="87"/>
                  </a:cubicBezTo>
                  <a:cubicBezTo>
                    <a:pt x="6" y="88"/>
                    <a:pt x="6" y="88"/>
                    <a:pt x="6" y="88"/>
                  </a:cubicBezTo>
                  <a:cubicBezTo>
                    <a:pt x="6" y="89"/>
                    <a:pt x="6" y="89"/>
                    <a:pt x="6" y="89"/>
                  </a:cubicBezTo>
                  <a:cubicBezTo>
                    <a:pt x="6" y="91"/>
                    <a:pt x="6" y="91"/>
                    <a:pt x="6" y="91"/>
                  </a:cubicBezTo>
                  <a:cubicBezTo>
                    <a:pt x="5" y="92"/>
                    <a:pt x="5" y="92"/>
                    <a:pt x="5" y="92"/>
                  </a:cubicBezTo>
                  <a:cubicBezTo>
                    <a:pt x="7" y="94"/>
                    <a:pt x="7" y="94"/>
                    <a:pt x="7" y="94"/>
                  </a:cubicBezTo>
                  <a:cubicBezTo>
                    <a:pt x="9" y="92"/>
                    <a:pt x="9" y="92"/>
                    <a:pt x="9" y="92"/>
                  </a:cubicBezTo>
                  <a:cubicBezTo>
                    <a:pt x="11" y="94"/>
                    <a:pt x="11" y="94"/>
                    <a:pt x="11" y="94"/>
                  </a:cubicBezTo>
                  <a:cubicBezTo>
                    <a:pt x="12" y="94"/>
                    <a:pt x="12" y="94"/>
                    <a:pt x="12" y="94"/>
                  </a:cubicBezTo>
                  <a:cubicBezTo>
                    <a:pt x="13" y="92"/>
                    <a:pt x="13" y="92"/>
                    <a:pt x="13" y="92"/>
                  </a:cubicBezTo>
                  <a:cubicBezTo>
                    <a:pt x="17" y="93"/>
                    <a:pt x="17" y="93"/>
                    <a:pt x="17" y="93"/>
                  </a:cubicBezTo>
                  <a:cubicBezTo>
                    <a:pt x="18" y="93"/>
                    <a:pt x="18" y="93"/>
                    <a:pt x="18" y="93"/>
                  </a:cubicBezTo>
                  <a:cubicBezTo>
                    <a:pt x="18" y="92"/>
                    <a:pt x="18" y="92"/>
                    <a:pt x="18" y="92"/>
                  </a:cubicBezTo>
                  <a:cubicBezTo>
                    <a:pt x="20" y="92"/>
                    <a:pt x="20" y="92"/>
                    <a:pt x="20" y="92"/>
                  </a:cubicBezTo>
                  <a:cubicBezTo>
                    <a:pt x="20" y="91"/>
                    <a:pt x="20" y="91"/>
                    <a:pt x="20" y="91"/>
                  </a:cubicBezTo>
                  <a:cubicBezTo>
                    <a:pt x="20" y="90"/>
                    <a:pt x="20" y="90"/>
                    <a:pt x="20" y="90"/>
                  </a:cubicBezTo>
                  <a:cubicBezTo>
                    <a:pt x="22" y="90"/>
                    <a:pt x="22" y="90"/>
                    <a:pt x="22" y="90"/>
                  </a:cubicBezTo>
                  <a:cubicBezTo>
                    <a:pt x="24" y="94"/>
                    <a:pt x="24" y="94"/>
                    <a:pt x="24" y="94"/>
                  </a:cubicBezTo>
                  <a:cubicBezTo>
                    <a:pt x="23" y="95"/>
                    <a:pt x="23" y="95"/>
                    <a:pt x="23" y="95"/>
                  </a:cubicBezTo>
                  <a:cubicBezTo>
                    <a:pt x="23" y="96"/>
                    <a:pt x="23" y="96"/>
                    <a:pt x="23" y="96"/>
                  </a:cubicBezTo>
                  <a:cubicBezTo>
                    <a:pt x="27" y="98"/>
                    <a:pt x="27" y="98"/>
                    <a:pt x="27" y="98"/>
                  </a:cubicBezTo>
                  <a:cubicBezTo>
                    <a:pt x="24" y="101"/>
                    <a:pt x="24" y="101"/>
                    <a:pt x="24" y="101"/>
                  </a:cubicBezTo>
                  <a:cubicBezTo>
                    <a:pt x="27" y="101"/>
                    <a:pt x="27" y="101"/>
                    <a:pt x="27" y="101"/>
                  </a:cubicBezTo>
                  <a:cubicBezTo>
                    <a:pt x="27" y="103"/>
                    <a:pt x="27" y="103"/>
                    <a:pt x="27" y="103"/>
                  </a:cubicBezTo>
                  <a:cubicBezTo>
                    <a:pt x="29" y="105"/>
                    <a:pt x="29" y="105"/>
                    <a:pt x="29" y="105"/>
                  </a:cubicBezTo>
                  <a:cubicBezTo>
                    <a:pt x="29" y="107"/>
                    <a:pt x="29" y="107"/>
                    <a:pt x="29" y="107"/>
                  </a:cubicBezTo>
                  <a:cubicBezTo>
                    <a:pt x="32" y="104"/>
                    <a:pt x="32" y="104"/>
                    <a:pt x="32" y="104"/>
                  </a:cubicBezTo>
                  <a:cubicBezTo>
                    <a:pt x="35" y="107"/>
                    <a:pt x="35" y="107"/>
                    <a:pt x="35" y="107"/>
                  </a:cubicBezTo>
                  <a:cubicBezTo>
                    <a:pt x="36" y="105"/>
                    <a:pt x="36" y="105"/>
                    <a:pt x="36" y="105"/>
                  </a:cubicBezTo>
                  <a:cubicBezTo>
                    <a:pt x="38" y="105"/>
                    <a:pt x="38" y="105"/>
                    <a:pt x="38" y="105"/>
                  </a:cubicBezTo>
                  <a:cubicBezTo>
                    <a:pt x="38" y="103"/>
                    <a:pt x="38" y="103"/>
                    <a:pt x="38" y="103"/>
                  </a:cubicBezTo>
                  <a:cubicBezTo>
                    <a:pt x="40" y="104"/>
                    <a:pt x="40" y="104"/>
                    <a:pt x="40" y="104"/>
                  </a:cubicBezTo>
                  <a:cubicBezTo>
                    <a:pt x="40" y="103"/>
                    <a:pt x="40" y="103"/>
                    <a:pt x="40" y="103"/>
                  </a:cubicBezTo>
                  <a:cubicBezTo>
                    <a:pt x="41" y="102"/>
                    <a:pt x="41" y="102"/>
                    <a:pt x="41" y="102"/>
                  </a:cubicBezTo>
                  <a:cubicBezTo>
                    <a:pt x="42" y="106"/>
                    <a:pt x="42" y="106"/>
                    <a:pt x="42" y="106"/>
                  </a:cubicBezTo>
                  <a:cubicBezTo>
                    <a:pt x="43" y="106"/>
                    <a:pt x="43" y="106"/>
                    <a:pt x="43" y="106"/>
                  </a:cubicBezTo>
                  <a:cubicBezTo>
                    <a:pt x="44" y="104"/>
                    <a:pt x="44" y="104"/>
                    <a:pt x="44" y="104"/>
                  </a:cubicBezTo>
                  <a:cubicBezTo>
                    <a:pt x="46" y="104"/>
                    <a:pt x="46" y="104"/>
                    <a:pt x="46" y="104"/>
                  </a:cubicBezTo>
                  <a:cubicBezTo>
                    <a:pt x="46" y="103"/>
                    <a:pt x="46" y="103"/>
                    <a:pt x="46" y="103"/>
                  </a:cubicBezTo>
                  <a:cubicBezTo>
                    <a:pt x="46" y="103"/>
                    <a:pt x="47" y="102"/>
                    <a:pt x="47" y="101"/>
                  </a:cubicBezTo>
                  <a:cubicBezTo>
                    <a:pt x="47" y="101"/>
                    <a:pt x="46" y="100"/>
                    <a:pt x="46" y="100"/>
                  </a:cubicBezTo>
                  <a:cubicBezTo>
                    <a:pt x="48" y="98"/>
                    <a:pt x="48" y="98"/>
                    <a:pt x="48" y="98"/>
                  </a:cubicBezTo>
                  <a:cubicBezTo>
                    <a:pt x="48" y="96"/>
                    <a:pt x="48" y="96"/>
                    <a:pt x="48" y="96"/>
                  </a:cubicBezTo>
                  <a:cubicBezTo>
                    <a:pt x="47" y="95"/>
                    <a:pt x="47" y="95"/>
                    <a:pt x="47" y="95"/>
                  </a:cubicBezTo>
                  <a:cubicBezTo>
                    <a:pt x="52" y="93"/>
                    <a:pt x="52" y="93"/>
                    <a:pt x="52" y="93"/>
                  </a:cubicBezTo>
                  <a:cubicBezTo>
                    <a:pt x="54" y="91"/>
                    <a:pt x="54" y="91"/>
                    <a:pt x="54" y="91"/>
                  </a:cubicBezTo>
                  <a:cubicBezTo>
                    <a:pt x="53" y="89"/>
                    <a:pt x="53" y="89"/>
                    <a:pt x="53" y="89"/>
                  </a:cubicBezTo>
                  <a:cubicBezTo>
                    <a:pt x="55" y="89"/>
                    <a:pt x="55" y="89"/>
                    <a:pt x="55" y="89"/>
                  </a:cubicBezTo>
                  <a:cubicBezTo>
                    <a:pt x="54" y="87"/>
                    <a:pt x="54" y="87"/>
                    <a:pt x="54" y="87"/>
                  </a:cubicBezTo>
                  <a:cubicBezTo>
                    <a:pt x="54" y="86"/>
                    <a:pt x="54" y="86"/>
                    <a:pt x="54" y="86"/>
                  </a:cubicBezTo>
                  <a:cubicBezTo>
                    <a:pt x="57" y="83"/>
                    <a:pt x="57" y="83"/>
                    <a:pt x="57" y="83"/>
                  </a:cubicBezTo>
                  <a:cubicBezTo>
                    <a:pt x="57" y="84"/>
                    <a:pt x="57" y="84"/>
                    <a:pt x="57" y="84"/>
                  </a:cubicBezTo>
                  <a:cubicBezTo>
                    <a:pt x="60" y="86"/>
                    <a:pt x="60" y="86"/>
                    <a:pt x="60" y="86"/>
                  </a:cubicBezTo>
                  <a:cubicBezTo>
                    <a:pt x="60" y="85"/>
                    <a:pt x="60" y="85"/>
                    <a:pt x="60" y="85"/>
                  </a:cubicBezTo>
                  <a:cubicBezTo>
                    <a:pt x="61" y="85"/>
                    <a:pt x="61" y="85"/>
                    <a:pt x="61" y="85"/>
                  </a:cubicBezTo>
                  <a:cubicBezTo>
                    <a:pt x="61" y="82"/>
                    <a:pt x="61" y="82"/>
                    <a:pt x="61" y="82"/>
                  </a:cubicBezTo>
                  <a:cubicBezTo>
                    <a:pt x="64" y="82"/>
                    <a:pt x="64" y="82"/>
                    <a:pt x="64" y="82"/>
                  </a:cubicBezTo>
                  <a:cubicBezTo>
                    <a:pt x="64" y="82"/>
                    <a:pt x="64" y="81"/>
                    <a:pt x="64" y="80"/>
                  </a:cubicBezTo>
                  <a:cubicBezTo>
                    <a:pt x="64" y="80"/>
                    <a:pt x="64" y="79"/>
                    <a:pt x="64" y="79"/>
                  </a:cubicBezTo>
                  <a:cubicBezTo>
                    <a:pt x="64" y="79"/>
                    <a:pt x="66" y="78"/>
                    <a:pt x="66" y="78"/>
                  </a:cubicBezTo>
                  <a:cubicBezTo>
                    <a:pt x="69" y="79"/>
                    <a:pt x="69" y="79"/>
                    <a:pt x="69" y="79"/>
                  </a:cubicBezTo>
                  <a:cubicBezTo>
                    <a:pt x="70" y="78"/>
                    <a:pt x="70" y="78"/>
                    <a:pt x="70" y="78"/>
                  </a:cubicBezTo>
                  <a:cubicBezTo>
                    <a:pt x="70" y="76"/>
                    <a:pt x="70" y="76"/>
                    <a:pt x="70" y="76"/>
                  </a:cubicBezTo>
                  <a:cubicBezTo>
                    <a:pt x="76" y="74"/>
                    <a:pt x="76" y="74"/>
                    <a:pt x="76" y="74"/>
                  </a:cubicBezTo>
                  <a:cubicBezTo>
                    <a:pt x="79" y="72"/>
                    <a:pt x="79" y="72"/>
                    <a:pt x="79" y="72"/>
                  </a:cubicBezTo>
                  <a:cubicBezTo>
                    <a:pt x="85" y="73"/>
                    <a:pt x="85" y="73"/>
                    <a:pt x="85" y="73"/>
                  </a:cubicBezTo>
                  <a:cubicBezTo>
                    <a:pt x="90" y="73"/>
                    <a:pt x="90" y="73"/>
                    <a:pt x="90" y="73"/>
                  </a:cubicBezTo>
                  <a:lnTo>
                    <a:pt x="93" y="71"/>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42" name="Freeform 901">
              <a:extLst>
                <a:ext uri="{FF2B5EF4-FFF2-40B4-BE49-F238E27FC236}">
                  <a16:creationId xmlns:a16="http://schemas.microsoft.com/office/drawing/2014/main" id="{BB165B80-982B-0185-6B1F-109FAAF9E376}"/>
                </a:ext>
              </a:extLst>
            </p:cNvPr>
            <p:cNvSpPr>
              <a:spLocks/>
            </p:cNvSpPr>
            <p:nvPr/>
          </p:nvSpPr>
          <p:spPr bwMode="auto">
            <a:xfrm>
              <a:off x="6296025" y="5157788"/>
              <a:ext cx="90487" cy="225425"/>
            </a:xfrm>
            <a:custGeom>
              <a:avLst/>
              <a:gdLst>
                <a:gd name="T0" fmla="*/ 15 w 22"/>
                <a:gd name="T1" fmla="*/ 13 h 54"/>
                <a:gd name="T2" fmla="*/ 14 w 22"/>
                <a:gd name="T3" fmla="*/ 12 h 54"/>
                <a:gd name="T4" fmla="*/ 13 w 22"/>
                <a:gd name="T5" fmla="*/ 10 h 54"/>
                <a:gd name="T6" fmla="*/ 13 w 22"/>
                <a:gd name="T7" fmla="*/ 9 h 54"/>
                <a:gd name="T8" fmla="*/ 13 w 22"/>
                <a:gd name="T9" fmla="*/ 7 h 54"/>
                <a:gd name="T10" fmla="*/ 13 w 22"/>
                <a:gd name="T11" fmla="*/ 6 h 54"/>
                <a:gd name="T12" fmla="*/ 13 w 22"/>
                <a:gd name="T13" fmla="*/ 5 h 54"/>
                <a:gd name="T14" fmla="*/ 12 w 22"/>
                <a:gd name="T15" fmla="*/ 3 h 54"/>
                <a:gd name="T16" fmla="*/ 9 w 22"/>
                <a:gd name="T17" fmla="*/ 1 h 54"/>
                <a:gd name="T18" fmla="*/ 9 w 22"/>
                <a:gd name="T19" fmla="*/ 2 h 54"/>
                <a:gd name="T20" fmla="*/ 2 w 22"/>
                <a:gd name="T21" fmla="*/ 0 h 54"/>
                <a:gd name="T22" fmla="*/ 3 w 22"/>
                <a:gd name="T23" fmla="*/ 1 h 54"/>
                <a:gd name="T24" fmla="*/ 4 w 22"/>
                <a:gd name="T25" fmla="*/ 1 h 54"/>
                <a:gd name="T26" fmla="*/ 5 w 22"/>
                <a:gd name="T27" fmla="*/ 2 h 54"/>
                <a:gd name="T28" fmla="*/ 5 w 22"/>
                <a:gd name="T29" fmla="*/ 4 h 54"/>
                <a:gd name="T30" fmla="*/ 4 w 22"/>
                <a:gd name="T31" fmla="*/ 4 h 54"/>
                <a:gd name="T32" fmla="*/ 7 w 22"/>
                <a:gd name="T33" fmla="*/ 6 h 54"/>
                <a:gd name="T34" fmla="*/ 7 w 22"/>
                <a:gd name="T35" fmla="*/ 8 h 54"/>
                <a:gd name="T36" fmla="*/ 4 w 22"/>
                <a:gd name="T37" fmla="*/ 10 h 54"/>
                <a:gd name="T38" fmla="*/ 5 w 22"/>
                <a:gd name="T39" fmla="*/ 12 h 54"/>
                <a:gd name="T40" fmla="*/ 4 w 22"/>
                <a:gd name="T41" fmla="*/ 13 h 54"/>
                <a:gd name="T42" fmla="*/ 4 w 22"/>
                <a:gd name="T43" fmla="*/ 14 h 54"/>
                <a:gd name="T44" fmla="*/ 5 w 22"/>
                <a:gd name="T45" fmla="*/ 16 h 54"/>
                <a:gd name="T46" fmla="*/ 4 w 22"/>
                <a:gd name="T47" fmla="*/ 18 h 54"/>
                <a:gd name="T48" fmla="*/ 5 w 22"/>
                <a:gd name="T49" fmla="*/ 20 h 54"/>
                <a:gd name="T50" fmla="*/ 6 w 22"/>
                <a:gd name="T51" fmla="*/ 20 h 54"/>
                <a:gd name="T52" fmla="*/ 2 w 22"/>
                <a:gd name="T53" fmla="*/ 23 h 54"/>
                <a:gd name="T54" fmla="*/ 3 w 22"/>
                <a:gd name="T55" fmla="*/ 26 h 54"/>
                <a:gd name="T56" fmla="*/ 0 w 22"/>
                <a:gd name="T57" fmla="*/ 28 h 54"/>
                <a:gd name="T58" fmla="*/ 3 w 22"/>
                <a:gd name="T59" fmla="*/ 32 h 54"/>
                <a:gd name="T60" fmla="*/ 4 w 22"/>
                <a:gd name="T61" fmla="*/ 32 h 54"/>
                <a:gd name="T62" fmla="*/ 7 w 22"/>
                <a:gd name="T63" fmla="*/ 36 h 54"/>
                <a:gd name="T64" fmla="*/ 8 w 22"/>
                <a:gd name="T65" fmla="*/ 35 h 54"/>
                <a:gd name="T66" fmla="*/ 12 w 22"/>
                <a:gd name="T67" fmla="*/ 35 h 54"/>
                <a:gd name="T68" fmla="*/ 13 w 22"/>
                <a:gd name="T69" fmla="*/ 36 h 54"/>
                <a:gd name="T70" fmla="*/ 13 w 22"/>
                <a:gd name="T71" fmla="*/ 40 h 54"/>
                <a:gd name="T72" fmla="*/ 11 w 22"/>
                <a:gd name="T73" fmla="*/ 45 h 54"/>
                <a:gd name="T74" fmla="*/ 14 w 22"/>
                <a:gd name="T75" fmla="*/ 49 h 54"/>
                <a:gd name="T76" fmla="*/ 17 w 22"/>
                <a:gd name="T77" fmla="*/ 52 h 54"/>
                <a:gd name="T78" fmla="*/ 17 w 22"/>
                <a:gd name="T79" fmla="*/ 54 h 54"/>
                <a:gd name="T80" fmla="*/ 18 w 22"/>
                <a:gd name="T81" fmla="*/ 54 h 54"/>
                <a:gd name="T82" fmla="*/ 18 w 22"/>
                <a:gd name="T83" fmla="*/ 51 h 54"/>
                <a:gd name="T84" fmla="*/ 17 w 22"/>
                <a:gd name="T85" fmla="*/ 49 h 54"/>
                <a:gd name="T86" fmla="*/ 19 w 22"/>
                <a:gd name="T87" fmla="*/ 46 h 54"/>
                <a:gd name="T88" fmla="*/ 21 w 22"/>
                <a:gd name="T89" fmla="*/ 46 h 54"/>
                <a:gd name="T90" fmla="*/ 21 w 22"/>
                <a:gd name="T91" fmla="*/ 40 h 54"/>
                <a:gd name="T92" fmla="*/ 22 w 22"/>
                <a:gd name="T93" fmla="*/ 39 h 54"/>
                <a:gd name="T94" fmla="*/ 22 w 22"/>
                <a:gd name="T95" fmla="*/ 36 h 54"/>
                <a:gd name="T96" fmla="*/ 17 w 22"/>
                <a:gd name="T97" fmla="*/ 29 h 54"/>
                <a:gd name="T98" fmla="*/ 13 w 22"/>
                <a:gd name="T99" fmla="*/ 27 h 54"/>
                <a:gd name="T100" fmla="*/ 12 w 22"/>
                <a:gd name="T101" fmla="*/ 19 h 54"/>
                <a:gd name="T102" fmla="*/ 14 w 22"/>
                <a:gd name="T103" fmla="*/ 15 h 54"/>
                <a:gd name="T104" fmla="*/ 16 w 22"/>
                <a:gd name="T105" fmla="*/ 15 h 54"/>
                <a:gd name="T106" fmla="*/ 16 w 22"/>
                <a:gd name="T107" fmla="*/ 14 h 54"/>
                <a:gd name="T108" fmla="*/ 15 w 22"/>
                <a:gd name="T109" fmla="*/ 1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2" h="54">
                  <a:moveTo>
                    <a:pt x="15" y="13"/>
                  </a:moveTo>
                  <a:cubicBezTo>
                    <a:pt x="15" y="13"/>
                    <a:pt x="14" y="12"/>
                    <a:pt x="14" y="12"/>
                  </a:cubicBezTo>
                  <a:cubicBezTo>
                    <a:pt x="14" y="11"/>
                    <a:pt x="13" y="10"/>
                    <a:pt x="13" y="10"/>
                  </a:cubicBezTo>
                  <a:cubicBezTo>
                    <a:pt x="13" y="9"/>
                    <a:pt x="13" y="9"/>
                    <a:pt x="13" y="9"/>
                  </a:cubicBezTo>
                  <a:cubicBezTo>
                    <a:pt x="13" y="7"/>
                    <a:pt x="13" y="7"/>
                    <a:pt x="13" y="7"/>
                  </a:cubicBezTo>
                  <a:cubicBezTo>
                    <a:pt x="13" y="6"/>
                    <a:pt x="13" y="6"/>
                    <a:pt x="13" y="6"/>
                  </a:cubicBezTo>
                  <a:cubicBezTo>
                    <a:pt x="13" y="5"/>
                    <a:pt x="13" y="5"/>
                    <a:pt x="13" y="5"/>
                  </a:cubicBezTo>
                  <a:cubicBezTo>
                    <a:pt x="12" y="3"/>
                    <a:pt x="12" y="3"/>
                    <a:pt x="12" y="3"/>
                  </a:cubicBezTo>
                  <a:cubicBezTo>
                    <a:pt x="9" y="1"/>
                    <a:pt x="9" y="1"/>
                    <a:pt x="9" y="1"/>
                  </a:cubicBezTo>
                  <a:cubicBezTo>
                    <a:pt x="9" y="2"/>
                    <a:pt x="9" y="2"/>
                    <a:pt x="9" y="2"/>
                  </a:cubicBezTo>
                  <a:cubicBezTo>
                    <a:pt x="2" y="0"/>
                    <a:pt x="2" y="0"/>
                    <a:pt x="2" y="0"/>
                  </a:cubicBezTo>
                  <a:cubicBezTo>
                    <a:pt x="3" y="1"/>
                    <a:pt x="3" y="1"/>
                    <a:pt x="3" y="1"/>
                  </a:cubicBezTo>
                  <a:cubicBezTo>
                    <a:pt x="4" y="1"/>
                    <a:pt x="4" y="1"/>
                    <a:pt x="4" y="1"/>
                  </a:cubicBezTo>
                  <a:cubicBezTo>
                    <a:pt x="5" y="2"/>
                    <a:pt x="5" y="2"/>
                    <a:pt x="5" y="2"/>
                  </a:cubicBezTo>
                  <a:cubicBezTo>
                    <a:pt x="5" y="4"/>
                    <a:pt x="5" y="4"/>
                    <a:pt x="5" y="4"/>
                  </a:cubicBezTo>
                  <a:cubicBezTo>
                    <a:pt x="4" y="4"/>
                    <a:pt x="4" y="4"/>
                    <a:pt x="4" y="4"/>
                  </a:cubicBezTo>
                  <a:cubicBezTo>
                    <a:pt x="7" y="6"/>
                    <a:pt x="7" y="6"/>
                    <a:pt x="7" y="6"/>
                  </a:cubicBezTo>
                  <a:cubicBezTo>
                    <a:pt x="7" y="8"/>
                    <a:pt x="7" y="8"/>
                    <a:pt x="7" y="8"/>
                  </a:cubicBezTo>
                  <a:cubicBezTo>
                    <a:pt x="4" y="10"/>
                    <a:pt x="4" y="10"/>
                    <a:pt x="4" y="10"/>
                  </a:cubicBezTo>
                  <a:cubicBezTo>
                    <a:pt x="5" y="12"/>
                    <a:pt x="5" y="12"/>
                    <a:pt x="5" y="12"/>
                  </a:cubicBezTo>
                  <a:cubicBezTo>
                    <a:pt x="4" y="13"/>
                    <a:pt x="4" y="13"/>
                    <a:pt x="4" y="13"/>
                  </a:cubicBezTo>
                  <a:cubicBezTo>
                    <a:pt x="4" y="14"/>
                    <a:pt x="4" y="14"/>
                    <a:pt x="4" y="14"/>
                  </a:cubicBezTo>
                  <a:cubicBezTo>
                    <a:pt x="5" y="16"/>
                    <a:pt x="5" y="16"/>
                    <a:pt x="5" y="16"/>
                  </a:cubicBezTo>
                  <a:cubicBezTo>
                    <a:pt x="4" y="18"/>
                    <a:pt x="4" y="18"/>
                    <a:pt x="4" y="18"/>
                  </a:cubicBezTo>
                  <a:cubicBezTo>
                    <a:pt x="5" y="20"/>
                    <a:pt x="5" y="20"/>
                    <a:pt x="5" y="20"/>
                  </a:cubicBezTo>
                  <a:cubicBezTo>
                    <a:pt x="6" y="20"/>
                    <a:pt x="6" y="20"/>
                    <a:pt x="6" y="20"/>
                  </a:cubicBezTo>
                  <a:cubicBezTo>
                    <a:pt x="2" y="23"/>
                    <a:pt x="2" y="23"/>
                    <a:pt x="2" y="23"/>
                  </a:cubicBezTo>
                  <a:cubicBezTo>
                    <a:pt x="3" y="26"/>
                    <a:pt x="3" y="26"/>
                    <a:pt x="3" y="26"/>
                  </a:cubicBezTo>
                  <a:cubicBezTo>
                    <a:pt x="0" y="28"/>
                    <a:pt x="0" y="28"/>
                    <a:pt x="0" y="28"/>
                  </a:cubicBezTo>
                  <a:cubicBezTo>
                    <a:pt x="3" y="32"/>
                    <a:pt x="3" y="32"/>
                    <a:pt x="3" y="32"/>
                  </a:cubicBezTo>
                  <a:cubicBezTo>
                    <a:pt x="4" y="32"/>
                    <a:pt x="4" y="32"/>
                    <a:pt x="4" y="32"/>
                  </a:cubicBezTo>
                  <a:cubicBezTo>
                    <a:pt x="7" y="36"/>
                    <a:pt x="7" y="36"/>
                    <a:pt x="7" y="36"/>
                  </a:cubicBezTo>
                  <a:cubicBezTo>
                    <a:pt x="8" y="35"/>
                    <a:pt x="8" y="35"/>
                    <a:pt x="8" y="35"/>
                  </a:cubicBezTo>
                  <a:cubicBezTo>
                    <a:pt x="12" y="35"/>
                    <a:pt x="12" y="35"/>
                    <a:pt x="12" y="35"/>
                  </a:cubicBezTo>
                  <a:cubicBezTo>
                    <a:pt x="13" y="36"/>
                    <a:pt x="13" y="36"/>
                    <a:pt x="13" y="36"/>
                  </a:cubicBezTo>
                  <a:cubicBezTo>
                    <a:pt x="13" y="40"/>
                    <a:pt x="13" y="40"/>
                    <a:pt x="13" y="40"/>
                  </a:cubicBezTo>
                  <a:cubicBezTo>
                    <a:pt x="11" y="45"/>
                    <a:pt x="11" y="45"/>
                    <a:pt x="11" y="45"/>
                  </a:cubicBezTo>
                  <a:cubicBezTo>
                    <a:pt x="14" y="49"/>
                    <a:pt x="14" y="49"/>
                    <a:pt x="14" y="49"/>
                  </a:cubicBezTo>
                  <a:cubicBezTo>
                    <a:pt x="17" y="52"/>
                    <a:pt x="17" y="52"/>
                    <a:pt x="17" y="52"/>
                  </a:cubicBezTo>
                  <a:cubicBezTo>
                    <a:pt x="17" y="54"/>
                    <a:pt x="17" y="54"/>
                    <a:pt x="17" y="54"/>
                  </a:cubicBezTo>
                  <a:cubicBezTo>
                    <a:pt x="18" y="54"/>
                    <a:pt x="18" y="54"/>
                    <a:pt x="18" y="54"/>
                  </a:cubicBezTo>
                  <a:cubicBezTo>
                    <a:pt x="18" y="51"/>
                    <a:pt x="18" y="51"/>
                    <a:pt x="18" y="51"/>
                  </a:cubicBezTo>
                  <a:cubicBezTo>
                    <a:pt x="17" y="49"/>
                    <a:pt x="17" y="49"/>
                    <a:pt x="17" y="49"/>
                  </a:cubicBezTo>
                  <a:cubicBezTo>
                    <a:pt x="19" y="46"/>
                    <a:pt x="19" y="46"/>
                    <a:pt x="19" y="46"/>
                  </a:cubicBezTo>
                  <a:cubicBezTo>
                    <a:pt x="21" y="46"/>
                    <a:pt x="21" y="46"/>
                    <a:pt x="21" y="46"/>
                  </a:cubicBezTo>
                  <a:cubicBezTo>
                    <a:pt x="21" y="40"/>
                    <a:pt x="21" y="40"/>
                    <a:pt x="21" y="40"/>
                  </a:cubicBezTo>
                  <a:cubicBezTo>
                    <a:pt x="22" y="39"/>
                    <a:pt x="22" y="39"/>
                    <a:pt x="22" y="39"/>
                  </a:cubicBezTo>
                  <a:cubicBezTo>
                    <a:pt x="22" y="36"/>
                    <a:pt x="22" y="36"/>
                    <a:pt x="22" y="36"/>
                  </a:cubicBezTo>
                  <a:cubicBezTo>
                    <a:pt x="17" y="29"/>
                    <a:pt x="17" y="29"/>
                    <a:pt x="17" y="29"/>
                  </a:cubicBezTo>
                  <a:cubicBezTo>
                    <a:pt x="13" y="27"/>
                    <a:pt x="13" y="27"/>
                    <a:pt x="13" y="27"/>
                  </a:cubicBezTo>
                  <a:cubicBezTo>
                    <a:pt x="12" y="19"/>
                    <a:pt x="12" y="19"/>
                    <a:pt x="12" y="19"/>
                  </a:cubicBezTo>
                  <a:cubicBezTo>
                    <a:pt x="14" y="15"/>
                    <a:pt x="14" y="15"/>
                    <a:pt x="14" y="15"/>
                  </a:cubicBezTo>
                  <a:cubicBezTo>
                    <a:pt x="16" y="15"/>
                    <a:pt x="16" y="15"/>
                    <a:pt x="16" y="15"/>
                  </a:cubicBezTo>
                  <a:cubicBezTo>
                    <a:pt x="16" y="14"/>
                    <a:pt x="16" y="14"/>
                    <a:pt x="16" y="14"/>
                  </a:cubicBezTo>
                  <a:lnTo>
                    <a:pt x="15" y="13"/>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43" name="Freeform 902">
              <a:extLst>
                <a:ext uri="{FF2B5EF4-FFF2-40B4-BE49-F238E27FC236}">
                  <a16:creationId xmlns:a16="http://schemas.microsoft.com/office/drawing/2014/main" id="{9FDE5345-C26E-0D92-1584-118F4E78A539}"/>
                </a:ext>
              </a:extLst>
            </p:cNvPr>
            <p:cNvSpPr>
              <a:spLocks/>
            </p:cNvSpPr>
            <p:nvPr/>
          </p:nvSpPr>
          <p:spPr bwMode="auto">
            <a:xfrm>
              <a:off x="6599238" y="5233988"/>
              <a:ext cx="204787" cy="412750"/>
            </a:xfrm>
            <a:custGeom>
              <a:avLst/>
              <a:gdLst>
                <a:gd name="T0" fmla="*/ 45 w 49"/>
                <a:gd name="T1" fmla="*/ 8 h 99"/>
                <a:gd name="T2" fmla="*/ 42 w 49"/>
                <a:gd name="T3" fmla="*/ 5 h 99"/>
                <a:gd name="T4" fmla="*/ 40 w 49"/>
                <a:gd name="T5" fmla="*/ 0 h 99"/>
                <a:gd name="T6" fmla="*/ 38 w 49"/>
                <a:gd name="T7" fmla="*/ 3 h 99"/>
                <a:gd name="T8" fmla="*/ 38 w 49"/>
                <a:gd name="T9" fmla="*/ 10 h 99"/>
                <a:gd name="T10" fmla="*/ 34 w 49"/>
                <a:gd name="T11" fmla="*/ 12 h 99"/>
                <a:gd name="T12" fmla="*/ 33 w 49"/>
                <a:gd name="T13" fmla="*/ 12 h 99"/>
                <a:gd name="T14" fmla="*/ 31 w 49"/>
                <a:gd name="T15" fmla="*/ 12 h 99"/>
                <a:gd name="T16" fmla="*/ 32 w 49"/>
                <a:gd name="T17" fmla="*/ 16 h 99"/>
                <a:gd name="T18" fmla="*/ 28 w 49"/>
                <a:gd name="T19" fmla="*/ 22 h 99"/>
                <a:gd name="T20" fmla="*/ 26 w 49"/>
                <a:gd name="T21" fmla="*/ 23 h 99"/>
                <a:gd name="T22" fmla="*/ 21 w 49"/>
                <a:gd name="T23" fmla="*/ 27 h 99"/>
                <a:gd name="T24" fmla="*/ 18 w 49"/>
                <a:gd name="T25" fmla="*/ 27 h 99"/>
                <a:gd name="T26" fmla="*/ 14 w 49"/>
                <a:gd name="T27" fmla="*/ 28 h 99"/>
                <a:gd name="T28" fmla="*/ 9 w 49"/>
                <a:gd name="T29" fmla="*/ 30 h 99"/>
                <a:gd name="T30" fmla="*/ 6 w 49"/>
                <a:gd name="T31" fmla="*/ 36 h 99"/>
                <a:gd name="T32" fmla="*/ 5 w 49"/>
                <a:gd name="T33" fmla="*/ 45 h 99"/>
                <a:gd name="T34" fmla="*/ 6 w 49"/>
                <a:gd name="T35" fmla="*/ 49 h 99"/>
                <a:gd name="T36" fmla="*/ 8 w 49"/>
                <a:gd name="T37" fmla="*/ 54 h 99"/>
                <a:gd name="T38" fmla="*/ 4 w 49"/>
                <a:gd name="T39" fmla="*/ 65 h 99"/>
                <a:gd name="T40" fmla="*/ 0 w 49"/>
                <a:gd name="T41" fmla="*/ 72 h 99"/>
                <a:gd name="T42" fmla="*/ 3 w 49"/>
                <a:gd name="T43" fmla="*/ 83 h 99"/>
                <a:gd name="T44" fmla="*/ 4 w 49"/>
                <a:gd name="T45" fmla="*/ 91 h 99"/>
                <a:gd name="T46" fmla="*/ 8 w 49"/>
                <a:gd name="T47" fmla="*/ 96 h 99"/>
                <a:gd name="T48" fmla="*/ 16 w 49"/>
                <a:gd name="T49" fmla="*/ 97 h 99"/>
                <a:gd name="T50" fmla="*/ 27 w 49"/>
                <a:gd name="T51" fmla="*/ 91 h 99"/>
                <a:gd name="T52" fmla="*/ 29 w 49"/>
                <a:gd name="T53" fmla="*/ 82 h 99"/>
                <a:gd name="T54" fmla="*/ 33 w 49"/>
                <a:gd name="T55" fmla="*/ 69 h 99"/>
                <a:gd name="T56" fmla="*/ 36 w 49"/>
                <a:gd name="T57" fmla="*/ 60 h 99"/>
                <a:gd name="T58" fmla="*/ 38 w 49"/>
                <a:gd name="T59" fmla="*/ 56 h 99"/>
                <a:gd name="T60" fmla="*/ 42 w 49"/>
                <a:gd name="T61" fmla="*/ 40 h 99"/>
                <a:gd name="T62" fmla="*/ 44 w 49"/>
                <a:gd name="T63" fmla="*/ 34 h 99"/>
                <a:gd name="T64" fmla="*/ 43 w 49"/>
                <a:gd name="T65" fmla="*/ 26 h 99"/>
                <a:gd name="T66" fmla="*/ 45 w 49"/>
                <a:gd name="T67" fmla="*/ 25 h 99"/>
                <a:gd name="T68" fmla="*/ 47 w 49"/>
                <a:gd name="T69" fmla="*/ 28 h 99"/>
                <a:gd name="T70" fmla="*/ 47 w 49"/>
                <a:gd name="T71" fmla="*/ 17 h 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49" h="99">
                  <a:moveTo>
                    <a:pt x="47" y="17"/>
                  </a:moveTo>
                  <a:cubicBezTo>
                    <a:pt x="47" y="14"/>
                    <a:pt x="46" y="11"/>
                    <a:pt x="45" y="8"/>
                  </a:cubicBezTo>
                  <a:cubicBezTo>
                    <a:pt x="45" y="7"/>
                    <a:pt x="44" y="7"/>
                    <a:pt x="44" y="6"/>
                  </a:cubicBezTo>
                  <a:cubicBezTo>
                    <a:pt x="43" y="7"/>
                    <a:pt x="43" y="5"/>
                    <a:pt x="42" y="5"/>
                  </a:cubicBezTo>
                  <a:cubicBezTo>
                    <a:pt x="42" y="4"/>
                    <a:pt x="41" y="3"/>
                    <a:pt x="41" y="1"/>
                  </a:cubicBezTo>
                  <a:cubicBezTo>
                    <a:pt x="41" y="1"/>
                    <a:pt x="41" y="0"/>
                    <a:pt x="40" y="0"/>
                  </a:cubicBezTo>
                  <a:cubicBezTo>
                    <a:pt x="40" y="0"/>
                    <a:pt x="40" y="1"/>
                    <a:pt x="40" y="1"/>
                  </a:cubicBezTo>
                  <a:cubicBezTo>
                    <a:pt x="40" y="2"/>
                    <a:pt x="39" y="3"/>
                    <a:pt x="38" y="3"/>
                  </a:cubicBezTo>
                  <a:cubicBezTo>
                    <a:pt x="38" y="3"/>
                    <a:pt x="38" y="3"/>
                    <a:pt x="38" y="4"/>
                  </a:cubicBezTo>
                  <a:cubicBezTo>
                    <a:pt x="38" y="6"/>
                    <a:pt x="38" y="8"/>
                    <a:pt x="38" y="10"/>
                  </a:cubicBezTo>
                  <a:cubicBezTo>
                    <a:pt x="37" y="10"/>
                    <a:pt x="36" y="10"/>
                    <a:pt x="36" y="10"/>
                  </a:cubicBezTo>
                  <a:cubicBezTo>
                    <a:pt x="35" y="11"/>
                    <a:pt x="34" y="11"/>
                    <a:pt x="34" y="12"/>
                  </a:cubicBezTo>
                  <a:cubicBezTo>
                    <a:pt x="34" y="12"/>
                    <a:pt x="34" y="13"/>
                    <a:pt x="33" y="13"/>
                  </a:cubicBezTo>
                  <a:cubicBezTo>
                    <a:pt x="33" y="13"/>
                    <a:pt x="33" y="12"/>
                    <a:pt x="33" y="12"/>
                  </a:cubicBezTo>
                  <a:cubicBezTo>
                    <a:pt x="33" y="11"/>
                    <a:pt x="32" y="11"/>
                    <a:pt x="32" y="11"/>
                  </a:cubicBezTo>
                  <a:cubicBezTo>
                    <a:pt x="31" y="11"/>
                    <a:pt x="31" y="11"/>
                    <a:pt x="31" y="12"/>
                  </a:cubicBezTo>
                  <a:cubicBezTo>
                    <a:pt x="31" y="13"/>
                    <a:pt x="31" y="13"/>
                    <a:pt x="31" y="14"/>
                  </a:cubicBezTo>
                  <a:cubicBezTo>
                    <a:pt x="32" y="15"/>
                    <a:pt x="32" y="15"/>
                    <a:pt x="32" y="16"/>
                  </a:cubicBezTo>
                  <a:cubicBezTo>
                    <a:pt x="30" y="16"/>
                    <a:pt x="30" y="17"/>
                    <a:pt x="30" y="19"/>
                  </a:cubicBezTo>
                  <a:cubicBezTo>
                    <a:pt x="30" y="20"/>
                    <a:pt x="29" y="21"/>
                    <a:pt x="28" y="22"/>
                  </a:cubicBezTo>
                  <a:cubicBezTo>
                    <a:pt x="28" y="21"/>
                    <a:pt x="29" y="20"/>
                    <a:pt x="28" y="19"/>
                  </a:cubicBezTo>
                  <a:cubicBezTo>
                    <a:pt x="28" y="21"/>
                    <a:pt x="26" y="21"/>
                    <a:pt x="26" y="23"/>
                  </a:cubicBezTo>
                  <a:cubicBezTo>
                    <a:pt x="24" y="23"/>
                    <a:pt x="23" y="24"/>
                    <a:pt x="21" y="25"/>
                  </a:cubicBezTo>
                  <a:cubicBezTo>
                    <a:pt x="21" y="25"/>
                    <a:pt x="21" y="26"/>
                    <a:pt x="21" y="27"/>
                  </a:cubicBezTo>
                  <a:cubicBezTo>
                    <a:pt x="21" y="27"/>
                    <a:pt x="21" y="27"/>
                    <a:pt x="20" y="27"/>
                  </a:cubicBezTo>
                  <a:cubicBezTo>
                    <a:pt x="20" y="26"/>
                    <a:pt x="19" y="27"/>
                    <a:pt x="18" y="27"/>
                  </a:cubicBezTo>
                  <a:cubicBezTo>
                    <a:pt x="17" y="27"/>
                    <a:pt x="16" y="28"/>
                    <a:pt x="15" y="28"/>
                  </a:cubicBezTo>
                  <a:cubicBezTo>
                    <a:pt x="14" y="29"/>
                    <a:pt x="14" y="29"/>
                    <a:pt x="14" y="28"/>
                  </a:cubicBezTo>
                  <a:cubicBezTo>
                    <a:pt x="13" y="27"/>
                    <a:pt x="13" y="28"/>
                    <a:pt x="12" y="29"/>
                  </a:cubicBezTo>
                  <a:cubicBezTo>
                    <a:pt x="12" y="30"/>
                    <a:pt x="11" y="31"/>
                    <a:pt x="9" y="30"/>
                  </a:cubicBezTo>
                  <a:cubicBezTo>
                    <a:pt x="7" y="29"/>
                    <a:pt x="7" y="30"/>
                    <a:pt x="8" y="31"/>
                  </a:cubicBezTo>
                  <a:cubicBezTo>
                    <a:pt x="8" y="33"/>
                    <a:pt x="7" y="35"/>
                    <a:pt x="6" y="36"/>
                  </a:cubicBezTo>
                  <a:cubicBezTo>
                    <a:pt x="5" y="38"/>
                    <a:pt x="4" y="39"/>
                    <a:pt x="5" y="41"/>
                  </a:cubicBezTo>
                  <a:cubicBezTo>
                    <a:pt x="5" y="42"/>
                    <a:pt x="5" y="44"/>
                    <a:pt x="5" y="45"/>
                  </a:cubicBezTo>
                  <a:cubicBezTo>
                    <a:pt x="5" y="46"/>
                    <a:pt x="6" y="46"/>
                    <a:pt x="6" y="47"/>
                  </a:cubicBezTo>
                  <a:cubicBezTo>
                    <a:pt x="6" y="48"/>
                    <a:pt x="7" y="48"/>
                    <a:pt x="6" y="49"/>
                  </a:cubicBezTo>
                  <a:cubicBezTo>
                    <a:pt x="6" y="50"/>
                    <a:pt x="7" y="51"/>
                    <a:pt x="8" y="52"/>
                  </a:cubicBezTo>
                  <a:cubicBezTo>
                    <a:pt x="7" y="53"/>
                    <a:pt x="8" y="54"/>
                    <a:pt x="8" y="54"/>
                  </a:cubicBezTo>
                  <a:cubicBezTo>
                    <a:pt x="9" y="56"/>
                    <a:pt x="7" y="57"/>
                    <a:pt x="7" y="59"/>
                  </a:cubicBezTo>
                  <a:cubicBezTo>
                    <a:pt x="6" y="61"/>
                    <a:pt x="4" y="63"/>
                    <a:pt x="4" y="65"/>
                  </a:cubicBezTo>
                  <a:cubicBezTo>
                    <a:pt x="1" y="66"/>
                    <a:pt x="1" y="68"/>
                    <a:pt x="0" y="70"/>
                  </a:cubicBezTo>
                  <a:cubicBezTo>
                    <a:pt x="0" y="70"/>
                    <a:pt x="0" y="71"/>
                    <a:pt x="0" y="72"/>
                  </a:cubicBezTo>
                  <a:cubicBezTo>
                    <a:pt x="0" y="75"/>
                    <a:pt x="0" y="77"/>
                    <a:pt x="2" y="80"/>
                  </a:cubicBezTo>
                  <a:cubicBezTo>
                    <a:pt x="3" y="81"/>
                    <a:pt x="3" y="82"/>
                    <a:pt x="3" y="83"/>
                  </a:cubicBezTo>
                  <a:cubicBezTo>
                    <a:pt x="2" y="86"/>
                    <a:pt x="1" y="88"/>
                    <a:pt x="4" y="90"/>
                  </a:cubicBezTo>
                  <a:cubicBezTo>
                    <a:pt x="4" y="90"/>
                    <a:pt x="4" y="91"/>
                    <a:pt x="4" y="91"/>
                  </a:cubicBezTo>
                  <a:cubicBezTo>
                    <a:pt x="5" y="93"/>
                    <a:pt x="5" y="94"/>
                    <a:pt x="7" y="95"/>
                  </a:cubicBezTo>
                  <a:cubicBezTo>
                    <a:pt x="7" y="96"/>
                    <a:pt x="8" y="96"/>
                    <a:pt x="8" y="96"/>
                  </a:cubicBezTo>
                  <a:cubicBezTo>
                    <a:pt x="10" y="96"/>
                    <a:pt x="10" y="96"/>
                    <a:pt x="11" y="97"/>
                  </a:cubicBezTo>
                  <a:cubicBezTo>
                    <a:pt x="13" y="99"/>
                    <a:pt x="14" y="99"/>
                    <a:pt x="16" y="97"/>
                  </a:cubicBezTo>
                  <a:cubicBezTo>
                    <a:pt x="18" y="96"/>
                    <a:pt x="20" y="95"/>
                    <a:pt x="22" y="95"/>
                  </a:cubicBezTo>
                  <a:cubicBezTo>
                    <a:pt x="24" y="95"/>
                    <a:pt x="26" y="93"/>
                    <a:pt x="27" y="91"/>
                  </a:cubicBezTo>
                  <a:cubicBezTo>
                    <a:pt x="27" y="90"/>
                    <a:pt x="27" y="89"/>
                    <a:pt x="28" y="88"/>
                  </a:cubicBezTo>
                  <a:cubicBezTo>
                    <a:pt x="29" y="86"/>
                    <a:pt x="29" y="84"/>
                    <a:pt x="29" y="82"/>
                  </a:cubicBezTo>
                  <a:cubicBezTo>
                    <a:pt x="31" y="81"/>
                    <a:pt x="30" y="79"/>
                    <a:pt x="31" y="77"/>
                  </a:cubicBezTo>
                  <a:cubicBezTo>
                    <a:pt x="31" y="74"/>
                    <a:pt x="32" y="72"/>
                    <a:pt x="33" y="69"/>
                  </a:cubicBezTo>
                  <a:cubicBezTo>
                    <a:pt x="34" y="67"/>
                    <a:pt x="35" y="65"/>
                    <a:pt x="35" y="64"/>
                  </a:cubicBezTo>
                  <a:cubicBezTo>
                    <a:pt x="35" y="62"/>
                    <a:pt x="35" y="61"/>
                    <a:pt x="36" y="60"/>
                  </a:cubicBezTo>
                  <a:cubicBezTo>
                    <a:pt x="37" y="60"/>
                    <a:pt x="36" y="59"/>
                    <a:pt x="37" y="58"/>
                  </a:cubicBezTo>
                  <a:cubicBezTo>
                    <a:pt x="37" y="57"/>
                    <a:pt x="38" y="57"/>
                    <a:pt x="38" y="56"/>
                  </a:cubicBezTo>
                  <a:cubicBezTo>
                    <a:pt x="38" y="53"/>
                    <a:pt x="39" y="50"/>
                    <a:pt x="40" y="48"/>
                  </a:cubicBezTo>
                  <a:cubicBezTo>
                    <a:pt x="41" y="45"/>
                    <a:pt x="41" y="43"/>
                    <a:pt x="42" y="40"/>
                  </a:cubicBezTo>
                  <a:cubicBezTo>
                    <a:pt x="42" y="40"/>
                    <a:pt x="42" y="40"/>
                    <a:pt x="42" y="39"/>
                  </a:cubicBezTo>
                  <a:cubicBezTo>
                    <a:pt x="41" y="37"/>
                    <a:pt x="42" y="36"/>
                    <a:pt x="44" y="34"/>
                  </a:cubicBezTo>
                  <a:cubicBezTo>
                    <a:pt x="44" y="34"/>
                    <a:pt x="44" y="34"/>
                    <a:pt x="44" y="34"/>
                  </a:cubicBezTo>
                  <a:cubicBezTo>
                    <a:pt x="45" y="31"/>
                    <a:pt x="43" y="28"/>
                    <a:pt x="43" y="26"/>
                  </a:cubicBezTo>
                  <a:cubicBezTo>
                    <a:pt x="43" y="25"/>
                    <a:pt x="43" y="25"/>
                    <a:pt x="44" y="24"/>
                  </a:cubicBezTo>
                  <a:cubicBezTo>
                    <a:pt x="45" y="24"/>
                    <a:pt x="45" y="25"/>
                    <a:pt x="45" y="25"/>
                  </a:cubicBezTo>
                  <a:cubicBezTo>
                    <a:pt x="45" y="26"/>
                    <a:pt x="45" y="26"/>
                    <a:pt x="45" y="27"/>
                  </a:cubicBezTo>
                  <a:cubicBezTo>
                    <a:pt x="45" y="28"/>
                    <a:pt x="46" y="28"/>
                    <a:pt x="47" y="28"/>
                  </a:cubicBezTo>
                  <a:cubicBezTo>
                    <a:pt x="48" y="27"/>
                    <a:pt x="49" y="23"/>
                    <a:pt x="48" y="22"/>
                  </a:cubicBezTo>
                  <a:cubicBezTo>
                    <a:pt x="47" y="21"/>
                    <a:pt x="46" y="19"/>
                    <a:pt x="47" y="17"/>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44" name="Freeform 903">
              <a:extLst>
                <a:ext uri="{FF2B5EF4-FFF2-40B4-BE49-F238E27FC236}">
                  <a16:creationId xmlns:a16="http://schemas.microsoft.com/office/drawing/2014/main" id="{A37F68ED-9E09-5CBA-C88A-C2A2696E1925}"/>
                </a:ext>
              </a:extLst>
            </p:cNvPr>
            <p:cNvSpPr>
              <a:spLocks/>
            </p:cNvSpPr>
            <p:nvPr/>
          </p:nvSpPr>
          <p:spPr bwMode="auto">
            <a:xfrm>
              <a:off x="5638800" y="3895725"/>
              <a:ext cx="444500" cy="433388"/>
            </a:xfrm>
            <a:custGeom>
              <a:avLst/>
              <a:gdLst>
                <a:gd name="T0" fmla="*/ 45 w 107"/>
                <a:gd name="T1" fmla="*/ 75 h 104"/>
                <a:gd name="T2" fmla="*/ 99 w 107"/>
                <a:gd name="T3" fmla="*/ 104 h 104"/>
                <a:gd name="T4" fmla="*/ 106 w 107"/>
                <a:gd name="T5" fmla="*/ 100 h 104"/>
                <a:gd name="T6" fmla="*/ 104 w 107"/>
                <a:gd name="T7" fmla="*/ 24 h 104"/>
                <a:gd name="T8" fmla="*/ 105 w 107"/>
                <a:gd name="T9" fmla="*/ 14 h 104"/>
                <a:gd name="T10" fmla="*/ 104 w 107"/>
                <a:gd name="T11" fmla="*/ 10 h 104"/>
                <a:gd name="T12" fmla="*/ 95 w 107"/>
                <a:gd name="T13" fmla="*/ 8 h 104"/>
                <a:gd name="T14" fmla="*/ 92 w 107"/>
                <a:gd name="T15" fmla="*/ 4 h 104"/>
                <a:gd name="T16" fmla="*/ 89 w 107"/>
                <a:gd name="T17" fmla="*/ 3 h 104"/>
                <a:gd name="T18" fmla="*/ 82 w 107"/>
                <a:gd name="T19" fmla="*/ 4 h 104"/>
                <a:gd name="T20" fmla="*/ 74 w 107"/>
                <a:gd name="T21" fmla="*/ 8 h 104"/>
                <a:gd name="T22" fmla="*/ 74 w 107"/>
                <a:gd name="T23" fmla="*/ 16 h 104"/>
                <a:gd name="T24" fmla="*/ 69 w 107"/>
                <a:gd name="T25" fmla="*/ 23 h 104"/>
                <a:gd name="T26" fmla="*/ 57 w 107"/>
                <a:gd name="T27" fmla="*/ 18 h 104"/>
                <a:gd name="T28" fmla="*/ 44 w 107"/>
                <a:gd name="T29" fmla="*/ 15 h 104"/>
                <a:gd name="T30" fmla="*/ 39 w 107"/>
                <a:gd name="T31" fmla="*/ 6 h 104"/>
                <a:gd name="T32" fmla="*/ 25 w 107"/>
                <a:gd name="T33" fmla="*/ 3 h 104"/>
                <a:gd name="T34" fmla="*/ 15 w 107"/>
                <a:gd name="T35" fmla="*/ 0 h 104"/>
                <a:gd name="T36" fmla="*/ 14 w 107"/>
                <a:gd name="T37" fmla="*/ 4 h 104"/>
                <a:gd name="T38" fmla="*/ 14 w 107"/>
                <a:gd name="T39" fmla="*/ 6 h 104"/>
                <a:gd name="T40" fmla="*/ 5 w 107"/>
                <a:gd name="T41" fmla="*/ 13 h 104"/>
                <a:gd name="T42" fmla="*/ 6 w 107"/>
                <a:gd name="T43" fmla="*/ 16 h 104"/>
                <a:gd name="T44" fmla="*/ 6 w 107"/>
                <a:gd name="T45" fmla="*/ 20 h 104"/>
                <a:gd name="T46" fmla="*/ 1 w 107"/>
                <a:gd name="T47" fmla="*/ 23 h 104"/>
                <a:gd name="T48" fmla="*/ 0 w 107"/>
                <a:gd name="T49" fmla="*/ 25 h 104"/>
                <a:gd name="T50" fmla="*/ 4 w 107"/>
                <a:gd name="T51" fmla="*/ 42 h 104"/>
                <a:gd name="T52" fmla="*/ 4 w 107"/>
                <a:gd name="T53" fmla="*/ 49 h 104"/>
                <a:gd name="T54" fmla="*/ 3 w 107"/>
                <a:gd name="T55" fmla="*/ 52 h 104"/>
                <a:gd name="T56" fmla="*/ 0 w 107"/>
                <a:gd name="T57" fmla="*/ 54 h 104"/>
                <a:gd name="T58" fmla="*/ 5 w 107"/>
                <a:gd name="T59" fmla="*/ 65 h 104"/>
                <a:gd name="T60" fmla="*/ 11 w 107"/>
                <a:gd name="T61" fmla="*/ 67 h 104"/>
                <a:gd name="T62" fmla="*/ 15 w 107"/>
                <a:gd name="T63" fmla="*/ 69 h 104"/>
                <a:gd name="T64" fmla="*/ 29 w 107"/>
                <a:gd name="T65" fmla="*/ 77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07" h="104">
                  <a:moveTo>
                    <a:pt x="33" y="81"/>
                  </a:moveTo>
                  <a:cubicBezTo>
                    <a:pt x="45" y="75"/>
                    <a:pt x="45" y="75"/>
                    <a:pt x="45" y="75"/>
                  </a:cubicBezTo>
                  <a:cubicBezTo>
                    <a:pt x="73" y="89"/>
                    <a:pt x="73" y="89"/>
                    <a:pt x="73" y="89"/>
                  </a:cubicBezTo>
                  <a:cubicBezTo>
                    <a:pt x="99" y="104"/>
                    <a:pt x="99" y="104"/>
                    <a:pt x="99" y="104"/>
                  </a:cubicBezTo>
                  <a:cubicBezTo>
                    <a:pt x="99" y="100"/>
                    <a:pt x="99" y="100"/>
                    <a:pt x="99" y="100"/>
                  </a:cubicBezTo>
                  <a:cubicBezTo>
                    <a:pt x="106" y="100"/>
                    <a:pt x="106" y="100"/>
                    <a:pt x="106" y="100"/>
                  </a:cubicBezTo>
                  <a:cubicBezTo>
                    <a:pt x="106" y="30"/>
                    <a:pt x="106" y="30"/>
                    <a:pt x="106" y="30"/>
                  </a:cubicBezTo>
                  <a:cubicBezTo>
                    <a:pt x="104" y="24"/>
                    <a:pt x="104" y="24"/>
                    <a:pt x="104" y="24"/>
                  </a:cubicBezTo>
                  <a:cubicBezTo>
                    <a:pt x="106" y="19"/>
                    <a:pt x="106" y="19"/>
                    <a:pt x="106" y="19"/>
                  </a:cubicBezTo>
                  <a:cubicBezTo>
                    <a:pt x="105" y="14"/>
                    <a:pt x="105" y="14"/>
                    <a:pt x="105" y="14"/>
                  </a:cubicBezTo>
                  <a:cubicBezTo>
                    <a:pt x="107" y="12"/>
                    <a:pt x="107" y="12"/>
                    <a:pt x="107" y="12"/>
                  </a:cubicBezTo>
                  <a:cubicBezTo>
                    <a:pt x="107" y="10"/>
                    <a:pt x="106" y="10"/>
                    <a:pt x="104" y="10"/>
                  </a:cubicBezTo>
                  <a:cubicBezTo>
                    <a:pt x="103" y="10"/>
                    <a:pt x="101" y="10"/>
                    <a:pt x="100" y="9"/>
                  </a:cubicBezTo>
                  <a:cubicBezTo>
                    <a:pt x="99" y="8"/>
                    <a:pt x="97" y="8"/>
                    <a:pt x="95" y="8"/>
                  </a:cubicBezTo>
                  <a:cubicBezTo>
                    <a:pt x="95" y="8"/>
                    <a:pt x="94" y="8"/>
                    <a:pt x="94" y="7"/>
                  </a:cubicBezTo>
                  <a:cubicBezTo>
                    <a:pt x="95" y="5"/>
                    <a:pt x="93" y="5"/>
                    <a:pt x="92" y="4"/>
                  </a:cubicBezTo>
                  <a:cubicBezTo>
                    <a:pt x="91" y="4"/>
                    <a:pt x="91" y="4"/>
                    <a:pt x="91" y="4"/>
                  </a:cubicBezTo>
                  <a:cubicBezTo>
                    <a:pt x="90" y="3"/>
                    <a:pt x="90" y="3"/>
                    <a:pt x="89" y="3"/>
                  </a:cubicBezTo>
                  <a:cubicBezTo>
                    <a:pt x="87" y="3"/>
                    <a:pt x="85" y="2"/>
                    <a:pt x="82" y="4"/>
                  </a:cubicBezTo>
                  <a:cubicBezTo>
                    <a:pt x="82" y="4"/>
                    <a:pt x="82" y="4"/>
                    <a:pt x="82" y="4"/>
                  </a:cubicBezTo>
                  <a:cubicBezTo>
                    <a:pt x="80" y="4"/>
                    <a:pt x="78" y="5"/>
                    <a:pt x="76" y="6"/>
                  </a:cubicBezTo>
                  <a:cubicBezTo>
                    <a:pt x="76" y="7"/>
                    <a:pt x="75" y="7"/>
                    <a:pt x="74" y="8"/>
                  </a:cubicBezTo>
                  <a:cubicBezTo>
                    <a:pt x="74" y="8"/>
                    <a:pt x="72" y="11"/>
                    <a:pt x="72" y="12"/>
                  </a:cubicBezTo>
                  <a:cubicBezTo>
                    <a:pt x="73" y="13"/>
                    <a:pt x="73" y="15"/>
                    <a:pt x="74" y="16"/>
                  </a:cubicBezTo>
                  <a:cubicBezTo>
                    <a:pt x="74" y="17"/>
                    <a:pt x="74" y="17"/>
                    <a:pt x="74" y="18"/>
                  </a:cubicBezTo>
                  <a:cubicBezTo>
                    <a:pt x="73" y="20"/>
                    <a:pt x="71" y="22"/>
                    <a:pt x="69" y="23"/>
                  </a:cubicBezTo>
                  <a:cubicBezTo>
                    <a:pt x="68" y="24"/>
                    <a:pt x="67" y="24"/>
                    <a:pt x="66" y="23"/>
                  </a:cubicBezTo>
                  <a:cubicBezTo>
                    <a:pt x="62" y="22"/>
                    <a:pt x="60" y="19"/>
                    <a:pt x="57" y="18"/>
                  </a:cubicBezTo>
                  <a:cubicBezTo>
                    <a:pt x="54" y="17"/>
                    <a:pt x="51" y="16"/>
                    <a:pt x="48" y="16"/>
                  </a:cubicBezTo>
                  <a:cubicBezTo>
                    <a:pt x="47" y="16"/>
                    <a:pt x="45" y="16"/>
                    <a:pt x="44" y="15"/>
                  </a:cubicBezTo>
                  <a:cubicBezTo>
                    <a:pt x="42" y="14"/>
                    <a:pt x="41" y="12"/>
                    <a:pt x="41" y="9"/>
                  </a:cubicBezTo>
                  <a:cubicBezTo>
                    <a:pt x="41" y="8"/>
                    <a:pt x="40" y="6"/>
                    <a:pt x="39" y="6"/>
                  </a:cubicBezTo>
                  <a:cubicBezTo>
                    <a:pt x="37" y="7"/>
                    <a:pt x="36" y="6"/>
                    <a:pt x="34" y="5"/>
                  </a:cubicBezTo>
                  <a:cubicBezTo>
                    <a:pt x="31" y="3"/>
                    <a:pt x="28" y="3"/>
                    <a:pt x="25" y="3"/>
                  </a:cubicBezTo>
                  <a:cubicBezTo>
                    <a:pt x="23" y="3"/>
                    <a:pt x="21" y="4"/>
                    <a:pt x="19" y="2"/>
                  </a:cubicBezTo>
                  <a:cubicBezTo>
                    <a:pt x="18" y="1"/>
                    <a:pt x="17" y="1"/>
                    <a:pt x="15" y="0"/>
                  </a:cubicBezTo>
                  <a:cubicBezTo>
                    <a:pt x="15" y="0"/>
                    <a:pt x="15" y="0"/>
                    <a:pt x="15" y="0"/>
                  </a:cubicBezTo>
                  <a:cubicBezTo>
                    <a:pt x="14" y="4"/>
                    <a:pt x="14" y="4"/>
                    <a:pt x="14" y="4"/>
                  </a:cubicBezTo>
                  <a:cubicBezTo>
                    <a:pt x="15" y="6"/>
                    <a:pt x="15" y="6"/>
                    <a:pt x="15" y="6"/>
                  </a:cubicBezTo>
                  <a:cubicBezTo>
                    <a:pt x="14" y="6"/>
                    <a:pt x="14" y="6"/>
                    <a:pt x="14" y="6"/>
                  </a:cubicBezTo>
                  <a:cubicBezTo>
                    <a:pt x="10" y="8"/>
                    <a:pt x="10" y="8"/>
                    <a:pt x="10" y="8"/>
                  </a:cubicBezTo>
                  <a:cubicBezTo>
                    <a:pt x="5" y="13"/>
                    <a:pt x="5" y="13"/>
                    <a:pt x="5" y="13"/>
                  </a:cubicBezTo>
                  <a:cubicBezTo>
                    <a:pt x="5" y="13"/>
                    <a:pt x="5" y="14"/>
                    <a:pt x="5" y="14"/>
                  </a:cubicBezTo>
                  <a:cubicBezTo>
                    <a:pt x="5" y="14"/>
                    <a:pt x="6" y="16"/>
                    <a:pt x="6" y="16"/>
                  </a:cubicBezTo>
                  <a:cubicBezTo>
                    <a:pt x="6" y="17"/>
                    <a:pt x="6" y="17"/>
                    <a:pt x="6" y="17"/>
                  </a:cubicBezTo>
                  <a:cubicBezTo>
                    <a:pt x="6" y="20"/>
                    <a:pt x="6" y="20"/>
                    <a:pt x="6" y="20"/>
                  </a:cubicBezTo>
                  <a:cubicBezTo>
                    <a:pt x="4" y="22"/>
                    <a:pt x="4" y="22"/>
                    <a:pt x="4" y="22"/>
                  </a:cubicBezTo>
                  <a:cubicBezTo>
                    <a:pt x="1" y="23"/>
                    <a:pt x="1" y="23"/>
                    <a:pt x="1" y="23"/>
                  </a:cubicBezTo>
                  <a:cubicBezTo>
                    <a:pt x="0" y="24"/>
                    <a:pt x="0" y="24"/>
                    <a:pt x="0" y="24"/>
                  </a:cubicBezTo>
                  <a:cubicBezTo>
                    <a:pt x="0" y="25"/>
                    <a:pt x="0" y="25"/>
                    <a:pt x="0" y="25"/>
                  </a:cubicBezTo>
                  <a:cubicBezTo>
                    <a:pt x="3" y="32"/>
                    <a:pt x="3" y="32"/>
                    <a:pt x="3" y="32"/>
                  </a:cubicBezTo>
                  <a:cubicBezTo>
                    <a:pt x="4" y="42"/>
                    <a:pt x="4" y="42"/>
                    <a:pt x="4" y="42"/>
                  </a:cubicBezTo>
                  <a:cubicBezTo>
                    <a:pt x="3" y="46"/>
                    <a:pt x="3" y="46"/>
                    <a:pt x="3" y="46"/>
                  </a:cubicBezTo>
                  <a:cubicBezTo>
                    <a:pt x="4" y="49"/>
                    <a:pt x="4" y="49"/>
                    <a:pt x="4" y="49"/>
                  </a:cubicBezTo>
                  <a:cubicBezTo>
                    <a:pt x="3" y="51"/>
                    <a:pt x="3" y="51"/>
                    <a:pt x="3" y="51"/>
                  </a:cubicBezTo>
                  <a:cubicBezTo>
                    <a:pt x="3" y="52"/>
                    <a:pt x="3" y="52"/>
                    <a:pt x="3" y="52"/>
                  </a:cubicBezTo>
                  <a:cubicBezTo>
                    <a:pt x="3" y="52"/>
                    <a:pt x="1" y="53"/>
                    <a:pt x="1" y="53"/>
                  </a:cubicBezTo>
                  <a:cubicBezTo>
                    <a:pt x="1" y="53"/>
                    <a:pt x="0" y="54"/>
                    <a:pt x="0" y="54"/>
                  </a:cubicBezTo>
                  <a:cubicBezTo>
                    <a:pt x="4" y="60"/>
                    <a:pt x="4" y="60"/>
                    <a:pt x="4" y="60"/>
                  </a:cubicBezTo>
                  <a:cubicBezTo>
                    <a:pt x="5" y="65"/>
                    <a:pt x="5" y="65"/>
                    <a:pt x="5" y="65"/>
                  </a:cubicBezTo>
                  <a:cubicBezTo>
                    <a:pt x="7" y="67"/>
                    <a:pt x="7" y="67"/>
                    <a:pt x="7" y="67"/>
                  </a:cubicBezTo>
                  <a:cubicBezTo>
                    <a:pt x="11" y="67"/>
                    <a:pt x="11" y="67"/>
                    <a:pt x="11" y="67"/>
                  </a:cubicBezTo>
                  <a:cubicBezTo>
                    <a:pt x="14" y="69"/>
                    <a:pt x="14" y="69"/>
                    <a:pt x="14" y="69"/>
                  </a:cubicBezTo>
                  <a:cubicBezTo>
                    <a:pt x="15" y="69"/>
                    <a:pt x="15" y="69"/>
                    <a:pt x="15" y="69"/>
                  </a:cubicBezTo>
                  <a:cubicBezTo>
                    <a:pt x="18" y="74"/>
                    <a:pt x="18" y="74"/>
                    <a:pt x="18" y="74"/>
                  </a:cubicBezTo>
                  <a:cubicBezTo>
                    <a:pt x="29" y="77"/>
                    <a:pt x="29" y="77"/>
                    <a:pt x="29" y="77"/>
                  </a:cubicBezTo>
                  <a:lnTo>
                    <a:pt x="33" y="81"/>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45" name="Freeform 904">
              <a:extLst>
                <a:ext uri="{FF2B5EF4-FFF2-40B4-BE49-F238E27FC236}">
                  <a16:creationId xmlns:a16="http://schemas.microsoft.com/office/drawing/2014/main" id="{04292E6D-A8A0-173E-933F-BF81E5731130}"/>
                </a:ext>
              </a:extLst>
            </p:cNvPr>
            <p:cNvSpPr>
              <a:spLocks/>
            </p:cNvSpPr>
            <p:nvPr/>
          </p:nvSpPr>
          <p:spPr bwMode="auto">
            <a:xfrm>
              <a:off x="5051425" y="4646613"/>
              <a:ext cx="112712" cy="120650"/>
            </a:xfrm>
            <a:custGeom>
              <a:avLst/>
              <a:gdLst>
                <a:gd name="T0" fmla="*/ 27 w 27"/>
                <a:gd name="T1" fmla="*/ 23 h 29"/>
                <a:gd name="T2" fmla="*/ 27 w 27"/>
                <a:gd name="T3" fmla="*/ 19 h 29"/>
                <a:gd name="T4" fmla="*/ 25 w 27"/>
                <a:gd name="T5" fmla="*/ 18 h 29"/>
                <a:gd name="T6" fmla="*/ 24 w 27"/>
                <a:gd name="T7" fmla="*/ 16 h 29"/>
                <a:gd name="T8" fmla="*/ 22 w 27"/>
                <a:gd name="T9" fmla="*/ 16 h 29"/>
                <a:gd name="T10" fmla="*/ 19 w 27"/>
                <a:gd name="T11" fmla="*/ 14 h 29"/>
                <a:gd name="T12" fmla="*/ 21 w 27"/>
                <a:gd name="T13" fmla="*/ 11 h 29"/>
                <a:gd name="T14" fmla="*/ 20 w 27"/>
                <a:gd name="T15" fmla="*/ 6 h 29"/>
                <a:gd name="T16" fmla="*/ 19 w 27"/>
                <a:gd name="T17" fmla="*/ 6 h 29"/>
                <a:gd name="T18" fmla="*/ 18 w 27"/>
                <a:gd name="T19" fmla="*/ 9 h 29"/>
                <a:gd name="T20" fmla="*/ 16 w 27"/>
                <a:gd name="T21" fmla="*/ 10 h 29"/>
                <a:gd name="T22" fmla="*/ 15 w 27"/>
                <a:gd name="T23" fmla="*/ 8 h 29"/>
                <a:gd name="T24" fmla="*/ 13 w 27"/>
                <a:gd name="T25" fmla="*/ 8 h 29"/>
                <a:gd name="T26" fmla="*/ 14 w 27"/>
                <a:gd name="T27" fmla="*/ 7 h 29"/>
                <a:gd name="T28" fmla="*/ 13 w 27"/>
                <a:gd name="T29" fmla="*/ 2 h 29"/>
                <a:gd name="T30" fmla="*/ 11 w 27"/>
                <a:gd name="T31" fmla="*/ 0 h 29"/>
                <a:gd name="T32" fmla="*/ 9 w 27"/>
                <a:gd name="T33" fmla="*/ 1 h 29"/>
                <a:gd name="T34" fmla="*/ 8 w 27"/>
                <a:gd name="T35" fmla="*/ 1 h 29"/>
                <a:gd name="T36" fmla="*/ 8 w 27"/>
                <a:gd name="T37" fmla="*/ 3 h 29"/>
                <a:gd name="T38" fmla="*/ 6 w 27"/>
                <a:gd name="T39" fmla="*/ 3 h 29"/>
                <a:gd name="T40" fmla="*/ 5 w 27"/>
                <a:gd name="T41" fmla="*/ 6 h 29"/>
                <a:gd name="T42" fmla="*/ 2 w 27"/>
                <a:gd name="T43" fmla="*/ 8 h 29"/>
                <a:gd name="T44" fmla="*/ 0 w 27"/>
                <a:gd name="T45" fmla="*/ 12 h 29"/>
                <a:gd name="T46" fmla="*/ 0 w 27"/>
                <a:gd name="T47" fmla="*/ 12 h 29"/>
                <a:gd name="T48" fmla="*/ 4 w 27"/>
                <a:gd name="T49" fmla="*/ 15 h 29"/>
                <a:gd name="T50" fmla="*/ 7 w 27"/>
                <a:gd name="T51" fmla="*/ 17 h 29"/>
                <a:gd name="T52" fmla="*/ 18 w 27"/>
                <a:gd name="T53" fmla="*/ 26 h 29"/>
                <a:gd name="T54" fmla="*/ 27 w 27"/>
                <a:gd name="T55" fmla="*/ 29 h 29"/>
                <a:gd name="T56" fmla="*/ 26 w 27"/>
                <a:gd name="T57" fmla="*/ 26 h 29"/>
                <a:gd name="T58" fmla="*/ 27 w 27"/>
                <a:gd name="T59" fmla="*/ 23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7" h="29">
                  <a:moveTo>
                    <a:pt x="27" y="23"/>
                  </a:moveTo>
                  <a:cubicBezTo>
                    <a:pt x="27" y="19"/>
                    <a:pt x="27" y="19"/>
                    <a:pt x="27" y="19"/>
                  </a:cubicBezTo>
                  <a:cubicBezTo>
                    <a:pt x="25" y="18"/>
                    <a:pt x="25" y="18"/>
                    <a:pt x="25" y="18"/>
                  </a:cubicBezTo>
                  <a:cubicBezTo>
                    <a:pt x="24" y="16"/>
                    <a:pt x="24" y="16"/>
                    <a:pt x="24" y="16"/>
                  </a:cubicBezTo>
                  <a:cubicBezTo>
                    <a:pt x="22" y="16"/>
                    <a:pt x="22" y="16"/>
                    <a:pt x="22" y="16"/>
                  </a:cubicBezTo>
                  <a:cubicBezTo>
                    <a:pt x="19" y="14"/>
                    <a:pt x="19" y="14"/>
                    <a:pt x="19" y="14"/>
                  </a:cubicBezTo>
                  <a:cubicBezTo>
                    <a:pt x="21" y="11"/>
                    <a:pt x="21" y="11"/>
                    <a:pt x="21" y="11"/>
                  </a:cubicBezTo>
                  <a:cubicBezTo>
                    <a:pt x="20" y="6"/>
                    <a:pt x="20" y="6"/>
                    <a:pt x="20" y="6"/>
                  </a:cubicBezTo>
                  <a:cubicBezTo>
                    <a:pt x="19" y="6"/>
                    <a:pt x="19" y="6"/>
                    <a:pt x="19" y="6"/>
                  </a:cubicBezTo>
                  <a:cubicBezTo>
                    <a:pt x="18" y="9"/>
                    <a:pt x="18" y="9"/>
                    <a:pt x="18" y="9"/>
                  </a:cubicBezTo>
                  <a:cubicBezTo>
                    <a:pt x="16" y="10"/>
                    <a:pt x="16" y="10"/>
                    <a:pt x="16" y="10"/>
                  </a:cubicBezTo>
                  <a:cubicBezTo>
                    <a:pt x="15" y="8"/>
                    <a:pt x="15" y="8"/>
                    <a:pt x="15" y="8"/>
                  </a:cubicBezTo>
                  <a:cubicBezTo>
                    <a:pt x="13" y="8"/>
                    <a:pt x="13" y="8"/>
                    <a:pt x="13" y="8"/>
                  </a:cubicBezTo>
                  <a:cubicBezTo>
                    <a:pt x="14" y="7"/>
                    <a:pt x="14" y="7"/>
                    <a:pt x="14" y="7"/>
                  </a:cubicBezTo>
                  <a:cubicBezTo>
                    <a:pt x="13" y="2"/>
                    <a:pt x="13" y="2"/>
                    <a:pt x="13" y="2"/>
                  </a:cubicBezTo>
                  <a:cubicBezTo>
                    <a:pt x="11" y="0"/>
                    <a:pt x="11" y="0"/>
                    <a:pt x="11" y="0"/>
                  </a:cubicBezTo>
                  <a:cubicBezTo>
                    <a:pt x="9" y="1"/>
                    <a:pt x="9" y="1"/>
                    <a:pt x="9" y="1"/>
                  </a:cubicBezTo>
                  <a:cubicBezTo>
                    <a:pt x="8" y="1"/>
                    <a:pt x="8" y="1"/>
                    <a:pt x="8" y="1"/>
                  </a:cubicBezTo>
                  <a:cubicBezTo>
                    <a:pt x="8" y="3"/>
                    <a:pt x="8" y="3"/>
                    <a:pt x="8" y="3"/>
                  </a:cubicBezTo>
                  <a:cubicBezTo>
                    <a:pt x="6" y="3"/>
                    <a:pt x="6" y="3"/>
                    <a:pt x="6" y="3"/>
                  </a:cubicBezTo>
                  <a:cubicBezTo>
                    <a:pt x="5" y="6"/>
                    <a:pt x="5" y="6"/>
                    <a:pt x="5" y="6"/>
                  </a:cubicBezTo>
                  <a:cubicBezTo>
                    <a:pt x="2" y="8"/>
                    <a:pt x="2" y="8"/>
                    <a:pt x="2" y="8"/>
                  </a:cubicBezTo>
                  <a:cubicBezTo>
                    <a:pt x="0" y="12"/>
                    <a:pt x="0" y="12"/>
                    <a:pt x="0" y="12"/>
                  </a:cubicBezTo>
                  <a:cubicBezTo>
                    <a:pt x="0" y="12"/>
                    <a:pt x="0" y="12"/>
                    <a:pt x="0" y="12"/>
                  </a:cubicBezTo>
                  <a:cubicBezTo>
                    <a:pt x="1" y="13"/>
                    <a:pt x="2" y="14"/>
                    <a:pt x="4" y="15"/>
                  </a:cubicBezTo>
                  <a:cubicBezTo>
                    <a:pt x="5" y="16"/>
                    <a:pt x="5" y="18"/>
                    <a:pt x="7" y="17"/>
                  </a:cubicBezTo>
                  <a:cubicBezTo>
                    <a:pt x="11" y="20"/>
                    <a:pt x="14" y="24"/>
                    <a:pt x="18" y="26"/>
                  </a:cubicBezTo>
                  <a:cubicBezTo>
                    <a:pt x="21" y="28"/>
                    <a:pt x="24" y="29"/>
                    <a:pt x="27" y="29"/>
                  </a:cubicBezTo>
                  <a:cubicBezTo>
                    <a:pt x="26" y="26"/>
                    <a:pt x="26" y="26"/>
                    <a:pt x="26" y="26"/>
                  </a:cubicBezTo>
                  <a:lnTo>
                    <a:pt x="27" y="23"/>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46" name="Freeform 905">
              <a:extLst>
                <a:ext uri="{FF2B5EF4-FFF2-40B4-BE49-F238E27FC236}">
                  <a16:creationId xmlns:a16="http://schemas.microsoft.com/office/drawing/2014/main" id="{51AB3D57-7278-3EFC-F81F-5BA3CC7EC5CE}"/>
                </a:ext>
              </a:extLst>
            </p:cNvPr>
            <p:cNvSpPr>
              <a:spLocks/>
            </p:cNvSpPr>
            <p:nvPr/>
          </p:nvSpPr>
          <p:spPr bwMode="auto">
            <a:xfrm>
              <a:off x="6137275" y="5734050"/>
              <a:ext cx="66675" cy="69850"/>
            </a:xfrm>
            <a:custGeom>
              <a:avLst/>
              <a:gdLst>
                <a:gd name="T0" fmla="*/ 24 w 42"/>
                <a:gd name="T1" fmla="*/ 34 h 44"/>
                <a:gd name="T2" fmla="*/ 19 w 42"/>
                <a:gd name="T3" fmla="*/ 44 h 44"/>
                <a:gd name="T4" fmla="*/ 13 w 42"/>
                <a:gd name="T5" fmla="*/ 42 h 44"/>
                <a:gd name="T6" fmla="*/ 5 w 42"/>
                <a:gd name="T7" fmla="*/ 36 h 44"/>
                <a:gd name="T8" fmla="*/ 5 w 42"/>
                <a:gd name="T9" fmla="*/ 31 h 44"/>
                <a:gd name="T10" fmla="*/ 0 w 42"/>
                <a:gd name="T11" fmla="*/ 21 h 44"/>
                <a:gd name="T12" fmla="*/ 5 w 42"/>
                <a:gd name="T13" fmla="*/ 18 h 44"/>
                <a:gd name="T14" fmla="*/ 11 w 42"/>
                <a:gd name="T15" fmla="*/ 10 h 44"/>
                <a:gd name="T16" fmla="*/ 13 w 42"/>
                <a:gd name="T17" fmla="*/ 7 h 44"/>
                <a:gd name="T18" fmla="*/ 19 w 42"/>
                <a:gd name="T19" fmla="*/ 7 h 44"/>
                <a:gd name="T20" fmla="*/ 21 w 42"/>
                <a:gd name="T21" fmla="*/ 2 h 44"/>
                <a:gd name="T22" fmla="*/ 29 w 42"/>
                <a:gd name="T23" fmla="*/ 0 h 44"/>
                <a:gd name="T24" fmla="*/ 32 w 42"/>
                <a:gd name="T25" fmla="*/ 5 h 44"/>
                <a:gd name="T26" fmla="*/ 42 w 42"/>
                <a:gd name="T27" fmla="*/ 13 h 44"/>
                <a:gd name="T28" fmla="*/ 42 w 42"/>
                <a:gd name="T29" fmla="*/ 18 h 44"/>
                <a:gd name="T30" fmla="*/ 37 w 42"/>
                <a:gd name="T31" fmla="*/ 23 h 44"/>
                <a:gd name="T32" fmla="*/ 37 w 42"/>
                <a:gd name="T33" fmla="*/ 28 h 44"/>
                <a:gd name="T34" fmla="*/ 24 w 42"/>
                <a:gd name="T35" fmla="*/ 34 h 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2" h="44">
                  <a:moveTo>
                    <a:pt x="24" y="34"/>
                  </a:moveTo>
                  <a:lnTo>
                    <a:pt x="19" y="44"/>
                  </a:lnTo>
                  <a:lnTo>
                    <a:pt x="13" y="42"/>
                  </a:lnTo>
                  <a:lnTo>
                    <a:pt x="5" y="36"/>
                  </a:lnTo>
                  <a:lnTo>
                    <a:pt x="5" y="31"/>
                  </a:lnTo>
                  <a:lnTo>
                    <a:pt x="0" y="21"/>
                  </a:lnTo>
                  <a:lnTo>
                    <a:pt x="5" y="18"/>
                  </a:lnTo>
                  <a:lnTo>
                    <a:pt x="11" y="10"/>
                  </a:lnTo>
                  <a:lnTo>
                    <a:pt x="13" y="7"/>
                  </a:lnTo>
                  <a:lnTo>
                    <a:pt x="19" y="7"/>
                  </a:lnTo>
                  <a:lnTo>
                    <a:pt x="21" y="2"/>
                  </a:lnTo>
                  <a:lnTo>
                    <a:pt x="29" y="0"/>
                  </a:lnTo>
                  <a:lnTo>
                    <a:pt x="32" y="5"/>
                  </a:lnTo>
                  <a:lnTo>
                    <a:pt x="42" y="13"/>
                  </a:lnTo>
                  <a:lnTo>
                    <a:pt x="42" y="18"/>
                  </a:lnTo>
                  <a:lnTo>
                    <a:pt x="37" y="23"/>
                  </a:lnTo>
                  <a:lnTo>
                    <a:pt x="37" y="28"/>
                  </a:lnTo>
                  <a:lnTo>
                    <a:pt x="24" y="34"/>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47" name="Freeform 906">
              <a:extLst>
                <a:ext uri="{FF2B5EF4-FFF2-40B4-BE49-F238E27FC236}">
                  <a16:creationId xmlns:a16="http://schemas.microsoft.com/office/drawing/2014/main" id="{20C43CDE-3425-72B1-2087-C26183CAA059}"/>
                </a:ext>
              </a:extLst>
            </p:cNvPr>
            <p:cNvSpPr>
              <a:spLocks/>
            </p:cNvSpPr>
            <p:nvPr/>
          </p:nvSpPr>
          <p:spPr bwMode="auto">
            <a:xfrm>
              <a:off x="6332538" y="4746625"/>
              <a:ext cx="225425" cy="279400"/>
            </a:xfrm>
            <a:custGeom>
              <a:avLst/>
              <a:gdLst>
                <a:gd name="T0" fmla="*/ 48 w 54"/>
                <a:gd name="T1" fmla="*/ 16 h 67"/>
                <a:gd name="T2" fmla="*/ 54 w 54"/>
                <a:gd name="T3" fmla="*/ 8 h 67"/>
                <a:gd name="T4" fmla="*/ 49 w 54"/>
                <a:gd name="T5" fmla="*/ 8 h 67"/>
                <a:gd name="T6" fmla="*/ 46 w 54"/>
                <a:gd name="T7" fmla="*/ 5 h 67"/>
                <a:gd name="T8" fmla="*/ 40 w 54"/>
                <a:gd name="T9" fmla="*/ 8 h 67"/>
                <a:gd name="T10" fmla="*/ 38 w 54"/>
                <a:gd name="T11" fmla="*/ 11 h 67"/>
                <a:gd name="T12" fmla="*/ 32 w 54"/>
                <a:gd name="T13" fmla="*/ 10 h 67"/>
                <a:gd name="T14" fmla="*/ 28 w 54"/>
                <a:gd name="T15" fmla="*/ 10 h 67"/>
                <a:gd name="T16" fmla="*/ 20 w 54"/>
                <a:gd name="T17" fmla="*/ 5 h 67"/>
                <a:gd name="T18" fmla="*/ 14 w 54"/>
                <a:gd name="T19" fmla="*/ 4 h 67"/>
                <a:gd name="T20" fmla="*/ 13 w 54"/>
                <a:gd name="T21" fmla="*/ 3 h 67"/>
                <a:gd name="T22" fmla="*/ 11 w 54"/>
                <a:gd name="T23" fmla="*/ 3 h 67"/>
                <a:gd name="T24" fmla="*/ 10 w 54"/>
                <a:gd name="T25" fmla="*/ 1 h 67"/>
                <a:gd name="T26" fmla="*/ 10 w 54"/>
                <a:gd name="T27" fmla="*/ 1 h 67"/>
                <a:gd name="T28" fmla="*/ 10 w 54"/>
                <a:gd name="T29" fmla="*/ 0 h 67"/>
                <a:gd name="T30" fmla="*/ 6 w 54"/>
                <a:gd name="T31" fmla="*/ 2 h 67"/>
                <a:gd name="T32" fmla="*/ 4 w 54"/>
                <a:gd name="T33" fmla="*/ 3 h 67"/>
                <a:gd name="T34" fmla="*/ 0 w 54"/>
                <a:gd name="T35" fmla="*/ 6 h 67"/>
                <a:gd name="T36" fmla="*/ 0 w 54"/>
                <a:gd name="T37" fmla="*/ 7 h 67"/>
                <a:gd name="T38" fmla="*/ 1 w 54"/>
                <a:gd name="T39" fmla="*/ 8 h 67"/>
                <a:gd name="T40" fmla="*/ 2 w 54"/>
                <a:gd name="T41" fmla="*/ 8 h 67"/>
                <a:gd name="T42" fmla="*/ 2 w 54"/>
                <a:gd name="T43" fmla="*/ 9 h 67"/>
                <a:gd name="T44" fmla="*/ 3 w 54"/>
                <a:gd name="T45" fmla="*/ 10 h 67"/>
                <a:gd name="T46" fmla="*/ 3 w 54"/>
                <a:gd name="T47" fmla="*/ 13 h 67"/>
                <a:gd name="T48" fmla="*/ 7 w 54"/>
                <a:gd name="T49" fmla="*/ 18 h 67"/>
                <a:gd name="T50" fmla="*/ 7 w 54"/>
                <a:gd name="T51" fmla="*/ 20 h 67"/>
                <a:gd name="T52" fmla="*/ 7 w 54"/>
                <a:gd name="T53" fmla="*/ 22 h 67"/>
                <a:gd name="T54" fmla="*/ 7 w 54"/>
                <a:gd name="T55" fmla="*/ 24 h 67"/>
                <a:gd name="T56" fmla="*/ 6 w 54"/>
                <a:gd name="T57" fmla="*/ 26 h 67"/>
                <a:gd name="T58" fmla="*/ 4 w 54"/>
                <a:gd name="T59" fmla="*/ 27 h 67"/>
                <a:gd name="T60" fmla="*/ 3 w 54"/>
                <a:gd name="T61" fmla="*/ 28 h 67"/>
                <a:gd name="T62" fmla="*/ 1 w 54"/>
                <a:gd name="T63" fmla="*/ 31 h 67"/>
                <a:gd name="T64" fmla="*/ 0 w 54"/>
                <a:gd name="T65" fmla="*/ 34 h 67"/>
                <a:gd name="T66" fmla="*/ 0 w 54"/>
                <a:gd name="T67" fmla="*/ 42 h 67"/>
                <a:gd name="T68" fmla="*/ 25 w 54"/>
                <a:gd name="T69" fmla="*/ 55 h 67"/>
                <a:gd name="T70" fmla="*/ 25 w 54"/>
                <a:gd name="T71" fmla="*/ 59 h 67"/>
                <a:gd name="T72" fmla="*/ 36 w 54"/>
                <a:gd name="T73" fmla="*/ 67 h 67"/>
                <a:gd name="T74" fmla="*/ 38 w 54"/>
                <a:gd name="T75" fmla="*/ 65 h 67"/>
                <a:gd name="T76" fmla="*/ 41 w 54"/>
                <a:gd name="T77" fmla="*/ 59 h 67"/>
                <a:gd name="T78" fmla="*/ 43 w 54"/>
                <a:gd name="T79" fmla="*/ 54 h 67"/>
                <a:gd name="T80" fmla="*/ 45 w 54"/>
                <a:gd name="T81" fmla="*/ 52 h 67"/>
                <a:gd name="T82" fmla="*/ 48 w 54"/>
                <a:gd name="T83" fmla="*/ 50 h 67"/>
                <a:gd name="T84" fmla="*/ 49 w 54"/>
                <a:gd name="T85" fmla="*/ 49 h 67"/>
                <a:gd name="T86" fmla="*/ 52 w 54"/>
                <a:gd name="T87" fmla="*/ 46 h 67"/>
                <a:gd name="T88" fmla="*/ 48 w 54"/>
                <a:gd name="T89" fmla="*/ 40 h 67"/>
                <a:gd name="T90" fmla="*/ 48 w 54"/>
                <a:gd name="T91" fmla="*/ 16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54" h="67">
                  <a:moveTo>
                    <a:pt x="48" y="16"/>
                  </a:moveTo>
                  <a:cubicBezTo>
                    <a:pt x="54" y="8"/>
                    <a:pt x="54" y="8"/>
                    <a:pt x="54" y="8"/>
                  </a:cubicBezTo>
                  <a:cubicBezTo>
                    <a:pt x="49" y="8"/>
                    <a:pt x="49" y="8"/>
                    <a:pt x="49" y="8"/>
                  </a:cubicBezTo>
                  <a:cubicBezTo>
                    <a:pt x="46" y="5"/>
                    <a:pt x="46" y="5"/>
                    <a:pt x="46" y="5"/>
                  </a:cubicBezTo>
                  <a:cubicBezTo>
                    <a:pt x="40" y="8"/>
                    <a:pt x="40" y="8"/>
                    <a:pt x="40" y="8"/>
                  </a:cubicBezTo>
                  <a:cubicBezTo>
                    <a:pt x="38" y="11"/>
                    <a:pt x="38" y="11"/>
                    <a:pt x="38" y="11"/>
                  </a:cubicBezTo>
                  <a:cubicBezTo>
                    <a:pt x="32" y="10"/>
                    <a:pt x="32" y="10"/>
                    <a:pt x="32" y="10"/>
                  </a:cubicBezTo>
                  <a:cubicBezTo>
                    <a:pt x="28" y="10"/>
                    <a:pt x="28" y="10"/>
                    <a:pt x="28" y="10"/>
                  </a:cubicBezTo>
                  <a:cubicBezTo>
                    <a:pt x="20" y="5"/>
                    <a:pt x="20" y="5"/>
                    <a:pt x="20" y="5"/>
                  </a:cubicBezTo>
                  <a:cubicBezTo>
                    <a:pt x="14" y="4"/>
                    <a:pt x="14" y="4"/>
                    <a:pt x="14" y="4"/>
                  </a:cubicBezTo>
                  <a:cubicBezTo>
                    <a:pt x="13" y="3"/>
                    <a:pt x="13" y="3"/>
                    <a:pt x="13" y="3"/>
                  </a:cubicBezTo>
                  <a:cubicBezTo>
                    <a:pt x="11" y="3"/>
                    <a:pt x="11" y="3"/>
                    <a:pt x="11" y="3"/>
                  </a:cubicBezTo>
                  <a:cubicBezTo>
                    <a:pt x="10" y="1"/>
                    <a:pt x="10" y="1"/>
                    <a:pt x="10" y="1"/>
                  </a:cubicBezTo>
                  <a:cubicBezTo>
                    <a:pt x="10" y="1"/>
                    <a:pt x="10" y="1"/>
                    <a:pt x="10" y="1"/>
                  </a:cubicBezTo>
                  <a:cubicBezTo>
                    <a:pt x="10" y="0"/>
                    <a:pt x="10" y="0"/>
                    <a:pt x="10" y="0"/>
                  </a:cubicBezTo>
                  <a:cubicBezTo>
                    <a:pt x="6" y="2"/>
                    <a:pt x="6" y="2"/>
                    <a:pt x="6" y="2"/>
                  </a:cubicBezTo>
                  <a:cubicBezTo>
                    <a:pt x="4" y="3"/>
                    <a:pt x="4" y="3"/>
                    <a:pt x="4" y="3"/>
                  </a:cubicBezTo>
                  <a:cubicBezTo>
                    <a:pt x="0" y="6"/>
                    <a:pt x="0" y="6"/>
                    <a:pt x="0" y="6"/>
                  </a:cubicBezTo>
                  <a:cubicBezTo>
                    <a:pt x="0" y="7"/>
                    <a:pt x="0" y="7"/>
                    <a:pt x="0" y="7"/>
                  </a:cubicBezTo>
                  <a:cubicBezTo>
                    <a:pt x="1" y="8"/>
                    <a:pt x="1" y="8"/>
                    <a:pt x="1" y="8"/>
                  </a:cubicBezTo>
                  <a:cubicBezTo>
                    <a:pt x="2" y="8"/>
                    <a:pt x="2" y="8"/>
                    <a:pt x="2" y="8"/>
                  </a:cubicBezTo>
                  <a:cubicBezTo>
                    <a:pt x="2" y="9"/>
                    <a:pt x="2" y="9"/>
                    <a:pt x="2" y="9"/>
                  </a:cubicBezTo>
                  <a:cubicBezTo>
                    <a:pt x="3" y="10"/>
                    <a:pt x="3" y="10"/>
                    <a:pt x="3" y="10"/>
                  </a:cubicBezTo>
                  <a:cubicBezTo>
                    <a:pt x="3" y="13"/>
                    <a:pt x="3" y="13"/>
                    <a:pt x="3" y="13"/>
                  </a:cubicBezTo>
                  <a:cubicBezTo>
                    <a:pt x="7" y="18"/>
                    <a:pt x="7" y="18"/>
                    <a:pt x="7" y="18"/>
                  </a:cubicBezTo>
                  <a:cubicBezTo>
                    <a:pt x="7" y="20"/>
                    <a:pt x="7" y="20"/>
                    <a:pt x="7" y="20"/>
                  </a:cubicBezTo>
                  <a:cubicBezTo>
                    <a:pt x="7" y="22"/>
                    <a:pt x="7" y="22"/>
                    <a:pt x="7" y="22"/>
                  </a:cubicBezTo>
                  <a:cubicBezTo>
                    <a:pt x="7" y="24"/>
                    <a:pt x="7" y="24"/>
                    <a:pt x="7" y="24"/>
                  </a:cubicBezTo>
                  <a:cubicBezTo>
                    <a:pt x="6" y="26"/>
                    <a:pt x="6" y="26"/>
                    <a:pt x="6" y="26"/>
                  </a:cubicBezTo>
                  <a:cubicBezTo>
                    <a:pt x="4" y="27"/>
                    <a:pt x="4" y="27"/>
                    <a:pt x="4" y="27"/>
                  </a:cubicBezTo>
                  <a:cubicBezTo>
                    <a:pt x="3" y="28"/>
                    <a:pt x="3" y="28"/>
                    <a:pt x="3" y="28"/>
                  </a:cubicBezTo>
                  <a:cubicBezTo>
                    <a:pt x="1" y="31"/>
                    <a:pt x="1" y="31"/>
                    <a:pt x="1" y="31"/>
                  </a:cubicBezTo>
                  <a:cubicBezTo>
                    <a:pt x="0" y="34"/>
                    <a:pt x="0" y="34"/>
                    <a:pt x="0" y="34"/>
                  </a:cubicBezTo>
                  <a:cubicBezTo>
                    <a:pt x="0" y="42"/>
                    <a:pt x="0" y="42"/>
                    <a:pt x="0" y="42"/>
                  </a:cubicBezTo>
                  <a:cubicBezTo>
                    <a:pt x="25" y="55"/>
                    <a:pt x="25" y="55"/>
                    <a:pt x="25" y="55"/>
                  </a:cubicBezTo>
                  <a:cubicBezTo>
                    <a:pt x="25" y="59"/>
                    <a:pt x="25" y="59"/>
                    <a:pt x="25" y="59"/>
                  </a:cubicBezTo>
                  <a:cubicBezTo>
                    <a:pt x="36" y="67"/>
                    <a:pt x="36" y="67"/>
                    <a:pt x="36" y="67"/>
                  </a:cubicBezTo>
                  <a:cubicBezTo>
                    <a:pt x="37" y="67"/>
                    <a:pt x="38" y="66"/>
                    <a:pt x="38" y="65"/>
                  </a:cubicBezTo>
                  <a:cubicBezTo>
                    <a:pt x="40" y="63"/>
                    <a:pt x="40" y="61"/>
                    <a:pt x="41" y="59"/>
                  </a:cubicBezTo>
                  <a:cubicBezTo>
                    <a:pt x="42" y="57"/>
                    <a:pt x="43" y="55"/>
                    <a:pt x="43" y="54"/>
                  </a:cubicBezTo>
                  <a:cubicBezTo>
                    <a:pt x="44" y="53"/>
                    <a:pt x="44" y="52"/>
                    <a:pt x="45" y="52"/>
                  </a:cubicBezTo>
                  <a:cubicBezTo>
                    <a:pt x="47" y="53"/>
                    <a:pt x="47" y="52"/>
                    <a:pt x="48" y="50"/>
                  </a:cubicBezTo>
                  <a:cubicBezTo>
                    <a:pt x="48" y="50"/>
                    <a:pt x="48" y="49"/>
                    <a:pt x="49" y="49"/>
                  </a:cubicBezTo>
                  <a:cubicBezTo>
                    <a:pt x="51" y="49"/>
                    <a:pt x="51" y="48"/>
                    <a:pt x="52" y="46"/>
                  </a:cubicBezTo>
                  <a:cubicBezTo>
                    <a:pt x="48" y="40"/>
                    <a:pt x="48" y="40"/>
                    <a:pt x="48" y="40"/>
                  </a:cubicBezTo>
                  <a:lnTo>
                    <a:pt x="48" y="16"/>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48" name="Freeform 907">
              <a:extLst>
                <a:ext uri="{FF2B5EF4-FFF2-40B4-BE49-F238E27FC236}">
                  <a16:creationId xmlns:a16="http://schemas.microsoft.com/office/drawing/2014/main" id="{614E6D32-A7A5-8890-C1FE-BC1A823E4047}"/>
                </a:ext>
              </a:extLst>
            </p:cNvPr>
            <p:cNvSpPr>
              <a:spLocks/>
            </p:cNvSpPr>
            <p:nvPr/>
          </p:nvSpPr>
          <p:spPr bwMode="auto">
            <a:xfrm>
              <a:off x="5130800" y="4583113"/>
              <a:ext cx="169862" cy="187325"/>
            </a:xfrm>
            <a:custGeom>
              <a:avLst/>
              <a:gdLst>
                <a:gd name="T0" fmla="*/ 32 w 41"/>
                <a:gd name="T1" fmla="*/ 6 h 45"/>
                <a:gd name="T2" fmla="*/ 29 w 41"/>
                <a:gd name="T3" fmla="*/ 8 h 45"/>
                <a:gd name="T4" fmla="*/ 28 w 41"/>
                <a:gd name="T5" fmla="*/ 7 h 45"/>
                <a:gd name="T6" fmla="*/ 25 w 41"/>
                <a:gd name="T7" fmla="*/ 6 h 45"/>
                <a:gd name="T8" fmla="*/ 22 w 41"/>
                <a:gd name="T9" fmla="*/ 3 h 45"/>
                <a:gd name="T10" fmla="*/ 19 w 41"/>
                <a:gd name="T11" fmla="*/ 2 h 45"/>
                <a:gd name="T12" fmla="*/ 17 w 41"/>
                <a:gd name="T13" fmla="*/ 4 h 45"/>
                <a:gd name="T14" fmla="*/ 15 w 41"/>
                <a:gd name="T15" fmla="*/ 1 h 45"/>
                <a:gd name="T16" fmla="*/ 13 w 41"/>
                <a:gd name="T17" fmla="*/ 1 h 45"/>
                <a:gd name="T18" fmla="*/ 11 w 41"/>
                <a:gd name="T19" fmla="*/ 3 h 45"/>
                <a:gd name="T20" fmla="*/ 7 w 41"/>
                <a:gd name="T21" fmla="*/ 2 h 45"/>
                <a:gd name="T22" fmla="*/ 3 w 41"/>
                <a:gd name="T23" fmla="*/ 9 h 45"/>
                <a:gd name="T24" fmla="*/ 5 w 41"/>
                <a:gd name="T25" fmla="*/ 9 h 45"/>
                <a:gd name="T26" fmla="*/ 6 w 41"/>
                <a:gd name="T27" fmla="*/ 12 h 45"/>
                <a:gd name="T28" fmla="*/ 6 w 41"/>
                <a:gd name="T29" fmla="*/ 15 h 45"/>
                <a:gd name="T30" fmla="*/ 5 w 41"/>
                <a:gd name="T31" fmla="*/ 16 h 45"/>
                <a:gd name="T32" fmla="*/ 2 w 41"/>
                <a:gd name="T33" fmla="*/ 18 h 45"/>
                <a:gd name="T34" fmla="*/ 5 w 41"/>
                <a:gd name="T35" fmla="*/ 19 h 45"/>
                <a:gd name="T36" fmla="*/ 3 w 41"/>
                <a:gd name="T37" fmla="*/ 22 h 45"/>
                <a:gd name="T38" fmla="*/ 2 w 41"/>
                <a:gd name="T39" fmla="*/ 26 h 45"/>
                <a:gd name="T40" fmla="*/ 3 w 41"/>
                <a:gd name="T41" fmla="*/ 31 h 45"/>
                <a:gd name="T42" fmla="*/ 6 w 41"/>
                <a:gd name="T43" fmla="*/ 33 h 45"/>
                <a:gd name="T44" fmla="*/ 8 w 41"/>
                <a:gd name="T45" fmla="*/ 38 h 45"/>
                <a:gd name="T46" fmla="*/ 8 w 41"/>
                <a:gd name="T47" fmla="*/ 44 h 45"/>
                <a:gd name="T48" fmla="*/ 9 w 41"/>
                <a:gd name="T49" fmla="*/ 44 h 45"/>
                <a:gd name="T50" fmla="*/ 28 w 41"/>
                <a:gd name="T51" fmla="*/ 39 h 45"/>
                <a:gd name="T52" fmla="*/ 30 w 41"/>
                <a:gd name="T53" fmla="*/ 38 h 45"/>
                <a:gd name="T54" fmla="*/ 40 w 41"/>
                <a:gd name="T55" fmla="*/ 39 h 45"/>
                <a:gd name="T56" fmla="*/ 40 w 41"/>
                <a:gd name="T57" fmla="*/ 35 h 45"/>
                <a:gd name="T58" fmla="*/ 36 w 41"/>
                <a:gd name="T59" fmla="*/ 30 h 45"/>
                <a:gd name="T60" fmla="*/ 38 w 41"/>
                <a:gd name="T61" fmla="*/ 24 h 45"/>
                <a:gd name="T62" fmla="*/ 41 w 41"/>
                <a:gd name="T63" fmla="*/ 18 h 45"/>
                <a:gd name="T64" fmla="*/ 39 w 41"/>
                <a:gd name="T65" fmla="*/ 12 h 45"/>
                <a:gd name="T66" fmla="*/ 40 w 41"/>
                <a:gd name="T67" fmla="*/ 9 h 45"/>
                <a:gd name="T68" fmla="*/ 39 w 41"/>
                <a:gd name="T69" fmla="*/ 9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41" h="45">
                  <a:moveTo>
                    <a:pt x="37" y="6"/>
                  </a:moveTo>
                  <a:cubicBezTo>
                    <a:pt x="32" y="6"/>
                    <a:pt x="32" y="6"/>
                    <a:pt x="32" y="6"/>
                  </a:cubicBezTo>
                  <a:cubicBezTo>
                    <a:pt x="29" y="7"/>
                    <a:pt x="29" y="7"/>
                    <a:pt x="29" y="7"/>
                  </a:cubicBezTo>
                  <a:cubicBezTo>
                    <a:pt x="29" y="8"/>
                    <a:pt x="29" y="8"/>
                    <a:pt x="29" y="8"/>
                  </a:cubicBezTo>
                  <a:cubicBezTo>
                    <a:pt x="29" y="8"/>
                    <a:pt x="28" y="8"/>
                    <a:pt x="28" y="8"/>
                  </a:cubicBezTo>
                  <a:cubicBezTo>
                    <a:pt x="28" y="8"/>
                    <a:pt x="28" y="7"/>
                    <a:pt x="28" y="7"/>
                  </a:cubicBezTo>
                  <a:cubicBezTo>
                    <a:pt x="26" y="8"/>
                    <a:pt x="26" y="8"/>
                    <a:pt x="26" y="8"/>
                  </a:cubicBezTo>
                  <a:cubicBezTo>
                    <a:pt x="25" y="6"/>
                    <a:pt x="25" y="6"/>
                    <a:pt x="25" y="6"/>
                  </a:cubicBezTo>
                  <a:cubicBezTo>
                    <a:pt x="24" y="3"/>
                    <a:pt x="24" y="3"/>
                    <a:pt x="24" y="3"/>
                  </a:cubicBezTo>
                  <a:cubicBezTo>
                    <a:pt x="22" y="3"/>
                    <a:pt x="22" y="3"/>
                    <a:pt x="22" y="3"/>
                  </a:cubicBezTo>
                  <a:cubicBezTo>
                    <a:pt x="21" y="2"/>
                    <a:pt x="21" y="2"/>
                    <a:pt x="21" y="2"/>
                  </a:cubicBezTo>
                  <a:cubicBezTo>
                    <a:pt x="19" y="2"/>
                    <a:pt x="19" y="2"/>
                    <a:pt x="19" y="2"/>
                  </a:cubicBezTo>
                  <a:cubicBezTo>
                    <a:pt x="18" y="4"/>
                    <a:pt x="18" y="4"/>
                    <a:pt x="18" y="4"/>
                  </a:cubicBezTo>
                  <a:cubicBezTo>
                    <a:pt x="17" y="4"/>
                    <a:pt x="17" y="4"/>
                    <a:pt x="17" y="4"/>
                  </a:cubicBezTo>
                  <a:cubicBezTo>
                    <a:pt x="16" y="0"/>
                    <a:pt x="16" y="0"/>
                    <a:pt x="16" y="0"/>
                  </a:cubicBezTo>
                  <a:cubicBezTo>
                    <a:pt x="15" y="1"/>
                    <a:pt x="15" y="1"/>
                    <a:pt x="15" y="1"/>
                  </a:cubicBezTo>
                  <a:cubicBezTo>
                    <a:pt x="15" y="2"/>
                    <a:pt x="15" y="2"/>
                    <a:pt x="15" y="2"/>
                  </a:cubicBezTo>
                  <a:cubicBezTo>
                    <a:pt x="13" y="1"/>
                    <a:pt x="13" y="1"/>
                    <a:pt x="13" y="1"/>
                  </a:cubicBezTo>
                  <a:cubicBezTo>
                    <a:pt x="13" y="3"/>
                    <a:pt x="13" y="3"/>
                    <a:pt x="13" y="3"/>
                  </a:cubicBezTo>
                  <a:cubicBezTo>
                    <a:pt x="11" y="3"/>
                    <a:pt x="11" y="3"/>
                    <a:pt x="11" y="3"/>
                  </a:cubicBezTo>
                  <a:cubicBezTo>
                    <a:pt x="10" y="5"/>
                    <a:pt x="10" y="5"/>
                    <a:pt x="10" y="5"/>
                  </a:cubicBezTo>
                  <a:cubicBezTo>
                    <a:pt x="7" y="2"/>
                    <a:pt x="7" y="2"/>
                    <a:pt x="7" y="2"/>
                  </a:cubicBezTo>
                  <a:cubicBezTo>
                    <a:pt x="3" y="6"/>
                    <a:pt x="3" y="6"/>
                    <a:pt x="3" y="6"/>
                  </a:cubicBezTo>
                  <a:cubicBezTo>
                    <a:pt x="3" y="9"/>
                    <a:pt x="3" y="9"/>
                    <a:pt x="3" y="9"/>
                  </a:cubicBezTo>
                  <a:cubicBezTo>
                    <a:pt x="4" y="9"/>
                    <a:pt x="4" y="9"/>
                    <a:pt x="4" y="9"/>
                  </a:cubicBezTo>
                  <a:cubicBezTo>
                    <a:pt x="5" y="9"/>
                    <a:pt x="5" y="9"/>
                    <a:pt x="5" y="9"/>
                  </a:cubicBezTo>
                  <a:cubicBezTo>
                    <a:pt x="5" y="11"/>
                    <a:pt x="5" y="11"/>
                    <a:pt x="5" y="11"/>
                  </a:cubicBezTo>
                  <a:cubicBezTo>
                    <a:pt x="6" y="12"/>
                    <a:pt x="6" y="12"/>
                    <a:pt x="6" y="12"/>
                  </a:cubicBezTo>
                  <a:cubicBezTo>
                    <a:pt x="4" y="13"/>
                    <a:pt x="4" y="13"/>
                    <a:pt x="4" y="13"/>
                  </a:cubicBezTo>
                  <a:cubicBezTo>
                    <a:pt x="6" y="15"/>
                    <a:pt x="6" y="15"/>
                    <a:pt x="6" y="15"/>
                  </a:cubicBezTo>
                  <a:cubicBezTo>
                    <a:pt x="6" y="16"/>
                    <a:pt x="6" y="16"/>
                    <a:pt x="6" y="16"/>
                  </a:cubicBezTo>
                  <a:cubicBezTo>
                    <a:pt x="5" y="16"/>
                    <a:pt x="5" y="16"/>
                    <a:pt x="5" y="16"/>
                  </a:cubicBezTo>
                  <a:cubicBezTo>
                    <a:pt x="2" y="16"/>
                    <a:pt x="2" y="16"/>
                    <a:pt x="2" y="16"/>
                  </a:cubicBezTo>
                  <a:cubicBezTo>
                    <a:pt x="2" y="18"/>
                    <a:pt x="2" y="18"/>
                    <a:pt x="2" y="18"/>
                  </a:cubicBezTo>
                  <a:cubicBezTo>
                    <a:pt x="5" y="18"/>
                    <a:pt x="5" y="18"/>
                    <a:pt x="5" y="18"/>
                  </a:cubicBezTo>
                  <a:cubicBezTo>
                    <a:pt x="5" y="19"/>
                    <a:pt x="5" y="19"/>
                    <a:pt x="5" y="19"/>
                  </a:cubicBezTo>
                  <a:cubicBezTo>
                    <a:pt x="4" y="19"/>
                    <a:pt x="4" y="19"/>
                    <a:pt x="4" y="19"/>
                  </a:cubicBezTo>
                  <a:cubicBezTo>
                    <a:pt x="3" y="22"/>
                    <a:pt x="3" y="22"/>
                    <a:pt x="3" y="22"/>
                  </a:cubicBezTo>
                  <a:cubicBezTo>
                    <a:pt x="1" y="22"/>
                    <a:pt x="1" y="22"/>
                    <a:pt x="1" y="22"/>
                  </a:cubicBezTo>
                  <a:cubicBezTo>
                    <a:pt x="2" y="26"/>
                    <a:pt x="2" y="26"/>
                    <a:pt x="2" y="26"/>
                  </a:cubicBezTo>
                  <a:cubicBezTo>
                    <a:pt x="0" y="29"/>
                    <a:pt x="0" y="29"/>
                    <a:pt x="0" y="29"/>
                  </a:cubicBezTo>
                  <a:cubicBezTo>
                    <a:pt x="3" y="31"/>
                    <a:pt x="3" y="31"/>
                    <a:pt x="3" y="31"/>
                  </a:cubicBezTo>
                  <a:cubicBezTo>
                    <a:pt x="5" y="31"/>
                    <a:pt x="5" y="31"/>
                    <a:pt x="5" y="31"/>
                  </a:cubicBezTo>
                  <a:cubicBezTo>
                    <a:pt x="6" y="33"/>
                    <a:pt x="6" y="33"/>
                    <a:pt x="6" y="33"/>
                  </a:cubicBezTo>
                  <a:cubicBezTo>
                    <a:pt x="8" y="34"/>
                    <a:pt x="8" y="34"/>
                    <a:pt x="8" y="34"/>
                  </a:cubicBezTo>
                  <a:cubicBezTo>
                    <a:pt x="8" y="38"/>
                    <a:pt x="8" y="38"/>
                    <a:pt x="8" y="38"/>
                  </a:cubicBezTo>
                  <a:cubicBezTo>
                    <a:pt x="7" y="41"/>
                    <a:pt x="7" y="41"/>
                    <a:pt x="7" y="41"/>
                  </a:cubicBezTo>
                  <a:cubicBezTo>
                    <a:pt x="8" y="44"/>
                    <a:pt x="8" y="44"/>
                    <a:pt x="8" y="44"/>
                  </a:cubicBezTo>
                  <a:cubicBezTo>
                    <a:pt x="8" y="44"/>
                    <a:pt x="8" y="45"/>
                    <a:pt x="8" y="45"/>
                  </a:cubicBezTo>
                  <a:cubicBezTo>
                    <a:pt x="8" y="44"/>
                    <a:pt x="8" y="44"/>
                    <a:pt x="9" y="44"/>
                  </a:cubicBezTo>
                  <a:cubicBezTo>
                    <a:pt x="11" y="44"/>
                    <a:pt x="12" y="43"/>
                    <a:pt x="14" y="42"/>
                  </a:cubicBezTo>
                  <a:cubicBezTo>
                    <a:pt x="18" y="40"/>
                    <a:pt x="23" y="39"/>
                    <a:pt x="28" y="39"/>
                  </a:cubicBezTo>
                  <a:cubicBezTo>
                    <a:pt x="28" y="39"/>
                    <a:pt x="28" y="39"/>
                    <a:pt x="28" y="39"/>
                  </a:cubicBezTo>
                  <a:cubicBezTo>
                    <a:pt x="29" y="38"/>
                    <a:pt x="29" y="38"/>
                    <a:pt x="30" y="38"/>
                  </a:cubicBezTo>
                  <a:cubicBezTo>
                    <a:pt x="32" y="38"/>
                    <a:pt x="35" y="40"/>
                    <a:pt x="37" y="39"/>
                  </a:cubicBezTo>
                  <a:cubicBezTo>
                    <a:pt x="40" y="39"/>
                    <a:pt x="40" y="39"/>
                    <a:pt x="40" y="39"/>
                  </a:cubicBezTo>
                  <a:cubicBezTo>
                    <a:pt x="40" y="37"/>
                    <a:pt x="40" y="37"/>
                    <a:pt x="40" y="37"/>
                  </a:cubicBezTo>
                  <a:cubicBezTo>
                    <a:pt x="40" y="35"/>
                    <a:pt x="40" y="35"/>
                    <a:pt x="40" y="35"/>
                  </a:cubicBezTo>
                  <a:cubicBezTo>
                    <a:pt x="38" y="35"/>
                    <a:pt x="38" y="35"/>
                    <a:pt x="38" y="35"/>
                  </a:cubicBezTo>
                  <a:cubicBezTo>
                    <a:pt x="36" y="30"/>
                    <a:pt x="36" y="30"/>
                    <a:pt x="36" y="30"/>
                  </a:cubicBezTo>
                  <a:cubicBezTo>
                    <a:pt x="36" y="27"/>
                    <a:pt x="36" y="27"/>
                    <a:pt x="36" y="27"/>
                  </a:cubicBezTo>
                  <a:cubicBezTo>
                    <a:pt x="38" y="24"/>
                    <a:pt x="38" y="24"/>
                    <a:pt x="38" y="24"/>
                  </a:cubicBezTo>
                  <a:cubicBezTo>
                    <a:pt x="39" y="20"/>
                    <a:pt x="39" y="20"/>
                    <a:pt x="39" y="20"/>
                  </a:cubicBezTo>
                  <a:cubicBezTo>
                    <a:pt x="41" y="18"/>
                    <a:pt x="41" y="18"/>
                    <a:pt x="41" y="18"/>
                  </a:cubicBezTo>
                  <a:cubicBezTo>
                    <a:pt x="41" y="14"/>
                    <a:pt x="41" y="14"/>
                    <a:pt x="41" y="14"/>
                  </a:cubicBezTo>
                  <a:cubicBezTo>
                    <a:pt x="39" y="12"/>
                    <a:pt x="39" y="12"/>
                    <a:pt x="39" y="12"/>
                  </a:cubicBezTo>
                  <a:cubicBezTo>
                    <a:pt x="40" y="11"/>
                    <a:pt x="40" y="11"/>
                    <a:pt x="40" y="11"/>
                  </a:cubicBezTo>
                  <a:cubicBezTo>
                    <a:pt x="40" y="9"/>
                    <a:pt x="40" y="9"/>
                    <a:pt x="40" y="9"/>
                  </a:cubicBezTo>
                  <a:cubicBezTo>
                    <a:pt x="40" y="9"/>
                    <a:pt x="40" y="9"/>
                    <a:pt x="40" y="9"/>
                  </a:cubicBezTo>
                  <a:cubicBezTo>
                    <a:pt x="39" y="9"/>
                    <a:pt x="39" y="9"/>
                    <a:pt x="39" y="9"/>
                  </a:cubicBezTo>
                  <a:lnTo>
                    <a:pt x="37" y="6"/>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49" name="Freeform 908">
              <a:extLst>
                <a:ext uri="{FF2B5EF4-FFF2-40B4-BE49-F238E27FC236}">
                  <a16:creationId xmlns:a16="http://schemas.microsoft.com/office/drawing/2014/main" id="{50D9A1D2-F54A-DA59-9B37-875C8E26E994}"/>
                </a:ext>
              </a:extLst>
            </p:cNvPr>
            <p:cNvSpPr>
              <a:spLocks noEditPoints="1"/>
            </p:cNvSpPr>
            <p:nvPr/>
          </p:nvSpPr>
          <p:spPr bwMode="auto">
            <a:xfrm>
              <a:off x="4900613" y="4529138"/>
              <a:ext cx="88900" cy="50800"/>
            </a:xfrm>
            <a:custGeom>
              <a:avLst/>
              <a:gdLst>
                <a:gd name="T0" fmla="*/ 6 w 21"/>
                <a:gd name="T1" fmla="*/ 12 h 12"/>
                <a:gd name="T2" fmla="*/ 5 w 21"/>
                <a:gd name="T3" fmla="*/ 12 h 12"/>
                <a:gd name="T4" fmla="*/ 5 w 21"/>
                <a:gd name="T5" fmla="*/ 11 h 12"/>
                <a:gd name="T6" fmla="*/ 5 w 21"/>
                <a:gd name="T7" fmla="*/ 11 h 12"/>
                <a:gd name="T8" fmla="*/ 6 w 21"/>
                <a:gd name="T9" fmla="*/ 12 h 12"/>
                <a:gd name="T10" fmla="*/ 7 w 21"/>
                <a:gd name="T11" fmla="*/ 2 h 12"/>
                <a:gd name="T12" fmla="*/ 1 w 21"/>
                <a:gd name="T13" fmla="*/ 2 h 12"/>
                <a:gd name="T14" fmla="*/ 0 w 21"/>
                <a:gd name="T15" fmla="*/ 3 h 12"/>
                <a:gd name="T16" fmla="*/ 1 w 21"/>
                <a:gd name="T17" fmla="*/ 3 h 12"/>
                <a:gd name="T18" fmla="*/ 3 w 21"/>
                <a:gd name="T19" fmla="*/ 4 h 12"/>
                <a:gd name="T20" fmla="*/ 4 w 21"/>
                <a:gd name="T21" fmla="*/ 4 h 12"/>
                <a:gd name="T22" fmla="*/ 6 w 21"/>
                <a:gd name="T23" fmla="*/ 6 h 12"/>
                <a:gd name="T24" fmla="*/ 8 w 21"/>
                <a:gd name="T25" fmla="*/ 6 h 12"/>
                <a:gd name="T26" fmla="*/ 9 w 21"/>
                <a:gd name="T27" fmla="*/ 6 h 12"/>
                <a:gd name="T28" fmla="*/ 10 w 21"/>
                <a:gd name="T29" fmla="*/ 8 h 12"/>
                <a:gd name="T30" fmla="*/ 10 w 21"/>
                <a:gd name="T31" fmla="*/ 9 h 12"/>
                <a:gd name="T32" fmla="*/ 9 w 21"/>
                <a:gd name="T33" fmla="*/ 10 h 12"/>
                <a:gd name="T34" fmla="*/ 11 w 21"/>
                <a:gd name="T35" fmla="*/ 12 h 12"/>
                <a:gd name="T36" fmla="*/ 14 w 21"/>
                <a:gd name="T37" fmla="*/ 8 h 12"/>
                <a:gd name="T38" fmla="*/ 14 w 21"/>
                <a:gd name="T39" fmla="*/ 8 h 12"/>
                <a:gd name="T40" fmla="*/ 17 w 21"/>
                <a:gd name="T41" fmla="*/ 7 h 12"/>
                <a:gd name="T42" fmla="*/ 21 w 21"/>
                <a:gd name="T43" fmla="*/ 7 h 12"/>
                <a:gd name="T44" fmla="*/ 21 w 21"/>
                <a:gd name="T45" fmla="*/ 4 h 12"/>
                <a:gd name="T46" fmla="*/ 19 w 21"/>
                <a:gd name="T47" fmla="*/ 4 h 12"/>
                <a:gd name="T48" fmla="*/ 21 w 21"/>
                <a:gd name="T49" fmla="*/ 2 h 12"/>
                <a:gd name="T50" fmla="*/ 21 w 21"/>
                <a:gd name="T51" fmla="*/ 1 h 12"/>
                <a:gd name="T52" fmla="*/ 21 w 21"/>
                <a:gd name="T53" fmla="*/ 0 h 12"/>
                <a:gd name="T54" fmla="*/ 10 w 21"/>
                <a:gd name="T55" fmla="*/ 0 h 12"/>
                <a:gd name="T56" fmla="*/ 7 w 21"/>
                <a:gd name="T57" fmla="*/ 2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1" h="12">
                  <a:moveTo>
                    <a:pt x="6" y="12"/>
                  </a:moveTo>
                  <a:cubicBezTo>
                    <a:pt x="6" y="12"/>
                    <a:pt x="6" y="12"/>
                    <a:pt x="5" y="12"/>
                  </a:cubicBezTo>
                  <a:cubicBezTo>
                    <a:pt x="5" y="12"/>
                    <a:pt x="5" y="12"/>
                    <a:pt x="5" y="11"/>
                  </a:cubicBezTo>
                  <a:cubicBezTo>
                    <a:pt x="5" y="11"/>
                    <a:pt x="5" y="11"/>
                    <a:pt x="5" y="11"/>
                  </a:cubicBezTo>
                  <a:cubicBezTo>
                    <a:pt x="6" y="11"/>
                    <a:pt x="6" y="11"/>
                    <a:pt x="6" y="12"/>
                  </a:cubicBezTo>
                  <a:close/>
                  <a:moveTo>
                    <a:pt x="7" y="2"/>
                  </a:moveTo>
                  <a:cubicBezTo>
                    <a:pt x="1" y="2"/>
                    <a:pt x="1" y="2"/>
                    <a:pt x="1" y="2"/>
                  </a:cubicBezTo>
                  <a:cubicBezTo>
                    <a:pt x="0" y="2"/>
                    <a:pt x="0" y="3"/>
                    <a:pt x="0" y="3"/>
                  </a:cubicBezTo>
                  <a:cubicBezTo>
                    <a:pt x="1" y="3"/>
                    <a:pt x="1" y="3"/>
                    <a:pt x="1" y="3"/>
                  </a:cubicBezTo>
                  <a:cubicBezTo>
                    <a:pt x="2" y="3"/>
                    <a:pt x="2" y="4"/>
                    <a:pt x="3" y="4"/>
                  </a:cubicBezTo>
                  <a:cubicBezTo>
                    <a:pt x="3" y="3"/>
                    <a:pt x="4" y="4"/>
                    <a:pt x="4" y="4"/>
                  </a:cubicBezTo>
                  <a:cubicBezTo>
                    <a:pt x="4" y="6"/>
                    <a:pt x="4" y="5"/>
                    <a:pt x="6" y="6"/>
                  </a:cubicBezTo>
                  <a:cubicBezTo>
                    <a:pt x="7" y="7"/>
                    <a:pt x="7" y="7"/>
                    <a:pt x="8" y="6"/>
                  </a:cubicBezTo>
                  <a:cubicBezTo>
                    <a:pt x="9" y="6"/>
                    <a:pt x="9" y="6"/>
                    <a:pt x="9" y="6"/>
                  </a:cubicBezTo>
                  <a:cubicBezTo>
                    <a:pt x="9" y="7"/>
                    <a:pt x="9" y="7"/>
                    <a:pt x="10" y="8"/>
                  </a:cubicBezTo>
                  <a:cubicBezTo>
                    <a:pt x="10" y="8"/>
                    <a:pt x="10" y="8"/>
                    <a:pt x="10" y="9"/>
                  </a:cubicBezTo>
                  <a:cubicBezTo>
                    <a:pt x="9" y="9"/>
                    <a:pt x="9" y="9"/>
                    <a:pt x="9" y="10"/>
                  </a:cubicBezTo>
                  <a:cubicBezTo>
                    <a:pt x="9" y="11"/>
                    <a:pt x="11" y="11"/>
                    <a:pt x="11" y="12"/>
                  </a:cubicBezTo>
                  <a:cubicBezTo>
                    <a:pt x="14" y="8"/>
                    <a:pt x="14" y="8"/>
                    <a:pt x="14" y="8"/>
                  </a:cubicBezTo>
                  <a:cubicBezTo>
                    <a:pt x="14" y="8"/>
                    <a:pt x="14" y="8"/>
                    <a:pt x="14" y="8"/>
                  </a:cubicBezTo>
                  <a:cubicBezTo>
                    <a:pt x="17" y="7"/>
                    <a:pt x="17" y="7"/>
                    <a:pt x="17" y="7"/>
                  </a:cubicBezTo>
                  <a:cubicBezTo>
                    <a:pt x="21" y="7"/>
                    <a:pt x="21" y="7"/>
                    <a:pt x="21" y="7"/>
                  </a:cubicBezTo>
                  <a:cubicBezTo>
                    <a:pt x="21" y="4"/>
                    <a:pt x="21" y="4"/>
                    <a:pt x="21" y="4"/>
                  </a:cubicBezTo>
                  <a:cubicBezTo>
                    <a:pt x="19" y="4"/>
                    <a:pt x="19" y="4"/>
                    <a:pt x="19" y="4"/>
                  </a:cubicBezTo>
                  <a:cubicBezTo>
                    <a:pt x="21" y="2"/>
                    <a:pt x="21" y="2"/>
                    <a:pt x="21" y="2"/>
                  </a:cubicBezTo>
                  <a:cubicBezTo>
                    <a:pt x="21" y="1"/>
                    <a:pt x="21" y="1"/>
                    <a:pt x="21" y="1"/>
                  </a:cubicBezTo>
                  <a:cubicBezTo>
                    <a:pt x="21" y="0"/>
                    <a:pt x="21" y="0"/>
                    <a:pt x="21" y="0"/>
                  </a:cubicBezTo>
                  <a:cubicBezTo>
                    <a:pt x="10" y="0"/>
                    <a:pt x="10" y="0"/>
                    <a:pt x="10" y="0"/>
                  </a:cubicBezTo>
                  <a:lnTo>
                    <a:pt x="7" y="2"/>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50" name="Freeform 909">
              <a:extLst>
                <a:ext uri="{FF2B5EF4-FFF2-40B4-BE49-F238E27FC236}">
                  <a16:creationId xmlns:a16="http://schemas.microsoft.com/office/drawing/2014/main" id="{9E75DAE6-531C-6872-1085-50E437F11BB3}"/>
                </a:ext>
              </a:extLst>
            </p:cNvPr>
            <p:cNvSpPr>
              <a:spLocks/>
            </p:cNvSpPr>
            <p:nvPr/>
          </p:nvSpPr>
          <p:spPr bwMode="auto">
            <a:xfrm>
              <a:off x="4946650" y="4529138"/>
              <a:ext cx="207962" cy="158750"/>
            </a:xfrm>
            <a:custGeom>
              <a:avLst/>
              <a:gdLst>
                <a:gd name="T0" fmla="*/ 46 w 50"/>
                <a:gd name="T1" fmla="*/ 12 h 38"/>
                <a:gd name="T2" fmla="*/ 46 w 50"/>
                <a:gd name="T3" fmla="*/ 9 h 38"/>
                <a:gd name="T4" fmla="*/ 42 w 50"/>
                <a:gd name="T5" fmla="*/ 6 h 38"/>
                <a:gd name="T6" fmla="*/ 41 w 50"/>
                <a:gd name="T7" fmla="*/ 1 h 38"/>
                <a:gd name="T8" fmla="*/ 39 w 50"/>
                <a:gd name="T9" fmla="*/ 2 h 38"/>
                <a:gd name="T10" fmla="*/ 37 w 50"/>
                <a:gd name="T11" fmla="*/ 3 h 38"/>
                <a:gd name="T12" fmla="*/ 36 w 50"/>
                <a:gd name="T13" fmla="*/ 4 h 38"/>
                <a:gd name="T14" fmla="*/ 31 w 50"/>
                <a:gd name="T15" fmla="*/ 5 h 38"/>
                <a:gd name="T16" fmla="*/ 28 w 50"/>
                <a:gd name="T17" fmla="*/ 3 h 38"/>
                <a:gd name="T18" fmla="*/ 24 w 50"/>
                <a:gd name="T19" fmla="*/ 3 h 38"/>
                <a:gd name="T20" fmla="*/ 20 w 50"/>
                <a:gd name="T21" fmla="*/ 2 h 38"/>
                <a:gd name="T22" fmla="*/ 15 w 50"/>
                <a:gd name="T23" fmla="*/ 1 h 38"/>
                <a:gd name="T24" fmla="*/ 13 w 50"/>
                <a:gd name="T25" fmla="*/ 0 h 38"/>
                <a:gd name="T26" fmla="*/ 10 w 50"/>
                <a:gd name="T27" fmla="*/ 1 h 38"/>
                <a:gd name="T28" fmla="*/ 8 w 50"/>
                <a:gd name="T29" fmla="*/ 4 h 38"/>
                <a:gd name="T30" fmla="*/ 10 w 50"/>
                <a:gd name="T31" fmla="*/ 7 h 38"/>
                <a:gd name="T32" fmla="*/ 3 w 50"/>
                <a:gd name="T33" fmla="*/ 8 h 38"/>
                <a:gd name="T34" fmla="*/ 0 w 50"/>
                <a:gd name="T35" fmla="*/ 12 h 38"/>
                <a:gd name="T36" fmla="*/ 2 w 50"/>
                <a:gd name="T37" fmla="*/ 13 h 38"/>
                <a:gd name="T38" fmla="*/ 7 w 50"/>
                <a:gd name="T39" fmla="*/ 18 h 38"/>
                <a:gd name="T40" fmla="*/ 13 w 50"/>
                <a:gd name="T41" fmla="*/ 25 h 38"/>
                <a:gd name="T42" fmla="*/ 15 w 50"/>
                <a:gd name="T43" fmla="*/ 23 h 38"/>
                <a:gd name="T44" fmla="*/ 17 w 50"/>
                <a:gd name="T45" fmla="*/ 20 h 38"/>
                <a:gd name="T46" fmla="*/ 31 w 50"/>
                <a:gd name="T47" fmla="*/ 25 h 38"/>
                <a:gd name="T48" fmla="*/ 31 w 50"/>
                <a:gd name="T49" fmla="*/ 28 h 38"/>
                <a:gd name="T50" fmla="*/ 33 w 50"/>
                <a:gd name="T51" fmla="*/ 29 h 38"/>
                <a:gd name="T52" fmla="*/ 36 w 50"/>
                <a:gd name="T53" fmla="*/ 28 h 38"/>
                <a:gd name="T54" fmla="*/ 39 w 50"/>
                <a:gd name="T55" fmla="*/ 35 h 38"/>
                <a:gd name="T56" fmla="*/ 40 w 50"/>
                <a:gd name="T57" fmla="*/ 36 h 38"/>
                <a:gd name="T58" fmla="*/ 43 w 50"/>
                <a:gd name="T59" fmla="*/ 37 h 38"/>
                <a:gd name="T60" fmla="*/ 45 w 50"/>
                <a:gd name="T61" fmla="*/ 34 h 38"/>
                <a:gd name="T62" fmla="*/ 47 w 50"/>
                <a:gd name="T63" fmla="*/ 35 h 38"/>
                <a:gd name="T64" fmla="*/ 49 w 50"/>
                <a:gd name="T65" fmla="*/ 32 h 38"/>
                <a:gd name="T66" fmla="*/ 46 w 50"/>
                <a:gd name="T67" fmla="*/ 31 h 38"/>
                <a:gd name="T68" fmla="*/ 49 w 50"/>
                <a:gd name="T69" fmla="*/ 29 h 38"/>
                <a:gd name="T70" fmla="*/ 50 w 50"/>
                <a:gd name="T71" fmla="*/ 28 h 38"/>
                <a:gd name="T72" fmla="*/ 50 w 50"/>
                <a:gd name="T73" fmla="*/ 25 h 38"/>
                <a:gd name="T74" fmla="*/ 49 w 50"/>
                <a:gd name="T75" fmla="*/ 22 h 38"/>
                <a:gd name="T76" fmla="*/ 47 w 50"/>
                <a:gd name="T77" fmla="*/ 22 h 38"/>
                <a:gd name="T78" fmla="*/ 48 w 50"/>
                <a:gd name="T79" fmla="*/ 18 h 38"/>
                <a:gd name="T80" fmla="*/ 46 w 50"/>
                <a:gd name="T81" fmla="*/ 1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0" h="38">
                  <a:moveTo>
                    <a:pt x="46" y="14"/>
                  </a:moveTo>
                  <a:cubicBezTo>
                    <a:pt x="46" y="12"/>
                    <a:pt x="46" y="12"/>
                    <a:pt x="46" y="12"/>
                  </a:cubicBezTo>
                  <a:cubicBezTo>
                    <a:pt x="43" y="12"/>
                    <a:pt x="43" y="12"/>
                    <a:pt x="43" y="12"/>
                  </a:cubicBezTo>
                  <a:cubicBezTo>
                    <a:pt x="46" y="9"/>
                    <a:pt x="46" y="9"/>
                    <a:pt x="46" y="9"/>
                  </a:cubicBezTo>
                  <a:cubicBezTo>
                    <a:pt x="42" y="7"/>
                    <a:pt x="42" y="7"/>
                    <a:pt x="42" y="7"/>
                  </a:cubicBezTo>
                  <a:cubicBezTo>
                    <a:pt x="42" y="6"/>
                    <a:pt x="42" y="6"/>
                    <a:pt x="42" y="6"/>
                  </a:cubicBezTo>
                  <a:cubicBezTo>
                    <a:pt x="43" y="5"/>
                    <a:pt x="43" y="5"/>
                    <a:pt x="43" y="5"/>
                  </a:cubicBezTo>
                  <a:cubicBezTo>
                    <a:pt x="41" y="1"/>
                    <a:pt x="41" y="1"/>
                    <a:pt x="41" y="1"/>
                  </a:cubicBezTo>
                  <a:cubicBezTo>
                    <a:pt x="39" y="1"/>
                    <a:pt x="39" y="1"/>
                    <a:pt x="39" y="1"/>
                  </a:cubicBezTo>
                  <a:cubicBezTo>
                    <a:pt x="39" y="2"/>
                    <a:pt x="39" y="2"/>
                    <a:pt x="39" y="2"/>
                  </a:cubicBezTo>
                  <a:cubicBezTo>
                    <a:pt x="39" y="3"/>
                    <a:pt x="39" y="3"/>
                    <a:pt x="39" y="3"/>
                  </a:cubicBezTo>
                  <a:cubicBezTo>
                    <a:pt x="37" y="3"/>
                    <a:pt x="37" y="3"/>
                    <a:pt x="37" y="3"/>
                  </a:cubicBezTo>
                  <a:cubicBezTo>
                    <a:pt x="37" y="4"/>
                    <a:pt x="37" y="4"/>
                    <a:pt x="37" y="4"/>
                  </a:cubicBezTo>
                  <a:cubicBezTo>
                    <a:pt x="36" y="4"/>
                    <a:pt x="36" y="4"/>
                    <a:pt x="36" y="4"/>
                  </a:cubicBezTo>
                  <a:cubicBezTo>
                    <a:pt x="32" y="3"/>
                    <a:pt x="32" y="3"/>
                    <a:pt x="32" y="3"/>
                  </a:cubicBezTo>
                  <a:cubicBezTo>
                    <a:pt x="31" y="5"/>
                    <a:pt x="31" y="5"/>
                    <a:pt x="31" y="5"/>
                  </a:cubicBezTo>
                  <a:cubicBezTo>
                    <a:pt x="30" y="5"/>
                    <a:pt x="30" y="5"/>
                    <a:pt x="30" y="5"/>
                  </a:cubicBezTo>
                  <a:cubicBezTo>
                    <a:pt x="28" y="3"/>
                    <a:pt x="28" y="3"/>
                    <a:pt x="28" y="3"/>
                  </a:cubicBezTo>
                  <a:cubicBezTo>
                    <a:pt x="26" y="5"/>
                    <a:pt x="26" y="5"/>
                    <a:pt x="26" y="5"/>
                  </a:cubicBezTo>
                  <a:cubicBezTo>
                    <a:pt x="24" y="3"/>
                    <a:pt x="24" y="3"/>
                    <a:pt x="24" y="3"/>
                  </a:cubicBezTo>
                  <a:cubicBezTo>
                    <a:pt x="25" y="2"/>
                    <a:pt x="25" y="2"/>
                    <a:pt x="25" y="2"/>
                  </a:cubicBezTo>
                  <a:cubicBezTo>
                    <a:pt x="20" y="2"/>
                    <a:pt x="20" y="2"/>
                    <a:pt x="20" y="2"/>
                  </a:cubicBezTo>
                  <a:cubicBezTo>
                    <a:pt x="19" y="3"/>
                    <a:pt x="19" y="3"/>
                    <a:pt x="19" y="3"/>
                  </a:cubicBezTo>
                  <a:cubicBezTo>
                    <a:pt x="15" y="1"/>
                    <a:pt x="15" y="1"/>
                    <a:pt x="15" y="1"/>
                  </a:cubicBezTo>
                  <a:cubicBezTo>
                    <a:pt x="14" y="1"/>
                    <a:pt x="14" y="1"/>
                    <a:pt x="14" y="1"/>
                  </a:cubicBezTo>
                  <a:cubicBezTo>
                    <a:pt x="13" y="0"/>
                    <a:pt x="13" y="0"/>
                    <a:pt x="13" y="0"/>
                  </a:cubicBezTo>
                  <a:cubicBezTo>
                    <a:pt x="10" y="0"/>
                    <a:pt x="10" y="0"/>
                    <a:pt x="10" y="0"/>
                  </a:cubicBezTo>
                  <a:cubicBezTo>
                    <a:pt x="10" y="1"/>
                    <a:pt x="10" y="1"/>
                    <a:pt x="10" y="1"/>
                  </a:cubicBezTo>
                  <a:cubicBezTo>
                    <a:pt x="10" y="2"/>
                    <a:pt x="10" y="2"/>
                    <a:pt x="10" y="2"/>
                  </a:cubicBezTo>
                  <a:cubicBezTo>
                    <a:pt x="8" y="4"/>
                    <a:pt x="8" y="4"/>
                    <a:pt x="8" y="4"/>
                  </a:cubicBezTo>
                  <a:cubicBezTo>
                    <a:pt x="10" y="4"/>
                    <a:pt x="10" y="4"/>
                    <a:pt x="10" y="4"/>
                  </a:cubicBezTo>
                  <a:cubicBezTo>
                    <a:pt x="10" y="7"/>
                    <a:pt x="10" y="7"/>
                    <a:pt x="10" y="7"/>
                  </a:cubicBezTo>
                  <a:cubicBezTo>
                    <a:pt x="6" y="7"/>
                    <a:pt x="6" y="7"/>
                    <a:pt x="6" y="7"/>
                  </a:cubicBezTo>
                  <a:cubicBezTo>
                    <a:pt x="3" y="8"/>
                    <a:pt x="3" y="8"/>
                    <a:pt x="3" y="8"/>
                  </a:cubicBezTo>
                  <a:cubicBezTo>
                    <a:pt x="3" y="8"/>
                    <a:pt x="3" y="8"/>
                    <a:pt x="3" y="8"/>
                  </a:cubicBezTo>
                  <a:cubicBezTo>
                    <a:pt x="0" y="12"/>
                    <a:pt x="0" y="12"/>
                    <a:pt x="0" y="12"/>
                  </a:cubicBezTo>
                  <a:cubicBezTo>
                    <a:pt x="0" y="12"/>
                    <a:pt x="0" y="13"/>
                    <a:pt x="1" y="13"/>
                  </a:cubicBezTo>
                  <a:cubicBezTo>
                    <a:pt x="1" y="14"/>
                    <a:pt x="2" y="13"/>
                    <a:pt x="2" y="13"/>
                  </a:cubicBezTo>
                  <a:cubicBezTo>
                    <a:pt x="3" y="13"/>
                    <a:pt x="3" y="13"/>
                    <a:pt x="3" y="14"/>
                  </a:cubicBezTo>
                  <a:cubicBezTo>
                    <a:pt x="3" y="16"/>
                    <a:pt x="5" y="17"/>
                    <a:pt x="7" y="18"/>
                  </a:cubicBezTo>
                  <a:cubicBezTo>
                    <a:pt x="8" y="19"/>
                    <a:pt x="10" y="21"/>
                    <a:pt x="11" y="22"/>
                  </a:cubicBezTo>
                  <a:cubicBezTo>
                    <a:pt x="12" y="23"/>
                    <a:pt x="13" y="24"/>
                    <a:pt x="13" y="25"/>
                  </a:cubicBezTo>
                  <a:cubicBezTo>
                    <a:pt x="14" y="25"/>
                    <a:pt x="14" y="25"/>
                    <a:pt x="14" y="25"/>
                  </a:cubicBezTo>
                  <a:cubicBezTo>
                    <a:pt x="15" y="23"/>
                    <a:pt x="15" y="23"/>
                    <a:pt x="15" y="23"/>
                  </a:cubicBezTo>
                  <a:cubicBezTo>
                    <a:pt x="16" y="23"/>
                    <a:pt x="16" y="23"/>
                    <a:pt x="16" y="23"/>
                  </a:cubicBezTo>
                  <a:cubicBezTo>
                    <a:pt x="17" y="20"/>
                    <a:pt x="17" y="20"/>
                    <a:pt x="17" y="20"/>
                  </a:cubicBezTo>
                  <a:cubicBezTo>
                    <a:pt x="26" y="18"/>
                    <a:pt x="26" y="18"/>
                    <a:pt x="26" y="18"/>
                  </a:cubicBezTo>
                  <a:cubicBezTo>
                    <a:pt x="31" y="25"/>
                    <a:pt x="31" y="25"/>
                    <a:pt x="31" y="25"/>
                  </a:cubicBezTo>
                  <a:cubicBezTo>
                    <a:pt x="31" y="27"/>
                    <a:pt x="31" y="27"/>
                    <a:pt x="31" y="27"/>
                  </a:cubicBezTo>
                  <a:cubicBezTo>
                    <a:pt x="31" y="28"/>
                    <a:pt x="31" y="28"/>
                    <a:pt x="31" y="28"/>
                  </a:cubicBezTo>
                  <a:cubicBezTo>
                    <a:pt x="30" y="30"/>
                    <a:pt x="30" y="30"/>
                    <a:pt x="30" y="30"/>
                  </a:cubicBezTo>
                  <a:cubicBezTo>
                    <a:pt x="33" y="29"/>
                    <a:pt x="33" y="29"/>
                    <a:pt x="33" y="29"/>
                  </a:cubicBezTo>
                  <a:cubicBezTo>
                    <a:pt x="34" y="29"/>
                    <a:pt x="34" y="29"/>
                    <a:pt x="34" y="29"/>
                  </a:cubicBezTo>
                  <a:cubicBezTo>
                    <a:pt x="36" y="28"/>
                    <a:pt x="36" y="28"/>
                    <a:pt x="36" y="28"/>
                  </a:cubicBezTo>
                  <a:cubicBezTo>
                    <a:pt x="38" y="30"/>
                    <a:pt x="38" y="30"/>
                    <a:pt x="38" y="30"/>
                  </a:cubicBezTo>
                  <a:cubicBezTo>
                    <a:pt x="39" y="35"/>
                    <a:pt x="39" y="35"/>
                    <a:pt x="39" y="35"/>
                  </a:cubicBezTo>
                  <a:cubicBezTo>
                    <a:pt x="38" y="36"/>
                    <a:pt x="38" y="36"/>
                    <a:pt x="38" y="36"/>
                  </a:cubicBezTo>
                  <a:cubicBezTo>
                    <a:pt x="40" y="36"/>
                    <a:pt x="40" y="36"/>
                    <a:pt x="40" y="36"/>
                  </a:cubicBezTo>
                  <a:cubicBezTo>
                    <a:pt x="41" y="38"/>
                    <a:pt x="41" y="38"/>
                    <a:pt x="41" y="38"/>
                  </a:cubicBezTo>
                  <a:cubicBezTo>
                    <a:pt x="43" y="37"/>
                    <a:pt x="43" y="37"/>
                    <a:pt x="43" y="37"/>
                  </a:cubicBezTo>
                  <a:cubicBezTo>
                    <a:pt x="44" y="34"/>
                    <a:pt x="44" y="34"/>
                    <a:pt x="44" y="34"/>
                  </a:cubicBezTo>
                  <a:cubicBezTo>
                    <a:pt x="45" y="34"/>
                    <a:pt x="45" y="34"/>
                    <a:pt x="45" y="34"/>
                  </a:cubicBezTo>
                  <a:cubicBezTo>
                    <a:pt x="45" y="35"/>
                    <a:pt x="45" y="35"/>
                    <a:pt x="45" y="35"/>
                  </a:cubicBezTo>
                  <a:cubicBezTo>
                    <a:pt x="47" y="35"/>
                    <a:pt x="47" y="35"/>
                    <a:pt x="47" y="35"/>
                  </a:cubicBezTo>
                  <a:cubicBezTo>
                    <a:pt x="48" y="32"/>
                    <a:pt x="48" y="32"/>
                    <a:pt x="48" y="32"/>
                  </a:cubicBezTo>
                  <a:cubicBezTo>
                    <a:pt x="49" y="32"/>
                    <a:pt x="49" y="32"/>
                    <a:pt x="49" y="32"/>
                  </a:cubicBezTo>
                  <a:cubicBezTo>
                    <a:pt x="49" y="31"/>
                    <a:pt x="49" y="31"/>
                    <a:pt x="49" y="31"/>
                  </a:cubicBezTo>
                  <a:cubicBezTo>
                    <a:pt x="46" y="31"/>
                    <a:pt x="46" y="31"/>
                    <a:pt x="46" y="31"/>
                  </a:cubicBezTo>
                  <a:cubicBezTo>
                    <a:pt x="46" y="29"/>
                    <a:pt x="46" y="29"/>
                    <a:pt x="46" y="29"/>
                  </a:cubicBezTo>
                  <a:cubicBezTo>
                    <a:pt x="49" y="29"/>
                    <a:pt x="49" y="29"/>
                    <a:pt x="49" y="29"/>
                  </a:cubicBezTo>
                  <a:cubicBezTo>
                    <a:pt x="50" y="29"/>
                    <a:pt x="50" y="29"/>
                    <a:pt x="50" y="29"/>
                  </a:cubicBezTo>
                  <a:cubicBezTo>
                    <a:pt x="50" y="28"/>
                    <a:pt x="50" y="28"/>
                    <a:pt x="50" y="28"/>
                  </a:cubicBezTo>
                  <a:cubicBezTo>
                    <a:pt x="48" y="26"/>
                    <a:pt x="48" y="26"/>
                    <a:pt x="48" y="26"/>
                  </a:cubicBezTo>
                  <a:cubicBezTo>
                    <a:pt x="50" y="25"/>
                    <a:pt x="50" y="25"/>
                    <a:pt x="50" y="25"/>
                  </a:cubicBezTo>
                  <a:cubicBezTo>
                    <a:pt x="49" y="24"/>
                    <a:pt x="49" y="24"/>
                    <a:pt x="49" y="24"/>
                  </a:cubicBezTo>
                  <a:cubicBezTo>
                    <a:pt x="49" y="22"/>
                    <a:pt x="49" y="22"/>
                    <a:pt x="49" y="22"/>
                  </a:cubicBezTo>
                  <a:cubicBezTo>
                    <a:pt x="48" y="22"/>
                    <a:pt x="48" y="22"/>
                    <a:pt x="48" y="22"/>
                  </a:cubicBezTo>
                  <a:cubicBezTo>
                    <a:pt x="47" y="22"/>
                    <a:pt x="47" y="22"/>
                    <a:pt x="47" y="22"/>
                  </a:cubicBezTo>
                  <a:cubicBezTo>
                    <a:pt x="47" y="19"/>
                    <a:pt x="47" y="19"/>
                    <a:pt x="47" y="19"/>
                  </a:cubicBezTo>
                  <a:cubicBezTo>
                    <a:pt x="48" y="18"/>
                    <a:pt x="48" y="18"/>
                    <a:pt x="48" y="18"/>
                  </a:cubicBezTo>
                  <a:cubicBezTo>
                    <a:pt x="48" y="16"/>
                    <a:pt x="48" y="16"/>
                    <a:pt x="48" y="16"/>
                  </a:cubicBezTo>
                  <a:lnTo>
                    <a:pt x="46" y="14"/>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51" name="Freeform 910">
              <a:extLst>
                <a:ext uri="{FF2B5EF4-FFF2-40B4-BE49-F238E27FC236}">
                  <a16:creationId xmlns:a16="http://schemas.microsoft.com/office/drawing/2014/main" id="{76D744C3-BD95-7245-823C-E040EC05F9EA}"/>
                </a:ext>
              </a:extLst>
            </p:cNvPr>
            <p:cNvSpPr>
              <a:spLocks/>
            </p:cNvSpPr>
            <p:nvPr/>
          </p:nvSpPr>
          <p:spPr bwMode="auto">
            <a:xfrm>
              <a:off x="5280025" y="4575175"/>
              <a:ext cx="128587" cy="187325"/>
            </a:xfrm>
            <a:custGeom>
              <a:avLst/>
              <a:gdLst>
                <a:gd name="T0" fmla="*/ 17 w 31"/>
                <a:gd name="T1" fmla="*/ 0 h 45"/>
                <a:gd name="T2" fmla="*/ 3 w 31"/>
                <a:gd name="T3" fmla="*/ 0 h 45"/>
                <a:gd name="T4" fmla="*/ 3 w 31"/>
                <a:gd name="T5" fmla="*/ 3 h 45"/>
                <a:gd name="T6" fmla="*/ 4 w 31"/>
                <a:gd name="T7" fmla="*/ 4 h 45"/>
                <a:gd name="T8" fmla="*/ 3 w 31"/>
                <a:gd name="T9" fmla="*/ 6 h 45"/>
                <a:gd name="T10" fmla="*/ 4 w 31"/>
                <a:gd name="T11" fmla="*/ 9 h 45"/>
                <a:gd name="T12" fmla="*/ 4 w 31"/>
                <a:gd name="T13" fmla="*/ 11 h 45"/>
                <a:gd name="T14" fmla="*/ 4 w 31"/>
                <a:gd name="T15" fmla="*/ 13 h 45"/>
                <a:gd name="T16" fmla="*/ 3 w 31"/>
                <a:gd name="T17" fmla="*/ 14 h 45"/>
                <a:gd name="T18" fmla="*/ 5 w 31"/>
                <a:gd name="T19" fmla="*/ 16 h 45"/>
                <a:gd name="T20" fmla="*/ 5 w 31"/>
                <a:gd name="T21" fmla="*/ 20 h 45"/>
                <a:gd name="T22" fmla="*/ 3 w 31"/>
                <a:gd name="T23" fmla="*/ 22 h 45"/>
                <a:gd name="T24" fmla="*/ 2 w 31"/>
                <a:gd name="T25" fmla="*/ 26 h 45"/>
                <a:gd name="T26" fmla="*/ 0 w 31"/>
                <a:gd name="T27" fmla="*/ 29 h 45"/>
                <a:gd name="T28" fmla="*/ 0 w 31"/>
                <a:gd name="T29" fmla="*/ 32 h 45"/>
                <a:gd name="T30" fmla="*/ 2 w 31"/>
                <a:gd name="T31" fmla="*/ 37 h 45"/>
                <a:gd name="T32" fmla="*/ 4 w 31"/>
                <a:gd name="T33" fmla="*/ 37 h 45"/>
                <a:gd name="T34" fmla="*/ 4 w 31"/>
                <a:gd name="T35" fmla="*/ 39 h 45"/>
                <a:gd name="T36" fmla="*/ 4 w 31"/>
                <a:gd name="T37" fmla="*/ 41 h 45"/>
                <a:gd name="T38" fmla="*/ 1 w 31"/>
                <a:gd name="T39" fmla="*/ 41 h 45"/>
                <a:gd name="T40" fmla="*/ 3 w 31"/>
                <a:gd name="T41" fmla="*/ 42 h 45"/>
                <a:gd name="T42" fmla="*/ 6 w 31"/>
                <a:gd name="T43" fmla="*/ 42 h 45"/>
                <a:gd name="T44" fmla="*/ 6 w 31"/>
                <a:gd name="T45" fmla="*/ 42 h 45"/>
                <a:gd name="T46" fmla="*/ 11 w 31"/>
                <a:gd name="T47" fmla="*/ 43 h 45"/>
                <a:gd name="T48" fmla="*/ 15 w 31"/>
                <a:gd name="T49" fmla="*/ 41 h 45"/>
                <a:gd name="T50" fmla="*/ 19 w 31"/>
                <a:gd name="T51" fmla="*/ 40 h 45"/>
                <a:gd name="T52" fmla="*/ 21 w 31"/>
                <a:gd name="T53" fmla="*/ 39 h 45"/>
                <a:gd name="T54" fmla="*/ 28 w 31"/>
                <a:gd name="T55" fmla="*/ 37 h 45"/>
                <a:gd name="T56" fmla="*/ 29 w 31"/>
                <a:gd name="T57" fmla="*/ 37 h 45"/>
                <a:gd name="T58" fmla="*/ 31 w 31"/>
                <a:gd name="T59" fmla="*/ 35 h 45"/>
                <a:gd name="T60" fmla="*/ 31 w 31"/>
                <a:gd name="T61" fmla="*/ 35 h 45"/>
                <a:gd name="T62" fmla="*/ 26 w 31"/>
                <a:gd name="T63" fmla="*/ 30 h 45"/>
                <a:gd name="T64" fmla="*/ 26 w 31"/>
                <a:gd name="T65" fmla="*/ 29 h 45"/>
                <a:gd name="T66" fmla="*/ 26 w 31"/>
                <a:gd name="T67" fmla="*/ 28 h 45"/>
                <a:gd name="T68" fmla="*/ 27 w 31"/>
                <a:gd name="T69" fmla="*/ 26 h 45"/>
                <a:gd name="T70" fmla="*/ 26 w 31"/>
                <a:gd name="T71" fmla="*/ 24 h 45"/>
                <a:gd name="T72" fmla="*/ 27 w 31"/>
                <a:gd name="T73" fmla="*/ 23 h 45"/>
                <a:gd name="T74" fmla="*/ 26 w 31"/>
                <a:gd name="T75" fmla="*/ 20 h 45"/>
                <a:gd name="T76" fmla="*/ 27 w 31"/>
                <a:gd name="T77" fmla="*/ 19 h 45"/>
                <a:gd name="T78" fmla="*/ 25 w 31"/>
                <a:gd name="T79" fmla="*/ 16 h 45"/>
                <a:gd name="T80" fmla="*/ 26 w 31"/>
                <a:gd name="T81" fmla="*/ 15 h 45"/>
                <a:gd name="T82" fmla="*/ 26 w 31"/>
                <a:gd name="T83" fmla="*/ 11 h 45"/>
                <a:gd name="T84" fmla="*/ 24 w 31"/>
                <a:gd name="T85" fmla="*/ 11 h 45"/>
                <a:gd name="T86" fmla="*/ 25 w 31"/>
                <a:gd name="T87" fmla="*/ 9 h 45"/>
                <a:gd name="T88" fmla="*/ 25 w 31"/>
                <a:gd name="T89" fmla="*/ 5 h 45"/>
                <a:gd name="T90" fmla="*/ 22 w 31"/>
                <a:gd name="T91" fmla="*/ 3 h 45"/>
                <a:gd name="T92" fmla="*/ 22 w 31"/>
                <a:gd name="T93" fmla="*/ 1 h 45"/>
                <a:gd name="T94" fmla="*/ 22 w 31"/>
                <a:gd name="T95" fmla="*/ 0 h 45"/>
                <a:gd name="T96" fmla="*/ 18 w 31"/>
                <a:gd name="T97" fmla="*/ 0 h 45"/>
                <a:gd name="T98" fmla="*/ 17 w 31"/>
                <a:gd name="T99" fmla="*/ 0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1" h="45">
                  <a:moveTo>
                    <a:pt x="17" y="0"/>
                  </a:moveTo>
                  <a:cubicBezTo>
                    <a:pt x="3" y="0"/>
                    <a:pt x="3" y="0"/>
                    <a:pt x="3" y="0"/>
                  </a:cubicBezTo>
                  <a:cubicBezTo>
                    <a:pt x="3" y="3"/>
                    <a:pt x="3" y="3"/>
                    <a:pt x="3" y="3"/>
                  </a:cubicBezTo>
                  <a:cubicBezTo>
                    <a:pt x="4" y="4"/>
                    <a:pt x="4" y="4"/>
                    <a:pt x="4" y="4"/>
                  </a:cubicBezTo>
                  <a:cubicBezTo>
                    <a:pt x="3" y="6"/>
                    <a:pt x="3" y="6"/>
                    <a:pt x="3" y="6"/>
                  </a:cubicBezTo>
                  <a:cubicBezTo>
                    <a:pt x="4" y="9"/>
                    <a:pt x="4" y="9"/>
                    <a:pt x="4" y="9"/>
                  </a:cubicBezTo>
                  <a:cubicBezTo>
                    <a:pt x="4" y="11"/>
                    <a:pt x="4" y="11"/>
                    <a:pt x="4" y="11"/>
                  </a:cubicBezTo>
                  <a:cubicBezTo>
                    <a:pt x="4" y="13"/>
                    <a:pt x="4" y="13"/>
                    <a:pt x="4" y="13"/>
                  </a:cubicBezTo>
                  <a:cubicBezTo>
                    <a:pt x="3" y="14"/>
                    <a:pt x="3" y="14"/>
                    <a:pt x="3" y="14"/>
                  </a:cubicBezTo>
                  <a:cubicBezTo>
                    <a:pt x="5" y="16"/>
                    <a:pt x="5" y="16"/>
                    <a:pt x="5" y="16"/>
                  </a:cubicBezTo>
                  <a:cubicBezTo>
                    <a:pt x="5" y="20"/>
                    <a:pt x="5" y="20"/>
                    <a:pt x="5" y="20"/>
                  </a:cubicBezTo>
                  <a:cubicBezTo>
                    <a:pt x="3" y="22"/>
                    <a:pt x="3" y="22"/>
                    <a:pt x="3" y="22"/>
                  </a:cubicBezTo>
                  <a:cubicBezTo>
                    <a:pt x="2" y="26"/>
                    <a:pt x="2" y="26"/>
                    <a:pt x="2" y="26"/>
                  </a:cubicBezTo>
                  <a:cubicBezTo>
                    <a:pt x="0" y="29"/>
                    <a:pt x="0" y="29"/>
                    <a:pt x="0" y="29"/>
                  </a:cubicBezTo>
                  <a:cubicBezTo>
                    <a:pt x="0" y="32"/>
                    <a:pt x="0" y="32"/>
                    <a:pt x="0" y="32"/>
                  </a:cubicBezTo>
                  <a:cubicBezTo>
                    <a:pt x="2" y="37"/>
                    <a:pt x="2" y="37"/>
                    <a:pt x="2" y="37"/>
                  </a:cubicBezTo>
                  <a:cubicBezTo>
                    <a:pt x="4" y="37"/>
                    <a:pt x="4" y="37"/>
                    <a:pt x="4" y="37"/>
                  </a:cubicBezTo>
                  <a:cubicBezTo>
                    <a:pt x="4" y="39"/>
                    <a:pt x="4" y="39"/>
                    <a:pt x="4" y="39"/>
                  </a:cubicBezTo>
                  <a:cubicBezTo>
                    <a:pt x="4" y="41"/>
                    <a:pt x="4" y="41"/>
                    <a:pt x="4" y="41"/>
                  </a:cubicBezTo>
                  <a:cubicBezTo>
                    <a:pt x="1" y="41"/>
                    <a:pt x="1" y="41"/>
                    <a:pt x="1" y="41"/>
                  </a:cubicBezTo>
                  <a:cubicBezTo>
                    <a:pt x="2" y="42"/>
                    <a:pt x="2" y="42"/>
                    <a:pt x="3" y="42"/>
                  </a:cubicBezTo>
                  <a:cubicBezTo>
                    <a:pt x="4" y="42"/>
                    <a:pt x="5" y="42"/>
                    <a:pt x="6" y="42"/>
                  </a:cubicBezTo>
                  <a:cubicBezTo>
                    <a:pt x="6" y="42"/>
                    <a:pt x="6" y="42"/>
                    <a:pt x="6" y="42"/>
                  </a:cubicBezTo>
                  <a:cubicBezTo>
                    <a:pt x="8" y="43"/>
                    <a:pt x="9" y="45"/>
                    <a:pt x="11" y="43"/>
                  </a:cubicBezTo>
                  <a:cubicBezTo>
                    <a:pt x="12" y="42"/>
                    <a:pt x="14" y="43"/>
                    <a:pt x="15" y="41"/>
                  </a:cubicBezTo>
                  <a:cubicBezTo>
                    <a:pt x="16" y="41"/>
                    <a:pt x="18" y="41"/>
                    <a:pt x="19" y="40"/>
                  </a:cubicBezTo>
                  <a:cubicBezTo>
                    <a:pt x="20" y="40"/>
                    <a:pt x="20" y="39"/>
                    <a:pt x="21" y="39"/>
                  </a:cubicBezTo>
                  <a:cubicBezTo>
                    <a:pt x="23" y="38"/>
                    <a:pt x="25" y="36"/>
                    <a:pt x="28" y="37"/>
                  </a:cubicBezTo>
                  <a:cubicBezTo>
                    <a:pt x="28" y="37"/>
                    <a:pt x="29" y="37"/>
                    <a:pt x="29" y="37"/>
                  </a:cubicBezTo>
                  <a:cubicBezTo>
                    <a:pt x="29" y="35"/>
                    <a:pt x="30" y="35"/>
                    <a:pt x="31" y="35"/>
                  </a:cubicBezTo>
                  <a:cubicBezTo>
                    <a:pt x="31" y="35"/>
                    <a:pt x="31" y="35"/>
                    <a:pt x="31" y="35"/>
                  </a:cubicBezTo>
                  <a:cubicBezTo>
                    <a:pt x="26" y="30"/>
                    <a:pt x="26" y="30"/>
                    <a:pt x="26" y="30"/>
                  </a:cubicBezTo>
                  <a:cubicBezTo>
                    <a:pt x="26" y="29"/>
                    <a:pt x="26" y="29"/>
                    <a:pt x="26" y="29"/>
                  </a:cubicBezTo>
                  <a:cubicBezTo>
                    <a:pt x="26" y="29"/>
                    <a:pt x="26" y="28"/>
                    <a:pt x="26" y="28"/>
                  </a:cubicBezTo>
                  <a:cubicBezTo>
                    <a:pt x="26" y="27"/>
                    <a:pt x="27" y="26"/>
                    <a:pt x="27" y="26"/>
                  </a:cubicBezTo>
                  <a:cubicBezTo>
                    <a:pt x="27" y="26"/>
                    <a:pt x="26" y="24"/>
                    <a:pt x="26" y="24"/>
                  </a:cubicBezTo>
                  <a:cubicBezTo>
                    <a:pt x="26" y="24"/>
                    <a:pt x="27" y="23"/>
                    <a:pt x="27" y="23"/>
                  </a:cubicBezTo>
                  <a:cubicBezTo>
                    <a:pt x="26" y="20"/>
                    <a:pt x="26" y="20"/>
                    <a:pt x="26" y="20"/>
                  </a:cubicBezTo>
                  <a:cubicBezTo>
                    <a:pt x="27" y="19"/>
                    <a:pt x="27" y="19"/>
                    <a:pt x="27" y="19"/>
                  </a:cubicBezTo>
                  <a:cubicBezTo>
                    <a:pt x="25" y="16"/>
                    <a:pt x="25" y="16"/>
                    <a:pt x="25" y="16"/>
                  </a:cubicBezTo>
                  <a:cubicBezTo>
                    <a:pt x="26" y="15"/>
                    <a:pt x="26" y="15"/>
                    <a:pt x="26" y="15"/>
                  </a:cubicBezTo>
                  <a:cubicBezTo>
                    <a:pt x="26" y="11"/>
                    <a:pt x="26" y="11"/>
                    <a:pt x="26" y="11"/>
                  </a:cubicBezTo>
                  <a:cubicBezTo>
                    <a:pt x="26" y="11"/>
                    <a:pt x="24" y="11"/>
                    <a:pt x="24" y="11"/>
                  </a:cubicBezTo>
                  <a:cubicBezTo>
                    <a:pt x="24" y="11"/>
                    <a:pt x="25" y="9"/>
                    <a:pt x="25" y="9"/>
                  </a:cubicBezTo>
                  <a:cubicBezTo>
                    <a:pt x="25" y="5"/>
                    <a:pt x="25" y="5"/>
                    <a:pt x="25" y="5"/>
                  </a:cubicBezTo>
                  <a:cubicBezTo>
                    <a:pt x="25" y="5"/>
                    <a:pt x="22" y="3"/>
                    <a:pt x="22" y="3"/>
                  </a:cubicBezTo>
                  <a:cubicBezTo>
                    <a:pt x="22" y="3"/>
                    <a:pt x="22" y="1"/>
                    <a:pt x="22" y="1"/>
                  </a:cubicBezTo>
                  <a:cubicBezTo>
                    <a:pt x="22" y="0"/>
                    <a:pt x="22" y="0"/>
                    <a:pt x="22" y="0"/>
                  </a:cubicBezTo>
                  <a:cubicBezTo>
                    <a:pt x="18" y="0"/>
                    <a:pt x="18" y="0"/>
                    <a:pt x="18" y="0"/>
                  </a:cubicBezTo>
                  <a:lnTo>
                    <a:pt x="17" y="0"/>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52" name="Freeform 911">
              <a:extLst>
                <a:ext uri="{FF2B5EF4-FFF2-40B4-BE49-F238E27FC236}">
                  <a16:creationId xmlns:a16="http://schemas.microsoft.com/office/drawing/2014/main" id="{C732ED69-6463-7212-2C6F-A339F889B501}"/>
                </a:ext>
              </a:extLst>
            </p:cNvPr>
            <p:cNvSpPr>
              <a:spLocks/>
            </p:cNvSpPr>
            <p:nvPr/>
          </p:nvSpPr>
          <p:spPr bwMode="auto">
            <a:xfrm>
              <a:off x="4900613" y="4495800"/>
              <a:ext cx="84137" cy="20638"/>
            </a:xfrm>
            <a:custGeom>
              <a:avLst/>
              <a:gdLst>
                <a:gd name="T0" fmla="*/ 6 w 20"/>
                <a:gd name="T1" fmla="*/ 3 h 5"/>
                <a:gd name="T2" fmla="*/ 10 w 20"/>
                <a:gd name="T3" fmla="*/ 3 h 5"/>
                <a:gd name="T4" fmla="*/ 11 w 20"/>
                <a:gd name="T5" fmla="*/ 1 h 5"/>
                <a:gd name="T6" fmla="*/ 16 w 20"/>
                <a:gd name="T7" fmla="*/ 4 h 5"/>
                <a:gd name="T8" fmla="*/ 20 w 20"/>
                <a:gd name="T9" fmla="*/ 3 h 5"/>
                <a:gd name="T10" fmla="*/ 19 w 20"/>
                <a:gd name="T11" fmla="*/ 1 h 5"/>
                <a:gd name="T12" fmla="*/ 16 w 20"/>
                <a:gd name="T13" fmla="*/ 3 h 5"/>
                <a:gd name="T14" fmla="*/ 11 w 20"/>
                <a:gd name="T15" fmla="*/ 0 h 5"/>
                <a:gd name="T16" fmla="*/ 9 w 20"/>
                <a:gd name="T17" fmla="*/ 0 h 5"/>
                <a:gd name="T18" fmla="*/ 8 w 20"/>
                <a:gd name="T19" fmla="*/ 2 h 5"/>
                <a:gd name="T20" fmla="*/ 2 w 20"/>
                <a:gd name="T21" fmla="*/ 2 h 5"/>
                <a:gd name="T22" fmla="*/ 1 w 20"/>
                <a:gd name="T23" fmla="*/ 2 h 5"/>
                <a:gd name="T24" fmla="*/ 1 w 20"/>
                <a:gd name="T25" fmla="*/ 5 h 5"/>
                <a:gd name="T26" fmla="*/ 6 w 20"/>
                <a:gd name="T27" fmla="*/ 5 h 5"/>
                <a:gd name="T28" fmla="*/ 6 w 20"/>
                <a:gd name="T29"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0" h="5">
                  <a:moveTo>
                    <a:pt x="6" y="3"/>
                  </a:moveTo>
                  <a:cubicBezTo>
                    <a:pt x="10" y="3"/>
                    <a:pt x="10" y="3"/>
                    <a:pt x="10" y="3"/>
                  </a:cubicBezTo>
                  <a:cubicBezTo>
                    <a:pt x="11" y="1"/>
                    <a:pt x="11" y="1"/>
                    <a:pt x="11" y="1"/>
                  </a:cubicBezTo>
                  <a:cubicBezTo>
                    <a:pt x="16" y="4"/>
                    <a:pt x="16" y="4"/>
                    <a:pt x="16" y="4"/>
                  </a:cubicBezTo>
                  <a:cubicBezTo>
                    <a:pt x="20" y="3"/>
                    <a:pt x="20" y="3"/>
                    <a:pt x="20" y="3"/>
                  </a:cubicBezTo>
                  <a:cubicBezTo>
                    <a:pt x="19" y="1"/>
                    <a:pt x="19" y="1"/>
                    <a:pt x="19" y="1"/>
                  </a:cubicBezTo>
                  <a:cubicBezTo>
                    <a:pt x="16" y="3"/>
                    <a:pt x="16" y="3"/>
                    <a:pt x="16" y="3"/>
                  </a:cubicBezTo>
                  <a:cubicBezTo>
                    <a:pt x="11" y="0"/>
                    <a:pt x="11" y="0"/>
                    <a:pt x="11" y="0"/>
                  </a:cubicBezTo>
                  <a:cubicBezTo>
                    <a:pt x="9" y="0"/>
                    <a:pt x="9" y="0"/>
                    <a:pt x="9" y="0"/>
                  </a:cubicBezTo>
                  <a:cubicBezTo>
                    <a:pt x="8" y="2"/>
                    <a:pt x="8" y="2"/>
                    <a:pt x="8" y="2"/>
                  </a:cubicBezTo>
                  <a:cubicBezTo>
                    <a:pt x="2" y="2"/>
                    <a:pt x="2" y="2"/>
                    <a:pt x="2" y="2"/>
                  </a:cubicBezTo>
                  <a:cubicBezTo>
                    <a:pt x="1" y="2"/>
                    <a:pt x="1" y="2"/>
                    <a:pt x="1" y="2"/>
                  </a:cubicBezTo>
                  <a:cubicBezTo>
                    <a:pt x="1" y="3"/>
                    <a:pt x="0" y="4"/>
                    <a:pt x="1" y="5"/>
                  </a:cubicBezTo>
                  <a:cubicBezTo>
                    <a:pt x="6" y="5"/>
                    <a:pt x="6" y="5"/>
                    <a:pt x="6" y="5"/>
                  </a:cubicBezTo>
                  <a:lnTo>
                    <a:pt x="6" y="3"/>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53" name="Freeform 912">
              <a:extLst>
                <a:ext uri="{FF2B5EF4-FFF2-40B4-BE49-F238E27FC236}">
                  <a16:creationId xmlns:a16="http://schemas.microsoft.com/office/drawing/2014/main" id="{811B75EF-E35A-0E48-C9BF-1E33A6033DB3}"/>
                </a:ext>
              </a:extLst>
            </p:cNvPr>
            <p:cNvSpPr>
              <a:spLocks/>
            </p:cNvSpPr>
            <p:nvPr/>
          </p:nvSpPr>
          <p:spPr bwMode="auto">
            <a:xfrm>
              <a:off x="5629275" y="4826000"/>
              <a:ext cx="153987" cy="174625"/>
            </a:xfrm>
            <a:custGeom>
              <a:avLst/>
              <a:gdLst>
                <a:gd name="T0" fmla="*/ 18 w 37"/>
                <a:gd name="T1" fmla="*/ 41 h 42"/>
                <a:gd name="T2" fmla="*/ 19 w 37"/>
                <a:gd name="T3" fmla="*/ 38 h 42"/>
                <a:gd name="T4" fmla="*/ 19 w 37"/>
                <a:gd name="T5" fmla="*/ 36 h 42"/>
                <a:gd name="T6" fmla="*/ 17 w 37"/>
                <a:gd name="T7" fmla="*/ 32 h 42"/>
                <a:gd name="T8" fmla="*/ 20 w 37"/>
                <a:gd name="T9" fmla="*/ 32 h 42"/>
                <a:gd name="T10" fmla="*/ 23 w 37"/>
                <a:gd name="T11" fmla="*/ 32 h 42"/>
                <a:gd name="T12" fmla="*/ 23 w 37"/>
                <a:gd name="T13" fmla="*/ 28 h 42"/>
                <a:gd name="T14" fmla="*/ 27 w 37"/>
                <a:gd name="T15" fmla="*/ 32 h 42"/>
                <a:gd name="T16" fmla="*/ 32 w 37"/>
                <a:gd name="T17" fmla="*/ 30 h 42"/>
                <a:gd name="T18" fmla="*/ 34 w 37"/>
                <a:gd name="T19" fmla="*/ 32 h 42"/>
                <a:gd name="T20" fmla="*/ 35 w 37"/>
                <a:gd name="T21" fmla="*/ 31 h 42"/>
                <a:gd name="T22" fmla="*/ 37 w 37"/>
                <a:gd name="T23" fmla="*/ 27 h 42"/>
                <a:gd name="T24" fmla="*/ 36 w 37"/>
                <a:gd name="T25" fmla="*/ 24 h 42"/>
                <a:gd name="T26" fmla="*/ 37 w 37"/>
                <a:gd name="T27" fmla="*/ 20 h 42"/>
                <a:gd name="T28" fmla="*/ 35 w 37"/>
                <a:gd name="T29" fmla="*/ 19 h 42"/>
                <a:gd name="T30" fmla="*/ 33 w 37"/>
                <a:gd name="T31" fmla="*/ 17 h 42"/>
                <a:gd name="T32" fmla="*/ 33 w 37"/>
                <a:gd name="T33" fmla="*/ 13 h 42"/>
                <a:gd name="T34" fmla="*/ 35 w 37"/>
                <a:gd name="T35" fmla="*/ 6 h 42"/>
                <a:gd name="T36" fmla="*/ 28 w 37"/>
                <a:gd name="T37" fmla="*/ 7 h 42"/>
                <a:gd name="T38" fmla="*/ 28 w 37"/>
                <a:gd name="T39" fmla="*/ 5 h 42"/>
                <a:gd name="T40" fmla="*/ 29 w 37"/>
                <a:gd name="T41" fmla="*/ 1 h 42"/>
                <a:gd name="T42" fmla="*/ 16 w 37"/>
                <a:gd name="T43" fmla="*/ 0 h 42"/>
                <a:gd name="T44" fmla="*/ 15 w 37"/>
                <a:gd name="T45" fmla="*/ 9 h 42"/>
                <a:gd name="T46" fmla="*/ 4 w 37"/>
                <a:gd name="T47" fmla="*/ 9 h 42"/>
                <a:gd name="T48" fmla="*/ 4 w 37"/>
                <a:gd name="T49" fmla="*/ 11 h 42"/>
                <a:gd name="T50" fmla="*/ 3 w 37"/>
                <a:gd name="T51" fmla="*/ 14 h 42"/>
                <a:gd name="T52" fmla="*/ 4 w 37"/>
                <a:gd name="T53" fmla="*/ 15 h 42"/>
                <a:gd name="T54" fmla="*/ 1 w 37"/>
                <a:gd name="T55" fmla="*/ 22 h 42"/>
                <a:gd name="T56" fmla="*/ 2 w 37"/>
                <a:gd name="T57" fmla="*/ 24 h 42"/>
                <a:gd name="T58" fmla="*/ 3 w 37"/>
                <a:gd name="T59" fmla="*/ 30 h 42"/>
                <a:gd name="T60" fmla="*/ 9 w 37"/>
                <a:gd name="T61" fmla="*/ 37 h 42"/>
                <a:gd name="T62" fmla="*/ 14 w 37"/>
                <a:gd name="T63" fmla="*/ 42 h 42"/>
                <a:gd name="T64" fmla="*/ 18 w 37"/>
                <a:gd name="T65" fmla="*/ 41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7" h="42">
                  <a:moveTo>
                    <a:pt x="18" y="41"/>
                  </a:moveTo>
                  <a:cubicBezTo>
                    <a:pt x="18" y="41"/>
                    <a:pt x="18" y="41"/>
                    <a:pt x="18" y="41"/>
                  </a:cubicBezTo>
                  <a:cubicBezTo>
                    <a:pt x="19" y="40"/>
                    <a:pt x="19" y="40"/>
                    <a:pt x="19" y="40"/>
                  </a:cubicBezTo>
                  <a:cubicBezTo>
                    <a:pt x="19" y="38"/>
                    <a:pt x="19" y="38"/>
                    <a:pt x="19" y="38"/>
                  </a:cubicBezTo>
                  <a:cubicBezTo>
                    <a:pt x="18" y="37"/>
                    <a:pt x="18" y="37"/>
                    <a:pt x="18" y="37"/>
                  </a:cubicBezTo>
                  <a:cubicBezTo>
                    <a:pt x="19" y="36"/>
                    <a:pt x="19" y="36"/>
                    <a:pt x="19" y="36"/>
                  </a:cubicBezTo>
                  <a:cubicBezTo>
                    <a:pt x="17" y="35"/>
                    <a:pt x="17" y="35"/>
                    <a:pt x="17" y="35"/>
                  </a:cubicBezTo>
                  <a:cubicBezTo>
                    <a:pt x="17" y="32"/>
                    <a:pt x="17" y="32"/>
                    <a:pt x="17" y="32"/>
                  </a:cubicBezTo>
                  <a:cubicBezTo>
                    <a:pt x="18" y="33"/>
                    <a:pt x="18" y="33"/>
                    <a:pt x="18" y="33"/>
                  </a:cubicBezTo>
                  <a:cubicBezTo>
                    <a:pt x="20" y="32"/>
                    <a:pt x="20" y="32"/>
                    <a:pt x="20" y="32"/>
                  </a:cubicBezTo>
                  <a:cubicBezTo>
                    <a:pt x="21" y="32"/>
                    <a:pt x="21" y="32"/>
                    <a:pt x="21" y="32"/>
                  </a:cubicBezTo>
                  <a:cubicBezTo>
                    <a:pt x="23" y="32"/>
                    <a:pt x="23" y="32"/>
                    <a:pt x="23" y="32"/>
                  </a:cubicBezTo>
                  <a:cubicBezTo>
                    <a:pt x="23" y="30"/>
                    <a:pt x="23" y="30"/>
                    <a:pt x="23" y="30"/>
                  </a:cubicBezTo>
                  <a:cubicBezTo>
                    <a:pt x="23" y="28"/>
                    <a:pt x="23" y="28"/>
                    <a:pt x="23" y="28"/>
                  </a:cubicBezTo>
                  <a:cubicBezTo>
                    <a:pt x="25" y="28"/>
                    <a:pt x="25" y="28"/>
                    <a:pt x="25" y="28"/>
                  </a:cubicBezTo>
                  <a:cubicBezTo>
                    <a:pt x="27" y="32"/>
                    <a:pt x="27" y="32"/>
                    <a:pt x="27" y="32"/>
                  </a:cubicBezTo>
                  <a:cubicBezTo>
                    <a:pt x="30" y="32"/>
                    <a:pt x="30" y="32"/>
                    <a:pt x="30" y="32"/>
                  </a:cubicBezTo>
                  <a:cubicBezTo>
                    <a:pt x="32" y="30"/>
                    <a:pt x="32" y="30"/>
                    <a:pt x="32" y="30"/>
                  </a:cubicBezTo>
                  <a:cubicBezTo>
                    <a:pt x="33" y="33"/>
                    <a:pt x="33" y="33"/>
                    <a:pt x="33" y="33"/>
                  </a:cubicBezTo>
                  <a:cubicBezTo>
                    <a:pt x="34" y="32"/>
                    <a:pt x="34" y="32"/>
                    <a:pt x="34" y="32"/>
                  </a:cubicBezTo>
                  <a:cubicBezTo>
                    <a:pt x="35" y="32"/>
                    <a:pt x="35" y="32"/>
                    <a:pt x="35" y="32"/>
                  </a:cubicBezTo>
                  <a:cubicBezTo>
                    <a:pt x="35" y="32"/>
                    <a:pt x="35" y="31"/>
                    <a:pt x="35" y="31"/>
                  </a:cubicBezTo>
                  <a:cubicBezTo>
                    <a:pt x="35" y="31"/>
                    <a:pt x="35" y="30"/>
                    <a:pt x="35" y="30"/>
                  </a:cubicBezTo>
                  <a:cubicBezTo>
                    <a:pt x="37" y="27"/>
                    <a:pt x="37" y="27"/>
                    <a:pt x="37" y="27"/>
                  </a:cubicBezTo>
                  <a:cubicBezTo>
                    <a:pt x="37" y="25"/>
                    <a:pt x="37" y="25"/>
                    <a:pt x="37" y="25"/>
                  </a:cubicBezTo>
                  <a:cubicBezTo>
                    <a:pt x="37" y="25"/>
                    <a:pt x="36" y="24"/>
                    <a:pt x="36" y="24"/>
                  </a:cubicBezTo>
                  <a:cubicBezTo>
                    <a:pt x="36" y="24"/>
                    <a:pt x="37" y="22"/>
                    <a:pt x="37" y="22"/>
                  </a:cubicBezTo>
                  <a:cubicBezTo>
                    <a:pt x="37" y="22"/>
                    <a:pt x="37" y="20"/>
                    <a:pt x="37" y="20"/>
                  </a:cubicBezTo>
                  <a:cubicBezTo>
                    <a:pt x="36" y="19"/>
                    <a:pt x="36" y="19"/>
                    <a:pt x="36" y="19"/>
                  </a:cubicBezTo>
                  <a:cubicBezTo>
                    <a:pt x="35" y="19"/>
                    <a:pt x="35" y="19"/>
                    <a:pt x="35" y="19"/>
                  </a:cubicBezTo>
                  <a:cubicBezTo>
                    <a:pt x="34" y="17"/>
                    <a:pt x="34" y="17"/>
                    <a:pt x="34" y="17"/>
                  </a:cubicBezTo>
                  <a:cubicBezTo>
                    <a:pt x="33" y="17"/>
                    <a:pt x="33" y="17"/>
                    <a:pt x="33" y="17"/>
                  </a:cubicBezTo>
                  <a:cubicBezTo>
                    <a:pt x="33" y="15"/>
                    <a:pt x="33" y="15"/>
                    <a:pt x="33" y="15"/>
                  </a:cubicBezTo>
                  <a:cubicBezTo>
                    <a:pt x="33" y="13"/>
                    <a:pt x="33" y="13"/>
                    <a:pt x="33" y="13"/>
                  </a:cubicBezTo>
                  <a:cubicBezTo>
                    <a:pt x="37" y="10"/>
                    <a:pt x="37" y="10"/>
                    <a:pt x="37" y="10"/>
                  </a:cubicBezTo>
                  <a:cubicBezTo>
                    <a:pt x="35" y="6"/>
                    <a:pt x="35" y="6"/>
                    <a:pt x="35" y="6"/>
                  </a:cubicBezTo>
                  <a:cubicBezTo>
                    <a:pt x="28" y="8"/>
                    <a:pt x="28" y="8"/>
                    <a:pt x="28" y="8"/>
                  </a:cubicBezTo>
                  <a:cubicBezTo>
                    <a:pt x="28" y="7"/>
                    <a:pt x="28" y="7"/>
                    <a:pt x="28" y="7"/>
                  </a:cubicBezTo>
                  <a:cubicBezTo>
                    <a:pt x="29" y="6"/>
                    <a:pt x="29" y="6"/>
                    <a:pt x="29" y="6"/>
                  </a:cubicBezTo>
                  <a:cubicBezTo>
                    <a:pt x="28" y="5"/>
                    <a:pt x="28" y="5"/>
                    <a:pt x="28" y="5"/>
                  </a:cubicBezTo>
                  <a:cubicBezTo>
                    <a:pt x="28" y="3"/>
                    <a:pt x="28" y="3"/>
                    <a:pt x="28" y="3"/>
                  </a:cubicBezTo>
                  <a:cubicBezTo>
                    <a:pt x="29" y="1"/>
                    <a:pt x="29" y="1"/>
                    <a:pt x="29" y="1"/>
                  </a:cubicBezTo>
                  <a:cubicBezTo>
                    <a:pt x="28" y="0"/>
                    <a:pt x="28" y="0"/>
                    <a:pt x="28" y="0"/>
                  </a:cubicBezTo>
                  <a:cubicBezTo>
                    <a:pt x="16" y="0"/>
                    <a:pt x="16" y="0"/>
                    <a:pt x="16" y="0"/>
                  </a:cubicBezTo>
                  <a:cubicBezTo>
                    <a:pt x="15" y="1"/>
                    <a:pt x="15" y="1"/>
                    <a:pt x="15" y="1"/>
                  </a:cubicBezTo>
                  <a:cubicBezTo>
                    <a:pt x="15" y="9"/>
                    <a:pt x="15" y="9"/>
                    <a:pt x="15" y="9"/>
                  </a:cubicBezTo>
                  <a:cubicBezTo>
                    <a:pt x="3" y="9"/>
                    <a:pt x="3" y="9"/>
                    <a:pt x="3" y="9"/>
                  </a:cubicBezTo>
                  <a:cubicBezTo>
                    <a:pt x="3" y="9"/>
                    <a:pt x="3" y="9"/>
                    <a:pt x="4" y="9"/>
                  </a:cubicBezTo>
                  <a:cubicBezTo>
                    <a:pt x="4" y="9"/>
                    <a:pt x="4" y="9"/>
                    <a:pt x="4" y="9"/>
                  </a:cubicBezTo>
                  <a:cubicBezTo>
                    <a:pt x="4" y="10"/>
                    <a:pt x="4" y="11"/>
                    <a:pt x="4" y="11"/>
                  </a:cubicBezTo>
                  <a:cubicBezTo>
                    <a:pt x="4" y="11"/>
                    <a:pt x="4" y="12"/>
                    <a:pt x="4" y="12"/>
                  </a:cubicBezTo>
                  <a:cubicBezTo>
                    <a:pt x="2" y="12"/>
                    <a:pt x="3" y="13"/>
                    <a:pt x="3" y="14"/>
                  </a:cubicBezTo>
                  <a:cubicBezTo>
                    <a:pt x="3" y="14"/>
                    <a:pt x="4" y="15"/>
                    <a:pt x="5" y="15"/>
                  </a:cubicBezTo>
                  <a:cubicBezTo>
                    <a:pt x="4" y="16"/>
                    <a:pt x="4" y="15"/>
                    <a:pt x="4" y="15"/>
                  </a:cubicBezTo>
                  <a:cubicBezTo>
                    <a:pt x="3" y="15"/>
                    <a:pt x="3" y="15"/>
                    <a:pt x="3" y="15"/>
                  </a:cubicBezTo>
                  <a:cubicBezTo>
                    <a:pt x="2" y="18"/>
                    <a:pt x="2" y="20"/>
                    <a:pt x="1" y="22"/>
                  </a:cubicBezTo>
                  <a:cubicBezTo>
                    <a:pt x="0" y="23"/>
                    <a:pt x="1" y="23"/>
                    <a:pt x="1" y="23"/>
                  </a:cubicBezTo>
                  <a:cubicBezTo>
                    <a:pt x="2" y="23"/>
                    <a:pt x="2" y="23"/>
                    <a:pt x="2" y="24"/>
                  </a:cubicBezTo>
                  <a:cubicBezTo>
                    <a:pt x="2" y="24"/>
                    <a:pt x="1" y="24"/>
                    <a:pt x="0" y="24"/>
                  </a:cubicBezTo>
                  <a:cubicBezTo>
                    <a:pt x="1" y="26"/>
                    <a:pt x="2" y="28"/>
                    <a:pt x="3" y="30"/>
                  </a:cubicBezTo>
                  <a:cubicBezTo>
                    <a:pt x="3" y="31"/>
                    <a:pt x="4" y="32"/>
                    <a:pt x="5" y="33"/>
                  </a:cubicBezTo>
                  <a:cubicBezTo>
                    <a:pt x="7" y="35"/>
                    <a:pt x="8" y="36"/>
                    <a:pt x="9" y="37"/>
                  </a:cubicBezTo>
                  <a:cubicBezTo>
                    <a:pt x="10" y="37"/>
                    <a:pt x="11" y="39"/>
                    <a:pt x="11" y="40"/>
                  </a:cubicBezTo>
                  <a:cubicBezTo>
                    <a:pt x="12" y="40"/>
                    <a:pt x="13" y="41"/>
                    <a:pt x="14" y="42"/>
                  </a:cubicBezTo>
                  <a:cubicBezTo>
                    <a:pt x="16" y="39"/>
                    <a:pt x="16" y="39"/>
                    <a:pt x="16" y="39"/>
                  </a:cubicBezTo>
                  <a:lnTo>
                    <a:pt x="18" y="41"/>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54" name="Freeform 913">
              <a:extLst>
                <a:ext uri="{FF2B5EF4-FFF2-40B4-BE49-F238E27FC236}">
                  <a16:creationId xmlns:a16="http://schemas.microsoft.com/office/drawing/2014/main" id="{CC173C95-8EB1-25FF-D1F5-BD3C1B60DBB7}"/>
                </a:ext>
              </a:extLst>
            </p:cNvPr>
            <p:cNvSpPr>
              <a:spLocks/>
            </p:cNvSpPr>
            <p:nvPr/>
          </p:nvSpPr>
          <p:spPr bwMode="auto">
            <a:xfrm>
              <a:off x="6303963" y="4462463"/>
              <a:ext cx="423862" cy="330200"/>
            </a:xfrm>
            <a:custGeom>
              <a:avLst/>
              <a:gdLst>
                <a:gd name="T0" fmla="*/ 197 w 267"/>
                <a:gd name="T1" fmla="*/ 108 h 208"/>
                <a:gd name="T2" fmla="*/ 173 w 267"/>
                <a:gd name="T3" fmla="*/ 79 h 208"/>
                <a:gd name="T4" fmla="*/ 173 w 267"/>
                <a:gd name="T5" fmla="*/ 71 h 208"/>
                <a:gd name="T6" fmla="*/ 157 w 267"/>
                <a:gd name="T7" fmla="*/ 74 h 208"/>
                <a:gd name="T8" fmla="*/ 168 w 267"/>
                <a:gd name="T9" fmla="*/ 45 h 208"/>
                <a:gd name="T10" fmla="*/ 147 w 267"/>
                <a:gd name="T11" fmla="*/ 24 h 208"/>
                <a:gd name="T12" fmla="*/ 129 w 267"/>
                <a:gd name="T13" fmla="*/ 11 h 208"/>
                <a:gd name="T14" fmla="*/ 126 w 267"/>
                <a:gd name="T15" fmla="*/ 11 h 208"/>
                <a:gd name="T16" fmla="*/ 118 w 267"/>
                <a:gd name="T17" fmla="*/ 8 h 208"/>
                <a:gd name="T18" fmla="*/ 113 w 267"/>
                <a:gd name="T19" fmla="*/ 11 h 208"/>
                <a:gd name="T20" fmla="*/ 108 w 267"/>
                <a:gd name="T21" fmla="*/ 6 h 208"/>
                <a:gd name="T22" fmla="*/ 100 w 267"/>
                <a:gd name="T23" fmla="*/ 11 h 208"/>
                <a:gd name="T24" fmla="*/ 92 w 267"/>
                <a:gd name="T25" fmla="*/ 6 h 208"/>
                <a:gd name="T26" fmla="*/ 81 w 267"/>
                <a:gd name="T27" fmla="*/ 13 h 208"/>
                <a:gd name="T28" fmla="*/ 73 w 267"/>
                <a:gd name="T29" fmla="*/ 13 h 208"/>
                <a:gd name="T30" fmla="*/ 58 w 267"/>
                <a:gd name="T31" fmla="*/ 42 h 208"/>
                <a:gd name="T32" fmla="*/ 37 w 267"/>
                <a:gd name="T33" fmla="*/ 58 h 208"/>
                <a:gd name="T34" fmla="*/ 34 w 267"/>
                <a:gd name="T35" fmla="*/ 79 h 208"/>
                <a:gd name="T36" fmla="*/ 24 w 267"/>
                <a:gd name="T37" fmla="*/ 82 h 208"/>
                <a:gd name="T38" fmla="*/ 24 w 267"/>
                <a:gd name="T39" fmla="*/ 87 h 208"/>
                <a:gd name="T40" fmla="*/ 21 w 267"/>
                <a:gd name="T41" fmla="*/ 100 h 208"/>
                <a:gd name="T42" fmla="*/ 16 w 267"/>
                <a:gd name="T43" fmla="*/ 121 h 208"/>
                <a:gd name="T44" fmla="*/ 5 w 267"/>
                <a:gd name="T45" fmla="*/ 118 h 208"/>
                <a:gd name="T46" fmla="*/ 0 w 267"/>
                <a:gd name="T47" fmla="*/ 129 h 208"/>
                <a:gd name="T48" fmla="*/ 24 w 267"/>
                <a:gd name="T49" fmla="*/ 145 h 208"/>
                <a:gd name="T50" fmla="*/ 37 w 267"/>
                <a:gd name="T51" fmla="*/ 155 h 208"/>
                <a:gd name="T52" fmla="*/ 42 w 267"/>
                <a:gd name="T53" fmla="*/ 173 h 208"/>
                <a:gd name="T54" fmla="*/ 52 w 267"/>
                <a:gd name="T55" fmla="*/ 181 h 208"/>
                <a:gd name="T56" fmla="*/ 52 w 267"/>
                <a:gd name="T57" fmla="*/ 187 h 208"/>
                <a:gd name="T58" fmla="*/ 71 w 267"/>
                <a:gd name="T59" fmla="*/ 192 h 208"/>
                <a:gd name="T60" fmla="*/ 102 w 267"/>
                <a:gd name="T61" fmla="*/ 205 h 208"/>
                <a:gd name="T62" fmla="*/ 123 w 267"/>
                <a:gd name="T63" fmla="*/ 200 h 208"/>
                <a:gd name="T64" fmla="*/ 147 w 267"/>
                <a:gd name="T65" fmla="*/ 200 h 208"/>
                <a:gd name="T66" fmla="*/ 163 w 267"/>
                <a:gd name="T67" fmla="*/ 194 h 208"/>
                <a:gd name="T68" fmla="*/ 181 w 267"/>
                <a:gd name="T69" fmla="*/ 187 h 208"/>
                <a:gd name="T70" fmla="*/ 215 w 267"/>
                <a:gd name="T71" fmla="*/ 181 h 208"/>
                <a:gd name="T72" fmla="*/ 249 w 267"/>
                <a:gd name="T73" fmla="*/ 126 h 2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267" h="208">
                  <a:moveTo>
                    <a:pt x="249" y="126"/>
                  </a:moveTo>
                  <a:lnTo>
                    <a:pt x="197" y="108"/>
                  </a:lnTo>
                  <a:lnTo>
                    <a:pt x="189" y="103"/>
                  </a:lnTo>
                  <a:lnTo>
                    <a:pt x="173" y="79"/>
                  </a:lnTo>
                  <a:lnTo>
                    <a:pt x="178" y="74"/>
                  </a:lnTo>
                  <a:lnTo>
                    <a:pt x="173" y="71"/>
                  </a:lnTo>
                  <a:lnTo>
                    <a:pt x="165" y="74"/>
                  </a:lnTo>
                  <a:lnTo>
                    <a:pt x="157" y="74"/>
                  </a:lnTo>
                  <a:lnTo>
                    <a:pt x="157" y="58"/>
                  </a:lnTo>
                  <a:lnTo>
                    <a:pt x="168" y="45"/>
                  </a:lnTo>
                  <a:lnTo>
                    <a:pt x="155" y="29"/>
                  </a:lnTo>
                  <a:lnTo>
                    <a:pt x="147" y="24"/>
                  </a:lnTo>
                  <a:lnTo>
                    <a:pt x="142" y="13"/>
                  </a:lnTo>
                  <a:lnTo>
                    <a:pt x="129" y="11"/>
                  </a:lnTo>
                  <a:lnTo>
                    <a:pt x="129" y="8"/>
                  </a:lnTo>
                  <a:lnTo>
                    <a:pt x="126" y="11"/>
                  </a:lnTo>
                  <a:lnTo>
                    <a:pt x="118" y="6"/>
                  </a:lnTo>
                  <a:lnTo>
                    <a:pt x="118" y="8"/>
                  </a:lnTo>
                  <a:lnTo>
                    <a:pt x="115" y="8"/>
                  </a:lnTo>
                  <a:lnTo>
                    <a:pt x="113" y="11"/>
                  </a:lnTo>
                  <a:lnTo>
                    <a:pt x="110" y="6"/>
                  </a:lnTo>
                  <a:lnTo>
                    <a:pt x="108" y="6"/>
                  </a:lnTo>
                  <a:lnTo>
                    <a:pt x="105" y="8"/>
                  </a:lnTo>
                  <a:lnTo>
                    <a:pt x="100" y="11"/>
                  </a:lnTo>
                  <a:lnTo>
                    <a:pt x="94" y="6"/>
                  </a:lnTo>
                  <a:lnTo>
                    <a:pt x="92" y="6"/>
                  </a:lnTo>
                  <a:lnTo>
                    <a:pt x="89" y="0"/>
                  </a:lnTo>
                  <a:lnTo>
                    <a:pt x="81" y="13"/>
                  </a:lnTo>
                  <a:lnTo>
                    <a:pt x="79" y="8"/>
                  </a:lnTo>
                  <a:lnTo>
                    <a:pt x="73" y="13"/>
                  </a:lnTo>
                  <a:lnTo>
                    <a:pt x="63" y="13"/>
                  </a:lnTo>
                  <a:lnTo>
                    <a:pt x="58" y="42"/>
                  </a:lnTo>
                  <a:lnTo>
                    <a:pt x="50" y="42"/>
                  </a:lnTo>
                  <a:lnTo>
                    <a:pt x="37" y="58"/>
                  </a:lnTo>
                  <a:lnTo>
                    <a:pt x="37" y="74"/>
                  </a:lnTo>
                  <a:lnTo>
                    <a:pt x="34" y="79"/>
                  </a:lnTo>
                  <a:lnTo>
                    <a:pt x="29" y="74"/>
                  </a:lnTo>
                  <a:lnTo>
                    <a:pt x="24" y="82"/>
                  </a:lnTo>
                  <a:lnTo>
                    <a:pt x="24" y="84"/>
                  </a:lnTo>
                  <a:lnTo>
                    <a:pt x="24" y="87"/>
                  </a:lnTo>
                  <a:lnTo>
                    <a:pt x="24" y="90"/>
                  </a:lnTo>
                  <a:lnTo>
                    <a:pt x="21" y="100"/>
                  </a:lnTo>
                  <a:lnTo>
                    <a:pt x="21" y="116"/>
                  </a:lnTo>
                  <a:lnTo>
                    <a:pt x="16" y="121"/>
                  </a:lnTo>
                  <a:lnTo>
                    <a:pt x="13" y="118"/>
                  </a:lnTo>
                  <a:lnTo>
                    <a:pt x="5" y="118"/>
                  </a:lnTo>
                  <a:lnTo>
                    <a:pt x="5" y="124"/>
                  </a:lnTo>
                  <a:lnTo>
                    <a:pt x="0" y="129"/>
                  </a:lnTo>
                  <a:lnTo>
                    <a:pt x="16" y="134"/>
                  </a:lnTo>
                  <a:lnTo>
                    <a:pt x="24" y="145"/>
                  </a:lnTo>
                  <a:lnTo>
                    <a:pt x="26" y="147"/>
                  </a:lnTo>
                  <a:lnTo>
                    <a:pt x="37" y="155"/>
                  </a:lnTo>
                  <a:lnTo>
                    <a:pt x="37" y="163"/>
                  </a:lnTo>
                  <a:lnTo>
                    <a:pt x="42" y="173"/>
                  </a:lnTo>
                  <a:lnTo>
                    <a:pt x="52" y="173"/>
                  </a:lnTo>
                  <a:lnTo>
                    <a:pt x="52" y="181"/>
                  </a:lnTo>
                  <a:lnTo>
                    <a:pt x="50" y="184"/>
                  </a:lnTo>
                  <a:lnTo>
                    <a:pt x="52" y="187"/>
                  </a:lnTo>
                  <a:lnTo>
                    <a:pt x="55" y="189"/>
                  </a:lnTo>
                  <a:lnTo>
                    <a:pt x="71" y="192"/>
                  </a:lnTo>
                  <a:lnTo>
                    <a:pt x="92" y="205"/>
                  </a:lnTo>
                  <a:lnTo>
                    <a:pt x="102" y="205"/>
                  </a:lnTo>
                  <a:lnTo>
                    <a:pt x="118" y="208"/>
                  </a:lnTo>
                  <a:lnTo>
                    <a:pt x="123" y="200"/>
                  </a:lnTo>
                  <a:lnTo>
                    <a:pt x="139" y="192"/>
                  </a:lnTo>
                  <a:lnTo>
                    <a:pt x="147" y="200"/>
                  </a:lnTo>
                  <a:lnTo>
                    <a:pt x="160" y="200"/>
                  </a:lnTo>
                  <a:lnTo>
                    <a:pt x="163" y="194"/>
                  </a:lnTo>
                  <a:lnTo>
                    <a:pt x="176" y="194"/>
                  </a:lnTo>
                  <a:lnTo>
                    <a:pt x="181" y="187"/>
                  </a:lnTo>
                  <a:lnTo>
                    <a:pt x="197" y="181"/>
                  </a:lnTo>
                  <a:lnTo>
                    <a:pt x="215" y="181"/>
                  </a:lnTo>
                  <a:lnTo>
                    <a:pt x="267" y="126"/>
                  </a:lnTo>
                  <a:lnTo>
                    <a:pt x="249" y="126"/>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55" name="Freeform 914">
              <a:extLst>
                <a:ext uri="{FF2B5EF4-FFF2-40B4-BE49-F238E27FC236}">
                  <a16:creationId xmlns:a16="http://schemas.microsoft.com/office/drawing/2014/main" id="{37389F1C-297F-585D-C402-869D35B37F85}"/>
                </a:ext>
              </a:extLst>
            </p:cNvPr>
            <p:cNvSpPr>
              <a:spLocks noEditPoints="1"/>
            </p:cNvSpPr>
            <p:nvPr/>
          </p:nvSpPr>
          <p:spPr bwMode="auto">
            <a:xfrm>
              <a:off x="6403975" y="4371975"/>
              <a:ext cx="187325" cy="166688"/>
            </a:xfrm>
            <a:custGeom>
              <a:avLst/>
              <a:gdLst>
                <a:gd name="T0" fmla="*/ 24 w 45"/>
                <a:gd name="T1" fmla="*/ 17 h 40"/>
                <a:gd name="T2" fmla="*/ 25 w 45"/>
                <a:gd name="T3" fmla="*/ 17 h 40"/>
                <a:gd name="T4" fmla="*/ 26 w 45"/>
                <a:gd name="T5" fmla="*/ 18 h 40"/>
                <a:gd name="T6" fmla="*/ 26 w 45"/>
                <a:gd name="T7" fmla="*/ 18 h 40"/>
                <a:gd name="T8" fmla="*/ 24 w 45"/>
                <a:gd name="T9" fmla="*/ 17 h 40"/>
                <a:gd name="T10" fmla="*/ 42 w 45"/>
                <a:gd name="T11" fmla="*/ 35 h 40"/>
                <a:gd name="T12" fmla="*/ 40 w 45"/>
                <a:gd name="T13" fmla="*/ 33 h 40"/>
                <a:gd name="T14" fmla="*/ 37 w 45"/>
                <a:gd name="T15" fmla="*/ 30 h 40"/>
                <a:gd name="T16" fmla="*/ 36 w 45"/>
                <a:gd name="T17" fmla="*/ 29 h 40"/>
                <a:gd name="T18" fmla="*/ 34 w 45"/>
                <a:gd name="T19" fmla="*/ 27 h 40"/>
                <a:gd name="T20" fmla="*/ 31 w 45"/>
                <a:gd name="T21" fmla="*/ 25 h 40"/>
                <a:gd name="T22" fmla="*/ 30 w 45"/>
                <a:gd name="T23" fmla="*/ 24 h 40"/>
                <a:gd name="T24" fmla="*/ 26 w 45"/>
                <a:gd name="T25" fmla="*/ 23 h 40"/>
                <a:gd name="T26" fmla="*/ 25 w 45"/>
                <a:gd name="T27" fmla="*/ 20 h 40"/>
                <a:gd name="T28" fmla="*/ 24 w 45"/>
                <a:gd name="T29" fmla="*/ 19 h 40"/>
                <a:gd name="T30" fmla="*/ 24 w 45"/>
                <a:gd name="T31" fmla="*/ 21 h 40"/>
                <a:gd name="T32" fmla="*/ 23 w 45"/>
                <a:gd name="T33" fmla="*/ 21 h 40"/>
                <a:gd name="T34" fmla="*/ 23 w 45"/>
                <a:gd name="T35" fmla="*/ 21 h 40"/>
                <a:gd name="T36" fmla="*/ 20 w 45"/>
                <a:gd name="T37" fmla="*/ 17 h 40"/>
                <a:gd name="T38" fmla="*/ 19 w 45"/>
                <a:gd name="T39" fmla="*/ 15 h 40"/>
                <a:gd name="T40" fmla="*/ 18 w 45"/>
                <a:gd name="T41" fmla="*/ 7 h 40"/>
                <a:gd name="T42" fmla="*/ 14 w 45"/>
                <a:gd name="T43" fmla="*/ 1 h 40"/>
                <a:gd name="T44" fmla="*/ 14 w 45"/>
                <a:gd name="T45" fmla="*/ 0 h 40"/>
                <a:gd name="T46" fmla="*/ 12 w 45"/>
                <a:gd name="T47" fmla="*/ 4 h 40"/>
                <a:gd name="T48" fmla="*/ 7 w 45"/>
                <a:gd name="T49" fmla="*/ 5 h 40"/>
                <a:gd name="T50" fmla="*/ 6 w 45"/>
                <a:gd name="T51" fmla="*/ 7 h 40"/>
                <a:gd name="T52" fmla="*/ 4 w 45"/>
                <a:gd name="T53" fmla="*/ 7 h 40"/>
                <a:gd name="T54" fmla="*/ 3 w 45"/>
                <a:gd name="T55" fmla="*/ 11 h 40"/>
                <a:gd name="T56" fmla="*/ 3 w 45"/>
                <a:gd name="T57" fmla="*/ 13 h 40"/>
                <a:gd name="T58" fmla="*/ 0 w 45"/>
                <a:gd name="T59" fmla="*/ 21 h 40"/>
                <a:gd name="T60" fmla="*/ 0 w 45"/>
                <a:gd name="T61" fmla="*/ 27 h 40"/>
                <a:gd name="T62" fmla="*/ 4 w 45"/>
                <a:gd name="T63" fmla="*/ 27 h 40"/>
                <a:gd name="T64" fmla="*/ 6 w 45"/>
                <a:gd name="T65" fmla="*/ 25 h 40"/>
                <a:gd name="T66" fmla="*/ 7 w 45"/>
                <a:gd name="T67" fmla="*/ 27 h 40"/>
                <a:gd name="T68" fmla="*/ 10 w 45"/>
                <a:gd name="T69" fmla="*/ 22 h 40"/>
                <a:gd name="T70" fmla="*/ 11 w 45"/>
                <a:gd name="T71" fmla="*/ 24 h 40"/>
                <a:gd name="T72" fmla="*/ 12 w 45"/>
                <a:gd name="T73" fmla="*/ 24 h 40"/>
                <a:gd name="T74" fmla="*/ 14 w 45"/>
                <a:gd name="T75" fmla="*/ 26 h 40"/>
                <a:gd name="T76" fmla="*/ 16 w 45"/>
                <a:gd name="T77" fmla="*/ 25 h 40"/>
                <a:gd name="T78" fmla="*/ 17 w 45"/>
                <a:gd name="T79" fmla="*/ 24 h 40"/>
                <a:gd name="T80" fmla="*/ 18 w 45"/>
                <a:gd name="T81" fmla="*/ 24 h 40"/>
                <a:gd name="T82" fmla="*/ 19 w 45"/>
                <a:gd name="T83" fmla="*/ 26 h 40"/>
                <a:gd name="T84" fmla="*/ 20 w 45"/>
                <a:gd name="T85" fmla="*/ 25 h 40"/>
                <a:gd name="T86" fmla="*/ 21 w 45"/>
                <a:gd name="T87" fmla="*/ 25 h 40"/>
                <a:gd name="T88" fmla="*/ 21 w 45"/>
                <a:gd name="T89" fmla="*/ 24 h 40"/>
                <a:gd name="T90" fmla="*/ 24 w 45"/>
                <a:gd name="T91" fmla="*/ 26 h 40"/>
                <a:gd name="T92" fmla="*/ 25 w 45"/>
                <a:gd name="T93" fmla="*/ 25 h 40"/>
                <a:gd name="T94" fmla="*/ 25 w 45"/>
                <a:gd name="T95" fmla="*/ 26 h 40"/>
                <a:gd name="T96" fmla="*/ 30 w 45"/>
                <a:gd name="T97" fmla="*/ 27 h 40"/>
                <a:gd name="T98" fmla="*/ 32 w 45"/>
                <a:gd name="T99" fmla="*/ 31 h 40"/>
                <a:gd name="T100" fmla="*/ 35 w 45"/>
                <a:gd name="T101" fmla="*/ 33 h 40"/>
                <a:gd name="T102" fmla="*/ 40 w 45"/>
                <a:gd name="T103" fmla="*/ 39 h 40"/>
                <a:gd name="T104" fmla="*/ 42 w 45"/>
                <a:gd name="T105" fmla="*/ 40 h 40"/>
                <a:gd name="T106" fmla="*/ 45 w 45"/>
                <a:gd name="T107" fmla="*/ 38 h 40"/>
                <a:gd name="T108" fmla="*/ 42 w 45"/>
                <a:gd name="T109" fmla="*/ 35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5" h="40">
                  <a:moveTo>
                    <a:pt x="24" y="17"/>
                  </a:moveTo>
                  <a:cubicBezTo>
                    <a:pt x="24" y="17"/>
                    <a:pt x="24" y="17"/>
                    <a:pt x="25" y="17"/>
                  </a:cubicBezTo>
                  <a:cubicBezTo>
                    <a:pt x="26" y="17"/>
                    <a:pt x="26" y="17"/>
                    <a:pt x="26" y="18"/>
                  </a:cubicBezTo>
                  <a:cubicBezTo>
                    <a:pt x="26" y="18"/>
                    <a:pt x="26" y="18"/>
                    <a:pt x="26" y="18"/>
                  </a:cubicBezTo>
                  <a:cubicBezTo>
                    <a:pt x="25" y="18"/>
                    <a:pt x="24" y="18"/>
                    <a:pt x="24" y="17"/>
                  </a:cubicBezTo>
                  <a:close/>
                  <a:moveTo>
                    <a:pt x="42" y="35"/>
                  </a:moveTo>
                  <a:cubicBezTo>
                    <a:pt x="41" y="35"/>
                    <a:pt x="40" y="34"/>
                    <a:pt x="40" y="33"/>
                  </a:cubicBezTo>
                  <a:cubicBezTo>
                    <a:pt x="40" y="32"/>
                    <a:pt x="39" y="31"/>
                    <a:pt x="37" y="30"/>
                  </a:cubicBezTo>
                  <a:cubicBezTo>
                    <a:pt x="37" y="30"/>
                    <a:pt x="36" y="29"/>
                    <a:pt x="36" y="29"/>
                  </a:cubicBezTo>
                  <a:cubicBezTo>
                    <a:pt x="35" y="28"/>
                    <a:pt x="35" y="28"/>
                    <a:pt x="34" y="27"/>
                  </a:cubicBezTo>
                  <a:cubicBezTo>
                    <a:pt x="34" y="26"/>
                    <a:pt x="33" y="25"/>
                    <a:pt x="31" y="25"/>
                  </a:cubicBezTo>
                  <a:cubicBezTo>
                    <a:pt x="31" y="25"/>
                    <a:pt x="30" y="24"/>
                    <a:pt x="30" y="24"/>
                  </a:cubicBezTo>
                  <a:cubicBezTo>
                    <a:pt x="29" y="22"/>
                    <a:pt x="28" y="22"/>
                    <a:pt x="26" y="23"/>
                  </a:cubicBezTo>
                  <a:cubicBezTo>
                    <a:pt x="26" y="22"/>
                    <a:pt x="25" y="21"/>
                    <a:pt x="25" y="20"/>
                  </a:cubicBezTo>
                  <a:cubicBezTo>
                    <a:pt x="25" y="20"/>
                    <a:pt x="25" y="19"/>
                    <a:pt x="24" y="19"/>
                  </a:cubicBezTo>
                  <a:cubicBezTo>
                    <a:pt x="23" y="20"/>
                    <a:pt x="24" y="20"/>
                    <a:pt x="24" y="21"/>
                  </a:cubicBezTo>
                  <a:cubicBezTo>
                    <a:pt x="24" y="21"/>
                    <a:pt x="23" y="21"/>
                    <a:pt x="23" y="21"/>
                  </a:cubicBezTo>
                  <a:cubicBezTo>
                    <a:pt x="23" y="21"/>
                    <a:pt x="23" y="21"/>
                    <a:pt x="23" y="21"/>
                  </a:cubicBezTo>
                  <a:cubicBezTo>
                    <a:pt x="22" y="19"/>
                    <a:pt x="20" y="18"/>
                    <a:pt x="20" y="17"/>
                  </a:cubicBezTo>
                  <a:cubicBezTo>
                    <a:pt x="20" y="16"/>
                    <a:pt x="20" y="16"/>
                    <a:pt x="19" y="15"/>
                  </a:cubicBezTo>
                  <a:cubicBezTo>
                    <a:pt x="19" y="13"/>
                    <a:pt x="18" y="10"/>
                    <a:pt x="18" y="7"/>
                  </a:cubicBezTo>
                  <a:cubicBezTo>
                    <a:pt x="17" y="5"/>
                    <a:pt x="16" y="3"/>
                    <a:pt x="14" y="1"/>
                  </a:cubicBezTo>
                  <a:cubicBezTo>
                    <a:pt x="14" y="1"/>
                    <a:pt x="14" y="1"/>
                    <a:pt x="14" y="0"/>
                  </a:cubicBezTo>
                  <a:cubicBezTo>
                    <a:pt x="12" y="4"/>
                    <a:pt x="12" y="4"/>
                    <a:pt x="12" y="4"/>
                  </a:cubicBezTo>
                  <a:cubicBezTo>
                    <a:pt x="7" y="5"/>
                    <a:pt x="7" y="5"/>
                    <a:pt x="7" y="5"/>
                  </a:cubicBezTo>
                  <a:cubicBezTo>
                    <a:pt x="6" y="7"/>
                    <a:pt x="6" y="7"/>
                    <a:pt x="6" y="7"/>
                  </a:cubicBezTo>
                  <a:cubicBezTo>
                    <a:pt x="4" y="7"/>
                    <a:pt x="4" y="7"/>
                    <a:pt x="4" y="7"/>
                  </a:cubicBezTo>
                  <a:cubicBezTo>
                    <a:pt x="3" y="11"/>
                    <a:pt x="3" y="11"/>
                    <a:pt x="3" y="11"/>
                  </a:cubicBezTo>
                  <a:cubicBezTo>
                    <a:pt x="3" y="13"/>
                    <a:pt x="3" y="13"/>
                    <a:pt x="3" y="13"/>
                  </a:cubicBezTo>
                  <a:cubicBezTo>
                    <a:pt x="0" y="21"/>
                    <a:pt x="0" y="21"/>
                    <a:pt x="0" y="21"/>
                  </a:cubicBezTo>
                  <a:cubicBezTo>
                    <a:pt x="0" y="27"/>
                    <a:pt x="0" y="27"/>
                    <a:pt x="0" y="27"/>
                  </a:cubicBezTo>
                  <a:cubicBezTo>
                    <a:pt x="4" y="27"/>
                    <a:pt x="4" y="27"/>
                    <a:pt x="4" y="27"/>
                  </a:cubicBezTo>
                  <a:cubicBezTo>
                    <a:pt x="6" y="25"/>
                    <a:pt x="6" y="25"/>
                    <a:pt x="6" y="25"/>
                  </a:cubicBezTo>
                  <a:cubicBezTo>
                    <a:pt x="7" y="27"/>
                    <a:pt x="7" y="27"/>
                    <a:pt x="7" y="27"/>
                  </a:cubicBezTo>
                  <a:cubicBezTo>
                    <a:pt x="10" y="22"/>
                    <a:pt x="10" y="22"/>
                    <a:pt x="10" y="22"/>
                  </a:cubicBezTo>
                  <a:cubicBezTo>
                    <a:pt x="11" y="24"/>
                    <a:pt x="11" y="24"/>
                    <a:pt x="11" y="24"/>
                  </a:cubicBezTo>
                  <a:cubicBezTo>
                    <a:pt x="12" y="24"/>
                    <a:pt x="12" y="24"/>
                    <a:pt x="12" y="24"/>
                  </a:cubicBezTo>
                  <a:cubicBezTo>
                    <a:pt x="14" y="26"/>
                    <a:pt x="14" y="26"/>
                    <a:pt x="14" y="26"/>
                  </a:cubicBezTo>
                  <a:cubicBezTo>
                    <a:pt x="16" y="25"/>
                    <a:pt x="16" y="25"/>
                    <a:pt x="16" y="25"/>
                  </a:cubicBezTo>
                  <a:cubicBezTo>
                    <a:pt x="17" y="24"/>
                    <a:pt x="17" y="24"/>
                    <a:pt x="17" y="24"/>
                  </a:cubicBezTo>
                  <a:cubicBezTo>
                    <a:pt x="18" y="24"/>
                    <a:pt x="18" y="24"/>
                    <a:pt x="18" y="24"/>
                  </a:cubicBezTo>
                  <a:cubicBezTo>
                    <a:pt x="19" y="26"/>
                    <a:pt x="19" y="26"/>
                    <a:pt x="19" y="26"/>
                  </a:cubicBezTo>
                  <a:cubicBezTo>
                    <a:pt x="20" y="25"/>
                    <a:pt x="20" y="25"/>
                    <a:pt x="20" y="25"/>
                  </a:cubicBezTo>
                  <a:cubicBezTo>
                    <a:pt x="21" y="25"/>
                    <a:pt x="21" y="25"/>
                    <a:pt x="21" y="25"/>
                  </a:cubicBezTo>
                  <a:cubicBezTo>
                    <a:pt x="21" y="24"/>
                    <a:pt x="21" y="24"/>
                    <a:pt x="21" y="24"/>
                  </a:cubicBezTo>
                  <a:cubicBezTo>
                    <a:pt x="24" y="26"/>
                    <a:pt x="24" y="26"/>
                    <a:pt x="24" y="26"/>
                  </a:cubicBezTo>
                  <a:cubicBezTo>
                    <a:pt x="25" y="25"/>
                    <a:pt x="25" y="25"/>
                    <a:pt x="25" y="25"/>
                  </a:cubicBezTo>
                  <a:cubicBezTo>
                    <a:pt x="25" y="26"/>
                    <a:pt x="25" y="26"/>
                    <a:pt x="25" y="26"/>
                  </a:cubicBezTo>
                  <a:cubicBezTo>
                    <a:pt x="30" y="27"/>
                    <a:pt x="30" y="27"/>
                    <a:pt x="30" y="27"/>
                  </a:cubicBezTo>
                  <a:cubicBezTo>
                    <a:pt x="32" y="31"/>
                    <a:pt x="32" y="31"/>
                    <a:pt x="32" y="31"/>
                  </a:cubicBezTo>
                  <a:cubicBezTo>
                    <a:pt x="35" y="33"/>
                    <a:pt x="35" y="33"/>
                    <a:pt x="35" y="33"/>
                  </a:cubicBezTo>
                  <a:cubicBezTo>
                    <a:pt x="40" y="39"/>
                    <a:pt x="40" y="39"/>
                    <a:pt x="40" y="39"/>
                  </a:cubicBezTo>
                  <a:cubicBezTo>
                    <a:pt x="42" y="40"/>
                    <a:pt x="42" y="40"/>
                    <a:pt x="42" y="40"/>
                  </a:cubicBezTo>
                  <a:cubicBezTo>
                    <a:pt x="45" y="38"/>
                    <a:pt x="45" y="38"/>
                    <a:pt x="45" y="38"/>
                  </a:cubicBezTo>
                  <a:cubicBezTo>
                    <a:pt x="44" y="37"/>
                    <a:pt x="43" y="36"/>
                    <a:pt x="42" y="35"/>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56" name="Freeform 915">
              <a:extLst>
                <a:ext uri="{FF2B5EF4-FFF2-40B4-BE49-F238E27FC236}">
                  <a16:creationId xmlns:a16="http://schemas.microsoft.com/office/drawing/2014/main" id="{DFB76E4F-6018-17EA-2C88-AA840EF3CBD9}"/>
                </a:ext>
              </a:extLst>
            </p:cNvPr>
            <p:cNvSpPr>
              <a:spLocks noEditPoints="1"/>
            </p:cNvSpPr>
            <p:nvPr/>
          </p:nvSpPr>
          <p:spPr bwMode="auto">
            <a:xfrm>
              <a:off x="5616575" y="4787900"/>
              <a:ext cx="76200" cy="74613"/>
            </a:xfrm>
            <a:custGeom>
              <a:avLst/>
              <a:gdLst>
                <a:gd name="T0" fmla="*/ 3 w 18"/>
                <a:gd name="T1" fmla="*/ 1 h 18"/>
                <a:gd name="T2" fmla="*/ 1 w 18"/>
                <a:gd name="T3" fmla="*/ 3 h 18"/>
                <a:gd name="T4" fmla="*/ 0 w 18"/>
                <a:gd name="T5" fmla="*/ 2 h 18"/>
                <a:gd name="T6" fmla="*/ 2 w 18"/>
                <a:gd name="T7" fmla="*/ 0 h 18"/>
                <a:gd name="T8" fmla="*/ 3 w 18"/>
                <a:gd name="T9" fmla="*/ 1 h 18"/>
                <a:gd name="T10" fmla="*/ 8 w 18"/>
                <a:gd name="T11" fmla="*/ 9 h 18"/>
                <a:gd name="T12" fmla="*/ 9 w 18"/>
                <a:gd name="T13" fmla="*/ 10 h 18"/>
                <a:gd name="T14" fmla="*/ 7 w 18"/>
                <a:gd name="T15" fmla="*/ 15 h 18"/>
                <a:gd name="T16" fmla="*/ 6 w 18"/>
                <a:gd name="T17" fmla="*/ 17 h 18"/>
                <a:gd name="T18" fmla="*/ 6 w 18"/>
                <a:gd name="T19" fmla="*/ 18 h 18"/>
                <a:gd name="T20" fmla="*/ 18 w 18"/>
                <a:gd name="T21" fmla="*/ 18 h 18"/>
                <a:gd name="T22" fmla="*/ 18 w 18"/>
                <a:gd name="T23" fmla="*/ 10 h 18"/>
                <a:gd name="T24" fmla="*/ 9 w 18"/>
                <a:gd name="T25" fmla="*/ 10 h 18"/>
                <a:gd name="T26" fmla="*/ 8 w 18"/>
                <a:gd name="T27" fmla="*/ 9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8" h="18">
                  <a:moveTo>
                    <a:pt x="3" y="1"/>
                  </a:moveTo>
                  <a:cubicBezTo>
                    <a:pt x="2" y="1"/>
                    <a:pt x="2" y="3"/>
                    <a:pt x="1" y="3"/>
                  </a:cubicBezTo>
                  <a:cubicBezTo>
                    <a:pt x="0" y="4"/>
                    <a:pt x="0" y="3"/>
                    <a:pt x="0" y="2"/>
                  </a:cubicBezTo>
                  <a:cubicBezTo>
                    <a:pt x="0" y="1"/>
                    <a:pt x="1" y="0"/>
                    <a:pt x="2" y="0"/>
                  </a:cubicBezTo>
                  <a:cubicBezTo>
                    <a:pt x="2" y="0"/>
                    <a:pt x="3" y="0"/>
                    <a:pt x="3" y="1"/>
                  </a:cubicBezTo>
                  <a:close/>
                  <a:moveTo>
                    <a:pt x="8" y="9"/>
                  </a:moveTo>
                  <a:cubicBezTo>
                    <a:pt x="8" y="9"/>
                    <a:pt x="9" y="10"/>
                    <a:pt x="9" y="10"/>
                  </a:cubicBezTo>
                  <a:cubicBezTo>
                    <a:pt x="9" y="12"/>
                    <a:pt x="9" y="13"/>
                    <a:pt x="7" y="15"/>
                  </a:cubicBezTo>
                  <a:cubicBezTo>
                    <a:pt x="7" y="15"/>
                    <a:pt x="6" y="16"/>
                    <a:pt x="6" y="17"/>
                  </a:cubicBezTo>
                  <a:cubicBezTo>
                    <a:pt x="6" y="17"/>
                    <a:pt x="6" y="18"/>
                    <a:pt x="6" y="18"/>
                  </a:cubicBezTo>
                  <a:cubicBezTo>
                    <a:pt x="18" y="18"/>
                    <a:pt x="18" y="18"/>
                    <a:pt x="18" y="18"/>
                  </a:cubicBezTo>
                  <a:cubicBezTo>
                    <a:pt x="18" y="10"/>
                    <a:pt x="18" y="10"/>
                    <a:pt x="18" y="10"/>
                  </a:cubicBezTo>
                  <a:cubicBezTo>
                    <a:pt x="9" y="10"/>
                    <a:pt x="9" y="10"/>
                    <a:pt x="9" y="10"/>
                  </a:cubicBezTo>
                  <a:lnTo>
                    <a:pt x="8" y="9"/>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57" name="Freeform 916">
              <a:extLst>
                <a:ext uri="{FF2B5EF4-FFF2-40B4-BE49-F238E27FC236}">
                  <a16:creationId xmlns:a16="http://schemas.microsoft.com/office/drawing/2014/main" id="{FFACCCAF-BC04-3BA9-5ABE-421EBB9B158F}"/>
                </a:ext>
              </a:extLst>
            </p:cNvPr>
            <p:cNvSpPr>
              <a:spLocks noEditPoints="1"/>
            </p:cNvSpPr>
            <p:nvPr/>
          </p:nvSpPr>
          <p:spPr bwMode="auto">
            <a:xfrm>
              <a:off x="6070600" y="3946525"/>
              <a:ext cx="346075" cy="315913"/>
            </a:xfrm>
            <a:custGeom>
              <a:avLst/>
              <a:gdLst>
                <a:gd name="T0" fmla="*/ 64 w 83"/>
                <a:gd name="T1" fmla="*/ 73 h 76"/>
                <a:gd name="T2" fmla="*/ 60 w 83"/>
                <a:gd name="T3" fmla="*/ 76 h 76"/>
                <a:gd name="T4" fmla="*/ 83 w 83"/>
                <a:gd name="T5" fmla="*/ 73 h 76"/>
                <a:gd name="T6" fmla="*/ 77 w 83"/>
                <a:gd name="T7" fmla="*/ 69 h 76"/>
                <a:gd name="T8" fmla="*/ 75 w 83"/>
                <a:gd name="T9" fmla="*/ 65 h 76"/>
                <a:gd name="T10" fmla="*/ 69 w 83"/>
                <a:gd name="T11" fmla="*/ 67 h 76"/>
                <a:gd name="T12" fmla="*/ 65 w 83"/>
                <a:gd name="T13" fmla="*/ 72 h 76"/>
                <a:gd name="T14" fmla="*/ 64 w 83"/>
                <a:gd name="T15" fmla="*/ 73 h 76"/>
                <a:gd name="T16" fmla="*/ 83 w 83"/>
                <a:gd name="T17" fmla="*/ 73 h 76"/>
                <a:gd name="T18" fmla="*/ 68 w 83"/>
                <a:gd name="T19" fmla="*/ 71 h 76"/>
                <a:gd name="T20" fmla="*/ 71 w 83"/>
                <a:gd name="T21" fmla="*/ 68 h 76"/>
                <a:gd name="T22" fmla="*/ 74 w 83"/>
                <a:gd name="T23" fmla="*/ 63 h 76"/>
                <a:gd name="T24" fmla="*/ 74 w 83"/>
                <a:gd name="T25" fmla="*/ 58 h 76"/>
                <a:gd name="T26" fmla="*/ 69 w 83"/>
                <a:gd name="T27" fmla="*/ 50 h 76"/>
                <a:gd name="T28" fmla="*/ 63 w 83"/>
                <a:gd name="T29" fmla="*/ 36 h 76"/>
                <a:gd name="T30" fmla="*/ 59 w 83"/>
                <a:gd name="T31" fmla="*/ 29 h 76"/>
                <a:gd name="T32" fmla="*/ 53 w 83"/>
                <a:gd name="T33" fmla="*/ 17 h 76"/>
                <a:gd name="T34" fmla="*/ 55 w 83"/>
                <a:gd name="T35" fmla="*/ 16 h 76"/>
                <a:gd name="T36" fmla="*/ 57 w 83"/>
                <a:gd name="T37" fmla="*/ 20 h 76"/>
                <a:gd name="T38" fmla="*/ 60 w 83"/>
                <a:gd name="T39" fmla="*/ 26 h 76"/>
                <a:gd name="T40" fmla="*/ 66 w 83"/>
                <a:gd name="T41" fmla="*/ 30 h 76"/>
                <a:gd name="T42" fmla="*/ 68 w 83"/>
                <a:gd name="T43" fmla="*/ 23 h 76"/>
                <a:gd name="T44" fmla="*/ 70 w 83"/>
                <a:gd name="T45" fmla="*/ 18 h 76"/>
                <a:gd name="T46" fmla="*/ 60 w 83"/>
                <a:gd name="T47" fmla="*/ 4 h 76"/>
                <a:gd name="T48" fmla="*/ 54 w 83"/>
                <a:gd name="T49" fmla="*/ 5 h 76"/>
                <a:gd name="T50" fmla="*/ 48 w 83"/>
                <a:gd name="T51" fmla="*/ 2 h 76"/>
                <a:gd name="T52" fmla="*/ 43 w 83"/>
                <a:gd name="T53" fmla="*/ 2 h 76"/>
                <a:gd name="T54" fmla="*/ 36 w 83"/>
                <a:gd name="T55" fmla="*/ 4 h 76"/>
                <a:gd name="T56" fmla="*/ 33 w 83"/>
                <a:gd name="T57" fmla="*/ 6 h 76"/>
                <a:gd name="T58" fmla="*/ 24 w 83"/>
                <a:gd name="T59" fmla="*/ 5 h 76"/>
                <a:gd name="T60" fmla="*/ 19 w 83"/>
                <a:gd name="T61" fmla="*/ 4 h 76"/>
                <a:gd name="T62" fmla="*/ 12 w 83"/>
                <a:gd name="T63" fmla="*/ 2 h 76"/>
                <a:gd name="T64" fmla="*/ 4 w 83"/>
                <a:gd name="T65" fmla="*/ 0 h 76"/>
                <a:gd name="T66" fmla="*/ 1 w 83"/>
                <a:gd name="T67" fmla="*/ 2 h 76"/>
                <a:gd name="T68" fmla="*/ 0 w 83"/>
                <a:gd name="T69" fmla="*/ 12 h 76"/>
                <a:gd name="T70" fmla="*/ 2 w 83"/>
                <a:gd name="T71" fmla="*/ 73 h 76"/>
                <a:gd name="T72" fmla="*/ 46 w 83"/>
                <a:gd name="T73" fmla="*/ 72 h 76"/>
                <a:gd name="T74" fmla="*/ 57 w 83"/>
                <a:gd name="T75" fmla="*/ 73 h 76"/>
                <a:gd name="T76" fmla="*/ 64 w 83"/>
                <a:gd name="T77" fmla="*/ 73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83" h="76">
                  <a:moveTo>
                    <a:pt x="57" y="73"/>
                  </a:moveTo>
                  <a:cubicBezTo>
                    <a:pt x="64" y="73"/>
                    <a:pt x="64" y="73"/>
                    <a:pt x="64" y="73"/>
                  </a:cubicBezTo>
                  <a:cubicBezTo>
                    <a:pt x="62" y="76"/>
                    <a:pt x="62" y="76"/>
                    <a:pt x="62" y="76"/>
                  </a:cubicBezTo>
                  <a:cubicBezTo>
                    <a:pt x="60" y="76"/>
                    <a:pt x="60" y="76"/>
                    <a:pt x="60" y="76"/>
                  </a:cubicBezTo>
                  <a:lnTo>
                    <a:pt x="57" y="73"/>
                  </a:lnTo>
                  <a:close/>
                  <a:moveTo>
                    <a:pt x="83" y="73"/>
                  </a:moveTo>
                  <a:cubicBezTo>
                    <a:pt x="81" y="72"/>
                    <a:pt x="80" y="71"/>
                    <a:pt x="79" y="69"/>
                  </a:cubicBezTo>
                  <a:cubicBezTo>
                    <a:pt x="78" y="69"/>
                    <a:pt x="78" y="69"/>
                    <a:pt x="77" y="69"/>
                  </a:cubicBezTo>
                  <a:cubicBezTo>
                    <a:pt x="76" y="69"/>
                    <a:pt x="75" y="68"/>
                    <a:pt x="75" y="66"/>
                  </a:cubicBezTo>
                  <a:cubicBezTo>
                    <a:pt x="75" y="66"/>
                    <a:pt x="75" y="66"/>
                    <a:pt x="75" y="65"/>
                  </a:cubicBezTo>
                  <a:cubicBezTo>
                    <a:pt x="71" y="68"/>
                    <a:pt x="71" y="68"/>
                    <a:pt x="71" y="68"/>
                  </a:cubicBezTo>
                  <a:cubicBezTo>
                    <a:pt x="69" y="67"/>
                    <a:pt x="69" y="67"/>
                    <a:pt x="69" y="67"/>
                  </a:cubicBezTo>
                  <a:cubicBezTo>
                    <a:pt x="68" y="71"/>
                    <a:pt x="68" y="71"/>
                    <a:pt x="68" y="71"/>
                  </a:cubicBezTo>
                  <a:cubicBezTo>
                    <a:pt x="65" y="72"/>
                    <a:pt x="65" y="72"/>
                    <a:pt x="65" y="72"/>
                  </a:cubicBezTo>
                  <a:cubicBezTo>
                    <a:pt x="64" y="73"/>
                    <a:pt x="64" y="73"/>
                    <a:pt x="64" y="73"/>
                  </a:cubicBezTo>
                  <a:cubicBezTo>
                    <a:pt x="64" y="73"/>
                    <a:pt x="64" y="73"/>
                    <a:pt x="64" y="73"/>
                  </a:cubicBezTo>
                  <a:cubicBezTo>
                    <a:pt x="83" y="73"/>
                    <a:pt x="83" y="73"/>
                    <a:pt x="83" y="73"/>
                  </a:cubicBezTo>
                  <a:cubicBezTo>
                    <a:pt x="83" y="73"/>
                    <a:pt x="83" y="73"/>
                    <a:pt x="83" y="73"/>
                  </a:cubicBezTo>
                  <a:close/>
                  <a:moveTo>
                    <a:pt x="65" y="72"/>
                  </a:moveTo>
                  <a:cubicBezTo>
                    <a:pt x="68" y="71"/>
                    <a:pt x="68" y="71"/>
                    <a:pt x="68" y="71"/>
                  </a:cubicBezTo>
                  <a:cubicBezTo>
                    <a:pt x="69" y="67"/>
                    <a:pt x="69" y="67"/>
                    <a:pt x="69" y="67"/>
                  </a:cubicBezTo>
                  <a:cubicBezTo>
                    <a:pt x="71" y="68"/>
                    <a:pt x="71" y="68"/>
                    <a:pt x="71" y="68"/>
                  </a:cubicBezTo>
                  <a:cubicBezTo>
                    <a:pt x="75" y="65"/>
                    <a:pt x="75" y="65"/>
                    <a:pt x="75" y="65"/>
                  </a:cubicBezTo>
                  <a:cubicBezTo>
                    <a:pt x="74" y="65"/>
                    <a:pt x="74" y="64"/>
                    <a:pt x="74" y="63"/>
                  </a:cubicBezTo>
                  <a:cubicBezTo>
                    <a:pt x="73" y="62"/>
                    <a:pt x="74" y="60"/>
                    <a:pt x="76" y="60"/>
                  </a:cubicBezTo>
                  <a:cubicBezTo>
                    <a:pt x="75" y="59"/>
                    <a:pt x="74" y="59"/>
                    <a:pt x="74" y="58"/>
                  </a:cubicBezTo>
                  <a:cubicBezTo>
                    <a:pt x="73" y="57"/>
                    <a:pt x="72" y="56"/>
                    <a:pt x="72" y="55"/>
                  </a:cubicBezTo>
                  <a:cubicBezTo>
                    <a:pt x="71" y="53"/>
                    <a:pt x="70" y="51"/>
                    <a:pt x="69" y="50"/>
                  </a:cubicBezTo>
                  <a:cubicBezTo>
                    <a:pt x="68" y="48"/>
                    <a:pt x="67" y="46"/>
                    <a:pt x="66" y="44"/>
                  </a:cubicBezTo>
                  <a:cubicBezTo>
                    <a:pt x="65" y="42"/>
                    <a:pt x="63" y="39"/>
                    <a:pt x="63" y="36"/>
                  </a:cubicBezTo>
                  <a:cubicBezTo>
                    <a:pt x="62" y="34"/>
                    <a:pt x="61" y="33"/>
                    <a:pt x="61" y="31"/>
                  </a:cubicBezTo>
                  <a:cubicBezTo>
                    <a:pt x="61" y="30"/>
                    <a:pt x="60" y="29"/>
                    <a:pt x="59" y="29"/>
                  </a:cubicBezTo>
                  <a:cubicBezTo>
                    <a:pt x="58" y="27"/>
                    <a:pt x="57" y="25"/>
                    <a:pt x="55" y="23"/>
                  </a:cubicBezTo>
                  <a:cubicBezTo>
                    <a:pt x="55" y="21"/>
                    <a:pt x="55" y="19"/>
                    <a:pt x="53" y="17"/>
                  </a:cubicBezTo>
                  <a:cubicBezTo>
                    <a:pt x="52" y="17"/>
                    <a:pt x="53" y="15"/>
                    <a:pt x="54" y="15"/>
                  </a:cubicBezTo>
                  <a:cubicBezTo>
                    <a:pt x="55" y="14"/>
                    <a:pt x="55" y="16"/>
                    <a:pt x="55" y="16"/>
                  </a:cubicBezTo>
                  <a:cubicBezTo>
                    <a:pt x="55" y="16"/>
                    <a:pt x="55" y="17"/>
                    <a:pt x="55" y="17"/>
                  </a:cubicBezTo>
                  <a:cubicBezTo>
                    <a:pt x="55" y="18"/>
                    <a:pt x="56" y="19"/>
                    <a:pt x="57" y="20"/>
                  </a:cubicBezTo>
                  <a:cubicBezTo>
                    <a:pt x="57" y="21"/>
                    <a:pt x="58" y="21"/>
                    <a:pt x="58" y="22"/>
                  </a:cubicBezTo>
                  <a:cubicBezTo>
                    <a:pt x="58" y="24"/>
                    <a:pt x="59" y="25"/>
                    <a:pt x="60" y="26"/>
                  </a:cubicBezTo>
                  <a:cubicBezTo>
                    <a:pt x="61" y="27"/>
                    <a:pt x="61" y="28"/>
                    <a:pt x="62" y="29"/>
                  </a:cubicBezTo>
                  <a:cubicBezTo>
                    <a:pt x="63" y="31"/>
                    <a:pt x="65" y="31"/>
                    <a:pt x="66" y="30"/>
                  </a:cubicBezTo>
                  <a:cubicBezTo>
                    <a:pt x="67" y="30"/>
                    <a:pt x="67" y="29"/>
                    <a:pt x="67" y="29"/>
                  </a:cubicBezTo>
                  <a:cubicBezTo>
                    <a:pt x="67" y="27"/>
                    <a:pt x="67" y="25"/>
                    <a:pt x="68" y="23"/>
                  </a:cubicBezTo>
                  <a:cubicBezTo>
                    <a:pt x="68" y="21"/>
                    <a:pt x="69" y="19"/>
                    <a:pt x="70" y="18"/>
                  </a:cubicBezTo>
                  <a:cubicBezTo>
                    <a:pt x="70" y="18"/>
                    <a:pt x="70" y="18"/>
                    <a:pt x="70" y="18"/>
                  </a:cubicBezTo>
                  <a:cubicBezTo>
                    <a:pt x="69" y="15"/>
                    <a:pt x="66" y="6"/>
                    <a:pt x="65" y="3"/>
                  </a:cubicBezTo>
                  <a:cubicBezTo>
                    <a:pt x="63" y="3"/>
                    <a:pt x="62" y="6"/>
                    <a:pt x="60" y="4"/>
                  </a:cubicBezTo>
                  <a:cubicBezTo>
                    <a:pt x="60" y="4"/>
                    <a:pt x="59" y="5"/>
                    <a:pt x="59" y="5"/>
                  </a:cubicBezTo>
                  <a:cubicBezTo>
                    <a:pt x="57" y="5"/>
                    <a:pt x="56" y="7"/>
                    <a:pt x="54" y="5"/>
                  </a:cubicBezTo>
                  <a:cubicBezTo>
                    <a:pt x="53" y="4"/>
                    <a:pt x="53" y="4"/>
                    <a:pt x="52" y="4"/>
                  </a:cubicBezTo>
                  <a:cubicBezTo>
                    <a:pt x="51" y="3"/>
                    <a:pt x="50" y="1"/>
                    <a:pt x="48" y="2"/>
                  </a:cubicBezTo>
                  <a:cubicBezTo>
                    <a:pt x="47" y="2"/>
                    <a:pt x="46" y="2"/>
                    <a:pt x="46" y="2"/>
                  </a:cubicBezTo>
                  <a:cubicBezTo>
                    <a:pt x="45" y="1"/>
                    <a:pt x="44" y="1"/>
                    <a:pt x="43" y="2"/>
                  </a:cubicBezTo>
                  <a:cubicBezTo>
                    <a:pt x="43" y="3"/>
                    <a:pt x="42" y="3"/>
                    <a:pt x="41" y="3"/>
                  </a:cubicBezTo>
                  <a:cubicBezTo>
                    <a:pt x="39" y="2"/>
                    <a:pt x="38" y="3"/>
                    <a:pt x="36" y="4"/>
                  </a:cubicBezTo>
                  <a:cubicBezTo>
                    <a:pt x="35" y="4"/>
                    <a:pt x="35" y="5"/>
                    <a:pt x="34" y="5"/>
                  </a:cubicBezTo>
                  <a:cubicBezTo>
                    <a:pt x="34" y="6"/>
                    <a:pt x="33" y="6"/>
                    <a:pt x="33" y="6"/>
                  </a:cubicBezTo>
                  <a:cubicBezTo>
                    <a:pt x="32" y="7"/>
                    <a:pt x="30" y="8"/>
                    <a:pt x="29" y="7"/>
                  </a:cubicBezTo>
                  <a:cubicBezTo>
                    <a:pt x="28" y="6"/>
                    <a:pt x="26" y="5"/>
                    <a:pt x="24" y="5"/>
                  </a:cubicBezTo>
                  <a:cubicBezTo>
                    <a:pt x="23" y="5"/>
                    <a:pt x="21" y="4"/>
                    <a:pt x="20" y="4"/>
                  </a:cubicBezTo>
                  <a:cubicBezTo>
                    <a:pt x="20" y="4"/>
                    <a:pt x="19" y="4"/>
                    <a:pt x="19" y="4"/>
                  </a:cubicBezTo>
                  <a:cubicBezTo>
                    <a:pt x="19" y="2"/>
                    <a:pt x="17" y="3"/>
                    <a:pt x="16" y="2"/>
                  </a:cubicBezTo>
                  <a:cubicBezTo>
                    <a:pt x="15" y="2"/>
                    <a:pt x="13" y="2"/>
                    <a:pt x="12" y="2"/>
                  </a:cubicBezTo>
                  <a:cubicBezTo>
                    <a:pt x="11" y="1"/>
                    <a:pt x="8" y="0"/>
                    <a:pt x="6" y="2"/>
                  </a:cubicBezTo>
                  <a:cubicBezTo>
                    <a:pt x="5" y="3"/>
                    <a:pt x="4" y="2"/>
                    <a:pt x="4" y="0"/>
                  </a:cubicBezTo>
                  <a:cubicBezTo>
                    <a:pt x="4" y="0"/>
                    <a:pt x="3" y="0"/>
                    <a:pt x="3" y="0"/>
                  </a:cubicBezTo>
                  <a:cubicBezTo>
                    <a:pt x="1" y="2"/>
                    <a:pt x="1" y="2"/>
                    <a:pt x="1" y="2"/>
                  </a:cubicBezTo>
                  <a:cubicBezTo>
                    <a:pt x="2" y="7"/>
                    <a:pt x="2" y="7"/>
                    <a:pt x="2" y="7"/>
                  </a:cubicBezTo>
                  <a:cubicBezTo>
                    <a:pt x="0" y="12"/>
                    <a:pt x="0" y="12"/>
                    <a:pt x="0" y="12"/>
                  </a:cubicBezTo>
                  <a:cubicBezTo>
                    <a:pt x="2" y="18"/>
                    <a:pt x="2" y="18"/>
                    <a:pt x="2" y="18"/>
                  </a:cubicBezTo>
                  <a:cubicBezTo>
                    <a:pt x="2" y="73"/>
                    <a:pt x="2" y="73"/>
                    <a:pt x="2" y="73"/>
                  </a:cubicBezTo>
                  <a:cubicBezTo>
                    <a:pt x="45" y="73"/>
                    <a:pt x="45" y="73"/>
                    <a:pt x="45" y="73"/>
                  </a:cubicBezTo>
                  <a:cubicBezTo>
                    <a:pt x="46" y="72"/>
                    <a:pt x="46" y="72"/>
                    <a:pt x="46" y="72"/>
                  </a:cubicBezTo>
                  <a:cubicBezTo>
                    <a:pt x="46" y="73"/>
                    <a:pt x="46" y="73"/>
                    <a:pt x="46" y="73"/>
                  </a:cubicBezTo>
                  <a:cubicBezTo>
                    <a:pt x="57" y="73"/>
                    <a:pt x="57" y="73"/>
                    <a:pt x="57" y="73"/>
                  </a:cubicBezTo>
                  <a:cubicBezTo>
                    <a:pt x="64" y="73"/>
                    <a:pt x="64" y="73"/>
                    <a:pt x="64" y="73"/>
                  </a:cubicBezTo>
                  <a:cubicBezTo>
                    <a:pt x="64" y="73"/>
                    <a:pt x="64" y="73"/>
                    <a:pt x="64" y="73"/>
                  </a:cubicBezTo>
                  <a:lnTo>
                    <a:pt x="65" y="72"/>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58" name="Freeform 917">
              <a:extLst>
                <a:ext uri="{FF2B5EF4-FFF2-40B4-BE49-F238E27FC236}">
                  <a16:creationId xmlns:a16="http://schemas.microsoft.com/office/drawing/2014/main" id="{5EA009F6-CC6D-7978-3F59-F2EE19E25E9D}"/>
                </a:ext>
              </a:extLst>
            </p:cNvPr>
            <p:cNvSpPr>
              <a:spLocks/>
            </p:cNvSpPr>
            <p:nvPr/>
          </p:nvSpPr>
          <p:spPr bwMode="auto">
            <a:xfrm>
              <a:off x="6553200" y="4529138"/>
              <a:ext cx="50800" cy="50800"/>
            </a:xfrm>
            <a:custGeom>
              <a:avLst/>
              <a:gdLst>
                <a:gd name="T0" fmla="*/ 4 w 12"/>
                <a:gd name="T1" fmla="*/ 1 h 12"/>
                <a:gd name="T2" fmla="*/ 0 w 12"/>
                <a:gd name="T3" fmla="*/ 6 h 12"/>
                <a:gd name="T4" fmla="*/ 0 w 12"/>
                <a:gd name="T5" fmla="*/ 12 h 12"/>
                <a:gd name="T6" fmla="*/ 3 w 12"/>
                <a:gd name="T7" fmla="*/ 12 h 12"/>
                <a:gd name="T8" fmla="*/ 6 w 12"/>
                <a:gd name="T9" fmla="*/ 11 h 12"/>
                <a:gd name="T10" fmla="*/ 8 w 12"/>
                <a:gd name="T11" fmla="*/ 12 h 12"/>
                <a:gd name="T12" fmla="*/ 10 w 12"/>
                <a:gd name="T13" fmla="*/ 9 h 12"/>
                <a:gd name="T14" fmla="*/ 8 w 12"/>
                <a:gd name="T15" fmla="*/ 8 h 12"/>
                <a:gd name="T16" fmla="*/ 7 w 12"/>
                <a:gd name="T17" fmla="*/ 8 h 12"/>
                <a:gd name="T18" fmla="*/ 8 w 12"/>
                <a:gd name="T19" fmla="*/ 7 h 12"/>
                <a:gd name="T20" fmla="*/ 11 w 12"/>
                <a:gd name="T21" fmla="*/ 5 h 12"/>
                <a:gd name="T22" fmla="*/ 9 w 12"/>
                <a:gd name="T23" fmla="*/ 0 h 12"/>
                <a:gd name="T24" fmla="*/ 9 w 12"/>
                <a:gd name="T25" fmla="*/ 0 h 12"/>
                <a:gd name="T26" fmla="*/ 6 w 12"/>
                <a:gd name="T27" fmla="*/ 2 h 12"/>
                <a:gd name="T28" fmla="*/ 4 w 12"/>
                <a:gd name="T29" fmla="*/ 1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 h="12">
                  <a:moveTo>
                    <a:pt x="4" y="1"/>
                  </a:moveTo>
                  <a:cubicBezTo>
                    <a:pt x="0" y="6"/>
                    <a:pt x="0" y="6"/>
                    <a:pt x="0" y="6"/>
                  </a:cubicBezTo>
                  <a:cubicBezTo>
                    <a:pt x="0" y="12"/>
                    <a:pt x="0" y="12"/>
                    <a:pt x="0" y="12"/>
                  </a:cubicBezTo>
                  <a:cubicBezTo>
                    <a:pt x="3" y="12"/>
                    <a:pt x="3" y="12"/>
                    <a:pt x="3" y="12"/>
                  </a:cubicBezTo>
                  <a:cubicBezTo>
                    <a:pt x="6" y="11"/>
                    <a:pt x="6" y="11"/>
                    <a:pt x="6" y="11"/>
                  </a:cubicBezTo>
                  <a:cubicBezTo>
                    <a:pt x="8" y="12"/>
                    <a:pt x="8" y="12"/>
                    <a:pt x="8" y="12"/>
                  </a:cubicBezTo>
                  <a:cubicBezTo>
                    <a:pt x="10" y="9"/>
                    <a:pt x="10" y="9"/>
                    <a:pt x="10" y="9"/>
                  </a:cubicBezTo>
                  <a:cubicBezTo>
                    <a:pt x="10" y="8"/>
                    <a:pt x="9" y="8"/>
                    <a:pt x="8" y="8"/>
                  </a:cubicBezTo>
                  <a:cubicBezTo>
                    <a:pt x="8" y="8"/>
                    <a:pt x="7" y="9"/>
                    <a:pt x="7" y="8"/>
                  </a:cubicBezTo>
                  <a:cubicBezTo>
                    <a:pt x="7" y="7"/>
                    <a:pt x="8" y="7"/>
                    <a:pt x="8" y="7"/>
                  </a:cubicBezTo>
                  <a:cubicBezTo>
                    <a:pt x="9" y="7"/>
                    <a:pt x="10" y="6"/>
                    <a:pt x="11" y="5"/>
                  </a:cubicBezTo>
                  <a:cubicBezTo>
                    <a:pt x="12" y="3"/>
                    <a:pt x="11" y="1"/>
                    <a:pt x="9" y="0"/>
                  </a:cubicBezTo>
                  <a:cubicBezTo>
                    <a:pt x="9" y="0"/>
                    <a:pt x="9" y="0"/>
                    <a:pt x="9" y="0"/>
                  </a:cubicBezTo>
                  <a:cubicBezTo>
                    <a:pt x="6" y="2"/>
                    <a:pt x="6" y="2"/>
                    <a:pt x="6" y="2"/>
                  </a:cubicBezTo>
                  <a:lnTo>
                    <a:pt x="4" y="1"/>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59" name="Freeform 918">
              <a:extLst>
                <a:ext uri="{FF2B5EF4-FFF2-40B4-BE49-F238E27FC236}">
                  <a16:creationId xmlns:a16="http://schemas.microsoft.com/office/drawing/2014/main" id="{6D6F3835-9605-633D-9C30-67C226982786}"/>
                </a:ext>
              </a:extLst>
            </p:cNvPr>
            <p:cNvSpPr>
              <a:spLocks/>
            </p:cNvSpPr>
            <p:nvPr/>
          </p:nvSpPr>
          <p:spPr bwMode="auto">
            <a:xfrm>
              <a:off x="5688013" y="4787900"/>
              <a:ext cx="212725" cy="246063"/>
            </a:xfrm>
            <a:custGeom>
              <a:avLst/>
              <a:gdLst>
                <a:gd name="T0" fmla="*/ 43 w 51"/>
                <a:gd name="T1" fmla="*/ 0 h 59"/>
                <a:gd name="T2" fmla="*/ 37 w 51"/>
                <a:gd name="T3" fmla="*/ 5 h 59"/>
                <a:gd name="T4" fmla="*/ 33 w 51"/>
                <a:gd name="T5" fmla="*/ 10 h 59"/>
                <a:gd name="T6" fmla="*/ 31 w 51"/>
                <a:gd name="T7" fmla="*/ 12 h 59"/>
                <a:gd name="T8" fmla="*/ 23 w 51"/>
                <a:gd name="T9" fmla="*/ 10 h 59"/>
                <a:gd name="T10" fmla="*/ 14 w 51"/>
                <a:gd name="T11" fmla="*/ 12 h 59"/>
                <a:gd name="T12" fmla="*/ 15 w 51"/>
                <a:gd name="T13" fmla="*/ 15 h 59"/>
                <a:gd name="T14" fmla="*/ 14 w 51"/>
                <a:gd name="T15" fmla="*/ 17 h 59"/>
                <a:gd name="T16" fmla="*/ 23 w 51"/>
                <a:gd name="T17" fmla="*/ 19 h 59"/>
                <a:gd name="T18" fmla="*/ 19 w 51"/>
                <a:gd name="T19" fmla="*/ 24 h 59"/>
                <a:gd name="T20" fmla="*/ 20 w 51"/>
                <a:gd name="T21" fmla="*/ 26 h 59"/>
                <a:gd name="T22" fmla="*/ 22 w 51"/>
                <a:gd name="T23" fmla="*/ 28 h 59"/>
                <a:gd name="T24" fmla="*/ 23 w 51"/>
                <a:gd name="T25" fmla="*/ 31 h 59"/>
                <a:gd name="T26" fmla="*/ 23 w 51"/>
                <a:gd name="T27" fmla="*/ 34 h 59"/>
                <a:gd name="T28" fmla="*/ 21 w 51"/>
                <a:gd name="T29" fmla="*/ 39 h 59"/>
                <a:gd name="T30" fmla="*/ 21 w 51"/>
                <a:gd name="T31" fmla="*/ 41 h 59"/>
                <a:gd name="T32" fmla="*/ 19 w 51"/>
                <a:gd name="T33" fmla="*/ 42 h 59"/>
                <a:gd name="T34" fmla="*/ 16 w 51"/>
                <a:gd name="T35" fmla="*/ 41 h 59"/>
                <a:gd name="T36" fmla="*/ 11 w 51"/>
                <a:gd name="T37" fmla="*/ 37 h 59"/>
                <a:gd name="T38" fmla="*/ 9 w 51"/>
                <a:gd name="T39" fmla="*/ 39 h 59"/>
                <a:gd name="T40" fmla="*/ 7 w 51"/>
                <a:gd name="T41" fmla="*/ 41 h 59"/>
                <a:gd name="T42" fmla="*/ 4 w 51"/>
                <a:gd name="T43" fmla="*/ 42 h 59"/>
                <a:gd name="T44" fmla="*/ 3 w 51"/>
                <a:gd name="T45" fmla="*/ 44 h 59"/>
                <a:gd name="T46" fmla="*/ 4 w 51"/>
                <a:gd name="T47" fmla="*/ 46 h 59"/>
                <a:gd name="T48" fmla="*/ 5 w 51"/>
                <a:gd name="T49" fmla="*/ 49 h 59"/>
                <a:gd name="T50" fmla="*/ 4 w 51"/>
                <a:gd name="T51" fmla="*/ 50 h 59"/>
                <a:gd name="T52" fmla="*/ 0 w 51"/>
                <a:gd name="T53" fmla="*/ 51 h 59"/>
                <a:gd name="T54" fmla="*/ 3 w 51"/>
                <a:gd name="T55" fmla="*/ 54 h 59"/>
                <a:gd name="T56" fmla="*/ 5 w 51"/>
                <a:gd name="T57" fmla="*/ 56 h 59"/>
                <a:gd name="T58" fmla="*/ 6 w 51"/>
                <a:gd name="T59" fmla="*/ 59 h 59"/>
                <a:gd name="T60" fmla="*/ 11 w 51"/>
                <a:gd name="T61" fmla="*/ 56 h 59"/>
                <a:gd name="T62" fmla="*/ 12 w 51"/>
                <a:gd name="T63" fmla="*/ 55 h 59"/>
                <a:gd name="T64" fmla="*/ 14 w 51"/>
                <a:gd name="T65" fmla="*/ 56 h 59"/>
                <a:gd name="T66" fmla="*/ 18 w 51"/>
                <a:gd name="T67" fmla="*/ 57 h 59"/>
                <a:gd name="T68" fmla="*/ 18 w 51"/>
                <a:gd name="T69" fmla="*/ 55 h 59"/>
                <a:gd name="T70" fmla="*/ 22 w 51"/>
                <a:gd name="T71" fmla="*/ 58 h 59"/>
                <a:gd name="T72" fmla="*/ 28 w 51"/>
                <a:gd name="T73" fmla="*/ 54 h 59"/>
                <a:gd name="T74" fmla="*/ 30 w 51"/>
                <a:gd name="T75" fmla="*/ 53 h 59"/>
                <a:gd name="T76" fmla="*/ 33 w 51"/>
                <a:gd name="T77" fmla="*/ 51 h 59"/>
                <a:gd name="T78" fmla="*/ 35 w 51"/>
                <a:gd name="T79" fmla="*/ 42 h 59"/>
                <a:gd name="T80" fmla="*/ 35 w 51"/>
                <a:gd name="T81" fmla="*/ 39 h 59"/>
                <a:gd name="T82" fmla="*/ 39 w 51"/>
                <a:gd name="T83" fmla="*/ 34 h 59"/>
                <a:gd name="T84" fmla="*/ 43 w 51"/>
                <a:gd name="T85" fmla="*/ 30 h 59"/>
                <a:gd name="T86" fmla="*/ 45 w 51"/>
                <a:gd name="T87" fmla="*/ 25 h 59"/>
                <a:gd name="T88" fmla="*/ 46 w 51"/>
                <a:gd name="T89" fmla="*/ 18 h 59"/>
                <a:gd name="T90" fmla="*/ 47 w 51"/>
                <a:gd name="T91" fmla="*/ 9 h 59"/>
                <a:gd name="T92" fmla="*/ 51 w 51"/>
                <a:gd name="T93" fmla="*/ 1 h 59"/>
                <a:gd name="T94" fmla="*/ 49 w 51"/>
                <a:gd name="T95" fmla="*/ 0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51" h="59">
                  <a:moveTo>
                    <a:pt x="48" y="1"/>
                  </a:moveTo>
                  <a:cubicBezTo>
                    <a:pt x="43" y="0"/>
                    <a:pt x="43" y="0"/>
                    <a:pt x="43" y="0"/>
                  </a:cubicBezTo>
                  <a:cubicBezTo>
                    <a:pt x="37" y="1"/>
                    <a:pt x="37" y="1"/>
                    <a:pt x="37" y="1"/>
                  </a:cubicBezTo>
                  <a:cubicBezTo>
                    <a:pt x="37" y="5"/>
                    <a:pt x="37" y="5"/>
                    <a:pt x="37" y="5"/>
                  </a:cubicBezTo>
                  <a:cubicBezTo>
                    <a:pt x="35" y="9"/>
                    <a:pt x="35" y="9"/>
                    <a:pt x="35" y="9"/>
                  </a:cubicBezTo>
                  <a:cubicBezTo>
                    <a:pt x="33" y="10"/>
                    <a:pt x="33" y="10"/>
                    <a:pt x="33" y="10"/>
                  </a:cubicBezTo>
                  <a:cubicBezTo>
                    <a:pt x="33" y="13"/>
                    <a:pt x="33" y="13"/>
                    <a:pt x="33" y="13"/>
                  </a:cubicBezTo>
                  <a:cubicBezTo>
                    <a:pt x="31" y="12"/>
                    <a:pt x="31" y="12"/>
                    <a:pt x="31" y="12"/>
                  </a:cubicBezTo>
                  <a:cubicBezTo>
                    <a:pt x="27" y="11"/>
                    <a:pt x="27" y="11"/>
                    <a:pt x="27" y="11"/>
                  </a:cubicBezTo>
                  <a:cubicBezTo>
                    <a:pt x="23" y="10"/>
                    <a:pt x="23" y="10"/>
                    <a:pt x="23" y="10"/>
                  </a:cubicBezTo>
                  <a:cubicBezTo>
                    <a:pt x="15" y="10"/>
                    <a:pt x="15" y="10"/>
                    <a:pt x="15" y="10"/>
                  </a:cubicBezTo>
                  <a:cubicBezTo>
                    <a:pt x="14" y="12"/>
                    <a:pt x="14" y="12"/>
                    <a:pt x="14" y="12"/>
                  </a:cubicBezTo>
                  <a:cubicBezTo>
                    <a:pt x="14" y="14"/>
                    <a:pt x="14" y="14"/>
                    <a:pt x="14" y="14"/>
                  </a:cubicBezTo>
                  <a:cubicBezTo>
                    <a:pt x="15" y="15"/>
                    <a:pt x="15" y="15"/>
                    <a:pt x="15" y="15"/>
                  </a:cubicBezTo>
                  <a:cubicBezTo>
                    <a:pt x="14" y="16"/>
                    <a:pt x="14" y="16"/>
                    <a:pt x="14" y="16"/>
                  </a:cubicBezTo>
                  <a:cubicBezTo>
                    <a:pt x="14" y="17"/>
                    <a:pt x="14" y="17"/>
                    <a:pt x="14" y="17"/>
                  </a:cubicBezTo>
                  <a:cubicBezTo>
                    <a:pt x="21" y="15"/>
                    <a:pt x="21" y="15"/>
                    <a:pt x="21" y="15"/>
                  </a:cubicBezTo>
                  <a:cubicBezTo>
                    <a:pt x="23" y="19"/>
                    <a:pt x="23" y="19"/>
                    <a:pt x="23" y="19"/>
                  </a:cubicBezTo>
                  <a:cubicBezTo>
                    <a:pt x="19" y="22"/>
                    <a:pt x="19" y="22"/>
                    <a:pt x="19" y="22"/>
                  </a:cubicBezTo>
                  <a:cubicBezTo>
                    <a:pt x="19" y="24"/>
                    <a:pt x="19" y="24"/>
                    <a:pt x="19" y="24"/>
                  </a:cubicBezTo>
                  <a:cubicBezTo>
                    <a:pt x="19" y="26"/>
                    <a:pt x="19" y="26"/>
                    <a:pt x="19" y="26"/>
                  </a:cubicBezTo>
                  <a:cubicBezTo>
                    <a:pt x="20" y="26"/>
                    <a:pt x="20" y="26"/>
                    <a:pt x="20" y="26"/>
                  </a:cubicBezTo>
                  <a:cubicBezTo>
                    <a:pt x="21" y="28"/>
                    <a:pt x="21" y="28"/>
                    <a:pt x="21" y="28"/>
                  </a:cubicBezTo>
                  <a:cubicBezTo>
                    <a:pt x="22" y="28"/>
                    <a:pt x="22" y="28"/>
                    <a:pt x="22" y="28"/>
                  </a:cubicBezTo>
                  <a:cubicBezTo>
                    <a:pt x="23" y="29"/>
                    <a:pt x="23" y="29"/>
                    <a:pt x="23" y="29"/>
                  </a:cubicBezTo>
                  <a:cubicBezTo>
                    <a:pt x="23" y="29"/>
                    <a:pt x="23" y="31"/>
                    <a:pt x="23" y="31"/>
                  </a:cubicBezTo>
                  <a:cubicBezTo>
                    <a:pt x="23" y="31"/>
                    <a:pt x="22" y="33"/>
                    <a:pt x="22" y="33"/>
                  </a:cubicBezTo>
                  <a:cubicBezTo>
                    <a:pt x="22" y="33"/>
                    <a:pt x="23" y="34"/>
                    <a:pt x="23" y="34"/>
                  </a:cubicBezTo>
                  <a:cubicBezTo>
                    <a:pt x="23" y="36"/>
                    <a:pt x="23" y="36"/>
                    <a:pt x="23" y="36"/>
                  </a:cubicBezTo>
                  <a:cubicBezTo>
                    <a:pt x="21" y="39"/>
                    <a:pt x="21" y="39"/>
                    <a:pt x="21" y="39"/>
                  </a:cubicBezTo>
                  <a:cubicBezTo>
                    <a:pt x="21" y="39"/>
                    <a:pt x="21" y="40"/>
                    <a:pt x="21" y="40"/>
                  </a:cubicBezTo>
                  <a:cubicBezTo>
                    <a:pt x="21" y="40"/>
                    <a:pt x="21" y="41"/>
                    <a:pt x="21" y="41"/>
                  </a:cubicBezTo>
                  <a:cubicBezTo>
                    <a:pt x="20" y="41"/>
                    <a:pt x="20" y="41"/>
                    <a:pt x="20" y="41"/>
                  </a:cubicBezTo>
                  <a:cubicBezTo>
                    <a:pt x="19" y="42"/>
                    <a:pt x="19" y="42"/>
                    <a:pt x="19" y="42"/>
                  </a:cubicBezTo>
                  <a:cubicBezTo>
                    <a:pt x="18" y="39"/>
                    <a:pt x="18" y="39"/>
                    <a:pt x="18" y="39"/>
                  </a:cubicBezTo>
                  <a:cubicBezTo>
                    <a:pt x="16" y="41"/>
                    <a:pt x="16" y="41"/>
                    <a:pt x="16" y="41"/>
                  </a:cubicBezTo>
                  <a:cubicBezTo>
                    <a:pt x="13" y="41"/>
                    <a:pt x="13" y="41"/>
                    <a:pt x="13" y="41"/>
                  </a:cubicBezTo>
                  <a:cubicBezTo>
                    <a:pt x="11" y="37"/>
                    <a:pt x="11" y="37"/>
                    <a:pt x="11" y="37"/>
                  </a:cubicBezTo>
                  <a:cubicBezTo>
                    <a:pt x="9" y="37"/>
                    <a:pt x="9" y="37"/>
                    <a:pt x="9" y="37"/>
                  </a:cubicBezTo>
                  <a:cubicBezTo>
                    <a:pt x="9" y="39"/>
                    <a:pt x="9" y="39"/>
                    <a:pt x="9" y="39"/>
                  </a:cubicBezTo>
                  <a:cubicBezTo>
                    <a:pt x="9" y="41"/>
                    <a:pt x="9" y="41"/>
                    <a:pt x="9" y="41"/>
                  </a:cubicBezTo>
                  <a:cubicBezTo>
                    <a:pt x="7" y="41"/>
                    <a:pt x="7" y="41"/>
                    <a:pt x="7" y="41"/>
                  </a:cubicBezTo>
                  <a:cubicBezTo>
                    <a:pt x="6" y="41"/>
                    <a:pt x="6" y="41"/>
                    <a:pt x="6" y="41"/>
                  </a:cubicBezTo>
                  <a:cubicBezTo>
                    <a:pt x="4" y="42"/>
                    <a:pt x="4" y="42"/>
                    <a:pt x="4" y="42"/>
                  </a:cubicBezTo>
                  <a:cubicBezTo>
                    <a:pt x="3" y="41"/>
                    <a:pt x="3" y="41"/>
                    <a:pt x="3" y="41"/>
                  </a:cubicBezTo>
                  <a:cubicBezTo>
                    <a:pt x="3" y="44"/>
                    <a:pt x="3" y="44"/>
                    <a:pt x="3" y="44"/>
                  </a:cubicBezTo>
                  <a:cubicBezTo>
                    <a:pt x="5" y="45"/>
                    <a:pt x="5" y="45"/>
                    <a:pt x="5" y="45"/>
                  </a:cubicBezTo>
                  <a:cubicBezTo>
                    <a:pt x="4" y="46"/>
                    <a:pt x="4" y="46"/>
                    <a:pt x="4" y="46"/>
                  </a:cubicBezTo>
                  <a:cubicBezTo>
                    <a:pt x="5" y="47"/>
                    <a:pt x="5" y="47"/>
                    <a:pt x="5" y="47"/>
                  </a:cubicBezTo>
                  <a:cubicBezTo>
                    <a:pt x="5" y="49"/>
                    <a:pt x="5" y="49"/>
                    <a:pt x="5" y="49"/>
                  </a:cubicBezTo>
                  <a:cubicBezTo>
                    <a:pt x="4" y="50"/>
                    <a:pt x="4" y="50"/>
                    <a:pt x="4" y="50"/>
                  </a:cubicBezTo>
                  <a:cubicBezTo>
                    <a:pt x="4" y="50"/>
                    <a:pt x="4" y="50"/>
                    <a:pt x="4" y="50"/>
                  </a:cubicBezTo>
                  <a:cubicBezTo>
                    <a:pt x="2" y="48"/>
                    <a:pt x="2" y="48"/>
                    <a:pt x="2" y="48"/>
                  </a:cubicBezTo>
                  <a:cubicBezTo>
                    <a:pt x="0" y="51"/>
                    <a:pt x="0" y="51"/>
                    <a:pt x="0" y="51"/>
                  </a:cubicBezTo>
                  <a:cubicBezTo>
                    <a:pt x="0" y="52"/>
                    <a:pt x="0" y="52"/>
                    <a:pt x="1" y="52"/>
                  </a:cubicBezTo>
                  <a:cubicBezTo>
                    <a:pt x="1" y="53"/>
                    <a:pt x="3" y="53"/>
                    <a:pt x="3" y="54"/>
                  </a:cubicBezTo>
                  <a:cubicBezTo>
                    <a:pt x="3" y="55"/>
                    <a:pt x="4" y="56"/>
                    <a:pt x="5" y="56"/>
                  </a:cubicBezTo>
                  <a:cubicBezTo>
                    <a:pt x="5" y="56"/>
                    <a:pt x="5" y="56"/>
                    <a:pt x="5" y="56"/>
                  </a:cubicBezTo>
                  <a:cubicBezTo>
                    <a:pt x="5" y="57"/>
                    <a:pt x="5" y="58"/>
                    <a:pt x="5" y="58"/>
                  </a:cubicBezTo>
                  <a:cubicBezTo>
                    <a:pt x="6" y="59"/>
                    <a:pt x="6" y="59"/>
                    <a:pt x="6" y="59"/>
                  </a:cubicBezTo>
                  <a:cubicBezTo>
                    <a:pt x="9" y="56"/>
                    <a:pt x="9" y="56"/>
                    <a:pt x="9" y="56"/>
                  </a:cubicBezTo>
                  <a:cubicBezTo>
                    <a:pt x="11" y="56"/>
                    <a:pt x="11" y="56"/>
                    <a:pt x="11" y="56"/>
                  </a:cubicBezTo>
                  <a:cubicBezTo>
                    <a:pt x="11" y="54"/>
                    <a:pt x="11" y="54"/>
                    <a:pt x="11" y="54"/>
                  </a:cubicBezTo>
                  <a:cubicBezTo>
                    <a:pt x="12" y="55"/>
                    <a:pt x="12" y="55"/>
                    <a:pt x="12" y="55"/>
                  </a:cubicBezTo>
                  <a:cubicBezTo>
                    <a:pt x="13" y="56"/>
                    <a:pt x="13" y="56"/>
                    <a:pt x="13" y="56"/>
                  </a:cubicBezTo>
                  <a:cubicBezTo>
                    <a:pt x="14" y="56"/>
                    <a:pt x="14" y="56"/>
                    <a:pt x="14" y="56"/>
                  </a:cubicBezTo>
                  <a:cubicBezTo>
                    <a:pt x="16" y="58"/>
                    <a:pt x="16" y="58"/>
                    <a:pt x="16" y="58"/>
                  </a:cubicBezTo>
                  <a:cubicBezTo>
                    <a:pt x="18" y="57"/>
                    <a:pt x="18" y="57"/>
                    <a:pt x="18" y="57"/>
                  </a:cubicBezTo>
                  <a:cubicBezTo>
                    <a:pt x="18" y="55"/>
                    <a:pt x="18" y="55"/>
                    <a:pt x="18" y="55"/>
                  </a:cubicBezTo>
                  <a:cubicBezTo>
                    <a:pt x="18" y="55"/>
                    <a:pt x="18" y="55"/>
                    <a:pt x="18" y="55"/>
                  </a:cubicBezTo>
                  <a:cubicBezTo>
                    <a:pt x="22" y="54"/>
                    <a:pt x="22" y="54"/>
                    <a:pt x="22" y="54"/>
                  </a:cubicBezTo>
                  <a:cubicBezTo>
                    <a:pt x="22" y="58"/>
                    <a:pt x="22" y="58"/>
                    <a:pt x="22" y="58"/>
                  </a:cubicBezTo>
                  <a:cubicBezTo>
                    <a:pt x="25" y="57"/>
                    <a:pt x="25" y="57"/>
                    <a:pt x="25" y="57"/>
                  </a:cubicBezTo>
                  <a:cubicBezTo>
                    <a:pt x="28" y="54"/>
                    <a:pt x="28" y="54"/>
                    <a:pt x="28" y="54"/>
                  </a:cubicBezTo>
                  <a:cubicBezTo>
                    <a:pt x="29" y="54"/>
                    <a:pt x="29" y="54"/>
                    <a:pt x="29" y="54"/>
                  </a:cubicBezTo>
                  <a:cubicBezTo>
                    <a:pt x="30" y="53"/>
                    <a:pt x="30" y="53"/>
                    <a:pt x="30" y="53"/>
                  </a:cubicBezTo>
                  <a:cubicBezTo>
                    <a:pt x="30" y="52"/>
                    <a:pt x="30" y="52"/>
                    <a:pt x="30" y="52"/>
                  </a:cubicBezTo>
                  <a:cubicBezTo>
                    <a:pt x="33" y="51"/>
                    <a:pt x="33" y="51"/>
                    <a:pt x="33" y="51"/>
                  </a:cubicBezTo>
                  <a:cubicBezTo>
                    <a:pt x="35" y="47"/>
                    <a:pt x="35" y="47"/>
                    <a:pt x="35" y="47"/>
                  </a:cubicBezTo>
                  <a:cubicBezTo>
                    <a:pt x="35" y="42"/>
                    <a:pt x="35" y="42"/>
                    <a:pt x="35" y="42"/>
                  </a:cubicBezTo>
                  <a:cubicBezTo>
                    <a:pt x="34" y="41"/>
                    <a:pt x="34" y="41"/>
                    <a:pt x="34" y="41"/>
                  </a:cubicBezTo>
                  <a:cubicBezTo>
                    <a:pt x="35" y="39"/>
                    <a:pt x="35" y="39"/>
                    <a:pt x="35" y="39"/>
                  </a:cubicBezTo>
                  <a:cubicBezTo>
                    <a:pt x="37" y="38"/>
                    <a:pt x="37" y="38"/>
                    <a:pt x="37" y="38"/>
                  </a:cubicBezTo>
                  <a:cubicBezTo>
                    <a:pt x="37" y="38"/>
                    <a:pt x="39" y="34"/>
                    <a:pt x="39" y="34"/>
                  </a:cubicBezTo>
                  <a:cubicBezTo>
                    <a:pt x="39" y="34"/>
                    <a:pt x="40" y="32"/>
                    <a:pt x="40" y="32"/>
                  </a:cubicBezTo>
                  <a:cubicBezTo>
                    <a:pt x="40" y="32"/>
                    <a:pt x="43" y="30"/>
                    <a:pt x="43" y="30"/>
                  </a:cubicBezTo>
                  <a:cubicBezTo>
                    <a:pt x="43" y="30"/>
                    <a:pt x="45" y="28"/>
                    <a:pt x="45" y="28"/>
                  </a:cubicBezTo>
                  <a:cubicBezTo>
                    <a:pt x="45" y="25"/>
                    <a:pt x="45" y="25"/>
                    <a:pt x="45" y="25"/>
                  </a:cubicBezTo>
                  <a:cubicBezTo>
                    <a:pt x="46" y="22"/>
                    <a:pt x="46" y="22"/>
                    <a:pt x="46" y="22"/>
                  </a:cubicBezTo>
                  <a:cubicBezTo>
                    <a:pt x="46" y="18"/>
                    <a:pt x="46" y="18"/>
                    <a:pt x="46" y="18"/>
                  </a:cubicBezTo>
                  <a:cubicBezTo>
                    <a:pt x="47" y="14"/>
                    <a:pt x="47" y="14"/>
                    <a:pt x="47" y="14"/>
                  </a:cubicBezTo>
                  <a:cubicBezTo>
                    <a:pt x="47" y="9"/>
                    <a:pt x="47" y="9"/>
                    <a:pt x="47" y="9"/>
                  </a:cubicBezTo>
                  <a:cubicBezTo>
                    <a:pt x="51" y="3"/>
                    <a:pt x="51" y="3"/>
                    <a:pt x="51" y="3"/>
                  </a:cubicBezTo>
                  <a:cubicBezTo>
                    <a:pt x="51" y="1"/>
                    <a:pt x="51" y="1"/>
                    <a:pt x="51" y="1"/>
                  </a:cubicBezTo>
                  <a:cubicBezTo>
                    <a:pt x="51" y="0"/>
                    <a:pt x="51" y="0"/>
                    <a:pt x="51" y="0"/>
                  </a:cubicBezTo>
                  <a:cubicBezTo>
                    <a:pt x="49" y="0"/>
                    <a:pt x="49" y="0"/>
                    <a:pt x="49" y="0"/>
                  </a:cubicBezTo>
                  <a:lnTo>
                    <a:pt x="48" y="1"/>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60" name="Freeform 919">
              <a:extLst>
                <a:ext uri="{FF2B5EF4-FFF2-40B4-BE49-F238E27FC236}">
                  <a16:creationId xmlns:a16="http://schemas.microsoft.com/office/drawing/2014/main" id="{05E756CA-0062-6A11-F339-40EFC5AF0408}"/>
                </a:ext>
              </a:extLst>
            </p:cNvPr>
            <p:cNvSpPr>
              <a:spLocks/>
            </p:cNvSpPr>
            <p:nvPr/>
          </p:nvSpPr>
          <p:spPr bwMode="auto">
            <a:xfrm>
              <a:off x="5716588" y="4737100"/>
              <a:ext cx="541337" cy="538163"/>
            </a:xfrm>
            <a:custGeom>
              <a:avLst/>
              <a:gdLst>
                <a:gd name="T0" fmla="*/ 122 w 130"/>
                <a:gd name="T1" fmla="*/ 10 h 129"/>
                <a:gd name="T2" fmla="*/ 120 w 130"/>
                <a:gd name="T3" fmla="*/ 6 h 129"/>
                <a:gd name="T4" fmla="*/ 116 w 130"/>
                <a:gd name="T5" fmla="*/ 7 h 129"/>
                <a:gd name="T6" fmla="*/ 106 w 130"/>
                <a:gd name="T7" fmla="*/ 6 h 129"/>
                <a:gd name="T8" fmla="*/ 101 w 130"/>
                <a:gd name="T9" fmla="*/ 1 h 129"/>
                <a:gd name="T10" fmla="*/ 95 w 130"/>
                <a:gd name="T11" fmla="*/ 1 h 129"/>
                <a:gd name="T12" fmla="*/ 89 w 130"/>
                <a:gd name="T13" fmla="*/ 0 h 129"/>
                <a:gd name="T14" fmla="*/ 85 w 130"/>
                <a:gd name="T15" fmla="*/ 4 h 129"/>
                <a:gd name="T16" fmla="*/ 76 w 130"/>
                <a:gd name="T17" fmla="*/ 6 h 129"/>
                <a:gd name="T18" fmla="*/ 62 w 130"/>
                <a:gd name="T19" fmla="*/ 8 h 129"/>
                <a:gd name="T20" fmla="*/ 50 w 130"/>
                <a:gd name="T21" fmla="*/ 2 h 129"/>
                <a:gd name="T22" fmla="*/ 43 w 130"/>
                <a:gd name="T23" fmla="*/ 7 h 129"/>
                <a:gd name="T24" fmla="*/ 44 w 130"/>
                <a:gd name="T25" fmla="*/ 15 h 129"/>
                <a:gd name="T26" fmla="*/ 39 w 130"/>
                <a:gd name="T27" fmla="*/ 30 h 129"/>
                <a:gd name="T28" fmla="*/ 38 w 130"/>
                <a:gd name="T29" fmla="*/ 40 h 129"/>
                <a:gd name="T30" fmla="*/ 32 w 130"/>
                <a:gd name="T31" fmla="*/ 46 h 129"/>
                <a:gd name="T32" fmla="*/ 27 w 130"/>
                <a:gd name="T33" fmla="*/ 53 h 129"/>
                <a:gd name="T34" fmla="*/ 26 w 130"/>
                <a:gd name="T35" fmla="*/ 63 h 129"/>
                <a:gd name="T36" fmla="*/ 22 w 130"/>
                <a:gd name="T37" fmla="*/ 66 h 129"/>
                <a:gd name="T38" fmla="*/ 15 w 130"/>
                <a:gd name="T39" fmla="*/ 70 h 129"/>
                <a:gd name="T40" fmla="*/ 11 w 130"/>
                <a:gd name="T41" fmla="*/ 67 h 129"/>
                <a:gd name="T42" fmla="*/ 7 w 130"/>
                <a:gd name="T43" fmla="*/ 68 h 129"/>
                <a:gd name="T44" fmla="*/ 2 w 130"/>
                <a:gd name="T45" fmla="*/ 76 h 129"/>
                <a:gd name="T46" fmla="*/ 1 w 130"/>
                <a:gd name="T47" fmla="*/ 77 h 129"/>
                <a:gd name="T48" fmla="*/ 29 w 130"/>
                <a:gd name="T49" fmla="*/ 76 h 129"/>
                <a:gd name="T50" fmla="*/ 32 w 130"/>
                <a:gd name="T51" fmla="*/ 85 h 129"/>
                <a:gd name="T52" fmla="*/ 40 w 130"/>
                <a:gd name="T53" fmla="*/ 92 h 129"/>
                <a:gd name="T54" fmla="*/ 49 w 130"/>
                <a:gd name="T55" fmla="*/ 91 h 129"/>
                <a:gd name="T56" fmla="*/ 57 w 130"/>
                <a:gd name="T57" fmla="*/ 86 h 129"/>
                <a:gd name="T58" fmla="*/ 66 w 130"/>
                <a:gd name="T59" fmla="*/ 94 h 129"/>
                <a:gd name="T60" fmla="*/ 65 w 130"/>
                <a:gd name="T61" fmla="*/ 101 h 129"/>
                <a:gd name="T62" fmla="*/ 69 w 130"/>
                <a:gd name="T63" fmla="*/ 110 h 129"/>
                <a:gd name="T64" fmla="*/ 68 w 130"/>
                <a:gd name="T65" fmla="*/ 113 h 129"/>
                <a:gd name="T66" fmla="*/ 72 w 130"/>
                <a:gd name="T67" fmla="*/ 112 h 129"/>
                <a:gd name="T68" fmla="*/ 76 w 130"/>
                <a:gd name="T69" fmla="*/ 111 h 129"/>
                <a:gd name="T70" fmla="*/ 79 w 130"/>
                <a:gd name="T71" fmla="*/ 112 h 129"/>
                <a:gd name="T72" fmla="*/ 82 w 130"/>
                <a:gd name="T73" fmla="*/ 114 h 129"/>
                <a:gd name="T74" fmla="*/ 84 w 130"/>
                <a:gd name="T75" fmla="*/ 115 h 129"/>
                <a:gd name="T76" fmla="*/ 91 w 130"/>
                <a:gd name="T77" fmla="*/ 117 h 129"/>
                <a:gd name="T78" fmla="*/ 100 w 130"/>
                <a:gd name="T79" fmla="*/ 118 h 129"/>
                <a:gd name="T80" fmla="*/ 102 w 130"/>
                <a:gd name="T81" fmla="*/ 116 h 129"/>
                <a:gd name="T82" fmla="*/ 107 w 130"/>
                <a:gd name="T83" fmla="*/ 120 h 129"/>
                <a:gd name="T84" fmla="*/ 111 w 130"/>
                <a:gd name="T85" fmla="*/ 124 h 129"/>
                <a:gd name="T86" fmla="*/ 115 w 130"/>
                <a:gd name="T87" fmla="*/ 129 h 129"/>
                <a:gd name="T88" fmla="*/ 119 w 130"/>
                <a:gd name="T89" fmla="*/ 127 h 129"/>
                <a:gd name="T90" fmla="*/ 119 w 130"/>
                <a:gd name="T91" fmla="*/ 129 h 129"/>
                <a:gd name="T92" fmla="*/ 117 w 130"/>
                <a:gd name="T93" fmla="*/ 120 h 129"/>
                <a:gd name="T94" fmla="*/ 113 w 130"/>
                <a:gd name="T95" fmla="*/ 119 h 129"/>
                <a:gd name="T96" fmla="*/ 112 w 130"/>
                <a:gd name="T97" fmla="*/ 109 h 129"/>
                <a:gd name="T98" fmla="*/ 112 w 130"/>
                <a:gd name="T99" fmla="*/ 106 h 129"/>
                <a:gd name="T100" fmla="*/ 112 w 130"/>
                <a:gd name="T101" fmla="*/ 103 h 129"/>
                <a:gd name="T102" fmla="*/ 114 w 130"/>
                <a:gd name="T103" fmla="*/ 95 h 129"/>
                <a:gd name="T104" fmla="*/ 126 w 130"/>
                <a:gd name="T105" fmla="*/ 93 h 129"/>
                <a:gd name="T106" fmla="*/ 118 w 130"/>
                <a:gd name="T107" fmla="*/ 77 h 129"/>
                <a:gd name="T108" fmla="*/ 117 w 130"/>
                <a:gd name="T109" fmla="*/ 67 h 129"/>
                <a:gd name="T110" fmla="*/ 114 w 130"/>
                <a:gd name="T111" fmla="*/ 55 h 129"/>
                <a:gd name="T112" fmla="*/ 115 w 130"/>
                <a:gd name="T113" fmla="*/ 51 h 129"/>
                <a:gd name="T114" fmla="*/ 119 w 130"/>
                <a:gd name="T115" fmla="*/ 46 h 129"/>
                <a:gd name="T116" fmla="*/ 130 w 130"/>
                <a:gd name="T117" fmla="*/ 22 h 129"/>
                <a:gd name="T118" fmla="*/ 127 w 130"/>
                <a:gd name="T119" fmla="*/ 18 h 129"/>
                <a:gd name="T120" fmla="*/ 127 w 130"/>
                <a:gd name="T121" fmla="*/ 14 h 129"/>
                <a:gd name="T122" fmla="*/ 125 w 130"/>
                <a:gd name="T123" fmla="*/ 12 h 1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30" h="129">
                  <a:moveTo>
                    <a:pt x="125" y="12"/>
                  </a:moveTo>
                  <a:cubicBezTo>
                    <a:pt x="125" y="10"/>
                    <a:pt x="125" y="10"/>
                    <a:pt x="125" y="10"/>
                  </a:cubicBezTo>
                  <a:cubicBezTo>
                    <a:pt x="122" y="10"/>
                    <a:pt x="122" y="10"/>
                    <a:pt x="122" y="10"/>
                  </a:cubicBezTo>
                  <a:cubicBezTo>
                    <a:pt x="122" y="9"/>
                    <a:pt x="122" y="9"/>
                    <a:pt x="122" y="9"/>
                  </a:cubicBezTo>
                  <a:cubicBezTo>
                    <a:pt x="120" y="7"/>
                    <a:pt x="120" y="7"/>
                    <a:pt x="120" y="7"/>
                  </a:cubicBezTo>
                  <a:cubicBezTo>
                    <a:pt x="120" y="6"/>
                    <a:pt x="120" y="6"/>
                    <a:pt x="120" y="6"/>
                  </a:cubicBezTo>
                  <a:cubicBezTo>
                    <a:pt x="118" y="5"/>
                    <a:pt x="118" y="5"/>
                    <a:pt x="118" y="5"/>
                  </a:cubicBezTo>
                  <a:cubicBezTo>
                    <a:pt x="117" y="7"/>
                    <a:pt x="117" y="7"/>
                    <a:pt x="117" y="7"/>
                  </a:cubicBezTo>
                  <a:cubicBezTo>
                    <a:pt x="116" y="7"/>
                    <a:pt x="116" y="7"/>
                    <a:pt x="116" y="7"/>
                  </a:cubicBezTo>
                  <a:cubicBezTo>
                    <a:pt x="113" y="6"/>
                    <a:pt x="113" y="6"/>
                    <a:pt x="113" y="6"/>
                  </a:cubicBezTo>
                  <a:cubicBezTo>
                    <a:pt x="110" y="8"/>
                    <a:pt x="110" y="8"/>
                    <a:pt x="110" y="8"/>
                  </a:cubicBezTo>
                  <a:cubicBezTo>
                    <a:pt x="106" y="6"/>
                    <a:pt x="106" y="6"/>
                    <a:pt x="106" y="6"/>
                  </a:cubicBezTo>
                  <a:cubicBezTo>
                    <a:pt x="106" y="4"/>
                    <a:pt x="106" y="4"/>
                    <a:pt x="106" y="4"/>
                  </a:cubicBezTo>
                  <a:cubicBezTo>
                    <a:pt x="103" y="2"/>
                    <a:pt x="103" y="2"/>
                    <a:pt x="103" y="2"/>
                  </a:cubicBezTo>
                  <a:cubicBezTo>
                    <a:pt x="103" y="2"/>
                    <a:pt x="102" y="1"/>
                    <a:pt x="101" y="1"/>
                  </a:cubicBezTo>
                  <a:cubicBezTo>
                    <a:pt x="101" y="1"/>
                    <a:pt x="100" y="3"/>
                    <a:pt x="100" y="3"/>
                  </a:cubicBezTo>
                  <a:cubicBezTo>
                    <a:pt x="97" y="3"/>
                    <a:pt x="97" y="3"/>
                    <a:pt x="97" y="3"/>
                  </a:cubicBezTo>
                  <a:cubicBezTo>
                    <a:pt x="95" y="1"/>
                    <a:pt x="95" y="1"/>
                    <a:pt x="95" y="1"/>
                  </a:cubicBezTo>
                  <a:cubicBezTo>
                    <a:pt x="93" y="1"/>
                    <a:pt x="93" y="1"/>
                    <a:pt x="93" y="1"/>
                  </a:cubicBezTo>
                  <a:cubicBezTo>
                    <a:pt x="91" y="0"/>
                    <a:pt x="91" y="0"/>
                    <a:pt x="91" y="0"/>
                  </a:cubicBezTo>
                  <a:cubicBezTo>
                    <a:pt x="89" y="0"/>
                    <a:pt x="89" y="0"/>
                    <a:pt x="89" y="0"/>
                  </a:cubicBezTo>
                  <a:cubicBezTo>
                    <a:pt x="89" y="2"/>
                    <a:pt x="89" y="2"/>
                    <a:pt x="89" y="2"/>
                  </a:cubicBezTo>
                  <a:cubicBezTo>
                    <a:pt x="88" y="3"/>
                    <a:pt x="88" y="3"/>
                    <a:pt x="88" y="3"/>
                  </a:cubicBezTo>
                  <a:cubicBezTo>
                    <a:pt x="85" y="4"/>
                    <a:pt x="85" y="4"/>
                    <a:pt x="85" y="4"/>
                  </a:cubicBezTo>
                  <a:cubicBezTo>
                    <a:pt x="83" y="2"/>
                    <a:pt x="83" y="2"/>
                    <a:pt x="83" y="2"/>
                  </a:cubicBezTo>
                  <a:cubicBezTo>
                    <a:pt x="82" y="3"/>
                    <a:pt x="82" y="3"/>
                    <a:pt x="82" y="3"/>
                  </a:cubicBezTo>
                  <a:cubicBezTo>
                    <a:pt x="76" y="6"/>
                    <a:pt x="76" y="6"/>
                    <a:pt x="76" y="6"/>
                  </a:cubicBezTo>
                  <a:cubicBezTo>
                    <a:pt x="73" y="4"/>
                    <a:pt x="73" y="4"/>
                    <a:pt x="73" y="4"/>
                  </a:cubicBezTo>
                  <a:cubicBezTo>
                    <a:pt x="70" y="8"/>
                    <a:pt x="70" y="8"/>
                    <a:pt x="70" y="8"/>
                  </a:cubicBezTo>
                  <a:cubicBezTo>
                    <a:pt x="62" y="8"/>
                    <a:pt x="62" y="8"/>
                    <a:pt x="62" y="8"/>
                  </a:cubicBezTo>
                  <a:cubicBezTo>
                    <a:pt x="57" y="6"/>
                    <a:pt x="57" y="6"/>
                    <a:pt x="57" y="6"/>
                  </a:cubicBezTo>
                  <a:cubicBezTo>
                    <a:pt x="54" y="3"/>
                    <a:pt x="54" y="3"/>
                    <a:pt x="54" y="3"/>
                  </a:cubicBezTo>
                  <a:cubicBezTo>
                    <a:pt x="50" y="2"/>
                    <a:pt x="50" y="2"/>
                    <a:pt x="50" y="2"/>
                  </a:cubicBezTo>
                  <a:cubicBezTo>
                    <a:pt x="47" y="3"/>
                    <a:pt x="47" y="3"/>
                    <a:pt x="47" y="3"/>
                  </a:cubicBezTo>
                  <a:cubicBezTo>
                    <a:pt x="45" y="6"/>
                    <a:pt x="45" y="6"/>
                    <a:pt x="45" y="6"/>
                  </a:cubicBezTo>
                  <a:cubicBezTo>
                    <a:pt x="43" y="7"/>
                    <a:pt x="43" y="7"/>
                    <a:pt x="43" y="7"/>
                  </a:cubicBezTo>
                  <a:cubicBezTo>
                    <a:pt x="44" y="12"/>
                    <a:pt x="44" y="12"/>
                    <a:pt x="44" y="12"/>
                  </a:cubicBezTo>
                  <a:cubicBezTo>
                    <a:pt x="44" y="13"/>
                    <a:pt x="44" y="13"/>
                    <a:pt x="44" y="13"/>
                  </a:cubicBezTo>
                  <a:cubicBezTo>
                    <a:pt x="44" y="15"/>
                    <a:pt x="44" y="15"/>
                    <a:pt x="44" y="15"/>
                  </a:cubicBezTo>
                  <a:cubicBezTo>
                    <a:pt x="40" y="21"/>
                    <a:pt x="40" y="21"/>
                    <a:pt x="40" y="21"/>
                  </a:cubicBezTo>
                  <a:cubicBezTo>
                    <a:pt x="40" y="26"/>
                    <a:pt x="40" y="26"/>
                    <a:pt x="40" y="26"/>
                  </a:cubicBezTo>
                  <a:cubicBezTo>
                    <a:pt x="39" y="30"/>
                    <a:pt x="39" y="30"/>
                    <a:pt x="39" y="30"/>
                  </a:cubicBezTo>
                  <a:cubicBezTo>
                    <a:pt x="39" y="34"/>
                    <a:pt x="39" y="34"/>
                    <a:pt x="39" y="34"/>
                  </a:cubicBezTo>
                  <a:cubicBezTo>
                    <a:pt x="38" y="37"/>
                    <a:pt x="38" y="37"/>
                    <a:pt x="38" y="37"/>
                  </a:cubicBezTo>
                  <a:cubicBezTo>
                    <a:pt x="38" y="40"/>
                    <a:pt x="38" y="40"/>
                    <a:pt x="38" y="40"/>
                  </a:cubicBezTo>
                  <a:cubicBezTo>
                    <a:pt x="38" y="40"/>
                    <a:pt x="36" y="42"/>
                    <a:pt x="36" y="42"/>
                  </a:cubicBezTo>
                  <a:cubicBezTo>
                    <a:pt x="36" y="42"/>
                    <a:pt x="33" y="44"/>
                    <a:pt x="33" y="44"/>
                  </a:cubicBezTo>
                  <a:cubicBezTo>
                    <a:pt x="33" y="44"/>
                    <a:pt x="32" y="46"/>
                    <a:pt x="32" y="46"/>
                  </a:cubicBezTo>
                  <a:cubicBezTo>
                    <a:pt x="32" y="46"/>
                    <a:pt x="30" y="50"/>
                    <a:pt x="30" y="50"/>
                  </a:cubicBezTo>
                  <a:cubicBezTo>
                    <a:pt x="28" y="51"/>
                    <a:pt x="28" y="51"/>
                    <a:pt x="28" y="51"/>
                  </a:cubicBezTo>
                  <a:cubicBezTo>
                    <a:pt x="27" y="53"/>
                    <a:pt x="27" y="53"/>
                    <a:pt x="27" y="53"/>
                  </a:cubicBezTo>
                  <a:cubicBezTo>
                    <a:pt x="28" y="54"/>
                    <a:pt x="28" y="54"/>
                    <a:pt x="28" y="54"/>
                  </a:cubicBezTo>
                  <a:cubicBezTo>
                    <a:pt x="28" y="59"/>
                    <a:pt x="28" y="59"/>
                    <a:pt x="28" y="59"/>
                  </a:cubicBezTo>
                  <a:cubicBezTo>
                    <a:pt x="26" y="63"/>
                    <a:pt x="26" y="63"/>
                    <a:pt x="26" y="63"/>
                  </a:cubicBezTo>
                  <a:cubicBezTo>
                    <a:pt x="23" y="64"/>
                    <a:pt x="23" y="64"/>
                    <a:pt x="23" y="64"/>
                  </a:cubicBezTo>
                  <a:cubicBezTo>
                    <a:pt x="23" y="65"/>
                    <a:pt x="23" y="65"/>
                    <a:pt x="23" y="65"/>
                  </a:cubicBezTo>
                  <a:cubicBezTo>
                    <a:pt x="22" y="66"/>
                    <a:pt x="22" y="66"/>
                    <a:pt x="22" y="66"/>
                  </a:cubicBezTo>
                  <a:cubicBezTo>
                    <a:pt x="21" y="66"/>
                    <a:pt x="21" y="66"/>
                    <a:pt x="21" y="66"/>
                  </a:cubicBezTo>
                  <a:cubicBezTo>
                    <a:pt x="18" y="69"/>
                    <a:pt x="18" y="69"/>
                    <a:pt x="18" y="69"/>
                  </a:cubicBezTo>
                  <a:cubicBezTo>
                    <a:pt x="15" y="70"/>
                    <a:pt x="15" y="70"/>
                    <a:pt x="15" y="70"/>
                  </a:cubicBezTo>
                  <a:cubicBezTo>
                    <a:pt x="15" y="66"/>
                    <a:pt x="15" y="66"/>
                    <a:pt x="15" y="66"/>
                  </a:cubicBezTo>
                  <a:cubicBezTo>
                    <a:pt x="11" y="67"/>
                    <a:pt x="11" y="67"/>
                    <a:pt x="11" y="67"/>
                  </a:cubicBezTo>
                  <a:cubicBezTo>
                    <a:pt x="11" y="67"/>
                    <a:pt x="11" y="67"/>
                    <a:pt x="11" y="67"/>
                  </a:cubicBezTo>
                  <a:cubicBezTo>
                    <a:pt x="11" y="69"/>
                    <a:pt x="11" y="69"/>
                    <a:pt x="11" y="69"/>
                  </a:cubicBezTo>
                  <a:cubicBezTo>
                    <a:pt x="9" y="70"/>
                    <a:pt x="9" y="70"/>
                    <a:pt x="9" y="70"/>
                  </a:cubicBezTo>
                  <a:cubicBezTo>
                    <a:pt x="7" y="68"/>
                    <a:pt x="7" y="68"/>
                    <a:pt x="7" y="68"/>
                  </a:cubicBezTo>
                  <a:cubicBezTo>
                    <a:pt x="2" y="71"/>
                    <a:pt x="2" y="71"/>
                    <a:pt x="2" y="71"/>
                  </a:cubicBezTo>
                  <a:cubicBezTo>
                    <a:pt x="2" y="72"/>
                    <a:pt x="2" y="72"/>
                    <a:pt x="2" y="72"/>
                  </a:cubicBezTo>
                  <a:cubicBezTo>
                    <a:pt x="2" y="76"/>
                    <a:pt x="2" y="76"/>
                    <a:pt x="2" y="76"/>
                  </a:cubicBezTo>
                  <a:cubicBezTo>
                    <a:pt x="1" y="76"/>
                    <a:pt x="1" y="76"/>
                    <a:pt x="1" y="76"/>
                  </a:cubicBezTo>
                  <a:cubicBezTo>
                    <a:pt x="1" y="76"/>
                    <a:pt x="1" y="76"/>
                    <a:pt x="1" y="76"/>
                  </a:cubicBezTo>
                  <a:cubicBezTo>
                    <a:pt x="0" y="76"/>
                    <a:pt x="0" y="76"/>
                    <a:pt x="1" y="77"/>
                  </a:cubicBezTo>
                  <a:cubicBezTo>
                    <a:pt x="1" y="77"/>
                    <a:pt x="2" y="77"/>
                    <a:pt x="2" y="78"/>
                  </a:cubicBezTo>
                  <a:cubicBezTo>
                    <a:pt x="6" y="76"/>
                    <a:pt x="6" y="76"/>
                    <a:pt x="6" y="76"/>
                  </a:cubicBezTo>
                  <a:cubicBezTo>
                    <a:pt x="29" y="76"/>
                    <a:pt x="29" y="76"/>
                    <a:pt x="29" y="76"/>
                  </a:cubicBezTo>
                  <a:cubicBezTo>
                    <a:pt x="31" y="79"/>
                    <a:pt x="31" y="79"/>
                    <a:pt x="31" y="79"/>
                  </a:cubicBezTo>
                  <a:cubicBezTo>
                    <a:pt x="31" y="80"/>
                    <a:pt x="31" y="80"/>
                    <a:pt x="31" y="80"/>
                  </a:cubicBezTo>
                  <a:cubicBezTo>
                    <a:pt x="32" y="85"/>
                    <a:pt x="32" y="85"/>
                    <a:pt x="32" y="85"/>
                  </a:cubicBezTo>
                  <a:cubicBezTo>
                    <a:pt x="34" y="88"/>
                    <a:pt x="34" y="88"/>
                    <a:pt x="34" y="88"/>
                  </a:cubicBezTo>
                  <a:cubicBezTo>
                    <a:pt x="36" y="92"/>
                    <a:pt x="36" y="92"/>
                    <a:pt x="36" y="92"/>
                  </a:cubicBezTo>
                  <a:cubicBezTo>
                    <a:pt x="40" y="92"/>
                    <a:pt x="40" y="92"/>
                    <a:pt x="40" y="92"/>
                  </a:cubicBezTo>
                  <a:cubicBezTo>
                    <a:pt x="43" y="90"/>
                    <a:pt x="43" y="90"/>
                    <a:pt x="43" y="90"/>
                  </a:cubicBezTo>
                  <a:cubicBezTo>
                    <a:pt x="46" y="91"/>
                    <a:pt x="46" y="91"/>
                    <a:pt x="46" y="91"/>
                  </a:cubicBezTo>
                  <a:cubicBezTo>
                    <a:pt x="49" y="91"/>
                    <a:pt x="49" y="91"/>
                    <a:pt x="49" y="91"/>
                  </a:cubicBezTo>
                  <a:cubicBezTo>
                    <a:pt x="50" y="84"/>
                    <a:pt x="50" y="84"/>
                    <a:pt x="50" y="84"/>
                  </a:cubicBezTo>
                  <a:cubicBezTo>
                    <a:pt x="58" y="84"/>
                    <a:pt x="58" y="84"/>
                    <a:pt x="58" y="84"/>
                  </a:cubicBezTo>
                  <a:cubicBezTo>
                    <a:pt x="57" y="86"/>
                    <a:pt x="57" y="86"/>
                    <a:pt x="57" y="86"/>
                  </a:cubicBezTo>
                  <a:cubicBezTo>
                    <a:pt x="65" y="86"/>
                    <a:pt x="65" y="86"/>
                    <a:pt x="65" y="86"/>
                  </a:cubicBezTo>
                  <a:cubicBezTo>
                    <a:pt x="65" y="91"/>
                    <a:pt x="65" y="91"/>
                    <a:pt x="65" y="91"/>
                  </a:cubicBezTo>
                  <a:cubicBezTo>
                    <a:pt x="66" y="94"/>
                    <a:pt x="66" y="94"/>
                    <a:pt x="66" y="94"/>
                  </a:cubicBezTo>
                  <a:cubicBezTo>
                    <a:pt x="66" y="99"/>
                    <a:pt x="66" y="99"/>
                    <a:pt x="66" y="99"/>
                  </a:cubicBezTo>
                  <a:cubicBezTo>
                    <a:pt x="65" y="100"/>
                    <a:pt x="65" y="100"/>
                    <a:pt x="65" y="100"/>
                  </a:cubicBezTo>
                  <a:cubicBezTo>
                    <a:pt x="65" y="101"/>
                    <a:pt x="65" y="101"/>
                    <a:pt x="65" y="101"/>
                  </a:cubicBezTo>
                  <a:cubicBezTo>
                    <a:pt x="68" y="104"/>
                    <a:pt x="68" y="104"/>
                    <a:pt x="68" y="104"/>
                  </a:cubicBezTo>
                  <a:cubicBezTo>
                    <a:pt x="69" y="107"/>
                    <a:pt x="69" y="107"/>
                    <a:pt x="69" y="107"/>
                  </a:cubicBezTo>
                  <a:cubicBezTo>
                    <a:pt x="69" y="110"/>
                    <a:pt x="69" y="110"/>
                    <a:pt x="69" y="110"/>
                  </a:cubicBezTo>
                  <a:cubicBezTo>
                    <a:pt x="68" y="111"/>
                    <a:pt x="68" y="111"/>
                    <a:pt x="68" y="111"/>
                  </a:cubicBezTo>
                  <a:cubicBezTo>
                    <a:pt x="68" y="112"/>
                    <a:pt x="68" y="112"/>
                    <a:pt x="68" y="112"/>
                  </a:cubicBezTo>
                  <a:cubicBezTo>
                    <a:pt x="68" y="113"/>
                    <a:pt x="68" y="113"/>
                    <a:pt x="68" y="113"/>
                  </a:cubicBezTo>
                  <a:cubicBezTo>
                    <a:pt x="69" y="114"/>
                    <a:pt x="69" y="114"/>
                    <a:pt x="69" y="114"/>
                  </a:cubicBezTo>
                  <a:cubicBezTo>
                    <a:pt x="70" y="112"/>
                    <a:pt x="70" y="112"/>
                    <a:pt x="70" y="112"/>
                  </a:cubicBezTo>
                  <a:cubicBezTo>
                    <a:pt x="72" y="112"/>
                    <a:pt x="72" y="112"/>
                    <a:pt x="72" y="112"/>
                  </a:cubicBezTo>
                  <a:cubicBezTo>
                    <a:pt x="72" y="112"/>
                    <a:pt x="72" y="112"/>
                    <a:pt x="72" y="112"/>
                  </a:cubicBezTo>
                  <a:cubicBezTo>
                    <a:pt x="75" y="112"/>
                    <a:pt x="75" y="112"/>
                    <a:pt x="75" y="112"/>
                  </a:cubicBezTo>
                  <a:cubicBezTo>
                    <a:pt x="76" y="111"/>
                    <a:pt x="76" y="111"/>
                    <a:pt x="76" y="111"/>
                  </a:cubicBezTo>
                  <a:cubicBezTo>
                    <a:pt x="77" y="111"/>
                    <a:pt x="77" y="111"/>
                    <a:pt x="77" y="111"/>
                  </a:cubicBezTo>
                  <a:cubicBezTo>
                    <a:pt x="77" y="111"/>
                    <a:pt x="78" y="112"/>
                    <a:pt x="78" y="112"/>
                  </a:cubicBezTo>
                  <a:cubicBezTo>
                    <a:pt x="78" y="112"/>
                    <a:pt x="79" y="112"/>
                    <a:pt x="79" y="112"/>
                  </a:cubicBezTo>
                  <a:cubicBezTo>
                    <a:pt x="81" y="111"/>
                    <a:pt x="81" y="111"/>
                    <a:pt x="81" y="111"/>
                  </a:cubicBezTo>
                  <a:cubicBezTo>
                    <a:pt x="83" y="112"/>
                    <a:pt x="83" y="112"/>
                    <a:pt x="83" y="112"/>
                  </a:cubicBezTo>
                  <a:cubicBezTo>
                    <a:pt x="82" y="114"/>
                    <a:pt x="82" y="114"/>
                    <a:pt x="82" y="114"/>
                  </a:cubicBezTo>
                  <a:cubicBezTo>
                    <a:pt x="82" y="115"/>
                    <a:pt x="82" y="115"/>
                    <a:pt x="82" y="115"/>
                  </a:cubicBezTo>
                  <a:cubicBezTo>
                    <a:pt x="83" y="115"/>
                    <a:pt x="83" y="115"/>
                    <a:pt x="83" y="115"/>
                  </a:cubicBezTo>
                  <a:cubicBezTo>
                    <a:pt x="84" y="115"/>
                    <a:pt x="84" y="115"/>
                    <a:pt x="84" y="115"/>
                  </a:cubicBezTo>
                  <a:cubicBezTo>
                    <a:pt x="90" y="113"/>
                    <a:pt x="90" y="113"/>
                    <a:pt x="90" y="113"/>
                  </a:cubicBezTo>
                  <a:cubicBezTo>
                    <a:pt x="90" y="116"/>
                    <a:pt x="90" y="116"/>
                    <a:pt x="90" y="116"/>
                  </a:cubicBezTo>
                  <a:cubicBezTo>
                    <a:pt x="91" y="117"/>
                    <a:pt x="91" y="117"/>
                    <a:pt x="91" y="117"/>
                  </a:cubicBezTo>
                  <a:cubicBezTo>
                    <a:pt x="93" y="117"/>
                    <a:pt x="93" y="117"/>
                    <a:pt x="93" y="117"/>
                  </a:cubicBezTo>
                  <a:cubicBezTo>
                    <a:pt x="94" y="118"/>
                    <a:pt x="94" y="118"/>
                    <a:pt x="94" y="118"/>
                  </a:cubicBezTo>
                  <a:cubicBezTo>
                    <a:pt x="100" y="118"/>
                    <a:pt x="100" y="118"/>
                    <a:pt x="100" y="118"/>
                  </a:cubicBezTo>
                  <a:cubicBezTo>
                    <a:pt x="101" y="118"/>
                    <a:pt x="101" y="118"/>
                    <a:pt x="101" y="118"/>
                  </a:cubicBezTo>
                  <a:cubicBezTo>
                    <a:pt x="101" y="116"/>
                    <a:pt x="101" y="116"/>
                    <a:pt x="101" y="116"/>
                  </a:cubicBezTo>
                  <a:cubicBezTo>
                    <a:pt x="102" y="116"/>
                    <a:pt x="102" y="116"/>
                    <a:pt x="102" y="116"/>
                  </a:cubicBezTo>
                  <a:cubicBezTo>
                    <a:pt x="102" y="118"/>
                    <a:pt x="102" y="118"/>
                    <a:pt x="102" y="118"/>
                  </a:cubicBezTo>
                  <a:cubicBezTo>
                    <a:pt x="105" y="120"/>
                    <a:pt x="105" y="120"/>
                    <a:pt x="105" y="120"/>
                  </a:cubicBezTo>
                  <a:cubicBezTo>
                    <a:pt x="107" y="120"/>
                    <a:pt x="107" y="120"/>
                    <a:pt x="107" y="120"/>
                  </a:cubicBezTo>
                  <a:cubicBezTo>
                    <a:pt x="109" y="122"/>
                    <a:pt x="109" y="122"/>
                    <a:pt x="109" y="122"/>
                  </a:cubicBezTo>
                  <a:cubicBezTo>
                    <a:pt x="111" y="122"/>
                    <a:pt x="111" y="122"/>
                    <a:pt x="111" y="122"/>
                  </a:cubicBezTo>
                  <a:cubicBezTo>
                    <a:pt x="111" y="124"/>
                    <a:pt x="111" y="124"/>
                    <a:pt x="111" y="124"/>
                  </a:cubicBezTo>
                  <a:cubicBezTo>
                    <a:pt x="113" y="125"/>
                    <a:pt x="113" y="125"/>
                    <a:pt x="113" y="125"/>
                  </a:cubicBezTo>
                  <a:cubicBezTo>
                    <a:pt x="113" y="127"/>
                    <a:pt x="113" y="127"/>
                    <a:pt x="113" y="127"/>
                  </a:cubicBezTo>
                  <a:cubicBezTo>
                    <a:pt x="115" y="129"/>
                    <a:pt x="115" y="129"/>
                    <a:pt x="115" y="129"/>
                  </a:cubicBezTo>
                  <a:cubicBezTo>
                    <a:pt x="116" y="129"/>
                    <a:pt x="116" y="129"/>
                    <a:pt x="116" y="129"/>
                  </a:cubicBezTo>
                  <a:cubicBezTo>
                    <a:pt x="118" y="127"/>
                    <a:pt x="118" y="127"/>
                    <a:pt x="118" y="127"/>
                  </a:cubicBezTo>
                  <a:cubicBezTo>
                    <a:pt x="119" y="127"/>
                    <a:pt x="119" y="127"/>
                    <a:pt x="119" y="127"/>
                  </a:cubicBezTo>
                  <a:cubicBezTo>
                    <a:pt x="119" y="128"/>
                    <a:pt x="119" y="128"/>
                    <a:pt x="119" y="128"/>
                  </a:cubicBezTo>
                  <a:cubicBezTo>
                    <a:pt x="119" y="128"/>
                    <a:pt x="119" y="128"/>
                    <a:pt x="119" y="128"/>
                  </a:cubicBezTo>
                  <a:cubicBezTo>
                    <a:pt x="119" y="129"/>
                    <a:pt x="119" y="129"/>
                    <a:pt x="119" y="129"/>
                  </a:cubicBezTo>
                  <a:cubicBezTo>
                    <a:pt x="120" y="129"/>
                    <a:pt x="120" y="129"/>
                    <a:pt x="120" y="129"/>
                  </a:cubicBezTo>
                  <a:cubicBezTo>
                    <a:pt x="120" y="120"/>
                    <a:pt x="120" y="120"/>
                    <a:pt x="120" y="120"/>
                  </a:cubicBezTo>
                  <a:cubicBezTo>
                    <a:pt x="117" y="120"/>
                    <a:pt x="117" y="120"/>
                    <a:pt x="117" y="120"/>
                  </a:cubicBezTo>
                  <a:cubicBezTo>
                    <a:pt x="117" y="122"/>
                    <a:pt x="117" y="122"/>
                    <a:pt x="117" y="122"/>
                  </a:cubicBezTo>
                  <a:cubicBezTo>
                    <a:pt x="114" y="121"/>
                    <a:pt x="114" y="121"/>
                    <a:pt x="114" y="121"/>
                  </a:cubicBezTo>
                  <a:cubicBezTo>
                    <a:pt x="113" y="119"/>
                    <a:pt x="113" y="119"/>
                    <a:pt x="113" y="119"/>
                  </a:cubicBezTo>
                  <a:cubicBezTo>
                    <a:pt x="110" y="118"/>
                    <a:pt x="110" y="118"/>
                    <a:pt x="110" y="118"/>
                  </a:cubicBezTo>
                  <a:cubicBezTo>
                    <a:pt x="110" y="115"/>
                    <a:pt x="110" y="115"/>
                    <a:pt x="110" y="115"/>
                  </a:cubicBezTo>
                  <a:cubicBezTo>
                    <a:pt x="112" y="109"/>
                    <a:pt x="112" y="109"/>
                    <a:pt x="112" y="109"/>
                  </a:cubicBezTo>
                  <a:cubicBezTo>
                    <a:pt x="112" y="108"/>
                    <a:pt x="112" y="108"/>
                    <a:pt x="112" y="108"/>
                  </a:cubicBezTo>
                  <a:cubicBezTo>
                    <a:pt x="111" y="107"/>
                    <a:pt x="111" y="107"/>
                    <a:pt x="111" y="107"/>
                  </a:cubicBezTo>
                  <a:cubicBezTo>
                    <a:pt x="112" y="106"/>
                    <a:pt x="112" y="106"/>
                    <a:pt x="112" y="106"/>
                  </a:cubicBezTo>
                  <a:cubicBezTo>
                    <a:pt x="112" y="104"/>
                    <a:pt x="112" y="104"/>
                    <a:pt x="112" y="104"/>
                  </a:cubicBezTo>
                  <a:cubicBezTo>
                    <a:pt x="112" y="104"/>
                    <a:pt x="112" y="104"/>
                    <a:pt x="112" y="104"/>
                  </a:cubicBezTo>
                  <a:cubicBezTo>
                    <a:pt x="112" y="103"/>
                    <a:pt x="112" y="103"/>
                    <a:pt x="112" y="103"/>
                  </a:cubicBezTo>
                  <a:cubicBezTo>
                    <a:pt x="110" y="100"/>
                    <a:pt x="110" y="100"/>
                    <a:pt x="110" y="100"/>
                  </a:cubicBezTo>
                  <a:cubicBezTo>
                    <a:pt x="114" y="96"/>
                    <a:pt x="114" y="96"/>
                    <a:pt x="114" y="96"/>
                  </a:cubicBezTo>
                  <a:cubicBezTo>
                    <a:pt x="114" y="95"/>
                    <a:pt x="114" y="95"/>
                    <a:pt x="114" y="95"/>
                  </a:cubicBezTo>
                  <a:cubicBezTo>
                    <a:pt x="114" y="95"/>
                    <a:pt x="114" y="95"/>
                    <a:pt x="114" y="95"/>
                  </a:cubicBezTo>
                  <a:cubicBezTo>
                    <a:pt x="114" y="94"/>
                    <a:pt x="114" y="94"/>
                    <a:pt x="114" y="94"/>
                  </a:cubicBezTo>
                  <a:cubicBezTo>
                    <a:pt x="126" y="93"/>
                    <a:pt x="126" y="93"/>
                    <a:pt x="126" y="93"/>
                  </a:cubicBezTo>
                  <a:cubicBezTo>
                    <a:pt x="123" y="85"/>
                    <a:pt x="123" y="85"/>
                    <a:pt x="123" y="85"/>
                  </a:cubicBezTo>
                  <a:cubicBezTo>
                    <a:pt x="118" y="79"/>
                    <a:pt x="118" y="79"/>
                    <a:pt x="118" y="79"/>
                  </a:cubicBezTo>
                  <a:cubicBezTo>
                    <a:pt x="118" y="77"/>
                    <a:pt x="118" y="77"/>
                    <a:pt x="118" y="77"/>
                  </a:cubicBezTo>
                  <a:cubicBezTo>
                    <a:pt x="119" y="75"/>
                    <a:pt x="119" y="75"/>
                    <a:pt x="119" y="75"/>
                  </a:cubicBezTo>
                  <a:cubicBezTo>
                    <a:pt x="117" y="71"/>
                    <a:pt x="117" y="71"/>
                    <a:pt x="117" y="71"/>
                  </a:cubicBezTo>
                  <a:cubicBezTo>
                    <a:pt x="117" y="67"/>
                    <a:pt x="117" y="67"/>
                    <a:pt x="117" y="67"/>
                  </a:cubicBezTo>
                  <a:cubicBezTo>
                    <a:pt x="116" y="63"/>
                    <a:pt x="116" y="63"/>
                    <a:pt x="116" y="63"/>
                  </a:cubicBezTo>
                  <a:cubicBezTo>
                    <a:pt x="116" y="58"/>
                    <a:pt x="116" y="58"/>
                    <a:pt x="116" y="58"/>
                  </a:cubicBezTo>
                  <a:cubicBezTo>
                    <a:pt x="114" y="55"/>
                    <a:pt x="114" y="55"/>
                    <a:pt x="114" y="55"/>
                  </a:cubicBezTo>
                  <a:cubicBezTo>
                    <a:pt x="114" y="55"/>
                    <a:pt x="114" y="55"/>
                    <a:pt x="114" y="55"/>
                  </a:cubicBezTo>
                  <a:cubicBezTo>
                    <a:pt x="113" y="53"/>
                    <a:pt x="113" y="53"/>
                    <a:pt x="113" y="53"/>
                  </a:cubicBezTo>
                  <a:cubicBezTo>
                    <a:pt x="115" y="51"/>
                    <a:pt x="115" y="51"/>
                    <a:pt x="115" y="51"/>
                  </a:cubicBezTo>
                  <a:cubicBezTo>
                    <a:pt x="115" y="49"/>
                    <a:pt x="115" y="49"/>
                    <a:pt x="115" y="49"/>
                  </a:cubicBezTo>
                  <a:cubicBezTo>
                    <a:pt x="117" y="47"/>
                    <a:pt x="117" y="47"/>
                    <a:pt x="117" y="47"/>
                  </a:cubicBezTo>
                  <a:cubicBezTo>
                    <a:pt x="119" y="46"/>
                    <a:pt x="119" y="46"/>
                    <a:pt x="119" y="46"/>
                  </a:cubicBezTo>
                  <a:cubicBezTo>
                    <a:pt x="119" y="37"/>
                    <a:pt x="119" y="37"/>
                    <a:pt x="119" y="37"/>
                  </a:cubicBezTo>
                  <a:cubicBezTo>
                    <a:pt x="121" y="31"/>
                    <a:pt x="121" y="31"/>
                    <a:pt x="121" y="31"/>
                  </a:cubicBezTo>
                  <a:cubicBezTo>
                    <a:pt x="130" y="22"/>
                    <a:pt x="130" y="22"/>
                    <a:pt x="130" y="22"/>
                  </a:cubicBezTo>
                  <a:cubicBezTo>
                    <a:pt x="128" y="20"/>
                    <a:pt x="128" y="20"/>
                    <a:pt x="128" y="20"/>
                  </a:cubicBezTo>
                  <a:cubicBezTo>
                    <a:pt x="126" y="20"/>
                    <a:pt x="126" y="20"/>
                    <a:pt x="126" y="20"/>
                  </a:cubicBezTo>
                  <a:cubicBezTo>
                    <a:pt x="127" y="18"/>
                    <a:pt x="127" y="18"/>
                    <a:pt x="127" y="18"/>
                  </a:cubicBezTo>
                  <a:cubicBezTo>
                    <a:pt x="127" y="17"/>
                    <a:pt x="127" y="17"/>
                    <a:pt x="127" y="17"/>
                  </a:cubicBezTo>
                  <a:cubicBezTo>
                    <a:pt x="126" y="16"/>
                    <a:pt x="126" y="16"/>
                    <a:pt x="126" y="16"/>
                  </a:cubicBezTo>
                  <a:cubicBezTo>
                    <a:pt x="127" y="14"/>
                    <a:pt x="127" y="14"/>
                    <a:pt x="127" y="14"/>
                  </a:cubicBezTo>
                  <a:cubicBezTo>
                    <a:pt x="127" y="13"/>
                    <a:pt x="127" y="13"/>
                    <a:pt x="127" y="13"/>
                  </a:cubicBezTo>
                  <a:cubicBezTo>
                    <a:pt x="126" y="12"/>
                    <a:pt x="126" y="12"/>
                    <a:pt x="126" y="12"/>
                  </a:cubicBezTo>
                  <a:lnTo>
                    <a:pt x="125" y="12"/>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61" name="Freeform 920">
              <a:extLst>
                <a:ext uri="{FF2B5EF4-FFF2-40B4-BE49-F238E27FC236}">
                  <a16:creationId xmlns:a16="http://schemas.microsoft.com/office/drawing/2014/main" id="{F4C59F94-CAC3-7449-5A3A-434F21090DED}"/>
                </a:ext>
              </a:extLst>
            </p:cNvPr>
            <p:cNvSpPr>
              <a:spLocks noEditPoints="1"/>
            </p:cNvSpPr>
            <p:nvPr/>
          </p:nvSpPr>
          <p:spPr bwMode="auto">
            <a:xfrm>
              <a:off x="6596063" y="5221288"/>
              <a:ext cx="57150" cy="41275"/>
            </a:xfrm>
            <a:custGeom>
              <a:avLst/>
              <a:gdLst>
                <a:gd name="T0" fmla="*/ 1 w 14"/>
                <a:gd name="T1" fmla="*/ 3 h 10"/>
                <a:gd name="T2" fmla="*/ 1 w 14"/>
                <a:gd name="T3" fmla="*/ 2 h 10"/>
                <a:gd name="T4" fmla="*/ 1 w 14"/>
                <a:gd name="T5" fmla="*/ 0 h 10"/>
                <a:gd name="T6" fmla="*/ 2 w 14"/>
                <a:gd name="T7" fmla="*/ 2 h 10"/>
                <a:gd name="T8" fmla="*/ 2 w 14"/>
                <a:gd name="T9" fmla="*/ 3 h 10"/>
                <a:gd name="T10" fmla="*/ 1 w 14"/>
                <a:gd name="T11" fmla="*/ 3 h 10"/>
                <a:gd name="T12" fmla="*/ 9 w 14"/>
                <a:gd name="T13" fmla="*/ 5 h 10"/>
                <a:gd name="T14" fmla="*/ 9 w 14"/>
                <a:gd name="T15" fmla="*/ 5 h 10"/>
                <a:gd name="T16" fmla="*/ 9 w 14"/>
                <a:gd name="T17" fmla="*/ 4 h 10"/>
                <a:gd name="T18" fmla="*/ 8 w 14"/>
                <a:gd name="T19" fmla="*/ 5 h 10"/>
                <a:gd name="T20" fmla="*/ 9 w 14"/>
                <a:gd name="T21" fmla="*/ 5 h 10"/>
                <a:gd name="T22" fmla="*/ 14 w 14"/>
                <a:gd name="T23" fmla="*/ 10 h 10"/>
                <a:gd name="T24" fmla="*/ 14 w 14"/>
                <a:gd name="T25" fmla="*/ 9 h 10"/>
                <a:gd name="T26" fmla="*/ 14 w 14"/>
                <a:gd name="T27" fmla="*/ 9 h 10"/>
                <a:gd name="T28" fmla="*/ 14 w 14"/>
                <a:gd name="T29" fmla="*/ 9 h 10"/>
                <a:gd name="T30" fmla="*/ 14 w 14"/>
                <a:gd name="T31"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4" h="10">
                  <a:moveTo>
                    <a:pt x="1" y="3"/>
                  </a:moveTo>
                  <a:cubicBezTo>
                    <a:pt x="1" y="2"/>
                    <a:pt x="0" y="2"/>
                    <a:pt x="1" y="2"/>
                  </a:cubicBezTo>
                  <a:cubicBezTo>
                    <a:pt x="1" y="1"/>
                    <a:pt x="1" y="1"/>
                    <a:pt x="1" y="0"/>
                  </a:cubicBezTo>
                  <a:cubicBezTo>
                    <a:pt x="2" y="1"/>
                    <a:pt x="1" y="1"/>
                    <a:pt x="2" y="2"/>
                  </a:cubicBezTo>
                  <a:cubicBezTo>
                    <a:pt x="2" y="2"/>
                    <a:pt x="2" y="2"/>
                    <a:pt x="2" y="3"/>
                  </a:cubicBezTo>
                  <a:cubicBezTo>
                    <a:pt x="2" y="3"/>
                    <a:pt x="1" y="3"/>
                    <a:pt x="1" y="3"/>
                  </a:cubicBezTo>
                  <a:close/>
                  <a:moveTo>
                    <a:pt x="9" y="5"/>
                  </a:moveTo>
                  <a:cubicBezTo>
                    <a:pt x="9" y="5"/>
                    <a:pt x="9" y="5"/>
                    <a:pt x="9" y="5"/>
                  </a:cubicBezTo>
                  <a:cubicBezTo>
                    <a:pt x="9" y="5"/>
                    <a:pt x="9" y="4"/>
                    <a:pt x="9" y="4"/>
                  </a:cubicBezTo>
                  <a:cubicBezTo>
                    <a:pt x="8" y="4"/>
                    <a:pt x="8" y="5"/>
                    <a:pt x="8" y="5"/>
                  </a:cubicBezTo>
                  <a:cubicBezTo>
                    <a:pt x="8" y="5"/>
                    <a:pt x="8" y="5"/>
                    <a:pt x="9" y="5"/>
                  </a:cubicBezTo>
                  <a:close/>
                  <a:moveTo>
                    <a:pt x="14" y="10"/>
                  </a:moveTo>
                  <a:cubicBezTo>
                    <a:pt x="14" y="10"/>
                    <a:pt x="14" y="9"/>
                    <a:pt x="14" y="9"/>
                  </a:cubicBezTo>
                  <a:cubicBezTo>
                    <a:pt x="14" y="9"/>
                    <a:pt x="14" y="9"/>
                    <a:pt x="14" y="9"/>
                  </a:cubicBezTo>
                  <a:cubicBezTo>
                    <a:pt x="14" y="9"/>
                    <a:pt x="14" y="9"/>
                    <a:pt x="14" y="9"/>
                  </a:cubicBezTo>
                  <a:cubicBezTo>
                    <a:pt x="13" y="10"/>
                    <a:pt x="14" y="10"/>
                    <a:pt x="14" y="10"/>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62" name="Freeform 921">
              <a:extLst>
                <a:ext uri="{FF2B5EF4-FFF2-40B4-BE49-F238E27FC236}">
                  <a16:creationId xmlns:a16="http://schemas.microsoft.com/office/drawing/2014/main" id="{848880D0-1D89-CD3C-4209-9207182675D9}"/>
                </a:ext>
              </a:extLst>
            </p:cNvPr>
            <p:cNvSpPr>
              <a:spLocks/>
            </p:cNvSpPr>
            <p:nvPr/>
          </p:nvSpPr>
          <p:spPr bwMode="auto">
            <a:xfrm>
              <a:off x="5754688" y="4208463"/>
              <a:ext cx="295275" cy="471488"/>
            </a:xfrm>
            <a:custGeom>
              <a:avLst/>
              <a:gdLst>
                <a:gd name="T0" fmla="*/ 62 w 71"/>
                <a:gd name="T1" fmla="*/ 81 h 113"/>
                <a:gd name="T2" fmla="*/ 60 w 71"/>
                <a:gd name="T3" fmla="*/ 79 h 113"/>
                <a:gd name="T4" fmla="*/ 59 w 71"/>
                <a:gd name="T5" fmla="*/ 76 h 113"/>
                <a:gd name="T6" fmla="*/ 56 w 71"/>
                <a:gd name="T7" fmla="*/ 76 h 113"/>
                <a:gd name="T8" fmla="*/ 58 w 71"/>
                <a:gd name="T9" fmla="*/ 69 h 113"/>
                <a:gd name="T10" fmla="*/ 61 w 71"/>
                <a:gd name="T11" fmla="*/ 66 h 113"/>
                <a:gd name="T12" fmla="*/ 61 w 71"/>
                <a:gd name="T13" fmla="*/ 63 h 113"/>
                <a:gd name="T14" fmla="*/ 63 w 71"/>
                <a:gd name="T15" fmla="*/ 61 h 113"/>
                <a:gd name="T16" fmla="*/ 65 w 71"/>
                <a:gd name="T17" fmla="*/ 58 h 113"/>
                <a:gd name="T18" fmla="*/ 64 w 71"/>
                <a:gd name="T19" fmla="*/ 57 h 113"/>
                <a:gd name="T20" fmla="*/ 71 w 71"/>
                <a:gd name="T21" fmla="*/ 56 h 113"/>
                <a:gd name="T22" fmla="*/ 45 w 71"/>
                <a:gd name="T23" fmla="*/ 14 h 113"/>
                <a:gd name="T24" fmla="*/ 10 w 71"/>
                <a:gd name="T25" fmla="*/ 3 h 113"/>
                <a:gd name="T26" fmla="*/ 12 w 71"/>
                <a:gd name="T27" fmla="*/ 14 h 113"/>
                <a:gd name="T28" fmla="*/ 13 w 71"/>
                <a:gd name="T29" fmla="*/ 19 h 113"/>
                <a:gd name="T30" fmla="*/ 17 w 71"/>
                <a:gd name="T31" fmla="*/ 22 h 113"/>
                <a:gd name="T32" fmla="*/ 14 w 71"/>
                <a:gd name="T33" fmla="*/ 33 h 113"/>
                <a:gd name="T34" fmla="*/ 6 w 71"/>
                <a:gd name="T35" fmla="*/ 56 h 113"/>
                <a:gd name="T36" fmla="*/ 0 w 71"/>
                <a:gd name="T37" fmla="*/ 64 h 113"/>
                <a:gd name="T38" fmla="*/ 4 w 71"/>
                <a:gd name="T39" fmla="*/ 74 h 113"/>
                <a:gd name="T40" fmla="*/ 7 w 71"/>
                <a:gd name="T41" fmla="*/ 76 h 113"/>
                <a:gd name="T42" fmla="*/ 10 w 71"/>
                <a:gd name="T43" fmla="*/ 80 h 113"/>
                <a:gd name="T44" fmla="*/ 11 w 71"/>
                <a:gd name="T45" fmla="*/ 92 h 113"/>
                <a:gd name="T46" fmla="*/ 5 w 71"/>
                <a:gd name="T47" fmla="*/ 95 h 113"/>
                <a:gd name="T48" fmla="*/ 7 w 71"/>
                <a:gd name="T49" fmla="*/ 102 h 113"/>
                <a:gd name="T50" fmla="*/ 14 w 71"/>
                <a:gd name="T51" fmla="*/ 111 h 113"/>
                <a:gd name="T52" fmla="*/ 17 w 71"/>
                <a:gd name="T53" fmla="*/ 113 h 113"/>
                <a:gd name="T54" fmla="*/ 23 w 71"/>
                <a:gd name="T55" fmla="*/ 113 h 113"/>
                <a:gd name="T56" fmla="*/ 35 w 71"/>
                <a:gd name="T57" fmla="*/ 109 h 113"/>
                <a:gd name="T58" fmla="*/ 38 w 71"/>
                <a:gd name="T59" fmla="*/ 104 h 113"/>
                <a:gd name="T60" fmla="*/ 38 w 71"/>
                <a:gd name="T61" fmla="*/ 102 h 113"/>
                <a:gd name="T62" fmla="*/ 48 w 71"/>
                <a:gd name="T63" fmla="*/ 100 h 113"/>
                <a:gd name="T64" fmla="*/ 53 w 71"/>
                <a:gd name="T65" fmla="*/ 95 h 113"/>
                <a:gd name="T66" fmla="*/ 56 w 71"/>
                <a:gd name="T67" fmla="*/ 92 h 113"/>
                <a:gd name="T68" fmla="*/ 60 w 71"/>
                <a:gd name="T69" fmla="*/ 89 h 113"/>
                <a:gd name="T70" fmla="*/ 64 w 71"/>
                <a:gd name="T71" fmla="*/ 89 h 113"/>
                <a:gd name="T72" fmla="*/ 62 w 71"/>
                <a:gd name="T73" fmla="*/ 84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71" h="113">
                  <a:moveTo>
                    <a:pt x="62" y="84"/>
                  </a:moveTo>
                  <a:cubicBezTo>
                    <a:pt x="62" y="81"/>
                    <a:pt x="62" y="81"/>
                    <a:pt x="62" y="81"/>
                  </a:cubicBezTo>
                  <a:cubicBezTo>
                    <a:pt x="61" y="81"/>
                    <a:pt x="61" y="81"/>
                    <a:pt x="61" y="81"/>
                  </a:cubicBezTo>
                  <a:cubicBezTo>
                    <a:pt x="60" y="79"/>
                    <a:pt x="60" y="79"/>
                    <a:pt x="60" y="79"/>
                  </a:cubicBezTo>
                  <a:cubicBezTo>
                    <a:pt x="61" y="77"/>
                    <a:pt x="61" y="77"/>
                    <a:pt x="61" y="77"/>
                  </a:cubicBezTo>
                  <a:cubicBezTo>
                    <a:pt x="59" y="76"/>
                    <a:pt x="59" y="76"/>
                    <a:pt x="59" y="76"/>
                  </a:cubicBezTo>
                  <a:cubicBezTo>
                    <a:pt x="57" y="77"/>
                    <a:pt x="57" y="77"/>
                    <a:pt x="57" y="77"/>
                  </a:cubicBezTo>
                  <a:cubicBezTo>
                    <a:pt x="56" y="76"/>
                    <a:pt x="56" y="76"/>
                    <a:pt x="56" y="76"/>
                  </a:cubicBezTo>
                  <a:cubicBezTo>
                    <a:pt x="60" y="72"/>
                    <a:pt x="60" y="72"/>
                    <a:pt x="60" y="72"/>
                  </a:cubicBezTo>
                  <a:cubicBezTo>
                    <a:pt x="58" y="69"/>
                    <a:pt x="58" y="69"/>
                    <a:pt x="58" y="69"/>
                  </a:cubicBezTo>
                  <a:cubicBezTo>
                    <a:pt x="61" y="67"/>
                    <a:pt x="61" y="67"/>
                    <a:pt x="61" y="67"/>
                  </a:cubicBezTo>
                  <a:cubicBezTo>
                    <a:pt x="61" y="67"/>
                    <a:pt x="61" y="66"/>
                    <a:pt x="61" y="66"/>
                  </a:cubicBezTo>
                  <a:cubicBezTo>
                    <a:pt x="61" y="65"/>
                    <a:pt x="60" y="64"/>
                    <a:pt x="60" y="64"/>
                  </a:cubicBezTo>
                  <a:cubicBezTo>
                    <a:pt x="61" y="63"/>
                    <a:pt x="61" y="63"/>
                    <a:pt x="61" y="63"/>
                  </a:cubicBezTo>
                  <a:cubicBezTo>
                    <a:pt x="63" y="63"/>
                    <a:pt x="63" y="63"/>
                    <a:pt x="63" y="63"/>
                  </a:cubicBezTo>
                  <a:cubicBezTo>
                    <a:pt x="63" y="61"/>
                    <a:pt x="63" y="61"/>
                    <a:pt x="63" y="61"/>
                  </a:cubicBezTo>
                  <a:cubicBezTo>
                    <a:pt x="65" y="59"/>
                    <a:pt x="65" y="59"/>
                    <a:pt x="65" y="59"/>
                  </a:cubicBezTo>
                  <a:cubicBezTo>
                    <a:pt x="65" y="58"/>
                    <a:pt x="65" y="58"/>
                    <a:pt x="65" y="58"/>
                  </a:cubicBezTo>
                  <a:cubicBezTo>
                    <a:pt x="65" y="58"/>
                    <a:pt x="64" y="58"/>
                    <a:pt x="64" y="58"/>
                  </a:cubicBezTo>
                  <a:cubicBezTo>
                    <a:pt x="64" y="58"/>
                    <a:pt x="64" y="57"/>
                    <a:pt x="64" y="57"/>
                  </a:cubicBezTo>
                  <a:cubicBezTo>
                    <a:pt x="64" y="57"/>
                    <a:pt x="66" y="56"/>
                    <a:pt x="66" y="56"/>
                  </a:cubicBezTo>
                  <a:cubicBezTo>
                    <a:pt x="71" y="56"/>
                    <a:pt x="71" y="56"/>
                    <a:pt x="71" y="56"/>
                  </a:cubicBezTo>
                  <a:cubicBezTo>
                    <a:pt x="71" y="29"/>
                    <a:pt x="71" y="29"/>
                    <a:pt x="71" y="29"/>
                  </a:cubicBezTo>
                  <a:cubicBezTo>
                    <a:pt x="45" y="14"/>
                    <a:pt x="45" y="14"/>
                    <a:pt x="45" y="14"/>
                  </a:cubicBezTo>
                  <a:cubicBezTo>
                    <a:pt x="17" y="0"/>
                    <a:pt x="17" y="0"/>
                    <a:pt x="17" y="0"/>
                  </a:cubicBezTo>
                  <a:cubicBezTo>
                    <a:pt x="10" y="3"/>
                    <a:pt x="10" y="3"/>
                    <a:pt x="10" y="3"/>
                  </a:cubicBezTo>
                  <a:cubicBezTo>
                    <a:pt x="12" y="10"/>
                    <a:pt x="12" y="10"/>
                    <a:pt x="12" y="10"/>
                  </a:cubicBezTo>
                  <a:cubicBezTo>
                    <a:pt x="12" y="14"/>
                    <a:pt x="12" y="14"/>
                    <a:pt x="12" y="14"/>
                  </a:cubicBezTo>
                  <a:cubicBezTo>
                    <a:pt x="14" y="18"/>
                    <a:pt x="14" y="18"/>
                    <a:pt x="14" y="18"/>
                  </a:cubicBezTo>
                  <a:cubicBezTo>
                    <a:pt x="13" y="19"/>
                    <a:pt x="13" y="19"/>
                    <a:pt x="13" y="19"/>
                  </a:cubicBezTo>
                  <a:cubicBezTo>
                    <a:pt x="13" y="19"/>
                    <a:pt x="14" y="21"/>
                    <a:pt x="14" y="21"/>
                  </a:cubicBezTo>
                  <a:cubicBezTo>
                    <a:pt x="14" y="21"/>
                    <a:pt x="17" y="22"/>
                    <a:pt x="17" y="22"/>
                  </a:cubicBezTo>
                  <a:cubicBezTo>
                    <a:pt x="15" y="25"/>
                    <a:pt x="15" y="25"/>
                    <a:pt x="15" y="25"/>
                  </a:cubicBezTo>
                  <a:cubicBezTo>
                    <a:pt x="14" y="33"/>
                    <a:pt x="14" y="33"/>
                    <a:pt x="14" y="33"/>
                  </a:cubicBezTo>
                  <a:cubicBezTo>
                    <a:pt x="14" y="48"/>
                    <a:pt x="14" y="48"/>
                    <a:pt x="14" y="48"/>
                  </a:cubicBezTo>
                  <a:cubicBezTo>
                    <a:pt x="6" y="56"/>
                    <a:pt x="6" y="56"/>
                    <a:pt x="6" y="56"/>
                  </a:cubicBezTo>
                  <a:cubicBezTo>
                    <a:pt x="1" y="64"/>
                    <a:pt x="1" y="64"/>
                    <a:pt x="1" y="64"/>
                  </a:cubicBezTo>
                  <a:cubicBezTo>
                    <a:pt x="0" y="64"/>
                    <a:pt x="0" y="64"/>
                    <a:pt x="0" y="64"/>
                  </a:cubicBezTo>
                  <a:cubicBezTo>
                    <a:pt x="1" y="70"/>
                    <a:pt x="1" y="70"/>
                    <a:pt x="1" y="70"/>
                  </a:cubicBezTo>
                  <a:cubicBezTo>
                    <a:pt x="4" y="74"/>
                    <a:pt x="4" y="74"/>
                    <a:pt x="4" y="74"/>
                  </a:cubicBezTo>
                  <a:cubicBezTo>
                    <a:pt x="7" y="74"/>
                    <a:pt x="7" y="74"/>
                    <a:pt x="7" y="74"/>
                  </a:cubicBezTo>
                  <a:cubicBezTo>
                    <a:pt x="7" y="76"/>
                    <a:pt x="7" y="76"/>
                    <a:pt x="7" y="76"/>
                  </a:cubicBezTo>
                  <a:cubicBezTo>
                    <a:pt x="9" y="77"/>
                    <a:pt x="9" y="77"/>
                    <a:pt x="9" y="77"/>
                  </a:cubicBezTo>
                  <a:cubicBezTo>
                    <a:pt x="10" y="80"/>
                    <a:pt x="10" y="80"/>
                    <a:pt x="10" y="80"/>
                  </a:cubicBezTo>
                  <a:cubicBezTo>
                    <a:pt x="10" y="81"/>
                    <a:pt x="10" y="81"/>
                    <a:pt x="10" y="81"/>
                  </a:cubicBezTo>
                  <a:cubicBezTo>
                    <a:pt x="11" y="92"/>
                    <a:pt x="11" y="92"/>
                    <a:pt x="11" y="92"/>
                  </a:cubicBezTo>
                  <a:cubicBezTo>
                    <a:pt x="15" y="95"/>
                    <a:pt x="15" y="95"/>
                    <a:pt x="15" y="95"/>
                  </a:cubicBezTo>
                  <a:cubicBezTo>
                    <a:pt x="5" y="95"/>
                    <a:pt x="5" y="95"/>
                    <a:pt x="5" y="95"/>
                  </a:cubicBezTo>
                  <a:cubicBezTo>
                    <a:pt x="3" y="98"/>
                    <a:pt x="3" y="98"/>
                    <a:pt x="3" y="98"/>
                  </a:cubicBezTo>
                  <a:cubicBezTo>
                    <a:pt x="7" y="102"/>
                    <a:pt x="7" y="102"/>
                    <a:pt x="7" y="102"/>
                  </a:cubicBezTo>
                  <a:cubicBezTo>
                    <a:pt x="11" y="104"/>
                    <a:pt x="11" y="104"/>
                    <a:pt x="11" y="104"/>
                  </a:cubicBezTo>
                  <a:cubicBezTo>
                    <a:pt x="14" y="111"/>
                    <a:pt x="14" y="111"/>
                    <a:pt x="14" y="111"/>
                  </a:cubicBezTo>
                  <a:cubicBezTo>
                    <a:pt x="14" y="112"/>
                    <a:pt x="14" y="112"/>
                    <a:pt x="14" y="112"/>
                  </a:cubicBezTo>
                  <a:cubicBezTo>
                    <a:pt x="17" y="113"/>
                    <a:pt x="17" y="113"/>
                    <a:pt x="17" y="113"/>
                  </a:cubicBezTo>
                  <a:cubicBezTo>
                    <a:pt x="21" y="110"/>
                    <a:pt x="21" y="110"/>
                    <a:pt x="21" y="110"/>
                  </a:cubicBezTo>
                  <a:cubicBezTo>
                    <a:pt x="23" y="113"/>
                    <a:pt x="23" y="113"/>
                    <a:pt x="23" y="113"/>
                  </a:cubicBezTo>
                  <a:cubicBezTo>
                    <a:pt x="28" y="109"/>
                    <a:pt x="28" y="109"/>
                    <a:pt x="28" y="109"/>
                  </a:cubicBezTo>
                  <a:cubicBezTo>
                    <a:pt x="35" y="109"/>
                    <a:pt x="35" y="109"/>
                    <a:pt x="35" y="109"/>
                  </a:cubicBezTo>
                  <a:cubicBezTo>
                    <a:pt x="38" y="105"/>
                    <a:pt x="38" y="105"/>
                    <a:pt x="38" y="105"/>
                  </a:cubicBezTo>
                  <a:cubicBezTo>
                    <a:pt x="38" y="104"/>
                    <a:pt x="38" y="104"/>
                    <a:pt x="38" y="104"/>
                  </a:cubicBezTo>
                  <a:cubicBezTo>
                    <a:pt x="36" y="103"/>
                    <a:pt x="36" y="103"/>
                    <a:pt x="36" y="103"/>
                  </a:cubicBezTo>
                  <a:cubicBezTo>
                    <a:pt x="38" y="102"/>
                    <a:pt x="38" y="102"/>
                    <a:pt x="38" y="102"/>
                  </a:cubicBezTo>
                  <a:cubicBezTo>
                    <a:pt x="47" y="101"/>
                    <a:pt x="47" y="101"/>
                    <a:pt x="47" y="101"/>
                  </a:cubicBezTo>
                  <a:cubicBezTo>
                    <a:pt x="48" y="100"/>
                    <a:pt x="48" y="100"/>
                    <a:pt x="48" y="100"/>
                  </a:cubicBezTo>
                  <a:cubicBezTo>
                    <a:pt x="50" y="100"/>
                    <a:pt x="50" y="100"/>
                    <a:pt x="50" y="100"/>
                  </a:cubicBezTo>
                  <a:cubicBezTo>
                    <a:pt x="53" y="95"/>
                    <a:pt x="53" y="95"/>
                    <a:pt x="53" y="95"/>
                  </a:cubicBezTo>
                  <a:cubicBezTo>
                    <a:pt x="56" y="94"/>
                    <a:pt x="56" y="94"/>
                    <a:pt x="56" y="94"/>
                  </a:cubicBezTo>
                  <a:cubicBezTo>
                    <a:pt x="56" y="94"/>
                    <a:pt x="56" y="93"/>
                    <a:pt x="56" y="92"/>
                  </a:cubicBezTo>
                  <a:cubicBezTo>
                    <a:pt x="56" y="92"/>
                    <a:pt x="56" y="90"/>
                    <a:pt x="56" y="90"/>
                  </a:cubicBezTo>
                  <a:cubicBezTo>
                    <a:pt x="60" y="89"/>
                    <a:pt x="60" y="89"/>
                    <a:pt x="60" y="89"/>
                  </a:cubicBezTo>
                  <a:cubicBezTo>
                    <a:pt x="61" y="88"/>
                    <a:pt x="61" y="88"/>
                    <a:pt x="61" y="88"/>
                  </a:cubicBezTo>
                  <a:cubicBezTo>
                    <a:pt x="64" y="89"/>
                    <a:pt x="64" y="89"/>
                    <a:pt x="64" y="89"/>
                  </a:cubicBezTo>
                  <a:cubicBezTo>
                    <a:pt x="64" y="86"/>
                    <a:pt x="64" y="86"/>
                    <a:pt x="64" y="86"/>
                  </a:cubicBezTo>
                  <a:lnTo>
                    <a:pt x="62" y="84"/>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63" name="Freeform 922">
              <a:extLst>
                <a:ext uri="{FF2B5EF4-FFF2-40B4-BE49-F238E27FC236}">
                  <a16:creationId xmlns:a16="http://schemas.microsoft.com/office/drawing/2014/main" id="{8AF296F0-3853-DE1C-18A9-DF942227FD09}"/>
                </a:ext>
              </a:extLst>
            </p:cNvPr>
            <p:cNvSpPr>
              <a:spLocks/>
            </p:cNvSpPr>
            <p:nvPr/>
          </p:nvSpPr>
          <p:spPr bwMode="auto">
            <a:xfrm>
              <a:off x="5780088" y="4575175"/>
              <a:ext cx="369887" cy="250825"/>
            </a:xfrm>
            <a:custGeom>
              <a:avLst/>
              <a:gdLst>
                <a:gd name="T0" fmla="*/ 83 w 89"/>
                <a:gd name="T1" fmla="*/ 33 h 60"/>
                <a:gd name="T2" fmla="*/ 82 w 89"/>
                <a:gd name="T3" fmla="*/ 30 h 60"/>
                <a:gd name="T4" fmla="*/ 79 w 89"/>
                <a:gd name="T5" fmla="*/ 28 h 60"/>
                <a:gd name="T6" fmla="*/ 74 w 89"/>
                <a:gd name="T7" fmla="*/ 22 h 60"/>
                <a:gd name="T8" fmla="*/ 67 w 89"/>
                <a:gd name="T9" fmla="*/ 20 h 60"/>
                <a:gd name="T10" fmla="*/ 67 w 89"/>
                <a:gd name="T11" fmla="*/ 17 h 60"/>
                <a:gd name="T12" fmla="*/ 62 w 89"/>
                <a:gd name="T13" fmla="*/ 16 h 60"/>
                <a:gd name="T14" fmla="*/ 61 w 89"/>
                <a:gd name="T15" fmla="*/ 14 h 60"/>
                <a:gd name="T16" fmla="*/ 63 w 89"/>
                <a:gd name="T17" fmla="*/ 9 h 60"/>
                <a:gd name="T18" fmla="*/ 58 w 89"/>
                <a:gd name="T19" fmla="*/ 1 h 60"/>
                <a:gd name="T20" fmla="*/ 54 w 89"/>
                <a:gd name="T21" fmla="*/ 1 h 60"/>
                <a:gd name="T22" fmla="*/ 50 w 89"/>
                <a:gd name="T23" fmla="*/ 4 h 60"/>
                <a:gd name="T24" fmla="*/ 47 w 89"/>
                <a:gd name="T25" fmla="*/ 7 h 60"/>
                <a:gd name="T26" fmla="*/ 42 w 89"/>
                <a:gd name="T27" fmla="*/ 12 h 60"/>
                <a:gd name="T28" fmla="*/ 32 w 89"/>
                <a:gd name="T29" fmla="*/ 14 h 60"/>
                <a:gd name="T30" fmla="*/ 32 w 89"/>
                <a:gd name="T31" fmla="*/ 16 h 60"/>
                <a:gd name="T32" fmla="*/ 29 w 89"/>
                <a:gd name="T33" fmla="*/ 21 h 60"/>
                <a:gd name="T34" fmla="*/ 17 w 89"/>
                <a:gd name="T35" fmla="*/ 25 h 60"/>
                <a:gd name="T36" fmla="*/ 11 w 89"/>
                <a:gd name="T37" fmla="*/ 25 h 60"/>
                <a:gd name="T38" fmla="*/ 6 w 89"/>
                <a:gd name="T39" fmla="*/ 26 h 60"/>
                <a:gd name="T40" fmla="*/ 3 w 89"/>
                <a:gd name="T41" fmla="*/ 33 h 60"/>
                <a:gd name="T42" fmla="*/ 2 w 89"/>
                <a:gd name="T43" fmla="*/ 36 h 60"/>
                <a:gd name="T44" fmla="*/ 2 w 89"/>
                <a:gd name="T45" fmla="*/ 41 h 60"/>
                <a:gd name="T46" fmla="*/ 5 w 89"/>
                <a:gd name="T47" fmla="*/ 47 h 60"/>
                <a:gd name="T48" fmla="*/ 11 w 89"/>
                <a:gd name="T49" fmla="*/ 55 h 60"/>
                <a:gd name="T50" fmla="*/ 15 w 89"/>
                <a:gd name="T51" fmla="*/ 56 h 60"/>
                <a:gd name="T52" fmla="*/ 21 w 89"/>
                <a:gd name="T53" fmla="*/ 51 h 60"/>
                <a:gd name="T54" fmla="*/ 27 w 89"/>
                <a:gd name="T55" fmla="*/ 51 h 60"/>
                <a:gd name="T56" fmla="*/ 28 w 89"/>
                <a:gd name="T57" fmla="*/ 46 h 60"/>
                <a:gd name="T58" fmla="*/ 32 w 89"/>
                <a:gd name="T59" fmla="*/ 42 h 60"/>
                <a:gd name="T60" fmla="*/ 39 w 89"/>
                <a:gd name="T61" fmla="*/ 42 h 60"/>
                <a:gd name="T62" fmla="*/ 47 w 89"/>
                <a:gd name="T63" fmla="*/ 47 h 60"/>
                <a:gd name="T64" fmla="*/ 58 w 89"/>
                <a:gd name="T65" fmla="*/ 43 h 60"/>
                <a:gd name="T66" fmla="*/ 67 w 89"/>
                <a:gd name="T67" fmla="*/ 42 h 60"/>
                <a:gd name="T68" fmla="*/ 70 w 89"/>
                <a:gd name="T69" fmla="*/ 43 h 60"/>
                <a:gd name="T70" fmla="*/ 74 w 89"/>
                <a:gd name="T71" fmla="*/ 41 h 60"/>
                <a:gd name="T72" fmla="*/ 76 w 89"/>
                <a:gd name="T73" fmla="*/ 39 h 60"/>
                <a:gd name="T74" fmla="*/ 80 w 89"/>
                <a:gd name="T75" fmla="*/ 40 h 60"/>
                <a:gd name="T76" fmla="*/ 85 w 89"/>
                <a:gd name="T77" fmla="*/ 42 h 60"/>
                <a:gd name="T78" fmla="*/ 88 w 89"/>
                <a:gd name="T79" fmla="*/ 41 h 60"/>
                <a:gd name="T80" fmla="*/ 87 w 89"/>
                <a:gd name="T81" fmla="*/ 37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89" h="60">
                  <a:moveTo>
                    <a:pt x="82" y="34"/>
                  </a:moveTo>
                  <a:cubicBezTo>
                    <a:pt x="83" y="33"/>
                    <a:pt x="83" y="33"/>
                    <a:pt x="83" y="33"/>
                  </a:cubicBezTo>
                  <a:cubicBezTo>
                    <a:pt x="81" y="32"/>
                    <a:pt x="81" y="32"/>
                    <a:pt x="81" y="32"/>
                  </a:cubicBezTo>
                  <a:cubicBezTo>
                    <a:pt x="82" y="30"/>
                    <a:pt x="82" y="30"/>
                    <a:pt x="82" y="30"/>
                  </a:cubicBezTo>
                  <a:cubicBezTo>
                    <a:pt x="80" y="30"/>
                    <a:pt x="80" y="30"/>
                    <a:pt x="80" y="30"/>
                  </a:cubicBezTo>
                  <a:cubicBezTo>
                    <a:pt x="79" y="28"/>
                    <a:pt x="79" y="28"/>
                    <a:pt x="79" y="28"/>
                  </a:cubicBezTo>
                  <a:cubicBezTo>
                    <a:pt x="74" y="25"/>
                    <a:pt x="74" y="25"/>
                    <a:pt x="74" y="25"/>
                  </a:cubicBezTo>
                  <a:cubicBezTo>
                    <a:pt x="74" y="22"/>
                    <a:pt x="74" y="22"/>
                    <a:pt x="74" y="22"/>
                  </a:cubicBezTo>
                  <a:cubicBezTo>
                    <a:pt x="71" y="20"/>
                    <a:pt x="71" y="20"/>
                    <a:pt x="71" y="20"/>
                  </a:cubicBezTo>
                  <a:cubicBezTo>
                    <a:pt x="67" y="20"/>
                    <a:pt x="67" y="20"/>
                    <a:pt x="67" y="20"/>
                  </a:cubicBezTo>
                  <a:cubicBezTo>
                    <a:pt x="66" y="19"/>
                    <a:pt x="66" y="19"/>
                    <a:pt x="66" y="19"/>
                  </a:cubicBezTo>
                  <a:cubicBezTo>
                    <a:pt x="67" y="17"/>
                    <a:pt x="67" y="17"/>
                    <a:pt x="67" y="17"/>
                  </a:cubicBezTo>
                  <a:cubicBezTo>
                    <a:pt x="67" y="16"/>
                    <a:pt x="67" y="16"/>
                    <a:pt x="67" y="16"/>
                  </a:cubicBezTo>
                  <a:cubicBezTo>
                    <a:pt x="62" y="16"/>
                    <a:pt x="62" y="16"/>
                    <a:pt x="62" y="16"/>
                  </a:cubicBezTo>
                  <a:cubicBezTo>
                    <a:pt x="63" y="14"/>
                    <a:pt x="63" y="14"/>
                    <a:pt x="63" y="14"/>
                  </a:cubicBezTo>
                  <a:cubicBezTo>
                    <a:pt x="61" y="14"/>
                    <a:pt x="61" y="14"/>
                    <a:pt x="61" y="14"/>
                  </a:cubicBezTo>
                  <a:cubicBezTo>
                    <a:pt x="63" y="12"/>
                    <a:pt x="63" y="12"/>
                    <a:pt x="63" y="12"/>
                  </a:cubicBezTo>
                  <a:cubicBezTo>
                    <a:pt x="63" y="9"/>
                    <a:pt x="63" y="9"/>
                    <a:pt x="63" y="9"/>
                  </a:cubicBezTo>
                  <a:cubicBezTo>
                    <a:pt x="62" y="7"/>
                    <a:pt x="62" y="7"/>
                    <a:pt x="62" y="7"/>
                  </a:cubicBezTo>
                  <a:cubicBezTo>
                    <a:pt x="58" y="1"/>
                    <a:pt x="58" y="1"/>
                    <a:pt x="58" y="1"/>
                  </a:cubicBezTo>
                  <a:cubicBezTo>
                    <a:pt x="55" y="0"/>
                    <a:pt x="55" y="0"/>
                    <a:pt x="55" y="0"/>
                  </a:cubicBezTo>
                  <a:cubicBezTo>
                    <a:pt x="54" y="1"/>
                    <a:pt x="54" y="1"/>
                    <a:pt x="54" y="1"/>
                  </a:cubicBezTo>
                  <a:cubicBezTo>
                    <a:pt x="50" y="2"/>
                    <a:pt x="50" y="2"/>
                    <a:pt x="50" y="2"/>
                  </a:cubicBezTo>
                  <a:cubicBezTo>
                    <a:pt x="50" y="2"/>
                    <a:pt x="50" y="4"/>
                    <a:pt x="50" y="4"/>
                  </a:cubicBezTo>
                  <a:cubicBezTo>
                    <a:pt x="50" y="5"/>
                    <a:pt x="50" y="6"/>
                    <a:pt x="50" y="6"/>
                  </a:cubicBezTo>
                  <a:cubicBezTo>
                    <a:pt x="47" y="7"/>
                    <a:pt x="47" y="7"/>
                    <a:pt x="47" y="7"/>
                  </a:cubicBezTo>
                  <a:cubicBezTo>
                    <a:pt x="44" y="12"/>
                    <a:pt x="44" y="12"/>
                    <a:pt x="44" y="12"/>
                  </a:cubicBezTo>
                  <a:cubicBezTo>
                    <a:pt x="42" y="12"/>
                    <a:pt x="42" y="12"/>
                    <a:pt x="42" y="12"/>
                  </a:cubicBezTo>
                  <a:cubicBezTo>
                    <a:pt x="41" y="13"/>
                    <a:pt x="41" y="13"/>
                    <a:pt x="41" y="13"/>
                  </a:cubicBezTo>
                  <a:cubicBezTo>
                    <a:pt x="32" y="14"/>
                    <a:pt x="32" y="14"/>
                    <a:pt x="32" y="14"/>
                  </a:cubicBezTo>
                  <a:cubicBezTo>
                    <a:pt x="30" y="15"/>
                    <a:pt x="30" y="15"/>
                    <a:pt x="30" y="15"/>
                  </a:cubicBezTo>
                  <a:cubicBezTo>
                    <a:pt x="32" y="16"/>
                    <a:pt x="32" y="16"/>
                    <a:pt x="32" y="16"/>
                  </a:cubicBezTo>
                  <a:cubicBezTo>
                    <a:pt x="32" y="17"/>
                    <a:pt x="32" y="17"/>
                    <a:pt x="32" y="17"/>
                  </a:cubicBezTo>
                  <a:cubicBezTo>
                    <a:pt x="29" y="21"/>
                    <a:pt x="29" y="21"/>
                    <a:pt x="29" y="21"/>
                  </a:cubicBezTo>
                  <a:cubicBezTo>
                    <a:pt x="22" y="21"/>
                    <a:pt x="22" y="21"/>
                    <a:pt x="22" y="21"/>
                  </a:cubicBezTo>
                  <a:cubicBezTo>
                    <a:pt x="17" y="25"/>
                    <a:pt x="17" y="25"/>
                    <a:pt x="17" y="25"/>
                  </a:cubicBezTo>
                  <a:cubicBezTo>
                    <a:pt x="15" y="22"/>
                    <a:pt x="15" y="22"/>
                    <a:pt x="15" y="22"/>
                  </a:cubicBezTo>
                  <a:cubicBezTo>
                    <a:pt x="11" y="25"/>
                    <a:pt x="11" y="25"/>
                    <a:pt x="11" y="25"/>
                  </a:cubicBezTo>
                  <a:cubicBezTo>
                    <a:pt x="8" y="24"/>
                    <a:pt x="8" y="24"/>
                    <a:pt x="8" y="24"/>
                  </a:cubicBezTo>
                  <a:cubicBezTo>
                    <a:pt x="6" y="26"/>
                    <a:pt x="6" y="26"/>
                    <a:pt x="6" y="26"/>
                  </a:cubicBezTo>
                  <a:cubicBezTo>
                    <a:pt x="6" y="28"/>
                    <a:pt x="6" y="28"/>
                    <a:pt x="6" y="28"/>
                  </a:cubicBezTo>
                  <a:cubicBezTo>
                    <a:pt x="3" y="33"/>
                    <a:pt x="3" y="33"/>
                    <a:pt x="3" y="33"/>
                  </a:cubicBezTo>
                  <a:cubicBezTo>
                    <a:pt x="0" y="34"/>
                    <a:pt x="0" y="34"/>
                    <a:pt x="0" y="34"/>
                  </a:cubicBezTo>
                  <a:cubicBezTo>
                    <a:pt x="2" y="36"/>
                    <a:pt x="2" y="36"/>
                    <a:pt x="2" y="36"/>
                  </a:cubicBezTo>
                  <a:cubicBezTo>
                    <a:pt x="1" y="40"/>
                    <a:pt x="1" y="40"/>
                    <a:pt x="1" y="40"/>
                  </a:cubicBezTo>
                  <a:cubicBezTo>
                    <a:pt x="2" y="41"/>
                    <a:pt x="2" y="41"/>
                    <a:pt x="2" y="41"/>
                  </a:cubicBezTo>
                  <a:cubicBezTo>
                    <a:pt x="2" y="44"/>
                    <a:pt x="2" y="44"/>
                    <a:pt x="2" y="44"/>
                  </a:cubicBezTo>
                  <a:cubicBezTo>
                    <a:pt x="5" y="47"/>
                    <a:pt x="5" y="47"/>
                    <a:pt x="5" y="47"/>
                  </a:cubicBezTo>
                  <a:cubicBezTo>
                    <a:pt x="6" y="51"/>
                    <a:pt x="6" y="51"/>
                    <a:pt x="6" y="51"/>
                  </a:cubicBezTo>
                  <a:cubicBezTo>
                    <a:pt x="11" y="55"/>
                    <a:pt x="11" y="55"/>
                    <a:pt x="11" y="55"/>
                  </a:cubicBezTo>
                  <a:cubicBezTo>
                    <a:pt x="13" y="60"/>
                    <a:pt x="13" y="60"/>
                    <a:pt x="13" y="60"/>
                  </a:cubicBezTo>
                  <a:cubicBezTo>
                    <a:pt x="15" y="56"/>
                    <a:pt x="15" y="56"/>
                    <a:pt x="15" y="56"/>
                  </a:cubicBezTo>
                  <a:cubicBezTo>
                    <a:pt x="15" y="52"/>
                    <a:pt x="15" y="52"/>
                    <a:pt x="15" y="52"/>
                  </a:cubicBezTo>
                  <a:cubicBezTo>
                    <a:pt x="21" y="51"/>
                    <a:pt x="21" y="51"/>
                    <a:pt x="21" y="51"/>
                  </a:cubicBezTo>
                  <a:cubicBezTo>
                    <a:pt x="26" y="52"/>
                    <a:pt x="26" y="52"/>
                    <a:pt x="26" y="52"/>
                  </a:cubicBezTo>
                  <a:cubicBezTo>
                    <a:pt x="27" y="51"/>
                    <a:pt x="27" y="51"/>
                    <a:pt x="27" y="51"/>
                  </a:cubicBezTo>
                  <a:cubicBezTo>
                    <a:pt x="29" y="51"/>
                    <a:pt x="29" y="51"/>
                    <a:pt x="29" y="51"/>
                  </a:cubicBezTo>
                  <a:cubicBezTo>
                    <a:pt x="28" y="46"/>
                    <a:pt x="28" y="46"/>
                    <a:pt x="28" y="46"/>
                  </a:cubicBezTo>
                  <a:cubicBezTo>
                    <a:pt x="30" y="45"/>
                    <a:pt x="30" y="45"/>
                    <a:pt x="30" y="45"/>
                  </a:cubicBezTo>
                  <a:cubicBezTo>
                    <a:pt x="32" y="42"/>
                    <a:pt x="32" y="42"/>
                    <a:pt x="32" y="42"/>
                  </a:cubicBezTo>
                  <a:cubicBezTo>
                    <a:pt x="35" y="41"/>
                    <a:pt x="35" y="41"/>
                    <a:pt x="35" y="41"/>
                  </a:cubicBezTo>
                  <a:cubicBezTo>
                    <a:pt x="39" y="42"/>
                    <a:pt x="39" y="42"/>
                    <a:pt x="39" y="42"/>
                  </a:cubicBezTo>
                  <a:cubicBezTo>
                    <a:pt x="42" y="45"/>
                    <a:pt x="42" y="45"/>
                    <a:pt x="42" y="45"/>
                  </a:cubicBezTo>
                  <a:cubicBezTo>
                    <a:pt x="47" y="47"/>
                    <a:pt x="47" y="47"/>
                    <a:pt x="47" y="47"/>
                  </a:cubicBezTo>
                  <a:cubicBezTo>
                    <a:pt x="55" y="47"/>
                    <a:pt x="55" y="47"/>
                    <a:pt x="55" y="47"/>
                  </a:cubicBezTo>
                  <a:cubicBezTo>
                    <a:pt x="58" y="43"/>
                    <a:pt x="58" y="43"/>
                    <a:pt x="58" y="43"/>
                  </a:cubicBezTo>
                  <a:cubicBezTo>
                    <a:pt x="61" y="45"/>
                    <a:pt x="61" y="45"/>
                    <a:pt x="61" y="45"/>
                  </a:cubicBezTo>
                  <a:cubicBezTo>
                    <a:pt x="67" y="42"/>
                    <a:pt x="67" y="42"/>
                    <a:pt x="67" y="42"/>
                  </a:cubicBezTo>
                  <a:cubicBezTo>
                    <a:pt x="68" y="41"/>
                    <a:pt x="68" y="41"/>
                    <a:pt x="68" y="41"/>
                  </a:cubicBezTo>
                  <a:cubicBezTo>
                    <a:pt x="70" y="43"/>
                    <a:pt x="70" y="43"/>
                    <a:pt x="70" y="43"/>
                  </a:cubicBezTo>
                  <a:cubicBezTo>
                    <a:pt x="73" y="42"/>
                    <a:pt x="73" y="42"/>
                    <a:pt x="73" y="42"/>
                  </a:cubicBezTo>
                  <a:cubicBezTo>
                    <a:pt x="74" y="41"/>
                    <a:pt x="74" y="41"/>
                    <a:pt x="74" y="41"/>
                  </a:cubicBezTo>
                  <a:cubicBezTo>
                    <a:pt x="74" y="39"/>
                    <a:pt x="74" y="39"/>
                    <a:pt x="74" y="39"/>
                  </a:cubicBezTo>
                  <a:cubicBezTo>
                    <a:pt x="76" y="39"/>
                    <a:pt x="76" y="39"/>
                    <a:pt x="76" y="39"/>
                  </a:cubicBezTo>
                  <a:cubicBezTo>
                    <a:pt x="78" y="40"/>
                    <a:pt x="78" y="40"/>
                    <a:pt x="78" y="40"/>
                  </a:cubicBezTo>
                  <a:cubicBezTo>
                    <a:pt x="80" y="40"/>
                    <a:pt x="80" y="40"/>
                    <a:pt x="80" y="40"/>
                  </a:cubicBezTo>
                  <a:cubicBezTo>
                    <a:pt x="82" y="42"/>
                    <a:pt x="82" y="42"/>
                    <a:pt x="82" y="42"/>
                  </a:cubicBezTo>
                  <a:cubicBezTo>
                    <a:pt x="85" y="42"/>
                    <a:pt x="85" y="42"/>
                    <a:pt x="85" y="42"/>
                  </a:cubicBezTo>
                  <a:cubicBezTo>
                    <a:pt x="85" y="42"/>
                    <a:pt x="86" y="40"/>
                    <a:pt x="86" y="40"/>
                  </a:cubicBezTo>
                  <a:cubicBezTo>
                    <a:pt x="87" y="40"/>
                    <a:pt x="88" y="41"/>
                    <a:pt x="88" y="41"/>
                  </a:cubicBezTo>
                  <a:cubicBezTo>
                    <a:pt x="89" y="42"/>
                    <a:pt x="89" y="42"/>
                    <a:pt x="89" y="42"/>
                  </a:cubicBezTo>
                  <a:cubicBezTo>
                    <a:pt x="87" y="37"/>
                    <a:pt x="87" y="37"/>
                    <a:pt x="87" y="37"/>
                  </a:cubicBezTo>
                  <a:lnTo>
                    <a:pt x="82" y="34"/>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64" name="Freeform 923">
              <a:extLst>
                <a:ext uri="{FF2B5EF4-FFF2-40B4-BE49-F238E27FC236}">
                  <a16:creationId xmlns:a16="http://schemas.microsoft.com/office/drawing/2014/main" id="{34C7C251-D99A-0B93-69E2-CDF8A6F57BEB}"/>
                </a:ext>
              </a:extLst>
            </p:cNvPr>
            <p:cNvSpPr>
              <a:spLocks noEditPoints="1"/>
            </p:cNvSpPr>
            <p:nvPr/>
          </p:nvSpPr>
          <p:spPr bwMode="auto">
            <a:xfrm>
              <a:off x="4659313" y="4400550"/>
              <a:ext cx="76200" cy="71438"/>
            </a:xfrm>
            <a:custGeom>
              <a:avLst/>
              <a:gdLst>
                <a:gd name="T0" fmla="*/ 12 w 18"/>
                <a:gd name="T1" fmla="*/ 15 h 17"/>
                <a:gd name="T2" fmla="*/ 12 w 18"/>
                <a:gd name="T3" fmla="*/ 16 h 17"/>
                <a:gd name="T4" fmla="*/ 11 w 18"/>
                <a:gd name="T5" fmla="*/ 15 h 17"/>
                <a:gd name="T6" fmla="*/ 11 w 18"/>
                <a:gd name="T7" fmla="*/ 14 h 17"/>
                <a:gd name="T8" fmla="*/ 12 w 18"/>
                <a:gd name="T9" fmla="*/ 15 h 17"/>
                <a:gd name="T10" fmla="*/ 2 w 18"/>
                <a:gd name="T11" fmla="*/ 0 h 17"/>
                <a:gd name="T12" fmla="*/ 0 w 18"/>
                <a:gd name="T13" fmla="*/ 1 h 17"/>
                <a:gd name="T14" fmla="*/ 1 w 18"/>
                <a:gd name="T15" fmla="*/ 2 h 17"/>
                <a:gd name="T16" fmla="*/ 2 w 18"/>
                <a:gd name="T17" fmla="*/ 1 h 17"/>
                <a:gd name="T18" fmla="*/ 2 w 18"/>
                <a:gd name="T19" fmla="*/ 0 h 17"/>
                <a:gd name="T20" fmla="*/ 17 w 18"/>
                <a:gd name="T21" fmla="*/ 7 h 17"/>
                <a:gd name="T22" fmla="*/ 17 w 18"/>
                <a:gd name="T23" fmla="*/ 8 h 17"/>
                <a:gd name="T24" fmla="*/ 17 w 18"/>
                <a:gd name="T25" fmla="*/ 8 h 17"/>
                <a:gd name="T26" fmla="*/ 18 w 18"/>
                <a:gd name="T27" fmla="*/ 8 h 17"/>
                <a:gd name="T28" fmla="*/ 17 w 18"/>
                <a:gd name="T29" fmla="*/ 7 h 17"/>
                <a:gd name="T30" fmla="*/ 7 w 18"/>
                <a:gd name="T31" fmla="*/ 16 h 17"/>
                <a:gd name="T32" fmla="*/ 6 w 18"/>
                <a:gd name="T33" fmla="*/ 16 h 17"/>
                <a:gd name="T34" fmla="*/ 7 w 18"/>
                <a:gd name="T35" fmla="*/ 17 h 17"/>
                <a:gd name="T36" fmla="*/ 7 w 18"/>
                <a:gd name="T37" fmla="*/ 16 h 17"/>
                <a:gd name="T38" fmla="*/ 7 w 18"/>
                <a:gd name="T39" fmla="*/ 16 h 17"/>
                <a:gd name="T40" fmla="*/ 2 w 18"/>
                <a:gd name="T41" fmla="*/ 2 h 17"/>
                <a:gd name="T42" fmla="*/ 2 w 18"/>
                <a:gd name="T43" fmla="*/ 3 h 17"/>
                <a:gd name="T44" fmla="*/ 3 w 18"/>
                <a:gd name="T45" fmla="*/ 3 h 17"/>
                <a:gd name="T46" fmla="*/ 3 w 18"/>
                <a:gd name="T47" fmla="*/ 2 h 17"/>
                <a:gd name="T48" fmla="*/ 2 w 18"/>
                <a:gd name="T49" fmla="*/ 2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8" h="17">
                  <a:moveTo>
                    <a:pt x="12" y="15"/>
                  </a:moveTo>
                  <a:cubicBezTo>
                    <a:pt x="12" y="15"/>
                    <a:pt x="12" y="16"/>
                    <a:pt x="12" y="16"/>
                  </a:cubicBezTo>
                  <a:cubicBezTo>
                    <a:pt x="11" y="16"/>
                    <a:pt x="11" y="15"/>
                    <a:pt x="11" y="15"/>
                  </a:cubicBezTo>
                  <a:cubicBezTo>
                    <a:pt x="11" y="14"/>
                    <a:pt x="11" y="14"/>
                    <a:pt x="11" y="14"/>
                  </a:cubicBezTo>
                  <a:cubicBezTo>
                    <a:pt x="12" y="14"/>
                    <a:pt x="12" y="14"/>
                    <a:pt x="12" y="15"/>
                  </a:cubicBezTo>
                  <a:close/>
                  <a:moveTo>
                    <a:pt x="2" y="0"/>
                  </a:moveTo>
                  <a:cubicBezTo>
                    <a:pt x="1" y="0"/>
                    <a:pt x="0" y="0"/>
                    <a:pt x="0" y="1"/>
                  </a:cubicBezTo>
                  <a:cubicBezTo>
                    <a:pt x="0" y="2"/>
                    <a:pt x="1" y="2"/>
                    <a:pt x="1" y="2"/>
                  </a:cubicBezTo>
                  <a:cubicBezTo>
                    <a:pt x="2" y="2"/>
                    <a:pt x="2" y="1"/>
                    <a:pt x="2" y="1"/>
                  </a:cubicBezTo>
                  <a:cubicBezTo>
                    <a:pt x="2" y="0"/>
                    <a:pt x="2" y="0"/>
                    <a:pt x="2" y="0"/>
                  </a:cubicBezTo>
                  <a:close/>
                  <a:moveTo>
                    <a:pt x="17" y="7"/>
                  </a:moveTo>
                  <a:cubicBezTo>
                    <a:pt x="17" y="7"/>
                    <a:pt x="17" y="7"/>
                    <a:pt x="17" y="8"/>
                  </a:cubicBezTo>
                  <a:cubicBezTo>
                    <a:pt x="17" y="8"/>
                    <a:pt x="17" y="8"/>
                    <a:pt x="17" y="8"/>
                  </a:cubicBezTo>
                  <a:cubicBezTo>
                    <a:pt x="18" y="8"/>
                    <a:pt x="18" y="8"/>
                    <a:pt x="18" y="8"/>
                  </a:cubicBezTo>
                  <a:cubicBezTo>
                    <a:pt x="18" y="7"/>
                    <a:pt x="18" y="7"/>
                    <a:pt x="17" y="7"/>
                  </a:cubicBezTo>
                  <a:close/>
                  <a:moveTo>
                    <a:pt x="7" y="16"/>
                  </a:moveTo>
                  <a:cubicBezTo>
                    <a:pt x="6" y="16"/>
                    <a:pt x="6" y="16"/>
                    <a:pt x="6" y="16"/>
                  </a:cubicBezTo>
                  <a:cubicBezTo>
                    <a:pt x="6" y="16"/>
                    <a:pt x="6" y="17"/>
                    <a:pt x="7" y="17"/>
                  </a:cubicBezTo>
                  <a:cubicBezTo>
                    <a:pt x="7" y="17"/>
                    <a:pt x="7" y="16"/>
                    <a:pt x="7" y="16"/>
                  </a:cubicBezTo>
                  <a:cubicBezTo>
                    <a:pt x="7" y="16"/>
                    <a:pt x="7" y="16"/>
                    <a:pt x="7" y="16"/>
                  </a:cubicBezTo>
                  <a:close/>
                  <a:moveTo>
                    <a:pt x="2" y="2"/>
                  </a:moveTo>
                  <a:cubicBezTo>
                    <a:pt x="2" y="2"/>
                    <a:pt x="2" y="2"/>
                    <a:pt x="2" y="3"/>
                  </a:cubicBezTo>
                  <a:cubicBezTo>
                    <a:pt x="2" y="3"/>
                    <a:pt x="2" y="3"/>
                    <a:pt x="3" y="3"/>
                  </a:cubicBezTo>
                  <a:cubicBezTo>
                    <a:pt x="3" y="3"/>
                    <a:pt x="3" y="3"/>
                    <a:pt x="3" y="2"/>
                  </a:cubicBezTo>
                  <a:cubicBezTo>
                    <a:pt x="3" y="2"/>
                    <a:pt x="3" y="2"/>
                    <a:pt x="2" y="2"/>
                  </a:cubicBez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65" name="Freeform 924">
              <a:extLst>
                <a:ext uri="{FF2B5EF4-FFF2-40B4-BE49-F238E27FC236}">
                  <a16:creationId xmlns:a16="http://schemas.microsoft.com/office/drawing/2014/main" id="{249CDCA4-79F8-F6B7-9D21-E7DE97C08749}"/>
                </a:ext>
              </a:extLst>
            </p:cNvPr>
            <p:cNvSpPr>
              <a:spLocks/>
            </p:cNvSpPr>
            <p:nvPr/>
          </p:nvSpPr>
          <p:spPr bwMode="auto">
            <a:xfrm>
              <a:off x="5613400" y="4516438"/>
              <a:ext cx="220662" cy="325438"/>
            </a:xfrm>
            <a:custGeom>
              <a:avLst/>
              <a:gdLst>
                <a:gd name="T0" fmla="*/ 45 w 53"/>
                <a:gd name="T1" fmla="*/ 61 h 78"/>
                <a:gd name="T2" fmla="*/ 42 w 53"/>
                <a:gd name="T3" fmla="*/ 55 h 78"/>
                <a:gd name="T4" fmla="*/ 42 w 53"/>
                <a:gd name="T5" fmla="*/ 50 h 78"/>
                <a:gd name="T6" fmla="*/ 43 w 53"/>
                <a:gd name="T7" fmla="*/ 47 h 78"/>
                <a:gd name="T8" fmla="*/ 46 w 53"/>
                <a:gd name="T9" fmla="*/ 40 h 78"/>
                <a:gd name="T10" fmla="*/ 48 w 53"/>
                <a:gd name="T11" fmla="*/ 37 h 78"/>
                <a:gd name="T12" fmla="*/ 41 w 53"/>
                <a:gd name="T13" fmla="*/ 28 h 78"/>
                <a:gd name="T14" fmla="*/ 39 w 53"/>
                <a:gd name="T15" fmla="*/ 21 h 78"/>
                <a:gd name="T16" fmla="*/ 45 w 53"/>
                <a:gd name="T17" fmla="*/ 18 h 78"/>
                <a:gd name="T18" fmla="*/ 44 w 53"/>
                <a:gd name="T19" fmla="*/ 6 h 78"/>
                <a:gd name="T20" fmla="*/ 41 w 53"/>
                <a:gd name="T21" fmla="*/ 2 h 78"/>
                <a:gd name="T22" fmla="*/ 38 w 53"/>
                <a:gd name="T23" fmla="*/ 0 h 78"/>
                <a:gd name="T24" fmla="*/ 40 w 53"/>
                <a:gd name="T25" fmla="*/ 5 h 78"/>
                <a:gd name="T26" fmla="*/ 42 w 53"/>
                <a:gd name="T27" fmla="*/ 7 h 78"/>
                <a:gd name="T28" fmla="*/ 42 w 53"/>
                <a:gd name="T29" fmla="*/ 11 h 78"/>
                <a:gd name="T30" fmla="*/ 37 w 53"/>
                <a:gd name="T31" fmla="*/ 12 h 78"/>
                <a:gd name="T32" fmla="*/ 34 w 53"/>
                <a:gd name="T33" fmla="*/ 20 h 78"/>
                <a:gd name="T34" fmla="*/ 32 w 53"/>
                <a:gd name="T35" fmla="*/ 24 h 78"/>
                <a:gd name="T36" fmla="*/ 29 w 53"/>
                <a:gd name="T37" fmla="*/ 30 h 78"/>
                <a:gd name="T38" fmla="*/ 26 w 53"/>
                <a:gd name="T39" fmla="*/ 35 h 78"/>
                <a:gd name="T40" fmla="*/ 23 w 53"/>
                <a:gd name="T41" fmla="*/ 41 h 78"/>
                <a:gd name="T42" fmla="*/ 20 w 53"/>
                <a:gd name="T43" fmla="*/ 45 h 78"/>
                <a:gd name="T44" fmla="*/ 18 w 53"/>
                <a:gd name="T45" fmla="*/ 44 h 78"/>
                <a:gd name="T46" fmla="*/ 14 w 53"/>
                <a:gd name="T47" fmla="*/ 41 h 78"/>
                <a:gd name="T48" fmla="*/ 12 w 53"/>
                <a:gd name="T49" fmla="*/ 43 h 78"/>
                <a:gd name="T50" fmla="*/ 9 w 53"/>
                <a:gd name="T51" fmla="*/ 43 h 78"/>
                <a:gd name="T52" fmla="*/ 7 w 53"/>
                <a:gd name="T53" fmla="*/ 45 h 78"/>
                <a:gd name="T54" fmla="*/ 2 w 53"/>
                <a:gd name="T55" fmla="*/ 55 h 78"/>
                <a:gd name="T56" fmla="*/ 1 w 53"/>
                <a:gd name="T57" fmla="*/ 58 h 78"/>
                <a:gd name="T58" fmla="*/ 4 w 53"/>
                <a:gd name="T59" fmla="*/ 61 h 78"/>
                <a:gd name="T60" fmla="*/ 8 w 53"/>
                <a:gd name="T61" fmla="*/ 63 h 78"/>
                <a:gd name="T62" fmla="*/ 11 w 53"/>
                <a:gd name="T63" fmla="*/ 69 h 78"/>
                <a:gd name="T64" fmla="*/ 9 w 53"/>
                <a:gd name="T65" fmla="*/ 74 h 78"/>
                <a:gd name="T66" fmla="*/ 19 w 53"/>
                <a:gd name="T67" fmla="*/ 75 h 78"/>
                <a:gd name="T68" fmla="*/ 32 w 53"/>
                <a:gd name="T69" fmla="*/ 74 h 78"/>
                <a:gd name="T70" fmla="*/ 41 w 53"/>
                <a:gd name="T71" fmla="*/ 75 h 78"/>
                <a:gd name="T72" fmla="*/ 49 w 53"/>
                <a:gd name="T73" fmla="*/ 77 h 78"/>
                <a:gd name="T74" fmla="*/ 51 w 53"/>
                <a:gd name="T75" fmla="*/ 75 h 78"/>
                <a:gd name="T76" fmla="*/ 51 w 53"/>
                <a:gd name="T77" fmla="*/ 69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53" h="78">
                  <a:moveTo>
                    <a:pt x="46" y="65"/>
                  </a:moveTo>
                  <a:cubicBezTo>
                    <a:pt x="45" y="61"/>
                    <a:pt x="45" y="61"/>
                    <a:pt x="45" y="61"/>
                  </a:cubicBezTo>
                  <a:cubicBezTo>
                    <a:pt x="42" y="58"/>
                    <a:pt x="42" y="58"/>
                    <a:pt x="42" y="58"/>
                  </a:cubicBezTo>
                  <a:cubicBezTo>
                    <a:pt x="42" y="55"/>
                    <a:pt x="42" y="55"/>
                    <a:pt x="42" y="55"/>
                  </a:cubicBezTo>
                  <a:cubicBezTo>
                    <a:pt x="41" y="54"/>
                    <a:pt x="41" y="54"/>
                    <a:pt x="41" y="54"/>
                  </a:cubicBezTo>
                  <a:cubicBezTo>
                    <a:pt x="42" y="50"/>
                    <a:pt x="42" y="50"/>
                    <a:pt x="42" y="50"/>
                  </a:cubicBezTo>
                  <a:cubicBezTo>
                    <a:pt x="40" y="48"/>
                    <a:pt x="40" y="48"/>
                    <a:pt x="40" y="48"/>
                  </a:cubicBezTo>
                  <a:cubicBezTo>
                    <a:pt x="43" y="47"/>
                    <a:pt x="43" y="47"/>
                    <a:pt x="43" y="47"/>
                  </a:cubicBezTo>
                  <a:cubicBezTo>
                    <a:pt x="46" y="42"/>
                    <a:pt x="46" y="42"/>
                    <a:pt x="46" y="42"/>
                  </a:cubicBezTo>
                  <a:cubicBezTo>
                    <a:pt x="46" y="40"/>
                    <a:pt x="46" y="40"/>
                    <a:pt x="46" y="40"/>
                  </a:cubicBezTo>
                  <a:cubicBezTo>
                    <a:pt x="48" y="38"/>
                    <a:pt x="48" y="38"/>
                    <a:pt x="48" y="38"/>
                  </a:cubicBezTo>
                  <a:cubicBezTo>
                    <a:pt x="48" y="37"/>
                    <a:pt x="48" y="37"/>
                    <a:pt x="48" y="37"/>
                  </a:cubicBezTo>
                  <a:cubicBezTo>
                    <a:pt x="45" y="30"/>
                    <a:pt x="45" y="30"/>
                    <a:pt x="45" y="30"/>
                  </a:cubicBezTo>
                  <a:cubicBezTo>
                    <a:pt x="41" y="28"/>
                    <a:pt x="41" y="28"/>
                    <a:pt x="41" y="28"/>
                  </a:cubicBezTo>
                  <a:cubicBezTo>
                    <a:pt x="37" y="24"/>
                    <a:pt x="37" y="24"/>
                    <a:pt x="37" y="24"/>
                  </a:cubicBezTo>
                  <a:cubicBezTo>
                    <a:pt x="39" y="21"/>
                    <a:pt x="39" y="21"/>
                    <a:pt x="39" y="21"/>
                  </a:cubicBezTo>
                  <a:cubicBezTo>
                    <a:pt x="49" y="21"/>
                    <a:pt x="49" y="21"/>
                    <a:pt x="49" y="21"/>
                  </a:cubicBezTo>
                  <a:cubicBezTo>
                    <a:pt x="45" y="18"/>
                    <a:pt x="45" y="18"/>
                    <a:pt x="45" y="18"/>
                  </a:cubicBezTo>
                  <a:cubicBezTo>
                    <a:pt x="44" y="7"/>
                    <a:pt x="44" y="7"/>
                    <a:pt x="44" y="7"/>
                  </a:cubicBezTo>
                  <a:cubicBezTo>
                    <a:pt x="44" y="6"/>
                    <a:pt x="44" y="6"/>
                    <a:pt x="44" y="6"/>
                  </a:cubicBezTo>
                  <a:cubicBezTo>
                    <a:pt x="43" y="3"/>
                    <a:pt x="43" y="3"/>
                    <a:pt x="43" y="3"/>
                  </a:cubicBezTo>
                  <a:cubicBezTo>
                    <a:pt x="41" y="2"/>
                    <a:pt x="41" y="2"/>
                    <a:pt x="41" y="2"/>
                  </a:cubicBezTo>
                  <a:cubicBezTo>
                    <a:pt x="41" y="0"/>
                    <a:pt x="41" y="0"/>
                    <a:pt x="41" y="0"/>
                  </a:cubicBezTo>
                  <a:cubicBezTo>
                    <a:pt x="38" y="0"/>
                    <a:pt x="38" y="0"/>
                    <a:pt x="38" y="0"/>
                  </a:cubicBezTo>
                  <a:cubicBezTo>
                    <a:pt x="39" y="5"/>
                    <a:pt x="39" y="5"/>
                    <a:pt x="39" y="5"/>
                  </a:cubicBezTo>
                  <a:cubicBezTo>
                    <a:pt x="40" y="5"/>
                    <a:pt x="40" y="5"/>
                    <a:pt x="40" y="5"/>
                  </a:cubicBezTo>
                  <a:cubicBezTo>
                    <a:pt x="42" y="6"/>
                    <a:pt x="42" y="6"/>
                    <a:pt x="42" y="6"/>
                  </a:cubicBezTo>
                  <a:cubicBezTo>
                    <a:pt x="42" y="7"/>
                    <a:pt x="42" y="7"/>
                    <a:pt x="42" y="7"/>
                  </a:cubicBezTo>
                  <a:cubicBezTo>
                    <a:pt x="41" y="9"/>
                    <a:pt x="41" y="9"/>
                    <a:pt x="41" y="9"/>
                  </a:cubicBezTo>
                  <a:cubicBezTo>
                    <a:pt x="42" y="11"/>
                    <a:pt x="42" y="11"/>
                    <a:pt x="42" y="11"/>
                  </a:cubicBezTo>
                  <a:cubicBezTo>
                    <a:pt x="39" y="13"/>
                    <a:pt x="39" y="13"/>
                    <a:pt x="39" y="13"/>
                  </a:cubicBezTo>
                  <a:cubicBezTo>
                    <a:pt x="37" y="12"/>
                    <a:pt x="37" y="12"/>
                    <a:pt x="37" y="12"/>
                  </a:cubicBezTo>
                  <a:cubicBezTo>
                    <a:pt x="36" y="14"/>
                    <a:pt x="36" y="14"/>
                    <a:pt x="36" y="14"/>
                  </a:cubicBezTo>
                  <a:cubicBezTo>
                    <a:pt x="34" y="20"/>
                    <a:pt x="34" y="20"/>
                    <a:pt x="34" y="20"/>
                  </a:cubicBezTo>
                  <a:cubicBezTo>
                    <a:pt x="32" y="21"/>
                    <a:pt x="32" y="21"/>
                    <a:pt x="32" y="21"/>
                  </a:cubicBezTo>
                  <a:cubicBezTo>
                    <a:pt x="32" y="24"/>
                    <a:pt x="32" y="24"/>
                    <a:pt x="32" y="24"/>
                  </a:cubicBezTo>
                  <a:cubicBezTo>
                    <a:pt x="30" y="26"/>
                    <a:pt x="30" y="26"/>
                    <a:pt x="30" y="26"/>
                  </a:cubicBezTo>
                  <a:cubicBezTo>
                    <a:pt x="29" y="30"/>
                    <a:pt x="29" y="30"/>
                    <a:pt x="29" y="30"/>
                  </a:cubicBezTo>
                  <a:cubicBezTo>
                    <a:pt x="26" y="32"/>
                    <a:pt x="26" y="32"/>
                    <a:pt x="26" y="32"/>
                  </a:cubicBezTo>
                  <a:cubicBezTo>
                    <a:pt x="26" y="35"/>
                    <a:pt x="26" y="35"/>
                    <a:pt x="26" y="35"/>
                  </a:cubicBezTo>
                  <a:cubicBezTo>
                    <a:pt x="23" y="38"/>
                    <a:pt x="23" y="38"/>
                    <a:pt x="23" y="38"/>
                  </a:cubicBezTo>
                  <a:cubicBezTo>
                    <a:pt x="23" y="41"/>
                    <a:pt x="23" y="41"/>
                    <a:pt x="23" y="41"/>
                  </a:cubicBezTo>
                  <a:cubicBezTo>
                    <a:pt x="21" y="42"/>
                    <a:pt x="21" y="42"/>
                    <a:pt x="21" y="42"/>
                  </a:cubicBezTo>
                  <a:cubicBezTo>
                    <a:pt x="20" y="45"/>
                    <a:pt x="20" y="45"/>
                    <a:pt x="20" y="45"/>
                  </a:cubicBezTo>
                  <a:cubicBezTo>
                    <a:pt x="18" y="45"/>
                    <a:pt x="18" y="45"/>
                    <a:pt x="18" y="45"/>
                  </a:cubicBezTo>
                  <a:cubicBezTo>
                    <a:pt x="18" y="44"/>
                    <a:pt x="18" y="44"/>
                    <a:pt x="18" y="44"/>
                  </a:cubicBezTo>
                  <a:cubicBezTo>
                    <a:pt x="17" y="44"/>
                    <a:pt x="17" y="44"/>
                    <a:pt x="17" y="44"/>
                  </a:cubicBezTo>
                  <a:cubicBezTo>
                    <a:pt x="14" y="41"/>
                    <a:pt x="14" y="41"/>
                    <a:pt x="14" y="41"/>
                  </a:cubicBezTo>
                  <a:cubicBezTo>
                    <a:pt x="14" y="43"/>
                    <a:pt x="14" y="43"/>
                    <a:pt x="14" y="43"/>
                  </a:cubicBezTo>
                  <a:cubicBezTo>
                    <a:pt x="12" y="43"/>
                    <a:pt x="12" y="43"/>
                    <a:pt x="12" y="43"/>
                  </a:cubicBezTo>
                  <a:cubicBezTo>
                    <a:pt x="11" y="42"/>
                    <a:pt x="11" y="42"/>
                    <a:pt x="11" y="42"/>
                  </a:cubicBezTo>
                  <a:cubicBezTo>
                    <a:pt x="9" y="43"/>
                    <a:pt x="9" y="43"/>
                    <a:pt x="9" y="43"/>
                  </a:cubicBezTo>
                  <a:cubicBezTo>
                    <a:pt x="8" y="45"/>
                    <a:pt x="8" y="45"/>
                    <a:pt x="8" y="45"/>
                  </a:cubicBezTo>
                  <a:cubicBezTo>
                    <a:pt x="7" y="45"/>
                    <a:pt x="7" y="45"/>
                    <a:pt x="7" y="45"/>
                  </a:cubicBezTo>
                  <a:cubicBezTo>
                    <a:pt x="2" y="50"/>
                    <a:pt x="2" y="50"/>
                    <a:pt x="2" y="50"/>
                  </a:cubicBezTo>
                  <a:cubicBezTo>
                    <a:pt x="2" y="55"/>
                    <a:pt x="2" y="55"/>
                    <a:pt x="2" y="55"/>
                  </a:cubicBezTo>
                  <a:cubicBezTo>
                    <a:pt x="0" y="58"/>
                    <a:pt x="0" y="58"/>
                    <a:pt x="0" y="58"/>
                  </a:cubicBezTo>
                  <a:cubicBezTo>
                    <a:pt x="0" y="58"/>
                    <a:pt x="1" y="59"/>
                    <a:pt x="1" y="58"/>
                  </a:cubicBezTo>
                  <a:cubicBezTo>
                    <a:pt x="1" y="59"/>
                    <a:pt x="1" y="60"/>
                    <a:pt x="2" y="60"/>
                  </a:cubicBezTo>
                  <a:cubicBezTo>
                    <a:pt x="3" y="59"/>
                    <a:pt x="4" y="60"/>
                    <a:pt x="4" y="61"/>
                  </a:cubicBezTo>
                  <a:cubicBezTo>
                    <a:pt x="4" y="62"/>
                    <a:pt x="5" y="63"/>
                    <a:pt x="6" y="64"/>
                  </a:cubicBezTo>
                  <a:cubicBezTo>
                    <a:pt x="7" y="64"/>
                    <a:pt x="7" y="63"/>
                    <a:pt x="8" y="63"/>
                  </a:cubicBezTo>
                  <a:cubicBezTo>
                    <a:pt x="9" y="64"/>
                    <a:pt x="8" y="65"/>
                    <a:pt x="9" y="65"/>
                  </a:cubicBezTo>
                  <a:cubicBezTo>
                    <a:pt x="10" y="66"/>
                    <a:pt x="10" y="68"/>
                    <a:pt x="11" y="69"/>
                  </a:cubicBezTo>
                  <a:cubicBezTo>
                    <a:pt x="11" y="71"/>
                    <a:pt x="10" y="72"/>
                    <a:pt x="10" y="74"/>
                  </a:cubicBezTo>
                  <a:cubicBezTo>
                    <a:pt x="10" y="74"/>
                    <a:pt x="9" y="74"/>
                    <a:pt x="9" y="74"/>
                  </a:cubicBezTo>
                  <a:cubicBezTo>
                    <a:pt x="10" y="75"/>
                    <a:pt x="10" y="75"/>
                    <a:pt x="10" y="75"/>
                  </a:cubicBezTo>
                  <a:cubicBezTo>
                    <a:pt x="19" y="75"/>
                    <a:pt x="19" y="75"/>
                    <a:pt x="19" y="75"/>
                  </a:cubicBezTo>
                  <a:cubicBezTo>
                    <a:pt x="20" y="74"/>
                    <a:pt x="20" y="74"/>
                    <a:pt x="20" y="74"/>
                  </a:cubicBezTo>
                  <a:cubicBezTo>
                    <a:pt x="32" y="74"/>
                    <a:pt x="32" y="74"/>
                    <a:pt x="32" y="74"/>
                  </a:cubicBezTo>
                  <a:cubicBezTo>
                    <a:pt x="33" y="75"/>
                    <a:pt x="33" y="75"/>
                    <a:pt x="33" y="75"/>
                  </a:cubicBezTo>
                  <a:cubicBezTo>
                    <a:pt x="41" y="75"/>
                    <a:pt x="41" y="75"/>
                    <a:pt x="41" y="75"/>
                  </a:cubicBezTo>
                  <a:cubicBezTo>
                    <a:pt x="45" y="76"/>
                    <a:pt x="45" y="76"/>
                    <a:pt x="45" y="76"/>
                  </a:cubicBezTo>
                  <a:cubicBezTo>
                    <a:pt x="49" y="77"/>
                    <a:pt x="49" y="77"/>
                    <a:pt x="49" y="77"/>
                  </a:cubicBezTo>
                  <a:cubicBezTo>
                    <a:pt x="51" y="78"/>
                    <a:pt x="51" y="78"/>
                    <a:pt x="51" y="78"/>
                  </a:cubicBezTo>
                  <a:cubicBezTo>
                    <a:pt x="51" y="75"/>
                    <a:pt x="51" y="75"/>
                    <a:pt x="51" y="75"/>
                  </a:cubicBezTo>
                  <a:cubicBezTo>
                    <a:pt x="53" y="74"/>
                    <a:pt x="53" y="74"/>
                    <a:pt x="53" y="74"/>
                  </a:cubicBezTo>
                  <a:cubicBezTo>
                    <a:pt x="51" y="69"/>
                    <a:pt x="51" y="69"/>
                    <a:pt x="51" y="69"/>
                  </a:cubicBezTo>
                  <a:lnTo>
                    <a:pt x="46" y="65"/>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66" name="Freeform 925">
              <a:extLst>
                <a:ext uri="{FF2B5EF4-FFF2-40B4-BE49-F238E27FC236}">
                  <a16:creationId xmlns:a16="http://schemas.microsoft.com/office/drawing/2014/main" id="{37D9BC9A-99BB-4E0F-0D9C-7B5BE987EFAA}"/>
                </a:ext>
              </a:extLst>
            </p:cNvPr>
            <p:cNvSpPr>
              <a:spLocks/>
            </p:cNvSpPr>
            <p:nvPr/>
          </p:nvSpPr>
          <p:spPr bwMode="auto">
            <a:xfrm>
              <a:off x="6191250" y="4954588"/>
              <a:ext cx="53975" cy="61913"/>
            </a:xfrm>
            <a:custGeom>
              <a:avLst/>
              <a:gdLst>
                <a:gd name="T0" fmla="*/ 8 w 13"/>
                <a:gd name="T1" fmla="*/ 1 h 15"/>
                <a:gd name="T2" fmla="*/ 7 w 13"/>
                <a:gd name="T3" fmla="*/ 1 h 15"/>
                <a:gd name="T4" fmla="*/ 7 w 13"/>
                <a:gd name="T5" fmla="*/ 3 h 15"/>
                <a:gd name="T6" fmla="*/ 5 w 13"/>
                <a:gd name="T7" fmla="*/ 4 h 15"/>
                <a:gd name="T8" fmla="*/ 3 w 13"/>
                <a:gd name="T9" fmla="*/ 4 h 15"/>
                <a:gd name="T10" fmla="*/ 3 w 13"/>
                <a:gd name="T11" fmla="*/ 3 h 15"/>
                <a:gd name="T12" fmla="*/ 1 w 13"/>
                <a:gd name="T13" fmla="*/ 2 h 15"/>
                <a:gd name="T14" fmla="*/ 0 w 13"/>
                <a:gd name="T15" fmla="*/ 3 h 15"/>
                <a:gd name="T16" fmla="*/ 2 w 13"/>
                <a:gd name="T17" fmla="*/ 6 h 15"/>
                <a:gd name="T18" fmla="*/ 2 w 13"/>
                <a:gd name="T19" fmla="*/ 11 h 15"/>
                <a:gd name="T20" fmla="*/ 3 w 13"/>
                <a:gd name="T21" fmla="*/ 15 h 15"/>
                <a:gd name="T22" fmla="*/ 6 w 13"/>
                <a:gd name="T23" fmla="*/ 15 h 15"/>
                <a:gd name="T24" fmla="*/ 9 w 13"/>
                <a:gd name="T25" fmla="*/ 11 h 15"/>
                <a:gd name="T26" fmla="*/ 9 w 13"/>
                <a:gd name="T27" fmla="*/ 10 h 15"/>
                <a:gd name="T28" fmla="*/ 13 w 13"/>
                <a:gd name="T29" fmla="*/ 7 h 15"/>
                <a:gd name="T30" fmla="*/ 13 w 13"/>
                <a:gd name="T31" fmla="*/ 5 h 15"/>
                <a:gd name="T32" fmla="*/ 10 w 13"/>
                <a:gd name="T33" fmla="*/ 4 h 15"/>
                <a:gd name="T34" fmla="*/ 10 w 13"/>
                <a:gd name="T35" fmla="*/ 3 h 15"/>
                <a:gd name="T36" fmla="*/ 11 w 13"/>
                <a:gd name="T37" fmla="*/ 1 h 15"/>
                <a:gd name="T38" fmla="*/ 10 w 13"/>
                <a:gd name="T39" fmla="*/ 0 h 15"/>
                <a:gd name="T40" fmla="*/ 8 w 13"/>
                <a:gd name="T41" fmla="*/ 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3" h="15">
                  <a:moveTo>
                    <a:pt x="8" y="1"/>
                  </a:moveTo>
                  <a:cubicBezTo>
                    <a:pt x="7" y="1"/>
                    <a:pt x="7" y="1"/>
                    <a:pt x="7" y="1"/>
                  </a:cubicBezTo>
                  <a:cubicBezTo>
                    <a:pt x="7" y="3"/>
                    <a:pt x="7" y="3"/>
                    <a:pt x="7" y="3"/>
                  </a:cubicBezTo>
                  <a:cubicBezTo>
                    <a:pt x="5" y="4"/>
                    <a:pt x="5" y="4"/>
                    <a:pt x="5" y="4"/>
                  </a:cubicBezTo>
                  <a:cubicBezTo>
                    <a:pt x="3" y="4"/>
                    <a:pt x="3" y="4"/>
                    <a:pt x="3" y="4"/>
                  </a:cubicBezTo>
                  <a:cubicBezTo>
                    <a:pt x="3" y="3"/>
                    <a:pt x="3" y="3"/>
                    <a:pt x="3" y="3"/>
                  </a:cubicBezTo>
                  <a:cubicBezTo>
                    <a:pt x="1" y="2"/>
                    <a:pt x="1" y="2"/>
                    <a:pt x="1" y="2"/>
                  </a:cubicBezTo>
                  <a:cubicBezTo>
                    <a:pt x="0" y="3"/>
                    <a:pt x="0" y="3"/>
                    <a:pt x="0" y="3"/>
                  </a:cubicBezTo>
                  <a:cubicBezTo>
                    <a:pt x="2" y="6"/>
                    <a:pt x="2" y="6"/>
                    <a:pt x="2" y="6"/>
                  </a:cubicBezTo>
                  <a:cubicBezTo>
                    <a:pt x="2" y="11"/>
                    <a:pt x="2" y="11"/>
                    <a:pt x="2" y="11"/>
                  </a:cubicBezTo>
                  <a:cubicBezTo>
                    <a:pt x="3" y="15"/>
                    <a:pt x="3" y="15"/>
                    <a:pt x="3" y="15"/>
                  </a:cubicBezTo>
                  <a:cubicBezTo>
                    <a:pt x="6" y="15"/>
                    <a:pt x="6" y="15"/>
                    <a:pt x="6" y="15"/>
                  </a:cubicBezTo>
                  <a:cubicBezTo>
                    <a:pt x="9" y="11"/>
                    <a:pt x="9" y="11"/>
                    <a:pt x="9" y="11"/>
                  </a:cubicBezTo>
                  <a:cubicBezTo>
                    <a:pt x="9" y="10"/>
                    <a:pt x="9" y="10"/>
                    <a:pt x="9" y="10"/>
                  </a:cubicBezTo>
                  <a:cubicBezTo>
                    <a:pt x="13" y="7"/>
                    <a:pt x="13" y="7"/>
                    <a:pt x="13" y="7"/>
                  </a:cubicBezTo>
                  <a:cubicBezTo>
                    <a:pt x="13" y="5"/>
                    <a:pt x="13" y="5"/>
                    <a:pt x="13" y="5"/>
                  </a:cubicBezTo>
                  <a:cubicBezTo>
                    <a:pt x="10" y="4"/>
                    <a:pt x="10" y="4"/>
                    <a:pt x="10" y="4"/>
                  </a:cubicBezTo>
                  <a:cubicBezTo>
                    <a:pt x="10" y="4"/>
                    <a:pt x="10" y="3"/>
                    <a:pt x="10" y="3"/>
                  </a:cubicBezTo>
                  <a:cubicBezTo>
                    <a:pt x="10" y="3"/>
                    <a:pt x="11" y="1"/>
                    <a:pt x="11" y="1"/>
                  </a:cubicBezTo>
                  <a:cubicBezTo>
                    <a:pt x="10" y="0"/>
                    <a:pt x="10" y="0"/>
                    <a:pt x="10" y="0"/>
                  </a:cubicBezTo>
                  <a:lnTo>
                    <a:pt x="8" y="1"/>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67" name="Freeform 926">
              <a:extLst>
                <a:ext uri="{FF2B5EF4-FFF2-40B4-BE49-F238E27FC236}">
                  <a16:creationId xmlns:a16="http://schemas.microsoft.com/office/drawing/2014/main" id="{77C0FFB3-AC1D-C9B6-0D57-A7942A781608}"/>
                </a:ext>
              </a:extLst>
            </p:cNvPr>
            <p:cNvSpPr>
              <a:spLocks/>
            </p:cNvSpPr>
            <p:nvPr/>
          </p:nvSpPr>
          <p:spPr bwMode="auto">
            <a:xfrm>
              <a:off x="5218113" y="4459288"/>
              <a:ext cx="223837" cy="161925"/>
            </a:xfrm>
            <a:custGeom>
              <a:avLst/>
              <a:gdLst>
                <a:gd name="T0" fmla="*/ 52 w 54"/>
                <a:gd name="T1" fmla="*/ 17 h 39"/>
                <a:gd name="T2" fmla="*/ 50 w 54"/>
                <a:gd name="T3" fmla="*/ 17 h 39"/>
                <a:gd name="T4" fmla="*/ 44 w 54"/>
                <a:gd name="T5" fmla="*/ 12 h 39"/>
                <a:gd name="T6" fmla="*/ 41 w 54"/>
                <a:gd name="T7" fmla="*/ 9 h 39"/>
                <a:gd name="T8" fmla="*/ 39 w 54"/>
                <a:gd name="T9" fmla="*/ 3 h 39"/>
                <a:gd name="T10" fmla="*/ 33 w 54"/>
                <a:gd name="T11" fmla="*/ 0 h 39"/>
                <a:gd name="T12" fmla="*/ 24 w 54"/>
                <a:gd name="T13" fmla="*/ 4 h 39"/>
                <a:gd name="T14" fmla="*/ 23 w 54"/>
                <a:gd name="T15" fmla="*/ 7 h 39"/>
                <a:gd name="T16" fmla="*/ 18 w 54"/>
                <a:gd name="T17" fmla="*/ 7 h 39"/>
                <a:gd name="T18" fmla="*/ 18 w 54"/>
                <a:gd name="T19" fmla="*/ 10 h 39"/>
                <a:gd name="T20" fmla="*/ 15 w 54"/>
                <a:gd name="T21" fmla="*/ 13 h 39"/>
                <a:gd name="T22" fmla="*/ 14 w 54"/>
                <a:gd name="T23" fmla="*/ 14 h 39"/>
                <a:gd name="T24" fmla="*/ 11 w 54"/>
                <a:gd name="T25" fmla="*/ 11 h 39"/>
                <a:gd name="T26" fmla="*/ 8 w 54"/>
                <a:gd name="T27" fmla="*/ 15 h 39"/>
                <a:gd name="T28" fmla="*/ 7 w 54"/>
                <a:gd name="T29" fmla="*/ 17 h 39"/>
                <a:gd name="T30" fmla="*/ 6 w 54"/>
                <a:gd name="T31" fmla="*/ 21 h 39"/>
                <a:gd name="T32" fmla="*/ 2 w 54"/>
                <a:gd name="T33" fmla="*/ 24 h 39"/>
                <a:gd name="T34" fmla="*/ 0 w 54"/>
                <a:gd name="T35" fmla="*/ 28 h 39"/>
                <a:gd name="T36" fmla="*/ 0 w 54"/>
                <a:gd name="T37" fmla="*/ 31 h 39"/>
                <a:gd name="T38" fmla="*/ 1 w 54"/>
                <a:gd name="T39" fmla="*/ 33 h 39"/>
                <a:gd name="T40" fmla="*/ 4 w 54"/>
                <a:gd name="T41" fmla="*/ 36 h 39"/>
                <a:gd name="T42" fmla="*/ 7 w 54"/>
                <a:gd name="T43" fmla="*/ 37 h 39"/>
                <a:gd name="T44" fmla="*/ 8 w 54"/>
                <a:gd name="T45" fmla="*/ 38 h 39"/>
                <a:gd name="T46" fmla="*/ 11 w 54"/>
                <a:gd name="T47" fmla="*/ 36 h 39"/>
                <a:gd name="T48" fmla="*/ 18 w 54"/>
                <a:gd name="T49" fmla="*/ 39 h 39"/>
                <a:gd name="T50" fmla="*/ 19 w 54"/>
                <a:gd name="T51" fmla="*/ 37 h 39"/>
                <a:gd name="T52" fmla="*/ 19 w 54"/>
                <a:gd name="T53" fmla="*/ 32 h 39"/>
                <a:gd name="T54" fmla="*/ 18 w 54"/>
                <a:gd name="T55" fmla="*/ 28 h 39"/>
                <a:gd name="T56" fmla="*/ 33 w 54"/>
                <a:gd name="T57" fmla="*/ 28 h 39"/>
                <a:gd name="T58" fmla="*/ 41 w 54"/>
                <a:gd name="T59" fmla="*/ 29 h 39"/>
                <a:gd name="T60" fmla="*/ 45 w 54"/>
                <a:gd name="T61" fmla="*/ 28 h 39"/>
                <a:gd name="T62" fmla="*/ 47 w 54"/>
                <a:gd name="T63" fmla="*/ 27 h 39"/>
                <a:gd name="T64" fmla="*/ 51 w 54"/>
                <a:gd name="T65" fmla="*/ 25 h 39"/>
                <a:gd name="T66" fmla="*/ 51 w 54"/>
                <a:gd name="T67" fmla="*/ 19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54" h="39">
                  <a:moveTo>
                    <a:pt x="53" y="19"/>
                  </a:moveTo>
                  <a:cubicBezTo>
                    <a:pt x="52" y="17"/>
                    <a:pt x="52" y="17"/>
                    <a:pt x="52" y="17"/>
                  </a:cubicBezTo>
                  <a:cubicBezTo>
                    <a:pt x="51" y="17"/>
                    <a:pt x="51" y="17"/>
                    <a:pt x="51" y="17"/>
                  </a:cubicBezTo>
                  <a:cubicBezTo>
                    <a:pt x="50" y="17"/>
                    <a:pt x="50" y="17"/>
                    <a:pt x="50" y="17"/>
                  </a:cubicBezTo>
                  <a:cubicBezTo>
                    <a:pt x="44" y="14"/>
                    <a:pt x="44" y="14"/>
                    <a:pt x="44" y="14"/>
                  </a:cubicBezTo>
                  <a:cubicBezTo>
                    <a:pt x="44" y="12"/>
                    <a:pt x="44" y="12"/>
                    <a:pt x="44" y="12"/>
                  </a:cubicBezTo>
                  <a:cubicBezTo>
                    <a:pt x="46" y="12"/>
                    <a:pt x="46" y="12"/>
                    <a:pt x="46" y="12"/>
                  </a:cubicBezTo>
                  <a:cubicBezTo>
                    <a:pt x="41" y="9"/>
                    <a:pt x="41" y="9"/>
                    <a:pt x="41" y="9"/>
                  </a:cubicBezTo>
                  <a:cubicBezTo>
                    <a:pt x="38" y="4"/>
                    <a:pt x="38" y="4"/>
                    <a:pt x="38" y="4"/>
                  </a:cubicBezTo>
                  <a:cubicBezTo>
                    <a:pt x="39" y="3"/>
                    <a:pt x="39" y="3"/>
                    <a:pt x="39" y="3"/>
                  </a:cubicBezTo>
                  <a:cubicBezTo>
                    <a:pt x="39" y="1"/>
                    <a:pt x="39" y="1"/>
                    <a:pt x="39" y="1"/>
                  </a:cubicBezTo>
                  <a:cubicBezTo>
                    <a:pt x="33" y="0"/>
                    <a:pt x="33" y="0"/>
                    <a:pt x="33" y="0"/>
                  </a:cubicBezTo>
                  <a:cubicBezTo>
                    <a:pt x="30" y="2"/>
                    <a:pt x="30" y="2"/>
                    <a:pt x="30" y="2"/>
                  </a:cubicBezTo>
                  <a:cubicBezTo>
                    <a:pt x="24" y="4"/>
                    <a:pt x="24" y="4"/>
                    <a:pt x="24" y="4"/>
                  </a:cubicBezTo>
                  <a:cubicBezTo>
                    <a:pt x="24" y="6"/>
                    <a:pt x="24" y="6"/>
                    <a:pt x="24" y="6"/>
                  </a:cubicBezTo>
                  <a:cubicBezTo>
                    <a:pt x="23" y="7"/>
                    <a:pt x="23" y="7"/>
                    <a:pt x="23" y="7"/>
                  </a:cubicBezTo>
                  <a:cubicBezTo>
                    <a:pt x="20" y="6"/>
                    <a:pt x="20" y="6"/>
                    <a:pt x="20" y="6"/>
                  </a:cubicBezTo>
                  <a:cubicBezTo>
                    <a:pt x="20" y="6"/>
                    <a:pt x="18" y="7"/>
                    <a:pt x="18" y="7"/>
                  </a:cubicBezTo>
                  <a:cubicBezTo>
                    <a:pt x="18" y="7"/>
                    <a:pt x="18" y="8"/>
                    <a:pt x="18" y="8"/>
                  </a:cubicBezTo>
                  <a:cubicBezTo>
                    <a:pt x="18" y="9"/>
                    <a:pt x="18" y="10"/>
                    <a:pt x="18" y="10"/>
                  </a:cubicBezTo>
                  <a:cubicBezTo>
                    <a:pt x="15" y="10"/>
                    <a:pt x="15" y="10"/>
                    <a:pt x="15" y="10"/>
                  </a:cubicBezTo>
                  <a:cubicBezTo>
                    <a:pt x="15" y="13"/>
                    <a:pt x="15" y="13"/>
                    <a:pt x="15" y="13"/>
                  </a:cubicBezTo>
                  <a:cubicBezTo>
                    <a:pt x="14" y="13"/>
                    <a:pt x="14" y="13"/>
                    <a:pt x="14" y="13"/>
                  </a:cubicBezTo>
                  <a:cubicBezTo>
                    <a:pt x="14" y="14"/>
                    <a:pt x="14" y="14"/>
                    <a:pt x="14" y="14"/>
                  </a:cubicBezTo>
                  <a:cubicBezTo>
                    <a:pt x="11" y="12"/>
                    <a:pt x="11" y="12"/>
                    <a:pt x="11" y="12"/>
                  </a:cubicBezTo>
                  <a:cubicBezTo>
                    <a:pt x="11" y="11"/>
                    <a:pt x="11" y="11"/>
                    <a:pt x="11" y="11"/>
                  </a:cubicBezTo>
                  <a:cubicBezTo>
                    <a:pt x="8" y="14"/>
                    <a:pt x="8" y="14"/>
                    <a:pt x="8" y="14"/>
                  </a:cubicBezTo>
                  <a:cubicBezTo>
                    <a:pt x="8" y="15"/>
                    <a:pt x="8" y="15"/>
                    <a:pt x="8" y="15"/>
                  </a:cubicBezTo>
                  <a:cubicBezTo>
                    <a:pt x="9" y="17"/>
                    <a:pt x="9" y="17"/>
                    <a:pt x="9" y="17"/>
                  </a:cubicBezTo>
                  <a:cubicBezTo>
                    <a:pt x="7" y="17"/>
                    <a:pt x="7" y="17"/>
                    <a:pt x="7" y="17"/>
                  </a:cubicBezTo>
                  <a:cubicBezTo>
                    <a:pt x="8" y="19"/>
                    <a:pt x="8" y="19"/>
                    <a:pt x="8" y="19"/>
                  </a:cubicBezTo>
                  <a:cubicBezTo>
                    <a:pt x="6" y="21"/>
                    <a:pt x="6" y="21"/>
                    <a:pt x="6" y="21"/>
                  </a:cubicBezTo>
                  <a:cubicBezTo>
                    <a:pt x="1" y="23"/>
                    <a:pt x="1" y="23"/>
                    <a:pt x="1" y="23"/>
                  </a:cubicBezTo>
                  <a:cubicBezTo>
                    <a:pt x="2" y="24"/>
                    <a:pt x="2" y="24"/>
                    <a:pt x="2" y="24"/>
                  </a:cubicBezTo>
                  <a:cubicBezTo>
                    <a:pt x="2" y="26"/>
                    <a:pt x="2" y="26"/>
                    <a:pt x="2" y="26"/>
                  </a:cubicBezTo>
                  <a:cubicBezTo>
                    <a:pt x="0" y="28"/>
                    <a:pt x="0" y="28"/>
                    <a:pt x="0" y="28"/>
                  </a:cubicBezTo>
                  <a:cubicBezTo>
                    <a:pt x="0" y="28"/>
                    <a:pt x="1" y="29"/>
                    <a:pt x="1" y="29"/>
                  </a:cubicBezTo>
                  <a:cubicBezTo>
                    <a:pt x="1" y="30"/>
                    <a:pt x="0" y="31"/>
                    <a:pt x="0" y="31"/>
                  </a:cubicBezTo>
                  <a:cubicBezTo>
                    <a:pt x="0" y="32"/>
                    <a:pt x="0" y="32"/>
                    <a:pt x="0" y="32"/>
                  </a:cubicBezTo>
                  <a:cubicBezTo>
                    <a:pt x="1" y="33"/>
                    <a:pt x="1" y="33"/>
                    <a:pt x="1" y="33"/>
                  </a:cubicBezTo>
                  <a:cubicBezTo>
                    <a:pt x="3" y="33"/>
                    <a:pt x="3" y="33"/>
                    <a:pt x="3" y="33"/>
                  </a:cubicBezTo>
                  <a:cubicBezTo>
                    <a:pt x="4" y="36"/>
                    <a:pt x="4" y="36"/>
                    <a:pt x="4" y="36"/>
                  </a:cubicBezTo>
                  <a:cubicBezTo>
                    <a:pt x="5" y="38"/>
                    <a:pt x="5" y="38"/>
                    <a:pt x="5" y="38"/>
                  </a:cubicBezTo>
                  <a:cubicBezTo>
                    <a:pt x="7" y="37"/>
                    <a:pt x="7" y="37"/>
                    <a:pt x="7" y="37"/>
                  </a:cubicBezTo>
                  <a:cubicBezTo>
                    <a:pt x="7" y="37"/>
                    <a:pt x="7" y="38"/>
                    <a:pt x="7" y="38"/>
                  </a:cubicBezTo>
                  <a:cubicBezTo>
                    <a:pt x="7" y="38"/>
                    <a:pt x="8" y="38"/>
                    <a:pt x="8" y="38"/>
                  </a:cubicBezTo>
                  <a:cubicBezTo>
                    <a:pt x="8" y="37"/>
                    <a:pt x="8" y="37"/>
                    <a:pt x="8" y="37"/>
                  </a:cubicBezTo>
                  <a:cubicBezTo>
                    <a:pt x="11" y="36"/>
                    <a:pt x="11" y="36"/>
                    <a:pt x="11" y="36"/>
                  </a:cubicBezTo>
                  <a:cubicBezTo>
                    <a:pt x="16" y="36"/>
                    <a:pt x="16" y="36"/>
                    <a:pt x="16" y="36"/>
                  </a:cubicBezTo>
                  <a:cubicBezTo>
                    <a:pt x="18" y="39"/>
                    <a:pt x="18" y="39"/>
                    <a:pt x="18" y="39"/>
                  </a:cubicBezTo>
                  <a:cubicBezTo>
                    <a:pt x="19" y="39"/>
                    <a:pt x="19" y="39"/>
                    <a:pt x="19" y="39"/>
                  </a:cubicBezTo>
                  <a:cubicBezTo>
                    <a:pt x="19" y="37"/>
                    <a:pt x="19" y="37"/>
                    <a:pt x="19" y="37"/>
                  </a:cubicBezTo>
                  <a:cubicBezTo>
                    <a:pt x="18" y="34"/>
                    <a:pt x="18" y="34"/>
                    <a:pt x="18" y="34"/>
                  </a:cubicBezTo>
                  <a:cubicBezTo>
                    <a:pt x="19" y="32"/>
                    <a:pt x="19" y="32"/>
                    <a:pt x="19" y="32"/>
                  </a:cubicBezTo>
                  <a:cubicBezTo>
                    <a:pt x="18" y="31"/>
                    <a:pt x="18" y="31"/>
                    <a:pt x="18" y="31"/>
                  </a:cubicBezTo>
                  <a:cubicBezTo>
                    <a:pt x="18" y="28"/>
                    <a:pt x="18" y="28"/>
                    <a:pt x="18" y="28"/>
                  </a:cubicBezTo>
                  <a:cubicBezTo>
                    <a:pt x="32" y="28"/>
                    <a:pt x="32" y="28"/>
                    <a:pt x="32" y="28"/>
                  </a:cubicBezTo>
                  <a:cubicBezTo>
                    <a:pt x="33" y="28"/>
                    <a:pt x="33" y="28"/>
                    <a:pt x="33" y="28"/>
                  </a:cubicBezTo>
                  <a:cubicBezTo>
                    <a:pt x="37" y="28"/>
                    <a:pt x="37" y="28"/>
                    <a:pt x="37" y="28"/>
                  </a:cubicBezTo>
                  <a:cubicBezTo>
                    <a:pt x="41" y="29"/>
                    <a:pt x="41" y="29"/>
                    <a:pt x="41" y="29"/>
                  </a:cubicBezTo>
                  <a:cubicBezTo>
                    <a:pt x="44" y="29"/>
                    <a:pt x="44" y="29"/>
                    <a:pt x="44" y="29"/>
                  </a:cubicBezTo>
                  <a:cubicBezTo>
                    <a:pt x="45" y="28"/>
                    <a:pt x="45" y="28"/>
                    <a:pt x="45" y="28"/>
                  </a:cubicBezTo>
                  <a:cubicBezTo>
                    <a:pt x="45" y="27"/>
                    <a:pt x="45" y="27"/>
                    <a:pt x="45" y="27"/>
                  </a:cubicBezTo>
                  <a:cubicBezTo>
                    <a:pt x="45" y="27"/>
                    <a:pt x="47" y="27"/>
                    <a:pt x="47" y="27"/>
                  </a:cubicBezTo>
                  <a:cubicBezTo>
                    <a:pt x="47" y="27"/>
                    <a:pt x="47" y="25"/>
                    <a:pt x="47" y="25"/>
                  </a:cubicBezTo>
                  <a:cubicBezTo>
                    <a:pt x="51" y="25"/>
                    <a:pt x="51" y="25"/>
                    <a:pt x="51" y="25"/>
                  </a:cubicBezTo>
                  <a:cubicBezTo>
                    <a:pt x="54" y="22"/>
                    <a:pt x="54" y="22"/>
                    <a:pt x="54" y="22"/>
                  </a:cubicBezTo>
                  <a:cubicBezTo>
                    <a:pt x="51" y="19"/>
                    <a:pt x="51" y="19"/>
                    <a:pt x="51" y="19"/>
                  </a:cubicBezTo>
                  <a:lnTo>
                    <a:pt x="53" y="19"/>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68" name="Freeform 927">
              <a:extLst>
                <a:ext uri="{FF2B5EF4-FFF2-40B4-BE49-F238E27FC236}">
                  <a16:creationId xmlns:a16="http://schemas.microsoft.com/office/drawing/2014/main" id="{B160CC84-B276-8C76-66B4-DBDD11E991CB}"/>
                </a:ext>
              </a:extLst>
            </p:cNvPr>
            <p:cNvSpPr>
              <a:spLocks/>
            </p:cNvSpPr>
            <p:nvPr/>
          </p:nvSpPr>
          <p:spPr bwMode="auto">
            <a:xfrm>
              <a:off x="5937250" y="5400675"/>
              <a:ext cx="266700" cy="277813"/>
            </a:xfrm>
            <a:custGeom>
              <a:avLst/>
              <a:gdLst>
                <a:gd name="T0" fmla="*/ 160 w 168"/>
                <a:gd name="T1" fmla="*/ 76 h 175"/>
                <a:gd name="T2" fmla="*/ 145 w 168"/>
                <a:gd name="T3" fmla="*/ 73 h 175"/>
                <a:gd name="T4" fmla="*/ 137 w 168"/>
                <a:gd name="T5" fmla="*/ 63 h 175"/>
                <a:gd name="T6" fmla="*/ 137 w 168"/>
                <a:gd name="T7" fmla="*/ 52 h 175"/>
                <a:gd name="T8" fmla="*/ 131 w 168"/>
                <a:gd name="T9" fmla="*/ 52 h 175"/>
                <a:gd name="T10" fmla="*/ 129 w 168"/>
                <a:gd name="T11" fmla="*/ 44 h 175"/>
                <a:gd name="T12" fmla="*/ 118 w 168"/>
                <a:gd name="T13" fmla="*/ 39 h 175"/>
                <a:gd name="T14" fmla="*/ 110 w 168"/>
                <a:gd name="T15" fmla="*/ 34 h 175"/>
                <a:gd name="T16" fmla="*/ 108 w 168"/>
                <a:gd name="T17" fmla="*/ 23 h 175"/>
                <a:gd name="T18" fmla="*/ 95 w 168"/>
                <a:gd name="T19" fmla="*/ 5 h 175"/>
                <a:gd name="T20" fmla="*/ 95 w 168"/>
                <a:gd name="T21" fmla="*/ 0 h 175"/>
                <a:gd name="T22" fmla="*/ 89 w 168"/>
                <a:gd name="T23" fmla="*/ 0 h 175"/>
                <a:gd name="T24" fmla="*/ 82 w 168"/>
                <a:gd name="T25" fmla="*/ 5 h 175"/>
                <a:gd name="T26" fmla="*/ 82 w 168"/>
                <a:gd name="T27" fmla="*/ 5 h 175"/>
                <a:gd name="T28" fmla="*/ 76 w 168"/>
                <a:gd name="T29" fmla="*/ 5 h 175"/>
                <a:gd name="T30" fmla="*/ 66 w 168"/>
                <a:gd name="T31" fmla="*/ 13 h 175"/>
                <a:gd name="T32" fmla="*/ 61 w 168"/>
                <a:gd name="T33" fmla="*/ 5 h 175"/>
                <a:gd name="T34" fmla="*/ 19 w 168"/>
                <a:gd name="T35" fmla="*/ 10 h 175"/>
                <a:gd name="T36" fmla="*/ 19 w 168"/>
                <a:gd name="T37" fmla="*/ 78 h 175"/>
                <a:gd name="T38" fmla="*/ 0 w 168"/>
                <a:gd name="T39" fmla="*/ 81 h 175"/>
                <a:gd name="T40" fmla="*/ 0 w 168"/>
                <a:gd name="T41" fmla="*/ 134 h 175"/>
                <a:gd name="T42" fmla="*/ 8 w 168"/>
                <a:gd name="T43" fmla="*/ 139 h 175"/>
                <a:gd name="T44" fmla="*/ 11 w 168"/>
                <a:gd name="T45" fmla="*/ 144 h 175"/>
                <a:gd name="T46" fmla="*/ 13 w 168"/>
                <a:gd name="T47" fmla="*/ 149 h 175"/>
                <a:gd name="T48" fmla="*/ 16 w 168"/>
                <a:gd name="T49" fmla="*/ 157 h 175"/>
                <a:gd name="T50" fmla="*/ 16 w 168"/>
                <a:gd name="T51" fmla="*/ 160 h 175"/>
                <a:gd name="T52" fmla="*/ 11 w 168"/>
                <a:gd name="T53" fmla="*/ 170 h 175"/>
                <a:gd name="T54" fmla="*/ 13 w 168"/>
                <a:gd name="T55" fmla="*/ 175 h 175"/>
                <a:gd name="T56" fmla="*/ 13 w 168"/>
                <a:gd name="T57" fmla="*/ 175 h 175"/>
                <a:gd name="T58" fmla="*/ 16 w 168"/>
                <a:gd name="T59" fmla="*/ 175 h 175"/>
                <a:gd name="T60" fmla="*/ 24 w 168"/>
                <a:gd name="T61" fmla="*/ 175 h 175"/>
                <a:gd name="T62" fmla="*/ 27 w 168"/>
                <a:gd name="T63" fmla="*/ 175 h 175"/>
                <a:gd name="T64" fmla="*/ 32 w 168"/>
                <a:gd name="T65" fmla="*/ 175 h 175"/>
                <a:gd name="T66" fmla="*/ 32 w 168"/>
                <a:gd name="T67" fmla="*/ 173 h 175"/>
                <a:gd name="T68" fmla="*/ 37 w 168"/>
                <a:gd name="T69" fmla="*/ 173 h 175"/>
                <a:gd name="T70" fmla="*/ 47 w 168"/>
                <a:gd name="T71" fmla="*/ 160 h 175"/>
                <a:gd name="T72" fmla="*/ 50 w 168"/>
                <a:gd name="T73" fmla="*/ 149 h 175"/>
                <a:gd name="T74" fmla="*/ 55 w 168"/>
                <a:gd name="T75" fmla="*/ 144 h 175"/>
                <a:gd name="T76" fmla="*/ 63 w 168"/>
                <a:gd name="T77" fmla="*/ 144 h 175"/>
                <a:gd name="T78" fmla="*/ 71 w 168"/>
                <a:gd name="T79" fmla="*/ 152 h 175"/>
                <a:gd name="T80" fmla="*/ 74 w 168"/>
                <a:gd name="T81" fmla="*/ 152 h 175"/>
                <a:gd name="T82" fmla="*/ 74 w 168"/>
                <a:gd name="T83" fmla="*/ 149 h 175"/>
                <a:gd name="T84" fmla="*/ 84 w 168"/>
                <a:gd name="T85" fmla="*/ 155 h 175"/>
                <a:gd name="T86" fmla="*/ 100 w 168"/>
                <a:gd name="T87" fmla="*/ 152 h 175"/>
                <a:gd name="T88" fmla="*/ 105 w 168"/>
                <a:gd name="T89" fmla="*/ 139 h 175"/>
                <a:gd name="T90" fmla="*/ 105 w 168"/>
                <a:gd name="T91" fmla="*/ 134 h 175"/>
                <a:gd name="T92" fmla="*/ 116 w 168"/>
                <a:gd name="T93" fmla="*/ 131 h 175"/>
                <a:gd name="T94" fmla="*/ 124 w 168"/>
                <a:gd name="T95" fmla="*/ 123 h 175"/>
                <a:gd name="T96" fmla="*/ 126 w 168"/>
                <a:gd name="T97" fmla="*/ 113 h 175"/>
                <a:gd name="T98" fmla="*/ 129 w 168"/>
                <a:gd name="T99" fmla="*/ 110 h 175"/>
                <a:gd name="T100" fmla="*/ 139 w 168"/>
                <a:gd name="T101" fmla="*/ 105 h 175"/>
                <a:gd name="T102" fmla="*/ 150 w 168"/>
                <a:gd name="T103" fmla="*/ 92 h 175"/>
                <a:gd name="T104" fmla="*/ 160 w 168"/>
                <a:gd name="T105" fmla="*/ 89 h 175"/>
                <a:gd name="T106" fmla="*/ 163 w 168"/>
                <a:gd name="T107" fmla="*/ 84 h 175"/>
                <a:gd name="T108" fmla="*/ 168 w 168"/>
                <a:gd name="T109" fmla="*/ 84 h 175"/>
                <a:gd name="T110" fmla="*/ 160 w 168"/>
                <a:gd name="T111" fmla="*/ 81 h 175"/>
                <a:gd name="T112" fmla="*/ 160 w 168"/>
                <a:gd name="T113" fmla="*/ 76 h 1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68" h="175">
                  <a:moveTo>
                    <a:pt x="160" y="76"/>
                  </a:moveTo>
                  <a:lnTo>
                    <a:pt x="145" y="73"/>
                  </a:lnTo>
                  <a:lnTo>
                    <a:pt x="137" y="63"/>
                  </a:lnTo>
                  <a:lnTo>
                    <a:pt x="137" y="52"/>
                  </a:lnTo>
                  <a:lnTo>
                    <a:pt x="131" y="52"/>
                  </a:lnTo>
                  <a:lnTo>
                    <a:pt x="129" y="44"/>
                  </a:lnTo>
                  <a:lnTo>
                    <a:pt x="118" y="39"/>
                  </a:lnTo>
                  <a:lnTo>
                    <a:pt x="110" y="34"/>
                  </a:lnTo>
                  <a:lnTo>
                    <a:pt x="108" y="23"/>
                  </a:lnTo>
                  <a:lnTo>
                    <a:pt x="95" y="5"/>
                  </a:lnTo>
                  <a:lnTo>
                    <a:pt x="95" y="0"/>
                  </a:lnTo>
                  <a:lnTo>
                    <a:pt x="89" y="0"/>
                  </a:lnTo>
                  <a:lnTo>
                    <a:pt x="82" y="5"/>
                  </a:lnTo>
                  <a:lnTo>
                    <a:pt x="82" y="5"/>
                  </a:lnTo>
                  <a:lnTo>
                    <a:pt x="76" y="5"/>
                  </a:lnTo>
                  <a:lnTo>
                    <a:pt x="66" y="13"/>
                  </a:lnTo>
                  <a:lnTo>
                    <a:pt x="61" y="5"/>
                  </a:lnTo>
                  <a:lnTo>
                    <a:pt x="19" y="10"/>
                  </a:lnTo>
                  <a:lnTo>
                    <a:pt x="19" y="78"/>
                  </a:lnTo>
                  <a:lnTo>
                    <a:pt x="0" y="81"/>
                  </a:lnTo>
                  <a:lnTo>
                    <a:pt x="0" y="134"/>
                  </a:lnTo>
                  <a:lnTo>
                    <a:pt x="8" y="139"/>
                  </a:lnTo>
                  <a:lnTo>
                    <a:pt x="11" y="144"/>
                  </a:lnTo>
                  <a:lnTo>
                    <a:pt x="13" y="149"/>
                  </a:lnTo>
                  <a:lnTo>
                    <a:pt x="16" y="157"/>
                  </a:lnTo>
                  <a:lnTo>
                    <a:pt x="16" y="160"/>
                  </a:lnTo>
                  <a:lnTo>
                    <a:pt x="11" y="170"/>
                  </a:lnTo>
                  <a:lnTo>
                    <a:pt x="13" y="175"/>
                  </a:lnTo>
                  <a:lnTo>
                    <a:pt x="13" y="175"/>
                  </a:lnTo>
                  <a:lnTo>
                    <a:pt x="16" y="175"/>
                  </a:lnTo>
                  <a:lnTo>
                    <a:pt x="24" y="175"/>
                  </a:lnTo>
                  <a:lnTo>
                    <a:pt x="27" y="175"/>
                  </a:lnTo>
                  <a:lnTo>
                    <a:pt x="32" y="175"/>
                  </a:lnTo>
                  <a:lnTo>
                    <a:pt x="32" y="173"/>
                  </a:lnTo>
                  <a:lnTo>
                    <a:pt x="37" y="173"/>
                  </a:lnTo>
                  <a:lnTo>
                    <a:pt x="47" y="160"/>
                  </a:lnTo>
                  <a:lnTo>
                    <a:pt x="50" y="149"/>
                  </a:lnTo>
                  <a:lnTo>
                    <a:pt x="55" y="144"/>
                  </a:lnTo>
                  <a:lnTo>
                    <a:pt x="63" y="144"/>
                  </a:lnTo>
                  <a:lnTo>
                    <a:pt x="71" y="152"/>
                  </a:lnTo>
                  <a:lnTo>
                    <a:pt x="74" y="152"/>
                  </a:lnTo>
                  <a:lnTo>
                    <a:pt x="74" y="149"/>
                  </a:lnTo>
                  <a:lnTo>
                    <a:pt x="84" y="155"/>
                  </a:lnTo>
                  <a:lnTo>
                    <a:pt x="100" y="152"/>
                  </a:lnTo>
                  <a:lnTo>
                    <a:pt x="105" y="139"/>
                  </a:lnTo>
                  <a:lnTo>
                    <a:pt x="105" y="134"/>
                  </a:lnTo>
                  <a:lnTo>
                    <a:pt x="116" y="131"/>
                  </a:lnTo>
                  <a:lnTo>
                    <a:pt x="124" y="123"/>
                  </a:lnTo>
                  <a:lnTo>
                    <a:pt x="126" y="113"/>
                  </a:lnTo>
                  <a:lnTo>
                    <a:pt x="129" y="110"/>
                  </a:lnTo>
                  <a:lnTo>
                    <a:pt x="139" y="105"/>
                  </a:lnTo>
                  <a:lnTo>
                    <a:pt x="150" y="92"/>
                  </a:lnTo>
                  <a:lnTo>
                    <a:pt x="160" y="89"/>
                  </a:lnTo>
                  <a:lnTo>
                    <a:pt x="163" y="84"/>
                  </a:lnTo>
                  <a:lnTo>
                    <a:pt x="168" y="84"/>
                  </a:lnTo>
                  <a:lnTo>
                    <a:pt x="160" y="81"/>
                  </a:lnTo>
                  <a:lnTo>
                    <a:pt x="160" y="76"/>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69" name="Freeform 928">
              <a:extLst>
                <a:ext uri="{FF2B5EF4-FFF2-40B4-BE49-F238E27FC236}">
                  <a16:creationId xmlns:a16="http://schemas.microsoft.com/office/drawing/2014/main" id="{6C0F3D90-F9DE-E6CF-97E8-209814E1BA9C}"/>
                </a:ext>
              </a:extLst>
            </p:cNvPr>
            <p:cNvSpPr>
              <a:spLocks/>
            </p:cNvSpPr>
            <p:nvPr/>
          </p:nvSpPr>
          <p:spPr bwMode="auto">
            <a:xfrm>
              <a:off x="5395913" y="4538663"/>
              <a:ext cx="84137" cy="177800"/>
            </a:xfrm>
            <a:custGeom>
              <a:avLst/>
              <a:gdLst>
                <a:gd name="T0" fmla="*/ 10 w 20"/>
                <a:gd name="T1" fmla="*/ 1 h 43"/>
                <a:gd name="T2" fmla="*/ 11 w 20"/>
                <a:gd name="T3" fmla="*/ 3 h 43"/>
                <a:gd name="T4" fmla="*/ 8 w 20"/>
                <a:gd name="T5" fmla="*/ 6 h 43"/>
                <a:gd name="T6" fmla="*/ 4 w 20"/>
                <a:gd name="T7" fmla="*/ 6 h 43"/>
                <a:gd name="T8" fmla="*/ 4 w 20"/>
                <a:gd name="T9" fmla="*/ 8 h 43"/>
                <a:gd name="T10" fmla="*/ 2 w 20"/>
                <a:gd name="T11" fmla="*/ 8 h 43"/>
                <a:gd name="T12" fmla="*/ 2 w 20"/>
                <a:gd name="T13" fmla="*/ 9 h 43"/>
                <a:gd name="T14" fmla="*/ 1 w 20"/>
                <a:gd name="T15" fmla="*/ 10 h 43"/>
                <a:gd name="T16" fmla="*/ 0 w 20"/>
                <a:gd name="T17" fmla="*/ 13 h 43"/>
                <a:gd name="T18" fmla="*/ 0 w 20"/>
                <a:gd name="T19" fmla="*/ 14 h 43"/>
                <a:gd name="T20" fmla="*/ 4 w 20"/>
                <a:gd name="T21" fmla="*/ 17 h 43"/>
                <a:gd name="T22" fmla="*/ 4 w 20"/>
                <a:gd name="T23" fmla="*/ 21 h 43"/>
                <a:gd name="T24" fmla="*/ 6 w 20"/>
                <a:gd name="T25" fmla="*/ 23 h 43"/>
                <a:gd name="T26" fmla="*/ 5 w 20"/>
                <a:gd name="T27" fmla="*/ 39 h 43"/>
                <a:gd name="T28" fmla="*/ 7 w 20"/>
                <a:gd name="T29" fmla="*/ 41 h 43"/>
                <a:gd name="T30" fmla="*/ 5 w 20"/>
                <a:gd name="T31" fmla="*/ 42 h 43"/>
                <a:gd name="T32" fmla="*/ 5 w 20"/>
                <a:gd name="T33" fmla="*/ 43 h 43"/>
                <a:gd name="T34" fmla="*/ 7 w 20"/>
                <a:gd name="T35" fmla="*/ 42 h 43"/>
                <a:gd name="T36" fmla="*/ 9 w 20"/>
                <a:gd name="T37" fmla="*/ 42 h 43"/>
                <a:gd name="T38" fmla="*/ 13 w 20"/>
                <a:gd name="T39" fmla="*/ 42 h 43"/>
                <a:gd name="T40" fmla="*/ 13 w 20"/>
                <a:gd name="T41" fmla="*/ 33 h 43"/>
                <a:gd name="T42" fmla="*/ 13 w 20"/>
                <a:gd name="T43" fmla="*/ 31 h 43"/>
                <a:gd name="T44" fmla="*/ 13 w 20"/>
                <a:gd name="T45" fmla="*/ 23 h 43"/>
                <a:gd name="T46" fmla="*/ 16 w 20"/>
                <a:gd name="T47" fmla="*/ 23 h 43"/>
                <a:gd name="T48" fmla="*/ 17 w 20"/>
                <a:gd name="T49" fmla="*/ 18 h 43"/>
                <a:gd name="T50" fmla="*/ 19 w 20"/>
                <a:gd name="T51" fmla="*/ 17 h 43"/>
                <a:gd name="T52" fmla="*/ 19 w 20"/>
                <a:gd name="T53" fmla="*/ 15 h 43"/>
                <a:gd name="T54" fmla="*/ 19 w 20"/>
                <a:gd name="T55" fmla="*/ 14 h 43"/>
                <a:gd name="T56" fmla="*/ 20 w 20"/>
                <a:gd name="T57" fmla="*/ 14 h 43"/>
                <a:gd name="T58" fmla="*/ 20 w 20"/>
                <a:gd name="T59" fmla="*/ 11 h 43"/>
                <a:gd name="T60" fmla="*/ 20 w 20"/>
                <a:gd name="T61" fmla="*/ 9 h 43"/>
                <a:gd name="T62" fmla="*/ 18 w 20"/>
                <a:gd name="T63" fmla="*/ 8 h 43"/>
                <a:gd name="T64" fmla="*/ 18 w 20"/>
                <a:gd name="T65" fmla="*/ 7 h 43"/>
                <a:gd name="T66" fmla="*/ 19 w 20"/>
                <a:gd name="T67" fmla="*/ 6 h 43"/>
                <a:gd name="T68" fmla="*/ 19 w 20"/>
                <a:gd name="T69" fmla="*/ 4 h 43"/>
                <a:gd name="T70" fmla="*/ 13 w 20"/>
                <a:gd name="T71" fmla="*/ 0 h 43"/>
                <a:gd name="T72" fmla="*/ 10 w 20"/>
                <a:gd name="T73" fmla="*/ 1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20" h="43">
                  <a:moveTo>
                    <a:pt x="10" y="1"/>
                  </a:moveTo>
                  <a:cubicBezTo>
                    <a:pt x="11" y="3"/>
                    <a:pt x="11" y="3"/>
                    <a:pt x="11" y="3"/>
                  </a:cubicBezTo>
                  <a:cubicBezTo>
                    <a:pt x="8" y="6"/>
                    <a:pt x="8" y="6"/>
                    <a:pt x="8" y="6"/>
                  </a:cubicBezTo>
                  <a:cubicBezTo>
                    <a:pt x="4" y="6"/>
                    <a:pt x="4" y="6"/>
                    <a:pt x="4" y="6"/>
                  </a:cubicBezTo>
                  <a:cubicBezTo>
                    <a:pt x="4" y="6"/>
                    <a:pt x="4" y="8"/>
                    <a:pt x="4" y="8"/>
                  </a:cubicBezTo>
                  <a:cubicBezTo>
                    <a:pt x="4" y="8"/>
                    <a:pt x="2" y="8"/>
                    <a:pt x="2" y="8"/>
                  </a:cubicBezTo>
                  <a:cubicBezTo>
                    <a:pt x="2" y="9"/>
                    <a:pt x="2" y="9"/>
                    <a:pt x="2" y="9"/>
                  </a:cubicBezTo>
                  <a:cubicBezTo>
                    <a:pt x="1" y="10"/>
                    <a:pt x="1" y="10"/>
                    <a:pt x="1" y="10"/>
                  </a:cubicBezTo>
                  <a:cubicBezTo>
                    <a:pt x="0" y="13"/>
                    <a:pt x="0" y="13"/>
                    <a:pt x="0" y="13"/>
                  </a:cubicBezTo>
                  <a:cubicBezTo>
                    <a:pt x="0" y="14"/>
                    <a:pt x="0" y="14"/>
                    <a:pt x="0" y="14"/>
                  </a:cubicBezTo>
                  <a:cubicBezTo>
                    <a:pt x="4" y="17"/>
                    <a:pt x="4" y="17"/>
                    <a:pt x="4" y="17"/>
                  </a:cubicBezTo>
                  <a:cubicBezTo>
                    <a:pt x="4" y="21"/>
                    <a:pt x="4" y="21"/>
                    <a:pt x="4" y="21"/>
                  </a:cubicBezTo>
                  <a:cubicBezTo>
                    <a:pt x="6" y="23"/>
                    <a:pt x="6" y="23"/>
                    <a:pt x="6" y="23"/>
                  </a:cubicBezTo>
                  <a:cubicBezTo>
                    <a:pt x="5" y="39"/>
                    <a:pt x="5" y="39"/>
                    <a:pt x="5" y="39"/>
                  </a:cubicBezTo>
                  <a:cubicBezTo>
                    <a:pt x="7" y="41"/>
                    <a:pt x="7" y="41"/>
                    <a:pt x="7" y="41"/>
                  </a:cubicBezTo>
                  <a:cubicBezTo>
                    <a:pt x="5" y="42"/>
                    <a:pt x="5" y="42"/>
                    <a:pt x="5" y="42"/>
                  </a:cubicBezTo>
                  <a:cubicBezTo>
                    <a:pt x="5" y="43"/>
                    <a:pt x="5" y="43"/>
                    <a:pt x="5" y="43"/>
                  </a:cubicBezTo>
                  <a:cubicBezTo>
                    <a:pt x="6" y="43"/>
                    <a:pt x="6" y="43"/>
                    <a:pt x="7" y="42"/>
                  </a:cubicBezTo>
                  <a:cubicBezTo>
                    <a:pt x="7" y="43"/>
                    <a:pt x="8" y="43"/>
                    <a:pt x="9" y="42"/>
                  </a:cubicBezTo>
                  <a:cubicBezTo>
                    <a:pt x="10" y="42"/>
                    <a:pt x="12" y="42"/>
                    <a:pt x="13" y="42"/>
                  </a:cubicBezTo>
                  <a:cubicBezTo>
                    <a:pt x="13" y="33"/>
                    <a:pt x="13" y="33"/>
                    <a:pt x="13" y="33"/>
                  </a:cubicBezTo>
                  <a:cubicBezTo>
                    <a:pt x="13" y="31"/>
                    <a:pt x="13" y="31"/>
                    <a:pt x="13" y="31"/>
                  </a:cubicBezTo>
                  <a:cubicBezTo>
                    <a:pt x="13" y="23"/>
                    <a:pt x="13" y="23"/>
                    <a:pt x="13" y="23"/>
                  </a:cubicBezTo>
                  <a:cubicBezTo>
                    <a:pt x="16" y="23"/>
                    <a:pt x="16" y="23"/>
                    <a:pt x="16" y="23"/>
                  </a:cubicBezTo>
                  <a:cubicBezTo>
                    <a:pt x="17" y="18"/>
                    <a:pt x="17" y="18"/>
                    <a:pt x="17" y="18"/>
                  </a:cubicBezTo>
                  <a:cubicBezTo>
                    <a:pt x="19" y="17"/>
                    <a:pt x="19" y="17"/>
                    <a:pt x="19" y="17"/>
                  </a:cubicBezTo>
                  <a:cubicBezTo>
                    <a:pt x="19" y="15"/>
                    <a:pt x="19" y="15"/>
                    <a:pt x="19" y="15"/>
                  </a:cubicBezTo>
                  <a:cubicBezTo>
                    <a:pt x="19" y="14"/>
                    <a:pt x="19" y="14"/>
                    <a:pt x="19" y="14"/>
                  </a:cubicBezTo>
                  <a:cubicBezTo>
                    <a:pt x="20" y="14"/>
                    <a:pt x="20" y="14"/>
                    <a:pt x="20" y="14"/>
                  </a:cubicBezTo>
                  <a:cubicBezTo>
                    <a:pt x="20" y="11"/>
                    <a:pt x="20" y="11"/>
                    <a:pt x="20" y="11"/>
                  </a:cubicBezTo>
                  <a:cubicBezTo>
                    <a:pt x="20" y="9"/>
                    <a:pt x="20" y="9"/>
                    <a:pt x="20" y="9"/>
                  </a:cubicBezTo>
                  <a:cubicBezTo>
                    <a:pt x="18" y="8"/>
                    <a:pt x="18" y="8"/>
                    <a:pt x="18" y="8"/>
                  </a:cubicBezTo>
                  <a:cubicBezTo>
                    <a:pt x="18" y="7"/>
                    <a:pt x="18" y="7"/>
                    <a:pt x="18" y="7"/>
                  </a:cubicBezTo>
                  <a:cubicBezTo>
                    <a:pt x="18" y="7"/>
                    <a:pt x="19" y="6"/>
                    <a:pt x="19" y="6"/>
                  </a:cubicBezTo>
                  <a:cubicBezTo>
                    <a:pt x="19" y="6"/>
                    <a:pt x="19" y="4"/>
                    <a:pt x="19" y="4"/>
                  </a:cubicBezTo>
                  <a:cubicBezTo>
                    <a:pt x="13" y="0"/>
                    <a:pt x="13" y="0"/>
                    <a:pt x="13" y="0"/>
                  </a:cubicBezTo>
                  <a:lnTo>
                    <a:pt x="10" y="1"/>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70" name="Freeform 929">
              <a:extLst>
                <a:ext uri="{FF2B5EF4-FFF2-40B4-BE49-F238E27FC236}">
                  <a16:creationId xmlns:a16="http://schemas.microsoft.com/office/drawing/2014/main" id="{02AD1A01-AD27-B95C-59E7-917106CD44B3}"/>
                </a:ext>
              </a:extLst>
            </p:cNvPr>
            <p:cNvSpPr>
              <a:spLocks noEditPoints="1"/>
            </p:cNvSpPr>
            <p:nvPr/>
          </p:nvSpPr>
          <p:spPr bwMode="auto">
            <a:xfrm>
              <a:off x="5703888" y="5013325"/>
              <a:ext cx="350837" cy="395288"/>
            </a:xfrm>
            <a:custGeom>
              <a:avLst/>
              <a:gdLst>
                <a:gd name="T0" fmla="*/ 9 w 84"/>
                <a:gd name="T1" fmla="*/ 2 h 95"/>
                <a:gd name="T2" fmla="*/ 5 w 84"/>
                <a:gd name="T3" fmla="*/ 6 h 95"/>
                <a:gd name="T4" fmla="*/ 4 w 84"/>
                <a:gd name="T5" fmla="*/ 10 h 95"/>
                <a:gd name="T6" fmla="*/ 2 w 84"/>
                <a:gd name="T7" fmla="*/ 5 h 95"/>
                <a:gd name="T8" fmla="*/ 7 w 84"/>
                <a:gd name="T9" fmla="*/ 2 h 95"/>
                <a:gd name="T10" fmla="*/ 8 w 84"/>
                <a:gd name="T11" fmla="*/ 1 h 95"/>
                <a:gd name="T12" fmla="*/ 70 w 84"/>
                <a:gd name="T13" fmla="*/ 59 h 95"/>
                <a:gd name="T14" fmla="*/ 83 w 84"/>
                <a:gd name="T15" fmla="*/ 58 h 95"/>
                <a:gd name="T16" fmla="*/ 83 w 84"/>
                <a:gd name="T17" fmla="*/ 54 h 95"/>
                <a:gd name="T18" fmla="*/ 84 w 84"/>
                <a:gd name="T19" fmla="*/ 50 h 95"/>
                <a:gd name="T20" fmla="*/ 84 w 84"/>
                <a:gd name="T21" fmla="*/ 48 h 95"/>
                <a:gd name="T22" fmla="*/ 84 w 84"/>
                <a:gd name="T23" fmla="*/ 45 h 95"/>
                <a:gd name="T24" fmla="*/ 81 w 84"/>
                <a:gd name="T25" fmla="*/ 46 h 95"/>
                <a:gd name="T26" fmla="*/ 79 w 84"/>
                <a:gd name="T27" fmla="*/ 45 h 95"/>
                <a:gd name="T28" fmla="*/ 75 w 84"/>
                <a:gd name="T29" fmla="*/ 46 h 95"/>
                <a:gd name="T30" fmla="*/ 73 w 84"/>
                <a:gd name="T31" fmla="*/ 46 h 95"/>
                <a:gd name="T32" fmla="*/ 71 w 84"/>
                <a:gd name="T33" fmla="*/ 47 h 95"/>
                <a:gd name="T34" fmla="*/ 71 w 84"/>
                <a:gd name="T35" fmla="*/ 45 h 95"/>
                <a:gd name="T36" fmla="*/ 72 w 84"/>
                <a:gd name="T37" fmla="*/ 41 h 95"/>
                <a:gd name="T38" fmla="*/ 68 w 84"/>
                <a:gd name="T39" fmla="*/ 35 h 95"/>
                <a:gd name="T40" fmla="*/ 69 w 84"/>
                <a:gd name="T41" fmla="*/ 33 h 95"/>
                <a:gd name="T42" fmla="*/ 68 w 84"/>
                <a:gd name="T43" fmla="*/ 25 h 95"/>
                <a:gd name="T44" fmla="*/ 60 w 84"/>
                <a:gd name="T45" fmla="*/ 20 h 95"/>
                <a:gd name="T46" fmla="*/ 53 w 84"/>
                <a:gd name="T47" fmla="*/ 18 h 95"/>
                <a:gd name="T48" fmla="*/ 49 w 84"/>
                <a:gd name="T49" fmla="*/ 25 h 95"/>
                <a:gd name="T50" fmla="*/ 43 w 84"/>
                <a:gd name="T51" fmla="*/ 26 h 95"/>
                <a:gd name="T52" fmla="*/ 37 w 84"/>
                <a:gd name="T53" fmla="*/ 22 h 95"/>
                <a:gd name="T54" fmla="*/ 34 w 84"/>
                <a:gd name="T55" fmla="*/ 14 h 95"/>
                <a:gd name="T56" fmla="*/ 32 w 84"/>
                <a:gd name="T57" fmla="*/ 10 h 95"/>
                <a:gd name="T58" fmla="*/ 5 w 84"/>
                <a:gd name="T59" fmla="*/ 12 h 95"/>
                <a:gd name="T60" fmla="*/ 5 w 84"/>
                <a:gd name="T61" fmla="*/ 13 h 95"/>
                <a:gd name="T62" fmla="*/ 8 w 84"/>
                <a:gd name="T63" fmla="*/ 19 h 95"/>
                <a:gd name="T64" fmla="*/ 9 w 84"/>
                <a:gd name="T65" fmla="*/ 22 h 95"/>
                <a:gd name="T66" fmla="*/ 12 w 84"/>
                <a:gd name="T67" fmla="*/ 31 h 95"/>
                <a:gd name="T68" fmla="*/ 10 w 84"/>
                <a:gd name="T69" fmla="*/ 35 h 95"/>
                <a:gd name="T70" fmla="*/ 14 w 84"/>
                <a:gd name="T71" fmla="*/ 43 h 95"/>
                <a:gd name="T72" fmla="*/ 15 w 84"/>
                <a:gd name="T73" fmla="*/ 49 h 95"/>
                <a:gd name="T74" fmla="*/ 15 w 84"/>
                <a:gd name="T75" fmla="*/ 52 h 95"/>
                <a:gd name="T76" fmla="*/ 14 w 84"/>
                <a:gd name="T77" fmla="*/ 55 h 95"/>
                <a:gd name="T78" fmla="*/ 9 w 84"/>
                <a:gd name="T79" fmla="*/ 59 h 95"/>
                <a:gd name="T80" fmla="*/ 6 w 84"/>
                <a:gd name="T81" fmla="*/ 64 h 95"/>
                <a:gd name="T82" fmla="*/ 5 w 84"/>
                <a:gd name="T83" fmla="*/ 71 h 95"/>
                <a:gd name="T84" fmla="*/ 3 w 84"/>
                <a:gd name="T85" fmla="*/ 77 h 95"/>
                <a:gd name="T86" fmla="*/ 1 w 84"/>
                <a:gd name="T87" fmla="*/ 80 h 95"/>
                <a:gd name="T88" fmla="*/ 1 w 84"/>
                <a:gd name="T89" fmla="*/ 88 h 95"/>
                <a:gd name="T90" fmla="*/ 2 w 84"/>
                <a:gd name="T91" fmla="*/ 89 h 95"/>
                <a:gd name="T92" fmla="*/ 5 w 84"/>
                <a:gd name="T93" fmla="*/ 90 h 95"/>
                <a:gd name="T94" fmla="*/ 11 w 84"/>
                <a:gd name="T95" fmla="*/ 88 h 95"/>
                <a:gd name="T96" fmla="*/ 45 w 84"/>
                <a:gd name="T97" fmla="*/ 91 h 95"/>
                <a:gd name="T98" fmla="*/ 58 w 84"/>
                <a:gd name="T99" fmla="*/ 94 h 95"/>
                <a:gd name="T100" fmla="*/ 64 w 84"/>
                <a:gd name="T101" fmla="*/ 95 h 95"/>
                <a:gd name="T102" fmla="*/ 74 w 84"/>
                <a:gd name="T103" fmla="*/ 87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84" h="95">
                  <a:moveTo>
                    <a:pt x="8" y="1"/>
                  </a:moveTo>
                  <a:cubicBezTo>
                    <a:pt x="9" y="2"/>
                    <a:pt x="9" y="2"/>
                    <a:pt x="9" y="2"/>
                  </a:cubicBezTo>
                  <a:cubicBezTo>
                    <a:pt x="5" y="5"/>
                    <a:pt x="5" y="5"/>
                    <a:pt x="5" y="5"/>
                  </a:cubicBezTo>
                  <a:cubicBezTo>
                    <a:pt x="5" y="6"/>
                    <a:pt x="5" y="6"/>
                    <a:pt x="5" y="6"/>
                  </a:cubicBezTo>
                  <a:cubicBezTo>
                    <a:pt x="5" y="10"/>
                    <a:pt x="5" y="10"/>
                    <a:pt x="5" y="10"/>
                  </a:cubicBezTo>
                  <a:cubicBezTo>
                    <a:pt x="4" y="10"/>
                    <a:pt x="4" y="10"/>
                    <a:pt x="4" y="10"/>
                  </a:cubicBezTo>
                  <a:cubicBezTo>
                    <a:pt x="4" y="8"/>
                    <a:pt x="4" y="7"/>
                    <a:pt x="3" y="6"/>
                  </a:cubicBezTo>
                  <a:cubicBezTo>
                    <a:pt x="2" y="5"/>
                    <a:pt x="2" y="5"/>
                    <a:pt x="2" y="5"/>
                  </a:cubicBezTo>
                  <a:cubicBezTo>
                    <a:pt x="5" y="2"/>
                    <a:pt x="5" y="2"/>
                    <a:pt x="5" y="2"/>
                  </a:cubicBezTo>
                  <a:cubicBezTo>
                    <a:pt x="7" y="2"/>
                    <a:pt x="7" y="2"/>
                    <a:pt x="7" y="2"/>
                  </a:cubicBezTo>
                  <a:cubicBezTo>
                    <a:pt x="7" y="0"/>
                    <a:pt x="7" y="0"/>
                    <a:pt x="7" y="0"/>
                  </a:cubicBezTo>
                  <a:lnTo>
                    <a:pt x="8" y="1"/>
                  </a:lnTo>
                  <a:close/>
                  <a:moveTo>
                    <a:pt x="70" y="82"/>
                  </a:moveTo>
                  <a:cubicBezTo>
                    <a:pt x="70" y="59"/>
                    <a:pt x="70" y="59"/>
                    <a:pt x="70" y="59"/>
                  </a:cubicBezTo>
                  <a:cubicBezTo>
                    <a:pt x="84" y="59"/>
                    <a:pt x="84" y="59"/>
                    <a:pt x="84" y="59"/>
                  </a:cubicBezTo>
                  <a:cubicBezTo>
                    <a:pt x="83" y="58"/>
                    <a:pt x="83" y="58"/>
                    <a:pt x="83" y="58"/>
                  </a:cubicBezTo>
                  <a:cubicBezTo>
                    <a:pt x="84" y="55"/>
                    <a:pt x="84" y="55"/>
                    <a:pt x="84" y="55"/>
                  </a:cubicBezTo>
                  <a:cubicBezTo>
                    <a:pt x="83" y="54"/>
                    <a:pt x="83" y="54"/>
                    <a:pt x="83" y="54"/>
                  </a:cubicBezTo>
                  <a:cubicBezTo>
                    <a:pt x="83" y="51"/>
                    <a:pt x="83" y="51"/>
                    <a:pt x="83" y="51"/>
                  </a:cubicBezTo>
                  <a:cubicBezTo>
                    <a:pt x="84" y="50"/>
                    <a:pt x="84" y="50"/>
                    <a:pt x="84" y="50"/>
                  </a:cubicBezTo>
                  <a:cubicBezTo>
                    <a:pt x="84" y="50"/>
                    <a:pt x="84" y="49"/>
                    <a:pt x="84" y="49"/>
                  </a:cubicBezTo>
                  <a:cubicBezTo>
                    <a:pt x="84" y="49"/>
                    <a:pt x="84" y="48"/>
                    <a:pt x="84" y="48"/>
                  </a:cubicBezTo>
                  <a:cubicBezTo>
                    <a:pt x="84" y="48"/>
                    <a:pt x="84" y="48"/>
                    <a:pt x="84" y="48"/>
                  </a:cubicBezTo>
                  <a:cubicBezTo>
                    <a:pt x="84" y="45"/>
                    <a:pt x="84" y="45"/>
                    <a:pt x="84" y="45"/>
                  </a:cubicBezTo>
                  <a:cubicBezTo>
                    <a:pt x="82" y="46"/>
                    <a:pt x="82" y="46"/>
                    <a:pt x="82" y="46"/>
                  </a:cubicBezTo>
                  <a:cubicBezTo>
                    <a:pt x="82" y="46"/>
                    <a:pt x="81" y="46"/>
                    <a:pt x="81" y="46"/>
                  </a:cubicBezTo>
                  <a:cubicBezTo>
                    <a:pt x="81" y="46"/>
                    <a:pt x="80" y="45"/>
                    <a:pt x="80" y="45"/>
                  </a:cubicBezTo>
                  <a:cubicBezTo>
                    <a:pt x="79" y="45"/>
                    <a:pt x="79" y="45"/>
                    <a:pt x="79" y="45"/>
                  </a:cubicBezTo>
                  <a:cubicBezTo>
                    <a:pt x="78" y="46"/>
                    <a:pt x="78" y="46"/>
                    <a:pt x="78" y="46"/>
                  </a:cubicBezTo>
                  <a:cubicBezTo>
                    <a:pt x="75" y="46"/>
                    <a:pt x="75" y="46"/>
                    <a:pt x="75" y="46"/>
                  </a:cubicBezTo>
                  <a:cubicBezTo>
                    <a:pt x="75" y="46"/>
                    <a:pt x="75" y="46"/>
                    <a:pt x="75" y="46"/>
                  </a:cubicBezTo>
                  <a:cubicBezTo>
                    <a:pt x="73" y="46"/>
                    <a:pt x="73" y="46"/>
                    <a:pt x="73" y="46"/>
                  </a:cubicBezTo>
                  <a:cubicBezTo>
                    <a:pt x="72" y="48"/>
                    <a:pt x="72" y="48"/>
                    <a:pt x="72" y="48"/>
                  </a:cubicBezTo>
                  <a:cubicBezTo>
                    <a:pt x="71" y="47"/>
                    <a:pt x="71" y="47"/>
                    <a:pt x="71" y="47"/>
                  </a:cubicBezTo>
                  <a:cubicBezTo>
                    <a:pt x="71" y="46"/>
                    <a:pt x="71" y="46"/>
                    <a:pt x="71" y="46"/>
                  </a:cubicBezTo>
                  <a:cubicBezTo>
                    <a:pt x="71" y="45"/>
                    <a:pt x="71" y="45"/>
                    <a:pt x="71" y="45"/>
                  </a:cubicBezTo>
                  <a:cubicBezTo>
                    <a:pt x="72" y="44"/>
                    <a:pt x="72" y="44"/>
                    <a:pt x="72" y="44"/>
                  </a:cubicBezTo>
                  <a:cubicBezTo>
                    <a:pt x="72" y="41"/>
                    <a:pt x="72" y="41"/>
                    <a:pt x="72" y="41"/>
                  </a:cubicBezTo>
                  <a:cubicBezTo>
                    <a:pt x="71" y="38"/>
                    <a:pt x="71" y="38"/>
                    <a:pt x="71" y="38"/>
                  </a:cubicBezTo>
                  <a:cubicBezTo>
                    <a:pt x="68" y="35"/>
                    <a:pt x="68" y="35"/>
                    <a:pt x="68" y="35"/>
                  </a:cubicBezTo>
                  <a:cubicBezTo>
                    <a:pt x="68" y="34"/>
                    <a:pt x="68" y="34"/>
                    <a:pt x="68" y="34"/>
                  </a:cubicBezTo>
                  <a:cubicBezTo>
                    <a:pt x="69" y="33"/>
                    <a:pt x="69" y="33"/>
                    <a:pt x="69" y="33"/>
                  </a:cubicBezTo>
                  <a:cubicBezTo>
                    <a:pt x="69" y="28"/>
                    <a:pt x="69" y="28"/>
                    <a:pt x="69" y="28"/>
                  </a:cubicBezTo>
                  <a:cubicBezTo>
                    <a:pt x="68" y="25"/>
                    <a:pt x="68" y="25"/>
                    <a:pt x="68" y="25"/>
                  </a:cubicBezTo>
                  <a:cubicBezTo>
                    <a:pt x="68" y="20"/>
                    <a:pt x="68" y="20"/>
                    <a:pt x="68" y="20"/>
                  </a:cubicBezTo>
                  <a:cubicBezTo>
                    <a:pt x="60" y="20"/>
                    <a:pt x="60" y="20"/>
                    <a:pt x="60" y="20"/>
                  </a:cubicBezTo>
                  <a:cubicBezTo>
                    <a:pt x="61" y="18"/>
                    <a:pt x="61" y="18"/>
                    <a:pt x="61" y="18"/>
                  </a:cubicBezTo>
                  <a:cubicBezTo>
                    <a:pt x="53" y="18"/>
                    <a:pt x="53" y="18"/>
                    <a:pt x="53" y="18"/>
                  </a:cubicBezTo>
                  <a:cubicBezTo>
                    <a:pt x="52" y="25"/>
                    <a:pt x="52" y="25"/>
                    <a:pt x="52" y="25"/>
                  </a:cubicBezTo>
                  <a:cubicBezTo>
                    <a:pt x="49" y="25"/>
                    <a:pt x="49" y="25"/>
                    <a:pt x="49" y="25"/>
                  </a:cubicBezTo>
                  <a:cubicBezTo>
                    <a:pt x="46" y="24"/>
                    <a:pt x="46" y="24"/>
                    <a:pt x="46" y="24"/>
                  </a:cubicBezTo>
                  <a:cubicBezTo>
                    <a:pt x="43" y="26"/>
                    <a:pt x="43" y="26"/>
                    <a:pt x="43" y="26"/>
                  </a:cubicBezTo>
                  <a:cubicBezTo>
                    <a:pt x="39" y="26"/>
                    <a:pt x="39" y="26"/>
                    <a:pt x="39" y="26"/>
                  </a:cubicBezTo>
                  <a:cubicBezTo>
                    <a:pt x="37" y="22"/>
                    <a:pt x="37" y="22"/>
                    <a:pt x="37" y="22"/>
                  </a:cubicBezTo>
                  <a:cubicBezTo>
                    <a:pt x="35" y="19"/>
                    <a:pt x="35" y="19"/>
                    <a:pt x="35" y="19"/>
                  </a:cubicBezTo>
                  <a:cubicBezTo>
                    <a:pt x="34" y="14"/>
                    <a:pt x="34" y="14"/>
                    <a:pt x="34" y="14"/>
                  </a:cubicBezTo>
                  <a:cubicBezTo>
                    <a:pt x="34" y="13"/>
                    <a:pt x="34" y="13"/>
                    <a:pt x="34" y="13"/>
                  </a:cubicBezTo>
                  <a:cubicBezTo>
                    <a:pt x="32" y="10"/>
                    <a:pt x="32" y="10"/>
                    <a:pt x="32" y="10"/>
                  </a:cubicBezTo>
                  <a:cubicBezTo>
                    <a:pt x="9" y="10"/>
                    <a:pt x="9" y="10"/>
                    <a:pt x="9" y="10"/>
                  </a:cubicBezTo>
                  <a:cubicBezTo>
                    <a:pt x="5" y="12"/>
                    <a:pt x="5" y="12"/>
                    <a:pt x="5" y="12"/>
                  </a:cubicBezTo>
                  <a:cubicBezTo>
                    <a:pt x="4" y="12"/>
                    <a:pt x="4" y="12"/>
                    <a:pt x="5" y="12"/>
                  </a:cubicBezTo>
                  <a:cubicBezTo>
                    <a:pt x="5" y="12"/>
                    <a:pt x="5" y="12"/>
                    <a:pt x="5" y="13"/>
                  </a:cubicBezTo>
                  <a:cubicBezTo>
                    <a:pt x="4" y="13"/>
                    <a:pt x="4" y="14"/>
                    <a:pt x="5" y="14"/>
                  </a:cubicBezTo>
                  <a:cubicBezTo>
                    <a:pt x="6" y="16"/>
                    <a:pt x="7" y="18"/>
                    <a:pt x="8" y="19"/>
                  </a:cubicBezTo>
                  <a:cubicBezTo>
                    <a:pt x="8" y="20"/>
                    <a:pt x="8" y="21"/>
                    <a:pt x="9" y="21"/>
                  </a:cubicBezTo>
                  <a:cubicBezTo>
                    <a:pt x="9" y="22"/>
                    <a:pt x="9" y="22"/>
                    <a:pt x="9" y="22"/>
                  </a:cubicBezTo>
                  <a:cubicBezTo>
                    <a:pt x="10" y="24"/>
                    <a:pt x="10" y="26"/>
                    <a:pt x="12" y="28"/>
                  </a:cubicBezTo>
                  <a:cubicBezTo>
                    <a:pt x="12" y="29"/>
                    <a:pt x="12" y="30"/>
                    <a:pt x="12" y="31"/>
                  </a:cubicBezTo>
                  <a:cubicBezTo>
                    <a:pt x="12" y="31"/>
                    <a:pt x="12" y="31"/>
                    <a:pt x="11" y="31"/>
                  </a:cubicBezTo>
                  <a:cubicBezTo>
                    <a:pt x="10" y="32"/>
                    <a:pt x="9" y="33"/>
                    <a:pt x="10" y="35"/>
                  </a:cubicBezTo>
                  <a:cubicBezTo>
                    <a:pt x="10" y="35"/>
                    <a:pt x="10" y="36"/>
                    <a:pt x="10" y="36"/>
                  </a:cubicBezTo>
                  <a:cubicBezTo>
                    <a:pt x="11" y="39"/>
                    <a:pt x="12" y="41"/>
                    <a:pt x="14" y="43"/>
                  </a:cubicBezTo>
                  <a:cubicBezTo>
                    <a:pt x="14" y="44"/>
                    <a:pt x="14" y="45"/>
                    <a:pt x="15" y="46"/>
                  </a:cubicBezTo>
                  <a:cubicBezTo>
                    <a:pt x="15" y="47"/>
                    <a:pt x="15" y="48"/>
                    <a:pt x="15" y="49"/>
                  </a:cubicBezTo>
                  <a:cubicBezTo>
                    <a:pt x="14" y="50"/>
                    <a:pt x="14" y="51"/>
                    <a:pt x="15" y="52"/>
                  </a:cubicBezTo>
                  <a:cubicBezTo>
                    <a:pt x="15" y="52"/>
                    <a:pt x="15" y="52"/>
                    <a:pt x="15" y="52"/>
                  </a:cubicBezTo>
                  <a:cubicBezTo>
                    <a:pt x="14" y="53"/>
                    <a:pt x="14" y="54"/>
                    <a:pt x="14" y="54"/>
                  </a:cubicBezTo>
                  <a:cubicBezTo>
                    <a:pt x="14" y="54"/>
                    <a:pt x="14" y="55"/>
                    <a:pt x="14" y="55"/>
                  </a:cubicBezTo>
                  <a:cubicBezTo>
                    <a:pt x="12" y="56"/>
                    <a:pt x="12" y="58"/>
                    <a:pt x="10" y="58"/>
                  </a:cubicBezTo>
                  <a:cubicBezTo>
                    <a:pt x="9" y="58"/>
                    <a:pt x="9" y="59"/>
                    <a:pt x="9" y="59"/>
                  </a:cubicBezTo>
                  <a:cubicBezTo>
                    <a:pt x="9" y="60"/>
                    <a:pt x="8" y="61"/>
                    <a:pt x="7" y="62"/>
                  </a:cubicBezTo>
                  <a:cubicBezTo>
                    <a:pt x="6" y="63"/>
                    <a:pt x="6" y="63"/>
                    <a:pt x="6" y="64"/>
                  </a:cubicBezTo>
                  <a:cubicBezTo>
                    <a:pt x="6" y="65"/>
                    <a:pt x="6" y="67"/>
                    <a:pt x="5" y="68"/>
                  </a:cubicBezTo>
                  <a:cubicBezTo>
                    <a:pt x="4" y="69"/>
                    <a:pt x="5" y="70"/>
                    <a:pt x="5" y="71"/>
                  </a:cubicBezTo>
                  <a:cubicBezTo>
                    <a:pt x="4" y="72"/>
                    <a:pt x="4" y="73"/>
                    <a:pt x="4" y="75"/>
                  </a:cubicBezTo>
                  <a:cubicBezTo>
                    <a:pt x="3" y="75"/>
                    <a:pt x="3" y="76"/>
                    <a:pt x="3" y="77"/>
                  </a:cubicBezTo>
                  <a:cubicBezTo>
                    <a:pt x="2" y="77"/>
                    <a:pt x="2" y="78"/>
                    <a:pt x="2" y="79"/>
                  </a:cubicBezTo>
                  <a:cubicBezTo>
                    <a:pt x="2" y="79"/>
                    <a:pt x="2" y="79"/>
                    <a:pt x="1" y="80"/>
                  </a:cubicBezTo>
                  <a:cubicBezTo>
                    <a:pt x="1" y="80"/>
                    <a:pt x="1" y="80"/>
                    <a:pt x="1" y="80"/>
                  </a:cubicBezTo>
                  <a:cubicBezTo>
                    <a:pt x="1" y="83"/>
                    <a:pt x="1" y="85"/>
                    <a:pt x="1" y="88"/>
                  </a:cubicBezTo>
                  <a:cubicBezTo>
                    <a:pt x="0" y="88"/>
                    <a:pt x="0" y="89"/>
                    <a:pt x="1" y="89"/>
                  </a:cubicBezTo>
                  <a:cubicBezTo>
                    <a:pt x="2" y="89"/>
                    <a:pt x="2" y="89"/>
                    <a:pt x="2" y="89"/>
                  </a:cubicBezTo>
                  <a:cubicBezTo>
                    <a:pt x="4" y="89"/>
                    <a:pt x="4" y="89"/>
                    <a:pt x="4" y="89"/>
                  </a:cubicBezTo>
                  <a:cubicBezTo>
                    <a:pt x="5" y="90"/>
                    <a:pt x="5" y="90"/>
                    <a:pt x="5" y="90"/>
                  </a:cubicBezTo>
                  <a:cubicBezTo>
                    <a:pt x="9" y="88"/>
                    <a:pt x="9" y="88"/>
                    <a:pt x="9" y="88"/>
                  </a:cubicBezTo>
                  <a:cubicBezTo>
                    <a:pt x="11" y="88"/>
                    <a:pt x="11" y="88"/>
                    <a:pt x="11" y="88"/>
                  </a:cubicBezTo>
                  <a:cubicBezTo>
                    <a:pt x="15" y="91"/>
                    <a:pt x="15" y="91"/>
                    <a:pt x="15" y="91"/>
                  </a:cubicBezTo>
                  <a:cubicBezTo>
                    <a:pt x="45" y="91"/>
                    <a:pt x="45" y="91"/>
                    <a:pt x="45" y="91"/>
                  </a:cubicBezTo>
                  <a:cubicBezTo>
                    <a:pt x="48" y="94"/>
                    <a:pt x="48" y="94"/>
                    <a:pt x="48" y="94"/>
                  </a:cubicBezTo>
                  <a:cubicBezTo>
                    <a:pt x="58" y="94"/>
                    <a:pt x="58" y="94"/>
                    <a:pt x="58" y="94"/>
                  </a:cubicBezTo>
                  <a:cubicBezTo>
                    <a:pt x="61" y="95"/>
                    <a:pt x="61" y="95"/>
                    <a:pt x="61" y="95"/>
                  </a:cubicBezTo>
                  <a:cubicBezTo>
                    <a:pt x="64" y="95"/>
                    <a:pt x="64" y="95"/>
                    <a:pt x="64" y="95"/>
                  </a:cubicBezTo>
                  <a:cubicBezTo>
                    <a:pt x="79" y="92"/>
                    <a:pt x="79" y="92"/>
                    <a:pt x="79" y="92"/>
                  </a:cubicBezTo>
                  <a:cubicBezTo>
                    <a:pt x="74" y="87"/>
                    <a:pt x="74" y="87"/>
                    <a:pt x="74" y="87"/>
                  </a:cubicBezTo>
                  <a:lnTo>
                    <a:pt x="70" y="82"/>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sp>
          <p:nvSpPr>
            <p:cNvPr id="271" name="Freeform 930">
              <a:extLst>
                <a:ext uri="{FF2B5EF4-FFF2-40B4-BE49-F238E27FC236}">
                  <a16:creationId xmlns:a16="http://schemas.microsoft.com/office/drawing/2014/main" id="{AD545C8F-BAF5-C74D-2D24-FE06EC65700E}"/>
                </a:ext>
              </a:extLst>
            </p:cNvPr>
            <p:cNvSpPr>
              <a:spLocks/>
            </p:cNvSpPr>
            <p:nvPr/>
          </p:nvSpPr>
          <p:spPr bwMode="auto">
            <a:xfrm>
              <a:off x="5130800" y="3762375"/>
              <a:ext cx="582612" cy="579438"/>
            </a:xfrm>
            <a:custGeom>
              <a:avLst/>
              <a:gdLst>
                <a:gd name="T0" fmla="*/ 140 w 140"/>
                <a:gd name="T1" fmla="*/ 106 h 139"/>
                <a:gd name="T2" fmla="*/ 136 w 140"/>
                <a:gd name="T3" fmla="*/ 101 h 139"/>
                <a:gd name="T4" fmla="*/ 129 w 140"/>
                <a:gd name="T5" fmla="*/ 99 h 139"/>
                <a:gd name="T6" fmla="*/ 126 w 140"/>
                <a:gd name="T7" fmla="*/ 92 h 139"/>
                <a:gd name="T8" fmla="*/ 123 w 140"/>
                <a:gd name="T9" fmla="*/ 85 h 139"/>
                <a:gd name="T10" fmla="*/ 125 w 140"/>
                <a:gd name="T11" fmla="*/ 83 h 139"/>
                <a:gd name="T12" fmla="*/ 125 w 140"/>
                <a:gd name="T13" fmla="*/ 78 h 139"/>
                <a:gd name="T14" fmla="*/ 125 w 140"/>
                <a:gd name="T15" fmla="*/ 64 h 139"/>
                <a:gd name="T16" fmla="*/ 122 w 140"/>
                <a:gd name="T17" fmla="*/ 56 h 139"/>
                <a:gd name="T18" fmla="*/ 120 w 140"/>
                <a:gd name="T19" fmla="*/ 41 h 139"/>
                <a:gd name="T20" fmla="*/ 115 w 140"/>
                <a:gd name="T21" fmla="*/ 34 h 139"/>
                <a:gd name="T22" fmla="*/ 111 w 140"/>
                <a:gd name="T23" fmla="*/ 31 h 139"/>
                <a:gd name="T24" fmla="*/ 109 w 140"/>
                <a:gd name="T25" fmla="*/ 27 h 139"/>
                <a:gd name="T26" fmla="*/ 115 w 140"/>
                <a:gd name="T27" fmla="*/ 20 h 139"/>
                <a:gd name="T28" fmla="*/ 116 w 140"/>
                <a:gd name="T29" fmla="*/ 15 h 139"/>
                <a:gd name="T30" fmla="*/ 115 w 140"/>
                <a:gd name="T31" fmla="*/ 13 h 139"/>
                <a:gd name="T32" fmla="*/ 115 w 140"/>
                <a:gd name="T33" fmla="*/ 11 h 139"/>
                <a:gd name="T34" fmla="*/ 114 w 140"/>
                <a:gd name="T35" fmla="*/ 10 h 139"/>
                <a:gd name="T36" fmla="*/ 115 w 140"/>
                <a:gd name="T37" fmla="*/ 8 h 139"/>
                <a:gd name="T38" fmla="*/ 115 w 140"/>
                <a:gd name="T39" fmla="*/ 7 h 139"/>
                <a:gd name="T40" fmla="*/ 115 w 140"/>
                <a:gd name="T41" fmla="*/ 5 h 139"/>
                <a:gd name="T42" fmla="*/ 116 w 140"/>
                <a:gd name="T43" fmla="*/ 3 h 139"/>
                <a:gd name="T44" fmla="*/ 113 w 140"/>
                <a:gd name="T45" fmla="*/ 2 h 139"/>
                <a:gd name="T46" fmla="*/ 108 w 140"/>
                <a:gd name="T47" fmla="*/ 1 h 139"/>
                <a:gd name="T48" fmla="*/ 105 w 140"/>
                <a:gd name="T49" fmla="*/ 1 h 139"/>
                <a:gd name="T50" fmla="*/ 102 w 140"/>
                <a:gd name="T51" fmla="*/ 1 h 139"/>
                <a:gd name="T52" fmla="*/ 97 w 140"/>
                <a:gd name="T53" fmla="*/ 3 h 139"/>
                <a:gd name="T54" fmla="*/ 91 w 140"/>
                <a:gd name="T55" fmla="*/ 2 h 139"/>
                <a:gd name="T56" fmla="*/ 79 w 140"/>
                <a:gd name="T57" fmla="*/ 3 h 139"/>
                <a:gd name="T58" fmla="*/ 73 w 140"/>
                <a:gd name="T59" fmla="*/ 4 h 139"/>
                <a:gd name="T60" fmla="*/ 60 w 140"/>
                <a:gd name="T61" fmla="*/ 10 h 139"/>
                <a:gd name="T62" fmla="*/ 56 w 140"/>
                <a:gd name="T63" fmla="*/ 10 h 139"/>
                <a:gd name="T64" fmla="*/ 51 w 140"/>
                <a:gd name="T65" fmla="*/ 14 h 139"/>
                <a:gd name="T66" fmla="*/ 44 w 140"/>
                <a:gd name="T67" fmla="*/ 17 h 139"/>
                <a:gd name="T68" fmla="*/ 46 w 140"/>
                <a:gd name="T69" fmla="*/ 20 h 139"/>
                <a:gd name="T70" fmla="*/ 47 w 140"/>
                <a:gd name="T71" fmla="*/ 28 h 139"/>
                <a:gd name="T72" fmla="*/ 47 w 140"/>
                <a:gd name="T73" fmla="*/ 30 h 139"/>
                <a:gd name="T74" fmla="*/ 47 w 140"/>
                <a:gd name="T75" fmla="*/ 31 h 139"/>
                <a:gd name="T76" fmla="*/ 52 w 140"/>
                <a:gd name="T77" fmla="*/ 37 h 139"/>
                <a:gd name="T78" fmla="*/ 51 w 140"/>
                <a:gd name="T79" fmla="*/ 40 h 139"/>
                <a:gd name="T80" fmla="*/ 47 w 140"/>
                <a:gd name="T81" fmla="*/ 40 h 139"/>
                <a:gd name="T82" fmla="*/ 39 w 140"/>
                <a:gd name="T83" fmla="*/ 43 h 139"/>
                <a:gd name="T84" fmla="*/ 33 w 140"/>
                <a:gd name="T85" fmla="*/ 47 h 139"/>
                <a:gd name="T86" fmla="*/ 34 w 140"/>
                <a:gd name="T87" fmla="*/ 50 h 139"/>
                <a:gd name="T88" fmla="*/ 29 w 140"/>
                <a:gd name="T89" fmla="*/ 53 h 139"/>
                <a:gd name="T90" fmla="*/ 21 w 140"/>
                <a:gd name="T91" fmla="*/ 61 h 139"/>
                <a:gd name="T92" fmla="*/ 13 w 140"/>
                <a:gd name="T93" fmla="*/ 61 h 139"/>
                <a:gd name="T94" fmla="*/ 6 w 140"/>
                <a:gd name="T95" fmla="*/ 62 h 139"/>
                <a:gd name="T96" fmla="*/ 0 w 140"/>
                <a:gd name="T97" fmla="*/ 78 h 139"/>
                <a:gd name="T98" fmla="*/ 66 w 140"/>
                <a:gd name="T99" fmla="*/ 124 h 139"/>
                <a:gd name="T100" fmla="*/ 69 w 140"/>
                <a:gd name="T101" fmla="*/ 128 h 139"/>
                <a:gd name="T102" fmla="*/ 74 w 140"/>
                <a:gd name="T103" fmla="*/ 130 h 139"/>
                <a:gd name="T104" fmla="*/ 75 w 140"/>
                <a:gd name="T105" fmla="*/ 132 h 139"/>
                <a:gd name="T106" fmla="*/ 80 w 140"/>
                <a:gd name="T107" fmla="*/ 133 h 139"/>
                <a:gd name="T108" fmla="*/ 81 w 140"/>
                <a:gd name="T109" fmla="*/ 139 h 139"/>
                <a:gd name="T110" fmla="*/ 98 w 140"/>
                <a:gd name="T111" fmla="*/ 136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39">
                  <a:moveTo>
                    <a:pt x="109" y="126"/>
                  </a:moveTo>
                  <a:cubicBezTo>
                    <a:pt x="140" y="106"/>
                    <a:pt x="140" y="106"/>
                    <a:pt x="140" y="106"/>
                  </a:cubicBezTo>
                  <a:cubicBezTo>
                    <a:pt x="137" y="101"/>
                    <a:pt x="137" y="101"/>
                    <a:pt x="137" y="101"/>
                  </a:cubicBezTo>
                  <a:cubicBezTo>
                    <a:pt x="136" y="101"/>
                    <a:pt x="136" y="101"/>
                    <a:pt x="136" y="101"/>
                  </a:cubicBezTo>
                  <a:cubicBezTo>
                    <a:pt x="133" y="99"/>
                    <a:pt x="133" y="99"/>
                    <a:pt x="133" y="99"/>
                  </a:cubicBezTo>
                  <a:cubicBezTo>
                    <a:pt x="129" y="99"/>
                    <a:pt x="129" y="99"/>
                    <a:pt x="129" y="99"/>
                  </a:cubicBezTo>
                  <a:cubicBezTo>
                    <a:pt x="127" y="97"/>
                    <a:pt x="127" y="97"/>
                    <a:pt x="127" y="97"/>
                  </a:cubicBezTo>
                  <a:cubicBezTo>
                    <a:pt x="126" y="92"/>
                    <a:pt x="126" y="92"/>
                    <a:pt x="126" y="92"/>
                  </a:cubicBezTo>
                  <a:cubicBezTo>
                    <a:pt x="122" y="86"/>
                    <a:pt x="122" y="86"/>
                    <a:pt x="122" y="86"/>
                  </a:cubicBezTo>
                  <a:cubicBezTo>
                    <a:pt x="122" y="86"/>
                    <a:pt x="123" y="85"/>
                    <a:pt x="123" y="85"/>
                  </a:cubicBezTo>
                  <a:cubicBezTo>
                    <a:pt x="123" y="85"/>
                    <a:pt x="125" y="84"/>
                    <a:pt x="125" y="84"/>
                  </a:cubicBezTo>
                  <a:cubicBezTo>
                    <a:pt x="125" y="83"/>
                    <a:pt x="125" y="83"/>
                    <a:pt x="125" y="83"/>
                  </a:cubicBezTo>
                  <a:cubicBezTo>
                    <a:pt x="126" y="81"/>
                    <a:pt x="126" y="81"/>
                    <a:pt x="126" y="81"/>
                  </a:cubicBezTo>
                  <a:cubicBezTo>
                    <a:pt x="125" y="78"/>
                    <a:pt x="125" y="78"/>
                    <a:pt x="125" y="78"/>
                  </a:cubicBezTo>
                  <a:cubicBezTo>
                    <a:pt x="126" y="74"/>
                    <a:pt x="126" y="74"/>
                    <a:pt x="126" y="74"/>
                  </a:cubicBezTo>
                  <a:cubicBezTo>
                    <a:pt x="125" y="64"/>
                    <a:pt x="125" y="64"/>
                    <a:pt x="125" y="64"/>
                  </a:cubicBezTo>
                  <a:cubicBezTo>
                    <a:pt x="122" y="57"/>
                    <a:pt x="122" y="57"/>
                    <a:pt x="122" y="57"/>
                  </a:cubicBezTo>
                  <a:cubicBezTo>
                    <a:pt x="122" y="56"/>
                    <a:pt x="122" y="56"/>
                    <a:pt x="122" y="56"/>
                  </a:cubicBezTo>
                  <a:cubicBezTo>
                    <a:pt x="123" y="55"/>
                    <a:pt x="123" y="55"/>
                    <a:pt x="123" y="55"/>
                  </a:cubicBezTo>
                  <a:cubicBezTo>
                    <a:pt x="120" y="41"/>
                    <a:pt x="120" y="41"/>
                    <a:pt x="120" y="41"/>
                  </a:cubicBezTo>
                  <a:cubicBezTo>
                    <a:pt x="115" y="37"/>
                    <a:pt x="115" y="37"/>
                    <a:pt x="115" y="37"/>
                  </a:cubicBezTo>
                  <a:cubicBezTo>
                    <a:pt x="115" y="34"/>
                    <a:pt x="115" y="34"/>
                    <a:pt x="115" y="34"/>
                  </a:cubicBezTo>
                  <a:cubicBezTo>
                    <a:pt x="113" y="32"/>
                    <a:pt x="113" y="32"/>
                    <a:pt x="113" y="32"/>
                  </a:cubicBezTo>
                  <a:cubicBezTo>
                    <a:pt x="111" y="31"/>
                    <a:pt x="111" y="31"/>
                    <a:pt x="111" y="31"/>
                  </a:cubicBezTo>
                  <a:cubicBezTo>
                    <a:pt x="111" y="31"/>
                    <a:pt x="111" y="29"/>
                    <a:pt x="111" y="29"/>
                  </a:cubicBezTo>
                  <a:cubicBezTo>
                    <a:pt x="111" y="29"/>
                    <a:pt x="109" y="27"/>
                    <a:pt x="109" y="27"/>
                  </a:cubicBezTo>
                  <a:cubicBezTo>
                    <a:pt x="109" y="24"/>
                    <a:pt x="109" y="24"/>
                    <a:pt x="109" y="24"/>
                  </a:cubicBezTo>
                  <a:cubicBezTo>
                    <a:pt x="115" y="20"/>
                    <a:pt x="115" y="20"/>
                    <a:pt x="115" y="20"/>
                  </a:cubicBezTo>
                  <a:cubicBezTo>
                    <a:pt x="115" y="17"/>
                    <a:pt x="115" y="17"/>
                    <a:pt x="115" y="17"/>
                  </a:cubicBezTo>
                  <a:cubicBezTo>
                    <a:pt x="116" y="15"/>
                    <a:pt x="116" y="15"/>
                    <a:pt x="116" y="15"/>
                  </a:cubicBezTo>
                  <a:cubicBezTo>
                    <a:pt x="115" y="14"/>
                    <a:pt x="115" y="14"/>
                    <a:pt x="115" y="14"/>
                  </a:cubicBezTo>
                  <a:cubicBezTo>
                    <a:pt x="115" y="13"/>
                    <a:pt x="115" y="13"/>
                    <a:pt x="115" y="13"/>
                  </a:cubicBezTo>
                  <a:cubicBezTo>
                    <a:pt x="115" y="12"/>
                    <a:pt x="115" y="12"/>
                    <a:pt x="115" y="12"/>
                  </a:cubicBezTo>
                  <a:cubicBezTo>
                    <a:pt x="115" y="12"/>
                    <a:pt x="115" y="11"/>
                    <a:pt x="115" y="11"/>
                  </a:cubicBezTo>
                  <a:cubicBezTo>
                    <a:pt x="115" y="11"/>
                    <a:pt x="115" y="10"/>
                    <a:pt x="115" y="10"/>
                  </a:cubicBezTo>
                  <a:cubicBezTo>
                    <a:pt x="115" y="10"/>
                    <a:pt x="115" y="10"/>
                    <a:pt x="114" y="10"/>
                  </a:cubicBezTo>
                  <a:cubicBezTo>
                    <a:pt x="114" y="9"/>
                    <a:pt x="115" y="9"/>
                    <a:pt x="115" y="9"/>
                  </a:cubicBezTo>
                  <a:cubicBezTo>
                    <a:pt x="115" y="8"/>
                    <a:pt x="115" y="8"/>
                    <a:pt x="115" y="8"/>
                  </a:cubicBezTo>
                  <a:cubicBezTo>
                    <a:pt x="115" y="8"/>
                    <a:pt x="115" y="7"/>
                    <a:pt x="115" y="7"/>
                  </a:cubicBezTo>
                  <a:cubicBezTo>
                    <a:pt x="115" y="7"/>
                    <a:pt x="115" y="7"/>
                    <a:pt x="115" y="7"/>
                  </a:cubicBezTo>
                  <a:cubicBezTo>
                    <a:pt x="115" y="7"/>
                    <a:pt x="115" y="6"/>
                    <a:pt x="115" y="6"/>
                  </a:cubicBezTo>
                  <a:cubicBezTo>
                    <a:pt x="115" y="6"/>
                    <a:pt x="116" y="5"/>
                    <a:pt x="115" y="5"/>
                  </a:cubicBezTo>
                  <a:cubicBezTo>
                    <a:pt x="115" y="5"/>
                    <a:pt x="114" y="4"/>
                    <a:pt x="114" y="4"/>
                  </a:cubicBezTo>
                  <a:cubicBezTo>
                    <a:pt x="116" y="3"/>
                    <a:pt x="116" y="3"/>
                    <a:pt x="116" y="3"/>
                  </a:cubicBezTo>
                  <a:cubicBezTo>
                    <a:pt x="116" y="2"/>
                    <a:pt x="116" y="2"/>
                    <a:pt x="116" y="2"/>
                  </a:cubicBezTo>
                  <a:cubicBezTo>
                    <a:pt x="115" y="2"/>
                    <a:pt x="114" y="1"/>
                    <a:pt x="113" y="2"/>
                  </a:cubicBezTo>
                  <a:cubicBezTo>
                    <a:pt x="113" y="2"/>
                    <a:pt x="112" y="2"/>
                    <a:pt x="112" y="2"/>
                  </a:cubicBezTo>
                  <a:cubicBezTo>
                    <a:pt x="110" y="0"/>
                    <a:pt x="109" y="0"/>
                    <a:pt x="108" y="1"/>
                  </a:cubicBezTo>
                  <a:cubicBezTo>
                    <a:pt x="107" y="2"/>
                    <a:pt x="106" y="1"/>
                    <a:pt x="106" y="2"/>
                  </a:cubicBezTo>
                  <a:cubicBezTo>
                    <a:pt x="105" y="1"/>
                    <a:pt x="105" y="1"/>
                    <a:pt x="105" y="1"/>
                  </a:cubicBezTo>
                  <a:cubicBezTo>
                    <a:pt x="104" y="1"/>
                    <a:pt x="104" y="1"/>
                    <a:pt x="103" y="0"/>
                  </a:cubicBezTo>
                  <a:cubicBezTo>
                    <a:pt x="103" y="0"/>
                    <a:pt x="102" y="0"/>
                    <a:pt x="102" y="1"/>
                  </a:cubicBezTo>
                  <a:cubicBezTo>
                    <a:pt x="102" y="2"/>
                    <a:pt x="101" y="1"/>
                    <a:pt x="100" y="2"/>
                  </a:cubicBezTo>
                  <a:cubicBezTo>
                    <a:pt x="99" y="2"/>
                    <a:pt x="98" y="2"/>
                    <a:pt x="97" y="3"/>
                  </a:cubicBezTo>
                  <a:cubicBezTo>
                    <a:pt x="97" y="4"/>
                    <a:pt x="95" y="4"/>
                    <a:pt x="94" y="4"/>
                  </a:cubicBezTo>
                  <a:cubicBezTo>
                    <a:pt x="93" y="3"/>
                    <a:pt x="92" y="2"/>
                    <a:pt x="91" y="2"/>
                  </a:cubicBezTo>
                  <a:cubicBezTo>
                    <a:pt x="91" y="2"/>
                    <a:pt x="91" y="2"/>
                    <a:pt x="91" y="2"/>
                  </a:cubicBezTo>
                  <a:cubicBezTo>
                    <a:pt x="87" y="1"/>
                    <a:pt x="83" y="3"/>
                    <a:pt x="79" y="3"/>
                  </a:cubicBezTo>
                  <a:cubicBezTo>
                    <a:pt x="78" y="3"/>
                    <a:pt x="78" y="3"/>
                    <a:pt x="78" y="4"/>
                  </a:cubicBezTo>
                  <a:cubicBezTo>
                    <a:pt x="76" y="4"/>
                    <a:pt x="74" y="4"/>
                    <a:pt x="73" y="4"/>
                  </a:cubicBezTo>
                  <a:cubicBezTo>
                    <a:pt x="70" y="5"/>
                    <a:pt x="67" y="4"/>
                    <a:pt x="64" y="6"/>
                  </a:cubicBezTo>
                  <a:cubicBezTo>
                    <a:pt x="63" y="7"/>
                    <a:pt x="61" y="8"/>
                    <a:pt x="60" y="10"/>
                  </a:cubicBezTo>
                  <a:cubicBezTo>
                    <a:pt x="59" y="10"/>
                    <a:pt x="58" y="12"/>
                    <a:pt x="57" y="10"/>
                  </a:cubicBezTo>
                  <a:cubicBezTo>
                    <a:pt x="57" y="10"/>
                    <a:pt x="56" y="9"/>
                    <a:pt x="56" y="10"/>
                  </a:cubicBezTo>
                  <a:cubicBezTo>
                    <a:pt x="55" y="11"/>
                    <a:pt x="55" y="12"/>
                    <a:pt x="54" y="11"/>
                  </a:cubicBezTo>
                  <a:cubicBezTo>
                    <a:pt x="52" y="11"/>
                    <a:pt x="52" y="13"/>
                    <a:pt x="51" y="14"/>
                  </a:cubicBezTo>
                  <a:cubicBezTo>
                    <a:pt x="49" y="15"/>
                    <a:pt x="47" y="17"/>
                    <a:pt x="45" y="17"/>
                  </a:cubicBezTo>
                  <a:cubicBezTo>
                    <a:pt x="45" y="17"/>
                    <a:pt x="44" y="17"/>
                    <a:pt x="44" y="17"/>
                  </a:cubicBezTo>
                  <a:cubicBezTo>
                    <a:pt x="47" y="19"/>
                    <a:pt x="47" y="19"/>
                    <a:pt x="47" y="19"/>
                  </a:cubicBezTo>
                  <a:cubicBezTo>
                    <a:pt x="46" y="20"/>
                    <a:pt x="46" y="20"/>
                    <a:pt x="46" y="20"/>
                  </a:cubicBezTo>
                  <a:cubicBezTo>
                    <a:pt x="47" y="21"/>
                    <a:pt x="47" y="21"/>
                    <a:pt x="47" y="21"/>
                  </a:cubicBezTo>
                  <a:cubicBezTo>
                    <a:pt x="47" y="28"/>
                    <a:pt x="47" y="28"/>
                    <a:pt x="47" y="28"/>
                  </a:cubicBezTo>
                  <a:cubicBezTo>
                    <a:pt x="48" y="29"/>
                    <a:pt x="48" y="29"/>
                    <a:pt x="48" y="29"/>
                  </a:cubicBezTo>
                  <a:cubicBezTo>
                    <a:pt x="47" y="30"/>
                    <a:pt x="47" y="30"/>
                    <a:pt x="47" y="30"/>
                  </a:cubicBezTo>
                  <a:cubicBezTo>
                    <a:pt x="47" y="30"/>
                    <a:pt x="47" y="30"/>
                    <a:pt x="47" y="30"/>
                  </a:cubicBezTo>
                  <a:cubicBezTo>
                    <a:pt x="47" y="31"/>
                    <a:pt x="47" y="31"/>
                    <a:pt x="47" y="31"/>
                  </a:cubicBezTo>
                  <a:cubicBezTo>
                    <a:pt x="49" y="35"/>
                    <a:pt x="49" y="35"/>
                    <a:pt x="49" y="35"/>
                  </a:cubicBezTo>
                  <a:cubicBezTo>
                    <a:pt x="52" y="37"/>
                    <a:pt x="52" y="37"/>
                    <a:pt x="52" y="37"/>
                  </a:cubicBezTo>
                  <a:cubicBezTo>
                    <a:pt x="50" y="39"/>
                    <a:pt x="50" y="39"/>
                    <a:pt x="50" y="39"/>
                  </a:cubicBezTo>
                  <a:cubicBezTo>
                    <a:pt x="51" y="40"/>
                    <a:pt x="51" y="40"/>
                    <a:pt x="51" y="40"/>
                  </a:cubicBezTo>
                  <a:cubicBezTo>
                    <a:pt x="51" y="41"/>
                    <a:pt x="51" y="41"/>
                    <a:pt x="51" y="41"/>
                  </a:cubicBezTo>
                  <a:cubicBezTo>
                    <a:pt x="47" y="40"/>
                    <a:pt x="47" y="40"/>
                    <a:pt x="47" y="40"/>
                  </a:cubicBezTo>
                  <a:cubicBezTo>
                    <a:pt x="39" y="40"/>
                    <a:pt x="39" y="40"/>
                    <a:pt x="39" y="40"/>
                  </a:cubicBezTo>
                  <a:cubicBezTo>
                    <a:pt x="39" y="43"/>
                    <a:pt x="39" y="43"/>
                    <a:pt x="39" y="43"/>
                  </a:cubicBezTo>
                  <a:cubicBezTo>
                    <a:pt x="34" y="44"/>
                    <a:pt x="34" y="44"/>
                    <a:pt x="34" y="44"/>
                  </a:cubicBezTo>
                  <a:cubicBezTo>
                    <a:pt x="33" y="47"/>
                    <a:pt x="33" y="47"/>
                    <a:pt x="33" y="47"/>
                  </a:cubicBezTo>
                  <a:cubicBezTo>
                    <a:pt x="34" y="49"/>
                    <a:pt x="34" y="49"/>
                    <a:pt x="34" y="49"/>
                  </a:cubicBezTo>
                  <a:cubicBezTo>
                    <a:pt x="34" y="50"/>
                    <a:pt x="34" y="50"/>
                    <a:pt x="34" y="50"/>
                  </a:cubicBezTo>
                  <a:cubicBezTo>
                    <a:pt x="34" y="52"/>
                    <a:pt x="34" y="52"/>
                    <a:pt x="34" y="52"/>
                  </a:cubicBezTo>
                  <a:cubicBezTo>
                    <a:pt x="34" y="52"/>
                    <a:pt x="30" y="53"/>
                    <a:pt x="29" y="53"/>
                  </a:cubicBezTo>
                  <a:cubicBezTo>
                    <a:pt x="29" y="53"/>
                    <a:pt x="25" y="56"/>
                    <a:pt x="25" y="56"/>
                  </a:cubicBezTo>
                  <a:cubicBezTo>
                    <a:pt x="21" y="61"/>
                    <a:pt x="21" y="61"/>
                    <a:pt x="21" y="61"/>
                  </a:cubicBezTo>
                  <a:cubicBezTo>
                    <a:pt x="19" y="60"/>
                    <a:pt x="19" y="60"/>
                    <a:pt x="19" y="60"/>
                  </a:cubicBezTo>
                  <a:cubicBezTo>
                    <a:pt x="13" y="61"/>
                    <a:pt x="13" y="61"/>
                    <a:pt x="13" y="61"/>
                  </a:cubicBezTo>
                  <a:cubicBezTo>
                    <a:pt x="10" y="61"/>
                    <a:pt x="10" y="61"/>
                    <a:pt x="10" y="61"/>
                  </a:cubicBezTo>
                  <a:cubicBezTo>
                    <a:pt x="6" y="62"/>
                    <a:pt x="6" y="62"/>
                    <a:pt x="6" y="62"/>
                  </a:cubicBezTo>
                  <a:cubicBezTo>
                    <a:pt x="0" y="67"/>
                    <a:pt x="0" y="67"/>
                    <a:pt x="0" y="67"/>
                  </a:cubicBezTo>
                  <a:cubicBezTo>
                    <a:pt x="0" y="78"/>
                    <a:pt x="0" y="78"/>
                    <a:pt x="0" y="78"/>
                  </a:cubicBezTo>
                  <a:cubicBezTo>
                    <a:pt x="26" y="95"/>
                    <a:pt x="26" y="95"/>
                    <a:pt x="26" y="95"/>
                  </a:cubicBezTo>
                  <a:cubicBezTo>
                    <a:pt x="66" y="124"/>
                    <a:pt x="66" y="124"/>
                    <a:pt x="66" y="124"/>
                  </a:cubicBezTo>
                  <a:cubicBezTo>
                    <a:pt x="66" y="127"/>
                    <a:pt x="66" y="127"/>
                    <a:pt x="66" y="127"/>
                  </a:cubicBezTo>
                  <a:cubicBezTo>
                    <a:pt x="69" y="128"/>
                    <a:pt x="69" y="128"/>
                    <a:pt x="69" y="128"/>
                  </a:cubicBezTo>
                  <a:cubicBezTo>
                    <a:pt x="71" y="130"/>
                    <a:pt x="71" y="130"/>
                    <a:pt x="71" y="130"/>
                  </a:cubicBezTo>
                  <a:cubicBezTo>
                    <a:pt x="74" y="130"/>
                    <a:pt x="74" y="130"/>
                    <a:pt x="74" y="130"/>
                  </a:cubicBezTo>
                  <a:cubicBezTo>
                    <a:pt x="74" y="132"/>
                    <a:pt x="74" y="132"/>
                    <a:pt x="74" y="132"/>
                  </a:cubicBezTo>
                  <a:cubicBezTo>
                    <a:pt x="75" y="132"/>
                    <a:pt x="75" y="132"/>
                    <a:pt x="75" y="132"/>
                  </a:cubicBezTo>
                  <a:cubicBezTo>
                    <a:pt x="77" y="131"/>
                    <a:pt x="77" y="131"/>
                    <a:pt x="77" y="131"/>
                  </a:cubicBezTo>
                  <a:cubicBezTo>
                    <a:pt x="80" y="133"/>
                    <a:pt x="80" y="133"/>
                    <a:pt x="80" y="133"/>
                  </a:cubicBezTo>
                  <a:cubicBezTo>
                    <a:pt x="80" y="139"/>
                    <a:pt x="80" y="139"/>
                    <a:pt x="80" y="139"/>
                  </a:cubicBezTo>
                  <a:cubicBezTo>
                    <a:pt x="81" y="139"/>
                    <a:pt x="81" y="139"/>
                    <a:pt x="81" y="139"/>
                  </a:cubicBezTo>
                  <a:cubicBezTo>
                    <a:pt x="87" y="138"/>
                    <a:pt x="87" y="138"/>
                    <a:pt x="87" y="138"/>
                  </a:cubicBezTo>
                  <a:cubicBezTo>
                    <a:pt x="98" y="136"/>
                    <a:pt x="98" y="136"/>
                    <a:pt x="98" y="136"/>
                  </a:cubicBezTo>
                  <a:lnTo>
                    <a:pt x="109" y="126"/>
                  </a:lnTo>
                  <a:close/>
                </a:path>
              </a:pathLst>
            </a:custGeom>
            <a:grpFill/>
            <a:ln w="4763" cap="rnd">
              <a:solidFill>
                <a:schemeClr val="bg1"/>
              </a:solidFill>
              <a:prstDash val="solid"/>
              <a:round/>
              <a:headEnd/>
              <a:tailEnd/>
            </a:ln>
          </p:spPr>
          <p:txBody>
            <a:bodyPr vert="horz" wrap="square" lIns="68580" tIns="34290" rIns="68580" bIns="34290" numCol="1" anchor="t" anchorCtr="0" compatLnSpc="1">
              <a:prstTxWarp prst="textNoShape">
                <a:avLst/>
              </a:prstTxWarp>
            </a:bodyPr>
            <a:lstStyle/>
            <a:p>
              <a:pPr defTabSz="685800" fontAlgn="auto">
                <a:spcBef>
                  <a:spcPts val="0"/>
                </a:spcBef>
                <a:spcAft>
                  <a:spcPts val="0"/>
                </a:spcAft>
              </a:pPr>
              <a:endParaRPr lang="ru-RU" sz="1350">
                <a:solidFill>
                  <a:srgbClr val="171616"/>
                </a:solidFill>
                <a:latin typeface="Nunito sans regular"/>
                <a:ea typeface="+mn-ea"/>
              </a:endParaRPr>
            </a:p>
          </p:txBody>
        </p:sp>
      </p:grpSp>
      <p:pic>
        <p:nvPicPr>
          <p:cNvPr id="274" name="Picture 273">
            <a:extLst>
              <a:ext uri="{FF2B5EF4-FFF2-40B4-BE49-F238E27FC236}">
                <a16:creationId xmlns:a16="http://schemas.microsoft.com/office/drawing/2014/main" id="{521728F3-2CA7-7CE6-29F4-D51D6ADD4A53}"/>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7273083" y="4806554"/>
            <a:ext cx="1665386" cy="238789"/>
          </a:xfrm>
          <a:prstGeom prst="rect">
            <a:avLst/>
          </a:prstGeom>
        </p:spPr>
      </p:pic>
      <p:sp>
        <p:nvSpPr>
          <p:cNvPr id="275" name="TextBox 274">
            <a:extLst>
              <a:ext uri="{FF2B5EF4-FFF2-40B4-BE49-F238E27FC236}">
                <a16:creationId xmlns:a16="http://schemas.microsoft.com/office/drawing/2014/main" id="{379E0A79-7364-70BB-7EA7-2C88A2261752}"/>
              </a:ext>
            </a:extLst>
          </p:cNvPr>
          <p:cNvSpPr txBox="1"/>
          <p:nvPr/>
        </p:nvSpPr>
        <p:spPr>
          <a:xfrm>
            <a:off x="2035374" y="73250"/>
            <a:ext cx="5373290" cy="727122"/>
          </a:xfrm>
          <a:prstGeom prst="rect">
            <a:avLst/>
          </a:prstGeom>
          <a:noFill/>
        </p:spPr>
        <p:txBody>
          <a:bodyPr wrap="square" rtlCol="0">
            <a:spAutoFit/>
          </a:bodyPr>
          <a:lstStyle/>
          <a:p>
            <a:pPr algn="ctr" defTabSz="685800" fontAlgn="auto">
              <a:spcBef>
                <a:spcPts val="0"/>
              </a:spcBef>
              <a:spcAft>
                <a:spcPts val="0"/>
              </a:spcAft>
            </a:pPr>
            <a:r>
              <a:rPr lang="en-US" sz="4125" dirty="0">
                <a:solidFill>
                  <a:srgbClr val="254A6E"/>
                </a:solidFill>
                <a:effectLst>
                  <a:outerShdw blurRad="50800" dist="38100" dir="5400000" algn="t" rotWithShape="0">
                    <a:prstClr val="black">
                      <a:alpha val="40000"/>
                    </a:prstClr>
                  </a:outerShdw>
                </a:effectLst>
                <a:latin typeface="Nunito sans regular"/>
                <a:ea typeface="+mn-ea"/>
              </a:rPr>
              <a:t>Top 10 destinations</a:t>
            </a:r>
          </a:p>
        </p:txBody>
      </p:sp>
      <p:grpSp>
        <p:nvGrpSpPr>
          <p:cNvPr id="282" name="Group 12">
            <a:extLst>
              <a:ext uri="{FF2B5EF4-FFF2-40B4-BE49-F238E27FC236}">
                <a16:creationId xmlns:a16="http://schemas.microsoft.com/office/drawing/2014/main" id="{5709E509-35A2-5ACC-F606-8E6A0EBBDE2A}"/>
              </a:ext>
            </a:extLst>
          </p:cNvPr>
          <p:cNvGrpSpPr>
            <a:grpSpLocks noChangeAspect="1"/>
          </p:cNvGrpSpPr>
          <p:nvPr/>
        </p:nvGrpSpPr>
        <p:grpSpPr>
          <a:xfrm>
            <a:off x="4019891" y="2300170"/>
            <a:ext cx="178926" cy="274320"/>
            <a:chOff x="0" y="0"/>
            <a:chExt cx="4445000" cy="6814820"/>
          </a:xfrm>
          <a:solidFill>
            <a:schemeClr val="accent1">
              <a:lumMod val="60000"/>
              <a:lumOff val="40000"/>
            </a:schemeClr>
          </a:solidFill>
        </p:grpSpPr>
        <p:sp>
          <p:nvSpPr>
            <p:cNvPr id="283" name="Freeform 13">
              <a:extLst>
                <a:ext uri="{FF2B5EF4-FFF2-40B4-BE49-F238E27FC236}">
                  <a16:creationId xmlns:a16="http://schemas.microsoft.com/office/drawing/2014/main" id="{9233F94D-B56B-B0DD-1088-6A488D7FAA19}"/>
                </a:ext>
              </a:extLst>
            </p:cNvPr>
            <p:cNvSpPr/>
            <p:nvPr/>
          </p:nvSpPr>
          <p:spPr>
            <a:xfrm>
              <a:off x="0" y="0"/>
              <a:ext cx="4445000" cy="6814820"/>
            </a:xfrm>
            <a:custGeom>
              <a:avLst/>
              <a:gdLst/>
              <a:ahLst/>
              <a:cxnLst/>
              <a:rect l="l" t="t" r="r" b="b"/>
              <a:pathLst>
                <a:path w="4445000" h="6814820">
                  <a:moveTo>
                    <a:pt x="4445000" y="2222500"/>
                  </a:moveTo>
                  <a:cubicBezTo>
                    <a:pt x="4445000" y="995680"/>
                    <a:pt x="3450590" y="0"/>
                    <a:pt x="2222500" y="0"/>
                  </a:cubicBezTo>
                  <a:cubicBezTo>
                    <a:pt x="995680" y="0"/>
                    <a:pt x="0" y="995680"/>
                    <a:pt x="0" y="2222500"/>
                  </a:cubicBezTo>
                  <a:cubicBezTo>
                    <a:pt x="0" y="2244090"/>
                    <a:pt x="2540" y="2265680"/>
                    <a:pt x="2540" y="2287270"/>
                  </a:cubicBezTo>
                  <a:lnTo>
                    <a:pt x="1270" y="2287270"/>
                  </a:lnTo>
                  <a:cubicBezTo>
                    <a:pt x="1270" y="2336800"/>
                    <a:pt x="5080" y="2388870"/>
                    <a:pt x="10160" y="2442210"/>
                  </a:cubicBezTo>
                  <a:cubicBezTo>
                    <a:pt x="11430" y="2452370"/>
                    <a:pt x="12700" y="2461260"/>
                    <a:pt x="13970" y="2471420"/>
                  </a:cubicBezTo>
                  <a:cubicBezTo>
                    <a:pt x="20320" y="2517140"/>
                    <a:pt x="26670" y="2564130"/>
                    <a:pt x="35560" y="2612390"/>
                  </a:cubicBezTo>
                  <a:cubicBezTo>
                    <a:pt x="41910" y="2646680"/>
                    <a:pt x="46990" y="2679700"/>
                    <a:pt x="55880" y="2712720"/>
                  </a:cubicBezTo>
                  <a:cubicBezTo>
                    <a:pt x="394970" y="4218940"/>
                    <a:pt x="2222500" y="6814820"/>
                    <a:pt x="2222500" y="6814820"/>
                  </a:cubicBezTo>
                  <a:cubicBezTo>
                    <a:pt x="2222500" y="6814820"/>
                    <a:pt x="3863340" y="4438650"/>
                    <a:pt x="4324350" y="2940050"/>
                  </a:cubicBezTo>
                  <a:cubicBezTo>
                    <a:pt x="4361180" y="2832100"/>
                    <a:pt x="4389120" y="2720340"/>
                    <a:pt x="4409440" y="2604770"/>
                  </a:cubicBezTo>
                  <a:cubicBezTo>
                    <a:pt x="4431030" y="2490470"/>
                    <a:pt x="4445000" y="2383790"/>
                    <a:pt x="4445000" y="2288540"/>
                  </a:cubicBezTo>
                  <a:cubicBezTo>
                    <a:pt x="4445000" y="2280920"/>
                    <a:pt x="4442460" y="2274570"/>
                    <a:pt x="4442460" y="2268220"/>
                  </a:cubicBezTo>
                  <a:cubicBezTo>
                    <a:pt x="4442460" y="2252980"/>
                    <a:pt x="4445000" y="2237740"/>
                    <a:pt x="4445000" y="2222500"/>
                  </a:cubicBezTo>
                  <a:close/>
                  <a:moveTo>
                    <a:pt x="2222500" y="3383280"/>
                  </a:moveTo>
                  <a:cubicBezTo>
                    <a:pt x="1572260" y="3383280"/>
                    <a:pt x="1045210" y="2856230"/>
                    <a:pt x="1045210" y="2207260"/>
                  </a:cubicBezTo>
                  <a:cubicBezTo>
                    <a:pt x="1045210" y="1557020"/>
                    <a:pt x="1572260" y="1031240"/>
                    <a:pt x="2222500" y="1031240"/>
                  </a:cubicBezTo>
                  <a:cubicBezTo>
                    <a:pt x="2871470" y="1031240"/>
                    <a:pt x="3398520" y="1558290"/>
                    <a:pt x="3398520" y="2207260"/>
                  </a:cubicBezTo>
                  <a:cubicBezTo>
                    <a:pt x="3399790" y="2856230"/>
                    <a:pt x="2871470" y="3383280"/>
                    <a:pt x="2222500" y="3383280"/>
                  </a:cubicBezTo>
                  <a:close/>
                </a:path>
              </a:pathLst>
            </a:custGeom>
            <a:grpFill/>
          </p:spPr>
          <p:txBody>
            <a:bodyPr/>
            <a:lstStyle/>
            <a:p>
              <a:pPr defTabSz="685800" fontAlgn="auto">
                <a:spcBef>
                  <a:spcPts val="0"/>
                </a:spcBef>
                <a:spcAft>
                  <a:spcPts val="0"/>
                </a:spcAft>
              </a:pPr>
              <a:endParaRPr lang="en-US" sz="900">
                <a:solidFill>
                  <a:srgbClr val="171616"/>
                </a:solidFill>
                <a:latin typeface="Nunito sans regular"/>
                <a:ea typeface="+mn-ea"/>
              </a:endParaRPr>
            </a:p>
          </p:txBody>
        </p:sp>
      </p:grpSp>
      <p:grpSp>
        <p:nvGrpSpPr>
          <p:cNvPr id="284" name="Group 12">
            <a:extLst>
              <a:ext uri="{FF2B5EF4-FFF2-40B4-BE49-F238E27FC236}">
                <a16:creationId xmlns:a16="http://schemas.microsoft.com/office/drawing/2014/main" id="{18D7A703-71FF-BDEA-0A09-2697F1C005CD}"/>
              </a:ext>
            </a:extLst>
          </p:cNvPr>
          <p:cNvGrpSpPr>
            <a:grpSpLocks noChangeAspect="1"/>
          </p:cNvGrpSpPr>
          <p:nvPr/>
        </p:nvGrpSpPr>
        <p:grpSpPr>
          <a:xfrm>
            <a:off x="3903728" y="2496985"/>
            <a:ext cx="178926" cy="274320"/>
            <a:chOff x="0" y="0"/>
            <a:chExt cx="4445000" cy="6814820"/>
          </a:xfrm>
          <a:solidFill>
            <a:schemeClr val="accent1">
              <a:lumMod val="60000"/>
              <a:lumOff val="40000"/>
            </a:schemeClr>
          </a:solidFill>
        </p:grpSpPr>
        <p:sp>
          <p:nvSpPr>
            <p:cNvPr id="285" name="Freeform 13">
              <a:extLst>
                <a:ext uri="{FF2B5EF4-FFF2-40B4-BE49-F238E27FC236}">
                  <a16:creationId xmlns:a16="http://schemas.microsoft.com/office/drawing/2014/main" id="{92C3DEE0-4969-1DE4-AB34-BAE351013834}"/>
                </a:ext>
              </a:extLst>
            </p:cNvPr>
            <p:cNvSpPr/>
            <p:nvPr/>
          </p:nvSpPr>
          <p:spPr>
            <a:xfrm>
              <a:off x="0" y="0"/>
              <a:ext cx="4445000" cy="6814820"/>
            </a:xfrm>
            <a:custGeom>
              <a:avLst/>
              <a:gdLst/>
              <a:ahLst/>
              <a:cxnLst/>
              <a:rect l="l" t="t" r="r" b="b"/>
              <a:pathLst>
                <a:path w="4445000" h="6814820">
                  <a:moveTo>
                    <a:pt x="4445000" y="2222500"/>
                  </a:moveTo>
                  <a:cubicBezTo>
                    <a:pt x="4445000" y="995680"/>
                    <a:pt x="3450590" y="0"/>
                    <a:pt x="2222500" y="0"/>
                  </a:cubicBezTo>
                  <a:cubicBezTo>
                    <a:pt x="995680" y="0"/>
                    <a:pt x="0" y="995680"/>
                    <a:pt x="0" y="2222500"/>
                  </a:cubicBezTo>
                  <a:cubicBezTo>
                    <a:pt x="0" y="2244090"/>
                    <a:pt x="2540" y="2265680"/>
                    <a:pt x="2540" y="2287270"/>
                  </a:cubicBezTo>
                  <a:lnTo>
                    <a:pt x="1270" y="2287270"/>
                  </a:lnTo>
                  <a:cubicBezTo>
                    <a:pt x="1270" y="2336800"/>
                    <a:pt x="5080" y="2388870"/>
                    <a:pt x="10160" y="2442210"/>
                  </a:cubicBezTo>
                  <a:cubicBezTo>
                    <a:pt x="11430" y="2452370"/>
                    <a:pt x="12700" y="2461260"/>
                    <a:pt x="13970" y="2471420"/>
                  </a:cubicBezTo>
                  <a:cubicBezTo>
                    <a:pt x="20320" y="2517140"/>
                    <a:pt x="26670" y="2564130"/>
                    <a:pt x="35560" y="2612390"/>
                  </a:cubicBezTo>
                  <a:cubicBezTo>
                    <a:pt x="41910" y="2646680"/>
                    <a:pt x="46990" y="2679700"/>
                    <a:pt x="55880" y="2712720"/>
                  </a:cubicBezTo>
                  <a:cubicBezTo>
                    <a:pt x="394970" y="4218940"/>
                    <a:pt x="2222500" y="6814820"/>
                    <a:pt x="2222500" y="6814820"/>
                  </a:cubicBezTo>
                  <a:cubicBezTo>
                    <a:pt x="2222500" y="6814820"/>
                    <a:pt x="3863340" y="4438650"/>
                    <a:pt x="4324350" y="2940050"/>
                  </a:cubicBezTo>
                  <a:cubicBezTo>
                    <a:pt x="4361180" y="2832100"/>
                    <a:pt x="4389120" y="2720340"/>
                    <a:pt x="4409440" y="2604770"/>
                  </a:cubicBezTo>
                  <a:cubicBezTo>
                    <a:pt x="4431030" y="2490470"/>
                    <a:pt x="4445000" y="2383790"/>
                    <a:pt x="4445000" y="2288540"/>
                  </a:cubicBezTo>
                  <a:cubicBezTo>
                    <a:pt x="4445000" y="2280920"/>
                    <a:pt x="4442460" y="2274570"/>
                    <a:pt x="4442460" y="2268220"/>
                  </a:cubicBezTo>
                  <a:cubicBezTo>
                    <a:pt x="4442460" y="2252980"/>
                    <a:pt x="4445000" y="2237740"/>
                    <a:pt x="4445000" y="2222500"/>
                  </a:cubicBezTo>
                  <a:close/>
                  <a:moveTo>
                    <a:pt x="2222500" y="3383280"/>
                  </a:moveTo>
                  <a:cubicBezTo>
                    <a:pt x="1572260" y="3383280"/>
                    <a:pt x="1045210" y="2856230"/>
                    <a:pt x="1045210" y="2207260"/>
                  </a:cubicBezTo>
                  <a:cubicBezTo>
                    <a:pt x="1045210" y="1557020"/>
                    <a:pt x="1572260" y="1031240"/>
                    <a:pt x="2222500" y="1031240"/>
                  </a:cubicBezTo>
                  <a:cubicBezTo>
                    <a:pt x="2871470" y="1031240"/>
                    <a:pt x="3398520" y="1558290"/>
                    <a:pt x="3398520" y="2207260"/>
                  </a:cubicBezTo>
                  <a:cubicBezTo>
                    <a:pt x="3399790" y="2856230"/>
                    <a:pt x="2871470" y="3383280"/>
                    <a:pt x="2222500" y="3383280"/>
                  </a:cubicBezTo>
                  <a:close/>
                </a:path>
              </a:pathLst>
            </a:custGeom>
            <a:grpFill/>
          </p:spPr>
          <p:txBody>
            <a:bodyPr/>
            <a:lstStyle/>
            <a:p>
              <a:pPr defTabSz="685800" fontAlgn="auto">
                <a:spcBef>
                  <a:spcPts val="0"/>
                </a:spcBef>
                <a:spcAft>
                  <a:spcPts val="0"/>
                </a:spcAft>
              </a:pPr>
              <a:endParaRPr lang="en-US" sz="900">
                <a:solidFill>
                  <a:srgbClr val="171616"/>
                </a:solidFill>
                <a:latin typeface="Nunito sans regular"/>
                <a:ea typeface="+mn-ea"/>
              </a:endParaRPr>
            </a:p>
          </p:txBody>
        </p:sp>
      </p:grpSp>
      <p:grpSp>
        <p:nvGrpSpPr>
          <p:cNvPr id="286" name="Group 12">
            <a:extLst>
              <a:ext uri="{FF2B5EF4-FFF2-40B4-BE49-F238E27FC236}">
                <a16:creationId xmlns:a16="http://schemas.microsoft.com/office/drawing/2014/main" id="{6E759DB8-81FC-4890-4C23-8E384365A655}"/>
              </a:ext>
            </a:extLst>
          </p:cNvPr>
          <p:cNvGrpSpPr>
            <a:grpSpLocks noChangeAspect="1"/>
          </p:cNvGrpSpPr>
          <p:nvPr/>
        </p:nvGrpSpPr>
        <p:grpSpPr>
          <a:xfrm>
            <a:off x="3767808" y="2515124"/>
            <a:ext cx="178926" cy="274320"/>
            <a:chOff x="0" y="0"/>
            <a:chExt cx="4445000" cy="6814820"/>
          </a:xfrm>
          <a:solidFill>
            <a:schemeClr val="accent1">
              <a:lumMod val="60000"/>
              <a:lumOff val="40000"/>
            </a:schemeClr>
          </a:solidFill>
        </p:grpSpPr>
        <p:sp>
          <p:nvSpPr>
            <p:cNvPr id="287" name="Freeform 13">
              <a:extLst>
                <a:ext uri="{FF2B5EF4-FFF2-40B4-BE49-F238E27FC236}">
                  <a16:creationId xmlns:a16="http://schemas.microsoft.com/office/drawing/2014/main" id="{72341D58-3E62-4599-D7BE-0CA78F8A07FB}"/>
                </a:ext>
              </a:extLst>
            </p:cNvPr>
            <p:cNvSpPr/>
            <p:nvPr/>
          </p:nvSpPr>
          <p:spPr>
            <a:xfrm>
              <a:off x="0" y="0"/>
              <a:ext cx="4445000" cy="6814820"/>
            </a:xfrm>
            <a:custGeom>
              <a:avLst/>
              <a:gdLst/>
              <a:ahLst/>
              <a:cxnLst/>
              <a:rect l="l" t="t" r="r" b="b"/>
              <a:pathLst>
                <a:path w="4445000" h="6814820">
                  <a:moveTo>
                    <a:pt x="4445000" y="2222500"/>
                  </a:moveTo>
                  <a:cubicBezTo>
                    <a:pt x="4445000" y="995680"/>
                    <a:pt x="3450590" y="0"/>
                    <a:pt x="2222500" y="0"/>
                  </a:cubicBezTo>
                  <a:cubicBezTo>
                    <a:pt x="995680" y="0"/>
                    <a:pt x="0" y="995680"/>
                    <a:pt x="0" y="2222500"/>
                  </a:cubicBezTo>
                  <a:cubicBezTo>
                    <a:pt x="0" y="2244090"/>
                    <a:pt x="2540" y="2265680"/>
                    <a:pt x="2540" y="2287270"/>
                  </a:cubicBezTo>
                  <a:lnTo>
                    <a:pt x="1270" y="2287270"/>
                  </a:lnTo>
                  <a:cubicBezTo>
                    <a:pt x="1270" y="2336800"/>
                    <a:pt x="5080" y="2388870"/>
                    <a:pt x="10160" y="2442210"/>
                  </a:cubicBezTo>
                  <a:cubicBezTo>
                    <a:pt x="11430" y="2452370"/>
                    <a:pt x="12700" y="2461260"/>
                    <a:pt x="13970" y="2471420"/>
                  </a:cubicBezTo>
                  <a:cubicBezTo>
                    <a:pt x="20320" y="2517140"/>
                    <a:pt x="26670" y="2564130"/>
                    <a:pt x="35560" y="2612390"/>
                  </a:cubicBezTo>
                  <a:cubicBezTo>
                    <a:pt x="41910" y="2646680"/>
                    <a:pt x="46990" y="2679700"/>
                    <a:pt x="55880" y="2712720"/>
                  </a:cubicBezTo>
                  <a:cubicBezTo>
                    <a:pt x="394970" y="4218940"/>
                    <a:pt x="2222500" y="6814820"/>
                    <a:pt x="2222500" y="6814820"/>
                  </a:cubicBezTo>
                  <a:cubicBezTo>
                    <a:pt x="2222500" y="6814820"/>
                    <a:pt x="3863340" y="4438650"/>
                    <a:pt x="4324350" y="2940050"/>
                  </a:cubicBezTo>
                  <a:cubicBezTo>
                    <a:pt x="4361180" y="2832100"/>
                    <a:pt x="4389120" y="2720340"/>
                    <a:pt x="4409440" y="2604770"/>
                  </a:cubicBezTo>
                  <a:cubicBezTo>
                    <a:pt x="4431030" y="2490470"/>
                    <a:pt x="4445000" y="2383790"/>
                    <a:pt x="4445000" y="2288540"/>
                  </a:cubicBezTo>
                  <a:cubicBezTo>
                    <a:pt x="4445000" y="2280920"/>
                    <a:pt x="4442460" y="2274570"/>
                    <a:pt x="4442460" y="2268220"/>
                  </a:cubicBezTo>
                  <a:cubicBezTo>
                    <a:pt x="4442460" y="2252980"/>
                    <a:pt x="4445000" y="2237740"/>
                    <a:pt x="4445000" y="2222500"/>
                  </a:cubicBezTo>
                  <a:close/>
                  <a:moveTo>
                    <a:pt x="2222500" y="3383280"/>
                  </a:moveTo>
                  <a:cubicBezTo>
                    <a:pt x="1572260" y="3383280"/>
                    <a:pt x="1045210" y="2856230"/>
                    <a:pt x="1045210" y="2207260"/>
                  </a:cubicBezTo>
                  <a:cubicBezTo>
                    <a:pt x="1045210" y="1557020"/>
                    <a:pt x="1572260" y="1031240"/>
                    <a:pt x="2222500" y="1031240"/>
                  </a:cubicBezTo>
                  <a:cubicBezTo>
                    <a:pt x="2871470" y="1031240"/>
                    <a:pt x="3398520" y="1558290"/>
                    <a:pt x="3398520" y="2207260"/>
                  </a:cubicBezTo>
                  <a:cubicBezTo>
                    <a:pt x="3399790" y="2856230"/>
                    <a:pt x="2871470" y="3383280"/>
                    <a:pt x="2222500" y="3383280"/>
                  </a:cubicBezTo>
                  <a:close/>
                </a:path>
              </a:pathLst>
            </a:custGeom>
            <a:grpFill/>
          </p:spPr>
          <p:txBody>
            <a:bodyPr/>
            <a:lstStyle/>
            <a:p>
              <a:pPr defTabSz="685800" fontAlgn="auto">
                <a:spcBef>
                  <a:spcPts val="0"/>
                </a:spcBef>
                <a:spcAft>
                  <a:spcPts val="0"/>
                </a:spcAft>
              </a:pPr>
              <a:endParaRPr lang="en-US" sz="900">
                <a:solidFill>
                  <a:srgbClr val="171616"/>
                </a:solidFill>
                <a:latin typeface="Nunito sans regular"/>
                <a:ea typeface="+mn-ea"/>
              </a:endParaRPr>
            </a:p>
          </p:txBody>
        </p:sp>
      </p:grpSp>
      <p:grpSp>
        <p:nvGrpSpPr>
          <p:cNvPr id="288" name="Group 12">
            <a:extLst>
              <a:ext uri="{FF2B5EF4-FFF2-40B4-BE49-F238E27FC236}">
                <a16:creationId xmlns:a16="http://schemas.microsoft.com/office/drawing/2014/main" id="{888C02FD-43AD-F195-6CE5-1D46E6E59DCF}"/>
              </a:ext>
            </a:extLst>
          </p:cNvPr>
          <p:cNvGrpSpPr>
            <a:grpSpLocks noChangeAspect="1"/>
          </p:cNvGrpSpPr>
          <p:nvPr/>
        </p:nvGrpSpPr>
        <p:grpSpPr>
          <a:xfrm>
            <a:off x="4429532" y="2551272"/>
            <a:ext cx="178926" cy="274320"/>
            <a:chOff x="0" y="0"/>
            <a:chExt cx="4445000" cy="6814820"/>
          </a:xfrm>
          <a:solidFill>
            <a:schemeClr val="accent1">
              <a:lumMod val="60000"/>
              <a:lumOff val="40000"/>
            </a:schemeClr>
          </a:solidFill>
        </p:grpSpPr>
        <p:sp>
          <p:nvSpPr>
            <p:cNvPr id="289" name="Freeform 13">
              <a:extLst>
                <a:ext uri="{FF2B5EF4-FFF2-40B4-BE49-F238E27FC236}">
                  <a16:creationId xmlns:a16="http://schemas.microsoft.com/office/drawing/2014/main" id="{00EF3F51-EB4A-6E58-0675-2115F884AC68}"/>
                </a:ext>
              </a:extLst>
            </p:cNvPr>
            <p:cNvSpPr/>
            <p:nvPr/>
          </p:nvSpPr>
          <p:spPr>
            <a:xfrm>
              <a:off x="0" y="0"/>
              <a:ext cx="4445000" cy="6814820"/>
            </a:xfrm>
            <a:custGeom>
              <a:avLst/>
              <a:gdLst/>
              <a:ahLst/>
              <a:cxnLst/>
              <a:rect l="l" t="t" r="r" b="b"/>
              <a:pathLst>
                <a:path w="4445000" h="6814820">
                  <a:moveTo>
                    <a:pt x="4445000" y="2222500"/>
                  </a:moveTo>
                  <a:cubicBezTo>
                    <a:pt x="4445000" y="995680"/>
                    <a:pt x="3450590" y="0"/>
                    <a:pt x="2222500" y="0"/>
                  </a:cubicBezTo>
                  <a:cubicBezTo>
                    <a:pt x="995680" y="0"/>
                    <a:pt x="0" y="995680"/>
                    <a:pt x="0" y="2222500"/>
                  </a:cubicBezTo>
                  <a:cubicBezTo>
                    <a:pt x="0" y="2244090"/>
                    <a:pt x="2540" y="2265680"/>
                    <a:pt x="2540" y="2287270"/>
                  </a:cubicBezTo>
                  <a:lnTo>
                    <a:pt x="1270" y="2287270"/>
                  </a:lnTo>
                  <a:cubicBezTo>
                    <a:pt x="1270" y="2336800"/>
                    <a:pt x="5080" y="2388870"/>
                    <a:pt x="10160" y="2442210"/>
                  </a:cubicBezTo>
                  <a:cubicBezTo>
                    <a:pt x="11430" y="2452370"/>
                    <a:pt x="12700" y="2461260"/>
                    <a:pt x="13970" y="2471420"/>
                  </a:cubicBezTo>
                  <a:cubicBezTo>
                    <a:pt x="20320" y="2517140"/>
                    <a:pt x="26670" y="2564130"/>
                    <a:pt x="35560" y="2612390"/>
                  </a:cubicBezTo>
                  <a:cubicBezTo>
                    <a:pt x="41910" y="2646680"/>
                    <a:pt x="46990" y="2679700"/>
                    <a:pt x="55880" y="2712720"/>
                  </a:cubicBezTo>
                  <a:cubicBezTo>
                    <a:pt x="394970" y="4218940"/>
                    <a:pt x="2222500" y="6814820"/>
                    <a:pt x="2222500" y="6814820"/>
                  </a:cubicBezTo>
                  <a:cubicBezTo>
                    <a:pt x="2222500" y="6814820"/>
                    <a:pt x="3863340" y="4438650"/>
                    <a:pt x="4324350" y="2940050"/>
                  </a:cubicBezTo>
                  <a:cubicBezTo>
                    <a:pt x="4361180" y="2832100"/>
                    <a:pt x="4389120" y="2720340"/>
                    <a:pt x="4409440" y="2604770"/>
                  </a:cubicBezTo>
                  <a:cubicBezTo>
                    <a:pt x="4431030" y="2490470"/>
                    <a:pt x="4445000" y="2383790"/>
                    <a:pt x="4445000" y="2288540"/>
                  </a:cubicBezTo>
                  <a:cubicBezTo>
                    <a:pt x="4445000" y="2280920"/>
                    <a:pt x="4442460" y="2274570"/>
                    <a:pt x="4442460" y="2268220"/>
                  </a:cubicBezTo>
                  <a:cubicBezTo>
                    <a:pt x="4442460" y="2252980"/>
                    <a:pt x="4445000" y="2237740"/>
                    <a:pt x="4445000" y="2222500"/>
                  </a:cubicBezTo>
                  <a:close/>
                  <a:moveTo>
                    <a:pt x="2222500" y="3383280"/>
                  </a:moveTo>
                  <a:cubicBezTo>
                    <a:pt x="1572260" y="3383280"/>
                    <a:pt x="1045210" y="2856230"/>
                    <a:pt x="1045210" y="2207260"/>
                  </a:cubicBezTo>
                  <a:cubicBezTo>
                    <a:pt x="1045210" y="1557020"/>
                    <a:pt x="1572260" y="1031240"/>
                    <a:pt x="2222500" y="1031240"/>
                  </a:cubicBezTo>
                  <a:cubicBezTo>
                    <a:pt x="2871470" y="1031240"/>
                    <a:pt x="3398520" y="1558290"/>
                    <a:pt x="3398520" y="2207260"/>
                  </a:cubicBezTo>
                  <a:cubicBezTo>
                    <a:pt x="3399790" y="2856230"/>
                    <a:pt x="2871470" y="3383280"/>
                    <a:pt x="2222500" y="3383280"/>
                  </a:cubicBezTo>
                  <a:close/>
                </a:path>
              </a:pathLst>
            </a:custGeom>
            <a:grpFill/>
          </p:spPr>
          <p:txBody>
            <a:bodyPr/>
            <a:lstStyle/>
            <a:p>
              <a:pPr defTabSz="685800" fontAlgn="auto">
                <a:spcBef>
                  <a:spcPts val="0"/>
                </a:spcBef>
                <a:spcAft>
                  <a:spcPts val="0"/>
                </a:spcAft>
              </a:pPr>
              <a:endParaRPr lang="en-US" sz="900">
                <a:solidFill>
                  <a:srgbClr val="171616"/>
                </a:solidFill>
                <a:latin typeface="Nunito sans regular"/>
                <a:ea typeface="+mn-ea"/>
              </a:endParaRPr>
            </a:p>
          </p:txBody>
        </p:sp>
      </p:grpSp>
      <p:grpSp>
        <p:nvGrpSpPr>
          <p:cNvPr id="290" name="Group 12">
            <a:extLst>
              <a:ext uri="{FF2B5EF4-FFF2-40B4-BE49-F238E27FC236}">
                <a16:creationId xmlns:a16="http://schemas.microsoft.com/office/drawing/2014/main" id="{C0BB4846-5BFB-A895-351C-1ACDC9354BDD}"/>
              </a:ext>
            </a:extLst>
          </p:cNvPr>
          <p:cNvGrpSpPr>
            <a:grpSpLocks noChangeAspect="1"/>
          </p:cNvGrpSpPr>
          <p:nvPr/>
        </p:nvGrpSpPr>
        <p:grpSpPr>
          <a:xfrm>
            <a:off x="4253342" y="2476724"/>
            <a:ext cx="178926" cy="274320"/>
            <a:chOff x="0" y="0"/>
            <a:chExt cx="4445000" cy="6814820"/>
          </a:xfrm>
          <a:solidFill>
            <a:schemeClr val="accent1">
              <a:lumMod val="60000"/>
              <a:lumOff val="40000"/>
            </a:schemeClr>
          </a:solidFill>
        </p:grpSpPr>
        <p:sp>
          <p:nvSpPr>
            <p:cNvPr id="291" name="Freeform 13">
              <a:extLst>
                <a:ext uri="{FF2B5EF4-FFF2-40B4-BE49-F238E27FC236}">
                  <a16:creationId xmlns:a16="http://schemas.microsoft.com/office/drawing/2014/main" id="{BC105BDC-B7F3-EC2B-759C-06FDF9CE19FF}"/>
                </a:ext>
              </a:extLst>
            </p:cNvPr>
            <p:cNvSpPr/>
            <p:nvPr/>
          </p:nvSpPr>
          <p:spPr>
            <a:xfrm>
              <a:off x="0" y="0"/>
              <a:ext cx="4445000" cy="6814820"/>
            </a:xfrm>
            <a:custGeom>
              <a:avLst/>
              <a:gdLst/>
              <a:ahLst/>
              <a:cxnLst/>
              <a:rect l="l" t="t" r="r" b="b"/>
              <a:pathLst>
                <a:path w="4445000" h="6814820">
                  <a:moveTo>
                    <a:pt x="4445000" y="2222500"/>
                  </a:moveTo>
                  <a:cubicBezTo>
                    <a:pt x="4445000" y="995680"/>
                    <a:pt x="3450590" y="0"/>
                    <a:pt x="2222500" y="0"/>
                  </a:cubicBezTo>
                  <a:cubicBezTo>
                    <a:pt x="995680" y="0"/>
                    <a:pt x="0" y="995680"/>
                    <a:pt x="0" y="2222500"/>
                  </a:cubicBezTo>
                  <a:cubicBezTo>
                    <a:pt x="0" y="2244090"/>
                    <a:pt x="2540" y="2265680"/>
                    <a:pt x="2540" y="2287270"/>
                  </a:cubicBezTo>
                  <a:lnTo>
                    <a:pt x="1270" y="2287270"/>
                  </a:lnTo>
                  <a:cubicBezTo>
                    <a:pt x="1270" y="2336800"/>
                    <a:pt x="5080" y="2388870"/>
                    <a:pt x="10160" y="2442210"/>
                  </a:cubicBezTo>
                  <a:cubicBezTo>
                    <a:pt x="11430" y="2452370"/>
                    <a:pt x="12700" y="2461260"/>
                    <a:pt x="13970" y="2471420"/>
                  </a:cubicBezTo>
                  <a:cubicBezTo>
                    <a:pt x="20320" y="2517140"/>
                    <a:pt x="26670" y="2564130"/>
                    <a:pt x="35560" y="2612390"/>
                  </a:cubicBezTo>
                  <a:cubicBezTo>
                    <a:pt x="41910" y="2646680"/>
                    <a:pt x="46990" y="2679700"/>
                    <a:pt x="55880" y="2712720"/>
                  </a:cubicBezTo>
                  <a:cubicBezTo>
                    <a:pt x="394970" y="4218940"/>
                    <a:pt x="2222500" y="6814820"/>
                    <a:pt x="2222500" y="6814820"/>
                  </a:cubicBezTo>
                  <a:cubicBezTo>
                    <a:pt x="2222500" y="6814820"/>
                    <a:pt x="3863340" y="4438650"/>
                    <a:pt x="4324350" y="2940050"/>
                  </a:cubicBezTo>
                  <a:cubicBezTo>
                    <a:pt x="4361180" y="2832100"/>
                    <a:pt x="4389120" y="2720340"/>
                    <a:pt x="4409440" y="2604770"/>
                  </a:cubicBezTo>
                  <a:cubicBezTo>
                    <a:pt x="4431030" y="2490470"/>
                    <a:pt x="4445000" y="2383790"/>
                    <a:pt x="4445000" y="2288540"/>
                  </a:cubicBezTo>
                  <a:cubicBezTo>
                    <a:pt x="4445000" y="2280920"/>
                    <a:pt x="4442460" y="2274570"/>
                    <a:pt x="4442460" y="2268220"/>
                  </a:cubicBezTo>
                  <a:cubicBezTo>
                    <a:pt x="4442460" y="2252980"/>
                    <a:pt x="4445000" y="2237740"/>
                    <a:pt x="4445000" y="2222500"/>
                  </a:cubicBezTo>
                  <a:close/>
                  <a:moveTo>
                    <a:pt x="2222500" y="3383280"/>
                  </a:moveTo>
                  <a:cubicBezTo>
                    <a:pt x="1572260" y="3383280"/>
                    <a:pt x="1045210" y="2856230"/>
                    <a:pt x="1045210" y="2207260"/>
                  </a:cubicBezTo>
                  <a:cubicBezTo>
                    <a:pt x="1045210" y="1557020"/>
                    <a:pt x="1572260" y="1031240"/>
                    <a:pt x="2222500" y="1031240"/>
                  </a:cubicBezTo>
                  <a:cubicBezTo>
                    <a:pt x="2871470" y="1031240"/>
                    <a:pt x="3398520" y="1558290"/>
                    <a:pt x="3398520" y="2207260"/>
                  </a:cubicBezTo>
                  <a:cubicBezTo>
                    <a:pt x="3399790" y="2856230"/>
                    <a:pt x="2871470" y="3383280"/>
                    <a:pt x="2222500" y="3383280"/>
                  </a:cubicBezTo>
                  <a:close/>
                </a:path>
              </a:pathLst>
            </a:custGeom>
            <a:grpFill/>
          </p:spPr>
          <p:txBody>
            <a:bodyPr/>
            <a:lstStyle/>
            <a:p>
              <a:pPr defTabSz="685800" fontAlgn="auto">
                <a:spcBef>
                  <a:spcPts val="0"/>
                </a:spcBef>
                <a:spcAft>
                  <a:spcPts val="0"/>
                </a:spcAft>
              </a:pPr>
              <a:endParaRPr lang="en-US" sz="900">
                <a:solidFill>
                  <a:srgbClr val="171616"/>
                </a:solidFill>
                <a:latin typeface="Nunito sans regular"/>
                <a:ea typeface="+mn-ea"/>
              </a:endParaRPr>
            </a:p>
          </p:txBody>
        </p:sp>
      </p:grpSp>
      <p:grpSp>
        <p:nvGrpSpPr>
          <p:cNvPr id="292" name="Group 12">
            <a:extLst>
              <a:ext uri="{FF2B5EF4-FFF2-40B4-BE49-F238E27FC236}">
                <a16:creationId xmlns:a16="http://schemas.microsoft.com/office/drawing/2014/main" id="{F368EFE5-723C-89F3-F4D1-BE7A2783471C}"/>
              </a:ext>
            </a:extLst>
          </p:cNvPr>
          <p:cNvGrpSpPr>
            <a:grpSpLocks noChangeAspect="1"/>
          </p:cNvGrpSpPr>
          <p:nvPr/>
        </p:nvGrpSpPr>
        <p:grpSpPr>
          <a:xfrm>
            <a:off x="3902360" y="2063236"/>
            <a:ext cx="178926" cy="274320"/>
            <a:chOff x="0" y="0"/>
            <a:chExt cx="4445000" cy="6814820"/>
          </a:xfrm>
          <a:solidFill>
            <a:schemeClr val="accent1">
              <a:lumMod val="60000"/>
              <a:lumOff val="40000"/>
            </a:schemeClr>
          </a:solidFill>
        </p:grpSpPr>
        <p:sp>
          <p:nvSpPr>
            <p:cNvPr id="293" name="Freeform 13">
              <a:extLst>
                <a:ext uri="{FF2B5EF4-FFF2-40B4-BE49-F238E27FC236}">
                  <a16:creationId xmlns:a16="http://schemas.microsoft.com/office/drawing/2014/main" id="{932BBA52-D07F-D9D2-15A0-8409332A88BB}"/>
                </a:ext>
              </a:extLst>
            </p:cNvPr>
            <p:cNvSpPr/>
            <p:nvPr/>
          </p:nvSpPr>
          <p:spPr>
            <a:xfrm>
              <a:off x="0" y="0"/>
              <a:ext cx="4445000" cy="6814820"/>
            </a:xfrm>
            <a:custGeom>
              <a:avLst/>
              <a:gdLst/>
              <a:ahLst/>
              <a:cxnLst/>
              <a:rect l="l" t="t" r="r" b="b"/>
              <a:pathLst>
                <a:path w="4445000" h="6814820">
                  <a:moveTo>
                    <a:pt x="4445000" y="2222500"/>
                  </a:moveTo>
                  <a:cubicBezTo>
                    <a:pt x="4445000" y="995680"/>
                    <a:pt x="3450590" y="0"/>
                    <a:pt x="2222500" y="0"/>
                  </a:cubicBezTo>
                  <a:cubicBezTo>
                    <a:pt x="995680" y="0"/>
                    <a:pt x="0" y="995680"/>
                    <a:pt x="0" y="2222500"/>
                  </a:cubicBezTo>
                  <a:cubicBezTo>
                    <a:pt x="0" y="2244090"/>
                    <a:pt x="2540" y="2265680"/>
                    <a:pt x="2540" y="2287270"/>
                  </a:cubicBezTo>
                  <a:lnTo>
                    <a:pt x="1270" y="2287270"/>
                  </a:lnTo>
                  <a:cubicBezTo>
                    <a:pt x="1270" y="2336800"/>
                    <a:pt x="5080" y="2388870"/>
                    <a:pt x="10160" y="2442210"/>
                  </a:cubicBezTo>
                  <a:cubicBezTo>
                    <a:pt x="11430" y="2452370"/>
                    <a:pt x="12700" y="2461260"/>
                    <a:pt x="13970" y="2471420"/>
                  </a:cubicBezTo>
                  <a:cubicBezTo>
                    <a:pt x="20320" y="2517140"/>
                    <a:pt x="26670" y="2564130"/>
                    <a:pt x="35560" y="2612390"/>
                  </a:cubicBezTo>
                  <a:cubicBezTo>
                    <a:pt x="41910" y="2646680"/>
                    <a:pt x="46990" y="2679700"/>
                    <a:pt x="55880" y="2712720"/>
                  </a:cubicBezTo>
                  <a:cubicBezTo>
                    <a:pt x="394970" y="4218940"/>
                    <a:pt x="2222500" y="6814820"/>
                    <a:pt x="2222500" y="6814820"/>
                  </a:cubicBezTo>
                  <a:cubicBezTo>
                    <a:pt x="2222500" y="6814820"/>
                    <a:pt x="3863340" y="4438650"/>
                    <a:pt x="4324350" y="2940050"/>
                  </a:cubicBezTo>
                  <a:cubicBezTo>
                    <a:pt x="4361180" y="2832100"/>
                    <a:pt x="4389120" y="2720340"/>
                    <a:pt x="4409440" y="2604770"/>
                  </a:cubicBezTo>
                  <a:cubicBezTo>
                    <a:pt x="4431030" y="2490470"/>
                    <a:pt x="4445000" y="2383790"/>
                    <a:pt x="4445000" y="2288540"/>
                  </a:cubicBezTo>
                  <a:cubicBezTo>
                    <a:pt x="4445000" y="2280920"/>
                    <a:pt x="4442460" y="2274570"/>
                    <a:pt x="4442460" y="2268220"/>
                  </a:cubicBezTo>
                  <a:cubicBezTo>
                    <a:pt x="4442460" y="2252980"/>
                    <a:pt x="4445000" y="2237740"/>
                    <a:pt x="4445000" y="2222500"/>
                  </a:cubicBezTo>
                  <a:close/>
                  <a:moveTo>
                    <a:pt x="2222500" y="3383280"/>
                  </a:moveTo>
                  <a:cubicBezTo>
                    <a:pt x="1572260" y="3383280"/>
                    <a:pt x="1045210" y="2856230"/>
                    <a:pt x="1045210" y="2207260"/>
                  </a:cubicBezTo>
                  <a:cubicBezTo>
                    <a:pt x="1045210" y="1557020"/>
                    <a:pt x="1572260" y="1031240"/>
                    <a:pt x="2222500" y="1031240"/>
                  </a:cubicBezTo>
                  <a:cubicBezTo>
                    <a:pt x="2871470" y="1031240"/>
                    <a:pt x="3398520" y="1558290"/>
                    <a:pt x="3398520" y="2207260"/>
                  </a:cubicBezTo>
                  <a:cubicBezTo>
                    <a:pt x="3399790" y="2856230"/>
                    <a:pt x="2871470" y="3383280"/>
                    <a:pt x="2222500" y="3383280"/>
                  </a:cubicBezTo>
                  <a:close/>
                </a:path>
              </a:pathLst>
            </a:custGeom>
            <a:grpFill/>
          </p:spPr>
          <p:txBody>
            <a:bodyPr/>
            <a:lstStyle/>
            <a:p>
              <a:pPr defTabSz="685800" fontAlgn="auto">
                <a:spcBef>
                  <a:spcPts val="0"/>
                </a:spcBef>
                <a:spcAft>
                  <a:spcPts val="0"/>
                </a:spcAft>
              </a:pPr>
              <a:endParaRPr lang="en-US" sz="900">
                <a:solidFill>
                  <a:srgbClr val="171616"/>
                </a:solidFill>
                <a:latin typeface="Nunito sans regular"/>
                <a:ea typeface="+mn-ea"/>
              </a:endParaRPr>
            </a:p>
          </p:txBody>
        </p:sp>
      </p:grpSp>
      <p:grpSp>
        <p:nvGrpSpPr>
          <p:cNvPr id="294" name="Group 12">
            <a:extLst>
              <a:ext uri="{FF2B5EF4-FFF2-40B4-BE49-F238E27FC236}">
                <a16:creationId xmlns:a16="http://schemas.microsoft.com/office/drawing/2014/main" id="{99572DC8-3B05-331F-2CB8-BCB3CBE78F0D}"/>
              </a:ext>
            </a:extLst>
          </p:cNvPr>
          <p:cNvGrpSpPr>
            <a:grpSpLocks noChangeAspect="1"/>
          </p:cNvGrpSpPr>
          <p:nvPr/>
        </p:nvGrpSpPr>
        <p:grpSpPr>
          <a:xfrm>
            <a:off x="4642676" y="2526032"/>
            <a:ext cx="178926" cy="274320"/>
            <a:chOff x="0" y="0"/>
            <a:chExt cx="4445000" cy="6814820"/>
          </a:xfrm>
          <a:solidFill>
            <a:schemeClr val="accent1">
              <a:lumMod val="60000"/>
              <a:lumOff val="40000"/>
            </a:schemeClr>
          </a:solidFill>
        </p:grpSpPr>
        <p:sp>
          <p:nvSpPr>
            <p:cNvPr id="295" name="Freeform 13">
              <a:extLst>
                <a:ext uri="{FF2B5EF4-FFF2-40B4-BE49-F238E27FC236}">
                  <a16:creationId xmlns:a16="http://schemas.microsoft.com/office/drawing/2014/main" id="{FFB06BA2-7A00-51E6-0E4B-B9D2BF6B7AA7}"/>
                </a:ext>
              </a:extLst>
            </p:cNvPr>
            <p:cNvSpPr/>
            <p:nvPr/>
          </p:nvSpPr>
          <p:spPr>
            <a:xfrm>
              <a:off x="0" y="0"/>
              <a:ext cx="4445000" cy="6814820"/>
            </a:xfrm>
            <a:custGeom>
              <a:avLst/>
              <a:gdLst/>
              <a:ahLst/>
              <a:cxnLst/>
              <a:rect l="l" t="t" r="r" b="b"/>
              <a:pathLst>
                <a:path w="4445000" h="6814820">
                  <a:moveTo>
                    <a:pt x="4445000" y="2222500"/>
                  </a:moveTo>
                  <a:cubicBezTo>
                    <a:pt x="4445000" y="995680"/>
                    <a:pt x="3450590" y="0"/>
                    <a:pt x="2222500" y="0"/>
                  </a:cubicBezTo>
                  <a:cubicBezTo>
                    <a:pt x="995680" y="0"/>
                    <a:pt x="0" y="995680"/>
                    <a:pt x="0" y="2222500"/>
                  </a:cubicBezTo>
                  <a:cubicBezTo>
                    <a:pt x="0" y="2244090"/>
                    <a:pt x="2540" y="2265680"/>
                    <a:pt x="2540" y="2287270"/>
                  </a:cubicBezTo>
                  <a:lnTo>
                    <a:pt x="1270" y="2287270"/>
                  </a:lnTo>
                  <a:cubicBezTo>
                    <a:pt x="1270" y="2336800"/>
                    <a:pt x="5080" y="2388870"/>
                    <a:pt x="10160" y="2442210"/>
                  </a:cubicBezTo>
                  <a:cubicBezTo>
                    <a:pt x="11430" y="2452370"/>
                    <a:pt x="12700" y="2461260"/>
                    <a:pt x="13970" y="2471420"/>
                  </a:cubicBezTo>
                  <a:cubicBezTo>
                    <a:pt x="20320" y="2517140"/>
                    <a:pt x="26670" y="2564130"/>
                    <a:pt x="35560" y="2612390"/>
                  </a:cubicBezTo>
                  <a:cubicBezTo>
                    <a:pt x="41910" y="2646680"/>
                    <a:pt x="46990" y="2679700"/>
                    <a:pt x="55880" y="2712720"/>
                  </a:cubicBezTo>
                  <a:cubicBezTo>
                    <a:pt x="394970" y="4218940"/>
                    <a:pt x="2222500" y="6814820"/>
                    <a:pt x="2222500" y="6814820"/>
                  </a:cubicBezTo>
                  <a:cubicBezTo>
                    <a:pt x="2222500" y="6814820"/>
                    <a:pt x="3863340" y="4438650"/>
                    <a:pt x="4324350" y="2940050"/>
                  </a:cubicBezTo>
                  <a:cubicBezTo>
                    <a:pt x="4361180" y="2832100"/>
                    <a:pt x="4389120" y="2720340"/>
                    <a:pt x="4409440" y="2604770"/>
                  </a:cubicBezTo>
                  <a:cubicBezTo>
                    <a:pt x="4431030" y="2490470"/>
                    <a:pt x="4445000" y="2383790"/>
                    <a:pt x="4445000" y="2288540"/>
                  </a:cubicBezTo>
                  <a:cubicBezTo>
                    <a:pt x="4445000" y="2280920"/>
                    <a:pt x="4442460" y="2274570"/>
                    <a:pt x="4442460" y="2268220"/>
                  </a:cubicBezTo>
                  <a:cubicBezTo>
                    <a:pt x="4442460" y="2252980"/>
                    <a:pt x="4445000" y="2237740"/>
                    <a:pt x="4445000" y="2222500"/>
                  </a:cubicBezTo>
                  <a:close/>
                  <a:moveTo>
                    <a:pt x="2222500" y="3383280"/>
                  </a:moveTo>
                  <a:cubicBezTo>
                    <a:pt x="1572260" y="3383280"/>
                    <a:pt x="1045210" y="2856230"/>
                    <a:pt x="1045210" y="2207260"/>
                  </a:cubicBezTo>
                  <a:cubicBezTo>
                    <a:pt x="1045210" y="1557020"/>
                    <a:pt x="1572260" y="1031240"/>
                    <a:pt x="2222500" y="1031240"/>
                  </a:cubicBezTo>
                  <a:cubicBezTo>
                    <a:pt x="2871470" y="1031240"/>
                    <a:pt x="3398520" y="1558290"/>
                    <a:pt x="3398520" y="2207260"/>
                  </a:cubicBezTo>
                  <a:cubicBezTo>
                    <a:pt x="3399790" y="2856230"/>
                    <a:pt x="2871470" y="3383280"/>
                    <a:pt x="2222500" y="3383280"/>
                  </a:cubicBezTo>
                  <a:close/>
                </a:path>
              </a:pathLst>
            </a:custGeom>
            <a:grpFill/>
          </p:spPr>
          <p:txBody>
            <a:bodyPr/>
            <a:lstStyle/>
            <a:p>
              <a:pPr defTabSz="685800" fontAlgn="auto">
                <a:spcBef>
                  <a:spcPts val="0"/>
                </a:spcBef>
                <a:spcAft>
                  <a:spcPts val="0"/>
                </a:spcAft>
              </a:pPr>
              <a:endParaRPr lang="en-US" sz="900">
                <a:solidFill>
                  <a:srgbClr val="171616"/>
                </a:solidFill>
                <a:latin typeface="Nunito sans regular"/>
                <a:ea typeface="+mn-ea"/>
              </a:endParaRPr>
            </a:p>
          </p:txBody>
        </p:sp>
      </p:grpSp>
      <p:grpSp>
        <p:nvGrpSpPr>
          <p:cNvPr id="296" name="Group 12">
            <a:extLst>
              <a:ext uri="{FF2B5EF4-FFF2-40B4-BE49-F238E27FC236}">
                <a16:creationId xmlns:a16="http://schemas.microsoft.com/office/drawing/2014/main" id="{3625D7DE-2849-6219-B1F4-66650BEBC057}"/>
              </a:ext>
            </a:extLst>
          </p:cNvPr>
          <p:cNvGrpSpPr>
            <a:grpSpLocks noChangeAspect="1"/>
          </p:cNvGrpSpPr>
          <p:nvPr/>
        </p:nvGrpSpPr>
        <p:grpSpPr>
          <a:xfrm>
            <a:off x="5092386" y="2882028"/>
            <a:ext cx="178926" cy="274320"/>
            <a:chOff x="0" y="0"/>
            <a:chExt cx="4445000" cy="6814820"/>
          </a:xfrm>
          <a:solidFill>
            <a:schemeClr val="accent1">
              <a:lumMod val="60000"/>
              <a:lumOff val="40000"/>
            </a:schemeClr>
          </a:solidFill>
        </p:grpSpPr>
        <p:sp>
          <p:nvSpPr>
            <p:cNvPr id="297" name="Freeform 13">
              <a:extLst>
                <a:ext uri="{FF2B5EF4-FFF2-40B4-BE49-F238E27FC236}">
                  <a16:creationId xmlns:a16="http://schemas.microsoft.com/office/drawing/2014/main" id="{7D32D1B0-CF78-1C70-5B89-FFDF84582685}"/>
                </a:ext>
              </a:extLst>
            </p:cNvPr>
            <p:cNvSpPr/>
            <p:nvPr/>
          </p:nvSpPr>
          <p:spPr>
            <a:xfrm>
              <a:off x="0" y="0"/>
              <a:ext cx="4445000" cy="6814820"/>
            </a:xfrm>
            <a:custGeom>
              <a:avLst/>
              <a:gdLst/>
              <a:ahLst/>
              <a:cxnLst/>
              <a:rect l="l" t="t" r="r" b="b"/>
              <a:pathLst>
                <a:path w="4445000" h="6814820">
                  <a:moveTo>
                    <a:pt x="4445000" y="2222500"/>
                  </a:moveTo>
                  <a:cubicBezTo>
                    <a:pt x="4445000" y="995680"/>
                    <a:pt x="3450590" y="0"/>
                    <a:pt x="2222500" y="0"/>
                  </a:cubicBezTo>
                  <a:cubicBezTo>
                    <a:pt x="995680" y="0"/>
                    <a:pt x="0" y="995680"/>
                    <a:pt x="0" y="2222500"/>
                  </a:cubicBezTo>
                  <a:cubicBezTo>
                    <a:pt x="0" y="2244090"/>
                    <a:pt x="2540" y="2265680"/>
                    <a:pt x="2540" y="2287270"/>
                  </a:cubicBezTo>
                  <a:lnTo>
                    <a:pt x="1270" y="2287270"/>
                  </a:lnTo>
                  <a:cubicBezTo>
                    <a:pt x="1270" y="2336800"/>
                    <a:pt x="5080" y="2388870"/>
                    <a:pt x="10160" y="2442210"/>
                  </a:cubicBezTo>
                  <a:cubicBezTo>
                    <a:pt x="11430" y="2452370"/>
                    <a:pt x="12700" y="2461260"/>
                    <a:pt x="13970" y="2471420"/>
                  </a:cubicBezTo>
                  <a:cubicBezTo>
                    <a:pt x="20320" y="2517140"/>
                    <a:pt x="26670" y="2564130"/>
                    <a:pt x="35560" y="2612390"/>
                  </a:cubicBezTo>
                  <a:cubicBezTo>
                    <a:pt x="41910" y="2646680"/>
                    <a:pt x="46990" y="2679700"/>
                    <a:pt x="55880" y="2712720"/>
                  </a:cubicBezTo>
                  <a:cubicBezTo>
                    <a:pt x="394970" y="4218940"/>
                    <a:pt x="2222500" y="6814820"/>
                    <a:pt x="2222500" y="6814820"/>
                  </a:cubicBezTo>
                  <a:cubicBezTo>
                    <a:pt x="2222500" y="6814820"/>
                    <a:pt x="3863340" y="4438650"/>
                    <a:pt x="4324350" y="2940050"/>
                  </a:cubicBezTo>
                  <a:cubicBezTo>
                    <a:pt x="4361180" y="2832100"/>
                    <a:pt x="4389120" y="2720340"/>
                    <a:pt x="4409440" y="2604770"/>
                  </a:cubicBezTo>
                  <a:cubicBezTo>
                    <a:pt x="4431030" y="2490470"/>
                    <a:pt x="4445000" y="2383790"/>
                    <a:pt x="4445000" y="2288540"/>
                  </a:cubicBezTo>
                  <a:cubicBezTo>
                    <a:pt x="4445000" y="2280920"/>
                    <a:pt x="4442460" y="2274570"/>
                    <a:pt x="4442460" y="2268220"/>
                  </a:cubicBezTo>
                  <a:cubicBezTo>
                    <a:pt x="4442460" y="2252980"/>
                    <a:pt x="4445000" y="2237740"/>
                    <a:pt x="4445000" y="2222500"/>
                  </a:cubicBezTo>
                  <a:close/>
                  <a:moveTo>
                    <a:pt x="2222500" y="3383280"/>
                  </a:moveTo>
                  <a:cubicBezTo>
                    <a:pt x="1572260" y="3383280"/>
                    <a:pt x="1045210" y="2856230"/>
                    <a:pt x="1045210" y="2207260"/>
                  </a:cubicBezTo>
                  <a:cubicBezTo>
                    <a:pt x="1045210" y="1557020"/>
                    <a:pt x="1572260" y="1031240"/>
                    <a:pt x="2222500" y="1031240"/>
                  </a:cubicBezTo>
                  <a:cubicBezTo>
                    <a:pt x="2871470" y="1031240"/>
                    <a:pt x="3398520" y="1558290"/>
                    <a:pt x="3398520" y="2207260"/>
                  </a:cubicBezTo>
                  <a:cubicBezTo>
                    <a:pt x="3399790" y="2856230"/>
                    <a:pt x="2871470" y="3383280"/>
                    <a:pt x="2222500" y="3383280"/>
                  </a:cubicBezTo>
                  <a:close/>
                </a:path>
              </a:pathLst>
            </a:custGeom>
            <a:grpFill/>
          </p:spPr>
          <p:txBody>
            <a:bodyPr/>
            <a:lstStyle/>
            <a:p>
              <a:pPr defTabSz="685800" fontAlgn="auto">
                <a:spcBef>
                  <a:spcPts val="0"/>
                </a:spcBef>
                <a:spcAft>
                  <a:spcPts val="0"/>
                </a:spcAft>
              </a:pPr>
              <a:endParaRPr lang="en-US" sz="900">
                <a:solidFill>
                  <a:srgbClr val="171616"/>
                </a:solidFill>
                <a:latin typeface="Nunito sans regular"/>
                <a:ea typeface="+mn-ea"/>
              </a:endParaRPr>
            </a:p>
          </p:txBody>
        </p:sp>
      </p:grpSp>
      <p:grpSp>
        <p:nvGrpSpPr>
          <p:cNvPr id="298" name="Group 12">
            <a:extLst>
              <a:ext uri="{FF2B5EF4-FFF2-40B4-BE49-F238E27FC236}">
                <a16:creationId xmlns:a16="http://schemas.microsoft.com/office/drawing/2014/main" id="{3DA34481-C44E-82E4-BBC4-55309DF1BEAA}"/>
              </a:ext>
            </a:extLst>
          </p:cNvPr>
          <p:cNvGrpSpPr>
            <a:grpSpLocks noChangeAspect="1"/>
          </p:cNvGrpSpPr>
          <p:nvPr/>
        </p:nvGrpSpPr>
        <p:grpSpPr>
          <a:xfrm>
            <a:off x="3764258" y="2730269"/>
            <a:ext cx="178926" cy="274320"/>
            <a:chOff x="0" y="0"/>
            <a:chExt cx="4445000" cy="6814820"/>
          </a:xfrm>
          <a:solidFill>
            <a:schemeClr val="accent1">
              <a:lumMod val="60000"/>
              <a:lumOff val="40000"/>
            </a:schemeClr>
          </a:solidFill>
        </p:grpSpPr>
        <p:sp>
          <p:nvSpPr>
            <p:cNvPr id="299" name="Freeform 13">
              <a:extLst>
                <a:ext uri="{FF2B5EF4-FFF2-40B4-BE49-F238E27FC236}">
                  <a16:creationId xmlns:a16="http://schemas.microsoft.com/office/drawing/2014/main" id="{42021DB3-DB15-2EB0-3A0B-DAFF3C9162D6}"/>
                </a:ext>
              </a:extLst>
            </p:cNvPr>
            <p:cNvSpPr/>
            <p:nvPr/>
          </p:nvSpPr>
          <p:spPr>
            <a:xfrm>
              <a:off x="0" y="0"/>
              <a:ext cx="4445000" cy="6814820"/>
            </a:xfrm>
            <a:custGeom>
              <a:avLst/>
              <a:gdLst/>
              <a:ahLst/>
              <a:cxnLst/>
              <a:rect l="l" t="t" r="r" b="b"/>
              <a:pathLst>
                <a:path w="4445000" h="6814820">
                  <a:moveTo>
                    <a:pt x="4445000" y="2222500"/>
                  </a:moveTo>
                  <a:cubicBezTo>
                    <a:pt x="4445000" y="995680"/>
                    <a:pt x="3450590" y="0"/>
                    <a:pt x="2222500" y="0"/>
                  </a:cubicBezTo>
                  <a:cubicBezTo>
                    <a:pt x="995680" y="0"/>
                    <a:pt x="0" y="995680"/>
                    <a:pt x="0" y="2222500"/>
                  </a:cubicBezTo>
                  <a:cubicBezTo>
                    <a:pt x="0" y="2244090"/>
                    <a:pt x="2540" y="2265680"/>
                    <a:pt x="2540" y="2287270"/>
                  </a:cubicBezTo>
                  <a:lnTo>
                    <a:pt x="1270" y="2287270"/>
                  </a:lnTo>
                  <a:cubicBezTo>
                    <a:pt x="1270" y="2336800"/>
                    <a:pt x="5080" y="2388870"/>
                    <a:pt x="10160" y="2442210"/>
                  </a:cubicBezTo>
                  <a:cubicBezTo>
                    <a:pt x="11430" y="2452370"/>
                    <a:pt x="12700" y="2461260"/>
                    <a:pt x="13970" y="2471420"/>
                  </a:cubicBezTo>
                  <a:cubicBezTo>
                    <a:pt x="20320" y="2517140"/>
                    <a:pt x="26670" y="2564130"/>
                    <a:pt x="35560" y="2612390"/>
                  </a:cubicBezTo>
                  <a:cubicBezTo>
                    <a:pt x="41910" y="2646680"/>
                    <a:pt x="46990" y="2679700"/>
                    <a:pt x="55880" y="2712720"/>
                  </a:cubicBezTo>
                  <a:cubicBezTo>
                    <a:pt x="394970" y="4218940"/>
                    <a:pt x="2222500" y="6814820"/>
                    <a:pt x="2222500" y="6814820"/>
                  </a:cubicBezTo>
                  <a:cubicBezTo>
                    <a:pt x="2222500" y="6814820"/>
                    <a:pt x="3863340" y="4438650"/>
                    <a:pt x="4324350" y="2940050"/>
                  </a:cubicBezTo>
                  <a:cubicBezTo>
                    <a:pt x="4361180" y="2832100"/>
                    <a:pt x="4389120" y="2720340"/>
                    <a:pt x="4409440" y="2604770"/>
                  </a:cubicBezTo>
                  <a:cubicBezTo>
                    <a:pt x="4431030" y="2490470"/>
                    <a:pt x="4445000" y="2383790"/>
                    <a:pt x="4445000" y="2288540"/>
                  </a:cubicBezTo>
                  <a:cubicBezTo>
                    <a:pt x="4445000" y="2280920"/>
                    <a:pt x="4442460" y="2274570"/>
                    <a:pt x="4442460" y="2268220"/>
                  </a:cubicBezTo>
                  <a:cubicBezTo>
                    <a:pt x="4442460" y="2252980"/>
                    <a:pt x="4445000" y="2237740"/>
                    <a:pt x="4445000" y="2222500"/>
                  </a:cubicBezTo>
                  <a:close/>
                  <a:moveTo>
                    <a:pt x="2222500" y="3383280"/>
                  </a:moveTo>
                  <a:cubicBezTo>
                    <a:pt x="1572260" y="3383280"/>
                    <a:pt x="1045210" y="2856230"/>
                    <a:pt x="1045210" y="2207260"/>
                  </a:cubicBezTo>
                  <a:cubicBezTo>
                    <a:pt x="1045210" y="1557020"/>
                    <a:pt x="1572260" y="1031240"/>
                    <a:pt x="2222500" y="1031240"/>
                  </a:cubicBezTo>
                  <a:cubicBezTo>
                    <a:pt x="2871470" y="1031240"/>
                    <a:pt x="3398520" y="1558290"/>
                    <a:pt x="3398520" y="2207260"/>
                  </a:cubicBezTo>
                  <a:cubicBezTo>
                    <a:pt x="3399790" y="2856230"/>
                    <a:pt x="2871470" y="3383280"/>
                    <a:pt x="2222500" y="3383280"/>
                  </a:cubicBezTo>
                  <a:close/>
                </a:path>
              </a:pathLst>
            </a:custGeom>
            <a:grpFill/>
          </p:spPr>
          <p:txBody>
            <a:bodyPr/>
            <a:lstStyle/>
            <a:p>
              <a:pPr defTabSz="685800" fontAlgn="auto">
                <a:spcBef>
                  <a:spcPts val="0"/>
                </a:spcBef>
                <a:spcAft>
                  <a:spcPts val="0"/>
                </a:spcAft>
              </a:pPr>
              <a:endParaRPr lang="en-US" sz="900">
                <a:solidFill>
                  <a:srgbClr val="171616"/>
                </a:solidFill>
                <a:latin typeface="Nunito sans regular"/>
                <a:ea typeface="+mn-ea"/>
              </a:endParaRPr>
            </a:p>
          </p:txBody>
        </p:sp>
      </p:grpSp>
      <p:grpSp>
        <p:nvGrpSpPr>
          <p:cNvPr id="300" name="Group 12">
            <a:extLst>
              <a:ext uri="{FF2B5EF4-FFF2-40B4-BE49-F238E27FC236}">
                <a16:creationId xmlns:a16="http://schemas.microsoft.com/office/drawing/2014/main" id="{8E77C9AC-D54E-2695-A7A5-1CC6DF035D12}"/>
              </a:ext>
            </a:extLst>
          </p:cNvPr>
          <p:cNvGrpSpPr>
            <a:grpSpLocks noChangeAspect="1"/>
          </p:cNvGrpSpPr>
          <p:nvPr/>
        </p:nvGrpSpPr>
        <p:grpSpPr>
          <a:xfrm>
            <a:off x="3432689" y="3049612"/>
            <a:ext cx="178926" cy="274320"/>
            <a:chOff x="0" y="0"/>
            <a:chExt cx="4445000" cy="6814820"/>
          </a:xfrm>
          <a:solidFill>
            <a:schemeClr val="accent1">
              <a:lumMod val="60000"/>
              <a:lumOff val="40000"/>
            </a:schemeClr>
          </a:solidFill>
        </p:grpSpPr>
        <p:sp>
          <p:nvSpPr>
            <p:cNvPr id="301" name="Freeform 13">
              <a:extLst>
                <a:ext uri="{FF2B5EF4-FFF2-40B4-BE49-F238E27FC236}">
                  <a16:creationId xmlns:a16="http://schemas.microsoft.com/office/drawing/2014/main" id="{D65C0806-D5E3-04A8-9762-B098F561D5B3}"/>
                </a:ext>
              </a:extLst>
            </p:cNvPr>
            <p:cNvSpPr/>
            <p:nvPr/>
          </p:nvSpPr>
          <p:spPr>
            <a:xfrm>
              <a:off x="0" y="0"/>
              <a:ext cx="4445000" cy="6814820"/>
            </a:xfrm>
            <a:custGeom>
              <a:avLst/>
              <a:gdLst/>
              <a:ahLst/>
              <a:cxnLst/>
              <a:rect l="l" t="t" r="r" b="b"/>
              <a:pathLst>
                <a:path w="4445000" h="6814820">
                  <a:moveTo>
                    <a:pt x="4445000" y="2222500"/>
                  </a:moveTo>
                  <a:cubicBezTo>
                    <a:pt x="4445000" y="995680"/>
                    <a:pt x="3450590" y="0"/>
                    <a:pt x="2222500" y="0"/>
                  </a:cubicBezTo>
                  <a:cubicBezTo>
                    <a:pt x="995680" y="0"/>
                    <a:pt x="0" y="995680"/>
                    <a:pt x="0" y="2222500"/>
                  </a:cubicBezTo>
                  <a:cubicBezTo>
                    <a:pt x="0" y="2244090"/>
                    <a:pt x="2540" y="2265680"/>
                    <a:pt x="2540" y="2287270"/>
                  </a:cubicBezTo>
                  <a:lnTo>
                    <a:pt x="1270" y="2287270"/>
                  </a:lnTo>
                  <a:cubicBezTo>
                    <a:pt x="1270" y="2336800"/>
                    <a:pt x="5080" y="2388870"/>
                    <a:pt x="10160" y="2442210"/>
                  </a:cubicBezTo>
                  <a:cubicBezTo>
                    <a:pt x="11430" y="2452370"/>
                    <a:pt x="12700" y="2461260"/>
                    <a:pt x="13970" y="2471420"/>
                  </a:cubicBezTo>
                  <a:cubicBezTo>
                    <a:pt x="20320" y="2517140"/>
                    <a:pt x="26670" y="2564130"/>
                    <a:pt x="35560" y="2612390"/>
                  </a:cubicBezTo>
                  <a:cubicBezTo>
                    <a:pt x="41910" y="2646680"/>
                    <a:pt x="46990" y="2679700"/>
                    <a:pt x="55880" y="2712720"/>
                  </a:cubicBezTo>
                  <a:cubicBezTo>
                    <a:pt x="394970" y="4218940"/>
                    <a:pt x="2222500" y="6814820"/>
                    <a:pt x="2222500" y="6814820"/>
                  </a:cubicBezTo>
                  <a:cubicBezTo>
                    <a:pt x="2222500" y="6814820"/>
                    <a:pt x="3863340" y="4438650"/>
                    <a:pt x="4324350" y="2940050"/>
                  </a:cubicBezTo>
                  <a:cubicBezTo>
                    <a:pt x="4361180" y="2832100"/>
                    <a:pt x="4389120" y="2720340"/>
                    <a:pt x="4409440" y="2604770"/>
                  </a:cubicBezTo>
                  <a:cubicBezTo>
                    <a:pt x="4431030" y="2490470"/>
                    <a:pt x="4445000" y="2383790"/>
                    <a:pt x="4445000" y="2288540"/>
                  </a:cubicBezTo>
                  <a:cubicBezTo>
                    <a:pt x="4445000" y="2280920"/>
                    <a:pt x="4442460" y="2274570"/>
                    <a:pt x="4442460" y="2268220"/>
                  </a:cubicBezTo>
                  <a:cubicBezTo>
                    <a:pt x="4442460" y="2252980"/>
                    <a:pt x="4445000" y="2237740"/>
                    <a:pt x="4445000" y="2222500"/>
                  </a:cubicBezTo>
                  <a:close/>
                  <a:moveTo>
                    <a:pt x="2222500" y="3383280"/>
                  </a:moveTo>
                  <a:cubicBezTo>
                    <a:pt x="1572260" y="3383280"/>
                    <a:pt x="1045210" y="2856230"/>
                    <a:pt x="1045210" y="2207260"/>
                  </a:cubicBezTo>
                  <a:cubicBezTo>
                    <a:pt x="1045210" y="1557020"/>
                    <a:pt x="1572260" y="1031240"/>
                    <a:pt x="2222500" y="1031240"/>
                  </a:cubicBezTo>
                  <a:cubicBezTo>
                    <a:pt x="2871470" y="1031240"/>
                    <a:pt x="3398520" y="1558290"/>
                    <a:pt x="3398520" y="2207260"/>
                  </a:cubicBezTo>
                  <a:cubicBezTo>
                    <a:pt x="3399790" y="2856230"/>
                    <a:pt x="2871470" y="3383280"/>
                    <a:pt x="2222500" y="3383280"/>
                  </a:cubicBezTo>
                  <a:close/>
                </a:path>
              </a:pathLst>
            </a:custGeom>
            <a:grpFill/>
          </p:spPr>
          <p:txBody>
            <a:bodyPr/>
            <a:lstStyle/>
            <a:p>
              <a:pPr defTabSz="685800" fontAlgn="auto">
                <a:spcBef>
                  <a:spcPts val="0"/>
                </a:spcBef>
                <a:spcAft>
                  <a:spcPts val="0"/>
                </a:spcAft>
              </a:pPr>
              <a:endParaRPr lang="en-US" sz="900">
                <a:solidFill>
                  <a:srgbClr val="171616"/>
                </a:solidFill>
                <a:latin typeface="Nunito sans regular"/>
                <a:ea typeface="+mn-ea"/>
              </a:endParaRPr>
            </a:p>
          </p:txBody>
        </p:sp>
      </p:grpSp>
      <p:sp>
        <p:nvSpPr>
          <p:cNvPr id="302" name="TextBox 301">
            <a:extLst>
              <a:ext uri="{FF2B5EF4-FFF2-40B4-BE49-F238E27FC236}">
                <a16:creationId xmlns:a16="http://schemas.microsoft.com/office/drawing/2014/main" id="{B45B9D0A-A2CA-16D9-1D5F-5D904357350C}"/>
              </a:ext>
            </a:extLst>
          </p:cNvPr>
          <p:cNvSpPr txBox="1"/>
          <p:nvPr/>
        </p:nvSpPr>
        <p:spPr>
          <a:xfrm>
            <a:off x="7214181" y="1110316"/>
            <a:ext cx="1770358" cy="300082"/>
          </a:xfrm>
          <a:prstGeom prst="rect">
            <a:avLst/>
          </a:prstGeom>
          <a:noFill/>
        </p:spPr>
        <p:txBody>
          <a:bodyPr wrap="square" rtlCol="0">
            <a:spAutoFit/>
          </a:bodyPr>
          <a:lstStyle/>
          <a:p>
            <a:pPr algn="r" defTabSz="685800" fontAlgn="auto">
              <a:spcBef>
                <a:spcPts val="0"/>
              </a:spcBef>
              <a:spcAft>
                <a:spcPts val="0"/>
              </a:spcAft>
            </a:pPr>
            <a:r>
              <a:rPr lang="en-US" sz="1350" dirty="0">
                <a:solidFill>
                  <a:srgbClr val="254A6E"/>
                </a:solidFill>
                <a:latin typeface="Nunito sans regular"/>
                <a:ea typeface="+mn-ea"/>
              </a:rPr>
              <a:t>2.</a:t>
            </a:r>
            <a:r>
              <a:rPr lang="fr-FR" sz="1350" dirty="0">
                <a:solidFill>
                  <a:srgbClr val="254A6E"/>
                </a:solidFill>
                <a:latin typeface="Nunito sans regular"/>
                <a:ea typeface="+mn-ea"/>
              </a:rPr>
              <a:t> Grèce</a:t>
            </a:r>
            <a:endParaRPr lang="en-US" sz="1350" dirty="0">
              <a:solidFill>
                <a:srgbClr val="254A6E"/>
              </a:solidFill>
              <a:latin typeface="Nunito sans regular"/>
              <a:ea typeface="+mn-ea"/>
            </a:endParaRPr>
          </a:p>
        </p:txBody>
      </p:sp>
      <p:sp>
        <p:nvSpPr>
          <p:cNvPr id="303" name="TextBox 302">
            <a:extLst>
              <a:ext uri="{FF2B5EF4-FFF2-40B4-BE49-F238E27FC236}">
                <a16:creationId xmlns:a16="http://schemas.microsoft.com/office/drawing/2014/main" id="{B30C73B7-A85D-C6BE-0E5E-61E9BC155085}"/>
              </a:ext>
            </a:extLst>
          </p:cNvPr>
          <p:cNvSpPr txBox="1"/>
          <p:nvPr/>
        </p:nvSpPr>
        <p:spPr>
          <a:xfrm>
            <a:off x="7204905" y="697497"/>
            <a:ext cx="1770358" cy="300082"/>
          </a:xfrm>
          <a:prstGeom prst="rect">
            <a:avLst/>
          </a:prstGeom>
          <a:noFill/>
        </p:spPr>
        <p:txBody>
          <a:bodyPr wrap="square" rtlCol="0">
            <a:spAutoFit/>
          </a:bodyPr>
          <a:lstStyle/>
          <a:p>
            <a:pPr algn="r" defTabSz="685800" fontAlgn="auto">
              <a:spcBef>
                <a:spcPts val="0"/>
              </a:spcBef>
              <a:spcAft>
                <a:spcPts val="0"/>
              </a:spcAft>
            </a:pPr>
            <a:r>
              <a:rPr lang="en-US" sz="1350" dirty="0">
                <a:solidFill>
                  <a:srgbClr val="254A6E"/>
                </a:solidFill>
                <a:latin typeface="Nunito sans regular"/>
                <a:ea typeface="+mn-ea"/>
              </a:rPr>
              <a:t>1. </a:t>
            </a:r>
            <a:r>
              <a:rPr lang="en-US" sz="1350" dirty="0" err="1">
                <a:solidFill>
                  <a:srgbClr val="254A6E"/>
                </a:solidFill>
                <a:latin typeface="Nunito sans regular"/>
                <a:ea typeface="+mn-ea"/>
              </a:rPr>
              <a:t>Espagne</a:t>
            </a:r>
            <a:endParaRPr lang="en-US" sz="1350" dirty="0">
              <a:solidFill>
                <a:srgbClr val="254A6E"/>
              </a:solidFill>
              <a:latin typeface="Nunito sans regular"/>
              <a:ea typeface="+mn-ea"/>
            </a:endParaRPr>
          </a:p>
        </p:txBody>
      </p:sp>
      <p:sp>
        <p:nvSpPr>
          <p:cNvPr id="304" name="TextBox 303">
            <a:extLst>
              <a:ext uri="{FF2B5EF4-FFF2-40B4-BE49-F238E27FC236}">
                <a16:creationId xmlns:a16="http://schemas.microsoft.com/office/drawing/2014/main" id="{0A84F0A6-73E1-16C8-6CB8-EED02650B805}"/>
              </a:ext>
            </a:extLst>
          </p:cNvPr>
          <p:cNvSpPr txBox="1"/>
          <p:nvPr/>
        </p:nvSpPr>
        <p:spPr>
          <a:xfrm>
            <a:off x="7204905" y="1523136"/>
            <a:ext cx="1770358" cy="300082"/>
          </a:xfrm>
          <a:prstGeom prst="rect">
            <a:avLst/>
          </a:prstGeom>
          <a:noFill/>
        </p:spPr>
        <p:txBody>
          <a:bodyPr wrap="square" rtlCol="0">
            <a:spAutoFit/>
          </a:bodyPr>
          <a:lstStyle/>
          <a:p>
            <a:pPr algn="r" defTabSz="685800" fontAlgn="auto">
              <a:spcBef>
                <a:spcPts val="0"/>
              </a:spcBef>
              <a:spcAft>
                <a:spcPts val="0"/>
              </a:spcAft>
            </a:pPr>
            <a:r>
              <a:rPr lang="en-US" sz="1350" dirty="0">
                <a:solidFill>
                  <a:srgbClr val="254A6E"/>
                </a:solidFill>
                <a:latin typeface="Nunito sans regular"/>
                <a:ea typeface="+mn-ea"/>
              </a:rPr>
              <a:t>3. </a:t>
            </a:r>
            <a:r>
              <a:rPr lang="fr-FR" sz="1350" dirty="0">
                <a:solidFill>
                  <a:srgbClr val="254A6E"/>
                </a:solidFill>
                <a:latin typeface="Nunito sans regular"/>
                <a:ea typeface="+mn-ea"/>
              </a:rPr>
              <a:t>Italie</a:t>
            </a:r>
            <a:endParaRPr lang="en-US" sz="1350" dirty="0">
              <a:solidFill>
                <a:srgbClr val="254A6E"/>
              </a:solidFill>
              <a:latin typeface="Nunito sans regular"/>
              <a:ea typeface="+mn-ea"/>
            </a:endParaRPr>
          </a:p>
        </p:txBody>
      </p:sp>
      <p:sp>
        <p:nvSpPr>
          <p:cNvPr id="305" name="TextBox 304">
            <a:extLst>
              <a:ext uri="{FF2B5EF4-FFF2-40B4-BE49-F238E27FC236}">
                <a16:creationId xmlns:a16="http://schemas.microsoft.com/office/drawing/2014/main" id="{BC054EC4-1218-2237-8EC6-B451646789BE}"/>
              </a:ext>
            </a:extLst>
          </p:cNvPr>
          <p:cNvSpPr txBox="1"/>
          <p:nvPr/>
        </p:nvSpPr>
        <p:spPr>
          <a:xfrm>
            <a:off x="7234136" y="1935955"/>
            <a:ext cx="1770358" cy="300082"/>
          </a:xfrm>
          <a:prstGeom prst="rect">
            <a:avLst/>
          </a:prstGeom>
          <a:noFill/>
        </p:spPr>
        <p:txBody>
          <a:bodyPr wrap="square" rtlCol="0">
            <a:spAutoFit/>
          </a:bodyPr>
          <a:lstStyle/>
          <a:p>
            <a:pPr algn="r" defTabSz="685800" fontAlgn="auto">
              <a:spcBef>
                <a:spcPts val="0"/>
              </a:spcBef>
              <a:spcAft>
                <a:spcPts val="0"/>
              </a:spcAft>
            </a:pPr>
            <a:r>
              <a:rPr lang="en-US" sz="1350" dirty="0">
                <a:solidFill>
                  <a:srgbClr val="254A6E"/>
                </a:solidFill>
                <a:latin typeface="Nunito sans regular"/>
                <a:ea typeface="+mn-ea"/>
              </a:rPr>
              <a:t>4. France</a:t>
            </a:r>
          </a:p>
        </p:txBody>
      </p:sp>
      <p:sp>
        <p:nvSpPr>
          <p:cNvPr id="306" name="TextBox 305">
            <a:extLst>
              <a:ext uri="{FF2B5EF4-FFF2-40B4-BE49-F238E27FC236}">
                <a16:creationId xmlns:a16="http://schemas.microsoft.com/office/drawing/2014/main" id="{A3656173-83BD-04E5-FA67-6D495D53169E}"/>
              </a:ext>
            </a:extLst>
          </p:cNvPr>
          <p:cNvSpPr txBox="1"/>
          <p:nvPr/>
        </p:nvSpPr>
        <p:spPr>
          <a:xfrm>
            <a:off x="7234136" y="2348775"/>
            <a:ext cx="1770358" cy="300082"/>
          </a:xfrm>
          <a:prstGeom prst="rect">
            <a:avLst/>
          </a:prstGeom>
          <a:noFill/>
        </p:spPr>
        <p:txBody>
          <a:bodyPr wrap="square" rtlCol="0">
            <a:spAutoFit/>
          </a:bodyPr>
          <a:lstStyle/>
          <a:p>
            <a:pPr algn="r" defTabSz="685800" fontAlgn="auto">
              <a:spcBef>
                <a:spcPts val="0"/>
              </a:spcBef>
              <a:spcAft>
                <a:spcPts val="0"/>
              </a:spcAft>
            </a:pPr>
            <a:r>
              <a:rPr lang="en-US" sz="1350" dirty="0">
                <a:solidFill>
                  <a:srgbClr val="254A6E"/>
                </a:solidFill>
                <a:latin typeface="Nunito sans regular"/>
                <a:ea typeface="+mn-ea"/>
              </a:rPr>
              <a:t>5. Portugal</a:t>
            </a:r>
          </a:p>
        </p:txBody>
      </p:sp>
      <p:sp>
        <p:nvSpPr>
          <p:cNvPr id="307" name="TextBox 306">
            <a:extLst>
              <a:ext uri="{FF2B5EF4-FFF2-40B4-BE49-F238E27FC236}">
                <a16:creationId xmlns:a16="http://schemas.microsoft.com/office/drawing/2014/main" id="{80E283CA-3C1F-15D8-8293-80E73359955A}"/>
              </a:ext>
            </a:extLst>
          </p:cNvPr>
          <p:cNvSpPr txBox="1"/>
          <p:nvPr/>
        </p:nvSpPr>
        <p:spPr>
          <a:xfrm>
            <a:off x="7270737" y="2761594"/>
            <a:ext cx="1770358" cy="300082"/>
          </a:xfrm>
          <a:prstGeom prst="rect">
            <a:avLst/>
          </a:prstGeom>
          <a:noFill/>
        </p:spPr>
        <p:txBody>
          <a:bodyPr wrap="square" rtlCol="0">
            <a:spAutoFit/>
          </a:bodyPr>
          <a:lstStyle/>
          <a:p>
            <a:pPr algn="r" defTabSz="685800" fontAlgn="auto">
              <a:spcBef>
                <a:spcPts val="0"/>
              </a:spcBef>
              <a:spcAft>
                <a:spcPts val="0"/>
              </a:spcAft>
            </a:pPr>
            <a:r>
              <a:rPr lang="en-US" sz="1350" dirty="0">
                <a:solidFill>
                  <a:srgbClr val="254A6E"/>
                </a:solidFill>
                <a:latin typeface="Nunito sans regular"/>
                <a:ea typeface="+mn-ea"/>
              </a:rPr>
              <a:t>6. </a:t>
            </a:r>
            <a:r>
              <a:rPr lang="fr-FR" sz="1350" dirty="0">
                <a:solidFill>
                  <a:srgbClr val="254A6E"/>
                </a:solidFill>
                <a:latin typeface="Nunito sans regular"/>
                <a:ea typeface="+mn-ea"/>
              </a:rPr>
              <a:t>Royaume-Uni</a:t>
            </a:r>
            <a:endParaRPr lang="en-US" sz="1350" dirty="0">
              <a:solidFill>
                <a:srgbClr val="254A6E"/>
              </a:solidFill>
              <a:latin typeface="Nunito sans regular"/>
              <a:ea typeface="+mn-ea"/>
            </a:endParaRPr>
          </a:p>
        </p:txBody>
      </p:sp>
      <p:sp>
        <p:nvSpPr>
          <p:cNvPr id="308" name="TextBox 307">
            <a:extLst>
              <a:ext uri="{FF2B5EF4-FFF2-40B4-BE49-F238E27FC236}">
                <a16:creationId xmlns:a16="http://schemas.microsoft.com/office/drawing/2014/main" id="{10AE6D73-1931-5A47-3569-18935FE582E2}"/>
              </a:ext>
            </a:extLst>
          </p:cNvPr>
          <p:cNvSpPr txBox="1"/>
          <p:nvPr/>
        </p:nvSpPr>
        <p:spPr>
          <a:xfrm>
            <a:off x="7264784" y="3174414"/>
            <a:ext cx="1770358" cy="300082"/>
          </a:xfrm>
          <a:prstGeom prst="rect">
            <a:avLst/>
          </a:prstGeom>
          <a:noFill/>
        </p:spPr>
        <p:txBody>
          <a:bodyPr wrap="square" rtlCol="0">
            <a:spAutoFit/>
          </a:bodyPr>
          <a:lstStyle/>
          <a:p>
            <a:pPr algn="r" defTabSz="685800" fontAlgn="auto">
              <a:spcBef>
                <a:spcPts val="0"/>
              </a:spcBef>
              <a:spcAft>
                <a:spcPts val="0"/>
              </a:spcAft>
            </a:pPr>
            <a:r>
              <a:rPr lang="en-US" sz="1350" dirty="0">
                <a:solidFill>
                  <a:srgbClr val="254A6E"/>
                </a:solidFill>
                <a:latin typeface="Nunito sans regular"/>
                <a:ea typeface="+mn-ea"/>
              </a:rPr>
              <a:t>7. </a:t>
            </a:r>
            <a:r>
              <a:rPr lang="fr-FR" sz="1350" dirty="0">
                <a:solidFill>
                  <a:srgbClr val="254A6E"/>
                </a:solidFill>
                <a:latin typeface="Nunito sans regular"/>
                <a:ea typeface="+mn-ea"/>
              </a:rPr>
              <a:t>Turquie</a:t>
            </a:r>
            <a:endParaRPr lang="en-US" sz="1350" dirty="0">
              <a:solidFill>
                <a:srgbClr val="254A6E"/>
              </a:solidFill>
              <a:latin typeface="Nunito sans regular"/>
              <a:ea typeface="+mn-ea"/>
            </a:endParaRPr>
          </a:p>
        </p:txBody>
      </p:sp>
      <p:sp>
        <p:nvSpPr>
          <p:cNvPr id="309" name="TextBox 308">
            <a:extLst>
              <a:ext uri="{FF2B5EF4-FFF2-40B4-BE49-F238E27FC236}">
                <a16:creationId xmlns:a16="http://schemas.microsoft.com/office/drawing/2014/main" id="{08DA5BB1-2285-257E-0EAA-30640E5F97E6}"/>
              </a:ext>
            </a:extLst>
          </p:cNvPr>
          <p:cNvSpPr txBox="1"/>
          <p:nvPr/>
        </p:nvSpPr>
        <p:spPr>
          <a:xfrm>
            <a:off x="7247397" y="3587233"/>
            <a:ext cx="1770358" cy="507831"/>
          </a:xfrm>
          <a:prstGeom prst="rect">
            <a:avLst/>
          </a:prstGeom>
          <a:noFill/>
        </p:spPr>
        <p:txBody>
          <a:bodyPr wrap="square" rtlCol="0">
            <a:spAutoFit/>
          </a:bodyPr>
          <a:lstStyle/>
          <a:p>
            <a:pPr algn="r" defTabSz="685800" fontAlgn="auto">
              <a:spcBef>
                <a:spcPts val="0"/>
              </a:spcBef>
              <a:spcAft>
                <a:spcPts val="0"/>
              </a:spcAft>
            </a:pPr>
            <a:r>
              <a:rPr lang="en-US" sz="1350" dirty="0">
                <a:solidFill>
                  <a:srgbClr val="254A6E"/>
                </a:solidFill>
                <a:latin typeface="Nunito sans regular"/>
                <a:ea typeface="+mn-ea"/>
              </a:rPr>
              <a:t>8. </a:t>
            </a:r>
            <a:r>
              <a:rPr lang="fr-FR" sz="1350" dirty="0">
                <a:solidFill>
                  <a:srgbClr val="254A6E"/>
                </a:solidFill>
                <a:latin typeface="Nunito sans regular"/>
                <a:ea typeface="+mn-ea"/>
              </a:rPr>
              <a:t>Émirats Arabes Unis</a:t>
            </a:r>
            <a:endParaRPr lang="en-US" sz="1350" dirty="0">
              <a:solidFill>
                <a:srgbClr val="254A6E"/>
              </a:solidFill>
              <a:latin typeface="Nunito sans regular"/>
              <a:ea typeface="+mn-ea"/>
            </a:endParaRPr>
          </a:p>
        </p:txBody>
      </p:sp>
      <p:sp>
        <p:nvSpPr>
          <p:cNvPr id="310" name="TextBox 309">
            <a:extLst>
              <a:ext uri="{FF2B5EF4-FFF2-40B4-BE49-F238E27FC236}">
                <a16:creationId xmlns:a16="http://schemas.microsoft.com/office/drawing/2014/main" id="{AA8E2DE0-1E7C-F181-A6E2-E99C90FB5AA7}"/>
              </a:ext>
            </a:extLst>
          </p:cNvPr>
          <p:cNvSpPr txBox="1"/>
          <p:nvPr/>
        </p:nvSpPr>
        <p:spPr>
          <a:xfrm>
            <a:off x="7271968" y="4000053"/>
            <a:ext cx="1770358" cy="300082"/>
          </a:xfrm>
          <a:prstGeom prst="rect">
            <a:avLst/>
          </a:prstGeom>
          <a:noFill/>
        </p:spPr>
        <p:txBody>
          <a:bodyPr wrap="square" rtlCol="0">
            <a:spAutoFit/>
          </a:bodyPr>
          <a:lstStyle/>
          <a:p>
            <a:pPr algn="r" defTabSz="685800" fontAlgn="auto">
              <a:spcBef>
                <a:spcPts val="0"/>
              </a:spcBef>
              <a:spcAft>
                <a:spcPts val="0"/>
              </a:spcAft>
            </a:pPr>
            <a:r>
              <a:rPr lang="en-US" sz="1350" dirty="0">
                <a:solidFill>
                  <a:srgbClr val="254A6E"/>
                </a:solidFill>
                <a:latin typeface="Nunito sans regular"/>
                <a:ea typeface="+mn-ea"/>
              </a:rPr>
              <a:t>9. </a:t>
            </a:r>
            <a:r>
              <a:rPr lang="fr-FR" sz="1350" dirty="0">
                <a:solidFill>
                  <a:srgbClr val="254A6E"/>
                </a:solidFill>
                <a:latin typeface="Nunito sans regular"/>
                <a:ea typeface="+mn-ea"/>
              </a:rPr>
              <a:t>Îles Canaries</a:t>
            </a:r>
            <a:endParaRPr lang="en-US" sz="1350" dirty="0">
              <a:solidFill>
                <a:srgbClr val="254A6E"/>
              </a:solidFill>
              <a:latin typeface="Nunito sans regular"/>
              <a:ea typeface="+mn-ea"/>
            </a:endParaRPr>
          </a:p>
        </p:txBody>
      </p:sp>
      <p:sp>
        <p:nvSpPr>
          <p:cNvPr id="311" name="TextBox 310">
            <a:extLst>
              <a:ext uri="{FF2B5EF4-FFF2-40B4-BE49-F238E27FC236}">
                <a16:creationId xmlns:a16="http://schemas.microsoft.com/office/drawing/2014/main" id="{C33E2E0B-D985-B1F7-03DA-B8F37B51EF32}"/>
              </a:ext>
            </a:extLst>
          </p:cNvPr>
          <p:cNvSpPr txBox="1"/>
          <p:nvPr/>
        </p:nvSpPr>
        <p:spPr>
          <a:xfrm>
            <a:off x="7293357" y="4412872"/>
            <a:ext cx="1770358" cy="300082"/>
          </a:xfrm>
          <a:prstGeom prst="rect">
            <a:avLst/>
          </a:prstGeom>
          <a:noFill/>
        </p:spPr>
        <p:txBody>
          <a:bodyPr wrap="square" rtlCol="0">
            <a:spAutoFit/>
          </a:bodyPr>
          <a:lstStyle/>
          <a:p>
            <a:pPr algn="r" defTabSz="685800" fontAlgn="auto">
              <a:spcBef>
                <a:spcPts val="0"/>
              </a:spcBef>
              <a:spcAft>
                <a:spcPts val="0"/>
              </a:spcAft>
            </a:pPr>
            <a:r>
              <a:rPr lang="en-US" sz="1350" dirty="0">
                <a:solidFill>
                  <a:srgbClr val="254A6E"/>
                </a:solidFill>
                <a:latin typeface="Nunito sans regular"/>
                <a:ea typeface="+mn-ea"/>
              </a:rPr>
              <a:t>10. </a:t>
            </a:r>
            <a:r>
              <a:rPr lang="fr-FR" sz="1350" dirty="0">
                <a:solidFill>
                  <a:srgbClr val="254A6E"/>
                </a:solidFill>
                <a:latin typeface="Nunito sans regular"/>
                <a:ea typeface="+mn-ea"/>
              </a:rPr>
              <a:t>Maroc</a:t>
            </a:r>
            <a:endParaRPr lang="en-US" sz="1350" dirty="0">
              <a:solidFill>
                <a:srgbClr val="254A6E"/>
              </a:solidFill>
              <a:latin typeface="Nunito sans regular"/>
              <a:ea typeface="+mn-ea"/>
            </a:endParaRPr>
          </a:p>
        </p:txBody>
      </p:sp>
    </p:spTree>
    <p:extLst>
      <p:ext uri="{BB962C8B-B14F-4D97-AF65-F5344CB8AC3E}">
        <p14:creationId xmlns:p14="http://schemas.microsoft.com/office/powerpoint/2010/main" val="2186595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64"/>
                                        </p:tgtEl>
                                        <p:attrNameLst>
                                          <p:attrName>style.visibility</p:attrName>
                                        </p:attrNameLst>
                                      </p:cBhvr>
                                      <p:to>
                                        <p:strVal val="visible"/>
                                      </p:to>
                                    </p:set>
                                    <p:anim calcmode="lin" valueType="num">
                                      <p:cBhvr>
                                        <p:cTn id="7" dur="500" fill="hold"/>
                                        <p:tgtEl>
                                          <p:spTgt spid="64"/>
                                        </p:tgtEl>
                                        <p:attrNameLst>
                                          <p:attrName>ppt_w</p:attrName>
                                        </p:attrNameLst>
                                      </p:cBhvr>
                                      <p:tavLst>
                                        <p:tav tm="0">
                                          <p:val>
                                            <p:fltVal val="0"/>
                                          </p:val>
                                        </p:tav>
                                        <p:tav tm="100000">
                                          <p:val>
                                            <p:strVal val="#ppt_w"/>
                                          </p:val>
                                        </p:tav>
                                      </p:tavLst>
                                    </p:anim>
                                    <p:anim calcmode="lin" valueType="num">
                                      <p:cBhvr>
                                        <p:cTn id="8" dur="500" fill="hold"/>
                                        <p:tgtEl>
                                          <p:spTgt spid="64"/>
                                        </p:tgtEl>
                                        <p:attrNameLst>
                                          <p:attrName>ppt_h</p:attrName>
                                        </p:attrNameLst>
                                      </p:cBhvr>
                                      <p:tavLst>
                                        <p:tav tm="0">
                                          <p:val>
                                            <p:fltVal val="0"/>
                                          </p:val>
                                        </p:tav>
                                        <p:tav tm="100000">
                                          <p:val>
                                            <p:strVal val="#ppt_h"/>
                                          </p:val>
                                        </p:tav>
                                      </p:tavLst>
                                    </p:anim>
                                    <p:animEffect transition="in" filter="fade">
                                      <p:cBhvr>
                                        <p:cTn id="9" dur="500"/>
                                        <p:tgtEl>
                                          <p:spTgt spid="64"/>
                                        </p:tgtEl>
                                      </p:cBhvr>
                                    </p:animEffect>
                                  </p:childTnLst>
                                </p:cTn>
                              </p:par>
                              <p:par>
                                <p:cTn id="10" presetID="53" presetClass="entr" presetSubtype="16" fill="hold" nodeType="withEffect">
                                  <p:stCondLst>
                                    <p:cond delay="0"/>
                                  </p:stCondLst>
                                  <p:childTnLst>
                                    <p:set>
                                      <p:cBhvr>
                                        <p:cTn id="11" dur="1" fill="hold">
                                          <p:stCondLst>
                                            <p:cond delay="0"/>
                                          </p:stCondLst>
                                        </p:cTn>
                                        <p:tgtEl>
                                          <p:spTgt spid="83"/>
                                        </p:tgtEl>
                                        <p:attrNameLst>
                                          <p:attrName>style.visibility</p:attrName>
                                        </p:attrNameLst>
                                      </p:cBhvr>
                                      <p:to>
                                        <p:strVal val="visible"/>
                                      </p:to>
                                    </p:set>
                                    <p:anim calcmode="lin" valueType="num">
                                      <p:cBhvr>
                                        <p:cTn id="12" dur="500" fill="hold"/>
                                        <p:tgtEl>
                                          <p:spTgt spid="83"/>
                                        </p:tgtEl>
                                        <p:attrNameLst>
                                          <p:attrName>ppt_w</p:attrName>
                                        </p:attrNameLst>
                                      </p:cBhvr>
                                      <p:tavLst>
                                        <p:tav tm="0">
                                          <p:val>
                                            <p:fltVal val="0"/>
                                          </p:val>
                                        </p:tav>
                                        <p:tav tm="100000">
                                          <p:val>
                                            <p:strVal val="#ppt_w"/>
                                          </p:val>
                                        </p:tav>
                                      </p:tavLst>
                                    </p:anim>
                                    <p:anim calcmode="lin" valueType="num">
                                      <p:cBhvr>
                                        <p:cTn id="13" dur="500" fill="hold"/>
                                        <p:tgtEl>
                                          <p:spTgt spid="83"/>
                                        </p:tgtEl>
                                        <p:attrNameLst>
                                          <p:attrName>ppt_h</p:attrName>
                                        </p:attrNameLst>
                                      </p:cBhvr>
                                      <p:tavLst>
                                        <p:tav tm="0">
                                          <p:val>
                                            <p:fltVal val="0"/>
                                          </p:val>
                                        </p:tav>
                                        <p:tav tm="100000">
                                          <p:val>
                                            <p:strVal val="#ppt_h"/>
                                          </p:val>
                                        </p:tav>
                                      </p:tavLst>
                                    </p:anim>
                                    <p:animEffect transition="in" filter="fade">
                                      <p:cBhvr>
                                        <p:cTn id="14" dur="500"/>
                                        <p:tgtEl>
                                          <p:spTgt spid="83"/>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p:cTn id="17" dur="500" fill="hold"/>
                                        <p:tgtEl>
                                          <p:spTgt spid="7"/>
                                        </p:tgtEl>
                                        <p:attrNameLst>
                                          <p:attrName>ppt_w</p:attrName>
                                        </p:attrNameLst>
                                      </p:cBhvr>
                                      <p:tavLst>
                                        <p:tav tm="0">
                                          <p:val>
                                            <p:fltVal val="0"/>
                                          </p:val>
                                        </p:tav>
                                        <p:tav tm="100000">
                                          <p:val>
                                            <p:strVal val="#ppt_w"/>
                                          </p:val>
                                        </p:tav>
                                      </p:tavLst>
                                    </p:anim>
                                    <p:anim calcmode="lin" valueType="num">
                                      <p:cBhvr>
                                        <p:cTn id="18" dur="500" fill="hold"/>
                                        <p:tgtEl>
                                          <p:spTgt spid="7"/>
                                        </p:tgtEl>
                                        <p:attrNameLst>
                                          <p:attrName>ppt_h</p:attrName>
                                        </p:attrNameLst>
                                      </p:cBhvr>
                                      <p:tavLst>
                                        <p:tav tm="0">
                                          <p:val>
                                            <p:fltVal val="0"/>
                                          </p:val>
                                        </p:tav>
                                        <p:tav tm="100000">
                                          <p:val>
                                            <p:strVal val="#ppt_h"/>
                                          </p:val>
                                        </p:tav>
                                      </p:tavLst>
                                    </p:anim>
                                    <p:animEffect transition="in" filter="fade">
                                      <p:cBhvr>
                                        <p:cTn id="19" dur="500"/>
                                        <p:tgtEl>
                                          <p:spTgt spid="7"/>
                                        </p:tgtEl>
                                      </p:cBhvr>
                                    </p:animEffect>
                                  </p:childTnLst>
                                </p:cTn>
                              </p:par>
                              <p:par>
                                <p:cTn id="20" presetID="53" presetClass="entr" presetSubtype="16" fill="hold" nodeType="withEffect">
                                  <p:stCondLst>
                                    <p:cond delay="0"/>
                                  </p:stCondLst>
                                  <p:childTnLst>
                                    <p:set>
                                      <p:cBhvr>
                                        <p:cTn id="21" dur="1" fill="hold">
                                          <p:stCondLst>
                                            <p:cond delay="0"/>
                                          </p:stCondLst>
                                        </p:cTn>
                                        <p:tgtEl>
                                          <p:spTgt spid="216"/>
                                        </p:tgtEl>
                                        <p:attrNameLst>
                                          <p:attrName>style.visibility</p:attrName>
                                        </p:attrNameLst>
                                      </p:cBhvr>
                                      <p:to>
                                        <p:strVal val="visible"/>
                                      </p:to>
                                    </p:set>
                                    <p:anim calcmode="lin" valueType="num">
                                      <p:cBhvr>
                                        <p:cTn id="22" dur="500" fill="hold"/>
                                        <p:tgtEl>
                                          <p:spTgt spid="216"/>
                                        </p:tgtEl>
                                        <p:attrNameLst>
                                          <p:attrName>ppt_w</p:attrName>
                                        </p:attrNameLst>
                                      </p:cBhvr>
                                      <p:tavLst>
                                        <p:tav tm="0">
                                          <p:val>
                                            <p:fltVal val="0"/>
                                          </p:val>
                                        </p:tav>
                                        <p:tav tm="100000">
                                          <p:val>
                                            <p:strVal val="#ppt_w"/>
                                          </p:val>
                                        </p:tav>
                                      </p:tavLst>
                                    </p:anim>
                                    <p:anim calcmode="lin" valueType="num">
                                      <p:cBhvr>
                                        <p:cTn id="23" dur="500" fill="hold"/>
                                        <p:tgtEl>
                                          <p:spTgt spid="216"/>
                                        </p:tgtEl>
                                        <p:attrNameLst>
                                          <p:attrName>ppt_h</p:attrName>
                                        </p:attrNameLst>
                                      </p:cBhvr>
                                      <p:tavLst>
                                        <p:tav tm="0">
                                          <p:val>
                                            <p:fltVal val="0"/>
                                          </p:val>
                                        </p:tav>
                                        <p:tav tm="100000">
                                          <p:val>
                                            <p:strVal val="#ppt_h"/>
                                          </p:val>
                                        </p:tav>
                                      </p:tavLst>
                                    </p:anim>
                                    <p:animEffect transition="in" filter="fade">
                                      <p:cBhvr>
                                        <p:cTn id="24" dur="500"/>
                                        <p:tgtEl>
                                          <p:spTgt spid="216"/>
                                        </p:tgtEl>
                                      </p:cBhvr>
                                    </p:animEffect>
                                  </p:childTnLst>
                                </p:cTn>
                              </p:par>
                              <p:par>
                                <p:cTn id="25" presetID="53" presetClass="entr" presetSubtype="16" fill="hold" nodeType="withEffect">
                                  <p:stCondLst>
                                    <p:cond delay="0"/>
                                  </p:stCondLst>
                                  <p:childTnLst>
                                    <p:set>
                                      <p:cBhvr>
                                        <p:cTn id="26" dur="1" fill="hold">
                                          <p:stCondLst>
                                            <p:cond delay="0"/>
                                          </p:stCondLst>
                                        </p:cTn>
                                        <p:tgtEl>
                                          <p:spTgt spid="167"/>
                                        </p:tgtEl>
                                        <p:attrNameLst>
                                          <p:attrName>style.visibility</p:attrName>
                                        </p:attrNameLst>
                                      </p:cBhvr>
                                      <p:to>
                                        <p:strVal val="visible"/>
                                      </p:to>
                                    </p:set>
                                    <p:anim calcmode="lin" valueType="num">
                                      <p:cBhvr>
                                        <p:cTn id="27" dur="500" fill="hold"/>
                                        <p:tgtEl>
                                          <p:spTgt spid="167"/>
                                        </p:tgtEl>
                                        <p:attrNameLst>
                                          <p:attrName>ppt_w</p:attrName>
                                        </p:attrNameLst>
                                      </p:cBhvr>
                                      <p:tavLst>
                                        <p:tav tm="0">
                                          <p:val>
                                            <p:fltVal val="0"/>
                                          </p:val>
                                        </p:tav>
                                        <p:tav tm="100000">
                                          <p:val>
                                            <p:strVal val="#ppt_w"/>
                                          </p:val>
                                        </p:tav>
                                      </p:tavLst>
                                    </p:anim>
                                    <p:anim calcmode="lin" valueType="num">
                                      <p:cBhvr>
                                        <p:cTn id="28" dur="500" fill="hold"/>
                                        <p:tgtEl>
                                          <p:spTgt spid="167"/>
                                        </p:tgtEl>
                                        <p:attrNameLst>
                                          <p:attrName>ppt_h</p:attrName>
                                        </p:attrNameLst>
                                      </p:cBhvr>
                                      <p:tavLst>
                                        <p:tav tm="0">
                                          <p:val>
                                            <p:fltVal val="0"/>
                                          </p:val>
                                        </p:tav>
                                        <p:tav tm="100000">
                                          <p:val>
                                            <p:strVal val="#ppt_h"/>
                                          </p:val>
                                        </p:tav>
                                      </p:tavLst>
                                    </p:anim>
                                    <p:animEffect transition="in" filter="fade">
                                      <p:cBhvr>
                                        <p:cTn id="29" dur="500"/>
                                        <p:tgtEl>
                                          <p:spTgt spid="167"/>
                                        </p:tgtEl>
                                      </p:cBhvr>
                                    </p:animEffect>
                                  </p:childTnLst>
                                </p:cTn>
                              </p:par>
                              <p:par>
                                <p:cTn id="30" presetID="53" presetClass="entr" presetSubtype="16" fill="hold" nodeType="withEffect">
                                  <p:stCondLst>
                                    <p:cond delay="0"/>
                                  </p:stCondLst>
                                  <p:childTnLst>
                                    <p:set>
                                      <p:cBhvr>
                                        <p:cTn id="31" dur="1" fill="hold">
                                          <p:stCondLst>
                                            <p:cond delay="0"/>
                                          </p:stCondLst>
                                        </p:cTn>
                                        <p:tgtEl>
                                          <p:spTgt spid="9"/>
                                        </p:tgtEl>
                                        <p:attrNameLst>
                                          <p:attrName>style.visibility</p:attrName>
                                        </p:attrNameLst>
                                      </p:cBhvr>
                                      <p:to>
                                        <p:strVal val="visible"/>
                                      </p:to>
                                    </p:set>
                                    <p:anim calcmode="lin" valueType="num">
                                      <p:cBhvr>
                                        <p:cTn id="32" dur="500" fill="hold"/>
                                        <p:tgtEl>
                                          <p:spTgt spid="9"/>
                                        </p:tgtEl>
                                        <p:attrNameLst>
                                          <p:attrName>ppt_w</p:attrName>
                                        </p:attrNameLst>
                                      </p:cBhvr>
                                      <p:tavLst>
                                        <p:tav tm="0">
                                          <p:val>
                                            <p:fltVal val="0"/>
                                          </p:val>
                                        </p:tav>
                                        <p:tav tm="100000">
                                          <p:val>
                                            <p:strVal val="#ppt_w"/>
                                          </p:val>
                                        </p:tav>
                                      </p:tavLst>
                                    </p:anim>
                                    <p:anim calcmode="lin" valueType="num">
                                      <p:cBhvr>
                                        <p:cTn id="33" dur="500" fill="hold"/>
                                        <p:tgtEl>
                                          <p:spTgt spid="9"/>
                                        </p:tgtEl>
                                        <p:attrNameLst>
                                          <p:attrName>ppt_h</p:attrName>
                                        </p:attrNameLst>
                                      </p:cBhvr>
                                      <p:tavLst>
                                        <p:tav tm="0">
                                          <p:val>
                                            <p:fltVal val="0"/>
                                          </p:val>
                                        </p:tav>
                                        <p:tav tm="100000">
                                          <p:val>
                                            <p:strVal val="#ppt_h"/>
                                          </p:val>
                                        </p:tav>
                                      </p:tavLst>
                                    </p:anim>
                                    <p:animEffect transition="in" filter="fade">
                                      <p:cBhvr>
                                        <p:cTn id="34" dur="500"/>
                                        <p:tgtEl>
                                          <p:spTgt spid="9"/>
                                        </p:tgtEl>
                                      </p:cBhvr>
                                    </p:animEffect>
                                  </p:childTnLst>
                                </p:cTn>
                              </p:par>
                              <p:par>
                                <p:cTn id="35" presetID="53" presetClass="entr" presetSubtype="16" fill="hold" grpId="0" nodeType="with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p:cTn id="37" dur="500" fill="hold"/>
                                        <p:tgtEl>
                                          <p:spTgt spid="8"/>
                                        </p:tgtEl>
                                        <p:attrNameLst>
                                          <p:attrName>ppt_w</p:attrName>
                                        </p:attrNameLst>
                                      </p:cBhvr>
                                      <p:tavLst>
                                        <p:tav tm="0">
                                          <p:val>
                                            <p:fltVal val="0"/>
                                          </p:val>
                                        </p:tav>
                                        <p:tav tm="100000">
                                          <p:val>
                                            <p:strVal val="#ppt_w"/>
                                          </p:val>
                                        </p:tav>
                                      </p:tavLst>
                                    </p:anim>
                                    <p:anim calcmode="lin" valueType="num">
                                      <p:cBhvr>
                                        <p:cTn id="38" dur="500" fill="hold"/>
                                        <p:tgtEl>
                                          <p:spTgt spid="8"/>
                                        </p:tgtEl>
                                        <p:attrNameLst>
                                          <p:attrName>ppt_h</p:attrName>
                                        </p:attrNameLst>
                                      </p:cBhvr>
                                      <p:tavLst>
                                        <p:tav tm="0">
                                          <p:val>
                                            <p:fltVal val="0"/>
                                          </p:val>
                                        </p:tav>
                                        <p:tav tm="100000">
                                          <p:val>
                                            <p:strVal val="#ppt_h"/>
                                          </p:val>
                                        </p:tav>
                                      </p:tavLst>
                                    </p:anim>
                                    <p:animEffect transition="in" filter="fade">
                                      <p:cBhvr>
                                        <p:cTn id="39" dur="500"/>
                                        <p:tgtEl>
                                          <p:spTgt spid="8"/>
                                        </p:tgtEl>
                                      </p:cBhvr>
                                    </p:animEffect>
                                  </p:childTnLst>
                                </p:cTn>
                              </p:par>
                              <p:par>
                                <p:cTn id="40" presetID="53" presetClass="entr" presetSubtype="16" fill="hold" nodeType="withEffect">
                                  <p:stCondLst>
                                    <p:cond delay="0"/>
                                  </p:stCondLst>
                                  <p:childTnLst>
                                    <p:set>
                                      <p:cBhvr>
                                        <p:cTn id="41" dur="1" fill="hold">
                                          <p:stCondLst>
                                            <p:cond delay="0"/>
                                          </p:stCondLst>
                                        </p:cTn>
                                        <p:tgtEl>
                                          <p:spTgt spid="114"/>
                                        </p:tgtEl>
                                        <p:attrNameLst>
                                          <p:attrName>style.visibility</p:attrName>
                                        </p:attrNameLst>
                                      </p:cBhvr>
                                      <p:to>
                                        <p:strVal val="visible"/>
                                      </p:to>
                                    </p:set>
                                    <p:anim calcmode="lin" valueType="num">
                                      <p:cBhvr>
                                        <p:cTn id="42" dur="500" fill="hold"/>
                                        <p:tgtEl>
                                          <p:spTgt spid="114"/>
                                        </p:tgtEl>
                                        <p:attrNameLst>
                                          <p:attrName>ppt_w</p:attrName>
                                        </p:attrNameLst>
                                      </p:cBhvr>
                                      <p:tavLst>
                                        <p:tav tm="0">
                                          <p:val>
                                            <p:fltVal val="0"/>
                                          </p:val>
                                        </p:tav>
                                        <p:tav tm="100000">
                                          <p:val>
                                            <p:strVal val="#ppt_w"/>
                                          </p:val>
                                        </p:tav>
                                      </p:tavLst>
                                    </p:anim>
                                    <p:anim calcmode="lin" valueType="num">
                                      <p:cBhvr>
                                        <p:cTn id="43" dur="500" fill="hold"/>
                                        <p:tgtEl>
                                          <p:spTgt spid="114"/>
                                        </p:tgtEl>
                                        <p:attrNameLst>
                                          <p:attrName>ppt_h</p:attrName>
                                        </p:attrNameLst>
                                      </p:cBhvr>
                                      <p:tavLst>
                                        <p:tav tm="0">
                                          <p:val>
                                            <p:fltVal val="0"/>
                                          </p:val>
                                        </p:tav>
                                        <p:tav tm="100000">
                                          <p:val>
                                            <p:strVal val="#ppt_h"/>
                                          </p:val>
                                        </p:tav>
                                      </p:tavLst>
                                    </p:anim>
                                    <p:animEffect transition="in" filter="fade">
                                      <p:cBhvr>
                                        <p:cTn id="44" dur="500"/>
                                        <p:tgtEl>
                                          <p:spTgt spid="114"/>
                                        </p:tgtEl>
                                      </p:cBhvr>
                                    </p:animEffect>
                                  </p:childTnLst>
                                </p:cTn>
                              </p:par>
                            </p:childTnLst>
                          </p:cTn>
                        </p:par>
                      </p:childTnLst>
                    </p:cTn>
                  </p:par>
                  <p:par>
                    <p:cTn id="45" fill="hold">
                      <p:stCondLst>
                        <p:cond delay="indefinite"/>
                      </p:stCondLst>
                      <p:childTnLst>
                        <p:par>
                          <p:cTn id="46" fill="hold">
                            <p:stCondLst>
                              <p:cond delay="0"/>
                            </p:stCondLst>
                            <p:childTnLst>
                              <p:par>
                                <p:cTn id="47" presetID="2" presetClass="entr" presetSubtype="1" fill="hold" nodeType="clickEffect">
                                  <p:stCondLst>
                                    <p:cond delay="0"/>
                                  </p:stCondLst>
                                  <p:childTnLst>
                                    <p:set>
                                      <p:cBhvr>
                                        <p:cTn id="48" dur="1" fill="hold">
                                          <p:stCondLst>
                                            <p:cond delay="0"/>
                                          </p:stCondLst>
                                        </p:cTn>
                                        <p:tgtEl>
                                          <p:spTgt spid="284"/>
                                        </p:tgtEl>
                                        <p:attrNameLst>
                                          <p:attrName>style.visibility</p:attrName>
                                        </p:attrNameLst>
                                      </p:cBhvr>
                                      <p:to>
                                        <p:strVal val="visible"/>
                                      </p:to>
                                    </p:set>
                                    <p:anim calcmode="lin" valueType="num">
                                      <p:cBhvr additive="base">
                                        <p:cTn id="49" dur="500" fill="hold"/>
                                        <p:tgtEl>
                                          <p:spTgt spid="284"/>
                                        </p:tgtEl>
                                        <p:attrNameLst>
                                          <p:attrName>ppt_x</p:attrName>
                                        </p:attrNameLst>
                                      </p:cBhvr>
                                      <p:tavLst>
                                        <p:tav tm="0">
                                          <p:val>
                                            <p:strVal val="#ppt_x"/>
                                          </p:val>
                                        </p:tav>
                                        <p:tav tm="100000">
                                          <p:val>
                                            <p:strVal val="#ppt_x"/>
                                          </p:val>
                                        </p:tav>
                                      </p:tavLst>
                                    </p:anim>
                                    <p:anim calcmode="lin" valueType="num">
                                      <p:cBhvr additive="base">
                                        <p:cTn id="50" dur="500" fill="hold"/>
                                        <p:tgtEl>
                                          <p:spTgt spid="284"/>
                                        </p:tgtEl>
                                        <p:attrNameLst>
                                          <p:attrName>ppt_y</p:attrName>
                                        </p:attrNameLst>
                                      </p:cBhvr>
                                      <p:tavLst>
                                        <p:tav tm="0">
                                          <p:val>
                                            <p:strVal val="0-#ppt_h/2"/>
                                          </p:val>
                                        </p:tav>
                                        <p:tav tm="100000">
                                          <p:val>
                                            <p:strVal val="#ppt_y"/>
                                          </p:val>
                                        </p:tav>
                                      </p:tavLst>
                                    </p:anim>
                                  </p:childTnLst>
                                </p:cTn>
                              </p:par>
                              <p:par>
                                <p:cTn id="51" presetID="2" presetClass="entr" presetSubtype="1" fill="hold" grpId="0" nodeType="withEffect">
                                  <p:stCondLst>
                                    <p:cond delay="0"/>
                                  </p:stCondLst>
                                  <p:childTnLst>
                                    <p:set>
                                      <p:cBhvr>
                                        <p:cTn id="52" dur="1" fill="hold">
                                          <p:stCondLst>
                                            <p:cond delay="0"/>
                                          </p:stCondLst>
                                        </p:cTn>
                                        <p:tgtEl>
                                          <p:spTgt spid="303"/>
                                        </p:tgtEl>
                                        <p:attrNameLst>
                                          <p:attrName>style.visibility</p:attrName>
                                        </p:attrNameLst>
                                      </p:cBhvr>
                                      <p:to>
                                        <p:strVal val="visible"/>
                                      </p:to>
                                    </p:set>
                                    <p:anim calcmode="lin" valueType="num">
                                      <p:cBhvr additive="base">
                                        <p:cTn id="53" dur="500" fill="hold"/>
                                        <p:tgtEl>
                                          <p:spTgt spid="303"/>
                                        </p:tgtEl>
                                        <p:attrNameLst>
                                          <p:attrName>ppt_x</p:attrName>
                                        </p:attrNameLst>
                                      </p:cBhvr>
                                      <p:tavLst>
                                        <p:tav tm="0">
                                          <p:val>
                                            <p:strVal val="#ppt_x"/>
                                          </p:val>
                                        </p:tav>
                                        <p:tav tm="100000">
                                          <p:val>
                                            <p:strVal val="#ppt_x"/>
                                          </p:val>
                                        </p:tav>
                                      </p:tavLst>
                                    </p:anim>
                                    <p:anim calcmode="lin" valueType="num">
                                      <p:cBhvr additive="base">
                                        <p:cTn id="54" dur="500" fill="hold"/>
                                        <p:tgtEl>
                                          <p:spTgt spid="303"/>
                                        </p:tgtEl>
                                        <p:attrNameLst>
                                          <p:attrName>ppt_y</p:attrName>
                                        </p:attrNameLst>
                                      </p:cBhvr>
                                      <p:tavLst>
                                        <p:tav tm="0">
                                          <p:val>
                                            <p:strVal val="0-#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1" fill="hold" nodeType="clickEffect">
                                  <p:stCondLst>
                                    <p:cond delay="0"/>
                                  </p:stCondLst>
                                  <p:childTnLst>
                                    <p:set>
                                      <p:cBhvr>
                                        <p:cTn id="58" dur="1" fill="hold">
                                          <p:stCondLst>
                                            <p:cond delay="0"/>
                                          </p:stCondLst>
                                        </p:cTn>
                                        <p:tgtEl>
                                          <p:spTgt spid="288"/>
                                        </p:tgtEl>
                                        <p:attrNameLst>
                                          <p:attrName>style.visibility</p:attrName>
                                        </p:attrNameLst>
                                      </p:cBhvr>
                                      <p:to>
                                        <p:strVal val="visible"/>
                                      </p:to>
                                    </p:set>
                                    <p:anim calcmode="lin" valueType="num">
                                      <p:cBhvr additive="base">
                                        <p:cTn id="59" dur="500" fill="hold"/>
                                        <p:tgtEl>
                                          <p:spTgt spid="288"/>
                                        </p:tgtEl>
                                        <p:attrNameLst>
                                          <p:attrName>ppt_x</p:attrName>
                                        </p:attrNameLst>
                                      </p:cBhvr>
                                      <p:tavLst>
                                        <p:tav tm="0">
                                          <p:val>
                                            <p:strVal val="#ppt_x"/>
                                          </p:val>
                                        </p:tav>
                                        <p:tav tm="100000">
                                          <p:val>
                                            <p:strVal val="#ppt_x"/>
                                          </p:val>
                                        </p:tav>
                                      </p:tavLst>
                                    </p:anim>
                                    <p:anim calcmode="lin" valueType="num">
                                      <p:cBhvr additive="base">
                                        <p:cTn id="60" dur="500" fill="hold"/>
                                        <p:tgtEl>
                                          <p:spTgt spid="288"/>
                                        </p:tgtEl>
                                        <p:attrNameLst>
                                          <p:attrName>ppt_y</p:attrName>
                                        </p:attrNameLst>
                                      </p:cBhvr>
                                      <p:tavLst>
                                        <p:tav tm="0">
                                          <p:val>
                                            <p:strVal val="0-#ppt_h/2"/>
                                          </p:val>
                                        </p:tav>
                                        <p:tav tm="100000">
                                          <p:val>
                                            <p:strVal val="#ppt_y"/>
                                          </p:val>
                                        </p:tav>
                                      </p:tavLst>
                                    </p:anim>
                                  </p:childTnLst>
                                </p:cTn>
                              </p:par>
                              <p:par>
                                <p:cTn id="61" presetID="2" presetClass="entr" presetSubtype="1" fill="hold" grpId="0" nodeType="withEffect">
                                  <p:stCondLst>
                                    <p:cond delay="0"/>
                                  </p:stCondLst>
                                  <p:childTnLst>
                                    <p:set>
                                      <p:cBhvr>
                                        <p:cTn id="62" dur="1" fill="hold">
                                          <p:stCondLst>
                                            <p:cond delay="0"/>
                                          </p:stCondLst>
                                        </p:cTn>
                                        <p:tgtEl>
                                          <p:spTgt spid="302"/>
                                        </p:tgtEl>
                                        <p:attrNameLst>
                                          <p:attrName>style.visibility</p:attrName>
                                        </p:attrNameLst>
                                      </p:cBhvr>
                                      <p:to>
                                        <p:strVal val="visible"/>
                                      </p:to>
                                    </p:set>
                                    <p:anim calcmode="lin" valueType="num">
                                      <p:cBhvr additive="base">
                                        <p:cTn id="63" dur="500" fill="hold"/>
                                        <p:tgtEl>
                                          <p:spTgt spid="302"/>
                                        </p:tgtEl>
                                        <p:attrNameLst>
                                          <p:attrName>ppt_x</p:attrName>
                                        </p:attrNameLst>
                                      </p:cBhvr>
                                      <p:tavLst>
                                        <p:tav tm="0">
                                          <p:val>
                                            <p:strVal val="#ppt_x"/>
                                          </p:val>
                                        </p:tav>
                                        <p:tav tm="100000">
                                          <p:val>
                                            <p:strVal val="#ppt_x"/>
                                          </p:val>
                                        </p:tav>
                                      </p:tavLst>
                                    </p:anim>
                                    <p:anim calcmode="lin" valueType="num">
                                      <p:cBhvr additive="base">
                                        <p:cTn id="64" dur="500" fill="hold"/>
                                        <p:tgtEl>
                                          <p:spTgt spid="302"/>
                                        </p:tgtEl>
                                        <p:attrNameLst>
                                          <p:attrName>ppt_y</p:attrName>
                                        </p:attrNameLst>
                                      </p:cBhvr>
                                      <p:tavLst>
                                        <p:tav tm="0">
                                          <p:val>
                                            <p:strVal val="0-#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1" fill="hold" nodeType="clickEffect">
                                  <p:stCondLst>
                                    <p:cond delay="0"/>
                                  </p:stCondLst>
                                  <p:childTnLst>
                                    <p:set>
                                      <p:cBhvr>
                                        <p:cTn id="68" dur="1" fill="hold">
                                          <p:stCondLst>
                                            <p:cond delay="0"/>
                                          </p:stCondLst>
                                        </p:cTn>
                                        <p:tgtEl>
                                          <p:spTgt spid="290"/>
                                        </p:tgtEl>
                                        <p:attrNameLst>
                                          <p:attrName>style.visibility</p:attrName>
                                        </p:attrNameLst>
                                      </p:cBhvr>
                                      <p:to>
                                        <p:strVal val="visible"/>
                                      </p:to>
                                    </p:set>
                                    <p:anim calcmode="lin" valueType="num">
                                      <p:cBhvr additive="base">
                                        <p:cTn id="69" dur="500" fill="hold"/>
                                        <p:tgtEl>
                                          <p:spTgt spid="290"/>
                                        </p:tgtEl>
                                        <p:attrNameLst>
                                          <p:attrName>ppt_x</p:attrName>
                                        </p:attrNameLst>
                                      </p:cBhvr>
                                      <p:tavLst>
                                        <p:tav tm="0">
                                          <p:val>
                                            <p:strVal val="#ppt_x"/>
                                          </p:val>
                                        </p:tav>
                                        <p:tav tm="100000">
                                          <p:val>
                                            <p:strVal val="#ppt_x"/>
                                          </p:val>
                                        </p:tav>
                                      </p:tavLst>
                                    </p:anim>
                                    <p:anim calcmode="lin" valueType="num">
                                      <p:cBhvr additive="base">
                                        <p:cTn id="70" dur="500" fill="hold"/>
                                        <p:tgtEl>
                                          <p:spTgt spid="290"/>
                                        </p:tgtEl>
                                        <p:attrNameLst>
                                          <p:attrName>ppt_y</p:attrName>
                                        </p:attrNameLst>
                                      </p:cBhvr>
                                      <p:tavLst>
                                        <p:tav tm="0">
                                          <p:val>
                                            <p:strVal val="0-#ppt_h/2"/>
                                          </p:val>
                                        </p:tav>
                                        <p:tav tm="100000">
                                          <p:val>
                                            <p:strVal val="#ppt_y"/>
                                          </p:val>
                                        </p:tav>
                                      </p:tavLst>
                                    </p:anim>
                                  </p:childTnLst>
                                </p:cTn>
                              </p:par>
                              <p:par>
                                <p:cTn id="71" presetID="2" presetClass="entr" presetSubtype="1" fill="hold" grpId="0" nodeType="withEffect">
                                  <p:stCondLst>
                                    <p:cond delay="0"/>
                                  </p:stCondLst>
                                  <p:childTnLst>
                                    <p:set>
                                      <p:cBhvr>
                                        <p:cTn id="72" dur="1" fill="hold">
                                          <p:stCondLst>
                                            <p:cond delay="0"/>
                                          </p:stCondLst>
                                        </p:cTn>
                                        <p:tgtEl>
                                          <p:spTgt spid="304"/>
                                        </p:tgtEl>
                                        <p:attrNameLst>
                                          <p:attrName>style.visibility</p:attrName>
                                        </p:attrNameLst>
                                      </p:cBhvr>
                                      <p:to>
                                        <p:strVal val="visible"/>
                                      </p:to>
                                    </p:set>
                                    <p:anim calcmode="lin" valueType="num">
                                      <p:cBhvr additive="base">
                                        <p:cTn id="73" dur="500" fill="hold"/>
                                        <p:tgtEl>
                                          <p:spTgt spid="304"/>
                                        </p:tgtEl>
                                        <p:attrNameLst>
                                          <p:attrName>ppt_x</p:attrName>
                                        </p:attrNameLst>
                                      </p:cBhvr>
                                      <p:tavLst>
                                        <p:tav tm="0">
                                          <p:val>
                                            <p:strVal val="#ppt_x"/>
                                          </p:val>
                                        </p:tav>
                                        <p:tav tm="100000">
                                          <p:val>
                                            <p:strVal val="#ppt_x"/>
                                          </p:val>
                                        </p:tav>
                                      </p:tavLst>
                                    </p:anim>
                                    <p:anim calcmode="lin" valueType="num">
                                      <p:cBhvr additive="base">
                                        <p:cTn id="74" dur="500" fill="hold"/>
                                        <p:tgtEl>
                                          <p:spTgt spid="304"/>
                                        </p:tgtEl>
                                        <p:attrNameLst>
                                          <p:attrName>ppt_y</p:attrName>
                                        </p:attrNameLst>
                                      </p:cBhvr>
                                      <p:tavLst>
                                        <p:tav tm="0">
                                          <p:val>
                                            <p:strVal val="0-#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1" fill="hold" nodeType="clickEffect">
                                  <p:stCondLst>
                                    <p:cond delay="0"/>
                                  </p:stCondLst>
                                  <p:childTnLst>
                                    <p:set>
                                      <p:cBhvr>
                                        <p:cTn id="78" dur="1" fill="hold">
                                          <p:stCondLst>
                                            <p:cond delay="0"/>
                                          </p:stCondLst>
                                        </p:cTn>
                                        <p:tgtEl>
                                          <p:spTgt spid="282"/>
                                        </p:tgtEl>
                                        <p:attrNameLst>
                                          <p:attrName>style.visibility</p:attrName>
                                        </p:attrNameLst>
                                      </p:cBhvr>
                                      <p:to>
                                        <p:strVal val="visible"/>
                                      </p:to>
                                    </p:set>
                                    <p:anim calcmode="lin" valueType="num">
                                      <p:cBhvr additive="base">
                                        <p:cTn id="79" dur="500" fill="hold"/>
                                        <p:tgtEl>
                                          <p:spTgt spid="282"/>
                                        </p:tgtEl>
                                        <p:attrNameLst>
                                          <p:attrName>ppt_x</p:attrName>
                                        </p:attrNameLst>
                                      </p:cBhvr>
                                      <p:tavLst>
                                        <p:tav tm="0">
                                          <p:val>
                                            <p:strVal val="#ppt_x"/>
                                          </p:val>
                                        </p:tav>
                                        <p:tav tm="100000">
                                          <p:val>
                                            <p:strVal val="#ppt_x"/>
                                          </p:val>
                                        </p:tav>
                                      </p:tavLst>
                                    </p:anim>
                                    <p:anim calcmode="lin" valueType="num">
                                      <p:cBhvr additive="base">
                                        <p:cTn id="80" dur="500" fill="hold"/>
                                        <p:tgtEl>
                                          <p:spTgt spid="282"/>
                                        </p:tgtEl>
                                        <p:attrNameLst>
                                          <p:attrName>ppt_y</p:attrName>
                                        </p:attrNameLst>
                                      </p:cBhvr>
                                      <p:tavLst>
                                        <p:tav tm="0">
                                          <p:val>
                                            <p:strVal val="0-#ppt_h/2"/>
                                          </p:val>
                                        </p:tav>
                                        <p:tav tm="100000">
                                          <p:val>
                                            <p:strVal val="#ppt_y"/>
                                          </p:val>
                                        </p:tav>
                                      </p:tavLst>
                                    </p:anim>
                                  </p:childTnLst>
                                </p:cTn>
                              </p:par>
                              <p:par>
                                <p:cTn id="81" presetID="2" presetClass="entr" presetSubtype="1" fill="hold" grpId="0" nodeType="withEffect">
                                  <p:stCondLst>
                                    <p:cond delay="0"/>
                                  </p:stCondLst>
                                  <p:childTnLst>
                                    <p:set>
                                      <p:cBhvr>
                                        <p:cTn id="82" dur="1" fill="hold">
                                          <p:stCondLst>
                                            <p:cond delay="0"/>
                                          </p:stCondLst>
                                        </p:cTn>
                                        <p:tgtEl>
                                          <p:spTgt spid="305"/>
                                        </p:tgtEl>
                                        <p:attrNameLst>
                                          <p:attrName>style.visibility</p:attrName>
                                        </p:attrNameLst>
                                      </p:cBhvr>
                                      <p:to>
                                        <p:strVal val="visible"/>
                                      </p:to>
                                    </p:set>
                                    <p:anim calcmode="lin" valueType="num">
                                      <p:cBhvr additive="base">
                                        <p:cTn id="83" dur="500" fill="hold"/>
                                        <p:tgtEl>
                                          <p:spTgt spid="305"/>
                                        </p:tgtEl>
                                        <p:attrNameLst>
                                          <p:attrName>ppt_x</p:attrName>
                                        </p:attrNameLst>
                                      </p:cBhvr>
                                      <p:tavLst>
                                        <p:tav tm="0">
                                          <p:val>
                                            <p:strVal val="#ppt_x"/>
                                          </p:val>
                                        </p:tav>
                                        <p:tav tm="100000">
                                          <p:val>
                                            <p:strVal val="#ppt_x"/>
                                          </p:val>
                                        </p:tav>
                                      </p:tavLst>
                                    </p:anim>
                                    <p:anim calcmode="lin" valueType="num">
                                      <p:cBhvr additive="base">
                                        <p:cTn id="84" dur="500" fill="hold"/>
                                        <p:tgtEl>
                                          <p:spTgt spid="305"/>
                                        </p:tgtEl>
                                        <p:attrNameLst>
                                          <p:attrName>ppt_y</p:attrName>
                                        </p:attrNameLst>
                                      </p:cBhvr>
                                      <p:tavLst>
                                        <p:tav tm="0">
                                          <p:val>
                                            <p:strVal val="0-#ppt_h/2"/>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2" presetClass="entr" presetSubtype="1" fill="hold" nodeType="clickEffect">
                                  <p:stCondLst>
                                    <p:cond delay="0"/>
                                  </p:stCondLst>
                                  <p:childTnLst>
                                    <p:set>
                                      <p:cBhvr>
                                        <p:cTn id="88" dur="1" fill="hold">
                                          <p:stCondLst>
                                            <p:cond delay="0"/>
                                          </p:stCondLst>
                                        </p:cTn>
                                        <p:tgtEl>
                                          <p:spTgt spid="286"/>
                                        </p:tgtEl>
                                        <p:attrNameLst>
                                          <p:attrName>style.visibility</p:attrName>
                                        </p:attrNameLst>
                                      </p:cBhvr>
                                      <p:to>
                                        <p:strVal val="visible"/>
                                      </p:to>
                                    </p:set>
                                    <p:anim calcmode="lin" valueType="num">
                                      <p:cBhvr additive="base">
                                        <p:cTn id="89" dur="500" fill="hold"/>
                                        <p:tgtEl>
                                          <p:spTgt spid="286"/>
                                        </p:tgtEl>
                                        <p:attrNameLst>
                                          <p:attrName>ppt_x</p:attrName>
                                        </p:attrNameLst>
                                      </p:cBhvr>
                                      <p:tavLst>
                                        <p:tav tm="0">
                                          <p:val>
                                            <p:strVal val="#ppt_x"/>
                                          </p:val>
                                        </p:tav>
                                        <p:tav tm="100000">
                                          <p:val>
                                            <p:strVal val="#ppt_x"/>
                                          </p:val>
                                        </p:tav>
                                      </p:tavLst>
                                    </p:anim>
                                    <p:anim calcmode="lin" valueType="num">
                                      <p:cBhvr additive="base">
                                        <p:cTn id="90" dur="500" fill="hold"/>
                                        <p:tgtEl>
                                          <p:spTgt spid="286"/>
                                        </p:tgtEl>
                                        <p:attrNameLst>
                                          <p:attrName>ppt_y</p:attrName>
                                        </p:attrNameLst>
                                      </p:cBhvr>
                                      <p:tavLst>
                                        <p:tav tm="0">
                                          <p:val>
                                            <p:strVal val="0-#ppt_h/2"/>
                                          </p:val>
                                        </p:tav>
                                        <p:tav tm="100000">
                                          <p:val>
                                            <p:strVal val="#ppt_y"/>
                                          </p:val>
                                        </p:tav>
                                      </p:tavLst>
                                    </p:anim>
                                  </p:childTnLst>
                                </p:cTn>
                              </p:par>
                              <p:par>
                                <p:cTn id="91" presetID="2" presetClass="entr" presetSubtype="1" fill="hold" grpId="0" nodeType="withEffect">
                                  <p:stCondLst>
                                    <p:cond delay="0"/>
                                  </p:stCondLst>
                                  <p:childTnLst>
                                    <p:set>
                                      <p:cBhvr>
                                        <p:cTn id="92" dur="1" fill="hold">
                                          <p:stCondLst>
                                            <p:cond delay="0"/>
                                          </p:stCondLst>
                                        </p:cTn>
                                        <p:tgtEl>
                                          <p:spTgt spid="306"/>
                                        </p:tgtEl>
                                        <p:attrNameLst>
                                          <p:attrName>style.visibility</p:attrName>
                                        </p:attrNameLst>
                                      </p:cBhvr>
                                      <p:to>
                                        <p:strVal val="visible"/>
                                      </p:to>
                                    </p:set>
                                    <p:anim calcmode="lin" valueType="num">
                                      <p:cBhvr additive="base">
                                        <p:cTn id="93" dur="500" fill="hold"/>
                                        <p:tgtEl>
                                          <p:spTgt spid="306"/>
                                        </p:tgtEl>
                                        <p:attrNameLst>
                                          <p:attrName>ppt_x</p:attrName>
                                        </p:attrNameLst>
                                      </p:cBhvr>
                                      <p:tavLst>
                                        <p:tav tm="0">
                                          <p:val>
                                            <p:strVal val="#ppt_x"/>
                                          </p:val>
                                        </p:tav>
                                        <p:tav tm="100000">
                                          <p:val>
                                            <p:strVal val="#ppt_x"/>
                                          </p:val>
                                        </p:tav>
                                      </p:tavLst>
                                    </p:anim>
                                    <p:anim calcmode="lin" valueType="num">
                                      <p:cBhvr additive="base">
                                        <p:cTn id="94" dur="500" fill="hold"/>
                                        <p:tgtEl>
                                          <p:spTgt spid="306"/>
                                        </p:tgtEl>
                                        <p:attrNameLst>
                                          <p:attrName>ppt_y</p:attrName>
                                        </p:attrNameLst>
                                      </p:cBhvr>
                                      <p:tavLst>
                                        <p:tav tm="0">
                                          <p:val>
                                            <p:strVal val="0-#ppt_h/2"/>
                                          </p:val>
                                        </p:tav>
                                        <p:tav tm="100000">
                                          <p:val>
                                            <p:strVal val="#ppt_y"/>
                                          </p:val>
                                        </p:tav>
                                      </p:tavLst>
                                    </p:anim>
                                  </p:childTnLst>
                                </p:cTn>
                              </p:par>
                            </p:childTnLst>
                          </p:cTn>
                        </p:par>
                      </p:childTnLst>
                    </p:cTn>
                  </p:par>
                  <p:par>
                    <p:cTn id="95" fill="hold">
                      <p:stCondLst>
                        <p:cond delay="indefinite"/>
                      </p:stCondLst>
                      <p:childTnLst>
                        <p:par>
                          <p:cTn id="96" fill="hold">
                            <p:stCondLst>
                              <p:cond delay="0"/>
                            </p:stCondLst>
                            <p:childTnLst>
                              <p:par>
                                <p:cTn id="97" presetID="2" presetClass="entr" presetSubtype="1" fill="hold" nodeType="clickEffect">
                                  <p:stCondLst>
                                    <p:cond delay="0"/>
                                  </p:stCondLst>
                                  <p:childTnLst>
                                    <p:set>
                                      <p:cBhvr>
                                        <p:cTn id="98" dur="1" fill="hold">
                                          <p:stCondLst>
                                            <p:cond delay="0"/>
                                          </p:stCondLst>
                                        </p:cTn>
                                        <p:tgtEl>
                                          <p:spTgt spid="292"/>
                                        </p:tgtEl>
                                        <p:attrNameLst>
                                          <p:attrName>style.visibility</p:attrName>
                                        </p:attrNameLst>
                                      </p:cBhvr>
                                      <p:to>
                                        <p:strVal val="visible"/>
                                      </p:to>
                                    </p:set>
                                    <p:anim calcmode="lin" valueType="num">
                                      <p:cBhvr additive="base">
                                        <p:cTn id="99" dur="500" fill="hold"/>
                                        <p:tgtEl>
                                          <p:spTgt spid="292"/>
                                        </p:tgtEl>
                                        <p:attrNameLst>
                                          <p:attrName>ppt_x</p:attrName>
                                        </p:attrNameLst>
                                      </p:cBhvr>
                                      <p:tavLst>
                                        <p:tav tm="0">
                                          <p:val>
                                            <p:strVal val="#ppt_x"/>
                                          </p:val>
                                        </p:tav>
                                        <p:tav tm="100000">
                                          <p:val>
                                            <p:strVal val="#ppt_x"/>
                                          </p:val>
                                        </p:tav>
                                      </p:tavLst>
                                    </p:anim>
                                    <p:anim calcmode="lin" valueType="num">
                                      <p:cBhvr additive="base">
                                        <p:cTn id="100" dur="500" fill="hold"/>
                                        <p:tgtEl>
                                          <p:spTgt spid="292"/>
                                        </p:tgtEl>
                                        <p:attrNameLst>
                                          <p:attrName>ppt_y</p:attrName>
                                        </p:attrNameLst>
                                      </p:cBhvr>
                                      <p:tavLst>
                                        <p:tav tm="0">
                                          <p:val>
                                            <p:strVal val="0-#ppt_h/2"/>
                                          </p:val>
                                        </p:tav>
                                        <p:tav tm="100000">
                                          <p:val>
                                            <p:strVal val="#ppt_y"/>
                                          </p:val>
                                        </p:tav>
                                      </p:tavLst>
                                    </p:anim>
                                  </p:childTnLst>
                                </p:cTn>
                              </p:par>
                              <p:par>
                                <p:cTn id="101" presetID="2" presetClass="entr" presetSubtype="1" fill="hold" grpId="0" nodeType="withEffect">
                                  <p:stCondLst>
                                    <p:cond delay="0"/>
                                  </p:stCondLst>
                                  <p:childTnLst>
                                    <p:set>
                                      <p:cBhvr>
                                        <p:cTn id="102" dur="1" fill="hold">
                                          <p:stCondLst>
                                            <p:cond delay="0"/>
                                          </p:stCondLst>
                                        </p:cTn>
                                        <p:tgtEl>
                                          <p:spTgt spid="307"/>
                                        </p:tgtEl>
                                        <p:attrNameLst>
                                          <p:attrName>style.visibility</p:attrName>
                                        </p:attrNameLst>
                                      </p:cBhvr>
                                      <p:to>
                                        <p:strVal val="visible"/>
                                      </p:to>
                                    </p:set>
                                    <p:anim calcmode="lin" valueType="num">
                                      <p:cBhvr additive="base">
                                        <p:cTn id="103" dur="500" fill="hold"/>
                                        <p:tgtEl>
                                          <p:spTgt spid="307"/>
                                        </p:tgtEl>
                                        <p:attrNameLst>
                                          <p:attrName>ppt_x</p:attrName>
                                        </p:attrNameLst>
                                      </p:cBhvr>
                                      <p:tavLst>
                                        <p:tav tm="0">
                                          <p:val>
                                            <p:strVal val="#ppt_x"/>
                                          </p:val>
                                        </p:tav>
                                        <p:tav tm="100000">
                                          <p:val>
                                            <p:strVal val="#ppt_x"/>
                                          </p:val>
                                        </p:tav>
                                      </p:tavLst>
                                    </p:anim>
                                    <p:anim calcmode="lin" valueType="num">
                                      <p:cBhvr additive="base">
                                        <p:cTn id="104" dur="500" fill="hold"/>
                                        <p:tgtEl>
                                          <p:spTgt spid="307"/>
                                        </p:tgtEl>
                                        <p:attrNameLst>
                                          <p:attrName>ppt_y</p:attrName>
                                        </p:attrNameLst>
                                      </p:cBhvr>
                                      <p:tavLst>
                                        <p:tav tm="0">
                                          <p:val>
                                            <p:strVal val="0-#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1" fill="hold" nodeType="clickEffect">
                                  <p:stCondLst>
                                    <p:cond delay="0"/>
                                  </p:stCondLst>
                                  <p:childTnLst>
                                    <p:set>
                                      <p:cBhvr>
                                        <p:cTn id="108" dur="1" fill="hold">
                                          <p:stCondLst>
                                            <p:cond delay="0"/>
                                          </p:stCondLst>
                                        </p:cTn>
                                        <p:tgtEl>
                                          <p:spTgt spid="294"/>
                                        </p:tgtEl>
                                        <p:attrNameLst>
                                          <p:attrName>style.visibility</p:attrName>
                                        </p:attrNameLst>
                                      </p:cBhvr>
                                      <p:to>
                                        <p:strVal val="visible"/>
                                      </p:to>
                                    </p:set>
                                    <p:anim calcmode="lin" valueType="num">
                                      <p:cBhvr additive="base">
                                        <p:cTn id="109" dur="500" fill="hold"/>
                                        <p:tgtEl>
                                          <p:spTgt spid="294"/>
                                        </p:tgtEl>
                                        <p:attrNameLst>
                                          <p:attrName>ppt_x</p:attrName>
                                        </p:attrNameLst>
                                      </p:cBhvr>
                                      <p:tavLst>
                                        <p:tav tm="0">
                                          <p:val>
                                            <p:strVal val="#ppt_x"/>
                                          </p:val>
                                        </p:tav>
                                        <p:tav tm="100000">
                                          <p:val>
                                            <p:strVal val="#ppt_x"/>
                                          </p:val>
                                        </p:tav>
                                      </p:tavLst>
                                    </p:anim>
                                    <p:anim calcmode="lin" valueType="num">
                                      <p:cBhvr additive="base">
                                        <p:cTn id="110" dur="500" fill="hold"/>
                                        <p:tgtEl>
                                          <p:spTgt spid="294"/>
                                        </p:tgtEl>
                                        <p:attrNameLst>
                                          <p:attrName>ppt_y</p:attrName>
                                        </p:attrNameLst>
                                      </p:cBhvr>
                                      <p:tavLst>
                                        <p:tav tm="0">
                                          <p:val>
                                            <p:strVal val="0-#ppt_h/2"/>
                                          </p:val>
                                        </p:tav>
                                        <p:tav tm="100000">
                                          <p:val>
                                            <p:strVal val="#ppt_y"/>
                                          </p:val>
                                        </p:tav>
                                      </p:tavLst>
                                    </p:anim>
                                  </p:childTnLst>
                                </p:cTn>
                              </p:par>
                              <p:par>
                                <p:cTn id="111" presetID="2" presetClass="entr" presetSubtype="1" fill="hold" grpId="0" nodeType="withEffect">
                                  <p:stCondLst>
                                    <p:cond delay="0"/>
                                  </p:stCondLst>
                                  <p:childTnLst>
                                    <p:set>
                                      <p:cBhvr>
                                        <p:cTn id="112" dur="1" fill="hold">
                                          <p:stCondLst>
                                            <p:cond delay="0"/>
                                          </p:stCondLst>
                                        </p:cTn>
                                        <p:tgtEl>
                                          <p:spTgt spid="308"/>
                                        </p:tgtEl>
                                        <p:attrNameLst>
                                          <p:attrName>style.visibility</p:attrName>
                                        </p:attrNameLst>
                                      </p:cBhvr>
                                      <p:to>
                                        <p:strVal val="visible"/>
                                      </p:to>
                                    </p:set>
                                    <p:anim calcmode="lin" valueType="num">
                                      <p:cBhvr additive="base">
                                        <p:cTn id="113" dur="500" fill="hold"/>
                                        <p:tgtEl>
                                          <p:spTgt spid="308"/>
                                        </p:tgtEl>
                                        <p:attrNameLst>
                                          <p:attrName>ppt_x</p:attrName>
                                        </p:attrNameLst>
                                      </p:cBhvr>
                                      <p:tavLst>
                                        <p:tav tm="0">
                                          <p:val>
                                            <p:strVal val="#ppt_x"/>
                                          </p:val>
                                        </p:tav>
                                        <p:tav tm="100000">
                                          <p:val>
                                            <p:strVal val="#ppt_x"/>
                                          </p:val>
                                        </p:tav>
                                      </p:tavLst>
                                    </p:anim>
                                    <p:anim calcmode="lin" valueType="num">
                                      <p:cBhvr additive="base">
                                        <p:cTn id="114" dur="500" fill="hold"/>
                                        <p:tgtEl>
                                          <p:spTgt spid="308"/>
                                        </p:tgtEl>
                                        <p:attrNameLst>
                                          <p:attrName>ppt_y</p:attrName>
                                        </p:attrNameLst>
                                      </p:cBhvr>
                                      <p:tavLst>
                                        <p:tav tm="0">
                                          <p:val>
                                            <p:strVal val="0-#ppt_h/2"/>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2" presetClass="entr" presetSubtype="1" fill="hold" nodeType="clickEffect">
                                  <p:stCondLst>
                                    <p:cond delay="0"/>
                                  </p:stCondLst>
                                  <p:childTnLst>
                                    <p:set>
                                      <p:cBhvr>
                                        <p:cTn id="118" dur="1" fill="hold">
                                          <p:stCondLst>
                                            <p:cond delay="0"/>
                                          </p:stCondLst>
                                        </p:cTn>
                                        <p:tgtEl>
                                          <p:spTgt spid="296"/>
                                        </p:tgtEl>
                                        <p:attrNameLst>
                                          <p:attrName>style.visibility</p:attrName>
                                        </p:attrNameLst>
                                      </p:cBhvr>
                                      <p:to>
                                        <p:strVal val="visible"/>
                                      </p:to>
                                    </p:set>
                                    <p:anim calcmode="lin" valueType="num">
                                      <p:cBhvr additive="base">
                                        <p:cTn id="119" dur="500" fill="hold"/>
                                        <p:tgtEl>
                                          <p:spTgt spid="296"/>
                                        </p:tgtEl>
                                        <p:attrNameLst>
                                          <p:attrName>ppt_x</p:attrName>
                                        </p:attrNameLst>
                                      </p:cBhvr>
                                      <p:tavLst>
                                        <p:tav tm="0">
                                          <p:val>
                                            <p:strVal val="#ppt_x"/>
                                          </p:val>
                                        </p:tav>
                                        <p:tav tm="100000">
                                          <p:val>
                                            <p:strVal val="#ppt_x"/>
                                          </p:val>
                                        </p:tav>
                                      </p:tavLst>
                                    </p:anim>
                                    <p:anim calcmode="lin" valueType="num">
                                      <p:cBhvr additive="base">
                                        <p:cTn id="120" dur="500" fill="hold"/>
                                        <p:tgtEl>
                                          <p:spTgt spid="296"/>
                                        </p:tgtEl>
                                        <p:attrNameLst>
                                          <p:attrName>ppt_y</p:attrName>
                                        </p:attrNameLst>
                                      </p:cBhvr>
                                      <p:tavLst>
                                        <p:tav tm="0">
                                          <p:val>
                                            <p:strVal val="0-#ppt_h/2"/>
                                          </p:val>
                                        </p:tav>
                                        <p:tav tm="100000">
                                          <p:val>
                                            <p:strVal val="#ppt_y"/>
                                          </p:val>
                                        </p:tav>
                                      </p:tavLst>
                                    </p:anim>
                                  </p:childTnLst>
                                </p:cTn>
                              </p:par>
                              <p:par>
                                <p:cTn id="121" presetID="2" presetClass="entr" presetSubtype="1" fill="hold" grpId="0" nodeType="withEffect">
                                  <p:stCondLst>
                                    <p:cond delay="0"/>
                                  </p:stCondLst>
                                  <p:childTnLst>
                                    <p:set>
                                      <p:cBhvr>
                                        <p:cTn id="122" dur="1" fill="hold">
                                          <p:stCondLst>
                                            <p:cond delay="0"/>
                                          </p:stCondLst>
                                        </p:cTn>
                                        <p:tgtEl>
                                          <p:spTgt spid="309"/>
                                        </p:tgtEl>
                                        <p:attrNameLst>
                                          <p:attrName>style.visibility</p:attrName>
                                        </p:attrNameLst>
                                      </p:cBhvr>
                                      <p:to>
                                        <p:strVal val="visible"/>
                                      </p:to>
                                    </p:set>
                                    <p:anim calcmode="lin" valueType="num">
                                      <p:cBhvr additive="base">
                                        <p:cTn id="123" dur="500" fill="hold"/>
                                        <p:tgtEl>
                                          <p:spTgt spid="309"/>
                                        </p:tgtEl>
                                        <p:attrNameLst>
                                          <p:attrName>ppt_x</p:attrName>
                                        </p:attrNameLst>
                                      </p:cBhvr>
                                      <p:tavLst>
                                        <p:tav tm="0">
                                          <p:val>
                                            <p:strVal val="#ppt_x"/>
                                          </p:val>
                                        </p:tav>
                                        <p:tav tm="100000">
                                          <p:val>
                                            <p:strVal val="#ppt_x"/>
                                          </p:val>
                                        </p:tav>
                                      </p:tavLst>
                                    </p:anim>
                                    <p:anim calcmode="lin" valueType="num">
                                      <p:cBhvr additive="base">
                                        <p:cTn id="124" dur="500" fill="hold"/>
                                        <p:tgtEl>
                                          <p:spTgt spid="309"/>
                                        </p:tgtEl>
                                        <p:attrNameLst>
                                          <p:attrName>ppt_y</p:attrName>
                                        </p:attrNameLst>
                                      </p:cBhvr>
                                      <p:tavLst>
                                        <p:tav tm="0">
                                          <p:val>
                                            <p:strVal val="0-#ppt_h/2"/>
                                          </p:val>
                                        </p:tav>
                                        <p:tav tm="100000">
                                          <p:val>
                                            <p:strVal val="#ppt_y"/>
                                          </p:val>
                                        </p:tav>
                                      </p:tavLst>
                                    </p:anim>
                                  </p:childTnLst>
                                </p:cTn>
                              </p:par>
                            </p:childTnLst>
                          </p:cTn>
                        </p:par>
                      </p:childTnLst>
                    </p:cTn>
                  </p:par>
                  <p:par>
                    <p:cTn id="125" fill="hold">
                      <p:stCondLst>
                        <p:cond delay="indefinite"/>
                      </p:stCondLst>
                      <p:childTnLst>
                        <p:par>
                          <p:cTn id="126" fill="hold">
                            <p:stCondLst>
                              <p:cond delay="0"/>
                            </p:stCondLst>
                            <p:childTnLst>
                              <p:par>
                                <p:cTn id="127" presetID="2" presetClass="entr" presetSubtype="1" fill="hold" nodeType="clickEffect">
                                  <p:stCondLst>
                                    <p:cond delay="0"/>
                                  </p:stCondLst>
                                  <p:childTnLst>
                                    <p:set>
                                      <p:cBhvr>
                                        <p:cTn id="128" dur="1" fill="hold">
                                          <p:stCondLst>
                                            <p:cond delay="0"/>
                                          </p:stCondLst>
                                        </p:cTn>
                                        <p:tgtEl>
                                          <p:spTgt spid="300"/>
                                        </p:tgtEl>
                                        <p:attrNameLst>
                                          <p:attrName>style.visibility</p:attrName>
                                        </p:attrNameLst>
                                      </p:cBhvr>
                                      <p:to>
                                        <p:strVal val="visible"/>
                                      </p:to>
                                    </p:set>
                                    <p:anim calcmode="lin" valueType="num">
                                      <p:cBhvr additive="base">
                                        <p:cTn id="129" dur="500" fill="hold"/>
                                        <p:tgtEl>
                                          <p:spTgt spid="300"/>
                                        </p:tgtEl>
                                        <p:attrNameLst>
                                          <p:attrName>ppt_x</p:attrName>
                                        </p:attrNameLst>
                                      </p:cBhvr>
                                      <p:tavLst>
                                        <p:tav tm="0">
                                          <p:val>
                                            <p:strVal val="#ppt_x"/>
                                          </p:val>
                                        </p:tav>
                                        <p:tav tm="100000">
                                          <p:val>
                                            <p:strVal val="#ppt_x"/>
                                          </p:val>
                                        </p:tav>
                                      </p:tavLst>
                                    </p:anim>
                                    <p:anim calcmode="lin" valueType="num">
                                      <p:cBhvr additive="base">
                                        <p:cTn id="130" dur="500" fill="hold"/>
                                        <p:tgtEl>
                                          <p:spTgt spid="300"/>
                                        </p:tgtEl>
                                        <p:attrNameLst>
                                          <p:attrName>ppt_y</p:attrName>
                                        </p:attrNameLst>
                                      </p:cBhvr>
                                      <p:tavLst>
                                        <p:tav tm="0">
                                          <p:val>
                                            <p:strVal val="0-#ppt_h/2"/>
                                          </p:val>
                                        </p:tav>
                                        <p:tav tm="100000">
                                          <p:val>
                                            <p:strVal val="#ppt_y"/>
                                          </p:val>
                                        </p:tav>
                                      </p:tavLst>
                                    </p:anim>
                                  </p:childTnLst>
                                </p:cTn>
                              </p:par>
                              <p:par>
                                <p:cTn id="131" presetID="2" presetClass="entr" presetSubtype="1" fill="hold" grpId="0" nodeType="withEffect">
                                  <p:stCondLst>
                                    <p:cond delay="0"/>
                                  </p:stCondLst>
                                  <p:childTnLst>
                                    <p:set>
                                      <p:cBhvr>
                                        <p:cTn id="132" dur="1" fill="hold">
                                          <p:stCondLst>
                                            <p:cond delay="0"/>
                                          </p:stCondLst>
                                        </p:cTn>
                                        <p:tgtEl>
                                          <p:spTgt spid="310"/>
                                        </p:tgtEl>
                                        <p:attrNameLst>
                                          <p:attrName>style.visibility</p:attrName>
                                        </p:attrNameLst>
                                      </p:cBhvr>
                                      <p:to>
                                        <p:strVal val="visible"/>
                                      </p:to>
                                    </p:set>
                                    <p:anim calcmode="lin" valueType="num">
                                      <p:cBhvr additive="base">
                                        <p:cTn id="133" dur="500" fill="hold"/>
                                        <p:tgtEl>
                                          <p:spTgt spid="310"/>
                                        </p:tgtEl>
                                        <p:attrNameLst>
                                          <p:attrName>ppt_x</p:attrName>
                                        </p:attrNameLst>
                                      </p:cBhvr>
                                      <p:tavLst>
                                        <p:tav tm="0">
                                          <p:val>
                                            <p:strVal val="#ppt_x"/>
                                          </p:val>
                                        </p:tav>
                                        <p:tav tm="100000">
                                          <p:val>
                                            <p:strVal val="#ppt_x"/>
                                          </p:val>
                                        </p:tav>
                                      </p:tavLst>
                                    </p:anim>
                                    <p:anim calcmode="lin" valueType="num">
                                      <p:cBhvr additive="base">
                                        <p:cTn id="134" dur="500" fill="hold"/>
                                        <p:tgtEl>
                                          <p:spTgt spid="310"/>
                                        </p:tgtEl>
                                        <p:attrNameLst>
                                          <p:attrName>ppt_y</p:attrName>
                                        </p:attrNameLst>
                                      </p:cBhvr>
                                      <p:tavLst>
                                        <p:tav tm="0">
                                          <p:val>
                                            <p:strVal val="0-#ppt_h/2"/>
                                          </p:val>
                                        </p:tav>
                                        <p:tav tm="100000">
                                          <p:val>
                                            <p:strVal val="#ppt_y"/>
                                          </p:val>
                                        </p:tav>
                                      </p:tavLst>
                                    </p:anim>
                                  </p:childTnLst>
                                </p:cTn>
                              </p:par>
                            </p:childTnLst>
                          </p:cTn>
                        </p:par>
                      </p:childTnLst>
                    </p:cTn>
                  </p:par>
                  <p:par>
                    <p:cTn id="135" fill="hold">
                      <p:stCondLst>
                        <p:cond delay="indefinite"/>
                      </p:stCondLst>
                      <p:childTnLst>
                        <p:par>
                          <p:cTn id="136" fill="hold">
                            <p:stCondLst>
                              <p:cond delay="0"/>
                            </p:stCondLst>
                            <p:childTnLst>
                              <p:par>
                                <p:cTn id="137" presetID="2" presetClass="entr" presetSubtype="1" fill="hold" nodeType="clickEffect">
                                  <p:stCondLst>
                                    <p:cond delay="0"/>
                                  </p:stCondLst>
                                  <p:childTnLst>
                                    <p:set>
                                      <p:cBhvr>
                                        <p:cTn id="138" dur="1" fill="hold">
                                          <p:stCondLst>
                                            <p:cond delay="0"/>
                                          </p:stCondLst>
                                        </p:cTn>
                                        <p:tgtEl>
                                          <p:spTgt spid="298"/>
                                        </p:tgtEl>
                                        <p:attrNameLst>
                                          <p:attrName>style.visibility</p:attrName>
                                        </p:attrNameLst>
                                      </p:cBhvr>
                                      <p:to>
                                        <p:strVal val="visible"/>
                                      </p:to>
                                    </p:set>
                                    <p:anim calcmode="lin" valueType="num">
                                      <p:cBhvr additive="base">
                                        <p:cTn id="139" dur="500" fill="hold"/>
                                        <p:tgtEl>
                                          <p:spTgt spid="298"/>
                                        </p:tgtEl>
                                        <p:attrNameLst>
                                          <p:attrName>ppt_x</p:attrName>
                                        </p:attrNameLst>
                                      </p:cBhvr>
                                      <p:tavLst>
                                        <p:tav tm="0">
                                          <p:val>
                                            <p:strVal val="#ppt_x"/>
                                          </p:val>
                                        </p:tav>
                                        <p:tav tm="100000">
                                          <p:val>
                                            <p:strVal val="#ppt_x"/>
                                          </p:val>
                                        </p:tav>
                                      </p:tavLst>
                                    </p:anim>
                                    <p:anim calcmode="lin" valueType="num">
                                      <p:cBhvr additive="base">
                                        <p:cTn id="140" dur="500" fill="hold"/>
                                        <p:tgtEl>
                                          <p:spTgt spid="298"/>
                                        </p:tgtEl>
                                        <p:attrNameLst>
                                          <p:attrName>ppt_y</p:attrName>
                                        </p:attrNameLst>
                                      </p:cBhvr>
                                      <p:tavLst>
                                        <p:tav tm="0">
                                          <p:val>
                                            <p:strVal val="0-#ppt_h/2"/>
                                          </p:val>
                                        </p:tav>
                                        <p:tav tm="100000">
                                          <p:val>
                                            <p:strVal val="#ppt_y"/>
                                          </p:val>
                                        </p:tav>
                                      </p:tavLst>
                                    </p:anim>
                                  </p:childTnLst>
                                </p:cTn>
                              </p:par>
                              <p:par>
                                <p:cTn id="141" presetID="2" presetClass="entr" presetSubtype="1" fill="hold" grpId="0" nodeType="withEffect">
                                  <p:stCondLst>
                                    <p:cond delay="0"/>
                                  </p:stCondLst>
                                  <p:childTnLst>
                                    <p:set>
                                      <p:cBhvr>
                                        <p:cTn id="142" dur="1" fill="hold">
                                          <p:stCondLst>
                                            <p:cond delay="0"/>
                                          </p:stCondLst>
                                        </p:cTn>
                                        <p:tgtEl>
                                          <p:spTgt spid="311"/>
                                        </p:tgtEl>
                                        <p:attrNameLst>
                                          <p:attrName>style.visibility</p:attrName>
                                        </p:attrNameLst>
                                      </p:cBhvr>
                                      <p:to>
                                        <p:strVal val="visible"/>
                                      </p:to>
                                    </p:set>
                                    <p:anim calcmode="lin" valueType="num">
                                      <p:cBhvr additive="base">
                                        <p:cTn id="143" dur="500" fill="hold"/>
                                        <p:tgtEl>
                                          <p:spTgt spid="311"/>
                                        </p:tgtEl>
                                        <p:attrNameLst>
                                          <p:attrName>ppt_x</p:attrName>
                                        </p:attrNameLst>
                                      </p:cBhvr>
                                      <p:tavLst>
                                        <p:tav tm="0">
                                          <p:val>
                                            <p:strVal val="#ppt_x"/>
                                          </p:val>
                                        </p:tav>
                                        <p:tav tm="100000">
                                          <p:val>
                                            <p:strVal val="#ppt_x"/>
                                          </p:val>
                                        </p:tav>
                                      </p:tavLst>
                                    </p:anim>
                                    <p:anim calcmode="lin" valueType="num">
                                      <p:cBhvr additive="base">
                                        <p:cTn id="144" dur="500" fill="hold"/>
                                        <p:tgtEl>
                                          <p:spTgt spid="311"/>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302" grpId="0"/>
      <p:bldP spid="303" grpId="0"/>
      <p:bldP spid="304" grpId="0"/>
      <p:bldP spid="305" grpId="0"/>
      <p:bldP spid="306" grpId="0"/>
      <p:bldP spid="307" grpId="0"/>
      <p:bldP spid="308" grpId="0"/>
      <p:bldP spid="309" grpId="0"/>
      <p:bldP spid="310" grpId="0"/>
      <p:bldP spid="31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233E9F6-69F3-FE1F-3DEB-C011EDE12420}"/>
              </a:ext>
            </a:extLst>
          </p:cNvPr>
          <p:cNvSpPr txBox="1"/>
          <p:nvPr/>
        </p:nvSpPr>
        <p:spPr>
          <a:xfrm>
            <a:off x="-66479" y="805882"/>
            <a:ext cx="9057288" cy="3554819"/>
          </a:xfrm>
          <a:prstGeom prst="rect">
            <a:avLst/>
          </a:prstGeom>
          <a:noFill/>
        </p:spPr>
        <p:txBody>
          <a:bodyPr wrap="none" rtlCol="0">
            <a:spAutoFit/>
          </a:bodyPr>
          <a:lstStyle/>
          <a:p>
            <a:pPr algn="ctr" defTabSz="685800" fontAlgn="auto">
              <a:spcBef>
                <a:spcPts val="0"/>
              </a:spcBef>
              <a:spcAft>
                <a:spcPts val="0"/>
              </a:spcAft>
            </a:pPr>
            <a:r>
              <a:rPr lang="en-US" sz="7500" dirty="0">
                <a:solidFill>
                  <a:prstClr val="white"/>
                </a:solidFill>
                <a:latin typeface="Nunito Sans" pitchFamily="2" charset="77"/>
                <a:ea typeface="+mn-ea"/>
                <a:cs typeface="Calibri" panose="020F0502020204030204" pitchFamily="34" charset="0"/>
              </a:rPr>
              <a:t>20.000+</a:t>
            </a:r>
            <a:r>
              <a:rPr lang="en-SE" sz="7500" dirty="0">
                <a:solidFill>
                  <a:prstClr val="white"/>
                </a:solidFill>
                <a:latin typeface="Nunito Sans" pitchFamily="2" charset="77"/>
                <a:ea typeface="+mn-ea"/>
                <a:cs typeface="Calibri" panose="020F0502020204030204" pitchFamily="34" charset="0"/>
              </a:rPr>
              <a:t> </a:t>
            </a:r>
            <a:r>
              <a:rPr lang="en-US" sz="7500" dirty="0" err="1">
                <a:solidFill>
                  <a:prstClr val="white"/>
                </a:solidFill>
                <a:latin typeface="Nunito Sans" pitchFamily="2" charset="77"/>
                <a:ea typeface="+mn-ea"/>
                <a:cs typeface="Calibri" panose="020F0502020204030204" pitchFamily="34" charset="0"/>
              </a:rPr>
              <a:t>traitements</a:t>
            </a:r>
            <a:endParaRPr lang="en-US" sz="7500" dirty="0">
              <a:solidFill>
                <a:prstClr val="white"/>
              </a:solidFill>
              <a:latin typeface="Nunito Sans" pitchFamily="2" charset="77"/>
              <a:ea typeface="+mn-ea"/>
              <a:cs typeface="Calibri" panose="020F0502020204030204" pitchFamily="34" charset="0"/>
            </a:endParaRPr>
          </a:p>
          <a:p>
            <a:pPr algn="ctr" defTabSz="685800" fontAlgn="auto">
              <a:spcBef>
                <a:spcPts val="0"/>
              </a:spcBef>
              <a:spcAft>
                <a:spcPts val="0"/>
              </a:spcAft>
            </a:pPr>
            <a:r>
              <a:rPr lang="en-US" sz="7500" dirty="0">
                <a:solidFill>
                  <a:prstClr val="white"/>
                </a:solidFill>
                <a:latin typeface="Nunito Sans" pitchFamily="2" charset="77"/>
                <a:ea typeface="+mn-ea"/>
                <a:cs typeface="Calibri" panose="020F0502020204030204" pitchFamily="34" charset="0"/>
              </a:rPr>
              <a:t>des</a:t>
            </a:r>
            <a:endParaRPr lang="en-SE" sz="7500" dirty="0">
              <a:solidFill>
                <a:prstClr val="white"/>
              </a:solidFill>
              <a:latin typeface="Nunito Sans" pitchFamily="2" charset="77"/>
              <a:ea typeface="+mn-ea"/>
              <a:cs typeface="Calibri" panose="020F0502020204030204" pitchFamily="34" charset="0"/>
            </a:endParaRPr>
          </a:p>
          <a:p>
            <a:pPr algn="ctr" defTabSz="685800" fontAlgn="auto">
              <a:spcBef>
                <a:spcPts val="0"/>
              </a:spcBef>
              <a:spcAft>
                <a:spcPts val="0"/>
              </a:spcAft>
            </a:pPr>
            <a:r>
              <a:rPr lang="en-US" sz="7500" dirty="0">
                <a:solidFill>
                  <a:prstClr val="white"/>
                </a:solidFill>
                <a:latin typeface="Nunito Sans" pitchFamily="2" charset="77"/>
                <a:ea typeface="+mn-ea"/>
                <a:cs typeface="Calibri" panose="020F0502020204030204" pitchFamily="34" charset="0"/>
              </a:rPr>
              <a:t>100+</a:t>
            </a:r>
            <a:r>
              <a:rPr lang="en-SE" sz="7500" dirty="0">
                <a:solidFill>
                  <a:prstClr val="white"/>
                </a:solidFill>
                <a:latin typeface="Nunito Sans" pitchFamily="2" charset="77"/>
                <a:ea typeface="+mn-ea"/>
                <a:cs typeface="Calibri" panose="020F0502020204030204" pitchFamily="34" charset="0"/>
              </a:rPr>
              <a:t> </a:t>
            </a:r>
            <a:r>
              <a:rPr lang="en-US" sz="7500" dirty="0">
                <a:solidFill>
                  <a:prstClr val="white"/>
                </a:solidFill>
                <a:latin typeface="Nunito Sans" pitchFamily="2" charset="77"/>
                <a:ea typeface="+mn-ea"/>
                <a:cs typeface="Calibri" panose="020F0502020204030204" pitchFamily="34" charset="0"/>
              </a:rPr>
              <a:t>pays</a:t>
            </a:r>
          </a:p>
        </p:txBody>
      </p:sp>
    </p:spTree>
    <p:extLst>
      <p:ext uri="{BB962C8B-B14F-4D97-AF65-F5344CB8AC3E}">
        <p14:creationId xmlns:p14="http://schemas.microsoft.com/office/powerpoint/2010/main" val="230278579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144000" cy="51435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a:effectLst>
            <a:softEdge rad="12700"/>
          </a:effectLst>
        </p:spPr>
        <p:txBody>
          <a:bodyPr/>
          <a:lstStyle/>
          <a:p>
            <a:pPr defTabSz="685800" fontAlgn="auto">
              <a:spcBef>
                <a:spcPts val="0"/>
              </a:spcBef>
              <a:spcAft>
                <a:spcPts val="0"/>
              </a:spcAft>
            </a:pPr>
            <a:endParaRPr lang="en-US" sz="1350">
              <a:solidFill>
                <a:srgbClr val="171616"/>
              </a:solidFill>
              <a:latin typeface="Nunito sans regular"/>
              <a:ea typeface="+mn-ea"/>
            </a:endParaRPr>
          </a:p>
        </p:txBody>
      </p:sp>
      <p:pic>
        <p:nvPicPr>
          <p:cNvPr id="3" name="Picture 2">
            <a:extLst>
              <a:ext uri="{FF2B5EF4-FFF2-40B4-BE49-F238E27FC236}">
                <a16:creationId xmlns:a16="http://schemas.microsoft.com/office/drawing/2014/main" id="{85253B0C-F2D7-9F7C-ECFE-9CCE1945C360}"/>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7584333" y="4786251"/>
            <a:ext cx="1559667" cy="3001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A912255-65FC-E71E-66F0-73C01CD6BCE8}"/>
              </a:ext>
            </a:extLst>
          </p:cNvPr>
          <p:cNvSpPr txBox="1"/>
          <p:nvPr/>
        </p:nvSpPr>
        <p:spPr>
          <a:xfrm>
            <a:off x="1066072" y="312472"/>
            <a:ext cx="7011856" cy="4674357"/>
          </a:xfrm>
          <a:prstGeom prst="rect">
            <a:avLst/>
          </a:prstGeom>
          <a:noFill/>
        </p:spPr>
        <p:txBody>
          <a:bodyPr wrap="none" rtlCol="0">
            <a:spAutoFit/>
          </a:bodyPr>
          <a:lstStyle/>
          <a:p>
            <a:pPr algn="ctr" defTabSz="685800" fontAlgn="auto">
              <a:spcBef>
                <a:spcPts val="0"/>
              </a:spcBef>
              <a:spcAft>
                <a:spcPts val="0"/>
              </a:spcAft>
            </a:pPr>
            <a:r>
              <a:rPr lang="en-SE" sz="7200" dirty="0">
                <a:solidFill>
                  <a:prstClr val="white"/>
                </a:solidFill>
                <a:latin typeface="Nunito Sans" pitchFamily="2" charset="77"/>
                <a:ea typeface="+mn-ea"/>
                <a:cs typeface="Calibri" panose="020F0502020204030204" pitchFamily="34" charset="0"/>
              </a:rPr>
              <a:t>une plateform </a:t>
            </a:r>
            <a:endParaRPr lang="en-US" sz="7200" dirty="0">
              <a:solidFill>
                <a:prstClr val="white"/>
              </a:solidFill>
              <a:latin typeface="Nunito Sans" pitchFamily="2" charset="77"/>
              <a:ea typeface="+mn-ea"/>
              <a:cs typeface="Calibri" panose="020F0502020204030204" pitchFamily="34" charset="0"/>
            </a:endParaRPr>
          </a:p>
          <a:p>
            <a:pPr algn="ctr" defTabSz="685800" fontAlgn="auto">
              <a:spcBef>
                <a:spcPts val="0"/>
              </a:spcBef>
              <a:spcAft>
                <a:spcPts val="0"/>
              </a:spcAft>
            </a:pPr>
            <a:r>
              <a:rPr lang="en-SE" sz="7200" dirty="0">
                <a:solidFill>
                  <a:prstClr val="white"/>
                </a:solidFill>
                <a:latin typeface="Nunito Sans" pitchFamily="2" charset="77"/>
                <a:ea typeface="+mn-ea"/>
                <a:cs typeface="Calibri" panose="020F0502020204030204" pitchFamily="34" charset="0"/>
              </a:rPr>
              <a:t>de réservation</a:t>
            </a:r>
          </a:p>
          <a:p>
            <a:pPr algn="ctr" defTabSz="685800" fontAlgn="auto">
              <a:spcBef>
                <a:spcPts val="0"/>
              </a:spcBef>
              <a:spcAft>
                <a:spcPts val="0"/>
              </a:spcAft>
            </a:pPr>
            <a:endParaRPr lang="en-US" sz="4125" dirty="0">
              <a:solidFill>
                <a:prstClr val="white"/>
              </a:solidFill>
              <a:latin typeface="Nunito Sans" pitchFamily="2" charset="77"/>
              <a:ea typeface="+mn-ea"/>
              <a:cs typeface="Calibri" panose="020F0502020204030204" pitchFamily="34" charset="0"/>
            </a:endParaRPr>
          </a:p>
          <a:p>
            <a:pPr algn="ctr" defTabSz="685800" fontAlgn="auto">
              <a:spcBef>
                <a:spcPts val="0"/>
              </a:spcBef>
              <a:spcAft>
                <a:spcPts val="0"/>
              </a:spcAft>
            </a:pPr>
            <a:r>
              <a:rPr lang="en-SE" sz="4125" dirty="0">
                <a:solidFill>
                  <a:prstClr val="white"/>
                </a:solidFill>
                <a:latin typeface="Nunito Sans" pitchFamily="2" charset="77"/>
                <a:ea typeface="+mn-ea"/>
                <a:cs typeface="Calibri" panose="020F0502020204030204" pitchFamily="34" charset="0"/>
              </a:rPr>
              <a:t>intuiti</a:t>
            </a:r>
            <a:r>
              <a:rPr lang="en-US" sz="4125" dirty="0" err="1">
                <a:solidFill>
                  <a:prstClr val="white"/>
                </a:solidFill>
                <a:latin typeface="Nunito Sans" pitchFamily="2" charset="77"/>
                <a:ea typeface="+mn-ea"/>
                <a:cs typeface="Calibri" panose="020F0502020204030204" pitchFamily="34" charset="0"/>
              </a:rPr>
              <a:t>ve</a:t>
            </a:r>
            <a:r>
              <a:rPr lang="en-SE" sz="4125" dirty="0">
                <a:solidFill>
                  <a:prstClr val="white"/>
                </a:solidFill>
                <a:latin typeface="Nunito Sans" pitchFamily="2" charset="77"/>
                <a:ea typeface="+mn-ea"/>
                <a:cs typeface="Calibri" panose="020F0502020204030204" pitchFamily="34" charset="0"/>
              </a:rPr>
              <a:t>, </a:t>
            </a:r>
            <a:r>
              <a:rPr lang="en-US" sz="4125" dirty="0" err="1">
                <a:solidFill>
                  <a:prstClr val="white"/>
                </a:solidFill>
                <a:latin typeface="Nunito Sans" pitchFamily="2" charset="77"/>
                <a:ea typeface="+mn-ea"/>
                <a:cs typeface="Calibri" panose="020F0502020204030204" pitchFamily="34" charset="0"/>
              </a:rPr>
              <a:t>dynamique</a:t>
            </a:r>
            <a:r>
              <a:rPr lang="en-US" sz="4125" dirty="0">
                <a:solidFill>
                  <a:prstClr val="white"/>
                </a:solidFill>
                <a:latin typeface="Nunito Sans" pitchFamily="2" charset="77"/>
                <a:ea typeface="+mn-ea"/>
                <a:cs typeface="Calibri" panose="020F0502020204030204" pitchFamily="34" charset="0"/>
              </a:rPr>
              <a:t>, </a:t>
            </a:r>
          </a:p>
          <a:p>
            <a:pPr algn="ctr" defTabSz="685800" fontAlgn="auto">
              <a:spcBef>
                <a:spcPts val="0"/>
              </a:spcBef>
              <a:spcAft>
                <a:spcPts val="0"/>
              </a:spcAft>
            </a:pPr>
            <a:r>
              <a:rPr lang="fr-FR" sz="4125" dirty="0">
                <a:solidFill>
                  <a:prstClr val="white"/>
                </a:solidFill>
                <a:latin typeface="Nunito Sans" pitchFamily="2" charset="77"/>
                <a:ea typeface="+mn-ea"/>
                <a:cs typeface="Calibri" panose="020F0502020204030204" pitchFamily="34" charset="0"/>
              </a:rPr>
              <a:t>à la pointe de la technologie</a:t>
            </a:r>
            <a:r>
              <a:rPr lang="en-SE" sz="4125" dirty="0">
                <a:solidFill>
                  <a:prstClr val="white"/>
                </a:solidFill>
                <a:latin typeface="Nunito Sans" pitchFamily="2" charset="77"/>
                <a:ea typeface="+mn-ea"/>
                <a:cs typeface="Calibri" panose="020F0502020204030204" pitchFamily="34" charset="0"/>
              </a:rPr>
              <a:t> </a:t>
            </a:r>
          </a:p>
          <a:p>
            <a:pPr algn="ctr" defTabSz="685800" fontAlgn="auto">
              <a:spcBef>
                <a:spcPts val="0"/>
              </a:spcBef>
              <a:spcAft>
                <a:spcPts val="0"/>
              </a:spcAft>
            </a:pPr>
            <a:r>
              <a:rPr lang="en-SE" sz="3000" b="1" dirty="0">
                <a:solidFill>
                  <a:prstClr val="white"/>
                </a:solidFill>
                <a:latin typeface="Nunito Sans" pitchFamily="2" charset="77"/>
                <a:ea typeface="+mn-ea"/>
                <a:cs typeface="Calibri" panose="020F0502020204030204" pitchFamily="34" charset="0"/>
              </a:rPr>
              <a:t> </a:t>
            </a:r>
          </a:p>
        </p:txBody>
      </p:sp>
    </p:spTree>
    <p:extLst>
      <p:ext uri="{BB962C8B-B14F-4D97-AF65-F5344CB8AC3E}">
        <p14:creationId xmlns:p14="http://schemas.microsoft.com/office/powerpoint/2010/main" val="301937851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230E6E6-42AA-4541-9BF6-0DD544F3F5EE}"/>
              </a:ext>
            </a:extLst>
          </p:cNvPr>
          <p:cNvPicPr>
            <a:picLocks noChangeAspect="1"/>
          </p:cNvPicPr>
          <p:nvPr/>
        </p:nvPicPr>
        <p:blipFill rotWithShape="1">
          <a:blip r:embed="rId3">
            <a:extLst>
              <a:ext uri="{28A0092B-C50C-407E-A947-70E740481C1C}">
                <a14:useLocalDpi xmlns:a14="http://schemas.microsoft.com/office/drawing/2010/main" val="0"/>
              </a:ext>
            </a:extLst>
          </a:blip>
          <a:srcRect l="8479" t="19161" r="8464" b="25109"/>
          <a:stretch/>
        </p:blipFill>
        <p:spPr>
          <a:xfrm>
            <a:off x="1" y="0"/>
            <a:ext cx="9154532" cy="5143500"/>
          </a:xfrm>
          <a:prstGeom prst="rect">
            <a:avLst/>
          </a:prstGeom>
        </p:spPr>
      </p:pic>
      <p:sp>
        <p:nvSpPr>
          <p:cNvPr id="11" name="TextBox 10">
            <a:extLst>
              <a:ext uri="{FF2B5EF4-FFF2-40B4-BE49-F238E27FC236}">
                <a16:creationId xmlns:a16="http://schemas.microsoft.com/office/drawing/2014/main" id="{A6E8B251-AA3B-4B8A-9759-9DD5E7371917}"/>
              </a:ext>
            </a:extLst>
          </p:cNvPr>
          <p:cNvSpPr txBox="1"/>
          <p:nvPr/>
        </p:nvSpPr>
        <p:spPr>
          <a:xfrm>
            <a:off x="504026" y="1295960"/>
            <a:ext cx="2057202" cy="2977738"/>
          </a:xfrm>
          <a:prstGeom prst="rect">
            <a:avLst/>
          </a:prstGeom>
          <a:noFill/>
        </p:spPr>
        <p:txBody>
          <a:bodyPr wrap="square" rtlCol="0">
            <a:spAutoFit/>
          </a:bodyPr>
          <a:lstStyle/>
          <a:p>
            <a:pPr defTabSz="685800" fontAlgn="auto">
              <a:spcBef>
                <a:spcPts val="0"/>
              </a:spcBef>
              <a:spcAft>
                <a:spcPts val="0"/>
              </a:spcAft>
            </a:pPr>
            <a:r>
              <a:rPr lang="en-US" sz="18750" dirty="0">
                <a:solidFill>
                  <a:srgbClr val="DB256E"/>
                </a:solidFill>
                <a:latin typeface="Nunito sans regular"/>
                <a:ea typeface="+mn-ea"/>
              </a:rPr>
              <a:t>9</a:t>
            </a:r>
            <a:endParaRPr lang="el-GR" sz="18750" dirty="0">
              <a:solidFill>
                <a:srgbClr val="DB256E"/>
              </a:solidFill>
              <a:latin typeface="Nunito sans regular"/>
              <a:ea typeface="+mn-ea"/>
            </a:endParaRPr>
          </a:p>
        </p:txBody>
      </p:sp>
      <p:sp>
        <p:nvSpPr>
          <p:cNvPr id="12" name="TextBox 11">
            <a:extLst>
              <a:ext uri="{FF2B5EF4-FFF2-40B4-BE49-F238E27FC236}">
                <a16:creationId xmlns:a16="http://schemas.microsoft.com/office/drawing/2014/main" id="{97A4819C-E08F-405E-A80F-3C97D57F28B4}"/>
              </a:ext>
            </a:extLst>
          </p:cNvPr>
          <p:cNvSpPr txBox="1"/>
          <p:nvPr/>
        </p:nvSpPr>
        <p:spPr>
          <a:xfrm>
            <a:off x="504026" y="4002159"/>
            <a:ext cx="3442233" cy="900246"/>
          </a:xfrm>
          <a:prstGeom prst="rect">
            <a:avLst/>
          </a:prstGeom>
          <a:noFill/>
        </p:spPr>
        <p:txBody>
          <a:bodyPr wrap="square" rtlCol="0">
            <a:spAutoFit/>
          </a:bodyPr>
          <a:lstStyle/>
          <a:p>
            <a:pPr defTabSz="685800" fontAlgn="auto">
              <a:spcBef>
                <a:spcPts val="0"/>
              </a:spcBef>
              <a:spcAft>
                <a:spcPts val="0"/>
              </a:spcAft>
            </a:pPr>
            <a:r>
              <a:rPr lang="en-US" sz="5250" dirty="0" err="1">
                <a:solidFill>
                  <a:srgbClr val="DB256E"/>
                </a:solidFill>
                <a:latin typeface="Nunito sans regular"/>
                <a:ea typeface="+mn-ea"/>
              </a:rPr>
              <a:t>langues</a:t>
            </a:r>
            <a:endParaRPr lang="el-GR" sz="5250" dirty="0">
              <a:solidFill>
                <a:srgbClr val="DB256E"/>
              </a:solidFill>
              <a:latin typeface="Nunito sans regular"/>
              <a:ea typeface="+mn-ea"/>
            </a:endParaRPr>
          </a:p>
        </p:txBody>
      </p:sp>
      <p:pic>
        <p:nvPicPr>
          <p:cNvPr id="2" name="Picture 1">
            <a:extLst>
              <a:ext uri="{FF2B5EF4-FFF2-40B4-BE49-F238E27FC236}">
                <a16:creationId xmlns:a16="http://schemas.microsoft.com/office/drawing/2014/main" id="{DA66A1CA-9DFA-D38D-C1C8-B7CF9485E3FD}"/>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7377657" y="4759928"/>
            <a:ext cx="1665386" cy="238789"/>
          </a:xfrm>
          <a:prstGeom prst="rect">
            <a:avLst/>
          </a:prstGeom>
        </p:spPr>
      </p:pic>
      <p:pic>
        <p:nvPicPr>
          <p:cNvPr id="4" name="Picture 3">
            <a:extLst>
              <a:ext uri="{FF2B5EF4-FFF2-40B4-BE49-F238E27FC236}">
                <a16:creationId xmlns:a16="http://schemas.microsoft.com/office/drawing/2014/main" id="{62BAFD0B-BD7B-ECA6-F3D6-FBECBF3C5ACC}"/>
              </a:ext>
            </a:extLst>
          </p:cNvPr>
          <p:cNvPicPr>
            <a:picLocks noChangeAspect="1"/>
          </p:cNvPicPr>
          <p:nvPr/>
        </p:nvPicPr>
        <p:blipFill rotWithShape="1">
          <a:blip r:embed="rId5"/>
          <a:srcRect l="17847" t="4076" b="5255"/>
          <a:stretch/>
        </p:blipFill>
        <p:spPr>
          <a:xfrm>
            <a:off x="2561227" y="745744"/>
            <a:ext cx="4021547" cy="2677589"/>
          </a:xfrm>
          <a:prstGeom prst="rect">
            <a:avLst/>
          </a:prstGeom>
        </p:spPr>
      </p:pic>
      <p:sp>
        <p:nvSpPr>
          <p:cNvPr id="10" name="Rectangle 9">
            <a:extLst>
              <a:ext uri="{FF2B5EF4-FFF2-40B4-BE49-F238E27FC236}">
                <a16:creationId xmlns:a16="http://schemas.microsoft.com/office/drawing/2014/main" id="{C11797CE-CF58-4663-A7AC-6AA0130E4C81}"/>
              </a:ext>
            </a:extLst>
          </p:cNvPr>
          <p:cNvSpPr/>
          <p:nvPr/>
        </p:nvSpPr>
        <p:spPr>
          <a:xfrm>
            <a:off x="2550694" y="745744"/>
            <a:ext cx="4042612" cy="2677589"/>
          </a:xfrm>
          <a:prstGeom prst="rect">
            <a:avLst/>
          </a:prstGeom>
          <a:solidFill>
            <a:schemeClr val="accent2">
              <a:alpha val="66000"/>
            </a:schemeClr>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defTabSz="685800" fontAlgn="auto">
              <a:spcBef>
                <a:spcPts val="0"/>
              </a:spcBef>
              <a:spcAft>
                <a:spcPts val="0"/>
              </a:spcAft>
            </a:pPr>
            <a:endParaRPr lang="el-GR" sz="1350">
              <a:solidFill>
                <a:prstClr val="white"/>
              </a:solidFill>
              <a:latin typeface="Nunito sans regular"/>
            </a:endParaRPr>
          </a:p>
        </p:txBody>
      </p:sp>
      <p:pic>
        <p:nvPicPr>
          <p:cNvPr id="8" name="Picture 7">
            <a:extLst>
              <a:ext uri="{FF2B5EF4-FFF2-40B4-BE49-F238E27FC236}">
                <a16:creationId xmlns:a16="http://schemas.microsoft.com/office/drawing/2014/main" id="{D734A3AF-4122-20C8-2533-69243F75BBAA}"/>
              </a:ext>
            </a:extLst>
          </p:cNvPr>
          <p:cNvPicPr>
            <a:picLocks noChangeAspect="1"/>
          </p:cNvPicPr>
          <p:nvPr/>
        </p:nvPicPr>
        <p:blipFill>
          <a:blip r:embed="rId6"/>
          <a:stretch>
            <a:fillRect/>
          </a:stretch>
        </p:blipFill>
        <p:spPr>
          <a:xfrm>
            <a:off x="2892916" y="1733603"/>
            <a:ext cx="3245278" cy="1154605"/>
          </a:xfrm>
          <a:prstGeom prst="rect">
            <a:avLst/>
          </a:prstGeom>
        </p:spPr>
      </p:pic>
    </p:spTree>
    <p:extLst>
      <p:ext uri="{BB962C8B-B14F-4D97-AF65-F5344CB8AC3E}">
        <p14:creationId xmlns:p14="http://schemas.microsoft.com/office/powerpoint/2010/main" val="372716680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68320421-CBED-439F-B4E1-02EBAB1D3634}"/>
              </a:ext>
            </a:extLst>
          </p:cNvPr>
          <p:cNvPicPr>
            <a:picLocks noChangeAspect="1"/>
          </p:cNvPicPr>
          <p:nvPr/>
        </p:nvPicPr>
        <p:blipFill rotWithShape="1">
          <a:blip r:embed="rId3">
            <a:extLst>
              <a:ext uri="{28A0092B-C50C-407E-A947-70E740481C1C}">
                <a14:useLocalDpi xmlns:a14="http://schemas.microsoft.com/office/drawing/2010/main" val="0"/>
              </a:ext>
            </a:extLst>
          </a:blip>
          <a:srcRect l="-119" t="25749" r="29053" b="25639"/>
          <a:stretch/>
        </p:blipFill>
        <p:spPr>
          <a:xfrm>
            <a:off x="-39674" y="0"/>
            <a:ext cx="9183674" cy="5243513"/>
          </a:xfrm>
          <a:prstGeom prst="rect">
            <a:avLst/>
          </a:prstGeom>
        </p:spPr>
      </p:pic>
      <p:grpSp>
        <p:nvGrpSpPr>
          <p:cNvPr id="4" name="Group 3">
            <a:extLst>
              <a:ext uri="{FF2B5EF4-FFF2-40B4-BE49-F238E27FC236}">
                <a16:creationId xmlns:a16="http://schemas.microsoft.com/office/drawing/2014/main" id="{A8CF791C-80C1-A057-A252-EC3E49FB23A8}"/>
              </a:ext>
            </a:extLst>
          </p:cNvPr>
          <p:cNvGrpSpPr/>
          <p:nvPr/>
        </p:nvGrpSpPr>
        <p:grpSpPr>
          <a:xfrm>
            <a:off x="6200729" y="1"/>
            <a:ext cx="2852531" cy="4787702"/>
            <a:chOff x="8826833" y="-761239"/>
            <a:chExt cx="3295772" cy="4004447"/>
          </a:xfrm>
        </p:grpSpPr>
        <p:sp>
          <p:nvSpPr>
            <p:cNvPr id="5" name="TextBox 4">
              <a:extLst>
                <a:ext uri="{FF2B5EF4-FFF2-40B4-BE49-F238E27FC236}">
                  <a16:creationId xmlns:a16="http://schemas.microsoft.com/office/drawing/2014/main" id="{3BB0A2FF-7C17-435B-A80B-36D10996F921}"/>
                </a:ext>
              </a:extLst>
            </p:cNvPr>
            <p:cNvSpPr txBox="1"/>
            <p:nvPr/>
          </p:nvSpPr>
          <p:spPr>
            <a:xfrm>
              <a:off x="9035803" y="699029"/>
              <a:ext cx="2255893" cy="617821"/>
            </a:xfrm>
            <a:prstGeom prst="rect">
              <a:avLst/>
            </a:prstGeom>
            <a:noFill/>
          </p:spPr>
          <p:txBody>
            <a:bodyPr wrap="square" rtlCol="0">
              <a:spAutoFit/>
            </a:bodyPr>
            <a:lstStyle/>
            <a:p>
              <a:pPr defTabSz="685800" fontAlgn="auto">
                <a:spcBef>
                  <a:spcPts val="0"/>
                </a:spcBef>
                <a:spcAft>
                  <a:spcPts val="0"/>
                </a:spcAft>
              </a:pPr>
              <a:r>
                <a:rPr lang="en-US" sz="2100" dirty="0">
                  <a:solidFill>
                    <a:srgbClr val="254A6E"/>
                  </a:solidFill>
                  <a:latin typeface="Nunito sans regular"/>
                  <a:ea typeface="+mn-ea"/>
                </a:rPr>
                <a:t>1. Se connecter</a:t>
              </a:r>
              <a:endParaRPr lang="el-GR" sz="2100" dirty="0">
                <a:solidFill>
                  <a:srgbClr val="254A6E"/>
                </a:solidFill>
                <a:latin typeface="Nunito sans regular"/>
                <a:ea typeface="+mn-ea"/>
              </a:endParaRPr>
            </a:p>
          </p:txBody>
        </p:sp>
        <p:sp>
          <p:nvSpPr>
            <p:cNvPr id="6" name="TextBox 5">
              <a:extLst>
                <a:ext uri="{FF2B5EF4-FFF2-40B4-BE49-F238E27FC236}">
                  <a16:creationId xmlns:a16="http://schemas.microsoft.com/office/drawing/2014/main" id="{B7103CC3-D4FB-44F4-81B6-0D46A604BFCC}"/>
                </a:ext>
              </a:extLst>
            </p:cNvPr>
            <p:cNvSpPr txBox="1"/>
            <p:nvPr/>
          </p:nvSpPr>
          <p:spPr>
            <a:xfrm>
              <a:off x="9025920" y="1178411"/>
              <a:ext cx="3041168" cy="1158414"/>
            </a:xfrm>
            <a:prstGeom prst="rect">
              <a:avLst/>
            </a:prstGeom>
            <a:noFill/>
          </p:spPr>
          <p:txBody>
            <a:bodyPr wrap="square" rtlCol="0">
              <a:spAutoFit/>
            </a:bodyPr>
            <a:lstStyle/>
            <a:p>
              <a:pPr defTabSz="685800" fontAlgn="auto">
                <a:spcBef>
                  <a:spcPts val="0"/>
                </a:spcBef>
                <a:spcAft>
                  <a:spcPts val="0"/>
                </a:spcAft>
              </a:pPr>
              <a:r>
                <a:rPr lang="en-US" sz="2100" dirty="0">
                  <a:solidFill>
                    <a:srgbClr val="254A6E"/>
                  </a:solidFill>
                  <a:latin typeface="Nunito sans regular"/>
                  <a:ea typeface="+mn-ea"/>
                </a:rPr>
                <a:t>2. </a:t>
              </a:r>
              <a:r>
                <a:rPr lang="fr-FR" sz="2100" dirty="0">
                  <a:solidFill>
                    <a:srgbClr val="254A6E"/>
                  </a:solidFill>
                  <a:latin typeface="Nunito sans regular"/>
                  <a:ea typeface="+mn-ea"/>
                </a:rPr>
                <a:t>Sélectionner la clinique et les dates de traitement</a:t>
              </a:r>
            </a:p>
            <a:p>
              <a:pPr defTabSz="685800" fontAlgn="auto">
                <a:spcBef>
                  <a:spcPts val="0"/>
                </a:spcBef>
                <a:spcAft>
                  <a:spcPts val="0"/>
                </a:spcAft>
              </a:pPr>
              <a:r>
                <a:rPr lang="fr-FR" sz="2100" dirty="0">
                  <a:solidFill>
                    <a:srgbClr val="254A6E"/>
                  </a:solidFill>
                  <a:latin typeface="Nunito sans regular"/>
                  <a:ea typeface="+mn-ea"/>
                </a:rPr>
                <a:t> </a:t>
              </a:r>
              <a:endParaRPr lang="el-GR" sz="2100" dirty="0">
                <a:solidFill>
                  <a:srgbClr val="254A6E"/>
                </a:solidFill>
                <a:latin typeface="Nunito sans regular"/>
                <a:ea typeface="+mn-ea"/>
              </a:endParaRPr>
            </a:p>
          </p:txBody>
        </p:sp>
        <p:sp>
          <p:nvSpPr>
            <p:cNvPr id="7" name="TextBox 6">
              <a:extLst>
                <a:ext uri="{FF2B5EF4-FFF2-40B4-BE49-F238E27FC236}">
                  <a16:creationId xmlns:a16="http://schemas.microsoft.com/office/drawing/2014/main" id="{65DE41CB-CC72-4BFE-A877-35AB3AE0FA97}"/>
                </a:ext>
              </a:extLst>
            </p:cNvPr>
            <p:cNvSpPr txBox="1"/>
            <p:nvPr/>
          </p:nvSpPr>
          <p:spPr>
            <a:xfrm>
              <a:off x="9035803" y="2104100"/>
              <a:ext cx="3031285" cy="617821"/>
            </a:xfrm>
            <a:prstGeom prst="rect">
              <a:avLst/>
            </a:prstGeom>
            <a:noFill/>
          </p:spPr>
          <p:txBody>
            <a:bodyPr wrap="square" rtlCol="0">
              <a:spAutoFit/>
            </a:bodyPr>
            <a:lstStyle/>
            <a:p>
              <a:pPr defTabSz="685800" fontAlgn="auto">
                <a:spcBef>
                  <a:spcPts val="0"/>
                </a:spcBef>
                <a:spcAft>
                  <a:spcPts val="0"/>
                </a:spcAft>
              </a:pPr>
              <a:r>
                <a:rPr lang="en-US" sz="2100" dirty="0">
                  <a:solidFill>
                    <a:srgbClr val="254A6E"/>
                  </a:solidFill>
                  <a:latin typeface="Nunito sans regular"/>
                  <a:ea typeface="+mn-ea"/>
                </a:rPr>
                <a:t>3. </a:t>
              </a:r>
              <a:r>
                <a:rPr lang="en-US" sz="2100" dirty="0" err="1">
                  <a:solidFill>
                    <a:srgbClr val="254A6E"/>
                  </a:solidFill>
                  <a:latin typeface="Nunito sans regular"/>
                  <a:ea typeface="+mn-ea"/>
                </a:rPr>
                <a:t>Insérer</a:t>
              </a:r>
              <a:r>
                <a:rPr lang="en-US" sz="2100" dirty="0">
                  <a:solidFill>
                    <a:srgbClr val="254A6E"/>
                  </a:solidFill>
                  <a:latin typeface="Nunito sans regular"/>
                  <a:ea typeface="+mn-ea"/>
                </a:rPr>
                <a:t> </a:t>
              </a:r>
              <a:r>
                <a:rPr lang="en-US" sz="2100" dirty="0" err="1">
                  <a:solidFill>
                    <a:srgbClr val="254A6E"/>
                  </a:solidFill>
                  <a:latin typeface="Nunito sans regular"/>
                  <a:ea typeface="+mn-ea"/>
                </a:rPr>
                <a:t>vos</a:t>
              </a:r>
              <a:r>
                <a:rPr lang="en-US" sz="2100" dirty="0">
                  <a:solidFill>
                    <a:srgbClr val="254A6E"/>
                  </a:solidFill>
                  <a:latin typeface="Nunito sans regular"/>
                  <a:ea typeface="+mn-ea"/>
                </a:rPr>
                <a:t> information</a:t>
              </a:r>
              <a:endParaRPr lang="el-GR" sz="2100" dirty="0">
                <a:solidFill>
                  <a:srgbClr val="254A6E"/>
                </a:solidFill>
                <a:latin typeface="Nunito sans regular"/>
                <a:ea typeface="+mn-ea"/>
              </a:endParaRPr>
            </a:p>
          </p:txBody>
        </p:sp>
        <p:sp>
          <p:nvSpPr>
            <p:cNvPr id="8" name="Rectangle 7">
              <a:extLst>
                <a:ext uri="{FF2B5EF4-FFF2-40B4-BE49-F238E27FC236}">
                  <a16:creationId xmlns:a16="http://schemas.microsoft.com/office/drawing/2014/main" id="{8D84E225-CA84-400C-8949-AE1DA803193F}"/>
                </a:ext>
              </a:extLst>
            </p:cNvPr>
            <p:cNvSpPr/>
            <p:nvPr/>
          </p:nvSpPr>
          <p:spPr>
            <a:xfrm>
              <a:off x="9096047" y="2969777"/>
              <a:ext cx="1958775" cy="27343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fontAlgn="auto">
                <a:spcBef>
                  <a:spcPts val="0"/>
                </a:spcBef>
                <a:spcAft>
                  <a:spcPts val="0"/>
                </a:spcAft>
              </a:pPr>
              <a:r>
                <a:rPr lang="fr-FR" sz="2700" dirty="0">
                  <a:solidFill>
                    <a:prstClr val="white"/>
                  </a:solidFill>
                  <a:latin typeface="Nunito sans regular"/>
                </a:rPr>
                <a:t>Réserver</a:t>
              </a:r>
              <a:endParaRPr lang="el-GR" sz="2700" dirty="0">
                <a:solidFill>
                  <a:prstClr val="white"/>
                </a:solidFill>
                <a:latin typeface="Nunito sans regular"/>
              </a:endParaRPr>
            </a:p>
          </p:txBody>
        </p:sp>
        <p:sp>
          <p:nvSpPr>
            <p:cNvPr id="9" name="Rectangle 8">
              <a:extLst>
                <a:ext uri="{FF2B5EF4-FFF2-40B4-BE49-F238E27FC236}">
                  <a16:creationId xmlns:a16="http://schemas.microsoft.com/office/drawing/2014/main" id="{E7616265-2FFC-4328-8E0C-96436D264793}"/>
                </a:ext>
              </a:extLst>
            </p:cNvPr>
            <p:cNvSpPr/>
            <p:nvPr/>
          </p:nvSpPr>
          <p:spPr>
            <a:xfrm>
              <a:off x="9901584" y="-270965"/>
              <a:ext cx="2221021" cy="656434"/>
            </a:xfrm>
            <a:prstGeom prst="rect">
              <a:avLst/>
            </a:prstGeom>
          </p:spPr>
          <p:txBody>
            <a:bodyPr wrap="none">
              <a:spAutoFit/>
            </a:bodyPr>
            <a:lstStyle/>
            <a:p>
              <a:pPr defTabSz="685800" fontAlgn="auto">
                <a:spcBef>
                  <a:spcPts val="0"/>
                </a:spcBef>
                <a:spcAft>
                  <a:spcPts val="0"/>
                </a:spcAft>
              </a:pPr>
              <a:r>
                <a:rPr lang="en-US" sz="4500" dirty="0">
                  <a:solidFill>
                    <a:srgbClr val="DB256E"/>
                  </a:solidFill>
                  <a:latin typeface="Nunito sans regular"/>
                  <a:ea typeface="+mn-ea"/>
                </a:rPr>
                <a:t>étapes</a:t>
              </a:r>
              <a:endParaRPr lang="el-GR" sz="4500" dirty="0">
                <a:solidFill>
                  <a:srgbClr val="DB256E"/>
                </a:solidFill>
                <a:latin typeface="Nunito sans regular"/>
                <a:ea typeface="+mn-ea"/>
              </a:endParaRPr>
            </a:p>
          </p:txBody>
        </p:sp>
        <p:sp>
          <p:nvSpPr>
            <p:cNvPr id="2" name="TextBox 1">
              <a:extLst>
                <a:ext uri="{FF2B5EF4-FFF2-40B4-BE49-F238E27FC236}">
                  <a16:creationId xmlns:a16="http://schemas.microsoft.com/office/drawing/2014/main" id="{94531836-BABD-814B-CE3D-4B16741FD5F5}"/>
                </a:ext>
              </a:extLst>
            </p:cNvPr>
            <p:cNvSpPr txBox="1"/>
            <p:nvPr/>
          </p:nvSpPr>
          <p:spPr>
            <a:xfrm>
              <a:off x="8826833" y="-761239"/>
              <a:ext cx="1883849" cy="1525244"/>
            </a:xfrm>
            <a:prstGeom prst="rect">
              <a:avLst/>
            </a:prstGeom>
            <a:noFill/>
          </p:spPr>
          <p:txBody>
            <a:bodyPr wrap="square" rtlCol="0">
              <a:spAutoFit/>
            </a:bodyPr>
            <a:lstStyle/>
            <a:p>
              <a:pPr defTabSz="685800" fontAlgn="auto">
                <a:spcBef>
                  <a:spcPts val="0"/>
                </a:spcBef>
                <a:spcAft>
                  <a:spcPts val="0"/>
                </a:spcAft>
              </a:pPr>
              <a:r>
                <a:rPr lang="en-US" sz="11250" dirty="0">
                  <a:solidFill>
                    <a:srgbClr val="DB256E"/>
                  </a:solidFill>
                  <a:latin typeface="Nunito sans regular"/>
                  <a:ea typeface="+mn-ea"/>
                </a:rPr>
                <a:t>3</a:t>
              </a:r>
              <a:endParaRPr lang="el-GR" sz="11250" dirty="0">
                <a:solidFill>
                  <a:srgbClr val="DB256E"/>
                </a:solidFill>
                <a:latin typeface="Nunito sans regular"/>
                <a:ea typeface="+mn-ea"/>
              </a:endParaRPr>
            </a:p>
          </p:txBody>
        </p:sp>
      </p:grpSp>
      <p:sp>
        <p:nvSpPr>
          <p:cNvPr id="3" name="TextBox 2">
            <a:extLst>
              <a:ext uri="{FF2B5EF4-FFF2-40B4-BE49-F238E27FC236}">
                <a16:creationId xmlns:a16="http://schemas.microsoft.com/office/drawing/2014/main" id="{0B2DC606-31CD-2B2D-F9B5-E65F7CA43E03}"/>
              </a:ext>
            </a:extLst>
          </p:cNvPr>
          <p:cNvSpPr txBox="1"/>
          <p:nvPr/>
        </p:nvSpPr>
        <p:spPr>
          <a:xfrm>
            <a:off x="138793" y="2696390"/>
            <a:ext cx="8760279" cy="1477328"/>
          </a:xfrm>
          <a:prstGeom prst="rect">
            <a:avLst/>
          </a:prstGeom>
          <a:noFill/>
        </p:spPr>
        <p:txBody>
          <a:bodyPr wrap="square" rtlCol="0">
            <a:spAutoFit/>
          </a:bodyPr>
          <a:lstStyle/>
          <a:p>
            <a:pPr algn="ctr" defTabSz="685800" fontAlgn="auto">
              <a:spcBef>
                <a:spcPts val="0"/>
              </a:spcBef>
              <a:spcAft>
                <a:spcPts val="0"/>
              </a:spcAft>
            </a:pPr>
            <a:r>
              <a:rPr lang="fr-FR" sz="4500" dirty="0">
                <a:solidFill>
                  <a:srgbClr val="DB256E"/>
                </a:solidFill>
                <a:latin typeface="Nunito sans regular"/>
                <a:ea typeface="+mn-ea"/>
              </a:rPr>
              <a:t>Disponibilité </a:t>
            </a:r>
          </a:p>
          <a:p>
            <a:pPr algn="ctr" defTabSz="685800" fontAlgn="auto">
              <a:spcBef>
                <a:spcPts val="0"/>
              </a:spcBef>
              <a:spcAft>
                <a:spcPts val="0"/>
              </a:spcAft>
            </a:pPr>
            <a:r>
              <a:rPr lang="fr-FR" sz="4500" dirty="0">
                <a:solidFill>
                  <a:srgbClr val="DB256E"/>
                </a:solidFill>
                <a:latin typeface="Nunito sans regular"/>
                <a:ea typeface="+mn-ea"/>
              </a:rPr>
              <a:t>des traitements en temps réel</a:t>
            </a:r>
            <a:endParaRPr lang="en-US" sz="4500" dirty="0">
              <a:solidFill>
                <a:srgbClr val="DB256E"/>
              </a:solidFill>
              <a:latin typeface="Nunito sans regular"/>
              <a:ea typeface="+mn-ea"/>
            </a:endParaRPr>
          </a:p>
        </p:txBody>
      </p:sp>
    </p:spTree>
    <p:extLst>
      <p:ext uri="{BB962C8B-B14F-4D97-AF65-F5344CB8AC3E}">
        <p14:creationId xmlns:p14="http://schemas.microsoft.com/office/powerpoint/2010/main" val="2367922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16"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ox(in)">
                                      <p:cBhvr>
                                        <p:cTn id="7" dur="1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xit" presetSubtype="0" fill="hold" grpId="1" nodeType="clickEffect">
                                  <p:stCondLst>
                                    <p:cond delay="0"/>
                                  </p:stCondLst>
                                  <p:childTnLst>
                                    <p:set>
                                      <p:cBhvr>
                                        <p:cTn id="11" dur="1" fill="hold">
                                          <p:stCondLst>
                                            <p:cond delay="0"/>
                                          </p:stCondLst>
                                        </p:cTn>
                                        <p:tgtEl>
                                          <p:spTgt spid="3"/>
                                        </p:tgtEl>
                                        <p:attrNameLst>
                                          <p:attrName>style.visibility</p:attrName>
                                        </p:attrNameLst>
                                      </p:cBhvr>
                                      <p:to>
                                        <p:strVal val="hidden"/>
                                      </p:to>
                                    </p:set>
                                  </p:childTnLst>
                                </p:cTn>
                              </p:par>
                            </p:childTnLst>
                          </p:cTn>
                        </p:par>
                        <p:par>
                          <p:cTn id="12" fill="hold">
                            <p:stCondLst>
                              <p:cond delay="0"/>
                            </p:stCondLst>
                            <p:childTnLst>
                              <p:par>
                                <p:cTn id="13" presetID="2" presetClass="entr" presetSubtype="2" fill="hold" nodeType="afterEffect">
                                  <p:stCondLst>
                                    <p:cond delay="0"/>
                                  </p:stCondLst>
                                  <p:childTnLst>
                                    <p:set>
                                      <p:cBhvr>
                                        <p:cTn id="14" dur="1" fill="hold">
                                          <p:stCondLst>
                                            <p:cond delay="0"/>
                                          </p:stCondLst>
                                        </p:cTn>
                                        <p:tgtEl>
                                          <p:spTgt spid="4"/>
                                        </p:tgtEl>
                                        <p:attrNameLst>
                                          <p:attrName>style.visibility</p:attrName>
                                        </p:attrNameLst>
                                      </p:cBhvr>
                                      <p:to>
                                        <p:strVal val="visible"/>
                                      </p:to>
                                    </p:set>
                                    <p:anim calcmode="lin" valueType="num">
                                      <p:cBhvr additive="base">
                                        <p:cTn id="15" dur="500" fill="hold"/>
                                        <p:tgtEl>
                                          <p:spTgt spid="4"/>
                                        </p:tgtEl>
                                        <p:attrNameLst>
                                          <p:attrName>ppt_x</p:attrName>
                                        </p:attrNameLst>
                                      </p:cBhvr>
                                      <p:tavLst>
                                        <p:tav tm="0">
                                          <p:val>
                                            <p:strVal val="1+#ppt_w/2"/>
                                          </p:val>
                                        </p:tav>
                                        <p:tav tm="100000">
                                          <p:val>
                                            <p:strVal val="#ppt_x"/>
                                          </p:val>
                                        </p:tav>
                                      </p:tavLst>
                                    </p:anim>
                                    <p:anim calcmode="lin" valueType="num">
                                      <p:cBhvr additive="base">
                                        <p:cTn id="16"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2F3DC86-E77C-FD9B-E9D1-62491D5C5BF4}"/>
              </a:ext>
            </a:extLst>
          </p:cNvPr>
          <p:cNvSpPr txBox="1"/>
          <p:nvPr/>
        </p:nvSpPr>
        <p:spPr>
          <a:xfrm>
            <a:off x="1985963" y="5176"/>
            <a:ext cx="5172075" cy="646331"/>
          </a:xfrm>
          <a:prstGeom prst="rect">
            <a:avLst/>
          </a:prstGeom>
          <a:noFill/>
        </p:spPr>
        <p:txBody>
          <a:bodyPr wrap="square" rtlCol="0">
            <a:spAutoFit/>
          </a:bodyPr>
          <a:lstStyle/>
          <a:p>
            <a:pPr algn="ctr" defTabSz="685800" fontAlgn="auto">
              <a:spcBef>
                <a:spcPts val="0"/>
              </a:spcBef>
              <a:spcAft>
                <a:spcPts val="0"/>
              </a:spcAft>
            </a:pPr>
            <a:r>
              <a:rPr lang="en-US" sz="3600" dirty="0">
                <a:solidFill>
                  <a:srgbClr val="FFFFFF"/>
                </a:solidFill>
                <a:latin typeface="Nunito sans regular"/>
                <a:ea typeface="+mn-ea"/>
              </a:rPr>
              <a:t>Étape 1</a:t>
            </a:r>
            <a:r>
              <a:rPr lang="el-GR" sz="3600" dirty="0">
                <a:solidFill>
                  <a:srgbClr val="FFFFFF"/>
                </a:solidFill>
                <a:latin typeface="Nunito sans regular"/>
                <a:ea typeface="+mn-ea"/>
              </a:rPr>
              <a:t>:</a:t>
            </a:r>
            <a:r>
              <a:rPr lang="en-US" sz="3600" dirty="0">
                <a:solidFill>
                  <a:srgbClr val="FFFFFF"/>
                </a:solidFill>
                <a:latin typeface="Nunito sans regular"/>
                <a:ea typeface="+mn-ea"/>
              </a:rPr>
              <a:t> Se connecter</a:t>
            </a:r>
          </a:p>
        </p:txBody>
      </p:sp>
      <p:pic>
        <p:nvPicPr>
          <p:cNvPr id="14" name="Picture 13">
            <a:extLst>
              <a:ext uri="{FF2B5EF4-FFF2-40B4-BE49-F238E27FC236}">
                <a16:creationId xmlns:a16="http://schemas.microsoft.com/office/drawing/2014/main" id="{67FC585F-90F8-6390-3A39-5144A20700B9}"/>
              </a:ext>
            </a:extLst>
          </p:cNvPr>
          <p:cNvPicPr>
            <a:picLocks noChangeAspect="1"/>
          </p:cNvPicPr>
          <p:nvPr/>
        </p:nvPicPr>
        <p:blipFill>
          <a:blip r:embed="rId3"/>
          <a:stretch>
            <a:fillRect/>
          </a:stretch>
        </p:blipFill>
        <p:spPr>
          <a:xfrm>
            <a:off x="1559670" y="792956"/>
            <a:ext cx="6384885" cy="3807619"/>
          </a:xfrm>
          <a:prstGeom prst="rect">
            <a:avLst/>
          </a:prstGeom>
        </p:spPr>
      </p:pic>
      <p:sp>
        <p:nvSpPr>
          <p:cNvPr id="11" name="Oval 10">
            <a:extLst>
              <a:ext uri="{FF2B5EF4-FFF2-40B4-BE49-F238E27FC236}">
                <a16:creationId xmlns:a16="http://schemas.microsoft.com/office/drawing/2014/main" id="{BF6E9E55-FA9D-B1CF-6956-CB398B60C3D8}"/>
              </a:ext>
            </a:extLst>
          </p:cNvPr>
          <p:cNvSpPr/>
          <p:nvPr/>
        </p:nvSpPr>
        <p:spPr>
          <a:xfrm>
            <a:off x="5442929" y="684661"/>
            <a:ext cx="1057579" cy="431588"/>
          </a:xfrm>
          <a:prstGeom prst="ellipse">
            <a:avLst/>
          </a:prstGeom>
          <a:noFill/>
          <a:ln w="31750">
            <a:solidFill>
              <a:srgbClr val="DB256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fontAlgn="auto">
              <a:spcBef>
                <a:spcPts val="0"/>
              </a:spcBef>
              <a:spcAft>
                <a:spcPts val="0"/>
              </a:spcAft>
            </a:pPr>
            <a:endParaRPr lang="en-US" sz="1350">
              <a:solidFill>
                <a:srgbClr val="FFFFFF"/>
              </a:solidFill>
              <a:latin typeface="Nunito sans regular"/>
            </a:endParaRPr>
          </a:p>
        </p:txBody>
      </p:sp>
    </p:spTree>
    <p:extLst>
      <p:ext uri="{BB962C8B-B14F-4D97-AF65-F5344CB8AC3E}">
        <p14:creationId xmlns:p14="http://schemas.microsoft.com/office/powerpoint/2010/main" val="37356021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B0EAA94-3BC2-FBEE-BFE5-CE0447D92CBD}"/>
              </a:ext>
            </a:extLst>
          </p:cNvPr>
          <p:cNvPicPr>
            <a:picLocks noChangeAspect="1"/>
          </p:cNvPicPr>
          <p:nvPr/>
        </p:nvPicPr>
        <p:blipFill rotWithShape="1">
          <a:blip r:embed="rId3"/>
          <a:srcRect r="2394" b="17875"/>
          <a:stretch/>
        </p:blipFill>
        <p:spPr>
          <a:xfrm>
            <a:off x="1327115" y="1201266"/>
            <a:ext cx="6116065" cy="3436144"/>
          </a:xfrm>
          <a:prstGeom prst="rect">
            <a:avLst/>
          </a:prstGeom>
        </p:spPr>
      </p:pic>
      <p:sp>
        <p:nvSpPr>
          <p:cNvPr id="8" name="TextBox 7">
            <a:extLst>
              <a:ext uri="{FF2B5EF4-FFF2-40B4-BE49-F238E27FC236}">
                <a16:creationId xmlns:a16="http://schemas.microsoft.com/office/drawing/2014/main" id="{A2F3DC86-E77C-FD9B-E9D1-62491D5C5BF4}"/>
              </a:ext>
            </a:extLst>
          </p:cNvPr>
          <p:cNvSpPr txBox="1"/>
          <p:nvPr/>
        </p:nvSpPr>
        <p:spPr>
          <a:xfrm>
            <a:off x="0" y="5175"/>
            <a:ext cx="9144000" cy="1754326"/>
          </a:xfrm>
          <a:prstGeom prst="rect">
            <a:avLst/>
          </a:prstGeom>
          <a:noFill/>
        </p:spPr>
        <p:txBody>
          <a:bodyPr wrap="square" rtlCol="0">
            <a:spAutoFit/>
          </a:bodyPr>
          <a:lstStyle/>
          <a:p>
            <a:pPr algn="ctr" defTabSz="685800" fontAlgn="auto">
              <a:spcBef>
                <a:spcPts val="0"/>
              </a:spcBef>
              <a:spcAft>
                <a:spcPts val="0"/>
              </a:spcAft>
            </a:pPr>
            <a:r>
              <a:rPr lang="en-US" sz="3600" dirty="0">
                <a:solidFill>
                  <a:srgbClr val="FFFFFF"/>
                </a:solidFill>
                <a:latin typeface="Nunito sans regular"/>
                <a:ea typeface="+mn-ea"/>
              </a:rPr>
              <a:t>Étape 2</a:t>
            </a:r>
            <a:r>
              <a:rPr lang="el-GR" sz="3600" dirty="0">
                <a:solidFill>
                  <a:srgbClr val="FFFFFF"/>
                </a:solidFill>
                <a:latin typeface="Nunito sans regular"/>
                <a:ea typeface="+mn-ea"/>
              </a:rPr>
              <a:t>:</a:t>
            </a:r>
            <a:r>
              <a:rPr lang="en-US" sz="3600" dirty="0">
                <a:solidFill>
                  <a:srgbClr val="FFFFFF"/>
                </a:solidFill>
                <a:latin typeface="Nunito sans regular"/>
                <a:ea typeface="+mn-ea"/>
              </a:rPr>
              <a:t> </a:t>
            </a:r>
            <a:r>
              <a:rPr lang="fr-FR" sz="3600" dirty="0">
                <a:solidFill>
                  <a:srgbClr val="FFFFFF"/>
                </a:solidFill>
                <a:latin typeface="Nunito sans regular"/>
                <a:ea typeface="+mn-ea"/>
              </a:rPr>
              <a:t>Sélectionner la clinique les dates de traitement</a:t>
            </a:r>
          </a:p>
          <a:p>
            <a:pPr algn="ctr" defTabSz="685800" fontAlgn="auto">
              <a:spcBef>
                <a:spcPts val="0"/>
              </a:spcBef>
              <a:spcAft>
                <a:spcPts val="0"/>
              </a:spcAft>
            </a:pPr>
            <a:endParaRPr lang="en-US" sz="3600" dirty="0">
              <a:solidFill>
                <a:srgbClr val="FFFFFF"/>
              </a:solidFill>
              <a:latin typeface="Nunito sans regular"/>
              <a:ea typeface="+mn-ea"/>
            </a:endParaRPr>
          </a:p>
        </p:txBody>
      </p:sp>
      <p:sp>
        <p:nvSpPr>
          <p:cNvPr id="4" name="Oval 3">
            <a:extLst>
              <a:ext uri="{FF2B5EF4-FFF2-40B4-BE49-F238E27FC236}">
                <a16:creationId xmlns:a16="http://schemas.microsoft.com/office/drawing/2014/main" id="{67D90E4F-A6EF-16A9-97D7-2603E08437EB}"/>
              </a:ext>
            </a:extLst>
          </p:cNvPr>
          <p:cNvSpPr/>
          <p:nvPr/>
        </p:nvSpPr>
        <p:spPr>
          <a:xfrm>
            <a:off x="1862087" y="2730344"/>
            <a:ext cx="1194830" cy="377987"/>
          </a:xfrm>
          <a:prstGeom prst="ellipse">
            <a:avLst/>
          </a:prstGeom>
          <a:noFill/>
          <a:ln w="31750">
            <a:solidFill>
              <a:srgbClr val="DB256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fontAlgn="auto">
              <a:spcBef>
                <a:spcPts val="0"/>
              </a:spcBef>
              <a:spcAft>
                <a:spcPts val="0"/>
              </a:spcAft>
            </a:pPr>
            <a:endParaRPr lang="en-US" sz="1350">
              <a:solidFill>
                <a:srgbClr val="FFFFFF"/>
              </a:solidFill>
              <a:latin typeface="Nunito sans regular"/>
            </a:endParaRPr>
          </a:p>
        </p:txBody>
      </p:sp>
    </p:spTree>
    <p:extLst>
      <p:ext uri="{BB962C8B-B14F-4D97-AF65-F5344CB8AC3E}">
        <p14:creationId xmlns:p14="http://schemas.microsoft.com/office/powerpoint/2010/main" val="22433250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
            <a:extLst>
              <a:ext uri="{FF2B5EF4-FFF2-40B4-BE49-F238E27FC236}">
                <a16:creationId xmlns:a16="http://schemas.microsoft.com/office/drawing/2014/main" id="{D59E92E4-5F0E-C3A9-CBF9-10078B3B0CAC}"/>
              </a:ext>
            </a:extLst>
          </p:cNvPr>
          <p:cNvPicPr>
            <a:picLocks noChangeAspect="1"/>
          </p:cNvPicPr>
          <p:nvPr/>
        </p:nvPicPr>
        <p:blipFill rotWithShape="1">
          <a:blip r:embed="rId3">
            <a:extLst>
              <a:ext uri="{28A0092B-C50C-407E-A947-70E740481C1C}">
                <a14:useLocalDpi xmlns:a14="http://schemas.microsoft.com/office/drawing/2010/main" val="0"/>
              </a:ext>
            </a:extLst>
          </a:blip>
          <a:srcRect r="365" b="31864"/>
          <a:stretch/>
        </p:blipFill>
        <p:spPr>
          <a:xfrm>
            <a:off x="1614373" y="1194259"/>
            <a:ext cx="5893709" cy="3413460"/>
          </a:xfrm>
          <a:prstGeom prst="rect">
            <a:avLst/>
          </a:prstGeom>
        </p:spPr>
      </p:pic>
      <p:sp>
        <p:nvSpPr>
          <p:cNvPr id="8" name="TextBox 7">
            <a:extLst>
              <a:ext uri="{FF2B5EF4-FFF2-40B4-BE49-F238E27FC236}">
                <a16:creationId xmlns:a16="http://schemas.microsoft.com/office/drawing/2014/main" id="{A2F3DC86-E77C-FD9B-E9D1-62491D5C5BF4}"/>
              </a:ext>
            </a:extLst>
          </p:cNvPr>
          <p:cNvSpPr txBox="1"/>
          <p:nvPr/>
        </p:nvSpPr>
        <p:spPr>
          <a:xfrm>
            <a:off x="0" y="5175"/>
            <a:ext cx="9144000" cy="1754326"/>
          </a:xfrm>
          <a:prstGeom prst="rect">
            <a:avLst/>
          </a:prstGeom>
          <a:noFill/>
        </p:spPr>
        <p:txBody>
          <a:bodyPr wrap="square" rtlCol="0">
            <a:spAutoFit/>
          </a:bodyPr>
          <a:lstStyle/>
          <a:p>
            <a:pPr algn="ctr" defTabSz="685800" fontAlgn="auto">
              <a:spcBef>
                <a:spcPts val="0"/>
              </a:spcBef>
              <a:spcAft>
                <a:spcPts val="0"/>
              </a:spcAft>
            </a:pPr>
            <a:r>
              <a:rPr lang="en-US" sz="3600" dirty="0">
                <a:solidFill>
                  <a:srgbClr val="FFFFFF"/>
                </a:solidFill>
                <a:latin typeface="Nunito sans regular"/>
                <a:ea typeface="+mn-ea"/>
              </a:rPr>
              <a:t>Étape 2</a:t>
            </a:r>
            <a:r>
              <a:rPr lang="el-GR" sz="3600" dirty="0">
                <a:solidFill>
                  <a:srgbClr val="FFFFFF"/>
                </a:solidFill>
                <a:latin typeface="Nunito sans regular"/>
                <a:ea typeface="+mn-ea"/>
              </a:rPr>
              <a:t>:</a:t>
            </a:r>
            <a:r>
              <a:rPr lang="en-US" sz="3600" dirty="0">
                <a:solidFill>
                  <a:srgbClr val="FFFFFF"/>
                </a:solidFill>
                <a:latin typeface="Nunito sans regular"/>
                <a:ea typeface="+mn-ea"/>
              </a:rPr>
              <a:t> </a:t>
            </a:r>
            <a:r>
              <a:rPr lang="fr-FR" sz="3600" dirty="0">
                <a:solidFill>
                  <a:srgbClr val="FFFFFF"/>
                </a:solidFill>
                <a:latin typeface="Nunito sans regular"/>
                <a:ea typeface="+mn-ea"/>
              </a:rPr>
              <a:t>Sélectionner la clinique et les dates du traitement</a:t>
            </a:r>
          </a:p>
          <a:p>
            <a:pPr algn="ctr" defTabSz="685800" fontAlgn="auto">
              <a:spcBef>
                <a:spcPts val="0"/>
              </a:spcBef>
              <a:spcAft>
                <a:spcPts val="0"/>
              </a:spcAft>
            </a:pPr>
            <a:endParaRPr lang="en-US" sz="3600" dirty="0">
              <a:solidFill>
                <a:srgbClr val="FFFFFF"/>
              </a:solidFill>
              <a:latin typeface="Nunito sans regular"/>
              <a:ea typeface="+mn-ea"/>
            </a:endParaRPr>
          </a:p>
        </p:txBody>
      </p:sp>
      <p:sp>
        <p:nvSpPr>
          <p:cNvPr id="4" name="Oval 3">
            <a:extLst>
              <a:ext uri="{FF2B5EF4-FFF2-40B4-BE49-F238E27FC236}">
                <a16:creationId xmlns:a16="http://schemas.microsoft.com/office/drawing/2014/main" id="{67D90E4F-A6EF-16A9-97D7-2603E08437EB}"/>
              </a:ext>
            </a:extLst>
          </p:cNvPr>
          <p:cNvSpPr/>
          <p:nvPr/>
        </p:nvSpPr>
        <p:spPr>
          <a:xfrm>
            <a:off x="5433354" y="2476814"/>
            <a:ext cx="1191182" cy="448688"/>
          </a:xfrm>
          <a:prstGeom prst="ellipse">
            <a:avLst/>
          </a:prstGeom>
          <a:noFill/>
          <a:ln w="31750">
            <a:solidFill>
              <a:srgbClr val="DB256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fontAlgn="auto">
              <a:spcBef>
                <a:spcPts val="0"/>
              </a:spcBef>
              <a:spcAft>
                <a:spcPts val="0"/>
              </a:spcAft>
            </a:pPr>
            <a:endParaRPr lang="en-US" sz="1350">
              <a:solidFill>
                <a:srgbClr val="FFFFFF"/>
              </a:solidFill>
              <a:latin typeface="Nunito sans regular"/>
            </a:endParaRPr>
          </a:p>
        </p:txBody>
      </p:sp>
    </p:spTree>
    <p:extLst>
      <p:ext uri="{BB962C8B-B14F-4D97-AF65-F5344CB8AC3E}">
        <p14:creationId xmlns:p14="http://schemas.microsoft.com/office/powerpoint/2010/main" val="16043755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2F3DC86-E77C-FD9B-E9D1-62491D5C5BF4}"/>
              </a:ext>
            </a:extLst>
          </p:cNvPr>
          <p:cNvSpPr txBox="1"/>
          <p:nvPr/>
        </p:nvSpPr>
        <p:spPr>
          <a:xfrm>
            <a:off x="1" y="5175"/>
            <a:ext cx="2525357" cy="3416320"/>
          </a:xfrm>
          <a:prstGeom prst="rect">
            <a:avLst/>
          </a:prstGeom>
          <a:noFill/>
        </p:spPr>
        <p:txBody>
          <a:bodyPr wrap="square" rtlCol="0">
            <a:spAutoFit/>
          </a:bodyPr>
          <a:lstStyle/>
          <a:p>
            <a:pPr defTabSz="685800" fontAlgn="auto">
              <a:spcBef>
                <a:spcPts val="0"/>
              </a:spcBef>
              <a:spcAft>
                <a:spcPts val="0"/>
              </a:spcAft>
            </a:pPr>
            <a:r>
              <a:rPr lang="en-US" sz="3600" dirty="0">
                <a:solidFill>
                  <a:srgbClr val="FFFFFF"/>
                </a:solidFill>
                <a:latin typeface="Nunito sans regular"/>
                <a:ea typeface="+mn-ea"/>
              </a:rPr>
              <a:t>Étape 3</a:t>
            </a:r>
            <a:r>
              <a:rPr lang="el-GR" sz="3600" dirty="0">
                <a:solidFill>
                  <a:srgbClr val="FFFFFF"/>
                </a:solidFill>
                <a:latin typeface="Nunito sans regular"/>
                <a:ea typeface="+mn-ea"/>
              </a:rPr>
              <a:t>:</a:t>
            </a:r>
            <a:r>
              <a:rPr lang="en-US" sz="3600" dirty="0">
                <a:solidFill>
                  <a:srgbClr val="FFFFFF"/>
                </a:solidFill>
                <a:latin typeface="Nunito sans regular"/>
                <a:ea typeface="+mn-ea"/>
              </a:rPr>
              <a:t> </a:t>
            </a:r>
          </a:p>
          <a:p>
            <a:pPr defTabSz="685800" fontAlgn="auto">
              <a:spcBef>
                <a:spcPts val="0"/>
              </a:spcBef>
              <a:spcAft>
                <a:spcPts val="0"/>
              </a:spcAft>
            </a:pPr>
            <a:r>
              <a:rPr lang="fr-FR" sz="3600" dirty="0">
                <a:solidFill>
                  <a:srgbClr val="FFFFFF"/>
                </a:solidFill>
                <a:latin typeface="Nunito sans regular"/>
                <a:ea typeface="+mn-ea"/>
              </a:rPr>
              <a:t>Insérer </a:t>
            </a:r>
          </a:p>
          <a:p>
            <a:pPr defTabSz="685800" fontAlgn="auto">
              <a:spcBef>
                <a:spcPts val="0"/>
              </a:spcBef>
              <a:spcAft>
                <a:spcPts val="0"/>
              </a:spcAft>
            </a:pPr>
            <a:r>
              <a:rPr lang="fr-FR" sz="3600" dirty="0">
                <a:solidFill>
                  <a:srgbClr val="FFFFFF"/>
                </a:solidFill>
                <a:latin typeface="Nunito sans regular"/>
                <a:ea typeface="+mn-ea"/>
              </a:rPr>
              <a:t>vos </a:t>
            </a:r>
          </a:p>
          <a:p>
            <a:pPr defTabSz="685800" fontAlgn="auto">
              <a:spcBef>
                <a:spcPts val="0"/>
              </a:spcBef>
              <a:spcAft>
                <a:spcPts val="0"/>
              </a:spcAft>
            </a:pPr>
            <a:r>
              <a:rPr lang="fr-FR" sz="3600" dirty="0">
                <a:solidFill>
                  <a:srgbClr val="FFFFFF"/>
                </a:solidFill>
                <a:latin typeface="Nunito sans regular"/>
                <a:ea typeface="+mn-ea"/>
              </a:rPr>
              <a:t>informations</a:t>
            </a:r>
          </a:p>
          <a:p>
            <a:pPr defTabSz="685800" fontAlgn="auto">
              <a:spcBef>
                <a:spcPts val="0"/>
              </a:spcBef>
              <a:spcAft>
                <a:spcPts val="0"/>
              </a:spcAft>
            </a:pPr>
            <a:endParaRPr lang="en-US" sz="3600" dirty="0">
              <a:solidFill>
                <a:srgbClr val="FFFFFF"/>
              </a:solidFill>
              <a:latin typeface="Nunito sans regular"/>
              <a:ea typeface="+mn-ea"/>
            </a:endParaRPr>
          </a:p>
        </p:txBody>
      </p:sp>
      <p:pic>
        <p:nvPicPr>
          <p:cNvPr id="11" name="Picture 10" descr="A screenshot of a computer&#10;&#10;Description automatically generated">
            <a:extLst>
              <a:ext uri="{FF2B5EF4-FFF2-40B4-BE49-F238E27FC236}">
                <a16:creationId xmlns:a16="http://schemas.microsoft.com/office/drawing/2014/main" id="{BE1C15CC-68EC-10BE-A14E-AD78FB46C3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97043" y="0"/>
            <a:ext cx="4392851" cy="5143500"/>
          </a:xfrm>
          <a:prstGeom prst="rect">
            <a:avLst/>
          </a:prstGeom>
        </p:spPr>
      </p:pic>
    </p:spTree>
    <p:extLst>
      <p:ext uri="{BB962C8B-B14F-4D97-AF65-F5344CB8AC3E}">
        <p14:creationId xmlns:p14="http://schemas.microsoft.com/office/powerpoint/2010/main" val="35455937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
            <a:extLst>
              <a:ext uri="{FF2B5EF4-FFF2-40B4-BE49-F238E27FC236}">
                <a16:creationId xmlns:a16="http://schemas.microsoft.com/office/drawing/2014/main" id="{9D5A3750-DB9E-D993-FE25-A88C0100C375}"/>
              </a:ext>
            </a:extLst>
          </p:cNvPr>
          <p:cNvPicPr>
            <a:picLocks noChangeAspect="1"/>
          </p:cNvPicPr>
          <p:nvPr/>
        </p:nvPicPr>
        <p:blipFill rotWithShape="1">
          <a:blip r:embed="rId3">
            <a:extLst>
              <a:ext uri="{28A0092B-C50C-407E-A947-70E740481C1C}">
                <a14:useLocalDpi xmlns:a14="http://schemas.microsoft.com/office/drawing/2010/main" val="0"/>
              </a:ext>
            </a:extLst>
          </a:blip>
          <a:srcRect l="1" r="38" b="22500"/>
          <a:stretch/>
        </p:blipFill>
        <p:spPr>
          <a:xfrm>
            <a:off x="1203798" y="628423"/>
            <a:ext cx="5629033" cy="4338398"/>
          </a:xfrm>
          <a:prstGeom prst="rect">
            <a:avLst/>
          </a:prstGeom>
        </p:spPr>
      </p:pic>
      <p:sp>
        <p:nvSpPr>
          <p:cNvPr id="8" name="TextBox 7">
            <a:extLst>
              <a:ext uri="{FF2B5EF4-FFF2-40B4-BE49-F238E27FC236}">
                <a16:creationId xmlns:a16="http://schemas.microsoft.com/office/drawing/2014/main" id="{A2F3DC86-E77C-FD9B-E9D1-62491D5C5BF4}"/>
              </a:ext>
            </a:extLst>
          </p:cNvPr>
          <p:cNvSpPr txBox="1"/>
          <p:nvPr/>
        </p:nvSpPr>
        <p:spPr>
          <a:xfrm>
            <a:off x="1203798" y="5175"/>
            <a:ext cx="5172075" cy="646331"/>
          </a:xfrm>
          <a:prstGeom prst="rect">
            <a:avLst/>
          </a:prstGeom>
          <a:noFill/>
        </p:spPr>
        <p:txBody>
          <a:bodyPr wrap="square" rtlCol="0">
            <a:spAutoFit/>
          </a:bodyPr>
          <a:lstStyle/>
          <a:p>
            <a:pPr algn="ctr" defTabSz="685800" fontAlgn="auto">
              <a:spcBef>
                <a:spcPts val="0"/>
              </a:spcBef>
              <a:spcAft>
                <a:spcPts val="0"/>
              </a:spcAft>
            </a:pPr>
            <a:r>
              <a:rPr lang="fr-FR" sz="3600" dirty="0">
                <a:solidFill>
                  <a:srgbClr val="FFFFFF"/>
                </a:solidFill>
                <a:latin typeface="Nunito sans regular"/>
                <a:ea typeface="+mn-ea"/>
              </a:rPr>
              <a:t>Réserver</a:t>
            </a:r>
            <a:endParaRPr lang="en-US" sz="3600" dirty="0">
              <a:solidFill>
                <a:srgbClr val="FFFFFF"/>
              </a:solidFill>
              <a:latin typeface="Nunito sans regular"/>
              <a:ea typeface="+mn-ea"/>
            </a:endParaRPr>
          </a:p>
        </p:txBody>
      </p:sp>
      <p:sp>
        <p:nvSpPr>
          <p:cNvPr id="11" name="Oval 10">
            <a:extLst>
              <a:ext uri="{FF2B5EF4-FFF2-40B4-BE49-F238E27FC236}">
                <a16:creationId xmlns:a16="http://schemas.microsoft.com/office/drawing/2014/main" id="{BF6E9E55-FA9D-B1CF-6956-CB398B60C3D8}"/>
              </a:ext>
            </a:extLst>
          </p:cNvPr>
          <p:cNvSpPr/>
          <p:nvPr/>
        </p:nvSpPr>
        <p:spPr>
          <a:xfrm>
            <a:off x="4572000" y="1749687"/>
            <a:ext cx="1317490" cy="623248"/>
          </a:xfrm>
          <a:prstGeom prst="ellipse">
            <a:avLst/>
          </a:prstGeom>
          <a:noFill/>
          <a:ln w="31750">
            <a:solidFill>
              <a:srgbClr val="DB256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fontAlgn="auto">
              <a:spcBef>
                <a:spcPts val="0"/>
              </a:spcBef>
              <a:spcAft>
                <a:spcPts val="0"/>
              </a:spcAft>
            </a:pPr>
            <a:endParaRPr lang="en-US" sz="1350">
              <a:solidFill>
                <a:srgbClr val="FFFFFF"/>
              </a:solidFill>
              <a:latin typeface="Nunito sans regular"/>
            </a:endParaRPr>
          </a:p>
        </p:txBody>
      </p:sp>
    </p:spTree>
    <p:extLst>
      <p:ext uri="{BB962C8B-B14F-4D97-AF65-F5344CB8AC3E}">
        <p14:creationId xmlns:p14="http://schemas.microsoft.com/office/powerpoint/2010/main" val="29262774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02D8FA3-D4DA-4F07-A223-05D9BF780083}"/>
              </a:ext>
            </a:extLst>
          </p:cNvPr>
          <p:cNvPicPr>
            <a:picLocks noChangeAspect="1"/>
          </p:cNvPicPr>
          <p:nvPr/>
        </p:nvPicPr>
        <p:blipFill rotWithShape="1">
          <a:blip r:embed="rId3">
            <a:extLst>
              <a:ext uri="{28A0092B-C50C-407E-A947-70E740481C1C}">
                <a14:useLocalDpi xmlns:a14="http://schemas.microsoft.com/office/drawing/2010/main" val="0"/>
              </a:ext>
            </a:extLst>
          </a:blip>
          <a:srcRect l="1" t="27555" r="33214" b="22023"/>
          <a:stretch/>
        </p:blipFill>
        <p:spPr>
          <a:xfrm>
            <a:off x="1017609" y="-1"/>
            <a:ext cx="8126391" cy="5143502"/>
          </a:xfrm>
          <a:prstGeom prst="rect">
            <a:avLst/>
          </a:prstGeom>
        </p:spPr>
      </p:pic>
      <p:sp>
        <p:nvSpPr>
          <p:cNvPr id="2" name="Rectangle 1">
            <a:extLst>
              <a:ext uri="{FF2B5EF4-FFF2-40B4-BE49-F238E27FC236}">
                <a16:creationId xmlns:a16="http://schemas.microsoft.com/office/drawing/2014/main" id="{2A95EE77-180D-1505-9D9F-F07D58C2D043}"/>
              </a:ext>
            </a:extLst>
          </p:cNvPr>
          <p:cNvSpPr/>
          <p:nvPr/>
        </p:nvSpPr>
        <p:spPr>
          <a:xfrm rot="10800000">
            <a:off x="103208" y="0"/>
            <a:ext cx="6335688" cy="5143500"/>
          </a:xfrm>
          <a:prstGeom prst="rect">
            <a:avLst/>
          </a:prstGeom>
          <a:gradFill flip="none" rotWithShape="1">
            <a:gsLst>
              <a:gs pos="0">
                <a:schemeClr val="bg1">
                  <a:alpha val="0"/>
                </a:schemeClr>
              </a:gs>
              <a:gs pos="59000">
                <a:srgbClr val="FFFFFF"/>
              </a:gs>
              <a:gs pos="40000">
                <a:srgbClr val="FFFFFF">
                  <a:alpha val="71000"/>
                </a:srgbClr>
              </a:gs>
              <a:gs pos="17000">
                <a:srgbClr val="FFFFFF">
                  <a:alpha val="26000"/>
                </a:srgbClr>
              </a:gs>
              <a:gs pos="85000">
                <a:srgbClr val="FFFFFF"/>
              </a:gs>
              <a:gs pos="100000">
                <a:schemeClr val="bg1"/>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fontAlgn="auto">
              <a:spcBef>
                <a:spcPts val="0"/>
              </a:spcBef>
              <a:spcAft>
                <a:spcPts val="0"/>
              </a:spcAft>
            </a:pPr>
            <a:endParaRPr lang="en-GB" sz="1350" dirty="0">
              <a:solidFill>
                <a:prstClr val="white"/>
              </a:solidFill>
              <a:latin typeface="Nunito sans regular"/>
            </a:endParaRPr>
          </a:p>
        </p:txBody>
      </p:sp>
      <p:sp>
        <p:nvSpPr>
          <p:cNvPr id="6" name="TextBox 5">
            <a:extLst>
              <a:ext uri="{FF2B5EF4-FFF2-40B4-BE49-F238E27FC236}">
                <a16:creationId xmlns:a16="http://schemas.microsoft.com/office/drawing/2014/main" id="{82082827-389D-4CE2-AE9C-5AF1C7196DBF}"/>
              </a:ext>
            </a:extLst>
          </p:cNvPr>
          <p:cNvSpPr txBox="1"/>
          <p:nvPr/>
        </p:nvSpPr>
        <p:spPr>
          <a:xfrm>
            <a:off x="0" y="414738"/>
            <a:ext cx="9093994" cy="1246495"/>
          </a:xfrm>
          <a:prstGeom prst="rect">
            <a:avLst/>
          </a:prstGeom>
          <a:noFill/>
        </p:spPr>
        <p:txBody>
          <a:bodyPr wrap="square" rtlCol="0">
            <a:spAutoFit/>
          </a:bodyPr>
          <a:lstStyle/>
          <a:p>
            <a:pPr defTabSz="685800" fontAlgn="auto">
              <a:spcBef>
                <a:spcPts val="0"/>
              </a:spcBef>
              <a:spcAft>
                <a:spcPts val="0"/>
              </a:spcAft>
            </a:pPr>
            <a:r>
              <a:rPr lang="en-US" sz="3750" dirty="0">
                <a:solidFill>
                  <a:srgbClr val="DC256F"/>
                </a:solidFill>
                <a:latin typeface="Nunito" pitchFamily="2" charset="0"/>
                <a:ea typeface="+mn-ea"/>
              </a:rPr>
              <a:t>La première application mobile de </a:t>
            </a:r>
            <a:r>
              <a:rPr lang="en-US" sz="3750" dirty="0" err="1">
                <a:solidFill>
                  <a:srgbClr val="DC256F"/>
                </a:solidFill>
                <a:latin typeface="Nunito" pitchFamily="2" charset="0"/>
                <a:ea typeface="+mn-ea"/>
              </a:rPr>
              <a:t>réservation</a:t>
            </a:r>
            <a:endParaRPr lang="el-GR" sz="3750" dirty="0">
              <a:solidFill>
                <a:srgbClr val="DC256F"/>
              </a:solidFill>
              <a:latin typeface="Nunito" pitchFamily="2" charset="0"/>
              <a:ea typeface="+mn-ea"/>
            </a:endParaRPr>
          </a:p>
        </p:txBody>
      </p:sp>
      <p:sp>
        <p:nvSpPr>
          <p:cNvPr id="7" name="TextBox 6">
            <a:extLst>
              <a:ext uri="{FF2B5EF4-FFF2-40B4-BE49-F238E27FC236}">
                <a16:creationId xmlns:a16="http://schemas.microsoft.com/office/drawing/2014/main" id="{93E8428D-BFED-4B5B-913C-6FDC48A26F1E}"/>
              </a:ext>
            </a:extLst>
          </p:cNvPr>
          <p:cNvSpPr txBox="1"/>
          <p:nvPr/>
        </p:nvSpPr>
        <p:spPr>
          <a:xfrm>
            <a:off x="-12549" y="1424933"/>
            <a:ext cx="7481126" cy="669414"/>
          </a:xfrm>
          <a:prstGeom prst="rect">
            <a:avLst/>
          </a:prstGeom>
          <a:noFill/>
        </p:spPr>
        <p:txBody>
          <a:bodyPr wrap="square" rtlCol="0">
            <a:spAutoFit/>
          </a:bodyPr>
          <a:lstStyle/>
          <a:p>
            <a:pPr defTabSz="685800" fontAlgn="auto">
              <a:spcBef>
                <a:spcPts val="0"/>
              </a:spcBef>
              <a:spcAft>
                <a:spcPts val="0"/>
              </a:spcAft>
            </a:pPr>
            <a:r>
              <a:rPr lang="fr-FR" sz="3750" dirty="0">
                <a:solidFill>
                  <a:srgbClr val="DC256F"/>
                </a:solidFill>
                <a:latin typeface="Nunito" pitchFamily="2" charset="0"/>
                <a:ea typeface="+mn-ea"/>
              </a:rPr>
              <a:t>Accès à l'ensemble des services</a:t>
            </a:r>
            <a:endParaRPr lang="el-GR" sz="3750" dirty="0">
              <a:solidFill>
                <a:srgbClr val="DB256E"/>
              </a:solidFill>
              <a:latin typeface="Nunito" pitchFamily="2" charset="0"/>
              <a:ea typeface="+mn-ea"/>
            </a:endParaRPr>
          </a:p>
        </p:txBody>
      </p:sp>
      <p:pic>
        <p:nvPicPr>
          <p:cNvPr id="8" name="Picture 7">
            <a:extLst>
              <a:ext uri="{FF2B5EF4-FFF2-40B4-BE49-F238E27FC236}">
                <a16:creationId xmlns:a16="http://schemas.microsoft.com/office/drawing/2014/main" id="{CCBE7B18-7628-48E9-9EC5-FDEE654989E5}"/>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7481126" y="4761094"/>
            <a:ext cx="1559667" cy="300100"/>
          </a:xfrm>
          <a:prstGeom prst="rect">
            <a:avLst/>
          </a:prstGeom>
        </p:spPr>
      </p:pic>
      <p:pic>
        <p:nvPicPr>
          <p:cNvPr id="16" name="Picture 15" descr="A white square object with a shadow&#10;&#10;Description automatically generated">
            <a:extLst>
              <a:ext uri="{FF2B5EF4-FFF2-40B4-BE49-F238E27FC236}">
                <a16:creationId xmlns:a16="http://schemas.microsoft.com/office/drawing/2014/main" id="{96C13630-AA32-7887-409E-8456D33D9E72}"/>
              </a:ext>
            </a:extLst>
          </p:cNvPr>
          <p:cNvPicPr>
            <a:picLocks noChangeAspect="1"/>
          </p:cNvPicPr>
          <p:nvPr/>
        </p:nvPicPr>
        <p:blipFill rotWithShape="1">
          <a:blip r:embed="rId5">
            <a:extLst>
              <a:ext uri="{28A0092B-C50C-407E-A947-70E740481C1C}">
                <a14:useLocalDpi xmlns:a14="http://schemas.microsoft.com/office/drawing/2010/main" val="0"/>
              </a:ext>
            </a:extLst>
          </a:blip>
          <a:srcRect l="18581" t="17182" r="15596" b="17798"/>
          <a:stretch/>
        </p:blipFill>
        <p:spPr>
          <a:xfrm>
            <a:off x="298499" y="2007184"/>
            <a:ext cx="2217213" cy="2190203"/>
          </a:xfrm>
          <a:prstGeom prst="rect">
            <a:avLst/>
          </a:prstGeom>
        </p:spPr>
      </p:pic>
      <p:pic>
        <p:nvPicPr>
          <p:cNvPr id="17" name="Picture 16">
            <a:extLst>
              <a:ext uri="{FF2B5EF4-FFF2-40B4-BE49-F238E27FC236}">
                <a16:creationId xmlns:a16="http://schemas.microsoft.com/office/drawing/2014/main" id="{D0B89ECA-03AB-CD45-2858-D264BBA7D7C2}"/>
              </a:ext>
            </a:extLst>
          </p:cNvPr>
          <p:cNvPicPr>
            <a:picLocks noChangeAspect="1"/>
          </p:cNvPicPr>
          <p:nvPr/>
        </p:nvPicPr>
        <p:blipFill rotWithShape="1">
          <a:blip r:embed="rId6" cstate="print">
            <a:extLst>
              <a:ext uri="{28A0092B-C50C-407E-A947-70E740481C1C}">
                <a14:useLocalDpi xmlns:a14="http://schemas.microsoft.com/office/drawing/2010/main"/>
              </a:ext>
            </a:extLst>
          </a:blip>
          <a:srcRect l="2390" r="83457"/>
          <a:stretch/>
        </p:blipFill>
        <p:spPr>
          <a:xfrm>
            <a:off x="920187" y="2440298"/>
            <a:ext cx="973838" cy="1323975"/>
          </a:xfrm>
          <a:prstGeom prst="rect">
            <a:avLst/>
          </a:prstGeom>
        </p:spPr>
      </p:pic>
      <p:pic>
        <p:nvPicPr>
          <p:cNvPr id="22" name="Picture 21" descr="A screenshot of a phone&#10;&#10;Description automatically generated">
            <a:extLst>
              <a:ext uri="{FF2B5EF4-FFF2-40B4-BE49-F238E27FC236}">
                <a16:creationId xmlns:a16="http://schemas.microsoft.com/office/drawing/2014/main" id="{B2C991B8-0533-9DAB-E253-F4BEADEF6973}"/>
              </a:ext>
            </a:extLst>
          </p:cNvPr>
          <p:cNvPicPr>
            <a:picLocks noChangeAspect="1"/>
          </p:cNvPicPr>
          <p:nvPr/>
        </p:nvPicPr>
        <p:blipFill rotWithShape="1">
          <a:blip r:embed="rId7">
            <a:extLst>
              <a:ext uri="{28A0092B-C50C-407E-A947-70E740481C1C}">
                <a14:useLocalDpi xmlns:a14="http://schemas.microsoft.com/office/drawing/2010/main" val="0"/>
              </a:ext>
            </a:extLst>
          </a:blip>
          <a:srcRect t="7580" b="49071"/>
          <a:stretch/>
        </p:blipFill>
        <p:spPr>
          <a:xfrm>
            <a:off x="103208" y="4322115"/>
            <a:ext cx="2746064" cy="529523"/>
          </a:xfrm>
          <a:prstGeom prst="rect">
            <a:avLst/>
          </a:prstGeom>
        </p:spPr>
      </p:pic>
      <p:pic>
        <p:nvPicPr>
          <p:cNvPr id="23" name="Picture 22" descr="A screenshot of a phone&#10;&#10;Description automatically generated">
            <a:extLst>
              <a:ext uri="{FF2B5EF4-FFF2-40B4-BE49-F238E27FC236}">
                <a16:creationId xmlns:a16="http://schemas.microsoft.com/office/drawing/2014/main" id="{987F4D25-38A9-8E59-5A47-5A1173AEAED2}"/>
              </a:ext>
            </a:extLst>
          </p:cNvPr>
          <p:cNvPicPr>
            <a:picLocks noChangeAspect="1"/>
          </p:cNvPicPr>
          <p:nvPr/>
        </p:nvPicPr>
        <p:blipFill rotWithShape="1">
          <a:blip r:embed="rId7">
            <a:extLst>
              <a:ext uri="{28A0092B-C50C-407E-A947-70E740481C1C}">
                <a14:useLocalDpi xmlns:a14="http://schemas.microsoft.com/office/drawing/2010/main" val="0"/>
              </a:ext>
            </a:extLst>
          </a:blip>
          <a:srcRect l="50771" t="7580" b="49071"/>
          <a:stretch/>
        </p:blipFill>
        <p:spPr>
          <a:xfrm>
            <a:off x="6805204" y="-611831"/>
            <a:ext cx="1351844" cy="529523"/>
          </a:xfrm>
          <a:prstGeom prst="rect">
            <a:avLst/>
          </a:prstGeom>
        </p:spPr>
      </p:pic>
    </p:spTree>
    <p:extLst>
      <p:ext uri="{BB962C8B-B14F-4D97-AF65-F5344CB8AC3E}">
        <p14:creationId xmlns:p14="http://schemas.microsoft.com/office/powerpoint/2010/main" val="764191601"/>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igital timer showing seven minutes&#10;&#10;Description automatically generated">
            <a:extLst>
              <a:ext uri="{FF2B5EF4-FFF2-40B4-BE49-F238E27FC236}">
                <a16:creationId xmlns:a16="http://schemas.microsoft.com/office/drawing/2014/main" id="{412F6913-CCC0-9846-2D58-03822A4BC5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7930" y="346627"/>
            <a:ext cx="4450247" cy="4450247"/>
          </a:xfrm>
          <a:prstGeom prst="rect">
            <a:avLst/>
          </a:prstGeom>
        </p:spPr>
      </p:pic>
      <p:sp>
        <p:nvSpPr>
          <p:cNvPr id="4" name="Rectangle 3">
            <a:extLst>
              <a:ext uri="{FF2B5EF4-FFF2-40B4-BE49-F238E27FC236}">
                <a16:creationId xmlns:a16="http://schemas.microsoft.com/office/drawing/2014/main" id="{58F0E941-D0DB-F4D4-E927-35CD3022F839}"/>
              </a:ext>
            </a:extLst>
          </p:cNvPr>
          <p:cNvSpPr/>
          <p:nvPr/>
        </p:nvSpPr>
        <p:spPr>
          <a:xfrm>
            <a:off x="5245376" y="1341472"/>
            <a:ext cx="3198536" cy="2474843"/>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fontAlgn="auto">
              <a:spcBef>
                <a:spcPts val="0"/>
              </a:spcBef>
              <a:spcAft>
                <a:spcPts val="0"/>
              </a:spcAft>
            </a:pPr>
            <a:r>
              <a:rPr lang="en-SE" sz="7500" dirty="0">
                <a:solidFill>
                  <a:prstClr val="white"/>
                </a:solidFill>
                <a:latin typeface="Nunito sans regular"/>
              </a:rPr>
              <a:t>gratuit</a:t>
            </a:r>
          </a:p>
        </p:txBody>
      </p:sp>
      <p:pic>
        <p:nvPicPr>
          <p:cNvPr id="5" name="Picture 4">
            <a:extLst>
              <a:ext uri="{FF2B5EF4-FFF2-40B4-BE49-F238E27FC236}">
                <a16:creationId xmlns:a16="http://schemas.microsoft.com/office/drawing/2014/main" id="{BD98B9E3-C1E0-4FAD-AE8F-759C0B661B37}"/>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7481126" y="4761094"/>
            <a:ext cx="1559667" cy="300100"/>
          </a:xfrm>
          <a:prstGeom prst="rect">
            <a:avLst/>
          </a:prstGeom>
        </p:spPr>
      </p:pic>
    </p:spTree>
    <p:extLst>
      <p:ext uri="{BB962C8B-B14F-4D97-AF65-F5344CB8AC3E}">
        <p14:creationId xmlns:p14="http://schemas.microsoft.com/office/powerpoint/2010/main" val="1938283986"/>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233E9F6-69F3-FE1F-3DEB-C011EDE12420}"/>
              </a:ext>
            </a:extLst>
          </p:cNvPr>
          <p:cNvSpPr txBox="1"/>
          <p:nvPr/>
        </p:nvSpPr>
        <p:spPr>
          <a:xfrm>
            <a:off x="67866" y="883972"/>
            <a:ext cx="9008269" cy="2516073"/>
          </a:xfrm>
          <a:prstGeom prst="rect">
            <a:avLst/>
          </a:prstGeom>
          <a:noFill/>
        </p:spPr>
        <p:txBody>
          <a:bodyPr wrap="square" rtlCol="0">
            <a:spAutoFit/>
          </a:bodyPr>
          <a:lstStyle/>
          <a:p>
            <a:pPr algn="ctr" defTabSz="685800" fontAlgn="auto">
              <a:spcBef>
                <a:spcPts val="0"/>
              </a:spcBef>
              <a:spcAft>
                <a:spcPts val="0"/>
              </a:spcAft>
            </a:pPr>
            <a:r>
              <a:rPr lang="fr-FR" sz="4125" dirty="0">
                <a:solidFill>
                  <a:prstClr val="white"/>
                </a:solidFill>
                <a:latin typeface="Nunito Sans" pitchFamily="2" charset="77"/>
                <a:ea typeface="+mn-ea"/>
                <a:cs typeface="Calibri" panose="020F0502020204030204" pitchFamily="34" charset="0"/>
              </a:rPr>
              <a:t>des associations de patients atteints </a:t>
            </a:r>
          </a:p>
          <a:p>
            <a:pPr algn="ctr" defTabSz="685800" fontAlgn="auto">
              <a:spcBef>
                <a:spcPts val="0"/>
              </a:spcBef>
              <a:spcAft>
                <a:spcPts val="0"/>
              </a:spcAft>
            </a:pPr>
            <a:r>
              <a:rPr lang="fr-FR" sz="4125" dirty="0">
                <a:solidFill>
                  <a:prstClr val="white"/>
                </a:solidFill>
                <a:latin typeface="Nunito Sans" pitchFamily="2" charset="77"/>
                <a:ea typeface="+mn-ea"/>
                <a:cs typeface="Calibri" panose="020F0502020204030204" pitchFamily="34" charset="0"/>
              </a:rPr>
              <a:t>d’insuffisance rénale chronique </a:t>
            </a:r>
            <a:r>
              <a:rPr lang="en-US" sz="7500" dirty="0">
                <a:solidFill>
                  <a:prstClr val="white"/>
                </a:solidFill>
                <a:latin typeface="Nunito Sans" pitchFamily="2" charset="77"/>
                <a:ea typeface="+mn-ea"/>
                <a:cs typeface="Calibri" panose="020F0502020204030204" pitchFamily="34" charset="0"/>
              </a:rPr>
              <a:t>p</a:t>
            </a:r>
            <a:r>
              <a:rPr lang="en-SE" sz="7500" dirty="0">
                <a:solidFill>
                  <a:prstClr val="white"/>
                </a:solidFill>
                <a:latin typeface="Nunito Sans" pitchFamily="2" charset="77"/>
                <a:ea typeface="+mn-ea"/>
                <a:cs typeface="Calibri" panose="020F0502020204030204" pitchFamily="34" charset="0"/>
              </a:rPr>
              <a:t>artenaire fier</a:t>
            </a:r>
            <a:endParaRPr lang="en-SE" sz="3750" b="1" dirty="0">
              <a:solidFill>
                <a:prstClr val="white"/>
              </a:solidFill>
              <a:latin typeface="Nunito Sans" pitchFamily="2" charset="77"/>
              <a:ea typeface="+mn-ea"/>
              <a:cs typeface="Calibri" panose="020F0502020204030204" pitchFamily="34" charset="0"/>
            </a:endParaRPr>
          </a:p>
        </p:txBody>
      </p:sp>
    </p:spTree>
    <p:extLst>
      <p:ext uri="{BB962C8B-B14F-4D97-AF65-F5344CB8AC3E}">
        <p14:creationId xmlns:p14="http://schemas.microsoft.com/office/powerpoint/2010/main" val="216846217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eople standing in a room&#10;&#10;Description automatically generated">
            <a:extLst>
              <a:ext uri="{FF2B5EF4-FFF2-40B4-BE49-F238E27FC236}">
                <a16:creationId xmlns:a16="http://schemas.microsoft.com/office/drawing/2014/main" id="{52812477-5441-D2B9-5983-35F45D0FF39F}"/>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r="2834" b="2832"/>
          <a:stretch/>
        </p:blipFill>
        <p:spPr>
          <a:xfrm>
            <a:off x="0" y="0"/>
            <a:ext cx="9144000" cy="5143500"/>
          </a:xfrm>
          <a:prstGeom prst="rect">
            <a:avLst/>
          </a:prstGeom>
          <a:noFill/>
        </p:spPr>
      </p:pic>
      <p:pic>
        <p:nvPicPr>
          <p:cNvPr id="4" name="Picture 3">
            <a:extLst>
              <a:ext uri="{FF2B5EF4-FFF2-40B4-BE49-F238E27FC236}">
                <a16:creationId xmlns:a16="http://schemas.microsoft.com/office/drawing/2014/main" id="{985FC5D8-5A83-48FB-844F-2E5F826373A1}"/>
              </a:ext>
            </a:extLst>
          </p:cNvPr>
          <p:cNvPicPr>
            <a:picLocks noChangeAspect="1"/>
          </p:cNvPicPr>
          <p:nvPr/>
        </p:nvPicPr>
        <p:blipFill>
          <a:blip r:embed="rId4"/>
          <a:stretch>
            <a:fillRect/>
          </a:stretch>
        </p:blipFill>
        <p:spPr>
          <a:xfrm>
            <a:off x="3114675" y="4210050"/>
            <a:ext cx="2914650" cy="788280"/>
          </a:xfrm>
          <a:prstGeom prst="rect">
            <a:avLst/>
          </a:prstGeom>
        </p:spPr>
      </p:pic>
      <p:pic>
        <p:nvPicPr>
          <p:cNvPr id="2" name="Picture 1">
            <a:extLst>
              <a:ext uri="{FF2B5EF4-FFF2-40B4-BE49-F238E27FC236}">
                <a16:creationId xmlns:a16="http://schemas.microsoft.com/office/drawing/2014/main" id="{5EF59752-89F5-94C3-9C33-A75E7C56C78F}"/>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7377657" y="4814447"/>
            <a:ext cx="1665386" cy="238789"/>
          </a:xfrm>
          <a:prstGeom prst="rect">
            <a:avLst/>
          </a:prstGeom>
        </p:spPr>
      </p:pic>
    </p:spTree>
    <p:extLst>
      <p:ext uri="{BB962C8B-B14F-4D97-AF65-F5344CB8AC3E}">
        <p14:creationId xmlns:p14="http://schemas.microsoft.com/office/powerpoint/2010/main" val="267428147"/>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F49FCD-AC32-DE85-CAC7-0F7B00D151D6}"/>
              </a:ext>
            </a:extLst>
          </p:cNvPr>
          <p:cNvSpPr txBox="1"/>
          <p:nvPr/>
        </p:nvSpPr>
        <p:spPr>
          <a:xfrm>
            <a:off x="49775" y="883972"/>
            <a:ext cx="9044464" cy="2920030"/>
          </a:xfrm>
          <a:prstGeom prst="rect">
            <a:avLst/>
          </a:prstGeom>
          <a:noFill/>
        </p:spPr>
        <p:txBody>
          <a:bodyPr wrap="none" rtlCol="0">
            <a:spAutoFit/>
          </a:bodyPr>
          <a:lstStyle/>
          <a:p>
            <a:pPr algn="ctr" defTabSz="685800" fontAlgn="auto">
              <a:spcBef>
                <a:spcPts val="0"/>
              </a:spcBef>
              <a:spcAft>
                <a:spcPts val="0"/>
              </a:spcAft>
            </a:pPr>
            <a:r>
              <a:rPr lang="en-US" sz="4125" dirty="0">
                <a:solidFill>
                  <a:prstClr val="white"/>
                </a:solidFill>
                <a:latin typeface="Nunito Sans" pitchFamily="2" charset="77"/>
                <a:ea typeface="+mn-ea"/>
                <a:cs typeface="Calibri" panose="020F0502020204030204" pitchFamily="34" charset="0"/>
              </a:rPr>
              <a:t>un</a:t>
            </a:r>
            <a:r>
              <a:rPr lang="en-SE" sz="4125" dirty="0">
                <a:solidFill>
                  <a:prstClr val="white"/>
                </a:solidFill>
                <a:latin typeface="Nunito Sans" pitchFamily="2" charset="77"/>
                <a:ea typeface="+mn-ea"/>
                <a:cs typeface="Calibri" panose="020F0502020204030204" pitchFamily="34" charset="0"/>
              </a:rPr>
              <a:t> premium, </a:t>
            </a:r>
            <a:r>
              <a:rPr lang="en-US" sz="4125" dirty="0" err="1">
                <a:solidFill>
                  <a:prstClr val="white"/>
                </a:solidFill>
                <a:latin typeface="Nunito Sans" pitchFamily="2" charset="77"/>
                <a:ea typeface="+mn-ea"/>
                <a:cs typeface="Calibri" panose="020F0502020204030204" pitchFamily="34" charset="0"/>
              </a:rPr>
              <a:t>tourne</a:t>
            </a:r>
            <a:r>
              <a:rPr lang="en-US" sz="4125" dirty="0">
                <a:solidFill>
                  <a:prstClr val="white"/>
                </a:solidFill>
                <a:latin typeface="Nunito Sans" pitchFamily="2" charset="77"/>
                <a:ea typeface="+mn-ea"/>
                <a:cs typeface="Calibri" panose="020F0502020204030204" pitchFamily="34" charset="0"/>
              </a:rPr>
              <a:t> </a:t>
            </a:r>
            <a:r>
              <a:rPr lang="en-US" sz="4125" dirty="0" err="1">
                <a:solidFill>
                  <a:prstClr val="white"/>
                </a:solidFill>
                <a:latin typeface="Nunito Sans" pitchFamily="2" charset="77"/>
                <a:ea typeface="+mn-ea"/>
                <a:cs typeface="Calibri" panose="020F0502020204030204" pitchFamily="34" charset="0"/>
              </a:rPr>
              <a:t>autour</a:t>
            </a:r>
            <a:r>
              <a:rPr lang="en-US" sz="4125" dirty="0">
                <a:solidFill>
                  <a:prstClr val="white"/>
                </a:solidFill>
                <a:latin typeface="Nunito Sans" pitchFamily="2" charset="77"/>
                <a:ea typeface="+mn-ea"/>
                <a:cs typeface="Calibri" panose="020F0502020204030204" pitchFamily="34" charset="0"/>
              </a:rPr>
              <a:t> du patient</a:t>
            </a:r>
            <a:endParaRPr lang="en-SE" sz="4125" dirty="0">
              <a:solidFill>
                <a:prstClr val="white"/>
              </a:solidFill>
              <a:latin typeface="Nunito Sans" pitchFamily="2" charset="77"/>
              <a:ea typeface="+mn-ea"/>
              <a:cs typeface="Calibri" panose="020F0502020204030204" pitchFamily="34" charset="0"/>
            </a:endParaRPr>
          </a:p>
          <a:p>
            <a:pPr algn="ctr" defTabSz="685800" fontAlgn="auto">
              <a:spcBef>
                <a:spcPts val="0"/>
              </a:spcBef>
              <a:spcAft>
                <a:spcPts val="0"/>
              </a:spcAft>
            </a:pPr>
            <a:endParaRPr lang="en-SE" sz="3000" dirty="0">
              <a:solidFill>
                <a:prstClr val="white"/>
              </a:solidFill>
              <a:latin typeface="Nunito Sans" pitchFamily="2" charset="77"/>
              <a:ea typeface="+mn-ea"/>
              <a:cs typeface="Calibri" panose="020F0502020204030204" pitchFamily="34" charset="0"/>
            </a:endParaRPr>
          </a:p>
          <a:p>
            <a:pPr algn="ctr" defTabSz="685800" fontAlgn="auto">
              <a:spcBef>
                <a:spcPts val="0"/>
              </a:spcBef>
              <a:spcAft>
                <a:spcPts val="0"/>
              </a:spcAft>
            </a:pPr>
            <a:r>
              <a:rPr lang="en-US" sz="7500" dirty="0">
                <a:solidFill>
                  <a:prstClr val="white"/>
                </a:solidFill>
                <a:latin typeface="Nunito Sans" pitchFamily="2" charset="77"/>
                <a:ea typeface="+mn-ea"/>
                <a:cs typeface="Calibri" panose="020F0502020204030204" pitchFamily="34" charset="0"/>
              </a:rPr>
              <a:t>service client</a:t>
            </a:r>
            <a:endParaRPr lang="en-SE" sz="7500" dirty="0">
              <a:solidFill>
                <a:prstClr val="white"/>
              </a:solidFill>
              <a:latin typeface="Nunito Sans" pitchFamily="2" charset="77"/>
              <a:ea typeface="+mn-ea"/>
              <a:cs typeface="Calibri" panose="020F0502020204030204" pitchFamily="34" charset="0"/>
            </a:endParaRPr>
          </a:p>
          <a:p>
            <a:pPr algn="ctr" defTabSz="685800" fontAlgn="auto">
              <a:spcBef>
                <a:spcPts val="0"/>
              </a:spcBef>
              <a:spcAft>
                <a:spcPts val="0"/>
              </a:spcAft>
            </a:pPr>
            <a:endParaRPr lang="en-SE" sz="3750" b="1" dirty="0">
              <a:solidFill>
                <a:prstClr val="white"/>
              </a:solidFill>
              <a:latin typeface="Nunito Sans" pitchFamily="2" charset="77"/>
              <a:ea typeface="+mn-ea"/>
              <a:cs typeface="Calibri" panose="020F0502020204030204" pitchFamily="34" charset="0"/>
            </a:endParaRPr>
          </a:p>
        </p:txBody>
      </p:sp>
    </p:spTree>
    <p:extLst>
      <p:ext uri="{BB962C8B-B14F-4D97-AF65-F5344CB8AC3E}">
        <p14:creationId xmlns:p14="http://schemas.microsoft.com/office/powerpoint/2010/main" val="13807555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D1C530CF-09E2-42A1-AA58-E6CC14351598}"/>
              </a:ext>
            </a:extLst>
          </p:cNvPr>
          <p:cNvPicPr>
            <a:picLocks noChangeAspect="1"/>
          </p:cNvPicPr>
          <p:nvPr/>
        </p:nvPicPr>
        <p:blipFill rotWithShape="1">
          <a:blip r:embed="rId3">
            <a:extLst>
              <a:ext uri="{28A0092B-C50C-407E-A947-70E740481C1C}">
                <a14:useLocalDpi xmlns:a14="http://schemas.microsoft.com/office/drawing/2010/main" val="0"/>
              </a:ext>
            </a:extLst>
          </a:blip>
          <a:srcRect l="5603" t="6746" r="14258" b="39482"/>
          <a:stretch/>
        </p:blipFill>
        <p:spPr>
          <a:xfrm>
            <a:off x="0" y="0"/>
            <a:ext cx="9144000" cy="5143500"/>
          </a:xfrm>
          <a:prstGeom prst="rect">
            <a:avLst/>
          </a:prstGeom>
        </p:spPr>
      </p:pic>
      <p:sp>
        <p:nvSpPr>
          <p:cNvPr id="13" name="Shape 2679">
            <a:extLst>
              <a:ext uri="{FF2B5EF4-FFF2-40B4-BE49-F238E27FC236}">
                <a16:creationId xmlns:a16="http://schemas.microsoft.com/office/drawing/2014/main" id="{636E560D-AEAE-4014-9F8D-A072E767E1DA}"/>
              </a:ext>
            </a:extLst>
          </p:cNvPr>
          <p:cNvSpPr/>
          <p:nvPr/>
        </p:nvSpPr>
        <p:spPr>
          <a:xfrm>
            <a:off x="266843" y="625241"/>
            <a:ext cx="457808" cy="364956"/>
          </a:xfrm>
          <a:custGeom>
            <a:avLst/>
            <a:gdLst/>
            <a:ahLst/>
            <a:cxnLst>
              <a:cxn ang="0">
                <a:pos x="wd2" y="hd2"/>
              </a:cxn>
              <a:cxn ang="5400000">
                <a:pos x="wd2" y="hd2"/>
              </a:cxn>
              <a:cxn ang="10800000">
                <a:pos x="wd2" y="hd2"/>
              </a:cxn>
              <a:cxn ang="16200000">
                <a:pos x="wd2" y="hd2"/>
              </a:cxn>
            </a:cxnLst>
            <a:rect l="0" t="0" r="r" b="b"/>
            <a:pathLst>
              <a:path w="21600" h="21600" extrusionOk="0">
                <a:moveTo>
                  <a:pt x="20618" y="18900"/>
                </a:moveTo>
                <a:cubicBezTo>
                  <a:pt x="20618" y="18980"/>
                  <a:pt x="20611" y="19058"/>
                  <a:pt x="20601" y="19135"/>
                </a:cubicBezTo>
                <a:lnTo>
                  <a:pt x="14539" y="10800"/>
                </a:lnTo>
                <a:lnTo>
                  <a:pt x="20601" y="2465"/>
                </a:lnTo>
                <a:cubicBezTo>
                  <a:pt x="20611" y="2542"/>
                  <a:pt x="20618" y="2620"/>
                  <a:pt x="20618" y="2700"/>
                </a:cubicBezTo>
                <a:cubicBezTo>
                  <a:pt x="20618" y="2700"/>
                  <a:pt x="20618" y="18900"/>
                  <a:pt x="20618" y="18900"/>
                </a:cubicBezTo>
                <a:close/>
                <a:moveTo>
                  <a:pt x="19636" y="20250"/>
                </a:moveTo>
                <a:lnTo>
                  <a:pt x="1964" y="20250"/>
                </a:lnTo>
                <a:cubicBezTo>
                  <a:pt x="1849" y="20250"/>
                  <a:pt x="1739" y="20218"/>
                  <a:pt x="1637" y="20168"/>
                </a:cubicBezTo>
                <a:lnTo>
                  <a:pt x="7755" y="11754"/>
                </a:lnTo>
                <a:lnTo>
                  <a:pt x="9440" y="14072"/>
                </a:lnTo>
                <a:cubicBezTo>
                  <a:pt x="9816" y="14589"/>
                  <a:pt x="10308" y="14847"/>
                  <a:pt x="10800" y="14847"/>
                </a:cubicBezTo>
                <a:cubicBezTo>
                  <a:pt x="11292" y="14847"/>
                  <a:pt x="11784" y="14589"/>
                  <a:pt x="12159" y="14072"/>
                </a:cubicBezTo>
                <a:lnTo>
                  <a:pt x="13845" y="11754"/>
                </a:lnTo>
                <a:lnTo>
                  <a:pt x="19964" y="20168"/>
                </a:lnTo>
                <a:cubicBezTo>
                  <a:pt x="19861" y="20218"/>
                  <a:pt x="19752" y="20250"/>
                  <a:pt x="19636" y="20250"/>
                </a:cubicBezTo>
                <a:moveTo>
                  <a:pt x="982" y="18900"/>
                </a:moveTo>
                <a:lnTo>
                  <a:pt x="982" y="2700"/>
                </a:lnTo>
                <a:cubicBezTo>
                  <a:pt x="982" y="2620"/>
                  <a:pt x="989" y="2542"/>
                  <a:pt x="999" y="2465"/>
                </a:cubicBezTo>
                <a:lnTo>
                  <a:pt x="7061" y="10800"/>
                </a:lnTo>
                <a:lnTo>
                  <a:pt x="999" y="19135"/>
                </a:lnTo>
                <a:cubicBezTo>
                  <a:pt x="989" y="19058"/>
                  <a:pt x="982" y="18980"/>
                  <a:pt x="982" y="18900"/>
                </a:cubicBezTo>
                <a:moveTo>
                  <a:pt x="1964" y="1350"/>
                </a:moveTo>
                <a:lnTo>
                  <a:pt x="19636" y="1350"/>
                </a:lnTo>
                <a:cubicBezTo>
                  <a:pt x="19752" y="1350"/>
                  <a:pt x="19861" y="1382"/>
                  <a:pt x="19964" y="1433"/>
                </a:cubicBezTo>
                <a:lnTo>
                  <a:pt x="11465" y="13118"/>
                </a:lnTo>
                <a:cubicBezTo>
                  <a:pt x="11288" y="13362"/>
                  <a:pt x="11051" y="13497"/>
                  <a:pt x="10800" y="13497"/>
                </a:cubicBezTo>
                <a:cubicBezTo>
                  <a:pt x="10549" y="13497"/>
                  <a:pt x="10312" y="13362"/>
                  <a:pt x="10134" y="13118"/>
                </a:cubicBezTo>
                <a:lnTo>
                  <a:pt x="1637" y="1433"/>
                </a:lnTo>
                <a:cubicBezTo>
                  <a:pt x="1739" y="1382"/>
                  <a:pt x="1849" y="1350"/>
                  <a:pt x="1964" y="1350"/>
                </a:cubicBezTo>
                <a:moveTo>
                  <a:pt x="19636" y="0"/>
                </a:moveTo>
                <a:lnTo>
                  <a:pt x="1964" y="0"/>
                </a:lnTo>
                <a:cubicBezTo>
                  <a:pt x="879" y="0"/>
                  <a:pt x="0" y="1209"/>
                  <a:pt x="0" y="2700"/>
                </a:cubicBezTo>
                <a:lnTo>
                  <a:pt x="0" y="18900"/>
                </a:lnTo>
                <a:cubicBezTo>
                  <a:pt x="0" y="20391"/>
                  <a:pt x="879" y="21600"/>
                  <a:pt x="1964" y="21600"/>
                </a:cubicBezTo>
                <a:lnTo>
                  <a:pt x="19636" y="21600"/>
                </a:lnTo>
                <a:cubicBezTo>
                  <a:pt x="20721" y="21600"/>
                  <a:pt x="21600" y="20391"/>
                  <a:pt x="21600" y="18900"/>
                </a:cubicBezTo>
                <a:lnTo>
                  <a:pt x="21600" y="2700"/>
                </a:lnTo>
                <a:cubicBezTo>
                  <a:pt x="21600" y="1209"/>
                  <a:pt x="20721" y="0"/>
                  <a:pt x="19636" y="0"/>
                </a:cubicBezTo>
              </a:path>
            </a:pathLst>
          </a:custGeom>
          <a:solidFill>
            <a:schemeClr val="bg1"/>
          </a:solidFill>
          <a:ln w="12700">
            <a:solidFill>
              <a:schemeClr val="bg1"/>
            </a:solidFill>
            <a:miter lim="400000"/>
          </a:ln>
        </p:spPr>
        <p:txBody>
          <a:bodyPr lIns="14287" tIns="14287" rIns="14287" bIns="14287" anchor="ctr"/>
          <a:lstStyle/>
          <a:p>
            <a:pPr algn="ctr" defTabSz="171435" fontAlgn="auto" hangingPunct="0">
              <a:spcBef>
                <a:spcPts val="0"/>
              </a:spcBef>
              <a:spcAft>
                <a:spcPts val="0"/>
              </a:spcAft>
              <a:defRPr sz="3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172" kern="0">
              <a:solidFill>
                <a:srgbClr val="FFFFFF"/>
              </a:solidFill>
              <a:effectLst>
                <a:outerShdw blurRad="38100" dist="12700" dir="5400000" rotWithShape="0">
                  <a:srgbClr val="000000">
                    <a:alpha val="50000"/>
                  </a:srgbClr>
                </a:outerShdw>
              </a:effectLst>
              <a:latin typeface="Arial"/>
              <a:ea typeface="Arial"/>
              <a:cs typeface="Arial"/>
              <a:sym typeface="Gill Sans"/>
            </a:endParaRPr>
          </a:p>
        </p:txBody>
      </p:sp>
      <p:sp>
        <p:nvSpPr>
          <p:cNvPr id="14" name="Shape 2472">
            <a:extLst>
              <a:ext uri="{FF2B5EF4-FFF2-40B4-BE49-F238E27FC236}">
                <a16:creationId xmlns:a16="http://schemas.microsoft.com/office/drawing/2014/main" id="{1D61BD94-5FBE-4E93-8D72-B6F1B66DFA8B}"/>
              </a:ext>
            </a:extLst>
          </p:cNvPr>
          <p:cNvSpPr/>
          <p:nvPr/>
        </p:nvSpPr>
        <p:spPr>
          <a:xfrm>
            <a:off x="949529" y="578696"/>
            <a:ext cx="457937" cy="501813"/>
          </a:xfrm>
          <a:custGeom>
            <a:avLst/>
            <a:gdLst/>
            <a:ahLst/>
            <a:cxnLst>
              <a:cxn ang="0">
                <a:pos x="wd2" y="hd2"/>
              </a:cxn>
              <a:cxn ang="5400000">
                <a:pos x="wd2" y="hd2"/>
              </a:cxn>
              <a:cxn ang="10800000">
                <a:pos x="wd2" y="hd2"/>
              </a:cxn>
              <a:cxn ang="16200000">
                <a:pos x="wd2" y="hd2"/>
              </a:cxn>
            </a:cxnLst>
            <a:rect l="0" t="0" r="r" b="b"/>
            <a:pathLst>
              <a:path w="21600" h="21600" extrusionOk="0">
                <a:moveTo>
                  <a:pt x="16441" y="20618"/>
                </a:moveTo>
                <a:cubicBezTo>
                  <a:pt x="15826" y="20618"/>
                  <a:pt x="15226" y="20482"/>
                  <a:pt x="14660" y="20214"/>
                </a:cubicBezTo>
                <a:cubicBezTo>
                  <a:pt x="14607" y="20189"/>
                  <a:pt x="14552" y="20170"/>
                  <a:pt x="14497" y="20155"/>
                </a:cubicBezTo>
                <a:cubicBezTo>
                  <a:pt x="8918" y="17308"/>
                  <a:pt x="4295" y="12685"/>
                  <a:pt x="1448" y="7105"/>
                </a:cubicBezTo>
                <a:cubicBezTo>
                  <a:pt x="1432" y="7048"/>
                  <a:pt x="1412" y="6991"/>
                  <a:pt x="1386" y="6936"/>
                </a:cubicBezTo>
                <a:cubicBezTo>
                  <a:pt x="1117" y="6369"/>
                  <a:pt x="982" y="5770"/>
                  <a:pt x="982" y="5155"/>
                </a:cubicBezTo>
                <a:cubicBezTo>
                  <a:pt x="982" y="2774"/>
                  <a:pt x="3066" y="982"/>
                  <a:pt x="4417" y="982"/>
                </a:cubicBezTo>
                <a:cubicBezTo>
                  <a:pt x="4594" y="982"/>
                  <a:pt x="4711" y="1072"/>
                  <a:pt x="4764" y="1126"/>
                </a:cubicBezTo>
                <a:cubicBezTo>
                  <a:pt x="4776" y="1139"/>
                  <a:pt x="4798" y="1164"/>
                  <a:pt x="4831" y="1216"/>
                </a:cubicBezTo>
                <a:cubicBezTo>
                  <a:pt x="4848" y="1244"/>
                  <a:pt x="4867" y="1271"/>
                  <a:pt x="4887" y="1297"/>
                </a:cubicBezTo>
                <a:lnTo>
                  <a:pt x="8118" y="5453"/>
                </a:lnTo>
                <a:cubicBezTo>
                  <a:pt x="8143" y="5485"/>
                  <a:pt x="8170" y="5515"/>
                  <a:pt x="8199" y="5544"/>
                </a:cubicBezTo>
                <a:cubicBezTo>
                  <a:pt x="8253" y="5598"/>
                  <a:pt x="8343" y="5715"/>
                  <a:pt x="8343" y="5891"/>
                </a:cubicBezTo>
                <a:cubicBezTo>
                  <a:pt x="8343" y="5978"/>
                  <a:pt x="8319" y="6060"/>
                  <a:pt x="8272" y="6135"/>
                </a:cubicBezTo>
                <a:lnTo>
                  <a:pt x="7178" y="7221"/>
                </a:lnTo>
                <a:cubicBezTo>
                  <a:pt x="7173" y="7226"/>
                  <a:pt x="7168" y="7231"/>
                  <a:pt x="7163" y="7236"/>
                </a:cubicBezTo>
                <a:cubicBezTo>
                  <a:pt x="6767" y="7609"/>
                  <a:pt x="6541" y="8126"/>
                  <a:pt x="6541" y="8668"/>
                </a:cubicBezTo>
                <a:cubicBezTo>
                  <a:pt x="6541" y="9175"/>
                  <a:pt x="6738" y="9658"/>
                  <a:pt x="7080" y="10020"/>
                </a:cubicBezTo>
                <a:cubicBezTo>
                  <a:pt x="7092" y="10040"/>
                  <a:pt x="7105" y="10059"/>
                  <a:pt x="7119" y="10078"/>
                </a:cubicBezTo>
                <a:cubicBezTo>
                  <a:pt x="8325" y="11745"/>
                  <a:pt x="9807" y="13222"/>
                  <a:pt x="11525" y="14469"/>
                </a:cubicBezTo>
                <a:cubicBezTo>
                  <a:pt x="11538" y="14478"/>
                  <a:pt x="11551" y="14487"/>
                  <a:pt x="11565" y="14496"/>
                </a:cubicBezTo>
                <a:cubicBezTo>
                  <a:pt x="11928" y="14844"/>
                  <a:pt x="12414" y="15045"/>
                  <a:pt x="12924" y="15045"/>
                </a:cubicBezTo>
                <a:cubicBezTo>
                  <a:pt x="13436" y="15045"/>
                  <a:pt x="13930" y="14840"/>
                  <a:pt x="14297" y="14479"/>
                </a:cubicBezTo>
                <a:cubicBezTo>
                  <a:pt x="14316" y="14463"/>
                  <a:pt x="14335" y="14446"/>
                  <a:pt x="14352" y="14427"/>
                </a:cubicBezTo>
                <a:lnTo>
                  <a:pt x="15451" y="13320"/>
                </a:lnTo>
                <a:cubicBezTo>
                  <a:pt x="15529" y="13271"/>
                  <a:pt x="15611" y="13247"/>
                  <a:pt x="15697" y="13247"/>
                </a:cubicBezTo>
                <a:cubicBezTo>
                  <a:pt x="15874" y="13247"/>
                  <a:pt x="15990" y="13337"/>
                  <a:pt x="16044" y="13391"/>
                </a:cubicBezTo>
                <a:cubicBezTo>
                  <a:pt x="16073" y="13420"/>
                  <a:pt x="16103" y="13447"/>
                  <a:pt x="16135" y="13472"/>
                </a:cubicBezTo>
                <a:lnTo>
                  <a:pt x="20291" y="16704"/>
                </a:lnTo>
                <a:cubicBezTo>
                  <a:pt x="20317" y="16725"/>
                  <a:pt x="20345" y="16744"/>
                  <a:pt x="20374" y="16762"/>
                </a:cubicBezTo>
                <a:cubicBezTo>
                  <a:pt x="20426" y="16795"/>
                  <a:pt x="20449" y="16816"/>
                  <a:pt x="20461" y="16827"/>
                </a:cubicBezTo>
                <a:cubicBezTo>
                  <a:pt x="20515" y="16881"/>
                  <a:pt x="20605" y="16997"/>
                  <a:pt x="20605" y="17174"/>
                </a:cubicBezTo>
                <a:cubicBezTo>
                  <a:pt x="20605" y="17207"/>
                  <a:pt x="20606" y="17240"/>
                  <a:pt x="20610" y="17273"/>
                </a:cubicBezTo>
                <a:cubicBezTo>
                  <a:pt x="20533" y="18625"/>
                  <a:pt x="18769" y="20618"/>
                  <a:pt x="16441" y="20618"/>
                </a:cubicBezTo>
                <a:moveTo>
                  <a:pt x="21586" y="17174"/>
                </a:moveTo>
                <a:cubicBezTo>
                  <a:pt x="21586" y="16768"/>
                  <a:pt x="21421" y="16399"/>
                  <a:pt x="21155" y="16133"/>
                </a:cubicBezTo>
                <a:cubicBezTo>
                  <a:pt x="21077" y="16054"/>
                  <a:pt x="20988" y="15988"/>
                  <a:pt x="20893" y="15929"/>
                </a:cubicBezTo>
                <a:lnTo>
                  <a:pt x="16738" y="12697"/>
                </a:lnTo>
                <a:cubicBezTo>
                  <a:pt x="16471" y="12430"/>
                  <a:pt x="16104" y="12265"/>
                  <a:pt x="15697" y="12265"/>
                </a:cubicBezTo>
                <a:cubicBezTo>
                  <a:pt x="15364" y="12265"/>
                  <a:pt x="15060" y="12380"/>
                  <a:pt x="14815" y="12567"/>
                </a:cubicBezTo>
                <a:lnTo>
                  <a:pt x="13655" y="13736"/>
                </a:lnTo>
                <a:lnTo>
                  <a:pt x="13652" y="13733"/>
                </a:lnTo>
                <a:cubicBezTo>
                  <a:pt x="13473" y="13934"/>
                  <a:pt x="13214" y="14063"/>
                  <a:pt x="12924" y="14063"/>
                </a:cubicBezTo>
                <a:cubicBezTo>
                  <a:pt x="12592" y="14063"/>
                  <a:pt x="12300" y="13897"/>
                  <a:pt x="12122" y="13645"/>
                </a:cubicBezTo>
                <a:cubicBezTo>
                  <a:pt x="12116" y="13654"/>
                  <a:pt x="12107" y="13663"/>
                  <a:pt x="12101" y="13674"/>
                </a:cubicBezTo>
                <a:cubicBezTo>
                  <a:pt x="10497" y="12510"/>
                  <a:pt x="9076" y="11108"/>
                  <a:pt x="7914" y="9502"/>
                </a:cubicBezTo>
                <a:cubicBezTo>
                  <a:pt x="7925" y="9495"/>
                  <a:pt x="7935" y="9486"/>
                  <a:pt x="7947" y="9479"/>
                </a:cubicBezTo>
                <a:cubicBezTo>
                  <a:pt x="7691" y="9299"/>
                  <a:pt x="7523" y="9004"/>
                  <a:pt x="7523" y="8668"/>
                </a:cubicBezTo>
                <a:cubicBezTo>
                  <a:pt x="7523" y="8367"/>
                  <a:pt x="7659" y="8101"/>
                  <a:pt x="7871" y="7920"/>
                </a:cubicBezTo>
                <a:lnTo>
                  <a:pt x="7870" y="7918"/>
                </a:lnTo>
                <a:lnTo>
                  <a:pt x="9023" y="6773"/>
                </a:lnTo>
                <a:cubicBezTo>
                  <a:pt x="9211" y="6528"/>
                  <a:pt x="9325" y="6224"/>
                  <a:pt x="9325" y="5891"/>
                </a:cubicBezTo>
                <a:cubicBezTo>
                  <a:pt x="9325" y="5485"/>
                  <a:pt x="9160" y="5116"/>
                  <a:pt x="8893" y="4850"/>
                </a:cubicBezTo>
                <a:lnTo>
                  <a:pt x="5662" y="693"/>
                </a:lnTo>
                <a:cubicBezTo>
                  <a:pt x="5603" y="599"/>
                  <a:pt x="5537" y="510"/>
                  <a:pt x="5458" y="432"/>
                </a:cubicBezTo>
                <a:cubicBezTo>
                  <a:pt x="5191" y="165"/>
                  <a:pt x="4823" y="0"/>
                  <a:pt x="4417" y="0"/>
                </a:cubicBezTo>
                <a:cubicBezTo>
                  <a:pt x="2454" y="0"/>
                  <a:pt x="0" y="2308"/>
                  <a:pt x="0" y="5155"/>
                </a:cubicBezTo>
                <a:cubicBezTo>
                  <a:pt x="0" y="5943"/>
                  <a:pt x="183" y="6688"/>
                  <a:pt x="499" y="7356"/>
                </a:cubicBezTo>
                <a:lnTo>
                  <a:pt x="482" y="7373"/>
                </a:lnTo>
                <a:cubicBezTo>
                  <a:pt x="3435" y="13255"/>
                  <a:pt x="8343" y="18164"/>
                  <a:pt x="14224" y="21117"/>
                </a:cubicBezTo>
                <a:lnTo>
                  <a:pt x="14240" y="21101"/>
                </a:lnTo>
                <a:cubicBezTo>
                  <a:pt x="14908" y="21418"/>
                  <a:pt x="15652" y="21600"/>
                  <a:pt x="16441" y="21600"/>
                </a:cubicBezTo>
                <a:cubicBezTo>
                  <a:pt x="19287" y="21600"/>
                  <a:pt x="21594" y="19145"/>
                  <a:pt x="21594" y="17182"/>
                </a:cubicBezTo>
                <a:cubicBezTo>
                  <a:pt x="21594" y="17179"/>
                  <a:pt x="21594" y="17177"/>
                  <a:pt x="21594" y="17174"/>
                </a:cubicBezTo>
                <a:cubicBezTo>
                  <a:pt x="21594" y="17174"/>
                  <a:pt x="21586" y="17174"/>
                  <a:pt x="21586" y="17174"/>
                </a:cubicBezTo>
                <a:close/>
                <a:moveTo>
                  <a:pt x="11785" y="10800"/>
                </a:moveTo>
                <a:cubicBezTo>
                  <a:pt x="12326" y="10800"/>
                  <a:pt x="12766" y="10360"/>
                  <a:pt x="12766" y="9819"/>
                </a:cubicBezTo>
                <a:cubicBezTo>
                  <a:pt x="12766" y="9276"/>
                  <a:pt x="12326" y="8836"/>
                  <a:pt x="11785" y="8836"/>
                </a:cubicBezTo>
                <a:cubicBezTo>
                  <a:pt x="11242" y="8836"/>
                  <a:pt x="10803" y="9276"/>
                  <a:pt x="10803" y="9819"/>
                </a:cubicBezTo>
                <a:cubicBezTo>
                  <a:pt x="10803" y="10360"/>
                  <a:pt x="11242" y="10800"/>
                  <a:pt x="11785" y="10800"/>
                </a:cubicBezTo>
                <a:moveTo>
                  <a:pt x="11785" y="5891"/>
                </a:moveTo>
                <a:cubicBezTo>
                  <a:pt x="13953" y="5891"/>
                  <a:pt x="15711" y="7649"/>
                  <a:pt x="15711" y="9819"/>
                </a:cubicBezTo>
                <a:cubicBezTo>
                  <a:pt x="15711" y="10090"/>
                  <a:pt x="15930" y="10309"/>
                  <a:pt x="16201" y="10309"/>
                </a:cubicBezTo>
                <a:cubicBezTo>
                  <a:pt x="16472" y="10309"/>
                  <a:pt x="16692" y="10090"/>
                  <a:pt x="16692" y="9819"/>
                </a:cubicBezTo>
                <a:cubicBezTo>
                  <a:pt x="16692" y="7107"/>
                  <a:pt x="14495" y="4909"/>
                  <a:pt x="11785" y="4909"/>
                </a:cubicBezTo>
                <a:cubicBezTo>
                  <a:pt x="11513" y="4909"/>
                  <a:pt x="11294" y="5129"/>
                  <a:pt x="11294" y="5400"/>
                </a:cubicBezTo>
                <a:cubicBezTo>
                  <a:pt x="11294" y="5672"/>
                  <a:pt x="11513" y="5891"/>
                  <a:pt x="11785" y="5891"/>
                </a:cubicBezTo>
                <a:moveTo>
                  <a:pt x="11785" y="982"/>
                </a:moveTo>
                <a:cubicBezTo>
                  <a:pt x="16663" y="982"/>
                  <a:pt x="20618" y="4939"/>
                  <a:pt x="20618" y="9819"/>
                </a:cubicBezTo>
                <a:cubicBezTo>
                  <a:pt x="20618" y="10090"/>
                  <a:pt x="20838" y="10309"/>
                  <a:pt x="21109" y="10309"/>
                </a:cubicBezTo>
                <a:cubicBezTo>
                  <a:pt x="21380" y="10309"/>
                  <a:pt x="21600" y="10090"/>
                  <a:pt x="21600" y="9819"/>
                </a:cubicBezTo>
                <a:cubicBezTo>
                  <a:pt x="21600" y="4396"/>
                  <a:pt x="17206" y="0"/>
                  <a:pt x="11785" y="0"/>
                </a:cubicBezTo>
                <a:cubicBezTo>
                  <a:pt x="11513" y="0"/>
                  <a:pt x="11294" y="220"/>
                  <a:pt x="11294" y="491"/>
                </a:cubicBezTo>
                <a:cubicBezTo>
                  <a:pt x="11294" y="762"/>
                  <a:pt x="11513" y="982"/>
                  <a:pt x="11785" y="982"/>
                </a:cubicBezTo>
              </a:path>
            </a:pathLst>
          </a:custGeom>
          <a:solidFill>
            <a:schemeClr val="bg1"/>
          </a:solidFill>
          <a:ln w="12700">
            <a:solidFill>
              <a:schemeClr val="bg1"/>
            </a:solidFill>
            <a:miter lim="400000"/>
          </a:ln>
        </p:spPr>
        <p:txBody>
          <a:bodyPr lIns="14287" tIns="14287" rIns="14287" bIns="14287" anchor="ctr"/>
          <a:lstStyle/>
          <a:p>
            <a:pPr algn="ctr" defTabSz="171435" fontAlgn="auto" hangingPunct="0">
              <a:spcBef>
                <a:spcPts val="0"/>
              </a:spcBef>
              <a:spcAft>
                <a:spcPts val="0"/>
              </a:spcAft>
              <a:defRPr sz="3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172" kern="0" dirty="0">
              <a:solidFill>
                <a:srgbClr val="FFFFFF"/>
              </a:solidFill>
              <a:effectLst>
                <a:outerShdw blurRad="38100" dist="12700" dir="5400000" rotWithShape="0">
                  <a:srgbClr val="000000">
                    <a:alpha val="50000"/>
                  </a:srgbClr>
                </a:outerShdw>
              </a:effectLst>
              <a:latin typeface="Arial"/>
              <a:ea typeface="Arial"/>
              <a:cs typeface="Arial"/>
              <a:sym typeface="Gill Sans"/>
            </a:endParaRPr>
          </a:p>
        </p:txBody>
      </p:sp>
      <p:sp>
        <p:nvSpPr>
          <p:cNvPr id="15" name="Shape 2397">
            <a:extLst>
              <a:ext uri="{FF2B5EF4-FFF2-40B4-BE49-F238E27FC236}">
                <a16:creationId xmlns:a16="http://schemas.microsoft.com/office/drawing/2014/main" id="{62285D5C-46B0-461F-9156-01CFB15DC3CF}"/>
              </a:ext>
            </a:extLst>
          </p:cNvPr>
          <p:cNvSpPr/>
          <p:nvPr/>
        </p:nvSpPr>
        <p:spPr>
          <a:xfrm>
            <a:off x="1632217" y="599721"/>
            <a:ext cx="457808" cy="456194"/>
          </a:xfrm>
          <a:custGeom>
            <a:avLst/>
            <a:gdLst/>
            <a:ahLst/>
            <a:cxnLst>
              <a:cxn ang="0">
                <a:pos x="wd2" y="hd2"/>
              </a:cxn>
              <a:cxn ang="5400000">
                <a:pos x="wd2" y="hd2"/>
              </a:cxn>
              <a:cxn ang="10800000">
                <a:pos x="wd2" y="hd2"/>
              </a:cxn>
              <a:cxn ang="16200000">
                <a:pos x="wd2" y="hd2"/>
              </a:cxn>
            </a:cxnLst>
            <a:rect l="0" t="0" r="r" b="b"/>
            <a:pathLst>
              <a:path w="21600" h="21600" extrusionOk="0">
                <a:moveTo>
                  <a:pt x="7855" y="18900"/>
                </a:moveTo>
                <a:cubicBezTo>
                  <a:pt x="7279" y="18900"/>
                  <a:pt x="6684" y="18827"/>
                  <a:pt x="6086" y="18683"/>
                </a:cubicBezTo>
                <a:cubicBezTo>
                  <a:pt x="6017" y="18666"/>
                  <a:pt x="5946" y="18658"/>
                  <a:pt x="5876" y="18658"/>
                </a:cubicBezTo>
                <a:cubicBezTo>
                  <a:pt x="5756" y="18658"/>
                  <a:pt x="5636" y="18682"/>
                  <a:pt x="5523" y="18729"/>
                </a:cubicBezTo>
                <a:lnTo>
                  <a:pt x="2957" y="19815"/>
                </a:lnTo>
                <a:lnTo>
                  <a:pt x="3365" y="18243"/>
                </a:lnTo>
                <a:cubicBezTo>
                  <a:pt x="3474" y="17827"/>
                  <a:pt x="3345" y="17380"/>
                  <a:pt x="3039" y="17108"/>
                </a:cubicBezTo>
                <a:cubicBezTo>
                  <a:pt x="1712" y="15926"/>
                  <a:pt x="982" y="14358"/>
                  <a:pt x="982" y="12690"/>
                </a:cubicBezTo>
                <a:cubicBezTo>
                  <a:pt x="982" y="9266"/>
                  <a:pt x="4065" y="6480"/>
                  <a:pt x="7855" y="6480"/>
                </a:cubicBezTo>
                <a:cubicBezTo>
                  <a:pt x="11644" y="6480"/>
                  <a:pt x="14727" y="9266"/>
                  <a:pt x="14727" y="12690"/>
                </a:cubicBezTo>
                <a:cubicBezTo>
                  <a:pt x="14727" y="16114"/>
                  <a:pt x="11644" y="18900"/>
                  <a:pt x="7855" y="18900"/>
                </a:cubicBezTo>
                <a:moveTo>
                  <a:pt x="7855" y="5400"/>
                </a:moveTo>
                <a:cubicBezTo>
                  <a:pt x="3517" y="5400"/>
                  <a:pt x="0" y="8664"/>
                  <a:pt x="0" y="12690"/>
                </a:cubicBezTo>
                <a:cubicBezTo>
                  <a:pt x="0" y="14758"/>
                  <a:pt x="932" y="16620"/>
                  <a:pt x="2422" y="17947"/>
                </a:cubicBezTo>
                <a:lnTo>
                  <a:pt x="1473" y="21600"/>
                </a:lnTo>
                <a:lnTo>
                  <a:pt x="5876" y="19738"/>
                </a:lnTo>
                <a:cubicBezTo>
                  <a:pt x="6509" y="19891"/>
                  <a:pt x="7169" y="19980"/>
                  <a:pt x="7855" y="19980"/>
                </a:cubicBezTo>
                <a:cubicBezTo>
                  <a:pt x="12192" y="19980"/>
                  <a:pt x="15709" y="16716"/>
                  <a:pt x="15709" y="12690"/>
                </a:cubicBezTo>
                <a:cubicBezTo>
                  <a:pt x="15709" y="8664"/>
                  <a:pt x="12192" y="5400"/>
                  <a:pt x="7855" y="5400"/>
                </a:cubicBezTo>
                <a:moveTo>
                  <a:pt x="21600" y="7290"/>
                </a:moveTo>
                <a:cubicBezTo>
                  <a:pt x="21600" y="3264"/>
                  <a:pt x="18084" y="0"/>
                  <a:pt x="13745" y="0"/>
                </a:cubicBezTo>
                <a:cubicBezTo>
                  <a:pt x="10506" y="0"/>
                  <a:pt x="7725" y="1821"/>
                  <a:pt x="6525" y="4422"/>
                </a:cubicBezTo>
                <a:cubicBezTo>
                  <a:pt x="6912" y="4367"/>
                  <a:pt x="7306" y="4332"/>
                  <a:pt x="7708" y="4326"/>
                </a:cubicBezTo>
                <a:cubicBezTo>
                  <a:pt x="8875" y="2394"/>
                  <a:pt x="11143" y="1080"/>
                  <a:pt x="13745" y="1080"/>
                </a:cubicBezTo>
                <a:cubicBezTo>
                  <a:pt x="17535" y="1080"/>
                  <a:pt x="20618" y="3866"/>
                  <a:pt x="20618" y="7290"/>
                </a:cubicBezTo>
                <a:cubicBezTo>
                  <a:pt x="20618" y="8958"/>
                  <a:pt x="19888" y="10526"/>
                  <a:pt x="18561" y="11707"/>
                </a:cubicBezTo>
                <a:cubicBezTo>
                  <a:pt x="18255" y="11980"/>
                  <a:pt x="18126" y="12428"/>
                  <a:pt x="18234" y="12843"/>
                </a:cubicBezTo>
                <a:lnTo>
                  <a:pt x="18643" y="14415"/>
                </a:lnTo>
                <a:lnTo>
                  <a:pt x="16613" y="13556"/>
                </a:lnTo>
                <a:cubicBezTo>
                  <a:pt x="16573" y="13922"/>
                  <a:pt x="16500" y="14278"/>
                  <a:pt x="16411" y="14628"/>
                </a:cubicBezTo>
                <a:lnTo>
                  <a:pt x="20127" y="16200"/>
                </a:lnTo>
                <a:lnTo>
                  <a:pt x="19178" y="12547"/>
                </a:lnTo>
                <a:cubicBezTo>
                  <a:pt x="20669" y="11220"/>
                  <a:pt x="21600" y="9358"/>
                  <a:pt x="21600" y="7290"/>
                </a:cubicBezTo>
              </a:path>
            </a:pathLst>
          </a:custGeom>
          <a:solidFill>
            <a:schemeClr val="bg1"/>
          </a:solidFill>
          <a:ln w="12700">
            <a:solidFill>
              <a:schemeClr val="bg1"/>
            </a:solidFill>
            <a:miter lim="400000"/>
          </a:ln>
        </p:spPr>
        <p:txBody>
          <a:bodyPr lIns="14287" tIns="14287" rIns="14287" bIns="14287" anchor="ctr"/>
          <a:lstStyle/>
          <a:p>
            <a:pPr algn="ctr" defTabSz="171435" fontAlgn="auto" hangingPunct="0">
              <a:spcBef>
                <a:spcPts val="0"/>
              </a:spcBef>
              <a:spcAft>
                <a:spcPts val="0"/>
              </a:spcAft>
              <a:defRPr sz="3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172" kern="0">
              <a:solidFill>
                <a:srgbClr val="FFFFFF"/>
              </a:solidFill>
              <a:effectLst>
                <a:outerShdw blurRad="38100" dist="12700" dir="5400000" rotWithShape="0">
                  <a:srgbClr val="000000">
                    <a:alpha val="50000"/>
                  </a:srgbClr>
                </a:outerShdw>
              </a:effectLst>
              <a:latin typeface="Arial"/>
              <a:ea typeface="Arial"/>
              <a:cs typeface="Arial"/>
              <a:sym typeface="Gill Sans"/>
            </a:endParaRPr>
          </a:p>
        </p:txBody>
      </p:sp>
      <p:sp>
        <p:nvSpPr>
          <p:cNvPr id="29" name="Rectangle 28">
            <a:extLst>
              <a:ext uri="{FF2B5EF4-FFF2-40B4-BE49-F238E27FC236}">
                <a16:creationId xmlns:a16="http://schemas.microsoft.com/office/drawing/2014/main" id="{C091873E-16AC-42CE-8320-FC9734102EA9}"/>
              </a:ext>
            </a:extLst>
          </p:cNvPr>
          <p:cNvSpPr/>
          <p:nvPr/>
        </p:nvSpPr>
        <p:spPr>
          <a:xfrm>
            <a:off x="244327" y="1258265"/>
            <a:ext cx="1691489" cy="669414"/>
          </a:xfrm>
          <a:prstGeom prst="rect">
            <a:avLst/>
          </a:prstGeom>
        </p:spPr>
        <p:txBody>
          <a:bodyPr wrap="none">
            <a:spAutoFit/>
          </a:bodyPr>
          <a:lstStyle/>
          <a:p>
            <a:pPr defTabSz="685800" fontAlgn="auto">
              <a:spcBef>
                <a:spcPts val="0"/>
              </a:spcBef>
              <a:spcAft>
                <a:spcPts val="0"/>
              </a:spcAft>
            </a:pPr>
            <a:r>
              <a:rPr lang="en-US" sz="3750" dirty="0" err="1">
                <a:solidFill>
                  <a:prstClr val="white"/>
                </a:solidFill>
                <a:latin typeface="Nunito Sans" pitchFamily="2" charset="77"/>
                <a:ea typeface="+mn-ea"/>
                <a:cs typeface="Calibri" panose="020F0502020204030204" pitchFamily="34" charset="0"/>
              </a:rPr>
              <a:t>Rapide</a:t>
            </a:r>
            <a:endParaRPr lang="en-US" sz="3750" dirty="0">
              <a:solidFill>
                <a:prstClr val="white"/>
              </a:solidFill>
              <a:latin typeface="Nunito Sans" pitchFamily="2" charset="77"/>
              <a:ea typeface="+mn-ea"/>
              <a:cs typeface="Calibri" panose="020F0502020204030204" pitchFamily="34" charset="0"/>
            </a:endParaRPr>
          </a:p>
        </p:txBody>
      </p:sp>
      <p:sp>
        <p:nvSpPr>
          <p:cNvPr id="30" name="Rectangle 29">
            <a:extLst>
              <a:ext uri="{FF2B5EF4-FFF2-40B4-BE49-F238E27FC236}">
                <a16:creationId xmlns:a16="http://schemas.microsoft.com/office/drawing/2014/main" id="{5D04776C-1520-4417-9D5A-6E0120465502}"/>
              </a:ext>
            </a:extLst>
          </p:cNvPr>
          <p:cNvSpPr/>
          <p:nvPr/>
        </p:nvSpPr>
        <p:spPr>
          <a:xfrm>
            <a:off x="244327" y="2133148"/>
            <a:ext cx="1494320" cy="669414"/>
          </a:xfrm>
          <a:prstGeom prst="rect">
            <a:avLst/>
          </a:prstGeom>
        </p:spPr>
        <p:txBody>
          <a:bodyPr wrap="none">
            <a:spAutoFit/>
          </a:bodyPr>
          <a:lstStyle/>
          <a:p>
            <a:pPr defTabSz="685800" fontAlgn="auto">
              <a:spcBef>
                <a:spcPts val="0"/>
              </a:spcBef>
              <a:spcAft>
                <a:spcPts val="0"/>
              </a:spcAft>
            </a:pPr>
            <a:r>
              <a:rPr lang="en-US" sz="3750" dirty="0" err="1">
                <a:solidFill>
                  <a:prstClr val="white"/>
                </a:solidFill>
                <a:latin typeface="Nunito Sans" pitchFamily="2" charset="77"/>
                <a:ea typeface="+mn-ea"/>
                <a:cs typeface="Calibri" panose="020F0502020204030204" pitchFamily="34" charset="0"/>
              </a:rPr>
              <a:t>Fiable</a:t>
            </a:r>
            <a:endParaRPr lang="en-US" sz="3750" dirty="0">
              <a:solidFill>
                <a:prstClr val="white"/>
              </a:solidFill>
              <a:latin typeface="Nunito Sans" pitchFamily="2" charset="77"/>
              <a:ea typeface="+mn-ea"/>
              <a:cs typeface="Calibri" panose="020F0502020204030204" pitchFamily="34" charset="0"/>
            </a:endParaRPr>
          </a:p>
        </p:txBody>
      </p:sp>
      <p:sp>
        <p:nvSpPr>
          <p:cNvPr id="31" name="Rectangle 30">
            <a:extLst>
              <a:ext uri="{FF2B5EF4-FFF2-40B4-BE49-F238E27FC236}">
                <a16:creationId xmlns:a16="http://schemas.microsoft.com/office/drawing/2014/main" id="{06C5922C-753F-4343-A540-5497651335EB}"/>
              </a:ext>
            </a:extLst>
          </p:cNvPr>
          <p:cNvSpPr/>
          <p:nvPr/>
        </p:nvSpPr>
        <p:spPr>
          <a:xfrm>
            <a:off x="244327" y="3008030"/>
            <a:ext cx="2957861" cy="669414"/>
          </a:xfrm>
          <a:prstGeom prst="rect">
            <a:avLst/>
          </a:prstGeom>
        </p:spPr>
        <p:txBody>
          <a:bodyPr wrap="none">
            <a:spAutoFit/>
          </a:bodyPr>
          <a:lstStyle/>
          <a:p>
            <a:pPr defTabSz="685800" fontAlgn="auto">
              <a:spcBef>
                <a:spcPts val="0"/>
              </a:spcBef>
              <a:spcAft>
                <a:spcPts val="0"/>
              </a:spcAft>
            </a:pPr>
            <a:r>
              <a:rPr lang="en-US" sz="3750" dirty="0" err="1">
                <a:solidFill>
                  <a:prstClr val="white"/>
                </a:solidFill>
                <a:latin typeface="Nunito Sans" pitchFamily="2" charset="77"/>
                <a:ea typeface="+mn-ea"/>
                <a:cs typeface="Calibri" panose="020F0502020204030204" pitchFamily="34" charset="0"/>
              </a:rPr>
              <a:t>Personnalisé</a:t>
            </a:r>
            <a:endParaRPr lang="en-US" sz="3750" dirty="0">
              <a:solidFill>
                <a:prstClr val="white"/>
              </a:solidFill>
              <a:latin typeface="Nunito Sans" pitchFamily="2" charset="77"/>
              <a:ea typeface="+mn-ea"/>
              <a:cs typeface="Calibri" panose="020F0502020204030204" pitchFamily="34" charset="0"/>
            </a:endParaRPr>
          </a:p>
        </p:txBody>
      </p:sp>
      <p:sp>
        <p:nvSpPr>
          <p:cNvPr id="32" name="Rectangle 31">
            <a:extLst>
              <a:ext uri="{FF2B5EF4-FFF2-40B4-BE49-F238E27FC236}">
                <a16:creationId xmlns:a16="http://schemas.microsoft.com/office/drawing/2014/main" id="{9E614C8B-EBD2-4309-B95A-B6EF0B68AF65}"/>
              </a:ext>
            </a:extLst>
          </p:cNvPr>
          <p:cNvSpPr/>
          <p:nvPr/>
        </p:nvSpPr>
        <p:spPr>
          <a:xfrm>
            <a:off x="244327" y="3882913"/>
            <a:ext cx="5126724" cy="669414"/>
          </a:xfrm>
          <a:prstGeom prst="rect">
            <a:avLst/>
          </a:prstGeom>
        </p:spPr>
        <p:txBody>
          <a:bodyPr wrap="none">
            <a:spAutoFit/>
          </a:bodyPr>
          <a:lstStyle/>
          <a:p>
            <a:pPr defTabSz="685800" fontAlgn="auto">
              <a:spcBef>
                <a:spcPts val="0"/>
              </a:spcBef>
              <a:spcAft>
                <a:spcPts val="0"/>
              </a:spcAft>
            </a:pPr>
            <a:r>
              <a:rPr lang="en-US" sz="3750" dirty="0">
                <a:solidFill>
                  <a:prstClr val="white"/>
                </a:solidFill>
                <a:latin typeface="Nunito Sans" pitchFamily="2" charset="77"/>
                <a:ea typeface="+mn-ea"/>
                <a:cs typeface="Calibri" panose="020F0502020204030204" pitchFamily="34" charset="0"/>
              </a:rPr>
              <a:t>Satisfaction des clients</a:t>
            </a:r>
          </a:p>
        </p:txBody>
      </p:sp>
      <p:pic>
        <p:nvPicPr>
          <p:cNvPr id="2" name="Picture 1">
            <a:extLst>
              <a:ext uri="{FF2B5EF4-FFF2-40B4-BE49-F238E27FC236}">
                <a16:creationId xmlns:a16="http://schemas.microsoft.com/office/drawing/2014/main" id="{F968949A-F7EB-53D1-A005-1190F5CA329A}"/>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7377657" y="4814447"/>
            <a:ext cx="1665386" cy="238789"/>
          </a:xfrm>
          <a:prstGeom prst="rect">
            <a:avLst/>
          </a:prstGeom>
        </p:spPr>
      </p:pic>
    </p:spTree>
    <p:extLst>
      <p:ext uri="{BB962C8B-B14F-4D97-AF65-F5344CB8AC3E}">
        <p14:creationId xmlns:p14="http://schemas.microsoft.com/office/powerpoint/2010/main" val="2867115193"/>
      </p:ext>
    </p:extLst>
  </p:cSld>
  <p:clrMapOvr>
    <a:masterClrMapping/>
  </p:clrMapOvr>
  <p:transition spd="slow">
    <p:push dir="d"/>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71F46E3-8131-4D75-AAEE-6C3AE390B9C8}"/>
              </a:ext>
            </a:extLst>
          </p:cNvPr>
          <p:cNvSpPr txBox="1"/>
          <p:nvPr/>
        </p:nvSpPr>
        <p:spPr>
          <a:xfrm>
            <a:off x="243734" y="1369314"/>
            <a:ext cx="8597985" cy="2516073"/>
          </a:xfrm>
          <a:prstGeom prst="rect">
            <a:avLst/>
          </a:prstGeom>
          <a:noFill/>
        </p:spPr>
        <p:txBody>
          <a:bodyPr wrap="square" rtlCol="0">
            <a:spAutoFit/>
          </a:bodyPr>
          <a:lstStyle/>
          <a:p>
            <a:pPr algn="ctr" defTabSz="685800" fontAlgn="auto">
              <a:spcBef>
                <a:spcPts val="0"/>
              </a:spcBef>
              <a:spcAft>
                <a:spcPts val="0"/>
              </a:spcAft>
            </a:pPr>
            <a:r>
              <a:rPr lang="en-US" sz="5400" dirty="0">
                <a:solidFill>
                  <a:srgbClr val="DB256E"/>
                </a:solidFill>
                <a:latin typeface="Segoe Print" panose="02000800000000000000" pitchFamily="2" charset="0"/>
                <a:ea typeface="+mn-ea"/>
                <a:cs typeface="Didot" panose="02000503000000020003" pitchFamily="2" charset="-79"/>
              </a:rPr>
              <a:t>Comment la </a:t>
            </a:r>
            <a:r>
              <a:rPr lang="en-US" sz="5400" dirty="0" err="1">
                <a:solidFill>
                  <a:srgbClr val="DB256E"/>
                </a:solidFill>
                <a:latin typeface="Segoe Print" panose="02000800000000000000" pitchFamily="2" charset="0"/>
                <a:ea typeface="+mn-ea"/>
                <a:cs typeface="Didot" panose="02000503000000020003" pitchFamily="2" charset="-79"/>
              </a:rPr>
              <a:t>technologie</a:t>
            </a:r>
            <a:endParaRPr lang="en-US" sz="5400" dirty="0">
              <a:solidFill>
                <a:srgbClr val="DB256E"/>
              </a:solidFill>
              <a:latin typeface="Segoe Print" panose="02000800000000000000" pitchFamily="2" charset="0"/>
              <a:ea typeface="+mn-ea"/>
              <a:cs typeface="Didot" panose="02000503000000020003" pitchFamily="2" charset="-79"/>
            </a:endParaRPr>
          </a:p>
          <a:p>
            <a:pPr algn="ctr" defTabSz="685800" fontAlgn="auto">
              <a:spcBef>
                <a:spcPts val="0"/>
              </a:spcBef>
              <a:spcAft>
                <a:spcPts val="0"/>
              </a:spcAft>
            </a:pPr>
            <a:r>
              <a:rPr lang="en-US" sz="5400" dirty="0" err="1">
                <a:solidFill>
                  <a:srgbClr val="DB256E"/>
                </a:solidFill>
                <a:latin typeface="Segoe Print" panose="02000800000000000000" pitchFamily="2" charset="0"/>
                <a:ea typeface="+mn-ea"/>
                <a:cs typeface="Didot" panose="02000503000000020003" pitchFamily="2" charset="-79"/>
              </a:rPr>
              <a:t>soutient</a:t>
            </a:r>
            <a:endParaRPr lang="en-US" sz="5400" dirty="0">
              <a:solidFill>
                <a:srgbClr val="DB256E"/>
              </a:solidFill>
              <a:latin typeface="Segoe Print" panose="02000800000000000000" pitchFamily="2" charset="0"/>
              <a:ea typeface="+mn-ea"/>
              <a:cs typeface="Didot" panose="02000503000000020003" pitchFamily="2" charset="-79"/>
            </a:endParaRPr>
          </a:p>
          <a:p>
            <a:pPr algn="ctr" defTabSz="685800" fontAlgn="auto">
              <a:spcBef>
                <a:spcPts val="0"/>
              </a:spcBef>
              <a:spcAft>
                <a:spcPts val="0"/>
              </a:spcAft>
            </a:pPr>
            <a:r>
              <a:rPr lang="en-US" sz="4950" dirty="0" err="1">
                <a:solidFill>
                  <a:srgbClr val="5495C4"/>
                </a:solidFill>
                <a:latin typeface="Nunito sans regular"/>
                <a:ea typeface="+mn-ea"/>
                <a:cs typeface="Didot" panose="02000503000000020003" pitchFamily="2" charset="-79"/>
              </a:rPr>
              <a:t>nos</a:t>
            </a:r>
            <a:r>
              <a:rPr lang="en-US" sz="4950" dirty="0">
                <a:solidFill>
                  <a:srgbClr val="5495C4"/>
                </a:solidFill>
                <a:latin typeface="Nunito sans regular"/>
                <a:ea typeface="+mn-ea"/>
                <a:cs typeface="Didot" panose="02000503000000020003" pitchFamily="2" charset="-79"/>
              </a:rPr>
              <a:t> </a:t>
            </a:r>
            <a:r>
              <a:rPr lang="en-US" sz="4950" dirty="0" err="1">
                <a:solidFill>
                  <a:srgbClr val="5495C4"/>
                </a:solidFill>
                <a:latin typeface="Nunito sans regular"/>
                <a:ea typeface="+mn-ea"/>
                <a:cs typeface="Didot" panose="02000503000000020003" pitchFamily="2" charset="-79"/>
              </a:rPr>
              <a:t>cliniques</a:t>
            </a:r>
            <a:r>
              <a:rPr lang="en-US" sz="4950" dirty="0">
                <a:solidFill>
                  <a:srgbClr val="5495C4"/>
                </a:solidFill>
                <a:latin typeface="Nunito sans regular"/>
                <a:ea typeface="+mn-ea"/>
                <a:cs typeface="Didot" panose="02000503000000020003" pitchFamily="2" charset="-79"/>
              </a:rPr>
              <a:t> </a:t>
            </a:r>
            <a:r>
              <a:rPr lang="en-US" sz="4950" dirty="0" err="1">
                <a:solidFill>
                  <a:srgbClr val="5495C4"/>
                </a:solidFill>
                <a:latin typeface="Nunito sans regular"/>
                <a:ea typeface="+mn-ea"/>
                <a:cs typeface="Didot" panose="02000503000000020003" pitchFamily="2" charset="-79"/>
              </a:rPr>
              <a:t>partenaires</a:t>
            </a:r>
            <a:endParaRPr lang="en-SE" sz="4950" dirty="0">
              <a:solidFill>
                <a:srgbClr val="5495C4"/>
              </a:solidFill>
              <a:latin typeface="Nunito sans regular"/>
              <a:ea typeface="+mn-ea"/>
              <a:cs typeface="Didot" panose="02000503000000020003" pitchFamily="2" charset="-79"/>
            </a:endParaRPr>
          </a:p>
        </p:txBody>
      </p:sp>
      <p:sp>
        <p:nvSpPr>
          <p:cNvPr id="3" name="TextBox 2">
            <a:extLst>
              <a:ext uri="{FF2B5EF4-FFF2-40B4-BE49-F238E27FC236}">
                <a16:creationId xmlns:a16="http://schemas.microsoft.com/office/drawing/2014/main" id="{E3CBFAE8-ECED-41CF-974C-1E2EE1AAE1CD}"/>
              </a:ext>
            </a:extLst>
          </p:cNvPr>
          <p:cNvSpPr txBox="1"/>
          <p:nvPr/>
        </p:nvSpPr>
        <p:spPr>
          <a:xfrm>
            <a:off x="8032365" y="3014956"/>
            <a:ext cx="469232" cy="923330"/>
          </a:xfrm>
          <a:prstGeom prst="rect">
            <a:avLst/>
          </a:prstGeom>
          <a:noFill/>
        </p:spPr>
        <p:txBody>
          <a:bodyPr wrap="square" rtlCol="0">
            <a:spAutoFit/>
          </a:bodyPr>
          <a:lstStyle/>
          <a:p>
            <a:pPr defTabSz="685800" fontAlgn="auto">
              <a:spcBef>
                <a:spcPts val="0"/>
              </a:spcBef>
              <a:spcAft>
                <a:spcPts val="0"/>
              </a:spcAft>
            </a:pPr>
            <a:r>
              <a:rPr lang="en-US" sz="5400" dirty="0">
                <a:solidFill>
                  <a:srgbClr val="5495C4"/>
                </a:solidFill>
                <a:latin typeface="Nunito sans regular"/>
                <a:ea typeface="+mn-ea"/>
              </a:rPr>
              <a:t>?</a:t>
            </a:r>
            <a:endParaRPr lang="el-GR" sz="5400" dirty="0">
              <a:solidFill>
                <a:srgbClr val="5495C4"/>
              </a:solidFill>
              <a:latin typeface="Nunito sans regular"/>
              <a:ea typeface="+mn-ea"/>
            </a:endParaRPr>
          </a:p>
        </p:txBody>
      </p:sp>
    </p:spTree>
    <p:extLst>
      <p:ext uri="{BB962C8B-B14F-4D97-AF65-F5344CB8AC3E}">
        <p14:creationId xmlns:p14="http://schemas.microsoft.com/office/powerpoint/2010/main" val="29181685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144000" cy="51435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b="-8814"/>
            </a:stretch>
          </a:blipFill>
        </p:spPr>
        <p:txBody>
          <a:bodyPr/>
          <a:lstStyle/>
          <a:p>
            <a:pPr defTabSz="685800" fontAlgn="auto">
              <a:spcBef>
                <a:spcPts val="0"/>
              </a:spcBef>
              <a:spcAft>
                <a:spcPts val="0"/>
              </a:spcAft>
            </a:pPr>
            <a:endParaRPr lang="en-US" sz="1350" dirty="0">
              <a:solidFill>
                <a:srgbClr val="171616"/>
              </a:solidFill>
              <a:latin typeface="Nunito sans regular"/>
              <a:ea typeface="+mn-ea"/>
            </a:endParaRPr>
          </a:p>
        </p:txBody>
      </p:sp>
      <p:sp>
        <p:nvSpPr>
          <p:cNvPr id="3" name="Rectangle 2">
            <a:extLst>
              <a:ext uri="{FF2B5EF4-FFF2-40B4-BE49-F238E27FC236}">
                <a16:creationId xmlns:a16="http://schemas.microsoft.com/office/drawing/2014/main" id="{75B16ADD-7E73-4593-A49A-B10FF5DAEE92}"/>
              </a:ext>
            </a:extLst>
          </p:cNvPr>
          <p:cNvSpPr/>
          <p:nvPr/>
        </p:nvSpPr>
        <p:spPr>
          <a:xfrm>
            <a:off x="633312" y="90265"/>
            <a:ext cx="7646338" cy="4824398"/>
          </a:xfrm>
          <a:prstGeom prst="rect">
            <a:avLst/>
          </a:prstGeom>
        </p:spPr>
        <p:txBody>
          <a:bodyPr wrap="square">
            <a:spAutoFit/>
          </a:bodyPr>
          <a:lstStyle/>
          <a:p>
            <a:pPr algn="ctr" defTabSz="685800" fontAlgn="auto">
              <a:spcBef>
                <a:spcPts val="0"/>
              </a:spcBef>
              <a:spcAft>
                <a:spcPts val="0"/>
              </a:spcAft>
            </a:pPr>
            <a:r>
              <a:rPr lang="en-US" sz="4125" dirty="0" err="1">
                <a:solidFill>
                  <a:prstClr val="white"/>
                </a:solidFill>
                <a:latin typeface="Nunito sans regular"/>
                <a:ea typeface="+mn-ea"/>
              </a:rPr>
              <a:t>Étendre</a:t>
            </a:r>
            <a:r>
              <a:rPr lang="en-US" sz="4125" dirty="0">
                <a:solidFill>
                  <a:prstClr val="white"/>
                </a:solidFill>
                <a:latin typeface="Nunito sans regular"/>
                <a:ea typeface="+mn-ea"/>
              </a:rPr>
              <a:t> </a:t>
            </a:r>
            <a:r>
              <a:rPr lang="en-US" sz="4125" dirty="0" err="1">
                <a:solidFill>
                  <a:prstClr val="white"/>
                </a:solidFill>
                <a:latin typeface="Nunito sans regular"/>
                <a:ea typeface="+mn-ea"/>
              </a:rPr>
              <a:t>nos</a:t>
            </a:r>
            <a:r>
              <a:rPr lang="en-US" sz="4125" dirty="0">
                <a:solidFill>
                  <a:prstClr val="white"/>
                </a:solidFill>
                <a:latin typeface="Nunito sans regular"/>
                <a:ea typeface="+mn-ea"/>
              </a:rPr>
              <a:t> </a:t>
            </a:r>
            <a:r>
              <a:rPr lang="en-US" sz="7500" dirty="0" err="1">
                <a:solidFill>
                  <a:prstClr val="white"/>
                </a:solidFill>
                <a:latin typeface="Nunito sans regular"/>
                <a:ea typeface="+mn-ea"/>
              </a:rPr>
              <a:t>présence</a:t>
            </a:r>
            <a:endParaRPr lang="en-US" sz="7500" dirty="0">
              <a:solidFill>
                <a:prstClr val="white"/>
              </a:solidFill>
              <a:latin typeface="Nunito sans regular"/>
              <a:ea typeface="+mn-ea"/>
            </a:endParaRPr>
          </a:p>
          <a:p>
            <a:pPr algn="ctr" defTabSz="685800" fontAlgn="auto">
              <a:spcBef>
                <a:spcPts val="0"/>
              </a:spcBef>
              <a:spcAft>
                <a:spcPts val="0"/>
              </a:spcAft>
            </a:pPr>
            <a:r>
              <a:rPr lang="en-US" sz="4125" dirty="0">
                <a:solidFill>
                  <a:prstClr val="white"/>
                </a:solidFill>
                <a:latin typeface="Nunito sans regular"/>
                <a:ea typeface="+mn-ea"/>
              </a:rPr>
              <a:t>et</a:t>
            </a:r>
          </a:p>
          <a:p>
            <a:pPr algn="ctr" defTabSz="685800" fontAlgn="auto">
              <a:spcBef>
                <a:spcPts val="0"/>
              </a:spcBef>
              <a:spcAft>
                <a:spcPts val="0"/>
              </a:spcAft>
            </a:pPr>
            <a:r>
              <a:rPr lang="fr-FR" sz="4125" dirty="0">
                <a:solidFill>
                  <a:prstClr val="white"/>
                </a:solidFill>
                <a:latin typeface="Nunito sans regular"/>
                <a:ea typeface="+mn-ea"/>
              </a:rPr>
              <a:t>renforcer leur </a:t>
            </a:r>
            <a:r>
              <a:rPr lang="fr-FR" sz="7500" dirty="0">
                <a:solidFill>
                  <a:prstClr val="white"/>
                </a:solidFill>
                <a:latin typeface="Nunito sans regular"/>
                <a:ea typeface="+mn-ea"/>
              </a:rPr>
              <a:t>réputation en ligne</a:t>
            </a:r>
            <a:endParaRPr lang="el-GR" sz="7500" dirty="0">
              <a:solidFill>
                <a:prstClr val="white"/>
              </a:solidFill>
              <a:latin typeface="Nunito sans regular"/>
              <a:ea typeface="+mn-ea"/>
            </a:endParaRPr>
          </a:p>
        </p:txBody>
      </p:sp>
      <p:pic>
        <p:nvPicPr>
          <p:cNvPr id="4" name="Picture 3">
            <a:extLst>
              <a:ext uri="{FF2B5EF4-FFF2-40B4-BE49-F238E27FC236}">
                <a16:creationId xmlns:a16="http://schemas.microsoft.com/office/drawing/2014/main" id="{EBB0ED8C-46EE-9C73-B09F-F50E7A4B1901}"/>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7377657" y="4814447"/>
            <a:ext cx="1665386" cy="238789"/>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144000" cy="51435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349" b="-11317"/>
            </a:stretch>
          </a:blipFill>
        </p:spPr>
        <p:txBody>
          <a:bodyPr/>
          <a:lstStyle/>
          <a:p>
            <a:pPr defTabSz="685800" fontAlgn="auto">
              <a:spcBef>
                <a:spcPts val="0"/>
              </a:spcBef>
              <a:spcAft>
                <a:spcPts val="0"/>
              </a:spcAft>
            </a:pPr>
            <a:endParaRPr lang="en-US" sz="1350">
              <a:solidFill>
                <a:srgbClr val="171616"/>
              </a:solidFill>
              <a:latin typeface="Nunito sans regular"/>
              <a:ea typeface="+mn-ea"/>
            </a:endParaRPr>
          </a:p>
        </p:txBody>
      </p:sp>
      <p:sp>
        <p:nvSpPr>
          <p:cNvPr id="3" name="Rectangle 2">
            <a:extLst>
              <a:ext uri="{FF2B5EF4-FFF2-40B4-BE49-F238E27FC236}">
                <a16:creationId xmlns:a16="http://schemas.microsoft.com/office/drawing/2014/main" id="{73F31698-1C10-48D1-A083-95CF34C957E8}"/>
              </a:ext>
            </a:extLst>
          </p:cNvPr>
          <p:cNvSpPr/>
          <p:nvPr/>
        </p:nvSpPr>
        <p:spPr>
          <a:xfrm>
            <a:off x="57644" y="3710429"/>
            <a:ext cx="8985399" cy="1246495"/>
          </a:xfrm>
          <a:prstGeom prst="rect">
            <a:avLst/>
          </a:prstGeom>
        </p:spPr>
        <p:txBody>
          <a:bodyPr wrap="square">
            <a:spAutoFit/>
          </a:bodyPr>
          <a:lstStyle/>
          <a:p>
            <a:pPr algn="ctr" defTabSz="685800" fontAlgn="auto">
              <a:spcBef>
                <a:spcPts val="0"/>
              </a:spcBef>
              <a:spcAft>
                <a:spcPts val="0"/>
              </a:spcAft>
            </a:pPr>
            <a:r>
              <a:rPr lang="en-US" sz="7500" dirty="0" err="1">
                <a:solidFill>
                  <a:prstClr val="white"/>
                </a:solidFill>
                <a:latin typeface="Nunito sans regular"/>
                <a:ea typeface="+mn-ea"/>
              </a:rPr>
              <a:t>Développer</a:t>
            </a:r>
            <a:r>
              <a:rPr lang="en-US" sz="7500" dirty="0">
                <a:solidFill>
                  <a:prstClr val="white"/>
                </a:solidFill>
                <a:latin typeface="Nunito sans regular"/>
                <a:ea typeface="+mn-ea"/>
              </a:rPr>
              <a:t> </a:t>
            </a:r>
            <a:r>
              <a:rPr lang="en-US" sz="4125" dirty="0" err="1">
                <a:solidFill>
                  <a:prstClr val="white"/>
                </a:solidFill>
                <a:latin typeface="Nunito sans regular"/>
                <a:ea typeface="+mn-ea"/>
              </a:rPr>
              <a:t>leur</a:t>
            </a:r>
            <a:r>
              <a:rPr lang="en-US" sz="4125" dirty="0">
                <a:solidFill>
                  <a:prstClr val="white"/>
                </a:solidFill>
                <a:latin typeface="Nunito sans regular"/>
                <a:ea typeface="+mn-ea"/>
              </a:rPr>
              <a:t> </a:t>
            </a:r>
            <a:r>
              <a:rPr lang="en-US" sz="4125" dirty="0" err="1">
                <a:solidFill>
                  <a:prstClr val="white"/>
                </a:solidFill>
                <a:latin typeface="Nunito sans regular"/>
                <a:ea typeface="+mn-ea"/>
              </a:rPr>
              <a:t>entreprise</a:t>
            </a:r>
            <a:endParaRPr lang="el-GR" sz="4125" dirty="0">
              <a:solidFill>
                <a:prstClr val="white"/>
              </a:solidFill>
              <a:latin typeface="Nunito sans regular"/>
              <a:ea typeface="+mn-ea"/>
            </a:endParaRPr>
          </a:p>
        </p:txBody>
      </p:sp>
      <p:pic>
        <p:nvPicPr>
          <p:cNvPr id="4" name="Picture 3">
            <a:extLst>
              <a:ext uri="{FF2B5EF4-FFF2-40B4-BE49-F238E27FC236}">
                <a16:creationId xmlns:a16="http://schemas.microsoft.com/office/drawing/2014/main" id="{03738F8D-52EB-C537-23F0-A3FDABFEA17A}"/>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7377657" y="4814447"/>
            <a:ext cx="1665386" cy="238789"/>
          </a:xfrm>
          <a:prstGeom prst="rect">
            <a:avLst/>
          </a:prstGeom>
        </p:spPr>
      </p:pic>
    </p:spTree>
  </p:cSld>
  <p:clrMapOvr>
    <a:masterClrMapping/>
  </p:clrMapOvr>
  <p:transition spd="slow">
    <p:push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144000" cy="51435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5890" b="-2627"/>
            </a:stretch>
          </a:blipFill>
          <a:ln>
            <a:noFill/>
          </a:ln>
        </p:spPr>
        <p:txBody>
          <a:bodyPr/>
          <a:lstStyle/>
          <a:p>
            <a:pPr defTabSz="685800" fontAlgn="auto">
              <a:spcBef>
                <a:spcPts val="0"/>
              </a:spcBef>
              <a:spcAft>
                <a:spcPts val="0"/>
              </a:spcAft>
            </a:pPr>
            <a:endParaRPr lang="en-US" sz="1350">
              <a:solidFill>
                <a:srgbClr val="171616"/>
              </a:solidFill>
              <a:latin typeface="Nunito sans regular"/>
              <a:ea typeface="+mn-ea"/>
            </a:endParaRPr>
          </a:p>
        </p:txBody>
      </p:sp>
      <p:sp>
        <p:nvSpPr>
          <p:cNvPr id="5" name="Rectangle 4">
            <a:extLst>
              <a:ext uri="{FF2B5EF4-FFF2-40B4-BE49-F238E27FC236}">
                <a16:creationId xmlns:a16="http://schemas.microsoft.com/office/drawing/2014/main" id="{77CFB1D4-67C4-A408-F314-9E51AEFD4D56}"/>
              </a:ext>
            </a:extLst>
          </p:cNvPr>
          <p:cNvSpPr/>
          <p:nvPr/>
        </p:nvSpPr>
        <p:spPr>
          <a:xfrm>
            <a:off x="1782365" y="1128712"/>
            <a:ext cx="6122194" cy="2300288"/>
          </a:xfrm>
          <a:prstGeom prst="rect">
            <a:avLst/>
          </a:prstGeom>
          <a:solidFill>
            <a:schemeClr val="bg1">
              <a:alpha val="4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fontAlgn="auto">
              <a:spcBef>
                <a:spcPts val="0"/>
              </a:spcBef>
              <a:spcAft>
                <a:spcPts val="0"/>
              </a:spcAft>
            </a:pPr>
            <a:endParaRPr lang="en-US" sz="1350">
              <a:solidFill>
                <a:prstClr val="white"/>
              </a:solidFill>
              <a:latin typeface="Nunito sans regular"/>
            </a:endParaRPr>
          </a:p>
        </p:txBody>
      </p:sp>
      <p:sp>
        <p:nvSpPr>
          <p:cNvPr id="3" name="Rectangle 2">
            <a:extLst>
              <a:ext uri="{FF2B5EF4-FFF2-40B4-BE49-F238E27FC236}">
                <a16:creationId xmlns:a16="http://schemas.microsoft.com/office/drawing/2014/main" id="{CE0FC1AA-00B8-4481-858A-4AA6BC8D88FA}"/>
              </a:ext>
            </a:extLst>
          </p:cNvPr>
          <p:cNvSpPr/>
          <p:nvPr/>
        </p:nvSpPr>
        <p:spPr>
          <a:xfrm>
            <a:off x="1163001" y="1032361"/>
            <a:ext cx="7360921" cy="2516073"/>
          </a:xfrm>
          <a:prstGeom prst="rect">
            <a:avLst/>
          </a:prstGeom>
          <a:ln>
            <a:noFill/>
          </a:ln>
        </p:spPr>
        <p:txBody>
          <a:bodyPr wrap="square">
            <a:spAutoFit/>
          </a:bodyPr>
          <a:lstStyle/>
          <a:p>
            <a:pPr algn="ctr" defTabSz="685800" fontAlgn="auto">
              <a:spcBef>
                <a:spcPts val="0"/>
              </a:spcBef>
              <a:spcAft>
                <a:spcPts val="0"/>
              </a:spcAft>
            </a:pPr>
            <a:r>
              <a:rPr lang="fr-FR" sz="4125" dirty="0">
                <a:solidFill>
                  <a:srgbClr val="254A6E"/>
                </a:solidFill>
                <a:latin typeface="Nunito sans regular"/>
                <a:ea typeface="+mn-ea"/>
              </a:rPr>
              <a:t>Attirer un </a:t>
            </a:r>
          </a:p>
          <a:p>
            <a:pPr algn="ctr" defTabSz="685800" fontAlgn="auto">
              <a:spcBef>
                <a:spcPts val="0"/>
              </a:spcBef>
              <a:spcAft>
                <a:spcPts val="0"/>
              </a:spcAft>
            </a:pPr>
            <a:r>
              <a:rPr lang="fr-FR" sz="7500" dirty="0">
                <a:solidFill>
                  <a:srgbClr val="254A6E"/>
                </a:solidFill>
                <a:latin typeface="Nunito sans regular"/>
                <a:ea typeface="+mn-ea"/>
              </a:rPr>
              <a:t>nouveau public </a:t>
            </a:r>
          </a:p>
          <a:p>
            <a:pPr algn="ctr" defTabSz="685800" fontAlgn="auto">
              <a:spcBef>
                <a:spcPts val="0"/>
              </a:spcBef>
              <a:spcAft>
                <a:spcPts val="0"/>
              </a:spcAft>
            </a:pPr>
            <a:r>
              <a:rPr lang="fr-FR" sz="4125" dirty="0">
                <a:solidFill>
                  <a:srgbClr val="254A6E"/>
                </a:solidFill>
                <a:latin typeface="Nunito sans regular"/>
                <a:ea typeface="+mn-ea"/>
              </a:rPr>
              <a:t>mondialement</a:t>
            </a:r>
            <a:endParaRPr lang="el-GR" sz="4125" dirty="0">
              <a:solidFill>
                <a:srgbClr val="254A6E"/>
              </a:solidFill>
              <a:latin typeface="Nunito sans regular"/>
              <a:ea typeface="+mn-ea"/>
            </a:endParaRPr>
          </a:p>
        </p:txBody>
      </p:sp>
      <p:pic>
        <p:nvPicPr>
          <p:cNvPr id="4" name="Picture 3">
            <a:extLst>
              <a:ext uri="{FF2B5EF4-FFF2-40B4-BE49-F238E27FC236}">
                <a16:creationId xmlns:a16="http://schemas.microsoft.com/office/drawing/2014/main" id="{7F9B4635-5053-1C1B-D16F-28B66AB5D1ED}"/>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7377657" y="4814447"/>
            <a:ext cx="1665386" cy="238789"/>
          </a:xfrm>
          <a:prstGeom prst="rect">
            <a:avLst/>
          </a:prstGeom>
        </p:spPr>
      </p:pic>
    </p:spTree>
  </p:cSld>
  <p:clrMapOvr>
    <a:masterClrMapping/>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144000" cy="51435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6554" b="-11556"/>
            </a:stretch>
          </a:blipFill>
        </p:spPr>
        <p:txBody>
          <a:bodyPr/>
          <a:lstStyle/>
          <a:p>
            <a:pPr defTabSz="685800" fontAlgn="auto">
              <a:spcBef>
                <a:spcPts val="0"/>
              </a:spcBef>
              <a:spcAft>
                <a:spcPts val="0"/>
              </a:spcAft>
            </a:pPr>
            <a:endParaRPr lang="en-US" sz="1350">
              <a:solidFill>
                <a:srgbClr val="171616"/>
              </a:solidFill>
              <a:latin typeface="Nunito sans regular"/>
              <a:ea typeface="+mn-ea"/>
            </a:endParaRPr>
          </a:p>
        </p:txBody>
      </p:sp>
      <p:sp>
        <p:nvSpPr>
          <p:cNvPr id="3" name="Rectangle 2">
            <a:extLst>
              <a:ext uri="{FF2B5EF4-FFF2-40B4-BE49-F238E27FC236}">
                <a16:creationId xmlns:a16="http://schemas.microsoft.com/office/drawing/2014/main" id="{F2CFB5E3-4AA0-48B8-AC39-F820ACF58219}"/>
              </a:ext>
            </a:extLst>
          </p:cNvPr>
          <p:cNvSpPr/>
          <p:nvPr/>
        </p:nvSpPr>
        <p:spPr>
          <a:xfrm>
            <a:off x="-153857" y="2108054"/>
            <a:ext cx="9144000" cy="3035446"/>
          </a:xfrm>
          <a:prstGeom prst="rect">
            <a:avLst/>
          </a:prstGeom>
        </p:spPr>
        <p:txBody>
          <a:bodyPr wrap="square">
            <a:spAutoFit/>
          </a:bodyPr>
          <a:lstStyle/>
          <a:p>
            <a:pPr algn="ctr" defTabSz="685800" fontAlgn="auto">
              <a:spcBef>
                <a:spcPts val="0"/>
              </a:spcBef>
              <a:spcAft>
                <a:spcPts val="0"/>
              </a:spcAft>
            </a:pPr>
            <a:r>
              <a:rPr lang="fr-FR" sz="7500" dirty="0">
                <a:solidFill>
                  <a:srgbClr val="DB256E"/>
                </a:solidFill>
                <a:latin typeface="Nunito sans regular"/>
                <a:ea typeface="+mn-ea"/>
              </a:rPr>
              <a:t>Augmenter la fidélité </a:t>
            </a:r>
          </a:p>
          <a:p>
            <a:pPr algn="ctr" defTabSz="685800" fontAlgn="auto">
              <a:spcBef>
                <a:spcPts val="0"/>
              </a:spcBef>
              <a:spcAft>
                <a:spcPts val="0"/>
              </a:spcAft>
            </a:pPr>
            <a:r>
              <a:rPr lang="fr-FR" sz="4125" dirty="0">
                <a:solidFill>
                  <a:srgbClr val="DB256E"/>
                </a:solidFill>
                <a:latin typeface="Nunito sans regular"/>
                <a:ea typeface="+mn-ea"/>
              </a:rPr>
              <a:t>de leurs propres patients</a:t>
            </a:r>
            <a:endParaRPr lang="el-GR" sz="7500" dirty="0">
              <a:solidFill>
                <a:srgbClr val="DB256E"/>
              </a:solidFill>
              <a:latin typeface="Nunito sans regular"/>
              <a:ea typeface="+mn-ea"/>
            </a:endParaRPr>
          </a:p>
        </p:txBody>
      </p:sp>
      <p:pic>
        <p:nvPicPr>
          <p:cNvPr id="4" name="Picture 3">
            <a:extLst>
              <a:ext uri="{FF2B5EF4-FFF2-40B4-BE49-F238E27FC236}">
                <a16:creationId xmlns:a16="http://schemas.microsoft.com/office/drawing/2014/main" id="{8EB3EB1F-D005-02AF-5798-43C2C24DBA0F}"/>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7377657" y="4814447"/>
            <a:ext cx="1665386" cy="23878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descr="A person standing in front of a body of water&#10;&#10;Description automatically generated">
            <a:extLst>
              <a:ext uri="{FF2B5EF4-FFF2-40B4-BE49-F238E27FC236}">
                <a16:creationId xmlns:a16="http://schemas.microsoft.com/office/drawing/2014/main" id="{84D58301-3A7C-70F6-7B55-9AB1EB397EC3}"/>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 y="0"/>
            <a:ext cx="9143999" cy="5143500"/>
          </a:xfrm>
          <a:prstGeom prst="rect">
            <a:avLst/>
          </a:prstGeom>
        </p:spPr>
      </p:pic>
      <p:sp>
        <p:nvSpPr>
          <p:cNvPr id="20" name="Title 3">
            <a:extLst>
              <a:ext uri="{FF2B5EF4-FFF2-40B4-BE49-F238E27FC236}">
                <a16:creationId xmlns:a16="http://schemas.microsoft.com/office/drawing/2014/main" id="{76372F25-2D75-FEBB-2E6F-1CCA5AA0F985}"/>
              </a:ext>
            </a:extLst>
          </p:cNvPr>
          <p:cNvSpPr txBox="1">
            <a:spLocks/>
          </p:cNvSpPr>
          <p:nvPr/>
        </p:nvSpPr>
        <p:spPr>
          <a:xfrm>
            <a:off x="478011" y="185738"/>
            <a:ext cx="7971182" cy="3088274"/>
          </a:xfrm>
        </p:spPr>
        <p:txBody>
          <a:bodyPr/>
          <a:lstStyle>
            <a:lvl1pPr algn="l" defTabSz="914400" rtl="0" eaLnBrk="1" latinLnBrk="0" hangingPunct="1">
              <a:lnSpc>
                <a:spcPct val="90000"/>
              </a:lnSpc>
              <a:spcBef>
                <a:spcPct val="0"/>
              </a:spcBef>
              <a:buNone/>
              <a:defRPr sz="4400" kern="1200">
                <a:solidFill>
                  <a:schemeClr val="tx1"/>
                </a:solidFill>
                <a:latin typeface="Nunito sans bold" panose="00000800000000000000" pitchFamily="2" charset="0"/>
                <a:ea typeface="+mj-ea"/>
                <a:cs typeface="+mj-cs"/>
              </a:defRPr>
            </a:lvl1pPr>
          </a:lstStyle>
          <a:p>
            <a:pPr defTabSz="685800" fontAlgn="auto">
              <a:lnSpc>
                <a:spcPct val="150000"/>
              </a:lnSpc>
              <a:spcAft>
                <a:spcPts val="0"/>
              </a:spcAft>
            </a:pPr>
            <a:r>
              <a:rPr lang="fr-FR" sz="3000" dirty="0">
                <a:solidFill>
                  <a:prstClr val="white"/>
                </a:solidFill>
                <a:latin typeface="Nunito Sans" pitchFamily="2" charset="77"/>
              </a:rPr>
              <a:t>Notre vision est de devenir le point de référence pour les patients atteints d’insuffisance rénale chronique, </a:t>
            </a:r>
            <a:r>
              <a:rPr lang="fr-FR" sz="3000" dirty="0">
                <a:solidFill>
                  <a:srgbClr val="DB256E">
                    <a:lumMod val="60000"/>
                    <a:lumOff val="40000"/>
                  </a:srgbClr>
                </a:solidFill>
                <a:latin typeface="Nunito Sans" pitchFamily="2" charset="77"/>
              </a:rPr>
              <a:t>en transformant leurs besoins en expériences uniques</a:t>
            </a:r>
            <a:endParaRPr lang="en-SE" sz="3000" dirty="0">
              <a:solidFill>
                <a:srgbClr val="DB256E">
                  <a:lumMod val="60000"/>
                  <a:lumOff val="40000"/>
                </a:srgbClr>
              </a:solidFill>
              <a:latin typeface="Nunito Sans" pitchFamily="2" charset="77"/>
            </a:endParaRPr>
          </a:p>
        </p:txBody>
      </p:sp>
      <p:pic>
        <p:nvPicPr>
          <p:cNvPr id="3" name="Picture 2">
            <a:extLst>
              <a:ext uri="{FF2B5EF4-FFF2-40B4-BE49-F238E27FC236}">
                <a16:creationId xmlns:a16="http://schemas.microsoft.com/office/drawing/2014/main" id="{1D974276-44B9-0F7C-3859-BAE313AED4A9}"/>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7377657" y="4814447"/>
            <a:ext cx="1665386" cy="238789"/>
          </a:xfrm>
          <a:prstGeom prst="rect">
            <a:avLst/>
          </a:prstGeom>
        </p:spPr>
      </p:pic>
    </p:spTree>
    <p:extLst>
      <p:ext uri="{BB962C8B-B14F-4D97-AF65-F5344CB8AC3E}">
        <p14:creationId xmlns:p14="http://schemas.microsoft.com/office/powerpoint/2010/main" val="3807662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32" fill="hold" grpId="0" nodeType="after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diamond(out)">
                                      <p:cBhvr>
                                        <p:cTn id="7" dur="2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144000" cy="51435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b="-18555"/>
            </a:stretch>
          </a:blipFill>
        </p:spPr>
        <p:txBody>
          <a:bodyPr/>
          <a:lstStyle/>
          <a:p>
            <a:pPr defTabSz="685800" fontAlgn="auto">
              <a:spcBef>
                <a:spcPts val="0"/>
              </a:spcBef>
              <a:spcAft>
                <a:spcPts val="0"/>
              </a:spcAft>
            </a:pPr>
            <a:endParaRPr lang="en-US" sz="1350">
              <a:solidFill>
                <a:srgbClr val="171616"/>
              </a:solidFill>
              <a:latin typeface="Nunito sans regular"/>
              <a:ea typeface="+mn-ea"/>
            </a:endParaRPr>
          </a:p>
        </p:txBody>
      </p:sp>
      <p:sp>
        <p:nvSpPr>
          <p:cNvPr id="3" name="TextBox 2">
            <a:extLst>
              <a:ext uri="{FF2B5EF4-FFF2-40B4-BE49-F238E27FC236}">
                <a16:creationId xmlns:a16="http://schemas.microsoft.com/office/drawing/2014/main" id="{7FD24544-5D66-4EE3-A727-6CECF25D55D8}"/>
              </a:ext>
            </a:extLst>
          </p:cNvPr>
          <p:cNvSpPr txBox="1"/>
          <p:nvPr/>
        </p:nvSpPr>
        <p:spPr>
          <a:xfrm>
            <a:off x="2406317" y="770525"/>
            <a:ext cx="3883794" cy="1361911"/>
          </a:xfrm>
          <a:prstGeom prst="rect">
            <a:avLst/>
          </a:prstGeom>
          <a:noFill/>
        </p:spPr>
        <p:txBody>
          <a:bodyPr wrap="square" rtlCol="0">
            <a:spAutoFit/>
          </a:bodyPr>
          <a:lstStyle/>
          <a:p>
            <a:pPr algn="ctr" defTabSz="685800" fontAlgn="auto">
              <a:spcBef>
                <a:spcPts val="0"/>
              </a:spcBef>
              <a:spcAft>
                <a:spcPts val="0"/>
              </a:spcAft>
            </a:pPr>
            <a:r>
              <a:rPr lang="en-US" sz="4125" dirty="0" err="1">
                <a:solidFill>
                  <a:prstClr val="white"/>
                </a:solidFill>
                <a:latin typeface="Nunito sans regular"/>
                <a:ea typeface="+mn-ea"/>
              </a:rPr>
              <a:t>ChatBot</a:t>
            </a:r>
            <a:r>
              <a:rPr lang="en-US" sz="4125" dirty="0">
                <a:solidFill>
                  <a:prstClr val="white"/>
                </a:solidFill>
                <a:latin typeface="Nunito sans regular"/>
                <a:ea typeface="+mn-ea"/>
              </a:rPr>
              <a:t> </a:t>
            </a:r>
            <a:r>
              <a:rPr lang="en-US" sz="4125" dirty="0" err="1">
                <a:solidFill>
                  <a:prstClr val="white"/>
                </a:solidFill>
                <a:latin typeface="Nunito sans regular"/>
                <a:ea typeface="+mn-ea"/>
              </a:rPr>
              <a:t>en</a:t>
            </a:r>
            <a:r>
              <a:rPr lang="en-US" sz="4125" dirty="0">
                <a:solidFill>
                  <a:prstClr val="white"/>
                </a:solidFill>
                <a:latin typeface="Nunito sans regular"/>
                <a:ea typeface="+mn-ea"/>
              </a:rPr>
              <a:t> </a:t>
            </a:r>
            <a:r>
              <a:rPr lang="en-US" sz="4125" dirty="0" err="1">
                <a:solidFill>
                  <a:prstClr val="white"/>
                </a:solidFill>
                <a:latin typeface="Nunito sans regular"/>
                <a:ea typeface="+mn-ea"/>
              </a:rPr>
              <a:t>ligne</a:t>
            </a:r>
            <a:endParaRPr lang="el-GR" sz="4125" dirty="0">
              <a:solidFill>
                <a:prstClr val="white"/>
              </a:solidFill>
              <a:latin typeface="Nunito sans regular"/>
              <a:ea typeface="+mn-ea"/>
            </a:endParaRPr>
          </a:p>
        </p:txBody>
      </p:sp>
      <p:sp>
        <p:nvSpPr>
          <p:cNvPr id="4" name="TextBox 3">
            <a:extLst>
              <a:ext uri="{FF2B5EF4-FFF2-40B4-BE49-F238E27FC236}">
                <a16:creationId xmlns:a16="http://schemas.microsoft.com/office/drawing/2014/main" id="{5A856BF4-3A4B-42B5-8A50-6C8BF0953EB9}"/>
              </a:ext>
            </a:extLst>
          </p:cNvPr>
          <p:cNvSpPr txBox="1"/>
          <p:nvPr/>
        </p:nvSpPr>
        <p:spPr>
          <a:xfrm>
            <a:off x="1064193" y="2135003"/>
            <a:ext cx="6836794" cy="727122"/>
          </a:xfrm>
          <a:prstGeom prst="rect">
            <a:avLst/>
          </a:prstGeom>
          <a:noFill/>
        </p:spPr>
        <p:txBody>
          <a:bodyPr wrap="square" rtlCol="0">
            <a:spAutoFit/>
          </a:bodyPr>
          <a:lstStyle/>
          <a:p>
            <a:pPr algn="ctr" defTabSz="685800" fontAlgn="auto">
              <a:spcBef>
                <a:spcPts val="0"/>
              </a:spcBef>
              <a:spcAft>
                <a:spcPts val="0"/>
              </a:spcAft>
            </a:pPr>
            <a:r>
              <a:rPr lang="en-US" sz="4125" dirty="0" err="1">
                <a:solidFill>
                  <a:prstClr val="white"/>
                </a:solidFill>
                <a:latin typeface="Nunito sans regular"/>
                <a:ea typeface="+mn-ea"/>
              </a:rPr>
              <a:t>Transfert</a:t>
            </a:r>
            <a:r>
              <a:rPr lang="en-US" sz="4125" dirty="0">
                <a:solidFill>
                  <a:prstClr val="white"/>
                </a:solidFill>
                <a:latin typeface="Nunito sans regular"/>
                <a:ea typeface="+mn-ea"/>
              </a:rPr>
              <a:t> de documentation</a:t>
            </a:r>
            <a:endParaRPr lang="el-GR" sz="4125" dirty="0">
              <a:solidFill>
                <a:prstClr val="white"/>
              </a:solidFill>
              <a:latin typeface="Nunito sans regular"/>
              <a:ea typeface="+mn-ea"/>
            </a:endParaRPr>
          </a:p>
        </p:txBody>
      </p:sp>
      <p:sp>
        <p:nvSpPr>
          <p:cNvPr id="5" name="TextBox 4">
            <a:extLst>
              <a:ext uri="{FF2B5EF4-FFF2-40B4-BE49-F238E27FC236}">
                <a16:creationId xmlns:a16="http://schemas.microsoft.com/office/drawing/2014/main" id="{D8AC6C7E-83D4-4692-9A84-BB72076C13B0}"/>
              </a:ext>
            </a:extLst>
          </p:cNvPr>
          <p:cNvSpPr txBox="1"/>
          <p:nvPr/>
        </p:nvSpPr>
        <p:spPr>
          <a:xfrm>
            <a:off x="1850494" y="3499481"/>
            <a:ext cx="5264192" cy="1361911"/>
          </a:xfrm>
          <a:prstGeom prst="rect">
            <a:avLst/>
          </a:prstGeom>
          <a:noFill/>
        </p:spPr>
        <p:txBody>
          <a:bodyPr wrap="square" rtlCol="0">
            <a:spAutoFit/>
          </a:bodyPr>
          <a:lstStyle/>
          <a:p>
            <a:pPr algn="ctr" defTabSz="685800" fontAlgn="auto">
              <a:spcBef>
                <a:spcPts val="0"/>
              </a:spcBef>
              <a:spcAft>
                <a:spcPts val="0"/>
              </a:spcAft>
            </a:pPr>
            <a:r>
              <a:rPr lang="en-US" sz="4125" dirty="0" err="1">
                <a:solidFill>
                  <a:prstClr val="white"/>
                </a:solidFill>
                <a:latin typeface="Nunito sans regular"/>
                <a:ea typeface="+mn-ea"/>
              </a:rPr>
              <a:t>Développements</a:t>
            </a:r>
            <a:r>
              <a:rPr lang="en-US" sz="4125" dirty="0">
                <a:solidFill>
                  <a:prstClr val="white"/>
                </a:solidFill>
                <a:latin typeface="Nunito sans regular"/>
                <a:ea typeface="+mn-ea"/>
              </a:rPr>
              <a:t> de </a:t>
            </a:r>
            <a:r>
              <a:rPr lang="en-US" sz="4125" dirty="0" err="1">
                <a:solidFill>
                  <a:prstClr val="white"/>
                </a:solidFill>
                <a:latin typeface="Nunito sans regular"/>
                <a:ea typeface="+mn-ea"/>
              </a:rPr>
              <a:t>l'IA</a:t>
            </a:r>
            <a:endParaRPr lang="el-GR" sz="4125" dirty="0">
              <a:solidFill>
                <a:prstClr val="white"/>
              </a:solidFill>
              <a:latin typeface="Nunito sans regular"/>
              <a:ea typeface="+mn-ea"/>
            </a:endParaRPr>
          </a:p>
        </p:txBody>
      </p:sp>
      <p:pic>
        <p:nvPicPr>
          <p:cNvPr id="8" name="Picture 7">
            <a:extLst>
              <a:ext uri="{FF2B5EF4-FFF2-40B4-BE49-F238E27FC236}">
                <a16:creationId xmlns:a16="http://schemas.microsoft.com/office/drawing/2014/main" id="{A3BD2E55-E5FE-6F4F-7E3E-9420C71146E0}"/>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7377657" y="4814447"/>
            <a:ext cx="1665386" cy="23878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144000" cy="51435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3317" r="-3317"/>
            </a:stretch>
          </a:blipFill>
        </p:spPr>
        <p:txBody>
          <a:bodyPr/>
          <a:lstStyle/>
          <a:p>
            <a:pPr defTabSz="685800" fontAlgn="auto">
              <a:spcBef>
                <a:spcPts val="0"/>
              </a:spcBef>
              <a:spcAft>
                <a:spcPts val="0"/>
              </a:spcAft>
            </a:pPr>
            <a:endParaRPr lang="en-US" sz="900">
              <a:solidFill>
                <a:srgbClr val="171616"/>
              </a:solidFill>
              <a:latin typeface="Nunito sans regular"/>
              <a:ea typeface="+mn-ea"/>
            </a:endParaRPr>
          </a:p>
        </p:txBody>
      </p:sp>
      <p:sp>
        <p:nvSpPr>
          <p:cNvPr id="3" name="Title 3">
            <a:extLst>
              <a:ext uri="{FF2B5EF4-FFF2-40B4-BE49-F238E27FC236}">
                <a16:creationId xmlns:a16="http://schemas.microsoft.com/office/drawing/2014/main" id="{2C720258-BB0C-EBA7-BE20-A2C6A6520526}"/>
              </a:ext>
            </a:extLst>
          </p:cNvPr>
          <p:cNvSpPr txBox="1">
            <a:spLocks/>
          </p:cNvSpPr>
          <p:nvPr/>
        </p:nvSpPr>
        <p:spPr>
          <a:xfrm>
            <a:off x="1314450" y="3171905"/>
            <a:ext cx="6429375" cy="905726"/>
          </a:xfrm>
          <a:solidFill>
            <a:schemeClr val="accent4"/>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defTabSz="685800" fontAlgn="auto">
              <a:spcAft>
                <a:spcPts val="0"/>
              </a:spcAft>
              <a:defRPr/>
            </a:pPr>
            <a:r>
              <a:rPr lang="en-US" sz="5400" dirty="0" err="1">
                <a:solidFill>
                  <a:srgbClr val="DB256E"/>
                </a:solidFill>
                <a:latin typeface="Nunito Sans" pitchFamily="2" charset="77"/>
              </a:rPr>
              <a:t>Autonomisation</a:t>
            </a:r>
            <a:endParaRPr lang="en-SE" sz="5400" dirty="0">
              <a:solidFill>
                <a:prstClr val="white"/>
              </a:solidFill>
              <a:latin typeface="Nunito Sans" pitchFamily="2" charset="77"/>
            </a:endParaRPr>
          </a:p>
        </p:txBody>
      </p:sp>
      <p:sp>
        <p:nvSpPr>
          <p:cNvPr id="4" name="TextBox 3">
            <a:extLst>
              <a:ext uri="{FF2B5EF4-FFF2-40B4-BE49-F238E27FC236}">
                <a16:creationId xmlns:a16="http://schemas.microsoft.com/office/drawing/2014/main" id="{6BDEA4C5-0551-FD4A-B319-6E10D53D3E83}"/>
              </a:ext>
            </a:extLst>
          </p:cNvPr>
          <p:cNvSpPr txBox="1"/>
          <p:nvPr/>
        </p:nvSpPr>
        <p:spPr>
          <a:xfrm>
            <a:off x="2107407" y="4108432"/>
            <a:ext cx="1878806" cy="727122"/>
          </a:xfrm>
          <a:prstGeom prst="rect">
            <a:avLst/>
          </a:prstGeom>
          <a:noFill/>
        </p:spPr>
        <p:txBody>
          <a:bodyPr wrap="square" rtlCol="0">
            <a:spAutoFit/>
          </a:bodyPr>
          <a:lstStyle/>
          <a:p>
            <a:pPr algn="ctr" defTabSz="685800" fontAlgn="auto">
              <a:spcBef>
                <a:spcPts val="0"/>
              </a:spcBef>
              <a:spcAft>
                <a:spcPts val="0"/>
              </a:spcAft>
            </a:pPr>
            <a:r>
              <a:rPr lang="en-US" sz="4125" dirty="0">
                <a:solidFill>
                  <a:prstClr val="white"/>
                </a:solidFill>
                <a:latin typeface="Nunito Sans" pitchFamily="2" charset="77"/>
                <a:ea typeface="+mn-ea"/>
              </a:rPr>
              <a:t>par la </a:t>
            </a:r>
            <a:endParaRPr lang="en-US" sz="4125" dirty="0">
              <a:solidFill>
                <a:srgbClr val="171616"/>
              </a:solidFill>
              <a:latin typeface="Nunito sans regular"/>
              <a:ea typeface="+mn-ea"/>
            </a:endParaRPr>
          </a:p>
        </p:txBody>
      </p:sp>
      <p:sp>
        <p:nvSpPr>
          <p:cNvPr id="5" name="TextBox 4">
            <a:extLst>
              <a:ext uri="{FF2B5EF4-FFF2-40B4-BE49-F238E27FC236}">
                <a16:creationId xmlns:a16="http://schemas.microsoft.com/office/drawing/2014/main" id="{4C0D4D61-BEF6-9D04-A8D8-E7D9036615EA}"/>
              </a:ext>
            </a:extLst>
          </p:cNvPr>
          <p:cNvSpPr txBox="1"/>
          <p:nvPr/>
        </p:nvSpPr>
        <p:spPr>
          <a:xfrm>
            <a:off x="3736183" y="4139233"/>
            <a:ext cx="3420319" cy="727122"/>
          </a:xfrm>
          <a:prstGeom prst="rect">
            <a:avLst/>
          </a:prstGeom>
          <a:noFill/>
        </p:spPr>
        <p:txBody>
          <a:bodyPr wrap="square" rtlCol="0">
            <a:spAutoFit/>
          </a:bodyPr>
          <a:lstStyle/>
          <a:p>
            <a:pPr algn="ctr" defTabSz="685800" fontAlgn="auto">
              <a:spcBef>
                <a:spcPts val="0"/>
              </a:spcBef>
              <a:spcAft>
                <a:spcPts val="0"/>
              </a:spcAft>
            </a:pPr>
            <a:r>
              <a:rPr lang="en-US" sz="4125" dirty="0" err="1">
                <a:solidFill>
                  <a:prstClr val="white"/>
                </a:solidFill>
                <a:latin typeface="Nunito Sans" pitchFamily="2" charset="77"/>
                <a:ea typeface="+mn-ea"/>
              </a:rPr>
              <a:t>technologie</a:t>
            </a:r>
            <a:endParaRPr lang="en-US" sz="4125" dirty="0">
              <a:solidFill>
                <a:srgbClr val="171616"/>
              </a:solidFill>
              <a:latin typeface="Nunito sans regular"/>
              <a:ea typeface="+mn-ea"/>
            </a:endParaRPr>
          </a:p>
        </p:txBody>
      </p:sp>
      <p:pic>
        <p:nvPicPr>
          <p:cNvPr id="6" name="Picture 5">
            <a:extLst>
              <a:ext uri="{FF2B5EF4-FFF2-40B4-BE49-F238E27FC236}">
                <a16:creationId xmlns:a16="http://schemas.microsoft.com/office/drawing/2014/main" id="{7540B525-BF32-AE1B-7B31-0F47F5BD82A4}"/>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7377657" y="4814447"/>
            <a:ext cx="1665386" cy="238789"/>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249"/>
                                          </p:stCondLst>
                                        </p:cTn>
                                        <p:tgtEl>
                                          <p:spTgt spid="3"/>
                                        </p:tgtEl>
                                        <p:attrNameLst>
                                          <p:attrName>style.visibility</p:attrName>
                                        </p:attrNameLst>
                                      </p:cBhvr>
                                      <p:to>
                                        <p:strVal val="visible"/>
                                      </p:to>
                                    </p:set>
                                  </p:childTnLst>
                                </p:cTn>
                              </p:par>
                            </p:childTnLst>
                          </p:cTn>
                        </p:par>
                        <p:par>
                          <p:cTn id="7" fill="hold">
                            <p:stCondLst>
                              <p:cond delay="250"/>
                            </p:stCondLst>
                            <p:childTnLst>
                              <p:par>
                                <p:cTn id="8" presetID="1" presetClass="entr" presetSubtype="0" fill="hold" grpId="0" nodeType="afterEffect">
                                  <p:stCondLst>
                                    <p:cond delay="0"/>
                                  </p:stCondLst>
                                  <p:childTnLst>
                                    <p:set>
                                      <p:cBhvr>
                                        <p:cTn id="9" dur="1" fill="hold">
                                          <p:stCondLst>
                                            <p:cond delay="749"/>
                                          </p:stCondLst>
                                        </p:cTn>
                                        <p:tgtEl>
                                          <p:spTgt spid="4"/>
                                        </p:tgtEl>
                                        <p:attrNameLst>
                                          <p:attrName>style.visibility</p:attrName>
                                        </p:attrNameLst>
                                      </p:cBhvr>
                                      <p:to>
                                        <p:strVal val="visible"/>
                                      </p:to>
                                    </p:set>
                                  </p:childTnLst>
                                </p:cTn>
                              </p:par>
                            </p:childTnLst>
                          </p:cTn>
                        </p:par>
                        <p:par>
                          <p:cTn id="10" fill="hold">
                            <p:stCondLst>
                              <p:cond delay="1000"/>
                            </p:stCondLst>
                            <p:childTnLst>
                              <p:par>
                                <p:cTn id="11" presetID="1" presetClass="entr" presetSubtype="0" fill="hold" grpId="0" nodeType="afterEffect">
                                  <p:stCondLst>
                                    <p:cond delay="0"/>
                                  </p:stCondLst>
                                  <p:childTnLst>
                                    <p:set>
                                      <p:cBhvr>
                                        <p:cTn id="12" dur="1" fill="hold">
                                          <p:stCondLst>
                                            <p:cond delay="749"/>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p:bldP spid="5"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144000" cy="51435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46877" b="-30900"/>
            </a:stretch>
          </a:blipFill>
        </p:spPr>
        <p:txBody>
          <a:bodyPr/>
          <a:lstStyle/>
          <a:p>
            <a:pPr defTabSz="685800" fontAlgn="auto">
              <a:spcBef>
                <a:spcPts val="0"/>
              </a:spcBef>
              <a:spcAft>
                <a:spcPts val="0"/>
              </a:spcAft>
            </a:pPr>
            <a:endParaRPr lang="en-US" sz="1350">
              <a:solidFill>
                <a:srgbClr val="171616"/>
              </a:solidFill>
              <a:latin typeface="Nunito sans regular"/>
              <a:ea typeface="+mn-ea"/>
            </a:endParaRPr>
          </a:p>
        </p:txBody>
      </p:sp>
      <p:sp>
        <p:nvSpPr>
          <p:cNvPr id="3" name="TextBox 2">
            <a:extLst>
              <a:ext uri="{FF2B5EF4-FFF2-40B4-BE49-F238E27FC236}">
                <a16:creationId xmlns:a16="http://schemas.microsoft.com/office/drawing/2014/main" id="{D3C68F5A-E296-48ED-A690-F66164D26284}"/>
              </a:ext>
            </a:extLst>
          </p:cNvPr>
          <p:cNvSpPr txBox="1"/>
          <p:nvPr/>
        </p:nvSpPr>
        <p:spPr>
          <a:xfrm>
            <a:off x="0" y="2100713"/>
            <a:ext cx="9144000" cy="727122"/>
          </a:xfrm>
          <a:prstGeom prst="rect">
            <a:avLst/>
          </a:prstGeom>
          <a:noFill/>
        </p:spPr>
        <p:txBody>
          <a:bodyPr wrap="square" rtlCol="0">
            <a:spAutoFit/>
          </a:bodyPr>
          <a:lstStyle/>
          <a:p>
            <a:pPr algn="ctr" defTabSz="685800" fontAlgn="auto">
              <a:spcBef>
                <a:spcPts val="0"/>
              </a:spcBef>
              <a:spcAft>
                <a:spcPts val="0"/>
              </a:spcAft>
            </a:pPr>
            <a:r>
              <a:rPr lang="fr-FR" sz="4125" dirty="0">
                <a:solidFill>
                  <a:prstClr val="white"/>
                </a:solidFill>
                <a:latin typeface="Nunito sans regular"/>
                <a:ea typeface="+mn-ea"/>
              </a:rPr>
              <a:t>On ouvre des portes au monde entier</a:t>
            </a:r>
            <a:endParaRPr lang="el-GR" sz="4125" dirty="0">
              <a:solidFill>
                <a:prstClr val="white"/>
              </a:solidFill>
              <a:latin typeface="Nunito sans regular"/>
              <a:ea typeface="+mn-ea"/>
            </a:endParaRPr>
          </a:p>
        </p:txBody>
      </p:sp>
      <p:pic>
        <p:nvPicPr>
          <p:cNvPr id="4" name="Picture 3">
            <a:extLst>
              <a:ext uri="{FF2B5EF4-FFF2-40B4-BE49-F238E27FC236}">
                <a16:creationId xmlns:a16="http://schemas.microsoft.com/office/drawing/2014/main" id="{1A436D08-BE91-82F2-31B8-40F9AE55AA68}"/>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7377657" y="4814447"/>
            <a:ext cx="1665386" cy="238789"/>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079AD92-24F8-9889-4DBA-E6A6338B5DA3}"/>
              </a:ext>
            </a:extLst>
          </p:cNvPr>
          <p:cNvSpPr txBox="1"/>
          <p:nvPr/>
        </p:nvSpPr>
        <p:spPr>
          <a:xfrm>
            <a:off x="1957303" y="1948502"/>
            <a:ext cx="5229393" cy="1246495"/>
          </a:xfrm>
          <a:prstGeom prst="rect">
            <a:avLst/>
          </a:prstGeom>
          <a:noFill/>
        </p:spPr>
        <p:txBody>
          <a:bodyPr wrap="square" rtlCol="0">
            <a:spAutoFit/>
          </a:bodyPr>
          <a:lstStyle/>
          <a:p>
            <a:pPr defTabSz="685800" fontAlgn="auto">
              <a:spcBef>
                <a:spcPts val="0"/>
              </a:spcBef>
              <a:spcAft>
                <a:spcPts val="0"/>
              </a:spcAft>
            </a:pPr>
            <a:r>
              <a:rPr lang="en-US" sz="7500" dirty="0">
                <a:solidFill>
                  <a:srgbClr val="DB256E"/>
                </a:solidFill>
                <a:latin typeface="Nunito sans regular"/>
                <a:ea typeface="+mn-ea"/>
              </a:rPr>
              <a:t>Questions</a:t>
            </a:r>
            <a:r>
              <a:rPr lang="el-GR" sz="7500" dirty="0">
                <a:solidFill>
                  <a:srgbClr val="DB256E"/>
                </a:solidFill>
                <a:latin typeface="Nunito sans regular"/>
                <a:ea typeface="+mn-ea"/>
              </a:rPr>
              <a:t>?</a:t>
            </a:r>
            <a:endParaRPr lang="en-US" sz="7500" dirty="0">
              <a:solidFill>
                <a:srgbClr val="DB256E"/>
              </a:solidFill>
              <a:latin typeface="Nunito sans regular"/>
              <a:ea typeface="+mn-ea"/>
            </a:endParaRPr>
          </a:p>
        </p:txBody>
      </p:sp>
    </p:spTree>
    <p:extLst>
      <p:ext uri="{BB962C8B-B14F-4D97-AF65-F5344CB8AC3E}">
        <p14:creationId xmlns:p14="http://schemas.microsoft.com/office/powerpoint/2010/main" val="2723308549"/>
      </p:ext>
    </p:extLst>
  </p:cSld>
  <p:clrMapOvr>
    <a:masterClrMapping/>
  </p:clrMapOvr>
</p:sld>
</file>

<file path=ppt/theme/theme1.xml><?xml version="1.0" encoding="utf-8"?>
<a:theme xmlns:a="http://schemas.openxmlformats.org/drawingml/2006/main" name="1_RHC PPT Theme">
  <a:themeElements>
    <a:clrScheme name="RHC Sky">
      <a:dk1>
        <a:srgbClr val="182F4E"/>
      </a:dk1>
      <a:lt1>
        <a:srgbClr val="FFFFFF"/>
      </a:lt1>
      <a:dk2>
        <a:srgbClr val="44546A"/>
      </a:dk2>
      <a:lt2>
        <a:srgbClr val="E7E6E6"/>
      </a:lt2>
      <a:accent1>
        <a:srgbClr val="0D92D2"/>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HC+Pharmacy PPT 4-3 template" id="{3F8332E8-96F1-CB4E-B545-5A37D0E377FC}" vid="{28A6D57A-181D-604F-A599-76607BDA8A2E}"/>
    </a:ext>
  </a:extLst>
</a:theme>
</file>

<file path=ppt/theme/theme2.xml><?xml version="1.0" encoding="utf-8"?>
<a:theme xmlns:a="http://schemas.openxmlformats.org/drawingml/2006/main" name="Grey Alternative Theme">
  <a:themeElements>
    <a:clrScheme name="Book Dialysis Credential Deck">
      <a:dk1>
        <a:srgbClr val="171616"/>
      </a:dk1>
      <a:lt1>
        <a:sysClr val="window" lastClr="FFFFFF"/>
      </a:lt1>
      <a:dk2>
        <a:srgbClr val="DB256E"/>
      </a:dk2>
      <a:lt2>
        <a:srgbClr val="5495C4"/>
      </a:lt2>
      <a:accent1>
        <a:srgbClr val="DB256E"/>
      </a:accent1>
      <a:accent2>
        <a:srgbClr val="5495C4"/>
      </a:accent2>
      <a:accent3>
        <a:srgbClr val="254A6E"/>
      </a:accent3>
      <a:accent4>
        <a:srgbClr val="393E41"/>
      </a:accent4>
      <a:accent5>
        <a:srgbClr val="999999"/>
      </a:accent5>
      <a:accent6>
        <a:srgbClr val="171616"/>
      </a:accent6>
      <a:hlink>
        <a:srgbClr val="0563C1"/>
      </a:hlink>
      <a:folHlink>
        <a:srgbClr val="954F72"/>
      </a:folHlink>
    </a:clrScheme>
    <a:fontScheme name="Book Dialysis">
      <a:majorFont>
        <a:latin typeface="Nunito sans bold"/>
        <a:ea typeface=""/>
        <a:cs typeface=""/>
      </a:majorFont>
      <a:minorFont>
        <a:latin typeface="Nunito sans regular"/>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okdialysis_Template_Fuchsia_Feb_2023" id="{1E4BC908-5516-4F47-AD92-EEF1D32B6803}" vid="{864A4FC2-5E14-B442-91EB-16EE2083979E}"/>
    </a:ext>
  </a:extLst>
</a:theme>
</file>

<file path=ppt/theme/theme3.xml><?xml version="1.0" encoding="utf-8"?>
<a:theme xmlns:a="http://schemas.openxmlformats.org/drawingml/2006/main" name="Default Theme">
  <a:themeElements>
    <a:clrScheme name="Book Dialysis New">
      <a:dk1>
        <a:srgbClr val="171616"/>
      </a:dk1>
      <a:lt1>
        <a:sysClr val="window" lastClr="FFFFFF"/>
      </a:lt1>
      <a:dk2>
        <a:srgbClr val="DB256E"/>
      </a:dk2>
      <a:lt2>
        <a:srgbClr val="5495C4"/>
      </a:lt2>
      <a:accent1>
        <a:srgbClr val="DB256E"/>
      </a:accent1>
      <a:accent2>
        <a:srgbClr val="5495C4"/>
      </a:accent2>
      <a:accent3>
        <a:srgbClr val="254A6E"/>
      </a:accent3>
      <a:accent4>
        <a:srgbClr val="393E41"/>
      </a:accent4>
      <a:accent5>
        <a:srgbClr val="999999"/>
      </a:accent5>
      <a:accent6>
        <a:srgbClr val="171616"/>
      </a:accent6>
      <a:hlink>
        <a:srgbClr val="0563C1"/>
      </a:hlink>
      <a:folHlink>
        <a:srgbClr val="954F72"/>
      </a:folHlink>
    </a:clrScheme>
    <a:fontScheme name="Book Dialysis">
      <a:majorFont>
        <a:latin typeface="Nunito sans bold"/>
        <a:ea typeface=""/>
        <a:cs typeface=""/>
      </a:majorFont>
      <a:minorFont>
        <a:latin typeface="Nunito sans regular"/>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okdialysis_Template_Fuchsia_Feb_2023" id="{1E4BC908-5516-4F47-AD92-EEF1D32B6803}" vid="{5B57E113-8448-1A4D-B9C1-3FD3217173E0}"/>
    </a:ext>
  </a:extLst>
</a:theme>
</file>

<file path=ppt/theme/theme4.xml><?xml version="1.0" encoding="utf-8"?>
<a:theme xmlns:a="http://schemas.openxmlformats.org/drawingml/2006/main" name="Dark Blue Alternate Theme">
  <a:themeElements>
    <a:clrScheme name="Book Dialysis Social Media">
      <a:dk1>
        <a:srgbClr val="FFFFFF"/>
      </a:dk1>
      <a:lt1>
        <a:srgbClr val="FFFFFF"/>
      </a:lt1>
      <a:dk2>
        <a:srgbClr val="FFFFFF"/>
      </a:dk2>
      <a:lt2>
        <a:srgbClr val="FFFFFF"/>
      </a:lt2>
      <a:accent1>
        <a:srgbClr val="FFFFFF"/>
      </a:accent1>
      <a:accent2>
        <a:srgbClr val="FFFFFF"/>
      </a:accent2>
      <a:accent3>
        <a:srgbClr val="FFFFFF"/>
      </a:accent3>
      <a:accent4>
        <a:srgbClr val="FFFFFF"/>
      </a:accent4>
      <a:accent5>
        <a:srgbClr val="FFFFFF"/>
      </a:accent5>
      <a:accent6>
        <a:srgbClr val="FFFFFF"/>
      </a:accent6>
      <a:hlink>
        <a:srgbClr val="FFFFFF"/>
      </a:hlink>
      <a:folHlink>
        <a:srgbClr val="FFFFFF"/>
      </a:folHlink>
    </a:clrScheme>
    <a:fontScheme name="Book Dialysis">
      <a:majorFont>
        <a:latin typeface="Nunito sans bold"/>
        <a:ea typeface=""/>
        <a:cs typeface=""/>
      </a:majorFont>
      <a:minorFont>
        <a:latin typeface="Nunito sans regular"/>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okdialysis_Template_Fuchsia_Feb_2023" id="{1E4BC908-5516-4F47-AD92-EEF1D32B6803}" vid="{A4FD7BA7-8EEA-1648-80E6-0FE406F82F62}"/>
    </a:ext>
  </a:extLst>
</a:theme>
</file>

<file path=ppt/theme/theme5.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93947f9-de2c-44e4-aba5-99e3cb5d0afe">
      <Terms xmlns="http://schemas.microsoft.com/office/infopath/2007/PartnerControls"/>
    </lcf76f155ced4ddcb4097134ff3c332f>
    <TaxCatchAll xmlns="ce5da7ab-9be8-49c4-a592-056114f85a48"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980596EE36843488A00242333E633D5" ma:contentTypeVersion="13" ma:contentTypeDescription="Crée un document." ma:contentTypeScope="" ma:versionID="0fd7a23abe61989dddea059405edcf74">
  <xsd:schema xmlns:xsd="http://www.w3.org/2001/XMLSchema" xmlns:xs="http://www.w3.org/2001/XMLSchema" xmlns:p="http://schemas.microsoft.com/office/2006/metadata/properties" xmlns:ns2="893947f9-de2c-44e4-aba5-99e3cb5d0afe" xmlns:ns3="ce5da7ab-9be8-49c4-a592-056114f85a48" targetNamespace="http://schemas.microsoft.com/office/2006/metadata/properties" ma:root="true" ma:fieldsID="4c37ca6c9a2bfbe80f53fc347154644f" ns2:_="" ns3:_="">
    <xsd:import namespace="893947f9-de2c-44e4-aba5-99e3cb5d0afe"/>
    <xsd:import namespace="ce5da7ab-9be8-49c4-a592-056114f85a48"/>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ObjectDetectorVersions" minOccurs="0"/>
                <xsd:element ref="ns2:MediaLengthInSeconds"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2:MediaServiceLocation"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93947f9-de2c-44e4-aba5-99e3cb5d0af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dexed="true" ma:internalName="MediaServiceDateTaken" ma:readOnly="true">
      <xsd:simpleType>
        <xsd:restriction base="dms:Text"/>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lcf76f155ced4ddcb4097134ff3c332f" ma:index="14" nillable="true" ma:taxonomy="true" ma:internalName="lcf76f155ced4ddcb4097134ff3c332f" ma:taxonomyFieldName="MediaServiceImageTags" ma:displayName="Balises d’images" ma:readOnly="false" ma:fieldId="{5cf76f15-5ced-4ddc-b409-7134ff3c332f}" ma:taxonomyMulti="true" ma:sspId="c35cd8a2-921a-4884-959d-d1b972b212f4" ma:termSetId="09814cd3-568e-fe90-9814-8d621ff8fb84" ma:anchorId="fba54fb3-c3e1-fe81-a776-ca4b69148c4d" ma:open="true" ma:isKeyword="false">
      <xsd:complexType>
        <xsd:sequence>
          <xsd:element ref="pc:Terms" minOccurs="0" maxOccurs="1"/>
        </xsd:sequence>
      </xsd:complex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Location" ma:index="19" nillable="true" ma:displayName="Location" ma:description="" ma:indexed="true" ma:internalName="MediaServiceLocation"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e5da7ab-9be8-49c4-a592-056114f85a48"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ac7bd336-9a2d-49fc-b837-28f649f65b04}" ma:internalName="TaxCatchAll" ma:showField="CatchAllData" ma:web="ce5da7ab-9be8-49c4-a592-056114f85a4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e de contenu"/>
        <xsd:element ref="dc:title" minOccurs="0" maxOccurs="1" ma:index="4"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C0E1F5-4B75-4CF6-B55E-8FE8128C785F}">
  <ds:schemaRefs>
    <ds:schemaRef ds:uri="893947f9-de2c-44e4-aba5-99e3cb5d0afe"/>
    <ds:schemaRef ds:uri="ce5da7ab-9be8-49c4-a592-056114f85a48"/>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0642110-8A23-464E-B2C4-3A2C6F814B84}">
  <ds:schemaRefs>
    <ds:schemaRef ds:uri="893947f9-de2c-44e4-aba5-99e3cb5d0afe"/>
    <ds:schemaRef ds:uri="ce5da7ab-9be8-49c4-a592-056114f85a4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96E1CE5E-DB16-4127-A3BF-B911A1F8BEF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TotalTime>
  <Words>1642</Words>
  <Application>Microsoft Macintosh PowerPoint</Application>
  <PresentationFormat>Affichage à l'écran (16:9)</PresentationFormat>
  <Paragraphs>159</Paragraphs>
  <Slides>34</Slides>
  <Notes>34</Notes>
  <HiddenSlides>0</HiddenSlides>
  <MMClips>1</MMClips>
  <ScaleCrop>false</ScaleCrop>
  <HeadingPairs>
    <vt:vector size="6" baseType="variant">
      <vt:variant>
        <vt:lpstr>Polices utilisées</vt:lpstr>
      </vt:variant>
      <vt:variant>
        <vt:i4>8</vt:i4>
      </vt:variant>
      <vt:variant>
        <vt:lpstr>Thème</vt:lpstr>
      </vt:variant>
      <vt:variant>
        <vt:i4>4</vt:i4>
      </vt:variant>
      <vt:variant>
        <vt:lpstr>Titres des diapositives</vt:lpstr>
      </vt:variant>
      <vt:variant>
        <vt:i4>34</vt:i4>
      </vt:variant>
    </vt:vector>
  </HeadingPairs>
  <TitlesOfParts>
    <vt:vector size="46" baseType="lpstr">
      <vt:lpstr>Arial</vt:lpstr>
      <vt:lpstr>Calibri</vt:lpstr>
      <vt:lpstr>LucidaGrande</vt:lpstr>
      <vt:lpstr>Nunito</vt:lpstr>
      <vt:lpstr>Nunito Sans</vt:lpstr>
      <vt:lpstr>Nunito sans bold</vt:lpstr>
      <vt:lpstr>Nunito sans regular</vt:lpstr>
      <vt:lpstr>Segoe Print</vt:lpstr>
      <vt:lpstr>1_RHC PPT Theme</vt:lpstr>
      <vt:lpstr>Grey Alternative Theme</vt:lpstr>
      <vt:lpstr>Default Theme</vt:lpstr>
      <vt:lpstr>Dark Blue Alternate Theme</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Présentation PowerPoint</dc:title>
  <dc:creator>Juliette Vienot</dc:creator>
  <cp:lastModifiedBy>Laura FICHEUX</cp:lastModifiedBy>
  <cp:revision>4</cp:revision>
  <cp:lastPrinted>2023-06-13T16:53:42Z</cp:lastPrinted>
  <dcterms:created xsi:type="dcterms:W3CDTF">2017-06-02T10:41:35Z</dcterms:created>
  <dcterms:modified xsi:type="dcterms:W3CDTF">2024-06-19T15:02:17Z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0x010100D980596EE36843488A00242333E633D5</vt:lpwstr>
  </property>
  <property fmtid="{D5CDD505-2E9C-101B-9397-08002B2CF9AE}" pid="3" name="MediaServiceImageTags">
    <vt:lpwstr/>
  </property>
</Properties>
</file>